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omments/comment1.xml" ContentType="application/vnd.openxmlformats-officedocument.presentationml.comments+xml"/>
  <Override PartName="/ppt/comments/comment2.xml" ContentType="application/vnd.openxmlformats-officedocument.presentationml.comments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41"/>
  </p:notesMasterIdLst>
  <p:handoutMasterIdLst>
    <p:handoutMasterId r:id="rId42"/>
  </p:handoutMasterIdLst>
  <p:sldIdLst>
    <p:sldId id="259" r:id="rId2"/>
    <p:sldId id="463" r:id="rId3"/>
    <p:sldId id="465" r:id="rId4"/>
    <p:sldId id="466" r:id="rId5"/>
    <p:sldId id="468" r:id="rId6"/>
    <p:sldId id="467" r:id="rId7"/>
    <p:sldId id="471" r:id="rId8"/>
    <p:sldId id="472" r:id="rId9"/>
    <p:sldId id="500" r:id="rId10"/>
    <p:sldId id="475" r:id="rId11"/>
    <p:sldId id="476" r:id="rId12"/>
    <p:sldId id="477" r:id="rId13"/>
    <p:sldId id="478" r:id="rId14"/>
    <p:sldId id="479" r:id="rId15"/>
    <p:sldId id="480" r:id="rId16"/>
    <p:sldId id="481" r:id="rId17"/>
    <p:sldId id="504" r:id="rId18"/>
    <p:sldId id="482" r:id="rId19"/>
    <p:sldId id="483" r:id="rId20"/>
    <p:sldId id="485" r:id="rId21"/>
    <p:sldId id="486" r:id="rId22"/>
    <p:sldId id="487" r:id="rId23"/>
    <p:sldId id="499" r:id="rId24"/>
    <p:sldId id="495" r:id="rId25"/>
    <p:sldId id="505" r:id="rId26"/>
    <p:sldId id="506" r:id="rId27"/>
    <p:sldId id="518" r:id="rId28"/>
    <p:sldId id="519" r:id="rId29"/>
    <p:sldId id="522" r:id="rId30"/>
    <p:sldId id="525" r:id="rId31"/>
    <p:sldId id="492" r:id="rId32"/>
    <p:sldId id="493" r:id="rId33"/>
    <p:sldId id="501" r:id="rId34"/>
    <p:sldId id="502" r:id="rId35"/>
    <p:sldId id="528" r:id="rId36"/>
    <p:sldId id="526" r:id="rId37"/>
    <p:sldId id="529" r:id="rId38"/>
    <p:sldId id="494" r:id="rId39"/>
    <p:sldId id="451" r:id="rId40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Meghan Sullivan" initials="MS" lastIdx="8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66FF"/>
    <a:srgbClr val="006600"/>
    <a:srgbClr val="D5A400"/>
    <a:srgbClr val="9900FF"/>
    <a:srgbClr val="FFEFBD"/>
    <a:srgbClr val="285000"/>
    <a:srgbClr val="336600"/>
    <a:srgbClr val="663300"/>
    <a:srgbClr val="996633"/>
    <a:srgbClr val="004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 autoAdjust="0"/>
    <p:restoredTop sz="94656" autoAdjust="0"/>
  </p:normalViewPr>
  <p:slideViewPr>
    <p:cSldViewPr>
      <p:cViewPr>
        <p:scale>
          <a:sx n="100" d="100"/>
          <a:sy n="100" d="100"/>
        </p:scale>
        <p:origin x="-210" y="-7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80" d="100"/>
          <a:sy n="80" d="100"/>
        </p:scale>
        <p:origin x="-1974" y="-78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handoutMaster" Target="handoutMasters/handoutMaster1.xml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commentAuthors" Target="commentAuthors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0" dt="2014-08-14T09:54:59.185" idx="1">
    <p:pos x="1549" y="1540"/>
    <p:text>Note to authors: in this figure, the axes‘ titles will read as follows:
X-axis: Time in weeks from start of RT; Y-axis: mucositis -free probability 
</p:text>
  </p:cm>
  <p:cm authorId="0" dt="2014-08-14T09:55:07.250" idx="2">
    <p:pos x="1523" y="2795"/>
    <p:text>Note to authors: in this figure, the axes‘ titles will read as follows:
X-axis: Time in weeks from start of RT; Y-axis: mucositis -free probability 
</p:text>
  </p:cm>
  <p:cm authorId="0" dt="2014-08-14T09:55:39.964" idx="3">
    <p:pos x="3122" y="1438"/>
    <p:text>Note to authors: in this figure, the axes‘ titles will read as follows:
X-axis: Time in months from onset of mucositis; Y-axis: Probability with mucositis
</p:text>
  </p:cm>
  <p:cm authorId="0" dt="2014-08-14T09:55:47.874" idx="4">
    <p:pos x="3130" y="2753"/>
    <p:text>Note to authors: in this figure, the axes‘ titles will read as follows:
X-axis: Time in months from onset of mucositis; Y-axis: Probability with mucositis
</p:text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0" dt="2014-08-14T09:56:12.459" idx="5">
    <p:pos x="3026" y="1607"/>
    <p:text>Note to authors: in this figure, the axes‘ titles will read as follows:
X-axis: Time in months from onset of dysphagia; Y-axis: Probability with dysphagia
</p:text>
  </p:cm>
  <p:cm authorId="0" dt="2014-08-14T09:56:20.556" idx="6">
    <p:pos x="3043" y="2931"/>
    <p:text>Note to authors: in this figure, the axes‘ titles will read as follows:
X-axis: Time in months from onset of dysphagia; Y-axis: Probability with dysphagia
</p:text>
  </p:cm>
  <p:cm authorId="0" dt="2014-08-14T09:56:42.567" idx="7">
    <p:pos x="1290" y="1651"/>
    <p:text>Note to authors: in this figure, the axes‘ titles will read as follows:
X-axis: Time in weeks from start of RT; Y-axis: dysphagia -free probability 
</p:text>
  </p:cm>
  <p:cm authorId="0" dt="2014-08-14T09:56:53.215" idx="8">
    <p:pos x="1272" y="2854"/>
    <p:text>Note to authors: in this figure, the axes‘ titles will read as follows:
X-axis: Time in weeks from start of RT; Y-axis: dysphagia -free probability 
</p:tex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200400" cy="6858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1" smtClean="0"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dirty="0"/>
              <a:t>Otolaryngology </a:t>
            </a:r>
            <a:r>
              <a:rPr lang="en-US" dirty="0" smtClean="0"/>
              <a:t>– 2015</a:t>
            </a:r>
          </a:p>
          <a:p>
            <a:r>
              <a:rPr lang="en-US" dirty="0" smtClean="0"/>
              <a:t>Dubai</a:t>
            </a:r>
            <a:r>
              <a:rPr lang="en-US" dirty="0"/>
              <a:t>, </a:t>
            </a:r>
            <a:r>
              <a:rPr lang="en-US" dirty="0" smtClean="0"/>
              <a:t>UAE.FINAL – </a:t>
            </a:r>
            <a:r>
              <a:rPr lang="en-US" dirty="0" smtClean="0"/>
              <a:t>Short </a:t>
            </a:r>
            <a:r>
              <a:rPr lang="en-US" dirty="0" smtClean="0"/>
              <a:t>Version</a:t>
            </a:r>
          </a:p>
          <a:p>
            <a:r>
              <a:rPr lang="en-US" dirty="0" smtClean="0"/>
              <a:t>March </a:t>
            </a:r>
            <a:r>
              <a:rPr lang="en-US" dirty="0"/>
              <a:t>18 - 20, 2015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1"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r>
              <a:rPr lang="en-US" dirty="0" smtClean="0"/>
              <a:t>03/17/15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1"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fld id="{B96D9271-453F-406E-8E9C-2B65F1C06F3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952792"/>
      </p:ext>
    </p:extLst>
  </p:cSld>
  <p:clrMap bg1="lt1" tx1="dk1" bg2="lt2" tx2="dk2" accent1="accent1" accent2="accent2" accent3="accent3" accent4="accent4" accent5="accent5" accent6="accent6" hlink="hlink" folHlink="folHlink"/>
  <p:hf ftr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581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1" smtClean="0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r>
              <a:rPr lang="en-US" dirty="0" smtClean="0"/>
              <a:t>Modena, Italy - AIOCC Mtg - Long Version                                                                    Emerging Therapies in H&amp;N Cancer                                                                            May 7, 2012</a:t>
            </a:r>
            <a:endParaRPr lang="en-US" dirty="0"/>
          </a:p>
        </p:txBody>
      </p:sp>
      <p:sp>
        <p:nvSpPr>
          <p:cNvPr id="10854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r>
              <a:rPr lang="en-US" dirty="0" smtClean="0"/>
              <a:t>May 4, 2012</a:t>
            </a:r>
            <a:endParaRPr lang="en-US" dirty="0"/>
          </a:p>
        </p:txBody>
      </p:sp>
      <p:sp>
        <p:nvSpPr>
          <p:cNvPr id="5530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854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0855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latin typeface="Arial" charset="0"/>
                <a:ea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0855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1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F656B494-E814-4B91-B782-363DF0B55E8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3574877"/>
      </p:ext>
    </p:extLst>
  </p:cSld>
  <p:clrMap bg1="lt1" tx1="dk1" bg2="lt2" tx2="dk2" accent1="accent1" accent2="accent2" accent3="accent3" accent4="accent4" accent5="accent5" accent6="accent6" hlink="hlink" folHlink="folHlink"/>
  <p:hf ftr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charset="0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charset="0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charset="0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charset="0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Arial" charset="0"/>
        <a:cs typeface="Arial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632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6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008AD59-9F70-46AE-88A5-6089692BA92F}" type="slidenum">
              <a:rPr lang="en-US" smtClean="0">
                <a:latin typeface="Arial" pitchFamily="34" charset="0"/>
                <a:cs typeface="Arial" pitchFamily="34" charset="0"/>
              </a:rPr>
              <a:pPr/>
              <a:t>1</a:t>
            </a:fld>
            <a:endParaRPr 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6325" name="Date Placeholder 4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/>
          <a:p>
            <a:r>
              <a:rPr lang="en-US" dirty="0" smtClean="0">
                <a:latin typeface="Arial" pitchFamily="34" charset="0"/>
                <a:cs typeface="Arial" pitchFamily="34" charset="0"/>
              </a:rPr>
              <a:t>July 23, 2014</a:t>
            </a:r>
          </a:p>
        </p:txBody>
      </p:sp>
      <p:sp>
        <p:nvSpPr>
          <p:cNvPr id="56326" name="Header Placeholder 5"/>
          <p:cNvSpPr>
            <a:spLocks noGrp="1"/>
          </p:cNvSpPr>
          <p:nvPr>
            <p:ph type="hdr" sz="quarter"/>
          </p:nvPr>
        </p:nvSpPr>
        <p:spPr>
          <a:noFill/>
        </p:spPr>
        <p:txBody>
          <a:bodyPr/>
          <a:lstStyle/>
          <a:p>
            <a:r>
              <a:rPr lang="en-US" dirty="0">
                <a:latin typeface="Arial" pitchFamily="34" charset="0"/>
                <a:cs typeface="Arial" pitchFamily="34" charset="0"/>
              </a:rPr>
              <a:t>IFHNOS - 5th World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Congress/</a:t>
            </a:r>
          </a:p>
          <a:p>
            <a:r>
              <a:rPr lang="en-US" dirty="0" smtClean="0">
                <a:latin typeface="Arial" pitchFamily="34" charset="0"/>
                <a:cs typeface="Arial" pitchFamily="34" charset="0"/>
              </a:rPr>
              <a:t>AHNS </a:t>
            </a:r>
            <a:r>
              <a:rPr lang="en-US" dirty="0">
                <a:latin typeface="Arial" pitchFamily="34" charset="0"/>
                <a:cs typeface="Arial" pitchFamily="34" charset="0"/>
              </a:rPr>
              <a:t>Annual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Meeting</a:t>
            </a:r>
          </a:p>
          <a:p>
            <a:r>
              <a:rPr lang="en-US" dirty="0" smtClean="0">
                <a:latin typeface="Arial" pitchFamily="34" charset="0"/>
                <a:cs typeface="Arial" pitchFamily="34" charset="0"/>
              </a:rPr>
              <a:t>July </a:t>
            </a:r>
            <a:r>
              <a:rPr lang="en-US" dirty="0">
                <a:latin typeface="Arial" pitchFamily="34" charset="0"/>
                <a:cs typeface="Arial" pitchFamily="34" charset="0"/>
              </a:rPr>
              <a:t>26 - 30, 2014.New York, NY</a:t>
            </a: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18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10/24/13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- Educational Conference                                          October 25, 2013</a:t>
            </a:r>
            <a:endParaRPr lang="en-US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19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10/24/13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- Educational Conference                                          October 25, 2013</a:t>
            </a:r>
            <a:endParaRPr lang="en-US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20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10/24/13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- Educational Conference                                          October 25, 2013</a:t>
            </a:r>
            <a:endParaRPr lang="en-US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21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10/24/13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- Educational Conference                                          October 25, 2013</a:t>
            </a:r>
            <a:endParaRPr lang="en-US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22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10/24/13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- Educational Conference                                          October 25, 2013</a:t>
            </a:r>
            <a:endParaRPr lang="en-US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23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February 7, 2013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Educational Conference                                                 February 8, 2013</a:t>
            </a:r>
            <a:endParaRPr lang="en-US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de-DE" dirty="0" err="1" smtClean="0"/>
              <a:t>Typical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statistical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analyses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were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performed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later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supplemented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more</a:t>
            </a:r>
            <a:r>
              <a:rPr lang="de-DE" baseline="0" dirty="0" smtClean="0"/>
              <a:t> additional </a:t>
            </a:r>
            <a:r>
              <a:rPr lang="de-DE" baseline="0" dirty="0" err="1" smtClean="0"/>
              <a:t>tests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needed</a:t>
            </a:r>
            <a:r>
              <a:rPr lang="de-DE" baseline="0" dirty="0" smtClean="0"/>
              <a:t>,</a:t>
            </a:r>
          </a:p>
          <a:p>
            <a:endParaRPr lang="de-DE" baseline="0" dirty="0" smtClean="0"/>
          </a:p>
          <a:p>
            <a:r>
              <a:rPr lang="de-DE" baseline="0" dirty="0" err="1" smtClean="0"/>
              <a:t>This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included</a:t>
            </a:r>
            <a:r>
              <a:rPr lang="de-DE" baseline="0" dirty="0" smtClean="0"/>
              <a:t> an </a:t>
            </a:r>
            <a:r>
              <a:rPr lang="de-DE" baseline="0" dirty="0" err="1" smtClean="0"/>
              <a:t>interaction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test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between</a:t>
            </a:r>
            <a:r>
              <a:rPr lang="de-DE" baseline="0" dirty="0" smtClean="0"/>
              <a:t> P16 </a:t>
            </a:r>
            <a:r>
              <a:rPr lang="de-DE" baseline="0" dirty="0" err="1" smtClean="0"/>
              <a:t>status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cetuximab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9118E3-98CC-459D-834B-319ED4C04A43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26</a:t>
            </a:fld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de-DE" dirty="0" err="1" smtClean="0"/>
              <a:t>Typical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statistical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analyses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were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performed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later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supplemented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more</a:t>
            </a:r>
            <a:r>
              <a:rPr lang="de-DE" baseline="0" dirty="0" smtClean="0"/>
              <a:t> additional </a:t>
            </a:r>
            <a:r>
              <a:rPr lang="de-DE" baseline="0" dirty="0" err="1" smtClean="0"/>
              <a:t>tests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needed</a:t>
            </a:r>
            <a:r>
              <a:rPr lang="de-DE" baseline="0" dirty="0" smtClean="0"/>
              <a:t>,</a:t>
            </a:r>
          </a:p>
          <a:p>
            <a:endParaRPr lang="de-DE" baseline="0" dirty="0" smtClean="0"/>
          </a:p>
          <a:p>
            <a:r>
              <a:rPr lang="de-DE" baseline="0" dirty="0" err="1" smtClean="0"/>
              <a:t>This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included</a:t>
            </a:r>
            <a:r>
              <a:rPr lang="de-DE" baseline="0" dirty="0" smtClean="0"/>
              <a:t> an </a:t>
            </a:r>
            <a:r>
              <a:rPr lang="de-DE" baseline="0" dirty="0" err="1" smtClean="0"/>
              <a:t>interaction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test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between</a:t>
            </a:r>
            <a:r>
              <a:rPr lang="de-DE" baseline="0" dirty="0" smtClean="0"/>
              <a:t> P16 </a:t>
            </a:r>
            <a:r>
              <a:rPr lang="de-DE" baseline="0" dirty="0" err="1" smtClean="0"/>
              <a:t>status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cetuximab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9118E3-98CC-459D-834B-319ED4C04A43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27</a:t>
            </a:fld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de-DE" dirty="0" err="1" smtClean="0"/>
              <a:t>Typical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statistical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analyses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were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performed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later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supplemented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more</a:t>
            </a:r>
            <a:r>
              <a:rPr lang="de-DE" baseline="0" dirty="0" smtClean="0"/>
              <a:t> additional </a:t>
            </a:r>
            <a:r>
              <a:rPr lang="de-DE" baseline="0" dirty="0" err="1" smtClean="0"/>
              <a:t>tests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needed</a:t>
            </a:r>
            <a:r>
              <a:rPr lang="de-DE" baseline="0" dirty="0" smtClean="0"/>
              <a:t>,</a:t>
            </a:r>
          </a:p>
          <a:p>
            <a:endParaRPr lang="de-DE" baseline="0" dirty="0" smtClean="0"/>
          </a:p>
          <a:p>
            <a:r>
              <a:rPr lang="de-DE" baseline="0" dirty="0" err="1" smtClean="0"/>
              <a:t>This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included</a:t>
            </a:r>
            <a:r>
              <a:rPr lang="de-DE" baseline="0" dirty="0" smtClean="0"/>
              <a:t> an </a:t>
            </a:r>
            <a:r>
              <a:rPr lang="de-DE" baseline="0" dirty="0" err="1" smtClean="0"/>
              <a:t>interaction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test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between</a:t>
            </a:r>
            <a:r>
              <a:rPr lang="de-DE" baseline="0" dirty="0" smtClean="0"/>
              <a:t> P16 </a:t>
            </a:r>
            <a:r>
              <a:rPr lang="de-DE" baseline="0" dirty="0" err="1" smtClean="0"/>
              <a:t>status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cetuximab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9118E3-98CC-459D-834B-319ED4C04A43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28</a:t>
            </a:fld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de-DE" dirty="0" err="1" smtClean="0"/>
              <a:t>Typical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statistical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analyses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were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performed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later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supplemented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more</a:t>
            </a:r>
            <a:r>
              <a:rPr lang="de-DE" baseline="0" dirty="0" smtClean="0"/>
              <a:t> additional </a:t>
            </a:r>
            <a:r>
              <a:rPr lang="de-DE" baseline="0" dirty="0" err="1" smtClean="0"/>
              <a:t>tests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needed</a:t>
            </a:r>
            <a:r>
              <a:rPr lang="de-DE" baseline="0" dirty="0" smtClean="0"/>
              <a:t>,</a:t>
            </a:r>
          </a:p>
          <a:p>
            <a:endParaRPr lang="de-DE" baseline="0" dirty="0" smtClean="0"/>
          </a:p>
          <a:p>
            <a:r>
              <a:rPr lang="de-DE" baseline="0" dirty="0" err="1" smtClean="0"/>
              <a:t>This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included</a:t>
            </a:r>
            <a:r>
              <a:rPr lang="de-DE" baseline="0" dirty="0" smtClean="0"/>
              <a:t> an </a:t>
            </a:r>
            <a:r>
              <a:rPr lang="de-DE" baseline="0" dirty="0" err="1" smtClean="0"/>
              <a:t>interaction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test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between</a:t>
            </a:r>
            <a:r>
              <a:rPr lang="de-DE" baseline="0" dirty="0" smtClean="0"/>
              <a:t> P16 </a:t>
            </a:r>
            <a:r>
              <a:rPr lang="de-DE" baseline="0" dirty="0" err="1" smtClean="0"/>
              <a:t>status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cetuximab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9118E3-98CC-459D-834B-319ED4C04A43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29</a:t>
            </a:fld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9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February 7, 2013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Educational Conference                                                 February 8, 2013</a:t>
            </a:r>
            <a:endParaRPr lang="en-US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de-DE" dirty="0" err="1" smtClean="0"/>
              <a:t>Typical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statistical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analyses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were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performed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later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supplemented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more</a:t>
            </a:r>
            <a:r>
              <a:rPr lang="de-DE" baseline="0" dirty="0" smtClean="0"/>
              <a:t> additional </a:t>
            </a:r>
            <a:r>
              <a:rPr lang="de-DE" baseline="0" dirty="0" err="1" smtClean="0"/>
              <a:t>tests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needed</a:t>
            </a:r>
            <a:r>
              <a:rPr lang="de-DE" baseline="0" dirty="0" smtClean="0"/>
              <a:t>,</a:t>
            </a:r>
          </a:p>
          <a:p>
            <a:endParaRPr lang="de-DE" baseline="0" dirty="0" smtClean="0"/>
          </a:p>
          <a:p>
            <a:r>
              <a:rPr lang="de-DE" baseline="0" dirty="0" err="1" smtClean="0"/>
              <a:t>This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included</a:t>
            </a:r>
            <a:r>
              <a:rPr lang="de-DE" baseline="0" dirty="0" smtClean="0"/>
              <a:t> an </a:t>
            </a:r>
            <a:r>
              <a:rPr lang="de-DE" baseline="0" dirty="0" err="1" smtClean="0"/>
              <a:t>interaction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test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between</a:t>
            </a:r>
            <a:r>
              <a:rPr lang="de-DE" baseline="0" dirty="0" smtClean="0"/>
              <a:t> P16 </a:t>
            </a:r>
            <a:r>
              <a:rPr lang="de-DE" baseline="0" dirty="0" err="1" smtClean="0"/>
              <a:t>status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cetuximab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9118E3-98CC-459D-834B-319ED4C04A43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30</a:t>
            </a:fld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CA399A-71F3-4EFD-BDF0-0F3959D5582A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30415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632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6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008AD59-9F70-46AE-88A5-6089692BA92F}" type="slidenum">
              <a:rPr lang="en-US" smtClean="0">
                <a:latin typeface="Arial" pitchFamily="34" charset="0"/>
                <a:cs typeface="Arial" pitchFamily="34" charset="0"/>
              </a:rPr>
              <a:pPr/>
              <a:t>39</a:t>
            </a:fld>
            <a:endParaRPr 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6325" name="Date Placeholder 4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/>
          <a:p>
            <a:r>
              <a:rPr lang="en-US" dirty="0" smtClean="0">
                <a:latin typeface="Arial" pitchFamily="34" charset="0"/>
                <a:cs typeface="Arial" pitchFamily="34" charset="0"/>
              </a:rPr>
              <a:t>July 23, 2014</a:t>
            </a:r>
          </a:p>
        </p:txBody>
      </p:sp>
      <p:sp>
        <p:nvSpPr>
          <p:cNvPr id="56326" name="Header Placeholder 5"/>
          <p:cNvSpPr>
            <a:spLocks noGrp="1"/>
          </p:cNvSpPr>
          <p:nvPr>
            <p:ph type="hdr" sz="quarter"/>
          </p:nvPr>
        </p:nvSpPr>
        <p:spPr>
          <a:noFill/>
        </p:spPr>
        <p:txBody>
          <a:bodyPr/>
          <a:lstStyle/>
          <a:p>
            <a:r>
              <a:rPr lang="en-US" dirty="0">
                <a:latin typeface="Arial" pitchFamily="34" charset="0"/>
                <a:cs typeface="Arial" pitchFamily="34" charset="0"/>
              </a:rPr>
              <a:t>IFHNOS - 5th World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Congress/</a:t>
            </a:r>
          </a:p>
          <a:p>
            <a:r>
              <a:rPr lang="en-US" dirty="0" smtClean="0">
                <a:latin typeface="Arial" pitchFamily="34" charset="0"/>
                <a:cs typeface="Arial" pitchFamily="34" charset="0"/>
              </a:rPr>
              <a:t>AHNS </a:t>
            </a:r>
            <a:r>
              <a:rPr lang="en-US" dirty="0">
                <a:latin typeface="Arial" pitchFamily="34" charset="0"/>
                <a:cs typeface="Arial" pitchFamily="34" charset="0"/>
              </a:rPr>
              <a:t>Annual </a:t>
            </a:r>
            <a:r>
              <a:rPr lang="en-US" dirty="0" smtClean="0">
                <a:latin typeface="Arial" pitchFamily="34" charset="0"/>
                <a:cs typeface="Arial" pitchFamily="34" charset="0"/>
              </a:rPr>
              <a:t>Meeting</a:t>
            </a:r>
          </a:p>
          <a:p>
            <a:r>
              <a:rPr lang="en-US" dirty="0" smtClean="0">
                <a:latin typeface="Arial" pitchFamily="34" charset="0"/>
                <a:cs typeface="Arial" pitchFamily="34" charset="0"/>
              </a:rPr>
              <a:t>July </a:t>
            </a:r>
            <a:r>
              <a:rPr lang="en-US" dirty="0">
                <a:latin typeface="Arial" pitchFamily="34" charset="0"/>
                <a:cs typeface="Arial" pitchFamily="34" charset="0"/>
              </a:rPr>
              <a:t>26 - 30, 2014.New York, NY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11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10/24/13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- Educational Conference                                          October 25, 2013</a:t>
            </a:r>
            <a:endParaRPr 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12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10/24/13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- Educational Conference                                          October 25, 2013</a:t>
            </a:r>
            <a:endParaRPr 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13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10/24/13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- Educational Conference                                          October 25, 2013</a:t>
            </a:r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14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10/24/13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- Educational Conference                                          October 25, 2013</a:t>
            </a:r>
            <a:endParaRPr 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>
                <a:solidFill>
                  <a:prstClr val="black"/>
                </a:solidFill>
              </a:rPr>
              <a:pPr/>
              <a:t>15</a:t>
            </a:fld>
            <a:endParaRPr lang="en-US" dirty="0" smtClean="0">
              <a:solidFill>
                <a:prstClr val="black"/>
              </a:solidFill>
            </a:endParaRPr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prstClr val="black"/>
                </a:solidFill>
              </a:rPr>
              <a:t>10/24/13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prstClr val="black"/>
                </a:solidFill>
              </a:rPr>
              <a:t>Residents - Educational Conference                                          October 25, 2013</a:t>
            </a:r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>
                <a:solidFill>
                  <a:prstClr val="black"/>
                </a:solidFill>
              </a:rPr>
              <a:pPr/>
              <a:t>16</a:t>
            </a:fld>
            <a:endParaRPr lang="en-US" dirty="0" smtClean="0">
              <a:solidFill>
                <a:prstClr val="black"/>
              </a:solidFill>
            </a:endParaRPr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prstClr val="black"/>
                </a:solidFill>
              </a:rPr>
              <a:t>10/24/13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prstClr val="black"/>
                </a:solidFill>
              </a:rPr>
              <a:t>Residents - Educational Conference                                          October 25, 2013</a:t>
            </a:r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D92A63-D168-4910-816E-756AE3A959F6}" type="slidenum">
              <a:rPr lang="en-US" smtClean="0"/>
              <a:pPr/>
              <a:t>17</a:t>
            </a:fld>
            <a:endParaRPr lang="en-US" dirty="0" smtClean="0"/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Use this slide for videos, large pictures and other media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February 7, 2013</a:t>
            </a:r>
            <a:endParaRPr lang="en-US" dirty="0"/>
          </a:p>
        </p:txBody>
      </p:sp>
      <p:sp>
        <p:nvSpPr>
          <p:cNvPr id="6" name="Header Placeholder 5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Residents Educational Conference                                                 February 8, 2013</a:t>
            </a:r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371600"/>
            <a:ext cx="7772400" cy="990600"/>
          </a:xfrm>
        </p:spPr>
        <p:txBody>
          <a:bodyPr/>
          <a:lstStyle>
            <a:lvl1pPr algn="ctr">
              <a:defRPr>
                <a:solidFill>
                  <a:srgbClr val="204526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2209800"/>
            <a:ext cx="6400800" cy="914400"/>
          </a:xfrm>
        </p:spPr>
        <p:txBody>
          <a:bodyPr/>
          <a:lstStyle>
            <a:lvl1pPr marL="0" indent="0" algn="ctr">
              <a:buFont typeface="Wingdings" charset="2"/>
              <a:buNone/>
              <a:defRPr>
                <a:solidFill>
                  <a:srgbClr val="007B4A"/>
                </a:solidFill>
              </a:defRPr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85000"/>
                    <a:lumOff val="15000"/>
                  </a:schemeClr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4">
                    <a:lumMod val="85000"/>
                    <a:lumOff val="15000"/>
                  </a:schemeClr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262626"/>
                </a:solidFill>
              </a:defRPr>
            </a:lvl1pPr>
          </a:lstStyle>
          <a:p>
            <a:pPr>
              <a:defRPr/>
            </a:pPr>
            <a:fld id="{6BBC7DC1-F8FB-4CE9-AD2B-9B4AC93AF14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43A812-4DF6-4643-8F13-71C4AC70C87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28600"/>
            <a:ext cx="2057400" cy="58975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28600"/>
            <a:ext cx="6019800" cy="58975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E3FF99-306E-464C-806E-54DFE1E8467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28600"/>
            <a:ext cx="8229600" cy="58975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738E7B-B7E9-4346-8CFC-90F1412A84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274638"/>
            <a:ext cx="7086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/>
            </a:lvl1pPr>
          </a:lstStyle>
          <a:p>
            <a:pPr>
              <a:defRPr/>
            </a:pPr>
            <a:fld id="{040E6B7B-EE00-418A-8F81-C758F5DEFBA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584E55-15FA-4BE0-952C-000A613F26F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08C5B7-29C6-4F30-991F-AEAB92FEB3D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F4E300-676A-4F0F-9511-2E1AEC7928C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876B49-63D7-43A2-8C96-B6094C202C1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6C22A1-5719-4EDC-8B7B-20E0914C1B9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DE2955-3D33-4701-89D2-EF882B00E15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FB8A-0DF9-4E0C-BC0B-E3148A21027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63E4B7-A1E7-47E6-857C-F2A59BA7BCB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jpe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5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752600" y="228600"/>
            <a:ext cx="6934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accent4">
                    <a:lumMod val="95000"/>
                    <a:lumOff val="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accent4">
                    <a:lumMod val="95000"/>
                    <a:lumOff val="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D0D0D"/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7644AC91-7675-4895-8687-4F3331C1AD7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0" r:id="rId1"/>
    <p:sldLayoutId id="2147484681" r:id="rId2"/>
    <p:sldLayoutId id="2147484682" r:id="rId3"/>
    <p:sldLayoutId id="2147484683" r:id="rId4"/>
    <p:sldLayoutId id="2147484684" r:id="rId5"/>
    <p:sldLayoutId id="2147484701" r:id="rId6"/>
    <p:sldLayoutId id="2147484702" r:id="rId7"/>
    <p:sldLayoutId id="2147484685" r:id="rId8"/>
    <p:sldLayoutId id="2147484686" r:id="rId9"/>
    <p:sldLayoutId id="2147484687" r:id="rId10"/>
    <p:sldLayoutId id="2147484688" r:id="rId11"/>
    <p:sldLayoutId id="2147484689" r:id="rId12"/>
    <p:sldLayoutId id="2147484703" r:id="rId13"/>
  </p:sldLayoutIdLst>
  <p:transition>
    <p:fade/>
  </p:transition>
  <p:timing>
    <p:tnLst>
      <p:par>
        <p:cTn id="1" dur="indefinite" restart="never" nodeType="tmRoot"/>
      </p:par>
    </p:tnLst>
  </p:timing>
  <p:txStyles>
    <p:titleStyle>
      <a:lvl1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204526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204526"/>
          </a:solidFill>
          <a:latin typeface="Arial" charset="0"/>
          <a:ea typeface="Arial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204526"/>
          </a:solidFill>
          <a:latin typeface="Arial" charset="0"/>
          <a:ea typeface="Arial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204526"/>
          </a:solidFill>
          <a:latin typeface="Arial" charset="0"/>
          <a:ea typeface="Arial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204526"/>
          </a:solidFill>
          <a:latin typeface="Arial" charset="0"/>
          <a:ea typeface="Arial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2800" b="1">
          <a:solidFill>
            <a:srgbClr val="F4C91C"/>
          </a:solidFill>
          <a:latin typeface="Arial" charset="0"/>
          <a:ea typeface="Arial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2800" b="1">
          <a:solidFill>
            <a:srgbClr val="F4C91C"/>
          </a:solidFill>
          <a:latin typeface="Arial" charset="0"/>
          <a:ea typeface="Arial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2800" b="1">
          <a:solidFill>
            <a:srgbClr val="F4C91C"/>
          </a:solidFill>
          <a:latin typeface="Arial" charset="0"/>
          <a:ea typeface="Arial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2800" b="1">
          <a:solidFill>
            <a:srgbClr val="F4C91C"/>
          </a:solidFill>
          <a:latin typeface="Arial" charset="0"/>
          <a:ea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rgbClr val="F4C91C"/>
        </a:buClr>
        <a:buFont typeface="Wingdings" pitchFamily="2" charset="2"/>
        <a:buChar char="§"/>
        <a:defRPr sz="2400">
          <a:solidFill>
            <a:srgbClr val="0D0D0D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F4C91C"/>
        </a:buClr>
        <a:buFont typeface="Arial" pitchFamily="34" charset="0"/>
        <a:buChar char="–"/>
        <a:defRPr sz="2400">
          <a:solidFill>
            <a:srgbClr val="0D0D0D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F4C91C"/>
        </a:buClr>
        <a:buChar char="•"/>
        <a:defRPr sz="2400">
          <a:solidFill>
            <a:srgbClr val="0D0D0D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F4C91C"/>
        </a:buClr>
        <a:buFont typeface="Arial" pitchFamily="34" charset="0"/>
        <a:buChar char="–"/>
        <a:defRPr sz="2400">
          <a:solidFill>
            <a:srgbClr val="0D0D0D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F4C91C"/>
        </a:buClr>
        <a:buFont typeface="Arial" pitchFamily="34" charset="0"/>
        <a:buChar char="»"/>
        <a:defRPr sz="2400">
          <a:solidFill>
            <a:srgbClr val="0D0D0D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4C91C"/>
        </a:buClr>
        <a:buFont typeface="Arial" charset="0"/>
        <a:buChar char="»"/>
        <a:defRPr sz="2400">
          <a:solidFill>
            <a:schemeClr val="bg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4C91C"/>
        </a:buClr>
        <a:buFont typeface="Arial" charset="0"/>
        <a:buChar char="»"/>
        <a:defRPr sz="2400">
          <a:solidFill>
            <a:schemeClr val="bg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4C91C"/>
        </a:buClr>
        <a:buFont typeface="Arial" charset="0"/>
        <a:buChar char="»"/>
        <a:defRPr sz="2400">
          <a:solidFill>
            <a:schemeClr val="bg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4C91C"/>
        </a:buClr>
        <a:buFont typeface="Arial" charset="0"/>
        <a:buChar char="»"/>
        <a:defRPr sz="2400">
          <a:solidFill>
            <a:schemeClr val="bg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://www.sherlock-holmes.co.uk/home.htm" TargetMode="Externa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4" Type="http://schemas.openxmlformats.org/officeDocument/2006/relationships/comments" Target="../comments/commen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4" Type="http://schemas.openxmlformats.org/officeDocument/2006/relationships/comments" Target="../comments/commen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685800"/>
            <a:ext cx="7848600" cy="1981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sz="2800" b="1" dirty="0" smtClean="0">
                <a:solidFill>
                  <a:srgbClr val="006600"/>
                </a:solidFill>
              </a:rPr>
              <a:t>James A. Bonner, M.D., Chairman</a:t>
            </a:r>
            <a:r>
              <a:rPr lang="en-US" sz="4400" b="1" dirty="0" smtClean="0">
                <a:solidFill>
                  <a:srgbClr val="006600"/>
                </a:solidFill>
              </a:rPr>
              <a:t/>
            </a:r>
            <a:br>
              <a:rPr lang="en-US" sz="4400" b="1" dirty="0" smtClean="0">
                <a:solidFill>
                  <a:srgbClr val="006600"/>
                </a:solidFill>
              </a:rPr>
            </a:br>
            <a:r>
              <a:rPr lang="en-US" sz="2000" b="1" dirty="0" smtClean="0">
                <a:solidFill>
                  <a:srgbClr val="006600"/>
                </a:solidFill>
              </a:rPr>
              <a:t>Department of Radiation Oncology</a:t>
            </a:r>
            <a:br>
              <a:rPr lang="en-US" sz="2000" b="1" dirty="0" smtClean="0">
                <a:solidFill>
                  <a:srgbClr val="006600"/>
                </a:solidFill>
              </a:rPr>
            </a:br>
            <a:r>
              <a:rPr lang="en-US" sz="2000" b="1" dirty="0" smtClean="0">
                <a:solidFill>
                  <a:srgbClr val="006600"/>
                </a:solidFill>
              </a:rPr>
              <a:t>University of Alabama at Birmingham</a:t>
            </a:r>
            <a:br>
              <a:rPr lang="en-US" sz="2000" b="1" dirty="0" smtClean="0">
                <a:solidFill>
                  <a:srgbClr val="006600"/>
                </a:solidFill>
              </a:rPr>
            </a:br>
            <a:r>
              <a:rPr lang="en-US" sz="2000" b="1" dirty="0" smtClean="0">
                <a:solidFill>
                  <a:srgbClr val="006600"/>
                </a:solidFill>
              </a:rPr>
              <a:t>Birmingham, AL</a:t>
            </a:r>
            <a:endParaRPr lang="en-US" sz="2000" dirty="0" smtClean="0">
              <a:solidFill>
                <a:srgbClr val="006600"/>
              </a:solidFill>
            </a:endParaRPr>
          </a:p>
        </p:txBody>
      </p:sp>
      <p:sp>
        <p:nvSpPr>
          <p:cNvPr id="11267" name="Rectangle 6"/>
          <p:cNvSpPr>
            <a:spLocks noChangeArrowheads="1"/>
          </p:cNvSpPr>
          <p:nvPr/>
        </p:nvSpPr>
        <p:spPr bwMode="auto">
          <a:xfrm>
            <a:off x="685800" y="5486400"/>
            <a:ext cx="7772400" cy="1219200"/>
          </a:xfrm>
          <a:prstGeom prst="rect">
            <a:avLst/>
          </a:prstGeom>
          <a:solidFill>
            <a:srgbClr val="3C5000"/>
          </a:solidFill>
          <a:ln w="38100">
            <a:solidFill>
              <a:srgbClr val="CCA5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GB" sz="8000" b="1" dirty="0" smtClean="0">
                <a:solidFill>
                  <a:srgbClr val="CCA500"/>
                </a:solidFill>
              </a:rPr>
              <a:t>Welcome</a:t>
            </a:r>
            <a:endParaRPr lang="en-US" sz="8000" b="1" dirty="0">
              <a:solidFill>
                <a:srgbClr val="CCA500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781800" y="6324600"/>
            <a:ext cx="2133600" cy="320675"/>
          </a:xfrm>
        </p:spPr>
        <p:txBody>
          <a:bodyPr/>
          <a:lstStyle/>
          <a:p>
            <a:pPr>
              <a:defRPr/>
            </a:pPr>
            <a:fld id="{15416373-2FB5-4B5A-9E7E-D78C90CC0F63}" type="slidenum">
              <a:rPr lang="en-US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>
                <a:defRPr/>
              </a:pPr>
              <a:t>10</a:t>
            </a:fld>
            <a:endParaRPr lang="en-US" dirty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5000" y="543580"/>
            <a:ext cx="670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336600"/>
                </a:solidFill>
                <a:latin typeface="Arial" charset="0"/>
                <a:cs typeface="Arial" charset="0"/>
              </a:rPr>
              <a:t>Cetuximab-Induced Acneiform </a:t>
            </a:r>
            <a:r>
              <a:rPr lang="en-US" sz="2800" b="1" dirty="0" smtClean="0">
                <a:solidFill>
                  <a:srgbClr val="336600"/>
                </a:solidFill>
                <a:latin typeface="Arial" charset="0"/>
                <a:cs typeface="Arial" charset="0"/>
              </a:rPr>
              <a:t>Rash *</a:t>
            </a:r>
            <a:endParaRPr lang="en-US" sz="2800" b="1" dirty="0">
              <a:solidFill>
                <a:srgbClr val="336600"/>
              </a:solidFill>
            </a:endParaRPr>
          </a:p>
        </p:txBody>
      </p:sp>
      <p:pic>
        <p:nvPicPr>
          <p:cNvPr id="4" name="Picture 3" descr="1a.ai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0" y="2663748"/>
            <a:ext cx="4051300" cy="2798724"/>
          </a:xfrm>
          <a:prstGeom prst="rect">
            <a:avLst/>
          </a:prstGeom>
        </p:spPr>
      </p:pic>
      <p:pic>
        <p:nvPicPr>
          <p:cNvPr id="5" name="Picture 4" descr="1b.ai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819400"/>
            <a:ext cx="5119457" cy="3048000"/>
          </a:xfrm>
          <a:prstGeom prst="rect">
            <a:avLst/>
          </a:prstGeom>
        </p:spPr>
      </p:pic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762000" y="5943600"/>
            <a:ext cx="7924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>
              <a:defRPr sz="24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5pPr>
            <a:lvl6pPr eaLnBrk="0" hangingPunct="0">
              <a:defRPr sz="24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6pPr>
            <a:lvl7pPr eaLnBrk="0" hangingPunct="0">
              <a:defRPr sz="24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7pPr>
            <a:lvl8pPr eaLnBrk="0" hangingPunct="0">
              <a:defRPr sz="24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8pPr>
            <a:lvl9pPr eaLnBrk="0" hangingPunct="0">
              <a:defRPr sz="24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 dirty="0">
                <a:solidFill>
                  <a:srgbClr val="D5A400"/>
                </a:solidFill>
              </a:rPr>
              <a:t>CAN THE RASH BE USED TO DIRECT FURTHER THERAPY?</a:t>
            </a:r>
          </a:p>
        </p:txBody>
      </p:sp>
      <p:sp>
        <p:nvSpPr>
          <p:cNvPr id="13" name="Rectangle 6"/>
          <p:cNvSpPr>
            <a:spLocks noChangeArrowheads="1"/>
          </p:cNvSpPr>
          <p:nvPr/>
        </p:nvSpPr>
        <p:spPr bwMode="auto">
          <a:xfrm>
            <a:off x="736600" y="2057400"/>
            <a:ext cx="3873500" cy="381000"/>
          </a:xfrm>
          <a:prstGeom prst="rect">
            <a:avLst/>
          </a:prstGeom>
          <a:solidFill>
            <a:srgbClr val="3C5000"/>
          </a:solidFill>
          <a:ln w="38100">
            <a:solidFill>
              <a:srgbClr val="CCA5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GB" sz="1600" b="1" dirty="0" smtClean="0">
                <a:solidFill>
                  <a:srgbClr val="CCA500"/>
                </a:solidFill>
              </a:rPr>
              <a:t>Survival Base on Severity of the Rash</a:t>
            </a:r>
            <a:endParaRPr lang="en-US" sz="1600" b="1" dirty="0">
              <a:solidFill>
                <a:srgbClr val="CCA500"/>
              </a:solidFill>
            </a:endParaRPr>
          </a:p>
        </p:txBody>
      </p:sp>
      <p:sp>
        <p:nvSpPr>
          <p:cNvPr id="14" name="Rectangle 6"/>
          <p:cNvSpPr>
            <a:spLocks noChangeArrowheads="1"/>
          </p:cNvSpPr>
          <p:nvPr/>
        </p:nvSpPr>
        <p:spPr bwMode="auto">
          <a:xfrm>
            <a:off x="5041900" y="2057400"/>
            <a:ext cx="3873500" cy="381000"/>
          </a:xfrm>
          <a:prstGeom prst="rect">
            <a:avLst/>
          </a:prstGeom>
          <a:solidFill>
            <a:srgbClr val="3C5000"/>
          </a:solidFill>
          <a:ln w="38100">
            <a:solidFill>
              <a:srgbClr val="CCA500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50000"/>
              </a:spcBef>
            </a:pPr>
            <a:r>
              <a:rPr lang="en-US" sz="1600" b="1" dirty="0">
                <a:solidFill>
                  <a:srgbClr val="D5A400"/>
                </a:solidFill>
              </a:rPr>
              <a:t>Time of Onset of the Rash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1000" y="6477000"/>
            <a:ext cx="6934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>
                <a:solidFill>
                  <a:srgbClr val="006600"/>
                </a:solidFill>
              </a:rPr>
              <a:t>* Bonner JA, </a:t>
            </a:r>
            <a:r>
              <a:rPr lang="en-US" sz="1200" b="1" i="1" dirty="0" smtClean="0">
                <a:solidFill>
                  <a:srgbClr val="006600"/>
                </a:solidFill>
              </a:rPr>
              <a:t>et al</a:t>
            </a:r>
            <a:r>
              <a:rPr lang="en-US" sz="1200" b="1" dirty="0" smtClean="0">
                <a:solidFill>
                  <a:srgbClr val="006600"/>
                </a:solidFill>
              </a:rPr>
              <a:t>.  Lancet Oncol; 11:21-28, 2010</a:t>
            </a:r>
            <a:endParaRPr lang="en-US" sz="1200" b="1" dirty="0">
              <a:solidFill>
                <a:srgbClr val="0066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21595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676400" y="381000"/>
            <a:ext cx="73152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ts val="0"/>
              </a:spcBef>
              <a:buClr>
                <a:srgbClr val="F4C91C"/>
              </a:buClr>
              <a:buFont typeface="Wingdings" charset="2"/>
              <a:buNone/>
            </a:pPr>
            <a:r>
              <a:rPr lang="en-US" sz="2000" b="1" dirty="0" smtClean="0">
                <a:solidFill>
                  <a:srgbClr val="006600"/>
                </a:solidFill>
              </a:rPr>
              <a:t>RTOG 0522:</a:t>
            </a:r>
            <a:br>
              <a:rPr lang="en-US" sz="2000" b="1" dirty="0" smtClean="0">
                <a:solidFill>
                  <a:srgbClr val="006600"/>
                </a:solidFill>
              </a:rPr>
            </a:br>
            <a:r>
              <a:rPr lang="en-US" sz="2000" b="1" dirty="0" smtClean="0">
                <a:solidFill>
                  <a:srgbClr val="006600"/>
                </a:solidFill>
              </a:rPr>
              <a:t>Phase III Trial of Cisplatin Chemoradiation ± Cetuximab in Advanced SCCHN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4" name="Text Placeholder 6"/>
          <p:cNvSpPr txBox="1">
            <a:spLocks/>
          </p:cNvSpPr>
          <p:nvPr/>
        </p:nvSpPr>
        <p:spPr bwMode="auto">
          <a:xfrm>
            <a:off x="585788" y="6408738"/>
            <a:ext cx="3681412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marL="342900" indent="-342900">
              <a:lnSpc>
                <a:spcPts val="1650"/>
              </a:lnSpc>
              <a:buClr>
                <a:srgbClr val="F4C91C"/>
              </a:buClr>
              <a:buFont typeface="Wingdings" pitchFamily="2" charset="2"/>
              <a:buNone/>
              <a:defRPr/>
            </a:pPr>
            <a:r>
              <a:rPr lang="en-US" sz="1200" b="1" kern="0" dirty="0">
                <a:solidFill>
                  <a:srgbClr val="285000"/>
                </a:solidFill>
              </a:rPr>
              <a:t>RTOG foundation. http://www.rtog.org</a:t>
            </a: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457200" y="5437188"/>
            <a:ext cx="8318500" cy="707886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Aft>
                <a:spcPct val="50000"/>
              </a:spcAft>
            </a:pPr>
            <a:r>
              <a:rPr lang="en-US" sz="2000" b="1" dirty="0">
                <a:solidFill>
                  <a:srgbClr val="285000"/>
                </a:solidFill>
                <a:ea typeface="ＭＳ Ｐゴシック" pitchFamily="-109" charset="-128"/>
              </a:rPr>
              <a:t>Following chemoradiotherapy, patients with poor response were selected to proceed to surgery</a:t>
            </a:r>
          </a:p>
        </p:txBody>
      </p:sp>
      <p:sp>
        <p:nvSpPr>
          <p:cNvPr id="6" name="Text Box 9"/>
          <p:cNvSpPr txBox="1">
            <a:spLocks noChangeArrowheads="1"/>
          </p:cNvSpPr>
          <p:nvPr/>
        </p:nvSpPr>
        <p:spPr bwMode="auto">
          <a:xfrm>
            <a:off x="2649538" y="1773238"/>
            <a:ext cx="2836862" cy="585787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sz="1600" b="1" dirty="0">
                <a:solidFill>
                  <a:srgbClr val="285000"/>
                </a:solidFill>
                <a:ea typeface="ＭＳ Ｐゴシック" pitchFamily="-109" charset="-128"/>
              </a:rPr>
              <a:t>n &gt;900</a:t>
            </a:r>
            <a:br>
              <a:rPr lang="en-US" sz="1600" b="1" dirty="0">
                <a:solidFill>
                  <a:srgbClr val="285000"/>
                </a:solidFill>
                <a:ea typeface="ＭＳ Ｐゴシック" pitchFamily="-109" charset="-128"/>
              </a:rPr>
            </a:br>
            <a:r>
              <a:rPr lang="en-US" sz="1600" b="1" dirty="0">
                <a:solidFill>
                  <a:srgbClr val="285000"/>
                </a:solidFill>
                <a:ea typeface="ＭＳ Ｐゴシック" pitchFamily="-109" charset="-128"/>
              </a:rPr>
              <a:t>(recent amendment)</a:t>
            </a:r>
          </a:p>
        </p:txBody>
      </p:sp>
      <p:sp>
        <p:nvSpPr>
          <p:cNvPr id="7" name="Rectangle 10"/>
          <p:cNvSpPr txBox="1">
            <a:spLocks noChangeArrowheads="1"/>
          </p:cNvSpPr>
          <p:nvPr/>
        </p:nvSpPr>
        <p:spPr>
          <a:xfrm>
            <a:off x="615950" y="2139950"/>
            <a:ext cx="2346325" cy="766763"/>
          </a:xfrm>
          <a:prstGeom prst="rect">
            <a:avLst/>
          </a:prstGeom>
          <a:noFill/>
        </p:spPr>
        <p:txBody>
          <a:bodyPr>
            <a:normAutofit/>
          </a:bodyPr>
          <a:lstStyle/>
          <a:p>
            <a:pPr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Font typeface="Symbol" pitchFamily="18" charset="2"/>
              <a:buNone/>
              <a:tabLst>
                <a:tab pos="169863" algn="l"/>
              </a:tabLst>
              <a:defRPr/>
            </a:pPr>
            <a:r>
              <a:rPr lang="en-US" sz="1600" b="1" dirty="0">
                <a:solidFill>
                  <a:srgbClr val="285000"/>
                </a:solidFill>
                <a:latin typeface="+mn-lt"/>
                <a:cs typeface="+mn-cs"/>
              </a:rPr>
              <a:t>Postoperative </a:t>
            </a:r>
            <a:br>
              <a:rPr lang="en-US" sz="1600" b="1" dirty="0">
                <a:solidFill>
                  <a:srgbClr val="285000"/>
                </a:solidFill>
                <a:latin typeface="+mn-lt"/>
                <a:cs typeface="+mn-cs"/>
              </a:rPr>
            </a:br>
            <a:r>
              <a:rPr lang="en-US" sz="1600" b="1" dirty="0">
                <a:solidFill>
                  <a:srgbClr val="285000"/>
                </a:solidFill>
                <a:latin typeface="+mn-lt"/>
                <a:cs typeface="+mn-cs"/>
              </a:rPr>
              <a:t>Stage III or IV SCCHN</a:t>
            </a:r>
          </a:p>
        </p:txBody>
      </p:sp>
      <p:sp>
        <p:nvSpPr>
          <p:cNvPr id="8" name="AutoShape 33"/>
          <p:cNvSpPr>
            <a:spLocks noChangeArrowheads="1"/>
          </p:cNvSpPr>
          <p:nvPr/>
        </p:nvSpPr>
        <p:spPr bwMode="blackWhite">
          <a:xfrm>
            <a:off x="4298950" y="4260850"/>
            <a:ext cx="914400" cy="509588"/>
          </a:xfrm>
          <a:prstGeom prst="rightArrow">
            <a:avLst>
              <a:gd name="adj1" fmla="val 50157"/>
              <a:gd name="adj2" fmla="val 39620"/>
            </a:avLst>
          </a:prstGeom>
          <a:solidFill>
            <a:schemeClr val="tx1"/>
          </a:solidFill>
          <a:ln w="1587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cs typeface="+mn-cs"/>
            </a:endParaRPr>
          </a:p>
        </p:txBody>
      </p:sp>
      <p:sp>
        <p:nvSpPr>
          <p:cNvPr id="9" name="AutoShape 33"/>
          <p:cNvSpPr>
            <a:spLocks noChangeArrowheads="1"/>
          </p:cNvSpPr>
          <p:nvPr/>
        </p:nvSpPr>
        <p:spPr bwMode="blackWhite">
          <a:xfrm>
            <a:off x="2908300" y="3313113"/>
            <a:ext cx="914400" cy="509587"/>
          </a:xfrm>
          <a:prstGeom prst="rightArrow">
            <a:avLst>
              <a:gd name="adj1" fmla="val 50157"/>
              <a:gd name="adj2" fmla="val 39620"/>
            </a:avLst>
          </a:prstGeom>
          <a:solidFill>
            <a:schemeClr val="tx1"/>
          </a:solidFill>
          <a:ln w="1587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cs typeface="+mn-cs"/>
            </a:endParaRPr>
          </a:p>
        </p:txBody>
      </p:sp>
      <p:sp>
        <p:nvSpPr>
          <p:cNvPr id="10" name="AutoShape 30"/>
          <p:cNvSpPr>
            <a:spLocks noChangeArrowheads="1"/>
          </p:cNvSpPr>
          <p:nvPr/>
        </p:nvSpPr>
        <p:spPr bwMode="blackWhite">
          <a:xfrm rot="21600000">
            <a:off x="4298950" y="2879725"/>
            <a:ext cx="914400" cy="509588"/>
          </a:xfrm>
          <a:prstGeom prst="rightArrow">
            <a:avLst>
              <a:gd name="adj1" fmla="val 50157"/>
              <a:gd name="adj2" fmla="val 39620"/>
            </a:avLst>
          </a:prstGeom>
          <a:solidFill>
            <a:schemeClr val="tx1"/>
          </a:solidFill>
          <a:ln w="1587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cs typeface="+mn-cs"/>
            </a:endParaRPr>
          </a:p>
        </p:txBody>
      </p:sp>
      <p:sp>
        <p:nvSpPr>
          <p:cNvPr id="11" name="AutoShape 2"/>
          <p:cNvSpPr>
            <a:spLocks noChangeArrowheads="1"/>
          </p:cNvSpPr>
          <p:nvPr/>
        </p:nvSpPr>
        <p:spPr bwMode="blackWhite">
          <a:xfrm>
            <a:off x="5264161" y="3962657"/>
            <a:ext cx="3344281" cy="1124712"/>
          </a:xfrm>
          <a:prstGeom prst="roundRect">
            <a:avLst>
              <a:gd name="adj" fmla="val 16667"/>
            </a:avLst>
          </a:prstGeom>
          <a:solidFill>
            <a:srgbClr val="00BFBF"/>
          </a:solidFill>
          <a:ln w="19050" algn="ctr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0488" tIns="44450" rIns="90488" bIns="44450" anchor="ctr"/>
          <a:lstStyle/>
          <a:p>
            <a:pPr algn="ctr" fontAlgn="auto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  <a:cs typeface="+mn-cs"/>
              </a:rPr>
              <a:t>Radiotherapy weeks 1–6</a:t>
            </a:r>
          </a:p>
          <a:p>
            <a:pPr algn="ctr" fontAlgn="auto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  <a:cs typeface="+mn-cs"/>
              </a:rPr>
              <a:t>+</a:t>
            </a:r>
          </a:p>
          <a:p>
            <a:pPr algn="ctr" fontAlgn="auto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  <a:cs typeface="+mn-cs"/>
              </a:rPr>
              <a:t> cisplatin 100 mg/m</a:t>
            </a:r>
            <a:r>
              <a:rPr lang="en-US" sz="1600" b="1" baseline="30000" dirty="0">
                <a:latin typeface="+mn-lt"/>
                <a:cs typeface="+mn-cs"/>
              </a:rPr>
              <a:t>2</a:t>
            </a:r>
            <a:r>
              <a:rPr lang="en-US" sz="1600" b="1" dirty="0">
                <a:latin typeface="+mn-lt"/>
                <a:cs typeface="+mn-cs"/>
              </a:rPr>
              <a:t> d1, 22</a:t>
            </a:r>
          </a:p>
        </p:txBody>
      </p:sp>
      <p:sp>
        <p:nvSpPr>
          <p:cNvPr id="13" name="AutoShape 28"/>
          <p:cNvSpPr>
            <a:spLocks noChangeArrowheads="1"/>
          </p:cNvSpPr>
          <p:nvPr/>
        </p:nvSpPr>
        <p:spPr bwMode="blackWhite">
          <a:xfrm>
            <a:off x="5264162" y="2566626"/>
            <a:ext cx="3347597" cy="1127270"/>
          </a:xfrm>
          <a:prstGeom prst="roundRect">
            <a:avLst>
              <a:gd name="adj" fmla="val 16667"/>
            </a:avLst>
          </a:prstGeom>
          <a:solidFill>
            <a:srgbClr val="FF9900"/>
          </a:solidFill>
          <a:ln w="19050" algn="ctr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0488" tIns="44450" rIns="90488" bIns="4445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  <a:cs typeface="+mn-cs"/>
              </a:rPr>
              <a:t>Cetuximab 400 mg/m</a:t>
            </a:r>
            <a:r>
              <a:rPr lang="en-US" sz="1600" b="1" baseline="30000" dirty="0">
                <a:latin typeface="+mn-lt"/>
                <a:cs typeface="+mn-cs"/>
              </a:rPr>
              <a:t>2</a:t>
            </a:r>
            <a:r>
              <a:rPr lang="en-US" sz="1600" b="1" dirty="0">
                <a:latin typeface="+mn-lt"/>
                <a:cs typeface="+mn-cs"/>
              </a:rPr>
              <a:t> d1, then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  <a:cs typeface="+mn-cs"/>
              </a:rPr>
              <a:t>250 mg/m</a:t>
            </a:r>
            <a:r>
              <a:rPr lang="en-US" sz="1600" b="1" baseline="30000" dirty="0">
                <a:latin typeface="+mn-lt"/>
                <a:cs typeface="+mn-cs"/>
              </a:rPr>
              <a:t>2</a:t>
            </a:r>
            <a:r>
              <a:rPr lang="en-US" sz="1600" b="1" dirty="0">
                <a:latin typeface="+mn-lt"/>
                <a:cs typeface="+mn-cs"/>
              </a:rPr>
              <a:t> weeks 2–8</a:t>
            </a:r>
            <a:br>
              <a:rPr lang="en-US" sz="1600" b="1" dirty="0">
                <a:latin typeface="+mn-lt"/>
                <a:cs typeface="+mn-cs"/>
              </a:rPr>
            </a:br>
            <a:r>
              <a:rPr lang="en-US" sz="1600" b="1" dirty="0">
                <a:latin typeface="+mn-lt"/>
                <a:cs typeface="+mn-cs"/>
              </a:rPr>
              <a:t>+ radiotherapy weeks 2–7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  <a:cs typeface="+mn-cs"/>
              </a:rPr>
              <a:t>+cisplatin 100 mg/m</a:t>
            </a:r>
            <a:r>
              <a:rPr lang="en-US" sz="1600" b="1" baseline="30000" dirty="0">
                <a:latin typeface="+mn-lt"/>
                <a:cs typeface="+mn-cs"/>
              </a:rPr>
              <a:t>2</a:t>
            </a:r>
            <a:r>
              <a:rPr lang="en-US" sz="1600" b="1" dirty="0">
                <a:latin typeface="+mn-lt"/>
                <a:cs typeface="+mn-cs"/>
              </a:rPr>
              <a:t> d8, 20</a:t>
            </a:r>
          </a:p>
        </p:txBody>
      </p:sp>
      <p:sp>
        <p:nvSpPr>
          <p:cNvPr id="14" name="AutoShape 31"/>
          <p:cNvSpPr>
            <a:spLocks noChangeArrowheads="1"/>
          </p:cNvSpPr>
          <p:nvPr/>
        </p:nvSpPr>
        <p:spPr bwMode="blackWhite">
          <a:xfrm>
            <a:off x="554937" y="2775572"/>
            <a:ext cx="2374716" cy="1690593"/>
          </a:xfrm>
          <a:prstGeom prst="roundRect">
            <a:avLst>
              <a:gd name="adj" fmla="val 10148"/>
            </a:avLst>
          </a:prstGeom>
          <a:solidFill>
            <a:schemeClr val="bg2">
              <a:lumMod val="20000"/>
              <a:lumOff val="80000"/>
            </a:schemeClr>
          </a:solidFill>
          <a:ln w="19050" algn="ctr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0488" tIns="44450" rIns="90488" bIns="44450" anchor="ctr">
            <a:spAutoFit/>
          </a:bodyPr>
          <a:lstStyle/>
          <a:p>
            <a:pPr marL="233363" indent="-233363" eaLnBrk="0" hangingPunct="0">
              <a:defRPr/>
            </a:pPr>
            <a:r>
              <a:rPr lang="en-US" b="1" dirty="0">
                <a:solidFill>
                  <a:schemeClr val="tx2"/>
                </a:solidFill>
                <a:latin typeface="Arial" charset="0"/>
                <a:cs typeface="Arial" charset="0"/>
              </a:rPr>
              <a:t>Stratify</a:t>
            </a:r>
          </a:p>
          <a:p>
            <a:pPr marL="233363" indent="-233363" eaLnBrk="0" hangingPunct="0">
              <a:buFont typeface="Wingdings 2" pitchFamily="18" charset="2"/>
              <a:buChar char="¾"/>
              <a:defRPr/>
            </a:pPr>
            <a:r>
              <a:rPr lang="en-US" sz="1600" b="1" dirty="0">
                <a:solidFill>
                  <a:schemeClr val="tx2"/>
                </a:solidFill>
                <a:latin typeface="Arial" charset="0"/>
                <a:cs typeface="Arial" charset="0"/>
              </a:rPr>
              <a:t> Nodal disease</a:t>
            </a:r>
          </a:p>
          <a:p>
            <a:pPr marL="233363" indent="-233363" eaLnBrk="0" hangingPunct="0">
              <a:buFont typeface="Wingdings 2" pitchFamily="18" charset="2"/>
              <a:buChar char="¾"/>
              <a:defRPr/>
            </a:pPr>
            <a:r>
              <a:rPr lang="en-US" sz="1600" b="1" dirty="0">
                <a:solidFill>
                  <a:schemeClr val="tx2"/>
                </a:solidFill>
                <a:latin typeface="Arial" charset="0"/>
                <a:cs typeface="Arial" charset="0"/>
              </a:rPr>
              <a:t> Zubrod score</a:t>
            </a:r>
          </a:p>
          <a:p>
            <a:pPr marL="233363" indent="-233363" eaLnBrk="0" hangingPunct="0">
              <a:buFont typeface="Wingdings 2" pitchFamily="18" charset="2"/>
              <a:buChar char="¾"/>
              <a:defRPr/>
            </a:pPr>
            <a:r>
              <a:rPr lang="en-US" sz="1600" b="1" dirty="0">
                <a:solidFill>
                  <a:schemeClr val="tx2"/>
                </a:solidFill>
                <a:latin typeface="Arial" charset="0"/>
                <a:cs typeface="Arial" charset="0"/>
              </a:rPr>
              <a:t> Type of radiation</a:t>
            </a:r>
          </a:p>
          <a:p>
            <a:pPr marL="233363" indent="-233363" eaLnBrk="0" hangingPunct="0">
              <a:buFont typeface="Wingdings 2" pitchFamily="18" charset="2"/>
              <a:buChar char="¾"/>
              <a:defRPr/>
            </a:pPr>
            <a:r>
              <a:rPr lang="en-US" sz="1600" b="1" dirty="0">
                <a:solidFill>
                  <a:schemeClr val="tx2"/>
                </a:solidFill>
                <a:latin typeface="Arial" charset="0"/>
                <a:cs typeface="Arial" charset="0"/>
              </a:rPr>
              <a:t> PET / CT</a:t>
            </a:r>
          </a:p>
          <a:p>
            <a:pPr marL="233363" indent="-233363" eaLnBrk="0" hangingPunct="0">
              <a:buFont typeface="Wingdings 2" pitchFamily="18" charset="2"/>
              <a:buChar char="¾"/>
              <a:defRPr/>
            </a:pPr>
            <a:r>
              <a:rPr lang="en-US" sz="1600" b="1" dirty="0">
                <a:solidFill>
                  <a:schemeClr val="tx2"/>
                </a:solidFill>
                <a:latin typeface="Arial" charset="0"/>
                <a:cs typeface="Arial" charset="0"/>
              </a:rPr>
              <a:t> Primary site</a:t>
            </a:r>
          </a:p>
        </p:txBody>
      </p:sp>
      <p:sp>
        <p:nvSpPr>
          <p:cNvPr id="15" name="AutoShape 32"/>
          <p:cNvSpPr>
            <a:spLocks noChangeArrowheads="1"/>
          </p:cNvSpPr>
          <p:nvPr/>
        </p:nvSpPr>
        <p:spPr bwMode="blackWhite">
          <a:xfrm>
            <a:off x="3856512" y="2421958"/>
            <a:ext cx="447675" cy="2607737"/>
          </a:xfrm>
          <a:prstGeom prst="roundRect">
            <a:avLst>
              <a:gd name="adj" fmla="val 10148"/>
            </a:avLst>
          </a:prstGeom>
          <a:solidFill>
            <a:schemeClr val="bg2">
              <a:lumMod val="20000"/>
              <a:lumOff val="80000"/>
            </a:schemeClr>
          </a:solidFill>
          <a:ln w="19050" algn="ctr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0488" tIns="44450" rIns="90488" bIns="44450" anchor="ctr">
            <a:spAutoFit/>
          </a:bodyPr>
          <a:lstStyle/>
          <a:p>
            <a:pPr marL="231775" indent="-231775" algn="ctr" eaLnBrk="0" fontAlgn="auto" hangingPunct="0">
              <a:spcBef>
                <a:spcPts val="0"/>
              </a:spcBef>
              <a:spcAft>
                <a:spcPts val="0"/>
              </a:spcAft>
              <a:buClr>
                <a:srgbClr val="962676"/>
              </a:buClr>
              <a:buFont typeface="Wingdings 2" pitchFamily="18" charset="2"/>
              <a:buNone/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  <a:cs typeface="+mn-cs"/>
              </a:rPr>
              <a:t>R</a:t>
            </a:r>
          </a:p>
          <a:p>
            <a:pPr marL="231775" indent="-231775" algn="ctr" eaLnBrk="0" fontAlgn="auto" hangingPunct="0">
              <a:spcBef>
                <a:spcPts val="0"/>
              </a:spcBef>
              <a:spcAft>
                <a:spcPts val="0"/>
              </a:spcAft>
              <a:buClr>
                <a:srgbClr val="962676"/>
              </a:buClr>
              <a:buFont typeface="Wingdings 2" pitchFamily="18" charset="2"/>
              <a:buNone/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  <a:cs typeface="+mn-cs"/>
              </a:rPr>
              <a:t>A</a:t>
            </a:r>
          </a:p>
          <a:p>
            <a:pPr marL="231775" indent="-231775" algn="ctr" eaLnBrk="0" fontAlgn="auto" hangingPunct="0">
              <a:spcBef>
                <a:spcPts val="0"/>
              </a:spcBef>
              <a:spcAft>
                <a:spcPts val="0"/>
              </a:spcAft>
              <a:buClr>
                <a:srgbClr val="962676"/>
              </a:buClr>
              <a:buFont typeface="Wingdings 2" pitchFamily="18" charset="2"/>
              <a:buNone/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  <a:cs typeface="+mn-cs"/>
              </a:rPr>
              <a:t>N</a:t>
            </a:r>
          </a:p>
          <a:p>
            <a:pPr marL="231775" indent="-231775" algn="ctr" eaLnBrk="0" fontAlgn="auto" hangingPunct="0">
              <a:spcBef>
                <a:spcPts val="0"/>
              </a:spcBef>
              <a:spcAft>
                <a:spcPts val="0"/>
              </a:spcAft>
              <a:buClr>
                <a:srgbClr val="962676"/>
              </a:buClr>
              <a:buFont typeface="Wingdings 2" pitchFamily="18" charset="2"/>
              <a:buNone/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  <a:cs typeface="+mn-cs"/>
              </a:rPr>
              <a:t>D</a:t>
            </a:r>
          </a:p>
          <a:p>
            <a:pPr marL="231775" indent="-231775" algn="ctr" eaLnBrk="0" fontAlgn="auto" hangingPunct="0">
              <a:spcBef>
                <a:spcPts val="0"/>
              </a:spcBef>
              <a:spcAft>
                <a:spcPts val="0"/>
              </a:spcAft>
              <a:buClr>
                <a:srgbClr val="962676"/>
              </a:buClr>
              <a:buFont typeface="Wingdings 2" pitchFamily="18" charset="2"/>
              <a:buNone/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  <a:cs typeface="+mn-cs"/>
              </a:rPr>
              <a:t>O</a:t>
            </a:r>
          </a:p>
          <a:p>
            <a:pPr marL="231775" indent="-231775" algn="ctr" eaLnBrk="0" fontAlgn="auto" hangingPunct="0">
              <a:spcBef>
                <a:spcPts val="0"/>
              </a:spcBef>
              <a:spcAft>
                <a:spcPts val="0"/>
              </a:spcAft>
              <a:buClr>
                <a:srgbClr val="962676"/>
              </a:buClr>
              <a:buFont typeface="Wingdings 2" pitchFamily="18" charset="2"/>
              <a:buNone/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  <a:cs typeface="+mn-cs"/>
              </a:rPr>
              <a:t>M</a:t>
            </a:r>
          </a:p>
          <a:p>
            <a:pPr marL="231775" indent="-231775" algn="ctr" eaLnBrk="0" fontAlgn="auto" hangingPunct="0">
              <a:spcBef>
                <a:spcPts val="0"/>
              </a:spcBef>
              <a:spcAft>
                <a:spcPts val="0"/>
              </a:spcAft>
              <a:buClr>
                <a:srgbClr val="962676"/>
              </a:buClr>
              <a:buFont typeface="Wingdings 2" pitchFamily="18" charset="2"/>
              <a:buNone/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  <a:cs typeface="+mn-cs"/>
              </a:rPr>
              <a:t>I</a:t>
            </a:r>
          </a:p>
          <a:p>
            <a:pPr marL="231775" indent="-231775" algn="ctr" eaLnBrk="0" fontAlgn="auto" hangingPunct="0">
              <a:spcBef>
                <a:spcPts val="0"/>
              </a:spcBef>
              <a:spcAft>
                <a:spcPts val="0"/>
              </a:spcAft>
              <a:buClr>
                <a:srgbClr val="962676"/>
              </a:buClr>
              <a:buFont typeface="Wingdings 2" pitchFamily="18" charset="2"/>
              <a:buNone/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  <a:cs typeface="+mn-cs"/>
              </a:rPr>
              <a:t>Z</a:t>
            </a:r>
          </a:p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buClr>
                <a:srgbClr val="962676"/>
              </a:buClr>
              <a:buFont typeface="Wingdings 2" pitchFamily="18" charset="2"/>
              <a:buNone/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  <a:cs typeface="+mn-cs"/>
              </a:rPr>
              <a:t>E</a:t>
            </a:r>
          </a:p>
        </p:txBody>
      </p:sp>
    </p:spTree>
    <p:extLst>
      <p:ext uri="{BB962C8B-B14F-4D97-AF65-F5344CB8AC3E}">
        <p14:creationId xmlns:p14="http://schemas.microsoft.com/office/powerpoint/2010/main" val="302839619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676400" y="457200"/>
            <a:ext cx="73152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ts val="0"/>
              </a:spcBef>
              <a:buClr>
                <a:srgbClr val="F4C91C"/>
              </a:buClr>
              <a:buFont typeface="Wingdings" charset="2"/>
              <a:buNone/>
            </a:pPr>
            <a:r>
              <a:rPr lang="en-US" sz="2400" b="1" dirty="0" smtClean="0">
                <a:solidFill>
                  <a:srgbClr val="006600"/>
                </a:solidFill>
                <a:ea typeface="ヒラギノ角ゴ Pro W3"/>
                <a:cs typeface="ヒラギノ角ゴ Pro W3"/>
              </a:rPr>
              <a:t>RTOG 0522:</a:t>
            </a:r>
            <a:br>
              <a:rPr lang="en-US" sz="2400" b="1" dirty="0" smtClean="0">
                <a:solidFill>
                  <a:srgbClr val="006600"/>
                </a:solidFill>
                <a:ea typeface="ヒラギノ角ゴ Pro W3"/>
                <a:cs typeface="ヒラギノ角ゴ Pro W3"/>
              </a:rPr>
            </a:br>
            <a:r>
              <a:rPr lang="en-US" sz="2400" b="1" dirty="0" smtClean="0">
                <a:solidFill>
                  <a:srgbClr val="006600"/>
                </a:solidFill>
                <a:ea typeface="ヒラギノ角ゴ Pro W3"/>
                <a:cs typeface="ヒラギノ角ゴ Pro W3"/>
              </a:rPr>
              <a:t>Progression-Free Survival &amp; Overall Survival</a:t>
            </a:r>
            <a:endParaRPr lang="en-US" sz="2400" b="1" dirty="0">
              <a:solidFill>
                <a:srgbClr val="006600"/>
              </a:solidFill>
            </a:endParaRPr>
          </a:p>
        </p:txBody>
      </p: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68263" y="1524000"/>
            <a:ext cx="8890000" cy="3733800"/>
            <a:chOff x="68263" y="1524000"/>
            <a:chExt cx="8890000" cy="3733800"/>
          </a:xfrm>
        </p:grpSpPr>
        <p:sp>
          <p:nvSpPr>
            <p:cNvPr id="5" name="Line 5"/>
            <p:cNvSpPr>
              <a:spLocks noChangeShapeType="1"/>
            </p:cNvSpPr>
            <p:nvPr/>
          </p:nvSpPr>
          <p:spPr bwMode="auto">
            <a:xfrm flipH="1">
              <a:off x="5024438" y="4983513"/>
              <a:ext cx="28575" cy="1512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Line 73"/>
            <p:cNvSpPr>
              <a:spLocks noChangeShapeType="1"/>
            </p:cNvSpPr>
            <p:nvPr/>
          </p:nvSpPr>
          <p:spPr bwMode="auto">
            <a:xfrm>
              <a:off x="5083175" y="4806528"/>
              <a:ext cx="1588" cy="1513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Line 75"/>
            <p:cNvSpPr>
              <a:spLocks noChangeShapeType="1"/>
            </p:cNvSpPr>
            <p:nvPr/>
          </p:nvSpPr>
          <p:spPr bwMode="auto">
            <a:xfrm>
              <a:off x="5083175" y="4921492"/>
              <a:ext cx="1588" cy="1513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Line 2183"/>
            <p:cNvSpPr>
              <a:spLocks noChangeShapeType="1"/>
            </p:cNvSpPr>
            <p:nvPr/>
          </p:nvSpPr>
          <p:spPr bwMode="auto">
            <a:xfrm>
              <a:off x="5051425" y="5030405"/>
              <a:ext cx="1588" cy="1513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Line 2185"/>
            <p:cNvSpPr>
              <a:spLocks noChangeShapeType="1"/>
            </p:cNvSpPr>
            <p:nvPr/>
          </p:nvSpPr>
          <p:spPr bwMode="auto">
            <a:xfrm>
              <a:off x="5051425" y="1714598"/>
              <a:ext cx="1588" cy="15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Line 2187"/>
            <p:cNvSpPr>
              <a:spLocks noChangeShapeType="1"/>
            </p:cNvSpPr>
            <p:nvPr/>
          </p:nvSpPr>
          <p:spPr bwMode="auto">
            <a:xfrm>
              <a:off x="8951913" y="5030405"/>
              <a:ext cx="1587" cy="1513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Line 2189"/>
            <p:cNvSpPr>
              <a:spLocks noChangeShapeType="1"/>
            </p:cNvSpPr>
            <p:nvPr/>
          </p:nvSpPr>
          <p:spPr bwMode="auto">
            <a:xfrm>
              <a:off x="8956675" y="5031919"/>
              <a:ext cx="1588" cy="1512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Line 5"/>
            <p:cNvSpPr>
              <a:spLocks noChangeShapeType="1"/>
            </p:cNvSpPr>
            <p:nvPr/>
          </p:nvSpPr>
          <p:spPr bwMode="auto">
            <a:xfrm flipH="1">
              <a:off x="541338" y="4602809"/>
              <a:ext cx="29047" cy="141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Line 6"/>
            <p:cNvSpPr>
              <a:spLocks noChangeShapeType="1"/>
            </p:cNvSpPr>
            <p:nvPr/>
          </p:nvSpPr>
          <p:spPr bwMode="auto">
            <a:xfrm>
              <a:off x="555170" y="4451901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Line 7"/>
            <p:cNvSpPr>
              <a:spLocks noChangeShapeType="1"/>
            </p:cNvSpPr>
            <p:nvPr/>
          </p:nvSpPr>
          <p:spPr bwMode="auto">
            <a:xfrm>
              <a:off x="555170" y="4302403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Line 8"/>
            <p:cNvSpPr>
              <a:spLocks noChangeShapeType="1"/>
            </p:cNvSpPr>
            <p:nvPr/>
          </p:nvSpPr>
          <p:spPr bwMode="auto">
            <a:xfrm>
              <a:off x="555170" y="4151495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Line 9"/>
            <p:cNvSpPr>
              <a:spLocks noChangeShapeType="1"/>
            </p:cNvSpPr>
            <p:nvPr/>
          </p:nvSpPr>
          <p:spPr bwMode="auto">
            <a:xfrm>
              <a:off x="555170" y="4001996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Line 10"/>
            <p:cNvSpPr>
              <a:spLocks noChangeShapeType="1"/>
            </p:cNvSpPr>
            <p:nvPr/>
          </p:nvSpPr>
          <p:spPr bwMode="auto">
            <a:xfrm flipH="1">
              <a:off x="541338" y="3851089"/>
              <a:ext cx="29047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Line 11"/>
            <p:cNvSpPr>
              <a:spLocks noChangeShapeType="1"/>
            </p:cNvSpPr>
            <p:nvPr/>
          </p:nvSpPr>
          <p:spPr bwMode="auto">
            <a:xfrm>
              <a:off x="555170" y="3701591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Line 12"/>
            <p:cNvSpPr>
              <a:spLocks noChangeShapeType="1"/>
            </p:cNvSpPr>
            <p:nvPr/>
          </p:nvSpPr>
          <p:spPr bwMode="auto">
            <a:xfrm>
              <a:off x="555170" y="3550682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Line 13"/>
            <p:cNvSpPr>
              <a:spLocks noChangeShapeType="1"/>
            </p:cNvSpPr>
            <p:nvPr/>
          </p:nvSpPr>
          <p:spPr bwMode="auto">
            <a:xfrm>
              <a:off x="555170" y="3401184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Line 14"/>
            <p:cNvSpPr>
              <a:spLocks noChangeShapeType="1"/>
            </p:cNvSpPr>
            <p:nvPr/>
          </p:nvSpPr>
          <p:spPr bwMode="auto">
            <a:xfrm>
              <a:off x="555170" y="3251687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Line 15"/>
            <p:cNvSpPr>
              <a:spLocks noChangeShapeType="1"/>
            </p:cNvSpPr>
            <p:nvPr/>
          </p:nvSpPr>
          <p:spPr bwMode="auto">
            <a:xfrm flipH="1">
              <a:off x="541338" y="3100778"/>
              <a:ext cx="29047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Line 16"/>
            <p:cNvSpPr>
              <a:spLocks noChangeShapeType="1"/>
            </p:cNvSpPr>
            <p:nvPr/>
          </p:nvSpPr>
          <p:spPr bwMode="auto">
            <a:xfrm>
              <a:off x="555170" y="2951281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Line 17"/>
            <p:cNvSpPr>
              <a:spLocks noChangeShapeType="1"/>
            </p:cNvSpPr>
            <p:nvPr/>
          </p:nvSpPr>
          <p:spPr bwMode="auto">
            <a:xfrm>
              <a:off x="555170" y="2800372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Line 18"/>
            <p:cNvSpPr>
              <a:spLocks noChangeShapeType="1"/>
            </p:cNvSpPr>
            <p:nvPr/>
          </p:nvSpPr>
          <p:spPr bwMode="auto">
            <a:xfrm>
              <a:off x="555170" y="2650875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Line 19"/>
            <p:cNvSpPr>
              <a:spLocks noChangeShapeType="1"/>
            </p:cNvSpPr>
            <p:nvPr/>
          </p:nvSpPr>
          <p:spPr bwMode="auto">
            <a:xfrm>
              <a:off x="555170" y="2501377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Line 20"/>
            <p:cNvSpPr>
              <a:spLocks noChangeShapeType="1"/>
            </p:cNvSpPr>
            <p:nvPr/>
          </p:nvSpPr>
          <p:spPr bwMode="auto">
            <a:xfrm flipH="1">
              <a:off x="541338" y="2350469"/>
              <a:ext cx="29047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Line 21"/>
            <p:cNvSpPr>
              <a:spLocks noChangeShapeType="1"/>
            </p:cNvSpPr>
            <p:nvPr/>
          </p:nvSpPr>
          <p:spPr bwMode="auto">
            <a:xfrm>
              <a:off x="555170" y="2199560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Line 22"/>
            <p:cNvSpPr>
              <a:spLocks noChangeShapeType="1"/>
            </p:cNvSpPr>
            <p:nvPr/>
          </p:nvSpPr>
          <p:spPr bwMode="auto">
            <a:xfrm>
              <a:off x="555170" y="2050063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Line 23"/>
            <p:cNvSpPr>
              <a:spLocks noChangeShapeType="1"/>
            </p:cNvSpPr>
            <p:nvPr/>
          </p:nvSpPr>
          <p:spPr bwMode="auto">
            <a:xfrm>
              <a:off x="555170" y="1900565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Line 24"/>
            <p:cNvSpPr>
              <a:spLocks noChangeShapeType="1"/>
            </p:cNvSpPr>
            <p:nvPr/>
          </p:nvSpPr>
          <p:spPr bwMode="auto">
            <a:xfrm>
              <a:off x="555170" y="1749656"/>
              <a:ext cx="15216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Line 25"/>
            <p:cNvSpPr>
              <a:spLocks noChangeShapeType="1"/>
            </p:cNvSpPr>
            <p:nvPr/>
          </p:nvSpPr>
          <p:spPr bwMode="auto">
            <a:xfrm flipH="1">
              <a:off x="541338" y="1600158"/>
              <a:ext cx="29047" cy="141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Line 32"/>
            <p:cNvSpPr>
              <a:spLocks noChangeShapeType="1"/>
            </p:cNvSpPr>
            <p:nvPr/>
          </p:nvSpPr>
          <p:spPr bwMode="auto">
            <a:xfrm>
              <a:off x="600815" y="4646530"/>
              <a:ext cx="1383" cy="40901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Line 33"/>
            <p:cNvSpPr>
              <a:spLocks noChangeShapeType="1"/>
            </p:cNvSpPr>
            <p:nvPr/>
          </p:nvSpPr>
          <p:spPr bwMode="auto">
            <a:xfrm flipV="1">
              <a:off x="921718" y="4646530"/>
              <a:ext cx="1383" cy="1974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Line 34"/>
            <p:cNvSpPr>
              <a:spLocks noChangeShapeType="1"/>
            </p:cNvSpPr>
            <p:nvPr/>
          </p:nvSpPr>
          <p:spPr bwMode="auto">
            <a:xfrm flipV="1">
              <a:off x="1241238" y="4646530"/>
              <a:ext cx="1383" cy="1974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Line 35"/>
            <p:cNvSpPr>
              <a:spLocks noChangeShapeType="1"/>
            </p:cNvSpPr>
            <p:nvPr/>
          </p:nvSpPr>
          <p:spPr bwMode="auto">
            <a:xfrm flipV="1">
              <a:off x="1560757" y="4646530"/>
              <a:ext cx="1383" cy="1974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Line 36"/>
            <p:cNvSpPr>
              <a:spLocks noChangeShapeType="1"/>
            </p:cNvSpPr>
            <p:nvPr/>
          </p:nvSpPr>
          <p:spPr bwMode="auto">
            <a:xfrm>
              <a:off x="1881660" y="4646530"/>
              <a:ext cx="1383" cy="4090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Line 37"/>
            <p:cNvSpPr>
              <a:spLocks noChangeShapeType="1"/>
            </p:cNvSpPr>
            <p:nvPr/>
          </p:nvSpPr>
          <p:spPr bwMode="auto">
            <a:xfrm flipV="1">
              <a:off x="2201180" y="4646530"/>
              <a:ext cx="1383" cy="1974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Line 38"/>
            <p:cNvSpPr>
              <a:spLocks noChangeShapeType="1"/>
            </p:cNvSpPr>
            <p:nvPr/>
          </p:nvSpPr>
          <p:spPr bwMode="auto">
            <a:xfrm flipV="1">
              <a:off x="2520699" y="4646530"/>
              <a:ext cx="1383" cy="1974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Line 39"/>
            <p:cNvSpPr>
              <a:spLocks noChangeShapeType="1"/>
            </p:cNvSpPr>
            <p:nvPr/>
          </p:nvSpPr>
          <p:spPr bwMode="auto">
            <a:xfrm flipV="1">
              <a:off x="2841601" y="4646530"/>
              <a:ext cx="1383" cy="1974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Line 40"/>
            <p:cNvSpPr>
              <a:spLocks noChangeShapeType="1"/>
            </p:cNvSpPr>
            <p:nvPr/>
          </p:nvSpPr>
          <p:spPr bwMode="auto">
            <a:xfrm>
              <a:off x="3161121" y="4646530"/>
              <a:ext cx="1383" cy="4090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Line 41"/>
            <p:cNvSpPr>
              <a:spLocks noChangeShapeType="1"/>
            </p:cNvSpPr>
            <p:nvPr/>
          </p:nvSpPr>
          <p:spPr bwMode="auto">
            <a:xfrm flipV="1">
              <a:off x="3482025" y="4646530"/>
              <a:ext cx="1383" cy="1974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Line 42"/>
            <p:cNvSpPr>
              <a:spLocks noChangeShapeType="1"/>
            </p:cNvSpPr>
            <p:nvPr/>
          </p:nvSpPr>
          <p:spPr bwMode="auto">
            <a:xfrm flipV="1">
              <a:off x="3801544" y="4646530"/>
              <a:ext cx="1383" cy="1974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Line 43"/>
            <p:cNvSpPr>
              <a:spLocks noChangeShapeType="1"/>
            </p:cNvSpPr>
            <p:nvPr/>
          </p:nvSpPr>
          <p:spPr bwMode="auto">
            <a:xfrm flipV="1">
              <a:off x="4121063" y="4646530"/>
              <a:ext cx="1383" cy="1974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Line 44"/>
            <p:cNvSpPr>
              <a:spLocks noChangeShapeType="1"/>
            </p:cNvSpPr>
            <p:nvPr/>
          </p:nvSpPr>
          <p:spPr bwMode="auto">
            <a:xfrm>
              <a:off x="4441966" y="4646530"/>
              <a:ext cx="1383" cy="4090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Line 73"/>
            <p:cNvSpPr>
              <a:spLocks noChangeShapeType="1"/>
            </p:cNvSpPr>
            <p:nvPr/>
          </p:nvSpPr>
          <p:spPr bwMode="auto">
            <a:xfrm>
              <a:off x="600815" y="443779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Line 75"/>
            <p:cNvSpPr>
              <a:spLocks noChangeShapeType="1"/>
            </p:cNvSpPr>
            <p:nvPr/>
          </p:nvSpPr>
          <p:spPr bwMode="auto">
            <a:xfrm>
              <a:off x="600815" y="4544984"/>
              <a:ext cx="1383" cy="1411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Line 77"/>
            <p:cNvSpPr>
              <a:spLocks noChangeShapeType="1"/>
            </p:cNvSpPr>
            <p:nvPr/>
          </p:nvSpPr>
          <p:spPr bwMode="auto">
            <a:xfrm>
              <a:off x="600815" y="159733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78"/>
            <p:cNvSpPr>
              <a:spLocks/>
            </p:cNvSpPr>
            <p:nvPr/>
          </p:nvSpPr>
          <p:spPr bwMode="auto">
            <a:xfrm>
              <a:off x="599433" y="1597338"/>
              <a:ext cx="67778" cy="5641"/>
            </a:xfrm>
            <a:custGeom>
              <a:avLst/>
              <a:gdLst>
                <a:gd name="T0" fmla="*/ 2147483647 w 247"/>
                <a:gd name="T1" fmla="*/ 0 h 20"/>
                <a:gd name="T2" fmla="*/ 2147483647 w 247"/>
                <a:gd name="T3" fmla="*/ 0 h 20"/>
                <a:gd name="T4" fmla="*/ 2147483647 w 247"/>
                <a:gd name="T5" fmla="*/ 2147483647 h 20"/>
                <a:gd name="T6" fmla="*/ 2147483647 w 247"/>
                <a:gd name="T7" fmla="*/ 2147483647 h 20"/>
                <a:gd name="T8" fmla="*/ 2147483647 w 247"/>
                <a:gd name="T9" fmla="*/ 2147483647 h 20"/>
                <a:gd name="T10" fmla="*/ 0 w 247"/>
                <a:gd name="T11" fmla="*/ 2147483647 h 20"/>
                <a:gd name="T12" fmla="*/ 0 w 247"/>
                <a:gd name="T13" fmla="*/ 2147483647 h 20"/>
                <a:gd name="T14" fmla="*/ 0 w 247"/>
                <a:gd name="T15" fmla="*/ 2147483647 h 20"/>
                <a:gd name="T16" fmla="*/ 0 w 247"/>
                <a:gd name="T17" fmla="*/ 2147483647 h 20"/>
                <a:gd name="T18" fmla="*/ 0 w 247"/>
                <a:gd name="T19" fmla="*/ 2147483647 h 20"/>
                <a:gd name="T20" fmla="*/ 2147483647 w 247"/>
                <a:gd name="T21" fmla="*/ 2147483647 h 20"/>
                <a:gd name="T22" fmla="*/ 2147483647 w 247"/>
                <a:gd name="T23" fmla="*/ 2147483647 h 20"/>
                <a:gd name="T24" fmla="*/ 2147483647 w 247"/>
                <a:gd name="T25" fmla="*/ 2147483647 h 20"/>
                <a:gd name="T26" fmla="*/ 2147483647 w 247"/>
                <a:gd name="T27" fmla="*/ 2147483647 h 20"/>
                <a:gd name="T28" fmla="*/ 2147483647 w 247"/>
                <a:gd name="T29" fmla="*/ 2147483647 h 20"/>
                <a:gd name="T30" fmla="*/ 2147483647 w 247"/>
                <a:gd name="T31" fmla="*/ 2147483647 h 20"/>
                <a:gd name="T32" fmla="*/ 2147483647 w 247"/>
                <a:gd name="T33" fmla="*/ 2147483647 h 20"/>
                <a:gd name="T34" fmla="*/ 2147483647 w 247"/>
                <a:gd name="T35" fmla="*/ 2147483647 h 20"/>
                <a:gd name="T36" fmla="*/ 2147483647 w 247"/>
                <a:gd name="T37" fmla="*/ 2147483647 h 20"/>
                <a:gd name="T38" fmla="*/ 2147483647 w 247"/>
                <a:gd name="T39" fmla="*/ 2147483647 h 20"/>
                <a:gd name="T40" fmla="*/ 2147483647 w 247"/>
                <a:gd name="T41" fmla="*/ 2147483647 h 20"/>
                <a:gd name="T42" fmla="*/ 2147483647 w 247"/>
                <a:gd name="T43" fmla="*/ 2147483647 h 20"/>
                <a:gd name="T44" fmla="*/ 2147483647 w 247"/>
                <a:gd name="T45" fmla="*/ 2147483647 h 20"/>
                <a:gd name="T46" fmla="*/ 2147483647 w 247"/>
                <a:gd name="T47" fmla="*/ 2147483647 h 20"/>
                <a:gd name="T48" fmla="*/ 2147483647 w 247"/>
                <a:gd name="T49" fmla="*/ 2147483647 h 20"/>
                <a:gd name="T50" fmla="*/ 2147483647 w 247"/>
                <a:gd name="T51" fmla="*/ 2147483647 h 20"/>
                <a:gd name="T52" fmla="*/ 2147483647 w 247"/>
                <a:gd name="T53" fmla="*/ 2147483647 h 20"/>
                <a:gd name="T54" fmla="*/ 2147483647 w 247"/>
                <a:gd name="T55" fmla="*/ 0 h 20"/>
                <a:gd name="T56" fmla="*/ 2147483647 w 247"/>
                <a:gd name="T57" fmla="*/ 0 h 20"/>
                <a:gd name="T58" fmla="*/ 2147483647 w 24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7"/>
                <a:gd name="T91" fmla="*/ 0 h 20"/>
                <a:gd name="T92" fmla="*/ 247 w 24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7" h="20">
                  <a:moveTo>
                    <a:pt x="8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41" y="20"/>
                  </a:lnTo>
                  <a:lnTo>
                    <a:pt x="245" y="18"/>
                  </a:lnTo>
                  <a:lnTo>
                    <a:pt x="247" y="16"/>
                  </a:lnTo>
                  <a:lnTo>
                    <a:pt x="247" y="12"/>
                  </a:lnTo>
                  <a:lnTo>
                    <a:pt x="247" y="10"/>
                  </a:lnTo>
                  <a:lnTo>
                    <a:pt x="247" y="6"/>
                  </a:lnTo>
                  <a:lnTo>
                    <a:pt x="245" y="4"/>
                  </a:lnTo>
                  <a:lnTo>
                    <a:pt x="241" y="4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Line 79"/>
            <p:cNvSpPr>
              <a:spLocks noChangeShapeType="1"/>
            </p:cNvSpPr>
            <p:nvPr/>
          </p:nvSpPr>
          <p:spPr bwMode="auto">
            <a:xfrm>
              <a:off x="667209" y="160015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80"/>
            <p:cNvSpPr>
              <a:spLocks/>
            </p:cNvSpPr>
            <p:nvPr/>
          </p:nvSpPr>
          <p:spPr bwMode="auto">
            <a:xfrm>
              <a:off x="661676" y="1597338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2147483647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2147483647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2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Line 81"/>
            <p:cNvSpPr>
              <a:spLocks noChangeShapeType="1"/>
            </p:cNvSpPr>
            <p:nvPr/>
          </p:nvSpPr>
          <p:spPr bwMode="auto">
            <a:xfrm>
              <a:off x="664443" y="160297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82"/>
            <p:cNvSpPr>
              <a:spLocks/>
            </p:cNvSpPr>
            <p:nvPr/>
          </p:nvSpPr>
          <p:spPr bwMode="auto">
            <a:xfrm>
              <a:off x="661676" y="1602979"/>
              <a:ext cx="23515" cy="5641"/>
            </a:xfrm>
            <a:custGeom>
              <a:avLst/>
              <a:gdLst>
                <a:gd name="T0" fmla="*/ 2147483647 w 84"/>
                <a:gd name="T1" fmla="*/ 0 h 19"/>
                <a:gd name="T2" fmla="*/ 2147483647 w 84"/>
                <a:gd name="T3" fmla="*/ 0 h 19"/>
                <a:gd name="T4" fmla="*/ 2147483647 w 84"/>
                <a:gd name="T5" fmla="*/ 2147483647 h 19"/>
                <a:gd name="T6" fmla="*/ 2147483647 w 84"/>
                <a:gd name="T7" fmla="*/ 2147483647 h 19"/>
                <a:gd name="T8" fmla="*/ 2147483647 w 84"/>
                <a:gd name="T9" fmla="*/ 2147483647 h 19"/>
                <a:gd name="T10" fmla="*/ 0 w 84"/>
                <a:gd name="T11" fmla="*/ 2147483647 h 19"/>
                <a:gd name="T12" fmla="*/ 0 w 84"/>
                <a:gd name="T13" fmla="*/ 2147483647 h 19"/>
                <a:gd name="T14" fmla="*/ 0 w 84"/>
                <a:gd name="T15" fmla="*/ 2147483647 h 19"/>
                <a:gd name="T16" fmla="*/ 0 w 84"/>
                <a:gd name="T17" fmla="*/ 2147483647 h 19"/>
                <a:gd name="T18" fmla="*/ 0 w 84"/>
                <a:gd name="T19" fmla="*/ 2147483647 h 19"/>
                <a:gd name="T20" fmla="*/ 2147483647 w 84"/>
                <a:gd name="T21" fmla="*/ 2147483647 h 19"/>
                <a:gd name="T22" fmla="*/ 2147483647 w 84"/>
                <a:gd name="T23" fmla="*/ 2147483647 h 19"/>
                <a:gd name="T24" fmla="*/ 2147483647 w 84"/>
                <a:gd name="T25" fmla="*/ 2147483647 h 19"/>
                <a:gd name="T26" fmla="*/ 2147483647 w 84"/>
                <a:gd name="T27" fmla="*/ 2147483647 h 19"/>
                <a:gd name="T28" fmla="*/ 2147483647 w 84"/>
                <a:gd name="T29" fmla="*/ 2147483647 h 19"/>
                <a:gd name="T30" fmla="*/ 2147483647 w 84"/>
                <a:gd name="T31" fmla="*/ 2147483647 h 19"/>
                <a:gd name="T32" fmla="*/ 2147483647 w 84"/>
                <a:gd name="T33" fmla="*/ 2147483647 h 19"/>
                <a:gd name="T34" fmla="*/ 2147483647 w 84"/>
                <a:gd name="T35" fmla="*/ 2147483647 h 19"/>
                <a:gd name="T36" fmla="*/ 2147483647 w 84"/>
                <a:gd name="T37" fmla="*/ 2147483647 h 19"/>
                <a:gd name="T38" fmla="*/ 2147483647 w 84"/>
                <a:gd name="T39" fmla="*/ 2147483647 h 19"/>
                <a:gd name="T40" fmla="*/ 2147483647 w 84"/>
                <a:gd name="T41" fmla="*/ 2147483647 h 19"/>
                <a:gd name="T42" fmla="*/ 2147483647 w 84"/>
                <a:gd name="T43" fmla="*/ 2147483647 h 19"/>
                <a:gd name="T44" fmla="*/ 2147483647 w 84"/>
                <a:gd name="T45" fmla="*/ 2147483647 h 19"/>
                <a:gd name="T46" fmla="*/ 2147483647 w 84"/>
                <a:gd name="T47" fmla="*/ 2147483647 h 19"/>
                <a:gd name="T48" fmla="*/ 2147483647 w 84"/>
                <a:gd name="T49" fmla="*/ 2147483647 h 19"/>
                <a:gd name="T50" fmla="*/ 2147483647 w 84"/>
                <a:gd name="T51" fmla="*/ 2147483647 h 19"/>
                <a:gd name="T52" fmla="*/ 2147483647 w 84"/>
                <a:gd name="T53" fmla="*/ 2147483647 h 19"/>
                <a:gd name="T54" fmla="*/ 2147483647 w 84"/>
                <a:gd name="T55" fmla="*/ 0 h 19"/>
                <a:gd name="T56" fmla="*/ 2147483647 w 84"/>
                <a:gd name="T57" fmla="*/ 0 h 19"/>
                <a:gd name="T58" fmla="*/ 2147483647 w 8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19"/>
                <a:gd name="T92" fmla="*/ 84 w 8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19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69" y="19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4" y="14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Line 83"/>
            <p:cNvSpPr>
              <a:spLocks noChangeShapeType="1"/>
            </p:cNvSpPr>
            <p:nvPr/>
          </p:nvSpPr>
          <p:spPr bwMode="auto">
            <a:xfrm>
              <a:off x="685191" y="160721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84"/>
            <p:cNvSpPr>
              <a:spLocks/>
            </p:cNvSpPr>
            <p:nvPr/>
          </p:nvSpPr>
          <p:spPr bwMode="auto">
            <a:xfrm>
              <a:off x="679659" y="1602979"/>
              <a:ext cx="5533" cy="1410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Line 85"/>
            <p:cNvSpPr>
              <a:spLocks noChangeShapeType="1"/>
            </p:cNvSpPr>
            <p:nvPr/>
          </p:nvSpPr>
          <p:spPr bwMode="auto">
            <a:xfrm>
              <a:off x="681041" y="16100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86"/>
            <p:cNvSpPr>
              <a:spLocks/>
            </p:cNvSpPr>
            <p:nvPr/>
          </p:nvSpPr>
          <p:spPr bwMode="auto">
            <a:xfrm>
              <a:off x="679659" y="1610031"/>
              <a:ext cx="26281" cy="7052"/>
            </a:xfrm>
            <a:custGeom>
              <a:avLst/>
              <a:gdLst>
                <a:gd name="T0" fmla="*/ 2147483647 w 99"/>
                <a:gd name="T1" fmla="*/ 0 h 21"/>
                <a:gd name="T2" fmla="*/ 2147483647 w 99"/>
                <a:gd name="T3" fmla="*/ 0 h 21"/>
                <a:gd name="T4" fmla="*/ 2147483647 w 99"/>
                <a:gd name="T5" fmla="*/ 0 h 21"/>
                <a:gd name="T6" fmla="*/ 2147483647 w 99"/>
                <a:gd name="T7" fmla="*/ 0 h 21"/>
                <a:gd name="T8" fmla="*/ 2147483647 w 99"/>
                <a:gd name="T9" fmla="*/ 2147483647 h 21"/>
                <a:gd name="T10" fmla="*/ 0 w 99"/>
                <a:gd name="T11" fmla="*/ 2147483647 h 21"/>
                <a:gd name="T12" fmla="*/ 0 w 99"/>
                <a:gd name="T13" fmla="*/ 2147483647 h 21"/>
                <a:gd name="T14" fmla="*/ 0 w 99"/>
                <a:gd name="T15" fmla="*/ 2147483647 h 21"/>
                <a:gd name="T16" fmla="*/ 0 w 99"/>
                <a:gd name="T17" fmla="*/ 2147483647 h 21"/>
                <a:gd name="T18" fmla="*/ 0 w 99"/>
                <a:gd name="T19" fmla="*/ 2147483647 h 21"/>
                <a:gd name="T20" fmla="*/ 2147483647 w 99"/>
                <a:gd name="T21" fmla="*/ 2147483647 h 21"/>
                <a:gd name="T22" fmla="*/ 2147483647 w 99"/>
                <a:gd name="T23" fmla="*/ 2147483647 h 21"/>
                <a:gd name="T24" fmla="*/ 2147483647 w 99"/>
                <a:gd name="T25" fmla="*/ 2147483647 h 21"/>
                <a:gd name="T26" fmla="*/ 2147483647 w 99"/>
                <a:gd name="T27" fmla="*/ 2147483647 h 21"/>
                <a:gd name="T28" fmla="*/ 2147483647 w 99"/>
                <a:gd name="T29" fmla="*/ 2147483647 h 21"/>
                <a:gd name="T30" fmla="*/ 2147483647 w 99"/>
                <a:gd name="T31" fmla="*/ 2147483647 h 21"/>
                <a:gd name="T32" fmla="*/ 2147483647 w 99"/>
                <a:gd name="T33" fmla="*/ 2147483647 h 21"/>
                <a:gd name="T34" fmla="*/ 2147483647 w 99"/>
                <a:gd name="T35" fmla="*/ 2147483647 h 21"/>
                <a:gd name="T36" fmla="*/ 2147483647 w 99"/>
                <a:gd name="T37" fmla="*/ 2147483647 h 21"/>
                <a:gd name="T38" fmla="*/ 2147483647 w 99"/>
                <a:gd name="T39" fmla="*/ 2147483647 h 21"/>
                <a:gd name="T40" fmla="*/ 2147483647 w 99"/>
                <a:gd name="T41" fmla="*/ 2147483647 h 21"/>
                <a:gd name="T42" fmla="*/ 2147483647 w 99"/>
                <a:gd name="T43" fmla="*/ 2147483647 h 21"/>
                <a:gd name="T44" fmla="*/ 2147483647 w 99"/>
                <a:gd name="T45" fmla="*/ 2147483647 h 21"/>
                <a:gd name="T46" fmla="*/ 2147483647 w 99"/>
                <a:gd name="T47" fmla="*/ 2147483647 h 21"/>
                <a:gd name="T48" fmla="*/ 2147483647 w 99"/>
                <a:gd name="T49" fmla="*/ 2147483647 h 21"/>
                <a:gd name="T50" fmla="*/ 2147483647 w 99"/>
                <a:gd name="T51" fmla="*/ 0 h 21"/>
                <a:gd name="T52" fmla="*/ 2147483647 w 99"/>
                <a:gd name="T53" fmla="*/ 0 h 21"/>
                <a:gd name="T54" fmla="*/ 2147483647 w 99"/>
                <a:gd name="T55" fmla="*/ 0 h 21"/>
                <a:gd name="T56" fmla="*/ 2147483647 w 99"/>
                <a:gd name="T57" fmla="*/ 0 h 21"/>
                <a:gd name="T58" fmla="*/ 2147483647 w 9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9"/>
                <a:gd name="T91" fmla="*/ 0 h 21"/>
                <a:gd name="T92" fmla="*/ 99 w 9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9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84" y="21"/>
                  </a:lnTo>
                  <a:lnTo>
                    <a:pt x="89" y="21"/>
                  </a:lnTo>
                  <a:lnTo>
                    <a:pt x="93" y="18"/>
                  </a:lnTo>
                  <a:lnTo>
                    <a:pt x="95" y="15"/>
                  </a:lnTo>
                  <a:lnTo>
                    <a:pt x="95" y="12"/>
                  </a:lnTo>
                  <a:lnTo>
                    <a:pt x="99" y="9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Line 87"/>
            <p:cNvSpPr>
              <a:spLocks noChangeShapeType="1"/>
            </p:cNvSpPr>
            <p:nvPr/>
          </p:nvSpPr>
          <p:spPr bwMode="auto">
            <a:xfrm>
              <a:off x="705939" y="161285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88"/>
            <p:cNvSpPr>
              <a:spLocks/>
            </p:cNvSpPr>
            <p:nvPr/>
          </p:nvSpPr>
          <p:spPr bwMode="auto">
            <a:xfrm>
              <a:off x="700406" y="1610031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0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0 h 44"/>
                <a:gd name="T22" fmla="*/ 0 w 21"/>
                <a:gd name="T23" fmla="*/ 2147483647 h 44"/>
                <a:gd name="T24" fmla="*/ 0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0 w 21"/>
                <a:gd name="T33" fmla="*/ 2147483647 h 44"/>
                <a:gd name="T34" fmla="*/ 0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17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Line 89"/>
            <p:cNvSpPr>
              <a:spLocks noChangeShapeType="1"/>
            </p:cNvSpPr>
            <p:nvPr/>
          </p:nvSpPr>
          <p:spPr bwMode="auto">
            <a:xfrm>
              <a:off x="703172" y="161708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90"/>
            <p:cNvSpPr>
              <a:spLocks/>
            </p:cNvSpPr>
            <p:nvPr/>
          </p:nvSpPr>
          <p:spPr bwMode="auto">
            <a:xfrm>
              <a:off x="700406" y="1617082"/>
              <a:ext cx="23515" cy="5641"/>
            </a:xfrm>
            <a:custGeom>
              <a:avLst/>
              <a:gdLst>
                <a:gd name="T0" fmla="*/ 2147483647 w 83"/>
                <a:gd name="T1" fmla="*/ 0 h 21"/>
                <a:gd name="T2" fmla="*/ 2147483647 w 83"/>
                <a:gd name="T3" fmla="*/ 0 h 21"/>
                <a:gd name="T4" fmla="*/ 2147483647 w 83"/>
                <a:gd name="T5" fmla="*/ 0 h 21"/>
                <a:gd name="T6" fmla="*/ 2147483647 w 83"/>
                <a:gd name="T7" fmla="*/ 2147483647 h 21"/>
                <a:gd name="T8" fmla="*/ 0 w 83"/>
                <a:gd name="T9" fmla="*/ 2147483647 h 21"/>
                <a:gd name="T10" fmla="*/ 0 w 83"/>
                <a:gd name="T11" fmla="*/ 2147483647 h 21"/>
                <a:gd name="T12" fmla="*/ 0 w 83"/>
                <a:gd name="T13" fmla="*/ 2147483647 h 21"/>
                <a:gd name="T14" fmla="*/ 0 w 83"/>
                <a:gd name="T15" fmla="*/ 2147483647 h 21"/>
                <a:gd name="T16" fmla="*/ 0 w 83"/>
                <a:gd name="T17" fmla="*/ 2147483647 h 21"/>
                <a:gd name="T18" fmla="*/ 0 w 83"/>
                <a:gd name="T19" fmla="*/ 2147483647 h 21"/>
                <a:gd name="T20" fmla="*/ 0 w 83"/>
                <a:gd name="T21" fmla="*/ 2147483647 h 21"/>
                <a:gd name="T22" fmla="*/ 2147483647 w 83"/>
                <a:gd name="T23" fmla="*/ 2147483647 h 21"/>
                <a:gd name="T24" fmla="*/ 2147483647 w 83"/>
                <a:gd name="T25" fmla="*/ 2147483647 h 21"/>
                <a:gd name="T26" fmla="*/ 2147483647 w 83"/>
                <a:gd name="T27" fmla="*/ 2147483647 h 21"/>
                <a:gd name="T28" fmla="*/ 2147483647 w 83"/>
                <a:gd name="T29" fmla="*/ 2147483647 h 21"/>
                <a:gd name="T30" fmla="*/ 2147483647 w 83"/>
                <a:gd name="T31" fmla="*/ 2147483647 h 21"/>
                <a:gd name="T32" fmla="*/ 2147483647 w 83"/>
                <a:gd name="T33" fmla="*/ 2147483647 h 21"/>
                <a:gd name="T34" fmla="*/ 2147483647 w 83"/>
                <a:gd name="T35" fmla="*/ 2147483647 h 21"/>
                <a:gd name="T36" fmla="*/ 2147483647 w 83"/>
                <a:gd name="T37" fmla="*/ 2147483647 h 21"/>
                <a:gd name="T38" fmla="*/ 2147483647 w 83"/>
                <a:gd name="T39" fmla="*/ 2147483647 h 21"/>
                <a:gd name="T40" fmla="*/ 2147483647 w 83"/>
                <a:gd name="T41" fmla="*/ 2147483647 h 21"/>
                <a:gd name="T42" fmla="*/ 2147483647 w 83"/>
                <a:gd name="T43" fmla="*/ 2147483647 h 21"/>
                <a:gd name="T44" fmla="*/ 2147483647 w 83"/>
                <a:gd name="T45" fmla="*/ 2147483647 h 21"/>
                <a:gd name="T46" fmla="*/ 2147483647 w 83"/>
                <a:gd name="T47" fmla="*/ 2147483647 h 21"/>
                <a:gd name="T48" fmla="*/ 2147483647 w 83"/>
                <a:gd name="T49" fmla="*/ 2147483647 h 21"/>
                <a:gd name="T50" fmla="*/ 2147483647 w 83"/>
                <a:gd name="T51" fmla="*/ 2147483647 h 21"/>
                <a:gd name="T52" fmla="*/ 2147483647 w 83"/>
                <a:gd name="T53" fmla="*/ 0 h 21"/>
                <a:gd name="T54" fmla="*/ 2147483647 w 83"/>
                <a:gd name="T55" fmla="*/ 0 h 21"/>
                <a:gd name="T56" fmla="*/ 2147483647 w 83"/>
                <a:gd name="T57" fmla="*/ 0 h 21"/>
                <a:gd name="T58" fmla="*/ 2147483647 w 8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3"/>
                <a:gd name="T91" fmla="*/ 0 h 21"/>
                <a:gd name="T92" fmla="*/ 83 w 8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3" h="21">
                  <a:moveTo>
                    <a:pt x="9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69" y="21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78" y="18"/>
                  </a:lnTo>
                  <a:lnTo>
                    <a:pt x="81" y="18"/>
                  </a:lnTo>
                  <a:lnTo>
                    <a:pt x="81" y="15"/>
                  </a:lnTo>
                  <a:lnTo>
                    <a:pt x="81" y="12"/>
                  </a:lnTo>
                  <a:lnTo>
                    <a:pt x="83" y="10"/>
                  </a:lnTo>
                  <a:lnTo>
                    <a:pt x="81" y="10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Line 91"/>
            <p:cNvSpPr>
              <a:spLocks noChangeShapeType="1"/>
            </p:cNvSpPr>
            <p:nvPr/>
          </p:nvSpPr>
          <p:spPr bwMode="auto">
            <a:xfrm>
              <a:off x="721154" y="161708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92"/>
            <p:cNvSpPr>
              <a:spLocks/>
            </p:cNvSpPr>
            <p:nvPr/>
          </p:nvSpPr>
          <p:spPr bwMode="auto">
            <a:xfrm>
              <a:off x="718388" y="1617082"/>
              <a:ext cx="8299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0 h 21"/>
                <a:gd name="T6" fmla="*/ 2147483647 w 31"/>
                <a:gd name="T7" fmla="*/ 2147483647 h 21"/>
                <a:gd name="T8" fmla="*/ 0 w 31"/>
                <a:gd name="T9" fmla="*/ 2147483647 h 21"/>
                <a:gd name="T10" fmla="*/ 0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0 w 31"/>
                <a:gd name="T19" fmla="*/ 2147483647 h 21"/>
                <a:gd name="T20" fmla="*/ 0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0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8" y="0"/>
                  </a:moveTo>
                  <a:lnTo>
                    <a:pt x="5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Line 93"/>
            <p:cNvSpPr>
              <a:spLocks noChangeShapeType="1"/>
            </p:cNvSpPr>
            <p:nvPr/>
          </p:nvSpPr>
          <p:spPr bwMode="auto">
            <a:xfrm>
              <a:off x="726687" y="16199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94"/>
            <p:cNvSpPr>
              <a:spLocks/>
            </p:cNvSpPr>
            <p:nvPr/>
          </p:nvSpPr>
          <p:spPr bwMode="auto">
            <a:xfrm>
              <a:off x="721154" y="1617082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0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Line 95"/>
            <p:cNvSpPr>
              <a:spLocks noChangeShapeType="1"/>
            </p:cNvSpPr>
            <p:nvPr/>
          </p:nvSpPr>
          <p:spPr bwMode="auto">
            <a:xfrm>
              <a:off x="723921" y="162413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96"/>
            <p:cNvSpPr>
              <a:spLocks/>
            </p:cNvSpPr>
            <p:nvPr/>
          </p:nvSpPr>
          <p:spPr bwMode="auto">
            <a:xfrm>
              <a:off x="721154" y="1624135"/>
              <a:ext cx="20748" cy="5641"/>
            </a:xfrm>
            <a:custGeom>
              <a:avLst/>
              <a:gdLst>
                <a:gd name="T0" fmla="*/ 2147483647 w 72"/>
                <a:gd name="T1" fmla="*/ 0 h 19"/>
                <a:gd name="T2" fmla="*/ 2147483647 w 72"/>
                <a:gd name="T3" fmla="*/ 0 h 19"/>
                <a:gd name="T4" fmla="*/ 2147483647 w 72"/>
                <a:gd name="T5" fmla="*/ 2147483647 h 19"/>
                <a:gd name="T6" fmla="*/ 2147483647 w 72"/>
                <a:gd name="T7" fmla="*/ 2147483647 h 19"/>
                <a:gd name="T8" fmla="*/ 2147483647 w 72"/>
                <a:gd name="T9" fmla="*/ 2147483647 h 19"/>
                <a:gd name="T10" fmla="*/ 0 w 72"/>
                <a:gd name="T11" fmla="*/ 2147483647 h 19"/>
                <a:gd name="T12" fmla="*/ 0 w 72"/>
                <a:gd name="T13" fmla="*/ 2147483647 h 19"/>
                <a:gd name="T14" fmla="*/ 0 w 72"/>
                <a:gd name="T15" fmla="*/ 2147483647 h 19"/>
                <a:gd name="T16" fmla="*/ 0 w 72"/>
                <a:gd name="T17" fmla="*/ 2147483647 h 19"/>
                <a:gd name="T18" fmla="*/ 0 w 72"/>
                <a:gd name="T19" fmla="*/ 2147483647 h 19"/>
                <a:gd name="T20" fmla="*/ 2147483647 w 72"/>
                <a:gd name="T21" fmla="*/ 2147483647 h 19"/>
                <a:gd name="T22" fmla="*/ 2147483647 w 72"/>
                <a:gd name="T23" fmla="*/ 2147483647 h 19"/>
                <a:gd name="T24" fmla="*/ 2147483647 w 72"/>
                <a:gd name="T25" fmla="*/ 2147483647 h 19"/>
                <a:gd name="T26" fmla="*/ 2147483647 w 72"/>
                <a:gd name="T27" fmla="*/ 2147483647 h 19"/>
                <a:gd name="T28" fmla="*/ 2147483647 w 72"/>
                <a:gd name="T29" fmla="*/ 2147483647 h 19"/>
                <a:gd name="T30" fmla="*/ 2147483647 w 72"/>
                <a:gd name="T31" fmla="*/ 2147483647 h 19"/>
                <a:gd name="T32" fmla="*/ 2147483647 w 72"/>
                <a:gd name="T33" fmla="*/ 2147483647 h 19"/>
                <a:gd name="T34" fmla="*/ 2147483647 w 72"/>
                <a:gd name="T35" fmla="*/ 2147483647 h 19"/>
                <a:gd name="T36" fmla="*/ 2147483647 w 72"/>
                <a:gd name="T37" fmla="*/ 2147483647 h 19"/>
                <a:gd name="T38" fmla="*/ 2147483647 w 72"/>
                <a:gd name="T39" fmla="*/ 2147483647 h 19"/>
                <a:gd name="T40" fmla="*/ 2147483647 w 72"/>
                <a:gd name="T41" fmla="*/ 2147483647 h 19"/>
                <a:gd name="T42" fmla="*/ 2147483647 w 72"/>
                <a:gd name="T43" fmla="*/ 2147483647 h 19"/>
                <a:gd name="T44" fmla="*/ 2147483647 w 72"/>
                <a:gd name="T45" fmla="*/ 2147483647 h 19"/>
                <a:gd name="T46" fmla="*/ 2147483647 w 72"/>
                <a:gd name="T47" fmla="*/ 2147483647 h 19"/>
                <a:gd name="T48" fmla="*/ 2147483647 w 72"/>
                <a:gd name="T49" fmla="*/ 2147483647 h 19"/>
                <a:gd name="T50" fmla="*/ 2147483647 w 72"/>
                <a:gd name="T51" fmla="*/ 2147483647 h 19"/>
                <a:gd name="T52" fmla="*/ 2147483647 w 72"/>
                <a:gd name="T53" fmla="*/ 2147483647 h 19"/>
                <a:gd name="T54" fmla="*/ 2147483647 w 72"/>
                <a:gd name="T55" fmla="*/ 0 h 19"/>
                <a:gd name="T56" fmla="*/ 2147483647 w 72"/>
                <a:gd name="T57" fmla="*/ 0 h 19"/>
                <a:gd name="T58" fmla="*/ 2147483647 w 7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19"/>
                <a:gd name="T92" fmla="*/ 72 w 7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19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58" y="19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70" y="17"/>
                  </a:lnTo>
                  <a:lnTo>
                    <a:pt x="70" y="13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Line 97"/>
            <p:cNvSpPr>
              <a:spLocks noChangeShapeType="1"/>
            </p:cNvSpPr>
            <p:nvPr/>
          </p:nvSpPr>
          <p:spPr bwMode="auto">
            <a:xfrm>
              <a:off x="737752" y="162413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98"/>
            <p:cNvSpPr>
              <a:spLocks/>
            </p:cNvSpPr>
            <p:nvPr/>
          </p:nvSpPr>
          <p:spPr bwMode="auto">
            <a:xfrm>
              <a:off x="736369" y="1624135"/>
              <a:ext cx="49796" cy="5641"/>
            </a:xfrm>
            <a:custGeom>
              <a:avLst/>
              <a:gdLst>
                <a:gd name="T0" fmla="*/ 2147483647 w 184"/>
                <a:gd name="T1" fmla="*/ 0 h 19"/>
                <a:gd name="T2" fmla="*/ 2147483647 w 184"/>
                <a:gd name="T3" fmla="*/ 0 h 19"/>
                <a:gd name="T4" fmla="*/ 2147483647 w 184"/>
                <a:gd name="T5" fmla="*/ 2147483647 h 19"/>
                <a:gd name="T6" fmla="*/ 2147483647 w 184"/>
                <a:gd name="T7" fmla="*/ 2147483647 h 19"/>
                <a:gd name="T8" fmla="*/ 0 w 184"/>
                <a:gd name="T9" fmla="*/ 2147483647 h 19"/>
                <a:gd name="T10" fmla="*/ 0 w 184"/>
                <a:gd name="T11" fmla="*/ 2147483647 h 19"/>
                <a:gd name="T12" fmla="*/ 0 w 184"/>
                <a:gd name="T13" fmla="*/ 2147483647 h 19"/>
                <a:gd name="T14" fmla="*/ 0 w 184"/>
                <a:gd name="T15" fmla="*/ 2147483647 h 19"/>
                <a:gd name="T16" fmla="*/ 0 w 184"/>
                <a:gd name="T17" fmla="*/ 2147483647 h 19"/>
                <a:gd name="T18" fmla="*/ 0 w 184"/>
                <a:gd name="T19" fmla="*/ 2147483647 h 19"/>
                <a:gd name="T20" fmla="*/ 0 w 184"/>
                <a:gd name="T21" fmla="*/ 2147483647 h 19"/>
                <a:gd name="T22" fmla="*/ 2147483647 w 184"/>
                <a:gd name="T23" fmla="*/ 2147483647 h 19"/>
                <a:gd name="T24" fmla="*/ 2147483647 w 184"/>
                <a:gd name="T25" fmla="*/ 2147483647 h 19"/>
                <a:gd name="T26" fmla="*/ 2147483647 w 184"/>
                <a:gd name="T27" fmla="*/ 2147483647 h 19"/>
                <a:gd name="T28" fmla="*/ 2147483647 w 184"/>
                <a:gd name="T29" fmla="*/ 2147483647 h 19"/>
                <a:gd name="T30" fmla="*/ 2147483647 w 184"/>
                <a:gd name="T31" fmla="*/ 2147483647 h 19"/>
                <a:gd name="T32" fmla="*/ 2147483647 w 184"/>
                <a:gd name="T33" fmla="*/ 2147483647 h 19"/>
                <a:gd name="T34" fmla="*/ 2147483647 w 184"/>
                <a:gd name="T35" fmla="*/ 2147483647 h 19"/>
                <a:gd name="T36" fmla="*/ 2147483647 w 184"/>
                <a:gd name="T37" fmla="*/ 2147483647 h 19"/>
                <a:gd name="T38" fmla="*/ 2147483647 w 184"/>
                <a:gd name="T39" fmla="*/ 2147483647 h 19"/>
                <a:gd name="T40" fmla="*/ 2147483647 w 184"/>
                <a:gd name="T41" fmla="*/ 2147483647 h 19"/>
                <a:gd name="T42" fmla="*/ 2147483647 w 184"/>
                <a:gd name="T43" fmla="*/ 2147483647 h 19"/>
                <a:gd name="T44" fmla="*/ 2147483647 w 184"/>
                <a:gd name="T45" fmla="*/ 2147483647 h 19"/>
                <a:gd name="T46" fmla="*/ 2147483647 w 184"/>
                <a:gd name="T47" fmla="*/ 2147483647 h 19"/>
                <a:gd name="T48" fmla="*/ 2147483647 w 184"/>
                <a:gd name="T49" fmla="*/ 2147483647 h 19"/>
                <a:gd name="T50" fmla="*/ 2147483647 w 184"/>
                <a:gd name="T51" fmla="*/ 2147483647 h 19"/>
                <a:gd name="T52" fmla="*/ 2147483647 w 184"/>
                <a:gd name="T53" fmla="*/ 2147483647 h 19"/>
                <a:gd name="T54" fmla="*/ 2147483647 w 184"/>
                <a:gd name="T55" fmla="*/ 0 h 19"/>
                <a:gd name="T56" fmla="*/ 2147483647 w 184"/>
                <a:gd name="T57" fmla="*/ 0 h 19"/>
                <a:gd name="T58" fmla="*/ 2147483647 w 18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4"/>
                <a:gd name="T91" fmla="*/ 0 h 19"/>
                <a:gd name="T92" fmla="*/ 184 w 18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4" h="19">
                  <a:moveTo>
                    <a:pt x="9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170" y="19"/>
                  </a:lnTo>
                  <a:lnTo>
                    <a:pt x="176" y="19"/>
                  </a:lnTo>
                  <a:lnTo>
                    <a:pt x="179" y="19"/>
                  </a:lnTo>
                  <a:lnTo>
                    <a:pt x="179" y="17"/>
                  </a:lnTo>
                  <a:lnTo>
                    <a:pt x="181" y="17"/>
                  </a:lnTo>
                  <a:lnTo>
                    <a:pt x="181" y="13"/>
                  </a:lnTo>
                  <a:lnTo>
                    <a:pt x="184" y="11"/>
                  </a:lnTo>
                  <a:lnTo>
                    <a:pt x="184" y="8"/>
                  </a:lnTo>
                  <a:lnTo>
                    <a:pt x="181" y="5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Line 99"/>
            <p:cNvSpPr>
              <a:spLocks noChangeShapeType="1"/>
            </p:cNvSpPr>
            <p:nvPr/>
          </p:nvSpPr>
          <p:spPr bwMode="auto">
            <a:xfrm>
              <a:off x="786165" y="162695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100"/>
            <p:cNvSpPr>
              <a:spLocks/>
            </p:cNvSpPr>
            <p:nvPr/>
          </p:nvSpPr>
          <p:spPr bwMode="auto">
            <a:xfrm>
              <a:off x="780631" y="1624135"/>
              <a:ext cx="5533" cy="11283"/>
            </a:xfrm>
            <a:custGeom>
              <a:avLst/>
              <a:gdLst>
                <a:gd name="T0" fmla="*/ 2147483647 w 20"/>
                <a:gd name="T1" fmla="*/ 2147483647 h 42"/>
                <a:gd name="T2" fmla="*/ 2147483647 w 20"/>
                <a:gd name="T3" fmla="*/ 2147483647 h 42"/>
                <a:gd name="T4" fmla="*/ 2147483647 w 20"/>
                <a:gd name="T5" fmla="*/ 2147483647 h 42"/>
                <a:gd name="T6" fmla="*/ 2147483647 w 20"/>
                <a:gd name="T7" fmla="*/ 2147483647 h 42"/>
                <a:gd name="T8" fmla="*/ 2147483647 w 20"/>
                <a:gd name="T9" fmla="*/ 2147483647 h 42"/>
                <a:gd name="T10" fmla="*/ 2147483647 w 20"/>
                <a:gd name="T11" fmla="*/ 2147483647 h 42"/>
                <a:gd name="T12" fmla="*/ 2147483647 w 20"/>
                <a:gd name="T13" fmla="*/ 0 h 42"/>
                <a:gd name="T14" fmla="*/ 2147483647 w 20"/>
                <a:gd name="T15" fmla="*/ 0 h 42"/>
                <a:gd name="T16" fmla="*/ 2147483647 w 20"/>
                <a:gd name="T17" fmla="*/ 0 h 42"/>
                <a:gd name="T18" fmla="*/ 2147483647 w 20"/>
                <a:gd name="T19" fmla="*/ 2147483647 h 42"/>
                <a:gd name="T20" fmla="*/ 2147483647 w 20"/>
                <a:gd name="T21" fmla="*/ 2147483647 h 42"/>
                <a:gd name="T22" fmla="*/ 2147483647 w 20"/>
                <a:gd name="T23" fmla="*/ 2147483647 h 42"/>
                <a:gd name="T24" fmla="*/ 0 w 20"/>
                <a:gd name="T25" fmla="*/ 2147483647 h 42"/>
                <a:gd name="T26" fmla="*/ 0 w 20"/>
                <a:gd name="T27" fmla="*/ 2147483647 h 42"/>
                <a:gd name="T28" fmla="*/ 0 w 20"/>
                <a:gd name="T29" fmla="*/ 2147483647 h 42"/>
                <a:gd name="T30" fmla="*/ 0 w 20"/>
                <a:gd name="T31" fmla="*/ 2147483647 h 42"/>
                <a:gd name="T32" fmla="*/ 0 w 20"/>
                <a:gd name="T33" fmla="*/ 2147483647 h 42"/>
                <a:gd name="T34" fmla="*/ 2147483647 w 20"/>
                <a:gd name="T35" fmla="*/ 2147483647 h 42"/>
                <a:gd name="T36" fmla="*/ 2147483647 w 20"/>
                <a:gd name="T37" fmla="*/ 2147483647 h 42"/>
                <a:gd name="T38" fmla="*/ 2147483647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2147483647 h 42"/>
                <a:gd name="T58" fmla="*/ 2147483647 w 20"/>
                <a:gd name="T59" fmla="*/ 2147483647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2"/>
                <a:gd name="T92" fmla="*/ 20 w 20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2">
                  <a:moveTo>
                    <a:pt x="20" y="11"/>
                  </a:moveTo>
                  <a:lnTo>
                    <a:pt x="20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Line 101"/>
            <p:cNvSpPr>
              <a:spLocks noChangeShapeType="1"/>
            </p:cNvSpPr>
            <p:nvPr/>
          </p:nvSpPr>
          <p:spPr bwMode="auto">
            <a:xfrm>
              <a:off x="783397" y="16297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102"/>
            <p:cNvSpPr>
              <a:spLocks/>
            </p:cNvSpPr>
            <p:nvPr/>
          </p:nvSpPr>
          <p:spPr bwMode="auto">
            <a:xfrm>
              <a:off x="780631" y="1629777"/>
              <a:ext cx="9683" cy="5641"/>
            </a:xfrm>
            <a:custGeom>
              <a:avLst/>
              <a:gdLst>
                <a:gd name="T0" fmla="*/ 2147483647 w 31"/>
                <a:gd name="T1" fmla="*/ 0 h 19"/>
                <a:gd name="T2" fmla="*/ 2147483647 w 31"/>
                <a:gd name="T3" fmla="*/ 2147483647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0 w 31"/>
                <a:gd name="T11" fmla="*/ 2147483647 h 19"/>
                <a:gd name="T12" fmla="*/ 0 w 31"/>
                <a:gd name="T13" fmla="*/ 2147483647 h 19"/>
                <a:gd name="T14" fmla="*/ 0 w 31"/>
                <a:gd name="T15" fmla="*/ 2147483647 h 19"/>
                <a:gd name="T16" fmla="*/ 0 w 31"/>
                <a:gd name="T17" fmla="*/ 2147483647 h 19"/>
                <a:gd name="T18" fmla="*/ 0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2147483647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2147483647 w 31"/>
                <a:gd name="T31" fmla="*/ 2147483647 h 19"/>
                <a:gd name="T32" fmla="*/ 2147483647 w 31"/>
                <a:gd name="T33" fmla="*/ 2147483647 h 19"/>
                <a:gd name="T34" fmla="*/ 2147483647 w 31"/>
                <a:gd name="T35" fmla="*/ 2147483647 h 19"/>
                <a:gd name="T36" fmla="*/ 2147483647 w 31"/>
                <a:gd name="T37" fmla="*/ 2147483647 h 19"/>
                <a:gd name="T38" fmla="*/ 2147483647 w 31"/>
                <a:gd name="T39" fmla="*/ 2147483647 h 19"/>
                <a:gd name="T40" fmla="*/ 2147483647 w 31"/>
                <a:gd name="T41" fmla="*/ 2147483647 h 19"/>
                <a:gd name="T42" fmla="*/ 2147483647 w 31"/>
                <a:gd name="T43" fmla="*/ 2147483647 h 19"/>
                <a:gd name="T44" fmla="*/ 2147483647 w 31"/>
                <a:gd name="T45" fmla="*/ 2147483647 h 19"/>
                <a:gd name="T46" fmla="*/ 2147483647 w 31"/>
                <a:gd name="T47" fmla="*/ 2147483647 h 19"/>
                <a:gd name="T48" fmla="*/ 2147483647 w 31"/>
                <a:gd name="T49" fmla="*/ 2147483647 h 19"/>
                <a:gd name="T50" fmla="*/ 2147483647 w 31"/>
                <a:gd name="T51" fmla="*/ 2147483647 h 19"/>
                <a:gd name="T52" fmla="*/ 2147483647 w 31"/>
                <a:gd name="T53" fmla="*/ 2147483647 h 19"/>
                <a:gd name="T54" fmla="*/ 2147483647 w 31"/>
                <a:gd name="T55" fmla="*/ 2147483647 h 19"/>
                <a:gd name="T56" fmla="*/ 2147483647 w 31"/>
                <a:gd name="T57" fmla="*/ 0 h 19"/>
                <a:gd name="T58" fmla="*/ 2147483647 w 3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9"/>
                <a:gd name="T92" fmla="*/ 31 w 3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9">
                  <a:moveTo>
                    <a:pt x="9" y="0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15" y="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31" y="11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Line 103"/>
            <p:cNvSpPr>
              <a:spLocks noChangeShapeType="1"/>
            </p:cNvSpPr>
            <p:nvPr/>
          </p:nvSpPr>
          <p:spPr bwMode="auto">
            <a:xfrm>
              <a:off x="786165" y="16297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104"/>
            <p:cNvSpPr>
              <a:spLocks/>
            </p:cNvSpPr>
            <p:nvPr/>
          </p:nvSpPr>
          <p:spPr bwMode="auto">
            <a:xfrm>
              <a:off x="784782" y="1629777"/>
              <a:ext cx="15216" cy="5641"/>
            </a:xfrm>
            <a:custGeom>
              <a:avLst/>
              <a:gdLst>
                <a:gd name="T0" fmla="*/ 2147483647 w 58"/>
                <a:gd name="T1" fmla="*/ 0 h 19"/>
                <a:gd name="T2" fmla="*/ 2147483647 w 58"/>
                <a:gd name="T3" fmla="*/ 2147483647 h 19"/>
                <a:gd name="T4" fmla="*/ 2147483647 w 58"/>
                <a:gd name="T5" fmla="*/ 2147483647 h 19"/>
                <a:gd name="T6" fmla="*/ 2147483647 w 58"/>
                <a:gd name="T7" fmla="*/ 2147483647 h 19"/>
                <a:gd name="T8" fmla="*/ 0 w 58"/>
                <a:gd name="T9" fmla="*/ 2147483647 h 19"/>
                <a:gd name="T10" fmla="*/ 0 w 58"/>
                <a:gd name="T11" fmla="*/ 2147483647 h 19"/>
                <a:gd name="T12" fmla="*/ 0 w 58"/>
                <a:gd name="T13" fmla="*/ 2147483647 h 19"/>
                <a:gd name="T14" fmla="*/ 0 w 58"/>
                <a:gd name="T15" fmla="*/ 2147483647 h 19"/>
                <a:gd name="T16" fmla="*/ 0 w 58"/>
                <a:gd name="T17" fmla="*/ 2147483647 h 19"/>
                <a:gd name="T18" fmla="*/ 0 w 58"/>
                <a:gd name="T19" fmla="*/ 2147483647 h 19"/>
                <a:gd name="T20" fmla="*/ 0 w 58"/>
                <a:gd name="T21" fmla="*/ 2147483647 h 19"/>
                <a:gd name="T22" fmla="*/ 2147483647 w 58"/>
                <a:gd name="T23" fmla="*/ 2147483647 h 19"/>
                <a:gd name="T24" fmla="*/ 2147483647 w 58"/>
                <a:gd name="T25" fmla="*/ 2147483647 h 19"/>
                <a:gd name="T26" fmla="*/ 2147483647 w 58"/>
                <a:gd name="T27" fmla="*/ 2147483647 h 19"/>
                <a:gd name="T28" fmla="*/ 2147483647 w 58"/>
                <a:gd name="T29" fmla="*/ 2147483647 h 19"/>
                <a:gd name="T30" fmla="*/ 2147483647 w 58"/>
                <a:gd name="T31" fmla="*/ 2147483647 h 19"/>
                <a:gd name="T32" fmla="*/ 2147483647 w 58"/>
                <a:gd name="T33" fmla="*/ 2147483647 h 19"/>
                <a:gd name="T34" fmla="*/ 2147483647 w 58"/>
                <a:gd name="T35" fmla="*/ 2147483647 h 19"/>
                <a:gd name="T36" fmla="*/ 2147483647 w 58"/>
                <a:gd name="T37" fmla="*/ 2147483647 h 19"/>
                <a:gd name="T38" fmla="*/ 2147483647 w 58"/>
                <a:gd name="T39" fmla="*/ 2147483647 h 19"/>
                <a:gd name="T40" fmla="*/ 2147483647 w 58"/>
                <a:gd name="T41" fmla="*/ 2147483647 h 19"/>
                <a:gd name="T42" fmla="*/ 2147483647 w 58"/>
                <a:gd name="T43" fmla="*/ 2147483647 h 19"/>
                <a:gd name="T44" fmla="*/ 2147483647 w 58"/>
                <a:gd name="T45" fmla="*/ 2147483647 h 19"/>
                <a:gd name="T46" fmla="*/ 2147483647 w 58"/>
                <a:gd name="T47" fmla="*/ 2147483647 h 19"/>
                <a:gd name="T48" fmla="*/ 2147483647 w 58"/>
                <a:gd name="T49" fmla="*/ 2147483647 h 19"/>
                <a:gd name="T50" fmla="*/ 2147483647 w 58"/>
                <a:gd name="T51" fmla="*/ 2147483647 h 19"/>
                <a:gd name="T52" fmla="*/ 2147483647 w 58"/>
                <a:gd name="T53" fmla="*/ 2147483647 h 19"/>
                <a:gd name="T54" fmla="*/ 2147483647 w 58"/>
                <a:gd name="T55" fmla="*/ 2147483647 h 19"/>
                <a:gd name="T56" fmla="*/ 2147483647 w 58"/>
                <a:gd name="T57" fmla="*/ 0 h 19"/>
                <a:gd name="T58" fmla="*/ 2147483647 w 5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19"/>
                <a:gd name="T92" fmla="*/ 58 w 5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19">
                  <a:moveTo>
                    <a:pt x="8" y="0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43" y="19"/>
                  </a:lnTo>
                  <a:lnTo>
                    <a:pt x="48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4" y="14"/>
                  </a:lnTo>
                  <a:lnTo>
                    <a:pt x="58" y="14"/>
                  </a:lnTo>
                  <a:lnTo>
                    <a:pt x="58" y="11"/>
                  </a:lnTo>
                  <a:lnTo>
                    <a:pt x="58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Line 105"/>
            <p:cNvSpPr>
              <a:spLocks noChangeShapeType="1"/>
            </p:cNvSpPr>
            <p:nvPr/>
          </p:nvSpPr>
          <p:spPr bwMode="auto">
            <a:xfrm>
              <a:off x="799996" y="163400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106"/>
            <p:cNvSpPr>
              <a:spLocks/>
            </p:cNvSpPr>
            <p:nvPr/>
          </p:nvSpPr>
          <p:spPr bwMode="auto">
            <a:xfrm>
              <a:off x="794464" y="1629777"/>
              <a:ext cx="5533" cy="1410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2147483647 h 46"/>
                <a:gd name="T14" fmla="*/ 2147483647 w 21"/>
                <a:gd name="T15" fmla="*/ 0 h 46"/>
                <a:gd name="T16" fmla="*/ 2147483647 w 21"/>
                <a:gd name="T17" fmla="*/ 2147483647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0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0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8"/>
                  </a:lnTo>
                  <a:lnTo>
                    <a:pt x="17" y="6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Line 107"/>
            <p:cNvSpPr>
              <a:spLocks noChangeShapeType="1"/>
            </p:cNvSpPr>
            <p:nvPr/>
          </p:nvSpPr>
          <p:spPr bwMode="auto">
            <a:xfrm>
              <a:off x="797230" y="163682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108"/>
            <p:cNvSpPr>
              <a:spLocks/>
            </p:cNvSpPr>
            <p:nvPr/>
          </p:nvSpPr>
          <p:spPr bwMode="auto">
            <a:xfrm>
              <a:off x="794464" y="1636828"/>
              <a:ext cx="12449" cy="7052"/>
            </a:xfrm>
            <a:custGeom>
              <a:avLst/>
              <a:gdLst>
                <a:gd name="T0" fmla="*/ 2147483647 w 46"/>
                <a:gd name="T1" fmla="*/ 0 h 21"/>
                <a:gd name="T2" fmla="*/ 2147483647 w 46"/>
                <a:gd name="T3" fmla="*/ 0 h 21"/>
                <a:gd name="T4" fmla="*/ 2147483647 w 46"/>
                <a:gd name="T5" fmla="*/ 0 h 21"/>
                <a:gd name="T6" fmla="*/ 2147483647 w 46"/>
                <a:gd name="T7" fmla="*/ 2147483647 h 21"/>
                <a:gd name="T8" fmla="*/ 0 w 46"/>
                <a:gd name="T9" fmla="*/ 2147483647 h 21"/>
                <a:gd name="T10" fmla="*/ 0 w 46"/>
                <a:gd name="T11" fmla="*/ 2147483647 h 21"/>
                <a:gd name="T12" fmla="*/ 0 w 46"/>
                <a:gd name="T13" fmla="*/ 2147483647 h 21"/>
                <a:gd name="T14" fmla="*/ 0 w 46"/>
                <a:gd name="T15" fmla="*/ 2147483647 h 21"/>
                <a:gd name="T16" fmla="*/ 0 w 46"/>
                <a:gd name="T17" fmla="*/ 2147483647 h 21"/>
                <a:gd name="T18" fmla="*/ 0 w 46"/>
                <a:gd name="T19" fmla="*/ 2147483647 h 21"/>
                <a:gd name="T20" fmla="*/ 0 w 46"/>
                <a:gd name="T21" fmla="*/ 2147483647 h 21"/>
                <a:gd name="T22" fmla="*/ 2147483647 w 46"/>
                <a:gd name="T23" fmla="*/ 2147483647 h 21"/>
                <a:gd name="T24" fmla="*/ 2147483647 w 46"/>
                <a:gd name="T25" fmla="*/ 2147483647 h 21"/>
                <a:gd name="T26" fmla="*/ 2147483647 w 46"/>
                <a:gd name="T27" fmla="*/ 2147483647 h 21"/>
                <a:gd name="T28" fmla="*/ 2147483647 w 46"/>
                <a:gd name="T29" fmla="*/ 2147483647 h 21"/>
                <a:gd name="T30" fmla="*/ 2147483647 w 46"/>
                <a:gd name="T31" fmla="*/ 2147483647 h 21"/>
                <a:gd name="T32" fmla="*/ 2147483647 w 46"/>
                <a:gd name="T33" fmla="*/ 2147483647 h 21"/>
                <a:gd name="T34" fmla="*/ 2147483647 w 46"/>
                <a:gd name="T35" fmla="*/ 2147483647 h 21"/>
                <a:gd name="T36" fmla="*/ 2147483647 w 46"/>
                <a:gd name="T37" fmla="*/ 2147483647 h 21"/>
                <a:gd name="T38" fmla="*/ 2147483647 w 46"/>
                <a:gd name="T39" fmla="*/ 2147483647 h 21"/>
                <a:gd name="T40" fmla="*/ 2147483647 w 46"/>
                <a:gd name="T41" fmla="*/ 2147483647 h 21"/>
                <a:gd name="T42" fmla="*/ 2147483647 w 46"/>
                <a:gd name="T43" fmla="*/ 2147483647 h 21"/>
                <a:gd name="T44" fmla="*/ 2147483647 w 46"/>
                <a:gd name="T45" fmla="*/ 2147483647 h 21"/>
                <a:gd name="T46" fmla="*/ 2147483647 w 46"/>
                <a:gd name="T47" fmla="*/ 2147483647 h 21"/>
                <a:gd name="T48" fmla="*/ 2147483647 w 46"/>
                <a:gd name="T49" fmla="*/ 2147483647 h 21"/>
                <a:gd name="T50" fmla="*/ 2147483647 w 46"/>
                <a:gd name="T51" fmla="*/ 2147483647 h 21"/>
                <a:gd name="T52" fmla="*/ 2147483647 w 46"/>
                <a:gd name="T53" fmla="*/ 0 h 21"/>
                <a:gd name="T54" fmla="*/ 2147483647 w 46"/>
                <a:gd name="T55" fmla="*/ 0 h 21"/>
                <a:gd name="T56" fmla="*/ 2147483647 w 46"/>
                <a:gd name="T57" fmla="*/ 0 h 21"/>
                <a:gd name="T58" fmla="*/ 2147483647 w 4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1"/>
                <a:gd name="T92" fmla="*/ 46 w 4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1">
                  <a:moveTo>
                    <a:pt x="9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32" y="21"/>
                  </a:lnTo>
                  <a:lnTo>
                    <a:pt x="38" y="21"/>
                  </a:lnTo>
                  <a:lnTo>
                    <a:pt x="40" y="18"/>
                  </a:lnTo>
                  <a:lnTo>
                    <a:pt x="44" y="18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Line 109"/>
            <p:cNvSpPr>
              <a:spLocks noChangeShapeType="1"/>
            </p:cNvSpPr>
            <p:nvPr/>
          </p:nvSpPr>
          <p:spPr bwMode="auto">
            <a:xfrm>
              <a:off x="806913" y="163964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10"/>
            <p:cNvSpPr>
              <a:spLocks/>
            </p:cNvSpPr>
            <p:nvPr/>
          </p:nvSpPr>
          <p:spPr bwMode="auto">
            <a:xfrm>
              <a:off x="801379" y="1636828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0"/>
                  </a:move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Line 111"/>
            <p:cNvSpPr>
              <a:spLocks noChangeShapeType="1"/>
            </p:cNvSpPr>
            <p:nvPr/>
          </p:nvSpPr>
          <p:spPr bwMode="auto">
            <a:xfrm>
              <a:off x="805529" y="164388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12"/>
            <p:cNvSpPr>
              <a:spLocks/>
            </p:cNvSpPr>
            <p:nvPr/>
          </p:nvSpPr>
          <p:spPr bwMode="auto">
            <a:xfrm>
              <a:off x="801379" y="1643880"/>
              <a:ext cx="19365" cy="5641"/>
            </a:xfrm>
            <a:custGeom>
              <a:avLst/>
              <a:gdLst>
                <a:gd name="T0" fmla="*/ 2147483647 w 69"/>
                <a:gd name="T1" fmla="*/ 0 h 20"/>
                <a:gd name="T2" fmla="*/ 2147483647 w 69"/>
                <a:gd name="T3" fmla="*/ 0 h 20"/>
                <a:gd name="T4" fmla="*/ 2147483647 w 69"/>
                <a:gd name="T5" fmla="*/ 0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0 w 69"/>
                <a:gd name="T11" fmla="*/ 2147483647 h 20"/>
                <a:gd name="T12" fmla="*/ 0 w 69"/>
                <a:gd name="T13" fmla="*/ 2147483647 h 20"/>
                <a:gd name="T14" fmla="*/ 0 w 69"/>
                <a:gd name="T15" fmla="*/ 2147483647 h 20"/>
                <a:gd name="T16" fmla="*/ 0 w 69"/>
                <a:gd name="T17" fmla="*/ 2147483647 h 20"/>
                <a:gd name="T18" fmla="*/ 0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0 h 20"/>
                <a:gd name="T54" fmla="*/ 2147483647 w 69"/>
                <a:gd name="T55" fmla="*/ 0 h 20"/>
                <a:gd name="T56" fmla="*/ 2147483647 w 69"/>
                <a:gd name="T57" fmla="*/ 0 h 20"/>
                <a:gd name="T58" fmla="*/ 2147483647 w 6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"/>
                <a:gd name="T91" fmla="*/ 0 h 20"/>
                <a:gd name="T92" fmla="*/ 69 w 6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55" y="20"/>
                  </a:lnTo>
                  <a:lnTo>
                    <a:pt x="61" y="20"/>
                  </a:lnTo>
                  <a:lnTo>
                    <a:pt x="63" y="20"/>
                  </a:lnTo>
                  <a:lnTo>
                    <a:pt x="67" y="18"/>
                  </a:lnTo>
                  <a:lnTo>
                    <a:pt x="69" y="14"/>
                  </a:lnTo>
                  <a:lnTo>
                    <a:pt x="69" y="12"/>
                  </a:lnTo>
                  <a:lnTo>
                    <a:pt x="69" y="10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Line 113"/>
            <p:cNvSpPr>
              <a:spLocks noChangeShapeType="1"/>
            </p:cNvSpPr>
            <p:nvPr/>
          </p:nvSpPr>
          <p:spPr bwMode="auto">
            <a:xfrm>
              <a:off x="820745" y="164670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14"/>
            <p:cNvSpPr>
              <a:spLocks/>
            </p:cNvSpPr>
            <p:nvPr/>
          </p:nvSpPr>
          <p:spPr bwMode="auto">
            <a:xfrm>
              <a:off x="815212" y="1643880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2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Line 115"/>
            <p:cNvSpPr>
              <a:spLocks noChangeShapeType="1"/>
            </p:cNvSpPr>
            <p:nvPr/>
          </p:nvSpPr>
          <p:spPr bwMode="auto">
            <a:xfrm>
              <a:off x="819361" y="16509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16"/>
            <p:cNvSpPr>
              <a:spLocks/>
            </p:cNvSpPr>
            <p:nvPr/>
          </p:nvSpPr>
          <p:spPr bwMode="auto">
            <a:xfrm>
              <a:off x="815212" y="1650931"/>
              <a:ext cx="30430" cy="5641"/>
            </a:xfrm>
            <a:custGeom>
              <a:avLst/>
              <a:gdLst>
                <a:gd name="T0" fmla="*/ 2147483647 w 109"/>
                <a:gd name="T1" fmla="*/ 0 h 19"/>
                <a:gd name="T2" fmla="*/ 2147483647 w 109"/>
                <a:gd name="T3" fmla="*/ 0 h 19"/>
                <a:gd name="T4" fmla="*/ 2147483647 w 109"/>
                <a:gd name="T5" fmla="*/ 2147483647 h 19"/>
                <a:gd name="T6" fmla="*/ 2147483647 w 109"/>
                <a:gd name="T7" fmla="*/ 2147483647 h 19"/>
                <a:gd name="T8" fmla="*/ 2147483647 w 109"/>
                <a:gd name="T9" fmla="*/ 2147483647 h 19"/>
                <a:gd name="T10" fmla="*/ 0 w 109"/>
                <a:gd name="T11" fmla="*/ 2147483647 h 19"/>
                <a:gd name="T12" fmla="*/ 0 w 109"/>
                <a:gd name="T13" fmla="*/ 2147483647 h 19"/>
                <a:gd name="T14" fmla="*/ 0 w 109"/>
                <a:gd name="T15" fmla="*/ 2147483647 h 19"/>
                <a:gd name="T16" fmla="*/ 0 w 109"/>
                <a:gd name="T17" fmla="*/ 2147483647 h 19"/>
                <a:gd name="T18" fmla="*/ 0 w 109"/>
                <a:gd name="T19" fmla="*/ 2147483647 h 19"/>
                <a:gd name="T20" fmla="*/ 2147483647 w 109"/>
                <a:gd name="T21" fmla="*/ 2147483647 h 19"/>
                <a:gd name="T22" fmla="*/ 2147483647 w 109"/>
                <a:gd name="T23" fmla="*/ 2147483647 h 19"/>
                <a:gd name="T24" fmla="*/ 2147483647 w 109"/>
                <a:gd name="T25" fmla="*/ 2147483647 h 19"/>
                <a:gd name="T26" fmla="*/ 2147483647 w 109"/>
                <a:gd name="T27" fmla="*/ 2147483647 h 19"/>
                <a:gd name="T28" fmla="*/ 2147483647 w 109"/>
                <a:gd name="T29" fmla="*/ 2147483647 h 19"/>
                <a:gd name="T30" fmla="*/ 2147483647 w 109"/>
                <a:gd name="T31" fmla="*/ 2147483647 h 19"/>
                <a:gd name="T32" fmla="*/ 2147483647 w 109"/>
                <a:gd name="T33" fmla="*/ 2147483647 h 19"/>
                <a:gd name="T34" fmla="*/ 2147483647 w 109"/>
                <a:gd name="T35" fmla="*/ 2147483647 h 19"/>
                <a:gd name="T36" fmla="*/ 2147483647 w 109"/>
                <a:gd name="T37" fmla="*/ 2147483647 h 19"/>
                <a:gd name="T38" fmla="*/ 2147483647 w 109"/>
                <a:gd name="T39" fmla="*/ 2147483647 h 19"/>
                <a:gd name="T40" fmla="*/ 2147483647 w 109"/>
                <a:gd name="T41" fmla="*/ 2147483647 h 19"/>
                <a:gd name="T42" fmla="*/ 2147483647 w 109"/>
                <a:gd name="T43" fmla="*/ 2147483647 h 19"/>
                <a:gd name="T44" fmla="*/ 2147483647 w 109"/>
                <a:gd name="T45" fmla="*/ 2147483647 h 19"/>
                <a:gd name="T46" fmla="*/ 2147483647 w 109"/>
                <a:gd name="T47" fmla="*/ 2147483647 h 19"/>
                <a:gd name="T48" fmla="*/ 2147483647 w 109"/>
                <a:gd name="T49" fmla="*/ 2147483647 h 19"/>
                <a:gd name="T50" fmla="*/ 2147483647 w 109"/>
                <a:gd name="T51" fmla="*/ 2147483647 h 19"/>
                <a:gd name="T52" fmla="*/ 2147483647 w 109"/>
                <a:gd name="T53" fmla="*/ 2147483647 h 19"/>
                <a:gd name="T54" fmla="*/ 2147483647 w 109"/>
                <a:gd name="T55" fmla="*/ 0 h 19"/>
                <a:gd name="T56" fmla="*/ 2147483647 w 109"/>
                <a:gd name="T57" fmla="*/ 0 h 19"/>
                <a:gd name="T58" fmla="*/ 2147483647 w 10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9"/>
                <a:gd name="T91" fmla="*/ 0 h 19"/>
                <a:gd name="T92" fmla="*/ 109 w 10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9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5" y="19"/>
                  </a:lnTo>
                  <a:lnTo>
                    <a:pt x="101" y="19"/>
                  </a:lnTo>
                  <a:lnTo>
                    <a:pt x="103" y="19"/>
                  </a:lnTo>
                  <a:lnTo>
                    <a:pt x="107" y="17"/>
                  </a:lnTo>
                  <a:lnTo>
                    <a:pt x="107" y="14"/>
                  </a:lnTo>
                  <a:lnTo>
                    <a:pt x="109" y="14"/>
                  </a:lnTo>
                  <a:lnTo>
                    <a:pt x="109" y="11"/>
                  </a:lnTo>
                  <a:lnTo>
                    <a:pt x="109" y="8"/>
                  </a:lnTo>
                  <a:lnTo>
                    <a:pt x="107" y="5"/>
                  </a:lnTo>
                  <a:lnTo>
                    <a:pt x="103" y="2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Line 117"/>
            <p:cNvSpPr>
              <a:spLocks noChangeShapeType="1"/>
            </p:cNvSpPr>
            <p:nvPr/>
          </p:nvSpPr>
          <p:spPr bwMode="auto">
            <a:xfrm>
              <a:off x="845642" y="165375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18"/>
            <p:cNvSpPr>
              <a:spLocks/>
            </p:cNvSpPr>
            <p:nvPr/>
          </p:nvSpPr>
          <p:spPr bwMode="auto">
            <a:xfrm>
              <a:off x="840110" y="1650931"/>
              <a:ext cx="5533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2147483647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2147483647 h 46"/>
                <a:gd name="T20" fmla="*/ 2147483647 w 19"/>
                <a:gd name="T21" fmla="*/ 2147483647 h 46"/>
                <a:gd name="T22" fmla="*/ 2147483647 w 19"/>
                <a:gd name="T23" fmla="*/ 2147483647 h 46"/>
                <a:gd name="T24" fmla="*/ 0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0 w 19"/>
                <a:gd name="T33" fmla="*/ 2147483647 h 46"/>
                <a:gd name="T34" fmla="*/ 2147483647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11"/>
                  </a:moveTo>
                  <a:lnTo>
                    <a:pt x="19" y="8"/>
                  </a:lnTo>
                  <a:lnTo>
                    <a:pt x="17" y="5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3" y="43"/>
                  </a:lnTo>
                  <a:lnTo>
                    <a:pt x="17" y="40"/>
                  </a:lnTo>
                  <a:lnTo>
                    <a:pt x="19" y="37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Line 119"/>
            <p:cNvSpPr>
              <a:spLocks noChangeShapeType="1"/>
            </p:cNvSpPr>
            <p:nvPr/>
          </p:nvSpPr>
          <p:spPr bwMode="auto">
            <a:xfrm>
              <a:off x="842876" y="16579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20"/>
            <p:cNvSpPr>
              <a:spLocks/>
            </p:cNvSpPr>
            <p:nvPr/>
          </p:nvSpPr>
          <p:spPr bwMode="auto">
            <a:xfrm>
              <a:off x="840110" y="1657983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0 h 21"/>
                <a:gd name="T8" fmla="*/ 2147483647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0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8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13" y="21"/>
                  </a:lnTo>
                  <a:lnTo>
                    <a:pt x="17" y="18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23" y="9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Line 121"/>
            <p:cNvSpPr>
              <a:spLocks noChangeShapeType="1"/>
            </p:cNvSpPr>
            <p:nvPr/>
          </p:nvSpPr>
          <p:spPr bwMode="auto">
            <a:xfrm>
              <a:off x="847026" y="1660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122"/>
            <p:cNvSpPr>
              <a:spLocks/>
            </p:cNvSpPr>
            <p:nvPr/>
          </p:nvSpPr>
          <p:spPr bwMode="auto">
            <a:xfrm>
              <a:off x="841492" y="1657983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0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0 h 44"/>
                <a:gd name="T22" fmla="*/ 0 w 21"/>
                <a:gd name="T23" fmla="*/ 2147483647 h 44"/>
                <a:gd name="T24" fmla="*/ 0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0 w 21"/>
                <a:gd name="T33" fmla="*/ 2147483647 h 44"/>
                <a:gd name="T34" fmla="*/ 0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17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Line 123"/>
            <p:cNvSpPr>
              <a:spLocks noChangeShapeType="1"/>
            </p:cNvSpPr>
            <p:nvPr/>
          </p:nvSpPr>
          <p:spPr bwMode="auto">
            <a:xfrm>
              <a:off x="842876" y="166362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124"/>
            <p:cNvSpPr>
              <a:spLocks/>
            </p:cNvSpPr>
            <p:nvPr/>
          </p:nvSpPr>
          <p:spPr bwMode="auto">
            <a:xfrm>
              <a:off x="841492" y="1663624"/>
              <a:ext cx="8299" cy="7052"/>
            </a:xfrm>
            <a:custGeom>
              <a:avLst/>
              <a:gdLst>
                <a:gd name="T0" fmla="*/ 2147483647 w 32"/>
                <a:gd name="T1" fmla="*/ 0 h 21"/>
                <a:gd name="T2" fmla="*/ 2147483647 w 32"/>
                <a:gd name="T3" fmla="*/ 0 h 21"/>
                <a:gd name="T4" fmla="*/ 2147483647 w 32"/>
                <a:gd name="T5" fmla="*/ 0 h 21"/>
                <a:gd name="T6" fmla="*/ 2147483647 w 32"/>
                <a:gd name="T7" fmla="*/ 2147483647 h 21"/>
                <a:gd name="T8" fmla="*/ 0 w 32"/>
                <a:gd name="T9" fmla="*/ 2147483647 h 21"/>
                <a:gd name="T10" fmla="*/ 0 w 32"/>
                <a:gd name="T11" fmla="*/ 2147483647 h 21"/>
                <a:gd name="T12" fmla="*/ 0 w 32"/>
                <a:gd name="T13" fmla="*/ 2147483647 h 21"/>
                <a:gd name="T14" fmla="*/ 0 w 32"/>
                <a:gd name="T15" fmla="*/ 2147483647 h 21"/>
                <a:gd name="T16" fmla="*/ 0 w 32"/>
                <a:gd name="T17" fmla="*/ 2147483647 h 21"/>
                <a:gd name="T18" fmla="*/ 0 w 32"/>
                <a:gd name="T19" fmla="*/ 2147483647 h 21"/>
                <a:gd name="T20" fmla="*/ 0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2147483647 h 21"/>
                <a:gd name="T42" fmla="*/ 2147483647 w 32"/>
                <a:gd name="T43" fmla="*/ 2147483647 h 21"/>
                <a:gd name="T44" fmla="*/ 2147483647 w 32"/>
                <a:gd name="T45" fmla="*/ 2147483647 h 21"/>
                <a:gd name="T46" fmla="*/ 2147483647 w 32"/>
                <a:gd name="T47" fmla="*/ 2147483647 h 21"/>
                <a:gd name="T48" fmla="*/ 2147483647 w 32"/>
                <a:gd name="T49" fmla="*/ 2147483647 h 21"/>
                <a:gd name="T50" fmla="*/ 2147483647 w 32"/>
                <a:gd name="T51" fmla="*/ 2147483647 h 21"/>
                <a:gd name="T52" fmla="*/ 2147483647 w 32"/>
                <a:gd name="T53" fmla="*/ 0 h 21"/>
                <a:gd name="T54" fmla="*/ 2147483647 w 32"/>
                <a:gd name="T55" fmla="*/ 0 h 21"/>
                <a:gd name="T56" fmla="*/ 2147483647 w 32"/>
                <a:gd name="T57" fmla="*/ 0 h 21"/>
                <a:gd name="T58" fmla="*/ 2147483647 w 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1"/>
                <a:gd name="T92" fmla="*/ 32 w 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1">
                  <a:moveTo>
                    <a:pt x="9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32" y="15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Line 125"/>
            <p:cNvSpPr>
              <a:spLocks noChangeShapeType="1"/>
            </p:cNvSpPr>
            <p:nvPr/>
          </p:nvSpPr>
          <p:spPr bwMode="auto">
            <a:xfrm>
              <a:off x="847026" y="166362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126"/>
            <p:cNvSpPr>
              <a:spLocks/>
            </p:cNvSpPr>
            <p:nvPr/>
          </p:nvSpPr>
          <p:spPr bwMode="auto">
            <a:xfrm>
              <a:off x="844258" y="1663624"/>
              <a:ext cx="15216" cy="7052"/>
            </a:xfrm>
            <a:custGeom>
              <a:avLst/>
              <a:gdLst>
                <a:gd name="T0" fmla="*/ 2147483647 w 55"/>
                <a:gd name="T1" fmla="*/ 0 h 21"/>
                <a:gd name="T2" fmla="*/ 2147483647 w 55"/>
                <a:gd name="T3" fmla="*/ 0 h 21"/>
                <a:gd name="T4" fmla="*/ 2147483647 w 55"/>
                <a:gd name="T5" fmla="*/ 0 h 21"/>
                <a:gd name="T6" fmla="*/ 2147483647 w 55"/>
                <a:gd name="T7" fmla="*/ 2147483647 h 21"/>
                <a:gd name="T8" fmla="*/ 2147483647 w 55"/>
                <a:gd name="T9" fmla="*/ 2147483647 h 21"/>
                <a:gd name="T10" fmla="*/ 0 w 55"/>
                <a:gd name="T11" fmla="*/ 2147483647 h 21"/>
                <a:gd name="T12" fmla="*/ 0 w 55"/>
                <a:gd name="T13" fmla="*/ 2147483647 h 21"/>
                <a:gd name="T14" fmla="*/ 0 w 55"/>
                <a:gd name="T15" fmla="*/ 2147483647 h 21"/>
                <a:gd name="T16" fmla="*/ 0 w 55"/>
                <a:gd name="T17" fmla="*/ 2147483647 h 21"/>
                <a:gd name="T18" fmla="*/ 0 w 55"/>
                <a:gd name="T19" fmla="*/ 2147483647 h 21"/>
                <a:gd name="T20" fmla="*/ 2147483647 w 55"/>
                <a:gd name="T21" fmla="*/ 2147483647 h 21"/>
                <a:gd name="T22" fmla="*/ 2147483647 w 55"/>
                <a:gd name="T23" fmla="*/ 2147483647 h 21"/>
                <a:gd name="T24" fmla="*/ 2147483647 w 55"/>
                <a:gd name="T25" fmla="*/ 2147483647 h 21"/>
                <a:gd name="T26" fmla="*/ 2147483647 w 55"/>
                <a:gd name="T27" fmla="*/ 2147483647 h 21"/>
                <a:gd name="T28" fmla="*/ 2147483647 w 55"/>
                <a:gd name="T29" fmla="*/ 2147483647 h 21"/>
                <a:gd name="T30" fmla="*/ 2147483647 w 55"/>
                <a:gd name="T31" fmla="*/ 2147483647 h 21"/>
                <a:gd name="T32" fmla="*/ 2147483647 w 55"/>
                <a:gd name="T33" fmla="*/ 2147483647 h 21"/>
                <a:gd name="T34" fmla="*/ 2147483647 w 55"/>
                <a:gd name="T35" fmla="*/ 2147483647 h 21"/>
                <a:gd name="T36" fmla="*/ 2147483647 w 55"/>
                <a:gd name="T37" fmla="*/ 2147483647 h 21"/>
                <a:gd name="T38" fmla="*/ 2147483647 w 55"/>
                <a:gd name="T39" fmla="*/ 2147483647 h 21"/>
                <a:gd name="T40" fmla="*/ 2147483647 w 55"/>
                <a:gd name="T41" fmla="*/ 2147483647 h 21"/>
                <a:gd name="T42" fmla="*/ 2147483647 w 55"/>
                <a:gd name="T43" fmla="*/ 2147483647 h 21"/>
                <a:gd name="T44" fmla="*/ 2147483647 w 55"/>
                <a:gd name="T45" fmla="*/ 2147483647 h 21"/>
                <a:gd name="T46" fmla="*/ 2147483647 w 55"/>
                <a:gd name="T47" fmla="*/ 2147483647 h 21"/>
                <a:gd name="T48" fmla="*/ 2147483647 w 55"/>
                <a:gd name="T49" fmla="*/ 2147483647 h 21"/>
                <a:gd name="T50" fmla="*/ 2147483647 w 55"/>
                <a:gd name="T51" fmla="*/ 2147483647 h 21"/>
                <a:gd name="T52" fmla="*/ 2147483647 w 55"/>
                <a:gd name="T53" fmla="*/ 0 h 21"/>
                <a:gd name="T54" fmla="*/ 2147483647 w 55"/>
                <a:gd name="T55" fmla="*/ 0 h 21"/>
                <a:gd name="T56" fmla="*/ 2147483647 w 55"/>
                <a:gd name="T57" fmla="*/ 0 h 21"/>
                <a:gd name="T58" fmla="*/ 2147483647 w 5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21"/>
                <a:gd name="T92" fmla="*/ 55 w 5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21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43" y="21"/>
                  </a:lnTo>
                  <a:lnTo>
                    <a:pt x="49" y="21"/>
                  </a:lnTo>
                  <a:lnTo>
                    <a:pt x="53" y="18"/>
                  </a:lnTo>
                  <a:lnTo>
                    <a:pt x="55" y="18"/>
                  </a:lnTo>
                  <a:lnTo>
                    <a:pt x="55" y="15"/>
                  </a:lnTo>
                  <a:lnTo>
                    <a:pt x="55" y="12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Line 127"/>
            <p:cNvSpPr>
              <a:spLocks noChangeShapeType="1"/>
            </p:cNvSpPr>
            <p:nvPr/>
          </p:nvSpPr>
          <p:spPr bwMode="auto">
            <a:xfrm>
              <a:off x="856708" y="166362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128"/>
            <p:cNvSpPr>
              <a:spLocks/>
            </p:cNvSpPr>
            <p:nvPr/>
          </p:nvSpPr>
          <p:spPr bwMode="auto">
            <a:xfrm>
              <a:off x="853941" y="1663624"/>
              <a:ext cx="5533" cy="7052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2147483647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0" y="18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6"/>
                  </a:lnTo>
                  <a:lnTo>
                    <a:pt x="20" y="4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Line 129"/>
            <p:cNvSpPr>
              <a:spLocks noChangeShapeType="1"/>
            </p:cNvSpPr>
            <p:nvPr/>
          </p:nvSpPr>
          <p:spPr bwMode="auto">
            <a:xfrm>
              <a:off x="858091" y="166362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130"/>
            <p:cNvSpPr>
              <a:spLocks/>
            </p:cNvSpPr>
            <p:nvPr/>
          </p:nvSpPr>
          <p:spPr bwMode="auto">
            <a:xfrm>
              <a:off x="853941" y="1663624"/>
              <a:ext cx="19365" cy="7052"/>
            </a:xfrm>
            <a:custGeom>
              <a:avLst/>
              <a:gdLst>
                <a:gd name="T0" fmla="*/ 2147483647 w 69"/>
                <a:gd name="T1" fmla="*/ 0 h 21"/>
                <a:gd name="T2" fmla="*/ 2147483647 w 69"/>
                <a:gd name="T3" fmla="*/ 0 h 21"/>
                <a:gd name="T4" fmla="*/ 2147483647 w 69"/>
                <a:gd name="T5" fmla="*/ 0 h 21"/>
                <a:gd name="T6" fmla="*/ 2147483647 w 69"/>
                <a:gd name="T7" fmla="*/ 2147483647 h 21"/>
                <a:gd name="T8" fmla="*/ 2147483647 w 69"/>
                <a:gd name="T9" fmla="*/ 2147483647 h 21"/>
                <a:gd name="T10" fmla="*/ 2147483647 w 69"/>
                <a:gd name="T11" fmla="*/ 2147483647 h 21"/>
                <a:gd name="T12" fmla="*/ 0 w 69"/>
                <a:gd name="T13" fmla="*/ 2147483647 h 21"/>
                <a:gd name="T14" fmla="*/ 0 w 69"/>
                <a:gd name="T15" fmla="*/ 2147483647 h 21"/>
                <a:gd name="T16" fmla="*/ 0 w 69"/>
                <a:gd name="T17" fmla="*/ 2147483647 h 21"/>
                <a:gd name="T18" fmla="*/ 2147483647 w 69"/>
                <a:gd name="T19" fmla="*/ 2147483647 h 21"/>
                <a:gd name="T20" fmla="*/ 2147483647 w 69"/>
                <a:gd name="T21" fmla="*/ 2147483647 h 21"/>
                <a:gd name="T22" fmla="*/ 2147483647 w 69"/>
                <a:gd name="T23" fmla="*/ 2147483647 h 21"/>
                <a:gd name="T24" fmla="*/ 2147483647 w 69"/>
                <a:gd name="T25" fmla="*/ 2147483647 h 21"/>
                <a:gd name="T26" fmla="*/ 2147483647 w 69"/>
                <a:gd name="T27" fmla="*/ 2147483647 h 21"/>
                <a:gd name="T28" fmla="*/ 2147483647 w 69"/>
                <a:gd name="T29" fmla="*/ 2147483647 h 21"/>
                <a:gd name="T30" fmla="*/ 2147483647 w 69"/>
                <a:gd name="T31" fmla="*/ 2147483647 h 21"/>
                <a:gd name="T32" fmla="*/ 2147483647 w 69"/>
                <a:gd name="T33" fmla="*/ 2147483647 h 21"/>
                <a:gd name="T34" fmla="*/ 2147483647 w 69"/>
                <a:gd name="T35" fmla="*/ 2147483647 h 21"/>
                <a:gd name="T36" fmla="*/ 2147483647 w 69"/>
                <a:gd name="T37" fmla="*/ 2147483647 h 21"/>
                <a:gd name="T38" fmla="*/ 2147483647 w 69"/>
                <a:gd name="T39" fmla="*/ 2147483647 h 21"/>
                <a:gd name="T40" fmla="*/ 2147483647 w 69"/>
                <a:gd name="T41" fmla="*/ 2147483647 h 21"/>
                <a:gd name="T42" fmla="*/ 2147483647 w 69"/>
                <a:gd name="T43" fmla="*/ 2147483647 h 21"/>
                <a:gd name="T44" fmla="*/ 2147483647 w 69"/>
                <a:gd name="T45" fmla="*/ 2147483647 h 21"/>
                <a:gd name="T46" fmla="*/ 2147483647 w 69"/>
                <a:gd name="T47" fmla="*/ 2147483647 h 21"/>
                <a:gd name="T48" fmla="*/ 2147483647 w 69"/>
                <a:gd name="T49" fmla="*/ 2147483647 h 21"/>
                <a:gd name="T50" fmla="*/ 2147483647 w 69"/>
                <a:gd name="T51" fmla="*/ 2147483647 h 21"/>
                <a:gd name="T52" fmla="*/ 2147483647 w 69"/>
                <a:gd name="T53" fmla="*/ 0 h 21"/>
                <a:gd name="T54" fmla="*/ 2147483647 w 69"/>
                <a:gd name="T55" fmla="*/ 0 h 21"/>
                <a:gd name="T56" fmla="*/ 2147483647 w 69"/>
                <a:gd name="T57" fmla="*/ 0 h 21"/>
                <a:gd name="T58" fmla="*/ 2147483647 w 6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"/>
                <a:gd name="T91" fmla="*/ 0 h 21"/>
                <a:gd name="T92" fmla="*/ 69 w 6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" h="21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55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7" y="18"/>
                  </a:lnTo>
                  <a:lnTo>
                    <a:pt x="69" y="15"/>
                  </a:lnTo>
                  <a:lnTo>
                    <a:pt x="69" y="12"/>
                  </a:lnTo>
                  <a:lnTo>
                    <a:pt x="69" y="10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Line 131"/>
            <p:cNvSpPr>
              <a:spLocks noChangeShapeType="1"/>
            </p:cNvSpPr>
            <p:nvPr/>
          </p:nvSpPr>
          <p:spPr bwMode="auto">
            <a:xfrm>
              <a:off x="873307" y="16678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132"/>
            <p:cNvSpPr>
              <a:spLocks/>
            </p:cNvSpPr>
            <p:nvPr/>
          </p:nvSpPr>
          <p:spPr bwMode="auto">
            <a:xfrm>
              <a:off x="867774" y="1663624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2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Line 133"/>
            <p:cNvSpPr>
              <a:spLocks noChangeShapeType="1"/>
            </p:cNvSpPr>
            <p:nvPr/>
          </p:nvSpPr>
          <p:spPr bwMode="auto">
            <a:xfrm>
              <a:off x="870540" y="16706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34"/>
            <p:cNvSpPr>
              <a:spLocks/>
            </p:cNvSpPr>
            <p:nvPr/>
          </p:nvSpPr>
          <p:spPr bwMode="auto">
            <a:xfrm>
              <a:off x="867774" y="1670677"/>
              <a:ext cx="45646" cy="5641"/>
            </a:xfrm>
            <a:custGeom>
              <a:avLst/>
              <a:gdLst>
                <a:gd name="T0" fmla="*/ 2147483647 w 162"/>
                <a:gd name="T1" fmla="*/ 0 h 19"/>
                <a:gd name="T2" fmla="*/ 2147483647 w 162"/>
                <a:gd name="T3" fmla="*/ 0 h 19"/>
                <a:gd name="T4" fmla="*/ 2147483647 w 162"/>
                <a:gd name="T5" fmla="*/ 2147483647 h 19"/>
                <a:gd name="T6" fmla="*/ 2147483647 w 162"/>
                <a:gd name="T7" fmla="*/ 2147483647 h 19"/>
                <a:gd name="T8" fmla="*/ 2147483647 w 162"/>
                <a:gd name="T9" fmla="*/ 2147483647 h 19"/>
                <a:gd name="T10" fmla="*/ 0 w 162"/>
                <a:gd name="T11" fmla="*/ 2147483647 h 19"/>
                <a:gd name="T12" fmla="*/ 0 w 162"/>
                <a:gd name="T13" fmla="*/ 2147483647 h 19"/>
                <a:gd name="T14" fmla="*/ 0 w 162"/>
                <a:gd name="T15" fmla="*/ 2147483647 h 19"/>
                <a:gd name="T16" fmla="*/ 0 w 162"/>
                <a:gd name="T17" fmla="*/ 2147483647 h 19"/>
                <a:gd name="T18" fmla="*/ 0 w 162"/>
                <a:gd name="T19" fmla="*/ 2147483647 h 19"/>
                <a:gd name="T20" fmla="*/ 2147483647 w 162"/>
                <a:gd name="T21" fmla="*/ 2147483647 h 19"/>
                <a:gd name="T22" fmla="*/ 2147483647 w 162"/>
                <a:gd name="T23" fmla="*/ 2147483647 h 19"/>
                <a:gd name="T24" fmla="*/ 2147483647 w 162"/>
                <a:gd name="T25" fmla="*/ 2147483647 h 19"/>
                <a:gd name="T26" fmla="*/ 2147483647 w 162"/>
                <a:gd name="T27" fmla="*/ 2147483647 h 19"/>
                <a:gd name="T28" fmla="*/ 2147483647 w 162"/>
                <a:gd name="T29" fmla="*/ 2147483647 h 19"/>
                <a:gd name="T30" fmla="*/ 2147483647 w 162"/>
                <a:gd name="T31" fmla="*/ 2147483647 h 19"/>
                <a:gd name="T32" fmla="*/ 2147483647 w 162"/>
                <a:gd name="T33" fmla="*/ 2147483647 h 19"/>
                <a:gd name="T34" fmla="*/ 2147483647 w 162"/>
                <a:gd name="T35" fmla="*/ 2147483647 h 19"/>
                <a:gd name="T36" fmla="*/ 2147483647 w 162"/>
                <a:gd name="T37" fmla="*/ 2147483647 h 19"/>
                <a:gd name="T38" fmla="*/ 2147483647 w 162"/>
                <a:gd name="T39" fmla="*/ 2147483647 h 19"/>
                <a:gd name="T40" fmla="*/ 2147483647 w 162"/>
                <a:gd name="T41" fmla="*/ 2147483647 h 19"/>
                <a:gd name="T42" fmla="*/ 2147483647 w 162"/>
                <a:gd name="T43" fmla="*/ 2147483647 h 19"/>
                <a:gd name="T44" fmla="*/ 2147483647 w 162"/>
                <a:gd name="T45" fmla="*/ 2147483647 h 19"/>
                <a:gd name="T46" fmla="*/ 2147483647 w 162"/>
                <a:gd name="T47" fmla="*/ 2147483647 h 19"/>
                <a:gd name="T48" fmla="*/ 2147483647 w 162"/>
                <a:gd name="T49" fmla="*/ 2147483647 h 19"/>
                <a:gd name="T50" fmla="*/ 2147483647 w 162"/>
                <a:gd name="T51" fmla="*/ 2147483647 h 19"/>
                <a:gd name="T52" fmla="*/ 2147483647 w 162"/>
                <a:gd name="T53" fmla="*/ 2147483647 h 19"/>
                <a:gd name="T54" fmla="*/ 2147483647 w 162"/>
                <a:gd name="T55" fmla="*/ 0 h 19"/>
                <a:gd name="T56" fmla="*/ 2147483647 w 162"/>
                <a:gd name="T57" fmla="*/ 0 h 19"/>
                <a:gd name="T58" fmla="*/ 2147483647 w 16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2"/>
                <a:gd name="T91" fmla="*/ 0 h 19"/>
                <a:gd name="T92" fmla="*/ 162 w 16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2" h="19">
                  <a:moveTo>
                    <a:pt x="9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50" y="19"/>
                  </a:lnTo>
                  <a:lnTo>
                    <a:pt x="152" y="19"/>
                  </a:lnTo>
                  <a:lnTo>
                    <a:pt x="156" y="19"/>
                  </a:lnTo>
                  <a:lnTo>
                    <a:pt x="158" y="19"/>
                  </a:lnTo>
                  <a:lnTo>
                    <a:pt x="158" y="17"/>
                  </a:lnTo>
                  <a:lnTo>
                    <a:pt x="162" y="14"/>
                  </a:lnTo>
                  <a:lnTo>
                    <a:pt x="162" y="11"/>
                  </a:lnTo>
                  <a:lnTo>
                    <a:pt x="162" y="8"/>
                  </a:lnTo>
                  <a:lnTo>
                    <a:pt x="162" y="5"/>
                  </a:lnTo>
                  <a:lnTo>
                    <a:pt x="158" y="5"/>
                  </a:lnTo>
                  <a:lnTo>
                    <a:pt x="158" y="2"/>
                  </a:lnTo>
                  <a:lnTo>
                    <a:pt x="156" y="2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Line 135"/>
            <p:cNvSpPr>
              <a:spLocks noChangeShapeType="1"/>
            </p:cNvSpPr>
            <p:nvPr/>
          </p:nvSpPr>
          <p:spPr bwMode="auto">
            <a:xfrm>
              <a:off x="913419" y="16734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36"/>
            <p:cNvSpPr>
              <a:spLocks/>
            </p:cNvSpPr>
            <p:nvPr/>
          </p:nvSpPr>
          <p:spPr bwMode="auto">
            <a:xfrm>
              <a:off x="906503" y="1670677"/>
              <a:ext cx="6917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2147483647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2147483647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6" y="42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Line 137"/>
            <p:cNvSpPr>
              <a:spLocks noChangeShapeType="1"/>
            </p:cNvSpPr>
            <p:nvPr/>
          </p:nvSpPr>
          <p:spPr bwMode="auto">
            <a:xfrm>
              <a:off x="910653" y="167772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138"/>
            <p:cNvSpPr>
              <a:spLocks/>
            </p:cNvSpPr>
            <p:nvPr/>
          </p:nvSpPr>
          <p:spPr bwMode="auto">
            <a:xfrm>
              <a:off x="906503" y="1677729"/>
              <a:ext cx="9683" cy="5641"/>
            </a:xfrm>
            <a:custGeom>
              <a:avLst/>
              <a:gdLst>
                <a:gd name="T0" fmla="*/ 2147483647 w 32"/>
                <a:gd name="T1" fmla="*/ 0 h 21"/>
                <a:gd name="T2" fmla="*/ 2147483647 w 32"/>
                <a:gd name="T3" fmla="*/ 0 h 21"/>
                <a:gd name="T4" fmla="*/ 2147483647 w 32"/>
                <a:gd name="T5" fmla="*/ 0 h 21"/>
                <a:gd name="T6" fmla="*/ 2147483647 w 32"/>
                <a:gd name="T7" fmla="*/ 0 h 21"/>
                <a:gd name="T8" fmla="*/ 2147483647 w 32"/>
                <a:gd name="T9" fmla="*/ 2147483647 h 21"/>
                <a:gd name="T10" fmla="*/ 2147483647 w 32"/>
                <a:gd name="T11" fmla="*/ 2147483647 h 21"/>
                <a:gd name="T12" fmla="*/ 0 w 32"/>
                <a:gd name="T13" fmla="*/ 2147483647 h 21"/>
                <a:gd name="T14" fmla="*/ 0 w 32"/>
                <a:gd name="T15" fmla="*/ 2147483647 h 21"/>
                <a:gd name="T16" fmla="*/ 0 w 32"/>
                <a:gd name="T17" fmla="*/ 2147483647 h 21"/>
                <a:gd name="T18" fmla="*/ 2147483647 w 32"/>
                <a:gd name="T19" fmla="*/ 2147483647 h 21"/>
                <a:gd name="T20" fmla="*/ 2147483647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2147483647 h 21"/>
                <a:gd name="T42" fmla="*/ 2147483647 w 32"/>
                <a:gd name="T43" fmla="*/ 2147483647 h 21"/>
                <a:gd name="T44" fmla="*/ 2147483647 w 32"/>
                <a:gd name="T45" fmla="*/ 2147483647 h 21"/>
                <a:gd name="T46" fmla="*/ 2147483647 w 32"/>
                <a:gd name="T47" fmla="*/ 2147483647 h 21"/>
                <a:gd name="T48" fmla="*/ 2147483647 w 32"/>
                <a:gd name="T49" fmla="*/ 2147483647 h 21"/>
                <a:gd name="T50" fmla="*/ 2147483647 w 32"/>
                <a:gd name="T51" fmla="*/ 0 h 21"/>
                <a:gd name="T52" fmla="*/ 2147483647 w 32"/>
                <a:gd name="T53" fmla="*/ 0 h 21"/>
                <a:gd name="T54" fmla="*/ 2147483647 w 32"/>
                <a:gd name="T55" fmla="*/ 0 h 21"/>
                <a:gd name="T56" fmla="*/ 2147483647 w 32"/>
                <a:gd name="T57" fmla="*/ 0 h 21"/>
                <a:gd name="T58" fmla="*/ 2147483647 w 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1"/>
                <a:gd name="T92" fmla="*/ 32 w 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1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32" y="9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Line 139"/>
            <p:cNvSpPr>
              <a:spLocks noChangeShapeType="1"/>
            </p:cNvSpPr>
            <p:nvPr/>
          </p:nvSpPr>
          <p:spPr bwMode="auto">
            <a:xfrm>
              <a:off x="916185" y="168054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40"/>
            <p:cNvSpPr>
              <a:spLocks/>
            </p:cNvSpPr>
            <p:nvPr/>
          </p:nvSpPr>
          <p:spPr bwMode="auto">
            <a:xfrm>
              <a:off x="910653" y="1677729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0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0 h 44"/>
                <a:gd name="T22" fmla="*/ 0 w 21"/>
                <a:gd name="T23" fmla="*/ 2147483647 h 44"/>
                <a:gd name="T24" fmla="*/ 0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0 w 21"/>
                <a:gd name="T33" fmla="*/ 2147483647 h 44"/>
                <a:gd name="T34" fmla="*/ 0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18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Line 141"/>
            <p:cNvSpPr>
              <a:spLocks noChangeShapeType="1"/>
            </p:cNvSpPr>
            <p:nvPr/>
          </p:nvSpPr>
          <p:spPr bwMode="auto">
            <a:xfrm>
              <a:off x="913419" y="168478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42"/>
            <p:cNvSpPr>
              <a:spLocks/>
            </p:cNvSpPr>
            <p:nvPr/>
          </p:nvSpPr>
          <p:spPr bwMode="auto">
            <a:xfrm>
              <a:off x="910653" y="1684780"/>
              <a:ext cx="23515" cy="5641"/>
            </a:xfrm>
            <a:custGeom>
              <a:avLst/>
              <a:gdLst>
                <a:gd name="T0" fmla="*/ 2147483647 w 88"/>
                <a:gd name="T1" fmla="*/ 0 h 21"/>
                <a:gd name="T2" fmla="*/ 2147483647 w 88"/>
                <a:gd name="T3" fmla="*/ 0 h 21"/>
                <a:gd name="T4" fmla="*/ 2147483647 w 88"/>
                <a:gd name="T5" fmla="*/ 0 h 21"/>
                <a:gd name="T6" fmla="*/ 2147483647 w 88"/>
                <a:gd name="T7" fmla="*/ 2147483647 h 21"/>
                <a:gd name="T8" fmla="*/ 0 w 88"/>
                <a:gd name="T9" fmla="*/ 2147483647 h 21"/>
                <a:gd name="T10" fmla="*/ 0 w 88"/>
                <a:gd name="T11" fmla="*/ 2147483647 h 21"/>
                <a:gd name="T12" fmla="*/ 0 w 88"/>
                <a:gd name="T13" fmla="*/ 2147483647 h 21"/>
                <a:gd name="T14" fmla="*/ 0 w 88"/>
                <a:gd name="T15" fmla="*/ 2147483647 h 21"/>
                <a:gd name="T16" fmla="*/ 0 w 88"/>
                <a:gd name="T17" fmla="*/ 2147483647 h 21"/>
                <a:gd name="T18" fmla="*/ 0 w 88"/>
                <a:gd name="T19" fmla="*/ 2147483647 h 21"/>
                <a:gd name="T20" fmla="*/ 0 w 88"/>
                <a:gd name="T21" fmla="*/ 2147483647 h 21"/>
                <a:gd name="T22" fmla="*/ 2147483647 w 88"/>
                <a:gd name="T23" fmla="*/ 2147483647 h 21"/>
                <a:gd name="T24" fmla="*/ 2147483647 w 88"/>
                <a:gd name="T25" fmla="*/ 2147483647 h 21"/>
                <a:gd name="T26" fmla="*/ 2147483647 w 88"/>
                <a:gd name="T27" fmla="*/ 2147483647 h 21"/>
                <a:gd name="T28" fmla="*/ 2147483647 w 88"/>
                <a:gd name="T29" fmla="*/ 2147483647 h 21"/>
                <a:gd name="T30" fmla="*/ 2147483647 w 88"/>
                <a:gd name="T31" fmla="*/ 2147483647 h 21"/>
                <a:gd name="T32" fmla="*/ 2147483647 w 88"/>
                <a:gd name="T33" fmla="*/ 2147483647 h 21"/>
                <a:gd name="T34" fmla="*/ 2147483647 w 88"/>
                <a:gd name="T35" fmla="*/ 2147483647 h 21"/>
                <a:gd name="T36" fmla="*/ 2147483647 w 88"/>
                <a:gd name="T37" fmla="*/ 2147483647 h 21"/>
                <a:gd name="T38" fmla="*/ 2147483647 w 88"/>
                <a:gd name="T39" fmla="*/ 2147483647 h 21"/>
                <a:gd name="T40" fmla="*/ 2147483647 w 88"/>
                <a:gd name="T41" fmla="*/ 2147483647 h 21"/>
                <a:gd name="T42" fmla="*/ 2147483647 w 88"/>
                <a:gd name="T43" fmla="*/ 2147483647 h 21"/>
                <a:gd name="T44" fmla="*/ 2147483647 w 88"/>
                <a:gd name="T45" fmla="*/ 2147483647 h 21"/>
                <a:gd name="T46" fmla="*/ 2147483647 w 88"/>
                <a:gd name="T47" fmla="*/ 2147483647 h 21"/>
                <a:gd name="T48" fmla="*/ 2147483647 w 88"/>
                <a:gd name="T49" fmla="*/ 2147483647 h 21"/>
                <a:gd name="T50" fmla="*/ 2147483647 w 88"/>
                <a:gd name="T51" fmla="*/ 2147483647 h 21"/>
                <a:gd name="T52" fmla="*/ 2147483647 w 88"/>
                <a:gd name="T53" fmla="*/ 0 h 21"/>
                <a:gd name="T54" fmla="*/ 2147483647 w 88"/>
                <a:gd name="T55" fmla="*/ 0 h 21"/>
                <a:gd name="T56" fmla="*/ 2147483647 w 88"/>
                <a:gd name="T57" fmla="*/ 0 h 21"/>
                <a:gd name="T58" fmla="*/ 2147483647 w 8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8"/>
                <a:gd name="T91" fmla="*/ 0 h 21"/>
                <a:gd name="T92" fmla="*/ 88 w 8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8" h="21">
                  <a:moveTo>
                    <a:pt x="10" y="0"/>
                  </a:moveTo>
                  <a:lnTo>
                    <a:pt x="6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72" y="21"/>
                  </a:lnTo>
                  <a:lnTo>
                    <a:pt x="78" y="21"/>
                  </a:lnTo>
                  <a:lnTo>
                    <a:pt x="82" y="21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4" y="15"/>
                  </a:lnTo>
                  <a:lnTo>
                    <a:pt x="88" y="12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Line 143"/>
            <p:cNvSpPr>
              <a:spLocks noChangeShapeType="1"/>
            </p:cNvSpPr>
            <p:nvPr/>
          </p:nvSpPr>
          <p:spPr bwMode="auto">
            <a:xfrm>
              <a:off x="934167" y="168760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44"/>
            <p:cNvSpPr>
              <a:spLocks/>
            </p:cNvSpPr>
            <p:nvPr/>
          </p:nvSpPr>
          <p:spPr bwMode="auto">
            <a:xfrm>
              <a:off x="928635" y="1684780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0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0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12"/>
                  </a:moveTo>
                  <a:lnTo>
                    <a:pt x="21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Line 145"/>
            <p:cNvSpPr>
              <a:spLocks noChangeShapeType="1"/>
            </p:cNvSpPr>
            <p:nvPr/>
          </p:nvSpPr>
          <p:spPr bwMode="auto">
            <a:xfrm>
              <a:off x="931401" y="16904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146"/>
            <p:cNvSpPr>
              <a:spLocks/>
            </p:cNvSpPr>
            <p:nvPr/>
          </p:nvSpPr>
          <p:spPr bwMode="auto">
            <a:xfrm>
              <a:off x="928635" y="1690421"/>
              <a:ext cx="29047" cy="5641"/>
            </a:xfrm>
            <a:custGeom>
              <a:avLst/>
              <a:gdLst>
                <a:gd name="T0" fmla="*/ 2147483647 w 106"/>
                <a:gd name="T1" fmla="*/ 0 h 20"/>
                <a:gd name="T2" fmla="*/ 2147483647 w 106"/>
                <a:gd name="T3" fmla="*/ 2147483647 h 20"/>
                <a:gd name="T4" fmla="*/ 2147483647 w 106"/>
                <a:gd name="T5" fmla="*/ 2147483647 h 20"/>
                <a:gd name="T6" fmla="*/ 2147483647 w 106"/>
                <a:gd name="T7" fmla="*/ 2147483647 h 20"/>
                <a:gd name="T8" fmla="*/ 0 w 106"/>
                <a:gd name="T9" fmla="*/ 2147483647 h 20"/>
                <a:gd name="T10" fmla="*/ 0 w 106"/>
                <a:gd name="T11" fmla="*/ 2147483647 h 20"/>
                <a:gd name="T12" fmla="*/ 0 w 106"/>
                <a:gd name="T13" fmla="*/ 2147483647 h 20"/>
                <a:gd name="T14" fmla="*/ 0 w 106"/>
                <a:gd name="T15" fmla="*/ 2147483647 h 20"/>
                <a:gd name="T16" fmla="*/ 0 w 106"/>
                <a:gd name="T17" fmla="*/ 2147483647 h 20"/>
                <a:gd name="T18" fmla="*/ 0 w 106"/>
                <a:gd name="T19" fmla="*/ 2147483647 h 20"/>
                <a:gd name="T20" fmla="*/ 0 w 106"/>
                <a:gd name="T21" fmla="*/ 2147483647 h 20"/>
                <a:gd name="T22" fmla="*/ 2147483647 w 106"/>
                <a:gd name="T23" fmla="*/ 2147483647 h 20"/>
                <a:gd name="T24" fmla="*/ 2147483647 w 106"/>
                <a:gd name="T25" fmla="*/ 2147483647 h 20"/>
                <a:gd name="T26" fmla="*/ 2147483647 w 106"/>
                <a:gd name="T27" fmla="*/ 2147483647 h 20"/>
                <a:gd name="T28" fmla="*/ 2147483647 w 106"/>
                <a:gd name="T29" fmla="*/ 2147483647 h 20"/>
                <a:gd name="T30" fmla="*/ 2147483647 w 106"/>
                <a:gd name="T31" fmla="*/ 2147483647 h 20"/>
                <a:gd name="T32" fmla="*/ 2147483647 w 106"/>
                <a:gd name="T33" fmla="*/ 2147483647 h 20"/>
                <a:gd name="T34" fmla="*/ 2147483647 w 106"/>
                <a:gd name="T35" fmla="*/ 2147483647 h 20"/>
                <a:gd name="T36" fmla="*/ 2147483647 w 106"/>
                <a:gd name="T37" fmla="*/ 2147483647 h 20"/>
                <a:gd name="T38" fmla="*/ 2147483647 w 106"/>
                <a:gd name="T39" fmla="*/ 2147483647 h 20"/>
                <a:gd name="T40" fmla="*/ 2147483647 w 106"/>
                <a:gd name="T41" fmla="*/ 2147483647 h 20"/>
                <a:gd name="T42" fmla="*/ 2147483647 w 106"/>
                <a:gd name="T43" fmla="*/ 2147483647 h 20"/>
                <a:gd name="T44" fmla="*/ 2147483647 w 106"/>
                <a:gd name="T45" fmla="*/ 2147483647 h 20"/>
                <a:gd name="T46" fmla="*/ 2147483647 w 106"/>
                <a:gd name="T47" fmla="*/ 2147483647 h 20"/>
                <a:gd name="T48" fmla="*/ 2147483647 w 106"/>
                <a:gd name="T49" fmla="*/ 2147483647 h 20"/>
                <a:gd name="T50" fmla="*/ 2147483647 w 106"/>
                <a:gd name="T51" fmla="*/ 2147483647 h 20"/>
                <a:gd name="T52" fmla="*/ 2147483647 w 106"/>
                <a:gd name="T53" fmla="*/ 2147483647 h 20"/>
                <a:gd name="T54" fmla="*/ 2147483647 w 106"/>
                <a:gd name="T55" fmla="*/ 2147483647 h 20"/>
                <a:gd name="T56" fmla="*/ 2147483647 w 106"/>
                <a:gd name="T57" fmla="*/ 0 h 20"/>
                <a:gd name="T58" fmla="*/ 2147483647 w 10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6"/>
                <a:gd name="T91" fmla="*/ 0 h 20"/>
                <a:gd name="T92" fmla="*/ 106 w 10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6" h="20">
                  <a:moveTo>
                    <a:pt x="9" y="0"/>
                  </a:moveTo>
                  <a:lnTo>
                    <a:pt x="5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92" y="20"/>
                  </a:lnTo>
                  <a:lnTo>
                    <a:pt x="101" y="20"/>
                  </a:lnTo>
                  <a:lnTo>
                    <a:pt x="104" y="20"/>
                  </a:lnTo>
                  <a:lnTo>
                    <a:pt x="104" y="18"/>
                  </a:lnTo>
                  <a:lnTo>
                    <a:pt x="106" y="14"/>
                  </a:lnTo>
                  <a:lnTo>
                    <a:pt x="106" y="12"/>
                  </a:lnTo>
                  <a:lnTo>
                    <a:pt x="106" y="9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Line 147"/>
            <p:cNvSpPr>
              <a:spLocks noChangeShapeType="1"/>
            </p:cNvSpPr>
            <p:nvPr/>
          </p:nvSpPr>
          <p:spPr bwMode="auto">
            <a:xfrm>
              <a:off x="957681" y="16946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48"/>
            <p:cNvSpPr>
              <a:spLocks/>
            </p:cNvSpPr>
            <p:nvPr/>
          </p:nvSpPr>
          <p:spPr bwMode="auto">
            <a:xfrm>
              <a:off x="952148" y="1690421"/>
              <a:ext cx="5533" cy="14103"/>
            </a:xfrm>
            <a:custGeom>
              <a:avLst/>
              <a:gdLst>
                <a:gd name="T0" fmla="*/ 2147483647 w 19"/>
                <a:gd name="T1" fmla="*/ 2147483647 h 47"/>
                <a:gd name="T2" fmla="*/ 2147483647 w 19"/>
                <a:gd name="T3" fmla="*/ 2147483647 h 47"/>
                <a:gd name="T4" fmla="*/ 2147483647 w 19"/>
                <a:gd name="T5" fmla="*/ 2147483647 h 47"/>
                <a:gd name="T6" fmla="*/ 2147483647 w 19"/>
                <a:gd name="T7" fmla="*/ 2147483647 h 47"/>
                <a:gd name="T8" fmla="*/ 2147483647 w 19"/>
                <a:gd name="T9" fmla="*/ 2147483647 h 47"/>
                <a:gd name="T10" fmla="*/ 2147483647 w 19"/>
                <a:gd name="T11" fmla="*/ 2147483647 h 47"/>
                <a:gd name="T12" fmla="*/ 2147483647 w 19"/>
                <a:gd name="T13" fmla="*/ 2147483647 h 47"/>
                <a:gd name="T14" fmla="*/ 2147483647 w 19"/>
                <a:gd name="T15" fmla="*/ 0 h 47"/>
                <a:gd name="T16" fmla="*/ 2147483647 w 19"/>
                <a:gd name="T17" fmla="*/ 2147483647 h 47"/>
                <a:gd name="T18" fmla="*/ 2147483647 w 19"/>
                <a:gd name="T19" fmla="*/ 2147483647 h 47"/>
                <a:gd name="T20" fmla="*/ 2147483647 w 19"/>
                <a:gd name="T21" fmla="*/ 2147483647 h 47"/>
                <a:gd name="T22" fmla="*/ 2147483647 w 19"/>
                <a:gd name="T23" fmla="*/ 2147483647 h 47"/>
                <a:gd name="T24" fmla="*/ 2147483647 w 19"/>
                <a:gd name="T25" fmla="*/ 2147483647 h 47"/>
                <a:gd name="T26" fmla="*/ 0 w 19"/>
                <a:gd name="T27" fmla="*/ 2147483647 h 47"/>
                <a:gd name="T28" fmla="*/ 0 w 19"/>
                <a:gd name="T29" fmla="*/ 2147483647 h 47"/>
                <a:gd name="T30" fmla="*/ 0 w 19"/>
                <a:gd name="T31" fmla="*/ 2147483647 h 47"/>
                <a:gd name="T32" fmla="*/ 2147483647 w 19"/>
                <a:gd name="T33" fmla="*/ 2147483647 h 47"/>
                <a:gd name="T34" fmla="*/ 2147483647 w 19"/>
                <a:gd name="T35" fmla="*/ 2147483647 h 47"/>
                <a:gd name="T36" fmla="*/ 2147483647 w 19"/>
                <a:gd name="T37" fmla="*/ 2147483647 h 47"/>
                <a:gd name="T38" fmla="*/ 2147483647 w 19"/>
                <a:gd name="T39" fmla="*/ 2147483647 h 47"/>
                <a:gd name="T40" fmla="*/ 2147483647 w 19"/>
                <a:gd name="T41" fmla="*/ 2147483647 h 47"/>
                <a:gd name="T42" fmla="*/ 2147483647 w 19"/>
                <a:gd name="T43" fmla="*/ 2147483647 h 47"/>
                <a:gd name="T44" fmla="*/ 2147483647 w 19"/>
                <a:gd name="T45" fmla="*/ 2147483647 h 47"/>
                <a:gd name="T46" fmla="*/ 2147483647 w 19"/>
                <a:gd name="T47" fmla="*/ 2147483647 h 47"/>
                <a:gd name="T48" fmla="*/ 2147483647 w 19"/>
                <a:gd name="T49" fmla="*/ 2147483647 h 47"/>
                <a:gd name="T50" fmla="*/ 2147483647 w 19"/>
                <a:gd name="T51" fmla="*/ 2147483647 h 47"/>
                <a:gd name="T52" fmla="*/ 2147483647 w 19"/>
                <a:gd name="T53" fmla="*/ 2147483647 h 47"/>
                <a:gd name="T54" fmla="*/ 2147483647 w 19"/>
                <a:gd name="T55" fmla="*/ 2147483647 h 47"/>
                <a:gd name="T56" fmla="*/ 2147483647 w 19"/>
                <a:gd name="T57" fmla="*/ 2147483647 h 47"/>
                <a:gd name="T58" fmla="*/ 2147483647 w 19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7"/>
                <a:gd name="T92" fmla="*/ 19 w 19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7">
                  <a:moveTo>
                    <a:pt x="19" y="12"/>
                  </a:moveTo>
                  <a:lnTo>
                    <a:pt x="19" y="9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1" y="0"/>
                  </a:lnTo>
                  <a:lnTo>
                    <a:pt x="8" y="4"/>
                  </a:lnTo>
                  <a:lnTo>
                    <a:pt x="5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4" y="47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9" y="41"/>
                  </a:lnTo>
                  <a:lnTo>
                    <a:pt x="19" y="38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Line 149"/>
            <p:cNvSpPr>
              <a:spLocks noChangeShapeType="1"/>
            </p:cNvSpPr>
            <p:nvPr/>
          </p:nvSpPr>
          <p:spPr bwMode="auto">
            <a:xfrm>
              <a:off x="956299" y="169888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50"/>
            <p:cNvSpPr>
              <a:spLocks/>
            </p:cNvSpPr>
            <p:nvPr/>
          </p:nvSpPr>
          <p:spPr bwMode="auto">
            <a:xfrm>
              <a:off x="952148" y="1698884"/>
              <a:ext cx="5533" cy="5641"/>
            </a:xfrm>
            <a:custGeom>
              <a:avLst/>
              <a:gdLst>
                <a:gd name="T0" fmla="*/ 2147483647 w 19"/>
                <a:gd name="T1" fmla="*/ 0 h 21"/>
                <a:gd name="T2" fmla="*/ 2147483647 w 19"/>
                <a:gd name="T3" fmla="*/ 0 h 21"/>
                <a:gd name="T4" fmla="*/ 2147483647 w 19"/>
                <a:gd name="T5" fmla="*/ 0 h 21"/>
                <a:gd name="T6" fmla="*/ 2147483647 w 19"/>
                <a:gd name="T7" fmla="*/ 2147483647 h 21"/>
                <a:gd name="T8" fmla="*/ 2147483647 w 19"/>
                <a:gd name="T9" fmla="*/ 2147483647 h 21"/>
                <a:gd name="T10" fmla="*/ 2147483647 w 19"/>
                <a:gd name="T11" fmla="*/ 2147483647 h 21"/>
                <a:gd name="T12" fmla="*/ 0 w 19"/>
                <a:gd name="T13" fmla="*/ 2147483647 h 21"/>
                <a:gd name="T14" fmla="*/ 0 w 19"/>
                <a:gd name="T15" fmla="*/ 2147483647 h 21"/>
                <a:gd name="T16" fmla="*/ 0 w 19"/>
                <a:gd name="T17" fmla="*/ 2147483647 h 21"/>
                <a:gd name="T18" fmla="*/ 2147483647 w 19"/>
                <a:gd name="T19" fmla="*/ 2147483647 h 21"/>
                <a:gd name="T20" fmla="*/ 2147483647 w 19"/>
                <a:gd name="T21" fmla="*/ 2147483647 h 21"/>
                <a:gd name="T22" fmla="*/ 2147483647 w 19"/>
                <a:gd name="T23" fmla="*/ 2147483647 h 21"/>
                <a:gd name="T24" fmla="*/ 2147483647 w 19"/>
                <a:gd name="T25" fmla="*/ 2147483647 h 21"/>
                <a:gd name="T26" fmla="*/ 2147483647 w 19"/>
                <a:gd name="T27" fmla="*/ 2147483647 h 21"/>
                <a:gd name="T28" fmla="*/ 2147483647 w 19"/>
                <a:gd name="T29" fmla="*/ 2147483647 h 21"/>
                <a:gd name="T30" fmla="*/ 2147483647 w 19"/>
                <a:gd name="T31" fmla="*/ 2147483647 h 21"/>
                <a:gd name="T32" fmla="*/ 2147483647 w 19"/>
                <a:gd name="T33" fmla="*/ 2147483647 h 21"/>
                <a:gd name="T34" fmla="*/ 2147483647 w 19"/>
                <a:gd name="T35" fmla="*/ 2147483647 h 21"/>
                <a:gd name="T36" fmla="*/ 2147483647 w 19"/>
                <a:gd name="T37" fmla="*/ 2147483647 h 21"/>
                <a:gd name="T38" fmla="*/ 2147483647 w 19"/>
                <a:gd name="T39" fmla="*/ 2147483647 h 21"/>
                <a:gd name="T40" fmla="*/ 2147483647 w 19"/>
                <a:gd name="T41" fmla="*/ 2147483647 h 21"/>
                <a:gd name="T42" fmla="*/ 2147483647 w 19"/>
                <a:gd name="T43" fmla="*/ 2147483647 h 21"/>
                <a:gd name="T44" fmla="*/ 2147483647 w 19"/>
                <a:gd name="T45" fmla="*/ 2147483647 h 21"/>
                <a:gd name="T46" fmla="*/ 2147483647 w 19"/>
                <a:gd name="T47" fmla="*/ 2147483647 h 21"/>
                <a:gd name="T48" fmla="*/ 2147483647 w 19"/>
                <a:gd name="T49" fmla="*/ 2147483647 h 21"/>
                <a:gd name="T50" fmla="*/ 2147483647 w 19"/>
                <a:gd name="T51" fmla="*/ 2147483647 h 21"/>
                <a:gd name="T52" fmla="*/ 2147483647 w 19"/>
                <a:gd name="T53" fmla="*/ 0 h 21"/>
                <a:gd name="T54" fmla="*/ 2147483647 w 19"/>
                <a:gd name="T55" fmla="*/ 0 h 21"/>
                <a:gd name="T56" fmla="*/ 2147483647 w 19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"/>
                <a:gd name="T88" fmla="*/ 0 h 21"/>
                <a:gd name="T89" fmla="*/ 19 w 19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" h="21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Line 151"/>
            <p:cNvSpPr>
              <a:spLocks noChangeShapeType="1"/>
            </p:cNvSpPr>
            <p:nvPr/>
          </p:nvSpPr>
          <p:spPr bwMode="auto">
            <a:xfrm>
              <a:off x="957681" y="17002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152"/>
            <p:cNvSpPr>
              <a:spLocks/>
            </p:cNvSpPr>
            <p:nvPr/>
          </p:nvSpPr>
          <p:spPr bwMode="auto">
            <a:xfrm>
              <a:off x="953532" y="1698884"/>
              <a:ext cx="4150" cy="11283"/>
            </a:xfrm>
            <a:custGeom>
              <a:avLst/>
              <a:gdLst>
                <a:gd name="T0" fmla="*/ 2147483647 w 17"/>
                <a:gd name="T1" fmla="*/ 2147483647 h 44"/>
                <a:gd name="T2" fmla="*/ 2147483647 w 17"/>
                <a:gd name="T3" fmla="*/ 2147483647 h 44"/>
                <a:gd name="T4" fmla="*/ 2147483647 w 17"/>
                <a:gd name="T5" fmla="*/ 2147483647 h 44"/>
                <a:gd name="T6" fmla="*/ 2147483647 w 17"/>
                <a:gd name="T7" fmla="*/ 2147483647 h 44"/>
                <a:gd name="T8" fmla="*/ 2147483647 w 17"/>
                <a:gd name="T9" fmla="*/ 2147483647 h 44"/>
                <a:gd name="T10" fmla="*/ 2147483647 w 17"/>
                <a:gd name="T11" fmla="*/ 0 h 44"/>
                <a:gd name="T12" fmla="*/ 2147483647 w 17"/>
                <a:gd name="T13" fmla="*/ 0 h 44"/>
                <a:gd name="T14" fmla="*/ 2147483647 w 17"/>
                <a:gd name="T15" fmla="*/ 0 h 44"/>
                <a:gd name="T16" fmla="*/ 2147483647 w 17"/>
                <a:gd name="T17" fmla="*/ 0 h 44"/>
                <a:gd name="T18" fmla="*/ 2147483647 w 17"/>
                <a:gd name="T19" fmla="*/ 0 h 44"/>
                <a:gd name="T20" fmla="*/ 2147483647 w 17"/>
                <a:gd name="T21" fmla="*/ 2147483647 h 44"/>
                <a:gd name="T22" fmla="*/ 0 w 17"/>
                <a:gd name="T23" fmla="*/ 2147483647 h 44"/>
                <a:gd name="T24" fmla="*/ 0 w 17"/>
                <a:gd name="T25" fmla="*/ 2147483647 h 44"/>
                <a:gd name="T26" fmla="*/ 0 w 17"/>
                <a:gd name="T27" fmla="*/ 2147483647 h 44"/>
                <a:gd name="T28" fmla="*/ 0 w 17"/>
                <a:gd name="T29" fmla="*/ 2147483647 h 44"/>
                <a:gd name="T30" fmla="*/ 0 w 17"/>
                <a:gd name="T31" fmla="*/ 2147483647 h 44"/>
                <a:gd name="T32" fmla="*/ 0 w 17"/>
                <a:gd name="T33" fmla="*/ 2147483647 h 44"/>
                <a:gd name="T34" fmla="*/ 0 w 17"/>
                <a:gd name="T35" fmla="*/ 2147483647 h 44"/>
                <a:gd name="T36" fmla="*/ 2147483647 w 17"/>
                <a:gd name="T37" fmla="*/ 2147483647 h 44"/>
                <a:gd name="T38" fmla="*/ 2147483647 w 17"/>
                <a:gd name="T39" fmla="*/ 2147483647 h 44"/>
                <a:gd name="T40" fmla="*/ 2147483647 w 17"/>
                <a:gd name="T41" fmla="*/ 2147483647 h 44"/>
                <a:gd name="T42" fmla="*/ 2147483647 w 17"/>
                <a:gd name="T43" fmla="*/ 2147483647 h 44"/>
                <a:gd name="T44" fmla="*/ 2147483647 w 17"/>
                <a:gd name="T45" fmla="*/ 2147483647 h 44"/>
                <a:gd name="T46" fmla="*/ 2147483647 w 17"/>
                <a:gd name="T47" fmla="*/ 2147483647 h 44"/>
                <a:gd name="T48" fmla="*/ 2147483647 w 17"/>
                <a:gd name="T49" fmla="*/ 2147483647 h 44"/>
                <a:gd name="T50" fmla="*/ 2147483647 w 17"/>
                <a:gd name="T51" fmla="*/ 2147483647 h 44"/>
                <a:gd name="T52" fmla="*/ 2147483647 w 17"/>
                <a:gd name="T53" fmla="*/ 2147483647 h 44"/>
                <a:gd name="T54" fmla="*/ 2147483647 w 17"/>
                <a:gd name="T55" fmla="*/ 2147483647 h 44"/>
                <a:gd name="T56" fmla="*/ 2147483647 w 17"/>
                <a:gd name="T57" fmla="*/ 2147483647 h 44"/>
                <a:gd name="T58" fmla="*/ 2147483647 w 17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4"/>
                <a:gd name="T92" fmla="*/ 17 w 17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4">
                  <a:moveTo>
                    <a:pt x="17" y="9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4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Line 153"/>
            <p:cNvSpPr>
              <a:spLocks noChangeShapeType="1"/>
            </p:cNvSpPr>
            <p:nvPr/>
          </p:nvSpPr>
          <p:spPr bwMode="auto">
            <a:xfrm>
              <a:off x="956299" y="170452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154"/>
            <p:cNvSpPr>
              <a:spLocks/>
            </p:cNvSpPr>
            <p:nvPr/>
          </p:nvSpPr>
          <p:spPr bwMode="auto">
            <a:xfrm>
              <a:off x="952148" y="1704525"/>
              <a:ext cx="9683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2147483647 w 31"/>
                <a:gd name="T13" fmla="*/ 2147483647 h 21"/>
                <a:gd name="T14" fmla="*/ 0 w 31"/>
                <a:gd name="T15" fmla="*/ 2147483647 h 21"/>
                <a:gd name="T16" fmla="*/ 2147483647 w 31"/>
                <a:gd name="T17" fmla="*/ 2147483647 h 21"/>
                <a:gd name="T18" fmla="*/ 2147483647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2147483647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11" y="0"/>
                  </a:moveTo>
                  <a:lnTo>
                    <a:pt x="8" y="0"/>
                  </a:lnTo>
                  <a:lnTo>
                    <a:pt x="5" y="4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8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Line 155"/>
            <p:cNvSpPr>
              <a:spLocks noChangeShapeType="1"/>
            </p:cNvSpPr>
            <p:nvPr/>
          </p:nvSpPr>
          <p:spPr bwMode="auto">
            <a:xfrm>
              <a:off x="961832" y="170875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156"/>
            <p:cNvSpPr>
              <a:spLocks/>
            </p:cNvSpPr>
            <p:nvPr/>
          </p:nvSpPr>
          <p:spPr bwMode="auto">
            <a:xfrm>
              <a:off x="956299" y="1704525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0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0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9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7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Line 157"/>
            <p:cNvSpPr>
              <a:spLocks noChangeShapeType="1"/>
            </p:cNvSpPr>
            <p:nvPr/>
          </p:nvSpPr>
          <p:spPr bwMode="auto">
            <a:xfrm>
              <a:off x="957681" y="17129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158"/>
            <p:cNvSpPr>
              <a:spLocks/>
            </p:cNvSpPr>
            <p:nvPr/>
          </p:nvSpPr>
          <p:spPr bwMode="auto">
            <a:xfrm>
              <a:off x="956299" y="1712987"/>
              <a:ext cx="8299" cy="4232"/>
            </a:xfrm>
            <a:custGeom>
              <a:avLst/>
              <a:gdLst>
                <a:gd name="T0" fmla="*/ 2147483647 w 32"/>
                <a:gd name="T1" fmla="*/ 0 h 16"/>
                <a:gd name="T2" fmla="*/ 2147483647 w 32"/>
                <a:gd name="T3" fmla="*/ 0 h 16"/>
                <a:gd name="T4" fmla="*/ 2147483647 w 32"/>
                <a:gd name="T5" fmla="*/ 0 h 16"/>
                <a:gd name="T6" fmla="*/ 2147483647 w 32"/>
                <a:gd name="T7" fmla="*/ 0 h 16"/>
                <a:gd name="T8" fmla="*/ 0 w 32"/>
                <a:gd name="T9" fmla="*/ 2147483647 h 16"/>
                <a:gd name="T10" fmla="*/ 0 w 32"/>
                <a:gd name="T11" fmla="*/ 2147483647 h 16"/>
                <a:gd name="T12" fmla="*/ 0 w 32"/>
                <a:gd name="T13" fmla="*/ 2147483647 h 16"/>
                <a:gd name="T14" fmla="*/ 0 w 32"/>
                <a:gd name="T15" fmla="*/ 2147483647 h 16"/>
                <a:gd name="T16" fmla="*/ 0 w 32"/>
                <a:gd name="T17" fmla="*/ 2147483647 h 16"/>
                <a:gd name="T18" fmla="*/ 0 w 32"/>
                <a:gd name="T19" fmla="*/ 2147483647 h 16"/>
                <a:gd name="T20" fmla="*/ 0 w 32"/>
                <a:gd name="T21" fmla="*/ 2147483647 h 16"/>
                <a:gd name="T22" fmla="*/ 2147483647 w 32"/>
                <a:gd name="T23" fmla="*/ 2147483647 h 16"/>
                <a:gd name="T24" fmla="*/ 2147483647 w 32"/>
                <a:gd name="T25" fmla="*/ 2147483647 h 16"/>
                <a:gd name="T26" fmla="*/ 2147483647 w 32"/>
                <a:gd name="T27" fmla="*/ 2147483647 h 16"/>
                <a:gd name="T28" fmla="*/ 2147483647 w 32"/>
                <a:gd name="T29" fmla="*/ 2147483647 h 16"/>
                <a:gd name="T30" fmla="*/ 2147483647 w 32"/>
                <a:gd name="T31" fmla="*/ 2147483647 h 16"/>
                <a:gd name="T32" fmla="*/ 2147483647 w 32"/>
                <a:gd name="T33" fmla="*/ 2147483647 h 16"/>
                <a:gd name="T34" fmla="*/ 2147483647 w 32"/>
                <a:gd name="T35" fmla="*/ 2147483647 h 16"/>
                <a:gd name="T36" fmla="*/ 2147483647 w 32"/>
                <a:gd name="T37" fmla="*/ 2147483647 h 16"/>
                <a:gd name="T38" fmla="*/ 2147483647 w 32"/>
                <a:gd name="T39" fmla="*/ 2147483647 h 16"/>
                <a:gd name="T40" fmla="*/ 2147483647 w 32"/>
                <a:gd name="T41" fmla="*/ 2147483647 h 16"/>
                <a:gd name="T42" fmla="*/ 2147483647 w 32"/>
                <a:gd name="T43" fmla="*/ 2147483647 h 16"/>
                <a:gd name="T44" fmla="*/ 2147483647 w 32"/>
                <a:gd name="T45" fmla="*/ 2147483647 h 16"/>
                <a:gd name="T46" fmla="*/ 2147483647 w 32"/>
                <a:gd name="T47" fmla="*/ 2147483647 h 16"/>
                <a:gd name="T48" fmla="*/ 2147483647 w 32"/>
                <a:gd name="T49" fmla="*/ 2147483647 h 16"/>
                <a:gd name="T50" fmla="*/ 2147483647 w 32"/>
                <a:gd name="T51" fmla="*/ 0 h 16"/>
                <a:gd name="T52" fmla="*/ 2147483647 w 32"/>
                <a:gd name="T53" fmla="*/ 0 h 16"/>
                <a:gd name="T54" fmla="*/ 2147483647 w 32"/>
                <a:gd name="T55" fmla="*/ 0 h 16"/>
                <a:gd name="T56" fmla="*/ 2147483647 w 32"/>
                <a:gd name="T57" fmla="*/ 0 h 16"/>
                <a:gd name="T58" fmla="*/ 2147483647 w 32"/>
                <a:gd name="T59" fmla="*/ 0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16"/>
                <a:gd name="T92" fmla="*/ 32 w 32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16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18" y="16"/>
                  </a:lnTo>
                  <a:lnTo>
                    <a:pt x="23" y="16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2" y="14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Line 159"/>
            <p:cNvSpPr>
              <a:spLocks noChangeShapeType="1"/>
            </p:cNvSpPr>
            <p:nvPr/>
          </p:nvSpPr>
          <p:spPr bwMode="auto">
            <a:xfrm>
              <a:off x="964598" y="1714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160"/>
            <p:cNvSpPr>
              <a:spLocks/>
            </p:cNvSpPr>
            <p:nvPr/>
          </p:nvSpPr>
          <p:spPr bwMode="auto">
            <a:xfrm>
              <a:off x="959065" y="1712987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0" y="37"/>
                  </a:lnTo>
                  <a:lnTo>
                    <a:pt x="20" y="34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Line 161"/>
            <p:cNvSpPr>
              <a:spLocks noChangeShapeType="1"/>
            </p:cNvSpPr>
            <p:nvPr/>
          </p:nvSpPr>
          <p:spPr bwMode="auto">
            <a:xfrm>
              <a:off x="961832" y="171862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162"/>
            <p:cNvSpPr>
              <a:spLocks/>
            </p:cNvSpPr>
            <p:nvPr/>
          </p:nvSpPr>
          <p:spPr bwMode="auto">
            <a:xfrm>
              <a:off x="959065" y="1718628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2147483647 w 2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1"/>
                <a:gd name="T92" fmla="*/ 23 w 2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0" y="17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Line 163"/>
            <p:cNvSpPr>
              <a:spLocks noChangeShapeType="1"/>
            </p:cNvSpPr>
            <p:nvPr/>
          </p:nvSpPr>
          <p:spPr bwMode="auto">
            <a:xfrm>
              <a:off x="965980" y="172145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164"/>
            <p:cNvSpPr>
              <a:spLocks/>
            </p:cNvSpPr>
            <p:nvPr/>
          </p:nvSpPr>
          <p:spPr bwMode="auto">
            <a:xfrm>
              <a:off x="959065" y="1718628"/>
              <a:ext cx="6917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2147483647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2147483647 h 44"/>
                <a:gd name="T22" fmla="*/ 2147483647 w 21"/>
                <a:gd name="T23" fmla="*/ 2147483647 h 44"/>
                <a:gd name="T24" fmla="*/ 2147483647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2147483647 w 21"/>
                <a:gd name="T33" fmla="*/ 2147483647 h 44"/>
                <a:gd name="T34" fmla="*/ 2147483647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4" y="41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4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8" y="41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Line 165"/>
            <p:cNvSpPr>
              <a:spLocks noChangeShapeType="1"/>
            </p:cNvSpPr>
            <p:nvPr/>
          </p:nvSpPr>
          <p:spPr bwMode="auto">
            <a:xfrm>
              <a:off x="963214" y="172568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166"/>
            <p:cNvSpPr>
              <a:spLocks/>
            </p:cNvSpPr>
            <p:nvPr/>
          </p:nvSpPr>
          <p:spPr bwMode="auto">
            <a:xfrm>
              <a:off x="959065" y="1725680"/>
              <a:ext cx="8299" cy="5641"/>
            </a:xfrm>
            <a:custGeom>
              <a:avLst/>
              <a:gdLst>
                <a:gd name="T0" fmla="*/ 2147483647 w 29"/>
                <a:gd name="T1" fmla="*/ 0 h 21"/>
                <a:gd name="T2" fmla="*/ 2147483647 w 29"/>
                <a:gd name="T3" fmla="*/ 0 h 21"/>
                <a:gd name="T4" fmla="*/ 2147483647 w 29"/>
                <a:gd name="T5" fmla="*/ 2147483647 h 21"/>
                <a:gd name="T6" fmla="*/ 2147483647 w 29"/>
                <a:gd name="T7" fmla="*/ 2147483647 h 21"/>
                <a:gd name="T8" fmla="*/ 2147483647 w 29"/>
                <a:gd name="T9" fmla="*/ 2147483647 h 21"/>
                <a:gd name="T10" fmla="*/ 2147483647 w 29"/>
                <a:gd name="T11" fmla="*/ 2147483647 h 21"/>
                <a:gd name="T12" fmla="*/ 0 w 29"/>
                <a:gd name="T13" fmla="*/ 2147483647 h 21"/>
                <a:gd name="T14" fmla="*/ 0 w 29"/>
                <a:gd name="T15" fmla="*/ 2147483647 h 21"/>
                <a:gd name="T16" fmla="*/ 0 w 29"/>
                <a:gd name="T17" fmla="*/ 2147483647 h 21"/>
                <a:gd name="T18" fmla="*/ 2147483647 w 29"/>
                <a:gd name="T19" fmla="*/ 2147483647 h 21"/>
                <a:gd name="T20" fmla="*/ 2147483647 w 29"/>
                <a:gd name="T21" fmla="*/ 2147483647 h 21"/>
                <a:gd name="T22" fmla="*/ 2147483647 w 29"/>
                <a:gd name="T23" fmla="*/ 2147483647 h 21"/>
                <a:gd name="T24" fmla="*/ 2147483647 w 29"/>
                <a:gd name="T25" fmla="*/ 2147483647 h 21"/>
                <a:gd name="T26" fmla="*/ 2147483647 w 29"/>
                <a:gd name="T27" fmla="*/ 2147483647 h 21"/>
                <a:gd name="T28" fmla="*/ 2147483647 w 29"/>
                <a:gd name="T29" fmla="*/ 2147483647 h 21"/>
                <a:gd name="T30" fmla="*/ 2147483647 w 29"/>
                <a:gd name="T31" fmla="*/ 2147483647 h 21"/>
                <a:gd name="T32" fmla="*/ 2147483647 w 29"/>
                <a:gd name="T33" fmla="*/ 2147483647 h 21"/>
                <a:gd name="T34" fmla="*/ 2147483647 w 29"/>
                <a:gd name="T35" fmla="*/ 2147483647 h 21"/>
                <a:gd name="T36" fmla="*/ 2147483647 w 29"/>
                <a:gd name="T37" fmla="*/ 2147483647 h 21"/>
                <a:gd name="T38" fmla="*/ 2147483647 w 29"/>
                <a:gd name="T39" fmla="*/ 2147483647 h 21"/>
                <a:gd name="T40" fmla="*/ 2147483647 w 29"/>
                <a:gd name="T41" fmla="*/ 2147483647 h 21"/>
                <a:gd name="T42" fmla="*/ 2147483647 w 29"/>
                <a:gd name="T43" fmla="*/ 2147483647 h 21"/>
                <a:gd name="T44" fmla="*/ 2147483647 w 29"/>
                <a:gd name="T45" fmla="*/ 2147483647 h 21"/>
                <a:gd name="T46" fmla="*/ 2147483647 w 29"/>
                <a:gd name="T47" fmla="*/ 2147483647 h 21"/>
                <a:gd name="T48" fmla="*/ 2147483647 w 29"/>
                <a:gd name="T49" fmla="*/ 2147483647 h 21"/>
                <a:gd name="T50" fmla="*/ 2147483647 w 29"/>
                <a:gd name="T51" fmla="*/ 2147483647 h 21"/>
                <a:gd name="T52" fmla="*/ 2147483647 w 29"/>
                <a:gd name="T53" fmla="*/ 2147483647 h 21"/>
                <a:gd name="T54" fmla="*/ 2147483647 w 29"/>
                <a:gd name="T55" fmla="*/ 0 h 21"/>
                <a:gd name="T56" fmla="*/ 2147483647 w 29"/>
                <a:gd name="T57" fmla="*/ 0 h 21"/>
                <a:gd name="T58" fmla="*/ 2147483647 w 2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1"/>
                <a:gd name="T92" fmla="*/ 29 w 2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1">
                  <a:moveTo>
                    <a:pt x="12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Line 167"/>
            <p:cNvSpPr>
              <a:spLocks noChangeShapeType="1"/>
            </p:cNvSpPr>
            <p:nvPr/>
          </p:nvSpPr>
          <p:spPr bwMode="auto">
            <a:xfrm>
              <a:off x="967364" y="172850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168"/>
            <p:cNvSpPr>
              <a:spLocks/>
            </p:cNvSpPr>
            <p:nvPr/>
          </p:nvSpPr>
          <p:spPr bwMode="auto">
            <a:xfrm>
              <a:off x="961832" y="1725680"/>
              <a:ext cx="5533" cy="1269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2147483647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2147483647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Line 169"/>
            <p:cNvSpPr>
              <a:spLocks noChangeShapeType="1"/>
            </p:cNvSpPr>
            <p:nvPr/>
          </p:nvSpPr>
          <p:spPr bwMode="auto">
            <a:xfrm>
              <a:off x="965980" y="1732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170"/>
            <p:cNvSpPr>
              <a:spLocks/>
            </p:cNvSpPr>
            <p:nvPr/>
          </p:nvSpPr>
          <p:spPr bwMode="auto">
            <a:xfrm>
              <a:off x="961832" y="1732732"/>
              <a:ext cx="6917" cy="5641"/>
            </a:xfrm>
            <a:custGeom>
              <a:avLst/>
              <a:gdLst>
                <a:gd name="T0" fmla="*/ 2147483647 w 26"/>
                <a:gd name="T1" fmla="*/ 0 h 20"/>
                <a:gd name="T2" fmla="*/ 2147483647 w 26"/>
                <a:gd name="T3" fmla="*/ 0 h 20"/>
                <a:gd name="T4" fmla="*/ 2147483647 w 26"/>
                <a:gd name="T5" fmla="*/ 0 h 20"/>
                <a:gd name="T6" fmla="*/ 2147483647 w 26"/>
                <a:gd name="T7" fmla="*/ 0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0 w 26"/>
                <a:gd name="T13" fmla="*/ 2147483647 h 20"/>
                <a:gd name="T14" fmla="*/ 0 w 26"/>
                <a:gd name="T15" fmla="*/ 2147483647 h 20"/>
                <a:gd name="T16" fmla="*/ 0 w 26"/>
                <a:gd name="T17" fmla="*/ 2147483647 h 20"/>
                <a:gd name="T18" fmla="*/ 2147483647 w 26"/>
                <a:gd name="T19" fmla="*/ 2147483647 h 20"/>
                <a:gd name="T20" fmla="*/ 2147483647 w 26"/>
                <a:gd name="T21" fmla="*/ 2147483647 h 20"/>
                <a:gd name="T22" fmla="*/ 2147483647 w 26"/>
                <a:gd name="T23" fmla="*/ 2147483647 h 20"/>
                <a:gd name="T24" fmla="*/ 2147483647 w 26"/>
                <a:gd name="T25" fmla="*/ 2147483647 h 20"/>
                <a:gd name="T26" fmla="*/ 2147483647 w 26"/>
                <a:gd name="T27" fmla="*/ 2147483647 h 20"/>
                <a:gd name="T28" fmla="*/ 2147483647 w 26"/>
                <a:gd name="T29" fmla="*/ 2147483647 h 20"/>
                <a:gd name="T30" fmla="*/ 2147483647 w 26"/>
                <a:gd name="T31" fmla="*/ 2147483647 h 20"/>
                <a:gd name="T32" fmla="*/ 2147483647 w 26"/>
                <a:gd name="T33" fmla="*/ 2147483647 h 20"/>
                <a:gd name="T34" fmla="*/ 2147483647 w 26"/>
                <a:gd name="T35" fmla="*/ 2147483647 h 20"/>
                <a:gd name="T36" fmla="*/ 2147483647 w 26"/>
                <a:gd name="T37" fmla="*/ 2147483647 h 20"/>
                <a:gd name="T38" fmla="*/ 2147483647 w 26"/>
                <a:gd name="T39" fmla="*/ 2147483647 h 20"/>
                <a:gd name="T40" fmla="*/ 2147483647 w 26"/>
                <a:gd name="T41" fmla="*/ 2147483647 h 20"/>
                <a:gd name="T42" fmla="*/ 2147483647 w 26"/>
                <a:gd name="T43" fmla="*/ 2147483647 h 20"/>
                <a:gd name="T44" fmla="*/ 2147483647 w 26"/>
                <a:gd name="T45" fmla="*/ 2147483647 h 20"/>
                <a:gd name="T46" fmla="*/ 2147483647 w 26"/>
                <a:gd name="T47" fmla="*/ 2147483647 h 20"/>
                <a:gd name="T48" fmla="*/ 2147483647 w 26"/>
                <a:gd name="T49" fmla="*/ 2147483647 h 20"/>
                <a:gd name="T50" fmla="*/ 2147483647 w 26"/>
                <a:gd name="T51" fmla="*/ 0 h 20"/>
                <a:gd name="T52" fmla="*/ 2147483647 w 26"/>
                <a:gd name="T53" fmla="*/ 0 h 20"/>
                <a:gd name="T54" fmla="*/ 2147483647 w 26"/>
                <a:gd name="T55" fmla="*/ 0 h 20"/>
                <a:gd name="T56" fmla="*/ 2147483647 w 26"/>
                <a:gd name="T57" fmla="*/ 0 h 20"/>
                <a:gd name="T58" fmla="*/ 2147483647 w 2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0"/>
                <a:gd name="T92" fmla="*/ 26 w 2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3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Line 171"/>
            <p:cNvSpPr>
              <a:spLocks noChangeShapeType="1"/>
            </p:cNvSpPr>
            <p:nvPr/>
          </p:nvSpPr>
          <p:spPr bwMode="auto">
            <a:xfrm>
              <a:off x="968746" y="17355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172"/>
            <p:cNvSpPr>
              <a:spLocks/>
            </p:cNvSpPr>
            <p:nvPr/>
          </p:nvSpPr>
          <p:spPr bwMode="auto">
            <a:xfrm>
              <a:off x="963214" y="1732732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0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0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4" y="39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20" y="3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Line 173"/>
            <p:cNvSpPr>
              <a:spLocks noChangeShapeType="1"/>
            </p:cNvSpPr>
            <p:nvPr/>
          </p:nvSpPr>
          <p:spPr bwMode="auto">
            <a:xfrm>
              <a:off x="965980" y="173837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" name="Freeform 174"/>
            <p:cNvSpPr>
              <a:spLocks/>
            </p:cNvSpPr>
            <p:nvPr/>
          </p:nvSpPr>
          <p:spPr bwMode="auto">
            <a:xfrm>
              <a:off x="963214" y="1738374"/>
              <a:ext cx="9683" cy="7052"/>
            </a:xfrm>
            <a:custGeom>
              <a:avLst/>
              <a:gdLst>
                <a:gd name="T0" fmla="*/ 2147483647 w 32"/>
                <a:gd name="T1" fmla="*/ 0 h 21"/>
                <a:gd name="T2" fmla="*/ 2147483647 w 32"/>
                <a:gd name="T3" fmla="*/ 0 h 21"/>
                <a:gd name="T4" fmla="*/ 2147483647 w 32"/>
                <a:gd name="T5" fmla="*/ 0 h 21"/>
                <a:gd name="T6" fmla="*/ 2147483647 w 32"/>
                <a:gd name="T7" fmla="*/ 2147483647 h 21"/>
                <a:gd name="T8" fmla="*/ 0 w 32"/>
                <a:gd name="T9" fmla="*/ 2147483647 h 21"/>
                <a:gd name="T10" fmla="*/ 0 w 32"/>
                <a:gd name="T11" fmla="*/ 2147483647 h 21"/>
                <a:gd name="T12" fmla="*/ 0 w 32"/>
                <a:gd name="T13" fmla="*/ 2147483647 h 21"/>
                <a:gd name="T14" fmla="*/ 0 w 32"/>
                <a:gd name="T15" fmla="*/ 2147483647 h 21"/>
                <a:gd name="T16" fmla="*/ 0 w 32"/>
                <a:gd name="T17" fmla="*/ 2147483647 h 21"/>
                <a:gd name="T18" fmla="*/ 0 w 32"/>
                <a:gd name="T19" fmla="*/ 2147483647 h 21"/>
                <a:gd name="T20" fmla="*/ 0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2147483647 h 21"/>
                <a:gd name="T42" fmla="*/ 2147483647 w 32"/>
                <a:gd name="T43" fmla="*/ 2147483647 h 21"/>
                <a:gd name="T44" fmla="*/ 2147483647 w 32"/>
                <a:gd name="T45" fmla="*/ 2147483647 h 21"/>
                <a:gd name="T46" fmla="*/ 2147483647 w 32"/>
                <a:gd name="T47" fmla="*/ 2147483647 h 21"/>
                <a:gd name="T48" fmla="*/ 2147483647 w 32"/>
                <a:gd name="T49" fmla="*/ 2147483647 h 21"/>
                <a:gd name="T50" fmla="*/ 2147483647 w 32"/>
                <a:gd name="T51" fmla="*/ 2147483647 h 21"/>
                <a:gd name="T52" fmla="*/ 2147483647 w 32"/>
                <a:gd name="T53" fmla="*/ 0 h 21"/>
                <a:gd name="T54" fmla="*/ 2147483647 w 32"/>
                <a:gd name="T55" fmla="*/ 0 h 21"/>
                <a:gd name="T56" fmla="*/ 2147483647 w 32"/>
                <a:gd name="T57" fmla="*/ 0 h 21"/>
                <a:gd name="T58" fmla="*/ 2147483647 w 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1"/>
                <a:gd name="T92" fmla="*/ 32 w 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1">
                  <a:moveTo>
                    <a:pt x="8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14" y="21"/>
                  </a:lnTo>
                  <a:lnTo>
                    <a:pt x="22" y="21"/>
                  </a:lnTo>
                  <a:lnTo>
                    <a:pt x="26" y="21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28" y="6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" name="Line 175"/>
            <p:cNvSpPr>
              <a:spLocks noChangeShapeType="1"/>
            </p:cNvSpPr>
            <p:nvPr/>
          </p:nvSpPr>
          <p:spPr bwMode="auto">
            <a:xfrm>
              <a:off x="972897" y="174260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176"/>
            <p:cNvSpPr>
              <a:spLocks/>
            </p:cNvSpPr>
            <p:nvPr/>
          </p:nvSpPr>
          <p:spPr bwMode="auto">
            <a:xfrm>
              <a:off x="967364" y="1738374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2147483647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2147483647 h 44"/>
                <a:gd name="T22" fmla="*/ 0 w 21"/>
                <a:gd name="T23" fmla="*/ 2147483647 h 44"/>
                <a:gd name="T24" fmla="*/ 0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0 w 21"/>
                <a:gd name="T33" fmla="*/ 2147483647 h 44"/>
                <a:gd name="T34" fmla="*/ 0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11"/>
                  </a:moveTo>
                  <a:lnTo>
                    <a:pt x="21" y="9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21" y="38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" name="Line 177"/>
            <p:cNvSpPr>
              <a:spLocks noChangeShapeType="1"/>
            </p:cNvSpPr>
            <p:nvPr/>
          </p:nvSpPr>
          <p:spPr bwMode="auto">
            <a:xfrm>
              <a:off x="968746" y="174542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" name="Freeform 178"/>
            <p:cNvSpPr>
              <a:spLocks/>
            </p:cNvSpPr>
            <p:nvPr/>
          </p:nvSpPr>
          <p:spPr bwMode="auto">
            <a:xfrm>
              <a:off x="967364" y="1745426"/>
              <a:ext cx="17982" cy="5641"/>
            </a:xfrm>
            <a:custGeom>
              <a:avLst/>
              <a:gdLst>
                <a:gd name="T0" fmla="*/ 2147483647 w 69"/>
                <a:gd name="T1" fmla="*/ 0 h 21"/>
                <a:gd name="T2" fmla="*/ 2147483647 w 69"/>
                <a:gd name="T3" fmla="*/ 0 h 21"/>
                <a:gd name="T4" fmla="*/ 2147483647 w 69"/>
                <a:gd name="T5" fmla="*/ 2147483647 h 21"/>
                <a:gd name="T6" fmla="*/ 2147483647 w 69"/>
                <a:gd name="T7" fmla="*/ 2147483647 h 21"/>
                <a:gd name="T8" fmla="*/ 0 w 69"/>
                <a:gd name="T9" fmla="*/ 2147483647 h 21"/>
                <a:gd name="T10" fmla="*/ 0 w 69"/>
                <a:gd name="T11" fmla="*/ 2147483647 h 21"/>
                <a:gd name="T12" fmla="*/ 0 w 69"/>
                <a:gd name="T13" fmla="*/ 2147483647 h 21"/>
                <a:gd name="T14" fmla="*/ 0 w 69"/>
                <a:gd name="T15" fmla="*/ 2147483647 h 21"/>
                <a:gd name="T16" fmla="*/ 0 w 69"/>
                <a:gd name="T17" fmla="*/ 2147483647 h 21"/>
                <a:gd name="T18" fmla="*/ 0 w 69"/>
                <a:gd name="T19" fmla="*/ 2147483647 h 21"/>
                <a:gd name="T20" fmla="*/ 0 w 69"/>
                <a:gd name="T21" fmla="*/ 2147483647 h 21"/>
                <a:gd name="T22" fmla="*/ 2147483647 w 69"/>
                <a:gd name="T23" fmla="*/ 2147483647 h 21"/>
                <a:gd name="T24" fmla="*/ 2147483647 w 69"/>
                <a:gd name="T25" fmla="*/ 2147483647 h 21"/>
                <a:gd name="T26" fmla="*/ 2147483647 w 69"/>
                <a:gd name="T27" fmla="*/ 2147483647 h 21"/>
                <a:gd name="T28" fmla="*/ 2147483647 w 69"/>
                <a:gd name="T29" fmla="*/ 2147483647 h 21"/>
                <a:gd name="T30" fmla="*/ 2147483647 w 69"/>
                <a:gd name="T31" fmla="*/ 2147483647 h 21"/>
                <a:gd name="T32" fmla="*/ 2147483647 w 69"/>
                <a:gd name="T33" fmla="*/ 2147483647 h 21"/>
                <a:gd name="T34" fmla="*/ 2147483647 w 69"/>
                <a:gd name="T35" fmla="*/ 2147483647 h 21"/>
                <a:gd name="T36" fmla="*/ 2147483647 w 69"/>
                <a:gd name="T37" fmla="*/ 2147483647 h 21"/>
                <a:gd name="T38" fmla="*/ 2147483647 w 69"/>
                <a:gd name="T39" fmla="*/ 2147483647 h 21"/>
                <a:gd name="T40" fmla="*/ 2147483647 w 69"/>
                <a:gd name="T41" fmla="*/ 2147483647 h 21"/>
                <a:gd name="T42" fmla="*/ 2147483647 w 69"/>
                <a:gd name="T43" fmla="*/ 2147483647 h 21"/>
                <a:gd name="T44" fmla="*/ 2147483647 w 69"/>
                <a:gd name="T45" fmla="*/ 2147483647 h 21"/>
                <a:gd name="T46" fmla="*/ 2147483647 w 69"/>
                <a:gd name="T47" fmla="*/ 2147483647 h 21"/>
                <a:gd name="T48" fmla="*/ 2147483647 w 69"/>
                <a:gd name="T49" fmla="*/ 2147483647 h 21"/>
                <a:gd name="T50" fmla="*/ 2147483647 w 69"/>
                <a:gd name="T51" fmla="*/ 2147483647 h 21"/>
                <a:gd name="T52" fmla="*/ 2147483647 w 69"/>
                <a:gd name="T53" fmla="*/ 2147483647 h 21"/>
                <a:gd name="T54" fmla="*/ 2147483647 w 69"/>
                <a:gd name="T55" fmla="*/ 0 h 21"/>
                <a:gd name="T56" fmla="*/ 2147483647 w 69"/>
                <a:gd name="T57" fmla="*/ 0 h 21"/>
                <a:gd name="T58" fmla="*/ 2147483647 w 6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"/>
                <a:gd name="T91" fmla="*/ 0 h 21"/>
                <a:gd name="T92" fmla="*/ 69 w 6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" h="21">
                  <a:moveTo>
                    <a:pt x="9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55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9" y="12"/>
                  </a:lnTo>
                  <a:lnTo>
                    <a:pt x="69" y="9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Line 179"/>
            <p:cNvSpPr>
              <a:spLocks noChangeShapeType="1"/>
            </p:cNvSpPr>
            <p:nvPr/>
          </p:nvSpPr>
          <p:spPr bwMode="auto">
            <a:xfrm>
              <a:off x="985345" y="17482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80"/>
            <p:cNvSpPr>
              <a:spLocks/>
            </p:cNvSpPr>
            <p:nvPr/>
          </p:nvSpPr>
          <p:spPr bwMode="auto">
            <a:xfrm>
              <a:off x="981196" y="1745426"/>
              <a:ext cx="4150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2147483647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2147483647 h 46"/>
                <a:gd name="T20" fmla="*/ 2147483647 w 19"/>
                <a:gd name="T21" fmla="*/ 2147483647 h 46"/>
                <a:gd name="T22" fmla="*/ 2147483647 w 19"/>
                <a:gd name="T23" fmla="*/ 2147483647 h 46"/>
                <a:gd name="T24" fmla="*/ 2147483647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2147483647 w 19"/>
                <a:gd name="T33" fmla="*/ 2147483647 h 46"/>
                <a:gd name="T34" fmla="*/ 2147483647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12"/>
                  </a:moveTo>
                  <a:lnTo>
                    <a:pt x="19" y="9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5" y="44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9" y="41"/>
                  </a:lnTo>
                  <a:lnTo>
                    <a:pt x="19" y="38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Line 181"/>
            <p:cNvSpPr>
              <a:spLocks noChangeShapeType="1"/>
            </p:cNvSpPr>
            <p:nvPr/>
          </p:nvSpPr>
          <p:spPr bwMode="auto">
            <a:xfrm>
              <a:off x="983962" y="17524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82"/>
            <p:cNvSpPr>
              <a:spLocks/>
            </p:cNvSpPr>
            <p:nvPr/>
          </p:nvSpPr>
          <p:spPr bwMode="auto">
            <a:xfrm>
              <a:off x="981196" y="1752477"/>
              <a:ext cx="5533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2147483647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6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Line 183"/>
            <p:cNvSpPr>
              <a:spLocks noChangeShapeType="1"/>
            </p:cNvSpPr>
            <p:nvPr/>
          </p:nvSpPr>
          <p:spPr bwMode="auto">
            <a:xfrm>
              <a:off x="986728" y="175529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" name="Freeform 184"/>
            <p:cNvSpPr>
              <a:spLocks/>
            </p:cNvSpPr>
            <p:nvPr/>
          </p:nvSpPr>
          <p:spPr bwMode="auto">
            <a:xfrm>
              <a:off x="981196" y="1752477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0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0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21" y="33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" name="Line 185"/>
            <p:cNvSpPr>
              <a:spLocks noChangeShapeType="1"/>
            </p:cNvSpPr>
            <p:nvPr/>
          </p:nvSpPr>
          <p:spPr bwMode="auto">
            <a:xfrm>
              <a:off x="983962" y="175952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86"/>
            <p:cNvSpPr>
              <a:spLocks/>
            </p:cNvSpPr>
            <p:nvPr/>
          </p:nvSpPr>
          <p:spPr bwMode="auto">
            <a:xfrm>
              <a:off x="981196" y="1759529"/>
              <a:ext cx="11065" cy="5641"/>
            </a:xfrm>
            <a:custGeom>
              <a:avLst/>
              <a:gdLst>
                <a:gd name="T0" fmla="*/ 2147483647 w 41"/>
                <a:gd name="T1" fmla="*/ 0 h 20"/>
                <a:gd name="T2" fmla="*/ 2147483647 w 41"/>
                <a:gd name="T3" fmla="*/ 0 h 20"/>
                <a:gd name="T4" fmla="*/ 2147483647 w 41"/>
                <a:gd name="T5" fmla="*/ 0 h 20"/>
                <a:gd name="T6" fmla="*/ 2147483647 w 41"/>
                <a:gd name="T7" fmla="*/ 2147483647 h 20"/>
                <a:gd name="T8" fmla="*/ 0 w 41"/>
                <a:gd name="T9" fmla="*/ 2147483647 h 20"/>
                <a:gd name="T10" fmla="*/ 0 w 41"/>
                <a:gd name="T11" fmla="*/ 2147483647 h 20"/>
                <a:gd name="T12" fmla="*/ 0 w 41"/>
                <a:gd name="T13" fmla="*/ 2147483647 h 20"/>
                <a:gd name="T14" fmla="*/ 0 w 41"/>
                <a:gd name="T15" fmla="*/ 2147483647 h 20"/>
                <a:gd name="T16" fmla="*/ 0 w 41"/>
                <a:gd name="T17" fmla="*/ 2147483647 h 20"/>
                <a:gd name="T18" fmla="*/ 0 w 41"/>
                <a:gd name="T19" fmla="*/ 2147483647 h 20"/>
                <a:gd name="T20" fmla="*/ 0 w 41"/>
                <a:gd name="T21" fmla="*/ 2147483647 h 20"/>
                <a:gd name="T22" fmla="*/ 2147483647 w 41"/>
                <a:gd name="T23" fmla="*/ 2147483647 h 20"/>
                <a:gd name="T24" fmla="*/ 2147483647 w 41"/>
                <a:gd name="T25" fmla="*/ 2147483647 h 20"/>
                <a:gd name="T26" fmla="*/ 2147483647 w 41"/>
                <a:gd name="T27" fmla="*/ 2147483647 h 20"/>
                <a:gd name="T28" fmla="*/ 2147483647 w 41"/>
                <a:gd name="T29" fmla="*/ 2147483647 h 20"/>
                <a:gd name="T30" fmla="*/ 2147483647 w 41"/>
                <a:gd name="T31" fmla="*/ 2147483647 h 20"/>
                <a:gd name="T32" fmla="*/ 2147483647 w 41"/>
                <a:gd name="T33" fmla="*/ 2147483647 h 20"/>
                <a:gd name="T34" fmla="*/ 2147483647 w 41"/>
                <a:gd name="T35" fmla="*/ 2147483647 h 20"/>
                <a:gd name="T36" fmla="*/ 2147483647 w 41"/>
                <a:gd name="T37" fmla="*/ 2147483647 h 20"/>
                <a:gd name="T38" fmla="*/ 2147483647 w 41"/>
                <a:gd name="T39" fmla="*/ 2147483647 h 20"/>
                <a:gd name="T40" fmla="*/ 2147483647 w 41"/>
                <a:gd name="T41" fmla="*/ 2147483647 h 20"/>
                <a:gd name="T42" fmla="*/ 2147483647 w 41"/>
                <a:gd name="T43" fmla="*/ 2147483647 h 20"/>
                <a:gd name="T44" fmla="*/ 2147483647 w 41"/>
                <a:gd name="T45" fmla="*/ 2147483647 h 20"/>
                <a:gd name="T46" fmla="*/ 2147483647 w 41"/>
                <a:gd name="T47" fmla="*/ 2147483647 h 20"/>
                <a:gd name="T48" fmla="*/ 2147483647 w 41"/>
                <a:gd name="T49" fmla="*/ 2147483647 h 20"/>
                <a:gd name="T50" fmla="*/ 2147483647 w 41"/>
                <a:gd name="T51" fmla="*/ 2147483647 h 20"/>
                <a:gd name="T52" fmla="*/ 2147483647 w 41"/>
                <a:gd name="T53" fmla="*/ 0 h 20"/>
                <a:gd name="T54" fmla="*/ 2147483647 w 41"/>
                <a:gd name="T55" fmla="*/ 0 h 20"/>
                <a:gd name="T56" fmla="*/ 2147483647 w 41"/>
                <a:gd name="T57" fmla="*/ 0 h 20"/>
                <a:gd name="T58" fmla="*/ 2147483647 w 4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0"/>
                <a:gd name="T92" fmla="*/ 41 w 4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0">
                  <a:moveTo>
                    <a:pt x="9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25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7" y="16"/>
                  </a:lnTo>
                  <a:lnTo>
                    <a:pt x="41" y="14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7" y="2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Line 187"/>
            <p:cNvSpPr>
              <a:spLocks noChangeShapeType="1"/>
            </p:cNvSpPr>
            <p:nvPr/>
          </p:nvSpPr>
          <p:spPr bwMode="auto">
            <a:xfrm>
              <a:off x="992262" y="176235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88"/>
            <p:cNvSpPr>
              <a:spLocks/>
            </p:cNvSpPr>
            <p:nvPr/>
          </p:nvSpPr>
          <p:spPr bwMode="auto">
            <a:xfrm>
              <a:off x="986728" y="1759529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0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20" y="37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Line 189"/>
            <p:cNvSpPr>
              <a:spLocks noChangeShapeType="1"/>
            </p:cNvSpPr>
            <p:nvPr/>
          </p:nvSpPr>
          <p:spPr bwMode="auto">
            <a:xfrm>
              <a:off x="989496" y="176517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90"/>
            <p:cNvSpPr>
              <a:spLocks/>
            </p:cNvSpPr>
            <p:nvPr/>
          </p:nvSpPr>
          <p:spPr bwMode="auto">
            <a:xfrm>
              <a:off x="986728" y="1765170"/>
              <a:ext cx="23515" cy="7052"/>
            </a:xfrm>
            <a:custGeom>
              <a:avLst/>
              <a:gdLst>
                <a:gd name="T0" fmla="*/ 2147483647 w 86"/>
                <a:gd name="T1" fmla="*/ 0 h 21"/>
                <a:gd name="T2" fmla="*/ 2147483647 w 86"/>
                <a:gd name="T3" fmla="*/ 2147483647 h 21"/>
                <a:gd name="T4" fmla="*/ 2147483647 w 86"/>
                <a:gd name="T5" fmla="*/ 2147483647 h 21"/>
                <a:gd name="T6" fmla="*/ 2147483647 w 86"/>
                <a:gd name="T7" fmla="*/ 2147483647 h 21"/>
                <a:gd name="T8" fmla="*/ 2147483647 w 86"/>
                <a:gd name="T9" fmla="*/ 2147483647 h 21"/>
                <a:gd name="T10" fmla="*/ 0 w 86"/>
                <a:gd name="T11" fmla="*/ 2147483647 h 21"/>
                <a:gd name="T12" fmla="*/ 0 w 86"/>
                <a:gd name="T13" fmla="*/ 2147483647 h 21"/>
                <a:gd name="T14" fmla="*/ 0 w 86"/>
                <a:gd name="T15" fmla="*/ 2147483647 h 21"/>
                <a:gd name="T16" fmla="*/ 0 w 86"/>
                <a:gd name="T17" fmla="*/ 2147483647 h 21"/>
                <a:gd name="T18" fmla="*/ 0 w 86"/>
                <a:gd name="T19" fmla="*/ 2147483647 h 21"/>
                <a:gd name="T20" fmla="*/ 2147483647 w 86"/>
                <a:gd name="T21" fmla="*/ 2147483647 h 21"/>
                <a:gd name="T22" fmla="*/ 2147483647 w 86"/>
                <a:gd name="T23" fmla="*/ 2147483647 h 21"/>
                <a:gd name="T24" fmla="*/ 2147483647 w 86"/>
                <a:gd name="T25" fmla="*/ 2147483647 h 21"/>
                <a:gd name="T26" fmla="*/ 2147483647 w 86"/>
                <a:gd name="T27" fmla="*/ 2147483647 h 21"/>
                <a:gd name="T28" fmla="*/ 2147483647 w 86"/>
                <a:gd name="T29" fmla="*/ 2147483647 h 21"/>
                <a:gd name="T30" fmla="*/ 2147483647 w 86"/>
                <a:gd name="T31" fmla="*/ 2147483647 h 21"/>
                <a:gd name="T32" fmla="*/ 2147483647 w 86"/>
                <a:gd name="T33" fmla="*/ 2147483647 h 21"/>
                <a:gd name="T34" fmla="*/ 2147483647 w 86"/>
                <a:gd name="T35" fmla="*/ 2147483647 h 21"/>
                <a:gd name="T36" fmla="*/ 2147483647 w 86"/>
                <a:gd name="T37" fmla="*/ 2147483647 h 21"/>
                <a:gd name="T38" fmla="*/ 2147483647 w 86"/>
                <a:gd name="T39" fmla="*/ 2147483647 h 21"/>
                <a:gd name="T40" fmla="*/ 2147483647 w 86"/>
                <a:gd name="T41" fmla="*/ 2147483647 h 21"/>
                <a:gd name="T42" fmla="*/ 2147483647 w 86"/>
                <a:gd name="T43" fmla="*/ 2147483647 h 21"/>
                <a:gd name="T44" fmla="*/ 2147483647 w 86"/>
                <a:gd name="T45" fmla="*/ 2147483647 h 21"/>
                <a:gd name="T46" fmla="*/ 2147483647 w 86"/>
                <a:gd name="T47" fmla="*/ 2147483647 h 21"/>
                <a:gd name="T48" fmla="*/ 2147483647 w 86"/>
                <a:gd name="T49" fmla="*/ 2147483647 h 21"/>
                <a:gd name="T50" fmla="*/ 2147483647 w 86"/>
                <a:gd name="T51" fmla="*/ 2147483647 h 21"/>
                <a:gd name="T52" fmla="*/ 2147483647 w 86"/>
                <a:gd name="T53" fmla="*/ 2147483647 h 21"/>
                <a:gd name="T54" fmla="*/ 2147483647 w 86"/>
                <a:gd name="T55" fmla="*/ 2147483647 h 21"/>
                <a:gd name="T56" fmla="*/ 2147483647 w 86"/>
                <a:gd name="T57" fmla="*/ 0 h 21"/>
                <a:gd name="T58" fmla="*/ 2147483647 w 8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21"/>
                <a:gd name="T92" fmla="*/ 86 w 8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21">
                  <a:moveTo>
                    <a:pt x="10" y="0"/>
                  </a:moveTo>
                  <a:lnTo>
                    <a:pt x="8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72" y="21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3" y="17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83" y="9"/>
                  </a:lnTo>
                  <a:lnTo>
                    <a:pt x="83" y="6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" name="Line 191"/>
            <p:cNvSpPr>
              <a:spLocks noChangeShapeType="1"/>
            </p:cNvSpPr>
            <p:nvPr/>
          </p:nvSpPr>
          <p:spPr bwMode="auto">
            <a:xfrm>
              <a:off x="1010243" y="176940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" name="Freeform 192"/>
            <p:cNvSpPr>
              <a:spLocks/>
            </p:cNvSpPr>
            <p:nvPr/>
          </p:nvSpPr>
          <p:spPr bwMode="auto">
            <a:xfrm>
              <a:off x="1004710" y="1765170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2147483647 h 46"/>
                <a:gd name="T14" fmla="*/ 2147483647 w 20"/>
                <a:gd name="T15" fmla="*/ 0 h 46"/>
                <a:gd name="T16" fmla="*/ 2147483647 w 20"/>
                <a:gd name="T17" fmla="*/ 2147483647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8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" name="Line 193"/>
            <p:cNvSpPr>
              <a:spLocks noChangeShapeType="1"/>
            </p:cNvSpPr>
            <p:nvPr/>
          </p:nvSpPr>
          <p:spPr bwMode="auto">
            <a:xfrm>
              <a:off x="1007477" y="177363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" name="Freeform 194"/>
            <p:cNvSpPr>
              <a:spLocks/>
            </p:cNvSpPr>
            <p:nvPr/>
          </p:nvSpPr>
          <p:spPr bwMode="auto">
            <a:xfrm>
              <a:off x="1004710" y="1773633"/>
              <a:ext cx="12449" cy="5641"/>
            </a:xfrm>
            <a:custGeom>
              <a:avLst/>
              <a:gdLst>
                <a:gd name="T0" fmla="*/ 2147483647 w 43"/>
                <a:gd name="T1" fmla="*/ 0 h 19"/>
                <a:gd name="T2" fmla="*/ 2147483647 w 43"/>
                <a:gd name="T3" fmla="*/ 0 h 19"/>
                <a:gd name="T4" fmla="*/ 2147483647 w 43"/>
                <a:gd name="T5" fmla="*/ 0 h 19"/>
                <a:gd name="T6" fmla="*/ 2147483647 w 43"/>
                <a:gd name="T7" fmla="*/ 2147483647 h 19"/>
                <a:gd name="T8" fmla="*/ 0 w 43"/>
                <a:gd name="T9" fmla="*/ 2147483647 h 19"/>
                <a:gd name="T10" fmla="*/ 0 w 43"/>
                <a:gd name="T11" fmla="*/ 2147483647 h 19"/>
                <a:gd name="T12" fmla="*/ 0 w 43"/>
                <a:gd name="T13" fmla="*/ 2147483647 h 19"/>
                <a:gd name="T14" fmla="*/ 0 w 43"/>
                <a:gd name="T15" fmla="*/ 2147483647 h 19"/>
                <a:gd name="T16" fmla="*/ 0 w 43"/>
                <a:gd name="T17" fmla="*/ 2147483647 h 19"/>
                <a:gd name="T18" fmla="*/ 0 w 43"/>
                <a:gd name="T19" fmla="*/ 2147483647 h 19"/>
                <a:gd name="T20" fmla="*/ 0 w 43"/>
                <a:gd name="T21" fmla="*/ 2147483647 h 19"/>
                <a:gd name="T22" fmla="*/ 2147483647 w 43"/>
                <a:gd name="T23" fmla="*/ 2147483647 h 19"/>
                <a:gd name="T24" fmla="*/ 2147483647 w 43"/>
                <a:gd name="T25" fmla="*/ 2147483647 h 19"/>
                <a:gd name="T26" fmla="*/ 2147483647 w 43"/>
                <a:gd name="T27" fmla="*/ 2147483647 h 19"/>
                <a:gd name="T28" fmla="*/ 2147483647 w 43"/>
                <a:gd name="T29" fmla="*/ 2147483647 h 19"/>
                <a:gd name="T30" fmla="*/ 2147483647 w 43"/>
                <a:gd name="T31" fmla="*/ 2147483647 h 19"/>
                <a:gd name="T32" fmla="*/ 2147483647 w 43"/>
                <a:gd name="T33" fmla="*/ 2147483647 h 19"/>
                <a:gd name="T34" fmla="*/ 2147483647 w 43"/>
                <a:gd name="T35" fmla="*/ 2147483647 h 19"/>
                <a:gd name="T36" fmla="*/ 2147483647 w 43"/>
                <a:gd name="T37" fmla="*/ 2147483647 h 19"/>
                <a:gd name="T38" fmla="*/ 2147483647 w 43"/>
                <a:gd name="T39" fmla="*/ 2147483647 h 19"/>
                <a:gd name="T40" fmla="*/ 2147483647 w 43"/>
                <a:gd name="T41" fmla="*/ 2147483647 h 19"/>
                <a:gd name="T42" fmla="*/ 2147483647 w 43"/>
                <a:gd name="T43" fmla="*/ 2147483647 h 19"/>
                <a:gd name="T44" fmla="*/ 2147483647 w 43"/>
                <a:gd name="T45" fmla="*/ 2147483647 h 19"/>
                <a:gd name="T46" fmla="*/ 2147483647 w 43"/>
                <a:gd name="T47" fmla="*/ 2147483647 h 19"/>
                <a:gd name="T48" fmla="*/ 2147483647 w 43"/>
                <a:gd name="T49" fmla="*/ 2147483647 h 19"/>
                <a:gd name="T50" fmla="*/ 2147483647 w 43"/>
                <a:gd name="T51" fmla="*/ 2147483647 h 19"/>
                <a:gd name="T52" fmla="*/ 2147483647 w 43"/>
                <a:gd name="T53" fmla="*/ 0 h 19"/>
                <a:gd name="T54" fmla="*/ 2147483647 w 43"/>
                <a:gd name="T55" fmla="*/ 0 h 19"/>
                <a:gd name="T56" fmla="*/ 2147483647 w 43"/>
                <a:gd name="T57" fmla="*/ 0 h 19"/>
                <a:gd name="T58" fmla="*/ 2147483647 w 4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19"/>
                <a:gd name="T92" fmla="*/ 43 w 4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19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28" y="19"/>
                  </a:lnTo>
                  <a:lnTo>
                    <a:pt x="34" y="19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39" y="14"/>
                  </a:lnTo>
                  <a:lnTo>
                    <a:pt x="43" y="11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" name="Line 195"/>
            <p:cNvSpPr>
              <a:spLocks noChangeShapeType="1"/>
            </p:cNvSpPr>
            <p:nvPr/>
          </p:nvSpPr>
          <p:spPr bwMode="auto">
            <a:xfrm>
              <a:off x="1017159" y="177504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" name="Freeform 196"/>
            <p:cNvSpPr>
              <a:spLocks/>
            </p:cNvSpPr>
            <p:nvPr/>
          </p:nvSpPr>
          <p:spPr bwMode="auto">
            <a:xfrm>
              <a:off x="1011626" y="1773633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21" y="3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" name="Line 197"/>
            <p:cNvSpPr>
              <a:spLocks noChangeShapeType="1"/>
            </p:cNvSpPr>
            <p:nvPr/>
          </p:nvSpPr>
          <p:spPr bwMode="auto">
            <a:xfrm>
              <a:off x="1014393" y="177927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" name="Freeform 198"/>
            <p:cNvSpPr>
              <a:spLocks/>
            </p:cNvSpPr>
            <p:nvPr/>
          </p:nvSpPr>
          <p:spPr bwMode="auto">
            <a:xfrm>
              <a:off x="1011626" y="1779274"/>
              <a:ext cx="12449" cy="5641"/>
            </a:xfrm>
            <a:custGeom>
              <a:avLst/>
              <a:gdLst>
                <a:gd name="T0" fmla="*/ 2147483647 w 46"/>
                <a:gd name="T1" fmla="*/ 0 h 20"/>
                <a:gd name="T2" fmla="*/ 2147483647 w 46"/>
                <a:gd name="T3" fmla="*/ 0 h 20"/>
                <a:gd name="T4" fmla="*/ 2147483647 w 46"/>
                <a:gd name="T5" fmla="*/ 2147483647 h 20"/>
                <a:gd name="T6" fmla="*/ 2147483647 w 46"/>
                <a:gd name="T7" fmla="*/ 2147483647 h 20"/>
                <a:gd name="T8" fmla="*/ 2147483647 w 46"/>
                <a:gd name="T9" fmla="*/ 2147483647 h 20"/>
                <a:gd name="T10" fmla="*/ 0 w 46"/>
                <a:gd name="T11" fmla="*/ 2147483647 h 20"/>
                <a:gd name="T12" fmla="*/ 0 w 46"/>
                <a:gd name="T13" fmla="*/ 2147483647 h 20"/>
                <a:gd name="T14" fmla="*/ 0 w 46"/>
                <a:gd name="T15" fmla="*/ 2147483647 h 20"/>
                <a:gd name="T16" fmla="*/ 0 w 46"/>
                <a:gd name="T17" fmla="*/ 2147483647 h 20"/>
                <a:gd name="T18" fmla="*/ 0 w 46"/>
                <a:gd name="T19" fmla="*/ 2147483647 h 20"/>
                <a:gd name="T20" fmla="*/ 2147483647 w 46"/>
                <a:gd name="T21" fmla="*/ 2147483647 h 20"/>
                <a:gd name="T22" fmla="*/ 2147483647 w 46"/>
                <a:gd name="T23" fmla="*/ 2147483647 h 20"/>
                <a:gd name="T24" fmla="*/ 2147483647 w 46"/>
                <a:gd name="T25" fmla="*/ 2147483647 h 20"/>
                <a:gd name="T26" fmla="*/ 2147483647 w 46"/>
                <a:gd name="T27" fmla="*/ 2147483647 h 20"/>
                <a:gd name="T28" fmla="*/ 2147483647 w 46"/>
                <a:gd name="T29" fmla="*/ 2147483647 h 20"/>
                <a:gd name="T30" fmla="*/ 2147483647 w 46"/>
                <a:gd name="T31" fmla="*/ 2147483647 h 20"/>
                <a:gd name="T32" fmla="*/ 2147483647 w 46"/>
                <a:gd name="T33" fmla="*/ 2147483647 h 20"/>
                <a:gd name="T34" fmla="*/ 2147483647 w 46"/>
                <a:gd name="T35" fmla="*/ 2147483647 h 20"/>
                <a:gd name="T36" fmla="*/ 2147483647 w 46"/>
                <a:gd name="T37" fmla="*/ 2147483647 h 20"/>
                <a:gd name="T38" fmla="*/ 2147483647 w 46"/>
                <a:gd name="T39" fmla="*/ 2147483647 h 20"/>
                <a:gd name="T40" fmla="*/ 2147483647 w 46"/>
                <a:gd name="T41" fmla="*/ 2147483647 h 20"/>
                <a:gd name="T42" fmla="*/ 2147483647 w 46"/>
                <a:gd name="T43" fmla="*/ 2147483647 h 20"/>
                <a:gd name="T44" fmla="*/ 2147483647 w 46"/>
                <a:gd name="T45" fmla="*/ 2147483647 h 20"/>
                <a:gd name="T46" fmla="*/ 2147483647 w 46"/>
                <a:gd name="T47" fmla="*/ 2147483647 h 20"/>
                <a:gd name="T48" fmla="*/ 2147483647 w 46"/>
                <a:gd name="T49" fmla="*/ 2147483647 h 20"/>
                <a:gd name="T50" fmla="*/ 2147483647 w 46"/>
                <a:gd name="T51" fmla="*/ 2147483647 h 20"/>
                <a:gd name="T52" fmla="*/ 2147483647 w 46"/>
                <a:gd name="T53" fmla="*/ 2147483647 h 20"/>
                <a:gd name="T54" fmla="*/ 2147483647 w 46"/>
                <a:gd name="T55" fmla="*/ 0 h 20"/>
                <a:gd name="T56" fmla="*/ 2147483647 w 46"/>
                <a:gd name="T57" fmla="*/ 0 h 20"/>
                <a:gd name="T58" fmla="*/ 2147483647 w 4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0"/>
                <a:gd name="T92" fmla="*/ 46 w 4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0">
                  <a:moveTo>
                    <a:pt x="9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35" y="20"/>
                  </a:lnTo>
                  <a:lnTo>
                    <a:pt x="41" y="20"/>
                  </a:lnTo>
                  <a:lnTo>
                    <a:pt x="44" y="17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" name="Line 199"/>
            <p:cNvSpPr>
              <a:spLocks noChangeShapeType="1"/>
            </p:cNvSpPr>
            <p:nvPr/>
          </p:nvSpPr>
          <p:spPr bwMode="auto">
            <a:xfrm>
              <a:off x="1024075" y="17835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" name="Freeform 200"/>
            <p:cNvSpPr>
              <a:spLocks/>
            </p:cNvSpPr>
            <p:nvPr/>
          </p:nvSpPr>
          <p:spPr bwMode="auto">
            <a:xfrm>
              <a:off x="1018542" y="1779274"/>
              <a:ext cx="5533" cy="12693"/>
            </a:xfrm>
            <a:custGeom>
              <a:avLst/>
              <a:gdLst>
                <a:gd name="T0" fmla="*/ 2147483647 w 19"/>
                <a:gd name="T1" fmla="*/ 2147483647 h 45"/>
                <a:gd name="T2" fmla="*/ 2147483647 w 19"/>
                <a:gd name="T3" fmla="*/ 2147483647 h 45"/>
                <a:gd name="T4" fmla="*/ 2147483647 w 19"/>
                <a:gd name="T5" fmla="*/ 2147483647 h 45"/>
                <a:gd name="T6" fmla="*/ 2147483647 w 19"/>
                <a:gd name="T7" fmla="*/ 2147483647 h 45"/>
                <a:gd name="T8" fmla="*/ 2147483647 w 19"/>
                <a:gd name="T9" fmla="*/ 2147483647 h 45"/>
                <a:gd name="T10" fmla="*/ 2147483647 w 19"/>
                <a:gd name="T11" fmla="*/ 2147483647 h 45"/>
                <a:gd name="T12" fmla="*/ 2147483647 w 19"/>
                <a:gd name="T13" fmla="*/ 0 h 45"/>
                <a:gd name="T14" fmla="*/ 2147483647 w 19"/>
                <a:gd name="T15" fmla="*/ 0 h 45"/>
                <a:gd name="T16" fmla="*/ 2147483647 w 19"/>
                <a:gd name="T17" fmla="*/ 0 h 45"/>
                <a:gd name="T18" fmla="*/ 2147483647 w 19"/>
                <a:gd name="T19" fmla="*/ 2147483647 h 45"/>
                <a:gd name="T20" fmla="*/ 2147483647 w 19"/>
                <a:gd name="T21" fmla="*/ 2147483647 h 45"/>
                <a:gd name="T22" fmla="*/ 2147483647 w 19"/>
                <a:gd name="T23" fmla="*/ 2147483647 h 45"/>
                <a:gd name="T24" fmla="*/ 2147483647 w 19"/>
                <a:gd name="T25" fmla="*/ 2147483647 h 45"/>
                <a:gd name="T26" fmla="*/ 0 w 19"/>
                <a:gd name="T27" fmla="*/ 2147483647 h 45"/>
                <a:gd name="T28" fmla="*/ 0 w 19"/>
                <a:gd name="T29" fmla="*/ 2147483647 h 45"/>
                <a:gd name="T30" fmla="*/ 0 w 19"/>
                <a:gd name="T31" fmla="*/ 2147483647 h 45"/>
                <a:gd name="T32" fmla="*/ 2147483647 w 19"/>
                <a:gd name="T33" fmla="*/ 2147483647 h 45"/>
                <a:gd name="T34" fmla="*/ 2147483647 w 19"/>
                <a:gd name="T35" fmla="*/ 2147483647 h 45"/>
                <a:gd name="T36" fmla="*/ 2147483647 w 19"/>
                <a:gd name="T37" fmla="*/ 2147483647 h 45"/>
                <a:gd name="T38" fmla="*/ 2147483647 w 19"/>
                <a:gd name="T39" fmla="*/ 2147483647 h 45"/>
                <a:gd name="T40" fmla="*/ 2147483647 w 19"/>
                <a:gd name="T41" fmla="*/ 2147483647 h 45"/>
                <a:gd name="T42" fmla="*/ 2147483647 w 19"/>
                <a:gd name="T43" fmla="*/ 2147483647 h 45"/>
                <a:gd name="T44" fmla="*/ 2147483647 w 19"/>
                <a:gd name="T45" fmla="*/ 2147483647 h 45"/>
                <a:gd name="T46" fmla="*/ 2147483647 w 19"/>
                <a:gd name="T47" fmla="*/ 2147483647 h 45"/>
                <a:gd name="T48" fmla="*/ 2147483647 w 19"/>
                <a:gd name="T49" fmla="*/ 2147483647 h 45"/>
                <a:gd name="T50" fmla="*/ 2147483647 w 19"/>
                <a:gd name="T51" fmla="*/ 2147483647 h 45"/>
                <a:gd name="T52" fmla="*/ 2147483647 w 19"/>
                <a:gd name="T53" fmla="*/ 2147483647 h 45"/>
                <a:gd name="T54" fmla="*/ 2147483647 w 19"/>
                <a:gd name="T55" fmla="*/ 2147483647 h 45"/>
                <a:gd name="T56" fmla="*/ 2147483647 w 19"/>
                <a:gd name="T57" fmla="*/ 2147483647 h 45"/>
                <a:gd name="T58" fmla="*/ 2147483647 w 19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5"/>
                <a:gd name="T92" fmla="*/ 19 w 19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5">
                  <a:moveTo>
                    <a:pt x="19" y="11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5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" name="Line 201"/>
            <p:cNvSpPr>
              <a:spLocks noChangeShapeType="1"/>
            </p:cNvSpPr>
            <p:nvPr/>
          </p:nvSpPr>
          <p:spPr bwMode="auto">
            <a:xfrm>
              <a:off x="1021308" y="178632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" name="Freeform 202"/>
            <p:cNvSpPr>
              <a:spLocks/>
            </p:cNvSpPr>
            <p:nvPr/>
          </p:nvSpPr>
          <p:spPr bwMode="auto">
            <a:xfrm>
              <a:off x="1018542" y="1786326"/>
              <a:ext cx="6917" cy="5641"/>
            </a:xfrm>
            <a:custGeom>
              <a:avLst/>
              <a:gdLst>
                <a:gd name="T0" fmla="*/ 2147483647 w 23"/>
                <a:gd name="T1" fmla="*/ 0 h 18"/>
                <a:gd name="T2" fmla="*/ 2147483647 w 23"/>
                <a:gd name="T3" fmla="*/ 0 h 18"/>
                <a:gd name="T4" fmla="*/ 2147483647 w 23"/>
                <a:gd name="T5" fmla="*/ 0 h 18"/>
                <a:gd name="T6" fmla="*/ 2147483647 w 23"/>
                <a:gd name="T7" fmla="*/ 0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0 w 23"/>
                <a:gd name="T13" fmla="*/ 2147483647 h 18"/>
                <a:gd name="T14" fmla="*/ 0 w 23"/>
                <a:gd name="T15" fmla="*/ 2147483647 h 18"/>
                <a:gd name="T16" fmla="*/ 0 w 23"/>
                <a:gd name="T17" fmla="*/ 2147483647 h 18"/>
                <a:gd name="T18" fmla="*/ 2147483647 w 23"/>
                <a:gd name="T19" fmla="*/ 2147483647 h 18"/>
                <a:gd name="T20" fmla="*/ 2147483647 w 23"/>
                <a:gd name="T21" fmla="*/ 2147483647 h 18"/>
                <a:gd name="T22" fmla="*/ 2147483647 w 23"/>
                <a:gd name="T23" fmla="*/ 2147483647 h 18"/>
                <a:gd name="T24" fmla="*/ 2147483647 w 23"/>
                <a:gd name="T25" fmla="*/ 2147483647 h 18"/>
                <a:gd name="T26" fmla="*/ 2147483647 w 23"/>
                <a:gd name="T27" fmla="*/ 2147483647 h 18"/>
                <a:gd name="T28" fmla="*/ 2147483647 w 23"/>
                <a:gd name="T29" fmla="*/ 2147483647 h 18"/>
                <a:gd name="T30" fmla="*/ 2147483647 w 23"/>
                <a:gd name="T31" fmla="*/ 2147483647 h 18"/>
                <a:gd name="T32" fmla="*/ 2147483647 w 23"/>
                <a:gd name="T33" fmla="*/ 2147483647 h 18"/>
                <a:gd name="T34" fmla="*/ 2147483647 w 23"/>
                <a:gd name="T35" fmla="*/ 2147483647 h 18"/>
                <a:gd name="T36" fmla="*/ 2147483647 w 23"/>
                <a:gd name="T37" fmla="*/ 2147483647 h 18"/>
                <a:gd name="T38" fmla="*/ 2147483647 w 23"/>
                <a:gd name="T39" fmla="*/ 2147483647 h 18"/>
                <a:gd name="T40" fmla="*/ 2147483647 w 23"/>
                <a:gd name="T41" fmla="*/ 2147483647 h 18"/>
                <a:gd name="T42" fmla="*/ 2147483647 w 23"/>
                <a:gd name="T43" fmla="*/ 2147483647 h 18"/>
                <a:gd name="T44" fmla="*/ 2147483647 w 23"/>
                <a:gd name="T45" fmla="*/ 2147483647 h 18"/>
                <a:gd name="T46" fmla="*/ 2147483647 w 23"/>
                <a:gd name="T47" fmla="*/ 2147483647 h 18"/>
                <a:gd name="T48" fmla="*/ 2147483647 w 23"/>
                <a:gd name="T49" fmla="*/ 2147483647 h 18"/>
                <a:gd name="T50" fmla="*/ 2147483647 w 23"/>
                <a:gd name="T51" fmla="*/ 0 h 18"/>
                <a:gd name="T52" fmla="*/ 2147483647 w 23"/>
                <a:gd name="T53" fmla="*/ 0 h 18"/>
                <a:gd name="T54" fmla="*/ 2147483647 w 23"/>
                <a:gd name="T55" fmla="*/ 0 h 18"/>
                <a:gd name="T56" fmla="*/ 2147483647 w 23"/>
                <a:gd name="T57" fmla="*/ 0 h 1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8"/>
                <a:gd name="T89" fmla="*/ 23 w 23"/>
                <a:gd name="T90" fmla="*/ 18 h 1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8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" name="Line 203"/>
            <p:cNvSpPr>
              <a:spLocks noChangeShapeType="1"/>
            </p:cNvSpPr>
            <p:nvPr/>
          </p:nvSpPr>
          <p:spPr bwMode="auto">
            <a:xfrm>
              <a:off x="1025459" y="17891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Freeform 204"/>
            <p:cNvSpPr>
              <a:spLocks/>
            </p:cNvSpPr>
            <p:nvPr/>
          </p:nvSpPr>
          <p:spPr bwMode="auto">
            <a:xfrm>
              <a:off x="1019926" y="1786326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" name="Line 206"/>
            <p:cNvSpPr>
              <a:spLocks noChangeShapeType="1"/>
            </p:cNvSpPr>
            <p:nvPr/>
          </p:nvSpPr>
          <p:spPr bwMode="auto">
            <a:xfrm>
              <a:off x="1022691" y="179337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207"/>
            <p:cNvSpPr>
              <a:spLocks/>
            </p:cNvSpPr>
            <p:nvPr/>
          </p:nvSpPr>
          <p:spPr bwMode="auto">
            <a:xfrm>
              <a:off x="1019925" y="1793378"/>
              <a:ext cx="11065" cy="5641"/>
            </a:xfrm>
            <a:custGeom>
              <a:avLst/>
              <a:gdLst>
                <a:gd name="T0" fmla="*/ 2147483647 w 41"/>
                <a:gd name="T1" fmla="*/ 0 h 19"/>
                <a:gd name="T2" fmla="*/ 2147483647 w 41"/>
                <a:gd name="T3" fmla="*/ 0 h 19"/>
                <a:gd name="T4" fmla="*/ 2147483647 w 41"/>
                <a:gd name="T5" fmla="*/ 0 h 19"/>
                <a:gd name="T6" fmla="*/ 2147483647 w 41"/>
                <a:gd name="T7" fmla="*/ 2147483647 h 19"/>
                <a:gd name="T8" fmla="*/ 2147483647 w 41"/>
                <a:gd name="T9" fmla="*/ 2147483647 h 19"/>
                <a:gd name="T10" fmla="*/ 0 w 41"/>
                <a:gd name="T11" fmla="*/ 2147483647 h 19"/>
                <a:gd name="T12" fmla="*/ 0 w 41"/>
                <a:gd name="T13" fmla="*/ 2147483647 h 19"/>
                <a:gd name="T14" fmla="*/ 0 w 41"/>
                <a:gd name="T15" fmla="*/ 2147483647 h 19"/>
                <a:gd name="T16" fmla="*/ 0 w 41"/>
                <a:gd name="T17" fmla="*/ 2147483647 h 19"/>
                <a:gd name="T18" fmla="*/ 0 w 41"/>
                <a:gd name="T19" fmla="*/ 2147483647 h 19"/>
                <a:gd name="T20" fmla="*/ 2147483647 w 41"/>
                <a:gd name="T21" fmla="*/ 2147483647 h 19"/>
                <a:gd name="T22" fmla="*/ 2147483647 w 41"/>
                <a:gd name="T23" fmla="*/ 2147483647 h 19"/>
                <a:gd name="T24" fmla="*/ 2147483647 w 41"/>
                <a:gd name="T25" fmla="*/ 2147483647 h 19"/>
                <a:gd name="T26" fmla="*/ 2147483647 w 41"/>
                <a:gd name="T27" fmla="*/ 2147483647 h 19"/>
                <a:gd name="T28" fmla="*/ 2147483647 w 41"/>
                <a:gd name="T29" fmla="*/ 2147483647 h 19"/>
                <a:gd name="T30" fmla="*/ 2147483647 w 41"/>
                <a:gd name="T31" fmla="*/ 2147483647 h 19"/>
                <a:gd name="T32" fmla="*/ 2147483647 w 41"/>
                <a:gd name="T33" fmla="*/ 2147483647 h 19"/>
                <a:gd name="T34" fmla="*/ 2147483647 w 41"/>
                <a:gd name="T35" fmla="*/ 2147483647 h 19"/>
                <a:gd name="T36" fmla="*/ 2147483647 w 41"/>
                <a:gd name="T37" fmla="*/ 2147483647 h 19"/>
                <a:gd name="T38" fmla="*/ 2147483647 w 41"/>
                <a:gd name="T39" fmla="*/ 2147483647 h 19"/>
                <a:gd name="T40" fmla="*/ 2147483647 w 41"/>
                <a:gd name="T41" fmla="*/ 2147483647 h 19"/>
                <a:gd name="T42" fmla="*/ 2147483647 w 41"/>
                <a:gd name="T43" fmla="*/ 2147483647 h 19"/>
                <a:gd name="T44" fmla="*/ 2147483647 w 41"/>
                <a:gd name="T45" fmla="*/ 2147483647 h 19"/>
                <a:gd name="T46" fmla="*/ 2147483647 w 41"/>
                <a:gd name="T47" fmla="*/ 2147483647 h 19"/>
                <a:gd name="T48" fmla="*/ 2147483647 w 41"/>
                <a:gd name="T49" fmla="*/ 2147483647 h 19"/>
                <a:gd name="T50" fmla="*/ 2147483647 w 41"/>
                <a:gd name="T51" fmla="*/ 2147483647 h 19"/>
                <a:gd name="T52" fmla="*/ 2147483647 w 41"/>
                <a:gd name="T53" fmla="*/ 0 h 19"/>
                <a:gd name="T54" fmla="*/ 2147483647 w 41"/>
                <a:gd name="T55" fmla="*/ 0 h 19"/>
                <a:gd name="T56" fmla="*/ 2147483647 w 41"/>
                <a:gd name="T57" fmla="*/ 0 h 19"/>
                <a:gd name="T58" fmla="*/ 2147483647 w 4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19"/>
                <a:gd name="T92" fmla="*/ 41 w 4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29" y="19"/>
                  </a:lnTo>
                  <a:lnTo>
                    <a:pt x="35" y="19"/>
                  </a:lnTo>
                  <a:lnTo>
                    <a:pt x="38" y="17"/>
                  </a:lnTo>
                  <a:lnTo>
                    <a:pt x="41" y="17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Line 208"/>
            <p:cNvSpPr>
              <a:spLocks noChangeShapeType="1"/>
            </p:cNvSpPr>
            <p:nvPr/>
          </p:nvSpPr>
          <p:spPr bwMode="auto">
            <a:xfrm>
              <a:off x="1030990" y="17961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" name="Freeform 209"/>
            <p:cNvSpPr>
              <a:spLocks/>
            </p:cNvSpPr>
            <p:nvPr/>
          </p:nvSpPr>
          <p:spPr bwMode="auto">
            <a:xfrm>
              <a:off x="1025458" y="1793378"/>
              <a:ext cx="5533" cy="12693"/>
            </a:xfrm>
            <a:custGeom>
              <a:avLst/>
              <a:gdLst>
                <a:gd name="T0" fmla="*/ 2147483647 w 20"/>
                <a:gd name="T1" fmla="*/ 2147483647 h 42"/>
                <a:gd name="T2" fmla="*/ 2147483647 w 20"/>
                <a:gd name="T3" fmla="*/ 2147483647 h 42"/>
                <a:gd name="T4" fmla="*/ 2147483647 w 20"/>
                <a:gd name="T5" fmla="*/ 2147483647 h 42"/>
                <a:gd name="T6" fmla="*/ 2147483647 w 20"/>
                <a:gd name="T7" fmla="*/ 2147483647 h 42"/>
                <a:gd name="T8" fmla="*/ 2147483647 w 20"/>
                <a:gd name="T9" fmla="*/ 2147483647 h 42"/>
                <a:gd name="T10" fmla="*/ 2147483647 w 20"/>
                <a:gd name="T11" fmla="*/ 0 h 42"/>
                <a:gd name="T12" fmla="*/ 2147483647 w 20"/>
                <a:gd name="T13" fmla="*/ 0 h 42"/>
                <a:gd name="T14" fmla="*/ 2147483647 w 20"/>
                <a:gd name="T15" fmla="*/ 0 h 42"/>
                <a:gd name="T16" fmla="*/ 2147483647 w 20"/>
                <a:gd name="T17" fmla="*/ 0 h 42"/>
                <a:gd name="T18" fmla="*/ 2147483647 w 20"/>
                <a:gd name="T19" fmla="*/ 0 h 42"/>
                <a:gd name="T20" fmla="*/ 2147483647 w 20"/>
                <a:gd name="T21" fmla="*/ 2147483647 h 42"/>
                <a:gd name="T22" fmla="*/ 2147483647 w 20"/>
                <a:gd name="T23" fmla="*/ 2147483647 h 42"/>
                <a:gd name="T24" fmla="*/ 2147483647 w 20"/>
                <a:gd name="T25" fmla="*/ 2147483647 h 42"/>
                <a:gd name="T26" fmla="*/ 0 w 20"/>
                <a:gd name="T27" fmla="*/ 2147483647 h 42"/>
                <a:gd name="T28" fmla="*/ 0 w 20"/>
                <a:gd name="T29" fmla="*/ 2147483647 h 42"/>
                <a:gd name="T30" fmla="*/ 0 w 20"/>
                <a:gd name="T31" fmla="*/ 2147483647 h 42"/>
                <a:gd name="T32" fmla="*/ 2147483647 w 20"/>
                <a:gd name="T33" fmla="*/ 2147483647 h 42"/>
                <a:gd name="T34" fmla="*/ 2147483647 w 20"/>
                <a:gd name="T35" fmla="*/ 2147483647 h 42"/>
                <a:gd name="T36" fmla="*/ 2147483647 w 20"/>
                <a:gd name="T37" fmla="*/ 2147483647 h 42"/>
                <a:gd name="T38" fmla="*/ 2147483647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2147483647 h 42"/>
                <a:gd name="T58" fmla="*/ 2147483647 w 20"/>
                <a:gd name="T59" fmla="*/ 2147483647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2"/>
                <a:gd name="T92" fmla="*/ 20 w 20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2">
                  <a:moveTo>
                    <a:pt x="20" y="8"/>
                  </a:moveTo>
                  <a:lnTo>
                    <a:pt x="20" y="8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4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" name="Line 210"/>
            <p:cNvSpPr>
              <a:spLocks noChangeShapeType="1"/>
            </p:cNvSpPr>
            <p:nvPr/>
          </p:nvSpPr>
          <p:spPr bwMode="auto">
            <a:xfrm>
              <a:off x="1028224" y="180043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" name="Freeform 211"/>
            <p:cNvSpPr>
              <a:spLocks/>
            </p:cNvSpPr>
            <p:nvPr/>
          </p:nvSpPr>
          <p:spPr bwMode="auto">
            <a:xfrm>
              <a:off x="1025458" y="1800430"/>
              <a:ext cx="13832" cy="5641"/>
            </a:xfrm>
            <a:custGeom>
              <a:avLst/>
              <a:gdLst>
                <a:gd name="T0" fmla="*/ 2147483647 w 51"/>
                <a:gd name="T1" fmla="*/ 0 h 19"/>
                <a:gd name="T2" fmla="*/ 2147483647 w 51"/>
                <a:gd name="T3" fmla="*/ 0 h 19"/>
                <a:gd name="T4" fmla="*/ 2147483647 w 51"/>
                <a:gd name="T5" fmla="*/ 2147483647 h 19"/>
                <a:gd name="T6" fmla="*/ 2147483647 w 51"/>
                <a:gd name="T7" fmla="*/ 2147483647 h 19"/>
                <a:gd name="T8" fmla="*/ 2147483647 w 51"/>
                <a:gd name="T9" fmla="*/ 2147483647 h 19"/>
                <a:gd name="T10" fmla="*/ 2147483647 w 51"/>
                <a:gd name="T11" fmla="*/ 2147483647 h 19"/>
                <a:gd name="T12" fmla="*/ 0 w 51"/>
                <a:gd name="T13" fmla="*/ 2147483647 h 19"/>
                <a:gd name="T14" fmla="*/ 0 w 51"/>
                <a:gd name="T15" fmla="*/ 2147483647 h 19"/>
                <a:gd name="T16" fmla="*/ 0 w 51"/>
                <a:gd name="T17" fmla="*/ 2147483647 h 19"/>
                <a:gd name="T18" fmla="*/ 2147483647 w 51"/>
                <a:gd name="T19" fmla="*/ 2147483647 h 19"/>
                <a:gd name="T20" fmla="*/ 2147483647 w 51"/>
                <a:gd name="T21" fmla="*/ 2147483647 h 19"/>
                <a:gd name="T22" fmla="*/ 2147483647 w 51"/>
                <a:gd name="T23" fmla="*/ 2147483647 h 19"/>
                <a:gd name="T24" fmla="*/ 2147483647 w 51"/>
                <a:gd name="T25" fmla="*/ 2147483647 h 19"/>
                <a:gd name="T26" fmla="*/ 2147483647 w 51"/>
                <a:gd name="T27" fmla="*/ 2147483647 h 19"/>
                <a:gd name="T28" fmla="*/ 2147483647 w 51"/>
                <a:gd name="T29" fmla="*/ 2147483647 h 19"/>
                <a:gd name="T30" fmla="*/ 2147483647 w 51"/>
                <a:gd name="T31" fmla="*/ 2147483647 h 19"/>
                <a:gd name="T32" fmla="*/ 2147483647 w 51"/>
                <a:gd name="T33" fmla="*/ 2147483647 h 19"/>
                <a:gd name="T34" fmla="*/ 2147483647 w 51"/>
                <a:gd name="T35" fmla="*/ 2147483647 h 19"/>
                <a:gd name="T36" fmla="*/ 2147483647 w 51"/>
                <a:gd name="T37" fmla="*/ 2147483647 h 19"/>
                <a:gd name="T38" fmla="*/ 2147483647 w 51"/>
                <a:gd name="T39" fmla="*/ 2147483647 h 19"/>
                <a:gd name="T40" fmla="*/ 2147483647 w 51"/>
                <a:gd name="T41" fmla="*/ 2147483647 h 19"/>
                <a:gd name="T42" fmla="*/ 2147483647 w 51"/>
                <a:gd name="T43" fmla="*/ 2147483647 h 19"/>
                <a:gd name="T44" fmla="*/ 2147483647 w 51"/>
                <a:gd name="T45" fmla="*/ 2147483647 h 19"/>
                <a:gd name="T46" fmla="*/ 2147483647 w 51"/>
                <a:gd name="T47" fmla="*/ 2147483647 h 19"/>
                <a:gd name="T48" fmla="*/ 2147483647 w 51"/>
                <a:gd name="T49" fmla="*/ 2147483647 h 19"/>
                <a:gd name="T50" fmla="*/ 2147483647 w 51"/>
                <a:gd name="T51" fmla="*/ 2147483647 h 19"/>
                <a:gd name="T52" fmla="*/ 2147483647 w 51"/>
                <a:gd name="T53" fmla="*/ 2147483647 h 19"/>
                <a:gd name="T54" fmla="*/ 2147483647 w 51"/>
                <a:gd name="T55" fmla="*/ 0 h 19"/>
                <a:gd name="T56" fmla="*/ 2147483647 w 51"/>
                <a:gd name="T57" fmla="*/ 0 h 19"/>
                <a:gd name="T58" fmla="*/ 2147483647 w 5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19"/>
                <a:gd name="T92" fmla="*/ 51 w 5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19">
                  <a:moveTo>
                    <a:pt x="11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37" y="19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9" y="17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49" y="6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" name="Line 212"/>
            <p:cNvSpPr>
              <a:spLocks noChangeShapeType="1"/>
            </p:cNvSpPr>
            <p:nvPr/>
          </p:nvSpPr>
          <p:spPr bwMode="auto">
            <a:xfrm>
              <a:off x="1039289" y="180325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" name="Freeform 213"/>
            <p:cNvSpPr>
              <a:spLocks/>
            </p:cNvSpPr>
            <p:nvPr/>
          </p:nvSpPr>
          <p:spPr bwMode="auto">
            <a:xfrm>
              <a:off x="1033757" y="1800430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2147483647 h 45"/>
                <a:gd name="T20" fmla="*/ 2147483647 w 20"/>
                <a:gd name="T21" fmla="*/ 2147483647 h 45"/>
                <a:gd name="T22" fmla="*/ 0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0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1"/>
                  </a:moveTo>
                  <a:lnTo>
                    <a:pt x="20" y="8"/>
                  </a:lnTo>
                  <a:lnTo>
                    <a:pt x="18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12" y="45"/>
                  </a:lnTo>
                  <a:lnTo>
                    <a:pt x="14" y="43"/>
                  </a:lnTo>
                  <a:lnTo>
                    <a:pt x="18" y="39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" name="Line 214"/>
            <p:cNvSpPr>
              <a:spLocks noChangeShapeType="1"/>
            </p:cNvSpPr>
            <p:nvPr/>
          </p:nvSpPr>
          <p:spPr bwMode="auto">
            <a:xfrm>
              <a:off x="1036523" y="180748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" name="Freeform 215"/>
            <p:cNvSpPr>
              <a:spLocks/>
            </p:cNvSpPr>
            <p:nvPr/>
          </p:nvSpPr>
          <p:spPr bwMode="auto">
            <a:xfrm>
              <a:off x="1033757" y="1807482"/>
              <a:ext cx="11065" cy="5641"/>
            </a:xfrm>
            <a:custGeom>
              <a:avLst/>
              <a:gdLst>
                <a:gd name="T0" fmla="*/ 2147483647 w 41"/>
                <a:gd name="T1" fmla="*/ 0 h 20"/>
                <a:gd name="T2" fmla="*/ 2147483647 w 41"/>
                <a:gd name="T3" fmla="*/ 0 h 20"/>
                <a:gd name="T4" fmla="*/ 2147483647 w 41"/>
                <a:gd name="T5" fmla="*/ 0 h 20"/>
                <a:gd name="T6" fmla="*/ 2147483647 w 41"/>
                <a:gd name="T7" fmla="*/ 0 h 20"/>
                <a:gd name="T8" fmla="*/ 0 w 41"/>
                <a:gd name="T9" fmla="*/ 2147483647 h 20"/>
                <a:gd name="T10" fmla="*/ 0 w 41"/>
                <a:gd name="T11" fmla="*/ 2147483647 h 20"/>
                <a:gd name="T12" fmla="*/ 0 w 41"/>
                <a:gd name="T13" fmla="*/ 2147483647 h 20"/>
                <a:gd name="T14" fmla="*/ 0 w 41"/>
                <a:gd name="T15" fmla="*/ 2147483647 h 20"/>
                <a:gd name="T16" fmla="*/ 0 w 41"/>
                <a:gd name="T17" fmla="*/ 2147483647 h 20"/>
                <a:gd name="T18" fmla="*/ 0 w 41"/>
                <a:gd name="T19" fmla="*/ 2147483647 h 20"/>
                <a:gd name="T20" fmla="*/ 0 w 41"/>
                <a:gd name="T21" fmla="*/ 2147483647 h 20"/>
                <a:gd name="T22" fmla="*/ 2147483647 w 41"/>
                <a:gd name="T23" fmla="*/ 2147483647 h 20"/>
                <a:gd name="T24" fmla="*/ 2147483647 w 41"/>
                <a:gd name="T25" fmla="*/ 2147483647 h 20"/>
                <a:gd name="T26" fmla="*/ 2147483647 w 41"/>
                <a:gd name="T27" fmla="*/ 2147483647 h 20"/>
                <a:gd name="T28" fmla="*/ 2147483647 w 41"/>
                <a:gd name="T29" fmla="*/ 2147483647 h 20"/>
                <a:gd name="T30" fmla="*/ 2147483647 w 41"/>
                <a:gd name="T31" fmla="*/ 2147483647 h 20"/>
                <a:gd name="T32" fmla="*/ 2147483647 w 41"/>
                <a:gd name="T33" fmla="*/ 2147483647 h 20"/>
                <a:gd name="T34" fmla="*/ 2147483647 w 41"/>
                <a:gd name="T35" fmla="*/ 2147483647 h 20"/>
                <a:gd name="T36" fmla="*/ 2147483647 w 41"/>
                <a:gd name="T37" fmla="*/ 2147483647 h 20"/>
                <a:gd name="T38" fmla="*/ 2147483647 w 41"/>
                <a:gd name="T39" fmla="*/ 2147483647 h 20"/>
                <a:gd name="T40" fmla="*/ 2147483647 w 41"/>
                <a:gd name="T41" fmla="*/ 2147483647 h 20"/>
                <a:gd name="T42" fmla="*/ 2147483647 w 41"/>
                <a:gd name="T43" fmla="*/ 2147483647 h 20"/>
                <a:gd name="T44" fmla="*/ 2147483647 w 41"/>
                <a:gd name="T45" fmla="*/ 2147483647 h 20"/>
                <a:gd name="T46" fmla="*/ 2147483647 w 41"/>
                <a:gd name="T47" fmla="*/ 2147483647 h 20"/>
                <a:gd name="T48" fmla="*/ 2147483647 w 41"/>
                <a:gd name="T49" fmla="*/ 2147483647 h 20"/>
                <a:gd name="T50" fmla="*/ 2147483647 w 41"/>
                <a:gd name="T51" fmla="*/ 0 h 20"/>
                <a:gd name="T52" fmla="*/ 2147483647 w 41"/>
                <a:gd name="T53" fmla="*/ 0 h 20"/>
                <a:gd name="T54" fmla="*/ 2147483647 w 41"/>
                <a:gd name="T55" fmla="*/ 0 h 20"/>
                <a:gd name="T56" fmla="*/ 2147483647 w 41"/>
                <a:gd name="T57" fmla="*/ 0 h 20"/>
                <a:gd name="T58" fmla="*/ 2147483647 w 4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0"/>
                <a:gd name="T92" fmla="*/ 41 w 4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0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26" y="20"/>
                  </a:lnTo>
                  <a:lnTo>
                    <a:pt x="32" y="20"/>
                  </a:lnTo>
                  <a:lnTo>
                    <a:pt x="35" y="18"/>
                  </a:lnTo>
                  <a:lnTo>
                    <a:pt x="37" y="18"/>
                  </a:lnTo>
                  <a:lnTo>
                    <a:pt x="37" y="14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" name="Line 216"/>
            <p:cNvSpPr>
              <a:spLocks noChangeShapeType="1"/>
            </p:cNvSpPr>
            <p:nvPr/>
          </p:nvSpPr>
          <p:spPr bwMode="auto">
            <a:xfrm>
              <a:off x="1044823" y="180889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" name="Freeform 217"/>
            <p:cNvSpPr>
              <a:spLocks/>
            </p:cNvSpPr>
            <p:nvPr/>
          </p:nvSpPr>
          <p:spPr bwMode="auto">
            <a:xfrm>
              <a:off x="1039289" y="1807482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" name="Line 218"/>
            <p:cNvSpPr>
              <a:spLocks noChangeShapeType="1"/>
            </p:cNvSpPr>
            <p:nvPr/>
          </p:nvSpPr>
          <p:spPr bwMode="auto">
            <a:xfrm>
              <a:off x="1042056" y="181312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219"/>
            <p:cNvSpPr>
              <a:spLocks/>
            </p:cNvSpPr>
            <p:nvPr/>
          </p:nvSpPr>
          <p:spPr bwMode="auto">
            <a:xfrm>
              <a:off x="1039289" y="1813123"/>
              <a:ext cx="8299" cy="5641"/>
            </a:xfrm>
            <a:custGeom>
              <a:avLst/>
              <a:gdLst>
                <a:gd name="T0" fmla="*/ 2147483647 w 32"/>
                <a:gd name="T1" fmla="*/ 0 h 20"/>
                <a:gd name="T2" fmla="*/ 2147483647 w 32"/>
                <a:gd name="T3" fmla="*/ 0 h 20"/>
                <a:gd name="T4" fmla="*/ 2147483647 w 32"/>
                <a:gd name="T5" fmla="*/ 0 h 20"/>
                <a:gd name="T6" fmla="*/ 2147483647 w 32"/>
                <a:gd name="T7" fmla="*/ 2147483647 h 20"/>
                <a:gd name="T8" fmla="*/ 2147483647 w 32"/>
                <a:gd name="T9" fmla="*/ 2147483647 h 20"/>
                <a:gd name="T10" fmla="*/ 0 w 32"/>
                <a:gd name="T11" fmla="*/ 2147483647 h 20"/>
                <a:gd name="T12" fmla="*/ 0 w 32"/>
                <a:gd name="T13" fmla="*/ 2147483647 h 20"/>
                <a:gd name="T14" fmla="*/ 0 w 32"/>
                <a:gd name="T15" fmla="*/ 2147483647 h 20"/>
                <a:gd name="T16" fmla="*/ 0 w 32"/>
                <a:gd name="T17" fmla="*/ 2147483647 h 20"/>
                <a:gd name="T18" fmla="*/ 0 w 32"/>
                <a:gd name="T19" fmla="*/ 2147483647 h 20"/>
                <a:gd name="T20" fmla="*/ 2147483647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2147483647 w 32"/>
                <a:gd name="T51" fmla="*/ 2147483647 h 20"/>
                <a:gd name="T52" fmla="*/ 2147483647 w 32"/>
                <a:gd name="T53" fmla="*/ 0 h 20"/>
                <a:gd name="T54" fmla="*/ 2147483647 w 32"/>
                <a:gd name="T55" fmla="*/ 0 h 20"/>
                <a:gd name="T56" fmla="*/ 2147483647 w 32"/>
                <a:gd name="T57" fmla="*/ 0 h 20"/>
                <a:gd name="T58" fmla="*/ 2147483647 w 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0"/>
                <a:gd name="T92" fmla="*/ 32 w 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21" y="20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Line 220"/>
            <p:cNvSpPr>
              <a:spLocks noChangeShapeType="1"/>
            </p:cNvSpPr>
            <p:nvPr/>
          </p:nvSpPr>
          <p:spPr bwMode="auto">
            <a:xfrm>
              <a:off x="1047589" y="181735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" name="Freeform 221"/>
            <p:cNvSpPr>
              <a:spLocks/>
            </p:cNvSpPr>
            <p:nvPr/>
          </p:nvSpPr>
          <p:spPr bwMode="auto">
            <a:xfrm>
              <a:off x="1042056" y="1813123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2147483647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2147483647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2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Line 222"/>
            <p:cNvSpPr>
              <a:spLocks noChangeShapeType="1"/>
            </p:cNvSpPr>
            <p:nvPr/>
          </p:nvSpPr>
          <p:spPr bwMode="auto">
            <a:xfrm>
              <a:off x="1046206" y="182017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" name="Freeform 223"/>
            <p:cNvSpPr>
              <a:spLocks/>
            </p:cNvSpPr>
            <p:nvPr/>
          </p:nvSpPr>
          <p:spPr bwMode="auto">
            <a:xfrm>
              <a:off x="1042056" y="1820175"/>
              <a:ext cx="9683" cy="5641"/>
            </a:xfrm>
            <a:custGeom>
              <a:avLst/>
              <a:gdLst>
                <a:gd name="T0" fmla="*/ 2147483647 w 34"/>
                <a:gd name="T1" fmla="*/ 0 h 19"/>
                <a:gd name="T2" fmla="*/ 2147483647 w 34"/>
                <a:gd name="T3" fmla="*/ 0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0 w 34"/>
                <a:gd name="T13" fmla="*/ 2147483647 h 19"/>
                <a:gd name="T14" fmla="*/ 0 w 34"/>
                <a:gd name="T15" fmla="*/ 2147483647 h 19"/>
                <a:gd name="T16" fmla="*/ 0 w 34"/>
                <a:gd name="T17" fmla="*/ 2147483647 h 19"/>
                <a:gd name="T18" fmla="*/ 2147483647 w 34"/>
                <a:gd name="T19" fmla="*/ 2147483647 h 19"/>
                <a:gd name="T20" fmla="*/ 2147483647 w 34"/>
                <a:gd name="T21" fmla="*/ 2147483647 h 19"/>
                <a:gd name="T22" fmla="*/ 2147483647 w 34"/>
                <a:gd name="T23" fmla="*/ 2147483647 h 19"/>
                <a:gd name="T24" fmla="*/ 2147483647 w 34"/>
                <a:gd name="T25" fmla="*/ 2147483647 h 19"/>
                <a:gd name="T26" fmla="*/ 2147483647 w 34"/>
                <a:gd name="T27" fmla="*/ 2147483647 h 19"/>
                <a:gd name="T28" fmla="*/ 2147483647 w 34"/>
                <a:gd name="T29" fmla="*/ 2147483647 h 19"/>
                <a:gd name="T30" fmla="*/ 2147483647 w 34"/>
                <a:gd name="T31" fmla="*/ 2147483647 h 19"/>
                <a:gd name="T32" fmla="*/ 2147483647 w 34"/>
                <a:gd name="T33" fmla="*/ 2147483647 h 19"/>
                <a:gd name="T34" fmla="*/ 2147483647 w 34"/>
                <a:gd name="T35" fmla="*/ 2147483647 h 19"/>
                <a:gd name="T36" fmla="*/ 2147483647 w 34"/>
                <a:gd name="T37" fmla="*/ 2147483647 h 19"/>
                <a:gd name="T38" fmla="*/ 2147483647 w 34"/>
                <a:gd name="T39" fmla="*/ 2147483647 h 19"/>
                <a:gd name="T40" fmla="*/ 2147483647 w 34"/>
                <a:gd name="T41" fmla="*/ 2147483647 h 19"/>
                <a:gd name="T42" fmla="*/ 2147483647 w 34"/>
                <a:gd name="T43" fmla="*/ 2147483647 h 19"/>
                <a:gd name="T44" fmla="*/ 2147483647 w 34"/>
                <a:gd name="T45" fmla="*/ 2147483647 h 19"/>
                <a:gd name="T46" fmla="*/ 2147483647 w 34"/>
                <a:gd name="T47" fmla="*/ 2147483647 h 19"/>
                <a:gd name="T48" fmla="*/ 2147483647 w 34"/>
                <a:gd name="T49" fmla="*/ 2147483647 h 19"/>
                <a:gd name="T50" fmla="*/ 2147483647 w 34"/>
                <a:gd name="T51" fmla="*/ 2147483647 h 19"/>
                <a:gd name="T52" fmla="*/ 2147483647 w 34"/>
                <a:gd name="T53" fmla="*/ 2147483647 h 19"/>
                <a:gd name="T54" fmla="*/ 2147483647 w 34"/>
                <a:gd name="T55" fmla="*/ 0 h 19"/>
                <a:gd name="T56" fmla="*/ 2147483647 w 34"/>
                <a:gd name="T57" fmla="*/ 0 h 19"/>
                <a:gd name="T58" fmla="*/ 2147483647 w 3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19"/>
                <a:gd name="T92" fmla="*/ 34 w 3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19">
                  <a:moveTo>
                    <a:pt x="11" y="0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20" y="19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4" y="14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" name="Line 224"/>
            <p:cNvSpPr>
              <a:spLocks noChangeShapeType="1"/>
            </p:cNvSpPr>
            <p:nvPr/>
          </p:nvSpPr>
          <p:spPr bwMode="auto">
            <a:xfrm>
              <a:off x="1051739" y="182299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" name="Freeform 225"/>
            <p:cNvSpPr>
              <a:spLocks/>
            </p:cNvSpPr>
            <p:nvPr/>
          </p:nvSpPr>
          <p:spPr bwMode="auto">
            <a:xfrm>
              <a:off x="1046206" y="1820175"/>
              <a:ext cx="5533" cy="12693"/>
            </a:xfrm>
            <a:custGeom>
              <a:avLst/>
              <a:gdLst>
                <a:gd name="T0" fmla="*/ 2147483647 w 19"/>
                <a:gd name="T1" fmla="*/ 2147483647 h 45"/>
                <a:gd name="T2" fmla="*/ 2147483647 w 19"/>
                <a:gd name="T3" fmla="*/ 2147483647 h 45"/>
                <a:gd name="T4" fmla="*/ 2147483647 w 19"/>
                <a:gd name="T5" fmla="*/ 2147483647 h 45"/>
                <a:gd name="T6" fmla="*/ 2147483647 w 19"/>
                <a:gd name="T7" fmla="*/ 2147483647 h 45"/>
                <a:gd name="T8" fmla="*/ 2147483647 w 19"/>
                <a:gd name="T9" fmla="*/ 2147483647 h 45"/>
                <a:gd name="T10" fmla="*/ 2147483647 w 19"/>
                <a:gd name="T11" fmla="*/ 2147483647 h 45"/>
                <a:gd name="T12" fmla="*/ 2147483647 w 19"/>
                <a:gd name="T13" fmla="*/ 0 h 45"/>
                <a:gd name="T14" fmla="*/ 2147483647 w 19"/>
                <a:gd name="T15" fmla="*/ 0 h 45"/>
                <a:gd name="T16" fmla="*/ 2147483647 w 19"/>
                <a:gd name="T17" fmla="*/ 0 h 45"/>
                <a:gd name="T18" fmla="*/ 2147483647 w 19"/>
                <a:gd name="T19" fmla="*/ 2147483647 h 45"/>
                <a:gd name="T20" fmla="*/ 2147483647 w 19"/>
                <a:gd name="T21" fmla="*/ 2147483647 h 45"/>
                <a:gd name="T22" fmla="*/ 2147483647 w 19"/>
                <a:gd name="T23" fmla="*/ 2147483647 h 45"/>
                <a:gd name="T24" fmla="*/ 0 w 19"/>
                <a:gd name="T25" fmla="*/ 2147483647 h 45"/>
                <a:gd name="T26" fmla="*/ 0 w 19"/>
                <a:gd name="T27" fmla="*/ 2147483647 h 45"/>
                <a:gd name="T28" fmla="*/ 0 w 19"/>
                <a:gd name="T29" fmla="*/ 2147483647 h 45"/>
                <a:gd name="T30" fmla="*/ 0 w 19"/>
                <a:gd name="T31" fmla="*/ 2147483647 h 45"/>
                <a:gd name="T32" fmla="*/ 0 w 19"/>
                <a:gd name="T33" fmla="*/ 2147483647 h 45"/>
                <a:gd name="T34" fmla="*/ 2147483647 w 19"/>
                <a:gd name="T35" fmla="*/ 2147483647 h 45"/>
                <a:gd name="T36" fmla="*/ 2147483647 w 19"/>
                <a:gd name="T37" fmla="*/ 2147483647 h 45"/>
                <a:gd name="T38" fmla="*/ 2147483647 w 19"/>
                <a:gd name="T39" fmla="*/ 2147483647 h 45"/>
                <a:gd name="T40" fmla="*/ 2147483647 w 19"/>
                <a:gd name="T41" fmla="*/ 2147483647 h 45"/>
                <a:gd name="T42" fmla="*/ 2147483647 w 19"/>
                <a:gd name="T43" fmla="*/ 2147483647 h 45"/>
                <a:gd name="T44" fmla="*/ 2147483647 w 19"/>
                <a:gd name="T45" fmla="*/ 2147483647 h 45"/>
                <a:gd name="T46" fmla="*/ 2147483647 w 19"/>
                <a:gd name="T47" fmla="*/ 2147483647 h 45"/>
                <a:gd name="T48" fmla="*/ 2147483647 w 19"/>
                <a:gd name="T49" fmla="*/ 2147483647 h 45"/>
                <a:gd name="T50" fmla="*/ 2147483647 w 19"/>
                <a:gd name="T51" fmla="*/ 2147483647 h 45"/>
                <a:gd name="T52" fmla="*/ 2147483647 w 19"/>
                <a:gd name="T53" fmla="*/ 2147483647 h 45"/>
                <a:gd name="T54" fmla="*/ 2147483647 w 19"/>
                <a:gd name="T55" fmla="*/ 2147483647 h 45"/>
                <a:gd name="T56" fmla="*/ 2147483647 w 19"/>
                <a:gd name="T57" fmla="*/ 2147483647 h 45"/>
                <a:gd name="T58" fmla="*/ 2147483647 w 19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5"/>
                <a:gd name="T92" fmla="*/ 19 w 19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5">
                  <a:moveTo>
                    <a:pt x="19" y="11"/>
                  </a:moveTo>
                  <a:lnTo>
                    <a:pt x="19" y="8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" name="Line 226"/>
            <p:cNvSpPr>
              <a:spLocks noChangeShapeType="1"/>
            </p:cNvSpPr>
            <p:nvPr/>
          </p:nvSpPr>
          <p:spPr bwMode="auto">
            <a:xfrm>
              <a:off x="1050356" y="182722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" name="Freeform 227"/>
            <p:cNvSpPr>
              <a:spLocks/>
            </p:cNvSpPr>
            <p:nvPr/>
          </p:nvSpPr>
          <p:spPr bwMode="auto">
            <a:xfrm>
              <a:off x="1046206" y="1827226"/>
              <a:ext cx="20748" cy="5641"/>
            </a:xfrm>
            <a:custGeom>
              <a:avLst/>
              <a:gdLst>
                <a:gd name="T0" fmla="*/ 2147483647 w 74"/>
                <a:gd name="T1" fmla="*/ 0 h 20"/>
                <a:gd name="T2" fmla="*/ 2147483647 w 74"/>
                <a:gd name="T3" fmla="*/ 0 h 20"/>
                <a:gd name="T4" fmla="*/ 2147483647 w 74"/>
                <a:gd name="T5" fmla="*/ 0 h 20"/>
                <a:gd name="T6" fmla="*/ 2147483647 w 74"/>
                <a:gd name="T7" fmla="*/ 2147483647 h 20"/>
                <a:gd name="T8" fmla="*/ 2147483647 w 74"/>
                <a:gd name="T9" fmla="*/ 2147483647 h 20"/>
                <a:gd name="T10" fmla="*/ 0 w 74"/>
                <a:gd name="T11" fmla="*/ 2147483647 h 20"/>
                <a:gd name="T12" fmla="*/ 0 w 74"/>
                <a:gd name="T13" fmla="*/ 2147483647 h 20"/>
                <a:gd name="T14" fmla="*/ 0 w 74"/>
                <a:gd name="T15" fmla="*/ 2147483647 h 20"/>
                <a:gd name="T16" fmla="*/ 0 w 74"/>
                <a:gd name="T17" fmla="*/ 2147483647 h 20"/>
                <a:gd name="T18" fmla="*/ 0 w 74"/>
                <a:gd name="T19" fmla="*/ 2147483647 h 20"/>
                <a:gd name="T20" fmla="*/ 2147483647 w 74"/>
                <a:gd name="T21" fmla="*/ 2147483647 h 20"/>
                <a:gd name="T22" fmla="*/ 2147483647 w 74"/>
                <a:gd name="T23" fmla="*/ 2147483647 h 20"/>
                <a:gd name="T24" fmla="*/ 2147483647 w 74"/>
                <a:gd name="T25" fmla="*/ 2147483647 h 20"/>
                <a:gd name="T26" fmla="*/ 2147483647 w 74"/>
                <a:gd name="T27" fmla="*/ 2147483647 h 20"/>
                <a:gd name="T28" fmla="*/ 2147483647 w 74"/>
                <a:gd name="T29" fmla="*/ 2147483647 h 20"/>
                <a:gd name="T30" fmla="*/ 2147483647 w 74"/>
                <a:gd name="T31" fmla="*/ 2147483647 h 20"/>
                <a:gd name="T32" fmla="*/ 2147483647 w 74"/>
                <a:gd name="T33" fmla="*/ 2147483647 h 20"/>
                <a:gd name="T34" fmla="*/ 2147483647 w 74"/>
                <a:gd name="T35" fmla="*/ 2147483647 h 20"/>
                <a:gd name="T36" fmla="*/ 2147483647 w 74"/>
                <a:gd name="T37" fmla="*/ 2147483647 h 20"/>
                <a:gd name="T38" fmla="*/ 2147483647 w 74"/>
                <a:gd name="T39" fmla="*/ 2147483647 h 20"/>
                <a:gd name="T40" fmla="*/ 2147483647 w 74"/>
                <a:gd name="T41" fmla="*/ 2147483647 h 20"/>
                <a:gd name="T42" fmla="*/ 2147483647 w 74"/>
                <a:gd name="T43" fmla="*/ 2147483647 h 20"/>
                <a:gd name="T44" fmla="*/ 2147483647 w 74"/>
                <a:gd name="T45" fmla="*/ 2147483647 h 20"/>
                <a:gd name="T46" fmla="*/ 2147483647 w 74"/>
                <a:gd name="T47" fmla="*/ 2147483647 h 20"/>
                <a:gd name="T48" fmla="*/ 2147483647 w 74"/>
                <a:gd name="T49" fmla="*/ 2147483647 h 20"/>
                <a:gd name="T50" fmla="*/ 2147483647 w 74"/>
                <a:gd name="T51" fmla="*/ 2147483647 h 20"/>
                <a:gd name="T52" fmla="*/ 2147483647 w 74"/>
                <a:gd name="T53" fmla="*/ 0 h 20"/>
                <a:gd name="T54" fmla="*/ 2147483647 w 74"/>
                <a:gd name="T55" fmla="*/ 0 h 20"/>
                <a:gd name="T56" fmla="*/ 2147483647 w 74"/>
                <a:gd name="T57" fmla="*/ 0 h 20"/>
                <a:gd name="T58" fmla="*/ 2147483647 w 7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4"/>
                <a:gd name="T91" fmla="*/ 0 h 20"/>
                <a:gd name="T92" fmla="*/ 74 w 7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4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60" y="20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72" y="18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4" y="9"/>
                  </a:lnTo>
                  <a:lnTo>
                    <a:pt x="74" y="6"/>
                  </a:lnTo>
                  <a:lnTo>
                    <a:pt x="72" y="4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" name="Line 228"/>
            <p:cNvSpPr>
              <a:spLocks noChangeShapeType="1"/>
            </p:cNvSpPr>
            <p:nvPr/>
          </p:nvSpPr>
          <p:spPr bwMode="auto">
            <a:xfrm>
              <a:off x="1066953" y="183004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" name="Freeform 229"/>
            <p:cNvSpPr>
              <a:spLocks/>
            </p:cNvSpPr>
            <p:nvPr/>
          </p:nvSpPr>
          <p:spPr bwMode="auto">
            <a:xfrm>
              <a:off x="1061421" y="1827226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" name="Line 230"/>
            <p:cNvSpPr>
              <a:spLocks noChangeShapeType="1"/>
            </p:cNvSpPr>
            <p:nvPr/>
          </p:nvSpPr>
          <p:spPr bwMode="auto">
            <a:xfrm>
              <a:off x="1064187" y="183427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" name="Freeform 231"/>
            <p:cNvSpPr>
              <a:spLocks/>
            </p:cNvSpPr>
            <p:nvPr/>
          </p:nvSpPr>
          <p:spPr bwMode="auto">
            <a:xfrm>
              <a:off x="1061421" y="1834278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0 h 20"/>
                <a:gd name="T6" fmla="*/ 2147483647 w 29"/>
                <a:gd name="T7" fmla="*/ 2147483647 h 20"/>
                <a:gd name="T8" fmla="*/ 2147483647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0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8" y="20"/>
                  </a:lnTo>
                  <a:lnTo>
                    <a:pt x="23" y="20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" name="Line 232"/>
            <p:cNvSpPr>
              <a:spLocks noChangeShapeType="1"/>
            </p:cNvSpPr>
            <p:nvPr/>
          </p:nvSpPr>
          <p:spPr bwMode="auto">
            <a:xfrm>
              <a:off x="1069720" y="18370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" name="Freeform 233"/>
            <p:cNvSpPr>
              <a:spLocks/>
            </p:cNvSpPr>
            <p:nvPr/>
          </p:nvSpPr>
          <p:spPr bwMode="auto">
            <a:xfrm>
              <a:off x="1064187" y="1834278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2147483647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2147483647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12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4" y="41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3"/>
                  </a:lnTo>
                  <a:lnTo>
                    <a:pt x="21" y="41"/>
                  </a:lnTo>
                  <a:lnTo>
                    <a:pt x="21" y="38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" name="Line 234"/>
            <p:cNvSpPr>
              <a:spLocks noChangeShapeType="1"/>
            </p:cNvSpPr>
            <p:nvPr/>
          </p:nvSpPr>
          <p:spPr bwMode="auto">
            <a:xfrm>
              <a:off x="1066953" y="184133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" name="Freeform 235"/>
            <p:cNvSpPr>
              <a:spLocks/>
            </p:cNvSpPr>
            <p:nvPr/>
          </p:nvSpPr>
          <p:spPr bwMode="auto">
            <a:xfrm>
              <a:off x="1064187" y="1841330"/>
              <a:ext cx="20748" cy="4232"/>
            </a:xfrm>
            <a:custGeom>
              <a:avLst/>
              <a:gdLst>
                <a:gd name="T0" fmla="*/ 2147483647 w 76"/>
                <a:gd name="T1" fmla="*/ 0 h 19"/>
                <a:gd name="T2" fmla="*/ 2147483647 w 76"/>
                <a:gd name="T3" fmla="*/ 2147483647 h 19"/>
                <a:gd name="T4" fmla="*/ 2147483647 w 76"/>
                <a:gd name="T5" fmla="*/ 2147483647 h 19"/>
                <a:gd name="T6" fmla="*/ 2147483647 w 76"/>
                <a:gd name="T7" fmla="*/ 2147483647 h 19"/>
                <a:gd name="T8" fmla="*/ 2147483647 w 76"/>
                <a:gd name="T9" fmla="*/ 2147483647 h 19"/>
                <a:gd name="T10" fmla="*/ 2147483647 w 76"/>
                <a:gd name="T11" fmla="*/ 2147483647 h 19"/>
                <a:gd name="T12" fmla="*/ 0 w 76"/>
                <a:gd name="T13" fmla="*/ 2147483647 h 19"/>
                <a:gd name="T14" fmla="*/ 0 w 76"/>
                <a:gd name="T15" fmla="*/ 2147483647 h 19"/>
                <a:gd name="T16" fmla="*/ 0 w 76"/>
                <a:gd name="T17" fmla="*/ 2147483647 h 19"/>
                <a:gd name="T18" fmla="*/ 2147483647 w 76"/>
                <a:gd name="T19" fmla="*/ 2147483647 h 19"/>
                <a:gd name="T20" fmla="*/ 2147483647 w 76"/>
                <a:gd name="T21" fmla="*/ 2147483647 h 19"/>
                <a:gd name="T22" fmla="*/ 2147483647 w 76"/>
                <a:gd name="T23" fmla="*/ 2147483647 h 19"/>
                <a:gd name="T24" fmla="*/ 2147483647 w 76"/>
                <a:gd name="T25" fmla="*/ 2147483647 h 19"/>
                <a:gd name="T26" fmla="*/ 2147483647 w 76"/>
                <a:gd name="T27" fmla="*/ 2147483647 h 19"/>
                <a:gd name="T28" fmla="*/ 2147483647 w 76"/>
                <a:gd name="T29" fmla="*/ 2147483647 h 19"/>
                <a:gd name="T30" fmla="*/ 2147483647 w 76"/>
                <a:gd name="T31" fmla="*/ 2147483647 h 19"/>
                <a:gd name="T32" fmla="*/ 2147483647 w 76"/>
                <a:gd name="T33" fmla="*/ 2147483647 h 19"/>
                <a:gd name="T34" fmla="*/ 2147483647 w 76"/>
                <a:gd name="T35" fmla="*/ 2147483647 h 19"/>
                <a:gd name="T36" fmla="*/ 2147483647 w 76"/>
                <a:gd name="T37" fmla="*/ 2147483647 h 19"/>
                <a:gd name="T38" fmla="*/ 2147483647 w 76"/>
                <a:gd name="T39" fmla="*/ 2147483647 h 19"/>
                <a:gd name="T40" fmla="*/ 2147483647 w 76"/>
                <a:gd name="T41" fmla="*/ 2147483647 h 19"/>
                <a:gd name="T42" fmla="*/ 2147483647 w 76"/>
                <a:gd name="T43" fmla="*/ 2147483647 h 19"/>
                <a:gd name="T44" fmla="*/ 2147483647 w 76"/>
                <a:gd name="T45" fmla="*/ 2147483647 h 19"/>
                <a:gd name="T46" fmla="*/ 2147483647 w 76"/>
                <a:gd name="T47" fmla="*/ 2147483647 h 19"/>
                <a:gd name="T48" fmla="*/ 2147483647 w 76"/>
                <a:gd name="T49" fmla="*/ 2147483647 h 19"/>
                <a:gd name="T50" fmla="*/ 2147483647 w 76"/>
                <a:gd name="T51" fmla="*/ 2147483647 h 19"/>
                <a:gd name="T52" fmla="*/ 2147483647 w 76"/>
                <a:gd name="T53" fmla="*/ 2147483647 h 19"/>
                <a:gd name="T54" fmla="*/ 2147483647 w 76"/>
                <a:gd name="T55" fmla="*/ 2147483647 h 19"/>
                <a:gd name="T56" fmla="*/ 2147483647 w 76"/>
                <a:gd name="T57" fmla="*/ 0 h 19"/>
                <a:gd name="T58" fmla="*/ 2147483647 w 7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6"/>
                <a:gd name="T91" fmla="*/ 0 h 19"/>
                <a:gd name="T92" fmla="*/ 76 w 7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6" h="19">
                  <a:moveTo>
                    <a:pt x="12" y="0"/>
                  </a:moveTo>
                  <a:lnTo>
                    <a:pt x="10" y="2"/>
                  </a:lnTo>
                  <a:lnTo>
                    <a:pt x="6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61" y="19"/>
                  </a:lnTo>
                  <a:lnTo>
                    <a:pt x="66" y="19"/>
                  </a:lnTo>
                  <a:lnTo>
                    <a:pt x="70" y="19"/>
                  </a:lnTo>
                  <a:lnTo>
                    <a:pt x="72" y="17"/>
                  </a:lnTo>
                  <a:lnTo>
                    <a:pt x="76" y="14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2" y="5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" name="Line 236"/>
            <p:cNvSpPr>
              <a:spLocks noChangeShapeType="1"/>
            </p:cNvSpPr>
            <p:nvPr/>
          </p:nvSpPr>
          <p:spPr bwMode="auto">
            <a:xfrm>
              <a:off x="1084935" y="184415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Freeform 237"/>
            <p:cNvSpPr>
              <a:spLocks/>
            </p:cNvSpPr>
            <p:nvPr/>
          </p:nvSpPr>
          <p:spPr bwMode="auto">
            <a:xfrm>
              <a:off x="1079403" y="1841330"/>
              <a:ext cx="5533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2147483647 h 45"/>
                <a:gd name="T12" fmla="*/ 2147483647 w 21"/>
                <a:gd name="T13" fmla="*/ 2147483647 h 45"/>
                <a:gd name="T14" fmla="*/ 2147483647 w 21"/>
                <a:gd name="T15" fmla="*/ 0 h 45"/>
                <a:gd name="T16" fmla="*/ 2147483647 w 21"/>
                <a:gd name="T17" fmla="*/ 2147483647 h 45"/>
                <a:gd name="T18" fmla="*/ 2147483647 w 21"/>
                <a:gd name="T19" fmla="*/ 2147483647 h 45"/>
                <a:gd name="T20" fmla="*/ 2147483647 w 21"/>
                <a:gd name="T21" fmla="*/ 2147483647 h 45"/>
                <a:gd name="T22" fmla="*/ 0 w 21"/>
                <a:gd name="T23" fmla="*/ 2147483647 h 45"/>
                <a:gd name="T24" fmla="*/ 0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0 w 21"/>
                <a:gd name="T33" fmla="*/ 2147483647 h 45"/>
                <a:gd name="T34" fmla="*/ 0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1"/>
                  </a:moveTo>
                  <a:lnTo>
                    <a:pt x="21" y="8"/>
                  </a:lnTo>
                  <a:lnTo>
                    <a:pt x="17" y="5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" name="Line 238"/>
            <p:cNvSpPr>
              <a:spLocks noChangeShapeType="1"/>
            </p:cNvSpPr>
            <p:nvPr/>
          </p:nvSpPr>
          <p:spPr bwMode="auto">
            <a:xfrm>
              <a:off x="1082169" y="184838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239"/>
            <p:cNvSpPr>
              <a:spLocks/>
            </p:cNvSpPr>
            <p:nvPr/>
          </p:nvSpPr>
          <p:spPr bwMode="auto">
            <a:xfrm>
              <a:off x="1079403" y="1848382"/>
              <a:ext cx="5533" cy="5641"/>
            </a:xfrm>
            <a:custGeom>
              <a:avLst/>
              <a:gdLst>
                <a:gd name="T0" fmla="*/ 2147483647 w 21"/>
                <a:gd name="T1" fmla="*/ 0 h 20"/>
                <a:gd name="T2" fmla="*/ 2147483647 w 21"/>
                <a:gd name="T3" fmla="*/ 0 h 20"/>
                <a:gd name="T4" fmla="*/ 2147483647 w 21"/>
                <a:gd name="T5" fmla="*/ 0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0 w 21"/>
                <a:gd name="T11" fmla="*/ 2147483647 h 20"/>
                <a:gd name="T12" fmla="*/ 0 w 21"/>
                <a:gd name="T13" fmla="*/ 2147483647 h 20"/>
                <a:gd name="T14" fmla="*/ 0 w 21"/>
                <a:gd name="T15" fmla="*/ 2147483647 h 20"/>
                <a:gd name="T16" fmla="*/ 0 w 21"/>
                <a:gd name="T17" fmla="*/ 2147483647 h 20"/>
                <a:gd name="T18" fmla="*/ 0 w 21"/>
                <a:gd name="T19" fmla="*/ 2147483647 h 20"/>
                <a:gd name="T20" fmla="*/ 0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0 h 20"/>
                <a:gd name="T54" fmla="*/ 2147483647 w 21"/>
                <a:gd name="T55" fmla="*/ 0 h 20"/>
                <a:gd name="T56" fmla="*/ 2147483647 w 21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"/>
                <a:gd name="T88" fmla="*/ 0 h 20"/>
                <a:gd name="T89" fmla="*/ 21 w 21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" h="20">
                  <a:moveTo>
                    <a:pt x="9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11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1" y="9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Line 240"/>
            <p:cNvSpPr>
              <a:spLocks noChangeShapeType="1"/>
            </p:cNvSpPr>
            <p:nvPr/>
          </p:nvSpPr>
          <p:spPr bwMode="auto">
            <a:xfrm>
              <a:off x="1084935" y="184979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" name="Freeform 241"/>
            <p:cNvSpPr>
              <a:spLocks/>
            </p:cNvSpPr>
            <p:nvPr/>
          </p:nvSpPr>
          <p:spPr bwMode="auto">
            <a:xfrm>
              <a:off x="1079403" y="1848382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9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" name="Line 242"/>
            <p:cNvSpPr>
              <a:spLocks noChangeShapeType="1"/>
            </p:cNvSpPr>
            <p:nvPr/>
          </p:nvSpPr>
          <p:spPr bwMode="auto">
            <a:xfrm>
              <a:off x="1082169" y="185402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" name="Freeform 243"/>
            <p:cNvSpPr>
              <a:spLocks/>
            </p:cNvSpPr>
            <p:nvPr/>
          </p:nvSpPr>
          <p:spPr bwMode="auto">
            <a:xfrm>
              <a:off x="1079403" y="1854024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2147483647 h 20"/>
                <a:gd name="T6" fmla="*/ 2147483647 w 29"/>
                <a:gd name="T7" fmla="*/ 2147483647 h 20"/>
                <a:gd name="T8" fmla="*/ 2147483647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2147483647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9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5" y="20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" name="Line 244"/>
            <p:cNvSpPr>
              <a:spLocks noChangeShapeType="1"/>
            </p:cNvSpPr>
            <p:nvPr/>
          </p:nvSpPr>
          <p:spPr bwMode="auto">
            <a:xfrm>
              <a:off x="1087702" y="185825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" name="Freeform 245"/>
            <p:cNvSpPr>
              <a:spLocks/>
            </p:cNvSpPr>
            <p:nvPr/>
          </p:nvSpPr>
          <p:spPr bwMode="auto">
            <a:xfrm>
              <a:off x="1082169" y="1854024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8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8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7" name="Line 246"/>
            <p:cNvSpPr>
              <a:spLocks noChangeShapeType="1"/>
            </p:cNvSpPr>
            <p:nvPr/>
          </p:nvSpPr>
          <p:spPr bwMode="auto">
            <a:xfrm>
              <a:off x="1083552" y="186107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8" name="Freeform 247"/>
            <p:cNvSpPr>
              <a:spLocks/>
            </p:cNvSpPr>
            <p:nvPr/>
          </p:nvSpPr>
          <p:spPr bwMode="auto">
            <a:xfrm>
              <a:off x="1082169" y="1861075"/>
              <a:ext cx="8299" cy="7052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0 h 21"/>
                <a:gd name="T6" fmla="*/ 2147483647 w 31"/>
                <a:gd name="T7" fmla="*/ 0 h 21"/>
                <a:gd name="T8" fmla="*/ 2147483647 w 31"/>
                <a:gd name="T9" fmla="*/ 2147483647 h 21"/>
                <a:gd name="T10" fmla="*/ 0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0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0 h 21"/>
                <a:gd name="T52" fmla="*/ 2147483647 w 31"/>
                <a:gd name="T53" fmla="*/ 0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" name="Line 248"/>
            <p:cNvSpPr>
              <a:spLocks noChangeShapeType="1"/>
            </p:cNvSpPr>
            <p:nvPr/>
          </p:nvSpPr>
          <p:spPr bwMode="auto">
            <a:xfrm>
              <a:off x="1087702" y="186107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" name="Freeform 249"/>
            <p:cNvSpPr>
              <a:spLocks/>
            </p:cNvSpPr>
            <p:nvPr/>
          </p:nvSpPr>
          <p:spPr bwMode="auto">
            <a:xfrm>
              <a:off x="1084935" y="1861075"/>
              <a:ext cx="26281" cy="7052"/>
            </a:xfrm>
            <a:custGeom>
              <a:avLst/>
              <a:gdLst>
                <a:gd name="T0" fmla="*/ 2147483647 w 95"/>
                <a:gd name="T1" fmla="*/ 0 h 21"/>
                <a:gd name="T2" fmla="*/ 2147483647 w 95"/>
                <a:gd name="T3" fmla="*/ 0 h 21"/>
                <a:gd name="T4" fmla="*/ 2147483647 w 95"/>
                <a:gd name="T5" fmla="*/ 0 h 21"/>
                <a:gd name="T6" fmla="*/ 2147483647 w 95"/>
                <a:gd name="T7" fmla="*/ 0 h 21"/>
                <a:gd name="T8" fmla="*/ 2147483647 w 95"/>
                <a:gd name="T9" fmla="*/ 2147483647 h 21"/>
                <a:gd name="T10" fmla="*/ 0 w 95"/>
                <a:gd name="T11" fmla="*/ 2147483647 h 21"/>
                <a:gd name="T12" fmla="*/ 0 w 95"/>
                <a:gd name="T13" fmla="*/ 2147483647 h 21"/>
                <a:gd name="T14" fmla="*/ 0 w 95"/>
                <a:gd name="T15" fmla="*/ 2147483647 h 21"/>
                <a:gd name="T16" fmla="*/ 0 w 95"/>
                <a:gd name="T17" fmla="*/ 2147483647 h 21"/>
                <a:gd name="T18" fmla="*/ 0 w 95"/>
                <a:gd name="T19" fmla="*/ 2147483647 h 21"/>
                <a:gd name="T20" fmla="*/ 2147483647 w 95"/>
                <a:gd name="T21" fmla="*/ 2147483647 h 21"/>
                <a:gd name="T22" fmla="*/ 2147483647 w 95"/>
                <a:gd name="T23" fmla="*/ 2147483647 h 21"/>
                <a:gd name="T24" fmla="*/ 2147483647 w 95"/>
                <a:gd name="T25" fmla="*/ 2147483647 h 21"/>
                <a:gd name="T26" fmla="*/ 2147483647 w 95"/>
                <a:gd name="T27" fmla="*/ 2147483647 h 21"/>
                <a:gd name="T28" fmla="*/ 2147483647 w 95"/>
                <a:gd name="T29" fmla="*/ 2147483647 h 21"/>
                <a:gd name="T30" fmla="*/ 2147483647 w 95"/>
                <a:gd name="T31" fmla="*/ 2147483647 h 21"/>
                <a:gd name="T32" fmla="*/ 2147483647 w 95"/>
                <a:gd name="T33" fmla="*/ 2147483647 h 21"/>
                <a:gd name="T34" fmla="*/ 2147483647 w 95"/>
                <a:gd name="T35" fmla="*/ 2147483647 h 21"/>
                <a:gd name="T36" fmla="*/ 2147483647 w 95"/>
                <a:gd name="T37" fmla="*/ 2147483647 h 21"/>
                <a:gd name="T38" fmla="*/ 2147483647 w 95"/>
                <a:gd name="T39" fmla="*/ 2147483647 h 21"/>
                <a:gd name="T40" fmla="*/ 2147483647 w 95"/>
                <a:gd name="T41" fmla="*/ 2147483647 h 21"/>
                <a:gd name="T42" fmla="*/ 2147483647 w 95"/>
                <a:gd name="T43" fmla="*/ 2147483647 h 21"/>
                <a:gd name="T44" fmla="*/ 2147483647 w 95"/>
                <a:gd name="T45" fmla="*/ 2147483647 h 21"/>
                <a:gd name="T46" fmla="*/ 2147483647 w 95"/>
                <a:gd name="T47" fmla="*/ 2147483647 h 21"/>
                <a:gd name="T48" fmla="*/ 2147483647 w 95"/>
                <a:gd name="T49" fmla="*/ 2147483647 h 21"/>
                <a:gd name="T50" fmla="*/ 2147483647 w 95"/>
                <a:gd name="T51" fmla="*/ 0 h 21"/>
                <a:gd name="T52" fmla="*/ 2147483647 w 95"/>
                <a:gd name="T53" fmla="*/ 0 h 21"/>
                <a:gd name="T54" fmla="*/ 2147483647 w 95"/>
                <a:gd name="T55" fmla="*/ 0 h 21"/>
                <a:gd name="T56" fmla="*/ 2147483647 w 95"/>
                <a:gd name="T57" fmla="*/ 0 h 21"/>
                <a:gd name="T58" fmla="*/ 2147483647 w 9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5"/>
                <a:gd name="T91" fmla="*/ 0 h 21"/>
                <a:gd name="T92" fmla="*/ 95 w 9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5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83" y="21"/>
                  </a:lnTo>
                  <a:lnTo>
                    <a:pt x="89" y="21"/>
                  </a:lnTo>
                  <a:lnTo>
                    <a:pt x="89" y="17"/>
                  </a:lnTo>
                  <a:lnTo>
                    <a:pt x="91" y="17"/>
                  </a:lnTo>
                  <a:lnTo>
                    <a:pt x="95" y="15"/>
                  </a:lnTo>
                  <a:lnTo>
                    <a:pt x="95" y="11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" name="Line 250"/>
            <p:cNvSpPr>
              <a:spLocks noChangeShapeType="1"/>
            </p:cNvSpPr>
            <p:nvPr/>
          </p:nvSpPr>
          <p:spPr bwMode="auto">
            <a:xfrm>
              <a:off x="1111216" y="186389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251"/>
            <p:cNvSpPr>
              <a:spLocks/>
            </p:cNvSpPr>
            <p:nvPr/>
          </p:nvSpPr>
          <p:spPr bwMode="auto">
            <a:xfrm>
              <a:off x="1105683" y="1861075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0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0 h 44"/>
                <a:gd name="T22" fmla="*/ 2147483647 w 21"/>
                <a:gd name="T23" fmla="*/ 2147483647 h 44"/>
                <a:gd name="T24" fmla="*/ 2147483647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2147483647 w 21"/>
                <a:gd name="T33" fmla="*/ 2147483647 h 44"/>
                <a:gd name="T34" fmla="*/ 2147483647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21" y="6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4"/>
                  </a:lnTo>
                  <a:lnTo>
                    <a:pt x="15" y="44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Line 252"/>
            <p:cNvSpPr>
              <a:spLocks noChangeShapeType="1"/>
            </p:cNvSpPr>
            <p:nvPr/>
          </p:nvSpPr>
          <p:spPr bwMode="auto">
            <a:xfrm>
              <a:off x="1108450" y="186812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4" name="Freeform 253"/>
            <p:cNvSpPr>
              <a:spLocks/>
            </p:cNvSpPr>
            <p:nvPr/>
          </p:nvSpPr>
          <p:spPr bwMode="auto">
            <a:xfrm>
              <a:off x="1105683" y="1868127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21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7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Line 254"/>
            <p:cNvSpPr>
              <a:spLocks noChangeShapeType="1"/>
            </p:cNvSpPr>
            <p:nvPr/>
          </p:nvSpPr>
          <p:spPr bwMode="auto">
            <a:xfrm>
              <a:off x="1115366" y="187094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6" name="Freeform 255"/>
            <p:cNvSpPr>
              <a:spLocks/>
            </p:cNvSpPr>
            <p:nvPr/>
          </p:nvSpPr>
          <p:spPr bwMode="auto">
            <a:xfrm>
              <a:off x="1109833" y="1868127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0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0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9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7" name="Line 256"/>
            <p:cNvSpPr>
              <a:spLocks noChangeShapeType="1"/>
            </p:cNvSpPr>
            <p:nvPr/>
          </p:nvSpPr>
          <p:spPr bwMode="auto">
            <a:xfrm>
              <a:off x="1111216" y="187517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8" name="Freeform 257"/>
            <p:cNvSpPr>
              <a:spLocks/>
            </p:cNvSpPr>
            <p:nvPr/>
          </p:nvSpPr>
          <p:spPr bwMode="auto">
            <a:xfrm>
              <a:off x="1109833" y="1875178"/>
              <a:ext cx="23515" cy="5641"/>
            </a:xfrm>
            <a:custGeom>
              <a:avLst/>
              <a:gdLst>
                <a:gd name="T0" fmla="*/ 2147483647 w 84"/>
                <a:gd name="T1" fmla="*/ 0 h 20"/>
                <a:gd name="T2" fmla="*/ 2147483647 w 84"/>
                <a:gd name="T3" fmla="*/ 0 h 20"/>
                <a:gd name="T4" fmla="*/ 2147483647 w 84"/>
                <a:gd name="T5" fmla="*/ 2147483647 h 20"/>
                <a:gd name="T6" fmla="*/ 2147483647 w 84"/>
                <a:gd name="T7" fmla="*/ 2147483647 h 20"/>
                <a:gd name="T8" fmla="*/ 0 w 84"/>
                <a:gd name="T9" fmla="*/ 2147483647 h 20"/>
                <a:gd name="T10" fmla="*/ 0 w 84"/>
                <a:gd name="T11" fmla="*/ 2147483647 h 20"/>
                <a:gd name="T12" fmla="*/ 0 w 84"/>
                <a:gd name="T13" fmla="*/ 2147483647 h 20"/>
                <a:gd name="T14" fmla="*/ 0 w 84"/>
                <a:gd name="T15" fmla="*/ 2147483647 h 20"/>
                <a:gd name="T16" fmla="*/ 0 w 84"/>
                <a:gd name="T17" fmla="*/ 2147483647 h 20"/>
                <a:gd name="T18" fmla="*/ 0 w 84"/>
                <a:gd name="T19" fmla="*/ 2147483647 h 20"/>
                <a:gd name="T20" fmla="*/ 0 w 84"/>
                <a:gd name="T21" fmla="*/ 2147483647 h 20"/>
                <a:gd name="T22" fmla="*/ 2147483647 w 84"/>
                <a:gd name="T23" fmla="*/ 2147483647 h 20"/>
                <a:gd name="T24" fmla="*/ 2147483647 w 84"/>
                <a:gd name="T25" fmla="*/ 2147483647 h 20"/>
                <a:gd name="T26" fmla="*/ 2147483647 w 84"/>
                <a:gd name="T27" fmla="*/ 2147483647 h 20"/>
                <a:gd name="T28" fmla="*/ 2147483647 w 84"/>
                <a:gd name="T29" fmla="*/ 2147483647 h 20"/>
                <a:gd name="T30" fmla="*/ 2147483647 w 84"/>
                <a:gd name="T31" fmla="*/ 2147483647 h 20"/>
                <a:gd name="T32" fmla="*/ 2147483647 w 84"/>
                <a:gd name="T33" fmla="*/ 2147483647 h 20"/>
                <a:gd name="T34" fmla="*/ 2147483647 w 84"/>
                <a:gd name="T35" fmla="*/ 2147483647 h 20"/>
                <a:gd name="T36" fmla="*/ 2147483647 w 84"/>
                <a:gd name="T37" fmla="*/ 2147483647 h 20"/>
                <a:gd name="T38" fmla="*/ 2147483647 w 84"/>
                <a:gd name="T39" fmla="*/ 2147483647 h 20"/>
                <a:gd name="T40" fmla="*/ 2147483647 w 84"/>
                <a:gd name="T41" fmla="*/ 2147483647 h 20"/>
                <a:gd name="T42" fmla="*/ 2147483647 w 84"/>
                <a:gd name="T43" fmla="*/ 2147483647 h 20"/>
                <a:gd name="T44" fmla="*/ 2147483647 w 84"/>
                <a:gd name="T45" fmla="*/ 2147483647 h 20"/>
                <a:gd name="T46" fmla="*/ 2147483647 w 84"/>
                <a:gd name="T47" fmla="*/ 2147483647 h 20"/>
                <a:gd name="T48" fmla="*/ 2147483647 w 84"/>
                <a:gd name="T49" fmla="*/ 2147483647 h 20"/>
                <a:gd name="T50" fmla="*/ 2147483647 w 84"/>
                <a:gd name="T51" fmla="*/ 2147483647 h 20"/>
                <a:gd name="T52" fmla="*/ 2147483647 w 84"/>
                <a:gd name="T53" fmla="*/ 2147483647 h 20"/>
                <a:gd name="T54" fmla="*/ 2147483647 w 84"/>
                <a:gd name="T55" fmla="*/ 0 h 20"/>
                <a:gd name="T56" fmla="*/ 2147483647 w 84"/>
                <a:gd name="T57" fmla="*/ 0 h 20"/>
                <a:gd name="T58" fmla="*/ 2147483647 w 8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20"/>
                <a:gd name="T92" fmla="*/ 84 w 8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20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69" y="20"/>
                  </a:lnTo>
                  <a:lnTo>
                    <a:pt x="74" y="20"/>
                  </a:lnTo>
                  <a:lnTo>
                    <a:pt x="78" y="20"/>
                  </a:lnTo>
                  <a:lnTo>
                    <a:pt x="80" y="18"/>
                  </a:lnTo>
                  <a:lnTo>
                    <a:pt x="80" y="14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9" name="Line 258"/>
            <p:cNvSpPr>
              <a:spLocks noChangeShapeType="1"/>
            </p:cNvSpPr>
            <p:nvPr/>
          </p:nvSpPr>
          <p:spPr bwMode="auto">
            <a:xfrm>
              <a:off x="1133347" y="18779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0" name="Freeform 259"/>
            <p:cNvSpPr>
              <a:spLocks/>
            </p:cNvSpPr>
            <p:nvPr/>
          </p:nvSpPr>
          <p:spPr bwMode="auto">
            <a:xfrm>
              <a:off x="1126432" y="1875178"/>
              <a:ext cx="6917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1" name="Line 260"/>
            <p:cNvSpPr>
              <a:spLocks noChangeShapeType="1"/>
            </p:cNvSpPr>
            <p:nvPr/>
          </p:nvSpPr>
          <p:spPr bwMode="auto">
            <a:xfrm>
              <a:off x="1129198" y="18822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2" name="Freeform 261"/>
            <p:cNvSpPr>
              <a:spLocks/>
            </p:cNvSpPr>
            <p:nvPr/>
          </p:nvSpPr>
          <p:spPr bwMode="auto">
            <a:xfrm>
              <a:off x="1126432" y="1882231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2147483647 w 2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1"/>
                <a:gd name="T92" fmla="*/ 23 w 2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3" name="Line 262"/>
            <p:cNvSpPr>
              <a:spLocks noChangeShapeType="1"/>
            </p:cNvSpPr>
            <p:nvPr/>
          </p:nvSpPr>
          <p:spPr bwMode="auto">
            <a:xfrm>
              <a:off x="1133347" y="188505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4" name="Freeform 263"/>
            <p:cNvSpPr>
              <a:spLocks/>
            </p:cNvSpPr>
            <p:nvPr/>
          </p:nvSpPr>
          <p:spPr bwMode="auto">
            <a:xfrm>
              <a:off x="1129198" y="1882231"/>
              <a:ext cx="4150" cy="12693"/>
            </a:xfrm>
            <a:custGeom>
              <a:avLst/>
              <a:gdLst>
                <a:gd name="T0" fmla="*/ 2147483647 w 17"/>
                <a:gd name="T1" fmla="*/ 2147483647 h 44"/>
                <a:gd name="T2" fmla="*/ 2147483647 w 17"/>
                <a:gd name="T3" fmla="*/ 2147483647 h 44"/>
                <a:gd name="T4" fmla="*/ 2147483647 w 17"/>
                <a:gd name="T5" fmla="*/ 2147483647 h 44"/>
                <a:gd name="T6" fmla="*/ 2147483647 w 17"/>
                <a:gd name="T7" fmla="*/ 2147483647 h 44"/>
                <a:gd name="T8" fmla="*/ 2147483647 w 17"/>
                <a:gd name="T9" fmla="*/ 2147483647 h 44"/>
                <a:gd name="T10" fmla="*/ 2147483647 w 17"/>
                <a:gd name="T11" fmla="*/ 0 h 44"/>
                <a:gd name="T12" fmla="*/ 2147483647 w 17"/>
                <a:gd name="T13" fmla="*/ 0 h 44"/>
                <a:gd name="T14" fmla="*/ 2147483647 w 17"/>
                <a:gd name="T15" fmla="*/ 0 h 44"/>
                <a:gd name="T16" fmla="*/ 2147483647 w 17"/>
                <a:gd name="T17" fmla="*/ 0 h 44"/>
                <a:gd name="T18" fmla="*/ 2147483647 w 17"/>
                <a:gd name="T19" fmla="*/ 0 h 44"/>
                <a:gd name="T20" fmla="*/ 2147483647 w 17"/>
                <a:gd name="T21" fmla="*/ 2147483647 h 44"/>
                <a:gd name="T22" fmla="*/ 0 w 17"/>
                <a:gd name="T23" fmla="*/ 2147483647 h 44"/>
                <a:gd name="T24" fmla="*/ 0 w 17"/>
                <a:gd name="T25" fmla="*/ 2147483647 h 44"/>
                <a:gd name="T26" fmla="*/ 0 w 17"/>
                <a:gd name="T27" fmla="*/ 2147483647 h 44"/>
                <a:gd name="T28" fmla="*/ 0 w 17"/>
                <a:gd name="T29" fmla="*/ 2147483647 h 44"/>
                <a:gd name="T30" fmla="*/ 0 w 17"/>
                <a:gd name="T31" fmla="*/ 2147483647 h 44"/>
                <a:gd name="T32" fmla="*/ 0 w 17"/>
                <a:gd name="T33" fmla="*/ 2147483647 h 44"/>
                <a:gd name="T34" fmla="*/ 0 w 17"/>
                <a:gd name="T35" fmla="*/ 2147483647 h 44"/>
                <a:gd name="T36" fmla="*/ 2147483647 w 17"/>
                <a:gd name="T37" fmla="*/ 2147483647 h 44"/>
                <a:gd name="T38" fmla="*/ 2147483647 w 17"/>
                <a:gd name="T39" fmla="*/ 2147483647 h 44"/>
                <a:gd name="T40" fmla="*/ 2147483647 w 17"/>
                <a:gd name="T41" fmla="*/ 2147483647 h 44"/>
                <a:gd name="T42" fmla="*/ 2147483647 w 17"/>
                <a:gd name="T43" fmla="*/ 2147483647 h 44"/>
                <a:gd name="T44" fmla="*/ 2147483647 w 17"/>
                <a:gd name="T45" fmla="*/ 2147483647 h 44"/>
                <a:gd name="T46" fmla="*/ 2147483647 w 17"/>
                <a:gd name="T47" fmla="*/ 2147483647 h 44"/>
                <a:gd name="T48" fmla="*/ 2147483647 w 17"/>
                <a:gd name="T49" fmla="*/ 2147483647 h 44"/>
                <a:gd name="T50" fmla="*/ 2147483647 w 17"/>
                <a:gd name="T51" fmla="*/ 2147483647 h 44"/>
                <a:gd name="T52" fmla="*/ 2147483647 w 17"/>
                <a:gd name="T53" fmla="*/ 2147483647 h 44"/>
                <a:gd name="T54" fmla="*/ 2147483647 w 17"/>
                <a:gd name="T55" fmla="*/ 2147483647 h 44"/>
                <a:gd name="T56" fmla="*/ 2147483647 w 17"/>
                <a:gd name="T57" fmla="*/ 2147483647 h 44"/>
                <a:gd name="T58" fmla="*/ 2147483647 w 17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4"/>
                <a:gd name="T92" fmla="*/ 17 w 17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4">
                  <a:moveTo>
                    <a:pt x="17" y="9"/>
                  </a:moveTo>
                  <a:lnTo>
                    <a:pt x="17" y="6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4"/>
                  </a:lnTo>
                  <a:lnTo>
                    <a:pt x="5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5" name="Line 264"/>
            <p:cNvSpPr>
              <a:spLocks noChangeShapeType="1"/>
            </p:cNvSpPr>
            <p:nvPr/>
          </p:nvSpPr>
          <p:spPr bwMode="auto">
            <a:xfrm>
              <a:off x="1130581" y="188787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6" name="Freeform 265"/>
            <p:cNvSpPr>
              <a:spLocks/>
            </p:cNvSpPr>
            <p:nvPr/>
          </p:nvSpPr>
          <p:spPr bwMode="auto">
            <a:xfrm>
              <a:off x="1127814" y="1887872"/>
              <a:ext cx="9683" cy="7052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2147483647 w 35"/>
                <a:gd name="T13" fmla="*/ 2147483647 h 21"/>
                <a:gd name="T14" fmla="*/ 0 w 35"/>
                <a:gd name="T15" fmla="*/ 2147483647 h 21"/>
                <a:gd name="T16" fmla="*/ 2147483647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9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29" y="17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2" y="12"/>
                  </a:lnTo>
                  <a:lnTo>
                    <a:pt x="35" y="12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7" name="Line 266"/>
            <p:cNvSpPr>
              <a:spLocks noChangeShapeType="1"/>
            </p:cNvSpPr>
            <p:nvPr/>
          </p:nvSpPr>
          <p:spPr bwMode="auto">
            <a:xfrm>
              <a:off x="1137497" y="189210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Freeform 267"/>
            <p:cNvSpPr>
              <a:spLocks/>
            </p:cNvSpPr>
            <p:nvPr/>
          </p:nvSpPr>
          <p:spPr bwMode="auto">
            <a:xfrm>
              <a:off x="1131965" y="1887872"/>
              <a:ext cx="5533" cy="1410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0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0 h 46"/>
                <a:gd name="T20" fmla="*/ 2147483647 w 21"/>
                <a:gd name="T21" fmla="*/ 2147483647 h 46"/>
                <a:gd name="T22" fmla="*/ 0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0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2"/>
                  </a:move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9" y="46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1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Line 268"/>
            <p:cNvSpPr>
              <a:spLocks noChangeShapeType="1"/>
            </p:cNvSpPr>
            <p:nvPr/>
          </p:nvSpPr>
          <p:spPr bwMode="auto">
            <a:xfrm>
              <a:off x="1134731" y="189633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0" name="Freeform 269"/>
            <p:cNvSpPr>
              <a:spLocks/>
            </p:cNvSpPr>
            <p:nvPr/>
          </p:nvSpPr>
          <p:spPr bwMode="auto">
            <a:xfrm>
              <a:off x="1131965" y="1896334"/>
              <a:ext cx="6917" cy="4232"/>
            </a:xfrm>
            <a:custGeom>
              <a:avLst/>
              <a:gdLst>
                <a:gd name="T0" fmla="*/ 2147483647 w 27"/>
                <a:gd name="T1" fmla="*/ 0 h 16"/>
                <a:gd name="T2" fmla="*/ 2147483647 w 27"/>
                <a:gd name="T3" fmla="*/ 0 h 16"/>
                <a:gd name="T4" fmla="*/ 2147483647 w 27"/>
                <a:gd name="T5" fmla="*/ 0 h 16"/>
                <a:gd name="T6" fmla="*/ 2147483647 w 27"/>
                <a:gd name="T7" fmla="*/ 0 h 16"/>
                <a:gd name="T8" fmla="*/ 0 w 27"/>
                <a:gd name="T9" fmla="*/ 2147483647 h 16"/>
                <a:gd name="T10" fmla="*/ 0 w 27"/>
                <a:gd name="T11" fmla="*/ 2147483647 h 16"/>
                <a:gd name="T12" fmla="*/ 0 w 27"/>
                <a:gd name="T13" fmla="*/ 2147483647 h 16"/>
                <a:gd name="T14" fmla="*/ 0 w 27"/>
                <a:gd name="T15" fmla="*/ 2147483647 h 16"/>
                <a:gd name="T16" fmla="*/ 0 w 27"/>
                <a:gd name="T17" fmla="*/ 2147483647 h 16"/>
                <a:gd name="T18" fmla="*/ 0 w 27"/>
                <a:gd name="T19" fmla="*/ 2147483647 h 16"/>
                <a:gd name="T20" fmla="*/ 0 w 27"/>
                <a:gd name="T21" fmla="*/ 2147483647 h 16"/>
                <a:gd name="T22" fmla="*/ 2147483647 w 27"/>
                <a:gd name="T23" fmla="*/ 2147483647 h 16"/>
                <a:gd name="T24" fmla="*/ 2147483647 w 27"/>
                <a:gd name="T25" fmla="*/ 2147483647 h 16"/>
                <a:gd name="T26" fmla="*/ 2147483647 w 27"/>
                <a:gd name="T27" fmla="*/ 2147483647 h 16"/>
                <a:gd name="T28" fmla="*/ 2147483647 w 27"/>
                <a:gd name="T29" fmla="*/ 2147483647 h 16"/>
                <a:gd name="T30" fmla="*/ 2147483647 w 27"/>
                <a:gd name="T31" fmla="*/ 2147483647 h 16"/>
                <a:gd name="T32" fmla="*/ 2147483647 w 27"/>
                <a:gd name="T33" fmla="*/ 2147483647 h 16"/>
                <a:gd name="T34" fmla="*/ 2147483647 w 27"/>
                <a:gd name="T35" fmla="*/ 2147483647 h 16"/>
                <a:gd name="T36" fmla="*/ 2147483647 w 27"/>
                <a:gd name="T37" fmla="*/ 2147483647 h 16"/>
                <a:gd name="T38" fmla="*/ 2147483647 w 27"/>
                <a:gd name="T39" fmla="*/ 2147483647 h 16"/>
                <a:gd name="T40" fmla="*/ 2147483647 w 27"/>
                <a:gd name="T41" fmla="*/ 2147483647 h 16"/>
                <a:gd name="T42" fmla="*/ 2147483647 w 27"/>
                <a:gd name="T43" fmla="*/ 2147483647 h 16"/>
                <a:gd name="T44" fmla="*/ 2147483647 w 27"/>
                <a:gd name="T45" fmla="*/ 2147483647 h 16"/>
                <a:gd name="T46" fmla="*/ 2147483647 w 27"/>
                <a:gd name="T47" fmla="*/ 2147483647 h 16"/>
                <a:gd name="T48" fmla="*/ 2147483647 w 27"/>
                <a:gd name="T49" fmla="*/ 2147483647 h 16"/>
                <a:gd name="T50" fmla="*/ 2147483647 w 27"/>
                <a:gd name="T51" fmla="*/ 0 h 16"/>
                <a:gd name="T52" fmla="*/ 2147483647 w 27"/>
                <a:gd name="T53" fmla="*/ 0 h 16"/>
                <a:gd name="T54" fmla="*/ 2147483647 w 27"/>
                <a:gd name="T55" fmla="*/ 0 h 16"/>
                <a:gd name="T56" fmla="*/ 2147483647 w 27"/>
                <a:gd name="T57" fmla="*/ 0 h 16"/>
                <a:gd name="T58" fmla="*/ 2147483647 w 27"/>
                <a:gd name="T59" fmla="*/ 0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16"/>
                <a:gd name="T92" fmla="*/ 27 w 27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16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2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7" y="14"/>
                  </a:lnTo>
                  <a:lnTo>
                    <a:pt x="27" y="11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Line 270"/>
            <p:cNvSpPr>
              <a:spLocks noChangeShapeType="1"/>
            </p:cNvSpPr>
            <p:nvPr/>
          </p:nvSpPr>
          <p:spPr bwMode="auto">
            <a:xfrm>
              <a:off x="1138881" y="189774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2" name="Freeform 271"/>
            <p:cNvSpPr>
              <a:spLocks/>
            </p:cNvSpPr>
            <p:nvPr/>
          </p:nvSpPr>
          <p:spPr bwMode="auto">
            <a:xfrm>
              <a:off x="1134731" y="1896334"/>
              <a:ext cx="4150" cy="11283"/>
            </a:xfrm>
            <a:custGeom>
              <a:avLst/>
              <a:gdLst>
                <a:gd name="T0" fmla="*/ 2147483647 w 18"/>
                <a:gd name="T1" fmla="*/ 2147483647 h 43"/>
                <a:gd name="T2" fmla="*/ 2147483647 w 18"/>
                <a:gd name="T3" fmla="*/ 2147483647 h 43"/>
                <a:gd name="T4" fmla="*/ 2147483647 w 18"/>
                <a:gd name="T5" fmla="*/ 2147483647 h 43"/>
                <a:gd name="T6" fmla="*/ 2147483647 w 18"/>
                <a:gd name="T7" fmla="*/ 2147483647 h 43"/>
                <a:gd name="T8" fmla="*/ 2147483647 w 18"/>
                <a:gd name="T9" fmla="*/ 0 h 43"/>
                <a:gd name="T10" fmla="*/ 2147483647 w 18"/>
                <a:gd name="T11" fmla="*/ 0 h 43"/>
                <a:gd name="T12" fmla="*/ 2147483647 w 18"/>
                <a:gd name="T13" fmla="*/ 0 h 43"/>
                <a:gd name="T14" fmla="*/ 2147483647 w 18"/>
                <a:gd name="T15" fmla="*/ 0 h 43"/>
                <a:gd name="T16" fmla="*/ 2147483647 w 18"/>
                <a:gd name="T17" fmla="*/ 0 h 43"/>
                <a:gd name="T18" fmla="*/ 2147483647 w 18"/>
                <a:gd name="T19" fmla="*/ 0 h 43"/>
                <a:gd name="T20" fmla="*/ 2147483647 w 18"/>
                <a:gd name="T21" fmla="*/ 0 h 43"/>
                <a:gd name="T22" fmla="*/ 0 w 18"/>
                <a:gd name="T23" fmla="*/ 2147483647 h 43"/>
                <a:gd name="T24" fmla="*/ 0 w 18"/>
                <a:gd name="T25" fmla="*/ 2147483647 h 43"/>
                <a:gd name="T26" fmla="*/ 0 w 18"/>
                <a:gd name="T27" fmla="*/ 2147483647 h 43"/>
                <a:gd name="T28" fmla="*/ 0 w 18"/>
                <a:gd name="T29" fmla="*/ 2147483647 h 43"/>
                <a:gd name="T30" fmla="*/ 0 w 18"/>
                <a:gd name="T31" fmla="*/ 2147483647 h 43"/>
                <a:gd name="T32" fmla="*/ 0 w 18"/>
                <a:gd name="T33" fmla="*/ 2147483647 h 43"/>
                <a:gd name="T34" fmla="*/ 0 w 18"/>
                <a:gd name="T35" fmla="*/ 2147483647 h 43"/>
                <a:gd name="T36" fmla="*/ 2147483647 w 18"/>
                <a:gd name="T37" fmla="*/ 2147483647 h 43"/>
                <a:gd name="T38" fmla="*/ 2147483647 w 18"/>
                <a:gd name="T39" fmla="*/ 2147483647 h 43"/>
                <a:gd name="T40" fmla="*/ 2147483647 w 18"/>
                <a:gd name="T41" fmla="*/ 2147483647 h 43"/>
                <a:gd name="T42" fmla="*/ 2147483647 w 18"/>
                <a:gd name="T43" fmla="*/ 2147483647 h 43"/>
                <a:gd name="T44" fmla="*/ 2147483647 w 18"/>
                <a:gd name="T45" fmla="*/ 2147483647 h 43"/>
                <a:gd name="T46" fmla="*/ 2147483647 w 18"/>
                <a:gd name="T47" fmla="*/ 2147483647 h 43"/>
                <a:gd name="T48" fmla="*/ 2147483647 w 18"/>
                <a:gd name="T49" fmla="*/ 2147483647 h 43"/>
                <a:gd name="T50" fmla="*/ 2147483647 w 18"/>
                <a:gd name="T51" fmla="*/ 2147483647 h 43"/>
                <a:gd name="T52" fmla="*/ 2147483647 w 18"/>
                <a:gd name="T53" fmla="*/ 2147483647 h 43"/>
                <a:gd name="T54" fmla="*/ 2147483647 w 18"/>
                <a:gd name="T55" fmla="*/ 2147483647 h 43"/>
                <a:gd name="T56" fmla="*/ 2147483647 w 18"/>
                <a:gd name="T57" fmla="*/ 2147483647 h 43"/>
                <a:gd name="T58" fmla="*/ 2147483647 w 18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3"/>
                <a:gd name="T92" fmla="*/ 18 w 18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3">
                  <a:moveTo>
                    <a:pt x="18" y="8"/>
                  </a:moveTo>
                  <a:lnTo>
                    <a:pt x="18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4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8" y="33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3" name="Line 272"/>
            <p:cNvSpPr>
              <a:spLocks noChangeShapeType="1"/>
            </p:cNvSpPr>
            <p:nvPr/>
          </p:nvSpPr>
          <p:spPr bwMode="auto">
            <a:xfrm>
              <a:off x="1136113" y="190197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4" name="Freeform 273"/>
            <p:cNvSpPr>
              <a:spLocks/>
            </p:cNvSpPr>
            <p:nvPr/>
          </p:nvSpPr>
          <p:spPr bwMode="auto">
            <a:xfrm>
              <a:off x="1133347" y="1901976"/>
              <a:ext cx="11065" cy="5641"/>
            </a:xfrm>
            <a:custGeom>
              <a:avLst/>
              <a:gdLst>
                <a:gd name="T0" fmla="*/ 2147483647 w 41"/>
                <a:gd name="T1" fmla="*/ 0 h 21"/>
                <a:gd name="T2" fmla="*/ 2147483647 w 41"/>
                <a:gd name="T3" fmla="*/ 0 h 21"/>
                <a:gd name="T4" fmla="*/ 2147483647 w 41"/>
                <a:gd name="T5" fmla="*/ 0 h 21"/>
                <a:gd name="T6" fmla="*/ 2147483647 w 41"/>
                <a:gd name="T7" fmla="*/ 2147483647 h 21"/>
                <a:gd name="T8" fmla="*/ 2147483647 w 41"/>
                <a:gd name="T9" fmla="*/ 2147483647 h 21"/>
                <a:gd name="T10" fmla="*/ 2147483647 w 41"/>
                <a:gd name="T11" fmla="*/ 2147483647 h 21"/>
                <a:gd name="T12" fmla="*/ 2147483647 w 41"/>
                <a:gd name="T13" fmla="*/ 2147483647 h 21"/>
                <a:gd name="T14" fmla="*/ 0 w 41"/>
                <a:gd name="T15" fmla="*/ 2147483647 h 21"/>
                <a:gd name="T16" fmla="*/ 2147483647 w 41"/>
                <a:gd name="T17" fmla="*/ 2147483647 h 21"/>
                <a:gd name="T18" fmla="*/ 2147483647 w 41"/>
                <a:gd name="T19" fmla="*/ 2147483647 h 21"/>
                <a:gd name="T20" fmla="*/ 2147483647 w 41"/>
                <a:gd name="T21" fmla="*/ 2147483647 h 21"/>
                <a:gd name="T22" fmla="*/ 2147483647 w 41"/>
                <a:gd name="T23" fmla="*/ 2147483647 h 21"/>
                <a:gd name="T24" fmla="*/ 2147483647 w 41"/>
                <a:gd name="T25" fmla="*/ 2147483647 h 21"/>
                <a:gd name="T26" fmla="*/ 2147483647 w 41"/>
                <a:gd name="T27" fmla="*/ 2147483647 h 21"/>
                <a:gd name="T28" fmla="*/ 2147483647 w 41"/>
                <a:gd name="T29" fmla="*/ 2147483647 h 21"/>
                <a:gd name="T30" fmla="*/ 2147483647 w 41"/>
                <a:gd name="T31" fmla="*/ 2147483647 h 21"/>
                <a:gd name="T32" fmla="*/ 2147483647 w 41"/>
                <a:gd name="T33" fmla="*/ 2147483647 h 21"/>
                <a:gd name="T34" fmla="*/ 2147483647 w 41"/>
                <a:gd name="T35" fmla="*/ 2147483647 h 21"/>
                <a:gd name="T36" fmla="*/ 2147483647 w 41"/>
                <a:gd name="T37" fmla="*/ 2147483647 h 21"/>
                <a:gd name="T38" fmla="*/ 2147483647 w 41"/>
                <a:gd name="T39" fmla="*/ 2147483647 h 21"/>
                <a:gd name="T40" fmla="*/ 2147483647 w 41"/>
                <a:gd name="T41" fmla="*/ 2147483647 h 21"/>
                <a:gd name="T42" fmla="*/ 2147483647 w 41"/>
                <a:gd name="T43" fmla="*/ 2147483647 h 21"/>
                <a:gd name="T44" fmla="*/ 2147483647 w 41"/>
                <a:gd name="T45" fmla="*/ 2147483647 h 21"/>
                <a:gd name="T46" fmla="*/ 2147483647 w 41"/>
                <a:gd name="T47" fmla="*/ 2147483647 h 21"/>
                <a:gd name="T48" fmla="*/ 2147483647 w 41"/>
                <a:gd name="T49" fmla="*/ 2147483647 h 21"/>
                <a:gd name="T50" fmla="*/ 2147483647 w 41"/>
                <a:gd name="T51" fmla="*/ 2147483647 h 21"/>
                <a:gd name="T52" fmla="*/ 2147483647 w 41"/>
                <a:gd name="T53" fmla="*/ 0 h 21"/>
                <a:gd name="T54" fmla="*/ 2147483647 w 41"/>
                <a:gd name="T55" fmla="*/ 0 h 21"/>
                <a:gd name="T56" fmla="*/ 2147483647 w 41"/>
                <a:gd name="T57" fmla="*/ 0 h 21"/>
                <a:gd name="T58" fmla="*/ 2147483647 w 4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1"/>
                <a:gd name="T92" fmla="*/ 41 w 4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9"/>
                  </a:lnTo>
                  <a:lnTo>
                    <a:pt x="0" y="9"/>
                  </a:lnTo>
                  <a:lnTo>
                    <a:pt x="3" y="11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5" name="Line 274"/>
            <p:cNvSpPr>
              <a:spLocks noChangeShapeType="1"/>
            </p:cNvSpPr>
            <p:nvPr/>
          </p:nvSpPr>
          <p:spPr bwMode="auto">
            <a:xfrm>
              <a:off x="1144413" y="19047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6" name="Freeform 275"/>
            <p:cNvSpPr>
              <a:spLocks/>
            </p:cNvSpPr>
            <p:nvPr/>
          </p:nvSpPr>
          <p:spPr bwMode="auto">
            <a:xfrm>
              <a:off x="1138881" y="1901976"/>
              <a:ext cx="5533" cy="19745"/>
            </a:xfrm>
            <a:custGeom>
              <a:avLst/>
              <a:gdLst>
                <a:gd name="T0" fmla="*/ 2147483647 w 20"/>
                <a:gd name="T1" fmla="*/ 2147483647 h 69"/>
                <a:gd name="T2" fmla="*/ 2147483647 w 20"/>
                <a:gd name="T3" fmla="*/ 2147483647 h 69"/>
                <a:gd name="T4" fmla="*/ 2147483647 w 20"/>
                <a:gd name="T5" fmla="*/ 2147483647 h 69"/>
                <a:gd name="T6" fmla="*/ 2147483647 w 20"/>
                <a:gd name="T7" fmla="*/ 2147483647 h 69"/>
                <a:gd name="T8" fmla="*/ 2147483647 w 20"/>
                <a:gd name="T9" fmla="*/ 2147483647 h 69"/>
                <a:gd name="T10" fmla="*/ 2147483647 w 20"/>
                <a:gd name="T11" fmla="*/ 0 h 69"/>
                <a:gd name="T12" fmla="*/ 2147483647 w 20"/>
                <a:gd name="T13" fmla="*/ 0 h 69"/>
                <a:gd name="T14" fmla="*/ 2147483647 w 20"/>
                <a:gd name="T15" fmla="*/ 0 h 69"/>
                <a:gd name="T16" fmla="*/ 2147483647 w 20"/>
                <a:gd name="T17" fmla="*/ 0 h 69"/>
                <a:gd name="T18" fmla="*/ 2147483647 w 20"/>
                <a:gd name="T19" fmla="*/ 0 h 69"/>
                <a:gd name="T20" fmla="*/ 2147483647 w 20"/>
                <a:gd name="T21" fmla="*/ 2147483647 h 69"/>
                <a:gd name="T22" fmla="*/ 0 w 20"/>
                <a:gd name="T23" fmla="*/ 2147483647 h 69"/>
                <a:gd name="T24" fmla="*/ 0 w 20"/>
                <a:gd name="T25" fmla="*/ 2147483647 h 69"/>
                <a:gd name="T26" fmla="*/ 0 w 20"/>
                <a:gd name="T27" fmla="*/ 2147483647 h 69"/>
                <a:gd name="T28" fmla="*/ 0 w 20"/>
                <a:gd name="T29" fmla="*/ 2147483647 h 69"/>
                <a:gd name="T30" fmla="*/ 0 w 20"/>
                <a:gd name="T31" fmla="*/ 2147483647 h 69"/>
                <a:gd name="T32" fmla="*/ 0 w 20"/>
                <a:gd name="T33" fmla="*/ 2147483647 h 69"/>
                <a:gd name="T34" fmla="*/ 0 w 20"/>
                <a:gd name="T35" fmla="*/ 2147483647 h 69"/>
                <a:gd name="T36" fmla="*/ 2147483647 w 20"/>
                <a:gd name="T37" fmla="*/ 2147483647 h 69"/>
                <a:gd name="T38" fmla="*/ 2147483647 w 20"/>
                <a:gd name="T39" fmla="*/ 2147483647 h 69"/>
                <a:gd name="T40" fmla="*/ 2147483647 w 20"/>
                <a:gd name="T41" fmla="*/ 2147483647 h 69"/>
                <a:gd name="T42" fmla="*/ 2147483647 w 20"/>
                <a:gd name="T43" fmla="*/ 2147483647 h 69"/>
                <a:gd name="T44" fmla="*/ 2147483647 w 20"/>
                <a:gd name="T45" fmla="*/ 2147483647 h 69"/>
                <a:gd name="T46" fmla="*/ 2147483647 w 20"/>
                <a:gd name="T47" fmla="*/ 2147483647 h 69"/>
                <a:gd name="T48" fmla="*/ 2147483647 w 20"/>
                <a:gd name="T49" fmla="*/ 2147483647 h 69"/>
                <a:gd name="T50" fmla="*/ 2147483647 w 20"/>
                <a:gd name="T51" fmla="*/ 2147483647 h 69"/>
                <a:gd name="T52" fmla="*/ 2147483647 w 20"/>
                <a:gd name="T53" fmla="*/ 2147483647 h 69"/>
                <a:gd name="T54" fmla="*/ 2147483647 w 20"/>
                <a:gd name="T55" fmla="*/ 2147483647 h 69"/>
                <a:gd name="T56" fmla="*/ 2147483647 w 20"/>
                <a:gd name="T57" fmla="*/ 2147483647 h 69"/>
                <a:gd name="T58" fmla="*/ 2147483647 w 20"/>
                <a:gd name="T59" fmla="*/ 2147483647 h 6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69"/>
                <a:gd name="T92" fmla="*/ 20 w 20"/>
                <a:gd name="T93" fmla="*/ 69 h 6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69">
                  <a:moveTo>
                    <a:pt x="20" y="9"/>
                  </a:moveTo>
                  <a:lnTo>
                    <a:pt x="20" y="9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7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3"/>
                  </a:lnTo>
                  <a:lnTo>
                    <a:pt x="20" y="61"/>
                  </a:lnTo>
                  <a:lnTo>
                    <a:pt x="20" y="58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Line 276"/>
            <p:cNvSpPr>
              <a:spLocks noChangeShapeType="1"/>
            </p:cNvSpPr>
            <p:nvPr/>
          </p:nvSpPr>
          <p:spPr bwMode="auto">
            <a:xfrm>
              <a:off x="1141647" y="191608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277"/>
            <p:cNvSpPr>
              <a:spLocks/>
            </p:cNvSpPr>
            <p:nvPr/>
          </p:nvSpPr>
          <p:spPr bwMode="auto">
            <a:xfrm>
              <a:off x="1138881" y="1916080"/>
              <a:ext cx="8299" cy="5641"/>
            </a:xfrm>
            <a:custGeom>
              <a:avLst/>
              <a:gdLst>
                <a:gd name="T0" fmla="*/ 2147483647 w 31"/>
                <a:gd name="T1" fmla="*/ 0 h 19"/>
                <a:gd name="T2" fmla="*/ 2147483647 w 31"/>
                <a:gd name="T3" fmla="*/ 0 h 19"/>
                <a:gd name="T4" fmla="*/ 2147483647 w 31"/>
                <a:gd name="T5" fmla="*/ 0 h 19"/>
                <a:gd name="T6" fmla="*/ 2147483647 w 31"/>
                <a:gd name="T7" fmla="*/ 0 h 19"/>
                <a:gd name="T8" fmla="*/ 0 w 31"/>
                <a:gd name="T9" fmla="*/ 2147483647 h 19"/>
                <a:gd name="T10" fmla="*/ 0 w 31"/>
                <a:gd name="T11" fmla="*/ 2147483647 h 19"/>
                <a:gd name="T12" fmla="*/ 0 w 31"/>
                <a:gd name="T13" fmla="*/ 2147483647 h 19"/>
                <a:gd name="T14" fmla="*/ 0 w 31"/>
                <a:gd name="T15" fmla="*/ 2147483647 h 19"/>
                <a:gd name="T16" fmla="*/ 0 w 31"/>
                <a:gd name="T17" fmla="*/ 2147483647 h 19"/>
                <a:gd name="T18" fmla="*/ 0 w 31"/>
                <a:gd name="T19" fmla="*/ 2147483647 h 19"/>
                <a:gd name="T20" fmla="*/ 0 w 31"/>
                <a:gd name="T21" fmla="*/ 2147483647 h 19"/>
                <a:gd name="T22" fmla="*/ 2147483647 w 31"/>
                <a:gd name="T23" fmla="*/ 2147483647 h 19"/>
                <a:gd name="T24" fmla="*/ 2147483647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2147483647 w 31"/>
                <a:gd name="T31" fmla="*/ 2147483647 h 19"/>
                <a:gd name="T32" fmla="*/ 2147483647 w 31"/>
                <a:gd name="T33" fmla="*/ 2147483647 h 19"/>
                <a:gd name="T34" fmla="*/ 2147483647 w 31"/>
                <a:gd name="T35" fmla="*/ 2147483647 h 19"/>
                <a:gd name="T36" fmla="*/ 2147483647 w 31"/>
                <a:gd name="T37" fmla="*/ 2147483647 h 19"/>
                <a:gd name="T38" fmla="*/ 2147483647 w 31"/>
                <a:gd name="T39" fmla="*/ 2147483647 h 19"/>
                <a:gd name="T40" fmla="*/ 2147483647 w 31"/>
                <a:gd name="T41" fmla="*/ 2147483647 h 19"/>
                <a:gd name="T42" fmla="*/ 2147483647 w 31"/>
                <a:gd name="T43" fmla="*/ 2147483647 h 19"/>
                <a:gd name="T44" fmla="*/ 2147483647 w 31"/>
                <a:gd name="T45" fmla="*/ 2147483647 h 19"/>
                <a:gd name="T46" fmla="*/ 2147483647 w 31"/>
                <a:gd name="T47" fmla="*/ 2147483647 h 19"/>
                <a:gd name="T48" fmla="*/ 2147483647 w 31"/>
                <a:gd name="T49" fmla="*/ 2147483647 h 19"/>
                <a:gd name="T50" fmla="*/ 2147483647 w 31"/>
                <a:gd name="T51" fmla="*/ 0 h 19"/>
                <a:gd name="T52" fmla="*/ 2147483647 w 31"/>
                <a:gd name="T53" fmla="*/ 0 h 19"/>
                <a:gd name="T54" fmla="*/ 2147483647 w 31"/>
                <a:gd name="T55" fmla="*/ 0 h 19"/>
                <a:gd name="T56" fmla="*/ 2147483647 w 31"/>
                <a:gd name="T57" fmla="*/ 0 h 19"/>
                <a:gd name="T58" fmla="*/ 2147483647 w 3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9"/>
                <a:gd name="T92" fmla="*/ 31 w 3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9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8" y="17"/>
                  </a:lnTo>
                  <a:lnTo>
                    <a:pt x="28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Line 278"/>
            <p:cNvSpPr>
              <a:spLocks noChangeShapeType="1"/>
            </p:cNvSpPr>
            <p:nvPr/>
          </p:nvSpPr>
          <p:spPr bwMode="auto">
            <a:xfrm>
              <a:off x="1147180" y="191890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279"/>
            <p:cNvSpPr>
              <a:spLocks/>
            </p:cNvSpPr>
            <p:nvPr/>
          </p:nvSpPr>
          <p:spPr bwMode="auto">
            <a:xfrm>
              <a:off x="1141647" y="1916080"/>
              <a:ext cx="5533" cy="12693"/>
            </a:xfrm>
            <a:custGeom>
              <a:avLst/>
              <a:gdLst>
                <a:gd name="T0" fmla="*/ 2147483647 w 20"/>
                <a:gd name="T1" fmla="*/ 2147483647 h 42"/>
                <a:gd name="T2" fmla="*/ 2147483647 w 20"/>
                <a:gd name="T3" fmla="*/ 2147483647 h 42"/>
                <a:gd name="T4" fmla="*/ 2147483647 w 20"/>
                <a:gd name="T5" fmla="*/ 2147483647 h 42"/>
                <a:gd name="T6" fmla="*/ 2147483647 w 20"/>
                <a:gd name="T7" fmla="*/ 2147483647 h 42"/>
                <a:gd name="T8" fmla="*/ 2147483647 w 20"/>
                <a:gd name="T9" fmla="*/ 0 h 42"/>
                <a:gd name="T10" fmla="*/ 2147483647 w 20"/>
                <a:gd name="T11" fmla="*/ 0 h 42"/>
                <a:gd name="T12" fmla="*/ 2147483647 w 20"/>
                <a:gd name="T13" fmla="*/ 0 h 42"/>
                <a:gd name="T14" fmla="*/ 2147483647 w 20"/>
                <a:gd name="T15" fmla="*/ 0 h 42"/>
                <a:gd name="T16" fmla="*/ 2147483647 w 20"/>
                <a:gd name="T17" fmla="*/ 0 h 42"/>
                <a:gd name="T18" fmla="*/ 2147483647 w 20"/>
                <a:gd name="T19" fmla="*/ 0 h 42"/>
                <a:gd name="T20" fmla="*/ 2147483647 w 20"/>
                <a:gd name="T21" fmla="*/ 0 h 42"/>
                <a:gd name="T22" fmla="*/ 2147483647 w 20"/>
                <a:gd name="T23" fmla="*/ 2147483647 h 42"/>
                <a:gd name="T24" fmla="*/ 0 w 20"/>
                <a:gd name="T25" fmla="*/ 2147483647 h 42"/>
                <a:gd name="T26" fmla="*/ 0 w 20"/>
                <a:gd name="T27" fmla="*/ 2147483647 h 42"/>
                <a:gd name="T28" fmla="*/ 0 w 20"/>
                <a:gd name="T29" fmla="*/ 2147483647 h 42"/>
                <a:gd name="T30" fmla="*/ 0 w 20"/>
                <a:gd name="T31" fmla="*/ 2147483647 h 42"/>
                <a:gd name="T32" fmla="*/ 0 w 20"/>
                <a:gd name="T33" fmla="*/ 2147483647 h 42"/>
                <a:gd name="T34" fmla="*/ 2147483647 w 20"/>
                <a:gd name="T35" fmla="*/ 2147483647 h 42"/>
                <a:gd name="T36" fmla="*/ 2147483647 w 20"/>
                <a:gd name="T37" fmla="*/ 2147483647 h 42"/>
                <a:gd name="T38" fmla="*/ 2147483647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2147483647 h 42"/>
                <a:gd name="T58" fmla="*/ 2147483647 w 20"/>
                <a:gd name="T59" fmla="*/ 2147483647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2"/>
                <a:gd name="T92" fmla="*/ 20 w 20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2">
                  <a:moveTo>
                    <a:pt x="20" y="8"/>
                  </a:moveTo>
                  <a:lnTo>
                    <a:pt x="20" y="5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7" y="39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Line 280"/>
            <p:cNvSpPr>
              <a:spLocks noChangeShapeType="1"/>
            </p:cNvSpPr>
            <p:nvPr/>
          </p:nvSpPr>
          <p:spPr bwMode="auto">
            <a:xfrm>
              <a:off x="1145796" y="19231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281"/>
            <p:cNvSpPr>
              <a:spLocks/>
            </p:cNvSpPr>
            <p:nvPr/>
          </p:nvSpPr>
          <p:spPr bwMode="auto">
            <a:xfrm>
              <a:off x="1141647" y="1923131"/>
              <a:ext cx="8299" cy="5641"/>
            </a:xfrm>
            <a:custGeom>
              <a:avLst/>
              <a:gdLst>
                <a:gd name="T0" fmla="*/ 2147483647 w 28"/>
                <a:gd name="T1" fmla="*/ 0 h 20"/>
                <a:gd name="T2" fmla="*/ 2147483647 w 28"/>
                <a:gd name="T3" fmla="*/ 0 h 20"/>
                <a:gd name="T4" fmla="*/ 2147483647 w 28"/>
                <a:gd name="T5" fmla="*/ 0 h 20"/>
                <a:gd name="T6" fmla="*/ 2147483647 w 28"/>
                <a:gd name="T7" fmla="*/ 2147483647 h 20"/>
                <a:gd name="T8" fmla="*/ 2147483647 w 28"/>
                <a:gd name="T9" fmla="*/ 2147483647 h 20"/>
                <a:gd name="T10" fmla="*/ 0 w 28"/>
                <a:gd name="T11" fmla="*/ 2147483647 h 20"/>
                <a:gd name="T12" fmla="*/ 0 w 28"/>
                <a:gd name="T13" fmla="*/ 2147483647 h 20"/>
                <a:gd name="T14" fmla="*/ 0 w 28"/>
                <a:gd name="T15" fmla="*/ 2147483647 h 20"/>
                <a:gd name="T16" fmla="*/ 0 w 28"/>
                <a:gd name="T17" fmla="*/ 2147483647 h 20"/>
                <a:gd name="T18" fmla="*/ 0 w 28"/>
                <a:gd name="T19" fmla="*/ 2147483647 h 20"/>
                <a:gd name="T20" fmla="*/ 2147483647 w 28"/>
                <a:gd name="T21" fmla="*/ 2147483647 h 20"/>
                <a:gd name="T22" fmla="*/ 2147483647 w 28"/>
                <a:gd name="T23" fmla="*/ 2147483647 h 20"/>
                <a:gd name="T24" fmla="*/ 2147483647 w 28"/>
                <a:gd name="T25" fmla="*/ 2147483647 h 20"/>
                <a:gd name="T26" fmla="*/ 2147483647 w 28"/>
                <a:gd name="T27" fmla="*/ 2147483647 h 20"/>
                <a:gd name="T28" fmla="*/ 2147483647 w 28"/>
                <a:gd name="T29" fmla="*/ 2147483647 h 20"/>
                <a:gd name="T30" fmla="*/ 2147483647 w 28"/>
                <a:gd name="T31" fmla="*/ 2147483647 h 20"/>
                <a:gd name="T32" fmla="*/ 2147483647 w 28"/>
                <a:gd name="T33" fmla="*/ 2147483647 h 20"/>
                <a:gd name="T34" fmla="*/ 2147483647 w 28"/>
                <a:gd name="T35" fmla="*/ 2147483647 h 20"/>
                <a:gd name="T36" fmla="*/ 2147483647 w 28"/>
                <a:gd name="T37" fmla="*/ 2147483647 h 20"/>
                <a:gd name="T38" fmla="*/ 2147483647 w 28"/>
                <a:gd name="T39" fmla="*/ 2147483647 h 20"/>
                <a:gd name="T40" fmla="*/ 2147483647 w 28"/>
                <a:gd name="T41" fmla="*/ 2147483647 h 20"/>
                <a:gd name="T42" fmla="*/ 2147483647 w 28"/>
                <a:gd name="T43" fmla="*/ 2147483647 h 20"/>
                <a:gd name="T44" fmla="*/ 2147483647 w 28"/>
                <a:gd name="T45" fmla="*/ 2147483647 h 20"/>
                <a:gd name="T46" fmla="*/ 2147483647 w 28"/>
                <a:gd name="T47" fmla="*/ 2147483647 h 20"/>
                <a:gd name="T48" fmla="*/ 2147483647 w 28"/>
                <a:gd name="T49" fmla="*/ 2147483647 h 20"/>
                <a:gd name="T50" fmla="*/ 2147483647 w 28"/>
                <a:gd name="T51" fmla="*/ 2147483647 h 20"/>
                <a:gd name="T52" fmla="*/ 2147483647 w 28"/>
                <a:gd name="T53" fmla="*/ 0 h 20"/>
                <a:gd name="T54" fmla="*/ 2147483647 w 28"/>
                <a:gd name="T55" fmla="*/ 0 h 20"/>
                <a:gd name="T56" fmla="*/ 2147483647 w 28"/>
                <a:gd name="T57" fmla="*/ 0 h 20"/>
                <a:gd name="T58" fmla="*/ 2147483647 w 2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20"/>
                <a:gd name="T92" fmla="*/ 28 w 2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4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Line 282"/>
            <p:cNvSpPr>
              <a:spLocks noChangeShapeType="1"/>
            </p:cNvSpPr>
            <p:nvPr/>
          </p:nvSpPr>
          <p:spPr bwMode="auto">
            <a:xfrm>
              <a:off x="1149946" y="192595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283"/>
            <p:cNvSpPr>
              <a:spLocks/>
            </p:cNvSpPr>
            <p:nvPr/>
          </p:nvSpPr>
          <p:spPr bwMode="auto">
            <a:xfrm>
              <a:off x="1144413" y="1923131"/>
              <a:ext cx="5533" cy="11283"/>
            </a:xfrm>
            <a:custGeom>
              <a:avLst/>
              <a:gdLst>
                <a:gd name="T0" fmla="*/ 2147483647 w 19"/>
                <a:gd name="T1" fmla="*/ 2147483647 h 44"/>
                <a:gd name="T2" fmla="*/ 2147483647 w 19"/>
                <a:gd name="T3" fmla="*/ 2147483647 h 44"/>
                <a:gd name="T4" fmla="*/ 2147483647 w 19"/>
                <a:gd name="T5" fmla="*/ 2147483647 h 44"/>
                <a:gd name="T6" fmla="*/ 2147483647 w 19"/>
                <a:gd name="T7" fmla="*/ 2147483647 h 44"/>
                <a:gd name="T8" fmla="*/ 2147483647 w 19"/>
                <a:gd name="T9" fmla="*/ 2147483647 h 44"/>
                <a:gd name="T10" fmla="*/ 2147483647 w 19"/>
                <a:gd name="T11" fmla="*/ 0 h 44"/>
                <a:gd name="T12" fmla="*/ 2147483647 w 19"/>
                <a:gd name="T13" fmla="*/ 0 h 44"/>
                <a:gd name="T14" fmla="*/ 2147483647 w 19"/>
                <a:gd name="T15" fmla="*/ 0 h 44"/>
                <a:gd name="T16" fmla="*/ 2147483647 w 19"/>
                <a:gd name="T17" fmla="*/ 0 h 44"/>
                <a:gd name="T18" fmla="*/ 2147483647 w 19"/>
                <a:gd name="T19" fmla="*/ 0 h 44"/>
                <a:gd name="T20" fmla="*/ 2147483647 w 19"/>
                <a:gd name="T21" fmla="*/ 2147483647 h 44"/>
                <a:gd name="T22" fmla="*/ 0 w 19"/>
                <a:gd name="T23" fmla="*/ 2147483647 h 44"/>
                <a:gd name="T24" fmla="*/ 0 w 19"/>
                <a:gd name="T25" fmla="*/ 2147483647 h 44"/>
                <a:gd name="T26" fmla="*/ 0 w 19"/>
                <a:gd name="T27" fmla="*/ 2147483647 h 44"/>
                <a:gd name="T28" fmla="*/ 0 w 19"/>
                <a:gd name="T29" fmla="*/ 2147483647 h 44"/>
                <a:gd name="T30" fmla="*/ 0 w 19"/>
                <a:gd name="T31" fmla="*/ 2147483647 h 44"/>
                <a:gd name="T32" fmla="*/ 0 w 19"/>
                <a:gd name="T33" fmla="*/ 2147483647 h 44"/>
                <a:gd name="T34" fmla="*/ 0 w 19"/>
                <a:gd name="T35" fmla="*/ 2147483647 h 44"/>
                <a:gd name="T36" fmla="*/ 2147483647 w 19"/>
                <a:gd name="T37" fmla="*/ 2147483647 h 44"/>
                <a:gd name="T38" fmla="*/ 2147483647 w 19"/>
                <a:gd name="T39" fmla="*/ 2147483647 h 44"/>
                <a:gd name="T40" fmla="*/ 2147483647 w 19"/>
                <a:gd name="T41" fmla="*/ 2147483647 h 44"/>
                <a:gd name="T42" fmla="*/ 2147483647 w 19"/>
                <a:gd name="T43" fmla="*/ 2147483647 h 44"/>
                <a:gd name="T44" fmla="*/ 2147483647 w 19"/>
                <a:gd name="T45" fmla="*/ 2147483647 h 44"/>
                <a:gd name="T46" fmla="*/ 2147483647 w 19"/>
                <a:gd name="T47" fmla="*/ 2147483647 h 44"/>
                <a:gd name="T48" fmla="*/ 2147483647 w 19"/>
                <a:gd name="T49" fmla="*/ 2147483647 h 44"/>
                <a:gd name="T50" fmla="*/ 2147483647 w 19"/>
                <a:gd name="T51" fmla="*/ 2147483647 h 44"/>
                <a:gd name="T52" fmla="*/ 2147483647 w 19"/>
                <a:gd name="T53" fmla="*/ 2147483647 h 44"/>
                <a:gd name="T54" fmla="*/ 2147483647 w 19"/>
                <a:gd name="T55" fmla="*/ 2147483647 h 44"/>
                <a:gd name="T56" fmla="*/ 2147483647 w 19"/>
                <a:gd name="T57" fmla="*/ 2147483647 h 44"/>
                <a:gd name="T58" fmla="*/ 2147483647 w 19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4"/>
                <a:gd name="T92" fmla="*/ 19 w 19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4">
                  <a:moveTo>
                    <a:pt x="19" y="11"/>
                  </a:moveTo>
                  <a:lnTo>
                    <a:pt x="19" y="9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Line 284"/>
            <p:cNvSpPr>
              <a:spLocks noChangeShapeType="1"/>
            </p:cNvSpPr>
            <p:nvPr/>
          </p:nvSpPr>
          <p:spPr bwMode="auto">
            <a:xfrm>
              <a:off x="1147180" y="192877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6" name="Freeform 285"/>
            <p:cNvSpPr>
              <a:spLocks/>
            </p:cNvSpPr>
            <p:nvPr/>
          </p:nvSpPr>
          <p:spPr bwMode="auto">
            <a:xfrm>
              <a:off x="1144413" y="1928772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2147483647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0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0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2147483647 h 21"/>
                <a:gd name="T56" fmla="*/ 2147483647 w 23"/>
                <a:gd name="T57" fmla="*/ 0 h 21"/>
                <a:gd name="T58" fmla="*/ 2147483647 w 2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1"/>
                <a:gd name="T92" fmla="*/ 23 w 2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1">
                  <a:moveTo>
                    <a:pt x="8" y="0"/>
                  </a:moveTo>
                  <a:lnTo>
                    <a:pt x="5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7" name="Line 286"/>
            <p:cNvSpPr>
              <a:spLocks noChangeShapeType="1"/>
            </p:cNvSpPr>
            <p:nvPr/>
          </p:nvSpPr>
          <p:spPr bwMode="auto">
            <a:xfrm>
              <a:off x="1151329" y="193159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Freeform 287"/>
            <p:cNvSpPr>
              <a:spLocks/>
            </p:cNvSpPr>
            <p:nvPr/>
          </p:nvSpPr>
          <p:spPr bwMode="auto">
            <a:xfrm>
              <a:off x="1145796" y="1928772"/>
              <a:ext cx="5533" cy="12693"/>
            </a:xfrm>
            <a:custGeom>
              <a:avLst/>
              <a:gdLst>
                <a:gd name="T0" fmla="*/ 2147483647 w 18"/>
                <a:gd name="T1" fmla="*/ 2147483647 h 46"/>
                <a:gd name="T2" fmla="*/ 2147483647 w 18"/>
                <a:gd name="T3" fmla="*/ 2147483647 h 46"/>
                <a:gd name="T4" fmla="*/ 2147483647 w 18"/>
                <a:gd name="T5" fmla="*/ 2147483647 h 46"/>
                <a:gd name="T6" fmla="*/ 2147483647 w 18"/>
                <a:gd name="T7" fmla="*/ 2147483647 h 46"/>
                <a:gd name="T8" fmla="*/ 2147483647 w 18"/>
                <a:gd name="T9" fmla="*/ 2147483647 h 46"/>
                <a:gd name="T10" fmla="*/ 2147483647 w 18"/>
                <a:gd name="T11" fmla="*/ 2147483647 h 46"/>
                <a:gd name="T12" fmla="*/ 2147483647 w 18"/>
                <a:gd name="T13" fmla="*/ 2147483647 h 46"/>
                <a:gd name="T14" fmla="*/ 2147483647 w 18"/>
                <a:gd name="T15" fmla="*/ 0 h 46"/>
                <a:gd name="T16" fmla="*/ 2147483647 w 18"/>
                <a:gd name="T17" fmla="*/ 2147483647 h 46"/>
                <a:gd name="T18" fmla="*/ 2147483647 w 18"/>
                <a:gd name="T19" fmla="*/ 2147483647 h 46"/>
                <a:gd name="T20" fmla="*/ 2147483647 w 18"/>
                <a:gd name="T21" fmla="*/ 2147483647 h 46"/>
                <a:gd name="T22" fmla="*/ 0 w 18"/>
                <a:gd name="T23" fmla="*/ 2147483647 h 46"/>
                <a:gd name="T24" fmla="*/ 0 w 18"/>
                <a:gd name="T25" fmla="*/ 2147483647 h 46"/>
                <a:gd name="T26" fmla="*/ 0 w 18"/>
                <a:gd name="T27" fmla="*/ 2147483647 h 46"/>
                <a:gd name="T28" fmla="*/ 0 w 18"/>
                <a:gd name="T29" fmla="*/ 2147483647 h 46"/>
                <a:gd name="T30" fmla="*/ 0 w 18"/>
                <a:gd name="T31" fmla="*/ 2147483647 h 46"/>
                <a:gd name="T32" fmla="*/ 0 w 18"/>
                <a:gd name="T33" fmla="*/ 2147483647 h 46"/>
                <a:gd name="T34" fmla="*/ 0 w 18"/>
                <a:gd name="T35" fmla="*/ 2147483647 h 46"/>
                <a:gd name="T36" fmla="*/ 2147483647 w 18"/>
                <a:gd name="T37" fmla="*/ 2147483647 h 46"/>
                <a:gd name="T38" fmla="*/ 2147483647 w 18"/>
                <a:gd name="T39" fmla="*/ 2147483647 h 46"/>
                <a:gd name="T40" fmla="*/ 2147483647 w 18"/>
                <a:gd name="T41" fmla="*/ 2147483647 h 46"/>
                <a:gd name="T42" fmla="*/ 2147483647 w 18"/>
                <a:gd name="T43" fmla="*/ 2147483647 h 46"/>
                <a:gd name="T44" fmla="*/ 2147483647 w 18"/>
                <a:gd name="T45" fmla="*/ 2147483647 h 46"/>
                <a:gd name="T46" fmla="*/ 2147483647 w 18"/>
                <a:gd name="T47" fmla="*/ 2147483647 h 46"/>
                <a:gd name="T48" fmla="*/ 2147483647 w 18"/>
                <a:gd name="T49" fmla="*/ 2147483647 h 46"/>
                <a:gd name="T50" fmla="*/ 2147483647 w 18"/>
                <a:gd name="T51" fmla="*/ 2147483647 h 46"/>
                <a:gd name="T52" fmla="*/ 2147483647 w 18"/>
                <a:gd name="T53" fmla="*/ 2147483647 h 46"/>
                <a:gd name="T54" fmla="*/ 2147483647 w 18"/>
                <a:gd name="T55" fmla="*/ 2147483647 h 46"/>
                <a:gd name="T56" fmla="*/ 2147483647 w 18"/>
                <a:gd name="T57" fmla="*/ 2147483647 h 46"/>
                <a:gd name="T58" fmla="*/ 2147483647 w 18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6"/>
                <a:gd name="T92" fmla="*/ 18 w 18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6">
                  <a:moveTo>
                    <a:pt x="18" y="11"/>
                  </a:moveTo>
                  <a:lnTo>
                    <a:pt x="18" y="9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8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3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Line 288"/>
            <p:cNvSpPr>
              <a:spLocks noChangeShapeType="1"/>
            </p:cNvSpPr>
            <p:nvPr/>
          </p:nvSpPr>
          <p:spPr bwMode="auto">
            <a:xfrm>
              <a:off x="1148563" y="193582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289"/>
            <p:cNvSpPr>
              <a:spLocks/>
            </p:cNvSpPr>
            <p:nvPr/>
          </p:nvSpPr>
          <p:spPr bwMode="auto">
            <a:xfrm>
              <a:off x="1145796" y="1935824"/>
              <a:ext cx="16599" cy="5641"/>
            </a:xfrm>
            <a:custGeom>
              <a:avLst/>
              <a:gdLst>
                <a:gd name="T0" fmla="*/ 2147483647 w 60"/>
                <a:gd name="T1" fmla="*/ 0 h 20"/>
                <a:gd name="T2" fmla="*/ 2147483647 w 60"/>
                <a:gd name="T3" fmla="*/ 0 h 20"/>
                <a:gd name="T4" fmla="*/ 2147483647 w 60"/>
                <a:gd name="T5" fmla="*/ 0 h 20"/>
                <a:gd name="T6" fmla="*/ 2147483647 w 60"/>
                <a:gd name="T7" fmla="*/ 2147483647 h 20"/>
                <a:gd name="T8" fmla="*/ 2147483647 w 60"/>
                <a:gd name="T9" fmla="*/ 2147483647 h 20"/>
                <a:gd name="T10" fmla="*/ 2147483647 w 60"/>
                <a:gd name="T11" fmla="*/ 2147483647 h 20"/>
                <a:gd name="T12" fmla="*/ 2147483647 w 60"/>
                <a:gd name="T13" fmla="*/ 2147483647 h 20"/>
                <a:gd name="T14" fmla="*/ 0 w 60"/>
                <a:gd name="T15" fmla="*/ 2147483647 h 20"/>
                <a:gd name="T16" fmla="*/ 2147483647 w 60"/>
                <a:gd name="T17" fmla="*/ 2147483647 h 20"/>
                <a:gd name="T18" fmla="*/ 2147483647 w 60"/>
                <a:gd name="T19" fmla="*/ 2147483647 h 20"/>
                <a:gd name="T20" fmla="*/ 2147483647 w 60"/>
                <a:gd name="T21" fmla="*/ 2147483647 h 20"/>
                <a:gd name="T22" fmla="*/ 2147483647 w 60"/>
                <a:gd name="T23" fmla="*/ 2147483647 h 20"/>
                <a:gd name="T24" fmla="*/ 2147483647 w 60"/>
                <a:gd name="T25" fmla="*/ 2147483647 h 20"/>
                <a:gd name="T26" fmla="*/ 2147483647 w 60"/>
                <a:gd name="T27" fmla="*/ 2147483647 h 20"/>
                <a:gd name="T28" fmla="*/ 2147483647 w 60"/>
                <a:gd name="T29" fmla="*/ 2147483647 h 20"/>
                <a:gd name="T30" fmla="*/ 2147483647 w 60"/>
                <a:gd name="T31" fmla="*/ 2147483647 h 20"/>
                <a:gd name="T32" fmla="*/ 2147483647 w 60"/>
                <a:gd name="T33" fmla="*/ 2147483647 h 20"/>
                <a:gd name="T34" fmla="*/ 2147483647 w 60"/>
                <a:gd name="T35" fmla="*/ 2147483647 h 20"/>
                <a:gd name="T36" fmla="*/ 2147483647 w 60"/>
                <a:gd name="T37" fmla="*/ 2147483647 h 20"/>
                <a:gd name="T38" fmla="*/ 2147483647 w 60"/>
                <a:gd name="T39" fmla="*/ 2147483647 h 20"/>
                <a:gd name="T40" fmla="*/ 2147483647 w 60"/>
                <a:gd name="T41" fmla="*/ 2147483647 h 20"/>
                <a:gd name="T42" fmla="*/ 2147483647 w 60"/>
                <a:gd name="T43" fmla="*/ 2147483647 h 20"/>
                <a:gd name="T44" fmla="*/ 2147483647 w 60"/>
                <a:gd name="T45" fmla="*/ 2147483647 h 20"/>
                <a:gd name="T46" fmla="*/ 2147483647 w 60"/>
                <a:gd name="T47" fmla="*/ 2147483647 h 20"/>
                <a:gd name="T48" fmla="*/ 2147483647 w 60"/>
                <a:gd name="T49" fmla="*/ 2147483647 h 20"/>
                <a:gd name="T50" fmla="*/ 2147483647 w 60"/>
                <a:gd name="T51" fmla="*/ 2147483647 h 20"/>
                <a:gd name="T52" fmla="*/ 2147483647 w 60"/>
                <a:gd name="T53" fmla="*/ 0 h 20"/>
                <a:gd name="T54" fmla="*/ 2147483647 w 60"/>
                <a:gd name="T55" fmla="*/ 0 h 20"/>
                <a:gd name="T56" fmla="*/ 2147483647 w 60"/>
                <a:gd name="T57" fmla="*/ 0 h 20"/>
                <a:gd name="T58" fmla="*/ 2147483647 w 6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0"/>
                <a:gd name="T92" fmla="*/ 60 w 6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0">
                  <a:moveTo>
                    <a:pt x="10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45" y="20"/>
                  </a:lnTo>
                  <a:lnTo>
                    <a:pt x="51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4"/>
                  </a:lnTo>
                  <a:lnTo>
                    <a:pt x="60" y="12"/>
                  </a:lnTo>
                  <a:lnTo>
                    <a:pt x="60" y="9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5" y="3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Line 290"/>
            <p:cNvSpPr>
              <a:spLocks noChangeShapeType="1"/>
            </p:cNvSpPr>
            <p:nvPr/>
          </p:nvSpPr>
          <p:spPr bwMode="auto">
            <a:xfrm>
              <a:off x="1162395" y="193864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2" name="Freeform 291"/>
            <p:cNvSpPr>
              <a:spLocks/>
            </p:cNvSpPr>
            <p:nvPr/>
          </p:nvSpPr>
          <p:spPr bwMode="auto">
            <a:xfrm>
              <a:off x="1156863" y="1935824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0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0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9"/>
                  </a:moveTo>
                  <a:lnTo>
                    <a:pt x="21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1" y="34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3" name="Line 292"/>
            <p:cNvSpPr>
              <a:spLocks noChangeShapeType="1"/>
            </p:cNvSpPr>
            <p:nvPr/>
          </p:nvSpPr>
          <p:spPr bwMode="auto">
            <a:xfrm>
              <a:off x="1159629" y="194287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4" name="Freeform 293"/>
            <p:cNvSpPr>
              <a:spLocks/>
            </p:cNvSpPr>
            <p:nvPr/>
          </p:nvSpPr>
          <p:spPr bwMode="auto">
            <a:xfrm>
              <a:off x="1156863" y="1942875"/>
              <a:ext cx="11065" cy="5641"/>
            </a:xfrm>
            <a:custGeom>
              <a:avLst/>
              <a:gdLst>
                <a:gd name="T0" fmla="*/ 2147483647 w 41"/>
                <a:gd name="T1" fmla="*/ 0 h 19"/>
                <a:gd name="T2" fmla="*/ 2147483647 w 41"/>
                <a:gd name="T3" fmla="*/ 0 h 19"/>
                <a:gd name="T4" fmla="*/ 2147483647 w 41"/>
                <a:gd name="T5" fmla="*/ 2147483647 h 19"/>
                <a:gd name="T6" fmla="*/ 2147483647 w 41"/>
                <a:gd name="T7" fmla="*/ 2147483647 h 19"/>
                <a:gd name="T8" fmla="*/ 0 w 41"/>
                <a:gd name="T9" fmla="*/ 2147483647 h 19"/>
                <a:gd name="T10" fmla="*/ 0 w 41"/>
                <a:gd name="T11" fmla="*/ 2147483647 h 19"/>
                <a:gd name="T12" fmla="*/ 0 w 41"/>
                <a:gd name="T13" fmla="*/ 2147483647 h 19"/>
                <a:gd name="T14" fmla="*/ 0 w 41"/>
                <a:gd name="T15" fmla="*/ 2147483647 h 19"/>
                <a:gd name="T16" fmla="*/ 0 w 41"/>
                <a:gd name="T17" fmla="*/ 2147483647 h 19"/>
                <a:gd name="T18" fmla="*/ 0 w 41"/>
                <a:gd name="T19" fmla="*/ 2147483647 h 19"/>
                <a:gd name="T20" fmla="*/ 0 w 41"/>
                <a:gd name="T21" fmla="*/ 2147483647 h 19"/>
                <a:gd name="T22" fmla="*/ 2147483647 w 41"/>
                <a:gd name="T23" fmla="*/ 2147483647 h 19"/>
                <a:gd name="T24" fmla="*/ 2147483647 w 41"/>
                <a:gd name="T25" fmla="*/ 2147483647 h 19"/>
                <a:gd name="T26" fmla="*/ 2147483647 w 41"/>
                <a:gd name="T27" fmla="*/ 2147483647 h 19"/>
                <a:gd name="T28" fmla="*/ 2147483647 w 41"/>
                <a:gd name="T29" fmla="*/ 2147483647 h 19"/>
                <a:gd name="T30" fmla="*/ 2147483647 w 41"/>
                <a:gd name="T31" fmla="*/ 2147483647 h 19"/>
                <a:gd name="T32" fmla="*/ 2147483647 w 41"/>
                <a:gd name="T33" fmla="*/ 2147483647 h 19"/>
                <a:gd name="T34" fmla="*/ 2147483647 w 41"/>
                <a:gd name="T35" fmla="*/ 2147483647 h 19"/>
                <a:gd name="T36" fmla="*/ 2147483647 w 41"/>
                <a:gd name="T37" fmla="*/ 2147483647 h 19"/>
                <a:gd name="T38" fmla="*/ 2147483647 w 41"/>
                <a:gd name="T39" fmla="*/ 2147483647 h 19"/>
                <a:gd name="T40" fmla="*/ 2147483647 w 41"/>
                <a:gd name="T41" fmla="*/ 2147483647 h 19"/>
                <a:gd name="T42" fmla="*/ 2147483647 w 41"/>
                <a:gd name="T43" fmla="*/ 2147483647 h 19"/>
                <a:gd name="T44" fmla="*/ 2147483647 w 41"/>
                <a:gd name="T45" fmla="*/ 2147483647 h 19"/>
                <a:gd name="T46" fmla="*/ 2147483647 w 41"/>
                <a:gd name="T47" fmla="*/ 2147483647 h 19"/>
                <a:gd name="T48" fmla="*/ 2147483647 w 41"/>
                <a:gd name="T49" fmla="*/ 2147483647 h 19"/>
                <a:gd name="T50" fmla="*/ 2147483647 w 41"/>
                <a:gd name="T51" fmla="*/ 2147483647 h 19"/>
                <a:gd name="T52" fmla="*/ 2147483647 w 41"/>
                <a:gd name="T53" fmla="*/ 2147483647 h 19"/>
                <a:gd name="T54" fmla="*/ 2147483647 w 41"/>
                <a:gd name="T55" fmla="*/ 0 h 19"/>
                <a:gd name="T56" fmla="*/ 2147483647 w 41"/>
                <a:gd name="T57" fmla="*/ 0 h 19"/>
                <a:gd name="T58" fmla="*/ 2147483647 w 4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19"/>
                <a:gd name="T92" fmla="*/ 41 w 4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19">
                  <a:moveTo>
                    <a:pt x="1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27" y="19"/>
                  </a:lnTo>
                  <a:lnTo>
                    <a:pt x="35" y="19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Line 294"/>
            <p:cNvSpPr>
              <a:spLocks noChangeShapeType="1"/>
            </p:cNvSpPr>
            <p:nvPr/>
          </p:nvSpPr>
          <p:spPr bwMode="auto">
            <a:xfrm>
              <a:off x="1167928" y="19456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" name="Freeform 295"/>
            <p:cNvSpPr>
              <a:spLocks/>
            </p:cNvSpPr>
            <p:nvPr/>
          </p:nvSpPr>
          <p:spPr bwMode="auto">
            <a:xfrm>
              <a:off x="1162395" y="1942875"/>
              <a:ext cx="5533" cy="12693"/>
            </a:xfrm>
            <a:custGeom>
              <a:avLst/>
              <a:gdLst>
                <a:gd name="T0" fmla="*/ 2147483647 w 17"/>
                <a:gd name="T1" fmla="*/ 2147483647 h 45"/>
                <a:gd name="T2" fmla="*/ 2147483647 w 17"/>
                <a:gd name="T3" fmla="*/ 2147483647 h 45"/>
                <a:gd name="T4" fmla="*/ 2147483647 w 17"/>
                <a:gd name="T5" fmla="*/ 2147483647 h 45"/>
                <a:gd name="T6" fmla="*/ 2147483647 w 17"/>
                <a:gd name="T7" fmla="*/ 2147483647 h 45"/>
                <a:gd name="T8" fmla="*/ 2147483647 w 17"/>
                <a:gd name="T9" fmla="*/ 2147483647 h 45"/>
                <a:gd name="T10" fmla="*/ 2147483647 w 17"/>
                <a:gd name="T11" fmla="*/ 2147483647 h 45"/>
                <a:gd name="T12" fmla="*/ 2147483647 w 17"/>
                <a:gd name="T13" fmla="*/ 0 h 45"/>
                <a:gd name="T14" fmla="*/ 2147483647 w 17"/>
                <a:gd name="T15" fmla="*/ 0 h 45"/>
                <a:gd name="T16" fmla="*/ 2147483647 w 17"/>
                <a:gd name="T17" fmla="*/ 0 h 45"/>
                <a:gd name="T18" fmla="*/ 2147483647 w 17"/>
                <a:gd name="T19" fmla="*/ 2147483647 h 45"/>
                <a:gd name="T20" fmla="*/ 2147483647 w 17"/>
                <a:gd name="T21" fmla="*/ 2147483647 h 45"/>
                <a:gd name="T22" fmla="*/ 0 w 17"/>
                <a:gd name="T23" fmla="*/ 2147483647 h 45"/>
                <a:gd name="T24" fmla="*/ 0 w 17"/>
                <a:gd name="T25" fmla="*/ 2147483647 h 45"/>
                <a:gd name="T26" fmla="*/ 0 w 17"/>
                <a:gd name="T27" fmla="*/ 2147483647 h 45"/>
                <a:gd name="T28" fmla="*/ 0 w 17"/>
                <a:gd name="T29" fmla="*/ 2147483647 h 45"/>
                <a:gd name="T30" fmla="*/ 0 w 17"/>
                <a:gd name="T31" fmla="*/ 2147483647 h 45"/>
                <a:gd name="T32" fmla="*/ 0 w 17"/>
                <a:gd name="T33" fmla="*/ 2147483647 h 45"/>
                <a:gd name="T34" fmla="*/ 0 w 17"/>
                <a:gd name="T35" fmla="*/ 2147483647 h 45"/>
                <a:gd name="T36" fmla="*/ 2147483647 w 17"/>
                <a:gd name="T37" fmla="*/ 2147483647 h 45"/>
                <a:gd name="T38" fmla="*/ 2147483647 w 17"/>
                <a:gd name="T39" fmla="*/ 2147483647 h 45"/>
                <a:gd name="T40" fmla="*/ 2147483647 w 17"/>
                <a:gd name="T41" fmla="*/ 2147483647 h 45"/>
                <a:gd name="T42" fmla="*/ 2147483647 w 17"/>
                <a:gd name="T43" fmla="*/ 2147483647 h 45"/>
                <a:gd name="T44" fmla="*/ 2147483647 w 17"/>
                <a:gd name="T45" fmla="*/ 2147483647 h 45"/>
                <a:gd name="T46" fmla="*/ 2147483647 w 17"/>
                <a:gd name="T47" fmla="*/ 2147483647 h 45"/>
                <a:gd name="T48" fmla="*/ 2147483647 w 17"/>
                <a:gd name="T49" fmla="*/ 2147483647 h 45"/>
                <a:gd name="T50" fmla="*/ 2147483647 w 17"/>
                <a:gd name="T51" fmla="*/ 2147483647 h 45"/>
                <a:gd name="T52" fmla="*/ 2147483647 w 17"/>
                <a:gd name="T53" fmla="*/ 2147483647 h 45"/>
                <a:gd name="T54" fmla="*/ 2147483647 w 17"/>
                <a:gd name="T55" fmla="*/ 2147483647 h 45"/>
                <a:gd name="T56" fmla="*/ 2147483647 w 17"/>
                <a:gd name="T57" fmla="*/ 2147483647 h 45"/>
                <a:gd name="T58" fmla="*/ 2147483647 w 17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5"/>
                <a:gd name="T92" fmla="*/ 17 w 17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5">
                  <a:moveTo>
                    <a:pt x="17" y="10"/>
                  </a:moveTo>
                  <a:lnTo>
                    <a:pt x="17" y="8"/>
                  </a:lnTo>
                  <a:lnTo>
                    <a:pt x="17" y="5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3" y="43"/>
                  </a:lnTo>
                  <a:lnTo>
                    <a:pt x="5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" name="Line 296"/>
            <p:cNvSpPr>
              <a:spLocks noChangeShapeType="1"/>
            </p:cNvSpPr>
            <p:nvPr/>
          </p:nvSpPr>
          <p:spPr bwMode="auto">
            <a:xfrm>
              <a:off x="1165162" y="194992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" name="Freeform 297"/>
            <p:cNvSpPr>
              <a:spLocks/>
            </p:cNvSpPr>
            <p:nvPr/>
          </p:nvSpPr>
          <p:spPr bwMode="auto">
            <a:xfrm>
              <a:off x="1162395" y="1949928"/>
              <a:ext cx="16599" cy="5641"/>
            </a:xfrm>
            <a:custGeom>
              <a:avLst/>
              <a:gdLst>
                <a:gd name="T0" fmla="*/ 2147483647 w 61"/>
                <a:gd name="T1" fmla="*/ 0 h 20"/>
                <a:gd name="T2" fmla="*/ 2147483647 w 61"/>
                <a:gd name="T3" fmla="*/ 0 h 20"/>
                <a:gd name="T4" fmla="*/ 2147483647 w 61"/>
                <a:gd name="T5" fmla="*/ 0 h 20"/>
                <a:gd name="T6" fmla="*/ 2147483647 w 61"/>
                <a:gd name="T7" fmla="*/ 0 h 20"/>
                <a:gd name="T8" fmla="*/ 2147483647 w 61"/>
                <a:gd name="T9" fmla="*/ 2147483647 h 20"/>
                <a:gd name="T10" fmla="*/ 2147483647 w 61"/>
                <a:gd name="T11" fmla="*/ 2147483647 h 20"/>
                <a:gd name="T12" fmla="*/ 2147483647 w 61"/>
                <a:gd name="T13" fmla="*/ 2147483647 h 20"/>
                <a:gd name="T14" fmla="*/ 0 w 61"/>
                <a:gd name="T15" fmla="*/ 2147483647 h 20"/>
                <a:gd name="T16" fmla="*/ 2147483647 w 61"/>
                <a:gd name="T17" fmla="*/ 2147483647 h 20"/>
                <a:gd name="T18" fmla="*/ 2147483647 w 61"/>
                <a:gd name="T19" fmla="*/ 2147483647 h 20"/>
                <a:gd name="T20" fmla="*/ 2147483647 w 61"/>
                <a:gd name="T21" fmla="*/ 2147483647 h 20"/>
                <a:gd name="T22" fmla="*/ 2147483647 w 61"/>
                <a:gd name="T23" fmla="*/ 2147483647 h 20"/>
                <a:gd name="T24" fmla="*/ 2147483647 w 61"/>
                <a:gd name="T25" fmla="*/ 2147483647 h 20"/>
                <a:gd name="T26" fmla="*/ 2147483647 w 61"/>
                <a:gd name="T27" fmla="*/ 2147483647 h 20"/>
                <a:gd name="T28" fmla="*/ 2147483647 w 61"/>
                <a:gd name="T29" fmla="*/ 2147483647 h 20"/>
                <a:gd name="T30" fmla="*/ 2147483647 w 61"/>
                <a:gd name="T31" fmla="*/ 2147483647 h 20"/>
                <a:gd name="T32" fmla="*/ 2147483647 w 61"/>
                <a:gd name="T33" fmla="*/ 2147483647 h 20"/>
                <a:gd name="T34" fmla="*/ 2147483647 w 61"/>
                <a:gd name="T35" fmla="*/ 2147483647 h 20"/>
                <a:gd name="T36" fmla="*/ 2147483647 w 61"/>
                <a:gd name="T37" fmla="*/ 2147483647 h 20"/>
                <a:gd name="T38" fmla="*/ 2147483647 w 61"/>
                <a:gd name="T39" fmla="*/ 2147483647 h 20"/>
                <a:gd name="T40" fmla="*/ 2147483647 w 61"/>
                <a:gd name="T41" fmla="*/ 2147483647 h 20"/>
                <a:gd name="T42" fmla="*/ 2147483647 w 61"/>
                <a:gd name="T43" fmla="*/ 2147483647 h 20"/>
                <a:gd name="T44" fmla="*/ 2147483647 w 61"/>
                <a:gd name="T45" fmla="*/ 2147483647 h 20"/>
                <a:gd name="T46" fmla="*/ 2147483647 w 61"/>
                <a:gd name="T47" fmla="*/ 2147483647 h 20"/>
                <a:gd name="T48" fmla="*/ 2147483647 w 61"/>
                <a:gd name="T49" fmla="*/ 2147483647 h 20"/>
                <a:gd name="T50" fmla="*/ 2147483647 w 61"/>
                <a:gd name="T51" fmla="*/ 0 h 20"/>
                <a:gd name="T52" fmla="*/ 2147483647 w 61"/>
                <a:gd name="T53" fmla="*/ 0 h 20"/>
                <a:gd name="T54" fmla="*/ 2147483647 w 61"/>
                <a:gd name="T55" fmla="*/ 0 h 20"/>
                <a:gd name="T56" fmla="*/ 2147483647 w 61"/>
                <a:gd name="T57" fmla="*/ 0 h 20"/>
                <a:gd name="T58" fmla="*/ 2147483647 w 6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"/>
                <a:gd name="T91" fmla="*/ 0 h 20"/>
                <a:gd name="T92" fmla="*/ 61 w 6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8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46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61" y="14"/>
                  </a:lnTo>
                  <a:lnTo>
                    <a:pt x="61" y="12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" name="Line 298"/>
            <p:cNvSpPr>
              <a:spLocks noChangeShapeType="1"/>
            </p:cNvSpPr>
            <p:nvPr/>
          </p:nvSpPr>
          <p:spPr bwMode="auto">
            <a:xfrm>
              <a:off x="1178993" y="195274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299"/>
            <p:cNvSpPr>
              <a:spLocks/>
            </p:cNvSpPr>
            <p:nvPr/>
          </p:nvSpPr>
          <p:spPr bwMode="auto">
            <a:xfrm>
              <a:off x="1173461" y="1949928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2147483647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2147483647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6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6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" name="Line 300"/>
            <p:cNvSpPr>
              <a:spLocks noChangeShapeType="1"/>
            </p:cNvSpPr>
            <p:nvPr/>
          </p:nvSpPr>
          <p:spPr bwMode="auto">
            <a:xfrm>
              <a:off x="1176227" y="195697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" name="Freeform 301"/>
            <p:cNvSpPr>
              <a:spLocks/>
            </p:cNvSpPr>
            <p:nvPr/>
          </p:nvSpPr>
          <p:spPr bwMode="auto">
            <a:xfrm>
              <a:off x="1173461" y="1956979"/>
              <a:ext cx="15216" cy="5641"/>
            </a:xfrm>
            <a:custGeom>
              <a:avLst/>
              <a:gdLst>
                <a:gd name="T0" fmla="*/ 2147483647 w 56"/>
                <a:gd name="T1" fmla="*/ 0 h 20"/>
                <a:gd name="T2" fmla="*/ 2147483647 w 56"/>
                <a:gd name="T3" fmla="*/ 0 h 20"/>
                <a:gd name="T4" fmla="*/ 2147483647 w 56"/>
                <a:gd name="T5" fmla="*/ 0 h 20"/>
                <a:gd name="T6" fmla="*/ 2147483647 w 56"/>
                <a:gd name="T7" fmla="*/ 2147483647 h 20"/>
                <a:gd name="T8" fmla="*/ 2147483647 w 56"/>
                <a:gd name="T9" fmla="*/ 2147483647 h 20"/>
                <a:gd name="T10" fmla="*/ 2147483647 w 56"/>
                <a:gd name="T11" fmla="*/ 2147483647 h 20"/>
                <a:gd name="T12" fmla="*/ 0 w 56"/>
                <a:gd name="T13" fmla="*/ 2147483647 h 20"/>
                <a:gd name="T14" fmla="*/ 0 w 56"/>
                <a:gd name="T15" fmla="*/ 2147483647 h 20"/>
                <a:gd name="T16" fmla="*/ 0 w 56"/>
                <a:gd name="T17" fmla="*/ 2147483647 h 20"/>
                <a:gd name="T18" fmla="*/ 2147483647 w 56"/>
                <a:gd name="T19" fmla="*/ 2147483647 h 20"/>
                <a:gd name="T20" fmla="*/ 2147483647 w 56"/>
                <a:gd name="T21" fmla="*/ 2147483647 h 20"/>
                <a:gd name="T22" fmla="*/ 2147483647 w 56"/>
                <a:gd name="T23" fmla="*/ 2147483647 h 20"/>
                <a:gd name="T24" fmla="*/ 2147483647 w 56"/>
                <a:gd name="T25" fmla="*/ 2147483647 h 20"/>
                <a:gd name="T26" fmla="*/ 2147483647 w 56"/>
                <a:gd name="T27" fmla="*/ 2147483647 h 20"/>
                <a:gd name="T28" fmla="*/ 2147483647 w 56"/>
                <a:gd name="T29" fmla="*/ 2147483647 h 20"/>
                <a:gd name="T30" fmla="*/ 2147483647 w 56"/>
                <a:gd name="T31" fmla="*/ 2147483647 h 20"/>
                <a:gd name="T32" fmla="*/ 2147483647 w 56"/>
                <a:gd name="T33" fmla="*/ 2147483647 h 20"/>
                <a:gd name="T34" fmla="*/ 2147483647 w 56"/>
                <a:gd name="T35" fmla="*/ 2147483647 h 20"/>
                <a:gd name="T36" fmla="*/ 2147483647 w 56"/>
                <a:gd name="T37" fmla="*/ 2147483647 h 20"/>
                <a:gd name="T38" fmla="*/ 2147483647 w 56"/>
                <a:gd name="T39" fmla="*/ 2147483647 h 20"/>
                <a:gd name="T40" fmla="*/ 2147483647 w 56"/>
                <a:gd name="T41" fmla="*/ 2147483647 h 20"/>
                <a:gd name="T42" fmla="*/ 2147483647 w 56"/>
                <a:gd name="T43" fmla="*/ 2147483647 h 20"/>
                <a:gd name="T44" fmla="*/ 2147483647 w 56"/>
                <a:gd name="T45" fmla="*/ 2147483647 h 20"/>
                <a:gd name="T46" fmla="*/ 2147483647 w 56"/>
                <a:gd name="T47" fmla="*/ 2147483647 h 20"/>
                <a:gd name="T48" fmla="*/ 2147483647 w 56"/>
                <a:gd name="T49" fmla="*/ 2147483647 h 20"/>
                <a:gd name="T50" fmla="*/ 2147483647 w 56"/>
                <a:gd name="T51" fmla="*/ 2147483647 h 20"/>
                <a:gd name="T52" fmla="*/ 2147483647 w 56"/>
                <a:gd name="T53" fmla="*/ 0 h 20"/>
                <a:gd name="T54" fmla="*/ 2147483647 w 56"/>
                <a:gd name="T55" fmla="*/ 0 h 20"/>
                <a:gd name="T56" fmla="*/ 2147483647 w 56"/>
                <a:gd name="T57" fmla="*/ 0 h 20"/>
                <a:gd name="T58" fmla="*/ 2147483647 w 5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6"/>
                <a:gd name="T91" fmla="*/ 0 h 20"/>
                <a:gd name="T92" fmla="*/ 56 w 5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6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40" y="20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2" y="18"/>
                  </a:lnTo>
                  <a:lnTo>
                    <a:pt x="56" y="14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" name="Line 302"/>
            <p:cNvSpPr>
              <a:spLocks noChangeShapeType="1"/>
            </p:cNvSpPr>
            <p:nvPr/>
          </p:nvSpPr>
          <p:spPr bwMode="auto">
            <a:xfrm>
              <a:off x="1188675" y="195839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" name="Freeform 303"/>
            <p:cNvSpPr>
              <a:spLocks/>
            </p:cNvSpPr>
            <p:nvPr/>
          </p:nvSpPr>
          <p:spPr bwMode="auto">
            <a:xfrm>
              <a:off x="1183143" y="1956979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" name="Line 304"/>
            <p:cNvSpPr>
              <a:spLocks noChangeShapeType="1"/>
            </p:cNvSpPr>
            <p:nvPr/>
          </p:nvSpPr>
          <p:spPr bwMode="auto">
            <a:xfrm>
              <a:off x="1185909" y="19640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6" name="Freeform 305"/>
            <p:cNvSpPr>
              <a:spLocks/>
            </p:cNvSpPr>
            <p:nvPr/>
          </p:nvSpPr>
          <p:spPr bwMode="auto">
            <a:xfrm>
              <a:off x="1183143" y="1964031"/>
              <a:ext cx="5533" cy="4232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2147483647 h 19"/>
                <a:gd name="T54" fmla="*/ 2147483647 w 23"/>
                <a:gd name="T55" fmla="*/ 0 h 19"/>
                <a:gd name="T56" fmla="*/ 2147483647 w 23"/>
                <a:gd name="T57" fmla="*/ 0 h 19"/>
                <a:gd name="T58" fmla="*/ 2147483647 w 2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19"/>
                <a:gd name="T92" fmla="*/ 23 w 2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19">
                  <a:moveTo>
                    <a:pt x="9" y="0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7" y="19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7" name="Line 306"/>
            <p:cNvSpPr>
              <a:spLocks noChangeShapeType="1"/>
            </p:cNvSpPr>
            <p:nvPr/>
          </p:nvSpPr>
          <p:spPr bwMode="auto">
            <a:xfrm>
              <a:off x="1188675" y="196685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8" name="Freeform 307"/>
            <p:cNvSpPr>
              <a:spLocks/>
            </p:cNvSpPr>
            <p:nvPr/>
          </p:nvSpPr>
          <p:spPr bwMode="auto">
            <a:xfrm>
              <a:off x="1183143" y="1964031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2147483647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2147483647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2147483647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1"/>
                  </a:moveTo>
                  <a:lnTo>
                    <a:pt x="20" y="8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6" y="42"/>
                  </a:lnTo>
                  <a:lnTo>
                    <a:pt x="8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8" y="42"/>
                  </a:lnTo>
                  <a:lnTo>
                    <a:pt x="20" y="39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9" name="Line 308"/>
            <p:cNvSpPr>
              <a:spLocks noChangeShapeType="1"/>
            </p:cNvSpPr>
            <p:nvPr/>
          </p:nvSpPr>
          <p:spPr bwMode="auto">
            <a:xfrm>
              <a:off x="1187293" y="197108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0" name="Freeform 309"/>
            <p:cNvSpPr>
              <a:spLocks/>
            </p:cNvSpPr>
            <p:nvPr/>
          </p:nvSpPr>
          <p:spPr bwMode="auto">
            <a:xfrm>
              <a:off x="1183143" y="1971082"/>
              <a:ext cx="8299" cy="5641"/>
            </a:xfrm>
            <a:custGeom>
              <a:avLst/>
              <a:gdLst>
                <a:gd name="T0" fmla="*/ 2147483647 w 28"/>
                <a:gd name="T1" fmla="*/ 0 h 20"/>
                <a:gd name="T2" fmla="*/ 2147483647 w 28"/>
                <a:gd name="T3" fmla="*/ 0 h 20"/>
                <a:gd name="T4" fmla="*/ 2147483647 w 28"/>
                <a:gd name="T5" fmla="*/ 0 h 20"/>
                <a:gd name="T6" fmla="*/ 2147483647 w 28"/>
                <a:gd name="T7" fmla="*/ 2147483647 h 20"/>
                <a:gd name="T8" fmla="*/ 2147483647 w 28"/>
                <a:gd name="T9" fmla="*/ 2147483647 h 20"/>
                <a:gd name="T10" fmla="*/ 2147483647 w 28"/>
                <a:gd name="T11" fmla="*/ 2147483647 h 20"/>
                <a:gd name="T12" fmla="*/ 0 w 28"/>
                <a:gd name="T13" fmla="*/ 2147483647 h 20"/>
                <a:gd name="T14" fmla="*/ 0 w 28"/>
                <a:gd name="T15" fmla="*/ 2147483647 h 20"/>
                <a:gd name="T16" fmla="*/ 0 w 28"/>
                <a:gd name="T17" fmla="*/ 2147483647 h 20"/>
                <a:gd name="T18" fmla="*/ 2147483647 w 28"/>
                <a:gd name="T19" fmla="*/ 2147483647 h 20"/>
                <a:gd name="T20" fmla="*/ 2147483647 w 28"/>
                <a:gd name="T21" fmla="*/ 2147483647 h 20"/>
                <a:gd name="T22" fmla="*/ 2147483647 w 28"/>
                <a:gd name="T23" fmla="*/ 2147483647 h 20"/>
                <a:gd name="T24" fmla="*/ 2147483647 w 28"/>
                <a:gd name="T25" fmla="*/ 2147483647 h 20"/>
                <a:gd name="T26" fmla="*/ 2147483647 w 28"/>
                <a:gd name="T27" fmla="*/ 2147483647 h 20"/>
                <a:gd name="T28" fmla="*/ 2147483647 w 28"/>
                <a:gd name="T29" fmla="*/ 2147483647 h 20"/>
                <a:gd name="T30" fmla="*/ 2147483647 w 28"/>
                <a:gd name="T31" fmla="*/ 2147483647 h 20"/>
                <a:gd name="T32" fmla="*/ 2147483647 w 28"/>
                <a:gd name="T33" fmla="*/ 2147483647 h 20"/>
                <a:gd name="T34" fmla="*/ 2147483647 w 28"/>
                <a:gd name="T35" fmla="*/ 2147483647 h 20"/>
                <a:gd name="T36" fmla="*/ 2147483647 w 28"/>
                <a:gd name="T37" fmla="*/ 2147483647 h 20"/>
                <a:gd name="T38" fmla="*/ 2147483647 w 28"/>
                <a:gd name="T39" fmla="*/ 2147483647 h 20"/>
                <a:gd name="T40" fmla="*/ 2147483647 w 28"/>
                <a:gd name="T41" fmla="*/ 2147483647 h 20"/>
                <a:gd name="T42" fmla="*/ 2147483647 w 28"/>
                <a:gd name="T43" fmla="*/ 2147483647 h 20"/>
                <a:gd name="T44" fmla="*/ 2147483647 w 28"/>
                <a:gd name="T45" fmla="*/ 2147483647 h 20"/>
                <a:gd name="T46" fmla="*/ 2147483647 w 28"/>
                <a:gd name="T47" fmla="*/ 2147483647 h 20"/>
                <a:gd name="T48" fmla="*/ 2147483647 w 28"/>
                <a:gd name="T49" fmla="*/ 2147483647 h 20"/>
                <a:gd name="T50" fmla="*/ 2147483647 w 28"/>
                <a:gd name="T51" fmla="*/ 2147483647 h 20"/>
                <a:gd name="T52" fmla="*/ 2147483647 w 28"/>
                <a:gd name="T53" fmla="*/ 0 h 20"/>
                <a:gd name="T54" fmla="*/ 2147483647 w 28"/>
                <a:gd name="T55" fmla="*/ 0 h 20"/>
                <a:gd name="T56" fmla="*/ 2147483647 w 28"/>
                <a:gd name="T57" fmla="*/ 0 h 20"/>
                <a:gd name="T58" fmla="*/ 2147483647 w 2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20"/>
                <a:gd name="T92" fmla="*/ 28 w 2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23" y="20"/>
                  </a:lnTo>
                  <a:lnTo>
                    <a:pt x="23" y="17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1" name="Line 310"/>
            <p:cNvSpPr>
              <a:spLocks noChangeShapeType="1"/>
            </p:cNvSpPr>
            <p:nvPr/>
          </p:nvSpPr>
          <p:spPr bwMode="auto">
            <a:xfrm>
              <a:off x="1191442" y="197249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2" name="Freeform 311"/>
            <p:cNvSpPr>
              <a:spLocks/>
            </p:cNvSpPr>
            <p:nvPr/>
          </p:nvSpPr>
          <p:spPr bwMode="auto">
            <a:xfrm>
              <a:off x="1185909" y="1971082"/>
              <a:ext cx="5533" cy="19745"/>
            </a:xfrm>
            <a:custGeom>
              <a:avLst/>
              <a:gdLst>
                <a:gd name="T0" fmla="*/ 2147483647 w 20"/>
                <a:gd name="T1" fmla="*/ 2147483647 h 70"/>
                <a:gd name="T2" fmla="*/ 2147483647 w 20"/>
                <a:gd name="T3" fmla="*/ 2147483647 h 70"/>
                <a:gd name="T4" fmla="*/ 2147483647 w 20"/>
                <a:gd name="T5" fmla="*/ 2147483647 h 70"/>
                <a:gd name="T6" fmla="*/ 2147483647 w 20"/>
                <a:gd name="T7" fmla="*/ 2147483647 h 70"/>
                <a:gd name="T8" fmla="*/ 2147483647 w 20"/>
                <a:gd name="T9" fmla="*/ 2147483647 h 70"/>
                <a:gd name="T10" fmla="*/ 2147483647 w 20"/>
                <a:gd name="T11" fmla="*/ 0 h 70"/>
                <a:gd name="T12" fmla="*/ 2147483647 w 20"/>
                <a:gd name="T13" fmla="*/ 0 h 70"/>
                <a:gd name="T14" fmla="*/ 2147483647 w 20"/>
                <a:gd name="T15" fmla="*/ 0 h 70"/>
                <a:gd name="T16" fmla="*/ 2147483647 w 20"/>
                <a:gd name="T17" fmla="*/ 0 h 70"/>
                <a:gd name="T18" fmla="*/ 2147483647 w 20"/>
                <a:gd name="T19" fmla="*/ 0 h 70"/>
                <a:gd name="T20" fmla="*/ 2147483647 w 20"/>
                <a:gd name="T21" fmla="*/ 2147483647 h 70"/>
                <a:gd name="T22" fmla="*/ 2147483647 w 20"/>
                <a:gd name="T23" fmla="*/ 2147483647 h 70"/>
                <a:gd name="T24" fmla="*/ 2147483647 w 20"/>
                <a:gd name="T25" fmla="*/ 2147483647 h 70"/>
                <a:gd name="T26" fmla="*/ 0 w 20"/>
                <a:gd name="T27" fmla="*/ 2147483647 h 70"/>
                <a:gd name="T28" fmla="*/ 0 w 20"/>
                <a:gd name="T29" fmla="*/ 2147483647 h 70"/>
                <a:gd name="T30" fmla="*/ 0 w 20"/>
                <a:gd name="T31" fmla="*/ 2147483647 h 70"/>
                <a:gd name="T32" fmla="*/ 2147483647 w 20"/>
                <a:gd name="T33" fmla="*/ 2147483647 h 70"/>
                <a:gd name="T34" fmla="*/ 2147483647 w 20"/>
                <a:gd name="T35" fmla="*/ 2147483647 h 70"/>
                <a:gd name="T36" fmla="*/ 2147483647 w 20"/>
                <a:gd name="T37" fmla="*/ 2147483647 h 70"/>
                <a:gd name="T38" fmla="*/ 2147483647 w 20"/>
                <a:gd name="T39" fmla="*/ 2147483647 h 70"/>
                <a:gd name="T40" fmla="*/ 2147483647 w 20"/>
                <a:gd name="T41" fmla="*/ 2147483647 h 70"/>
                <a:gd name="T42" fmla="*/ 2147483647 w 20"/>
                <a:gd name="T43" fmla="*/ 2147483647 h 70"/>
                <a:gd name="T44" fmla="*/ 2147483647 w 20"/>
                <a:gd name="T45" fmla="*/ 2147483647 h 70"/>
                <a:gd name="T46" fmla="*/ 2147483647 w 20"/>
                <a:gd name="T47" fmla="*/ 2147483647 h 70"/>
                <a:gd name="T48" fmla="*/ 2147483647 w 20"/>
                <a:gd name="T49" fmla="*/ 2147483647 h 70"/>
                <a:gd name="T50" fmla="*/ 2147483647 w 20"/>
                <a:gd name="T51" fmla="*/ 2147483647 h 70"/>
                <a:gd name="T52" fmla="*/ 2147483647 w 20"/>
                <a:gd name="T53" fmla="*/ 2147483647 h 70"/>
                <a:gd name="T54" fmla="*/ 2147483647 w 20"/>
                <a:gd name="T55" fmla="*/ 2147483647 h 70"/>
                <a:gd name="T56" fmla="*/ 2147483647 w 20"/>
                <a:gd name="T57" fmla="*/ 2147483647 h 70"/>
                <a:gd name="T58" fmla="*/ 2147483647 w 20"/>
                <a:gd name="T59" fmla="*/ 2147483647 h 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70"/>
                <a:gd name="T92" fmla="*/ 20 w 20"/>
                <a:gd name="T93" fmla="*/ 70 h 7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70">
                  <a:moveTo>
                    <a:pt x="20" y="8"/>
                  </a:moveTo>
                  <a:lnTo>
                    <a:pt x="20" y="6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6" y="66"/>
                  </a:lnTo>
                  <a:lnTo>
                    <a:pt x="10" y="66"/>
                  </a:lnTo>
                  <a:lnTo>
                    <a:pt x="12" y="70"/>
                  </a:lnTo>
                  <a:lnTo>
                    <a:pt x="15" y="66"/>
                  </a:lnTo>
                  <a:lnTo>
                    <a:pt x="18" y="66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3" name="Line 312"/>
            <p:cNvSpPr>
              <a:spLocks noChangeShapeType="1"/>
            </p:cNvSpPr>
            <p:nvPr/>
          </p:nvSpPr>
          <p:spPr bwMode="auto">
            <a:xfrm>
              <a:off x="1188675" y="198377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4" name="Freeform 313"/>
            <p:cNvSpPr>
              <a:spLocks/>
            </p:cNvSpPr>
            <p:nvPr/>
          </p:nvSpPr>
          <p:spPr bwMode="auto">
            <a:xfrm>
              <a:off x="1185909" y="1983776"/>
              <a:ext cx="6917" cy="5641"/>
            </a:xfrm>
            <a:custGeom>
              <a:avLst/>
              <a:gdLst>
                <a:gd name="T0" fmla="*/ 2147483647 w 26"/>
                <a:gd name="T1" fmla="*/ 0 h 17"/>
                <a:gd name="T2" fmla="*/ 2147483647 w 26"/>
                <a:gd name="T3" fmla="*/ 0 h 17"/>
                <a:gd name="T4" fmla="*/ 2147483647 w 26"/>
                <a:gd name="T5" fmla="*/ 0 h 17"/>
                <a:gd name="T6" fmla="*/ 2147483647 w 26"/>
                <a:gd name="T7" fmla="*/ 0 h 17"/>
                <a:gd name="T8" fmla="*/ 2147483647 w 26"/>
                <a:gd name="T9" fmla="*/ 2147483647 h 17"/>
                <a:gd name="T10" fmla="*/ 2147483647 w 26"/>
                <a:gd name="T11" fmla="*/ 2147483647 h 17"/>
                <a:gd name="T12" fmla="*/ 0 w 26"/>
                <a:gd name="T13" fmla="*/ 2147483647 h 17"/>
                <a:gd name="T14" fmla="*/ 0 w 26"/>
                <a:gd name="T15" fmla="*/ 2147483647 h 17"/>
                <a:gd name="T16" fmla="*/ 0 w 26"/>
                <a:gd name="T17" fmla="*/ 2147483647 h 17"/>
                <a:gd name="T18" fmla="*/ 2147483647 w 26"/>
                <a:gd name="T19" fmla="*/ 2147483647 h 17"/>
                <a:gd name="T20" fmla="*/ 2147483647 w 26"/>
                <a:gd name="T21" fmla="*/ 2147483647 h 17"/>
                <a:gd name="T22" fmla="*/ 2147483647 w 26"/>
                <a:gd name="T23" fmla="*/ 2147483647 h 17"/>
                <a:gd name="T24" fmla="*/ 2147483647 w 26"/>
                <a:gd name="T25" fmla="*/ 2147483647 h 17"/>
                <a:gd name="T26" fmla="*/ 2147483647 w 26"/>
                <a:gd name="T27" fmla="*/ 2147483647 h 17"/>
                <a:gd name="T28" fmla="*/ 2147483647 w 26"/>
                <a:gd name="T29" fmla="*/ 2147483647 h 17"/>
                <a:gd name="T30" fmla="*/ 2147483647 w 26"/>
                <a:gd name="T31" fmla="*/ 2147483647 h 17"/>
                <a:gd name="T32" fmla="*/ 2147483647 w 26"/>
                <a:gd name="T33" fmla="*/ 2147483647 h 17"/>
                <a:gd name="T34" fmla="*/ 2147483647 w 26"/>
                <a:gd name="T35" fmla="*/ 2147483647 h 17"/>
                <a:gd name="T36" fmla="*/ 2147483647 w 26"/>
                <a:gd name="T37" fmla="*/ 2147483647 h 17"/>
                <a:gd name="T38" fmla="*/ 2147483647 w 26"/>
                <a:gd name="T39" fmla="*/ 2147483647 h 17"/>
                <a:gd name="T40" fmla="*/ 2147483647 w 26"/>
                <a:gd name="T41" fmla="*/ 2147483647 h 17"/>
                <a:gd name="T42" fmla="*/ 2147483647 w 26"/>
                <a:gd name="T43" fmla="*/ 2147483647 h 17"/>
                <a:gd name="T44" fmla="*/ 2147483647 w 26"/>
                <a:gd name="T45" fmla="*/ 2147483647 h 17"/>
                <a:gd name="T46" fmla="*/ 2147483647 w 26"/>
                <a:gd name="T47" fmla="*/ 2147483647 h 17"/>
                <a:gd name="T48" fmla="*/ 2147483647 w 26"/>
                <a:gd name="T49" fmla="*/ 2147483647 h 17"/>
                <a:gd name="T50" fmla="*/ 2147483647 w 26"/>
                <a:gd name="T51" fmla="*/ 0 h 17"/>
                <a:gd name="T52" fmla="*/ 2147483647 w 26"/>
                <a:gd name="T53" fmla="*/ 0 h 17"/>
                <a:gd name="T54" fmla="*/ 2147483647 w 26"/>
                <a:gd name="T55" fmla="*/ 0 h 17"/>
                <a:gd name="T56" fmla="*/ 2147483647 w 26"/>
                <a:gd name="T57" fmla="*/ 0 h 17"/>
                <a:gd name="T58" fmla="*/ 2147483647 w 26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17"/>
                <a:gd name="T92" fmla="*/ 26 w 26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17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3" y="15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3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5" name="Line 314"/>
            <p:cNvSpPr>
              <a:spLocks noChangeShapeType="1"/>
            </p:cNvSpPr>
            <p:nvPr/>
          </p:nvSpPr>
          <p:spPr bwMode="auto">
            <a:xfrm>
              <a:off x="1192826" y="19865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315"/>
            <p:cNvSpPr>
              <a:spLocks/>
            </p:cNvSpPr>
            <p:nvPr/>
          </p:nvSpPr>
          <p:spPr bwMode="auto">
            <a:xfrm>
              <a:off x="1187293" y="1983776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0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0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Line 316"/>
            <p:cNvSpPr>
              <a:spLocks noChangeShapeType="1"/>
            </p:cNvSpPr>
            <p:nvPr/>
          </p:nvSpPr>
          <p:spPr bwMode="auto">
            <a:xfrm>
              <a:off x="1190059" y="199082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8" name="Freeform 317"/>
            <p:cNvSpPr>
              <a:spLocks/>
            </p:cNvSpPr>
            <p:nvPr/>
          </p:nvSpPr>
          <p:spPr bwMode="auto">
            <a:xfrm>
              <a:off x="1187293" y="1990828"/>
              <a:ext cx="5533" cy="5641"/>
            </a:xfrm>
            <a:custGeom>
              <a:avLst/>
              <a:gdLst>
                <a:gd name="T0" fmla="*/ 2147483647 w 20"/>
                <a:gd name="T1" fmla="*/ 0 h 20"/>
                <a:gd name="T2" fmla="*/ 2147483647 w 20"/>
                <a:gd name="T3" fmla="*/ 0 h 20"/>
                <a:gd name="T4" fmla="*/ 2147483647 w 20"/>
                <a:gd name="T5" fmla="*/ 0 h 20"/>
                <a:gd name="T6" fmla="*/ 2147483647 w 20"/>
                <a:gd name="T7" fmla="*/ 2147483647 h 20"/>
                <a:gd name="T8" fmla="*/ 0 w 20"/>
                <a:gd name="T9" fmla="*/ 2147483647 h 20"/>
                <a:gd name="T10" fmla="*/ 0 w 20"/>
                <a:gd name="T11" fmla="*/ 2147483647 h 20"/>
                <a:gd name="T12" fmla="*/ 0 w 20"/>
                <a:gd name="T13" fmla="*/ 2147483647 h 20"/>
                <a:gd name="T14" fmla="*/ 0 w 20"/>
                <a:gd name="T15" fmla="*/ 2147483647 h 20"/>
                <a:gd name="T16" fmla="*/ 0 w 20"/>
                <a:gd name="T17" fmla="*/ 2147483647 h 20"/>
                <a:gd name="T18" fmla="*/ 0 w 20"/>
                <a:gd name="T19" fmla="*/ 2147483647 h 20"/>
                <a:gd name="T20" fmla="*/ 0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0 h 20"/>
                <a:gd name="T54" fmla="*/ 2147483647 w 20"/>
                <a:gd name="T55" fmla="*/ 0 h 20"/>
                <a:gd name="T56" fmla="*/ 2147483647 w 20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0"/>
                <a:gd name="T89" fmla="*/ 20 w 20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0">
                  <a:moveTo>
                    <a:pt x="9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7" y="17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9" name="Line 318"/>
            <p:cNvSpPr>
              <a:spLocks noChangeShapeType="1"/>
            </p:cNvSpPr>
            <p:nvPr/>
          </p:nvSpPr>
          <p:spPr bwMode="auto">
            <a:xfrm>
              <a:off x="1192826" y="199364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0" name="Freeform 319"/>
            <p:cNvSpPr>
              <a:spLocks/>
            </p:cNvSpPr>
            <p:nvPr/>
          </p:nvSpPr>
          <p:spPr bwMode="auto">
            <a:xfrm>
              <a:off x="1187293" y="1990828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1" name="Line 320"/>
            <p:cNvSpPr>
              <a:spLocks noChangeShapeType="1"/>
            </p:cNvSpPr>
            <p:nvPr/>
          </p:nvSpPr>
          <p:spPr bwMode="auto">
            <a:xfrm>
              <a:off x="1190059" y="199788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2" name="Freeform 321"/>
            <p:cNvSpPr>
              <a:spLocks/>
            </p:cNvSpPr>
            <p:nvPr/>
          </p:nvSpPr>
          <p:spPr bwMode="auto">
            <a:xfrm>
              <a:off x="1187293" y="1997880"/>
              <a:ext cx="16599" cy="5641"/>
            </a:xfrm>
            <a:custGeom>
              <a:avLst/>
              <a:gdLst>
                <a:gd name="T0" fmla="*/ 2147483647 w 58"/>
                <a:gd name="T1" fmla="*/ 0 h 20"/>
                <a:gd name="T2" fmla="*/ 2147483647 w 58"/>
                <a:gd name="T3" fmla="*/ 0 h 20"/>
                <a:gd name="T4" fmla="*/ 2147483647 w 58"/>
                <a:gd name="T5" fmla="*/ 2147483647 h 20"/>
                <a:gd name="T6" fmla="*/ 2147483647 w 58"/>
                <a:gd name="T7" fmla="*/ 2147483647 h 20"/>
                <a:gd name="T8" fmla="*/ 2147483647 w 58"/>
                <a:gd name="T9" fmla="*/ 2147483647 h 20"/>
                <a:gd name="T10" fmla="*/ 0 w 58"/>
                <a:gd name="T11" fmla="*/ 2147483647 h 20"/>
                <a:gd name="T12" fmla="*/ 0 w 58"/>
                <a:gd name="T13" fmla="*/ 2147483647 h 20"/>
                <a:gd name="T14" fmla="*/ 0 w 58"/>
                <a:gd name="T15" fmla="*/ 2147483647 h 20"/>
                <a:gd name="T16" fmla="*/ 0 w 58"/>
                <a:gd name="T17" fmla="*/ 2147483647 h 20"/>
                <a:gd name="T18" fmla="*/ 0 w 58"/>
                <a:gd name="T19" fmla="*/ 2147483647 h 20"/>
                <a:gd name="T20" fmla="*/ 2147483647 w 58"/>
                <a:gd name="T21" fmla="*/ 2147483647 h 20"/>
                <a:gd name="T22" fmla="*/ 2147483647 w 58"/>
                <a:gd name="T23" fmla="*/ 2147483647 h 20"/>
                <a:gd name="T24" fmla="*/ 2147483647 w 58"/>
                <a:gd name="T25" fmla="*/ 2147483647 h 20"/>
                <a:gd name="T26" fmla="*/ 2147483647 w 58"/>
                <a:gd name="T27" fmla="*/ 2147483647 h 20"/>
                <a:gd name="T28" fmla="*/ 2147483647 w 58"/>
                <a:gd name="T29" fmla="*/ 2147483647 h 20"/>
                <a:gd name="T30" fmla="*/ 2147483647 w 58"/>
                <a:gd name="T31" fmla="*/ 2147483647 h 20"/>
                <a:gd name="T32" fmla="*/ 2147483647 w 58"/>
                <a:gd name="T33" fmla="*/ 2147483647 h 20"/>
                <a:gd name="T34" fmla="*/ 2147483647 w 58"/>
                <a:gd name="T35" fmla="*/ 2147483647 h 20"/>
                <a:gd name="T36" fmla="*/ 2147483647 w 58"/>
                <a:gd name="T37" fmla="*/ 2147483647 h 20"/>
                <a:gd name="T38" fmla="*/ 2147483647 w 58"/>
                <a:gd name="T39" fmla="*/ 2147483647 h 20"/>
                <a:gd name="T40" fmla="*/ 2147483647 w 58"/>
                <a:gd name="T41" fmla="*/ 2147483647 h 20"/>
                <a:gd name="T42" fmla="*/ 2147483647 w 58"/>
                <a:gd name="T43" fmla="*/ 2147483647 h 20"/>
                <a:gd name="T44" fmla="*/ 2147483647 w 58"/>
                <a:gd name="T45" fmla="*/ 2147483647 h 20"/>
                <a:gd name="T46" fmla="*/ 2147483647 w 58"/>
                <a:gd name="T47" fmla="*/ 2147483647 h 20"/>
                <a:gd name="T48" fmla="*/ 2147483647 w 58"/>
                <a:gd name="T49" fmla="*/ 2147483647 h 20"/>
                <a:gd name="T50" fmla="*/ 2147483647 w 58"/>
                <a:gd name="T51" fmla="*/ 2147483647 h 20"/>
                <a:gd name="T52" fmla="*/ 2147483647 w 58"/>
                <a:gd name="T53" fmla="*/ 2147483647 h 20"/>
                <a:gd name="T54" fmla="*/ 2147483647 w 58"/>
                <a:gd name="T55" fmla="*/ 0 h 20"/>
                <a:gd name="T56" fmla="*/ 2147483647 w 58"/>
                <a:gd name="T57" fmla="*/ 0 h 20"/>
                <a:gd name="T58" fmla="*/ 2147483647 w 5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20"/>
                <a:gd name="T92" fmla="*/ 58 w 5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20">
                  <a:moveTo>
                    <a:pt x="9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46" y="20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8" y="18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5" y="3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3" name="Line 322"/>
            <p:cNvSpPr>
              <a:spLocks noChangeShapeType="1"/>
            </p:cNvSpPr>
            <p:nvPr/>
          </p:nvSpPr>
          <p:spPr bwMode="auto">
            <a:xfrm>
              <a:off x="1203891" y="200070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4" name="Freeform 323"/>
            <p:cNvSpPr>
              <a:spLocks/>
            </p:cNvSpPr>
            <p:nvPr/>
          </p:nvSpPr>
          <p:spPr bwMode="auto">
            <a:xfrm>
              <a:off x="1198358" y="1997880"/>
              <a:ext cx="5533" cy="12693"/>
            </a:xfrm>
            <a:custGeom>
              <a:avLst/>
              <a:gdLst>
                <a:gd name="T0" fmla="*/ 2147483647 w 17"/>
                <a:gd name="T1" fmla="*/ 2147483647 h 47"/>
                <a:gd name="T2" fmla="*/ 2147483647 w 17"/>
                <a:gd name="T3" fmla="*/ 2147483647 h 47"/>
                <a:gd name="T4" fmla="*/ 2147483647 w 17"/>
                <a:gd name="T5" fmla="*/ 2147483647 h 47"/>
                <a:gd name="T6" fmla="*/ 2147483647 w 17"/>
                <a:gd name="T7" fmla="*/ 2147483647 h 47"/>
                <a:gd name="T8" fmla="*/ 2147483647 w 17"/>
                <a:gd name="T9" fmla="*/ 2147483647 h 47"/>
                <a:gd name="T10" fmla="*/ 2147483647 w 17"/>
                <a:gd name="T11" fmla="*/ 2147483647 h 47"/>
                <a:gd name="T12" fmla="*/ 2147483647 w 17"/>
                <a:gd name="T13" fmla="*/ 0 h 47"/>
                <a:gd name="T14" fmla="*/ 2147483647 w 17"/>
                <a:gd name="T15" fmla="*/ 0 h 47"/>
                <a:gd name="T16" fmla="*/ 2147483647 w 17"/>
                <a:gd name="T17" fmla="*/ 0 h 47"/>
                <a:gd name="T18" fmla="*/ 2147483647 w 17"/>
                <a:gd name="T19" fmla="*/ 2147483647 h 47"/>
                <a:gd name="T20" fmla="*/ 2147483647 w 17"/>
                <a:gd name="T21" fmla="*/ 2147483647 h 47"/>
                <a:gd name="T22" fmla="*/ 0 w 17"/>
                <a:gd name="T23" fmla="*/ 2147483647 h 47"/>
                <a:gd name="T24" fmla="*/ 0 w 17"/>
                <a:gd name="T25" fmla="*/ 2147483647 h 47"/>
                <a:gd name="T26" fmla="*/ 0 w 17"/>
                <a:gd name="T27" fmla="*/ 2147483647 h 47"/>
                <a:gd name="T28" fmla="*/ 0 w 17"/>
                <a:gd name="T29" fmla="*/ 2147483647 h 47"/>
                <a:gd name="T30" fmla="*/ 0 w 17"/>
                <a:gd name="T31" fmla="*/ 2147483647 h 47"/>
                <a:gd name="T32" fmla="*/ 0 w 17"/>
                <a:gd name="T33" fmla="*/ 2147483647 h 47"/>
                <a:gd name="T34" fmla="*/ 0 w 17"/>
                <a:gd name="T35" fmla="*/ 2147483647 h 47"/>
                <a:gd name="T36" fmla="*/ 2147483647 w 17"/>
                <a:gd name="T37" fmla="*/ 2147483647 h 47"/>
                <a:gd name="T38" fmla="*/ 2147483647 w 17"/>
                <a:gd name="T39" fmla="*/ 2147483647 h 47"/>
                <a:gd name="T40" fmla="*/ 2147483647 w 17"/>
                <a:gd name="T41" fmla="*/ 2147483647 h 47"/>
                <a:gd name="T42" fmla="*/ 2147483647 w 17"/>
                <a:gd name="T43" fmla="*/ 2147483647 h 47"/>
                <a:gd name="T44" fmla="*/ 2147483647 w 17"/>
                <a:gd name="T45" fmla="*/ 2147483647 h 47"/>
                <a:gd name="T46" fmla="*/ 2147483647 w 17"/>
                <a:gd name="T47" fmla="*/ 2147483647 h 47"/>
                <a:gd name="T48" fmla="*/ 2147483647 w 17"/>
                <a:gd name="T49" fmla="*/ 2147483647 h 47"/>
                <a:gd name="T50" fmla="*/ 2147483647 w 17"/>
                <a:gd name="T51" fmla="*/ 2147483647 h 47"/>
                <a:gd name="T52" fmla="*/ 2147483647 w 17"/>
                <a:gd name="T53" fmla="*/ 2147483647 h 47"/>
                <a:gd name="T54" fmla="*/ 2147483647 w 17"/>
                <a:gd name="T55" fmla="*/ 2147483647 h 47"/>
                <a:gd name="T56" fmla="*/ 2147483647 w 17"/>
                <a:gd name="T57" fmla="*/ 2147483647 h 47"/>
                <a:gd name="T58" fmla="*/ 2147483647 w 17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7"/>
                <a:gd name="T92" fmla="*/ 17 w 17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7">
                  <a:moveTo>
                    <a:pt x="17" y="12"/>
                  </a:moveTo>
                  <a:lnTo>
                    <a:pt x="17" y="8"/>
                  </a:lnTo>
                  <a:lnTo>
                    <a:pt x="17" y="6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5" y="47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5" name="Line 324"/>
            <p:cNvSpPr>
              <a:spLocks noChangeShapeType="1"/>
            </p:cNvSpPr>
            <p:nvPr/>
          </p:nvSpPr>
          <p:spPr bwMode="auto">
            <a:xfrm>
              <a:off x="1201125" y="20049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6" name="Freeform 325"/>
            <p:cNvSpPr>
              <a:spLocks/>
            </p:cNvSpPr>
            <p:nvPr/>
          </p:nvSpPr>
          <p:spPr bwMode="auto">
            <a:xfrm>
              <a:off x="1198358" y="2004931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0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2147483647 w 35"/>
                <a:gd name="T13" fmla="*/ 2147483647 h 21"/>
                <a:gd name="T14" fmla="*/ 0 w 35"/>
                <a:gd name="T15" fmla="*/ 2147483647 h 21"/>
                <a:gd name="T16" fmla="*/ 2147483647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0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21" y="21"/>
                  </a:lnTo>
                  <a:lnTo>
                    <a:pt x="27" y="21"/>
                  </a:lnTo>
                  <a:lnTo>
                    <a:pt x="29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5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7" name="Line 326"/>
            <p:cNvSpPr>
              <a:spLocks noChangeShapeType="1"/>
            </p:cNvSpPr>
            <p:nvPr/>
          </p:nvSpPr>
          <p:spPr bwMode="auto">
            <a:xfrm>
              <a:off x="1208040" y="200775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8" name="Freeform 327"/>
            <p:cNvSpPr>
              <a:spLocks/>
            </p:cNvSpPr>
            <p:nvPr/>
          </p:nvSpPr>
          <p:spPr bwMode="auto">
            <a:xfrm>
              <a:off x="1202508" y="2004931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6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0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9" name="Line 328"/>
            <p:cNvSpPr>
              <a:spLocks noChangeShapeType="1"/>
            </p:cNvSpPr>
            <p:nvPr/>
          </p:nvSpPr>
          <p:spPr bwMode="auto">
            <a:xfrm>
              <a:off x="1203891" y="201057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0" name="Freeform 329"/>
            <p:cNvSpPr>
              <a:spLocks/>
            </p:cNvSpPr>
            <p:nvPr/>
          </p:nvSpPr>
          <p:spPr bwMode="auto">
            <a:xfrm>
              <a:off x="1202508" y="2010573"/>
              <a:ext cx="34581" cy="5641"/>
            </a:xfrm>
            <a:custGeom>
              <a:avLst/>
              <a:gdLst>
                <a:gd name="T0" fmla="*/ 2147483647 w 129"/>
                <a:gd name="T1" fmla="*/ 0 h 20"/>
                <a:gd name="T2" fmla="*/ 2147483647 w 129"/>
                <a:gd name="T3" fmla="*/ 0 h 20"/>
                <a:gd name="T4" fmla="*/ 2147483647 w 129"/>
                <a:gd name="T5" fmla="*/ 0 h 20"/>
                <a:gd name="T6" fmla="*/ 2147483647 w 129"/>
                <a:gd name="T7" fmla="*/ 2147483647 h 20"/>
                <a:gd name="T8" fmla="*/ 2147483647 w 129"/>
                <a:gd name="T9" fmla="*/ 2147483647 h 20"/>
                <a:gd name="T10" fmla="*/ 0 w 129"/>
                <a:gd name="T11" fmla="*/ 2147483647 h 20"/>
                <a:gd name="T12" fmla="*/ 0 w 129"/>
                <a:gd name="T13" fmla="*/ 2147483647 h 20"/>
                <a:gd name="T14" fmla="*/ 0 w 129"/>
                <a:gd name="T15" fmla="*/ 2147483647 h 20"/>
                <a:gd name="T16" fmla="*/ 0 w 129"/>
                <a:gd name="T17" fmla="*/ 2147483647 h 20"/>
                <a:gd name="T18" fmla="*/ 0 w 129"/>
                <a:gd name="T19" fmla="*/ 2147483647 h 20"/>
                <a:gd name="T20" fmla="*/ 2147483647 w 129"/>
                <a:gd name="T21" fmla="*/ 2147483647 h 20"/>
                <a:gd name="T22" fmla="*/ 2147483647 w 129"/>
                <a:gd name="T23" fmla="*/ 2147483647 h 20"/>
                <a:gd name="T24" fmla="*/ 2147483647 w 129"/>
                <a:gd name="T25" fmla="*/ 2147483647 h 20"/>
                <a:gd name="T26" fmla="*/ 2147483647 w 129"/>
                <a:gd name="T27" fmla="*/ 2147483647 h 20"/>
                <a:gd name="T28" fmla="*/ 2147483647 w 129"/>
                <a:gd name="T29" fmla="*/ 2147483647 h 20"/>
                <a:gd name="T30" fmla="*/ 2147483647 w 129"/>
                <a:gd name="T31" fmla="*/ 2147483647 h 20"/>
                <a:gd name="T32" fmla="*/ 2147483647 w 129"/>
                <a:gd name="T33" fmla="*/ 2147483647 h 20"/>
                <a:gd name="T34" fmla="*/ 2147483647 w 129"/>
                <a:gd name="T35" fmla="*/ 2147483647 h 20"/>
                <a:gd name="T36" fmla="*/ 2147483647 w 129"/>
                <a:gd name="T37" fmla="*/ 2147483647 h 20"/>
                <a:gd name="T38" fmla="*/ 2147483647 w 129"/>
                <a:gd name="T39" fmla="*/ 2147483647 h 20"/>
                <a:gd name="T40" fmla="*/ 2147483647 w 129"/>
                <a:gd name="T41" fmla="*/ 2147483647 h 20"/>
                <a:gd name="T42" fmla="*/ 2147483647 w 129"/>
                <a:gd name="T43" fmla="*/ 2147483647 h 20"/>
                <a:gd name="T44" fmla="*/ 2147483647 w 129"/>
                <a:gd name="T45" fmla="*/ 2147483647 h 20"/>
                <a:gd name="T46" fmla="*/ 2147483647 w 129"/>
                <a:gd name="T47" fmla="*/ 2147483647 h 20"/>
                <a:gd name="T48" fmla="*/ 2147483647 w 129"/>
                <a:gd name="T49" fmla="*/ 2147483647 h 20"/>
                <a:gd name="T50" fmla="*/ 2147483647 w 129"/>
                <a:gd name="T51" fmla="*/ 2147483647 h 20"/>
                <a:gd name="T52" fmla="*/ 2147483647 w 129"/>
                <a:gd name="T53" fmla="*/ 0 h 20"/>
                <a:gd name="T54" fmla="*/ 2147483647 w 129"/>
                <a:gd name="T55" fmla="*/ 0 h 20"/>
                <a:gd name="T56" fmla="*/ 2147483647 w 129"/>
                <a:gd name="T57" fmla="*/ 0 h 20"/>
                <a:gd name="T58" fmla="*/ 2147483647 w 1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9"/>
                <a:gd name="T91" fmla="*/ 0 h 20"/>
                <a:gd name="T92" fmla="*/ 129 w 1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9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19" y="20"/>
                  </a:lnTo>
                  <a:lnTo>
                    <a:pt x="121" y="20"/>
                  </a:lnTo>
                  <a:lnTo>
                    <a:pt x="123" y="20"/>
                  </a:lnTo>
                  <a:lnTo>
                    <a:pt x="127" y="17"/>
                  </a:lnTo>
                  <a:lnTo>
                    <a:pt x="129" y="14"/>
                  </a:lnTo>
                  <a:lnTo>
                    <a:pt x="129" y="12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7" y="3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1" name="Line 330"/>
            <p:cNvSpPr>
              <a:spLocks noChangeShapeType="1"/>
            </p:cNvSpPr>
            <p:nvPr/>
          </p:nvSpPr>
          <p:spPr bwMode="auto">
            <a:xfrm>
              <a:off x="1237088" y="2014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2" name="Freeform 331"/>
            <p:cNvSpPr>
              <a:spLocks/>
            </p:cNvSpPr>
            <p:nvPr/>
          </p:nvSpPr>
          <p:spPr bwMode="auto">
            <a:xfrm>
              <a:off x="1231555" y="2010573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2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3" name="Line 332"/>
            <p:cNvSpPr>
              <a:spLocks noChangeShapeType="1"/>
            </p:cNvSpPr>
            <p:nvPr/>
          </p:nvSpPr>
          <p:spPr bwMode="auto">
            <a:xfrm>
              <a:off x="1234321" y="201762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4" name="Freeform 333"/>
            <p:cNvSpPr>
              <a:spLocks/>
            </p:cNvSpPr>
            <p:nvPr/>
          </p:nvSpPr>
          <p:spPr bwMode="auto">
            <a:xfrm>
              <a:off x="1231555" y="2017625"/>
              <a:ext cx="9683" cy="5641"/>
            </a:xfrm>
            <a:custGeom>
              <a:avLst/>
              <a:gdLst>
                <a:gd name="T0" fmla="*/ 2147483647 w 32"/>
                <a:gd name="T1" fmla="*/ 0 h 20"/>
                <a:gd name="T2" fmla="*/ 2147483647 w 32"/>
                <a:gd name="T3" fmla="*/ 2147483647 h 20"/>
                <a:gd name="T4" fmla="*/ 2147483647 w 32"/>
                <a:gd name="T5" fmla="*/ 2147483647 h 20"/>
                <a:gd name="T6" fmla="*/ 2147483647 w 32"/>
                <a:gd name="T7" fmla="*/ 2147483647 h 20"/>
                <a:gd name="T8" fmla="*/ 2147483647 w 32"/>
                <a:gd name="T9" fmla="*/ 2147483647 h 20"/>
                <a:gd name="T10" fmla="*/ 0 w 32"/>
                <a:gd name="T11" fmla="*/ 2147483647 h 20"/>
                <a:gd name="T12" fmla="*/ 0 w 32"/>
                <a:gd name="T13" fmla="*/ 2147483647 h 20"/>
                <a:gd name="T14" fmla="*/ 0 w 32"/>
                <a:gd name="T15" fmla="*/ 2147483647 h 20"/>
                <a:gd name="T16" fmla="*/ 0 w 32"/>
                <a:gd name="T17" fmla="*/ 2147483647 h 20"/>
                <a:gd name="T18" fmla="*/ 0 w 32"/>
                <a:gd name="T19" fmla="*/ 2147483647 h 20"/>
                <a:gd name="T20" fmla="*/ 2147483647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2147483647 w 32"/>
                <a:gd name="T51" fmla="*/ 2147483647 h 20"/>
                <a:gd name="T52" fmla="*/ 2147483647 w 32"/>
                <a:gd name="T53" fmla="*/ 2147483647 h 20"/>
                <a:gd name="T54" fmla="*/ 2147483647 w 32"/>
                <a:gd name="T55" fmla="*/ 2147483647 h 20"/>
                <a:gd name="T56" fmla="*/ 2147483647 w 32"/>
                <a:gd name="T57" fmla="*/ 0 h 20"/>
                <a:gd name="T58" fmla="*/ 2147483647 w 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0"/>
                <a:gd name="T92" fmla="*/ 32 w 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0">
                  <a:moveTo>
                    <a:pt x="10" y="0"/>
                  </a:move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" name="Line 334"/>
            <p:cNvSpPr>
              <a:spLocks noChangeShapeType="1"/>
            </p:cNvSpPr>
            <p:nvPr/>
          </p:nvSpPr>
          <p:spPr bwMode="auto">
            <a:xfrm>
              <a:off x="1241237" y="20204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" name="Freeform 335"/>
            <p:cNvSpPr>
              <a:spLocks/>
            </p:cNvSpPr>
            <p:nvPr/>
          </p:nvSpPr>
          <p:spPr bwMode="auto">
            <a:xfrm>
              <a:off x="1235705" y="2017625"/>
              <a:ext cx="5533" cy="1269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2147483647 h 47"/>
                <a:gd name="T14" fmla="*/ 2147483647 w 20"/>
                <a:gd name="T15" fmla="*/ 0 h 47"/>
                <a:gd name="T16" fmla="*/ 2147483647 w 20"/>
                <a:gd name="T17" fmla="*/ 2147483647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2147483647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2147483647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7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" name="Line 336"/>
            <p:cNvSpPr>
              <a:spLocks noChangeShapeType="1"/>
            </p:cNvSpPr>
            <p:nvPr/>
          </p:nvSpPr>
          <p:spPr bwMode="auto">
            <a:xfrm>
              <a:off x="1238471" y="20246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8" name="Freeform 337"/>
            <p:cNvSpPr>
              <a:spLocks/>
            </p:cNvSpPr>
            <p:nvPr/>
          </p:nvSpPr>
          <p:spPr bwMode="auto">
            <a:xfrm>
              <a:off x="1235705" y="2024677"/>
              <a:ext cx="5533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2147483647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9" name="Line 338"/>
            <p:cNvSpPr>
              <a:spLocks noChangeShapeType="1"/>
            </p:cNvSpPr>
            <p:nvPr/>
          </p:nvSpPr>
          <p:spPr bwMode="auto">
            <a:xfrm>
              <a:off x="1241237" y="20274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0" name="Freeform 339"/>
            <p:cNvSpPr>
              <a:spLocks/>
            </p:cNvSpPr>
            <p:nvPr/>
          </p:nvSpPr>
          <p:spPr bwMode="auto">
            <a:xfrm>
              <a:off x="1235705" y="2024677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0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0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9"/>
                  </a:moveTo>
                  <a:lnTo>
                    <a:pt x="21" y="9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5" y="40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1" y="34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1" name="Line 340"/>
            <p:cNvSpPr>
              <a:spLocks noChangeShapeType="1"/>
            </p:cNvSpPr>
            <p:nvPr/>
          </p:nvSpPr>
          <p:spPr bwMode="auto">
            <a:xfrm>
              <a:off x="1238471" y="203172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2" name="Freeform 341"/>
            <p:cNvSpPr>
              <a:spLocks/>
            </p:cNvSpPr>
            <p:nvPr/>
          </p:nvSpPr>
          <p:spPr bwMode="auto">
            <a:xfrm>
              <a:off x="1235705" y="2031729"/>
              <a:ext cx="24898" cy="5641"/>
            </a:xfrm>
            <a:custGeom>
              <a:avLst/>
              <a:gdLst>
                <a:gd name="T0" fmla="*/ 2147483647 w 87"/>
                <a:gd name="T1" fmla="*/ 0 h 20"/>
                <a:gd name="T2" fmla="*/ 2147483647 w 87"/>
                <a:gd name="T3" fmla="*/ 0 h 20"/>
                <a:gd name="T4" fmla="*/ 2147483647 w 87"/>
                <a:gd name="T5" fmla="*/ 2147483647 h 20"/>
                <a:gd name="T6" fmla="*/ 2147483647 w 87"/>
                <a:gd name="T7" fmla="*/ 2147483647 h 20"/>
                <a:gd name="T8" fmla="*/ 0 w 87"/>
                <a:gd name="T9" fmla="*/ 2147483647 h 20"/>
                <a:gd name="T10" fmla="*/ 0 w 87"/>
                <a:gd name="T11" fmla="*/ 2147483647 h 20"/>
                <a:gd name="T12" fmla="*/ 0 w 87"/>
                <a:gd name="T13" fmla="*/ 2147483647 h 20"/>
                <a:gd name="T14" fmla="*/ 0 w 87"/>
                <a:gd name="T15" fmla="*/ 2147483647 h 20"/>
                <a:gd name="T16" fmla="*/ 0 w 87"/>
                <a:gd name="T17" fmla="*/ 2147483647 h 20"/>
                <a:gd name="T18" fmla="*/ 0 w 87"/>
                <a:gd name="T19" fmla="*/ 2147483647 h 20"/>
                <a:gd name="T20" fmla="*/ 0 w 87"/>
                <a:gd name="T21" fmla="*/ 2147483647 h 20"/>
                <a:gd name="T22" fmla="*/ 2147483647 w 87"/>
                <a:gd name="T23" fmla="*/ 2147483647 h 20"/>
                <a:gd name="T24" fmla="*/ 2147483647 w 87"/>
                <a:gd name="T25" fmla="*/ 2147483647 h 20"/>
                <a:gd name="T26" fmla="*/ 2147483647 w 87"/>
                <a:gd name="T27" fmla="*/ 2147483647 h 20"/>
                <a:gd name="T28" fmla="*/ 2147483647 w 87"/>
                <a:gd name="T29" fmla="*/ 2147483647 h 20"/>
                <a:gd name="T30" fmla="*/ 2147483647 w 87"/>
                <a:gd name="T31" fmla="*/ 2147483647 h 20"/>
                <a:gd name="T32" fmla="*/ 2147483647 w 87"/>
                <a:gd name="T33" fmla="*/ 2147483647 h 20"/>
                <a:gd name="T34" fmla="*/ 2147483647 w 87"/>
                <a:gd name="T35" fmla="*/ 2147483647 h 20"/>
                <a:gd name="T36" fmla="*/ 2147483647 w 87"/>
                <a:gd name="T37" fmla="*/ 2147483647 h 20"/>
                <a:gd name="T38" fmla="*/ 2147483647 w 87"/>
                <a:gd name="T39" fmla="*/ 2147483647 h 20"/>
                <a:gd name="T40" fmla="*/ 2147483647 w 87"/>
                <a:gd name="T41" fmla="*/ 2147483647 h 20"/>
                <a:gd name="T42" fmla="*/ 2147483647 w 87"/>
                <a:gd name="T43" fmla="*/ 2147483647 h 20"/>
                <a:gd name="T44" fmla="*/ 2147483647 w 87"/>
                <a:gd name="T45" fmla="*/ 2147483647 h 20"/>
                <a:gd name="T46" fmla="*/ 2147483647 w 87"/>
                <a:gd name="T47" fmla="*/ 2147483647 h 20"/>
                <a:gd name="T48" fmla="*/ 2147483647 w 87"/>
                <a:gd name="T49" fmla="*/ 2147483647 h 20"/>
                <a:gd name="T50" fmla="*/ 2147483647 w 87"/>
                <a:gd name="T51" fmla="*/ 2147483647 h 20"/>
                <a:gd name="T52" fmla="*/ 2147483647 w 87"/>
                <a:gd name="T53" fmla="*/ 2147483647 h 20"/>
                <a:gd name="T54" fmla="*/ 2147483647 w 87"/>
                <a:gd name="T55" fmla="*/ 0 h 20"/>
                <a:gd name="T56" fmla="*/ 2147483647 w 87"/>
                <a:gd name="T57" fmla="*/ 0 h 20"/>
                <a:gd name="T58" fmla="*/ 2147483647 w 8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7"/>
                <a:gd name="T91" fmla="*/ 0 h 20"/>
                <a:gd name="T92" fmla="*/ 87 w 8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7" h="20">
                  <a:moveTo>
                    <a:pt x="1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73" y="20"/>
                  </a:lnTo>
                  <a:lnTo>
                    <a:pt x="79" y="20"/>
                  </a:lnTo>
                  <a:lnTo>
                    <a:pt x="81" y="20"/>
                  </a:lnTo>
                  <a:lnTo>
                    <a:pt x="84" y="17"/>
                  </a:lnTo>
                  <a:lnTo>
                    <a:pt x="87" y="15"/>
                  </a:lnTo>
                  <a:lnTo>
                    <a:pt x="87" y="11"/>
                  </a:lnTo>
                  <a:lnTo>
                    <a:pt x="87" y="9"/>
                  </a:lnTo>
                  <a:lnTo>
                    <a:pt x="87" y="6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3" name="Line 342"/>
            <p:cNvSpPr>
              <a:spLocks noChangeShapeType="1"/>
            </p:cNvSpPr>
            <p:nvPr/>
          </p:nvSpPr>
          <p:spPr bwMode="auto">
            <a:xfrm>
              <a:off x="1260602" y="203454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4" name="Freeform 343"/>
            <p:cNvSpPr>
              <a:spLocks/>
            </p:cNvSpPr>
            <p:nvPr/>
          </p:nvSpPr>
          <p:spPr bwMode="auto">
            <a:xfrm>
              <a:off x="1255069" y="2031729"/>
              <a:ext cx="5533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2147483647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2147483647 h 46"/>
                <a:gd name="T20" fmla="*/ 2147483647 w 19"/>
                <a:gd name="T21" fmla="*/ 2147483647 h 46"/>
                <a:gd name="T22" fmla="*/ 2147483647 w 19"/>
                <a:gd name="T23" fmla="*/ 2147483647 h 46"/>
                <a:gd name="T24" fmla="*/ 0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0 w 19"/>
                <a:gd name="T33" fmla="*/ 2147483647 h 46"/>
                <a:gd name="T34" fmla="*/ 2147483647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11"/>
                  </a:moveTo>
                  <a:lnTo>
                    <a:pt x="19" y="9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5" name="Line 344"/>
            <p:cNvSpPr>
              <a:spLocks noChangeShapeType="1"/>
            </p:cNvSpPr>
            <p:nvPr/>
          </p:nvSpPr>
          <p:spPr bwMode="auto">
            <a:xfrm>
              <a:off x="1256453" y="203878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6" name="Freeform 345"/>
            <p:cNvSpPr>
              <a:spLocks/>
            </p:cNvSpPr>
            <p:nvPr/>
          </p:nvSpPr>
          <p:spPr bwMode="auto">
            <a:xfrm>
              <a:off x="1255069" y="2038780"/>
              <a:ext cx="6917" cy="5641"/>
            </a:xfrm>
            <a:custGeom>
              <a:avLst/>
              <a:gdLst>
                <a:gd name="T0" fmla="*/ 2147483647 w 27"/>
                <a:gd name="T1" fmla="*/ 0 h 21"/>
                <a:gd name="T2" fmla="*/ 2147483647 w 27"/>
                <a:gd name="T3" fmla="*/ 0 h 21"/>
                <a:gd name="T4" fmla="*/ 2147483647 w 27"/>
                <a:gd name="T5" fmla="*/ 0 h 21"/>
                <a:gd name="T6" fmla="*/ 2147483647 w 27"/>
                <a:gd name="T7" fmla="*/ 0 h 21"/>
                <a:gd name="T8" fmla="*/ 2147483647 w 27"/>
                <a:gd name="T9" fmla="*/ 2147483647 h 21"/>
                <a:gd name="T10" fmla="*/ 0 w 27"/>
                <a:gd name="T11" fmla="*/ 2147483647 h 21"/>
                <a:gd name="T12" fmla="*/ 0 w 27"/>
                <a:gd name="T13" fmla="*/ 2147483647 h 21"/>
                <a:gd name="T14" fmla="*/ 0 w 27"/>
                <a:gd name="T15" fmla="*/ 2147483647 h 21"/>
                <a:gd name="T16" fmla="*/ 0 w 27"/>
                <a:gd name="T17" fmla="*/ 2147483647 h 21"/>
                <a:gd name="T18" fmla="*/ 0 w 27"/>
                <a:gd name="T19" fmla="*/ 2147483647 h 21"/>
                <a:gd name="T20" fmla="*/ 2147483647 w 27"/>
                <a:gd name="T21" fmla="*/ 2147483647 h 21"/>
                <a:gd name="T22" fmla="*/ 2147483647 w 27"/>
                <a:gd name="T23" fmla="*/ 2147483647 h 21"/>
                <a:gd name="T24" fmla="*/ 2147483647 w 27"/>
                <a:gd name="T25" fmla="*/ 2147483647 h 21"/>
                <a:gd name="T26" fmla="*/ 2147483647 w 27"/>
                <a:gd name="T27" fmla="*/ 2147483647 h 21"/>
                <a:gd name="T28" fmla="*/ 2147483647 w 27"/>
                <a:gd name="T29" fmla="*/ 2147483647 h 21"/>
                <a:gd name="T30" fmla="*/ 2147483647 w 27"/>
                <a:gd name="T31" fmla="*/ 2147483647 h 21"/>
                <a:gd name="T32" fmla="*/ 2147483647 w 27"/>
                <a:gd name="T33" fmla="*/ 2147483647 h 21"/>
                <a:gd name="T34" fmla="*/ 2147483647 w 27"/>
                <a:gd name="T35" fmla="*/ 2147483647 h 21"/>
                <a:gd name="T36" fmla="*/ 2147483647 w 27"/>
                <a:gd name="T37" fmla="*/ 2147483647 h 21"/>
                <a:gd name="T38" fmla="*/ 2147483647 w 27"/>
                <a:gd name="T39" fmla="*/ 2147483647 h 21"/>
                <a:gd name="T40" fmla="*/ 2147483647 w 27"/>
                <a:gd name="T41" fmla="*/ 2147483647 h 21"/>
                <a:gd name="T42" fmla="*/ 2147483647 w 27"/>
                <a:gd name="T43" fmla="*/ 2147483647 h 21"/>
                <a:gd name="T44" fmla="*/ 2147483647 w 27"/>
                <a:gd name="T45" fmla="*/ 2147483647 h 21"/>
                <a:gd name="T46" fmla="*/ 2147483647 w 27"/>
                <a:gd name="T47" fmla="*/ 2147483647 h 21"/>
                <a:gd name="T48" fmla="*/ 2147483647 w 27"/>
                <a:gd name="T49" fmla="*/ 2147483647 h 21"/>
                <a:gd name="T50" fmla="*/ 2147483647 w 27"/>
                <a:gd name="T51" fmla="*/ 0 h 21"/>
                <a:gd name="T52" fmla="*/ 2147483647 w 27"/>
                <a:gd name="T53" fmla="*/ 0 h 21"/>
                <a:gd name="T54" fmla="*/ 2147483647 w 27"/>
                <a:gd name="T55" fmla="*/ 0 h 21"/>
                <a:gd name="T56" fmla="*/ 2147483647 w 27"/>
                <a:gd name="T57" fmla="*/ 0 h 21"/>
                <a:gd name="T58" fmla="*/ 2147483647 w 2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21"/>
                <a:gd name="T92" fmla="*/ 27 w 2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21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9" y="21"/>
                  </a:lnTo>
                  <a:lnTo>
                    <a:pt x="22" y="18"/>
                  </a:lnTo>
                  <a:lnTo>
                    <a:pt x="25" y="15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7" name="Line 346"/>
            <p:cNvSpPr>
              <a:spLocks noChangeShapeType="1"/>
            </p:cNvSpPr>
            <p:nvPr/>
          </p:nvSpPr>
          <p:spPr bwMode="auto">
            <a:xfrm>
              <a:off x="1261986" y="204160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8" name="Freeform 347"/>
            <p:cNvSpPr>
              <a:spLocks/>
            </p:cNvSpPr>
            <p:nvPr/>
          </p:nvSpPr>
          <p:spPr bwMode="auto">
            <a:xfrm>
              <a:off x="1256453" y="2038780"/>
              <a:ext cx="5533" cy="12693"/>
            </a:xfrm>
            <a:custGeom>
              <a:avLst/>
              <a:gdLst>
                <a:gd name="T0" fmla="*/ 2147483647 w 19"/>
                <a:gd name="T1" fmla="*/ 2147483647 h 44"/>
                <a:gd name="T2" fmla="*/ 2147483647 w 19"/>
                <a:gd name="T3" fmla="*/ 2147483647 h 44"/>
                <a:gd name="T4" fmla="*/ 2147483647 w 19"/>
                <a:gd name="T5" fmla="*/ 2147483647 h 44"/>
                <a:gd name="T6" fmla="*/ 2147483647 w 19"/>
                <a:gd name="T7" fmla="*/ 2147483647 h 44"/>
                <a:gd name="T8" fmla="*/ 2147483647 w 19"/>
                <a:gd name="T9" fmla="*/ 0 h 44"/>
                <a:gd name="T10" fmla="*/ 2147483647 w 19"/>
                <a:gd name="T11" fmla="*/ 0 h 44"/>
                <a:gd name="T12" fmla="*/ 2147483647 w 19"/>
                <a:gd name="T13" fmla="*/ 0 h 44"/>
                <a:gd name="T14" fmla="*/ 2147483647 w 19"/>
                <a:gd name="T15" fmla="*/ 0 h 44"/>
                <a:gd name="T16" fmla="*/ 2147483647 w 19"/>
                <a:gd name="T17" fmla="*/ 0 h 44"/>
                <a:gd name="T18" fmla="*/ 2147483647 w 19"/>
                <a:gd name="T19" fmla="*/ 0 h 44"/>
                <a:gd name="T20" fmla="*/ 2147483647 w 19"/>
                <a:gd name="T21" fmla="*/ 0 h 44"/>
                <a:gd name="T22" fmla="*/ 0 w 19"/>
                <a:gd name="T23" fmla="*/ 2147483647 h 44"/>
                <a:gd name="T24" fmla="*/ 0 w 19"/>
                <a:gd name="T25" fmla="*/ 2147483647 h 44"/>
                <a:gd name="T26" fmla="*/ 0 w 19"/>
                <a:gd name="T27" fmla="*/ 2147483647 h 44"/>
                <a:gd name="T28" fmla="*/ 0 w 19"/>
                <a:gd name="T29" fmla="*/ 2147483647 h 44"/>
                <a:gd name="T30" fmla="*/ 0 w 19"/>
                <a:gd name="T31" fmla="*/ 2147483647 h 44"/>
                <a:gd name="T32" fmla="*/ 0 w 19"/>
                <a:gd name="T33" fmla="*/ 2147483647 h 44"/>
                <a:gd name="T34" fmla="*/ 0 w 19"/>
                <a:gd name="T35" fmla="*/ 2147483647 h 44"/>
                <a:gd name="T36" fmla="*/ 2147483647 w 19"/>
                <a:gd name="T37" fmla="*/ 2147483647 h 44"/>
                <a:gd name="T38" fmla="*/ 2147483647 w 19"/>
                <a:gd name="T39" fmla="*/ 2147483647 h 44"/>
                <a:gd name="T40" fmla="*/ 2147483647 w 19"/>
                <a:gd name="T41" fmla="*/ 2147483647 h 44"/>
                <a:gd name="T42" fmla="*/ 2147483647 w 19"/>
                <a:gd name="T43" fmla="*/ 2147483647 h 44"/>
                <a:gd name="T44" fmla="*/ 2147483647 w 19"/>
                <a:gd name="T45" fmla="*/ 2147483647 h 44"/>
                <a:gd name="T46" fmla="*/ 2147483647 w 19"/>
                <a:gd name="T47" fmla="*/ 2147483647 h 44"/>
                <a:gd name="T48" fmla="*/ 2147483647 w 19"/>
                <a:gd name="T49" fmla="*/ 2147483647 h 44"/>
                <a:gd name="T50" fmla="*/ 2147483647 w 19"/>
                <a:gd name="T51" fmla="*/ 2147483647 h 44"/>
                <a:gd name="T52" fmla="*/ 2147483647 w 19"/>
                <a:gd name="T53" fmla="*/ 2147483647 h 44"/>
                <a:gd name="T54" fmla="*/ 2147483647 w 19"/>
                <a:gd name="T55" fmla="*/ 2147483647 h 44"/>
                <a:gd name="T56" fmla="*/ 2147483647 w 19"/>
                <a:gd name="T57" fmla="*/ 2147483647 h 44"/>
                <a:gd name="T58" fmla="*/ 2147483647 w 19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4"/>
                <a:gd name="T92" fmla="*/ 19 w 19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4">
                  <a:moveTo>
                    <a:pt x="19" y="10"/>
                  </a:move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9" y="35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9" name="Line 348"/>
            <p:cNvSpPr>
              <a:spLocks noChangeShapeType="1"/>
            </p:cNvSpPr>
            <p:nvPr/>
          </p:nvSpPr>
          <p:spPr bwMode="auto">
            <a:xfrm>
              <a:off x="1259219" y="20458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0" name="Freeform 349"/>
            <p:cNvSpPr>
              <a:spLocks/>
            </p:cNvSpPr>
            <p:nvPr/>
          </p:nvSpPr>
          <p:spPr bwMode="auto">
            <a:xfrm>
              <a:off x="1256453" y="2045832"/>
              <a:ext cx="6917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0 h 20"/>
                <a:gd name="T6" fmla="*/ 2147483647 w 23"/>
                <a:gd name="T7" fmla="*/ 2147483647 h 20"/>
                <a:gd name="T8" fmla="*/ 0 w 23"/>
                <a:gd name="T9" fmla="*/ 2147483647 h 20"/>
                <a:gd name="T10" fmla="*/ 0 w 23"/>
                <a:gd name="T11" fmla="*/ 2147483647 h 20"/>
                <a:gd name="T12" fmla="*/ 0 w 23"/>
                <a:gd name="T13" fmla="*/ 2147483647 h 20"/>
                <a:gd name="T14" fmla="*/ 0 w 23"/>
                <a:gd name="T15" fmla="*/ 2147483647 h 20"/>
                <a:gd name="T16" fmla="*/ 0 w 23"/>
                <a:gd name="T17" fmla="*/ 2147483647 h 20"/>
                <a:gd name="T18" fmla="*/ 0 w 23"/>
                <a:gd name="T19" fmla="*/ 2147483647 h 20"/>
                <a:gd name="T20" fmla="*/ 0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0 h 20"/>
                <a:gd name="T54" fmla="*/ 2147483647 w 23"/>
                <a:gd name="T55" fmla="*/ 0 h 20"/>
                <a:gd name="T56" fmla="*/ 2147483647 w 23"/>
                <a:gd name="T57" fmla="*/ 0 h 20"/>
                <a:gd name="T58" fmla="*/ 2147483647 w 2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0"/>
                <a:gd name="T92" fmla="*/ 23 w 2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0">
                  <a:moveTo>
                    <a:pt x="8" y="0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1" name="Line 350"/>
            <p:cNvSpPr>
              <a:spLocks noChangeShapeType="1"/>
            </p:cNvSpPr>
            <p:nvPr/>
          </p:nvSpPr>
          <p:spPr bwMode="auto">
            <a:xfrm>
              <a:off x="1263369" y="20486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2" name="Freeform 351"/>
            <p:cNvSpPr>
              <a:spLocks/>
            </p:cNvSpPr>
            <p:nvPr/>
          </p:nvSpPr>
          <p:spPr bwMode="auto">
            <a:xfrm>
              <a:off x="1257835" y="2045832"/>
              <a:ext cx="5533" cy="1128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2147483647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2147483647 h 44"/>
                <a:gd name="T22" fmla="*/ 2147483647 w 20"/>
                <a:gd name="T23" fmla="*/ 2147483647 h 44"/>
                <a:gd name="T24" fmla="*/ 2147483647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2147483647 w 20"/>
                <a:gd name="T33" fmla="*/ 2147483647 h 44"/>
                <a:gd name="T34" fmla="*/ 2147483647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11"/>
                  </a:moveTo>
                  <a:lnTo>
                    <a:pt x="20" y="9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3" name="Line 352"/>
            <p:cNvSpPr>
              <a:spLocks noChangeShapeType="1"/>
            </p:cNvSpPr>
            <p:nvPr/>
          </p:nvSpPr>
          <p:spPr bwMode="auto">
            <a:xfrm>
              <a:off x="1260602" y="205147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4" name="Freeform 353"/>
            <p:cNvSpPr>
              <a:spLocks/>
            </p:cNvSpPr>
            <p:nvPr/>
          </p:nvSpPr>
          <p:spPr bwMode="auto">
            <a:xfrm>
              <a:off x="1257835" y="2051473"/>
              <a:ext cx="9683" cy="5641"/>
            </a:xfrm>
            <a:custGeom>
              <a:avLst/>
              <a:gdLst>
                <a:gd name="T0" fmla="*/ 2147483647 w 34"/>
                <a:gd name="T1" fmla="*/ 0 h 21"/>
                <a:gd name="T2" fmla="*/ 2147483647 w 34"/>
                <a:gd name="T3" fmla="*/ 0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0 w 34"/>
                <a:gd name="T13" fmla="*/ 2147483647 h 21"/>
                <a:gd name="T14" fmla="*/ 0 w 34"/>
                <a:gd name="T15" fmla="*/ 2147483647 h 21"/>
                <a:gd name="T16" fmla="*/ 0 w 34"/>
                <a:gd name="T17" fmla="*/ 2147483647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2147483647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2147483647 w 34"/>
                <a:gd name="T51" fmla="*/ 2147483647 h 21"/>
                <a:gd name="T52" fmla="*/ 2147483647 w 34"/>
                <a:gd name="T53" fmla="*/ 2147483647 h 21"/>
                <a:gd name="T54" fmla="*/ 2147483647 w 34"/>
                <a:gd name="T55" fmla="*/ 0 h 21"/>
                <a:gd name="T56" fmla="*/ 2147483647 w 34"/>
                <a:gd name="T57" fmla="*/ 0 h 21"/>
                <a:gd name="T58" fmla="*/ 2147483647 w 3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1"/>
                <a:gd name="T92" fmla="*/ 34 w 3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1">
                  <a:moveTo>
                    <a:pt x="11" y="0"/>
                  </a:moveTo>
                  <a:lnTo>
                    <a:pt x="8" y="0"/>
                  </a:lnTo>
                  <a:lnTo>
                    <a:pt x="5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4" y="15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5" name="Line 354"/>
            <p:cNvSpPr>
              <a:spLocks noChangeShapeType="1"/>
            </p:cNvSpPr>
            <p:nvPr/>
          </p:nvSpPr>
          <p:spPr bwMode="auto">
            <a:xfrm>
              <a:off x="1267518" y="20542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6" name="Freeform 355"/>
            <p:cNvSpPr>
              <a:spLocks/>
            </p:cNvSpPr>
            <p:nvPr/>
          </p:nvSpPr>
          <p:spPr bwMode="auto">
            <a:xfrm>
              <a:off x="1261986" y="2051473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9"/>
                  </a:lnTo>
                  <a:lnTo>
                    <a:pt x="17" y="6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3"/>
                  </a:lnTo>
                  <a:lnTo>
                    <a:pt x="17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7" name="Line 356"/>
            <p:cNvSpPr>
              <a:spLocks noChangeShapeType="1"/>
            </p:cNvSpPr>
            <p:nvPr/>
          </p:nvSpPr>
          <p:spPr bwMode="auto">
            <a:xfrm>
              <a:off x="1263369" y="205852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8" name="Freeform 357"/>
            <p:cNvSpPr>
              <a:spLocks/>
            </p:cNvSpPr>
            <p:nvPr/>
          </p:nvSpPr>
          <p:spPr bwMode="auto">
            <a:xfrm>
              <a:off x="1261986" y="2058525"/>
              <a:ext cx="6917" cy="5641"/>
            </a:xfrm>
            <a:custGeom>
              <a:avLst/>
              <a:gdLst>
                <a:gd name="T0" fmla="*/ 2147483647 w 26"/>
                <a:gd name="T1" fmla="*/ 0 h 20"/>
                <a:gd name="T2" fmla="*/ 2147483647 w 26"/>
                <a:gd name="T3" fmla="*/ 0 h 20"/>
                <a:gd name="T4" fmla="*/ 2147483647 w 26"/>
                <a:gd name="T5" fmla="*/ 0 h 20"/>
                <a:gd name="T6" fmla="*/ 2147483647 w 26"/>
                <a:gd name="T7" fmla="*/ 2147483647 h 20"/>
                <a:gd name="T8" fmla="*/ 0 w 26"/>
                <a:gd name="T9" fmla="*/ 2147483647 h 20"/>
                <a:gd name="T10" fmla="*/ 0 w 26"/>
                <a:gd name="T11" fmla="*/ 2147483647 h 20"/>
                <a:gd name="T12" fmla="*/ 0 w 26"/>
                <a:gd name="T13" fmla="*/ 2147483647 h 20"/>
                <a:gd name="T14" fmla="*/ 0 w 26"/>
                <a:gd name="T15" fmla="*/ 2147483647 h 20"/>
                <a:gd name="T16" fmla="*/ 0 w 26"/>
                <a:gd name="T17" fmla="*/ 2147483647 h 20"/>
                <a:gd name="T18" fmla="*/ 0 w 26"/>
                <a:gd name="T19" fmla="*/ 2147483647 h 20"/>
                <a:gd name="T20" fmla="*/ 0 w 26"/>
                <a:gd name="T21" fmla="*/ 2147483647 h 20"/>
                <a:gd name="T22" fmla="*/ 2147483647 w 26"/>
                <a:gd name="T23" fmla="*/ 2147483647 h 20"/>
                <a:gd name="T24" fmla="*/ 2147483647 w 26"/>
                <a:gd name="T25" fmla="*/ 2147483647 h 20"/>
                <a:gd name="T26" fmla="*/ 2147483647 w 26"/>
                <a:gd name="T27" fmla="*/ 2147483647 h 20"/>
                <a:gd name="T28" fmla="*/ 2147483647 w 26"/>
                <a:gd name="T29" fmla="*/ 2147483647 h 20"/>
                <a:gd name="T30" fmla="*/ 2147483647 w 26"/>
                <a:gd name="T31" fmla="*/ 2147483647 h 20"/>
                <a:gd name="T32" fmla="*/ 2147483647 w 26"/>
                <a:gd name="T33" fmla="*/ 2147483647 h 20"/>
                <a:gd name="T34" fmla="*/ 2147483647 w 26"/>
                <a:gd name="T35" fmla="*/ 2147483647 h 20"/>
                <a:gd name="T36" fmla="*/ 2147483647 w 26"/>
                <a:gd name="T37" fmla="*/ 2147483647 h 20"/>
                <a:gd name="T38" fmla="*/ 2147483647 w 26"/>
                <a:gd name="T39" fmla="*/ 2147483647 h 20"/>
                <a:gd name="T40" fmla="*/ 2147483647 w 26"/>
                <a:gd name="T41" fmla="*/ 2147483647 h 20"/>
                <a:gd name="T42" fmla="*/ 2147483647 w 26"/>
                <a:gd name="T43" fmla="*/ 2147483647 h 20"/>
                <a:gd name="T44" fmla="*/ 2147483647 w 26"/>
                <a:gd name="T45" fmla="*/ 2147483647 h 20"/>
                <a:gd name="T46" fmla="*/ 2147483647 w 26"/>
                <a:gd name="T47" fmla="*/ 2147483647 h 20"/>
                <a:gd name="T48" fmla="*/ 2147483647 w 26"/>
                <a:gd name="T49" fmla="*/ 2147483647 h 20"/>
                <a:gd name="T50" fmla="*/ 2147483647 w 26"/>
                <a:gd name="T51" fmla="*/ 2147483647 h 20"/>
                <a:gd name="T52" fmla="*/ 2147483647 w 26"/>
                <a:gd name="T53" fmla="*/ 0 h 20"/>
                <a:gd name="T54" fmla="*/ 2147483647 w 26"/>
                <a:gd name="T55" fmla="*/ 0 h 20"/>
                <a:gd name="T56" fmla="*/ 2147483647 w 26"/>
                <a:gd name="T57" fmla="*/ 0 h 20"/>
                <a:gd name="T58" fmla="*/ 2147483647 w 2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0"/>
                <a:gd name="T92" fmla="*/ 26 w 2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0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12" y="20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9" name="Line 358"/>
            <p:cNvSpPr>
              <a:spLocks noChangeShapeType="1"/>
            </p:cNvSpPr>
            <p:nvPr/>
          </p:nvSpPr>
          <p:spPr bwMode="auto">
            <a:xfrm>
              <a:off x="1268901" y="20613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0" name="Freeform 359"/>
            <p:cNvSpPr>
              <a:spLocks/>
            </p:cNvSpPr>
            <p:nvPr/>
          </p:nvSpPr>
          <p:spPr bwMode="auto">
            <a:xfrm>
              <a:off x="1263369" y="2058525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9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20" y="34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1" name="Line 360"/>
            <p:cNvSpPr>
              <a:spLocks noChangeShapeType="1"/>
            </p:cNvSpPr>
            <p:nvPr/>
          </p:nvSpPr>
          <p:spPr bwMode="auto">
            <a:xfrm>
              <a:off x="1266135" y="20655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2" name="Freeform 361"/>
            <p:cNvSpPr>
              <a:spLocks/>
            </p:cNvSpPr>
            <p:nvPr/>
          </p:nvSpPr>
          <p:spPr bwMode="auto">
            <a:xfrm>
              <a:off x="1263369" y="2065577"/>
              <a:ext cx="17982" cy="5641"/>
            </a:xfrm>
            <a:custGeom>
              <a:avLst/>
              <a:gdLst>
                <a:gd name="T0" fmla="*/ 2147483647 w 63"/>
                <a:gd name="T1" fmla="*/ 0 h 21"/>
                <a:gd name="T2" fmla="*/ 2147483647 w 63"/>
                <a:gd name="T3" fmla="*/ 0 h 21"/>
                <a:gd name="T4" fmla="*/ 2147483647 w 63"/>
                <a:gd name="T5" fmla="*/ 2147483647 h 21"/>
                <a:gd name="T6" fmla="*/ 2147483647 w 63"/>
                <a:gd name="T7" fmla="*/ 2147483647 h 21"/>
                <a:gd name="T8" fmla="*/ 2147483647 w 63"/>
                <a:gd name="T9" fmla="*/ 2147483647 h 21"/>
                <a:gd name="T10" fmla="*/ 0 w 63"/>
                <a:gd name="T11" fmla="*/ 2147483647 h 21"/>
                <a:gd name="T12" fmla="*/ 0 w 63"/>
                <a:gd name="T13" fmla="*/ 2147483647 h 21"/>
                <a:gd name="T14" fmla="*/ 0 w 63"/>
                <a:gd name="T15" fmla="*/ 2147483647 h 21"/>
                <a:gd name="T16" fmla="*/ 0 w 63"/>
                <a:gd name="T17" fmla="*/ 2147483647 h 21"/>
                <a:gd name="T18" fmla="*/ 0 w 63"/>
                <a:gd name="T19" fmla="*/ 2147483647 h 21"/>
                <a:gd name="T20" fmla="*/ 2147483647 w 63"/>
                <a:gd name="T21" fmla="*/ 2147483647 h 21"/>
                <a:gd name="T22" fmla="*/ 2147483647 w 63"/>
                <a:gd name="T23" fmla="*/ 2147483647 h 21"/>
                <a:gd name="T24" fmla="*/ 2147483647 w 63"/>
                <a:gd name="T25" fmla="*/ 2147483647 h 21"/>
                <a:gd name="T26" fmla="*/ 2147483647 w 63"/>
                <a:gd name="T27" fmla="*/ 2147483647 h 21"/>
                <a:gd name="T28" fmla="*/ 2147483647 w 63"/>
                <a:gd name="T29" fmla="*/ 2147483647 h 21"/>
                <a:gd name="T30" fmla="*/ 2147483647 w 63"/>
                <a:gd name="T31" fmla="*/ 2147483647 h 21"/>
                <a:gd name="T32" fmla="*/ 2147483647 w 63"/>
                <a:gd name="T33" fmla="*/ 2147483647 h 21"/>
                <a:gd name="T34" fmla="*/ 2147483647 w 63"/>
                <a:gd name="T35" fmla="*/ 2147483647 h 21"/>
                <a:gd name="T36" fmla="*/ 2147483647 w 63"/>
                <a:gd name="T37" fmla="*/ 2147483647 h 21"/>
                <a:gd name="T38" fmla="*/ 2147483647 w 63"/>
                <a:gd name="T39" fmla="*/ 2147483647 h 21"/>
                <a:gd name="T40" fmla="*/ 2147483647 w 63"/>
                <a:gd name="T41" fmla="*/ 2147483647 h 21"/>
                <a:gd name="T42" fmla="*/ 2147483647 w 63"/>
                <a:gd name="T43" fmla="*/ 2147483647 h 21"/>
                <a:gd name="T44" fmla="*/ 2147483647 w 63"/>
                <a:gd name="T45" fmla="*/ 2147483647 h 21"/>
                <a:gd name="T46" fmla="*/ 2147483647 w 63"/>
                <a:gd name="T47" fmla="*/ 2147483647 h 21"/>
                <a:gd name="T48" fmla="*/ 2147483647 w 63"/>
                <a:gd name="T49" fmla="*/ 2147483647 h 21"/>
                <a:gd name="T50" fmla="*/ 2147483647 w 63"/>
                <a:gd name="T51" fmla="*/ 2147483647 h 21"/>
                <a:gd name="T52" fmla="*/ 2147483647 w 63"/>
                <a:gd name="T53" fmla="*/ 2147483647 h 21"/>
                <a:gd name="T54" fmla="*/ 2147483647 w 63"/>
                <a:gd name="T55" fmla="*/ 0 h 21"/>
                <a:gd name="T56" fmla="*/ 2147483647 w 63"/>
                <a:gd name="T57" fmla="*/ 0 h 21"/>
                <a:gd name="T58" fmla="*/ 2147483647 w 6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21"/>
                <a:gd name="T92" fmla="*/ 63 w 6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21">
                  <a:moveTo>
                    <a:pt x="8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52" y="21"/>
                  </a:lnTo>
                  <a:lnTo>
                    <a:pt x="58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3" y="16"/>
                  </a:lnTo>
                  <a:lnTo>
                    <a:pt x="63" y="12"/>
                  </a:lnTo>
                  <a:lnTo>
                    <a:pt x="63" y="10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3" name="Line 362"/>
            <p:cNvSpPr>
              <a:spLocks noChangeShapeType="1"/>
            </p:cNvSpPr>
            <p:nvPr/>
          </p:nvSpPr>
          <p:spPr bwMode="auto">
            <a:xfrm>
              <a:off x="1281351" y="206839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4" name="Freeform 363"/>
            <p:cNvSpPr>
              <a:spLocks/>
            </p:cNvSpPr>
            <p:nvPr/>
          </p:nvSpPr>
          <p:spPr bwMode="auto">
            <a:xfrm>
              <a:off x="1275817" y="2065577"/>
              <a:ext cx="5533" cy="1269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2147483647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2147483647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7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5" name="Line 364"/>
            <p:cNvSpPr>
              <a:spLocks noChangeShapeType="1"/>
            </p:cNvSpPr>
            <p:nvPr/>
          </p:nvSpPr>
          <p:spPr bwMode="auto">
            <a:xfrm>
              <a:off x="1278584" y="207262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6" name="Freeform 365"/>
            <p:cNvSpPr>
              <a:spLocks/>
            </p:cNvSpPr>
            <p:nvPr/>
          </p:nvSpPr>
          <p:spPr bwMode="auto">
            <a:xfrm>
              <a:off x="1275817" y="2072628"/>
              <a:ext cx="16599" cy="5641"/>
            </a:xfrm>
            <a:custGeom>
              <a:avLst/>
              <a:gdLst>
                <a:gd name="T0" fmla="*/ 2147483647 w 60"/>
                <a:gd name="T1" fmla="*/ 0 h 18"/>
                <a:gd name="T2" fmla="*/ 2147483647 w 60"/>
                <a:gd name="T3" fmla="*/ 0 h 18"/>
                <a:gd name="T4" fmla="*/ 2147483647 w 60"/>
                <a:gd name="T5" fmla="*/ 0 h 18"/>
                <a:gd name="T6" fmla="*/ 2147483647 w 60"/>
                <a:gd name="T7" fmla="*/ 0 h 18"/>
                <a:gd name="T8" fmla="*/ 2147483647 w 60"/>
                <a:gd name="T9" fmla="*/ 2147483647 h 18"/>
                <a:gd name="T10" fmla="*/ 2147483647 w 60"/>
                <a:gd name="T11" fmla="*/ 2147483647 h 18"/>
                <a:gd name="T12" fmla="*/ 0 w 60"/>
                <a:gd name="T13" fmla="*/ 2147483647 h 18"/>
                <a:gd name="T14" fmla="*/ 0 w 60"/>
                <a:gd name="T15" fmla="*/ 2147483647 h 18"/>
                <a:gd name="T16" fmla="*/ 0 w 60"/>
                <a:gd name="T17" fmla="*/ 2147483647 h 18"/>
                <a:gd name="T18" fmla="*/ 2147483647 w 60"/>
                <a:gd name="T19" fmla="*/ 2147483647 h 18"/>
                <a:gd name="T20" fmla="*/ 2147483647 w 60"/>
                <a:gd name="T21" fmla="*/ 2147483647 h 18"/>
                <a:gd name="T22" fmla="*/ 2147483647 w 60"/>
                <a:gd name="T23" fmla="*/ 2147483647 h 18"/>
                <a:gd name="T24" fmla="*/ 2147483647 w 60"/>
                <a:gd name="T25" fmla="*/ 2147483647 h 18"/>
                <a:gd name="T26" fmla="*/ 2147483647 w 60"/>
                <a:gd name="T27" fmla="*/ 2147483647 h 18"/>
                <a:gd name="T28" fmla="*/ 2147483647 w 60"/>
                <a:gd name="T29" fmla="*/ 2147483647 h 18"/>
                <a:gd name="T30" fmla="*/ 2147483647 w 60"/>
                <a:gd name="T31" fmla="*/ 2147483647 h 18"/>
                <a:gd name="T32" fmla="*/ 2147483647 w 60"/>
                <a:gd name="T33" fmla="*/ 2147483647 h 18"/>
                <a:gd name="T34" fmla="*/ 2147483647 w 60"/>
                <a:gd name="T35" fmla="*/ 2147483647 h 18"/>
                <a:gd name="T36" fmla="*/ 2147483647 w 60"/>
                <a:gd name="T37" fmla="*/ 2147483647 h 18"/>
                <a:gd name="T38" fmla="*/ 2147483647 w 60"/>
                <a:gd name="T39" fmla="*/ 2147483647 h 18"/>
                <a:gd name="T40" fmla="*/ 2147483647 w 60"/>
                <a:gd name="T41" fmla="*/ 2147483647 h 18"/>
                <a:gd name="T42" fmla="*/ 2147483647 w 60"/>
                <a:gd name="T43" fmla="*/ 2147483647 h 18"/>
                <a:gd name="T44" fmla="*/ 2147483647 w 60"/>
                <a:gd name="T45" fmla="*/ 2147483647 h 18"/>
                <a:gd name="T46" fmla="*/ 2147483647 w 60"/>
                <a:gd name="T47" fmla="*/ 2147483647 h 18"/>
                <a:gd name="T48" fmla="*/ 2147483647 w 60"/>
                <a:gd name="T49" fmla="*/ 2147483647 h 18"/>
                <a:gd name="T50" fmla="*/ 2147483647 w 60"/>
                <a:gd name="T51" fmla="*/ 0 h 18"/>
                <a:gd name="T52" fmla="*/ 2147483647 w 60"/>
                <a:gd name="T53" fmla="*/ 0 h 18"/>
                <a:gd name="T54" fmla="*/ 2147483647 w 60"/>
                <a:gd name="T55" fmla="*/ 0 h 18"/>
                <a:gd name="T56" fmla="*/ 2147483647 w 60"/>
                <a:gd name="T57" fmla="*/ 0 h 18"/>
                <a:gd name="T58" fmla="*/ 2147483647 w 60"/>
                <a:gd name="T59" fmla="*/ 0 h 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8"/>
                <a:gd name="T92" fmla="*/ 60 w 60"/>
                <a:gd name="T93" fmla="*/ 18 h 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8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46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60" y="8"/>
                  </a:lnTo>
                  <a:lnTo>
                    <a:pt x="58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7" name="Line 366"/>
            <p:cNvSpPr>
              <a:spLocks noChangeShapeType="1"/>
            </p:cNvSpPr>
            <p:nvPr/>
          </p:nvSpPr>
          <p:spPr bwMode="auto">
            <a:xfrm>
              <a:off x="1292416" y="207544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8" name="Freeform 367"/>
            <p:cNvSpPr>
              <a:spLocks/>
            </p:cNvSpPr>
            <p:nvPr/>
          </p:nvSpPr>
          <p:spPr bwMode="auto">
            <a:xfrm>
              <a:off x="1286883" y="2072628"/>
              <a:ext cx="5533" cy="18335"/>
            </a:xfrm>
            <a:custGeom>
              <a:avLst/>
              <a:gdLst>
                <a:gd name="T0" fmla="*/ 2147483647 w 20"/>
                <a:gd name="T1" fmla="*/ 2147483647 h 66"/>
                <a:gd name="T2" fmla="*/ 2147483647 w 20"/>
                <a:gd name="T3" fmla="*/ 2147483647 h 66"/>
                <a:gd name="T4" fmla="*/ 2147483647 w 20"/>
                <a:gd name="T5" fmla="*/ 2147483647 h 66"/>
                <a:gd name="T6" fmla="*/ 2147483647 w 20"/>
                <a:gd name="T7" fmla="*/ 2147483647 h 66"/>
                <a:gd name="T8" fmla="*/ 2147483647 w 20"/>
                <a:gd name="T9" fmla="*/ 0 h 66"/>
                <a:gd name="T10" fmla="*/ 2147483647 w 20"/>
                <a:gd name="T11" fmla="*/ 0 h 66"/>
                <a:gd name="T12" fmla="*/ 2147483647 w 20"/>
                <a:gd name="T13" fmla="*/ 0 h 66"/>
                <a:gd name="T14" fmla="*/ 2147483647 w 20"/>
                <a:gd name="T15" fmla="*/ 0 h 66"/>
                <a:gd name="T16" fmla="*/ 2147483647 w 20"/>
                <a:gd name="T17" fmla="*/ 0 h 66"/>
                <a:gd name="T18" fmla="*/ 2147483647 w 20"/>
                <a:gd name="T19" fmla="*/ 0 h 66"/>
                <a:gd name="T20" fmla="*/ 2147483647 w 20"/>
                <a:gd name="T21" fmla="*/ 0 h 66"/>
                <a:gd name="T22" fmla="*/ 0 w 20"/>
                <a:gd name="T23" fmla="*/ 2147483647 h 66"/>
                <a:gd name="T24" fmla="*/ 0 w 20"/>
                <a:gd name="T25" fmla="*/ 2147483647 h 66"/>
                <a:gd name="T26" fmla="*/ 0 w 20"/>
                <a:gd name="T27" fmla="*/ 2147483647 h 66"/>
                <a:gd name="T28" fmla="*/ 0 w 20"/>
                <a:gd name="T29" fmla="*/ 2147483647 h 66"/>
                <a:gd name="T30" fmla="*/ 0 w 20"/>
                <a:gd name="T31" fmla="*/ 2147483647 h 66"/>
                <a:gd name="T32" fmla="*/ 0 w 20"/>
                <a:gd name="T33" fmla="*/ 2147483647 h 66"/>
                <a:gd name="T34" fmla="*/ 0 w 20"/>
                <a:gd name="T35" fmla="*/ 2147483647 h 66"/>
                <a:gd name="T36" fmla="*/ 2147483647 w 20"/>
                <a:gd name="T37" fmla="*/ 2147483647 h 66"/>
                <a:gd name="T38" fmla="*/ 2147483647 w 20"/>
                <a:gd name="T39" fmla="*/ 2147483647 h 66"/>
                <a:gd name="T40" fmla="*/ 2147483647 w 20"/>
                <a:gd name="T41" fmla="*/ 2147483647 h 66"/>
                <a:gd name="T42" fmla="*/ 2147483647 w 20"/>
                <a:gd name="T43" fmla="*/ 2147483647 h 66"/>
                <a:gd name="T44" fmla="*/ 2147483647 w 20"/>
                <a:gd name="T45" fmla="*/ 2147483647 h 66"/>
                <a:gd name="T46" fmla="*/ 2147483647 w 20"/>
                <a:gd name="T47" fmla="*/ 2147483647 h 66"/>
                <a:gd name="T48" fmla="*/ 2147483647 w 20"/>
                <a:gd name="T49" fmla="*/ 2147483647 h 66"/>
                <a:gd name="T50" fmla="*/ 2147483647 w 20"/>
                <a:gd name="T51" fmla="*/ 2147483647 h 66"/>
                <a:gd name="T52" fmla="*/ 2147483647 w 20"/>
                <a:gd name="T53" fmla="*/ 2147483647 h 66"/>
                <a:gd name="T54" fmla="*/ 2147483647 w 20"/>
                <a:gd name="T55" fmla="*/ 2147483647 h 66"/>
                <a:gd name="T56" fmla="*/ 2147483647 w 20"/>
                <a:gd name="T57" fmla="*/ 2147483647 h 66"/>
                <a:gd name="T58" fmla="*/ 2147483647 w 20"/>
                <a:gd name="T59" fmla="*/ 2147483647 h 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66"/>
                <a:gd name="T92" fmla="*/ 20 w 20"/>
                <a:gd name="T93" fmla="*/ 66 h 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66">
                  <a:moveTo>
                    <a:pt x="20" y="8"/>
                  </a:moveTo>
                  <a:lnTo>
                    <a:pt x="18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4" y="66"/>
                  </a:lnTo>
                  <a:lnTo>
                    <a:pt x="18" y="63"/>
                  </a:lnTo>
                  <a:lnTo>
                    <a:pt x="18" y="60"/>
                  </a:lnTo>
                  <a:lnTo>
                    <a:pt x="20" y="57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9" name="Line 368"/>
            <p:cNvSpPr>
              <a:spLocks noChangeShapeType="1"/>
            </p:cNvSpPr>
            <p:nvPr/>
          </p:nvSpPr>
          <p:spPr bwMode="auto">
            <a:xfrm>
              <a:off x="1288265" y="208532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0" name="Freeform 369"/>
            <p:cNvSpPr>
              <a:spLocks/>
            </p:cNvSpPr>
            <p:nvPr/>
          </p:nvSpPr>
          <p:spPr bwMode="auto">
            <a:xfrm>
              <a:off x="1286883" y="2085322"/>
              <a:ext cx="22132" cy="5641"/>
            </a:xfrm>
            <a:custGeom>
              <a:avLst/>
              <a:gdLst>
                <a:gd name="T0" fmla="*/ 2147483647 w 80"/>
                <a:gd name="T1" fmla="*/ 0 h 21"/>
                <a:gd name="T2" fmla="*/ 2147483647 w 80"/>
                <a:gd name="T3" fmla="*/ 0 h 21"/>
                <a:gd name="T4" fmla="*/ 2147483647 w 80"/>
                <a:gd name="T5" fmla="*/ 2147483647 h 21"/>
                <a:gd name="T6" fmla="*/ 2147483647 w 80"/>
                <a:gd name="T7" fmla="*/ 2147483647 h 21"/>
                <a:gd name="T8" fmla="*/ 0 w 80"/>
                <a:gd name="T9" fmla="*/ 2147483647 h 21"/>
                <a:gd name="T10" fmla="*/ 0 w 80"/>
                <a:gd name="T11" fmla="*/ 2147483647 h 21"/>
                <a:gd name="T12" fmla="*/ 0 w 80"/>
                <a:gd name="T13" fmla="*/ 2147483647 h 21"/>
                <a:gd name="T14" fmla="*/ 0 w 80"/>
                <a:gd name="T15" fmla="*/ 2147483647 h 21"/>
                <a:gd name="T16" fmla="*/ 0 w 80"/>
                <a:gd name="T17" fmla="*/ 2147483647 h 21"/>
                <a:gd name="T18" fmla="*/ 0 w 80"/>
                <a:gd name="T19" fmla="*/ 2147483647 h 21"/>
                <a:gd name="T20" fmla="*/ 0 w 80"/>
                <a:gd name="T21" fmla="*/ 2147483647 h 21"/>
                <a:gd name="T22" fmla="*/ 2147483647 w 80"/>
                <a:gd name="T23" fmla="*/ 2147483647 h 21"/>
                <a:gd name="T24" fmla="*/ 2147483647 w 80"/>
                <a:gd name="T25" fmla="*/ 2147483647 h 21"/>
                <a:gd name="T26" fmla="*/ 2147483647 w 80"/>
                <a:gd name="T27" fmla="*/ 2147483647 h 21"/>
                <a:gd name="T28" fmla="*/ 2147483647 w 80"/>
                <a:gd name="T29" fmla="*/ 2147483647 h 21"/>
                <a:gd name="T30" fmla="*/ 2147483647 w 80"/>
                <a:gd name="T31" fmla="*/ 2147483647 h 21"/>
                <a:gd name="T32" fmla="*/ 2147483647 w 80"/>
                <a:gd name="T33" fmla="*/ 2147483647 h 21"/>
                <a:gd name="T34" fmla="*/ 2147483647 w 80"/>
                <a:gd name="T35" fmla="*/ 2147483647 h 21"/>
                <a:gd name="T36" fmla="*/ 2147483647 w 80"/>
                <a:gd name="T37" fmla="*/ 2147483647 h 21"/>
                <a:gd name="T38" fmla="*/ 2147483647 w 80"/>
                <a:gd name="T39" fmla="*/ 2147483647 h 21"/>
                <a:gd name="T40" fmla="*/ 2147483647 w 80"/>
                <a:gd name="T41" fmla="*/ 2147483647 h 21"/>
                <a:gd name="T42" fmla="*/ 2147483647 w 80"/>
                <a:gd name="T43" fmla="*/ 2147483647 h 21"/>
                <a:gd name="T44" fmla="*/ 2147483647 w 80"/>
                <a:gd name="T45" fmla="*/ 2147483647 h 21"/>
                <a:gd name="T46" fmla="*/ 2147483647 w 80"/>
                <a:gd name="T47" fmla="*/ 2147483647 h 21"/>
                <a:gd name="T48" fmla="*/ 2147483647 w 80"/>
                <a:gd name="T49" fmla="*/ 2147483647 h 21"/>
                <a:gd name="T50" fmla="*/ 2147483647 w 80"/>
                <a:gd name="T51" fmla="*/ 2147483647 h 21"/>
                <a:gd name="T52" fmla="*/ 2147483647 w 80"/>
                <a:gd name="T53" fmla="*/ 2147483647 h 21"/>
                <a:gd name="T54" fmla="*/ 2147483647 w 80"/>
                <a:gd name="T55" fmla="*/ 0 h 21"/>
                <a:gd name="T56" fmla="*/ 2147483647 w 80"/>
                <a:gd name="T57" fmla="*/ 0 h 21"/>
                <a:gd name="T58" fmla="*/ 2147483647 w 8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"/>
                <a:gd name="T91" fmla="*/ 0 h 21"/>
                <a:gd name="T92" fmla="*/ 80 w 8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" h="21">
                  <a:moveTo>
                    <a:pt x="9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67" y="21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78" y="18"/>
                  </a:lnTo>
                  <a:lnTo>
                    <a:pt x="80" y="15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8" y="4"/>
                  </a:lnTo>
                  <a:lnTo>
                    <a:pt x="75" y="4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1" name="Line 370"/>
            <p:cNvSpPr>
              <a:spLocks noChangeShapeType="1"/>
            </p:cNvSpPr>
            <p:nvPr/>
          </p:nvSpPr>
          <p:spPr bwMode="auto">
            <a:xfrm>
              <a:off x="1309015" y="20895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2" name="Freeform 371"/>
            <p:cNvSpPr>
              <a:spLocks/>
            </p:cNvSpPr>
            <p:nvPr/>
          </p:nvSpPr>
          <p:spPr bwMode="auto">
            <a:xfrm>
              <a:off x="1303481" y="2085322"/>
              <a:ext cx="5533" cy="14103"/>
            </a:xfrm>
            <a:custGeom>
              <a:avLst/>
              <a:gdLst>
                <a:gd name="T0" fmla="*/ 2147483647 w 19"/>
                <a:gd name="T1" fmla="*/ 2147483647 h 47"/>
                <a:gd name="T2" fmla="*/ 2147483647 w 19"/>
                <a:gd name="T3" fmla="*/ 2147483647 h 47"/>
                <a:gd name="T4" fmla="*/ 2147483647 w 19"/>
                <a:gd name="T5" fmla="*/ 2147483647 h 47"/>
                <a:gd name="T6" fmla="*/ 2147483647 w 19"/>
                <a:gd name="T7" fmla="*/ 2147483647 h 47"/>
                <a:gd name="T8" fmla="*/ 2147483647 w 19"/>
                <a:gd name="T9" fmla="*/ 2147483647 h 47"/>
                <a:gd name="T10" fmla="*/ 2147483647 w 19"/>
                <a:gd name="T11" fmla="*/ 2147483647 h 47"/>
                <a:gd name="T12" fmla="*/ 2147483647 w 19"/>
                <a:gd name="T13" fmla="*/ 0 h 47"/>
                <a:gd name="T14" fmla="*/ 2147483647 w 19"/>
                <a:gd name="T15" fmla="*/ 0 h 47"/>
                <a:gd name="T16" fmla="*/ 2147483647 w 19"/>
                <a:gd name="T17" fmla="*/ 0 h 47"/>
                <a:gd name="T18" fmla="*/ 2147483647 w 19"/>
                <a:gd name="T19" fmla="*/ 2147483647 h 47"/>
                <a:gd name="T20" fmla="*/ 2147483647 w 19"/>
                <a:gd name="T21" fmla="*/ 2147483647 h 47"/>
                <a:gd name="T22" fmla="*/ 2147483647 w 19"/>
                <a:gd name="T23" fmla="*/ 2147483647 h 47"/>
                <a:gd name="T24" fmla="*/ 2147483647 w 19"/>
                <a:gd name="T25" fmla="*/ 2147483647 h 47"/>
                <a:gd name="T26" fmla="*/ 0 w 19"/>
                <a:gd name="T27" fmla="*/ 2147483647 h 47"/>
                <a:gd name="T28" fmla="*/ 0 w 19"/>
                <a:gd name="T29" fmla="*/ 2147483647 h 47"/>
                <a:gd name="T30" fmla="*/ 0 w 19"/>
                <a:gd name="T31" fmla="*/ 2147483647 h 47"/>
                <a:gd name="T32" fmla="*/ 2147483647 w 19"/>
                <a:gd name="T33" fmla="*/ 2147483647 h 47"/>
                <a:gd name="T34" fmla="*/ 2147483647 w 19"/>
                <a:gd name="T35" fmla="*/ 2147483647 h 47"/>
                <a:gd name="T36" fmla="*/ 2147483647 w 19"/>
                <a:gd name="T37" fmla="*/ 2147483647 h 47"/>
                <a:gd name="T38" fmla="*/ 2147483647 w 19"/>
                <a:gd name="T39" fmla="*/ 2147483647 h 47"/>
                <a:gd name="T40" fmla="*/ 2147483647 w 19"/>
                <a:gd name="T41" fmla="*/ 2147483647 h 47"/>
                <a:gd name="T42" fmla="*/ 2147483647 w 19"/>
                <a:gd name="T43" fmla="*/ 2147483647 h 47"/>
                <a:gd name="T44" fmla="*/ 2147483647 w 19"/>
                <a:gd name="T45" fmla="*/ 2147483647 h 47"/>
                <a:gd name="T46" fmla="*/ 2147483647 w 19"/>
                <a:gd name="T47" fmla="*/ 2147483647 h 47"/>
                <a:gd name="T48" fmla="*/ 2147483647 w 19"/>
                <a:gd name="T49" fmla="*/ 2147483647 h 47"/>
                <a:gd name="T50" fmla="*/ 2147483647 w 19"/>
                <a:gd name="T51" fmla="*/ 2147483647 h 47"/>
                <a:gd name="T52" fmla="*/ 2147483647 w 19"/>
                <a:gd name="T53" fmla="*/ 2147483647 h 47"/>
                <a:gd name="T54" fmla="*/ 2147483647 w 19"/>
                <a:gd name="T55" fmla="*/ 2147483647 h 47"/>
                <a:gd name="T56" fmla="*/ 2147483647 w 19"/>
                <a:gd name="T57" fmla="*/ 2147483647 h 47"/>
                <a:gd name="T58" fmla="*/ 2147483647 w 19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7"/>
                <a:gd name="T92" fmla="*/ 19 w 19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7">
                  <a:moveTo>
                    <a:pt x="19" y="12"/>
                  </a:moveTo>
                  <a:lnTo>
                    <a:pt x="19" y="10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6" y="44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4" y="47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3" name="Line 372"/>
            <p:cNvSpPr>
              <a:spLocks noChangeShapeType="1"/>
            </p:cNvSpPr>
            <p:nvPr/>
          </p:nvSpPr>
          <p:spPr bwMode="auto">
            <a:xfrm>
              <a:off x="1306248" y="209378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4" name="Freeform 373"/>
            <p:cNvSpPr>
              <a:spLocks/>
            </p:cNvSpPr>
            <p:nvPr/>
          </p:nvSpPr>
          <p:spPr bwMode="auto">
            <a:xfrm>
              <a:off x="1303481" y="2093785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0 h 20"/>
                <a:gd name="T6" fmla="*/ 2147483647 w 29"/>
                <a:gd name="T7" fmla="*/ 0 h 20"/>
                <a:gd name="T8" fmla="*/ 2147483647 w 29"/>
                <a:gd name="T9" fmla="*/ 2147483647 h 20"/>
                <a:gd name="T10" fmla="*/ 2147483647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2147483647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0 h 20"/>
                <a:gd name="T52" fmla="*/ 2147483647 w 29"/>
                <a:gd name="T53" fmla="*/ 0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9" y="20"/>
                  </a:lnTo>
                  <a:lnTo>
                    <a:pt x="23" y="17"/>
                  </a:lnTo>
                  <a:lnTo>
                    <a:pt x="25" y="14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5" y="6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5" name="Line 374"/>
            <p:cNvSpPr>
              <a:spLocks noChangeShapeType="1"/>
            </p:cNvSpPr>
            <p:nvPr/>
          </p:nvSpPr>
          <p:spPr bwMode="auto">
            <a:xfrm>
              <a:off x="1311781" y="20951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6" name="Freeform 375"/>
            <p:cNvSpPr>
              <a:spLocks/>
            </p:cNvSpPr>
            <p:nvPr/>
          </p:nvSpPr>
          <p:spPr bwMode="auto">
            <a:xfrm>
              <a:off x="1304864" y="2093785"/>
              <a:ext cx="6917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0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0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7" name="Line 376"/>
            <p:cNvSpPr>
              <a:spLocks noChangeShapeType="1"/>
            </p:cNvSpPr>
            <p:nvPr/>
          </p:nvSpPr>
          <p:spPr bwMode="auto">
            <a:xfrm>
              <a:off x="1307631" y="209942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8" name="Freeform 377"/>
            <p:cNvSpPr>
              <a:spLocks/>
            </p:cNvSpPr>
            <p:nvPr/>
          </p:nvSpPr>
          <p:spPr bwMode="auto">
            <a:xfrm>
              <a:off x="1304864" y="2099426"/>
              <a:ext cx="9683" cy="5641"/>
            </a:xfrm>
            <a:custGeom>
              <a:avLst/>
              <a:gdLst>
                <a:gd name="T0" fmla="*/ 2147483647 w 32"/>
                <a:gd name="T1" fmla="*/ 0 h 20"/>
                <a:gd name="T2" fmla="*/ 2147483647 w 32"/>
                <a:gd name="T3" fmla="*/ 0 h 20"/>
                <a:gd name="T4" fmla="*/ 2147483647 w 32"/>
                <a:gd name="T5" fmla="*/ 0 h 20"/>
                <a:gd name="T6" fmla="*/ 2147483647 w 32"/>
                <a:gd name="T7" fmla="*/ 2147483647 h 20"/>
                <a:gd name="T8" fmla="*/ 0 w 32"/>
                <a:gd name="T9" fmla="*/ 2147483647 h 20"/>
                <a:gd name="T10" fmla="*/ 0 w 32"/>
                <a:gd name="T11" fmla="*/ 2147483647 h 20"/>
                <a:gd name="T12" fmla="*/ 0 w 32"/>
                <a:gd name="T13" fmla="*/ 2147483647 h 20"/>
                <a:gd name="T14" fmla="*/ 0 w 32"/>
                <a:gd name="T15" fmla="*/ 2147483647 h 20"/>
                <a:gd name="T16" fmla="*/ 0 w 32"/>
                <a:gd name="T17" fmla="*/ 2147483647 h 20"/>
                <a:gd name="T18" fmla="*/ 0 w 32"/>
                <a:gd name="T19" fmla="*/ 2147483647 h 20"/>
                <a:gd name="T20" fmla="*/ 0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2147483647 w 32"/>
                <a:gd name="T51" fmla="*/ 2147483647 h 20"/>
                <a:gd name="T52" fmla="*/ 2147483647 w 32"/>
                <a:gd name="T53" fmla="*/ 0 h 20"/>
                <a:gd name="T54" fmla="*/ 2147483647 w 32"/>
                <a:gd name="T55" fmla="*/ 0 h 20"/>
                <a:gd name="T56" fmla="*/ 2147483647 w 32"/>
                <a:gd name="T57" fmla="*/ 0 h 20"/>
                <a:gd name="T58" fmla="*/ 2147483647 w 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0"/>
                <a:gd name="T92" fmla="*/ 32 w 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0">
                  <a:moveTo>
                    <a:pt x="9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17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9" name="Line 378"/>
            <p:cNvSpPr>
              <a:spLocks noChangeShapeType="1"/>
            </p:cNvSpPr>
            <p:nvPr/>
          </p:nvSpPr>
          <p:spPr bwMode="auto">
            <a:xfrm>
              <a:off x="1314547" y="210365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0" name="Freeform 379"/>
            <p:cNvSpPr>
              <a:spLocks/>
            </p:cNvSpPr>
            <p:nvPr/>
          </p:nvSpPr>
          <p:spPr bwMode="auto">
            <a:xfrm>
              <a:off x="1309015" y="2099426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12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1" name="Line 380"/>
            <p:cNvSpPr>
              <a:spLocks noChangeShapeType="1"/>
            </p:cNvSpPr>
            <p:nvPr/>
          </p:nvSpPr>
          <p:spPr bwMode="auto">
            <a:xfrm>
              <a:off x="1311781" y="21064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2" name="Freeform 381"/>
            <p:cNvSpPr>
              <a:spLocks/>
            </p:cNvSpPr>
            <p:nvPr/>
          </p:nvSpPr>
          <p:spPr bwMode="auto">
            <a:xfrm>
              <a:off x="1309015" y="2106477"/>
              <a:ext cx="20748" cy="5641"/>
            </a:xfrm>
            <a:custGeom>
              <a:avLst/>
              <a:gdLst>
                <a:gd name="T0" fmla="*/ 2147483647 w 76"/>
                <a:gd name="T1" fmla="*/ 0 h 21"/>
                <a:gd name="T2" fmla="*/ 2147483647 w 76"/>
                <a:gd name="T3" fmla="*/ 2147483647 h 21"/>
                <a:gd name="T4" fmla="*/ 2147483647 w 76"/>
                <a:gd name="T5" fmla="*/ 2147483647 h 21"/>
                <a:gd name="T6" fmla="*/ 2147483647 w 76"/>
                <a:gd name="T7" fmla="*/ 2147483647 h 21"/>
                <a:gd name="T8" fmla="*/ 2147483647 w 76"/>
                <a:gd name="T9" fmla="*/ 2147483647 h 21"/>
                <a:gd name="T10" fmla="*/ 0 w 76"/>
                <a:gd name="T11" fmla="*/ 2147483647 h 21"/>
                <a:gd name="T12" fmla="*/ 0 w 76"/>
                <a:gd name="T13" fmla="*/ 2147483647 h 21"/>
                <a:gd name="T14" fmla="*/ 0 w 76"/>
                <a:gd name="T15" fmla="*/ 2147483647 h 21"/>
                <a:gd name="T16" fmla="*/ 0 w 76"/>
                <a:gd name="T17" fmla="*/ 2147483647 h 21"/>
                <a:gd name="T18" fmla="*/ 0 w 76"/>
                <a:gd name="T19" fmla="*/ 2147483647 h 21"/>
                <a:gd name="T20" fmla="*/ 2147483647 w 76"/>
                <a:gd name="T21" fmla="*/ 2147483647 h 21"/>
                <a:gd name="T22" fmla="*/ 2147483647 w 76"/>
                <a:gd name="T23" fmla="*/ 2147483647 h 21"/>
                <a:gd name="T24" fmla="*/ 2147483647 w 76"/>
                <a:gd name="T25" fmla="*/ 2147483647 h 21"/>
                <a:gd name="T26" fmla="*/ 2147483647 w 76"/>
                <a:gd name="T27" fmla="*/ 2147483647 h 21"/>
                <a:gd name="T28" fmla="*/ 2147483647 w 76"/>
                <a:gd name="T29" fmla="*/ 2147483647 h 21"/>
                <a:gd name="T30" fmla="*/ 2147483647 w 76"/>
                <a:gd name="T31" fmla="*/ 2147483647 h 21"/>
                <a:gd name="T32" fmla="*/ 2147483647 w 76"/>
                <a:gd name="T33" fmla="*/ 2147483647 h 21"/>
                <a:gd name="T34" fmla="*/ 2147483647 w 76"/>
                <a:gd name="T35" fmla="*/ 2147483647 h 21"/>
                <a:gd name="T36" fmla="*/ 2147483647 w 76"/>
                <a:gd name="T37" fmla="*/ 2147483647 h 21"/>
                <a:gd name="T38" fmla="*/ 2147483647 w 76"/>
                <a:gd name="T39" fmla="*/ 2147483647 h 21"/>
                <a:gd name="T40" fmla="*/ 2147483647 w 76"/>
                <a:gd name="T41" fmla="*/ 2147483647 h 21"/>
                <a:gd name="T42" fmla="*/ 2147483647 w 76"/>
                <a:gd name="T43" fmla="*/ 2147483647 h 21"/>
                <a:gd name="T44" fmla="*/ 2147483647 w 76"/>
                <a:gd name="T45" fmla="*/ 2147483647 h 21"/>
                <a:gd name="T46" fmla="*/ 2147483647 w 76"/>
                <a:gd name="T47" fmla="*/ 2147483647 h 21"/>
                <a:gd name="T48" fmla="*/ 2147483647 w 76"/>
                <a:gd name="T49" fmla="*/ 2147483647 h 21"/>
                <a:gd name="T50" fmla="*/ 2147483647 w 76"/>
                <a:gd name="T51" fmla="*/ 2147483647 h 21"/>
                <a:gd name="T52" fmla="*/ 2147483647 w 76"/>
                <a:gd name="T53" fmla="*/ 2147483647 h 21"/>
                <a:gd name="T54" fmla="*/ 2147483647 w 76"/>
                <a:gd name="T55" fmla="*/ 2147483647 h 21"/>
                <a:gd name="T56" fmla="*/ 2147483647 w 76"/>
                <a:gd name="T57" fmla="*/ 0 h 21"/>
                <a:gd name="T58" fmla="*/ 2147483647 w 7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6"/>
                <a:gd name="T91" fmla="*/ 0 h 21"/>
                <a:gd name="T92" fmla="*/ 76 w 7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6" h="21">
                  <a:moveTo>
                    <a:pt x="10" y="0"/>
                  </a:moveTo>
                  <a:lnTo>
                    <a:pt x="10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6" y="10"/>
                  </a:lnTo>
                  <a:lnTo>
                    <a:pt x="76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7" y="4"/>
                  </a:lnTo>
                  <a:lnTo>
                    <a:pt x="6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3" name="Line 382"/>
            <p:cNvSpPr>
              <a:spLocks noChangeShapeType="1"/>
            </p:cNvSpPr>
            <p:nvPr/>
          </p:nvSpPr>
          <p:spPr bwMode="auto">
            <a:xfrm>
              <a:off x="1326996" y="21064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4" name="Freeform 383"/>
            <p:cNvSpPr>
              <a:spLocks/>
            </p:cNvSpPr>
            <p:nvPr/>
          </p:nvSpPr>
          <p:spPr bwMode="auto">
            <a:xfrm>
              <a:off x="1324230" y="2106477"/>
              <a:ext cx="12449" cy="5641"/>
            </a:xfrm>
            <a:custGeom>
              <a:avLst/>
              <a:gdLst>
                <a:gd name="T0" fmla="*/ 2147483647 w 45"/>
                <a:gd name="T1" fmla="*/ 0 h 21"/>
                <a:gd name="T2" fmla="*/ 2147483647 w 45"/>
                <a:gd name="T3" fmla="*/ 2147483647 h 21"/>
                <a:gd name="T4" fmla="*/ 2147483647 w 45"/>
                <a:gd name="T5" fmla="*/ 2147483647 h 21"/>
                <a:gd name="T6" fmla="*/ 2147483647 w 45"/>
                <a:gd name="T7" fmla="*/ 2147483647 h 21"/>
                <a:gd name="T8" fmla="*/ 2147483647 w 45"/>
                <a:gd name="T9" fmla="*/ 2147483647 h 21"/>
                <a:gd name="T10" fmla="*/ 0 w 45"/>
                <a:gd name="T11" fmla="*/ 2147483647 h 21"/>
                <a:gd name="T12" fmla="*/ 0 w 45"/>
                <a:gd name="T13" fmla="*/ 2147483647 h 21"/>
                <a:gd name="T14" fmla="*/ 0 w 45"/>
                <a:gd name="T15" fmla="*/ 2147483647 h 21"/>
                <a:gd name="T16" fmla="*/ 0 w 45"/>
                <a:gd name="T17" fmla="*/ 2147483647 h 21"/>
                <a:gd name="T18" fmla="*/ 0 w 45"/>
                <a:gd name="T19" fmla="*/ 2147483647 h 21"/>
                <a:gd name="T20" fmla="*/ 2147483647 w 45"/>
                <a:gd name="T21" fmla="*/ 2147483647 h 21"/>
                <a:gd name="T22" fmla="*/ 2147483647 w 45"/>
                <a:gd name="T23" fmla="*/ 2147483647 h 21"/>
                <a:gd name="T24" fmla="*/ 2147483647 w 45"/>
                <a:gd name="T25" fmla="*/ 2147483647 h 21"/>
                <a:gd name="T26" fmla="*/ 2147483647 w 45"/>
                <a:gd name="T27" fmla="*/ 2147483647 h 21"/>
                <a:gd name="T28" fmla="*/ 2147483647 w 45"/>
                <a:gd name="T29" fmla="*/ 2147483647 h 21"/>
                <a:gd name="T30" fmla="*/ 2147483647 w 45"/>
                <a:gd name="T31" fmla="*/ 2147483647 h 21"/>
                <a:gd name="T32" fmla="*/ 2147483647 w 45"/>
                <a:gd name="T33" fmla="*/ 2147483647 h 21"/>
                <a:gd name="T34" fmla="*/ 2147483647 w 45"/>
                <a:gd name="T35" fmla="*/ 2147483647 h 21"/>
                <a:gd name="T36" fmla="*/ 2147483647 w 45"/>
                <a:gd name="T37" fmla="*/ 2147483647 h 21"/>
                <a:gd name="T38" fmla="*/ 2147483647 w 45"/>
                <a:gd name="T39" fmla="*/ 2147483647 h 21"/>
                <a:gd name="T40" fmla="*/ 2147483647 w 45"/>
                <a:gd name="T41" fmla="*/ 2147483647 h 21"/>
                <a:gd name="T42" fmla="*/ 2147483647 w 45"/>
                <a:gd name="T43" fmla="*/ 2147483647 h 21"/>
                <a:gd name="T44" fmla="*/ 2147483647 w 45"/>
                <a:gd name="T45" fmla="*/ 2147483647 h 21"/>
                <a:gd name="T46" fmla="*/ 2147483647 w 45"/>
                <a:gd name="T47" fmla="*/ 2147483647 h 21"/>
                <a:gd name="T48" fmla="*/ 2147483647 w 45"/>
                <a:gd name="T49" fmla="*/ 2147483647 h 21"/>
                <a:gd name="T50" fmla="*/ 2147483647 w 45"/>
                <a:gd name="T51" fmla="*/ 2147483647 h 21"/>
                <a:gd name="T52" fmla="*/ 2147483647 w 45"/>
                <a:gd name="T53" fmla="*/ 2147483647 h 21"/>
                <a:gd name="T54" fmla="*/ 2147483647 w 45"/>
                <a:gd name="T55" fmla="*/ 2147483647 h 21"/>
                <a:gd name="T56" fmla="*/ 2147483647 w 45"/>
                <a:gd name="T57" fmla="*/ 0 h 21"/>
                <a:gd name="T58" fmla="*/ 2147483647 w 4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5"/>
                <a:gd name="T91" fmla="*/ 0 h 21"/>
                <a:gd name="T92" fmla="*/ 45 w 4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5" h="21">
                  <a:moveTo>
                    <a:pt x="11" y="0"/>
                  </a:moveTo>
                  <a:lnTo>
                    <a:pt x="8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31" y="21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3" y="21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5" y="15"/>
                  </a:lnTo>
                  <a:lnTo>
                    <a:pt x="45" y="12"/>
                  </a:lnTo>
                  <a:lnTo>
                    <a:pt x="45" y="10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0" y="4"/>
                  </a:lnTo>
                  <a:lnTo>
                    <a:pt x="37" y="4"/>
                  </a:lnTo>
                  <a:lnTo>
                    <a:pt x="3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5" name="Line 384"/>
            <p:cNvSpPr>
              <a:spLocks noChangeShapeType="1"/>
            </p:cNvSpPr>
            <p:nvPr/>
          </p:nvSpPr>
          <p:spPr bwMode="auto">
            <a:xfrm>
              <a:off x="1333912" y="21064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6" name="Freeform 385"/>
            <p:cNvSpPr>
              <a:spLocks/>
            </p:cNvSpPr>
            <p:nvPr/>
          </p:nvSpPr>
          <p:spPr bwMode="auto">
            <a:xfrm>
              <a:off x="1331145" y="2106477"/>
              <a:ext cx="8299" cy="5641"/>
            </a:xfrm>
            <a:custGeom>
              <a:avLst/>
              <a:gdLst>
                <a:gd name="T0" fmla="*/ 2147483647 w 29"/>
                <a:gd name="T1" fmla="*/ 0 h 21"/>
                <a:gd name="T2" fmla="*/ 2147483647 w 29"/>
                <a:gd name="T3" fmla="*/ 2147483647 h 21"/>
                <a:gd name="T4" fmla="*/ 2147483647 w 29"/>
                <a:gd name="T5" fmla="*/ 2147483647 h 21"/>
                <a:gd name="T6" fmla="*/ 2147483647 w 29"/>
                <a:gd name="T7" fmla="*/ 2147483647 h 21"/>
                <a:gd name="T8" fmla="*/ 2147483647 w 29"/>
                <a:gd name="T9" fmla="*/ 2147483647 h 21"/>
                <a:gd name="T10" fmla="*/ 0 w 29"/>
                <a:gd name="T11" fmla="*/ 2147483647 h 21"/>
                <a:gd name="T12" fmla="*/ 0 w 29"/>
                <a:gd name="T13" fmla="*/ 2147483647 h 21"/>
                <a:gd name="T14" fmla="*/ 0 w 29"/>
                <a:gd name="T15" fmla="*/ 2147483647 h 21"/>
                <a:gd name="T16" fmla="*/ 0 w 29"/>
                <a:gd name="T17" fmla="*/ 2147483647 h 21"/>
                <a:gd name="T18" fmla="*/ 0 w 29"/>
                <a:gd name="T19" fmla="*/ 2147483647 h 21"/>
                <a:gd name="T20" fmla="*/ 2147483647 w 29"/>
                <a:gd name="T21" fmla="*/ 2147483647 h 21"/>
                <a:gd name="T22" fmla="*/ 2147483647 w 29"/>
                <a:gd name="T23" fmla="*/ 2147483647 h 21"/>
                <a:gd name="T24" fmla="*/ 2147483647 w 29"/>
                <a:gd name="T25" fmla="*/ 2147483647 h 21"/>
                <a:gd name="T26" fmla="*/ 2147483647 w 29"/>
                <a:gd name="T27" fmla="*/ 2147483647 h 21"/>
                <a:gd name="T28" fmla="*/ 2147483647 w 29"/>
                <a:gd name="T29" fmla="*/ 2147483647 h 21"/>
                <a:gd name="T30" fmla="*/ 2147483647 w 29"/>
                <a:gd name="T31" fmla="*/ 2147483647 h 21"/>
                <a:gd name="T32" fmla="*/ 2147483647 w 29"/>
                <a:gd name="T33" fmla="*/ 2147483647 h 21"/>
                <a:gd name="T34" fmla="*/ 2147483647 w 29"/>
                <a:gd name="T35" fmla="*/ 2147483647 h 21"/>
                <a:gd name="T36" fmla="*/ 2147483647 w 29"/>
                <a:gd name="T37" fmla="*/ 2147483647 h 21"/>
                <a:gd name="T38" fmla="*/ 2147483647 w 29"/>
                <a:gd name="T39" fmla="*/ 2147483647 h 21"/>
                <a:gd name="T40" fmla="*/ 2147483647 w 29"/>
                <a:gd name="T41" fmla="*/ 2147483647 h 21"/>
                <a:gd name="T42" fmla="*/ 2147483647 w 29"/>
                <a:gd name="T43" fmla="*/ 2147483647 h 21"/>
                <a:gd name="T44" fmla="*/ 2147483647 w 29"/>
                <a:gd name="T45" fmla="*/ 2147483647 h 21"/>
                <a:gd name="T46" fmla="*/ 2147483647 w 29"/>
                <a:gd name="T47" fmla="*/ 2147483647 h 21"/>
                <a:gd name="T48" fmla="*/ 2147483647 w 29"/>
                <a:gd name="T49" fmla="*/ 2147483647 h 21"/>
                <a:gd name="T50" fmla="*/ 2147483647 w 29"/>
                <a:gd name="T51" fmla="*/ 2147483647 h 21"/>
                <a:gd name="T52" fmla="*/ 2147483647 w 29"/>
                <a:gd name="T53" fmla="*/ 2147483647 h 21"/>
                <a:gd name="T54" fmla="*/ 2147483647 w 29"/>
                <a:gd name="T55" fmla="*/ 2147483647 h 21"/>
                <a:gd name="T56" fmla="*/ 2147483647 w 29"/>
                <a:gd name="T57" fmla="*/ 0 h 21"/>
                <a:gd name="T58" fmla="*/ 2147483647 w 2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1"/>
                <a:gd name="T92" fmla="*/ 29 w 2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1">
                  <a:moveTo>
                    <a:pt x="8" y="0"/>
                  </a:moveTo>
                  <a:lnTo>
                    <a:pt x="8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1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7" name="Line 386"/>
            <p:cNvSpPr>
              <a:spLocks noChangeShapeType="1"/>
            </p:cNvSpPr>
            <p:nvPr/>
          </p:nvSpPr>
          <p:spPr bwMode="auto">
            <a:xfrm>
              <a:off x="1339445" y="21092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8" name="Freeform 387"/>
            <p:cNvSpPr>
              <a:spLocks/>
            </p:cNvSpPr>
            <p:nvPr/>
          </p:nvSpPr>
          <p:spPr bwMode="auto">
            <a:xfrm>
              <a:off x="1333912" y="2106477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0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2147483647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2147483647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9" y="4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3" y="41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5" y="47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9" name="Line 388"/>
            <p:cNvSpPr>
              <a:spLocks noChangeShapeType="1"/>
            </p:cNvSpPr>
            <p:nvPr/>
          </p:nvSpPr>
          <p:spPr bwMode="auto">
            <a:xfrm>
              <a:off x="1336678" y="211352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" name="Freeform 389"/>
            <p:cNvSpPr>
              <a:spLocks/>
            </p:cNvSpPr>
            <p:nvPr/>
          </p:nvSpPr>
          <p:spPr bwMode="auto">
            <a:xfrm>
              <a:off x="1333912" y="2113529"/>
              <a:ext cx="31814" cy="5641"/>
            </a:xfrm>
            <a:custGeom>
              <a:avLst/>
              <a:gdLst>
                <a:gd name="T0" fmla="*/ 2147483647 w 116"/>
                <a:gd name="T1" fmla="*/ 0 h 20"/>
                <a:gd name="T2" fmla="*/ 2147483647 w 116"/>
                <a:gd name="T3" fmla="*/ 0 h 20"/>
                <a:gd name="T4" fmla="*/ 2147483647 w 116"/>
                <a:gd name="T5" fmla="*/ 0 h 20"/>
                <a:gd name="T6" fmla="*/ 2147483647 w 116"/>
                <a:gd name="T7" fmla="*/ 2147483647 h 20"/>
                <a:gd name="T8" fmla="*/ 2147483647 w 116"/>
                <a:gd name="T9" fmla="*/ 2147483647 h 20"/>
                <a:gd name="T10" fmla="*/ 2147483647 w 116"/>
                <a:gd name="T11" fmla="*/ 2147483647 h 20"/>
                <a:gd name="T12" fmla="*/ 0 w 116"/>
                <a:gd name="T13" fmla="*/ 2147483647 h 20"/>
                <a:gd name="T14" fmla="*/ 0 w 116"/>
                <a:gd name="T15" fmla="*/ 2147483647 h 20"/>
                <a:gd name="T16" fmla="*/ 0 w 116"/>
                <a:gd name="T17" fmla="*/ 2147483647 h 20"/>
                <a:gd name="T18" fmla="*/ 2147483647 w 116"/>
                <a:gd name="T19" fmla="*/ 2147483647 h 20"/>
                <a:gd name="T20" fmla="*/ 2147483647 w 116"/>
                <a:gd name="T21" fmla="*/ 2147483647 h 20"/>
                <a:gd name="T22" fmla="*/ 2147483647 w 116"/>
                <a:gd name="T23" fmla="*/ 2147483647 h 20"/>
                <a:gd name="T24" fmla="*/ 2147483647 w 116"/>
                <a:gd name="T25" fmla="*/ 2147483647 h 20"/>
                <a:gd name="T26" fmla="*/ 2147483647 w 116"/>
                <a:gd name="T27" fmla="*/ 2147483647 h 20"/>
                <a:gd name="T28" fmla="*/ 2147483647 w 116"/>
                <a:gd name="T29" fmla="*/ 2147483647 h 20"/>
                <a:gd name="T30" fmla="*/ 2147483647 w 116"/>
                <a:gd name="T31" fmla="*/ 2147483647 h 20"/>
                <a:gd name="T32" fmla="*/ 2147483647 w 116"/>
                <a:gd name="T33" fmla="*/ 2147483647 h 20"/>
                <a:gd name="T34" fmla="*/ 2147483647 w 116"/>
                <a:gd name="T35" fmla="*/ 2147483647 h 20"/>
                <a:gd name="T36" fmla="*/ 2147483647 w 116"/>
                <a:gd name="T37" fmla="*/ 2147483647 h 20"/>
                <a:gd name="T38" fmla="*/ 2147483647 w 116"/>
                <a:gd name="T39" fmla="*/ 2147483647 h 20"/>
                <a:gd name="T40" fmla="*/ 2147483647 w 116"/>
                <a:gd name="T41" fmla="*/ 2147483647 h 20"/>
                <a:gd name="T42" fmla="*/ 2147483647 w 116"/>
                <a:gd name="T43" fmla="*/ 2147483647 h 20"/>
                <a:gd name="T44" fmla="*/ 2147483647 w 116"/>
                <a:gd name="T45" fmla="*/ 2147483647 h 20"/>
                <a:gd name="T46" fmla="*/ 2147483647 w 116"/>
                <a:gd name="T47" fmla="*/ 2147483647 h 20"/>
                <a:gd name="T48" fmla="*/ 2147483647 w 116"/>
                <a:gd name="T49" fmla="*/ 2147483647 h 20"/>
                <a:gd name="T50" fmla="*/ 2147483647 w 116"/>
                <a:gd name="T51" fmla="*/ 2147483647 h 20"/>
                <a:gd name="T52" fmla="*/ 2147483647 w 116"/>
                <a:gd name="T53" fmla="*/ 0 h 20"/>
                <a:gd name="T54" fmla="*/ 2147483647 w 116"/>
                <a:gd name="T55" fmla="*/ 0 h 20"/>
                <a:gd name="T56" fmla="*/ 2147483647 w 116"/>
                <a:gd name="T57" fmla="*/ 0 h 20"/>
                <a:gd name="T58" fmla="*/ 2147483647 w 11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6"/>
                <a:gd name="T91" fmla="*/ 0 h 20"/>
                <a:gd name="T92" fmla="*/ 116 w 11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6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01" y="20"/>
                  </a:lnTo>
                  <a:lnTo>
                    <a:pt x="107" y="20"/>
                  </a:lnTo>
                  <a:lnTo>
                    <a:pt x="110" y="20"/>
                  </a:lnTo>
                  <a:lnTo>
                    <a:pt x="112" y="17"/>
                  </a:lnTo>
                  <a:lnTo>
                    <a:pt x="116" y="14"/>
                  </a:lnTo>
                  <a:lnTo>
                    <a:pt x="116" y="12"/>
                  </a:lnTo>
                  <a:lnTo>
                    <a:pt x="116" y="8"/>
                  </a:lnTo>
                  <a:lnTo>
                    <a:pt x="116" y="6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" name="Line 390"/>
            <p:cNvSpPr>
              <a:spLocks noChangeShapeType="1"/>
            </p:cNvSpPr>
            <p:nvPr/>
          </p:nvSpPr>
          <p:spPr bwMode="auto">
            <a:xfrm>
              <a:off x="1365725" y="211635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" name="Freeform 391"/>
            <p:cNvSpPr>
              <a:spLocks/>
            </p:cNvSpPr>
            <p:nvPr/>
          </p:nvSpPr>
          <p:spPr bwMode="auto">
            <a:xfrm>
              <a:off x="1360193" y="2113529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3" name="Line 392"/>
            <p:cNvSpPr>
              <a:spLocks noChangeShapeType="1"/>
            </p:cNvSpPr>
            <p:nvPr/>
          </p:nvSpPr>
          <p:spPr bwMode="auto">
            <a:xfrm>
              <a:off x="1361576" y="212058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4" name="Freeform 393"/>
            <p:cNvSpPr>
              <a:spLocks/>
            </p:cNvSpPr>
            <p:nvPr/>
          </p:nvSpPr>
          <p:spPr bwMode="auto">
            <a:xfrm>
              <a:off x="1360193" y="2120580"/>
              <a:ext cx="11065" cy="5641"/>
            </a:xfrm>
            <a:custGeom>
              <a:avLst/>
              <a:gdLst>
                <a:gd name="T0" fmla="*/ 2147483647 w 41"/>
                <a:gd name="T1" fmla="*/ 0 h 20"/>
                <a:gd name="T2" fmla="*/ 2147483647 w 41"/>
                <a:gd name="T3" fmla="*/ 0 h 20"/>
                <a:gd name="T4" fmla="*/ 2147483647 w 41"/>
                <a:gd name="T5" fmla="*/ 2147483647 h 20"/>
                <a:gd name="T6" fmla="*/ 2147483647 w 41"/>
                <a:gd name="T7" fmla="*/ 2147483647 h 20"/>
                <a:gd name="T8" fmla="*/ 2147483647 w 41"/>
                <a:gd name="T9" fmla="*/ 2147483647 h 20"/>
                <a:gd name="T10" fmla="*/ 0 w 41"/>
                <a:gd name="T11" fmla="*/ 2147483647 h 20"/>
                <a:gd name="T12" fmla="*/ 0 w 41"/>
                <a:gd name="T13" fmla="*/ 2147483647 h 20"/>
                <a:gd name="T14" fmla="*/ 0 w 41"/>
                <a:gd name="T15" fmla="*/ 2147483647 h 20"/>
                <a:gd name="T16" fmla="*/ 0 w 41"/>
                <a:gd name="T17" fmla="*/ 2147483647 h 20"/>
                <a:gd name="T18" fmla="*/ 0 w 41"/>
                <a:gd name="T19" fmla="*/ 2147483647 h 20"/>
                <a:gd name="T20" fmla="*/ 2147483647 w 41"/>
                <a:gd name="T21" fmla="*/ 2147483647 h 20"/>
                <a:gd name="T22" fmla="*/ 2147483647 w 41"/>
                <a:gd name="T23" fmla="*/ 2147483647 h 20"/>
                <a:gd name="T24" fmla="*/ 2147483647 w 41"/>
                <a:gd name="T25" fmla="*/ 2147483647 h 20"/>
                <a:gd name="T26" fmla="*/ 2147483647 w 41"/>
                <a:gd name="T27" fmla="*/ 2147483647 h 20"/>
                <a:gd name="T28" fmla="*/ 2147483647 w 41"/>
                <a:gd name="T29" fmla="*/ 2147483647 h 20"/>
                <a:gd name="T30" fmla="*/ 2147483647 w 41"/>
                <a:gd name="T31" fmla="*/ 2147483647 h 20"/>
                <a:gd name="T32" fmla="*/ 2147483647 w 41"/>
                <a:gd name="T33" fmla="*/ 2147483647 h 20"/>
                <a:gd name="T34" fmla="*/ 2147483647 w 41"/>
                <a:gd name="T35" fmla="*/ 2147483647 h 20"/>
                <a:gd name="T36" fmla="*/ 2147483647 w 41"/>
                <a:gd name="T37" fmla="*/ 2147483647 h 20"/>
                <a:gd name="T38" fmla="*/ 2147483647 w 41"/>
                <a:gd name="T39" fmla="*/ 2147483647 h 20"/>
                <a:gd name="T40" fmla="*/ 2147483647 w 41"/>
                <a:gd name="T41" fmla="*/ 2147483647 h 20"/>
                <a:gd name="T42" fmla="*/ 2147483647 w 41"/>
                <a:gd name="T43" fmla="*/ 2147483647 h 20"/>
                <a:gd name="T44" fmla="*/ 2147483647 w 41"/>
                <a:gd name="T45" fmla="*/ 2147483647 h 20"/>
                <a:gd name="T46" fmla="*/ 2147483647 w 41"/>
                <a:gd name="T47" fmla="*/ 2147483647 h 20"/>
                <a:gd name="T48" fmla="*/ 2147483647 w 41"/>
                <a:gd name="T49" fmla="*/ 2147483647 h 20"/>
                <a:gd name="T50" fmla="*/ 2147483647 w 41"/>
                <a:gd name="T51" fmla="*/ 2147483647 h 20"/>
                <a:gd name="T52" fmla="*/ 2147483647 w 41"/>
                <a:gd name="T53" fmla="*/ 2147483647 h 20"/>
                <a:gd name="T54" fmla="*/ 2147483647 w 41"/>
                <a:gd name="T55" fmla="*/ 0 h 20"/>
                <a:gd name="T56" fmla="*/ 2147483647 w 41"/>
                <a:gd name="T57" fmla="*/ 0 h 20"/>
                <a:gd name="T58" fmla="*/ 2147483647 w 4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0"/>
                <a:gd name="T92" fmla="*/ 41 w 4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0">
                  <a:moveTo>
                    <a:pt x="9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29" y="20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41" y="18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5" name="Line 394"/>
            <p:cNvSpPr>
              <a:spLocks noChangeShapeType="1"/>
            </p:cNvSpPr>
            <p:nvPr/>
          </p:nvSpPr>
          <p:spPr bwMode="auto">
            <a:xfrm>
              <a:off x="1371258" y="212340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6" name="Freeform 395"/>
            <p:cNvSpPr>
              <a:spLocks/>
            </p:cNvSpPr>
            <p:nvPr/>
          </p:nvSpPr>
          <p:spPr bwMode="auto">
            <a:xfrm>
              <a:off x="1365725" y="2120580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2147483647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2147483647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2147483647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2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7" name="Line 396"/>
            <p:cNvSpPr>
              <a:spLocks noChangeShapeType="1"/>
            </p:cNvSpPr>
            <p:nvPr/>
          </p:nvSpPr>
          <p:spPr bwMode="auto">
            <a:xfrm>
              <a:off x="1368492" y="212763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8" name="Freeform 397"/>
            <p:cNvSpPr>
              <a:spLocks/>
            </p:cNvSpPr>
            <p:nvPr/>
          </p:nvSpPr>
          <p:spPr bwMode="auto">
            <a:xfrm>
              <a:off x="1365725" y="2127633"/>
              <a:ext cx="6917" cy="5641"/>
            </a:xfrm>
            <a:custGeom>
              <a:avLst/>
              <a:gdLst>
                <a:gd name="T0" fmla="*/ 2147483647 w 25"/>
                <a:gd name="T1" fmla="*/ 0 h 19"/>
                <a:gd name="T2" fmla="*/ 2147483647 w 25"/>
                <a:gd name="T3" fmla="*/ 0 h 19"/>
                <a:gd name="T4" fmla="*/ 2147483647 w 25"/>
                <a:gd name="T5" fmla="*/ 0 h 19"/>
                <a:gd name="T6" fmla="*/ 2147483647 w 25"/>
                <a:gd name="T7" fmla="*/ 2147483647 h 19"/>
                <a:gd name="T8" fmla="*/ 2147483647 w 25"/>
                <a:gd name="T9" fmla="*/ 2147483647 h 19"/>
                <a:gd name="T10" fmla="*/ 2147483647 w 25"/>
                <a:gd name="T11" fmla="*/ 2147483647 h 19"/>
                <a:gd name="T12" fmla="*/ 0 w 25"/>
                <a:gd name="T13" fmla="*/ 2147483647 h 19"/>
                <a:gd name="T14" fmla="*/ 0 w 25"/>
                <a:gd name="T15" fmla="*/ 2147483647 h 19"/>
                <a:gd name="T16" fmla="*/ 0 w 25"/>
                <a:gd name="T17" fmla="*/ 2147483647 h 19"/>
                <a:gd name="T18" fmla="*/ 2147483647 w 25"/>
                <a:gd name="T19" fmla="*/ 2147483647 h 19"/>
                <a:gd name="T20" fmla="*/ 2147483647 w 25"/>
                <a:gd name="T21" fmla="*/ 2147483647 h 19"/>
                <a:gd name="T22" fmla="*/ 2147483647 w 25"/>
                <a:gd name="T23" fmla="*/ 2147483647 h 19"/>
                <a:gd name="T24" fmla="*/ 2147483647 w 25"/>
                <a:gd name="T25" fmla="*/ 2147483647 h 19"/>
                <a:gd name="T26" fmla="*/ 2147483647 w 25"/>
                <a:gd name="T27" fmla="*/ 2147483647 h 19"/>
                <a:gd name="T28" fmla="*/ 2147483647 w 25"/>
                <a:gd name="T29" fmla="*/ 2147483647 h 19"/>
                <a:gd name="T30" fmla="*/ 2147483647 w 25"/>
                <a:gd name="T31" fmla="*/ 2147483647 h 19"/>
                <a:gd name="T32" fmla="*/ 2147483647 w 25"/>
                <a:gd name="T33" fmla="*/ 2147483647 h 19"/>
                <a:gd name="T34" fmla="*/ 2147483647 w 25"/>
                <a:gd name="T35" fmla="*/ 2147483647 h 19"/>
                <a:gd name="T36" fmla="*/ 2147483647 w 25"/>
                <a:gd name="T37" fmla="*/ 2147483647 h 19"/>
                <a:gd name="T38" fmla="*/ 2147483647 w 25"/>
                <a:gd name="T39" fmla="*/ 2147483647 h 19"/>
                <a:gd name="T40" fmla="*/ 2147483647 w 25"/>
                <a:gd name="T41" fmla="*/ 2147483647 h 19"/>
                <a:gd name="T42" fmla="*/ 2147483647 w 25"/>
                <a:gd name="T43" fmla="*/ 2147483647 h 19"/>
                <a:gd name="T44" fmla="*/ 2147483647 w 25"/>
                <a:gd name="T45" fmla="*/ 2147483647 h 19"/>
                <a:gd name="T46" fmla="*/ 2147483647 w 25"/>
                <a:gd name="T47" fmla="*/ 2147483647 h 19"/>
                <a:gd name="T48" fmla="*/ 2147483647 w 25"/>
                <a:gd name="T49" fmla="*/ 2147483647 h 19"/>
                <a:gd name="T50" fmla="*/ 2147483647 w 25"/>
                <a:gd name="T51" fmla="*/ 2147483647 h 19"/>
                <a:gd name="T52" fmla="*/ 2147483647 w 25"/>
                <a:gd name="T53" fmla="*/ 0 h 19"/>
                <a:gd name="T54" fmla="*/ 2147483647 w 25"/>
                <a:gd name="T55" fmla="*/ 0 h 19"/>
                <a:gd name="T56" fmla="*/ 2147483647 w 25"/>
                <a:gd name="T57" fmla="*/ 0 h 19"/>
                <a:gd name="T58" fmla="*/ 2147483647 w 2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19"/>
                <a:gd name="T92" fmla="*/ 25 w 2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19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9" name="Line 398"/>
            <p:cNvSpPr>
              <a:spLocks noChangeShapeType="1"/>
            </p:cNvSpPr>
            <p:nvPr/>
          </p:nvSpPr>
          <p:spPr bwMode="auto">
            <a:xfrm>
              <a:off x="1372642" y="212904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0" name="Freeform 399"/>
            <p:cNvSpPr>
              <a:spLocks/>
            </p:cNvSpPr>
            <p:nvPr/>
          </p:nvSpPr>
          <p:spPr bwMode="auto">
            <a:xfrm>
              <a:off x="1367108" y="2127633"/>
              <a:ext cx="5533" cy="1128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2147483647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2147483647 h 43"/>
                <a:gd name="T22" fmla="*/ 2147483647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8"/>
                  </a:moveTo>
                  <a:lnTo>
                    <a:pt x="19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9" y="35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1" name="Line 400"/>
            <p:cNvSpPr>
              <a:spLocks noChangeShapeType="1"/>
            </p:cNvSpPr>
            <p:nvPr/>
          </p:nvSpPr>
          <p:spPr bwMode="auto">
            <a:xfrm>
              <a:off x="1369876" y="213327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2" name="Freeform 401"/>
            <p:cNvSpPr>
              <a:spLocks/>
            </p:cNvSpPr>
            <p:nvPr/>
          </p:nvSpPr>
          <p:spPr bwMode="auto">
            <a:xfrm>
              <a:off x="1367108" y="2133275"/>
              <a:ext cx="35963" cy="5641"/>
            </a:xfrm>
            <a:custGeom>
              <a:avLst/>
              <a:gdLst>
                <a:gd name="T0" fmla="*/ 2147483647 w 132"/>
                <a:gd name="T1" fmla="*/ 0 h 20"/>
                <a:gd name="T2" fmla="*/ 2147483647 w 132"/>
                <a:gd name="T3" fmla="*/ 0 h 20"/>
                <a:gd name="T4" fmla="*/ 2147483647 w 132"/>
                <a:gd name="T5" fmla="*/ 2147483647 h 20"/>
                <a:gd name="T6" fmla="*/ 2147483647 w 132"/>
                <a:gd name="T7" fmla="*/ 2147483647 h 20"/>
                <a:gd name="T8" fmla="*/ 2147483647 w 132"/>
                <a:gd name="T9" fmla="*/ 2147483647 h 20"/>
                <a:gd name="T10" fmla="*/ 0 w 132"/>
                <a:gd name="T11" fmla="*/ 2147483647 h 20"/>
                <a:gd name="T12" fmla="*/ 0 w 132"/>
                <a:gd name="T13" fmla="*/ 2147483647 h 20"/>
                <a:gd name="T14" fmla="*/ 0 w 132"/>
                <a:gd name="T15" fmla="*/ 2147483647 h 20"/>
                <a:gd name="T16" fmla="*/ 0 w 132"/>
                <a:gd name="T17" fmla="*/ 2147483647 h 20"/>
                <a:gd name="T18" fmla="*/ 0 w 132"/>
                <a:gd name="T19" fmla="*/ 2147483647 h 20"/>
                <a:gd name="T20" fmla="*/ 2147483647 w 132"/>
                <a:gd name="T21" fmla="*/ 2147483647 h 20"/>
                <a:gd name="T22" fmla="*/ 2147483647 w 132"/>
                <a:gd name="T23" fmla="*/ 2147483647 h 20"/>
                <a:gd name="T24" fmla="*/ 2147483647 w 132"/>
                <a:gd name="T25" fmla="*/ 2147483647 h 20"/>
                <a:gd name="T26" fmla="*/ 2147483647 w 132"/>
                <a:gd name="T27" fmla="*/ 2147483647 h 20"/>
                <a:gd name="T28" fmla="*/ 2147483647 w 132"/>
                <a:gd name="T29" fmla="*/ 2147483647 h 20"/>
                <a:gd name="T30" fmla="*/ 2147483647 w 132"/>
                <a:gd name="T31" fmla="*/ 2147483647 h 20"/>
                <a:gd name="T32" fmla="*/ 2147483647 w 132"/>
                <a:gd name="T33" fmla="*/ 2147483647 h 20"/>
                <a:gd name="T34" fmla="*/ 2147483647 w 132"/>
                <a:gd name="T35" fmla="*/ 2147483647 h 20"/>
                <a:gd name="T36" fmla="*/ 2147483647 w 132"/>
                <a:gd name="T37" fmla="*/ 2147483647 h 20"/>
                <a:gd name="T38" fmla="*/ 2147483647 w 132"/>
                <a:gd name="T39" fmla="*/ 2147483647 h 20"/>
                <a:gd name="T40" fmla="*/ 2147483647 w 132"/>
                <a:gd name="T41" fmla="*/ 2147483647 h 20"/>
                <a:gd name="T42" fmla="*/ 2147483647 w 132"/>
                <a:gd name="T43" fmla="*/ 2147483647 h 20"/>
                <a:gd name="T44" fmla="*/ 2147483647 w 132"/>
                <a:gd name="T45" fmla="*/ 2147483647 h 20"/>
                <a:gd name="T46" fmla="*/ 2147483647 w 132"/>
                <a:gd name="T47" fmla="*/ 2147483647 h 20"/>
                <a:gd name="T48" fmla="*/ 2147483647 w 132"/>
                <a:gd name="T49" fmla="*/ 2147483647 h 20"/>
                <a:gd name="T50" fmla="*/ 2147483647 w 132"/>
                <a:gd name="T51" fmla="*/ 2147483647 h 20"/>
                <a:gd name="T52" fmla="*/ 2147483647 w 132"/>
                <a:gd name="T53" fmla="*/ 2147483647 h 20"/>
                <a:gd name="T54" fmla="*/ 2147483647 w 132"/>
                <a:gd name="T55" fmla="*/ 0 h 20"/>
                <a:gd name="T56" fmla="*/ 2147483647 w 132"/>
                <a:gd name="T57" fmla="*/ 0 h 20"/>
                <a:gd name="T58" fmla="*/ 2147483647 w 1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2"/>
                <a:gd name="T91" fmla="*/ 0 h 20"/>
                <a:gd name="T92" fmla="*/ 132 w 1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2" h="20">
                  <a:moveTo>
                    <a:pt x="8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5" y="20"/>
                  </a:lnTo>
                  <a:lnTo>
                    <a:pt x="117" y="20"/>
                  </a:lnTo>
                  <a:lnTo>
                    <a:pt x="126" y="20"/>
                  </a:lnTo>
                  <a:lnTo>
                    <a:pt x="128" y="17"/>
                  </a:lnTo>
                  <a:lnTo>
                    <a:pt x="132" y="17"/>
                  </a:lnTo>
                  <a:lnTo>
                    <a:pt x="132" y="14"/>
                  </a:lnTo>
                  <a:lnTo>
                    <a:pt x="132" y="12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28" y="2"/>
                  </a:lnTo>
                  <a:lnTo>
                    <a:pt x="126" y="2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3" name="Line 402"/>
            <p:cNvSpPr>
              <a:spLocks noChangeShapeType="1"/>
            </p:cNvSpPr>
            <p:nvPr/>
          </p:nvSpPr>
          <p:spPr bwMode="auto">
            <a:xfrm>
              <a:off x="1403072" y="213750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4" name="Freeform 403"/>
            <p:cNvSpPr>
              <a:spLocks/>
            </p:cNvSpPr>
            <p:nvPr/>
          </p:nvSpPr>
          <p:spPr bwMode="auto">
            <a:xfrm>
              <a:off x="1397539" y="2133275"/>
              <a:ext cx="5533" cy="1410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2147483647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2147483647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2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4" y="41"/>
                  </a:lnTo>
                  <a:lnTo>
                    <a:pt x="6" y="43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5" y="46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5" name="Line 404"/>
            <p:cNvSpPr>
              <a:spLocks noChangeShapeType="1"/>
            </p:cNvSpPr>
            <p:nvPr/>
          </p:nvSpPr>
          <p:spPr bwMode="auto">
            <a:xfrm>
              <a:off x="1401688" y="214032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6" name="Freeform 405"/>
            <p:cNvSpPr>
              <a:spLocks/>
            </p:cNvSpPr>
            <p:nvPr/>
          </p:nvSpPr>
          <p:spPr bwMode="auto">
            <a:xfrm>
              <a:off x="1397539" y="2140326"/>
              <a:ext cx="33197" cy="7052"/>
            </a:xfrm>
            <a:custGeom>
              <a:avLst/>
              <a:gdLst>
                <a:gd name="T0" fmla="*/ 2147483647 w 118"/>
                <a:gd name="T1" fmla="*/ 0 h 21"/>
                <a:gd name="T2" fmla="*/ 2147483647 w 118"/>
                <a:gd name="T3" fmla="*/ 0 h 21"/>
                <a:gd name="T4" fmla="*/ 2147483647 w 118"/>
                <a:gd name="T5" fmla="*/ 0 h 21"/>
                <a:gd name="T6" fmla="*/ 2147483647 w 118"/>
                <a:gd name="T7" fmla="*/ 0 h 21"/>
                <a:gd name="T8" fmla="*/ 2147483647 w 118"/>
                <a:gd name="T9" fmla="*/ 2147483647 h 21"/>
                <a:gd name="T10" fmla="*/ 2147483647 w 118"/>
                <a:gd name="T11" fmla="*/ 2147483647 h 21"/>
                <a:gd name="T12" fmla="*/ 0 w 118"/>
                <a:gd name="T13" fmla="*/ 2147483647 h 21"/>
                <a:gd name="T14" fmla="*/ 0 w 118"/>
                <a:gd name="T15" fmla="*/ 2147483647 h 21"/>
                <a:gd name="T16" fmla="*/ 0 w 118"/>
                <a:gd name="T17" fmla="*/ 2147483647 h 21"/>
                <a:gd name="T18" fmla="*/ 2147483647 w 118"/>
                <a:gd name="T19" fmla="*/ 2147483647 h 21"/>
                <a:gd name="T20" fmla="*/ 2147483647 w 118"/>
                <a:gd name="T21" fmla="*/ 2147483647 h 21"/>
                <a:gd name="T22" fmla="*/ 2147483647 w 118"/>
                <a:gd name="T23" fmla="*/ 2147483647 h 21"/>
                <a:gd name="T24" fmla="*/ 2147483647 w 118"/>
                <a:gd name="T25" fmla="*/ 2147483647 h 21"/>
                <a:gd name="T26" fmla="*/ 2147483647 w 118"/>
                <a:gd name="T27" fmla="*/ 2147483647 h 21"/>
                <a:gd name="T28" fmla="*/ 2147483647 w 118"/>
                <a:gd name="T29" fmla="*/ 2147483647 h 21"/>
                <a:gd name="T30" fmla="*/ 2147483647 w 118"/>
                <a:gd name="T31" fmla="*/ 2147483647 h 21"/>
                <a:gd name="T32" fmla="*/ 2147483647 w 118"/>
                <a:gd name="T33" fmla="*/ 2147483647 h 21"/>
                <a:gd name="T34" fmla="*/ 2147483647 w 118"/>
                <a:gd name="T35" fmla="*/ 2147483647 h 21"/>
                <a:gd name="T36" fmla="*/ 2147483647 w 118"/>
                <a:gd name="T37" fmla="*/ 2147483647 h 21"/>
                <a:gd name="T38" fmla="*/ 2147483647 w 118"/>
                <a:gd name="T39" fmla="*/ 2147483647 h 21"/>
                <a:gd name="T40" fmla="*/ 2147483647 w 118"/>
                <a:gd name="T41" fmla="*/ 2147483647 h 21"/>
                <a:gd name="T42" fmla="*/ 2147483647 w 118"/>
                <a:gd name="T43" fmla="*/ 2147483647 h 21"/>
                <a:gd name="T44" fmla="*/ 2147483647 w 118"/>
                <a:gd name="T45" fmla="*/ 2147483647 h 21"/>
                <a:gd name="T46" fmla="*/ 2147483647 w 118"/>
                <a:gd name="T47" fmla="*/ 2147483647 h 21"/>
                <a:gd name="T48" fmla="*/ 2147483647 w 118"/>
                <a:gd name="T49" fmla="*/ 2147483647 h 21"/>
                <a:gd name="T50" fmla="*/ 2147483647 w 118"/>
                <a:gd name="T51" fmla="*/ 0 h 21"/>
                <a:gd name="T52" fmla="*/ 2147483647 w 118"/>
                <a:gd name="T53" fmla="*/ 0 h 21"/>
                <a:gd name="T54" fmla="*/ 2147483647 w 118"/>
                <a:gd name="T55" fmla="*/ 0 h 21"/>
                <a:gd name="T56" fmla="*/ 2147483647 w 118"/>
                <a:gd name="T57" fmla="*/ 0 h 21"/>
                <a:gd name="T58" fmla="*/ 2147483647 w 11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8"/>
                <a:gd name="T91" fmla="*/ 0 h 21"/>
                <a:gd name="T92" fmla="*/ 118 w 11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8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04" y="21"/>
                  </a:lnTo>
                  <a:lnTo>
                    <a:pt x="110" y="21"/>
                  </a:lnTo>
                  <a:lnTo>
                    <a:pt x="113" y="18"/>
                  </a:lnTo>
                  <a:lnTo>
                    <a:pt x="116" y="18"/>
                  </a:lnTo>
                  <a:lnTo>
                    <a:pt x="116" y="16"/>
                  </a:lnTo>
                  <a:lnTo>
                    <a:pt x="118" y="16"/>
                  </a:lnTo>
                  <a:lnTo>
                    <a:pt x="118" y="12"/>
                  </a:lnTo>
                  <a:lnTo>
                    <a:pt x="118" y="10"/>
                  </a:lnTo>
                  <a:lnTo>
                    <a:pt x="118" y="6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7" name="Line 407"/>
            <p:cNvSpPr>
              <a:spLocks noChangeShapeType="1"/>
            </p:cNvSpPr>
            <p:nvPr/>
          </p:nvSpPr>
          <p:spPr bwMode="auto">
            <a:xfrm>
              <a:off x="1430737" y="21431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8" name="Freeform 408"/>
            <p:cNvSpPr>
              <a:spLocks/>
            </p:cNvSpPr>
            <p:nvPr/>
          </p:nvSpPr>
          <p:spPr bwMode="auto">
            <a:xfrm>
              <a:off x="1425203" y="2140326"/>
              <a:ext cx="5533" cy="1269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0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0 h 43"/>
                <a:gd name="T22" fmla="*/ 2147483647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10"/>
                  </a:moveTo>
                  <a:lnTo>
                    <a:pt x="19" y="6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9" name="Line 409"/>
            <p:cNvSpPr>
              <a:spLocks noChangeShapeType="1"/>
            </p:cNvSpPr>
            <p:nvPr/>
          </p:nvSpPr>
          <p:spPr bwMode="auto">
            <a:xfrm>
              <a:off x="1427969" y="214737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0" name="Freeform 410"/>
            <p:cNvSpPr>
              <a:spLocks/>
            </p:cNvSpPr>
            <p:nvPr/>
          </p:nvSpPr>
          <p:spPr bwMode="auto">
            <a:xfrm>
              <a:off x="1425203" y="2147378"/>
              <a:ext cx="15216" cy="5641"/>
            </a:xfrm>
            <a:custGeom>
              <a:avLst/>
              <a:gdLst>
                <a:gd name="T0" fmla="*/ 2147483647 w 54"/>
                <a:gd name="T1" fmla="*/ 0 h 19"/>
                <a:gd name="T2" fmla="*/ 2147483647 w 54"/>
                <a:gd name="T3" fmla="*/ 0 h 19"/>
                <a:gd name="T4" fmla="*/ 2147483647 w 54"/>
                <a:gd name="T5" fmla="*/ 0 h 19"/>
                <a:gd name="T6" fmla="*/ 2147483647 w 54"/>
                <a:gd name="T7" fmla="*/ 2147483647 h 19"/>
                <a:gd name="T8" fmla="*/ 2147483647 w 54"/>
                <a:gd name="T9" fmla="*/ 2147483647 h 19"/>
                <a:gd name="T10" fmla="*/ 0 w 54"/>
                <a:gd name="T11" fmla="*/ 2147483647 h 19"/>
                <a:gd name="T12" fmla="*/ 0 w 54"/>
                <a:gd name="T13" fmla="*/ 2147483647 h 19"/>
                <a:gd name="T14" fmla="*/ 0 w 54"/>
                <a:gd name="T15" fmla="*/ 2147483647 h 19"/>
                <a:gd name="T16" fmla="*/ 0 w 54"/>
                <a:gd name="T17" fmla="*/ 2147483647 h 19"/>
                <a:gd name="T18" fmla="*/ 0 w 54"/>
                <a:gd name="T19" fmla="*/ 2147483647 h 19"/>
                <a:gd name="T20" fmla="*/ 2147483647 w 54"/>
                <a:gd name="T21" fmla="*/ 2147483647 h 19"/>
                <a:gd name="T22" fmla="*/ 2147483647 w 54"/>
                <a:gd name="T23" fmla="*/ 2147483647 h 19"/>
                <a:gd name="T24" fmla="*/ 2147483647 w 54"/>
                <a:gd name="T25" fmla="*/ 2147483647 h 19"/>
                <a:gd name="T26" fmla="*/ 2147483647 w 54"/>
                <a:gd name="T27" fmla="*/ 2147483647 h 19"/>
                <a:gd name="T28" fmla="*/ 2147483647 w 54"/>
                <a:gd name="T29" fmla="*/ 2147483647 h 19"/>
                <a:gd name="T30" fmla="*/ 2147483647 w 54"/>
                <a:gd name="T31" fmla="*/ 2147483647 h 19"/>
                <a:gd name="T32" fmla="*/ 2147483647 w 54"/>
                <a:gd name="T33" fmla="*/ 2147483647 h 19"/>
                <a:gd name="T34" fmla="*/ 2147483647 w 54"/>
                <a:gd name="T35" fmla="*/ 2147483647 h 19"/>
                <a:gd name="T36" fmla="*/ 2147483647 w 54"/>
                <a:gd name="T37" fmla="*/ 2147483647 h 19"/>
                <a:gd name="T38" fmla="*/ 2147483647 w 54"/>
                <a:gd name="T39" fmla="*/ 2147483647 h 19"/>
                <a:gd name="T40" fmla="*/ 2147483647 w 54"/>
                <a:gd name="T41" fmla="*/ 2147483647 h 19"/>
                <a:gd name="T42" fmla="*/ 2147483647 w 54"/>
                <a:gd name="T43" fmla="*/ 2147483647 h 19"/>
                <a:gd name="T44" fmla="*/ 2147483647 w 54"/>
                <a:gd name="T45" fmla="*/ 2147483647 h 19"/>
                <a:gd name="T46" fmla="*/ 2147483647 w 54"/>
                <a:gd name="T47" fmla="*/ 2147483647 h 19"/>
                <a:gd name="T48" fmla="*/ 2147483647 w 54"/>
                <a:gd name="T49" fmla="*/ 2147483647 h 19"/>
                <a:gd name="T50" fmla="*/ 2147483647 w 54"/>
                <a:gd name="T51" fmla="*/ 2147483647 h 19"/>
                <a:gd name="T52" fmla="*/ 2147483647 w 54"/>
                <a:gd name="T53" fmla="*/ 0 h 19"/>
                <a:gd name="T54" fmla="*/ 2147483647 w 54"/>
                <a:gd name="T55" fmla="*/ 0 h 19"/>
                <a:gd name="T56" fmla="*/ 2147483647 w 54"/>
                <a:gd name="T57" fmla="*/ 0 h 19"/>
                <a:gd name="T58" fmla="*/ 2147483647 w 5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19"/>
                <a:gd name="T92" fmla="*/ 54 w 5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19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43" y="19"/>
                  </a:lnTo>
                  <a:lnTo>
                    <a:pt x="48" y="19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4" y="17"/>
                  </a:lnTo>
                  <a:lnTo>
                    <a:pt x="54" y="14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1" name="Line 411"/>
            <p:cNvSpPr>
              <a:spLocks noChangeShapeType="1"/>
            </p:cNvSpPr>
            <p:nvPr/>
          </p:nvSpPr>
          <p:spPr bwMode="auto">
            <a:xfrm>
              <a:off x="1440419" y="21501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2" name="Freeform 412"/>
            <p:cNvSpPr>
              <a:spLocks/>
            </p:cNvSpPr>
            <p:nvPr/>
          </p:nvSpPr>
          <p:spPr bwMode="auto">
            <a:xfrm>
              <a:off x="1434886" y="2147378"/>
              <a:ext cx="5533" cy="12693"/>
            </a:xfrm>
            <a:custGeom>
              <a:avLst/>
              <a:gdLst>
                <a:gd name="T0" fmla="*/ 2147483647 w 17"/>
                <a:gd name="T1" fmla="*/ 2147483647 h 46"/>
                <a:gd name="T2" fmla="*/ 2147483647 w 17"/>
                <a:gd name="T3" fmla="*/ 2147483647 h 46"/>
                <a:gd name="T4" fmla="*/ 2147483647 w 17"/>
                <a:gd name="T5" fmla="*/ 2147483647 h 46"/>
                <a:gd name="T6" fmla="*/ 2147483647 w 17"/>
                <a:gd name="T7" fmla="*/ 2147483647 h 46"/>
                <a:gd name="T8" fmla="*/ 2147483647 w 17"/>
                <a:gd name="T9" fmla="*/ 2147483647 h 46"/>
                <a:gd name="T10" fmla="*/ 2147483647 w 17"/>
                <a:gd name="T11" fmla="*/ 0 h 46"/>
                <a:gd name="T12" fmla="*/ 2147483647 w 17"/>
                <a:gd name="T13" fmla="*/ 0 h 46"/>
                <a:gd name="T14" fmla="*/ 2147483647 w 17"/>
                <a:gd name="T15" fmla="*/ 0 h 46"/>
                <a:gd name="T16" fmla="*/ 2147483647 w 17"/>
                <a:gd name="T17" fmla="*/ 0 h 46"/>
                <a:gd name="T18" fmla="*/ 2147483647 w 17"/>
                <a:gd name="T19" fmla="*/ 0 h 46"/>
                <a:gd name="T20" fmla="*/ 2147483647 w 17"/>
                <a:gd name="T21" fmla="*/ 2147483647 h 46"/>
                <a:gd name="T22" fmla="*/ 0 w 17"/>
                <a:gd name="T23" fmla="*/ 2147483647 h 46"/>
                <a:gd name="T24" fmla="*/ 0 w 17"/>
                <a:gd name="T25" fmla="*/ 2147483647 h 46"/>
                <a:gd name="T26" fmla="*/ 0 w 17"/>
                <a:gd name="T27" fmla="*/ 2147483647 h 46"/>
                <a:gd name="T28" fmla="*/ 0 w 17"/>
                <a:gd name="T29" fmla="*/ 2147483647 h 46"/>
                <a:gd name="T30" fmla="*/ 0 w 17"/>
                <a:gd name="T31" fmla="*/ 2147483647 h 46"/>
                <a:gd name="T32" fmla="*/ 0 w 17"/>
                <a:gd name="T33" fmla="*/ 2147483647 h 46"/>
                <a:gd name="T34" fmla="*/ 0 w 17"/>
                <a:gd name="T35" fmla="*/ 2147483647 h 46"/>
                <a:gd name="T36" fmla="*/ 2147483647 w 17"/>
                <a:gd name="T37" fmla="*/ 2147483647 h 46"/>
                <a:gd name="T38" fmla="*/ 2147483647 w 17"/>
                <a:gd name="T39" fmla="*/ 2147483647 h 46"/>
                <a:gd name="T40" fmla="*/ 2147483647 w 17"/>
                <a:gd name="T41" fmla="*/ 2147483647 h 46"/>
                <a:gd name="T42" fmla="*/ 2147483647 w 17"/>
                <a:gd name="T43" fmla="*/ 2147483647 h 46"/>
                <a:gd name="T44" fmla="*/ 2147483647 w 17"/>
                <a:gd name="T45" fmla="*/ 2147483647 h 46"/>
                <a:gd name="T46" fmla="*/ 2147483647 w 17"/>
                <a:gd name="T47" fmla="*/ 2147483647 h 46"/>
                <a:gd name="T48" fmla="*/ 2147483647 w 17"/>
                <a:gd name="T49" fmla="*/ 2147483647 h 46"/>
                <a:gd name="T50" fmla="*/ 2147483647 w 17"/>
                <a:gd name="T51" fmla="*/ 2147483647 h 46"/>
                <a:gd name="T52" fmla="*/ 2147483647 w 17"/>
                <a:gd name="T53" fmla="*/ 2147483647 h 46"/>
                <a:gd name="T54" fmla="*/ 2147483647 w 17"/>
                <a:gd name="T55" fmla="*/ 2147483647 h 46"/>
                <a:gd name="T56" fmla="*/ 2147483647 w 17"/>
                <a:gd name="T57" fmla="*/ 2147483647 h 46"/>
                <a:gd name="T58" fmla="*/ 2147483647 w 17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6"/>
                <a:gd name="T92" fmla="*/ 17 w 17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6">
                  <a:moveTo>
                    <a:pt x="17" y="11"/>
                  </a:moveTo>
                  <a:lnTo>
                    <a:pt x="17" y="9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3" name="Line 413"/>
            <p:cNvSpPr>
              <a:spLocks noChangeShapeType="1"/>
            </p:cNvSpPr>
            <p:nvPr/>
          </p:nvSpPr>
          <p:spPr bwMode="auto">
            <a:xfrm>
              <a:off x="1437652" y="215442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4" name="Freeform 414"/>
            <p:cNvSpPr>
              <a:spLocks/>
            </p:cNvSpPr>
            <p:nvPr/>
          </p:nvSpPr>
          <p:spPr bwMode="auto">
            <a:xfrm>
              <a:off x="1434886" y="2154429"/>
              <a:ext cx="26281" cy="5641"/>
            </a:xfrm>
            <a:custGeom>
              <a:avLst/>
              <a:gdLst>
                <a:gd name="T0" fmla="*/ 2147483647 w 98"/>
                <a:gd name="T1" fmla="*/ 0 h 18"/>
                <a:gd name="T2" fmla="*/ 2147483647 w 98"/>
                <a:gd name="T3" fmla="*/ 0 h 18"/>
                <a:gd name="T4" fmla="*/ 2147483647 w 98"/>
                <a:gd name="T5" fmla="*/ 0 h 18"/>
                <a:gd name="T6" fmla="*/ 2147483647 w 98"/>
                <a:gd name="T7" fmla="*/ 0 h 18"/>
                <a:gd name="T8" fmla="*/ 2147483647 w 98"/>
                <a:gd name="T9" fmla="*/ 2147483647 h 18"/>
                <a:gd name="T10" fmla="*/ 2147483647 w 98"/>
                <a:gd name="T11" fmla="*/ 2147483647 h 18"/>
                <a:gd name="T12" fmla="*/ 2147483647 w 98"/>
                <a:gd name="T13" fmla="*/ 2147483647 h 18"/>
                <a:gd name="T14" fmla="*/ 0 w 98"/>
                <a:gd name="T15" fmla="*/ 2147483647 h 18"/>
                <a:gd name="T16" fmla="*/ 2147483647 w 98"/>
                <a:gd name="T17" fmla="*/ 2147483647 h 18"/>
                <a:gd name="T18" fmla="*/ 2147483647 w 98"/>
                <a:gd name="T19" fmla="*/ 2147483647 h 18"/>
                <a:gd name="T20" fmla="*/ 2147483647 w 98"/>
                <a:gd name="T21" fmla="*/ 2147483647 h 18"/>
                <a:gd name="T22" fmla="*/ 2147483647 w 98"/>
                <a:gd name="T23" fmla="*/ 2147483647 h 18"/>
                <a:gd name="T24" fmla="*/ 2147483647 w 98"/>
                <a:gd name="T25" fmla="*/ 2147483647 h 18"/>
                <a:gd name="T26" fmla="*/ 2147483647 w 98"/>
                <a:gd name="T27" fmla="*/ 2147483647 h 18"/>
                <a:gd name="T28" fmla="*/ 2147483647 w 98"/>
                <a:gd name="T29" fmla="*/ 2147483647 h 18"/>
                <a:gd name="T30" fmla="*/ 2147483647 w 98"/>
                <a:gd name="T31" fmla="*/ 2147483647 h 18"/>
                <a:gd name="T32" fmla="*/ 2147483647 w 98"/>
                <a:gd name="T33" fmla="*/ 2147483647 h 18"/>
                <a:gd name="T34" fmla="*/ 2147483647 w 98"/>
                <a:gd name="T35" fmla="*/ 2147483647 h 18"/>
                <a:gd name="T36" fmla="*/ 2147483647 w 98"/>
                <a:gd name="T37" fmla="*/ 2147483647 h 18"/>
                <a:gd name="T38" fmla="*/ 2147483647 w 98"/>
                <a:gd name="T39" fmla="*/ 2147483647 h 18"/>
                <a:gd name="T40" fmla="*/ 2147483647 w 98"/>
                <a:gd name="T41" fmla="*/ 2147483647 h 18"/>
                <a:gd name="T42" fmla="*/ 2147483647 w 98"/>
                <a:gd name="T43" fmla="*/ 2147483647 h 18"/>
                <a:gd name="T44" fmla="*/ 2147483647 w 98"/>
                <a:gd name="T45" fmla="*/ 2147483647 h 18"/>
                <a:gd name="T46" fmla="*/ 2147483647 w 98"/>
                <a:gd name="T47" fmla="*/ 2147483647 h 18"/>
                <a:gd name="T48" fmla="*/ 2147483647 w 98"/>
                <a:gd name="T49" fmla="*/ 2147483647 h 18"/>
                <a:gd name="T50" fmla="*/ 2147483647 w 98"/>
                <a:gd name="T51" fmla="*/ 0 h 18"/>
                <a:gd name="T52" fmla="*/ 2147483647 w 98"/>
                <a:gd name="T53" fmla="*/ 0 h 18"/>
                <a:gd name="T54" fmla="*/ 2147483647 w 98"/>
                <a:gd name="T55" fmla="*/ 0 h 18"/>
                <a:gd name="T56" fmla="*/ 2147483647 w 98"/>
                <a:gd name="T57" fmla="*/ 0 h 18"/>
                <a:gd name="T58" fmla="*/ 2147483647 w 98"/>
                <a:gd name="T59" fmla="*/ 0 h 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8"/>
                <a:gd name="T91" fmla="*/ 0 h 18"/>
                <a:gd name="T92" fmla="*/ 98 w 98"/>
                <a:gd name="T93" fmla="*/ 18 h 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8" h="18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4" y="15"/>
                  </a:lnTo>
                  <a:lnTo>
                    <a:pt x="94" y="12"/>
                  </a:lnTo>
                  <a:lnTo>
                    <a:pt x="98" y="9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5" name="Line 415"/>
            <p:cNvSpPr>
              <a:spLocks noChangeShapeType="1"/>
            </p:cNvSpPr>
            <p:nvPr/>
          </p:nvSpPr>
          <p:spPr bwMode="auto">
            <a:xfrm>
              <a:off x="1461166" y="215725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6" name="Freeform 416"/>
            <p:cNvSpPr>
              <a:spLocks/>
            </p:cNvSpPr>
            <p:nvPr/>
          </p:nvSpPr>
          <p:spPr bwMode="auto">
            <a:xfrm>
              <a:off x="1455633" y="2154429"/>
              <a:ext cx="5533" cy="1269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0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0 h 44"/>
                <a:gd name="T22" fmla="*/ 0 w 20"/>
                <a:gd name="T23" fmla="*/ 2147483647 h 44"/>
                <a:gd name="T24" fmla="*/ 0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0 w 20"/>
                <a:gd name="T33" fmla="*/ 2147483647 h 44"/>
                <a:gd name="T34" fmla="*/ 0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9"/>
                  </a:moveTo>
                  <a:lnTo>
                    <a:pt x="16" y="6"/>
                  </a:lnTo>
                  <a:lnTo>
                    <a:pt x="16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7" name="Line 417"/>
            <p:cNvSpPr>
              <a:spLocks noChangeShapeType="1"/>
            </p:cNvSpPr>
            <p:nvPr/>
          </p:nvSpPr>
          <p:spPr bwMode="auto">
            <a:xfrm>
              <a:off x="1458400" y="216148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8" name="Freeform 418"/>
            <p:cNvSpPr>
              <a:spLocks/>
            </p:cNvSpPr>
            <p:nvPr/>
          </p:nvSpPr>
          <p:spPr bwMode="auto">
            <a:xfrm>
              <a:off x="1455633" y="2161481"/>
              <a:ext cx="11065" cy="5641"/>
            </a:xfrm>
            <a:custGeom>
              <a:avLst/>
              <a:gdLst>
                <a:gd name="T0" fmla="*/ 2147483647 w 40"/>
                <a:gd name="T1" fmla="*/ 0 h 21"/>
                <a:gd name="T2" fmla="*/ 2147483647 w 40"/>
                <a:gd name="T3" fmla="*/ 0 h 21"/>
                <a:gd name="T4" fmla="*/ 2147483647 w 40"/>
                <a:gd name="T5" fmla="*/ 0 h 21"/>
                <a:gd name="T6" fmla="*/ 2147483647 w 40"/>
                <a:gd name="T7" fmla="*/ 2147483647 h 21"/>
                <a:gd name="T8" fmla="*/ 0 w 40"/>
                <a:gd name="T9" fmla="*/ 2147483647 h 21"/>
                <a:gd name="T10" fmla="*/ 0 w 40"/>
                <a:gd name="T11" fmla="*/ 2147483647 h 21"/>
                <a:gd name="T12" fmla="*/ 0 w 40"/>
                <a:gd name="T13" fmla="*/ 2147483647 h 21"/>
                <a:gd name="T14" fmla="*/ 0 w 40"/>
                <a:gd name="T15" fmla="*/ 2147483647 h 21"/>
                <a:gd name="T16" fmla="*/ 0 w 40"/>
                <a:gd name="T17" fmla="*/ 2147483647 h 21"/>
                <a:gd name="T18" fmla="*/ 0 w 40"/>
                <a:gd name="T19" fmla="*/ 2147483647 h 21"/>
                <a:gd name="T20" fmla="*/ 0 w 40"/>
                <a:gd name="T21" fmla="*/ 2147483647 h 21"/>
                <a:gd name="T22" fmla="*/ 2147483647 w 40"/>
                <a:gd name="T23" fmla="*/ 2147483647 h 21"/>
                <a:gd name="T24" fmla="*/ 2147483647 w 40"/>
                <a:gd name="T25" fmla="*/ 2147483647 h 21"/>
                <a:gd name="T26" fmla="*/ 2147483647 w 40"/>
                <a:gd name="T27" fmla="*/ 2147483647 h 21"/>
                <a:gd name="T28" fmla="*/ 2147483647 w 40"/>
                <a:gd name="T29" fmla="*/ 2147483647 h 21"/>
                <a:gd name="T30" fmla="*/ 2147483647 w 40"/>
                <a:gd name="T31" fmla="*/ 2147483647 h 21"/>
                <a:gd name="T32" fmla="*/ 2147483647 w 40"/>
                <a:gd name="T33" fmla="*/ 2147483647 h 21"/>
                <a:gd name="T34" fmla="*/ 2147483647 w 40"/>
                <a:gd name="T35" fmla="*/ 2147483647 h 21"/>
                <a:gd name="T36" fmla="*/ 2147483647 w 40"/>
                <a:gd name="T37" fmla="*/ 2147483647 h 21"/>
                <a:gd name="T38" fmla="*/ 2147483647 w 40"/>
                <a:gd name="T39" fmla="*/ 2147483647 h 21"/>
                <a:gd name="T40" fmla="*/ 2147483647 w 40"/>
                <a:gd name="T41" fmla="*/ 2147483647 h 21"/>
                <a:gd name="T42" fmla="*/ 2147483647 w 40"/>
                <a:gd name="T43" fmla="*/ 2147483647 h 21"/>
                <a:gd name="T44" fmla="*/ 2147483647 w 40"/>
                <a:gd name="T45" fmla="*/ 2147483647 h 21"/>
                <a:gd name="T46" fmla="*/ 2147483647 w 40"/>
                <a:gd name="T47" fmla="*/ 2147483647 h 21"/>
                <a:gd name="T48" fmla="*/ 2147483647 w 40"/>
                <a:gd name="T49" fmla="*/ 2147483647 h 21"/>
                <a:gd name="T50" fmla="*/ 2147483647 w 40"/>
                <a:gd name="T51" fmla="*/ 2147483647 h 21"/>
                <a:gd name="T52" fmla="*/ 2147483647 w 40"/>
                <a:gd name="T53" fmla="*/ 0 h 21"/>
                <a:gd name="T54" fmla="*/ 2147483647 w 40"/>
                <a:gd name="T55" fmla="*/ 0 h 21"/>
                <a:gd name="T56" fmla="*/ 2147483647 w 40"/>
                <a:gd name="T57" fmla="*/ 0 h 21"/>
                <a:gd name="T58" fmla="*/ 2147483647 w 4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21"/>
                <a:gd name="T92" fmla="*/ 40 w 4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21">
                  <a:moveTo>
                    <a:pt x="8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4" y="18"/>
                  </a:lnTo>
                  <a:lnTo>
                    <a:pt x="37" y="18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37" y="10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9" name="Line 419"/>
            <p:cNvSpPr>
              <a:spLocks noChangeShapeType="1"/>
            </p:cNvSpPr>
            <p:nvPr/>
          </p:nvSpPr>
          <p:spPr bwMode="auto">
            <a:xfrm>
              <a:off x="1466700" y="216430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0" name="Freeform 420"/>
            <p:cNvSpPr>
              <a:spLocks/>
            </p:cNvSpPr>
            <p:nvPr/>
          </p:nvSpPr>
          <p:spPr bwMode="auto">
            <a:xfrm>
              <a:off x="1461166" y="2161481"/>
              <a:ext cx="5533" cy="1269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2147483647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2147483647 h 44"/>
                <a:gd name="T22" fmla="*/ 0 w 20"/>
                <a:gd name="T23" fmla="*/ 2147483647 h 44"/>
                <a:gd name="T24" fmla="*/ 0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0 w 20"/>
                <a:gd name="T33" fmla="*/ 2147483647 h 44"/>
                <a:gd name="T34" fmla="*/ 0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10"/>
                  </a:moveTo>
                  <a:lnTo>
                    <a:pt x="17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20" y="35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1" name="Line 421"/>
            <p:cNvSpPr>
              <a:spLocks noChangeShapeType="1"/>
            </p:cNvSpPr>
            <p:nvPr/>
          </p:nvSpPr>
          <p:spPr bwMode="auto">
            <a:xfrm>
              <a:off x="1463933" y="216853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2" name="Freeform 422"/>
            <p:cNvSpPr>
              <a:spLocks/>
            </p:cNvSpPr>
            <p:nvPr/>
          </p:nvSpPr>
          <p:spPr bwMode="auto">
            <a:xfrm>
              <a:off x="1461166" y="2168533"/>
              <a:ext cx="11065" cy="5641"/>
            </a:xfrm>
            <a:custGeom>
              <a:avLst/>
              <a:gdLst>
                <a:gd name="T0" fmla="*/ 2147483647 w 37"/>
                <a:gd name="T1" fmla="*/ 0 h 20"/>
                <a:gd name="T2" fmla="*/ 2147483647 w 37"/>
                <a:gd name="T3" fmla="*/ 0 h 20"/>
                <a:gd name="T4" fmla="*/ 2147483647 w 37"/>
                <a:gd name="T5" fmla="*/ 2147483647 h 20"/>
                <a:gd name="T6" fmla="*/ 2147483647 w 37"/>
                <a:gd name="T7" fmla="*/ 2147483647 h 20"/>
                <a:gd name="T8" fmla="*/ 0 w 37"/>
                <a:gd name="T9" fmla="*/ 2147483647 h 20"/>
                <a:gd name="T10" fmla="*/ 0 w 37"/>
                <a:gd name="T11" fmla="*/ 2147483647 h 20"/>
                <a:gd name="T12" fmla="*/ 0 w 37"/>
                <a:gd name="T13" fmla="*/ 2147483647 h 20"/>
                <a:gd name="T14" fmla="*/ 0 w 37"/>
                <a:gd name="T15" fmla="*/ 2147483647 h 20"/>
                <a:gd name="T16" fmla="*/ 0 w 37"/>
                <a:gd name="T17" fmla="*/ 2147483647 h 20"/>
                <a:gd name="T18" fmla="*/ 0 w 37"/>
                <a:gd name="T19" fmla="*/ 2147483647 h 20"/>
                <a:gd name="T20" fmla="*/ 0 w 37"/>
                <a:gd name="T21" fmla="*/ 2147483647 h 20"/>
                <a:gd name="T22" fmla="*/ 2147483647 w 37"/>
                <a:gd name="T23" fmla="*/ 2147483647 h 20"/>
                <a:gd name="T24" fmla="*/ 2147483647 w 37"/>
                <a:gd name="T25" fmla="*/ 2147483647 h 20"/>
                <a:gd name="T26" fmla="*/ 2147483647 w 37"/>
                <a:gd name="T27" fmla="*/ 2147483647 h 20"/>
                <a:gd name="T28" fmla="*/ 2147483647 w 37"/>
                <a:gd name="T29" fmla="*/ 2147483647 h 20"/>
                <a:gd name="T30" fmla="*/ 2147483647 w 37"/>
                <a:gd name="T31" fmla="*/ 2147483647 h 20"/>
                <a:gd name="T32" fmla="*/ 2147483647 w 37"/>
                <a:gd name="T33" fmla="*/ 2147483647 h 20"/>
                <a:gd name="T34" fmla="*/ 2147483647 w 37"/>
                <a:gd name="T35" fmla="*/ 2147483647 h 20"/>
                <a:gd name="T36" fmla="*/ 2147483647 w 37"/>
                <a:gd name="T37" fmla="*/ 2147483647 h 20"/>
                <a:gd name="T38" fmla="*/ 2147483647 w 37"/>
                <a:gd name="T39" fmla="*/ 2147483647 h 20"/>
                <a:gd name="T40" fmla="*/ 2147483647 w 37"/>
                <a:gd name="T41" fmla="*/ 2147483647 h 20"/>
                <a:gd name="T42" fmla="*/ 2147483647 w 37"/>
                <a:gd name="T43" fmla="*/ 2147483647 h 20"/>
                <a:gd name="T44" fmla="*/ 2147483647 w 37"/>
                <a:gd name="T45" fmla="*/ 2147483647 h 20"/>
                <a:gd name="T46" fmla="*/ 2147483647 w 37"/>
                <a:gd name="T47" fmla="*/ 2147483647 h 20"/>
                <a:gd name="T48" fmla="*/ 2147483647 w 37"/>
                <a:gd name="T49" fmla="*/ 2147483647 h 20"/>
                <a:gd name="T50" fmla="*/ 2147483647 w 37"/>
                <a:gd name="T51" fmla="*/ 2147483647 h 20"/>
                <a:gd name="T52" fmla="*/ 2147483647 w 37"/>
                <a:gd name="T53" fmla="*/ 2147483647 h 20"/>
                <a:gd name="T54" fmla="*/ 2147483647 w 37"/>
                <a:gd name="T55" fmla="*/ 0 h 20"/>
                <a:gd name="T56" fmla="*/ 2147483647 w 37"/>
                <a:gd name="T57" fmla="*/ 0 h 20"/>
                <a:gd name="T58" fmla="*/ 2147483647 w 3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0"/>
                <a:gd name="T92" fmla="*/ 37 w 3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0">
                  <a:moveTo>
                    <a:pt x="8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23" y="20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17"/>
                  </a:lnTo>
                  <a:lnTo>
                    <a:pt x="37" y="15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3" name="Line 423"/>
            <p:cNvSpPr>
              <a:spLocks noChangeShapeType="1"/>
            </p:cNvSpPr>
            <p:nvPr/>
          </p:nvSpPr>
          <p:spPr bwMode="auto">
            <a:xfrm>
              <a:off x="1472232" y="21713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4" name="Freeform 424"/>
            <p:cNvSpPr>
              <a:spLocks/>
            </p:cNvSpPr>
            <p:nvPr/>
          </p:nvSpPr>
          <p:spPr bwMode="auto">
            <a:xfrm>
              <a:off x="1466700" y="2168533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9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2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5" name="Line 425"/>
            <p:cNvSpPr>
              <a:spLocks noChangeShapeType="1"/>
            </p:cNvSpPr>
            <p:nvPr/>
          </p:nvSpPr>
          <p:spPr bwMode="auto">
            <a:xfrm>
              <a:off x="1469466" y="217558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6" name="Freeform 426"/>
            <p:cNvSpPr>
              <a:spLocks/>
            </p:cNvSpPr>
            <p:nvPr/>
          </p:nvSpPr>
          <p:spPr bwMode="auto">
            <a:xfrm>
              <a:off x="1466700" y="2175585"/>
              <a:ext cx="16599" cy="5641"/>
            </a:xfrm>
            <a:custGeom>
              <a:avLst/>
              <a:gdLst>
                <a:gd name="T0" fmla="*/ 2147483647 w 61"/>
                <a:gd name="T1" fmla="*/ 0 h 21"/>
                <a:gd name="T2" fmla="*/ 2147483647 w 61"/>
                <a:gd name="T3" fmla="*/ 0 h 21"/>
                <a:gd name="T4" fmla="*/ 2147483647 w 61"/>
                <a:gd name="T5" fmla="*/ 0 h 21"/>
                <a:gd name="T6" fmla="*/ 2147483647 w 61"/>
                <a:gd name="T7" fmla="*/ 2147483647 h 21"/>
                <a:gd name="T8" fmla="*/ 2147483647 w 61"/>
                <a:gd name="T9" fmla="*/ 2147483647 h 21"/>
                <a:gd name="T10" fmla="*/ 0 w 61"/>
                <a:gd name="T11" fmla="*/ 2147483647 h 21"/>
                <a:gd name="T12" fmla="*/ 0 w 61"/>
                <a:gd name="T13" fmla="*/ 2147483647 h 21"/>
                <a:gd name="T14" fmla="*/ 0 w 61"/>
                <a:gd name="T15" fmla="*/ 2147483647 h 21"/>
                <a:gd name="T16" fmla="*/ 0 w 61"/>
                <a:gd name="T17" fmla="*/ 2147483647 h 21"/>
                <a:gd name="T18" fmla="*/ 0 w 61"/>
                <a:gd name="T19" fmla="*/ 2147483647 h 21"/>
                <a:gd name="T20" fmla="*/ 2147483647 w 61"/>
                <a:gd name="T21" fmla="*/ 2147483647 h 21"/>
                <a:gd name="T22" fmla="*/ 2147483647 w 61"/>
                <a:gd name="T23" fmla="*/ 2147483647 h 21"/>
                <a:gd name="T24" fmla="*/ 2147483647 w 61"/>
                <a:gd name="T25" fmla="*/ 2147483647 h 21"/>
                <a:gd name="T26" fmla="*/ 2147483647 w 61"/>
                <a:gd name="T27" fmla="*/ 2147483647 h 21"/>
                <a:gd name="T28" fmla="*/ 2147483647 w 61"/>
                <a:gd name="T29" fmla="*/ 2147483647 h 21"/>
                <a:gd name="T30" fmla="*/ 2147483647 w 61"/>
                <a:gd name="T31" fmla="*/ 2147483647 h 21"/>
                <a:gd name="T32" fmla="*/ 2147483647 w 61"/>
                <a:gd name="T33" fmla="*/ 2147483647 h 21"/>
                <a:gd name="T34" fmla="*/ 2147483647 w 61"/>
                <a:gd name="T35" fmla="*/ 2147483647 h 21"/>
                <a:gd name="T36" fmla="*/ 2147483647 w 61"/>
                <a:gd name="T37" fmla="*/ 2147483647 h 21"/>
                <a:gd name="T38" fmla="*/ 2147483647 w 61"/>
                <a:gd name="T39" fmla="*/ 2147483647 h 21"/>
                <a:gd name="T40" fmla="*/ 2147483647 w 61"/>
                <a:gd name="T41" fmla="*/ 2147483647 h 21"/>
                <a:gd name="T42" fmla="*/ 2147483647 w 61"/>
                <a:gd name="T43" fmla="*/ 2147483647 h 21"/>
                <a:gd name="T44" fmla="*/ 2147483647 w 61"/>
                <a:gd name="T45" fmla="*/ 2147483647 h 21"/>
                <a:gd name="T46" fmla="*/ 2147483647 w 61"/>
                <a:gd name="T47" fmla="*/ 2147483647 h 21"/>
                <a:gd name="T48" fmla="*/ 2147483647 w 61"/>
                <a:gd name="T49" fmla="*/ 2147483647 h 21"/>
                <a:gd name="T50" fmla="*/ 2147483647 w 61"/>
                <a:gd name="T51" fmla="*/ 2147483647 h 21"/>
                <a:gd name="T52" fmla="*/ 2147483647 w 61"/>
                <a:gd name="T53" fmla="*/ 0 h 21"/>
                <a:gd name="T54" fmla="*/ 2147483647 w 61"/>
                <a:gd name="T55" fmla="*/ 0 h 21"/>
                <a:gd name="T56" fmla="*/ 2147483647 w 61"/>
                <a:gd name="T57" fmla="*/ 0 h 21"/>
                <a:gd name="T58" fmla="*/ 2147483647 w 6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"/>
                <a:gd name="T91" fmla="*/ 0 h 21"/>
                <a:gd name="T92" fmla="*/ 61 w 6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49" y="21"/>
                  </a:lnTo>
                  <a:lnTo>
                    <a:pt x="55" y="21"/>
                  </a:lnTo>
                  <a:lnTo>
                    <a:pt x="58" y="17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1" y="9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" name="Line 427"/>
            <p:cNvSpPr>
              <a:spLocks noChangeShapeType="1"/>
            </p:cNvSpPr>
            <p:nvPr/>
          </p:nvSpPr>
          <p:spPr bwMode="auto">
            <a:xfrm>
              <a:off x="1483298" y="217699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" name="Freeform 428"/>
            <p:cNvSpPr>
              <a:spLocks/>
            </p:cNvSpPr>
            <p:nvPr/>
          </p:nvSpPr>
          <p:spPr bwMode="auto">
            <a:xfrm>
              <a:off x="1477765" y="2175585"/>
              <a:ext cx="5533" cy="11283"/>
            </a:xfrm>
            <a:custGeom>
              <a:avLst/>
              <a:gdLst>
                <a:gd name="T0" fmla="*/ 2147483647 w 18"/>
                <a:gd name="T1" fmla="*/ 2147483647 h 44"/>
                <a:gd name="T2" fmla="*/ 2147483647 w 18"/>
                <a:gd name="T3" fmla="*/ 2147483647 h 44"/>
                <a:gd name="T4" fmla="*/ 2147483647 w 18"/>
                <a:gd name="T5" fmla="*/ 2147483647 h 44"/>
                <a:gd name="T6" fmla="*/ 2147483647 w 18"/>
                <a:gd name="T7" fmla="*/ 2147483647 h 44"/>
                <a:gd name="T8" fmla="*/ 2147483647 w 18"/>
                <a:gd name="T9" fmla="*/ 2147483647 h 44"/>
                <a:gd name="T10" fmla="*/ 2147483647 w 18"/>
                <a:gd name="T11" fmla="*/ 0 h 44"/>
                <a:gd name="T12" fmla="*/ 2147483647 w 18"/>
                <a:gd name="T13" fmla="*/ 0 h 44"/>
                <a:gd name="T14" fmla="*/ 2147483647 w 18"/>
                <a:gd name="T15" fmla="*/ 0 h 44"/>
                <a:gd name="T16" fmla="*/ 2147483647 w 18"/>
                <a:gd name="T17" fmla="*/ 0 h 44"/>
                <a:gd name="T18" fmla="*/ 2147483647 w 18"/>
                <a:gd name="T19" fmla="*/ 0 h 44"/>
                <a:gd name="T20" fmla="*/ 2147483647 w 18"/>
                <a:gd name="T21" fmla="*/ 2147483647 h 44"/>
                <a:gd name="T22" fmla="*/ 0 w 18"/>
                <a:gd name="T23" fmla="*/ 2147483647 h 44"/>
                <a:gd name="T24" fmla="*/ 0 w 18"/>
                <a:gd name="T25" fmla="*/ 2147483647 h 44"/>
                <a:gd name="T26" fmla="*/ 0 w 18"/>
                <a:gd name="T27" fmla="*/ 2147483647 h 44"/>
                <a:gd name="T28" fmla="*/ 0 w 18"/>
                <a:gd name="T29" fmla="*/ 2147483647 h 44"/>
                <a:gd name="T30" fmla="*/ 0 w 18"/>
                <a:gd name="T31" fmla="*/ 2147483647 h 44"/>
                <a:gd name="T32" fmla="*/ 0 w 18"/>
                <a:gd name="T33" fmla="*/ 2147483647 h 44"/>
                <a:gd name="T34" fmla="*/ 0 w 18"/>
                <a:gd name="T35" fmla="*/ 2147483647 h 44"/>
                <a:gd name="T36" fmla="*/ 2147483647 w 18"/>
                <a:gd name="T37" fmla="*/ 2147483647 h 44"/>
                <a:gd name="T38" fmla="*/ 2147483647 w 18"/>
                <a:gd name="T39" fmla="*/ 2147483647 h 44"/>
                <a:gd name="T40" fmla="*/ 2147483647 w 18"/>
                <a:gd name="T41" fmla="*/ 2147483647 h 44"/>
                <a:gd name="T42" fmla="*/ 2147483647 w 18"/>
                <a:gd name="T43" fmla="*/ 2147483647 h 44"/>
                <a:gd name="T44" fmla="*/ 2147483647 w 18"/>
                <a:gd name="T45" fmla="*/ 2147483647 h 44"/>
                <a:gd name="T46" fmla="*/ 2147483647 w 18"/>
                <a:gd name="T47" fmla="*/ 2147483647 h 44"/>
                <a:gd name="T48" fmla="*/ 2147483647 w 18"/>
                <a:gd name="T49" fmla="*/ 2147483647 h 44"/>
                <a:gd name="T50" fmla="*/ 2147483647 w 18"/>
                <a:gd name="T51" fmla="*/ 2147483647 h 44"/>
                <a:gd name="T52" fmla="*/ 2147483647 w 18"/>
                <a:gd name="T53" fmla="*/ 2147483647 h 44"/>
                <a:gd name="T54" fmla="*/ 2147483647 w 18"/>
                <a:gd name="T55" fmla="*/ 2147483647 h 44"/>
                <a:gd name="T56" fmla="*/ 2147483647 w 18"/>
                <a:gd name="T57" fmla="*/ 2147483647 h 44"/>
                <a:gd name="T58" fmla="*/ 2147483647 w 18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4"/>
                <a:gd name="T92" fmla="*/ 18 w 18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4">
                  <a:moveTo>
                    <a:pt x="18" y="9"/>
                  </a:move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5" y="44"/>
                  </a:lnTo>
                  <a:lnTo>
                    <a:pt x="15" y="41"/>
                  </a:lnTo>
                  <a:lnTo>
                    <a:pt x="18" y="41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" name="Line 429"/>
            <p:cNvSpPr>
              <a:spLocks noChangeShapeType="1"/>
            </p:cNvSpPr>
            <p:nvPr/>
          </p:nvSpPr>
          <p:spPr bwMode="auto">
            <a:xfrm>
              <a:off x="1480531" y="218122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" name="Freeform 430"/>
            <p:cNvSpPr>
              <a:spLocks/>
            </p:cNvSpPr>
            <p:nvPr/>
          </p:nvSpPr>
          <p:spPr bwMode="auto">
            <a:xfrm>
              <a:off x="1477765" y="2181226"/>
              <a:ext cx="6917" cy="5641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2147483647 w 26"/>
                <a:gd name="T11" fmla="*/ 2147483647 h 21"/>
                <a:gd name="T12" fmla="*/ 2147483647 w 26"/>
                <a:gd name="T13" fmla="*/ 2147483647 h 21"/>
                <a:gd name="T14" fmla="*/ 0 w 26"/>
                <a:gd name="T15" fmla="*/ 2147483647 h 21"/>
                <a:gd name="T16" fmla="*/ 2147483647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2147483647 h 21"/>
                <a:gd name="T52" fmla="*/ 2147483647 w 26"/>
                <a:gd name="T53" fmla="*/ 2147483647 h 21"/>
                <a:gd name="T54" fmla="*/ 2147483647 w 26"/>
                <a:gd name="T55" fmla="*/ 0 h 21"/>
                <a:gd name="T56" fmla="*/ 2147483647 w 26"/>
                <a:gd name="T57" fmla="*/ 0 h 21"/>
                <a:gd name="T58" fmla="*/ 2147483647 w 2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1"/>
                <a:gd name="T92" fmla="*/ 26 w 2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1">
                  <a:moveTo>
                    <a:pt x="12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6" y="12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" name="Line 431"/>
            <p:cNvSpPr>
              <a:spLocks noChangeShapeType="1"/>
            </p:cNvSpPr>
            <p:nvPr/>
          </p:nvSpPr>
          <p:spPr bwMode="auto">
            <a:xfrm>
              <a:off x="1484682" y="218545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" name="Freeform 432"/>
            <p:cNvSpPr>
              <a:spLocks/>
            </p:cNvSpPr>
            <p:nvPr/>
          </p:nvSpPr>
          <p:spPr bwMode="auto">
            <a:xfrm>
              <a:off x="1479149" y="2181226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0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0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6" y="44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4" y="44"/>
                  </a:lnTo>
                  <a:lnTo>
                    <a:pt x="16" y="41"/>
                  </a:lnTo>
                  <a:lnTo>
                    <a:pt x="16" y="39"/>
                  </a:lnTo>
                  <a:lnTo>
                    <a:pt x="20" y="39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" name="Line 433"/>
            <p:cNvSpPr>
              <a:spLocks noChangeShapeType="1"/>
            </p:cNvSpPr>
            <p:nvPr/>
          </p:nvSpPr>
          <p:spPr bwMode="auto">
            <a:xfrm>
              <a:off x="1481915" y="218968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" name="Freeform 434"/>
            <p:cNvSpPr>
              <a:spLocks/>
            </p:cNvSpPr>
            <p:nvPr/>
          </p:nvSpPr>
          <p:spPr bwMode="auto">
            <a:xfrm>
              <a:off x="1479149" y="2189688"/>
              <a:ext cx="17982" cy="5641"/>
            </a:xfrm>
            <a:custGeom>
              <a:avLst/>
              <a:gdLst>
                <a:gd name="T0" fmla="*/ 2147483647 w 66"/>
                <a:gd name="T1" fmla="*/ 0 h 20"/>
                <a:gd name="T2" fmla="*/ 2147483647 w 66"/>
                <a:gd name="T3" fmla="*/ 0 h 20"/>
                <a:gd name="T4" fmla="*/ 2147483647 w 66"/>
                <a:gd name="T5" fmla="*/ 0 h 20"/>
                <a:gd name="T6" fmla="*/ 2147483647 w 66"/>
                <a:gd name="T7" fmla="*/ 0 h 20"/>
                <a:gd name="T8" fmla="*/ 0 w 66"/>
                <a:gd name="T9" fmla="*/ 2147483647 h 20"/>
                <a:gd name="T10" fmla="*/ 0 w 66"/>
                <a:gd name="T11" fmla="*/ 2147483647 h 20"/>
                <a:gd name="T12" fmla="*/ 0 w 66"/>
                <a:gd name="T13" fmla="*/ 2147483647 h 20"/>
                <a:gd name="T14" fmla="*/ 0 w 66"/>
                <a:gd name="T15" fmla="*/ 2147483647 h 20"/>
                <a:gd name="T16" fmla="*/ 0 w 66"/>
                <a:gd name="T17" fmla="*/ 2147483647 h 20"/>
                <a:gd name="T18" fmla="*/ 0 w 66"/>
                <a:gd name="T19" fmla="*/ 2147483647 h 20"/>
                <a:gd name="T20" fmla="*/ 0 w 66"/>
                <a:gd name="T21" fmla="*/ 2147483647 h 20"/>
                <a:gd name="T22" fmla="*/ 2147483647 w 66"/>
                <a:gd name="T23" fmla="*/ 2147483647 h 20"/>
                <a:gd name="T24" fmla="*/ 2147483647 w 66"/>
                <a:gd name="T25" fmla="*/ 2147483647 h 20"/>
                <a:gd name="T26" fmla="*/ 2147483647 w 66"/>
                <a:gd name="T27" fmla="*/ 2147483647 h 20"/>
                <a:gd name="T28" fmla="*/ 2147483647 w 66"/>
                <a:gd name="T29" fmla="*/ 2147483647 h 20"/>
                <a:gd name="T30" fmla="*/ 2147483647 w 66"/>
                <a:gd name="T31" fmla="*/ 2147483647 h 20"/>
                <a:gd name="T32" fmla="*/ 2147483647 w 66"/>
                <a:gd name="T33" fmla="*/ 2147483647 h 20"/>
                <a:gd name="T34" fmla="*/ 2147483647 w 66"/>
                <a:gd name="T35" fmla="*/ 2147483647 h 20"/>
                <a:gd name="T36" fmla="*/ 2147483647 w 66"/>
                <a:gd name="T37" fmla="*/ 2147483647 h 20"/>
                <a:gd name="T38" fmla="*/ 2147483647 w 66"/>
                <a:gd name="T39" fmla="*/ 2147483647 h 20"/>
                <a:gd name="T40" fmla="*/ 2147483647 w 66"/>
                <a:gd name="T41" fmla="*/ 2147483647 h 20"/>
                <a:gd name="T42" fmla="*/ 2147483647 w 66"/>
                <a:gd name="T43" fmla="*/ 2147483647 h 20"/>
                <a:gd name="T44" fmla="*/ 2147483647 w 66"/>
                <a:gd name="T45" fmla="*/ 2147483647 h 20"/>
                <a:gd name="T46" fmla="*/ 2147483647 w 66"/>
                <a:gd name="T47" fmla="*/ 2147483647 h 20"/>
                <a:gd name="T48" fmla="*/ 2147483647 w 66"/>
                <a:gd name="T49" fmla="*/ 2147483647 h 20"/>
                <a:gd name="T50" fmla="*/ 2147483647 w 66"/>
                <a:gd name="T51" fmla="*/ 0 h 20"/>
                <a:gd name="T52" fmla="*/ 2147483647 w 66"/>
                <a:gd name="T53" fmla="*/ 0 h 20"/>
                <a:gd name="T54" fmla="*/ 2147483647 w 66"/>
                <a:gd name="T55" fmla="*/ 0 h 20"/>
                <a:gd name="T56" fmla="*/ 2147483647 w 66"/>
                <a:gd name="T57" fmla="*/ 0 h 20"/>
                <a:gd name="T58" fmla="*/ 2147483647 w 6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6"/>
                <a:gd name="T91" fmla="*/ 0 h 20"/>
                <a:gd name="T92" fmla="*/ 66 w 6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6" h="20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51" y="20"/>
                  </a:lnTo>
                  <a:lnTo>
                    <a:pt x="57" y="20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2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" name="Line 435"/>
            <p:cNvSpPr>
              <a:spLocks noChangeShapeType="1"/>
            </p:cNvSpPr>
            <p:nvPr/>
          </p:nvSpPr>
          <p:spPr bwMode="auto">
            <a:xfrm>
              <a:off x="1497130" y="21910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6" name="Freeform 436"/>
            <p:cNvSpPr>
              <a:spLocks/>
            </p:cNvSpPr>
            <p:nvPr/>
          </p:nvSpPr>
          <p:spPr bwMode="auto">
            <a:xfrm>
              <a:off x="1491596" y="2189688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6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39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7" name="Line 437"/>
            <p:cNvSpPr>
              <a:spLocks noChangeShapeType="1"/>
            </p:cNvSpPr>
            <p:nvPr/>
          </p:nvSpPr>
          <p:spPr bwMode="auto">
            <a:xfrm>
              <a:off x="1495747" y="219533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8" name="Freeform 438"/>
            <p:cNvSpPr>
              <a:spLocks/>
            </p:cNvSpPr>
            <p:nvPr/>
          </p:nvSpPr>
          <p:spPr bwMode="auto">
            <a:xfrm>
              <a:off x="1491596" y="2195330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0 h 20"/>
                <a:gd name="T6" fmla="*/ 2147483647 w 29"/>
                <a:gd name="T7" fmla="*/ 2147483647 h 20"/>
                <a:gd name="T8" fmla="*/ 2147483647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0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7" y="20"/>
                  </a:lnTo>
                  <a:lnTo>
                    <a:pt x="23" y="20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9" name="Line 439"/>
            <p:cNvSpPr>
              <a:spLocks noChangeShapeType="1"/>
            </p:cNvSpPr>
            <p:nvPr/>
          </p:nvSpPr>
          <p:spPr bwMode="auto">
            <a:xfrm>
              <a:off x="1499896" y="219815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0" name="Freeform 440"/>
            <p:cNvSpPr>
              <a:spLocks/>
            </p:cNvSpPr>
            <p:nvPr/>
          </p:nvSpPr>
          <p:spPr bwMode="auto">
            <a:xfrm>
              <a:off x="1494364" y="2195330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0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0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2147483647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2147483647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1"/>
                  </a:moveTo>
                  <a:lnTo>
                    <a:pt x="20" y="8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1" name="Line 441"/>
            <p:cNvSpPr>
              <a:spLocks noChangeShapeType="1"/>
            </p:cNvSpPr>
            <p:nvPr/>
          </p:nvSpPr>
          <p:spPr bwMode="auto">
            <a:xfrm>
              <a:off x="1497130" y="220238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2" name="Freeform 442"/>
            <p:cNvSpPr>
              <a:spLocks/>
            </p:cNvSpPr>
            <p:nvPr/>
          </p:nvSpPr>
          <p:spPr bwMode="auto">
            <a:xfrm>
              <a:off x="1494364" y="2202382"/>
              <a:ext cx="16599" cy="5641"/>
            </a:xfrm>
            <a:custGeom>
              <a:avLst/>
              <a:gdLst>
                <a:gd name="T0" fmla="*/ 2147483647 w 61"/>
                <a:gd name="T1" fmla="*/ 0 h 17"/>
                <a:gd name="T2" fmla="*/ 2147483647 w 61"/>
                <a:gd name="T3" fmla="*/ 0 h 17"/>
                <a:gd name="T4" fmla="*/ 2147483647 w 61"/>
                <a:gd name="T5" fmla="*/ 0 h 17"/>
                <a:gd name="T6" fmla="*/ 2147483647 w 61"/>
                <a:gd name="T7" fmla="*/ 0 h 17"/>
                <a:gd name="T8" fmla="*/ 2147483647 w 61"/>
                <a:gd name="T9" fmla="*/ 2147483647 h 17"/>
                <a:gd name="T10" fmla="*/ 2147483647 w 61"/>
                <a:gd name="T11" fmla="*/ 2147483647 h 17"/>
                <a:gd name="T12" fmla="*/ 0 w 61"/>
                <a:gd name="T13" fmla="*/ 2147483647 h 17"/>
                <a:gd name="T14" fmla="*/ 0 w 61"/>
                <a:gd name="T15" fmla="*/ 2147483647 h 17"/>
                <a:gd name="T16" fmla="*/ 0 w 61"/>
                <a:gd name="T17" fmla="*/ 2147483647 h 17"/>
                <a:gd name="T18" fmla="*/ 2147483647 w 61"/>
                <a:gd name="T19" fmla="*/ 2147483647 h 17"/>
                <a:gd name="T20" fmla="*/ 2147483647 w 61"/>
                <a:gd name="T21" fmla="*/ 2147483647 h 17"/>
                <a:gd name="T22" fmla="*/ 2147483647 w 61"/>
                <a:gd name="T23" fmla="*/ 2147483647 h 17"/>
                <a:gd name="T24" fmla="*/ 2147483647 w 61"/>
                <a:gd name="T25" fmla="*/ 2147483647 h 17"/>
                <a:gd name="T26" fmla="*/ 2147483647 w 61"/>
                <a:gd name="T27" fmla="*/ 2147483647 h 17"/>
                <a:gd name="T28" fmla="*/ 2147483647 w 61"/>
                <a:gd name="T29" fmla="*/ 2147483647 h 17"/>
                <a:gd name="T30" fmla="*/ 2147483647 w 61"/>
                <a:gd name="T31" fmla="*/ 2147483647 h 17"/>
                <a:gd name="T32" fmla="*/ 2147483647 w 61"/>
                <a:gd name="T33" fmla="*/ 2147483647 h 17"/>
                <a:gd name="T34" fmla="*/ 2147483647 w 61"/>
                <a:gd name="T35" fmla="*/ 2147483647 h 17"/>
                <a:gd name="T36" fmla="*/ 2147483647 w 61"/>
                <a:gd name="T37" fmla="*/ 2147483647 h 17"/>
                <a:gd name="T38" fmla="*/ 2147483647 w 61"/>
                <a:gd name="T39" fmla="*/ 2147483647 h 17"/>
                <a:gd name="T40" fmla="*/ 2147483647 w 61"/>
                <a:gd name="T41" fmla="*/ 2147483647 h 17"/>
                <a:gd name="T42" fmla="*/ 2147483647 w 61"/>
                <a:gd name="T43" fmla="*/ 2147483647 h 17"/>
                <a:gd name="T44" fmla="*/ 2147483647 w 61"/>
                <a:gd name="T45" fmla="*/ 2147483647 h 17"/>
                <a:gd name="T46" fmla="*/ 2147483647 w 61"/>
                <a:gd name="T47" fmla="*/ 2147483647 h 17"/>
                <a:gd name="T48" fmla="*/ 2147483647 w 61"/>
                <a:gd name="T49" fmla="*/ 2147483647 h 17"/>
                <a:gd name="T50" fmla="*/ 2147483647 w 61"/>
                <a:gd name="T51" fmla="*/ 0 h 17"/>
                <a:gd name="T52" fmla="*/ 2147483647 w 61"/>
                <a:gd name="T53" fmla="*/ 0 h 17"/>
                <a:gd name="T54" fmla="*/ 2147483647 w 61"/>
                <a:gd name="T55" fmla="*/ 0 h 17"/>
                <a:gd name="T56" fmla="*/ 2147483647 w 61"/>
                <a:gd name="T57" fmla="*/ 0 h 17"/>
                <a:gd name="T58" fmla="*/ 2147483647 w 61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"/>
                <a:gd name="T91" fmla="*/ 0 h 17"/>
                <a:gd name="T92" fmla="*/ 61 w 61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" h="17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46" y="17"/>
                  </a:lnTo>
                  <a:lnTo>
                    <a:pt x="51" y="17"/>
                  </a:lnTo>
                  <a:lnTo>
                    <a:pt x="55" y="17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7" y="5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3" name="Line 443"/>
            <p:cNvSpPr>
              <a:spLocks noChangeShapeType="1"/>
            </p:cNvSpPr>
            <p:nvPr/>
          </p:nvSpPr>
          <p:spPr bwMode="auto">
            <a:xfrm>
              <a:off x="1510962" y="220520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4" name="Freeform 444"/>
            <p:cNvSpPr>
              <a:spLocks/>
            </p:cNvSpPr>
            <p:nvPr/>
          </p:nvSpPr>
          <p:spPr bwMode="auto">
            <a:xfrm>
              <a:off x="1505429" y="2202382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21" y="3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5" name="Line 445"/>
            <p:cNvSpPr>
              <a:spLocks noChangeShapeType="1"/>
            </p:cNvSpPr>
            <p:nvPr/>
          </p:nvSpPr>
          <p:spPr bwMode="auto">
            <a:xfrm>
              <a:off x="1508195" y="220943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6" name="Freeform 446"/>
            <p:cNvSpPr>
              <a:spLocks/>
            </p:cNvSpPr>
            <p:nvPr/>
          </p:nvSpPr>
          <p:spPr bwMode="auto">
            <a:xfrm>
              <a:off x="1505429" y="2209434"/>
              <a:ext cx="15216" cy="5641"/>
            </a:xfrm>
            <a:custGeom>
              <a:avLst/>
              <a:gdLst>
                <a:gd name="T0" fmla="*/ 2147483647 w 55"/>
                <a:gd name="T1" fmla="*/ 0 h 20"/>
                <a:gd name="T2" fmla="*/ 2147483647 w 55"/>
                <a:gd name="T3" fmla="*/ 0 h 20"/>
                <a:gd name="T4" fmla="*/ 2147483647 w 55"/>
                <a:gd name="T5" fmla="*/ 0 h 20"/>
                <a:gd name="T6" fmla="*/ 2147483647 w 55"/>
                <a:gd name="T7" fmla="*/ 2147483647 h 20"/>
                <a:gd name="T8" fmla="*/ 2147483647 w 55"/>
                <a:gd name="T9" fmla="*/ 2147483647 h 20"/>
                <a:gd name="T10" fmla="*/ 0 w 55"/>
                <a:gd name="T11" fmla="*/ 2147483647 h 20"/>
                <a:gd name="T12" fmla="*/ 0 w 55"/>
                <a:gd name="T13" fmla="*/ 2147483647 h 20"/>
                <a:gd name="T14" fmla="*/ 0 w 55"/>
                <a:gd name="T15" fmla="*/ 2147483647 h 20"/>
                <a:gd name="T16" fmla="*/ 0 w 55"/>
                <a:gd name="T17" fmla="*/ 2147483647 h 20"/>
                <a:gd name="T18" fmla="*/ 0 w 55"/>
                <a:gd name="T19" fmla="*/ 2147483647 h 20"/>
                <a:gd name="T20" fmla="*/ 2147483647 w 55"/>
                <a:gd name="T21" fmla="*/ 2147483647 h 20"/>
                <a:gd name="T22" fmla="*/ 2147483647 w 55"/>
                <a:gd name="T23" fmla="*/ 2147483647 h 20"/>
                <a:gd name="T24" fmla="*/ 2147483647 w 55"/>
                <a:gd name="T25" fmla="*/ 2147483647 h 20"/>
                <a:gd name="T26" fmla="*/ 2147483647 w 55"/>
                <a:gd name="T27" fmla="*/ 2147483647 h 20"/>
                <a:gd name="T28" fmla="*/ 2147483647 w 55"/>
                <a:gd name="T29" fmla="*/ 2147483647 h 20"/>
                <a:gd name="T30" fmla="*/ 2147483647 w 55"/>
                <a:gd name="T31" fmla="*/ 2147483647 h 20"/>
                <a:gd name="T32" fmla="*/ 2147483647 w 55"/>
                <a:gd name="T33" fmla="*/ 2147483647 h 20"/>
                <a:gd name="T34" fmla="*/ 2147483647 w 55"/>
                <a:gd name="T35" fmla="*/ 2147483647 h 20"/>
                <a:gd name="T36" fmla="*/ 2147483647 w 55"/>
                <a:gd name="T37" fmla="*/ 2147483647 h 20"/>
                <a:gd name="T38" fmla="*/ 2147483647 w 55"/>
                <a:gd name="T39" fmla="*/ 2147483647 h 20"/>
                <a:gd name="T40" fmla="*/ 2147483647 w 55"/>
                <a:gd name="T41" fmla="*/ 2147483647 h 20"/>
                <a:gd name="T42" fmla="*/ 2147483647 w 55"/>
                <a:gd name="T43" fmla="*/ 2147483647 h 20"/>
                <a:gd name="T44" fmla="*/ 2147483647 w 55"/>
                <a:gd name="T45" fmla="*/ 2147483647 h 20"/>
                <a:gd name="T46" fmla="*/ 2147483647 w 55"/>
                <a:gd name="T47" fmla="*/ 2147483647 h 20"/>
                <a:gd name="T48" fmla="*/ 2147483647 w 55"/>
                <a:gd name="T49" fmla="*/ 2147483647 h 20"/>
                <a:gd name="T50" fmla="*/ 2147483647 w 55"/>
                <a:gd name="T51" fmla="*/ 2147483647 h 20"/>
                <a:gd name="T52" fmla="*/ 2147483647 w 55"/>
                <a:gd name="T53" fmla="*/ 0 h 20"/>
                <a:gd name="T54" fmla="*/ 2147483647 w 55"/>
                <a:gd name="T55" fmla="*/ 0 h 20"/>
                <a:gd name="T56" fmla="*/ 2147483647 w 55"/>
                <a:gd name="T57" fmla="*/ 0 h 20"/>
                <a:gd name="T58" fmla="*/ 2147483647 w 5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20"/>
                <a:gd name="T92" fmla="*/ 55 w 5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40" y="20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2" y="17"/>
                  </a:lnTo>
                  <a:lnTo>
                    <a:pt x="52" y="14"/>
                  </a:lnTo>
                  <a:lnTo>
                    <a:pt x="55" y="11"/>
                  </a:lnTo>
                  <a:lnTo>
                    <a:pt x="55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7" name="Line 447"/>
            <p:cNvSpPr>
              <a:spLocks noChangeShapeType="1"/>
            </p:cNvSpPr>
            <p:nvPr/>
          </p:nvSpPr>
          <p:spPr bwMode="auto">
            <a:xfrm>
              <a:off x="1520645" y="221225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8" name="Freeform 448"/>
            <p:cNvSpPr>
              <a:spLocks/>
            </p:cNvSpPr>
            <p:nvPr/>
          </p:nvSpPr>
          <p:spPr bwMode="auto">
            <a:xfrm>
              <a:off x="1515112" y="2209434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8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9" name="Line 449"/>
            <p:cNvSpPr>
              <a:spLocks noChangeShapeType="1"/>
            </p:cNvSpPr>
            <p:nvPr/>
          </p:nvSpPr>
          <p:spPr bwMode="auto">
            <a:xfrm>
              <a:off x="1517878" y="221648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0" name="Freeform 450"/>
            <p:cNvSpPr>
              <a:spLocks/>
            </p:cNvSpPr>
            <p:nvPr/>
          </p:nvSpPr>
          <p:spPr bwMode="auto">
            <a:xfrm>
              <a:off x="1515112" y="2216485"/>
              <a:ext cx="11065" cy="5641"/>
            </a:xfrm>
            <a:custGeom>
              <a:avLst/>
              <a:gdLst>
                <a:gd name="T0" fmla="*/ 2147483647 w 38"/>
                <a:gd name="T1" fmla="*/ 0 h 20"/>
                <a:gd name="T2" fmla="*/ 2147483647 w 38"/>
                <a:gd name="T3" fmla="*/ 0 h 20"/>
                <a:gd name="T4" fmla="*/ 2147483647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2147483647 h 20"/>
                <a:gd name="T10" fmla="*/ 0 w 38"/>
                <a:gd name="T11" fmla="*/ 2147483647 h 20"/>
                <a:gd name="T12" fmla="*/ 0 w 38"/>
                <a:gd name="T13" fmla="*/ 2147483647 h 20"/>
                <a:gd name="T14" fmla="*/ 0 w 38"/>
                <a:gd name="T15" fmla="*/ 2147483647 h 20"/>
                <a:gd name="T16" fmla="*/ 0 w 38"/>
                <a:gd name="T17" fmla="*/ 2147483647 h 20"/>
                <a:gd name="T18" fmla="*/ 0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2147483647 w 38"/>
                <a:gd name="T39" fmla="*/ 2147483647 h 20"/>
                <a:gd name="T40" fmla="*/ 2147483647 w 38"/>
                <a:gd name="T41" fmla="*/ 2147483647 h 20"/>
                <a:gd name="T42" fmla="*/ 2147483647 w 38"/>
                <a:gd name="T43" fmla="*/ 2147483647 h 20"/>
                <a:gd name="T44" fmla="*/ 2147483647 w 38"/>
                <a:gd name="T45" fmla="*/ 2147483647 h 20"/>
                <a:gd name="T46" fmla="*/ 2147483647 w 38"/>
                <a:gd name="T47" fmla="*/ 2147483647 h 20"/>
                <a:gd name="T48" fmla="*/ 2147483647 w 38"/>
                <a:gd name="T49" fmla="*/ 2147483647 h 20"/>
                <a:gd name="T50" fmla="*/ 2147483647 w 38"/>
                <a:gd name="T51" fmla="*/ 2147483647 h 20"/>
                <a:gd name="T52" fmla="*/ 2147483647 w 38"/>
                <a:gd name="T53" fmla="*/ 2147483647 h 20"/>
                <a:gd name="T54" fmla="*/ 2147483647 w 38"/>
                <a:gd name="T55" fmla="*/ 0 h 20"/>
                <a:gd name="T56" fmla="*/ 2147483647 w 38"/>
                <a:gd name="T57" fmla="*/ 0 h 20"/>
                <a:gd name="T58" fmla="*/ 2147483647 w 3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20"/>
                <a:gd name="T92" fmla="*/ 38 w 3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20">
                  <a:moveTo>
                    <a:pt x="9" y="0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26" y="20"/>
                  </a:lnTo>
                  <a:lnTo>
                    <a:pt x="29" y="20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1" name="Line 451"/>
            <p:cNvSpPr>
              <a:spLocks noChangeShapeType="1"/>
            </p:cNvSpPr>
            <p:nvPr/>
          </p:nvSpPr>
          <p:spPr bwMode="auto">
            <a:xfrm>
              <a:off x="1526177" y="221930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2" name="Freeform 452"/>
            <p:cNvSpPr>
              <a:spLocks/>
            </p:cNvSpPr>
            <p:nvPr/>
          </p:nvSpPr>
          <p:spPr bwMode="auto">
            <a:xfrm>
              <a:off x="1519261" y="2216485"/>
              <a:ext cx="6917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2147483647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2147483647 h 45"/>
                <a:gd name="T20" fmla="*/ 2147483647 w 21"/>
                <a:gd name="T21" fmla="*/ 2147483647 h 45"/>
                <a:gd name="T22" fmla="*/ 2147483647 w 21"/>
                <a:gd name="T23" fmla="*/ 2147483647 h 45"/>
                <a:gd name="T24" fmla="*/ 0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0 w 21"/>
                <a:gd name="T33" fmla="*/ 2147483647 h 45"/>
                <a:gd name="T34" fmla="*/ 2147483647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2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5"/>
                  </a:lnTo>
                  <a:lnTo>
                    <a:pt x="12" y="45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3" name="Line 453"/>
            <p:cNvSpPr>
              <a:spLocks noChangeShapeType="1"/>
            </p:cNvSpPr>
            <p:nvPr/>
          </p:nvSpPr>
          <p:spPr bwMode="auto">
            <a:xfrm>
              <a:off x="1523411" y="222353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4" name="Freeform 454"/>
            <p:cNvSpPr>
              <a:spLocks/>
            </p:cNvSpPr>
            <p:nvPr/>
          </p:nvSpPr>
          <p:spPr bwMode="auto">
            <a:xfrm>
              <a:off x="1519261" y="2223537"/>
              <a:ext cx="11065" cy="5641"/>
            </a:xfrm>
            <a:custGeom>
              <a:avLst/>
              <a:gdLst>
                <a:gd name="T0" fmla="*/ 2147483647 w 37"/>
                <a:gd name="T1" fmla="*/ 0 h 19"/>
                <a:gd name="T2" fmla="*/ 2147483647 w 37"/>
                <a:gd name="T3" fmla="*/ 0 h 19"/>
                <a:gd name="T4" fmla="*/ 2147483647 w 37"/>
                <a:gd name="T5" fmla="*/ 0 h 19"/>
                <a:gd name="T6" fmla="*/ 2147483647 w 37"/>
                <a:gd name="T7" fmla="*/ 2147483647 h 19"/>
                <a:gd name="T8" fmla="*/ 2147483647 w 37"/>
                <a:gd name="T9" fmla="*/ 2147483647 h 19"/>
                <a:gd name="T10" fmla="*/ 0 w 37"/>
                <a:gd name="T11" fmla="*/ 2147483647 h 19"/>
                <a:gd name="T12" fmla="*/ 0 w 37"/>
                <a:gd name="T13" fmla="*/ 2147483647 h 19"/>
                <a:gd name="T14" fmla="*/ 0 w 37"/>
                <a:gd name="T15" fmla="*/ 2147483647 h 19"/>
                <a:gd name="T16" fmla="*/ 0 w 37"/>
                <a:gd name="T17" fmla="*/ 2147483647 h 19"/>
                <a:gd name="T18" fmla="*/ 0 w 37"/>
                <a:gd name="T19" fmla="*/ 2147483647 h 19"/>
                <a:gd name="T20" fmla="*/ 2147483647 w 37"/>
                <a:gd name="T21" fmla="*/ 2147483647 h 19"/>
                <a:gd name="T22" fmla="*/ 2147483647 w 37"/>
                <a:gd name="T23" fmla="*/ 2147483647 h 19"/>
                <a:gd name="T24" fmla="*/ 2147483647 w 37"/>
                <a:gd name="T25" fmla="*/ 2147483647 h 19"/>
                <a:gd name="T26" fmla="*/ 2147483647 w 37"/>
                <a:gd name="T27" fmla="*/ 2147483647 h 19"/>
                <a:gd name="T28" fmla="*/ 2147483647 w 37"/>
                <a:gd name="T29" fmla="*/ 2147483647 h 19"/>
                <a:gd name="T30" fmla="*/ 2147483647 w 37"/>
                <a:gd name="T31" fmla="*/ 2147483647 h 19"/>
                <a:gd name="T32" fmla="*/ 2147483647 w 37"/>
                <a:gd name="T33" fmla="*/ 2147483647 h 19"/>
                <a:gd name="T34" fmla="*/ 2147483647 w 37"/>
                <a:gd name="T35" fmla="*/ 2147483647 h 19"/>
                <a:gd name="T36" fmla="*/ 2147483647 w 37"/>
                <a:gd name="T37" fmla="*/ 2147483647 h 19"/>
                <a:gd name="T38" fmla="*/ 2147483647 w 37"/>
                <a:gd name="T39" fmla="*/ 2147483647 h 19"/>
                <a:gd name="T40" fmla="*/ 2147483647 w 37"/>
                <a:gd name="T41" fmla="*/ 2147483647 h 19"/>
                <a:gd name="T42" fmla="*/ 2147483647 w 37"/>
                <a:gd name="T43" fmla="*/ 2147483647 h 19"/>
                <a:gd name="T44" fmla="*/ 2147483647 w 37"/>
                <a:gd name="T45" fmla="*/ 2147483647 h 19"/>
                <a:gd name="T46" fmla="*/ 2147483647 w 37"/>
                <a:gd name="T47" fmla="*/ 2147483647 h 19"/>
                <a:gd name="T48" fmla="*/ 2147483647 w 37"/>
                <a:gd name="T49" fmla="*/ 2147483647 h 19"/>
                <a:gd name="T50" fmla="*/ 2147483647 w 37"/>
                <a:gd name="T51" fmla="*/ 2147483647 h 19"/>
                <a:gd name="T52" fmla="*/ 2147483647 w 37"/>
                <a:gd name="T53" fmla="*/ 0 h 19"/>
                <a:gd name="T54" fmla="*/ 2147483647 w 37"/>
                <a:gd name="T55" fmla="*/ 0 h 19"/>
                <a:gd name="T56" fmla="*/ 2147483647 w 37"/>
                <a:gd name="T57" fmla="*/ 0 h 19"/>
                <a:gd name="T58" fmla="*/ 2147483647 w 3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19"/>
                <a:gd name="T92" fmla="*/ 37 w 3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23" y="19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5" name="Line 455"/>
            <p:cNvSpPr>
              <a:spLocks noChangeShapeType="1"/>
            </p:cNvSpPr>
            <p:nvPr/>
          </p:nvSpPr>
          <p:spPr bwMode="auto">
            <a:xfrm>
              <a:off x="1530327" y="222494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6" name="Freeform 456"/>
            <p:cNvSpPr>
              <a:spLocks/>
            </p:cNvSpPr>
            <p:nvPr/>
          </p:nvSpPr>
          <p:spPr bwMode="auto">
            <a:xfrm>
              <a:off x="1524794" y="2223537"/>
              <a:ext cx="5533" cy="11283"/>
            </a:xfrm>
            <a:custGeom>
              <a:avLst/>
              <a:gdLst>
                <a:gd name="T0" fmla="*/ 2147483647 w 20"/>
                <a:gd name="T1" fmla="*/ 2147483647 h 42"/>
                <a:gd name="T2" fmla="*/ 2147483647 w 20"/>
                <a:gd name="T3" fmla="*/ 2147483647 h 42"/>
                <a:gd name="T4" fmla="*/ 2147483647 w 20"/>
                <a:gd name="T5" fmla="*/ 2147483647 h 42"/>
                <a:gd name="T6" fmla="*/ 2147483647 w 20"/>
                <a:gd name="T7" fmla="*/ 2147483647 h 42"/>
                <a:gd name="T8" fmla="*/ 2147483647 w 20"/>
                <a:gd name="T9" fmla="*/ 2147483647 h 42"/>
                <a:gd name="T10" fmla="*/ 2147483647 w 20"/>
                <a:gd name="T11" fmla="*/ 0 h 42"/>
                <a:gd name="T12" fmla="*/ 2147483647 w 20"/>
                <a:gd name="T13" fmla="*/ 0 h 42"/>
                <a:gd name="T14" fmla="*/ 2147483647 w 20"/>
                <a:gd name="T15" fmla="*/ 0 h 42"/>
                <a:gd name="T16" fmla="*/ 2147483647 w 20"/>
                <a:gd name="T17" fmla="*/ 0 h 42"/>
                <a:gd name="T18" fmla="*/ 2147483647 w 20"/>
                <a:gd name="T19" fmla="*/ 0 h 42"/>
                <a:gd name="T20" fmla="*/ 2147483647 w 20"/>
                <a:gd name="T21" fmla="*/ 2147483647 h 42"/>
                <a:gd name="T22" fmla="*/ 2147483647 w 20"/>
                <a:gd name="T23" fmla="*/ 2147483647 h 42"/>
                <a:gd name="T24" fmla="*/ 0 w 20"/>
                <a:gd name="T25" fmla="*/ 2147483647 h 42"/>
                <a:gd name="T26" fmla="*/ 0 w 20"/>
                <a:gd name="T27" fmla="*/ 2147483647 h 42"/>
                <a:gd name="T28" fmla="*/ 0 w 20"/>
                <a:gd name="T29" fmla="*/ 2147483647 h 42"/>
                <a:gd name="T30" fmla="*/ 0 w 20"/>
                <a:gd name="T31" fmla="*/ 2147483647 h 42"/>
                <a:gd name="T32" fmla="*/ 0 w 20"/>
                <a:gd name="T33" fmla="*/ 2147483647 h 42"/>
                <a:gd name="T34" fmla="*/ 2147483647 w 20"/>
                <a:gd name="T35" fmla="*/ 2147483647 h 42"/>
                <a:gd name="T36" fmla="*/ 2147483647 w 20"/>
                <a:gd name="T37" fmla="*/ 2147483647 h 42"/>
                <a:gd name="T38" fmla="*/ 2147483647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2147483647 h 42"/>
                <a:gd name="T58" fmla="*/ 2147483647 w 20"/>
                <a:gd name="T59" fmla="*/ 2147483647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2"/>
                <a:gd name="T92" fmla="*/ 20 w 20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2">
                  <a:moveTo>
                    <a:pt x="20" y="8"/>
                  </a:moveTo>
                  <a:lnTo>
                    <a:pt x="20" y="8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8" y="40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4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7" name="Line 457"/>
            <p:cNvSpPr>
              <a:spLocks noChangeShapeType="1"/>
            </p:cNvSpPr>
            <p:nvPr/>
          </p:nvSpPr>
          <p:spPr bwMode="auto">
            <a:xfrm>
              <a:off x="1527561" y="222917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8" name="Freeform 458"/>
            <p:cNvSpPr>
              <a:spLocks/>
            </p:cNvSpPr>
            <p:nvPr/>
          </p:nvSpPr>
          <p:spPr bwMode="auto">
            <a:xfrm>
              <a:off x="1524794" y="2229178"/>
              <a:ext cx="8299" cy="5641"/>
            </a:xfrm>
            <a:custGeom>
              <a:avLst/>
              <a:gdLst>
                <a:gd name="T0" fmla="*/ 2147483647 w 32"/>
                <a:gd name="T1" fmla="*/ 0 h 19"/>
                <a:gd name="T2" fmla="*/ 2147483647 w 32"/>
                <a:gd name="T3" fmla="*/ 0 h 19"/>
                <a:gd name="T4" fmla="*/ 2147483647 w 32"/>
                <a:gd name="T5" fmla="*/ 2147483647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0 w 32"/>
                <a:gd name="T11" fmla="*/ 2147483647 h 19"/>
                <a:gd name="T12" fmla="*/ 0 w 32"/>
                <a:gd name="T13" fmla="*/ 2147483647 h 19"/>
                <a:gd name="T14" fmla="*/ 0 w 32"/>
                <a:gd name="T15" fmla="*/ 2147483647 h 19"/>
                <a:gd name="T16" fmla="*/ 0 w 32"/>
                <a:gd name="T17" fmla="*/ 2147483647 h 19"/>
                <a:gd name="T18" fmla="*/ 0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2147483647 w 32"/>
                <a:gd name="T31" fmla="*/ 2147483647 h 19"/>
                <a:gd name="T32" fmla="*/ 2147483647 w 32"/>
                <a:gd name="T33" fmla="*/ 2147483647 h 19"/>
                <a:gd name="T34" fmla="*/ 2147483647 w 32"/>
                <a:gd name="T35" fmla="*/ 2147483647 h 19"/>
                <a:gd name="T36" fmla="*/ 2147483647 w 32"/>
                <a:gd name="T37" fmla="*/ 2147483647 h 19"/>
                <a:gd name="T38" fmla="*/ 2147483647 w 32"/>
                <a:gd name="T39" fmla="*/ 2147483647 h 19"/>
                <a:gd name="T40" fmla="*/ 2147483647 w 32"/>
                <a:gd name="T41" fmla="*/ 2147483647 h 19"/>
                <a:gd name="T42" fmla="*/ 2147483647 w 32"/>
                <a:gd name="T43" fmla="*/ 2147483647 h 19"/>
                <a:gd name="T44" fmla="*/ 2147483647 w 32"/>
                <a:gd name="T45" fmla="*/ 2147483647 h 19"/>
                <a:gd name="T46" fmla="*/ 2147483647 w 32"/>
                <a:gd name="T47" fmla="*/ 2147483647 h 19"/>
                <a:gd name="T48" fmla="*/ 2147483647 w 32"/>
                <a:gd name="T49" fmla="*/ 2147483647 h 19"/>
                <a:gd name="T50" fmla="*/ 2147483647 w 32"/>
                <a:gd name="T51" fmla="*/ 2147483647 h 19"/>
                <a:gd name="T52" fmla="*/ 2147483647 w 32"/>
                <a:gd name="T53" fmla="*/ 2147483647 h 19"/>
                <a:gd name="T54" fmla="*/ 2147483647 w 32"/>
                <a:gd name="T55" fmla="*/ 0 h 19"/>
                <a:gd name="T56" fmla="*/ 2147483647 w 32"/>
                <a:gd name="T57" fmla="*/ 0 h 19"/>
                <a:gd name="T58" fmla="*/ 2147483647 w 3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19"/>
                <a:gd name="T92" fmla="*/ 32 w 3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19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2" y="14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9" name="Line 459"/>
            <p:cNvSpPr>
              <a:spLocks noChangeShapeType="1"/>
            </p:cNvSpPr>
            <p:nvPr/>
          </p:nvSpPr>
          <p:spPr bwMode="auto">
            <a:xfrm>
              <a:off x="1533093" y="223340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0" name="Freeform 460"/>
            <p:cNvSpPr>
              <a:spLocks/>
            </p:cNvSpPr>
            <p:nvPr/>
          </p:nvSpPr>
          <p:spPr bwMode="auto">
            <a:xfrm>
              <a:off x="1527561" y="2229178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1" name="Line 461"/>
            <p:cNvSpPr>
              <a:spLocks noChangeShapeType="1"/>
            </p:cNvSpPr>
            <p:nvPr/>
          </p:nvSpPr>
          <p:spPr bwMode="auto">
            <a:xfrm>
              <a:off x="1531710" y="223623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" name="Freeform 462"/>
            <p:cNvSpPr>
              <a:spLocks/>
            </p:cNvSpPr>
            <p:nvPr/>
          </p:nvSpPr>
          <p:spPr bwMode="auto">
            <a:xfrm>
              <a:off x="1527561" y="2236230"/>
              <a:ext cx="6917" cy="7052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0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2147483647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0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2147483647 w 2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1"/>
                <a:gd name="T92" fmla="*/ 23 w 2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" name="Line 463"/>
            <p:cNvSpPr>
              <a:spLocks noChangeShapeType="1"/>
            </p:cNvSpPr>
            <p:nvPr/>
          </p:nvSpPr>
          <p:spPr bwMode="auto">
            <a:xfrm>
              <a:off x="1534476" y="223905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" name="Freeform 464"/>
            <p:cNvSpPr>
              <a:spLocks/>
            </p:cNvSpPr>
            <p:nvPr/>
          </p:nvSpPr>
          <p:spPr bwMode="auto">
            <a:xfrm>
              <a:off x="1528944" y="2236230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2147483647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2147483647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10"/>
                  </a:moveTo>
                  <a:lnTo>
                    <a:pt x="21" y="6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4" y="37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" name="Line 465"/>
            <p:cNvSpPr>
              <a:spLocks noChangeShapeType="1"/>
            </p:cNvSpPr>
            <p:nvPr/>
          </p:nvSpPr>
          <p:spPr bwMode="auto">
            <a:xfrm>
              <a:off x="1531710" y="224328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" name="Freeform 466"/>
            <p:cNvSpPr>
              <a:spLocks/>
            </p:cNvSpPr>
            <p:nvPr/>
          </p:nvSpPr>
          <p:spPr bwMode="auto">
            <a:xfrm>
              <a:off x="1528944" y="2243282"/>
              <a:ext cx="16599" cy="5641"/>
            </a:xfrm>
            <a:custGeom>
              <a:avLst/>
              <a:gdLst>
                <a:gd name="T0" fmla="*/ 2147483647 w 62"/>
                <a:gd name="T1" fmla="*/ 0 h 20"/>
                <a:gd name="T2" fmla="*/ 2147483647 w 62"/>
                <a:gd name="T3" fmla="*/ 0 h 20"/>
                <a:gd name="T4" fmla="*/ 2147483647 w 62"/>
                <a:gd name="T5" fmla="*/ 0 h 20"/>
                <a:gd name="T6" fmla="*/ 2147483647 w 62"/>
                <a:gd name="T7" fmla="*/ 2147483647 h 20"/>
                <a:gd name="T8" fmla="*/ 2147483647 w 62"/>
                <a:gd name="T9" fmla="*/ 2147483647 h 20"/>
                <a:gd name="T10" fmla="*/ 2147483647 w 62"/>
                <a:gd name="T11" fmla="*/ 2147483647 h 20"/>
                <a:gd name="T12" fmla="*/ 0 w 62"/>
                <a:gd name="T13" fmla="*/ 2147483647 h 20"/>
                <a:gd name="T14" fmla="*/ 0 w 62"/>
                <a:gd name="T15" fmla="*/ 2147483647 h 20"/>
                <a:gd name="T16" fmla="*/ 0 w 62"/>
                <a:gd name="T17" fmla="*/ 2147483647 h 20"/>
                <a:gd name="T18" fmla="*/ 2147483647 w 62"/>
                <a:gd name="T19" fmla="*/ 2147483647 h 20"/>
                <a:gd name="T20" fmla="*/ 2147483647 w 62"/>
                <a:gd name="T21" fmla="*/ 2147483647 h 20"/>
                <a:gd name="T22" fmla="*/ 2147483647 w 62"/>
                <a:gd name="T23" fmla="*/ 2147483647 h 20"/>
                <a:gd name="T24" fmla="*/ 2147483647 w 62"/>
                <a:gd name="T25" fmla="*/ 2147483647 h 20"/>
                <a:gd name="T26" fmla="*/ 2147483647 w 62"/>
                <a:gd name="T27" fmla="*/ 2147483647 h 20"/>
                <a:gd name="T28" fmla="*/ 2147483647 w 62"/>
                <a:gd name="T29" fmla="*/ 2147483647 h 20"/>
                <a:gd name="T30" fmla="*/ 2147483647 w 62"/>
                <a:gd name="T31" fmla="*/ 2147483647 h 20"/>
                <a:gd name="T32" fmla="*/ 2147483647 w 62"/>
                <a:gd name="T33" fmla="*/ 2147483647 h 20"/>
                <a:gd name="T34" fmla="*/ 2147483647 w 62"/>
                <a:gd name="T35" fmla="*/ 2147483647 h 20"/>
                <a:gd name="T36" fmla="*/ 2147483647 w 62"/>
                <a:gd name="T37" fmla="*/ 2147483647 h 20"/>
                <a:gd name="T38" fmla="*/ 2147483647 w 62"/>
                <a:gd name="T39" fmla="*/ 2147483647 h 20"/>
                <a:gd name="T40" fmla="*/ 2147483647 w 62"/>
                <a:gd name="T41" fmla="*/ 2147483647 h 20"/>
                <a:gd name="T42" fmla="*/ 2147483647 w 62"/>
                <a:gd name="T43" fmla="*/ 2147483647 h 20"/>
                <a:gd name="T44" fmla="*/ 2147483647 w 62"/>
                <a:gd name="T45" fmla="*/ 2147483647 h 20"/>
                <a:gd name="T46" fmla="*/ 2147483647 w 62"/>
                <a:gd name="T47" fmla="*/ 2147483647 h 20"/>
                <a:gd name="T48" fmla="*/ 2147483647 w 62"/>
                <a:gd name="T49" fmla="*/ 2147483647 h 20"/>
                <a:gd name="T50" fmla="*/ 2147483647 w 62"/>
                <a:gd name="T51" fmla="*/ 2147483647 h 20"/>
                <a:gd name="T52" fmla="*/ 2147483647 w 62"/>
                <a:gd name="T53" fmla="*/ 0 h 20"/>
                <a:gd name="T54" fmla="*/ 2147483647 w 62"/>
                <a:gd name="T55" fmla="*/ 0 h 20"/>
                <a:gd name="T56" fmla="*/ 2147483647 w 62"/>
                <a:gd name="T57" fmla="*/ 0 h 20"/>
                <a:gd name="T58" fmla="*/ 2147483647 w 6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20"/>
                <a:gd name="T92" fmla="*/ 62 w 6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20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47" y="20"/>
                  </a:lnTo>
                  <a:lnTo>
                    <a:pt x="53" y="20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8" y="6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7" name="Line 467"/>
            <p:cNvSpPr>
              <a:spLocks noChangeShapeType="1"/>
            </p:cNvSpPr>
            <p:nvPr/>
          </p:nvSpPr>
          <p:spPr bwMode="auto">
            <a:xfrm>
              <a:off x="1545543" y="224610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" name="Freeform 468"/>
            <p:cNvSpPr>
              <a:spLocks/>
            </p:cNvSpPr>
            <p:nvPr/>
          </p:nvSpPr>
          <p:spPr bwMode="auto">
            <a:xfrm>
              <a:off x="1540009" y="2243282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0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0 h 47"/>
                <a:gd name="T20" fmla="*/ 2147483647 w 21"/>
                <a:gd name="T21" fmla="*/ 2147483647 h 47"/>
                <a:gd name="T22" fmla="*/ 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7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21" y="38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9" name="Line 469"/>
            <p:cNvSpPr>
              <a:spLocks noChangeShapeType="1"/>
            </p:cNvSpPr>
            <p:nvPr/>
          </p:nvSpPr>
          <p:spPr bwMode="auto">
            <a:xfrm>
              <a:off x="1542776" y="225033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0" name="Freeform 470"/>
            <p:cNvSpPr>
              <a:spLocks/>
            </p:cNvSpPr>
            <p:nvPr/>
          </p:nvSpPr>
          <p:spPr bwMode="auto">
            <a:xfrm>
              <a:off x="1540009" y="2250333"/>
              <a:ext cx="8299" cy="5641"/>
            </a:xfrm>
            <a:custGeom>
              <a:avLst/>
              <a:gdLst>
                <a:gd name="T0" fmla="*/ 2147483647 w 29"/>
                <a:gd name="T1" fmla="*/ 0 h 17"/>
                <a:gd name="T2" fmla="*/ 2147483647 w 29"/>
                <a:gd name="T3" fmla="*/ 0 h 17"/>
                <a:gd name="T4" fmla="*/ 2147483647 w 29"/>
                <a:gd name="T5" fmla="*/ 0 h 17"/>
                <a:gd name="T6" fmla="*/ 2147483647 w 29"/>
                <a:gd name="T7" fmla="*/ 0 h 17"/>
                <a:gd name="T8" fmla="*/ 0 w 29"/>
                <a:gd name="T9" fmla="*/ 2147483647 h 17"/>
                <a:gd name="T10" fmla="*/ 0 w 29"/>
                <a:gd name="T11" fmla="*/ 2147483647 h 17"/>
                <a:gd name="T12" fmla="*/ 0 w 29"/>
                <a:gd name="T13" fmla="*/ 2147483647 h 17"/>
                <a:gd name="T14" fmla="*/ 0 w 29"/>
                <a:gd name="T15" fmla="*/ 2147483647 h 17"/>
                <a:gd name="T16" fmla="*/ 0 w 29"/>
                <a:gd name="T17" fmla="*/ 2147483647 h 17"/>
                <a:gd name="T18" fmla="*/ 0 w 29"/>
                <a:gd name="T19" fmla="*/ 2147483647 h 17"/>
                <a:gd name="T20" fmla="*/ 0 w 29"/>
                <a:gd name="T21" fmla="*/ 2147483647 h 17"/>
                <a:gd name="T22" fmla="*/ 2147483647 w 29"/>
                <a:gd name="T23" fmla="*/ 2147483647 h 17"/>
                <a:gd name="T24" fmla="*/ 2147483647 w 29"/>
                <a:gd name="T25" fmla="*/ 2147483647 h 17"/>
                <a:gd name="T26" fmla="*/ 2147483647 w 29"/>
                <a:gd name="T27" fmla="*/ 2147483647 h 17"/>
                <a:gd name="T28" fmla="*/ 2147483647 w 29"/>
                <a:gd name="T29" fmla="*/ 2147483647 h 17"/>
                <a:gd name="T30" fmla="*/ 2147483647 w 29"/>
                <a:gd name="T31" fmla="*/ 2147483647 h 17"/>
                <a:gd name="T32" fmla="*/ 2147483647 w 29"/>
                <a:gd name="T33" fmla="*/ 2147483647 h 17"/>
                <a:gd name="T34" fmla="*/ 2147483647 w 29"/>
                <a:gd name="T35" fmla="*/ 2147483647 h 17"/>
                <a:gd name="T36" fmla="*/ 2147483647 w 29"/>
                <a:gd name="T37" fmla="*/ 2147483647 h 17"/>
                <a:gd name="T38" fmla="*/ 2147483647 w 29"/>
                <a:gd name="T39" fmla="*/ 2147483647 h 17"/>
                <a:gd name="T40" fmla="*/ 2147483647 w 29"/>
                <a:gd name="T41" fmla="*/ 2147483647 h 17"/>
                <a:gd name="T42" fmla="*/ 2147483647 w 29"/>
                <a:gd name="T43" fmla="*/ 2147483647 h 17"/>
                <a:gd name="T44" fmla="*/ 2147483647 w 29"/>
                <a:gd name="T45" fmla="*/ 2147483647 h 17"/>
                <a:gd name="T46" fmla="*/ 2147483647 w 29"/>
                <a:gd name="T47" fmla="*/ 2147483647 h 17"/>
                <a:gd name="T48" fmla="*/ 2147483647 w 29"/>
                <a:gd name="T49" fmla="*/ 2147483647 h 17"/>
                <a:gd name="T50" fmla="*/ 2147483647 w 29"/>
                <a:gd name="T51" fmla="*/ 0 h 17"/>
                <a:gd name="T52" fmla="*/ 2147483647 w 29"/>
                <a:gd name="T53" fmla="*/ 0 h 17"/>
                <a:gd name="T54" fmla="*/ 2147483647 w 29"/>
                <a:gd name="T55" fmla="*/ 0 h 17"/>
                <a:gd name="T56" fmla="*/ 2147483647 w 29"/>
                <a:gd name="T57" fmla="*/ 0 h 17"/>
                <a:gd name="T58" fmla="*/ 2147483647 w 29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7"/>
                <a:gd name="T92" fmla="*/ 29 w 29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7">
                  <a:moveTo>
                    <a:pt x="9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15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1" name="Line 471"/>
            <p:cNvSpPr>
              <a:spLocks noChangeShapeType="1"/>
            </p:cNvSpPr>
            <p:nvPr/>
          </p:nvSpPr>
          <p:spPr bwMode="auto">
            <a:xfrm>
              <a:off x="1548309" y="22531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2" name="Freeform 472"/>
            <p:cNvSpPr>
              <a:spLocks/>
            </p:cNvSpPr>
            <p:nvPr/>
          </p:nvSpPr>
          <p:spPr bwMode="auto">
            <a:xfrm>
              <a:off x="1542776" y="2250333"/>
              <a:ext cx="5533" cy="1269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0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0 h 44"/>
                <a:gd name="T22" fmla="*/ 0 w 20"/>
                <a:gd name="T23" fmla="*/ 2147483647 h 44"/>
                <a:gd name="T24" fmla="*/ 0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0 w 20"/>
                <a:gd name="T33" fmla="*/ 2147483647 h 44"/>
                <a:gd name="T34" fmla="*/ 0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9"/>
                  </a:moveTo>
                  <a:lnTo>
                    <a:pt x="18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4" y="41"/>
                  </a:lnTo>
                  <a:lnTo>
                    <a:pt x="18" y="41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3" name="Line 473"/>
            <p:cNvSpPr>
              <a:spLocks noChangeShapeType="1"/>
            </p:cNvSpPr>
            <p:nvPr/>
          </p:nvSpPr>
          <p:spPr bwMode="auto">
            <a:xfrm>
              <a:off x="1544158" y="225738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4" name="Freeform 474"/>
            <p:cNvSpPr>
              <a:spLocks/>
            </p:cNvSpPr>
            <p:nvPr/>
          </p:nvSpPr>
          <p:spPr bwMode="auto">
            <a:xfrm>
              <a:off x="1542776" y="2257385"/>
              <a:ext cx="5533" cy="5641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0 h 21"/>
                <a:gd name="T6" fmla="*/ 2147483647 w 20"/>
                <a:gd name="T7" fmla="*/ 2147483647 h 21"/>
                <a:gd name="T8" fmla="*/ 0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0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0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8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20" y="12"/>
                  </a:lnTo>
                  <a:lnTo>
                    <a:pt x="20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5" name="Line 475"/>
            <p:cNvSpPr>
              <a:spLocks noChangeShapeType="1"/>
            </p:cNvSpPr>
            <p:nvPr/>
          </p:nvSpPr>
          <p:spPr bwMode="auto">
            <a:xfrm>
              <a:off x="1548309" y="226020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6" name="Freeform 476"/>
            <p:cNvSpPr>
              <a:spLocks/>
            </p:cNvSpPr>
            <p:nvPr/>
          </p:nvSpPr>
          <p:spPr bwMode="auto">
            <a:xfrm>
              <a:off x="1542776" y="2257385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1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7" name="Line 477"/>
            <p:cNvSpPr>
              <a:spLocks noChangeShapeType="1"/>
            </p:cNvSpPr>
            <p:nvPr/>
          </p:nvSpPr>
          <p:spPr bwMode="auto">
            <a:xfrm>
              <a:off x="1544158" y="226302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8" name="Freeform 478"/>
            <p:cNvSpPr>
              <a:spLocks/>
            </p:cNvSpPr>
            <p:nvPr/>
          </p:nvSpPr>
          <p:spPr bwMode="auto">
            <a:xfrm>
              <a:off x="1542776" y="2263027"/>
              <a:ext cx="12449" cy="5641"/>
            </a:xfrm>
            <a:custGeom>
              <a:avLst/>
              <a:gdLst>
                <a:gd name="T0" fmla="*/ 2147483647 w 45"/>
                <a:gd name="T1" fmla="*/ 0 h 20"/>
                <a:gd name="T2" fmla="*/ 2147483647 w 45"/>
                <a:gd name="T3" fmla="*/ 2147483647 h 20"/>
                <a:gd name="T4" fmla="*/ 2147483647 w 45"/>
                <a:gd name="T5" fmla="*/ 2147483647 h 20"/>
                <a:gd name="T6" fmla="*/ 2147483647 w 45"/>
                <a:gd name="T7" fmla="*/ 2147483647 h 20"/>
                <a:gd name="T8" fmla="*/ 2147483647 w 45"/>
                <a:gd name="T9" fmla="*/ 2147483647 h 20"/>
                <a:gd name="T10" fmla="*/ 0 w 45"/>
                <a:gd name="T11" fmla="*/ 2147483647 h 20"/>
                <a:gd name="T12" fmla="*/ 0 w 45"/>
                <a:gd name="T13" fmla="*/ 2147483647 h 20"/>
                <a:gd name="T14" fmla="*/ 0 w 45"/>
                <a:gd name="T15" fmla="*/ 2147483647 h 20"/>
                <a:gd name="T16" fmla="*/ 0 w 45"/>
                <a:gd name="T17" fmla="*/ 2147483647 h 20"/>
                <a:gd name="T18" fmla="*/ 0 w 45"/>
                <a:gd name="T19" fmla="*/ 2147483647 h 20"/>
                <a:gd name="T20" fmla="*/ 2147483647 w 45"/>
                <a:gd name="T21" fmla="*/ 2147483647 h 20"/>
                <a:gd name="T22" fmla="*/ 2147483647 w 45"/>
                <a:gd name="T23" fmla="*/ 2147483647 h 20"/>
                <a:gd name="T24" fmla="*/ 2147483647 w 45"/>
                <a:gd name="T25" fmla="*/ 2147483647 h 20"/>
                <a:gd name="T26" fmla="*/ 2147483647 w 45"/>
                <a:gd name="T27" fmla="*/ 2147483647 h 20"/>
                <a:gd name="T28" fmla="*/ 2147483647 w 45"/>
                <a:gd name="T29" fmla="*/ 2147483647 h 20"/>
                <a:gd name="T30" fmla="*/ 2147483647 w 45"/>
                <a:gd name="T31" fmla="*/ 2147483647 h 20"/>
                <a:gd name="T32" fmla="*/ 2147483647 w 45"/>
                <a:gd name="T33" fmla="*/ 2147483647 h 20"/>
                <a:gd name="T34" fmla="*/ 2147483647 w 45"/>
                <a:gd name="T35" fmla="*/ 2147483647 h 20"/>
                <a:gd name="T36" fmla="*/ 2147483647 w 45"/>
                <a:gd name="T37" fmla="*/ 2147483647 h 20"/>
                <a:gd name="T38" fmla="*/ 2147483647 w 45"/>
                <a:gd name="T39" fmla="*/ 2147483647 h 20"/>
                <a:gd name="T40" fmla="*/ 2147483647 w 45"/>
                <a:gd name="T41" fmla="*/ 2147483647 h 20"/>
                <a:gd name="T42" fmla="*/ 2147483647 w 45"/>
                <a:gd name="T43" fmla="*/ 2147483647 h 20"/>
                <a:gd name="T44" fmla="*/ 2147483647 w 45"/>
                <a:gd name="T45" fmla="*/ 2147483647 h 20"/>
                <a:gd name="T46" fmla="*/ 2147483647 w 45"/>
                <a:gd name="T47" fmla="*/ 2147483647 h 20"/>
                <a:gd name="T48" fmla="*/ 2147483647 w 45"/>
                <a:gd name="T49" fmla="*/ 2147483647 h 20"/>
                <a:gd name="T50" fmla="*/ 2147483647 w 45"/>
                <a:gd name="T51" fmla="*/ 2147483647 h 20"/>
                <a:gd name="T52" fmla="*/ 2147483647 w 45"/>
                <a:gd name="T53" fmla="*/ 2147483647 h 20"/>
                <a:gd name="T54" fmla="*/ 2147483647 w 45"/>
                <a:gd name="T55" fmla="*/ 2147483647 h 20"/>
                <a:gd name="T56" fmla="*/ 2147483647 w 45"/>
                <a:gd name="T57" fmla="*/ 0 h 20"/>
                <a:gd name="T58" fmla="*/ 2147483647 w 4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5"/>
                <a:gd name="T91" fmla="*/ 0 h 20"/>
                <a:gd name="T92" fmla="*/ 45 w 4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5" h="20">
                  <a:moveTo>
                    <a:pt x="8" y="0"/>
                  </a:moveTo>
                  <a:lnTo>
                    <a:pt x="8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32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3" y="18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5" y="9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9" name="Line 479"/>
            <p:cNvSpPr>
              <a:spLocks noChangeShapeType="1"/>
            </p:cNvSpPr>
            <p:nvPr/>
          </p:nvSpPr>
          <p:spPr bwMode="auto">
            <a:xfrm>
              <a:off x="1555225" y="226725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0" name="Freeform 480"/>
            <p:cNvSpPr>
              <a:spLocks/>
            </p:cNvSpPr>
            <p:nvPr/>
          </p:nvSpPr>
          <p:spPr bwMode="auto">
            <a:xfrm>
              <a:off x="1549691" y="2263027"/>
              <a:ext cx="5533" cy="19745"/>
            </a:xfrm>
            <a:custGeom>
              <a:avLst/>
              <a:gdLst>
                <a:gd name="T0" fmla="*/ 2147483647 w 19"/>
                <a:gd name="T1" fmla="*/ 2147483647 h 70"/>
                <a:gd name="T2" fmla="*/ 2147483647 w 19"/>
                <a:gd name="T3" fmla="*/ 2147483647 h 70"/>
                <a:gd name="T4" fmla="*/ 2147483647 w 19"/>
                <a:gd name="T5" fmla="*/ 2147483647 h 70"/>
                <a:gd name="T6" fmla="*/ 2147483647 w 19"/>
                <a:gd name="T7" fmla="*/ 2147483647 h 70"/>
                <a:gd name="T8" fmla="*/ 2147483647 w 19"/>
                <a:gd name="T9" fmla="*/ 2147483647 h 70"/>
                <a:gd name="T10" fmla="*/ 2147483647 w 19"/>
                <a:gd name="T11" fmla="*/ 2147483647 h 70"/>
                <a:gd name="T12" fmla="*/ 2147483647 w 19"/>
                <a:gd name="T13" fmla="*/ 2147483647 h 70"/>
                <a:gd name="T14" fmla="*/ 2147483647 w 19"/>
                <a:gd name="T15" fmla="*/ 0 h 70"/>
                <a:gd name="T16" fmla="*/ 2147483647 w 19"/>
                <a:gd name="T17" fmla="*/ 2147483647 h 70"/>
                <a:gd name="T18" fmla="*/ 2147483647 w 19"/>
                <a:gd name="T19" fmla="*/ 2147483647 h 70"/>
                <a:gd name="T20" fmla="*/ 2147483647 w 19"/>
                <a:gd name="T21" fmla="*/ 2147483647 h 70"/>
                <a:gd name="T22" fmla="*/ 0 w 19"/>
                <a:gd name="T23" fmla="*/ 2147483647 h 70"/>
                <a:gd name="T24" fmla="*/ 0 w 19"/>
                <a:gd name="T25" fmla="*/ 2147483647 h 70"/>
                <a:gd name="T26" fmla="*/ 0 w 19"/>
                <a:gd name="T27" fmla="*/ 2147483647 h 70"/>
                <a:gd name="T28" fmla="*/ 0 w 19"/>
                <a:gd name="T29" fmla="*/ 2147483647 h 70"/>
                <a:gd name="T30" fmla="*/ 0 w 19"/>
                <a:gd name="T31" fmla="*/ 2147483647 h 70"/>
                <a:gd name="T32" fmla="*/ 0 w 19"/>
                <a:gd name="T33" fmla="*/ 2147483647 h 70"/>
                <a:gd name="T34" fmla="*/ 0 w 19"/>
                <a:gd name="T35" fmla="*/ 2147483647 h 70"/>
                <a:gd name="T36" fmla="*/ 2147483647 w 19"/>
                <a:gd name="T37" fmla="*/ 2147483647 h 70"/>
                <a:gd name="T38" fmla="*/ 2147483647 w 19"/>
                <a:gd name="T39" fmla="*/ 2147483647 h 70"/>
                <a:gd name="T40" fmla="*/ 2147483647 w 19"/>
                <a:gd name="T41" fmla="*/ 2147483647 h 70"/>
                <a:gd name="T42" fmla="*/ 2147483647 w 19"/>
                <a:gd name="T43" fmla="*/ 2147483647 h 70"/>
                <a:gd name="T44" fmla="*/ 2147483647 w 19"/>
                <a:gd name="T45" fmla="*/ 2147483647 h 70"/>
                <a:gd name="T46" fmla="*/ 2147483647 w 19"/>
                <a:gd name="T47" fmla="*/ 2147483647 h 70"/>
                <a:gd name="T48" fmla="*/ 2147483647 w 19"/>
                <a:gd name="T49" fmla="*/ 2147483647 h 70"/>
                <a:gd name="T50" fmla="*/ 2147483647 w 19"/>
                <a:gd name="T51" fmla="*/ 2147483647 h 70"/>
                <a:gd name="T52" fmla="*/ 2147483647 w 19"/>
                <a:gd name="T53" fmla="*/ 2147483647 h 70"/>
                <a:gd name="T54" fmla="*/ 2147483647 w 19"/>
                <a:gd name="T55" fmla="*/ 2147483647 h 70"/>
                <a:gd name="T56" fmla="*/ 2147483647 w 19"/>
                <a:gd name="T57" fmla="*/ 2147483647 h 70"/>
                <a:gd name="T58" fmla="*/ 2147483647 w 19"/>
                <a:gd name="T59" fmla="*/ 2147483647 h 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70"/>
                <a:gd name="T92" fmla="*/ 19 w 19"/>
                <a:gd name="T93" fmla="*/ 70 h 7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70">
                  <a:moveTo>
                    <a:pt x="19" y="12"/>
                  </a:moveTo>
                  <a:lnTo>
                    <a:pt x="19" y="9"/>
                  </a:lnTo>
                  <a:lnTo>
                    <a:pt x="17" y="6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11" y="70"/>
                  </a:lnTo>
                  <a:lnTo>
                    <a:pt x="14" y="70"/>
                  </a:lnTo>
                  <a:lnTo>
                    <a:pt x="17" y="67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9" y="61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1" name="Line 481"/>
            <p:cNvSpPr>
              <a:spLocks noChangeShapeType="1"/>
            </p:cNvSpPr>
            <p:nvPr/>
          </p:nvSpPr>
          <p:spPr bwMode="auto">
            <a:xfrm>
              <a:off x="1551075" y="22771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2" name="Freeform 482"/>
            <p:cNvSpPr>
              <a:spLocks/>
            </p:cNvSpPr>
            <p:nvPr/>
          </p:nvSpPr>
          <p:spPr bwMode="auto">
            <a:xfrm>
              <a:off x="1549691" y="2277131"/>
              <a:ext cx="8299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0 w 31"/>
                <a:gd name="T9" fmla="*/ 2147483647 h 21"/>
                <a:gd name="T10" fmla="*/ 0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0 w 31"/>
                <a:gd name="T19" fmla="*/ 2147483647 h 21"/>
                <a:gd name="T20" fmla="*/ 0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2147483647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5" y="4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3" name="Line 483"/>
            <p:cNvSpPr>
              <a:spLocks noChangeShapeType="1"/>
            </p:cNvSpPr>
            <p:nvPr/>
          </p:nvSpPr>
          <p:spPr bwMode="auto">
            <a:xfrm>
              <a:off x="1557991" y="228136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4" name="Freeform 484"/>
            <p:cNvSpPr>
              <a:spLocks/>
            </p:cNvSpPr>
            <p:nvPr/>
          </p:nvSpPr>
          <p:spPr bwMode="auto">
            <a:xfrm>
              <a:off x="1552457" y="2277131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7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5" name="Line 485"/>
            <p:cNvSpPr>
              <a:spLocks noChangeShapeType="1"/>
            </p:cNvSpPr>
            <p:nvPr/>
          </p:nvSpPr>
          <p:spPr bwMode="auto">
            <a:xfrm>
              <a:off x="1555225" y="228559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6" name="Freeform 486"/>
            <p:cNvSpPr>
              <a:spLocks/>
            </p:cNvSpPr>
            <p:nvPr/>
          </p:nvSpPr>
          <p:spPr bwMode="auto">
            <a:xfrm>
              <a:off x="1552457" y="2285593"/>
              <a:ext cx="12449" cy="5641"/>
            </a:xfrm>
            <a:custGeom>
              <a:avLst/>
              <a:gdLst>
                <a:gd name="T0" fmla="*/ 2147483647 w 43"/>
                <a:gd name="T1" fmla="*/ 0 h 20"/>
                <a:gd name="T2" fmla="*/ 2147483647 w 43"/>
                <a:gd name="T3" fmla="*/ 0 h 20"/>
                <a:gd name="T4" fmla="*/ 2147483647 w 43"/>
                <a:gd name="T5" fmla="*/ 0 h 20"/>
                <a:gd name="T6" fmla="*/ 2147483647 w 43"/>
                <a:gd name="T7" fmla="*/ 0 h 20"/>
                <a:gd name="T8" fmla="*/ 2147483647 w 43"/>
                <a:gd name="T9" fmla="*/ 2147483647 h 20"/>
                <a:gd name="T10" fmla="*/ 0 w 43"/>
                <a:gd name="T11" fmla="*/ 2147483647 h 20"/>
                <a:gd name="T12" fmla="*/ 0 w 43"/>
                <a:gd name="T13" fmla="*/ 2147483647 h 20"/>
                <a:gd name="T14" fmla="*/ 0 w 43"/>
                <a:gd name="T15" fmla="*/ 2147483647 h 20"/>
                <a:gd name="T16" fmla="*/ 0 w 43"/>
                <a:gd name="T17" fmla="*/ 2147483647 h 20"/>
                <a:gd name="T18" fmla="*/ 0 w 43"/>
                <a:gd name="T19" fmla="*/ 2147483647 h 20"/>
                <a:gd name="T20" fmla="*/ 2147483647 w 43"/>
                <a:gd name="T21" fmla="*/ 2147483647 h 20"/>
                <a:gd name="T22" fmla="*/ 2147483647 w 43"/>
                <a:gd name="T23" fmla="*/ 2147483647 h 20"/>
                <a:gd name="T24" fmla="*/ 2147483647 w 43"/>
                <a:gd name="T25" fmla="*/ 2147483647 h 20"/>
                <a:gd name="T26" fmla="*/ 2147483647 w 43"/>
                <a:gd name="T27" fmla="*/ 2147483647 h 20"/>
                <a:gd name="T28" fmla="*/ 2147483647 w 43"/>
                <a:gd name="T29" fmla="*/ 2147483647 h 20"/>
                <a:gd name="T30" fmla="*/ 2147483647 w 43"/>
                <a:gd name="T31" fmla="*/ 2147483647 h 20"/>
                <a:gd name="T32" fmla="*/ 2147483647 w 43"/>
                <a:gd name="T33" fmla="*/ 2147483647 h 20"/>
                <a:gd name="T34" fmla="*/ 2147483647 w 43"/>
                <a:gd name="T35" fmla="*/ 2147483647 h 20"/>
                <a:gd name="T36" fmla="*/ 2147483647 w 43"/>
                <a:gd name="T37" fmla="*/ 2147483647 h 20"/>
                <a:gd name="T38" fmla="*/ 2147483647 w 43"/>
                <a:gd name="T39" fmla="*/ 2147483647 h 20"/>
                <a:gd name="T40" fmla="*/ 2147483647 w 43"/>
                <a:gd name="T41" fmla="*/ 2147483647 h 20"/>
                <a:gd name="T42" fmla="*/ 2147483647 w 43"/>
                <a:gd name="T43" fmla="*/ 2147483647 h 20"/>
                <a:gd name="T44" fmla="*/ 2147483647 w 43"/>
                <a:gd name="T45" fmla="*/ 2147483647 h 20"/>
                <a:gd name="T46" fmla="*/ 2147483647 w 43"/>
                <a:gd name="T47" fmla="*/ 2147483647 h 20"/>
                <a:gd name="T48" fmla="*/ 2147483647 w 43"/>
                <a:gd name="T49" fmla="*/ 2147483647 h 20"/>
                <a:gd name="T50" fmla="*/ 2147483647 w 43"/>
                <a:gd name="T51" fmla="*/ 0 h 20"/>
                <a:gd name="T52" fmla="*/ 2147483647 w 43"/>
                <a:gd name="T53" fmla="*/ 0 h 20"/>
                <a:gd name="T54" fmla="*/ 2147483647 w 43"/>
                <a:gd name="T55" fmla="*/ 0 h 20"/>
                <a:gd name="T56" fmla="*/ 2147483647 w 43"/>
                <a:gd name="T57" fmla="*/ 0 h 20"/>
                <a:gd name="T58" fmla="*/ 2147483647 w 4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0"/>
                <a:gd name="T92" fmla="*/ 43 w 4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8" y="20"/>
                  </a:lnTo>
                  <a:lnTo>
                    <a:pt x="32" y="20"/>
                  </a:lnTo>
                  <a:lnTo>
                    <a:pt x="37" y="20"/>
                  </a:lnTo>
                  <a:lnTo>
                    <a:pt x="37" y="16"/>
                  </a:lnTo>
                  <a:lnTo>
                    <a:pt x="41" y="16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7" name="Line 487"/>
            <p:cNvSpPr>
              <a:spLocks noChangeShapeType="1"/>
            </p:cNvSpPr>
            <p:nvPr/>
          </p:nvSpPr>
          <p:spPr bwMode="auto">
            <a:xfrm>
              <a:off x="1564907" y="228700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8" name="Freeform 488"/>
            <p:cNvSpPr>
              <a:spLocks/>
            </p:cNvSpPr>
            <p:nvPr/>
          </p:nvSpPr>
          <p:spPr bwMode="auto">
            <a:xfrm>
              <a:off x="1559374" y="2285593"/>
              <a:ext cx="5533" cy="11283"/>
            </a:xfrm>
            <a:custGeom>
              <a:avLst/>
              <a:gdLst>
                <a:gd name="T0" fmla="*/ 2147483647 w 17"/>
                <a:gd name="T1" fmla="*/ 2147483647 h 43"/>
                <a:gd name="T2" fmla="*/ 2147483647 w 17"/>
                <a:gd name="T3" fmla="*/ 2147483647 h 43"/>
                <a:gd name="T4" fmla="*/ 2147483647 w 17"/>
                <a:gd name="T5" fmla="*/ 2147483647 h 43"/>
                <a:gd name="T6" fmla="*/ 2147483647 w 17"/>
                <a:gd name="T7" fmla="*/ 2147483647 h 43"/>
                <a:gd name="T8" fmla="*/ 2147483647 w 17"/>
                <a:gd name="T9" fmla="*/ 0 h 43"/>
                <a:gd name="T10" fmla="*/ 2147483647 w 17"/>
                <a:gd name="T11" fmla="*/ 0 h 43"/>
                <a:gd name="T12" fmla="*/ 2147483647 w 17"/>
                <a:gd name="T13" fmla="*/ 0 h 43"/>
                <a:gd name="T14" fmla="*/ 2147483647 w 17"/>
                <a:gd name="T15" fmla="*/ 0 h 43"/>
                <a:gd name="T16" fmla="*/ 2147483647 w 17"/>
                <a:gd name="T17" fmla="*/ 0 h 43"/>
                <a:gd name="T18" fmla="*/ 2147483647 w 17"/>
                <a:gd name="T19" fmla="*/ 0 h 43"/>
                <a:gd name="T20" fmla="*/ 2147483647 w 17"/>
                <a:gd name="T21" fmla="*/ 0 h 43"/>
                <a:gd name="T22" fmla="*/ 0 w 17"/>
                <a:gd name="T23" fmla="*/ 2147483647 h 43"/>
                <a:gd name="T24" fmla="*/ 0 w 17"/>
                <a:gd name="T25" fmla="*/ 2147483647 h 43"/>
                <a:gd name="T26" fmla="*/ 0 w 17"/>
                <a:gd name="T27" fmla="*/ 2147483647 h 43"/>
                <a:gd name="T28" fmla="*/ 0 w 17"/>
                <a:gd name="T29" fmla="*/ 2147483647 h 43"/>
                <a:gd name="T30" fmla="*/ 0 w 17"/>
                <a:gd name="T31" fmla="*/ 2147483647 h 43"/>
                <a:gd name="T32" fmla="*/ 0 w 17"/>
                <a:gd name="T33" fmla="*/ 2147483647 h 43"/>
                <a:gd name="T34" fmla="*/ 0 w 17"/>
                <a:gd name="T35" fmla="*/ 2147483647 h 43"/>
                <a:gd name="T36" fmla="*/ 2147483647 w 17"/>
                <a:gd name="T37" fmla="*/ 2147483647 h 43"/>
                <a:gd name="T38" fmla="*/ 2147483647 w 17"/>
                <a:gd name="T39" fmla="*/ 2147483647 h 43"/>
                <a:gd name="T40" fmla="*/ 2147483647 w 17"/>
                <a:gd name="T41" fmla="*/ 2147483647 h 43"/>
                <a:gd name="T42" fmla="*/ 2147483647 w 17"/>
                <a:gd name="T43" fmla="*/ 2147483647 h 43"/>
                <a:gd name="T44" fmla="*/ 2147483647 w 17"/>
                <a:gd name="T45" fmla="*/ 2147483647 h 43"/>
                <a:gd name="T46" fmla="*/ 2147483647 w 17"/>
                <a:gd name="T47" fmla="*/ 2147483647 h 43"/>
                <a:gd name="T48" fmla="*/ 2147483647 w 17"/>
                <a:gd name="T49" fmla="*/ 2147483647 h 43"/>
                <a:gd name="T50" fmla="*/ 2147483647 w 17"/>
                <a:gd name="T51" fmla="*/ 2147483647 h 43"/>
                <a:gd name="T52" fmla="*/ 2147483647 w 17"/>
                <a:gd name="T53" fmla="*/ 2147483647 h 43"/>
                <a:gd name="T54" fmla="*/ 2147483647 w 17"/>
                <a:gd name="T55" fmla="*/ 2147483647 h 43"/>
                <a:gd name="T56" fmla="*/ 2147483647 w 17"/>
                <a:gd name="T57" fmla="*/ 2147483647 h 43"/>
                <a:gd name="T58" fmla="*/ 2147483647 w 17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3"/>
                <a:gd name="T92" fmla="*/ 17 w 17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3">
                  <a:moveTo>
                    <a:pt x="17" y="8"/>
                  </a:moveTo>
                  <a:lnTo>
                    <a:pt x="17" y="6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7" y="33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9" name="Line 489"/>
            <p:cNvSpPr>
              <a:spLocks noChangeShapeType="1"/>
            </p:cNvSpPr>
            <p:nvPr/>
          </p:nvSpPr>
          <p:spPr bwMode="auto">
            <a:xfrm>
              <a:off x="1562140" y="229123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0" name="Freeform 490"/>
            <p:cNvSpPr>
              <a:spLocks/>
            </p:cNvSpPr>
            <p:nvPr/>
          </p:nvSpPr>
          <p:spPr bwMode="auto">
            <a:xfrm>
              <a:off x="1559374" y="2291234"/>
              <a:ext cx="24898" cy="5641"/>
            </a:xfrm>
            <a:custGeom>
              <a:avLst/>
              <a:gdLst>
                <a:gd name="T0" fmla="*/ 2147483647 w 89"/>
                <a:gd name="T1" fmla="*/ 0 h 21"/>
                <a:gd name="T2" fmla="*/ 2147483647 w 89"/>
                <a:gd name="T3" fmla="*/ 0 h 21"/>
                <a:gd name="T4" fmla="*/ 2147483647 w 89"/>
                <a:gd name="T5" fmla="*/ 2147483647 h 21"/>
                <a:gd name="T6" fmla="*/ 2147483647 w 89"/>
                <a:gd name="T7" fmla="*/ 2147483647 h 21"/>
                <a:gd name="T8" fmla="*/ 2147483647 w 89"/>
                <a:gd name="T9" fmla="*/ 2147483647 h 21"/>
                <a:gd name="T10" fmla="*/ 2147483647 w 89"/>
                <a:gd name="T11" fmla="*/ 2147483647 h 21"/>
                <a:gd name="T12" fmla="*/ 2147483647 w 89"/>
                <a:gd name="T13" fmla="*/ 2147483647 h 21"/>
                <a:gd name="T14" fmla="*/ 0 w 89"/>
                <a:gd name="T15" fmla="*/ 2147483647 h 21"/>
                <a:gd name="T16" fmla="*/ 2147483647 w 89"/>
                <a:gd name="T17" fmla="*/ 2147483647 h 21"/>
                <a:gd name="T18" fmla="*/ 2147483647 w 89"/>
                <a:gd name="T19" fmla="*/ 2147483647 h 21"/>
                <a:gd name="T20" fmla="*/ 2147483647 w 89"/>
                <a:gd name="T21" fmla="*/ 2147483647 h 21"/>
                <a:gd name="T22" fmla="*/ 2147483647 w 89"/>
                <a:gd name="T23" fmla="*/ 2147483647 h 21"/>
                <a:gd name="T24" fmla="*/ 2147483647 w 89"/>
                <a:gd name="T25" fmla="*/ 2147483647 h 21"/>
                <a:gd name="T26" fmla="*/ 2147483647 w 89"/>
                <a:gd name="T27" fmla="*/ 2147483647 h 21"/>
                <a:gd name="T28" fmla="*/ 2147483647 w 89"/>
                <a:gd name="T29" fmla="*/ 2147483647 h 21"/>
                <a:gd name="T30" fmla="*/ 2147483647 w 89"/>
                <a:gd name="T31" fmla="*/ 2147483647 h 21"/>
                <a:gd name="T32" fmla="*/ 2147483647 w 89"/>
                <a:gd name="T33" fmla="*/ 2147483647 h 21"/>
                <a:gd name="T34" fmla="*/ 2147483647 w 89"/>
                <a:gd name="T35" fmla="*/ 2147483647 h 21"/>
                <a:gd name="T36" fmla="*/ 2147483647 w 89"/>
                <a:gd name="T37" fmla="*/ 2147483647 h 21"/>
                <a:gd name="T38" fmla="*/ 2147483647 w 89"/>
                <a:gd name="T39" fmla="*/ 2147483647 h 21"/>
                <a:gd name="T40" fmla="*/ 2147483647 w 89"/>
                <a:gd name="T41" fmla="*/ 2147483647 h 21"/>
                <a:gd name="T42" fmla="*/ 2147483647 w 89"/>
                <a:gd name="T43" fmla="*/ 2147483647 h 21"/>
                <a:gd name="T44" fmla="*/ 2147483647 w 89"/>
                <a:gd name="T45" fmla="*/ 2147483647 h 21"/>
                <a:gd name="T46" fmla="*/ 2147483647 w 89"/>
                <a:gd name="T47" fmla="*/ 2147483647 h 21"/>
                <a:gd name="T48" fmla="*/ 2147483647 w 89"/>
                <a:gd name="T49" fmla="*/ 2147483647 h 21"/>
                <a:gd name="T50" fmla="*/ 2147483647 w 89"/>
                <a:gd name="T51" fmla="*/ 2147483647 h 21"/>
                <a:gd name="T52" fmla="*/ 2147483647 w 89"/>
                <a:gd name="T53" fmla="*/ 2147483647 h 21"/>
                <a:gd name="T54" fmla="*/ 2147483647 w 89"/>
                <a:gd name="T55" fmla="*/ 0 h 21"/>
                <a:gd name="T56" fmla="*/ 2147483647 w 89"/>
                <a:gd name="T57" fmla="*/ 0 h 21"/>
                <a:gd name="T58" fmla="*/ 2147483647 w 8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9"/>
                <a:gd name="T91" fmla="*/ 0 h 21"/>
                <a:gd name="T92" fmla="*/ 89 w 8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9" h="21">
                  <a:moveTo>
                    <a:pt x="11" y="0"/>
                  </a:moveTo>
                  <a:lnTo>
                    <a:pt x="8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74" y="21"/>
                  </a:lnTo>
                  <a:lnTo>
                    <a:pt x="83" y="21"/>
                  </a:lnTo>
                  <a:lnTo>
                    <a:pt x="85" y="17"/>
                  </a:lnTo>
                  <a:lnTo>
                    <a:pt x="89" y="17"/>
                  </a:lnTo>
                  <a:lnTo>
                    <a:pt x="89" y="15"/>
                  </a:lnTo>
                  <a:lnTo>
                    <a:pt x="89" y="11"/>
                  </a:lnTo>
                  <a:lnTo>
                    <a:pt x="89" y="9"/>
                  </a:lnTo>
                  <a:lnTo>
                    <a:pt x="89" y="6"/>
                  </a:lnTo>
                  <a:lnTo>
                    <a:pt x="89" y="3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1" name="Line 491"/>
            <p:cNvSpPr>
              <a:spLocks noChangeShapeType="1"/>
            </p:cNvSpPr>
            <p:nvPr/>
          </p:nvSpPr>
          <p:spPr bwMode="auto">
            <a:xfrm>
              <a:off x="1584272" y="22940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2" name="Freeform 492"/>
            <p:cNvSpPr>
              <a:spLocks/>
            </p:cNvSpPr>
            <p:nvPr/>
          </p:nvSpPr>
          <p:spPr bwMode="auto">
            <a:xfrm>
              <a:off x="1577355" y="2291234"/>
              <a:ext cx="6917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2147483647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2147483647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6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3" name="Line 493"/>
            <p:cNvSpPr>
              <a:spLocks noChangeShapeType="1"/>
            </p:cNvSpPr>
            <p:nvPr/>
          </p:nvSpPr>
          <p:spPr bwMode="auto">
            <a:xfrm>
              <a:off x="1581506" y="229828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4" name="Freeform 494"/>
            <p:cNvSpPr>
              <a:spLocks/>
            </p:cNvSpPr>
            <p:nvPr/>
          </p:nvSpPr>
          <p:spPr bwMode="auto">
            <a:xfrm>
              <a:off x="1577355" y="2298285"/>
              <a:ext cx="9683" cy="5641"/>
            </a:xfrm>
            <a:custGeom>
              <a:avLst/>
              <a:gdLst>
                <a:gd name="T0" fmla="*/ 2147483647 w 32"/>
                <a:gd name="T1" fmla="*/ 0 h 17"/>
                <a:gd name="T2" fmla="*/ 2147483647 w 32"/>
                <a:gd name="T3" fmla="*/ 0 h 17"/>
                <a:gd name="T4" fmla="*/ 2147483647 w 32"/>
                <a:gd name="T5" fmla="*/ 0 h 17"/>
                <a:gd name="T6" fmla="*/ 2147483647 w 32"/>
                <a:gd name="T7" fmla="*/ 0 h 17"/>
                <a:gd name="T8" fmla="*/ 2147483647 w 32"/>
                <a:gd name="T9" fmla="*/ 2147483647 h 17"/>
                <a:gd name="T10" fmla="*/ 2147483647 w 32"/>
                <a:gd name="T11" fmla="*/ 2147483647 h 17"/>
                <a:gd name="T12" fmla="*/ 0 w 32"/>
                <a:gd name="T13" fmla="*/ 2147483647 h 17"/>
                <a:gd name="T14" fmla="*/ 0 w 32"/>
                <a:gd name="T15" fmla="*/ 2147483647 h 17"/>
                <a:gd name="T16" fmla="*/ 0 w 32"/>
                <a:gd name="T17" fmla="*/ 2147483647 h 17"/>
                <a:gd name="T18" fmla="*/ 2147483647 w 32"/>
                <a:gd name="T19" fmla="*/ 2147483647 h 17"/>
                <a:gd name="T20" fmla="*/ 2147483647 w 32"/>
                <a:gd name="T21" fmla="*/ 2147483647 h 17"/>
                <a:gd name="T22" fmla="*/ 2147483647 w 32"/>
                <a:gd name="T23" fmla="*/ 2147483647 h 17"/>
                <a:gd name="T24" fmla="*/ 2147483647 w 32"/>
                <a:gd name="T25" fmla="*/ 2147483647 h 17"/>
                <a:gd name="T26" fmla="*/ 2147483647 w 32"/>
                <a:gd name="T27" fmla="*/ 2147483647 h 17"/>
                <a:gd name="T28" fmla="*/ 2147483647 w 32"/>
                <a:gd name="T29" fmla="*/ 2147483647 h 17"/>
                <a:gd name="T30" fmla="*/ 2147483647 w 32"/>
                <a:gd name="T31" fmla="*/ 2147483647 h 17"/>
                <a:gd name="T32" fmla="*/ 2147483647 w 32"/>
                <a:gd name="T33" fmla="*/ 2147483647 h 17"/>
                <a:gd name="T34" fmla="*/ 2147483647 w 32"/>
                <a:gd name="T35" fmla="*/ 2147483647 h 17"/>
                <a:gd name="T36" fmla="*/ 2147483647 w 32"/>
                <a:gd name="T37" fmla="*/ 2147483647 h 17"/>
                <a:gd name="T38" fmla="*/ 2147483647 w 32"/>
                <a:gd name="T39" fmla="*/ 2147483647 h 17"/>
                <a:gd name="T40" fmla="*/ 2147483647 w 32"/>
                <a:gd name="T41" fmla="*/ 2147483647 h 17"/>
                <a:gd name="T42" fmla="*/ 2147483647 w 32"/>
                <a:gd name="T43" fmla="*/ 2147483647 h 17"/>
                <a:gd name="T44" fmla="*/ 2147483647 w 32"/>
                <a:gd name="T45" fmla="*/ 2147483647 h 17"/>
                <a:gd name="T46" fmla="*/ 2147483647 w 32"/>
                <a:gd name="T47" fmla="*/ 2147483647 h 17"/>
                <a:gd name="T48" fmla="*/ 2147483647 w 32"/>
                <a:gd name="T49" fmla="*/ 2147483647 h 17"/>
                <a:gd name="T50" fmla="*/ 2147483647 w 32"/>
                <a:gd name="T51" fmla="*/ 0 h 17"/>
                <a:gd name="T52" fmla="*/ 2147483647 w 32"/>
                <a:gd name="T53" fmla="*/ 0 h 17"/>
                <a:gd name="T54" fmla="*/ 2147483647 w 32"/>
                <a:gd name="T55" fmla="*/ 0 h 17"/>
                <a:gd name="T56" fmla="*/ 2147483647 w 32"/>
                <a:gd name="T57" fmla="*/ 0 h 17"/>
                <a:gd name="T58" fmla="*/ 2147483647 w 32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17"/>
                <a:gd name="T92" fmla="*/ 32 w 32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17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7" y="17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5" name="Line 495"/>
            <p:cNvSpPr>
              <a:spLocks noChangeShapeType="1"/>
            </p:cNvSpPr>
            <p:nvPr/>
          </p:nvSpPr>
          <p:spPr bwMode="auto">
            <a:xfrm>
              <a:off x="1587038" y="230110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6" name="Freeform 496"/>
            <p:cNvSpPr>
              <a:spLocks/>
            </p:cNvSpPr>
            <p:nvPr/>
          </p:nvSpPr>
          <p:spPr bwMode="auto">
            <a:xfrm>
              <a:off x="1581506" y="2298285"/>
              <a:ext cx="5533" cy="12693"/>
            </a:xfrm>
            <a:custGeom>
              <a:avLst/>
              <a:gdLst>
                <a:gd name="T0" fmla="*/ 2147483647 w 20"/>
                <a:gd name="T1" fmla="*/ 2147483647 h 42"/>
                <a:gd name="T2" fmla="*/ 2147483647 w 20"/>
                <a:gd name="T3" fmla="*/ 2147483647 h 42"/>
                <a:gd name="T4" fmla="*/ 2147483647 w 20"/>
                <a:gd name="T5" fmla="*/ 2147483647 h 42"/>
                <a:gd name="T6" fmla="*/ 2147483647 w 20"/>
                <a:gd name="T7" fmla="*/ 2147483647 h 42"/>
                <a:gd name="T8" fmla="*/ 2147483647 w 20"/>
                <a:gd name="T9" fmla="*/ 0 h 42"/>
                <a:gd name="T10" fmla="*/ 2147483647 w 20"/>
                <a:gd name="T11" fmla="*/ 0 h 42"/>
                <a:gd name="T12" fmla="*/ 2147483647 w 20"/>
                <a:gd name="T13" fmla="*/ 0 h 42"/>
                <a:gd name="T14" fmla="*/ 2147483647 w 20"/>
                <a:gd name="T15" fmla="*/ 0 h 42"/>
                <a:gd name="T16" fmla="*/ 2147483647 w 20"/>
                <a:gd name="T17" fmla="*/ 0 h 42"/>
                <a:gd name="T18" fmla="*/ 2147483647 w 20"/>
                <a:gd name="T19" fmla="*/ 0 h 42"/>
                <a:gd name="T20" fmla="*/ 2147483647 w 20"/>
                <a:gd name="T21" fmla="*/ 0 h 42"/>
                <a:gd name="T22" fmla="*/ 2147483647 w 20"/>
                <a:gd name="T23" fmla="*/ 2147483647 h 42"/>
                <a:gd name="T24" fmla="*/ 2147483647 w 20"/>
                <a:gd name="T25" fmla="*/ 2147483647 h 42"/>
                <a:gd name="T26" fmla="*/ 0 w 20"/>
                <a:gd name="T27" fmla="*/ 2147483647 h 42"/>
                <a:gd name="T28" fmla="*/ 0 w 20"/>
                <a:gd name="T29" fmla="*/ 2147483647 h 42"/>
                <a:gd name="T30" fmla="*/ 0 w 20"/>
                <a:gd name="T31" fmla="*/ 2147483647 h 42"/>
                <a:gd name="T32" fmla="*/ 2147483647 w 20"/>
                <a:gd name="T33" fmla="*/ 2147483647 h 42"/>
                <a:gd name="T34" fmla="*/ 2147483647 w 20"/>
                <a:gd name="T35" fmla="*/ 2147483647 h 42"/>
                <a:gd name="T36" fmla="*/ 2147483647 w 20"/>
                <a:gd name="T37" fmla="*/ 2147483647 h 42"/>
                <a:gd name="T38" fmla="*/ 2147483647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2147483647 h 42"/>
                <a:gd name="T58" fmla="*/ 2147483647 w 20"/>
                <a:gd name="T59" fmla="*/ 2147483647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2"/>
                <a:gd name="T92" fmla="*/ 20 w 20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2">
                  <a:moveTo>
                    <a:pt x="20" y="8"/>
                  </a:moveTo>
                  <a:lnTo>
                    <a:pt x="20" y="5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5" y="42"/>
                  </a:lnTo>
                  <a:lnTo>
                    <a:pt x="17" y="40"/>
                  </a:lnTo>
                  <a:lnTo>
                    <a:pt x="20" y="37"/>
                  </a:lnTo>
                  <a:lnTo>
                    <a:pt x="20" y="34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7" name="Line 497"/>
            <p:cNvSpPr>
              <a:spLocks noChangeShapeType="1"/>
            </p:cNvSpPr>
            <p:nvPr/>
          </p:nvSpPr>
          <p:spPr bwMode="auto">
            <a:xfrm>
              <a:off x="1584272" y="230533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8" name="Freeform 498"/>
            <p:cNvSpPr>
              <a:spLocks/>
            </p:cNvSpPr>
            <p:nvPr/>
          </p:nvSpPr>
          <p:spPr bwMode="auto">
            <a:xfrm>
              <a:off x="1581506" y="2305338"/>
              <a:ext cx="5533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2147483647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9" name="Line 499"/>
            <p:cNvSpPr>
              <a:spLocks noChangeShapeType="1"/>
            </p:cNvSpPr>
            <p:nvPr/>
          </p:nvSpPr>
          <p:spPr bwMode="auto">
            <a:xfrm>
              <a:off x="1587038" y="230815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0" name="Freeform 500"/>
            <p:cNvSpPr>
              <a:spLocks/>
            </p:cNvSpPr>
            <p:nvPr/>
          </p:nvSpPr>
          <p:spPr bwMode="auto">
            <a:xfrm>
              <a:off x="1581506" y="2305338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1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39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1" name="Line 501"/>
            <p:cNvSpPr>
              <a:spLocks noChangeShapeType="1"/>
            </p:cNvSpPr>
            <p:nvPr/>
          </p:nvSpPr>
          <p:spPr bwMode="auto">
            <a:xfrm>
              <a:off x="1584272" y="231098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2" name="Freeform 502"/>
            <p:cNvSpPr>
              <a:spLocks/>
            </p:cNvSpPr>
            <p:nvPr/>
          </p:nvSpPr>
          <p:spPr bwMode="auto">
            <a:xfrm>
              <a:off x="1581506" y="2310980"/>
              <a:ext cx="11065" cy="7052"/>
            </a:xfrm>
            <a:custGeom>
              <a:avLst/>
              <a:gdLst>
                <a:gd name="T0" fmla="*/ 2147483647 w 37"/>
                <a:gd name="T1" fmla="*/ 0 h 21"/>
                <a:gd name="T2" fmla="*/ 2147483647 w 37"/>
                <a:gd name="T3" fmla="*/ 2147483647 h 21"/>
                <a:gd name="T4" fmla="*/ 2147483647 w 37"/>
                <a:gd name="T5" fmla="*/ 2147483647 h 21"/>
                <a:gd name="T6" fmla="*/ 2147483647 w 37"/>
                <a:gd name="T7" fmla="*/ 2147483647 h 21"/>
                <a:gd name="T8" fmla="*/ 2147483647 w 37"/>
                <a:gd name="T9" fmla="*/ 2147483647 h 21"/>
                <a:gd name="T10" fmla="*/ 0 w 37"/>
                <a:gd name="T11" fmla="*/ 2147483647 h 21"/>
                <a:gd name="T12" fmla="*/ 0 w 37"/>
                <a:gd name="T13" fmla="*/ 2147483647 h 21"/>
                <a:gd name="T14" fmla="*/ 0 w 37"/>
                <a:gd name="T15" fmla="*/ 2147483647 h 21"/>
                <a:gd name="T16" fmla="*/ 0 w 37"/>
                <a:gd name="T17" fmla="*/ 2147483647 h 21"/>
                <a:gd name="T18" fmla="*/ 0 w 37"/>
                <a:gd name="T19" fmla="*/ 2147483647 h 21"/>
                <a:gd name="T20" fmla="*/ 2147483647 w 37"/>
                <a:gd name="T21" fmla="*/ 2147483647 h 21"/>
                <a:gd name="T22" fmla="*/ 2147483647 w 37"/>
                <a:gd name="T23" fmla="*/ 2147483647 h 21"/>
                <a:gd name="T24" fmla="*/ 2147483647 w 37"/>
                <a:gd name="T25" fmla="*/ 2147483647 h 21"/>
                <a:gd name="T26" fmla="*/ 2147483647 w 37"/>
                <a:gd name="T27" fmla="*/ 2147483647 h 21"/>
                <a:gd name="T28" fmla="*/ 2147483647 w 37"/>
                <a:gd name="T29" fmla="*/ 2147483647 h 21"/>
                <a:gd name="T30" fmla="*/ 2147483647 w 37"/>
                <a:gd name="T31" fmla="*/ 2147483647 h 21"/>
                <a:gd name="T32" fmla="*/ 2147483647 w 37"/>
                <a:gd name="T33" fmla="*/ 2147483647 h 21"/>
                <a:gd name="T34" fmla="*/ 2147483647 w 37"/>
                <a:gd name="T35" fmla="*/ 2147483647 h 21"/>
                <a:gd name="T36" fmla="*/ 2147483647 w 37"/>
                <a:gd name="T37" fmla="*/ 2147483647 h 21"/>
                <a:gd name="T38" fmla="*/ 2147483647 w 37"/>
                <a:gd name="T39" fmla="*/ 2147483647 h 21"/>
                <a:gd name="T40" fmla="*/ 2147483647 w 37"/>
                <a:gd name="T41" fmla="*/ 2147483647 h 21"/>
                <a:gd name="T42" fmla="*/ 2147483647 w 37"/>
                <a:gd name="T43" fmla="*/ 2147483647 h 21"/>
                <a:gd name="T44" fmla="*/ 2147483647 w 37"/>
                <a:gd name="T45" fmla="*/ 2147483647 h 21"/>
                <a:gd name="T46" fmla="*/ 2147483647 w 37"/>
                <a:gd name="T47" fmla="*/ 2147483647 h 21"/>
                <a:gd name="T48" fmla="*/ 2147483647 w 37"/>
                <a:gd name="T49" fmla="*/ 2147483647 h 21"/>
                <a:gd name="T50" fmla="*/ 2147483647 w 37"/>
                <a:gd name="T51" fmla="*/ 2147483647 h 21"/>
                <a:gd name="T52" fmla="*/ 2147483647 w 37"/>
                <a:gd name="T53" fmla="*/ 2147483647 h 21"/>
                <a:gd name="T54" fmla="*/ 2147483647 w 37"/>
                <a:gd name="T55" fmla="*/ 2147483647 h 21"/>
                <a:gd name="T56" fmla="*/ 2147483647 w 37"/>
                <a:gd name="T57" fmla="*/ 0 h 21"/>
                <a:gd name="T58" fmla="*/ 2147483647 w 3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1"/>
                <a:gd name="T92" fmla="*/ 37 w 3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1">
                  <a:moveTo>
                    <a:pt x="8" y="0"/>
                  </a:moveTo>
                  <a:lnTo>
                    <a:pt x="8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5" y="21"/>
                  </a:lnTo>
                  <a:lnTo>
                    <a:pt x="35" y="17"/>
                  </a:lnTo>
                  <a:lnTo>
                    <a:pt x="37" y="15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6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3" name="Line 503"/>
            <p:cNvSpPr>
              <a:spLocks noChangeShapeType="1"/>
            </p:cNvSpPr>
            <p:nvPr/>
          </p:nvSpPr>
          <p:spPr bwMode="auto">
            <a:xfrm>
              <a:off x="1592571" y="231520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4" name="Freeform 504"/>
            <p:cNvSpPr>
              <a:spLocks/>
            </p:cNvSpPr>
            <p:nvPr/>
          </p:nvSpPr>
          <p:spPr bwMode="auto">
            <a:xfrm>
              <a:off x="1587038" y="2310980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2147483647 h 46"/>
                <a:gd name="T14" fmla="*/ 2147483647 w 20"/>
                <a:gd name="T15" fmla="*/ 0 h 46"/>
                <a:gd name="T16" fmla="*/ 2147483647 w 20"/>
                <a:gd name="T17" fmla="*/ 2147483647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5" name="Line 505"/>
            <p:cNvSpPr>
              <a:spLocks noChangeShapeType="1"/>
            </p:cNvSpPr>
            <p:nvPr/>
          </p:nvSpPr>
          <p:spPr bwMode="auto">
            <a:xfrm>
              <a:off x="1589805" y="231944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6" name="Freeform 506"/>
            <p:cNvSpPr>
              <a:spLocks/>
            </p:cNvSpPr>
            <p:nvPr/>
          </p:nvSpPr>
          <p:spPr bwMode="auto">
            <a:xfrm>
              <a:off x="1587038" y="2319441"/>
              <a:ext cx="9683" cy="5641"/>
            </a:xfrm>
            <a:custGeom>
              <a:avLst/>
              <a:gdLst>
                <a:gd name="T0" fmla="*/ 2147483647 w 38"/>
                <a:gd name="T1" fmla="*/ 0 h 20"/>
                <a:gd name="T2" fmla="*/ 2147483647 w 38"/>
                <a:gd name="T3" fmla="*/ 0 h 20"/>
                <a:gd name="T4" fmla="*/ 2147483647 w 38"/>
                <a:gd name="T5" fmla="*/ 0 h 20"/>
                <a:gd name="T6" fmla="*/ 2147483647 w 38"/>
                <a:gd name="T7" fmla="*/ 2147483647 h 20"/>
                <a:gd name="T8" fmla="*/ 2147483647 w 38"/>
                <a:gd name="T9" fmla="*/ 2147483647 h 20"/>
                <a:gd name="T10" fmla="*/ 0 w 38"/>
                <a:gd name="T11" fmla="*/ 2147483647 h 20"/>
                <a:gd name="T12" fmla="*/ 0 w 38"/>
                <a:gd name="T13" fmla="*/ 2147483647 h 20"/>
                <a:gd name="T14" fmla="*/ 0 w 38"/>
                <a:gd name="T15" fmla="*/ 2147483647 h 20"/>
                <a:gd name="T16" fmla="*/ 0 w 38"/>
                <a:gd name="T17" fmla="*/ 2147483647 h 20"/>
                <a:gd name="T18" fmla="*/ 0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2147483647 w 38"/>
                <a:gd name="T39" fmla="*/ 2147483647 h 20"/>
                <a:gd name="T40" fmla="*/ 2147483647 w 38"/>
                <a:gd name="T41" fmla="*/ 2147483647 h 20"/>
                <a:gd name="T42" fmla="*/ 2147483647 w 38"/>
                <a:gd name="T43" fmla="*/ 2147483647 h 20"/>
                <a:gd name="T44" fmla="*/ 2147483647 w 38"/>
                <a:gd name="T45" fmla="*/ 2147483647 h 20"/>
                <a:gd name="T46" fmla="*/ 2147483647 w 38"/>
                <a:gd name="T47" fmla="*/ 2147483647 h 20"/>
                <a:gd name="T48" fmla="*/ 2147483647 w 38"/>
                <a:gd name="T49" fmla="*/ 2147483647 h 20"/>
                <a:gd name="T50" fmla="*/ 2147483647 w 38"/>
                <a:gd name="T51" fmla="*/ 2147483647 h 20"/>
                <a:gd name="T52" fmla="*/ 2147483647 w 38"/>
                <a:gd name="T53" fmla="*/ 0 h 20"/>
                <a:gd name="T54" fmla="*/ 2147483647 w 38"/>
                <a:gd name="T55" fmla="*/ 0 h 20"/>
                <a:gd name="T56" fmla="*/ 2147483647 w 38"/>
                <a:gd name="T57" fmla="*/ 0 h 20"/>
                <a:gd name="T58" fmla="*/ 2147483647 w 3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20"/>
                <a:gd name="T92" fmla="*/ 38 w 3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26" y="20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7" name="Line 507"/>
            <p:cNvSpPr>
              <a:spLocks noChangeShapeType="1"/>
            </p:cNvSpPr>
            <p:nvPr/>
          </p:nvSpPr>
          <p:spPr bwMode="auto">
            <a:xfrm>
              <a:off x="1596720" y="232085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8" name="Freeform 508"/>
            <p:cNvSpPr>
              <a:spLocks/>
            </p:cNvSpPr>
            <p:nvPr/>
          </p:nvSpPr>
          <p:spPr bwMode="auto">
            <a:xfrm>
              <a:off x="1591188" y="2319441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2147483647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2147483647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9" name="Line 509"/>
            <p:cNvSpPr>
              <a:spLocks noChangeShapeType="1"/>
            </p:cNvSpPr>
            <p:nvPr/>
          </p:nvSpPr>
          <p:spPr bwMode="auto">
            <a:xfrm>
              <a:off x="1595337" y="2325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0" name="Freeform 510"/>
            <p:cNvSpPr>
              <a:spLocks/>
            </p:cNvSpPr>
            <p:nvPr/>
          </p:nvSpPr>
          <p:spPr bwMode="auto">
            <a:xfrm>
              <a:off x="1591188" y="2325083"/>
              <a:ext cx="87142" cy="5641"/>
            </a:xfrm>
            <a:custGeom>
              <a:avLst/>
              <a:gdLst>
                <a:gd name="T0" fmla="*/ 2147483647 w 311"/>
                <a:gd name="T1" fmla="*/ 0 h 19"/>
                <a:gd name="T2" fmla="*/ 2147483647 w 311"/>
                <a:gd name="T3" fmla="*/ 0 h 19"/>
                <a:gd name="T4" fmla="*/ 2147483647 w 311"/>
                <a:gd name="T5" fmla="*/ 2147483647 h 19"/>
                <a:gd name="T6" fmla="*/ 2147483647 w 311"/>
                <a:gd name="T7" fmla="*/ 2147483647 h 19"/>
                <a:gd name="T8" fmla="*/ 2147483647 w 311"/>
                <a:gd name="T9" fmla="*/ 2147483647 h 19"/>
                <a:gd name="T10" fmla="*/ 2147483647 w 311"/>
                <a:gd name="T11" fmla="*/ 2147483647 h 19"/>
                <a:gd name="T12" fmla="*/ 0 w 311"/>
                <a:gd name="T13" fmla="*/ 2147483647 h 19"/>
                <a:gd name="T14" fmla="*/ 0 w 311"/>
                <a:gd name="T15" fmla="*/ 2147483647 h 19"/>
                <a:gd name="T16" fmla="*/ 0 w 311"/>
                <a:gd name="T17" fmla="*/ 2147483647 h 19"/>
                <a:gd name="T18" fmla="*/ 2147483647 w 311"/>
                <a:gd name="T19" fmla="*/ 2147483647 h 19"/>
                <a:gd name="T20" fmla="*/ 2147483647 w 311"/>
                <a:gd name="T21" fmla="*/ 2147483647 h 19"/>
                <a:gd name="T22" fmla="*/ 2147483647 w 311"/>
                <a:gd name="T23" fmla="*/ 2147483647 h 19"/>
                <a:gd name="T24" fmla="*/ 2147483647 w 311"/>
                <a:gd name="T25" fmla="*/ 2147483647 h 19"/>
                <a:gd name="T26" fmla="*/ 2147483647 w 311"/>
                <a:gd name="T27" fmla="*/ 2147483647 h 19"/>
                <a:gd name="T28" fmla="*/ 2147483647 w 311"/>
                <a:gd name="T29" fmla="*/ 2147483647 h 19"/>
                <a:gd name="T30" fmla="*/ 2147483647 w 311"/>
                <a:gd name="T31" fmla="*/ 2147483647 h 19"/>
                <a:gd name="T32" fmla="*/ 2147483647 w 311"/>
                <a:gd name="T33" fmla="*/ 2147483647 h 19"/>
                <a:gd name="T34" fmla="*/ 2147483647 w 311"/>
                <a:gd name="T35" fmla="*/ 2147483647 h 19"/>
                <a:gd name="T36" fmla="*/ 2147483647 w 311"/>
                <a:gd name="T37" fmla="*/ 2147483647 h 19"/>
                <a:gd name="T38" fmla="*/ 2147483647 w 311"/>
                <a:gd name="T39" fmla="*/ 2147483647 h 19"/>
                <a:gd name="T40" fmla="*/ 2147483647 w 311"/>
                <a:gd name="T41" fmla="*/ 2147483647 h 19"/>
                <a:gd name="T42" fmla="*/ 2147483647 w 311"/>
                <a:gd name="T43" fmla="*/ 2147483647 h 19"/>
                <a:gd name="T44" fmla="*/ 2147483647 w 311"/>
                <a:gd name="T45" fmla="*/ 2147483647 h 19"/>
                <a:gd name="T46" fmla="*/ 2147483647 w 311"/>
                <a:gd name="T47" fmla="*/ 2147483647 h 19"/>
                <a:gd name="T48" fmla="*/ 2147483647 w 311"/>
                <a:gd name="T49" fmla="*/ 2147483647 h 19"/>
                <a:gd name="T50" fmla="*/ 2147483647 w 311"/>
                <a:gd name="T51" fmla="*/ 2147483647 h 19"/>
                <a:gd name="T52" fmla="*/ 2147483647 w 311"/>
                <a:gd name="T53" fmla="*/ 2147483647 h 19"/>
                <a:gd name="T54" fmla="*/ 2147483647 w 311"/>
                <a:gd name="T55" fmla="*/ 0 h 19"/>
                <a:gd name="T56" fmla="*/ 2147483647 w 311"/>
                <a:gd name="T57" fmla="*/ 0 h 19"/>
                <a:gd name="T58" fmla="*/ 2147483647 w 31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1"/>
                <a:gd name="T91" fmla="*/ 0 h 19"/>
                <a:gd name="T92" fmla="*/ 311 w 31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1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296" y="19"/>
                  </a:lnTo>
                  <a:lnTo>
                    <a:pt x="302" y="19"/>
                  </a:lnTo>
                  <a:lnTo>
                    <a:pt x="305" y="19"/>
                  </a:lnTo>
                  <a:lnTo>
                    <a:pt x="307" y="17"/>
                  </a:lnTo>
                  <a:lnTo>
                    <a:pt x="307" y="14"/>
                  </a:lnTo>
                  <a:lnTo>
                    <a:pt x="311" y="14"/>
                  </a:lnTo>
                  <a:lnTo>
                    <a:pt x="311" y="11"/>
                  </a:lnTo>
                  <a:lnTo>
                    <a:pt x="311" y="8"/>
                  </a:lnTo>
                  <a:lnTo>
                    <a:pt x="307" y="5"/>
                  </a:lnTo>
                  <a:lnTo>
                    <a:pt x="305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1" name="Line 511"/>
            <p:cNvSpPr>
              <a:spLocks noChangeShapeType="1"/>
            </p:cNvSpPr>
            <p:nvPr/>
          </p:nvSpPr>
          <p:spPr bwMode="auto">
            <a:xfrm>
              <a:off x="1678330" y="232931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2" name="Freeform 512"/>
            <p:cNvSpPr>
              <a:spLocks/>
            </p:cNvSpPr>
            <p:nvPr/>
          </p:nvSpPr>
          <p:spPr bwMode="auto">
            <a:xfrm>
              <a:off x="1671413" y="2325083"/>
              <a:ext cx="6917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2147483647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2147483647 h 45"/>
                <a:gd name="T20" fmla="*/ 2147483647 w 21"/>
                <a:gd name="T21" fmla="*/ 2147483647 h 45"/>
                <a:gd name="T22" fmla="*/ 0 w 21"/>
                <a:gd name="T23" fmla="*/ 2147483647 h 45"/>
                <a:gd name="T24" fmla="*/ 0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0 w 21"/>
                <a:gd name="T33" fmla="*/ 2147483647 h 45"/>
                <a:gd name="T34" fmla="*/ 0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1"/>
                  </a:moveTo>
                  <a:lnTo>
                    <a:pt x="21" y="8"/>
                  </a:lnTo>
                  <a:lnTo>
                    <a:pt x="17" y="5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5"/>
                  </a:lnTo>
                  <a:lnTo>
                    <a:pt x="15" y="43"/>
                  </a:lnTo>
                  <a:lnTo>
                    <a:pt x="17" y="39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3" name="Line 513"/>
            <p:cNvSpPr>
              <a:spLocks noChangeShapeType="1"/>
            </p:cNvSpPr>
            <p:nvPr/>
          </p:nvSpPr>
          <p:spPr bwMode="auto">
            <a:xfrm>
              <a:off x="1674179" y="233213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4" name="Freeform 514"/>
            <p:cNvSpPr>
              <a:spLocks/>
            </p:cNvSpPr>
            <p:nvPr/>
          </p:nvSpPr>
          <p:spPr bwMode="auto">
            <a:xfrm>
              <a:off x="1671413" y="2332134"/>
              <a:ext cx="37347" cy="5641"/>
            </a:xfrm>
            <a:custGeom>
              <a:avLst/>
              <a:gdLst>
                <a:gd name="T0" fmla="*/ 2147483647 w 132"/>
                <a:gd name="T1" fmla="*/ 0 h 20"/>
                <a:gd name="T2" fmla="*/ 2147483647 w 132"/>
                <a:gd name="T3" fmla="*/ 0 h 20"/>
                <a:gd name="T4" fmla="*/ 2147483647 w 132"/>
                <a:gd name="T5" fmla="*/ 0 h 20"/>
                <a:gd name="T6" fmla="*/ 2147483647 w 132"/>
                <a:gd name="T7" fmla="*/ 2147483647 h 20"/>
                <a:gd name="T8" fmla="*/ 0 w 132"/>
                <a:gd name="T9" fmla="*/ 2147483647 h 20"/>
                <a:gd name="T10" fmla="*/ 0 w 132"/>
                <a:gd name="T11" fmla="*/ 2147483647 h 20"/>
                <a:gd name="T12" fmla="*/ 0 w 132"/>
                <a:gd name="T13" fmla="*/ 2147483647 h 20"/>
                <a:gd name="T14" fmla="*/ 0 w 132"/>
                <a:gd name="T15" fmla="*/ 2147483647 h 20"/>
                <a:gd name="T16" fmla="*/ 0 w 132"/>
                <a:gd name="T17" fmla="*/ 2147483647 h 20"/>
                <a:gd name="T18" fmla="*/ 0 w 132"/>
                <a:gd name="T19" fmla="*/ 2147483647 h 20"/>
                <a:gd name="T20" fmla="*/ 0 w 132"/>
                <a:gd name="T21" fmla="*/ 2147483647 h 20"/>
                <a:gd name="T22" fmla="*/ 2147483647 w 132"/>
                <a:gd name="T23" fmla="*/ 2147483647 h 20"/>
                <a:gd name="T24" fmla="*/ 2147483647 w 132"/>
                <a:gd name="T25" fmla="*/ 2147483647 h 20"/>
                <a:gd name="T26" fmla="*/ 2147483647 w 132"/>
                <a:gd name="T27" fmla="*/ 2147483647 h 20"/>
                <a:gd name="T28" fmla="*/ 2147483647 w 132"/>
                <a:gd name="T29" fmla="*/ 2147483647 h 20"/>
                <a:gd name="T30" fmla="*/ 2147483647 w 132"/>
                <a:gd name="T31" fmla="*/ 2147483647 h 20"/>
                <a:gd name="T32" fmla="*/ 2147483647 w 132"/>
                <a:gd name="T33" fmla="*/ 2147483647 h 20"/>
                <a:gd name="T34" fmla="*/ 2147483647 w 132"/>
                <a:gd name="T35" fmla="*/ 2147483647 h 20"/>
                <a:gd name="T36" fmla="*/ 2147483647 w 132"/>
                <a:gd name="T37" fmla="*/ 2147483647 h 20"/>
                <a:gd name="T38" fmla="*/ 2147483647 w 132"/>
                <a:gd name="T39" fmla="*/ 2147483647 h 20"/>
                <a:gd name="T40" fmla="*/ 2147483647 w 132"/>
                <a:gd name="T41" fmla="*/ 2147483647 h 20"/>
                <a:gd name="T42" fmla="*/ 2147483647 w 132"/>
                <a:gd name="T43" fmla="*/ 2147483647 h 20"/>
                <a:gd name="T44" fmla="*/ 2147483647 w 132"/>
                <a:gd name="T45" fmla="*/ 2147483647 h 20"/>
                <a:gd name="T46" fmla="*/ 2147483647 w 132"/>
                <a:gd name="T47" fmla="*/ 2147483647 h 20"/>
                <a:gd name="T48" fmla="*/ 2147483647 w 132"/>
                <a:gd name="T49" fmla="*/ 2147483647 h 20"/>
                <a:gd name="T50" fmla="*/ 2147483647 w 132"/>
                <a:gd name="T51" fmla="*/ 2147483647 h 20"/>
                <a:gd name="T52" fmla="*/ 2147483647 w 132"/>
                <a:gd name="T53" fmla="*/ 0 h 20"/>
                <a:gd name="T54" fmla="*/ 2147483647 w 132"/>
                <a:gd name="T55" fmla="*/ 0 h 20"/>
                <a:gd name="T56" fmla="*/ 2147483647 w 132"/>
                <a:gd name="T57" fmla="*/ 0 h 20"/>
                <a:gd name="T58" fmla="*/ 2147483647 w 1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2"/>
                <a:gd name="T91" fmla="*/ 0 h 20"/>
                <a:gd name="T92" fmla="*/ 132 w 1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2" h="20">
                  <a:moveTo>
                    <a:pt x="9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18" y="20"/>
                  </a:lnTo>
                  <a:lnTo>
                    <a:pt x="128" y="20"/>
                  </a:lnTo>
                  <a:lnTo>
                    <a:pt x="128" y="18"/>
                  </a:lnTo>
                  <a:lnTo>
                    <a:pt x="130" y="18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2" y="12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0" y="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5" name="Line 515"/>
            <p:cNvSpPr>
              <a:spLocks noChangeShapeType="1"/>
            </p:cNvSpPr>
            <p:nvPr/>
          </p:nvSpPr>
          <p:spPr bwMode="auto">
            <a:xfrm>
              <a:off x="1708760" y="2334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6" name="Freeform 516"/>
            <p:cNvSpPr>
              <a:spLocks/>
            </p:cNvSpPr>
            <p:nvPr/>
          </p:nvSpPr>
          <p:spPr bwMode="auto">
            <a:xfrm>
              <a:off x="1703227" y="2332134"/>
              <a:ext cx="5533" cy="1269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2147483647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2147483647 h 43"/>
                <a:gd name="T22" fmla="*/ 2147483647 w 19"/>
                <a:gd name="T23" fmla="*/ 2147483647 h 43"/>
                <a:gd name="T24" fmla="*/ 2147483647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2147483647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8"/>
                  </a:moveTo>
                  <a:lnTo>
                    <a:pt x="19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7" name="Line 517"/>
            <p:cNvSpPr>
              <a:spLocks noChangeShapeType="1"/>
            </p:cNvSpPr>
            <p:nvPr/>
          </p:nvSpPr>
          <p:spPr bwMode="auto">
            <a:xfrm>
              <a:off x="1705994" y="23391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8" name="Freeform 518"/>
            <p:cNvSpPr>
              <a:spLocks/>
            </p:cNvSpPr>
            <p:nvPr/>
          </p:nvSpPr>
          <p:spPr bwMode="auto">
            <a:xfrm>
              <a:off x="1703227" y="2339187"/>
              <a:ext cx="29047" cy="5641"/>
            </a:xfrm>
            <a:custGeom>
              <a:avLst/>
              <a:gdLst>
                <a:gd name="T0" fmla="*/ 2147483647 w 103"/>
                <a:gd name="T1" fmla="*/ 0 h 20"/>
                <a:gd name="T2" fmla="*/ 2147483647 w 103"/>
                <a:gd name="T3" fmla="*/ 0 h 20"/>
                <a:gd name="T4" fmla="*/ 2147483647 w 103"/>
                <a:gd name="T5" fmla="*/ 2147483647 h 20"/>
                <a:gd name="T6" fmla="*/ 2147483647 w 103"/>
                <a:gd name="T7" fmla="*/ 2147483647 h 20"/>
                <a:gd name="T8" fmla="*/ 2147483647 w 103"/>
                <a:gd name="T9" fmla="*/ 2147483647 h 20"/>
                <a:gd name="T10" fmla="*/ 2147483647 w 103"/>
                <a:gd name="T11" fmla="*/ 2147483647 h 20"/>
                <a:gd name="T12" fmla="*/ 0 w 103"/>
                <a:gd name="T13" fmla="*/ 2147483647 h 20"/>
                <a:gd name="T14" fmla="*/ 0 w 103"/>
                <a:gd name="T15" fmla="*/ 2147483647 h 20"/>
                <a:gd name="T16" fmla="*/ 0 w 103"/>
                <a:gd name="T17" fmla="*/ 2147483647 h 20"/>
                <a:gd name="T18" fmla="*/ 2147483647 w 103"/>
                <a:gd name="T19" fmla="*/ 2147483647 h 20"/>
                <a:gd name="T20" fmla="*/ 2147483647 w 103"/>
                <a:gd name="T21" fmla="*/ 2147483647 h 20"/>
                <a:gd name="T22" fmla="*/ 2147483647 w 103"/>
                <a:gd name="T23" fmla="*/ 2147483647 h 20"/>
                <a:gd name="T24" fmla="*/ 2147483647 w 103"/>
                <a:gd name="T25" fmla="*/ 2147483647 h 20"/>
                <a:gd name="T26" fmla="*/ 2147483647 w 103"/>
                <a:gd name="T27" fmla="*/ 2147483647 h 20"/>
                <a:gd name="T28" fmla="*/ 2147483647 w 103"/>
                <a:gd name="T29" fmla="*/ 2147483647 h 20"/>
                <a:gd name="T30" fmla="*/ 2147483647 w 103"/>
                <a:gd name="T31" fmla="*/ 2147483647 h 20"/>
                <a:gd name="T32" fmla="*/ 2147483647 w 103"/>
                <a:gd name="T33" fmla="*/ 2147483647 h 20"/>
                <a:gd name="T34" fmla="*/ 2147483647 w 103"/>
                <a:gd name="T35" fmla="*/ 2147483647 h 20"/>
                <a:gd name="T36" fmla="*/ 2147483647 w 103"/>
                <a:gd name="T37" fmla="*/ 2147483647 h 20"/>
                <a:gd name="T38" fmla="*/ 2147483647 w 103"/>
                <a:gd name="T39" fmla="*/ 2147483647 h 20"/>
                <a:gd name="T40" fmla="*/ 2147483647 w 103"/>
                <a:gd name="T41" fmla="*/ 2147483647 h 20"/>
                <a:gd name="T42" fmla="*/ 2147483647 w 103"/>
                <a:gd name="T43" fmla="*/ 2147483647 h 20"/>
                <a:gd name="T44" fmla="*/ 2147483647 w 103"/>
                <a:gd name="T45" fmla="*/ 2147483647 h 20"/>
                <a:gd name="T46" fmla="*/ 2147483647 w 103"/>
                <a:gd name="T47" fmla="*/ 2147483647 h 20"/>
                <a:gd name="T48" fmla="*/ 2147483647 w 103"/>
                <a:gd name="T49" fmla="*/ 2147483647 h 20"/>
                <a:gd name="T50" fmla="*/ 2147483647 w 103"/>
                <a:gd name="T51" fmla="*/ 2147483647 h 20"/>
                <a:gd name="T52" fmla="*/ 2147483647 w 103"/>
                <a:gd name="T53" fmla="*/ 2147483647 h 20"/>
                <a:gd name="T54" fmla="*/ 2147483647 w 103"/>
                <a:gd name="T55" fmla="*/ 0 h 20"/>
                <a:gd name="T56" fmla="*/ 2147483647 w 103"/>
                <a:gd name="T57" fmla="*/ 0 h 20"/>
                <a:gd name="T58" fmla="*/ 2147483647 w 10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3"/>
                <a:gd name="T91" fmla="*/ 0 h 20"/>
                <a:gd name="T92" fmla="*/ 103 w 10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3" h="20">
                  <a:moveTo>
                    <a:pt x="11" y="0"/>
                  </a:moveTo>
                  <a:lnTo>
                    <a:pt x="9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89" y="20"/>
                  </a:lnTo>
                  <a:lnTo>
                    <a:pt x="95" y="20"/>
                  </a:lnTo>
                  <a:lnTo>
                    <a:pt x="97" y="20"/>
                  </a:lnTo>
                  <a:lnTo>
                    <a:pt x="100" y="18"/>
                  </a:lnTo>
                  <a:lnTo>
                    <a:pt x="103" y="14"/>
                  </a:lnTo>
                  <a:lnTo>
                    <a:pt x="103" y="12"/>
                  </a:lnTo>
                  <a:lnTo>
                    <a:pt x="103" y="8"/>
                  </a:lnTo>
                  <a:lnTo>
                    <a:pt x="103" y="6"/>
                  </a:lnTo>
                  <a:lnTo>
                    <a:pt x="100" y="3"/>
                  </a:lnTo>
                  <a:lnTo>
                    <a:pt x="97" y="3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9" name="Line 519"/>
            <p:cNvSpPr>
              <a:spLocks noChangeShapeType="1"/>
            </p:cNvSpPr>
            <p:nvPr/>
          </p:nvSpPr>
          <p:spPr bwMode="auto">
            <a:xfrm>
              <a:off x="1732274" y="234200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0" name="Freeform 520"/>
            <p:cNvSpPr>
              <a:spLocks/>
            </p:cNvSpPr>
            <p:nvPr/>
          </p:nvSpPr>
          <p:spPr bwMode="auto">
            <a:xfrm>
              <a:off x="1726741" y="2339187"/>
              <a:ext cx="5533" cy="1269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2147483647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2147483647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1" name="Line 521"/>
            <p:cNvSpPr>
              <a:spLocks noChangeShapeType="1"/>
            </p:cNvSpPr>
            <p:nvPr/>
          </p:nvSpPr>
          <p:spPr bwMode="auto">
            <a:xfrm>
              <a:off x="1729507" y="234623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2" name="Freeform 522"/>
            <p:cNvSpPr>
              <a:spLocks/>
            </p:cNvSpPr>
            <p:nvPr/>
          </p:nvSpPr>
          <p:spPr bwMode="auto">
            <a:xfrm>
              <a:off x="1726741" y="2346238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0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0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3" name="Line 523"/>
            <p:cNvSpPr>
              <a:spLocks noChangeShapeType="1"/>
            </p:cNvSpPr>
            <p:nvPr/>
          </p:nvSpPr>
          <p:spPr bwMode="auto">
            <a:xfrm>
              <a:off x="1736424" y="234905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4" name="Freeform 524"/>
            <p:cNvSpPr>
              <a:spLocks/>
            </p:cNvSpPr>
            <p:nvPr/>
          </p:nvSpPr>
          <p:spPr bwMode="auto">
            <a:xfrm>
              <a:off x="1729507" y="2346238"/>
              <a:ext cx="6917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9"/>
                  </a:moveTo>
                  <a:lnTo>
                    <a:pt x="21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5" name="Line 525"/>
            <p:cNvSpPr>
              <a:spLocks noChangeShapeType="1"/>
            </p:cNvSpPr>
            <p:nvPr/>
          </p:nvSpPr>
          <p:spPr bwMode="auto">
            <a:xfrm>
              <a:off x="1733658" y="235329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6" name="Freeform 526"/>
            <p:cNvSpPr>
              <a:spLocks/>
            </p:cNvSpPr>
            <p:nvPr/>
          </p:nvSpPr>
          <p:spPr bwMode="auto">
            <a:xfrm>
              <a:off x="1729507" y="2353290"/>
              <a:ext cx="15216" cy="5641"/>
            </a:xfrm>
            <a:custGeom>
              <a:avLst/>
              <a:gdLst>
                <a:gd name="T0" fmla="*/ 2147483647 w 52"/>
                <a:gd name="T1" fmla="*/ 0 h 20"/>
                <a:gd name="T2" fmla="*/ 2147483647 w 52"/>
                <a:gd name="T3" fmla="*/ 0 h 20"/>
                <a:gd name="T4" fmla="*/ 2147483647 w 52"/>
                <a:gd name="T5" fmla="*/ 0 h 20"/>
                <a:gd name="T6" fmla="*/ 2147483647 w 52"/>
                <a:gd name="T7" fmla="*/ 2147483647 h 20"/>
                <a:gd name="T8" fmla="*/ 2147483647 w 52"/>
                <a:gd name="T9" fmla="*/ 2147483647 h 20"/>
                <a:gd name="T10" fmla="*/ 0 w 52"/>
                <a:gd name="T11" fmla="*/ 2147483647 h 20"/>
                <a:gd name="T12" fmla="*/ 0 w 52"/>
                <a:gd name="T13" fmla="*/ 2147483647 h 20"/>
                <a:gd name="T14" fmla="*/ 0 w 52"/>
                <a:gd name="T15" fmla="*/ 2147483647 h 20"/>
                <a:gd name="T16" fmla="*/ 0 w 52"/>
                <a:gd name="T17" fmla="*/ 2147483647 h 20"/>
                <a:gd name="T18" fmla="*/ 0 w 52"/>
                <a:gd name="T19" fmla="*/ 2147483647 h 20"/>
                <a:gd name="T20" fmla="*/ 2147483647 w 52"/>
                <a:gd name="T21" fmla="*/ 2147483647 h 20"/>
                <a:gd name="T22" fmla="*/ 2147483647 w 52"/>
                <a:gd name="T23" fmla="*/ 2147483647 h 20"/>
                <a:gd name="T24" fmla="*/ 2147483647 w 52"/>
                <a:gd name="T25" fmla="*/ 2147483647 h 20"/>
                <a:gd name="T26" fmla="*/ 2147483647 w 52"/>
                <a:gd name="T27" fmla="*/ 2147483647 h 20"/>
                <a:gd name="T28" fmla="*/ 2147483647 w 52"/>
                <a:gd name="T29" fmla="*/ 2147483647 h 20"/>
                <a:gd name="T30" fmla="*/ 2147483647 w 52"/>
                <a:gd name="T31" fmla="*/ 2147483647 h 20"/>
                <a:gd name="T32" fmla="*/ 2147483647 w 52"/>
                <a:gd name="T33" fmla="*/ 2147483647 h 20"/>
                <a:gd name="T34" fmla="*/ 2147483647 w 52"/>
                <a:gd name="T35" fmla="*/ 2147483647 h 20"/>
                <a:gd name="T36" fmla="*/ 2147483647 w 52"/>
                <a:gd name="T37" fmla="*/ 2147483647 h 20"/>
                <a:gd name="T38" fmla="*/ 2147483647 w 52"/>
                <a:gd name="T39" fmla="*/ 2147483647 h 20"/>
                <a:gd name="T40" fmla="*/ 2147483647 w 52"/>
                <a:gd name="T41" fmla="*/ 2147483647 h 20"/>
                <a:gd name="T42" fmla="*/ 2147483647 w 52"/>
                <a:gd name="T43" fmla="*/ 2147483647 h 20"/>
                <a:gd name="T44" fmla="*/ 2147483647 w 52"/>
                <a:gd name="T45" fmla="*/ 2147483647 h 20"/>
                <a:gd name="T46" fmla="*/ 2147483647 w 52"/>
                <a:gd name="T47" fmla="*/ 2147483647 h 20"/>
                <a:gd name="T48" fmla="*/ 2147483647 w 52"/>
                <a:gd name="T49" fmla="*/ 2147483647 h 20"/>
                <a:gd name="T50" fmla="*/ 2147483647 w 52"/>
                <a:gd name="T51" fmla="*/ 2147483647 h 20"/>
                <a:gd name="T52" fmla="*/ 2147483647 w 52"/>
                <a:gd name="T53" fmla="*/ 0 h 20"/>
                <a:gd name="T54" fmla="*/ 2147483647 w 52"/>
                <a:gd name="T55" fmla="*/ 0 h 20"/>
                <a:gd name="T56" fmla="*/ 2147483647 w 52"/>
                <a:gd name="T57" fmla="*/ 0 h 20"/>
                <a:gd name="T58" fmla="*/ 2147483647 w 5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20"/>
                <a:gd name="T92" fmla="*/ 52 w 5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41" y="20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50" y="17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2" y="9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7" name="Line 527"/>
            <p:cNvSpPr>
              <a:spLocks noChangeShapeType="1"/>
            </p:cNvSpPr>
            <p:nvPr/>
          </p:nvSpPr>
          <p:spPr bwMode="auto">
            <a:xfrm>
              <a:off x="1744723" y="235611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8" name="Freeform 528"/>
            <p:cNvSpPr>
              <a:spLocks/>
            </p:cNvSpPr>
            <p:nvPr/>
          </p:nvSpPr>
          <p:spPr bwMode="auto">
            <a:xfrm>
              <a:off x="1739191" y="2353290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2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9" name="Line 529"/>
            <p:cNvSpPr>
              <a:spLocks noChangeShapeType="1"/>
            </p:cNvSpPr>
            <p:nvPr/>
          </p:nvSpPr>
          <p:spPr bwMode="auto">
            <a:xfrm>
              <a:off x="1741957" y="23589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0" name="Freeform 530"/>
            <p:cNvSpPr>
              <a:spLocks/>
            </p:cNvSpPr>
            <p:nvPr/>
          </p:nvSpPr>
          <p:spPr bwMode="auto">
            <a:xfrm>
              <a:off x="1739191" y="2358931"/>
              <a:ext cx="11065" cy="5641"/>
            </a:xfrm>
            <a:custGeom>
              <a:avLst/>
              <a:gdLst>
                <a:gd name="T0" fmla="*/ 2147483647 w 41"/>
                <a:gd name="T1" fmla="*/ 0 h 20"/>
                <a:gd name="T2" fmla="*/ 2147483647 w 41"/>
                <a:gd name="T3" fmla="*/ 2147483647 h 20"/>
                <a:gd name="T4" fmla="*/ 2147483647 w 41"/>
                <a:gd name="T5" fmla="*/ 2147483647 h 20"/>
                <a:gd name="T6" fmla="*/ 2147483647 w 41"/>
                <a:gd name="T7" fmla="*/ 2147483647 h 20"/>
                <a:gd name="T8" fmla="*/ 2147483647 w 41"/>
                <a:gd name="T9" fmla="*/ 2147483647 h 20"/>
                <a:gd name="T10" fmla="*/ 0 w 41"/>
                <a:gd name="T11" fmla="*/ 2147483647 h 20"/>
                <a:gd name="T12" fmla="*/ 0 w 41"/>
                <a:gd name="T13" fmla="*/ 2147483647 h 20"/>
                <a:gd name="T14" fmla="*/ 0 w 41"/>
                <a:gd name="T15" fmla="*/ 2147483647 h 20"/>
                <a:gd name="T16" fmla="*/ 0 w 41"/>
                <a:gd name="T17" fmla="*/ 2147483647 h 20"/>
                <a:gd name="T18" fmla="*/ 0 w 41"/>
                <a:gd name="T19" fmla="*/ 2147483647 h 20"/>
                <a:gd name="T20" fmla="*/ 2147483647 w 41"/>
                <a:gd name="T21" fmla="*/ 2147483647 h 20"/>
                <a:gd name="T22" fmla="*/ 2147483647 w 41"/>
                <a:gd name="T23" fmla="*/ 2147483647 h 20"/>
                <a:gd name="T24" fmla="*/ 2147483647 w 41"/>
                <a:gd name="T25" fmla="*/ 2147483647 h 20"/>
                <a:gd name="T26" fmla="*/ 2147483647 w 41"/>
                <a:gd name="T27" fmla="*/ 2147483647 h 20"/>
                <a:gd name="T28" fmla="*/ 2147483647 w 41"/>
                <a:gd name="T29" fmla="*/ 2147483647 h 20"/>
                <a:gd name="T30" fmla="*/ 2147483647 w 41"/>
                <a:gd name="T31" fmla="*/ 2147483647 h 20"/>
                <a:gd name="T32" fmla="*/ 2147483647 w 41"/>
                <a:gd name="T33" fmla="*/ 2147483647 h 20"/>
                <a:gd name="T34" fmla="*/ 2147483647 w 41"/>
                <a:gd name="T35" fmla="*/ 2147483647 h 20"/>
                <a:gd name="T36" fmla="*/ 2147483647 w 41"/>
                <a:gd name="T37" fmla="*/ 2147483647 h 20"/>
                <a:gd name="T38" fmla="*/ 2147483647 w 41"/>
                <a:gd name="T39" fmla="*/ 2147483647 h 20"/>
                <a:gd name="T40" fmla="*/ 2147483647 w 41"/>
                <a:gd name="T41" fmla="*/ 2147483647 h 20"/>
                <a:gd name="T42" fmla="*/ 2147483647 w 41"/>
                <a:gd name="T43" fmla="*/ 2147483647 h 20"/>
                <a:gd name="T44" fmla="*/ 2147483647 w 41"/>
                <a:gd name="T45" fmla="*/ 2147483647 h 20"/>
                <a:gd name="T46" fmla="*/ 2147483647 w 41"/>
                <a:gd name="T47" fmla="*/ 2147483647 h 20"/>
                <a:gd name="T48" fmla="*/ 2147483647 w 41"/>
                <a:gd name="T49" fmla="*/ 2147483647 h 20"/>
                <a:gd name="T50" fmla="*/ 2147483647 w 41"/>
                <a:gd name="T51" fmla="*/ 2147483647 h 20"/>
                <a:gd name="T52" fmla="*/ 2147483647 w 41"/>
                <a:gd name="T53" fmla="*/ 2147483647 h 20"/>
                <a:gd name="T54" fmla="*/ 2147483647 w 41"/>
                <a:gd name="T55" fmla="*/ 2147483647 h 20"/>
                <a:gd name="T56" fmla="*/ 2147483647 w 41"/>
                <a:gd name="T57" fmla="*/ 0 h 20"/>
                <a:gd name="T58" fmla="*/ 2147483647 w 4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0"/>
                <a:gd name="T92" fmla="*/ 41 w 4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0">
                  <a:moveTo>
                    <a:pt x="12" y="0"/>
                  </a:moveTo>
                  <a:lnTo>
                    <a:pt x="9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26" y="20"/>
                  </a:lnTo>
                  <a:lnTo>
                    <a:pt x="32" y="20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1" name="Line 531"/>
            <p:cNvSpPr>
              <a:spLocks noChangeShapeType="1"/>
            </p:cNvSpPr>
            <p:nvPr/>
          </p:nvSpPr>
          <p:spPr bwMode="auto">
            <a:xfrm>
              <a:off x="1750256" y="236316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532"/>
            <p:cNvSpPr>
              <a:spLocks/>
            </p:cNvSpPr>
            <p:nvPr/>
          </p:nvSpPr>
          <p:spPr bwMode="auto">
            <a:xfrm>
              <a:off x="1744723" y="2358931"/>
              <a:ext cx="5533" cy="1410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0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4" y="43"/>
                  </a:lnTo>
                  <a:lnTo>
                    <a:pt x="6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8" y="43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Line 533"/>
            <p:cNvSpPr>
              <a:spLocks noChangeShapeType="1"/>
            </p:cNvSpPr>
            <p:nvPr/>
          </p:nvSpPr>
          <p:spPr bwMode="auto">
            <a:xfrm>
              <a:off x="1747489" y="23673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534"/>
            <p:cNvSpPr>
              <a:spLocks/>
            </p:cNvSpPr>
            <p:nvPr/>
          </p:nvSpPr>
          <p:spPr bwMode="auto">
            <a:xfrm>
              <a:off x="1744723" y="2367394"/>
              <a:ext cx="38729" cy="5641"/>
            </a:xfrm>
            <a:custGeom>
              <a:avLst/>
              <a:gdLst>
                <a:gd name="T0" fmla="*/ 2147483647 w 142"/>
                <a:gd name="T1" fmla="*/ 0 h 21"/>
                <a:gd name="T2" fmla="*/ 2147483647 w 142"/>
                <a:gd name="T3" fmla="*/ 0 h 21"/>
                <a:gd name="T4" fmla="*/ 2147483647 w 142"/>
                <a:gd name="T5" fmla="*/ 0 h 21"/>
                <a:gd name="T6" fmla="*/ 2147483647 w 142"/>
                <a:gd name="T7" fmla="*/ 2147483647 h 21"/>
                <a:gd name="T8" fmla="*/ 2147483647 w 142"/>
                <a:gd name="T9" fmla="*/ 2147483647 h 21"/>
                <a:gd name="T10" fmla="*/ 0 w 142"/>
                <a:gd name="T11" fmla="*/ 2147483647 h 21"/>
                <a:gd name="T12" fmla="*/ 0 w 142"/>
                <a:gd name="T13" fmla="*/ 2147483647 h 21"/>
                <a:gd name="T14" fmla="*/ 0 w 142"/>
                <a:gd name="T15" fmla="*/ 2147483647 h 21"/>
                <a:gd name="T16" fmla="*/ 0 w 142"/>
                <a:gd name="T17" fmla="*/ 2147483647 h 21"/>
                <a:gd name="T18" fmla="*/ 0 w 142"/>
                <a:gd name="T19" fmla="*/ 2147483647 h 21"/>
                <a:gd name="T20" fmla="*/ 2147483647 w 142"/>
                <a:gd name="T21" fmla="*/ 2147483647 h 21"/>
                <a:gd name="T22" fmla="*/ 2147483647 w 142"/>
                <a:gd name="T23" fmla="*/ 2147483647 h 21"/>
                <a:gd name="T24" fmla="*/ 2147483647 w 142"/>
                <a:gd name="T25" fmla="*/ 2147483647 h 21"/>
                <a:gd name="T26" fmla="*/ 2147483647 w 142"/>
                <a:gd name="T27" fmla="*/ 2147483647 h 21"/>
                <a:gd name="T28" fmla="*/ 2147483647 w 142"/>
                <a:gd name="T29" fmla="*/ 2147483647 h 21"/>
                <a:gd name="T30" fmla="*/ 2147483647 w 142"/>
                <a:gd name="T31" fmla="*/ 2147483647 h 21"/>
                <a:gd name="T32" fmla="*/ 2147483647 w 142"/>
                <a:gd name="T33" fmla="*/ 2147483647 h 21"/>
                <a:gd name="T34" fmla="*/ 2147483647 w 142"/>
                <a:gd name="T35" fmla="*/ 2147483647 h 21"/>
                <a:gd name="T36" fmla="*/ 2147483647 w 142"/>
                <a:gd name="T37" fmla="*/ 2147483647 h 21"/>
                <a:gd name="T38" fmla="*/ 2147483647 w 142"/>
                <a:gd name="T39" fmla="*/ 2147483647 h 21"/>
                <a:gd name="T40" fmla="*/ 2147483647 w 142"/>
                <a:gd name="T41" fmla="*/ 2147483647 h 21"/>
                <a:gd name="T42" fmla="*/ 2147483647 w 142"/>
                <a:gd name="T43" fmla="*/ 2147483647 h 21"/>
                <a:gd name="T44" fmla="*/ 2147483647 w 142"/>
                <a:gd name="T45" fmla="*/ 2147483647 h 21"/>
                <a:gd name="T46" fmla="*/ 2147483647 w 142"/>
                <a:gd name="T47" fmla="*/ 2147483647 h 21"/>
                <a:gd name="T48" fmla="*/ 2147483647 w 142"/>
                <a:gd name="T49" fmla="*/ 2147483647 h 21"/>
                <a:gd name="T50" fmla="*/ 2147483647 w 142"/>
                <a:gd name="T51" fmla="*/ 2147483647 h 21"/>
                <a:gd name="T52" fmla="*/ 2147483647 w 142"/>
                <a:gd name="T53" fmla="*/ 0 h 21"/>
                <a:gd name="T54" fmla="*/ 2147483647 w 142"/>
                <a:gd name="T55" fmla="*/ 0 h 21"/>
                <a:gd name="T56" fmla="*/ 2147483647 w 142"/>
                <a:gd name="T57" fmla="*/ 0 h 21"/>
                <a:gd name="T58" fmla="*/ 2147483647 w 14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2"/>
                <a:gd name="T91" fmla="*/ 0 h 21"/>
                <a:gd name="T92" fmla="*/ 142 w 14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2" h="21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30" y="21"/>
                  </a:lnTo>
                  <a:lnTo>
                    <a:pt x="133" y="21"/>
                  </a:lnTo>
                  <a:lnTo>
                    <a:pt x="136" y="21"/>
                  </a:lnTo>
                  <a:lnTo>
                    <a:pt x="138" y="17"/>
                  </a:lnTo>
                  <a:lnTo>
                    <a:pt x="142" y="15"/>
                  </a:lnTo>
                  <a:lnTo>
                    <a:pt x="142" y="11"/>
                  </a:lnTo>
                  <a:lnTo>
                    <a:pt x="142" y="9"/>
                  </a:lnTo>
                  <a:lnTo>
                    <a:pt x="142" y="6"/>
                  </a:lnTo>
                  <a:lnTo>
                    <a:pt x="138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Line 535"/>
            <p:cNvSpPr>
              <a:spLocks noChangeShapeType="1"/>
            </p:cNvSpPr>
            <p:nvPr/>
          </p:nvSpPr>
          <p:spPr bwMode="auto">
            <a:xfrm>
              <a:off x="1783453" y="2368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536"/>
            <p:cNvSpPr>
              <a:spLocks/>
            </p:cNvSpPr>
            <p:nvPr/>
          </p:nvSpPr>
          <p:spPr bwMode="auto">
            <a:xfrm>
              <a:off x="1777920" y="2367394"/>
              <a:ext cx="5533" cy="1128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2147483647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2147483647 h 44"/>
                <a:gd name="T22" fmla="*/ 2147483647 w 21"/>
                <a:gd name="T23" fmla="*/ 2147483647 h 44"/>
                <a:gd name="T24" fmla="*/ 0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0 w 21"/>
                <a:gd name="T33" fmla="*/ 2147483647 h 44"/>
                <a:gd name="T34" fmla="*/ 2147483647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4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0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7" name="Line 537"/>
            <p:cNvSpPr>
              <a:spLocks noChangeShapeType="1"/>
            </p:cNvSpPr>
            <p:nvPr/>
          </p:nvSpPr>
          <p:spPr bwMode="auto">
            <a:xfrm>
              <a:off x="1780686" y="237303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8" name="Freeform 538"/>
            <p:cNvSpPr>
              <a:spLocks/>
            </p:cNvSpPr>
            <p:nvPr/>
          </p:nvSpPr>
          <p:spPr bwMode="auto">
            <a:xfrm>
              <a:off x="1777920" y="2373035"/>
              <a:ext cx="38729" cy="5641"/>
            </a:xfrm>
            <a:custGeom>
              <a:avLst/>
              <a:gdLst>
                <a:gd name="T0" fmla="*/ 2147483647 w 141"/>
                <a:gd name="T1" fmla="*/ 0 h 21"/>
                <a:gd name="T2" fmla="*/ 2147483647 w 141"/>
                <a:gd name="T3" fmla="*/ 0 h 21"/>
                <a:gd name="T4" fmla="*/ 2147483647 w 141"/>
                <a:gd name="T5" fmla="*/ 2147483647 h 21"/>
                <a:gd name="T6" fmla="*/ 2147483647 w 141"/>
                <a:gd name="T7" fmla="*/ 2147483647 h 21"/>
                <a:gd name="T8" fmla="*/ 2147483647 w 141"/>
                <a:gd name="T9" fmla="*/ 2147483647 h 21"/>
                <a:gd name="T10" fmla="*/ 0 w 141"/>
                <a:gd name="T11" fmla="*/ 2147483647 h 21"/>
                <a:gd name="T12" fmla="*/ 0 w 141"/>
                <a:gd name="T13" fmla="*/ 2147483647 h 21"/>
                <a:gd name="T14" fmla="*/ 0 w 141"/>
                <a:gd name="T15" fmla="*/ 2147483647 h 21"/>
                <a:gd name="T16" fmla="*/ 0 w 141"/>
                <a:gd name="T17" fmla="*/ 2147483647 h 21"/>
                <a:gd name="T18" fmla="*/ 0 w 141"/>
                <a:gd name="T19" fmla="*/ 2147483647 h 21"/>
                <a:gd name="T20" fmla="*/ 2147483647 w 141"/>
                <a:gd name="T21" fmla="*/ 2147483647 h 21"/>
                <a:gd name="T22" fmla="*/ 2147483647 w 141"/>
                <a:gd name="T23" fmla="*/ 2147483647 h 21"/>
                <a:gd name="T24" fmla="*/ 2147483647 w 141"/>
                <a:gd name="T25" fmla="*/ 2147483647 h 21"/>
                <a:gd name="T26" fmla="*/ 2147483647 w 141"/>
                <a:gd name="T27" fmla="*/ 2147483647 h 21"/>
                <a:gd name="T28" fmla="*/ 2147483647 w 141"/>
                <a:gd name="T29" fmla="*/ 2147483647 h 21"/>
                <a:gd name="T30" fmla="*/ 2147483647 w 141"/>
                <a:gd name="T31" fmla="*/ 2147483647 h 21"/>
                <a:gd name="T32" fmla="*/ 2147483647 w 141"/>
                <a:gd name="T33" fmla="*/ 2147483647 h 21"/>
                <a:gd name="T34" fmla="*/ 2147483647 w 141"/>
                <a:gd name="T35" fmla="*/ 2147483647 h 21"/>
                <a:gd name="T36" fmla="*/ 2147483647 w 141"/>
                <a:gd name="T37" fmla="*/ 2147483647 h 21"/>
                <a:gd name="T38" fmla="*/ 2147483647 w 141"/>
                <a:gd name="T39" fmla="*/ 2147483647 h 21"/>
                <a:gd name="T40" fmla="*/ 2147483647 w 141"/>
                <a:gd name="T41" fmla="*/ 2147483647 h 21"/>
                <a:gd name="T42" fmla="*/ 2147483647 w 141"/>
                <a:gd name="T43" fmla="*/ 2147483647 h 21"/>
                <a:gd name="T44" fmla="*/ 2147483647 w 141"/>
                <a:gd name="T45" fmla="*/ 2147483647 h 21"/>
                <a:gd name="T46" fmla="*/ 2147483647 w 141"/>
                <a:gd name="T47" fmla="*/ 2147483647 h 21"/>
                <a:gd name="T48" fmla="*/ 2147483647 w 141"/>
                <a:gd name="T49" fmla="*/ 2147483647 h 21"/>
                <a:gd name="T50" fmla="*/ 2147483647 w 141"/>
                <a:gd name="T51" fmla="*/ 2147483647 h 21"/>
                <a:gd name="T52" fmla="*/ 2147483647 w 141"/>
                <a:gd name="T53" fmla="*/ 2147483647 h 21"/>
                <a:gd name="T54" fmla="*/ 2147483647 w 141"/>
                <a:gd name="T55" fmla="*/ 0 h 21"/>
                <a:gd name="T56" fmla="*/ 2147483647 w 141"/>
                <a:gd name="T57" fmla="*/ 0 h 21"/>
                <a:gd name="T58" fmla="*/ 2147483647 w 14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1"/>
                <a:gd name="T91" fmla="*/ 0 h 21"/>
                <a:gd name="T92" fmla="*/ 141 w 14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1" h="21">
                  <a:moveTo>
                    <a:pt x="9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30" y="21"/>
                  </a:lnTo>
                  <a:lnTo>
                    <a:pt x="136" y="21"/>
                  </a:lnTo>
                  <a:lnTo>
                    <a:pt x="139" y="21"/>
                  </a:lnTo>
                  <a:lnTo>
                    <a:pt x="139" y="17"/>
                  </a:lnTo>
                  <a:lnTo>
                    <a:pt x="141" y="15"/>
                  </a:lnTo>
                  <a:lnTo>
                    <a:pt x="141" y="12"/>
                  </a:lnTo>
                  <a:lnTo>
                    <a:pt x="141" y="9"/>
                  </a:lnTo>
                  <a:lnTo>
                    <a:pt x="141" y="6"/>
                  </a:lnTo>
                  <a:lnTo>
                    <a:pt x="139" y="6"/>
                  </a:lnTo>
                  <a:lnTo>
                    <a:pt x="139" y="3"/>
                  </a:lnTo>
                  <a:lnTo>
                    <a:pt x="136" y="3"/>
                  </a:lnTo>
                  <a:lnTo>
                    <a:pt x="136" y="0"/>
                  </a:lnTo>
                  <a:lnTo>
                    <a:pt x="13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Line 539"/>
            <p:cNvSpPr>
              <a:spLocks noChangeShapeType="1"/>
            </p:cNvSpPr>
            <p:nvPr/>
          </p:nvSpPr>
          <p:spPr bwMode="auto">
            <a:xfrm>
              <a:off x="1816649" y="237726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540"/>
            <p:cNvSpPr>
              <a:spLocks/>
            </p:cNvSpPr>
            <p:nvPr/>
          </p:nvSpPr>
          <p:spPr bwMode="auto">
            <a:xfrm>
              <a:off x="1811117" y="2373035"/>
              <a:ext cx="5533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2147483647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2147483647 h 46"/>
                <a:gd name="T20" fmla="*/ 2147483647 w 19"/>
                <a:gd name="T21" fmla="*/ 2147483647 h 46"/>
                <a:gd name="T22" fmla="*/ 2147483647 w 19"/>
                <a:gd name="T23" fmla="*/ 2147483647 h 46"/>
                <a:gd name="T24" fmla="*/ 2147483647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2147483647 w 19"/>
                <a:gd name="T33" fmla="*/ 2147483647 h 46"/>
                <a:gd name="T34" fmla="*/ 2147483647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12"/>
                  </a:moveTo>
                  <a:lnTo>
                    <a:pt x="19" y="9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19" y="37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Line 541"/>
            <p:cNvSpPr>
              <a:spLocks noChangeShapeType="1"/>
            </p:cNvSpPr>
            <p:nvPr/>
          </p:nvSpPr>
          <p:spPr bwMode="auto">
            <a:xfrm>
              <a:off x="1815266" y="238008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542"/>
            <p:cNvSpPr>
              <a:spLocks/>
            </p:cNvSpPr>
            <p:nvPr/>
          </p:nvSpPr>
          <p:spPr bwMode="auto">
            <a:xfrm>
              <a:off x="1811117" y="2380086"/>
              <a:ext cx="44262" cy="5641"/>
            </a:xfrm>
            <a:custGeom>
              <a:avLst/>
              <a:gdLst>
                <a:gd name="T0" fmla="*/ 2147483647 w 158"/>
                <a:gd name="T1" fmla="*/ 0 h 20"/>
                <a:gd name="T2" fmla="*/ 2147483647 w 158"/>
                <a:gd name="T3" fmla="*/ 0 h 20"/>
                <a:gd name="T4" fmla="*/ 2147483647 w 158"/>
                <a:gd name="T5" fmla="*/ 0 h 20"/>
                <a:gd name="T6" fmla="*/ 2147483647 w 158"/>
                <a:gd name="T7" fmla="*/ 2147483647 h 20"/>
                <a:gd name="T8" fmla="*/ 2147483647 w 158"/>
                <a:gd name="T9" fmla="*/ 2147483647 h 20"/>
                <a:gd name="T10" fmla="*/ 2147483647 w 158"/>
                <a:gd name="T11" fmla="*/ 2147483647 h 20"/>
                <a:gd name="T12" fmla="*/ 0 w 158"/>
                <a:gd name="T13" fmla="*/ 2147483647 h 20"/>
                <a:gd name="T14" fmla="*/ 0 w 158"/>
                <a:gd name="T15" fmla="*/ 2147483647 h 20"/>
                <a:gd name="T16" fmla="*/ 0 w 158"/>
                <a:gd name="T17" fmla="*/ 2147483647 h 20"/>
                <a:gd name="T18" fmla="*/ 2147483647 w 158"/>
                <a:gd name="T19" fmla="*/ 2147483647 h 20"/>
                <a:gd name="T20" fmla="*/ 2147483647 w 158"/>
                <a:gd name="T21" fmla="*/ 2147483647 h 20"/>
                <a:gd name="T22" fmla="*/ 2147483647 w 158"/>
                <a:gd name="T23" fmla="*/ 2147483647 h 20"/>
                <a:gd name="T24" fmla="*/ 2147483647 w 158"/>
                <a:gd name="T25" fmla="*/ 2147483647 h 20"/>
                <a:gd name="T26" fmla="*/ 2147483647 w 158"/>
                <a:gd name="T27" fmla="*/ 2147483647 h 20"/>
                <a:gd name="T28" fmla="*/ 2147483647 w 158"/>
                <a:gd name="T29" fmla="*/ 2147483647 h 20"/>
                <a:gd name="T30" fmla="*/ 2147483647 w 158"/>
                <a:gd name="T31" fmla="*/ 2147483647 h 20"/>
                <a:gd name="T32" fmla="*/ 2147483647 w 158"/>
                <a:gd name="T33" fmla="*/ 2147483647 h 20"/>
                <a:gd name="T34" fmla="*/ 2147483647 w 158"/>
                <a:gd name="T35" fmla="*/ 2147483647 h 20"/>
                <a:gd name="T36" fmla="*/ 2147483647 w 158"/>
                <a:gd name="T37" fmla="*/ 2147483647 h 20"/>
                <a:gd name="T38" fmla="*/ 2147483647 w 158"/>
                <a:gd name="T39" fmla="*/ 2147483647 h 20"/>
                <a:gd name="T40" fmla="*/ 2147483647 w 158"/>
                <a:gd name="T41" fmla="*/ 2147483647 h 20"/>
                <a:gd name="T42" fmla="*/ 2147483647 w 158"/>
                <a:gd name="T43" fmla="*/ 2147483647 h 20"/>
                <a:gd name="T44" fmla="*/ 2147483647 w 158"/>
                <a:gd name="T45" fmla="*/ 2147483647 h 20"/>
                <a:gd name="T46" fmla="*/ 2147483647 w 158"/>
                <a:gd name="T47" fmla="*/ 2147483647 h 20"/>
                <a:gd name="T48" fmla="*/ 2147483647 w 158"/>
                <a:gd name="T49" fmla="*/ 2147483647 h 20"/>
                <a:gd name="T50" fmla="*/ 2147483647 w 158"/>
                <a:gd name="T51" fmla="*/ 2147483647 h 20"/>
                <a:gd name="T52" fmla="*/ 2147483647 w 158"/>
                <a:gd name="T53" fmla="*/ 0 h 20"/>
                <a:gd name="T54" fmla="*/ 2147483647 w 158"/>
                <a:gd name="T55" fmla="*/ 0 h 20"/>
                <a:gd name="T56" fmla="*/ 2147483647 w 158"/>
                <a:gd name="T57" fmla="*/ 0 h 20"/>
                <a:gd name="T58" fmla="*/ 2147483647 w 15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8"/>
                <a:gd name="T91" fmla="*/ 0 h 20"/>
                <a:gd name="T92" fmla="*/ 158 w 15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8" h="20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144" y="20"/>
                  </a:lnTo>
                  <a:lnTo>
                    <a:pt x="149" y="20"/>
                  </a:lnTo>
                  <a:lnTo>
                    <a:pt x="152" y="17"/>
                  </a:lnTo>
                  <a:lnTo>
                    <a:pt x="155" y="15"/>
                  </a:lnTo>
                  <a:lnTo>
                    <a:pt x="155" y="11"/>
                  </a:lnTo>
                  <a:lnTo>
                    <a:pt x="158" y="9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2" y="3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Line 543"/>
            <p:cNvSpPr>
              <a:spLocks noChangeShapeType="1"/>
            </p:cNvSpPr>
            <p:nvPr/>
          </p:nvSpPr>
          <p:spPr bwMode="auto">
            <a:xfrm>
              <a:off x="1855380" y="238290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4" name="Freeform 544"/>
            <p:cNvSpPr>
              <a:spLocks/>
            </p:cNvSpPr>
            <p:nvPr/>
          </p:nvSpPr>
          <p:spPr bwMode="auto">
            <a:xfrm>
              <a:off x="1849847" y="2380086"/>
              <a:ext cx="5533" cy="1269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2147483647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2147483647 h 44"/>
                <a:gd name="T22" fmla="*/ 0 w 20"/>
                <a:gd name="T23" fmla="*/ 2147483647 h 44"/>
                <a:gd name="T24" fmla="*/ 0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0 w 20"/>
                <a:gd name="T33" fmla="*/ 2147483647 h 44"/>
                <a:gd name="T34" fmla="*/ 0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9"/>
                  </a:move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7" y="34"/>
                  </a:lnTo>
                  <a:lnTo>
                    <a:pt x="20" y="34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5" name="Line 545"/>
            <p:cNvSpPr>
              <a:spLocks noChangeShapeType="1"/>
            </p:cNvSpPr>
            <p:nvPr/>
          </p:nvSpPr>
          <p:spPr bwMode="auto">
            <a:xfrm>
              <a:off x="1852613" y="238713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6" name="Freeform 546"/>
            <p:cNvSpPr>
              <a:spLocks/>
            </p:cNvSpPr>
            <p:nvPr/>
          </p:nvSpPr>
          <p:spPr bwMode="auto">
            <a:xfrm>
              <a:off x="1849847" y="2387139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2147483647 h 21"/>
                <a:gd name="T6" fmla="*/ 2147483647 w 35"/>
                <a:gd name="T7" fmla="*/ 2147483647 h 21"/>
                <a:gd name="T8" fmla="*/ 0 w 35"/>
                <a:gd name="T9" fmla="*/ 2147483647 h 21"/>
                <a:gd name="T10" fmla="*/ 0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0 w 35"/>
                <a:gd name="T19" fmla="*/ 2147483647 h 21"/>
                <a:gd name="T20" fmla="*/ 0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2147483647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8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20" y="21"/>
                  </a:lnTo>
                  <a:lnTo>
                    <a:pt x="25" y="21"/>
                  </a:lnTo>
                  <a:lnTo>
                    <a:pt x="29" y="21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1" y="6"/>
                  </a:lnTo>
                  <a:lnTo>
                    <a:pt x="29" y="3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7" name="Line 547"/>
            <p:cNvSpPr>
              <a:spLocks noChangeShapeType="1"/>
            </p:cNvSpPr>
            <p:nvPr/>
          </p:nvSpPr>
          <p:spPr bwMode="auto">
            <a:xfrm>
              <a:off x="1859528" y="238995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8" name="Freeform 548"/>
            <p:cNvSpPr>
              <a:spLocks/>
            </p:cNvSpPr>
            <p:nvPr/>
          </p:nvSpPr>
          <p:spPr bwMode="auto">
            <a:xfrm>
              <a:off x="1853995" y="2387139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9"/>
                  </a:lnTo>
                  <a:lnTo>
                    <a:pt x="17" y="6"/>
                  </a:lnTo>
                  <a:lnTo>
                    <a:pt x="15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5" y="44"/>
                  </a:lnTo>
                  <a:lnTo>
                    <a:pt x="17" y="40"/>
                  </a:lnTo>
                  <a:lnTo>
                    <a:pt x="21" y="38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9" name="Line 549"/>
            <p:cNvSpPr>
              <a:spLocks noChangeShapeType="1"/>
            </p:cNvSpPr>
            <p:nvPr/>
          </p:nvSpPr>
          <p:spPr bwMode="auto">
            <a:xfrm>
              <a:off x="1856762" y="239419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0" name="Freeform 550"/>
            <p:cNvSpPr>
              <a:spLocks/>
            </p:cNvSpPr>
            <p:nvPr/>
          </p:nvSpPr>
          <p:spPr bwMode="auto">
            <a:xfrm>
              <a:off x="1853995" y="2394190"/>
              <a:ext cx="8299" cy="5641"/>
            </a:xfrm>
            <a:custGeom>
              <a:avLst/>
              <a:gdLst>
                <a:gd name="T0" fmla="*/ 2147483647 w 32"/>
                <a:gd name="T1" fmla="*/ 0 h 20"/>
                <a:gd name="T2" fmla="*/ 2147483647 w 32"/>
                <a:gd name="T3" fmla="*/ 0 h 20"/>
                <a:gd name="T4" fmla="*/ 2147483647 w 32"/>
                <a:gd name="T5" fmla="*/ 0 h 20"/>
                <a:gd name="T6" fmla="*/ 2147483647 w 32"/>
                <a:gd name="T7" fmla="*/ 0 h 20"/>
                <a:gd name="T8" fmla="*/ 2147483647 w 32"/>
                <a:gd name="T9" fmla="*/ 2147483647 h 20"/>
                <a:gd name="T10" fmla="*/ 0 w 32"/>
                <a:gd name="T11" fmla="*/ 2147483647 h 20"/>
                <a:gd name="T12" fmla="*/ 0 w 32"/>
                <a:gd name="T13" fmla="*/ 2147483647 h 20"/>
                <a:gd name="T14" fmla="*/ 0 w 32"/>
                <a:gd name="T15" fmla="*/ 2147483647 h 20"/>
                <a:gd name="T16" fmla="*/ 0 w 32"/>
                <a:gd name="T17" fmla="*/ 2147483647 h 20"/>
                <a:gd name="T18" fmla="*/ 0 w 32"/>
                <a:gd name="T19" fmla="*/ 2147483647 h 20"/>
                <a:gd name="T20" fmla="*/ 2147483647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2147483647 w 32"/>
                <a:gd name="T51" fmla="*/ 0 h 20"/>
                <a:gd name="T52" fmla="*/ 2147483647 w 32"/>
                <a:gd name="T53" fmla="*/ 0 h 20"/>
                <a:gd name="T54" fmla="*/ 2147483647 w 32"/>
                <a:gd name="T55" fmla="*/ 0 h 20"/>
                <a:gd name="T56" fmla="*/ 2147483647 w 32"/>
                <a:gd name="T57" fmla="*/ 0 h 20"/>
                <a:gd name="T58" fmla="*/ 2147483647 w 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0"/>
                <a:gd name="T92" fmla="*/ 32 w 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1" name="Line 551"/>
            <p:cNvSpPr>
              <a:spLocks noChangeShapeType="1"/>
            </p:cNvSpPr>
            <p:nvPr/>
          </p:nvSpPr>
          <p:spPr bwMode="auto">
            <a:xfrm>
              <a:off x="1862295" y="239701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2" name="Freeform 552"/>
            <p:cNvSpPr>
              <a:spLocks/>
            </p:cNvSpPr>
            <p:nvPr/>
          </p:nvSpPr>
          <p:spPr bwMode="auto">
            <a:xfrm>
              <a:off x="1856762" y="2394190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9"/>
                  </a:moveTo>
                  <a:lnTo>
                    <a:pt x="21" y="6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0"/>
                  </a:lnTo>
                  <a:lnTo>
                    <a:pt x="21" y="38"/>
                  </a:lnTo>
                  <a:lnTo>
                    <a:pt x="21" y="34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3" name="Line 553"/>
            <p:cNvSpPr>
              <a:spLocks noChangeShapeType="1"/>
            </p:cNvSpPr>
            <p:nvPr/>
          </p:nvSpPr>
          <p:spPr bwMode="auto">
            <a:xfrm>
              <a:off x="1859528" y="240124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4" name="Freeform 554"/>
            <p:cNvSpPr>
              <a:spLocks/>
            </p:cNvSpPr>
            <p:nvPr/>
          </p:nvSpPr>
          <p:spPr bwMode="auto">
            <a:xfrm>
              <a:off x="1856762" y="2401242"/>
              <a:ext cx="9683" cy="5641"/>
            </a:xfrm>
            <a:custGeom>
              <a:avLst/>
              <a:gdLst>
                <a:gd name="T0" fmla="*/ 2147483647 w 35"/>
                <a:gd name="T1" fmla="*/ 0 h 19"/>
                <a:gd name="T2" fmla="*/ 2147483647 w 35"/>
                <a:gd name="T3" fmla="*/ 0 h 19"/>
                <a:gd name="T4" fmla="*/ 2147483647 w 35"/>
                <a:gd name="T5" fmla="*/ 0 h 19"/>
                <a:gd name="T6" fmla="*/ 2147483647 w 35"/>
                <a:gd name="T7" fmla="*/ 2147483647 h 19"/>
                <a:gd name="T8" fmla="*/ 2147483647 w 35"/>
                <a:gd name="T9" fmla="*/ 2147483647 h 19"/>
                <a:gd name="T10" fmla="*/ 0 w 35"/>
                <a:gd name="T11" fmla="*/ 2147483647 h 19"/>
                <a:gd name="T12" fmla="*/ 0 w 35"/>
                <a:gd name="T13" fmla="*/ 2147483647 h 19"/>
                <a:gd name="T14" fmla="*/ 0 w 35"/>
                <a:gd name="T15" fmla="*/ 2147483647 h 19"/>
                <a:gd name="T16" fmla="*/ 0 w 35"/>
                <a:gd name="T17" fmla="*/ 2147483647 h 19"/>
                <a:gd name="T18" fmla="*/ 0 w 35"/>
                <a:gd name="T19" fmla="*/ 2147483647 h 19"/>
                <a:gd name="T20" fmla="*/ 2147483647 w 35"/>
                <a:gd name="T21" fmla="*/ 2147483647 h 19"/>
                <a:gd name="T22" fmla="*/ 2147483647 w 35"/>
                <a:gd name="T23" fmla="*/ 2147483647 h 19"/>
                <a:gd name="T24" fmla="*/ 2147483647 w 35"/>
                <a:gd name="T25" fmla="*/ 2147483647 h 19"/>
                <a:gd name="T26" fmla="*/ 2147483647 w 35"/>
                <a:gd name="T27" fmla="*/ 2147483647 h 19"/>
                <a:gd name="T28" fmla="*/ 2147483647 w 35"/>
                <a:gd name="T29" fmla="*/ 2147483647 h 19"/>
                <a:gd name="T30" fmla="*/ 2147483647 w 35"/>
                <a:gd name="T31" fmla="*/ 2147483647 h 19"/>
                <a:gd name="T32" fmla="*/ 2147483647 w 35"/>
                <a:gd name="T33" fmla="*/ 2147483647 h 19"/>
                <a:gd name="T34" fmla="*/ 2147483647 w 35"/>
                <a:gd name="T35" fmla="*/ 2147483647 h 19"/>
                <a:gd name="T36" fmla="*/ 2147483647 w 35"/>
                <a:gd name="T37" fmla="*/ 2147483647 h 19"/>
                <a:gd name="T38" fmla="*/ 2147483647 w 35"/>
                <a:gd name="T39" fmla="*/ 2147483647 h 19"/>
                <a:gd name="T40" fmla="*/ 2147483647 w 35"/>
                <a:gd name="T41" fmla="*/ 2147483647 h 19"/>
                <a:gd name="T42" fmla="*/ 2147483647 w 35"/>
                <a:gd name="T43" fmla="*/ 2147483647 h 19"/>
                <a:gd name="T44" fmla="*/ 2147483647 w 35"/>
                <a:gd name="T45" fmla="*/ 2147483647 h 19"/>
                <a:gd name="T46" fmla="*/ 2147483647 w 35"/>
                <a:gd name="T47" fmla="*/ 2147483647 h 19"/>
                <a:gd name="T48" fmla="*/ 2147483647 w 35"/>
                <a:gd name="T49" fmla="*/ 2147483647 h 19"/>
                <a:gd name="T50" fmla="*/ 2147483647 w 35"/>
                <a:gd name="T51" fmla="*/ 2147483647 h 19"/>
                <a:gd name="T52" fmla="*/ 2147483647 w 35"/>
                <a:gd name="T53" fmla="*/ 0 h 19"/>
                <a:gd name="T54" fmla="*/ 2147483647 w 35"/>
                <a:gd name="T55" fmla="*/ 0 h 19"/>
                <a:gd name="T56" fmla="*/ 2147483647 w 35"/>
                <a:gd name="T57" fmla="*/ 0 h 19"/>
                <a:gd name="T58" fmla="*/ 2147483647 w 3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9"/>
                <a:gd name="T92" fmla="*/ 35 w 3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9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24" y="19"/>
                  </a:lnTo>
                  <a:lnTo>
                    <a:pt x="29" y="19"/>
                  </a:lnTo>
                  <a:lnTo>
                    <a:pt x="32" y="16"/>
                  </a:lnTo>
                  <a:lnTo>
                    <a:pt x="35" y="16"/>
                  </a:lnTo>
                  <a:lnTo>
                    <a:pt x="35" y="14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5" name="Line 555"/>
            <p:cNvSpPr>
              <a:spLocks noChangeShapeType="1"/>
            </p:cNvSpPr>
            <p:nvPr/>
          </p:nvSpPr>
          <p:spPr bwMode="auto">
            <a:xfrm>
              <a:off x="1866445" y="240406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6" name="Freeform 556"/>
            <p:cNvSpPr>
              <a:spLocks/>
            </p:cNvSpPr>
            <p:nvPr/>
          </p:nvSpPr>
          <p:spPr bwMode="auto">
            <a:xfrm>
              <a:off x="1860912" y="2401242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0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0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2147483647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2147483647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0"/>
                  </a:moveTo>
                  <a:lnTo>
                    <a:pt x="20" y="8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5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20" y="39"/>
                  </a:lnTo>
                  <a:lnTo>
                    <a:pt x="20" y="37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7" name="Line 557"/>
            <p:cNvSpPr>
              <a:spLocks noChangeShapeType="1"/>
            </p:cNvSpPr>
            <p:nvPr/>
          </p:nvSpPr>
          <p:spPr bwMode="auto">
            <a:xfrm>
              <a:off x="1863679" y="24082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8" name="Freeform 558"/>
            <p:cNvSpPr>
              <a:spLocks/>
            </p:cNvSpPr>
            <p:nvPr/>
          </p:nvSpPr>
          <p:spPr bwMode="auto">
            <a:xfrm>
              <a:off x="1860912" y="2408294"/>
              <a:ext cx="19365" cy="5641"/>
            </a:xfrm>
            <a:custGeom>
              <a:avLst/>
              <a:gdLst>
                <a:gd name="T0" fmla="*/ 2147483647 w 69"/>
                <a:gd name="T1" fmla="*/ 0 h 18"/>
                <a:gd name="T2" fmla="*/ 2147483647 w 69"/>
                <a:gd name="T3" fmla="*/ 0 h 18"/>
                <a:gd name="T4" fmla="*/ 2147483647 w 69"/>
                <a:gd name="T5" fmla="*/ 0 h 18"/>
                <a:gd name="T6" fmla="*/ 2147483647 w 69"/>
                <a:gd name="T7" fmla="*/ 0 h 18"/>
                <a:gd name="T8" fmla="*/ 2147483647 w 69"/>
                <a:gd name="T9" fmla="*/ 2147483647 h 18"/>
                <a:gd name="T10" fmla="*/ 2147483647 w 69"/>
                <a:gd name="T11" fmla="*/ 2147483647 h 18"/>
                <a:gd name="T12" fmla="*/ 0 w 69"/>
                <a:gd name="T13" fmla="*/ 2147483647 h 18"/>
                <a:gd name="T14" fmla="*/ 0 w 69"/>
                <a:gd name="T15" fmla="*/ 2147483647 h 18"/>
                <a:gd name="T16" fmla="*/ 0 w 69"/>
                <a:gd name="T17" fmla="*/ 2147483647 h 18"/>
                <a:gd name="T18" fmla="*/ 2147483647 w 69"/>
                <a:gd name="T19" fmla="*/ 2147483647 h 18"/>
                <a:gd name="T20" fmla="*/ 2147483647 w 69"/>
                <a:gd name="T21" fmla="*/ 2147483647 h 18"/>
                <a:gd name="T22" fmla="*/ 2147483647 w 69"/>
                <a:gd name="T23" fmla="*/ 2147483647 h 18"/>
                <a:gd name="T24" fmla="*/ 2147483647 w 69"/>
                <a:gd name="T25" fmla="*/ 2147483647 h 18"/>
                <a:gd name="T26" fmla="*/ 2147483647 w 69"/>
                <a:gd name="T27" fmla="*/ 2147483647 h 18"/>
                <a:gd name="T28" fmla="*/ 2147483647 w 69"/>
                <a:gd name="T29" fmla="*/ 2147483647 h 18"/>
                <a:gd name="T30" fmla="*/ 2147483647 w 69"/>
                <a:gd name="T31" fmla="*/ 2147483647 h 18"/>
                <a:gd name="T32" fmla="*/ 2147483647 w 69"/>
                <a:gd name="T33" fmla="*/ 2147483647 h 18"/>
                <a:gd name="T34" fmla="*/ 2147483647 w 69"/>
                <a:gd name="T35" fmla="*/ 2147483647 h 18"/>
                <a:gd name="T36" fmla="*/ 2147483647 w 69"/>
                <a:gd name="T37" fmla="*/ 2147483647 h 18"/>
                <a:gd name="T38" fmla="*/ 2147483647 w 69"/>
                <a:gd name="T39" fmla="*/ 2147483647 h 18"/>
                <a:gd name="T40" fmla="*/ 2147483647 w 69"/>
                <a:gd name="T41" fmla="*/ 2147483647 h 18"/>
                <a:gd name="T42" fmla="*/ 2147483647 w 69"/>
                <a:gd name="T43" fmla="*/ 2147483647 h 18"/>
                <a:gd name="T44" fmla="*/ 2147483647 w 69"/>
                <a:gd name="T45" fmla="*/ 2147483647 h 18"/>
                <a:gd name="T46" fmla="*/ 2147483647 w 69"/>
                <a:gd name="T47" fmla="*/ 2147483647 h 18"/>
                <a:gd name="T48" fmla="*/ 2147483647 w 69"/>
                <a:gd name="T49" fmla="*/ 2147483647 h 18"/>
                <a:gd name="T50" fmla="*/ 2147483647 w 69"/>
                <a:gd name="T51" fmla="*/ 0 h 18"/>
                <a:gd name="T52" fmla="*/ 2147483647 w 69"/>
                <a:gd name="T53" fmla="*/ 0 h 18"/>
                <a:gd name="T54" fmla="*/ 2147483647 w 69"/>
                <a:gd name="T55" fmla="*/ 0 h 18"/>
                <a:gd name="T56" fmla="*/ 2147483647 w 69"/>
                <a:gd name="T57" fmla="*/ 0 h 18"/>
                <a:gd name="T58" fmla="*/ 2147483647 w 69"/>
                <a:gd name="T59" fmla="*/ 0 h 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"/>
                <a:gd name="T91" fmla="*/ 0 h 18"/>
                <a:gd name="T92" fmla="*/ 69 w 69"/>
                <a:gd name="T93" fmla="*/ 18 h 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" h="18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55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7" y="14"/>
                  </a:lnTo>
                  <a:lnTo>
                    <a:pt x="69" y="12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9" name="Line 559"/>
            <p:cNvSpPr>
              <a:spLocks noChangeShapeType="1"/>
            </p:cNvSpPr>
            <p:nvPr/>
          </p:nvSpPr>
          <p:spPr bwMode="auto">
            <a:xfrm>
              <a:off x="1880277" y="241111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0" name="Freeform 560"/>
            <p:cNvSpPr>
              <a:spLocks/>
            </p:cNvSpPr>
            <p:nvPr/>
          </p:nvSpPr>
          <p:spPr bwMode="auto">
            <a:xfrm>
              <a:off x="1874744" y="2408294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8" y="41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1" name="Line 561"/>
            <p:cNvSpPr>
              <a:spLocks noChangeShapeType="1"/>
            </p:cNvSpPr>
            <p:nvPr/>
          </p:nvSpPr>
          <p:spPr bwMode="auto">
            <a:xfrm>
              <a:off x="1876127" y="24153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2" name="Freeform 562"/>
            <p:cNvSpPr>
              <a:spLocks/>
            </p:cNvSpPr>
            <p:nvPr/>
          </p:nvSpPr>
          <p:spPr bwMode="auto">
            <a:xfrm>
              <a:off x="1874744" y="2415346"/>
              <a:ext cx="5533" cy="5641"/>
            </a:xfrm>
            <a:custGeom>
              <a:avLst/>
              <a:gdLst>
                <a:gd name="T0" fmla="*/ 2147483647 w 20"/>
                <a:gd name="T1" fmla="*/ 0 h 20"/>
                <a:gd name="T2" fmla="*/ 2147483647 w 20"/>
                <a:gd name="T3" fmla="*/ 0 h 20"/>
                <a:gd name="T4" fmla="*/ 2147483647 w 20"/>
                <a:gd name="T5" fmla="*/ 0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0 w 20"/>
                <a:gd name="T11" fmla="*/ 2147483647 h 20"/>
                <a:gd name="T12" fmla="*/ 0 w 20"/>
                <a:gd name="T13" fmla="*/ 2147483647 h 20"/>
                <a:gd name="T14" fmla="*/ 0 w 20"/>
                <a:gd name="T15" fmla="*/ 2147483647 h 20"/>
                <a:gd name="T16" fmla="*/ 0 w 20"/>
                <a:gd name="T17" fmla="*/ 2147483647 h 20"/>
                <a:gd name="T18" fmla="*/ 0 w 20"/>
                <a:gd name="T19" fmla="*/ 2147483647 h 20"/>
                <a:gd name="T20" fmla="*/ 2147483647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0 h 20"/>
                <a:gd name="T54" fmla="*/ 2147483647 w 20"/>
                <a:gd name="T55" fmla="*/ 0 h 20"/>
                <a:gd name="T56" fmla="*/ 2147483647 w 20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0"/>
                <a:gd name="T89" fmla="*/ 20 w 20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3" name="Line 563"/>
            <p:cNvSpPr>
              <a:spLocks noChangeShapeType="1"/>
            </p:cNvSpPr>
            <p:nvPr/>
          </p:nvSpPr>
          <p:spPr bwMode="auto">
            <a:xfrm>
              <a:off x="1880277" y="24167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4" name="Freeform 564"/>
            <p:cNvSpPr>
              <a:spLocks/>
            </p:cNvSpPr>
            <p:nvPr/>
          </p:nvSpPr>
          <p:spPr bwMode="auto">
            <a:xfrm>
              <a:off x="1874744" y="2415346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5" name="Line 565"/>
            <p:cNvSpPr>
              <a:spLocks noChangeShapeType="1"/>
            </p:cNvSpPr>
            <p:nvPr/>
          </p:nvSpPr>
          <p:spPr bwMode="auto">
            <a:xfrm>
              <a:off x="1877510" y="24209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6" name="Freeform 566"/>
            <p:cNvSpPr>
              <a:spLocks/>
            </p:cNvSpPr>
            <p:nvPr/>
          </p:nvSpPr>
          <p:spPr bwMode="auto">
            <a:xfrm>
              <a:off x="1874744" y="2420987"/>
              <a:ext cx="5533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2147483647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6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7" name="Line 567"/>
            <p:cNvSpPr>
              <a:spLocks noChangeShapeType="1"/>
            </p:cNvSpPr>
            <p:nvPr/>
          </p:nvSpPr>
          <p:spPr bwMode="auto">
            <a:xfrm>
              <a:off x="1880277" y="242521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8" name="Freeform 568"/>
            <p:cNvSpPr>
              <a:spLocks/>
            </p:cNvSpPr>
            <p:nvPr/>
          </p:nvSpPr>
          <p:spPr bwMode="auto">
            <a:xfrm>
              <a:off x="1874744" y="2420987"/>
              <a:ext cx="5533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2147483647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2147483647 h 45"/>
                <a:gd name="T20" fmla="*/ 2147483647 w 21"/>
                <a:gd name="T21" fmla="*/ 2147483647 h 45"/>
                <a:gd name="T22" fmla="*/ 2147483647 w 21"/>
                <a:gd name="T23" fmla="*/ 2147483647 h 45"/>
                <a:gd name="T24" fmla="*/ 0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0 w 21"/>
                <a:gd name="T33" fmla="*/ 2147483647 h 45"/>
                <a:gd name="T34" fmla="*/ 2147483647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1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39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9" name="Line 569"/>
            <p:cNvSpPr>
              <a:spLocks noChangeShapeType="1"/>
            </p:cNvSpPr>
            <p:nvPr/>
          </p:nvSpPr>
          <p:spPr bwMode="auto">
            <a:xfrm>
              <a:off x="1877510" y="242803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0" name="Freeform 570"/>
            <p:cNvSpPr>
              <a:spLocks/>
            </p:cNvSpPr>
            <p:nvPr/>
          </p:nvSpPr>
          <p:spPr bwMode="auto">
            <a:xfrm>
              <a:off x="1874744" y="2428038"/>
              <a:ext cx="9683" cy="5641"/>
            </a:xfrm>
            <a:custGeom>
              <a:avLst/>
              <a:gdLst>
                <a:gd name="T0" fmla="*/ 2147483647 w 33"/>
                <a:gd name="T1" fmla="*/ 0 h 20"/>
                <a:gd name="T2" fmla="*/ 2147483647 w 33"/>
                <a:gd name="T3" fmla="*/ 0 h 20"/>
                <a:gd name="T4" fmla="*/ 2147483647 w 33"/>
                <a:gd name="T5" fmla="*/ 0 h 20"/>
                <a:gd name="T6" fmla="*/ 2147483647 w 33"/>
                <a:gd name="T7" fmla="*/ 2147483647 h 20"/>
                <a:gd name="T8" fmla="*/ 2147483647 w 33"/>
                <a:gd name="T9" fmla="*/ 2147483647 h 20"/>
                <a:gd name="T10" fmla="*/ 0 w 33"/>
                <a:gd name="T11" fmla="*/ 2147483647 h 20"/>
                <a:gd name="T12" fmla="*/ 0 w 33"/>
                <a:gd name="T13" fmla="*/ 2147483647 h 20"/>
                <a:gd name="T14" fmla="*/ 0 w 33"/>
                <a:gd name="T15" fmla="*/ 2147483647 h 20"/>
                <a:gd name="T16" fmla="*/ 0 w 33"/>
                <a:gd name="T17" fmla="*/ 2147483647 h 20"/>
                <a:gd name="T18" fmla="*/ 0 w 33"/>
                <a:gd name="T19" fmla="*/ 2147483647 h 20"/>
                <a:gd name="T20" fmla="*/ 2147483647 w 33"/>
                <a:gd name="T21" fmla="*/ 2147483647 h 20"/>
                <a:gd name="T22" fmla="*/ 2147483647 w 33"/>
                <a:gd name="T23" fmla="*/ 2147483647 h 20"/>
                <a:gd name="T24" fmla="*/ 2147483647 w 33"/>
                <a:gd name="T25" fmla="*/ 2147483647 h 20"/>
                <a:gd name="T26" fmla="*/ 2147483647 w 33"/>
                <a:gd name="T27" fmla="*/ 2147483647 h 20"/>
                <a:gd name="T28" fmla="*/ 2147483647 w 33"/>
                <a:gd name="T29" fmla="*/ 2147483647 h 20"/>
                <a:gd name="T30" fmla="*/ 2147483647 w 33"/>
                <a:gd name="T31" fmla="*/ 2147483647 h 20"/>
                <a:gd name="T32" fmla="*/ 2147483647 w 33"/>
                <a:gd name="T33" fmla="*/ 2147483647 h 20"/>
                <a:gd name="T34" fmla="*/ 2147483647 w 33"/>
                <a:gd name="T35" fmla="*/ 2147483647 h 20"/>
                <a:gd name="T36" fmla="*/ 2147483647 w 33"/>
                <a:gd name="T37" fmla="*/ 2147483647 h 20"/>
                <a:gd name="T38" fmla="*/ 2147483647 w 33"/>
                <a:gd name="T39" fmla="*/ 2147483647 h 20"/>
                <a:gd name="T40" fmla="*/ 2147483647 w 33"/>
                <a:gd name="T41" fmla="*/ 2147483647 h 20"/>
                <a:gd name="T42" fmla="*/ 2147483647 w 33"/>
                <a:gd name="T43" fmla="*/ 2147483647 h 20"/>
                <a:gd name="T44" fmla="*/ 2147483647 w 33"/>
                <a:gd name="T45" fmla="*/ 2147483647 h 20"/>
                <a:gd name="T46" fmla="*/ 2147483647 w 33"/>
                <a:gd name="T47" fmla="*/ 2147483647 h 20"/>
                <a:gd name="T48" fmla="*/ 2147483647 w 33"/>
                <a:gd name="T49" fmla="*/ 2147483647 h 20"/>
                <a:gd name="T50" fmla="*/ 2147483647 w 33"/>
                <a:gd name="T51" fmla="*/ 2147483647 h 20"/>
                <a:gd name="T52" fmla="*/ 2147483647 w 33"/>
                <a:gd name="T53" fmla="*/ 0 h 20"/>
                <a:gd name="T54" fmla="*/ 2147483647 w 33"/>
                <a:gd name="T55" fmla="*/ 0 h 20"/>
                <a:gd name="T56" fmla="*/ 2147483647 w 33"/>
                <a:gd name="T57" fmla="*/ 0 h 20"/>
                <a:gd name="T58" fmla="*/ 2147483647 w 3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0"/>
                <a:gd name="T92" fmla="*/ 33 w 3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0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10" y="20"/>
                  </a:lnTo>
                  <a:lnTo>
                    <a:pt x="21" y="20"/>
                  </a:lnTo>
                  <a:lnTo>
                    <a:pt x="27" y="20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3" y="2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1" name="Line 571"/>
            <p:cNvSpPr>
              <a:spLocks noChangeShapeType="1"/>
            </p:cNvSpPr>
            <p:nvPr/>
          </p:nvSpPr>
          <p:spPr bwMode="auto">
            <a:xfrm>
              <a:off x="1884426" y="243085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2" name="Freeform 572"/>
            <p:cNvSpPr>
              <a:spLocks/>
            </p:cNvSpPr>
            <p:nvPr/>
          </p:nvSpPr>
          <p:spPr bwMode="auto">
            <a:xfrm>
              <a:off x="1878893" y="2428038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2147483647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2147483647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3" name="Line 573"/>
            <p:cNvSpPr>
              <a:spLocks noChangeShapeType="1"/>
            </p:cNvSpPr>
            <p:nvPr/>
          </p:nvSpPr>
          <p:spPr bwMode="auto">
            <a:xfrm>
              <a:off x="1881660" y="243509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4" name="Freeform 574"/>
            <p:cNvSpPr>
              <a:spLocks/>
            </p:cNvSpPr>
            <p:nvPr/>
          </p:nvSpPr>
          <p:spPr bwMode="auto">
            <a:xfrm>
              <a:off x="1878893" y="2435090"/>
              <a:ext cx="47029" cy="5641"/>
            </a:xfrm>
            <a:custGeom>
              <a:avLst/>
              <a:gdLst>
                <a:gd name="T0" fmla="*/ 2147483647 w 171"/>
                <a:gd name="T1" fmla="*/ 0 h 20"/>
                <a:gd name="T2" fmla="*/ 2147483647 w 171"/>
                <a:gd name="T3" fmla="*/ 0 h 20"/>
                <a:gd name="T4" fmla="*/ 2147483647 w 171"/>
                <a:gd name="T5" fmla="*/ 2147483647 h 20"/>
                <a:gd name="T6" fmla="*/ 2147483647 w 171"/>
                <a:gd name="T7" fmla="*/ 2147483647 h 20"/>
                <a:gd name="T8" fmla="*/ 2147483647 w 171"/>
                <a:gd name="T9" fmla="*/ 2147483647 h 20"/>
                <a:gd name="T10" fmla="*/ 2147483647 w 171"/>
                <a:gd name="T11" fmla="*/ 2147483647 h 20"/>
                <a:gd name="T12" fmla="*/ 0 w 171"/>
                <a:gd name="T13" fmla="*/ 2147483647 h 20"/>
                <a:gd name="T14" fmla="*/ 0 w 171"/>
                <a:gd name="T15" fmla="*/ 2147483647 h 20"/>
                <a:gd name="T16" fmla="*/ 0 w 171"/>
                <a:gd name="T17" fmla="*/ 2147483647 h 20"/>
                <a:gd name="T18" fmla="*/ 2147483647 w 171"/>
                <a:gd name="T19" fmla="*/ 2147483647 h 20"/>
                <a:gd name="T20" fmla="*/ 2147483647 w 171"/>
                <a:gd name="T21" fmla="*/ 2147483647 h 20"/>
                <a:gd name="T22" fmla="*/ 2147483647 w 171"/>
                <a:gd name="T23" fmla="*/ 2147483647 h 20"/>
                <a:gd name="T24" fmla="*/ 2147483647 w 171"/>
                <a:gd name="T25" fmla="*/ 2147483647 h 20"/>
                <a:gd name="T26" fmla="*/ 2147483647 w 171"/>
                <a:gd name="T27" fmla="*/ 2147483647 h 20"/>
                <a:gd name="T28" fmla="*/ 2147483647 w 171"/>
                <a:gd name="T29" fmla="*/ 2147483647 h 20"/>
                <a:gd name="T30" fmla="*/ 2147483647 w 171"/>
                <a:gd name="T31" fmla="*/ 2147483647 h 20"/>
                <a:gd name="T32" fmla="*/ 2147483647 w 171"/>
                <a:gd name="T33" fmla="*/ 2147483647 h 20"/>
                <a:gd name="T34" fmla="*/ 2147483647 w 171"/>
                <a:gd name="T35" fmla="*/ 2147483647 h 20"/>
                <a:gd name="T36" fmla="*/ 2147483647 w 171"/>
                <a:gd name="T37" fmla="*/ 2147483647 h 20"/>
                <a:gd name="T38" fmla="*/ 2147483647 w 171"/>
                <a:gd name="T39" fmla="*/ 2147483647 h 20"/>
                <a:gd name="T40" fmla="*/ 2147483647 w 171"/>
                <a:gd name="T41" fmla="*/ 2147483647 h 20"/>
                <a:gd name="T42" fmla="*/ 2147483647 w 171"/>
                <a:gd name="T43" fmla="*/ 2147483647 h 20"/>
                <a:gd name="T44" fmla="*/ 2147483647 w 171"/>
                <a:gd name="T45" fmla="*/ 2147483647 h 20"/>
                <a:gd name="T46" fmla="*/ 2147483647 w 171"/>
                <a:gd name="T47" fmla="*/ 2147483647 h 20"/>
                <a:gd name="T48" fmla="*/ 2147483647 w 171"/>
                <a:gd name="T49" fmla="*/ 2147483647 h 20"/>
                <a:gd name="T50" fmla="*/ 2147483647 w 171"/>
                <a:gd name="T51" fmla="*/ 2147483647 h 20"/>
                <a:gd name="T52" fmla="*/ 2147483647 w 171"/>
                <a:gd name="T53" fmla="*/ 2147483647 h 20"/>
                <a:gd name="T54" fmla="*/ 2147483647 w 171"/>
                <a:gd name="T55" fmla="*/ 0 h 20"/>
                <a:gd name="T56" fmla="*/ 2147483647 w 171"/>
                <a:gd name="T57" fmla="*/ 0 h 20"/>
                <a:gd name="T58" fmla="*/ 2147483647 w 17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1"/>
                <a:gd name="T91" fmla="*/ 0 h 20"/>
                <a:gd name="T92" fmla="*/ 171 w 17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1" h="20">
                  <a:moveTo>
                    <a:pt x="12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56" y="20"/>
                  </a:lnTo>
                  <a:lnTo>
                    <a:pt x="161" y="20"/>
                  </a:lnTo>
                  <a:lnTo>
                    <a:pt x="165" y="20"/>
                  </a:lnTo>
                  <a:lnTo>
                    <a:pt x="165" y="18"/>
                  </a:lnTo>
                  <a:lnTo>
                    <a:pt x="167" y="18"/>
                  </a:lnTo>
                  <a:lnTo>
                    <a:pt x="167" y="14"/>
                  </a:lnTo>
                  <a:lnTo>
                    <a:pt x="171" y="14"/>
                  </a:lnTo>
                  <a:lnTo>
                    <a:pt x="171" y="12"/>
                  </a:lnTo>
                  <a:lnTo>
                    <a:pt x="171" y="8"/>
                  </a:lnTo>
                  <a:lnTo>
                    <a:pt x="167" y="6"/>
                  </a:lnTo>
                  <a:lnTo>
                    <a:pt x="165" y="3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5" name="Line 575"/>
            <p:cNvSpPr>
              <a:spLocks noChangeShapeType="1"/>
            </p:cNvSpPr>
            <p:nvPr/>
          </p:nvSpPr>
          <p:spPr bwMode="auto">
            <a:xfrm>
              <a:off x="1925923" y="243791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6" name="Freeform 576"/>
            <p:cNvSpPr>
              <a:spLocks/>
            </p:cNvSpPr>
            <p:nvPr/>
          </p:nvSpPr>
          <p:spPr bwMode="auto">
            <a:xfrm>
              <a:off x="1920389" y="2435090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8"/>
                  </a:lnTo>
                  <a:lnTo>
                    <a:pt x="17" y="6"/>
                  </a:lnTo>
                  <a:lnTo>
                    <a:pt x="15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7" name="Line 577"/>
            <p:cNvSpPr>
              <a:spLocks noChangeShapeType="1"/>
            </p:cNvSpPr>
            <p:nvPr/>
          </p:nvSpPr>
          <p:spPr bwMode="auto">
            <a:xfrm>
              <a:off x="1921773" y="244214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8" name="Freeform 578"/>
            <p:cNvSpPr>
              <a:spLocks/>
            </p:cNvSpPr>
            <p:nvPr/>
          </p:nvSpPr>
          <p:spPr bwMode="auto">
            <a:xfrm>
              <a:off x="1920389" y="2442142"/>
              <a:ext cx="33197" cy="5641"/>
            </a:xfrm>
            <a:custGeom>
              <a:avLst/>
              <a:gdLst>
                <a:gd name="T0" fmla="*/ 2147483647 w 122"/>
                <a:gd name="T1" fmla="*/ 0 h 21"/>
                <a:gd name="T2" fmla="*/ 2147483647 w 122"/>
                <a:gd name="T3" fmla="*/ 0 h 21"/>
                <a:gd name="T4" fmla="*/ 2147483647 w 122"/>
                <a:gd name="T5" fmla="*/ 0 h 21"/>
                <a:gd name="T6" fmla="*/ 2147483647 w 122"/>
                <a:gd name="T7" fmla="*/ 0 h 21"/>
                <a:gd name="T8" fmla="*/ 0 w 122"/>
                <a:gd name="T9" fmla="*/ 2147483647 h 21"/>
                <a:gd name="T10" fmla="*/ 0 w 122"/>
                <a:gd name="T11" fmla="*/ 2147483647 h 21"/>
                <a:gd name="T12" fmla="*/ 0 w 122"/>
                <a:gd name="T13" fmla="*/ 2147483647 h 21"/>
                <a:gd name="T14" fmla="*/ 0 w 122"/>
                <a:gd name="T15" fmla="*/ 2147483647 h 21"/>
                <a:gd name="T16" fmla="*/ 0 w 122"/>
                <a:gd name="T17" fmla="*/ 2147483647 h 21"/>
                <a:gd name="T18" fmla="*/ 0 w 122"/>
                <a:gd name="T19" fmla="*/ 2147483647 h 21"/>
                <a:gd name="T20" fmla="*/ 0 w 122"/>
                <a:gd name="T21" fmla="*/ 2147483647 h 21"/>
                <a:gd name="T22" fmla="*/ 2147483647 w 122"/>
                <a:gd name="T23" fmla="*/ 2147483647 h 21"/>
                <a:gd name="T24" fmla="*/ 2147483647 w 122"/>
                <a:gd name="T25" fmla="*/ 2147483647 h 21"/>
                <a:gd name="T26" fmla="*/ 2147483647 w 122"/>
                <a:gd name="T27" fmla="*/ 2147483647 h 21"/>
                <a:gd name="T28" fmla="*/ 2147483647 w 122"/>
                <a:gd name="T29" fmla="*/ 2147483647 h 21"/>
                <a:gd name="T30" fmla="*/ 2147483647 w 122"/>
                <a:gd name="T31" fmla="*/ 2147483647 h 21"/>
                <a:gd name="T32" fmla="*/ 2147483647 w 122"/>
                <a:gd name="T33" fmla="*/ 2147483647 h 21"/>
                <a:gd name="T34" fmla="*/ 2147483647 w 122"/>
                <a:gd name="T35" fmla="*/ 2147483647 h 21"/>
                <a:gd name="T36" fmla="*/ 2147483647 w 122"/>
                <a:gd name="T37" fmla="*/ 2147483647 h 21"/>
                <a:gd name="T38" fmla="*/ 2147483647 w 122"/>
                <a:gd name="T39" fmla="*/ 2147483647 h 21"/>
                <a:gd name="T40" fmla="*/ 2147483647 w 122"/>
                <a:gd name="T41" fmla="*/ 2147483647 h 21"/>
                <a:gd name="T42" fmla="*/ 2147483647 w 122"/>
                <a:gd name="T43" fmla="*/ 2147483647 h 21"/>
                <a:gd name="T44" fmla="*/ 2147483647 w 122"/>
                <a:gd name="T45" fmla="*/ 2147483647 h 21"/>
                <a:gd name="T46" fmla="*/ 2147483647 w 122"/>
                <a:gd name="T47" fmla="*/ 2147483647 h 21"/>
                <a:gd name="T48" fmla="*/ 2147483647 w 122"/>
                <a:gd name="T49" fmla="*/ 2147483647 h 21"/>
                <a:gd name="T50" fmla="*/ 2147483647 w 122"/>
                <a:gd name="T51" fmla="*/ 0 h 21"/>
                <a:gd name="T52" fmla="*/ 2147483647 w 122"/>
                <a:gd name="T53" fmla="*/ 0 h 21"/>
                <a:gd name="T54" fmla="*/ 2147483647 w 122"/>
                <a:gd name="T55" fmla="*/ 0 h 21"/>
                <a:gd name="T56" fmla="*/ 2147483647 w 122"/>
                <a:gd name="T57" fmla="*/ 0 h 21"/>
                <a:gd name="T58" fmla="*/ 2147483647 w 12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2"/>
                <a:gd name="T91" fmla="*/ 0 h 21"/>
                <a:gd name="T92" fmla="*/ 122 w 12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2" h="21">
                  <a:moveTo>
                    <a:pt x="9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107" y="21"/>
                  </a:lnTo>
                  <a:lnTo>
                    <a:pt x="116" y="21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22" y="15"/>
                  </a:lnTo>
                  <a:lnTo>
                    <a:pt x="122" y="11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2" y="3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9" name="Line 579"/>
            <p:cNvSpPr>
              <a:spLocks noChangeShapeType="1"/>
            </p:cNvSpPr>
            <p:nvPr/>
          </p:nvSpPr>
          <p:spPr bwMode="auto">
            <a:xfrm>
              <a:off x="1953587" y="244496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0" name="Freeform 580"/>
            <p:cNvSpPr>
              <a:spLocks/>
            </p:cNvSpPr>
            <p:nvPr/>
          </p:nvSpPr>
          <p:spPr bwMode="auto">
            <a:xfrm>
              <a:off x="1948053" y="2442142"/>
              <a:ext cx="5533" cy="12693"/>
            </a:xfrm>
            <a:custGeom>
              <a:avLst/>
              <a:gdLst>
                <a:gd name="T0" fmla="*/ 2147483647 w 18"/>
                <a:gd name="T1" fmla="*/ 2147483647 h 43"/>
                <a:gd name="T2" fmla="*/ 2147483647 w 18"/>
                <a:gd name="T3" fmla="*/ 2147483647 h 43"/>
                <a:gd name="T4" fmla="*/ 2147483647 w 18"/>
                <a:gd name="T5" fmla="*/ 2147483647 h 43"/>
                <a:gd name="T6" fmla="*/ 2147483647 w 18"/>
                <a:gd name="T7" fmla="*/ 2147483647 h 43"/>
                <a:gd name="T8" fmla="*/ 2147483647 w 18"/>
                <a:gd name="T9" fmla="*/ 0 h 43"/>
                <a:gd name="T10" fmla="*/ 2147483647 w 18"/>
                <a:gd name="T11" fmla="*/ 0 h 43"/>
                <a:gd name="T12" fmla="*/ 2147483647 w 18"/>
                <a:gd name="T13" fmla="*/ 0 h 43"/>
                <a:gd name="T14" fmla="*/ 2147483647 w 18"/>
                <a:gd name="T15" fmla="*/ 0 h 43"/>
                <a:gd name="T16" fmla="*/ 2147483647 w 18"/>
                <a:gd name="T17" fmla="*/ 0 h 43"/>
                <a:gd name="T18" fmla="*/ 2147483647 w 18"/>
                <a:gd name="T19" fmla="*/ 0 h 43"/>
                <a:gd name="T20" fmla="*/ 2147483647 w 18"/>
                <a:gd name="T21" fmla="*/ 0 h 43"/>
                <a:gd name="T22" fmla="*/ 0 w 18"/>
                <a:gd name="T23" fmla="*/ 2147483647 h 43"/>
                <a:gd name="T24" fmla="*/ 0 w 18"/>
                <a:gd name="T25" fmla="*/ 2147483647 h 43"/>
                <a:gd name="T26" fmla="*/ 0 w 18"/>
                <a:gd name="T27" fmla="*/ 2147483647 h 43"/>
                <a:gd name="T28" fmla="*/ 0 w 18"/>
                <a:gd name="T29" fmla="*/ 2147483647 h 43"/>
                <a:gd name="T30" fmla="*/ 0 w 18"/>
                <a:gd name="T31" fmla="*/ 2147483647 h 43"/>
                <a:gd name="T32" fmla="*/ 0 w 18"/>
                <a:gd name="T33" fmla="*/ 2147483647 h 43"/>
                <a:gd name="T34" fmla="*/ 0 w 18"/>
                <a:gd name="T35" fmla="*/ 2147483647 h 43"/>
                <a:gd name="T36" fmla="*/ 2147483647 w 18"/>
                <a:gd name="T37" fmla="*/ 2147483647 h 43"/>
                <a:gd name="T38" fmla="*/ 2147483647 w 18"/>
                <a:gd name="T39" fmla="*/ 2147483647 h 43"/>
                <a:gd name="T40" fmla="*/ 2147483647 w 18"/>
                <a:gd name="T41" fmla="*/ 2147483647 h 43"/>
                <a:gd name="T42" fmla="*/ 2147483647 w 18"/>
                <a:gd name="T43" fmla="*/ 2147483647 h 43"/>
                <a:gd name="T44" fmla="*/ 2147483647 w 18"/>
                <a:gd name="T45" fmla="*/ 2147483647 h 43"/>
                <a:gd name="T46" fmla="*/ 2147483647 w 18"/>
                <a:gd name="T47" fmla="*/ 2147483647 h 43"/>
                <a:gd name="T48" fmla="*/ 2147483647 w 18"/>
                <a:gd name="T49" fmla="*/ 2147483647 h 43"/>
                <a:gd name="T50" fmla="*/ 2147483647 w 18"/>
                <a:gd name="T51" fmla="*/ 2147483647 h 43"/>
                <a:gd name="T52" fmla="*/ 2147483647 w 18"/>
                <a:gd name="T53" fmla="*/ 2147483647 h 43"/>
                <a:gd name="T54" fmla="*/ 2147483647 w 18"/>
                <a:gd name="T55" fmla="*/ 2147483647 h 43"/>
                <a:gd name="T56" fmla="*/ 2147483647 w 18"/>
                <a:gd name="T57" fmla="*/ 2147483647 h 43"/>
                <a:gd name="T58" fmla="*/ 2147483647 w 18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3"/>
                <a:gd name="T92" fmla="*/ 18 w 18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3">
                  <a:moveTo>
                    <a:pt x="18" y="9"/>
                  </a:moveTo>
                  <a:lnTo>
                    <a:pt x="18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0"/>
                  </a:lnTo>
                  <a:lnTo>
                    <a:pt x="18" y="40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1" name="Line 581"/>
            <p:cNvSpPr>
              <a:spLocks noChangeShapeType="1"/>
            </p:cNvSpPr>
            <p:nvPr/>
          </p:nvSpPr>
          <p:spPr bwMode="auto">
            <a:xfrm>
              <a:off x="1950819" y="24491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2" name="Freeform 582"/>
            <p:cNvSpPr>
              <a:spLocks/>
            </p:cNvSpPr>
            <p:nvPr/>
          </p:nvSpPr>
          <p:spPr bwMode="auto">
            <a:xfrm>
              <a:off x="1948053" y="2449194"/>
              <a:ext cx="16599" cy="5641"/>
            </a:xfrm>
            <a:custGeom>
              <a:avLst/>
              <a:gdLst>
                <a:gd name="T0" fmla="*/ 2147483647 w 60"/>
                <a:gd name="T1" fmla="*/ 0 h 20"/>
                <a:gd name="T2" fmla="*/ 2147483647 w 60"/>
                <a:gd name="T3" fmla="*/ 0 h 20"/>
                <a:gd name="T4" fmla="*/ 2147483647 w 60"/>
                <a:gd name="T5" fmla="*/ 0 h 20"/>
                <a:gd name="T6" fmla="*/ 2147483647 w 60"/>
                <a:gd name="T7" fmla="*/ 2147483647 h 20"/>
                <a:gd name="T8" fmla="*/ 2147483647 w 60"/>
                <a:gd name="T9" fmla="*/ 2147483647 h 20"/>
                <a:gd name="T10" fmla="*/ 2147483647 w 60"/>
                <a:gd name="T11" fmla="*/ 2147483647 h 20"/>
                <a:gd name="T12" fmla="*/ 2147483647 w 60"/>
                <a:gd name="T13" fmla="*/ 2147483647 h 20"/>
                <a:gd name="T14" fmla="*/ 0 w 60"/>
                <a:gd name="T15" fmla="*/ 2147483647 h 20"/>
                <a:gd name="T16" fmla="*/ 2147483647 w 60"/>
                <a:gd name="T17" fmla="*/ 2147483647 h 20"/>
                <a:gd name="T18" fmla="*/ 2147483647 w 60"/>
                <a:gd name="T19" fmla="*/ 2147483647 h 20"/>
                <a:gd name="T20" fmla="*/ 2147483647 w 60"/>
                <a:gd name="T21" fmla="*/ 2147483647 h 20"/>
                <a:gd name="T22" fmla="*/ 2147483647 w 60"/>
                <a:gd name="T23" fmla="*/ 2147483647 h 20"/>
                <a:gd name="T24" fmla="*/ 2147483647 w 60"/>
                <a:gd name="T25" fmla="*/ 2147483647 h 20"/>
                <a:gd name="T26" fmla="*/ 2147483647 w 60"/>
                <a:gd name="T27" fmla="*/ 2147483647 h 20"/>
                <a:gd name="T28" fmla="*/ 2147483647 w 60"/>
                <a:gd name="T29" fmla="*/ 2147483647 h 20"/>
                <a:gd name="T30" fmla="*/ 2147483647 w 60"/>
                <a:gd name="T31" fmla="*/ 2147483647 h 20"/>
                <a:gd name="T32" fmla="*/ 2147483647 w 60"/>
                <a:gd name="T33" fmla="*/ 2147483647 h 20"/>
                <a:gd name="T34" fmla="*/ 2147483647 w 60"/>
                <a:gd name="T35" fmla="*/ 2147483647 h 20"/>
                <a:gd name="T36" fmla="*/ 2147483647 w 60"/>
                <a:gd name="T37" fmla="*/ 2147483647 h 20"/>
                <a:gd name="T38" fmla="*/ 2147483647 w 60"/>
                <a:gd name="T39" fmla="*/ 2147483647 h 20"/>
                <a:gd name="T40" fmla="*/ 2147483647 w 60"/>
                <a:gd name="T41" fmla="*/ 2147483647 h 20"/>
                <a:gd name="T42" fmla="*/ 2147483647 w 60"/>
                <a:gd name="T43" fmla="*/ 2147483647 h 20"/>
                <a:gd name="T44" fmla="*/ 2147483647 w 60"/>
                <a:gd name="T45" fmla="*/ 2147483647 h 20"/>
                <a:gd name="T46" fmla="*/ 2147483647 w 60"/>
                <a:gd name="T47" fmla="*/ 2147483647 h 20"/>
                <a:gd name="T48" fmla="*/ 2147483647 w 60"/>
                <a:gd name="T49" fmla="*/ 2147483647 h 20"/>
                <a:gd name="T50" fmla="*/ 2147483647 w 60"/>
                <a:gd name="T51" fmla="*/ 2147483647 h 20"/>
                <a:gd name="T52" fmla="*/ 2147483647 w 60"/>
                <a:gd name="T53" fmla="*/ 0 h 20"/>
                <a:gd name="T54" fmla="*/ 2147483647 w 60"/>
                <a:gd name="T55" fmla="*/ 0 h 20"/>
                <a:gd name="T56" fmla="*/ 2147483647 w 60"/>
                <a:gd name="T57" fmla="*/ 0 h 20"/>
                <a:gd name="T58" fmla="*/ 2147483647 w 6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0"/>
                <a:gd name="T92" fmla="*/ 60 w 6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46" y="20"/>
                  </a:lnTo>
                  <a:lnTo>
                    <a:pt x="54" y="20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3" name="Line 583"/>
            <p:cNvSpPr>
              <a:spLocks noChangeShapeType="1"/>
            </p:cNvSpPr>
            <p:nvPr/>
          </p:nvSpPr>
          <p:spPr bwMode="auto">
            <a:xfrm>
              <a:off x="1961886" y="24491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4" name="Freeform 584"/>
            <p:cNvSpPr>
              <a:spLocks/>
            </p:cNvSpPr>
            <p:nvPr/>
          </p:nvSpPr>
          <p:spPr bwMode="auto">
            <a:xfrm>
              <a:off x="1959119" y="2449194"/>
              <a:ext cx="12449" cy="5641"/>
            </a:xfrm>
            <a:custGeom>
              <a:avLst/>
              <a:gdLst>
                <a:gd name="T0" fmla="*/ 2147483647 w 47"/>
                <a:gd name="T1" fmla="*/ 0 h 20"/>
                <a:gd name="T2" fmla="*/ 2147483647 w 47"/>
                <a:gd name="T3" fmla="*/ 0 h 20"/>
                <a:gd name="T4" fmla="*/ 2147483647 w 47"/>
                <a:gd name="T5" fmla="*/ 0 h 20"/>
                <a:gd name="T6" fmla="*/ 2147483647 w 47"/>
                <a:gd name="T7" fmla="*/ 2147483647 h 20"/>
                <a:gd name="T8" fmla="*/ 2147483647 w 47"/>
                <a:gd name="T9" fmla="*/ 2147483647 h 20"/>
                <a:gd name="T10" fmla="*/ 2147483647 w 47"/>
                <a:gd name="T11" fmla="*/ 2147483647 h 20"/>
                <a:gd name="T12" fmla="*/ 0 w 47"/>
                <a:gd name="T13" fmla="*/ 2147483647 h 20"/>
                <a:gd name="T14" fmla="*/ 0 w 47"/>
                <a:gd name="T15" fmla="*/ 2147483647 h 20"/>
                <a:gd name="T16" fmla="*/ 0 w 47"/>
                <a:gd name="T17" fmla="*/ 2147483647 h 20"/>
                <a:gd name="T18" fmla="*/ 2147483647 w 47"/>
                <a:gd name="T19" fmla="*/ 2147483647 h 20"/>
                <a:gd name="T20" fmla="*/ 2147483647 w 47"/>
                <a:gd name="T21" fmla="*/ 2147483647 h 20"/>
                <a:gd name="T22" fmla="*/ 2147483647 w 47"/>
                <a:gd name="T23" fmla="*/ 2147483647 h 20"/>
                <a:gd name="T24" fmla="*/ 2147483647 w 47"/>
                <a:gd name="T25" fmla="*/ 2147483647 h 20"/>
                <a:gd name="T26" fmla="*/ 2147483647 w 47"/>
                <a:gd name="T27" fmla="*/ 2147483647 h 20"/>
                <a:gd name="T28" fmla="*/ 2147483647 w 47"/>
                <a:gd name="T29" fmla="*/ 2147483647 h 20"/>
                <a:gd name="T30" fmla="*/ 2147483647 w 47"/>
                <a:gd name="T31" fmla="*/ 2147483647 h 20"/>
                <a:gd name="T32" fmla="*/ 2147483647 w 47"/>
                <a:gd name="T33" fmla="*/ 2147483647 h 20"/>
                <a:gd name="T34" fmla="*/ 2147483647 w 47"/>
                <a:gd name="T35" fmla="*/ 2147483647 h 20"/>
                <a:gd name="T36" fmla="*/ 2147483647 w 47"/>
                <a:gd name="T37" fmla="*/ 2147483647 h 20"/>
                <a:gd name="T38" fmla="*/ 2147483647 w 47"/>
                <a:gd name="T39" fmla="*/ 2147483647 h 20"/>
                <a:gd name="T40" fmla="*/ 2147483647 w 47"/>
                <a:gd name="T41" fmla="*/ 2147483647 h 20"/>
                <a:gd name="T42" fmla="*/ 2147483647 w 47"/>
                <a:gd name="T43" fmla="*/ 2147483647 h 20"/>
                <a:gd name="T44" fmla="*/ 2147483647 w 47"/>
                <a:gd name="T45" fmla="*/ 2147483647 h 20"/>
                <a:gd name="T46" fmla="*/ 2147483647 w 47"/>
                <a:gd name="T47" fmla="*/ 2147483647 h 20"/>
                <a:gd name="T48" fmla="*/ 2147483647 w 47"/>
                <a:gd name="T49" fmla="*/ 2147483647 h 20"/>
                <a:gd name="T50" fmla="*/ 2147483647 w 47"/>
                <a:gd name="T51" fmla="*/ 2147483647 h 20"/>
                <a:gd name="T52" fmla="*/ 2147483647 w 47"/>
                <a:gd name="T53" fmla="*/ 0 h 20"/>
                <a:gd name="T54" fmla="*/ 2147483647 w 47"/>
                <a:gd name="T55" fmla="*/ 0 h 20"/>
                <a:gd name="T56" fmla="*/ 2147483647 w 47"/>
                <a:gd name="T57" fmla="*/ 0 h 20"/>
                <a:gd name="T58" fmla="*/ 2147483647 w 4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0"/>
                <a:gd name="T92" fmla="*/ 47 w 4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32" y="20"/>
                  </a:lnTo>
                  <a:lnTo>
                    <a:pt x="37" y="20"/>
                  </a:lnTo>
                  <a:lnTo>
                    <a:pt x="41" y="20"/>
                  </a:lnTo>
                  <a:lnTo>
                    <a:pt x="43" y="17"/>
                  </a:lnTo>
                  <a:lnTo>
                    <a:pt x="47" y="14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5" name="Line 585"/>
            <p:cNvSpPr>
              <a:spLocks noChangeShapeType="1"/>
            </p:cNvSpPr>
            <p:nvPr/>
          </p:nvSpPr>
          <p:spPr bwMode="auto">
            <a:xfrm>
              <a:off x="1968801" y="24491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6" name="Freeform 586"/>
            <p:cNvSpPr>
              <a:spLocks/>
            </p:cNvSpPr>
            <p:nvPr/>
          </p:nvSpPr>
          <p:spPr bwMode="auto">
            <a:xfrm>
              <a:off x="1966035" y="2449194"/>
              <a:ext cx="9683" cy="5641"/>
            </a:xfrm>
            <a:custGeom>
              <a:avLst/>
              <a:gdLst>
                <a:gd name="T0" fmla="*/ 2147483647 w 35"/>
                <a:gd name="T1" fmla="*/ 0 h 20"/>
                <a:gd name="T2" fmla="*/ 2147483647 w 35"/>
                <a:gd name="T3" fmla="*/ 0 h 20"/>
                <a:gd name="T4" fmla="*/ 2147483647 w 35"/>
                <a:gd name="T5" fmla="*/ 0 h 20"/>
                <a:gd name="T6" fmla="*/ 2147483647 w 35"/>
                <a:gd name="T7" fmla="*/ 2147483647 h 20"/>
                <a:gd name="T8" fmla="*/ 2147483647 w 35"/>
                <a:gd name="T9" fmla="*/ 2147483647 h 20"/>
                <a:gd name="T10" fmla="*/ 0 w 35"/>
                <a:gd name="T11" fmla="*/ 2147483647 h 20"/>
                <a:gd name="T12" fmla="*/ 0 w 35"/>
                <a:gd name="T13" fmla="*/ 2147483647 h 20"/>
                <a:gd name="T14" fmla="*/ 0 w 35"/>
                <a:gd name="T15" fmla="*/ 2147483647 h 20"/>
                <a:gd name="T16" fmla="*/ 0 w 35"/>
                <a:gd name="T17" fmla="*/ 2147483647 h 20"/>
                <a:gd name="T18" fmla="*/ 0 w 35"/>
                <a:gd name="T19" fmla="*/ 2147483647 h 20"/>
                <a:gd name="T20" fmla="*/ 2147483647 w 35"/>
                <a:gd name="T21" fmla="*/ 2147483647 h 20"/>
                <a:gd name="T22" fmla="*/ 2147483647 w 35"/>
                <a:gd name="T23" fmla="*/ 2147483647 h 20"/>
                <a:gd name="T24" fmla="*/ 2147483647 w 35"/>
                <a:gd name="T25" fmla="*/ 2147483647 h 20"/>
                <a:gd name="T26" fmla="*/ 2147483647 w 35"/>
                <a:gd name="T27" fmla="*/ 2147483647 h 20"/>
                <a:gd name="T28" fmla="*/ 2147483647 w 35"/>
                <a:gd name="T29" fmla="*/ 2147483647 h 20"/>
                <a:gd name="T30" fmla="*/ 2147483647 w 35"/>
                <a:gd name="T31" fmla="*/ 2147483647 h 20"/>
                <a:gd name="T32" fmla="*/ 2147483647 w 35"/>
                <a:gd name="T33" fmla="*/ 2147483647 h 20"/>
                <a:gd name="T34" fmla="*/ 2147483647 w 35"/>
                <a:gd name="T35" fmla="*/ 2147483647 h 20"/>
                <a:gd name="T36" fmla="*/ 2147483647 w 35"/>
                <a:gd name="T37" fmla="*/ 2147483647 h 20"/>
                <a:gd name="T38" fmla="*/ 2147483647 w 35"/>
                <a:gd name="T39" fmla="*/ 2147483647 h 20"/>
                <a:gd name="T40" fmla="*/ 2147483647 w 35"/>
                <a:gd name="T41" fmla="*/ 2147483647 h 20"/>
                <a:gd name="T42" fmla="*/ 2147483647 w 35"/>
                <a:gd name="T43" fmla="*/ 2147483647 h 20"/>
                <a:gd name="T44" fmla="*/ 2147483647 w 35"/>
                <a:gd name="T45" fmla="*/ 2147483647 h 20"/>
                <a:gd name="T46" fmla="*/ 2147483647 w 35"/>
                <a:gd name="T47" fmla="*/ 2147483647 h 20"/>
                <a:gd name="T48" fmla="*/ 2147483647 w 35"/>
                <a:gd name="T49" fmla="*/ 2147483647 h 20"/>
                <a:gd name="T50" fmla="*/ 2147483647 w 35"/>
                <a:gd name="T51" fmla="*/ 2147483647 h 20"/>
                <a:gd name="T52" fmla="*/ 2147483647 w 35"/>
                <a:gd name="T53" fmla="*/ 0 h 20"/>
                <a:gd name="T54" fmla="*/ 2147483647 w 35"/>
                <a:gd name="T55" fmla="*/ 0 h 20"/>
                <a:gd name="T56" fmla="*/ 2147483647 w 35"/>
                <a:gd name="T57" fmla="*/ 0 h 20"/>
                <a:gd name="T58" fmla="*/ 2147483647 w 3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0"/>
                <a:gd name="T92" fmla="*/ 35 w 3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21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2" y="17"/>
                  </a:lnTo>
                  <a:lnTo>
                    <a:pt x="32" y="14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2" y="6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7" name="Line 587"/>
            <p:cNvSpPr>
              <a:spLocks noChangeShapeType="1"/>
            </p:cNvSpPr>
            <p:nvPr/>
          </p:nvSpPr>
          <p:spPr bwMode="auto">
            <a:xfrm>
              <a:off x="1975717" y="245201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8" name="Freeform 588"/>
            <p:cNvSpPr>
              <a:spLocks/>
            </p:cNvSpPr>
            <p:nvPr/>
          </p:nvSpPr>
          <p:spPr bwMode="auto">
            <a:xfrm>
              <a:off x="1970185" y="2449194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20" y="8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9" name="Line 589"/>
            <p:cNvSpPr>
              <a:spLocks noChangeShapeType="1"/>
            </p:cNvSpPr>
            <p:nvPr/>
          </p:nvSpPr>
          <p:spPr bwMode="auto">
            <a:xfrm>
              <a:off x="1972951" y="245624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0" name="Freeform 590"/>
            <p:cNvSpPr>
              <a:spLocks/>
            </p:cNvSpPr>
            <p:nvPr/>
          </p:nvSpPr>
          <p:spPr bwMode="auto">
            <a:xfrm>
              <a:off x="1970185" y="2456245"/>
              <a:ext cx="6917" cy="4232"/>
            </a:xfrm>
            <a:custGeom>
              <a:avLst/>
              <a:gdLst>
                <a:gd name="T0" fmla="*/ 2147483647 w 25"/>
                <a:gd name="T1" fmla="*/ 0 h 18"/>
                <a:gd name="T2" fmla="*/ 2147483647 w 25"/>
                <a:gd name="T3" fmla="*/ 0 h 18"/>
                <a:gd name="T4" fmla="*/ 2147483647 w 25"/>
                <a:gd name="T5" fmla="*/ 0 h 18"/>
                <a:gd name="T6" fmla="*/ 2147483647 w 25"/>
                <a:gd name="T7" fmla="*/ 0 h 18"/>
                <a:gd name="T8" fmla="*/ 0 w 25"/>
                <a:gd name="T9" fmla="*/ 2147483647 h 18"/>
                <a:gd name="T10" fmla="*/ 0 w 25"/>
                <a:gd name="T11" fmla="*/ 2147483647 h 18"/>
                <a:gd name="T12" fmla="*/ 0 w 25"/>
                <a:gd name="T13" fmla="*/ 2147483647 h 18"/>
                <a:gd name="T14" fmla="*/ 0 w 25"/>
                <a:gd name="T15" fmla="*/ 2147483647 h 18"/>
                <a:gd name="T16" fmla="*/ 0 w 25"/>
                <a:gd name="T17" fmla="*/ 2147483647 h 18"/>
                <a:gd name="T18" fmla="*/ 0 w 25"/>
                <a:gd name="T19" fmla="*/ 2147483647 h 18"/>
                <a:gd name="T20" fmla="*/ 0 w 25"/>
                <a:gd name="T21" fmla="*/ 2147483647 h 18"/>
                <a:gd name="T22" fmla="*/ 2147483647 w 25"/>
                <a:gd name="T23" fmla="*/ 2147483647 h 18"/>
                <a:gd name="T24" fmla="*/ 2147483647 w 25"/>
                <a:gd name="T25" fmla="*/ 2147483647 h 18"/>
                <a:gd name="T26" fmla="*/ 2147483647 w 25"/>
                <a:gd name="T27" fmla="*/ 2147483647 h 18"/>
                <a:gd name="T28" fmla="*/ 2147483647 w 25"/>
                <a:gd name="T29" fmla="*/ 2147483647 h 18"/>
                <a:gd name="T30" fmla="*/ 2147483647 w 25"/>
                <a:gd name="T31" fmla="*/ 2147483647 h 18"/>
                <a:gd name="T32" fmla="*/ 2147483647 w 25"/>
                <a:gd name="T33" fmla="*/ 2147483647 h 18"/>
                <a:gd name="T34" fmla="*/ 2147483647 w 25"/>
                <a:gd name="T35" fmla="*/ 2147483647 h 18"/>
                <a:gd name="T36" fmla="*/ 2147483647 w 25"/>
                <a:gd name="T37" fmla="*/ 2147483647 h 18"/>
                <a:gd name="T38" fmla="*/ 2147483647 w 25"/>
                <a:gd name="T39" fmla="*/ 2147483647 h 18"/>
                <a:gd name="T40" fmla="*/ 2147483647 w 25"/>
                <a:gd name="T41" fmla="*/ 2147483647 h 18"/>
                <a:gd name="T42" fmla="*/ 2147483647 w 25"/>
                <a:gd name="T43" fmla="*/ 2147483647 h 18"/>
                <a:gd name="T44" fmla="*/ 2147483647 w 25"/>
                <a:gd name="T45" fmla="*/ 2147483647 h 18"/>
                <a:gd name="T46" fmla="*/ 2147483647 w 25"/>
                <a:gd name="T47" fmla="*/ 2147483647 h 18"/>
                <a:gd name="T48" fmla="*/ 2147483647 w 25"/>
                <a:gd name="T49" fmla="*/ 2147483647 h 18"/>
                <a:gd name="T50" fmla="*/ 2147483647 w 25"/>
                <a:gd name="T51" fmla="*/ 0 h 18"/>
                <a:gd name="T52" fmla="*/ 2147483647 w 25"/>
                <a:gd name="T53" fmla="*/ 0 h 18"/>
                <a:gd name="T54" fmla="*/ 2147483647 w 25"/>
                <a:gd name="T55" fmla="*/ 0 h 18"/>
                <a:gd name="T56" fmla="*/ 2147483647 w 25"/>
                <a:gd name="T57" fmla="*/ 0 h 18"/>
                <a:gd name="T58" fmla="*/ 2147483647 w 25"/>
                <a:gd name="T59" fmla="*/ 0 h 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18"/>
                <a:gd name="T92" fmla="*/ 25 w 25"/>
                <a:gd name="T93" fmla="*/ 18 h 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18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3" y="16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1" name="Line 591"/>
            <p:cNvSpPr>
              <a:spLocks noChangeShapeType="1"/>
            </p:cNvSpPr>
            <p:nvPr/>
          </p:nvSpPr>
          <p:spPr bwMode="auto">
            <a:xfrm>
              <a:off x="1977101" y="245906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2" name="Freeform 592"/>
            <p:cNvSpPr>
              <a:spLocks/>
            </p:cNvSpPr>
            <p:nvPr/>
          </p:nvSpPr>
          <p:spPr bwMode="auto">
            <a:xfrm>
              <a:off x="1971569" y="2456245"/>
              <a:ext cx="5533" cy="12693"/>
            </a:xfrm>
            <a:custGeom>
              <a:avLst/>
              <a:gdLst>
                <a:gd name="T0" fmla="*/ 2147483647 w 19"/>
                <a:gd name="T1" fmla="*/ 2147483647 h 45"/>
                <a:gd name="T2" fmla="*/ 2147483647 w 19"/>
                <a:gd name="T3" fmla="*/ 2147483647 h 45"/>
                <a:gd name="T4" fmla="*/ 2147483647 w 19"/>
                <a:gd name="T5" fmla="*/ 2147483647 h 45"/>
                <a:gd name="T6" fmla="*/ 2147483647 w 19"/>
                <a:gd name="T7" fmla="*/ 2147483647 h 45"/>
                <a:gd name="T8" fmla="*/ 2147483647 w 19"/>
                <a:gd name="T9" fmla="*/ 0 h 45"/>
                <a:gd name="T10" fmla="*/ 2147483647 w 19"/>
                <a:gd name="T11" fmla="*/ 0 h 45"/>
                <a:gd name="T12" fmla="*/ 2147483647 w 19"/>
                <a:gd name="T13" fmla="*/ 0 h 45"/>
                <a:gd name="T14" fmla="*/ 2147483647 w 19"/>
                <a:gd name="T15" fmla="*/ 0 h 45"/>
                <a:gd name="T16" fmla="*/ 2147483647 w 19"/>
                <a:gd name="T17" fmla="*/ 0 h 45"/>
                <a:gd name="T18" fmla="*/ 2147483647 w 19"/>
                <a:gd name="T19" fmla="*/ 0 h 45"/>
                <a:gd name="T20" fmla="*/ 2147483647 w 19"/>
                <a:gd name="T21" fmla="*/ 0 h 45"/>
                <a:gd name="T22" fmla="*/ 0 w 19"/>
                <a:gd name="T23" fmla="*/ 2147483647 h 45"/>
                <a:gd name="T24" fmla="*/ 0 w 19"/>
                <a:gd name="T25" fmla="*/ 2147483647 h 45"/>
                <a:gd name="T26" fmla="*/ 0 w 19"/>
                <a:gd name="T27" fmla="*/ 2147483647 h 45"/>
                <a:gd name="T28" fmla="*/ 0 w 19"/>
                <a:gd name="T29" fmla="*/ 2147483647 h 45"/>
                <a:gd name="T30" fmla="*/ 0 w 19"/>
                <a:gd name="T31" fmla="*/ 2147483647 h 45"/>
                <a:gd name="T32" fmla="*/ 0 w 19"/>
                <a:gd name="T33" fmla="*/ 2147483647 h 45"/>
                <a:gd name="T34" fmla="*/ 0 w 19"/>
                <a:gd name="T35" fmla="*/ 2147483647 h 45"/>
                <a:gd name="T36" fmla="*/ 2147483647 w 19"/>
                <a:gd name="T37" fmla="*/ 2147483647 h 45"/>
                <a:gd name="T38" fmla="*/ 2147483647 w 19"/>
                <a:gd name="T39" fmla="*/ 2147483647 h 45"/>
                <a:gd name="T40" fmla="*/ 2147483647 w 19"/>
                <a:gd name="T41" fmla="*/ 2147483647 h 45"/>
                <a:gd name="T42" fmla="*/ 2147483647 w 19"/>
                <a:gd name="T43" fmla="*/ 2147483647 h 45"/>
                <a:gd name="T44" fmla="*/ 2147483647 w 19"/>
                <a:gd name="T45" fmla="*/ 2147483647 h 45"/>
                <a:gd name="T46" fmla="*/ 2147483647 w 19"/>
                <a:gd name="T47" fmla="*/ 2147483647 h 45"/>
                <a:gd name="T48" fmla="*/ 2147483647 w 19"/>
                <a:gd name="T49" fmla="*/ 2147483647 h 45"/>
                <a:gd name="T50" fmla="*/ 2147483647 w 19"/>
                <a:gd name="T51" fmla="*/ 2147483647 h 45"/>
                <a:gd name="T52" fmla="*/ 2147483647 w 19"/>
                <a:gd name="T53" fmla="*/ 2147483647 h 45"/>
                <a:gd name="T54" fmla="*/ 2147483647 w 19"/>
                <a:gd name="T55" fmla="*/ 2147483647 h 45"/>
                <a:gd name="T56" fmla="*/ 2147483647 w 19"/>
                <a:gd name="T57" fmla="*/ 2147483647 h 45"/>
                <a:gd name="T58" fmla="*/ 2147483647 w 19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5"/>
                <a:gd name="T92" fmla="*/ 19 w 19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5">
                  <a:moveTo>
                    <a:pt x="19" y="10"/>
                  </a:moveTo>
                  <a:lnTo>
                    <a:pt x="17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3" name="Line 593"/>
            <p:cNvSpPr>
              <a:spLocks noChangeShapeType="1"/>
            </p:cNvSpPr>
            <p:nvPr/>
          </p:nvSpPr>
          <p:spPr bwMode="auto">
            <a:xfrm>
              <a:off x="1974335" y="24632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4" name="Freeform 594"/>
            <p:cNvSpPr>
              <a:spLocks/>
            </p:cNvSpPr>
            <p:nvPr/>
          </p:nvSpPr>
          <p:spPr bwMode="auto">
            <a:xfrm>
              <a:off x="1971569" y="2463297"/>
              <a:ext cx="62244" cy="5641"/>
            </a:xfrm>
            <a:custGeom>
              <a:avLst/>
              <a:gdLst>
                <a:gd name="T0" fmla="*/ 2147483647 w 224"/>
                <a:gd name="T1" fmla="*/ 0 h 21"/>
                <a:gd name="T2" fmla="*/ 2147483647 w 224"/>
                <a:gd name="T3" fmla="*/ 0 h 21"/>
                <a:gd name="T4" fmla="*/ 2147483647 w 224"/>
                <a:gd name="T5" fmla="*/ 0 h 21"/>
                <a:gd name="T6" fmla="*/ 2147483647 w 224"/>
                <a:gd name="T7" fmla="*/ 2147483647 h 21"/>
                <a:gd name="T8" fmla="*/ 0 w 224"/>
                <a:gd name="T9" fmla="*/ 2147483647 h 21"/>
                <a:gd name="T10" fmla="*/ 0 w 224"/>
                <a:gd name="T11" fmla="*/ 2147483647 h 21"/>
                <a:gd name="T12" fmla="*/ 0 w 224"/>
                <a:gd name="T13" fmla="*/ 2147483647 h 21"/>
                <a:gd name="T14" fmla="*/ 0 w 224"/>
                <a:gd name="T15" fmla="*/ 2147483647 h 21"/>
                <a:gd name="T16" fmla="*/ 0 w 224"/>
                <a:gd name="T17" fmla="*/ 2147483647 h 21"/>
                <a:gd name="T18" fmla="*/ 0 w 224"/>
                <a:gd name="T19" fmla="*/ 2147483647 h 21"/>
                <a:gd name="T20" fmla="*/ 0 w 224"/>
                <a:gd name="T21" fmla="*/ 2147483647 h 21"/>
                <a:gd name="T22" fmla="*/ 2147483647 w 224"/>
                <a:gd name="T23" fmla="*/ 2147483647 h 21"/>
                <a:gd name="T24" fmla="*/ 2147483647 w 224"/>
                <a:gd name="T25" fmla="*/ 2147483647 h 21"/>
                <a:gd name="T26" fmla="*/ 2147483647 w 224"/>
                <a:gd name="T27" fmla="*/ 2147483647 h 21"/>
                <a:gd name="T28" fmla="*/ 2147483647 w 224"/>
                <a:gd name="T29" fmla="*/ 2147483647 h 21"/>
                <a:gd name="T30" fmla="*/ 2147483647 w 224"/>
                <a:gd name="T31" fmla="*/ 2147483647 h 21"/>
                <a:gd name="T32" fmla="*/ 2147483647 w 224"/>
                <a:gd name="T33" fmla="*/ 2147483647 h 21"/>
                <a:gd name="T34" fmla="*/ 2147483647 w 224"/>
                <a:gd name="T35" fmla="*/ 2147483647 h 21"/>
                <a:gd name="T36" fmla="*/ 2147483647 w 224"/>
                <a:gd name="T37" fmla="*/ 2147483647 h 21"/>
                <a:gd name="T38" fmla="*/ 2147483647 w 224"/>
                <a:gd name="T39" fmla="*/ 2147483647 h 21"/>
                <a:gd name="T40" fmla="*/ 2147483647 w 224"/>
                <a:gd name="T41" fmla="*/ 2147483647 h 21"/>
                <a:gd name="T42" fmla="*/ 2147483647 w 224"/>
                <a:gd name="T43" fmla="*/ 2147483647 h 21"/>
                <a:gd name="T44" fmla="*/ 2147483647 w 224"/>
                <a:gd name="T45" fmla="*/ 2147483647 h 21"/>
                <a:gd name="T46" fmla="*/ 2147483647 w 224"/>
                <a:gd name="T47" fmla="*/ 2147483647 h 21"/>
                <a:gd name="T48" fmla="*/ 2147483647 w 224"/>
                <a:gd name="T49" fmla="*/ 2147483647 h 21"/>
                <a:gd name="T50" fmla="*/ 2147483647 w 224"/>
                <a:gd name="T51" fmla="*/ 2147483647 h 21"/>
                <a:gd name="T52" fmla="*/ 2147483647 w 224"/>
                <a:gd name="T53" fmla="*/ 0 h 21"/>
                <a:gd name="T54" fmla="*/ 2147483647 w 224"/>
                <a:gd name="T55" fmla="*/ 0 h 21"/>
                <a:gd name="T56" fmla="*/ 2147483647 w 224"/>
                <a:gd name="T57" fmla="*/ 0 h 21"/>
                <a:gd name="T58" fmla="*/ 2147483647 w 22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4"/>
                <a:gd name="T91" fmla="*/ 0 h 21"/>
                <a:gd name="T92" fmla="*/ 224 w 22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4" h="21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210" y="21"/>
                  </a:lnTo>
                  <a:lnTo>
                    <a:pt x="216" y="21"/>
                  </a:lnTo>
                  <a:lnTo>
                    <a:pt x="218" y="21"/>
                  </a:lnTo>
                  <a:lnTo>
                    <a:pt x="221" y="17"/>
                  </a:lnTo>
                  <a:lnTo>
                    <a:pt x="224" y="15"/>
                  </a:lnTo>
                  <a:lnTo>
                    <a:pt x="224" y="11"/>
                  </a:lnTo>
                  <a:lnTo>
                    <a:pt x="224" y="9"/>
                  </a:lnTo>
                  <a:lnTo>
                    <a:pt x="224" y="5"/>
                  </a:lnTo>
                  <a:lnTo>
                    <a:pt x="221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5" name="Line 595"/>
            <p:cNvSpPr>
              <a:spLocks noChangeShapeType="1"/>
            </p:cNvSpPr>
            <p:nvPr/>
          </p:nvSpPr>
          <p:spPr bwMode="auto">
            <a:xfrm>
              <a:off x="2033812" y="246611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6" name="Freeform 596"/>
            <p:cNvSpPr>
              <a:spLocks/>
            </p:cNvSpPr>
            <p:nvPr/>
          </p:nvSpPr>
          <p:spPr bwMode="auto">
            <a:xfrm>
              <a:off x="2028279" y="2463297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9"/>
                  </a:lnTo>
                  <a:lnTo>
                    <a:pt x="20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7" name="Line 597"/>
            <p:cNvSpPr>
              <a:spLocks noChangeShapeType="1"/>
            </p:cNvSpPr>
            <p:nvPr/>
          </p:nvSpPr>
          <p:spPr bwMode="auto">
            <a:xfrm>
              <a:off x="2031046" y="247035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8" name="Freeform 598"/>
            <p:cNvSpPr>
              <a:spLocks/>
            </p:cNvSpPr>
            <p:nvPr/>
          </p:nvSpPr>
          <p:spPr bwMode="auto">
            <a:xfrm>
              <a:off x="2028279" y="2470350"/>
              <a:ext cx="89908" cy="4232"/>
            </a:xfrm>
            <a:custGeom>
              <a:avLst/>
              <a:gdLst>
                <a:gd name="T0" fmla="*/ 2147483647 w 325"/>
                <a:gd name="T1" fmla="*/ 0 h 17"/>
                <a:gd name="T2" fmla="*/ 2147483647 w 325"/>
                <a:gd name="T3" fmla="*/ 0 h 17"/>
                <a:gd name="T4" fmla="*/ 2147483647 w 325"/>
                <a:gd name="T5" fmla="*/ 0 h 17"/>
                <a:gd name="T6" fmla="*/ 2147483647 w 325"/>
                <a:gd name="T7" fmla="*/ 0 h 17"/>
                <a:gd name="T8" fmla="*/ 2147483647 w 325"/>
                <a:gd name="T9" fmla="*/ 2147483647 h 17"/>
                <a:gd name="T10" fmla="*/ 2147483647 w 325"/>
                <a:gd name="T11" fmla="*/ 2147483647 h 17"/>
                <a:gd name="T12" fmla="*/ 0 w 325"/>
                <a:gd name="T13" fmla="*/ 2147483647 h 17"/>
                <a:gd name="T14" fmla="*/ 0 w 325"/>
                <a:gd name="T15" fmla="*/ 2147483647 h 17"/>
                <a:gd name="T16" fmla="*/ 0 w 325"/>
                <a:gd name="T17" fmla="*/ 2147483647 h 17"/>
                <a:gd name="T18" fmla="*/ 2147483647 w 325"/>
                <a:gd name="T19" fmla="*/ 2147483647 h 17"/>
                <a:gd name="T20" fmla="*/ 2147483647 w 325"/>
                <a:gd name="T21" fmla="*/ 2147483647 h 17"/>
                <a:gd name="T22" fmla="*/ 2147483647 w 325"/>
                <a:gd name="T23" fmla="*/ 2147483647 h 17"/>
                <a:gd name="T24" fmla="*/ 2147483647 w 325"/>
                <a:gd name="T25" fmla="*/ 2147483647 h 17"/>
                <a:gd name="T26" fmla="*/ 2147483647 w 325"/>
                <a:gd name="T27" fmla="*/ 2147483647 h 17"/>
                <a:gd name="T28" fmla="*/ 2147483647 w 325"/>
                <a:gd name="T29" fmla="*/ 2147483647 h 17"/>
                <a:gd name="T30" fmla="*/ 2147483647 w 325"/>
                <a:gd name="T31" fmla="*/ 2147483647 h 17"/>
                <a:gd name="T32" fmla="*/ 2147483647 w 325"/>
                <a:gd name="T33" fmla="*/ 2147483647 h 17"/>
                <a:gd name="T34" fmla="*/ 2147483647 w 325"/>
                <a:gd name="T35" fmla="*/ 2147483647 h 17"/>
                <a:gd name="T36" fmla="*/ 2147483647 w 325"/>
                <a:gd name="T37" fmla="*/ 2147483647 h 17"/>
                <a:gd name="T38" fmla="*/ 2147483647 w 325"/>
                <a:gd name="T39" fmla="*/ 2147483647 h 17"/>
                <a:gd name="T40" fmla="*/ 2147483647 w 325"/>
                <a:gd name="T41" fmla="*/ 2147483647 h 17"/>
                <a:gd name="T42" fmla="*/ 2147483647 w 325"/>
                <a:gd name="T43" fmla="*/ 2147483647 h 17"/>
                <a:gd name="T44" fmla="*/ 2147483647 w 325"/>
                <a:gd name="T45" fmla="*/ 2147483647 h 17"/>
                <a:gd name="T46" fmla="*/ 2147483647 w 325"/>
                <a:gd name="T47" fmla="*/ 2147483647 h 17"/>
                <a:gd name="T48" fmla="*/ 2147483647 w 325"/>
                <a:gd name="T49" fmla="*/ 2147483647 h 17"/>
                <a:gd name="T50" fmla="*/ 2147483647 w 325"/>
                <a:gd name="T51" fmla="*/ 0 h 17"/>
                <a:gd name="T52" fmla="*/ 2147483647 w 325"/>
                <a:gd name="T53" fmla="*/ 0 h 17"/>
                <a:gd name="T54" fmla="*/ 2147483647 w 325"/>
                <a:gd name="T55" fmla="*/ 0 h 17"/>
                <a:gd name="T56" fmla="*/ 2147483647 w 325"/>
                <a:gd name="T57" fmla="*/ 0 h 17"/>
                <a:gd name="T58" fmla="*/ 2147483647 w 325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5"/>
                <a:gd name="T91" fmla="*/ 0 h 17"/>
                <a:gd name="T92" fmla="*/ 325 w 325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5" h="17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311" y="17"/>
                  </a:lnTo>
                  <a:lnTo>
                    <a:pt x="317" y="17"/>
                  </a:lnTo>
                  <a:lnTo>
                    <a:pt x="319" y="17"/>
                  </a:lnTo>
                  <a:lnTo>
                    <a:pt x="323" y="17"/>
                  </a:lnTo>
                  <a:lnTo>
                    <a:pt x="323" y="14"/>
                  </a:lnTo>
                  <a:lnTo>
                    <a:pt x="325" y="14"/>
                  </a:lnTo>
                  <a:lnTo>
                    <a:pt x="325" y="11"/>
                  </a:lnTo>
                  <a:lnTo>
                    <a:pt x="325" y="8"/>
                  </a:lnTo>
                  <a:lnTo>
                    <a:pt x="325" y="6"/>
                  </a:lnTo>
                  <a:lnTo>
                    <a:pt x="323" y="3"/>
                  </a:lnTo>
                  <a:lnTo>
                    <a:pt x="323" y="0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9" name="Line 599"/>
            <p:cNvSpPr>
              <a:spLocks noChangeShapeType="1"/>
            </p:cNvSpPr>
            <p:nvPr/>
          </p:nvSpPr>
          <p:spPr bwMode="auto">
            <a:xfrm>
              <a:off x="2115421" y="247035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0" name="Freeform 600"/>
            <p:cNvSpPr>
              <a:spLocks/>
            </p:cNvSpPr>
            <p:nvPr/>
          </p:nvSpPr>
          <p:spPr bwMode="auto">
            <a:xfrm>
              <a:off x="2112655" y="2470350"/>
              <a:ext cx="20748" cy="4232"/>
            </a:xfrm>
            <a:custGeom>
              <a:avLst/>
              <a:gdLst>
                <a:gd name="T0" fmla="*/ 2147483647 w 76"/>
                <a:gd name="T1" fmla="*/ 0 h 17"/>
                <a:gd name="T2" fmla="*/ 2147483647 w 76"/>
                <a:gd name="T3" fmla="*/ 0 h 17"/>
                <a:gd name="T4" fmla="*/ 2147483647 w 76"/>
                <a:gd name="T5" fmla="*/ 0 h 17"/>
                <a:gd name="T6" fmla="*/ 2147483647 w 76"/>
                <a:gd name="T7" fmla="*/ 0 h 17"/>
                <a:gd name="T8" fmla="*/ 2147483647 w 76"/>
                <a:gd name="T9" fmla="*/ 2147483647 h 17"/>
                <a:gd name="T10" fmla="*/ 0 w 76"/>
                <a:gd name="T11" fmla="*/ 2147483647 h 17"/>
                <a:gd name="T12" fmla="*/ 0 w 76"/>
                <a:gd name="T13" fmla="*/ 2147483647 h 17"/>
                <a:gd name="T14" fmla="*/ 0 w 76"/>
                <a:gd name="T15" fmla="*/ 2147483647 h 17"/>
                <a:gd name="T16" fmla="*/ 0 w 76"/>
                <a:gd name="T17" fmla="*/ 2147483647 h 17"/>
                <a:gd name="T18" fmla="*/ 0 w 76"/>
                <a:gd name="T19" fmla="*/ 2147483647 h 17"/>
                <a:gd name="T20" fmla="*/ 2147483647 w 76"/>
                <a:gd name="T21" fmla="*/ 2147483647 h 17"/>
                <a:gd name="T22" fmla="*/ 2147483647 w 76"/>
                <a:gd name="T23" fmla="*/ 2147483647 h 17"/>
                <a:gd name="T24" fmla="*/ 2147483647 w 76"/>
                <a:gd name="T25" fmla="*/ 2147483647 h 17"/>
                <a:gd name="T26" fmla="*/ 2147483647 w 76"/>
                <a:gd name="T27" fmla="*/ 2147483647 h 17"/>
                <a:gd name="T28" fmla="*/ 2147483647 w 76"/>
                <a:gd name="T29" fmla="*/ 2147483647 h 17"/>
                <a:gd name="T30" fmla="*/ 2147483647 w 76"/>
                <a:gd name="T31" fmla="*/ 2147483647 h 17"/>
                <a:gd name="T32" fmla="*/ 2147483647 w 76"/>
                <a:gd name="T33" fmla="*/ 2147483647 h 17"/>
                <a:gd name="T34" fmla="*/ 2147483647 w 76"/>
                <a:gd name="T35" fmla="*/ 2147483647 h 17"/>
                <a:gd name="T36" fmla="*/ 2147483647 w 76"/>
                <a:gd name="T37" fmla="*/ 2147483647 h 17"/>
                <a:gd name="T38" fmla="*/ 2147483647 w 76"/>
                <a:gd name="T39" fmla="*/ 2147483647 h 17"/>
                <a:gd name="T40" fmla="*/ 2147483647 w 76"/>
                <a:gd name="T41" fmla="*/ 2147483647 h 17"/>
                <a:gd name="T42" fmla="*/ 2147483647 w 76"/>
                <a:gd name="T43" fmla="*/ 2147483647 h 17"/>
                <a:gd name="T44" fmla="*/ 2147483647 w 76"/>
                <a:gd name="T45" fmla="*/ 2147483647 h 17"/>
                <a:gd name="T46" fmla="*/ 2147483647 w 76"/>
                <a:gd name="T47" fmla="*/ 2147483647 h 17"/>
                <a:gd name="T48" fmla="*/ 2147483647 w 76"/>
                <a:gd name="T49" fmla="*/ 2147483647 h 17"/>
                <a:gd name="T50" fmla="*/ 2147483647 w 76"/>
                <a:gd name="T51" fmla="*/ 0 h 17"/>
                <a:gd name="T52" fmla="*/ 2147483647 w 76"/>
                <a:gd name="T53" fmla="*/ 0 h 17"/>
                <a:gd name="T54" fmla="*/ 2147483647 w 76"/>
                <a:gd name="T55" fmla="*/ 0 h 17"/>
                <a:gd name="T56" fmla="*/ 2147483647 w 76"/>
                <a:gd name="T57" fmla="*/ 0 h 17"/>
                <a:gd name="T58" fmla="*/ 2147483647 w 76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6"/>
                <a:gd name="T91" fmla="*/ 0 h 17"/>
                <a:gd name="T92" fmla="*/ 76 w 76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6" h="17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60" y="17"/>
                  </a:lnTo>
                  <a:lnTo>
                    <a:pt x="66" y="17"/>
                  </a:lnTo>
                  <a:lnTo>
                    <a:pt x="70" y="17"/>
                  </a:lnTo>
                  <a:lnTo>
                    <a:pt x="72" y="14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2" y="6"/>
                  </a:lnTo>
                  <a:lnTo>
                    <a:pt x="72" y="3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1" name="Line 601"/>
            <p:cNvSpPr>
              <a:spLocks noChangeShapeType="1"/>
            </p:cNvSpPr>
            <p:nvPr/>
          </p:nvSpPr>
          <p:spPr bwMode="auto">
            <a:xfrm>
              <a:off x="2133402" y="247176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2" name="Freeform 602"/>
            <p:cNvSpPr>
              <a:spLocks/>
            </p:cNvSpPr>
            <p:nvPr/>
          </p:nvSpPr>
          <p:spPr bwMode="auto">
            <a:xfrm>
              <a:off x="2127869" y="2470350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21" y="3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3" name="Line 603"/>
            <p:cNvSpPr>
              <a:spLocks noChangeShapeType="1"/>
            </p:cNvSpPr>
            <p:nvPr/>
          </p:nvSpPr>
          <p:spPr bwMode="auto">
            <a:xfrm>
              <a:off x="2130636" y="247599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4" name="Freeform 604"/>
            <p:cNvSpPr>
              <a:spLocks/>
            </p:cNvSpPr>
            <p:nvPr/>
          </p:nvSpPr>
          <p:spPr bwMode="auto">
            <a:xfrm>
              <a:off x="2127869" y="2475991"/>
              <a:ext cx="8299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0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0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0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0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9" y="0"/>
                  </a:moveTo>
                  <a:lnTo>
                    <a:pt x="5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5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5" name="Line 605"/>
            <p:cNvSpPr>
              <a:spLocks noChangeShapeType="1"/>
            </p:cNvSpPr>
            <p:nvPr/>
          </p:nvSpPr>
          <p:spPr bwMode="auto">
            <a:xfrm>
              <a:off x="2133402" y="247599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6" name="Freeform 606"/>
            <p:cNvSpPr>
              <a:spLocks/>
            </p:cNvSpPr>
            <p:nvPr/>
          </p:nvSpPr>
          <p:spPr bwMode="auto">
            <a:xfrm>
              <a:off x="2130636" y="2475991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0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0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2" y="18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2" y="4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7" name="Line 608"/>
            <p:cNvSpPr>
              <a:spLocks noChangeShapeType="1"/>
            </p:cNvSpPr>
            <p:nvPr/>
          </p:nvSpPr>
          <p:spPr bwMode="auto">
            <a:xfrm>
              <a:off x="2140318" y="248022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8" name="Freeform 609"/>
            <p:cNvSpPr>
              <a:spLocks/>
            </p:cNvSpPr>
            <p:nvPr/>
          </p:nvSpPr>
          <p:spPr bwMode="auto">
            <a:xfrm>
              <a:off x="2134785" y="2475991"/>
              <a:ext cx="5533" cy="1410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0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0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10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9" name="Line 610"/>
            <p:cNvSpPr>
              <a:spLocks noChangeShapeType="1"/>
            </p:cNvSpPr>
            <p:nvPr/>
          </p:nvSpPr>
          <p:spPr bwMode="auto">
            <a:xfrm>
              <a:off x="2137552" y="24844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0" name="Freeform 611"/>
            <p:cNvSpPr>
              <a:spLocks/>
            </p:cNvSpPr>
            <p:nvPr/>
          </p:nvSpPr>
          <p:spPr bwMode="auto">
            <a:xfrm>
              <a:off x="2134785" y="2484453"/>
              <a:ext cx="26281" cy="5641"/>
            </a:xfrm>
            <a:custGeom>
              <a:avLst/>
              <a:gdLst>
                <a:gd name="T0" fmla="*/ 2147483647 w 95"/>
                <a:gd name="T1" fmla="*/ 0 h 20"/>
                <a:gd name="T2" fmla="*/ 2147483647 w 95"/>
                <a:gd name="T3" fmla="*/ 0 h 20"/>
                <a:gd name="T4" fmla="*/ 2147483647 w 95"/>
                <a:gd name="T5" fmla="*/ 0 h 20"/>
                <a:gd name="T6" fmla="*/ 2147483647 w 95"/>
                <a:gd name="T7" fmla="*/ 0 h 20"/>
                <a:gd name="T8" fmla="*/ 2147483647 w 95"/>
                <a:gd name="T9" fmla="*/ 2147483647 h 20"/>
                <a:gd name="T10" fmla="*/ 0 w 95"/>
                <a:gd name="T11" fmla="*/ 2147483647 h 20"/>
                <a:gd name="T12" fmla="*/ 0 w 95"/>
                <a:gd name="T13" fmla="*/ 2147483647 h 20"/>
                <a:gd name="T14" fmla="*/ 0 w 95"/>
                <a:gd name="T15" fmla="*/ 2147483647 h 20"/>
                <a:gd name="T16" fmla="*/ 0 w 95"/>
                <a:gd name="T17" fmla="*/ 2147483647 h 20"/>
                <a:gd name="T18" fmla="*/ 0 w 95"/>
                <a:gd name="T19" fmla="*/ 2147483647 h 20"/>
                <a:gd name="T20" fmla="*/ 2147483647 w 95"/>
                <a:gd name="T21" fmla="*/ 2147483647 h 20"/>
                <a:gd name="T22" fmla="*/ 2147483647 w 95"/>
                <a:gd name="T23" fmla="*/ 2147483647 h 20"/>
                <a:gd name="T24" fmla="*/ 2147483647 w 95"/>
                <a:gd name="T25" fmla="*/ 2147483647 h 20"/>
                <a:gd name="T26" fmla="*/ 2147483647 w 95"/>
                <a:gd name="T27" fmla="*/ 2147483647 h 20"/>
                <a:gd name="T28" fmla="*/ 2147483647 w 95"/>
                <a:gd name="T29" fmla="*/ 2147483647 h 20"/>
                <a:gd name="T30" fmla="*/ 2147483647 w 95"/>
                <a:gd name="T31" fmla="*/ 2147483647 h 20"/>
                <a:gd name="T32" fmla="*/ 2147483647 w 95"/>
                <a:gd name="T33" fmla="*/ 2147483647 h 20"/>
                <a:gd name="T34" fmla="*/ 2147483647 w 95"/>
                <a:gd name="T35" fmla="*/ 2147483647 h 20"/>
                <a:gd name="T36" fmla="*/ 2147483647 w 95"/>
                <a:gd name="T37" fmla="*/ 2147483647 h 20"/>
                <a:gd name="T38" fmla="*/ 2147483647 w 95"/>
                <a:gd name="T39" fmla="*/ 2147483647 h 20"/>
                <a:gd name="T40" fmla="*/ 2147483647 w 95"/>
                <a:gd name="T41" fmla="*/ 2147483647 h 20"/>
                <a:gd name="T42" fmla="*/ 2147483647 w 95"/>
                <a:gd name="T43" fmla="*/ 2147483647 h 20"/>
                <a:gd name="T44" fmla="*/ 2147483647 w 95"/>
                <a:gd name="T45" fmla="*/ 2147483647 h 20"/>
                <a:gd name="T46" fmla="*/ 2147483647 w 95"/>
                <a:gd name="T47" fmla="*/ 2147483647 h 20"/>
                <a:gd name="T48" fmla="*/ 2147483647 w 95"/>
                <a:gd name="T49" fmla="*/ 2147483647 h 20"/>
                <a:gd name="T50" fmla="*/ 2147483647 w 95"/>
                <a:gd name="T51" fmla="*/ 0 h 20"/>
                <a:gd name="T52" fmla="*/ 2147483647 w 95"/>
                <a:gd name="T53" fmla="*/ 0 h 20"/>
                <a:gd name="T54" fmla="*/ 2147483647 w 95"/>
                <a:gd name="T55" fmla="*/ 0 h 20"/>
                <a:gd name="T56" fmla="*/ 2147483647 w 95"/>
                <a:gd name="T57" fmla="*/ 0 h 20"/>
                <a:gd name="T58" fmla="*/ 2147483647 w 9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5"/>
                <a:gd name="T91" fmla="*/ 0 h 20"/>
                <a:gd name="T92" fmla="*/ 95 w 9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5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9" y="20"/>
                  </a:lnTo>
                  <a:lnTo>
                    <a:pt x="81" y="20"/>
                  </a:lnTo>
                  <a:lnTo>
                    <a:pt x="87" y="20"/>
                  </a:lnTo>
                  <a:lnTo>
                    <a:pt x="90" y="17"/>
                  </a:lnTo>
                  <a:lnTo>
                    <a:pt x="93" y="14"/>
                  </a:lnTo>
                  <a:lnTo>
                    <a:pt x="95" y="12"/>
                  </a:lnTo>
                  <a:lnTo>
                    <a:pt x="95" y="8"/>
                  </a:lnTo>
                  <a:lnTo>
                    <a:pt x="95" y="6"/>
                  </a:lnTo>
                  <a:lnTo>
                    <a:pt x="93" y="6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1" name="Line 612"/>
            <p:cNvSpPr>
              <a:spLocks noChangeShapeType="1"/>
            </p:cNvSpPr>
            <p:nvPr/>
          </p:nvSpPr>
          <p:spPr bwMode="auto">
            <a:xfrm>
              <a:off x="2161066" y="248586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2" name="Freeform 613"/>
            <p:cNvSpPr>
              <a:spLocks/>
            </p:cNvSpPr>
            <p:nvPr/>
          </p:nvSpPr>
          <p:spPr bwMode="auto">
            <a:xfrm>
              <a:off x="2155534" y="2484453"/>
              <a:ext cx="5533" cy="1128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0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0 h 43"/>
                <a:gd name="T22" fmla="*/ 0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0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8"/>
                  </a:moveTo>
                  <a:lnTo>
                    <a:pt x="19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19" y="35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3" name="Line 614"/>
            <p:cNvSpPr>
              <a:spLocks noChangeShapeType="1"/>
            </p:cNvSpPr>
            <p:nvPr/>
          </p:nvSpPr>
          <p:spPr bwMode="auto">
            <a:xfrm>
              <a:off x="2158300" y="24900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4" name="Freeform 615"/>
            <p:cNvSpPr>
              <a:spLocks/>
            </p:cNvSpPr>
            <p:nvPr/>
          </p:nvSpPr>
          <p:spPr bwMode="auto">
            <a:xfrm>
              <a:off x="2155534" y="2490094"/>
              <a:ext cx="12449" cy="5641"/>
            </a:xfrm>
            <a:custGeom>
              <a:avLst/>
              <a:gdLst>
                <a:gd name="T0" fmla="*/ 2147483647 w 46"/>
                <a:gd name="T1" fmla="*/ 0 h 20"/>
                <a:gd name="T2" fmla="*/ 2147483647 w 46"/>
                <a:gd name="T3" fmla="*/ 0 h 20"/>
                <a:gd name="T4" fmla="*/ 2147483647 w 46"/>
                <a:gd name="T5" fmla="*/ 0 h 20"/>
                <a:gd name="T6" fmla="*/ 2147483647 w 46"/>
                <a:gd name="T7" fmla="*/ 2147483647 h 20"/>
                <a:gd name="T8" fmla="*/ 0 w 46"/>
                <a:gd name="T9" fmla="*/ 2147483647 h 20"/>
                <a:gd name="T10" fmla="*/ 0 w 46"/>
                <a:gd name="T11" fmla="*/ 2147483647 h 20"/>
                <a:gd name="T12" fmla="*/ 0 w 46"/>
                <a:gd name="T13" fmla="*/ 2147483647 h 20"/>
                <a:gd name="T14" fmla="*/ 0 w 46"/>
                <a:gd name="T15" fmla="*/ 2147483647 h 20"/>
                <a:gd name="T16" fmla="*/ 0 w 46"/>
                <a:gd name="T17" fmla="*/ 2147483647 h 20"/>
                <a:gd name="T18" fmla="*/ 0 w 46"/>
                <a:gd name="T19" fmla="*/ 2147483647 h 20"/>
                <a:gd name="T20" fmla="*/ 0 w 46"/>
                <a:gd name="T21" fmla="*/ 2147483647 h 20"/>
                <a:gd name="T22" fmla="*/ 2147483647 w 46"/>
                <a:gd name="T23" fmla="*/ 2147483647 h 20"/>
                <a:gd name="T24" fmla="*/ 2147483647 w 46"/>
                <a:gd name="T25" fmla="*/ 2147483647 h 20"/>
                <a:gd name="T26" fmla="*/ 2147483647 w 46"/>
                <a:gd name="T27" fmla="*/ 2147483647 h 20"/>
                <a:gd name="T28" fmla="*/ 2147483647 w 46"/>
                <a:gd name="T29" fmla="*/ 2147483647 h 20"/>
                <a:gd name="T30" fmla="*/ 2147483647 w 46"/>
                <a:gd name="T31" fmla="*/ 2147483647 h 20"/>
                <a:gd name="T32" fmla="*/ 2147483647 w 46"/>
                <a:gd name="T33" fmla="*/ 2147483647 h 20"/>
                <a:gd name="T34" fmla="*/ 2147483647 w 46"/>
                <a:gd name="T35" fmla="*/ 2147483647 h 20"/>
                <a:gd name="T36" fmla="*/ 2147483647 w 46"/>
                <a:gd name="T37" fmla="*/ 2147483647 h 20"/>
                <a:gd name="T38" fmla="*/ 2147483647 w 46"/>
                <a:gd name="T39" fmla="*/ 2147483647 h 20"/>
                <a:gd name="T40" fmla="*/ 2147483647 w 46"/>
                <a:gd name="T41" fmla="*/ 2147483647 h 20"/>
                <a:gd name="T42" fmla="*/ 2147483647 w 46"/>
                <a:gd name="T43" fmla="*/ 2147483647 h 20"/>
                <a:gd name="T44" fmla="*/ 2147483647 w 46"/>
                <a:gd name="T45" fmla="*/ 2147483647 h 20"/>
                <a:gd name="T46" fmla="*/ 2147483647 w 46"/>
                <a:gd name="T47" fmla="*/ 2147483647 h 20"/>
                <a:gd name="T48" fmla="*/ 2147483647 w 46"/>
                <a:gd name="T49" fmla="*/ 2147483647 h 20"/>
                <a:gd name="T50" fmla="*/ 2147483647 w 46"/>
                <a:gd name="T51" fmla="*/ 2147483647 h 20"/>
                <a:gd name="T52" fmla="*/ 2147483647 w 46"/>
                <a:gd name="T53" fmla="*/ 0 h 20"/>
                <a:gd name="T54" fmla="*/ 2147483647 w 46"/>
                <a:gd name="T55" fmla="*/ 0 h 20"/>
                <a:gd name="T56" fmla="*/ 2147483647 w 46"/>
                <a:gd name="T57" fmla="*/ 0 h 20"/>
                <a:gd name="T58" fmla="*/ 2147483647 w 4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0"/>
                <a:gd name="T92" fmla="*/ 46 w 4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0">
                  <a:moveTo>
                    <a:pt x="8" y="0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5" y="20"/>
                  </a:lnTo>
                  <a:lnTo>
                    <a:pt x="31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3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5" name="Line 616"/>
            <p:cNvSpPr>
              <a:spLocks noChangeShapeType="1"/>
            </p:cNvSpPr>
            <p:nvPr/>
          </p:nvSpPr>
          <p:spPr bwMode="auto">
            <a:xfrm>
              <a:off x="2167982" y="249432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6" name="Freeform 617"/>
            <p:cNvSpPr>
              <a:spLocks/>
            </p:cNvSpPr>
            <p:nvPr/>
          </p:nvSpPr>
          <p:spPr bwMode="auto">
            <a:xfrm>
              <a:off x="2162449" y="2490094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0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0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2"/>
                  </a:moveTo>
                  <a:lnTo>
                    <a:pt x="21" y="8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5" y="43"/>
                  </a:lnTo>
                  <a:lnTo>
                    <a:pt x="18" y="40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7" name="Line 618"/>
            <p:cNvSpPr>
              <a:spLocks noChangeShapeType="1"/>
            </p:cNvSpPr>
            <p:nvPr/>
          </p:nvSpPr>
          <p:spPr bwMode="auto">
            <a:xfrm>
              <a:off x="2165216" y="24971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8" name="Freeform 619"/>
            <p:cNvSpPr>
              <a:spLocks/>
            </p:cNvSpPr>
            <p:nvPr/>
          </p:nvSpPr>
          <p:spPr bwMode="auto">
            <a:xfrm>
              <a:off x="2162449" y="2497146"/>
              <a:ext cx="41496" cy="5641"/>
            </a:xfrm>
            <a:custGeom>
              <a:avLst/>
              <a:gdLst>
                <a:gd name="T0" fmla="*/ 2147483647 w 148"/>
                <a:gd name="T1" fmla="*/ 0 h 20"/>
                <a:gd name="T2" fmla="*/ 2147483647 w 148"/>
                <a:gd name="T3" fmla="*/ 0 h 20"/>
                <a:gd name="T4" fmla="*/ 2147483647 w 148"/>
                <a:gd name="T5" fmla="*/ 0 h 20"/>
                <a:gd name="T6" fmla="*/ 2147483647 w 148"/>
                <a:gd name="T7" fmla="*/ 0 h 20"/>
                <a:gd name="T8" fmla="*/ 2147483647 w 148"/>
                <a:gd name="T9" fmla="*/ 2147483647 h 20"/>
                <a:gd name="T10" fmla="*/ 0 w 148"/>
                <a:gd name="T11" fmla="*/ 2147483647 h 20"/>
                <a:gd name="T12" fmla="*/ 0 w 148"/>
                <a:gd name="T13" fmla="*/ 2147483647 h 20"/>
                <a:gd name="T14" fmla="*/ 0 w 148"/>
                <a:gd name="T15" fmla="*/ 2147483647 h 20"/>
                <a:gd name="T16" fmla="*/ 0 w 148"/>
                <a:gd name="T17" fmla="*/ 2147483647 h 20"/>
                <a:gd name="T18" fmla="*/ 0 w 148"/>
                <a:gd name="T19" fmla="*/ 2147483647 h 20"/>
                <a:gd name="T20" fmla="*/ 2147483647 w 148"/>
                <a:gd name="T21" fmla="*/ 2147483647 h 20"/>
                <a:gd name="T22" fmla="*/ 2147483647 w 148"/>
                <a:gd name="T23" fmla="*/ 2147483647 h 20"/>
                <a:gd name="T24" fmla="*/ 2147483647 w 148"/>
                <a:gd name="T25" fmla="*/ 2147483647 h 20"/>
                <a:gd name="T26" fmla="*/ 2147483647 w 148"/>
                <a:gd name="T27" fmla="*/ 2147483647 h 20"/>
                <a:gd name="T28" fmla="*/ 2147483647 w 148"/>
                <a:gd name="T29" fmla="*/ 2147483647 h 20"/>
                <a:gd name="T30" fmla="*/ 2147483647 w 148"/>
                <a:gd name="T31" fmla="*/ 2147483647 h 20"/>
                <a:gd name="T32" fmla="*/ 2147483647 w 148"/>
                <a:gd name="T33" fmla="*/ 2147483647 h 20"/>
                <a:gd name="T34" fmla="*/ 2147483647 w 148"/>
                <a:gd name="T35" fmla="*/ 2147483647 h 20"/>
                <a:gd name="T36" fmla="*/ 2147483647 w 148"/>
                <a:gd name="T37" fmla="*/ 2147483647 h 20"/>
                <a:gd name="T38" fmla="*/ 2147483647 w 148"/>
                <a:gd name="T39" fmla="*/ 2147483647 h 20"/>
                <a:gd name="T40" fmla="*/ 2147483647 w 148"/>
                <a:gd name="T41" fmla="*/ 2147483647 h 20"/>
                <a:gd name="T42" fmla="*/ 2147483647 w 148"/>
                <a:gd name="T43" fmla="*/ 2147483647 h 20"/>
                <a:gd name="T44" fmla="*/ 2147483647 w 148"/>
                <a:gd name="T45" fmla="*/ 2147483647 h 20"/>
                <a:gd name="T46" fmla="*/ 2147483647 w 148"/>
                <a:gd name="T47" fmla="*/ 2147483647 h 20"/>
                <a:gd name="T48" fmla="*/ 2147483647 w 148"/>
                <a:gd name="T49" fmla="*/ 2147483647 h 20"/>
                <a:gd name="T50" fmla="*/ 2147483647 w 148"/>
                <a:gd name="T51" fmla="*/ 0 h 20"/>
                <a:gd name="T52" fmla="*/ 2147483647 w 148"/>
                <a:gd name="T53" fmla="*/ 0 h 20"/>
                <a:gd name="T54" fmla="*/ 2147483647 w 148"/>
                <a:gd name="T55" fmla="*/ 0 h 20"/>
                <a:gd name="T56" fmla="*/ 2147483647 w 148"/>
                <a:gd name="T57" fmla="*/ 0 h 20"/>
                <a:gd name="T58" fmla="*/ 2147483647 w 14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8"/>
                <a:gd name="T91" fmla="*/ 0 h 20"/>
                <a:gd name="T92" fmla="*/ 148 w 14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8" h="20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134" y="20"/>
                  </a:lnTo>
                  <a:lnTo>
                    <a:pt x="139" y="20"/>
                  </a:lnTo>
                  <a:lnTo>
                    <a:pt x="142" y="17"/>
                  </a:lnTo>
                  <a:lnTo>
                    <a:pt x="144" y="14"/>
                  </a:lnTo>
                  <a:lnTo>
                    <a:pt x="148" y="11"/>
                  </a:lnTo>
                  <a:lnTo>
                    <a:pt x="148" y="8"/>
                  </a:lnTo>
                  <a:lnTo>
                    <a:pt x="148" y="6"/>
                  </a:lnTo>
                  <a:lnTo>
                    <a:pt x="144" y="6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9" name="Line 620"/>
            <p:cNvSpPr>
              <a:spLocks noChangeShapeType="1"/>
            </p:cNvSpPr>
            <p:nvPr/>
          </p:nvSpPr>
          <p:spPr bwMode="auto">
            <a:xfrm>
              <a:off x="2199797" y="24971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0" name="Freeform 621"/>
            <p:cNvSpPr>
              <a:spLocks/>
            </p:cNvSpPr>
            <p:nvPr/>
          </p:nvSpPr>
          <p:spPr bwMode="auto">
            <a:xfrm>
              <a:off x="2198412" y="2497146"/>
              <a:ext cx="22132" cy="5641"/>
            </a:xfrm>
            <a:custGeom>
              <a:avLst/>
              <a:gdLst>
                <a:gd name="T0" fmla="*/ 2147483647 w 83"/>
                <a:gd name="T1" fmla="*/ 0 h 20"/>
                <a:gd name="T2" fmla="*/ 2147483647 w 83"/>
                <a:gd name="T3" fmla="*/ 0 h 20"/>
                <a:gd name="T4" fmla="*/ 2147483647 w 83"/>
                <a:gd name="T5" fmla="*/ 0 h 20"/>
                <a:gd name="T6" fmla="*/ 2147483647 w 83"/>
                <a:gd name="T7" fmla="*/ 0 h 20"/>
                <a:gd name="T8" fmla="*/ 2147483647 w 83"/>
                <a:gd name="T9" fmla="*/ 2147483647 h 20"/>
                <a:gd name="T10" fmla="*/ 0 w 83"/>
                <a:gd name="T11" fmla="*/ 2147483647 h 20"/>
                <a:gd name="T12" fmla="*/ 0 w 83"/>
                <a:gd name="T13" fmla="*/ 2147483647 h 20"/>
                <a:gd name="T14" fmla="*/ 0 w 83"/>
                <a:gd name="T15" fmla="*/ 2147483647 h 20"/>
                <a:gd name="T16" fmla="*/ 0 w 83"/>
                <a:gd name="T17" fmla="*/ 2147483647 h 20"/>
                <a:gd name="T18" fmla="*/ 0 w 83"/>
                <a:gd name="T19" fmla="*/ 2147483647 h 20"/>
                <a:gd name="T20" fmla="*/ 2147483647 w 83"/>
                <a:gd name="T21" fmla="*/ 2147483647 h 20"/>
                <a:gd name="T22" fmla="*/ 2147483647 w 83"/>
                <a:gd name="T23" fmla="*/ 2147483647 h 20"/>
                <a:gd name="T24" fmla="*/ 2147483647 w 83"/>
                <a:gd name="T25" fmla="*/ 2147483647 h 20"/>
                <a:gd name="T26" fmla="*/ 2147483647 w 83"/>
                <a:gd name="T27" fmla="*/ 2147483647 h 20"/>
                <a:gd name="T28" fmla="*/ 2147483647 w 83"/>
                <a:gd name="T29" fmla="*/ 2147483647 h 20"/>
                <a:gd name="T30" fmla="*/ 2147483647 w 83"/>
                <a:gd name="T31" fmla="*/ 2147483647 h 20"/>
                <a:gd name="T32" fmla="*/ 2147483647 w 83"/>
                <a:gd name="T33" fmla="*/ 2147483647 h 20"/>
                <a:gd name="T34" fmla="*/ 2147483647 w 83"/>
                <a:gd name="T35" fmla="*/ 2147483647 h 20"/>
                <a:gd name="T36" fmla="*/ 2147483647 w 83"/>
                <a:gd name="T37" fmla="*/ 2147483647 h 20"/>
                <a:gd name="T38" fmla="*/ 2147483647 w 83"/>
                <a:gd name="T39" fmla="*/ 2147483647 h 20"/>
                <a:gd name="T40" fmla="*/ 2147483647 w 83"/>
                <a:gd name="T41" fmla="*/ 2147483647 h 20"/>
                <a:gd name="T42" fmla="*/ 2147483647 w 83"/>
                <a:gd name="T43" fmla="*/ 2147483647 h 20"/>
                <a:gd name="T44" fmla="*/ 2147483647 w 83"/>
                <a:gd name="T45" fmla="*/ 2147483647 h 20"/>
                <a:gd name="T46" fmla="*/ 2147483647 w 83"/>
                <a:gd name="T47" fmla="*/ 2147483647 h 20"/>
                <a:gd name="T48" fmla="*/ 2147483647 w 83"/>
                <a:gd name="T49" fmla="*/ 2147483647 h 20"/>
                <a:gd name="T50" fmla="*/ 2147483647 w 83"/>
                <a:gd name="T51" fmla="*/ 0 h 20"/>
                <a:gd name="T52" fmla="*/ 2147483647 w 83"/>
                <a:gd name="T53" fmla="*/ 0 h 20"/>
                <a:gd name="T54" fmla="*/ 2147483647 w 83"/>
                <a:gd name="T55" fmla="*/ 0 h 20"/>
                <a:gd name="T56" fmla="*/ 2147483647 w 83"/>
                <a:gd name="T57" fmla="*/ 0 h 20"/>
                <a:gd name="T58" fmla="*/ 2147483647 w 8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3"/>
                <a:gd name="T91" fmla="*/ 0 h 20"/>
                <a:gd name="T92" fmla="*/ 83 w 8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3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72" y="20"/>
                  </a:lnTo>
                  <a:lnTo>
                    <a:pt x="74" y="20"/>
                  </a:lnTo>
                  <a:lnTo>
                    <a:pt x="78" y="17"/>
                  </a:lnTo>
                  <a:lnTo>
                    <a:pt x="80" y="14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3" y="6"/>
                  </a:lnTo>
                  <a:lnTo>
                    <a:pt x="80" y="6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1" name="Line 622"/>
            <p:cNvSpPr>
              <a:spLocks noChangeShapeType="1"/>
            </p:cNvSpPr>
            <p:nvPr/>
          </p:nvSpPr>
          <p:spPr bwMode="auto">
            <a:xfrm>
              <a:off x="2217778" y="24971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2" name="Freeform 623"/>
            <p:cNvSpPr>
              <a:spLocks/>
            </p:cNvSpPr>
            <p:nvPr/>
          </p:nvSpPr>
          <p:spPr bwMode="auto">
            <a:xfrm>
              <a:off x="2215011" y="2497146"/>
              <a:ext cx="42880" cy="5641"/>
            </a:xfrm>
            <a:custGeom>
              <a:avLst/>
              <a:gdLst>
                <a:gd name="T0" fmla="*/ 2147483647 w 156"/>
                <a:gd name="T1" fmla="*/ 0 h 20"/>
                <a:gd name="T2" fmla="*/ 2147483647 w 156"/>
                <a:gd name="T3" fmla="*/ 0 h 20"/>
                <a:gd name="T4" fmla="*/ 2147483647 w 156"/>
                <a:gd name="T5" fmla="*/ 0 h 20"/>
                <a:gd name="T6" fmla="*/ 2147483647 w 156"/>
                <a:gd name="T7" fmla="*/ 0 h 20"/>
                <a:gd name="T8" fmla="*/ 2147483647 w 156"/>
                <a:gd name="T9" fmla="*/ 2147483647 h 20"/>
                <a:gd name="T10" fmla="*/ 0 w 156"/>
                <a:gd name="T11" fmla="*/ 2147483647 h 20"/>
                <a:gd name="T12" fmla="*/ 0 w 156"/>
                <a:gd name="T13" fmla="*/ 2147483647 h 20"/>
                <a:gd name="T14" fmla="*/ 0 w 156"/>
                <a:gd name="T15" fmla="*/ 2147483647 h 20"/>
                <a:gd name="T16" fmla="*/ 0 w 156"/>
                <a:gd name="T17" fmla="*/ 2147483647 h 20"/>
                <a:gd name="T18" fmla="*/ 0 w 156"/>
                <a:gd name="T19" fmla="*/ 2147483647 h 20"/>
                <a:gd name="T20" fmla="*/ 2147483647 w 156"/>
                <a:gd name="T21" fmla="*/ 2147483647 h 20"/>
                <a:gd name="T22" fmla="*/ 2147483647 w 156"/>
                <a:gd name="T23" fmla="*/ 2147483647 h 20"/>
                <a:gd name="T24" fmla="*/ 2147483647 w 156"/>
                <a:gd name="T25" fmla="*/ 2147483647 h 20"/>
                <a:gd name="T26" fmla="*/ 2147483647 w 156"/>
                <a:gd name="T27" fmla="*/ 2147483647 h 20"/>
                <a:gd name="T28" fmla="*/ 2147483647 w 156"/>
                <a:gd name="T29" fmla="*/ 2147483647 h 20"/>
                <a:gd name="T30" fmla="*/ 2147483647 w 156"/>
                <a:gd name="T31" fmla="*/ 2147483647 h 20"/>
                <a:gd name="T32" fmla="*/ 2147483647 w 156"/>
                <a:gd name="T33" fmla="*/ 2147483647 h 20"/>
                <a:gd name="T34" fmla="*/ 2147483647 w 156"/>
                <a:gd name="T35" fmla="*/ 2147483647 h 20"/>
                <a:gd name="T36" fmla="*/ 2147483647 w 156"/>
                <a:gd name="T37" fmla="*/ 2147483647 h 20"/>
                <a:gd name="T38" fmla="*/ 2147483647 w 156"/>
                <a:gd name="T39" fmla="*/ 2147483647 h 20"/>
                <a:gd name="T40" fmla="*/ 2147483647 w 156"/>
                <a:gd name="T41" fmla="*/ 2147483647 h 20"/>
                <a:gd name="T42" fmla="*/ 2147483647 w 156"/>
                <a:gd name="T43" fmla="*/ 2147483647 h 20"/>
                <a:gd name="T44" fmla="*/ 2147483647 w 156"/>
                <a:gd name="T45" fmla="*/ 2147483647 h 20"/>
                <a:gd name="T46" fmla="*/ 2147483647 w 156"/>
                <a:gd name="T47" fmla="*/ 2147483647 h 20"/>
                <a:gd name="T48" fmla="*/ 2147483647 w 156"/>
                <a:gd name="T49" fmla="*/ 2147483647 h 20"/>
                <a:gd name="T50" fmla="*/ 2147483647 w 156"/>
                <a:gd name="T51" fmla="*/ 0 h 20"/>
                <a:gd name="T52" fmla="*/ 2147483647 w 156"/>
                <a:gd name="T53" fmla="*/ 0 h 20"/>
                <a:gd name="T54" fmla="*/ 2147483647 w 156"/>
                <a:gd name="T55" fmla="*/ 0 h 20"/>
                <a:gd name="T56" fmla="*/ 2147483647 w 156"/>
                <a:gd name="T57" fmla="*/ 0 h 20"/>
                <a:gd name="T58" fmla="*/ 2147483647 w 15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6"/>
                <a:gd name="T91" fmla="*/ 0 h 20"/>
                <a:gd name="T92" fmla="*/ 156 w 15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6" h="20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10" y="20"/>
                  </a:lnTo>
                  <a:lnTo>
                    <a:pt x="142" y="20"/>
                  </a:lnTo>
                  <a:lnTo>
                    <a:pt x="148" y="20"/>
                  </a:lnTo>
                  <a:lnTo>
                    <a:pt x="150" y="17"/>
                  </a:lnTo>
                  <a:lnTo>
                    <a:pt x="154" y="14"/>
                  </a:lnTo>
                  <a:lnTo>
                    <a:pt x="156" y="11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4" y="2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3" name="Line 624"/>
            <p:cNvSpPr>
              <a:spLocks noChangeShapeType="1"/>
            </p:cNvSpPr>
            <p:nvPr/>
          </p:nvSpPr>
          <p:spPr bwMode="auto">
            <a:xfrm>
              <a:off x="2255124" y="249714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4" name="Freeform 625"/>
            <p:cNvSpPr>
              <a:spLocks/>
            </p:cNvSpPr>
            <p:nvPr/>
          </p:nvSpPr>
          <p:spPr bwMode="auto">
            <a:xfrm>
              <a:off x="2252358" y="2497146"/>
              <a:ext cx="26281" cy="5641"/>
            </a:xfrm>
            <a:custGeom>
              <a:avLst/>
              <a:gdLst>
                <a:gd name="T0" fmla="*/ 2147483647 w 92"/>
                <a:gd name="T1" fmla="*/ 0 h 20"/>
                <a:gd name="T2" fmla="*/ 2147483647 w 92"/>
                <a:gd name="T3" fmla="*/ 0 h 20"/>
                <a:gd name="T4" fmla="*/ 2147483647 w 92"/>
                <a:gd name="T5" fmla="*/ 0 h 20"/>
                <a:gd name="T6" fmla="*/ 2147483647 w 92"/>
                <a:gd name="T7" fmla="*/ 0 h 20"/>
                <a:gd name="T8" fmla="*/ 0 w 92"/>
                <a:gd name="T9" fmla="*/ 2147483647 h 20"/>
                <a:gd name="T10" fmla="*/ 0 w 92"/>
                <a:gd name="T11" fmla="*/ 2147483647 h 20"/>
                <a:gd name="T12" fmla="*/ 0 w 92"/>
                <a:gd name="T13" fmla="*/ 2147483647 h 20"/>
                <a:gd name="T14" fmla="*/ 0 w 92"/>
                <a:gd name="T15" fmla="*/ 2147483647 h 20"/>
                <a:gd name="T16" fmla="*/ 0 w 92"/>
                <a:gd name="T17" fmla="*/ 2147483647 h 20"/>
                <a:gd name="T18" fmla="*/ 0 w 92"/>
                <a:gd name="T19" fmla="*/ 2147483647 h 20"/>
                <a:gd name="T20" fmla="*/ 0 w 92"/>
                <a:gd name="T21" fmla="*/ 2147483647 h 20"/>
                <a:gd name="T22" fmla="*/ 2147483647 w 92"/>
                <a:gd name="T23" fmla="*/ 2147483647 h 20"/>
                <a:gd name="T24" fmla="*/ 2147483647 w 92"/>
                <a:gd name="T25" fmla="*/ 2147483647 h 20"/>
                <a:gd name="T26" fmla="*/ 2147483647 w 92"/>
                <a:gd name="T27" fmla="*/ 2147483647 h 20"/>
                <a:gd name="T28" fmla="*/ 2147483647 w 92"/>
                <a:gd name="T29" fmla="*/ 2147483647 h 20"/>
                <a:gd name="T30" fmla="*/ 2147483647 w 92"/>
                <a:gd name="T31" fmla="*/ 2147483647 h 20"/>
                <a:gd name="T32" fmla="*/ 2147483647 w 92"/>
                <a:gd name="T33" fmla="*/ 2147483647 h 20"/>
                <a:gd name="T34" fmla="*/ 2147483647 w 92"/>
                <a:gd name="T35" fmla="*/ 2147483647 h 20"/>
                <a:gd name="T36" fmla="*/ 2147483647 w 92"/>
                <a:gd name="T37" fmla="*/ 2147483647 h 20"/>
                <a:gd name="T38" fmla="*/ 2147483647 w 92"/>
                <a:gd name="T39" fmla="*/ 2147483647 h 20"/>
                <a:gd name="T40" fmla="*/ 2147483647 w 92"/>
                <a:gd name="T41" fmla="*/ 2147483647 h 20"/>
                <a:gd name="T42" fmla="*/ 2147483647 w 92"/>
                <a:gd name="T43" fmla="*/ 2147483647 h 20"/>
                <a:gd name="T44" fmla="*/ 2147483647 w 92"/>
                <a:gd name="T45" fmla="*/ 2147483647 h 20"/>
                <a:gd name="T46" fmla="*/ 2147483647 w 92"/>
                <a:gd name="T47" fmla="*/ 2147483647 h 20"/>
                <a:gd name="T48" fmla="*/ 2147483647 w 92"/>
                <a:gd name="T49" fmla="*/ 2147483647 h 20"/>
                <a:gd name="T50" fmla="*/ 2147483647 w 92"/>
                <a:gd name="T51" fmla="*/ 0 h 20"/>
                <a:gd name="T52" fmla="*/ 2147483647 w 92"/>
                <a:gd name="T53" fmla="*/ 0 h 20"/>
                <a:gd name="T54" fmla="*/ 2147483647 w 92"/>
                <a:gd name="T55" fmla="*/ 0 h 20"/>
                <a:gd name="T56" fmla="*/ 2147483647 w 92"/>
                <a:gd name="T57" fmla="*/ 0 h 20"/>
                <a:gd name="T58" fmla="*/ 2147483647 w 9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2"/>
                <a:gd name="T91" fmla="*/ 0 h 20"/>
                <a:gd name="T92" fmla="*/ 92 w 9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2" h="20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78" y="20"/>
                  </a:lnTo>
                  <a:lnTo>
                    <a:pt x="84" y="20"/>
                  </a:lnTo>
                  <a:lnTo>
                    <a:pt x="86" y="17"/>
                  </a:lnTo>
                  <a:lnTo>
                    <a:pt x="90" y="17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2" y="11"/>
                  </a:lnTo>
                  <a:lnTo>
                    <a:pt x="92" y="8"/>
                  </a:lnTo>
                  <a:lnTo>
                    <a:pt x="92" y="6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5" name="Line 626"/>
            <p:cNvSpPr>
              <a:spLocks noChangeShapeType="1"/>
            </p:cNvSpPr>
            <p:nvPr/>
          </p:nvSpPr>
          <p:spPr bwMode="auto">
            <a:xfrm>
              <a:off x="2278639" y="249996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6" name="Freeform 627"/>
            <p:cNvSpPr>
              <a:spLocks/>
            </p:cNvSpPr>
            <p:nvPr/>
          </p:nvSpPr>
          <p:spPr bwMode="auto">
            <a:xfrm>
              <a:off x="2273105" y="2497146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7" name="Line 628"/>
            <p:cNvSpPr>
              <a:spLocks noChangeShapeType="1"/>
            </p:cNvSpPr>
            <p:nvPr/>
          </p:nvSpPr>
          <p:spPr bwMode="auto">
            <a:xfrm>
              <a:off x="2274489" y="25041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8" name="Freeform 629"/>
            <p:cNvSpPr>
              <a:spLocks/>
            </p:cNvSpPr>
            <p:nvPr/>
          </p:nvSpPr>
          <p:spPr bwMode="auto">
            <a:xfrm>
              <a:off x="2273105" y="2504197"/>
              <a:ext cx="9683" cy="5641"/>
            </a:xfrm>
            <a:custGeom>
              <a:avLst/>
              <a:gdLst>
                <a:gd name="T0" fmla="*/ 2147483647 w 37"/>
                <a:gd name="T1" fmla="*/ 0 h 20"/>
                <a:gd name="T2" fmla="*/ 2147483647 w 37"/>
                <a:gd name="T3" fmla="*/ 0 h 20"/>
                <a:gd name="T4" fmla="*/ 2147483647 w 37"/>
                <a:gd name="T5" fmla="*/ 2147483647 h 20"/>
                <a:gd name="T6" fmla="*/ 2147483647 w 37"/>
                <a:gd name="T7" fmla="*/ 2147483647 h 20"/>
                <a:gd name="T8" fmla="*/ 2147483647 w 37"/>
                <a:gd name="T9" fmla="*/ 2147483647 h 20"/>
                <a:gd name="T10" fmla="*/ 0 w 37"/>
                <a:gd name="T11" fmla="*/ 2147483647 h 20"/>
                <a:gd name="T12" fmla="*/ 0 w 37"/>
                <a:gd name="T13" fmla="*/ 2147483647 h 20"/>
                <a:gd name="T14" fmla="*/ 0 w 37"/>
                <a:gd name="T15" fmla="*/ 2147483647 h 20"/>
                <a:gd name="T16" fmla="*/ 0 w 37"/>
                <a:gd name="T17" fmla="*/ 2147483647 h 20"/>
                <a:gd name="T18" fmla="*/ 0 w 37"/>
                <a:gd name="T19" fmla="*/ 2147483647 h 20"/>
                <a:gd name="T20" fmla="*/ 2147483647 w 37"/>
                <a:gd name="T21" fmla="*/ 2147483647 h 20"/>
                <a:gd name="T22" fmla="*/ 2147483647 w 37"/>
                <a:gd name="T23" fmla="*/ 2147483647 h 20"/>
                <a:gd name="T24" fmla="*/ 2147483647 w 37"/>
                <a:gd name="T25" fmla="*/ 2147483647 h 20"/>
                <a:gd name="T26" fmla="*/ 2147483647 w 37"/>
                <a:gd name="T27" fmla="*/ 2147483647 h 20"/>
                <a:gd name="T28" fmla="*/ 2147483647 w 37"/>
                <a:gd name="T29" fmla="*/ 2147483647 h 20"/>
                <a:gd name="T30" fmla="*/ 2147483647 w 37"/>
                <a:gd name="T31" fmla="*/ 2147483647 h 20"/>
                <a:gd name="T32" fmla="*/ 2147483647 w 37"/>
                <a:gd name="T33" fmla="*/ 2147483647 h 20"/>
                <a:gd name="T34" fmla="*/ 2147483647 w 37"/>
                <a:gd name="T35" fmla="*/ 2147483647 h 20"/>
                <a:gd name="T36" fmla="*/ 2147483647 w 37"/>
                <a:gd name="T37" fmla="*/ 2147483647 h 20"/>
                <a:gd name="T38" fmla="*/ 2147483647 w 37"/>
                <a:gd name="T39" fmla="*/ 2147483647 h 20"/>
                <a:gd name="T40" fmla="*/ 2147483647 w 37"/>
                <a:gd name="T41" fmla="*/ 2147483647 h 20"/>
                <a:gd name="T42" fmla="*/ 2147483647 w 37"/>
                <a:gd name="T43" fmla="*/ 2147483647 h 20"/>
                <a:gd name="T44" fmla="*/ 2147483647 w 37"/>
                <a:gd name="T45" fmla="*/ 2147483647 h 20"/>
                <a:gd name="T46" fmla="*/ 2147483647 w 37"/>
                <a:gd name="T47" fmla="*/ 2147483647 h 20"/>
                <a:gd name="T48" fmla="*/ 2147483647 w 37"/>
                <a:gd name="T49" fmla="*/ 2147483647 h 20"/>
                <a:gd name="T50" fmla="*/ 2147483647 w 37"/>
                <a:gd name="T51" fmla="*/ 2147483647 h 20"/>
                <a:gd name="T52" fmla="*/ 2147483647 w 37"/>
                <a:gd name="T53" fmla="*/ 2147483647 h 20"/>
                <a:gd name="T54" fmla="*/ 2147483647 w 37"/>
                <a:gd name="T55" fmla="*/ 0 h 20"/>
                <a:gd name="T56" fmla="*/ 2147483647 w 37"/>
                <a:gd name="T57" fmla="*/ 0 h 20"/>
                <a:gd name="T58" fmla="*/ 2147483647 w 3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0"/>
                <a:gd name="T92" fmla="*/ 37 w 3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0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7" y="17"/>
                  </a:lnTo>
                  <a:lnTo>
                    <a:pt x="37" y="14"/>
                  </a:lnTo>
                  <a:lnTo>
                    <a:pt x="37" y="12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9" name="Line 630"/>
            <p:cNvSpPr>
              <a:spLocks noChangeShapeType="1"/>
            </p:cNvSpPr>
            <p:nvPr/>
          </p:nvSpPr>
          <p:spPr bwMode="auto">
            <a:xfrm>
              <a:off x="2281405" y="25041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0" name="Freeform 631"/>
            <p:cNvSpPr>
              <a:spLocks/>
            </p:cNvSpPr>
            <p:nvPr/>
          </p:nvSpPr>
          <p:spPr bwMode="auto">
            <a:xfrm>
              <a:off x="2277255" y="2504197"/>
              <a:ext cx="5533" cy="5641"/>
            </a:xfrm>
            <a:custGeom>
              <a:avLst/>
              <a:gdLst>
                <a:gd name="T0" fmla="*/ 2147483647 w 19"/>
                <a:gd name="T1" fmla="*/ 0 h 20"/>
                <a:gd name="T2" fmla="*/ 2147483647 w 19"/>
                <a:gd name="T3" fmla="*/ 0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0 w 19"/>
                <a:gd name="T13" fmla="*/ 2147483647 h 20"/>
                <a:gd name="T14" fmla="*/ 0 w 19"/>
                <a:gd name="T15" fmla="*/ 2147483647 h 20"/>
                <a:gd name="T16" fmla="*/ 0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2147483647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2147483647 w 19"/>
                <a:gd name="T55" fmla="*/ 0 h 20"/>
                <a:gd name="T56" fmla="*/ 2147483647 w 19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"/>
                <a:gd name="T88" fmla="*/ 0 h 20"/>
                <a:gd name="T89" fmla="*/ 19 w 19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" h="20">
                  <a:moveTo>
                    <a:pt x="11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13" y="20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1" name="Line 632"/>
            <p:cNvSpPr>
              <a:spLocks noChangeShapeType="1"/>
            </p:cNvSpPr>
            <p:nvPr/>
          </p:nvSpPr>
          <p:spPr bwMode="auto">
            <a:xfrm>
              <a:off x="2281405" y="25041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2" name="Freeform 633"/>
            <p:cNvSpPr>
              <a:spLocks/>
            </p:cNvSpPr>
            <p:nvPr/>
          </p:nvSpPr>
          <p:spPr bwMode="auto">
            <a:xfrm>
              <a:off x="2277255" y="2504197"/>
              <a:ext cx="15216" cy="5641"/>
            </a:xfrm>
            <a:custGeom>
              <a:avLst/>
              <a:gdLst>
                <a:gd name="T0" fmla="*/ 2147483647 w 54"/>
                <a:gd name="T1" fmla="*/ 0 h 20"/>
                <a:gd name="T2" fmla="*/ 2147483647 w 54"/>
                <a:gd name="T3" fmla="*/ 0 h 20"/>
                <a:gd name="T4" fmla="*/ 2147483647 w 54"/>
                <a:gd name="T5" fmla="*/ 2147483647 h 20"/>
                <a:gd name="T6" fmla="*/ 2147483647 w 54"/>
                <a:gd name="T7" fmla="*/ 2147483647 h 20"/>
                <a:gd name="T8" fmla="*/ 2147483647 w 54"/>
                <a:gd name="T9" fmla="*/ 2147483647 h 20"/>
                <a:gd name="T10" fmla="*/ 2147483647 w 54"/>
                <a:gd name="T11" fmla="*/ 2147483647 h 20"/>
                <a:gd name="T12" fmla="*/ 2147483647 w 54"/>
                <a:gd name="T13" fmla="*/ 2147483647 h 20"/>
                <a:gd name="T14" fmla="*/ 0 w 54"/>
                <a:gd name="T15" fmla="*/ 2147483647 h 20"/>
                <a:gd name="T16" fmla="*/ 2147483647 w 54"/>
                <a:gd name="T17" fmla="*/ 2147483647 h 20"/>
                <a:gd name="T18" fmla="*/ 2147483647 w 54"/>
                <a:gd name="T19" fmla="*/ 2147483647 h 20"/>
                <a:gd name="T20" fmla="*/ 2147483647 w 54"/>
                <a:gd name="T21" fmla="*/ 2147483647 h 20"/>
                <a:gd name="T22" fmla="*/ 2147483647 w 54"/>
                <a:gd name="T23" fmla="*/ 2147483647 h 20"/>
                <a:gd name="T24" fmla="*/ 2147483647 w 54"/>
                <a:gd name="T25" fmla="*/ 2147483647 h 20"/>
                <a:gd name="T26" fmla="*/ 2147483647 w 54"/>
                <a:gd name="T27" fmla="*/ 2147483647 h 20"/>
                <a:gd name="T28" fmla="*/ 2147483647 w 54"/>
                <a:gd name="T29" fmla="*/ 2147483647 h 20"/>
                <a:gd name="T30" fmla="*/ 2147483647 w 54"/>
                <a:gd name="T31" fmla="*/ 2147483647 h 20"/>
                <a:gd name="T32" fmla="*/ 2147483647 w 54"/>
                <a:gd name="T33" fmla="*/ 2147483647 h 20"/>
                <a:gd name="T34" fmla="*/ 2147483647 w 54"/>
                <a:gd name="T35" fmla="*/ 2147483647 h 20"/>
                <a:gd name="T36" fmla="*/ 2147483647 w 54"/>
                <a:gd name="T37" fmla="*/ 2147483647 h 20"/>
                <a:gd name="T38" fmla="*/ 2147483647 w 54"/>
                <a:gd name="T39" fmla="*/ 2147483647 h 20"/>
                <a:gd name="T40" fmla="*/ 2147483647 w 54"/>
                <a:gd name="T41" fmla="*/ 2147483647 h 20"/>
                <a:gd name="T42" fmla="*/ 2147483647 w 54"/>
                <a:gd name="T43" fmla="*/ 2147483647 h 20"/>
                <a:gd name="T44" fmla="*/ 2147483647 w 54"/>
                <a:gd name="T45" fmla="*/ 2147483647 h 20"/>
                <a:gd name="T46" fmla="*/ 2147483647 w 54"/>
                <a:gd name="T47" fmla="*/ 2147483647 h 20"/>
                <a:gd name="T48" fmla="*/ 2147483647 w 54"/>
                <a:gd name="T49" fmla="*/ 2147483647 h 20"/>
                <a:gd name="T50" fmla="*/ 2147483647 w 54"/>
                <a:gd name="T51" fmla="*/ 2147483647 h 20"/>
                <a:gd name="T52" fmla="*/ 2147483647 w 54"/>
                <a:gd name="T53" fmla="*/ 2147483647 h 20"/>
                <a:gd name="T54" fmla="*/ 2147483647 w 54"/>
                <a:gd name="T55" fmla="*/ 0 h 20"/>
                <a:gd name="T56" fmla="*/ 2147483647 w 54"/>
                <a:gd name="T57" fmla="*/ 0 h 20"/>
                <a:gd name="T58" fmla="*/ 2147483647 w 5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20"/>
                <a:gd name="T92" fmla="*/ 54 w 5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20">
                  <a:moveTo>
                    <a:pt x="11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40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51" y="20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1" y="6"/>
                  </a:lnTo>
                  <a:lnTo>
                    <a:pt x="51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3" name="Line 634"/>
            <p:cNvSpPr>
              <a:spLocks noChangeShapeType="1"/>
            </p:cNvSpPr>
            <p:nvPr/>
          </p:nvSpPr>
          <p:spPr bwMode="auto">
            <a:xfrm>
              <a:off x="2292470" y="250701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4" name="Freeform 635"/>
            <p:cNvSpPr>
              <a:spLocks/>
            </p:cNvSpPr>
            <p:nvPr/>
          </p:nvSpPr>
          <p:spPr bwMode="auto">
            <a:xfrm>
              <a:off x="2286937" y="2504197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20" y="8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5" name="Line 636"/>
            <p:cNvSpPr>
              <a:spLocks noChangeShapeType="1"/>
            </p:cNvSpPr>
            <p:nvPr/>
          </p:nvSpPr>
          <p:spPr bwMode="auto">
            <a:xfrm>
              <a:off x="2289704" y="251125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6" name="Freeform 637"/>
            <p:cNvSpPr>
              <a:spLocks/>
            </p:cNvSpPr>
            <p:nvPr/>
          </p:nvSpPr>
          <p:spPr bwMode="auto">
            <a:xfrm>
              <a:off x="2286937" y="2511250"/>
              <a:ext cx="6917" cy="5641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0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0 w 26"/>
                <a:gd name="T11" fmla="*/ 2147483647 h 21"/>
                <a:gd name="T12" fmla="*/ 0 w 26"/>
                <a:gd name="T13" fmla="*/ 2147483647 h 21"/>
                <a:gd name="T14" fmla="*/ 0 w 26"/>
                <a:gd name="T15" fmla="*/ 2147483647 h 21"/>
                <a:gd name="T16" fmla="*/ 0 w 26"/>
                <a:gd name="T17" fmla="*/ 2147483647 h 21"/>
                <a:gd name="T18" fmla="*/ 0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2147483647 h 21"/>
                <a:gd name="T52" fmla="*/ 2147483647 w 26"/>
                <a:gd name="T53" fmla="*/ 0 h 21"/>
                <a:gd name="T54" fmla="*/ 2147483647 w 26"/>
                <a:gd name="T55" fmla="*/ 0 h 21"/>
                <a:gd name="T56" fmla="*/ 2147483647 w 26"/>
                <a:gd name="T57" fmla="*/ 0 h 21"/>
                <a:gd name="T58" fmla="*/ 2147483647 w 2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1"/>
                <a:gd name="T92" fmla="*/ 26 w 2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7" name="Line 638"/>
            <p:cNvSpPr>
              <a:spLocks noChangeShapeType="1"/>
            </p:cNvSpPr>
            <p:nvPr/>
          </p:nvSpPr>
          <p:spPr bwMode="auto">
            <a:xfrm>
              <a:off x="2293854" y="251407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8" name="Freeform 639"/>
            <p:cNvSpPr>
              <a:spLocks/>
            </p:cNvSpPr>
            <p:nvPr/>
          </p:nvSpPr>
          <p:spPr bwMode="auto">
            <a:xfrm>
              <a:off x="2288321" y="2511250"/>
              <a:ext cx="5533" cy="1269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0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0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2147483647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2147483647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3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9" name="Line 640"/>
            <p:cNvSpPr>
              <a:spLocks noChangeShapeType="1"/>
            </p:cNvSpPr>
            <p:nvPr/>
          </p:nvSpPr>
          <p:spPr bwMode="auto">
            <a:xfrm>
              <a:off x="2292470" y="251830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0" name="Freeform 641"/>
            <p:cNvSpPr>
              <a:spLocks/>
            </p:cNvSpPr>
            <p:nvPr/>
          </p:nvSpPr>
          <p:spPr bwMode="auto">
            <a:xfrm>
              <a:off x="2288321" y="2518301"/>
              <a:ext cx="6917" cy="5641"/>
            </a:xfrm>
            <a:custGeom>
              <a:avLst/>
              <a:gdLst>
                <a:gd name="T0" fmla="*/ 2147483647 w 22"/>
                <a:gd name="T1" fmla="*/ 0 h 21"/>
                <a:gd name="T2" fmla="*/ 2147483647 w 22"/>
                <a:gd name="T3" fmla="*/ 0 h 21"/>
                <a:gd name="T4" fmla="*/ 2147483647 w 22"/>
                <a:gd name="T5" fmla="*/ 0 h 21"/>
                <a:gd name="T6" fmla="*/ 2147483647 w 22"/>
                <a:gd name="T7" fmla="*/ 0 h 21"/>
                <a:gd name="T8" fmla="*/ 2147483647 w 22"/>
                <a:gd name="T9" fmla="*/ 2147483647 h 21"/>
                <a:gd name="T10" fmla="*/ 2147483647 w 22"/>
                <a:gd name="T11" fmla="*/ 2147483647 h 21"/>
                <a:gd name="T12" fmla="*/ 0 w 22"/>
                <a:gd name="T13" fmla="*/ 2147483647 h 21"/>
                <a:gd name="T14" fmla="*/ 0 w 22"/>
                <a:gd name="T15" fmla="*/ 2147483647 h 21"/>
                <a:gd name="T16" fmla="*/ 0 w 22"/>
                <a:gd name="T17" fmla="*/ 2147483647 h 21"/>
                <a:gd name="T18" fmla="*/ 2147483647 w 22"/>
                <a:gd name="T19" fmla="*/ 2147483647 h 21"/>
                <a:gd name="T20" fmla="*/ 2147483647 w 22"/>
                <a:gd name="T21" fmla="*/ 2147483647 h 21"/>
                <a:gd name="T22" fmla="*/ 2147483647 w 22"/>
                <a:gd name="T23" fmla="*/ 2147483647 h 21"/>
                <a:gd name="T24" fmla="*/ 2147483647 w 22"/>
                <a:gd name="T25" fmla="*/ 2147483647 h 21"/>
                <a:gd name="T26" fmla="*/ 2147483647 w 22"/>
                <a:gd name="T27" fmla="*/ 2147483647 h 21"/>
                <a:gd name="T28" fmla="*/ 2147483647 w 22"/>
                <a:gd name="T29" fmla="*/ 2147483647 h 21"/>
                <a:gd name="T30" fmla="*/ 2147483647 w 22"/>
                <a:gd name="T31" fmla="*/ 2147483647 h 21"/>
                <a:gd name="T32" fmla="*/ 2147483647 w 22"/>
                <a:gd name="T33" fmla="*/ 2147483647 h 21"/>
                <a:gd name="T34" fmla="*/ 2147483647 w 22"/>
                <a:gd name="T35" fmla="*/ 2147483647 h 21"/>
                <a:gd name="T36" fmla="*/ 2147483647 w 22"/>
                <a:gd name="T37" fmla="*/ 2147483647 h 21"/>
                <a:gd name="T38" fmla="*/ 2147483647 w 22"/>
                <a:gd name="T39" fmla="*/ 2147483647 h 21"/>
                <a:gd name="T40" fmla="*/ 2147483647 w 22"/>
                <a:gd name="T41" fmla="*/ 2147483647 h 21"/>
                <a:gd name="T42" fmla="*/ 2147483647 w 22"/>
                <a:gd name="T43" fmla="*/ 2147483647 h 21"/>
                <a:gd name="T44" fmla="*/ 2147483647 w 22"/>
                <a:gd name="T45" fmla="*/ 2147483647 h 21"/>
                <a:gd name="T46" fmla="*/ 2147483647 w 22"/>
                <a:gd name="T47" fmla="*/ 2147483647 h 21"/>
                <a:gd name="T48" fmla="*/ 2147483647 w 22"/>
                <a:gd name="T49" fmla="*/ 2147483647 h 21"/>
                <a:gd name="T50" fmla="*/ 2147483647 w 22"/>
                <a:gd name="T51" fmla="*/ 0 h 21"/>
                <a:gd name="T52" fmla="*/ 2147483647 w 22"/>
                <a:gd name="T53" fmla="*/ 0 h 21"/>
                <a:gd name="T54" fmla="*/ 2147483647 w 22"/>
                <a:gd name="T55" fmla="*/ 0 h 21"/>
                <a:gd name="T56" fmla="*/ 2147483647 w 22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"/>
                <a:gd name="T88" fmla="*/ 0 h 21"/>
                <a:gd name="T89" fmla="*/ 22 w 22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" h="21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6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1" name="Line 642"/>
            <p:cNvSpPr>
              <a:spLocks noChangeShapeType="1"/>
            </p:cNvSpPr>
            <p:nvPr/>
          </p:nvSpPr>
          <p:spPr bwMode="auto">
            <a:xfrm>
              <a:off x="2295236" y="252112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2" name="Freeform 643"/>
            <p:cNvSpPr>
              <a:spLocks/>
            </p:cNvSpPr>
            <p:nvPr/>
          </p:nvSpPr>
          <p:spPr bwMode="auto">
            <a:xfrm>
              <a:off x="2289704" y="2518301"/>
              <a:ext cx="5533" cy="1269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0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0 h 44"/>
                <a:gd name="T22" fmla="*/ 2147483647 w 20"/>
                <a:gd name="T23" fmla="*/ 2147483647 h 44"/>
                <a:gd name="T24" fmla="*/ 2147483647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2147483647 w 20"/>
                <a:gd name="T33" fmla="*/ 2147483647 h 44"/>
                <a:gd name="T34" fmla="*/ 2147483647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9"/>
                  </a:moveTo>
                  <a:lnTo>
                    <a:pt x="20" y="6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4" y="41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18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3" name="Line 644"/>
            <p:cNvSpPr>
              <a:spLocks noChangeShapeType="1"/>
            </p:cNvSpPr>
            <p:nvPr/>
          </p:nvSpPr>
          <p:spPr bwMode="auto">
            <a:xfrm>
              <a:off x="2292470" y="25253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4" name="Freeform 645"/>
            <p:cNvSpPr>
              <a:spLocks/>
            </p:cNvSpPr>
            <p:nvPr/>
          </p:nvSpPr>
          <p:spPr bwMode="auto">
            <a:xfrm>
              <a:off x="2289704" y="2525353"/>
              <a:ext cx="11065" cy="5641"/>
            </a:xfrm>
            <a:custGeom>
              <a:avLst/>
              <a:gdLst>
                <a:gd name="T0" fmla="*/ 2147483647 w 43"/>
                <a:gd name="T1" fmla="*/ 0 h 21"/>
                <a:gd name="T2" fmla="*/ 2147483647 w 43"/>
                <a:gd name="T3" fmla="*/ 0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2147483647 w 43"/>
                <a:gd name="T11" fmla="*/ 2147483647 h 21"/>
                <a:gd name="T12" fmla="*/ 0 w 43"/>
                <a:gd name="T13" fmla="*/ 2147483647 h 21"/>
                <a:gd name="T14" fmla="*/ 0 w 43"/>
                <a:gd name="T15" fmla="*/ 2147483647 h 21"/>
                <a:gd name="T16" fmla="*/ 0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2147483647 w 43"/>
                <a:gd name="T31" fmla="*/ 2147483647 h 21"/>
                <a:gd name="T32" fmla="*/ 2147483647 w 43"/>
                <a:gd name="T33" fmla="*/ 2147483647 h 21"/>
                <a:gd name="T34" fmla="*/ 2147483647 w 43"/>
                <a:gd name="T35" fmla="*/ 2147483647 h 21"/>
                <a:gd name="T36" fmla="*/ 2147483647 w 43"/>
                <a:gd name="T37" fmla="*/ 2147483647 h 21"/>
                <a:gd name="T38" fmla="*/ 2147483647 w 43"/>
                <a:gd name="T39" fmla="*/ 2147483647 h 21"/>
                <a:gd name="T40" fmla="*/ 2147483647 w 43"/>
                <a:gd name="T41" fmla="*/ 2147483647 h 21"/>
                <a:gd name="T42" fmla="*/ 2147483647 w 43"/>
                <a:gd name="T43" fmla="*/ 2147483647 h 21"/>
                <a:gd name="T44" fmla="*/ 2147483647 w 43"/>
                <a:gd name="T45" fmla="*/ 2147483647 h 21"/>
                <a:gd name="T46" fmla="*/ 2147483647 w 43"/>
                <a:gd name="T47" fmla="*/ 2147483647 h 21"/>
                <a:gd name="T48" fmla="*/ 2147483647 w 43"/>
                <a:gd name="T49" fmla="*/ 2147483647 h 21"/>
                <a:gd name="T50" fmla="*/ 2147483647 w 43"/>
                <a:gd name="T51" fmla="*/ 2147483647 h 21"/>
                <a:gd name="T52" fmla="*/ 2147483647 w 43"/>
                <a:gd name="T53" fmla="*/ 2147483647 h 21"/>
                <a:gd name="T54" fmla="*/ 2147483647 w 43"/>
                <a:gd name="T55" fmla="*/ 0 h 21"/>
                <a:gd name="T56" fmla="*/ 2147483647 w 43"/>
                <a:gd name="T57" fmla="*/ 0 h 21"/>
                <a:gd name="T58" fmla="*/ 2147483647 w 4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1"/>
                <a:gd name="T92" fmla="*/ 43 w 4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1">
                  <a:moveTo>
                    <a:pt x="12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30" y="21"/>
                  </a:lnTo>
                  <a:lnTo>
                    <a:pt x="35" y="21"/>
                  </a:lnTo>
                  <a:lnTo>
                    <a:pt x="38" y="21"/>
                  </a:lnTo>
                  <a:lnTo>
                    <a:pt x="41" y="21"/>
                  </a:lnTo>
                  <a:lnTo>
                    <a:pt x="41" y="18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9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5" name="Line 646"/>
            <p:cNvSpPr>
              <a:spLocks noChangeShapeType="1"/>
            </p:cNvSpPr>
            <p:nvPr/>
          </p:nvSpPr>
          <p:spPr bwMode="auto">
            <a:xfrm>
              <a:off x="2299387" y="25253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6" name="Freeform 647"/>
            <p:cNvSpPr>
              <a:spLocks/>
            </p:cNvSpPr>
            <p:nvPr/>
          </p:nvSpPr>
          <p:spPr bwMode="auto">
            <a:xfrm>
              <a:off x="2296621" y="2525353"/>
              <a:ext cx="5533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0 h 21"/>
                <a:gd name="T56" fmla="*/ 2147483647 w 23"/>
                <a:gd name="T57" fmla="*/ 0 h 21"/>
                <a:gd name="T58" fmla="*/ 2147483647 w 2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1"/>
                <a:gd name="T92" fmla="*/ 23 w 2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1">
                  <a:moveTo>
                    <a:pt x="11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18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7" name="Line 648"/>
            <p:cNvSpPr>
              <a:spLocks noChangeShapeType="1"/>
            </p:cNvSpPr>
            <p:nvPr/>
          </p:nvSpPr>
          <p:spPr bwMode="auto">
            <a:xfrm>
              <a:off x="2299387" y="25253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8" name="Freeform 649"/>
            <p:cNvSpPr>
              <a:spLocks/>
            </p:cNvSpPr>
            <p:nvPr/>
          </p:nvSpPr>
          <p:spPr bwMode="auto">
            <a:xfrm>
              <a:off x="2296621" y="2525353"/>
              <a:ext cx="20748" cy="5641"/>
            </a:xfrm>
            <a:custGeom>
              <a:avLst/>
              <a:gdLst>
                <a:gd name="T0" fmla="*/ 2147483647 w 75"/>
                <a:gd name="T1" fmla="*/ 0 h 21"/>
                <a:gd name="T2" fmla="*/ 2147483647 w 75"/>
                <a:gd name="T3" fmla="*/ 0 h 21"/>
                <a:gd name="T4" fmla="*/ 2147483647 w 75"/>
                <a:gd name="T5" fmla="*/ 2147483647 h 21"/>
                <a:gd name="T6" fmla="*/ 2147483647 w 75"/>
                <a:gd name="T7" fmla="*/ 2147483647 h 21"/>
                <a:gd name="T8" fmla="*/ 2147483647 w 75"/>
                <a:gd name="T9" fmla="*/ 2147483647 h 21"/>
                <a:gd name="T10" fmla="*/ 2147483647 w 75"/>
                <a:gd name="T11" fmla="*/ 2147483647 h 21"/>
                <a:gd name="T12" fmla="*/ 0 w 75"/>
                <a:gd name="T13" fmla="*/ 2147483647 h 21"/>
                <a:gd name="T14" fmla="*/ 0 w 75"/>
                <a:gd name="T15" fmla="*/ 2147483647 h 21"/>
                <a:gd name="T16" fmla="*/ 0 w 75"/>
                <a:gd name="T17" fmla="*/ 2147483647 h 21"/>
                <a:gd name="T18" fmla="*/ 2147483647 w 75"/>
                <a:gd name="T19" fmla="*/ 2147483647 h 21"/>
                <a:gd name="T20" fmla="*/ 2147483647 w 75"/>
                <a:gd name="T21" fmla="*/ 2147483647 h 21"/>
                <a:gd name="T22" fmla="*/ 2147483647 w 75"/>
                <a:gd name="T23" fmla="*/ 2147483647 h 21"/>
                <a:gd name="T24" fmla="*/ 2147483647 w 75"/>
                <a:gd name="T25" fmla="*/ 2147483647 h 21"/>
                <a:gd name="T26" fmla="*/ 2147483647 w 75"/>
                <a:gd name="T27" fmla="*/ 2147483647 h 21"/>
                <a:gd name="T28" fmla="*/ 2147483647 w 75"/>
                <a:gd name="T29" fmla="*/ 2147483647 h 21"/>
                <a:gd name="T30" fmla="*/ 2147483647 w 75"/>
                <a:gd name="T31" fmla="*/ 2147483647 h 21"/>
                <a:gd name="T32" fmla="*/ 2147483647 w 75"/>
                <a:gd name="T33" fmla="*/ 2147483647 h 21"/>
                <a:gd name="T34" fmla="*/ 2147483647 w 75"/>
                <a:gd name="T35" fmla="*/ 2147483647 h 21"/>
                <a:gd name="T36" fmla="*/ 2147483647 w 75"/>
                <a:gd name="T37" fmla="*/ 2147483647 h 21"/>
                <a:gd name="T38" fmla="*/ 2147483647 w 75"/>
                <a:gd name="T39" fmla="*/ 2147483647 h 21"/>
                <a:gd name="T40" fmla="*/ 2147483647 w 75"/>
                <a:gd name="T41" fmla="*/ 2147483647 h 21"/>
                <a:gd name="T42" fmla="*/ 2147483647 w 75"/>
                <a:gd name="T43" fmla="*/ 2147483647 h 21"/>
                <a:gd name="T44" fmla="*/ 2147483647 w 75"/>
                <a:gd name="T45" fmla="*/ 2147483647 h 21"/>
                <a:gd name="T46" fmla="*/ 2147483647 w 75"/>
                <a:gd name="T47" fmla="*/ 2147483647 h 21"/>
                <a:gd name="T48" fmla="*/ 2147483647 w 75"/>
                <a:gd name="T49" fmla="*/ 2147483647 h 21"/>
                <a:gd name="T50" fmla="*/ 2147483647 w 75"/>
                <a:gd name="T51" fmla="*/ 2147483647 h 21"/>
                <a:gd name="T52" fmla="*/ 2147483647 w 75"/>
                <a:gd name="T53" fmla="*/ 2147483647 h 21"/>
                <a:gd name="T54" fmla="*/ 2147483647 w 75"/>
                <a:gd name="T55" fmla="*/ 0 h 21"/>
                <a:gd name="T56" fmla="*/ 2147483647 w 75"/>
                <a:gd name="T57" fmla="*/ 0 h 21"/>
                <a:gd name="T58" fmla="*/ 2147483647 w 7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5"/>
                <a:gd name="T91" fmla="*/ 0 h 21"/>
                <a:gd name="T92" fmla="*/ 75 w 7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5" h="21">
                  <a:moveTo>
                    <a:pt x="12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64" y="21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5" y="18"/>
                  </a:lnTo>
                  <a:lnTo>
                    <a:pt x="75" y="15"/>
                  </a:lnTo>
                  <a:lnTo>
                    <a:pt x="75" y="12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9" name="Line 650"/>
            <p:cNvSpPr>
              <a:spLocks noChangeShapeType="1"/>
            </p:cNvSpPr>
            <p:nvPr/>
          </p:nvSpPr>
          <p:spPr bwMode="auto">
            <a:xfrm>
              <a:off x="2317368" y="252817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0" name="Freeform 651"/>
            <p:cNvSpPr>
              <a:spLocks/>
            </p:cNvSpPr>
            <p:nvPr/>
          </p:nvSpPr>
          <p:spPr bwMode="auto">
            <a:xfrm>
              <a:off x="2311835" y="2525353"/>
              <a:ext cx="5533" cy="12693"/>
            </a:xfrm>
            <a:custGeom>
              <a:avLst/>
              <a:gdLst>
                <a:gd name="T0" fmla="*/ 2147483647 w 19"/>
                <a:gd name="T1" fmla="*/ 2147483647 h 47"/>
                <a:gd name="T2" fmla="*/ 2147483647 w 19"/>
                <a:gd name="T3" fmla="*/ 2147483647 h 47"/>
                <a:gd name="T4" fmla="*/ 2147483647 w 19"/>
                <a:gd name="T5" fmla="*/ 2147483647 h 47"/>
                <a:gd name="T6" fmla="*/ 2147483647 w 19"/>
                <a:gd name="T7" fmla="*/ 2147483647 h 47"/>
                <a:gd name="T8" fmla="*/ 2147483647 w 19"/>
                <a:gd name="T9" fmla="*/ 2147483647 h 47"/>
                <a:gd name="T10" fmla="*/ 2147483647 w 19"/>
                <a:gd name="T11" fmla="*/ 2147483647 h 47"/>
                <a:gd name="T12" fmla="*/ 2147483647 w 19"/>
                <a:gd name="T13" fmla="*/ 0 h 47"/>
                <a:gd name="T14" fmla="*/ 2147483647 w 19"/>
                <a:gd name="T15" fmla="*/ 0 h 47"/>
                <a:gd name="T16" fmla="*/ 2147483647 w 19"/>
                <a:gd name="T17" fmla="*/ 0 h 47"/>
                <a:gd name="T18" fmla="*/ 2147483647 w 19"/>
                <a:gd name="T19" fmla="*/ 2147483647 h 47"/>
                <a:gd name="T20" fmla="*/ 2147483647 w 19"/>
                <a:gd name="T21" fmla="*/ 2147483647 h 47"/>
                <a:gd name="T22" fmla="*/ 2147483647 w 19"/>
                <a:gd name="T23" fmla="*/ 2147483647 h 47"/>
                <a:gd name="T24" fmla="*/ 2147483647 w 19"/>
                <a:gd name="T25" fmla="*/ 2147483647 h 47"/>
                <a:gd name="T26" fmla="*/ 0 w 19"/>
                <a:gd name="T27" fmla="*/ 2147483647 h 47"/>
                <a:gd name="T28" fmla="*/ 0 w 19"/>
                <a:gd name="T29" fmla="*/ 2147483647 h 47"/>
                <a:gd name="T30" fmla="*/ 0 w 19"/>
                <a:gd name="T31" fmla="*/ 2147483647 h 47"/>
                <a:gd name="T32" fmla="*/ 2147483647 w 19"/>
                <a:gd name="T33" fmla="*/ 2147483647 h 47"/>
                <a:gd name="T34" fmla="*/ 2147483647 w 19"/>
                <a:gd name="T35" fmla="*/ 2147483647 h 47"/>
                <a:gd name="T36" fmla="*/ 2147483647 w 19"/>
                <a:gd name="T37" fmla="*/ 2147483647 h 47"/>
                <a:gd name="T38" fmla="*/ 2147483647 w 19"/>
                <a:gd name="T39" fmla="*/ 2147483647 h 47"/>
                <a:gd name="T40" fmla="*/ 2147483647 w 19"/>
                <a:gd name="T41" fmla="*/ 2147483647 h 47"/>
                <a:gd name="T42" fmla="*/ 2147483647 w 19"/>
                <a:gd name="T43" fmla="*/ 2147483647 h 47"/>
                <a:gd name="T44" fmla="*/ 2147483647 w 19"/>
                <a:gd name="T45" fmla="*/ 2147483647 h 47"/>
                <a:gd name="T46" fmla="*/ 2147483647 w 19"/>
                <a:gd name="T47" fmla="*/ 2147483647 h 47"/>
                <a:gd name="T48" fmla="*/ 2147483647 w 19"/>
                <a:gd name="T49" fmla="*/ 2147483647 h 47"/>
                <a:gd name="T50" fmla="*/ 2147483647 w 19"/>
                <a:gd name="T51" fmla="*/ 2147483647 h 47"/>
                <a:gd name="T52" fmla="*/ 2147483647 w 19"/>
                <a:gd name="T53" fmla="*/ 2147483647 h 47"/>
                <a:gd name="T54" fmla="*/ 2147483647 w 19"/>
                <a:gd name="T55" fmla="*/ 2147483647 h 47"/>
                <a:gd name="T56" fmla="*/ 2147483647 w 19"/>
                <a:gd name="T57" fmla="*/ 2147483647 h 47"/>
                <a:gd name="T58" fmla="*/ 2147483647 w 19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7"/>
                <a:gd name="T92" fmla="*/ 19 w 19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7">
                  <a:moveTo>
                    <a:pt x="19" y="12"/>
                  </a:moveTo>
                  <a:lnTo>
                    <a:pt x="19" y="9"/>
                  </a:lnTo>
                  <a:lnTo>
                    <a:pt x="19" y="6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6" y="44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0" y="47"/>
                  </a:lnTo>
                  <a:lnTo>
                    <a:pt x="14" y="47"/>
                  </a:lnTo>
                  <a:lnTo>
                    <a:pt x="16" y="44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38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1" name="Line 652"/>
            <p:cNvSpPr>
              <a:spLocks noChangeShapeType="1"/>
            </p:cNvSpPr>
            <p:nvPr/>
          </p:nvSpPr>
          <p:spPr bwMode="auto">
            <a:xfrm>
              <a:off x="2314602" y="25324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2" name="Freeform 653"/>
            <p:cNvSpPr>
              <a:spLocks/>
            </p:cNvSpPr>
            <p:nvPr/>
          </p:nvSpPr>
          <p:spPr bwMode="auto">
            <a:xfrm>
              <a:off x="2311835" y="2532404"/>
              <a:ext cx="40114" cy="5641"/>
            </a:xfrm>
            <a:custGeom>
              <a:avLst/>
              <a:gdLst>
                <a:gd name="T0" fmla="*/ 2147483647 w 144"/>
                <a:gd name="T1" fmla="*/ 0 h 20"/>
                <a:gd name="T2" fmla="*/ 2147483647 w 144"/>
                <a:gd name="T3" fmla="*/ 0 h 20"/>
                <a:gd name="T4" fmla="*/ 2147483647 w 144"/>
                <a:gd name="T5" fmla="*/ 0 h 20"/>
                <a:gd name="T6" fmla="*/ 2147483647 w 144"/>
                <a:gd name="T7" fmla="*/ 2147483647 h 20"/>
                <a:gd name="T8" fmla="*/ 2147483647 w 144"/>
                <a:gd name="T9" fmla="*/ 2147483647 h 20"/>
                <a:gd name="T10" fmla="*/ 2147483647 w 144"/>
                <a:gd name="T11" fmla="*/ 2147483647 h 20"/>
                <a:gd name="T12" fmla="*/ 0 w 144"/>
                <a:gd name="T13" fmla="*/ 2147483647 h 20"/>
                <a:gd name="T14" fmla="*/ 0 w 144"/>
                <a:gd name="T15" fmla="*/ 2147483647 h 20"/>
                <a:gd name="T16" fmla="*/ 0 w 144"/>
                <a:gd name="T17" fmla="*/ 2147483647 h 20"/>
                <a:gd name="T18" fmla="*/ 2147483647 w 144"/>
                <a:gd name="T19" fmla="*/ 2147483647 h 20"/>
                <a:gd name="T20" fmla="*/ 2147483647 w 144"/>
                <a:gd name="T21" fmla="*/ 2147483647 h 20"/>
                <a:gd name="T22" fmla="*/ 2147483647 w 144"/>
                <a:gd name="T23" fmla="*/ 2147483647 h 20"/>
                <a:gd name="T24" fmla="*/ 2147483647 w 144"/>
                <a:gd name="T25" fmla="*/ 2147483647 h 20"/>
                <a:gd name="T26" fmla="*/ 2147483647 w 144"/>
                <a:gd name="T27" fmla="*/ 2147483647 h 20"/>
                <a:gd name="T28" fmla="*/ 2147483647 w 144"/>
                <a:gd name="T29" fmla="*/ 2147483647 h 20"/>
                <a:gd name="T30" fmla="*/ 2147483647 w 144"/>
                <a:gd name="T31" fmla="*/ 2147483647 h 20"/>
                <a:gd name="T32" fmla="*/ 2147483647 w 144"/>
                <a:gd name="T33" fmla="*/ 2147483647 h 20"/>
                <a:gd name="T34" fmla="*/ 2147483647 w 144"/>
                <a:gd name="T35" fmla="*/ 2147483647 h 20"/>
                <a:gd name="T36" fmla="*/ 2147483647 w 144"/>
                <a:gd name="T37" fmla="*/ 2147483647 h 20"/>
                <a:gd name="T38" fmla="*/ 2147483647 w 144"/>
                <a:gd name="T39" fmla="*/ 2147483647 h 20"/>
                <a:gd name="T40" fmla="*/ 2147483647 w 144"/>
                <a:gd name="T41" fmla="*/ 2147483647 h 20"/>
                <a:gd name="T42" fmla="*/ 2147483647 w 144"/>
                <a:gd name="T43" fmla="*/ 2147483647 h 20"/>
                <a:gd name="T44" fmla="*/ 2147483647 w 144"/>
                <a:gd name="T45" fmla="*/ 2147483647 h 20"/>
                <a:gd name="T46" fmla="*/ 2147483647 w 144"/>
                <a:gd name="T47" fmla="*/ 2147483647 h 20"/>
                <a:gd name="T48" fmla="*/ 2147483647 w 144"/>
                <a:gd name="T49" fmla="*/ 2147483647 h 20"/>
                <a:gd name="T50" fmla="*/ 2147483647 w 144"/>
                <a:gd name="T51" fmla="*/ 2147483647 h 20"/>
                <a:gd name="T52" fmla="*/ 2147483647 w 144"/>
                <a:gd name="T53" fmla="*/ 0 h 20"/>
                <a:gd name="T54" fmla="*/ 2147483647 w 144"/>
                <a:gd name="T55" fmla="*/ 0 h 20"/>
                <a:gd name="T56" fmla="*/ 2147483647 w 144"/>
                <a:gd name="T57" fmla="*/ 0 h 20"/>
                <a:gd name="T58" fmla="*/ 2147483647 w 14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4"/>
                <a:gd name="T91" fmla="*/ 0 h 20"/>
                <a:gd name="T92" fmla="*/ 144 w 14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4" h="20">
                  <a:moveTo>
                    <a:pt x="10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32" y="20"/>
                  </a:lnTo>
                  <a:lnTo>
                    <a:pt x="138" y="20"/>
                  </a:lnTo>
                  <a:lnTo>
                    <a:pt x="140" y="17"/>
                  </a:lnTo>
                  <a:lnTo>
                    <a:pt x="144" y="17"/>
                  </a:lnTo>
                  <a:lnTo>
                    <a:pt x="144" y="14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4" y="6"/>
                  </a:lnTo>
                  <a:lnTo>
                    <a:pt x="144" y="2"/>
                  </a:lnTo>
                  <a:lnTo>
                    <a:pt x="140" y="2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3" name="Line 654"/>
            <p:cNvSpPr>
              <a:spLocks noChangeShapeType="1"/>
            </p:cNvSpPr>
            <p:nvPr/>
          </p:nvSpPr>
          <p:spPr bwMode="auto">
            <a:xfrm>
              <a:off x="2349182" y="25324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4" name="Freeform 655"/>
            <p:cNvSpPr>
              <a:spLocks/>
            </p:cNvSpPr>
            <p:nvPr/>
          </p:nvSpPr>
          <p:spPr bwMode="auto">
            <a:xfrm>
              <a:off x="2346415" y="2532404"/>
              <a:ext cx="45646" cy="5641"/>
            </a:xfrm>
            <a:custGeom>
              <a:avLst/>
              <a:gdLst>
                <a:gd name="T0" fmla="*/ 2147483647 w 167"/>
                <a:gd name="T1" fmla="*/ 0 h 20"/>
                <a:gd name="T2" fmla="*/ 2147483647 w 167"/>
                <a:gd name="T3" fmla="*/ 0 h 20"/>
                <a:gd name="T4" fmla="*/ 2147483647 w 167"/>
                <a:gd name="T5" fmla="*/ 0 h 20"/>
                <a:gd name="T6" fmla="*/ 2147483647 w 167"/>
                <a:gd name="T7" fmla="*/ 2147483647 h 20"/>
                <a:gd name="T8" fmla="*/ 2147483647 w 167"/>
                <a:gd name="T9" fmla="*/ 2147483647 h 20"/>
                <a:gd name="T10" fmla="*/ 2147483647 w 167"/>
                <a:gd name="T11" fmla="*/ 2147483647 h 20"/>
                <a:gd name="T12" fmla="*/ 0 w 167"/>
                <a:gd name="T13" fmla="*/ 2147483647 h 20"/>
                <a:gd name="T14" fmla="*/ 0 w 167"/>
                <a:gd name="T15" fmla="*/ 2147483647 h 20"/>
                <a:gd name="T16" fmla="*/ 0 w 167"/>
                <a:gd name="T17" fmla="*/ 2147483647 h 20"/>
                <a:gd name="T18" fmla="*/ 2147483647 w 167"/>
                <a:gd name="T19" fmla="*/ 2147483647 h 20"/>
                <a:gd name="T20" fmla="*/ 2147483647 w 167"/>
                <a:gd name="T21" fmla="*/ 2147483647 h 20"/>
                <a:gd name="T22" fmla="*/ 2147483647 w 167"/>
                <a:gd name="T23" fmla="*/ 2147483647 h 20"/>
                <a:gd name="T24" fmla="*/ 2147483647 w 167"/>
                <a:gd name="T25" fmla="*/ 2147483647 h 20"/>
                <a:gd name="T26" fmla="*/ 2147483647 w 167"/>
                <a:gd name="T27" fmla="*/ 2147483647 h 20"/>
                <a:gd name="T28" fmla="*/ 2147483647 w 167"/>
                <a:gd name="T29" fmla="*/ 2147483647 h 20"/>
                <a:gd name="T30" fmla="*/ 2147483647 w 167"/>
                <a:gd name="T31" fmla="*/ 2147483647 h 20"/>
                <a:gd name="T32" fmla="*/ 2147483647 w 167"/>
                <a:gd name="T33" fmla="*/ 2147483647 h 20"/>
                <a:gd name="T34" fmla="*/ 2147483647 w 167"/>
                <a:gd name="T35" fmla="*/ 2147483647 h 20"/>
                <a:gd name="T36" fmla="*/ 2147483647 w 167"/>
                <a:gd name="T37" fmla="*/ 2147483647 h 20"/>
                <a:gd name="T38" fmla="*/ 2147483647 w 167"/>
                <a:gd name="T39" fmla="*/ 2147483647 h 20"/>
                <a:gd name="T40" fmla="*/ 2147483647 w 167"/>
                <a:gd name="T41" fmla="*/ 2147483647 h 20"/>
                <a:gd name="T42" fmla="*/ 2147483647 w 167"/>
                <a:gd name="T43" fmla="*/ 2147483647 h 20"/>
                <a:gd name="T44" fmla="*/ 2147483647 w 167"/>
                <a:gd name="T45" fmla="*/ 2147483647 h 20"/>
                <a:gd name="T46" fmla="*/ 2147483647 w 167"/>
                <a:gd name="T47" fmla="*/ 2147483647 h 20"/>
                <a:gd name="T48" fmla="*/ 2147483647 w 167"/>
                <a:gd name="T49" fmla="*/ 2147483647 h 20"/>
                <a:gd name="T50" fmla="*/ 2147483647 w 167"/>
                <a:gd name="T51" fmla="*/ 2147483647 h 20"/>
                <a:gd name="T52" fmla="*/ 2147483647 w 167"/>
                <a:gd name="T53" fmla="*/ 0 h 20"/>
                <a:gd name="T54" fmla="*/ 2147483647 w 167"/>
                <a:gd name="T55" fmla="*/ 0 h 20"/>
                <a:gd name="T56" fmla="*/ 2147483647 w 167"/>
                <a:gd name="T57" fmla="*/ 0 h 20"/>
                <a:gd name="T58" fmla="*/ 2147483647 w 16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7"/>
                <a:gd name="T91" fmla="*/ 0 h 20"/>
                <a:gd name="T92" fmla="*/ 167 w 16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7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55" y="20"/>
                  </a:lnTo>
                  <a:lnTo>
                    <a:pt x="161" y="20"/>
                  </a:lnTo>
                  <a:lnTo>
                    <a:pt x="164" y="17"/>
                  </a:lnTo>
                  <a:lnTo>
                    <a:pt x="167" y="17"/>
                  </a:lnTo>
                  <a:lnTo>
                    <a:pt x="167" y="14"/>
                  </a:lnTo>
                  <a:lnTo>
                    <a:pt x="167" y="11"/>
                  </a:lnTo>
                  <a:lnTo>
                    <a:pt x="167" y="8"/>
                  </a:lnTo>
                  <a:lnTo>
                    <a:pt x="167" y="6"/>
                  </a:lnTo>
                  <a:lnTo>
                    <a:pt x="167" y="2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5" name="Line 656"/>
            <p:cNvSpPr>
              <a:spLocks noChangeShapeType="1"/>
            </p:cNvSpPr>
            <p:nvPr/>
          </p:nvSpPr>
          <p:spPr bwMode="auto">
            <a:xfrm>
              <a:off x="2390678" y="25324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6" name="Freeform 657"/>
            <p:cNvSpPr>
              <a:spLocks/>
            </p:cNvSpPr>
            <p:nvPr/>
          </p:nvSpPr>
          <p:spPr bwMode="auto">
            <a:xfrm>
              <a:off x="2386528" y="2532404"/>
              <a:ext cx="17982" cy="5641"/>
            </a:xfrm>
            <a:custGeom>
              <a:avLst/>
              <a:gdLst>
                <a:gd name="T0" fmla="*/ 2147483647 w 66"/>
                <a:gd name="T1" fmla="*/ 0 h 20"/>
                <a:gd name="T2" fmla="*/ 2147483647 w 66"/>
                <a:gd name="T3" fmla="*/ 0 h 20"/>
                <a:gd name="T4" fmla="*/ 2147483647 w 66"/>
                <a:gd name="T5" fmla="*/ 0 h 20"/>
                <a:gd name="T6" fmla="*/ 2147483647 w 66"/>
                <a:gd name="T7" fmla="*/ 2147483647 h 20"/>
                <a:gd name="T8" fmla="*/ 2147483647 w 66"/>
                <a:gd name="T9" fmla="*/ 2147483647 h 20"/>
                <a:gd name="T10" fmla="*/ 2147483647 w 66"/>
                <a:gd name="T11" fmla="*/ 2147483647 h 20"/>
                <a:gd name="T12" fmla="*/ 2147483647 w 66"/>
                <a:gd name="T13" fmla="*/ 2147483647 h 20"/>
                <a:gd name="T14" fmla="*/ 0 w 66"/>
                <a:gd name="T15" fmla="*/ 2147483647 h 20"/>
                <a:gd name="T16" fmla="*/ 2147483647 w 66"/>
                <a:gd name="T17" fmla="*/ 2147483647 h 20"/>
                <a:gd name="T18" fmla="*/ 2147483647 w 66"/>
                <a:gd name="T19" fmla="*/ 2147483647 h 20"/>
                <a:gd name="T20" fmla="*/ 2147483647 w 66"/>
                <a:gd name="T21" fmla="*/ 2147483647 h 20"/>
                <a:gd name="T22" fmla="*/ 2147483647 w 66"/>
                <a:gd name="T23" fmla="*/ 2147483647 h 20"/>
                <a:gd name="T24" fmla="*/ 2147483647 w 66"/>
                <a:gd name="T25" fmla="*/ 2147483647 h 20"/>
                <a:gd name="T26" fmla="*/ 2147483647 w 66"/>
                <a:gd name="T27" fmla="*/ 2147483647 h 20"/>
                <a:gd name="T28" fmla="*/ 2147483647 w 66"/>
                <a:gd name="T29" fmla="*/ 2147483647 h 20"/>
                <a:gd name="T30" fmla="*/ 2147483647 w 66"/>
                <a:gd name="T31" fmla="*/ 2147483647 h 20"/>
                <a:gd name="T32" fmla="*/ 2147483647 w 66"/>
                <a:gd name="T33" fmla="*/ 2147483647 h 20"/>
                <a:gd name="T34" fmla="*/ 2147483647 w 66"/>
                <a:gd name="T35" fmla="*/ 2147483647 h 20"/>
                <a:gd name="T36" fmla="*/ 2147483647 w 66"/>
                <a:gd name="T37" fmla="*/ 2147483647 h 20"/>
                <a:gd name="T38" fmla="*/ 2147483647 w 66"/>
                <a:gd name="T39" fmla="*/ 2147483647 h 20"/>
                <a:gd name="T40" fmla="*/ 2147483647 w 66"/>
                <a:gd name="T41" fmla="*/ 2147483647 h 20"/>
                <a:gd name="T42" fmla="*/ 2147483647 w 66"/>
                <a:gd name="T43" fmla="*/ 2147483647 h 20"/>
                <a:gd name="T44" fmla="*/ 2147483647 w 66"/>
                <a:gd name="T45" fmla="*/ 2147483647 h 20"/>
                <a:gd name="T46" fmla="*/ 2147483647 w 66"/>
                <a:gd name="T47" fmla="*/ 2147483647 h 20"/>
                <a:gd name="T48" fmla="*/ 2147483647 w 66"/>
                <a:gd name="T49" fmla="*/ 2147483647 h 20"/>
                <a:gd name="T50" fmla="*/ 2147483647 w 66"/>
                <a:gd name="T51" fmla="*/ 2147483647 h 20"/>
                <a:gd name="T52" fmla="*/ 2147483647 w 66"/>
                <a:gd name="T53" fmla="*/ 0 h 20"/>
                <a:gd name="T54" fmla="*/ 2147483647 w 66"/>
                <a:gd name="T55" fmla="*/ 0 h 20"/>
                <a:gd name="T56" fmla="*/ 2147483647 w 66"/>
                <a:gd name="T57" fmla="*/ 0 h 20"/>
                <a:gd name="T58" fmla="*/ 2147483647 w 6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6"/>
                <a:gd name="T91" fmla="*/ 0 h 20"/>
                <a:gd name="T92" fmla="*/ 66 w 6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6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52" y="20"/>
                  </a:lnTo>
                  <a:lnTo>
                    <a:pt x="58" y="20"/>
                  </a:lnTo>
                  <a:lnTo>
                    <a:pt x="60" y="20"/>
                  </a:lnTo>
                  <a:lnTo>
                    <a:pt x="63" y="17"/>
                  </a:lnTo>
                  <a:lnTo>
                    <a:pt x="66" y="14"/>
                  </a:lnTo>
                  <a:lnTo>
                    <a:pt x="66" y="11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" name="Line 658"/>
            <p:cNvSpPr>
              <a:spLocks noChangeShapeType="1"/>
            </p:cNvSpPr>
            <p:nvPr/>
          </p:nvSpPr>
          <p:spPr bwMode="auto">
            <a:xfrm>
              <a:off x="2404510" y="253522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" name="Freeform 659"/>
            <p:cNvSpPr>
              <a:spLocks/>
            </p:cNvSpPr>
            <p:nvPr/>
          </p:nvSpPr>
          <p:spPr bwMode="auto">
            <a:xfrm>
              <a:off x="2398977" y="2532404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0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0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2147483647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2147483647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1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3" y="43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7" y="43"/>
                  </a:lnTo>
                  <a:lnTo>
                    <a:pt x="20" y="39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" name="Line 660"/>
            <p:cNvSpPr>
              <a:spLocks noChangeShapeType="1"/>
            </p:cNvSpPr>
            <p:nvPr/>
          </p:nvSpPr>
          <p:spPr bwMode="auto">
            <a:xfrm>
              <a:off x="2403127" y="253945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" name="Freeform 661"/>
            <p:cNvSpPr>
              <a:spLocks/>
            </p:cNvSpPr>
            <p:nvPr/>
          </p:nvSpPr>
          <p:spPr bwMode="auto">
            <a:xfrm>
              <a:off x="2398977" y="2539457"/>
              <a:ext cx="51179" cy="5641"/>
            </a:xfrm>
            <a:custGeom>
              <a:avLst/>
              <a:gdLst>
                <a:gd name="T0" fmla="*/ 2147483647 w 182"/>
                <a:gd name="T1" fmla="*/ 0 h 20"/>
                <a:gd name="T2" fmla="*/ 2147483647 w 182"/>
                <a:gd name="T3" fmla="*/ 0 h 20"/>
                <a:gd name="T4" fmla="*/ 2147483647 w 182"/>
                <a:gd name="T5" fmla="*/ 0 h 20"/>
                <a:gd name="T6" fmla="*/ 2147483647 w 182"/>
                <a:gd name="T7" fmla="*/ 2147483647 h 20"/>
                <a:gd name="T8" fmla="*/ 2147483647 w 182"/>
                <a:gd name="T9" fmla="*/ 2147483647 h 20"/>
                <a:gd name="T10" fmla="*/ 2147483647 w 182"/>
                <a:gd name="T11" fmla="*/ 2147483647 h 20"/>
                <a:gd name="T12" fmla="*/ 0 w 182"/>
                <a:gd name="T13" fmla="*/ 2147483647 h 20"/>
                <a:gd name="T14" fmla="*/ 0 w 182"/>
                <a:gd name="T15" fmla="*/ 2147483647 h 20"/>
                <a:gd name="T16" fmla="*/ 0 w 182"/>
                <a:gd name="T17" fmla="*/ 2147483647 h 20"/>
                <a:gd name="T18" fmla="*/ 2147483647 w 182"/>
                <a:gd name="T19" fmla="*/ 2147483647 h 20"/>
                <a:gd name="T20" fmla="*/ 2147483647 w 182"/>
                <a:gd name="T21" fmla="*/ 2147483647 h 20"/>
                <a:gd name="T22" fmla="*/ 2147483647 w 182"/>
                <a:gd name="T23" fmla="*/ 2147483647 h 20"/>
                <a:gd name="T24" fmla="*/ 2147483647 w 182"/>
                <a:gd name="T25" fmla="*/ 2147483647 h 20"/>
                <a:gd name="T26" fmla="*/ 2147483647 w 182"/>
                <a:gd name="T27" fmla="*/ 2147483647 h 20"/>
                <a:gd name="T28" fmla="*/ 2147483647 w 182"/>
                <a:gd name="T29" fmla="*/ 2147483647 h 20"/>
                <a:gd name="T30" fmla="*/ 2147483647 w 182"/>
                <a:gd name="T31" fmla="*/ 2147483647 h 20"/>
                <a:gd name="T32" fmla="*/ 2147483647 w 182"/>
                <a:gd name="T33" fmla="*/ 2147483647 h 20"/>
                <a:gd name="T34" fmla="*/ 2147483647 w 182"/>
                <a:gd name="T35" fmla="*/ 2147483647 h 20"/>
                <a:gd name="T36" fmla="*/ 2147483647 w 182"/>
                <a:gd name="T37" fmla="*/ 2147483647 h 20"/>
                <a:gd name="T38" fmla="*/ 2147483647 w 182"/>
                <a:gd name="T39" fmla="*/ 2147483647 h 20"/>
                <a:gd name="T40" fmla="*/ 2147483647 w 182"/>
                <a:gd name="T41" fmla="*/ 2147483647 h 20"/>
                <a:gd name="T42" fmla="*/ 2147483647 w 182"/>
                <a:gd name="T43" fmla="*/ 2147483647 h 20"/>
                <a:gd name="T44" fmla="*/ 2147483647 w 182"/>
                <a:gd name="T45" fmla="*/ 2147483647 h 20"/>
                <a:gd name="T46" fmla="*/ 2147483647 w 182"/>
                <a:gd name="T47" fmla="*/ 2147483647 h 20"/>
                <a:gd name="T48" fmla="*/ 2147483647 w 182"/>
                <a:gd name="T49" fmla="*/ 2147483647 h 20"/>
                <a:gd name="T50" fmla="*/ 2147483647 w 182"/>
                <a:gd name="T51" fmla="*/ 2147483647 h 20"/>
                <a:gd name="T52" fmla="*/ 2147483647 w 182"/>
                <a:gd name="T53" fmla="*/ 0 h 20"/>
                <a:gd name="T54" fmla="*/ 2147483647 w 182"/>
                <a:gd name="T55" fmla="*/ 0 h 20"/>
                <a:gd name="T56" fmla="*/ 2147483647 w 182"/>
                <a:gd name="T57" fmla="*/ 0 h 20"/>
                <a:gd name="T58" fmla="*/ 2147483647 w 18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2"/>
                <a:gd name="T91" fmla="*/ 0 h 20"/>
                <a:gd name="T92" fmla="*/ 182 w 18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2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68" y="20"/>
                  </a:lnTo>
                  <a:lnTo>
                    <a:pt x="173" y="20"/>
                  </a:lnTo>
                  <a:lnTo>
                    <a:pt x="176" y="20"/>
                  </a:lnTo>
                  <a:lnTo>
                    <a:pt x="176" y="18"/>
                  </a:lnTo>
                  <a:lnTo>
                    <a:pt x="179" y="18"/>
                  </a:lnTo>
                  <a:lnTo>
                    <a:pt x="179" y="14"/>
                  </a:lnTo>
                  <a:lnTo>
                    <a:pt x="179" y="12"/>
                  </a:lnTo>
                  <a:lnTo>
                    <a:pt x="182" y="9"/>
                  </a:lnTo>
                  <a:lnTo>
                    <a:pt x="179" y="9"/>
                  </a:lnTo>
                  <a:lnTo>
                    <a:pt x="179" y="6"/>
                  </a:lnTo>
                  <a:lnTo>
                    <a:pt x="179" y="3"/>
                  </a:lnTo>
                  <a:lnTo>
                    <a:pt x="176" y="3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1" name="Line 662"/>
            <p:cNvSpPr>
              <a:spLocks noChangeShapeType="1"/>
            </p:cNvSpPr>
            <p:nvPr/>
          </p:nvSpPr>
          <p:spPr bwMode="auto">
            <a:xfrm>
              <a:off x="2450155" y="254227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" name="Freeform 663"/>
            <p:cNvSpPr>
              <a:spLocks/>
            </p:cNvSpPr>
            <p:nvPr/>
          </p:nvSpPr>
          <p:spPr bwMode="auto">
            <a:xfrm>
              <a:off x="2444622" y="2539457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0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0 h 47"/>
                <a:gd name="T20" fmla="*/ 2147483647 w 20"/>
                <a:gd name="T21" fmla="*/ 2147483647 h 47"/>
                <a:gd name="T22" fmla="*/ 0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0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9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" name="Line 664"/>
            <p:cNvSpPr>
              <a:spLocks noChangeShapeType="1"/>
            </p:cNvSpPr>
            <p:nvPr/>
          </p:nvSpPr>
          <p:spPr bwMode="auto">
            <a:xfrm>
              <a:off x="2446006" y="254650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4" name="Freeform 665"/>
            <p:cNvSpPr>
              <a:spLocks/>
            </p:cNvSpPr>
            <p:nvPr/>
          </p:nvSpPr>
          <p:spPr bwMode="auto">
            <a:xfrm>
              <a:off x="2444622" y="2546508"/>
              <a:ext cx="49796" cy="7052"/>
            </a:xfrm>
            <a:custGeom>
              <a:avLst/>
              <a:gdLst>
                <a:gd name="T0" fmla="*/ 2147483647 w 181"/>
                <a:gd name="T1" fmla="*/ 0 h 21"/>
                <a:gd name="T2" fmla="*/ 2147483647 w 181"/>
                <a:gd name="T3" fmla="*/ 0 h 21"/>
                <a:gd name="T4" fmla="*/ 2147483647 w 181"/>
                <a:gd name="T5" fmla="*/ 0 h 21"/>
                <a:gd name="T6" fmla="*/ 2147483647 w 181"/>
                <a:gd name="T7" fmla="*/ 0 h 21"/>
                <a:gd name="T8" fmla="*/ 0 w 181"/>
                <a:gd name="T9" fmla="*/ 2147483647 h 21"/>
                <a:gd name="T10" fmla="*/ 0 w 181"/>
                <a:gd name="T11" fmla="*/ 2147483647 h 21"/>
                <a:gd name="T12" fmla="*/ 0 w 181"/>
                <a:gd name="T13" fmla="*/ 2147483647 h 21"/>
                <a:gd name="T14" fmla="*/ 0 w 181"/>
                <a:gd name="T15" fmla="*/ 2147483647 h 21"/>
                <a:gd name="T16" fmla="*/ 0 w 181"/>
                <a:gd name="T17" fmla="*/ 2147483647 h 21"/>
                <a:gd name="T18" fmla="*/ 0 w 181"/>
                <a:gd name="T19" fmla="*/ 2147483647 h 21"/>
                <a:gd name="T20" fmla="*/ 0 w 181"/>
                <a:gd name="T21" fmla="*/ 2147483647 h 21"/>
                <a:gd name="T22" fmla="*/ 2147483647 w 181"/>
                <a:gd name="T23" fmla="*/ 2147483647 h 21"/>
                <a:gd name="T24" fmla="*/ 2147483647 w 181"/>
                <a:gd name="T25" fmla="*/ 2147483647 h 21"/>
                <a:gd name="T26" fmla="*/ 2147483647 w 181"/>
                <a:gd name="T27" fmla="*/ 2147483647 h 21"/>
                <a:gd name="T28" fmla="*/ 2147483647 w 181"/>
                <a:gd name="T29" fmla="*/ 2147483647 h 21"/>
                <a:gd name="T30" fmla="*/ 2147483647 w 181"/>
                <a:gd name="T31" fmla="*/ 2147483647 h 21"/>
                <a:gd name="T32" fmla="*/ 2147483647 w 181"/>
                <a:gd name="T33" fmla="*/ 2147483647 h 21"/>
                <a:gd name="T34" fmla="*/ 2147483647 w 181"/>
                <a:gd name="T35" fmla="*/ 2147483647 h 21"/>
                <a:gd name="T36" fmla="*/ 2147483647 w 181"/>
                <a:gd name="T37" fmla="*/ 2147483647 h 21"/>
                <a:gd name="T38" fmla="*/ 2147483647 w 181"/>
                <a:gd name="T39" fmla="*/ 2147483647 h 21"/>
                <a:gd name="T40" fmla="*/ 2147483647 w 181"/>
                <a:gd name="T41" fmla="*/ 2147483647 h 21"/>
                <a:gd name="T42" fmla="*/ 2147483647 w 181"/>
                <a:gd name="T43" fmla="*/ 2147483647 h 21"/>
                <a:gd name="T44" fmla="*/ 2147483647 w 181"/>
                <a:gd name="T45" fmla="*/ 2147483647 h 21"/>
                <a:gd name="T46" fmla="*/ 2147483647 w 181"/>
                <a:gd name="T47" fmla="*/ 2147483647 h 21"/>
                <a:gd name="T48" fmla="*/ 2147483647 w 181"/>
                <a:gd name="T49" fmla="*/ 2147483647 h 21"/>
                <a:gd name="T50" fmla="*/ 2147483647 w 181"/>
                <a:gd name="T51" fmla="*/ 0 h 21"/>
                <a:gd name="T52" fmla="*/ 2147483647 w 181"/>
                <a:gd name="T53" fmla="*/ 0 h 21"/>
                <a:gd name="T54" fmla="*/ 2147483647 w 181"/>
                <a:gd name="T55" fmla="*/ 0 h 21"/>
                <a:gd name="T56" fmla="*/ 2147483647 w 181"/>
                <a:gd name="T57" fmla="*/ 0 h 21"/>
                <a:gd name="T58" fmla="*/ 2147483647 w 18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1"/>
                <a:gd name="T91" fmla="*/ 0 h 21"/>
                <a:gd name="T92" fmla="*/ 181 w 18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1" h="21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167" y="21"/>
                  </a:lnTo>
                  <a:lnTo>
                    <a:pt x="173" y="21"/>
                  </a:lnTo>
                  <a:lnTo>
                    <a:pt x="175" y="17"/>
                  </a:lnTo>
                  <a:lnTo>
                    <a:pt x="178" y="17"/>
                  </a:lnTo>
                  <a:lnTo>
                    <a:pt x="178" y="15"/>
                  </a:lnTo>
                  <a:lnTo>
                    <a:pt x="181" y="15"/>
                  </a:lnTo>
                  <a:lnTo>
                    <a:pt x="181" y="12"/>
                  </a:lnTo>
                  <a:lnTo>
                    <a:pt x="181" y="9"/>
                  </a:lnTo>
                  <a:lnTo>
                    <a:pt x="181" y="6"/>
                  </a:lnTo>
                  <a:lnTo>
                    <a:pt x="178" y="3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5" name="Line 666"/>
            <p:cNvSpPr>
              <a:spLocks noChangeShapeType="1"/>
            </p:cNvSpPr>
            <p:nvPr/>
          </p:nvSpPr>
          <p:spPr bwMode="auto">
            <a:xfrm>
              <a:off x="2494418" y="254932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6" name="Freeform 667"/>
            <p:cNvSpPr>
              <a:spLocks/>
            </p:cNvSpPr>
            <p:nvPr/>
          </p:nvSpPr>
          <p:spPr bwMode="auto">
            <a:xfrm>
              <a:off x="2488884" y="2546508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0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0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9"/>
                  </a:moveTo>
                  <a:lnTo>
                    <a:pt x="20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7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7" name="Line 668"/>
            <p:cNvSpPr>
              <a:spLocks noChangeShapeType="1"/>
            </p:cNvSpPr>
            <p:nvPr/>
          </p:nvSpPr>
          <p:spPr bwMode="auto">
            <a:xfrm>
              <a:off x="2491652" y="255497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8" name="Freeform 669"/>
            <p:cNvSpPr>
              <a:spLocks/>
            </p:cNvSpPr>
            <p:nvPr/>
          </p:nvSpPr>
          <p:spPr bwMode="auto">
            <a:xfrm>
              <a:off x="2488884" y="2554970"/>
              <a:ext cx="15216" cy="4232"/>
            </a:xfrm>
            <a:custGeom>
              <a:avLst/>
              <a:gdLst>
                <a:gd name="T0" fmla="*/ 2147483647 w 57"/>
                <a:gd name="T1" fmla="*/ 0 h 17"/>
                <a:gd name="T2" fmla="*/ 2147483647 w 57"/>
                <a:gd name="T3" fmla="*/ 0 h 17"/>
                <a:gd name="T4" fmla="*/ 2147483647 w 57"/>
                <a:gd name="T5" fmla="*/ 0 h 17"/>
                <a:gd name="T6" fmla="*/ 2147483647 w 57"/>
                <a:gd name="T7" fmla="*/ 0 h 17"/>
                <a:gd name="T8" fmla="*/ 2147483647 w 57"/>
                <a:gd name="T9" fmla="*/ 2147483647 h 17"/>
                <a:gd name="T10" fmla="*/ 0 w 57"/>
                <a:gd name="T11" fmla="*/ 2147483647 h 17"/>
                <a:gd name="T12" fmla="*/ 0 w 57"/>
                <a:gd name="T13" fmla="*/ 2147483647 h 17"/>
                <a:gd name="T14" fmla="*/ 0 w 57"/>
                <a:gd name="T15" fmla="*/ 2147483647 h 17"/>
                <a:gd name="T16" fmla="*/ 0 w 57"/>
                <a:gd name="T17" fmla="*/ 2147483647 h 17"/>
                <a:gd name="T18" fmla="*/ 0 w 57"/>
                <a:gd name="T19" fmla="*/ 2147483647 h 17"/>
                <a:gd name="T20" fmla="*/ 2147483647 w 57"/>
                <a:gd name="T21" fmla="*/ 2147483647 h 17"/>
                <a:gd name="T22" fmla="*/ 2147483647 w 57"/>
                <a:gd name="T23" fmla="*/ 2147483647 h 17"/>
                <a:gd name="T24" fmla="*/ 2147483647 w 57"/>
                <a:gd name="T25" fmla="*/ 2147483647 h 17"/>
                <a:gd name="T26" fmla="*/ 2147483647 w 57"/>
                <a:gd name="T27" fmla="*/ 2147483647 h 17"/>
                <a:gd name="T28" fmla="*/ 2147483647 w 57"/>
                <a:gd name="T29" fmla="*/ 2147483647 h 17"/>
                <a:gd name="T30" fmla="*/ 2147483647 w 57"/>
                <a:gd name="T31" fmla="*/ 2147483647 h 17"/>
                <a:gd name="T32" fmla="*/ 2147483647 w 57"/>
                <a:gd name="T33" fmla="*/ 2147483647 h 17"/>
                <a:gd name="T34" fmla="*/ 2147483647 w 57"/>
                <a:gd name="T35" fmla="*/ 2147483647 h 17"/>
                <a:gd name="T36" fmla="*/ 2147483647 w 57"/>
                <a:gd name="T37" fmla="*/ 2147483647 h 17"/>
                <a:gd name="T38" fmla="*/ 2147483647 w 57"/>
                <a:gd name="T39" fmla="*/ 2147483647 h 17"/>
                <a:gd name="T40" fmla="*/ 2147483647 w 57"/>
                <a:gd name="T41" fmla="*/ 2147483647 h 17"/>
                <a:gd name="T42" fmla="*/ 2147483647 w 57"/>
                <a:gd name="T43" fmla="*/ 2147483647 h 17"/>
                <a:gd name="T44" fmla="*/ 2147483647 w 57"/>
                <a:gd name="T45" fmla="*/ 2147483647 h 17"/>
                <a:gd name="T46" fmla="*/ 2147483647 w 57"/>
                <a:gd name="T47" fmla="*/ 2147483647 h 17"/>
                <a:gd name="T48" fmla="*/ 2147483647 w 57"/>
                <a:gd name="T49" fmla="*/ 2147483647 h 17"/>
                <a:gd name="T50" fmla="*/ 2147483647 w 57"/>
                <a:gd name="T51" fmla="*/ 0 h 17"/>
                <a:gd name="T52" fmla="*/ 2147483647 w 57"/>
                <a:gd name="T53" fmla="*/ 0 h 17"/>
                <a:gd name="T54" fmla="*/ 2147483647 w 57"/>
                <a:gd name="T55" fmla="*/ 0 h 17"/>
                <a:gd name="T56" fmla="*/ 2147483647 w 57"/>
                <a:gd name="T57" fmla="*/ 0 h 17"/>
                <a:gd name="T58" fmla="*/ 2147483647 w 57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"/>
                <a:gd name="T91" fmla="*/ 0 h 17"/>
                <a:gd name="T92" fmla="*/ 57 w 57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" h="17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43" y="17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9" name="Line 670"/>
            <p:cNvSpPr>
              <a:spLocks noChangeShapeType="1"/>
            </p:cNvSpPr>
            <p:nvPr/>
          </p:nvSpPr>
          <p:spPr bwMode="auto">
            <a:xfrm>
              <a:off x="2501334" y="255497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0" name="Freeform 671"/>
            <p:cNvSpPr>
              <a:spLocks/>
            </p:cNvSpPr>
            <p:nvPr/>
          </p:nvSpPr>
          <p:spPr bwMode="auto">
            <a:xfrm>
              <a:off x="2498567" y="2554970"/>
              <a:ext cx="100974" cy="4232"/>
            </a:xfrm>
            <a:custGeom>
              <a:avLst/>
              <a:gdLst>
                <a:gd name="T0" fmla="*/ 2147483647 w 363"/>
                <a:gd name="T1" fmla="*/ 0 h 17"/>
                <a:gd name="T2" fmla="*/ 2147483647 w 363"/>
                <a:gd name="T3" fmla="*/ 0 h 17"/>
                <a:gd name="T4" fmla="*/ 2147483647 w 363"/>
                <a:gd name="T5" fmla="*/ 0 h 17"/>
                <a:gd name="T6" fmla="*/ 2147483647 w 363"/>
                <a:gd name="T7" fmla="*/ 0 h 17"/>
                <a:gd name="T8" fmla="*/ 0 w 363"/>
                <a:gd name="T9" fmla="*/ 2147483647 h 17"/>
                <a:gd name="T10" fmla="*/ 0 w 363"/>
                <a:gd name="T11" fmla="*/ 2147483647 h 17"/>
                <a:gd name="T12" fmla="*/ 0 w 363"/>
                <a:gd name="T13" fmla="*/ 2147483647 h 17"/>
                <a:gd name="T14" fmla="*/ 0 w 363"/>
                <a:gd name="T15" fmla="*/ 2147483647 h 17"/>
                <a:gd name="T16" fmla="*/ 0 w 363"/>
                <a:gd name="T17" fmla="*/ 2147483647 h 17"/>
                <a:gd name="T18" fmla="*/ 0 w 363"/>
                <a:gd name="T19" fmla="*/ 2147483647 h 17"/>
                <a:gd name="T20" fmla="*/ 0 w 363"/>
                <a:gd name="T21" fmla="*/ 2147483647 h 17"/>
                <a:gd name="T22" fmla="*/ 2147483647 w 363"/>
                <a:gd name="T23" fmla="*/ 2147483647 h 17"/>
                <a:gd name="T24" fmla="*/ 2147483647 w 363"/>
                <a:gd name="T25" fmla="*/ 2147483647 h 17"/>
                <a:gd name="T26" fmla="*/ 2147483647 w 363"/>
                <a:gd name="T27" fmla="*/ 2147483647 h 17"/>
                <a:gd name="T28" fmla="*/ 2147483647 w 363"/>
                <a:gd name="T29" fmla="*/ 2147483647 h 17"/>
                <a:gd name="T30" fmla="*/ 2147483647 w 363"/>
                <a:gd name="T31" fmla="*/ 2147483647 h 17"/>
                <a:gd name="T32" fmla="*/ 2147483647 w 363"/>
                <a:gd name="T33" fmla="*/ 2147483647 h 17"/>
                <a:gd name="T34" fmla="*/ 2147483647 w 363"/>
                <a:gd name="T35" fmla="*/ 2147483647 h 17"/>
                <a:gd name="T36" fmla="*/ 2147483647 w 363"/>
                <a:gd name="T37" fmla="*/ 2147483647 h 17"/>
                <a:gd name="T38" fmla="*/ 2147483647 w 363"/>
                <a:gd name="T39" fmla="*/ 2147483647 h 17"/>
                <a:gd name="T40" fmla="*/ 2147483647 w 363"/>
                <a:gd name="T41" fmla="*/ 2147483647 h 17"/>
                <a:gd name="T42" fmla="*/ 2147483647 w 363"/>
                <a:gd name="T43" fmla="*/ 2147483647 h 17"/>
                <a:gd name="T44" fmla="*/ 2147483647 w 363"/>
                <a:gd name="T45" fmla="*/ 2147483647 h 17"/>
                <a:gd name="T46" fmla="*/ 2147483647 w 363"/>
                <a:gd name="T47" fmla="*/ 2147483647 h 17"/>
                <a:gd name="T48" fmla="*/ 2147483647 w 363"/>
                <a:gd name="T49" fmla="*/ 2147483647 h 17"/>
                <a:gd name="T50" fmla="*/ 2147483647 w 363"/>
                <a:gd name="T51" fmla="*/ 0 h 17"/>
                <a:gd name="T52" fmla="*/ 2147483647 w 363"/>
                <a:gd name="T53" fmla="*/ 0 h 17"/>
                <a:gd name="T54" fmla="*/ 2147483647 w 363"/>
                <a:gd name="T55" fmla="*/ 0 h 17"/>
                <a:gd name="T56" fmla="*/ 2147483647 w 363"/>
                <a:gd name="T57" fmla="*/ 0 h 17"/>
                <a:gd name="T58" fmla="*/ 2147483647 w 363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3"/>
                <a:gd name="T91" fmla="*/ 0 h 17"/>
                <a:gd name="T92" fmla="*/ 363 w 363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3" h="17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348" y="17"/>
                  </a:lnTo>
                  <a:lnTo>
                    <a:pt x="354" y="17"/>
                  </a:lnTo>
                  <a:lnTo>
                    <a:pt x="358" y="17"/>
                  </a:lnTo>
                  <a:lnTo>
                    <a:pt x="360" y="17"/>
                  </a:lnTo>
                  <a:lnTo>
                    <a:pt x="360" y="14"/>
                  </a:lnTo>
                  <a:lnTo>
                    <a:pt x="363" y="14"/>
                  </a:lnTo>
                  <a:lnTo>
                    <a:pt x="363" y="11"/>
                  </a:lnTo>
                  <a:lnTo>
                    <a:pt x="363" y="8"/>
                  </a:lnTo>
                  <a:lnTo>
                    <a:pt x="363" y="5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58" y="0"/>
                  </a:lnTo>
                  <a:lnTo>
                    <a:pt x="354" y="0"/>
                  </a:lnTo>
                  <a:lnTo>
                    <a:pt x="35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1" name="Line 672"/>
            <p:cNvSpPr>
              <a:spLocks noChangeShapeType="1"/>
            </p:cNvSpPr>
            <p:nvPr/>
          </p:nvSpPr>
          <p:spPr bwMode="auto">
            <a:xfrm>
              <a:off x="2599541" y="255638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2" name="Freeform 673"/>
            <p:cNvSpPr>
              <a:spLocks/>
            </p:cNvSpPr>
            <p:nvPr/>
          </p:nvSpPr>
          <p:spPr bwMode="auto">
            <a:xfrm>
              <a:off x="2594008" y="2554970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5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39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674"/>
            <p:cNvSpPr>
              <a:spLocks noChangeShapeType="1"/>
            </p:cNvSpPr>
            <p:nvPr/>
          </p:nvSpPr>
          <p:spPr bwMode="auto">
            <a:xfrm>
              <a:off x="2596775" y="256061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4" name="Freeform 675"/>
            <p:cNvSpPr>
              <a:spLocks/>
            </p:cNvSpPr>
            <p:nvPr/>
          </p:nvSpPr>
          <p:spPr bwMode="auto">
            <a:xfrm>
              <a:off x="2594008" y="2560612"/>
              <a:ext cx="30430" cy="5641"/>
            </a:xfrm>
            <a:custGeom>
              <a:avLst/>
              <a:gdLst>
                <a:gd name="T0" fmla="*/ 2147483647 w 110"/>
                <a:gd name="T1" fmla="*/ 0 h 20"/>
                <a:gd name="T2" fmla="*/ 2147483647 w 110"/>
                <a:gd name="T3" fmla="*/ 0 h 20"/>
                <a:gd name="T4" fmla="*/ 2147483647 w 110"/>
                <a:gd name="T5" fmla="*/ 2147483647 h 20"/>
                <a:gd name="T6" fmla="*/ 2147483647 w 110"/>
                <a:gd name="T7" fmla="*/ 2147483647 h 20"/>
                <a:gd name="T8" fmla="*/ 2147483647 w 110"/>
                <a:gd name="T9" fmla="*/ 2147483647 h 20"/>
                <a:gd name="T10" fmla="*/ 0 w 110"/>
                <a:gd name="T11" fmla="*/ 2147483647 h 20"/>
                <a:gd name="T12" fmla="*/ 0 w 110"/>
                <a:gd name="T13" fmla="*/ 2147483647 h 20"/>
                <a:gd name="T14" fmla="*/ 0 w 110"/>
                <a:gd name="T15" fmla="*/ 2147483647 h 20"/>
                <a:gd name="T16" fmla="*/ 0 w 110"/>
                <a:gd name="T17" fmla="*/ 2147483647 h 20"/>
                <a:gd name="T18" fmla="*/ 0 w 110"/>
                <a:gd name="T19" fmla="*/ 2147483647 h 20"/>
                <a:gd name="T20" fmla="*/ 2147483647 w 110"/>
                <a:gd name="T21" fmla="*/ 2147483647 h 20"/>
                <a:gd name="T22" fmla="*/ 2147483647 w 110"/>
                <a:gd name="T23" fmla="*/ 2147483647 h 20"/>
                <a:gd name="T24" fmla="*/ 2147483647 w 110"/>
                <a:gd name="T25" fmla="*/ 2147483647 h 20"/>
                <a:gd name="T26" fmla="*/ 2147483647 w 110"/>
                <a:gd name="T27" fmla="*/ 2147483647 h 20"/>
                <a:gd name="T28" fmla="*/ 2147483647 w 110"/>
                <a:gd name="T29" fmla="*/ 2147483647 h 20"/>
                <a:gd name="T30" fmla="*/ 2147483647 w 110"/>
                <a:gd name="T31" fmla="*/ 2147483647 h 20"/>
                <a:gd name="T32" fmla="*/ 2147483647 w 110"/>
                <a:gd name="T33" fmla="*/ 2147483647 h 20"/>
                <a:gd name="T34" fmla="*/ 2147483647 w 110"/>
                <a:gd name="T35" fmla="*/ 2147483647 h 20"/>
                <a:gd name="T36" fmla="*/ 2147483647 w 110"/>
                <a:gd name="T37" fmla="*/ 2147483647 h 20"/>
                <a:gd name="T38" fmla="*/ 2147483647 w 110"/>
                <a:gd name="T39" fmla="*/ 2147483647 h 20"/>
                <a:gd name="T40" fmla="*/ 2147483647 w 110"/>
                <a:gd name="T41" fmla="*/ 2147483647 h 20"/>
                <a:gd name="T42" fmla="*/ 2147483647 w 110"/>
                <a:gd name="T43" fmla="*/ 2147483647 h 20"/>
                <a:gd name="T44" fmla="*/ 2147483647 w 110"/>
                <a:gd name="T45" fmla="*/ 2147483647 h 20"/>
                <a:gd name="T46" fmla="*/ 2147483647 w 110"/>
                <a:gd name="T47" fmla="*/ 2147483647 h 20"/>
                <a:gd name="T48" fmla="*/ 2147483647 w 110"/>
                <a:gd name="T49" fmla="*/ 2147483647 h 20"/>
                <a:gd name="T50" fmla="*/ 2147483647 w 110"/>
                <a:gd name="T51" fmla="*/ 2147483647 h 20"/>
                <a:gd name="T52" fmla="*/ 2147483647 w 110"/>
                <a:gd name="T53" fmla="*/ 2147483647 h 20"/>
                <a:gd name="T54" fmla="*/ 2147483647 w 110"/>
                <a:gd name="T55" fmla="*/ 0 h 20"/>
                <a:gd name="T56" fmla="*/ 2147483647 w 110"/>
                <a:gd name="T57" fmla="*/ 0 h 20"/>
                <a:gd name="T58" fmla="*/ 2147483647 w 11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0"/>
                <a:gd name="T91" fmla="*/ 0 h 20"/>
                <a:gd name="T92" fmla="*/ 110 w 11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0" h="20">
                  <a:moveTo>
                    <a:pt x="11" y="0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95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6" y="20"/>
                  </a:lnTo>
                  <a:lnTo>
                    <a:pt x="106" y="16"/>
                  </a:lnTo>
                  <a:lnTo>
                    <a:pt x="110" y="14"/>
                  </a:lnTo>
                  <a:lnTo>
                    <a:pt x="110" y="10"/>
                  </a:lnTo>
                  <a:lnTo>
                    <a:pt x="110" y="8"/>
                  </a:lnTo>
                  <a:lnTo>
                    <a:pt x="110" y="6"/>
                  </a:lnTo>
                  <a:lnTo>
                    <a:pt x="106" y="6"/>
                  </a:lnTo>
                  <a:lnTo>
                    <a:pt x="106" y="2"/>
                  </a:lnTo>
                  <a:lnTo>
                    <a:pt x="104" y="2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5" name="Line 676"/>
            <p:cNvSpPr>
              <a:spLocks noChangeShapeType="1"/>
            </p:cNvSpPr>
            <p:nvPr/>
          </p:nvSpPr>
          <p:spPr bwMode="auto">
            <a:xfrm>
              <a:off x="2621672" y="256061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6" name="Freeform 677"/>
            <p:cNvSpPr>
              <a:spLocks/>
            </p:cNvSpPr>
            <p:nvPr/>
          </p:nvSpPr>
          <p:spPr bwMode="auto">
            <a:xfrm>
              <a:off x="2618906" y="2560612"/>
              <a:ext cx="8299" cy="5641"/>
            </a:xfrm>
            <a:custGeom>
              <a:avLst/>
              <a:gdLst>
                <a:gd name="T0" fmla="*/ 2147483647 w 32"/>
                <a:gd name="T1" fmla="*/ 0 h 20"/>
                <a:gd name="T2" fmla="*/ 2147483647 w 32"/>
                <a:gd name="T3" fmla="*/ 0 h 20"/>
                <a:gd name="T4" fmla="*/ 2147483647 w 32"/>
                <a:gd name="T5" fmla="*/ 2147483647 h 20"/>
                <a:gd name="T6" fmla="*/ 2147483647 w 32"/>
                <a:gd name="T7" fmla="*/ 2147483647 h 20"/>
                <a:gd name="T8" fmla="*/ 2147483647 w 32"/>
                <a:gd name="T9" fmla="*/ 2147483647 h 20"/>
                <a:gd name="T10" fmla="*/ 0 w 32"/>
                <a:gd name="T11" fmla="*/ 2147483647 h 20"/>
                <a:gd name="T12" fmla="*/ 0 w 32"/>
                <a:gd name="T13" fmla="*/ 2147483647 h 20"/>
                <a:gd name="T14" fmla="*/ 0 w 32"/>
                <a:gd name="T15" fmla="*/ 2147483647 h 20"/>
                <a:gd name="T16" fmla="*/ 0 w 32"/>
                <a:gd name="T17" fmla="*/ 2147483647 h 20"/>
                <a:gd name="T18" fmla="*/ 0 w 32"/>
                <a:gd name="T19" fmla="*/ 2147483647 h 20"/>
                <a:gd name="T20" fmla="*/ 2147483647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2147483647 w 32"/>
                <a:gd name="T51" fmla="*/ 2147483647 h 20"/>
                <a:gd name="T52" fmla="*/ 2147483647 w 32"/>
                <a:gd name="T53" fmla="*/ 2147483647 h 20"/>
                <a:gd name="T54" fmla="*/ 2147483647 w 32"/>
                <a:gd name="T55" fmla="*/ 0 h 20"/>
                <a:gd name="T56" fmla="*/ 2147483647 w 32"/>
                <a:gd name="T57" fmla="*/ 0 h 20"/>
                <a:gd name="T58" fmla="*/ 2147483647 w 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0"/>
                <a:gd name="T92" fmla="*/ 32 w 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0">
                  <a:moveTo>
                    <a:pt x="9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21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7" name="Line 678"/>
            <p:cNvSpPr>
              <a:spLocks noChangeShapeType="1"/>
            </p:cNvSpPr>
            <p:nvPr/>
          </p:nvSpPr>
          <p:spPr bwMode="auto">
            <a:xfrm>
              <a:off x="2627205" y="256343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8" name="Freeform 679"/>
            <p:cNvSpPr>
              <a:spLocks/>
            </p:cNvSpPr>
            <p:nvPr/>
          </p:nvSpPr>
          <p:spPr bwMode="auto">
            <a:xfrm>
              <a:off x="2621672" y="2560612"/>
              <a:ext cx="5533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2147483647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2147483647 h 45"/>
                <a:gd name="T20" fmla="*/ 2147483647 w 21"/>
                <a:gd name="T21" fmla="*/ 2147483647 h 45"/>
                <a:gd name="T22" fmla="*/ 2147483647 w 21"/>
                <a:gd name="T23" fmla="*/ 2147483647 h 45"/>
                <a:gd name="T24" fmla="*/ 2147483647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2147483647 w 21"/>
                <a:gd name="T33" fmla="*/ 2147483647 h 45"/>
                <a:gd name="T34" fmla="*/ 2147483647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0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6" y="45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9" name="Line 680"/>
            <p:cNvSpPr>
              <a:spLocks noChangeShapeType="1"/>
            </p:cNvSpPr>
            <p:nvPr/>
          </p:nvSpPr>
          <p:spPr bwMode="auto">
            <a:xfrm>
              <a:off x="2624439" y="256766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0" name="Freeform 681"/>
            <p:cNvSpPr>
              <a:spLocks/>
            </p:cNvSpPr>
            <p:nvPr/>
          </p:nvSpPr>
          <p:spPr bwMode="auto">
            <a:xfrm>
              <a:off x="2621672" y="2567665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2147483647 h 20"/>
                <a:gd name="T6" fmla="*/ 2147483647 w 29"/>
                <a:gd name="T7" fmla="*/ 2147483647 h 20"/>
                <a:gd name="T8" fmla="*/ 2147483647 w 29"/>
                <a:gd name="T9" fmla="*/ 2147483647 h 20"/>
                <a:gd name="T10" fmla="*/ 2147483647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2147483647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2147483647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12" y="0"/>
                  </a:moveTo>
                  <a:lnTo>
                    <a:pt x="10" y="0"/>
                  </a:lnTo>
                  <a:lnTo>
                    <a:pt x="6" y="3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21" y="20"/>
                  </a:lnTo>
                  <a:lnTo>
                    <a:pt x="24" y="20"/>
                  </a:lnTo>
                  <a:lnTo>
                    <a:pt x="26" y="18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1" name="Line 682"/>
            <p:cNvSpPr>
              <a:spLocks noChangeShapeType="1"/>
            </p:cNvSpPr>
            <p:nvPr/>
          </p:nvSpPr>
          <p:spPr bwMode="auto">
            <a:xfrm>
              <a:off x="2629971" y="257189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2" name="Freeform 683"/>
            <p:cNvSpPr>
              <a:spLocks/>
            </p:cNvSpPr>
            <p:nvPr/>
          </p:nvSpPr>
          <p:spPr bwMode="auto">
            <a:xfrm>
              <a:off x="2624439" y="2567665"/>
              <a:ext cx="5533" cy="14103"/>
            </a:xfrm>
            <a:custGeom>
              <a:avLst/>
              <a:gdLst>
                <a:gd name="T0" fmla="*/ 2147483647 w 19"/>
                <a:gd name="T1" fmla="*/ 2147483647 h 47"/>
                <a:gd name="T2" fmla="*/ 2147483647 w 19"/>
                <a:gd name="T3" fmla="*/ 2147483647 h 47"/>
                <a:gd name="T4" fmla="*/ 2147483647 w 19"/>
                <a:gd name="T5" fmla="*/ 2147483647 h 47"/>
                <a:gd name="T6" fmla="*/ 2147483647 w 19"/>
                <a:gd name="T7" fmla="*/ 2147483647 h 47"/>
                <a:gd name="T8" fmla="*/ 2147483647 w 19"/>
                <a:gd name="T9" fmla="*/ 2147483647 h 47"/>
                <a:gd name="T10" fmla="*/ 2147483647 w 19"/>
                <a:gd name="T11" fmla="*/ 2147483647 h 47"/>
                <a:gd name="T12" fmla="*/ 2147483647 w 19"/>
                <a:gd name="T13" fmla="*/ 0 h 47"/>
                <a:gd name="T14" fmla="*/ 2147483647 w 19"/>
                <a:gd name="T15" fmla="*/ 0 h 47"/>
                <a:gd name="T16" fmla="*/ 2147483647 w 19"/>
                <a:gd name="T17" fmla="*/ 0 h 47"/>
                <a:gd name="T18" fmla="*/ 2147483647 w 19"/>
                <a:gd name="T19" fmla="*/ 2147483647 h 47"/>
                <a:gd name="T20" fmla="*/ 2147483647 w 19"/>
                <a:gd name="T21" fmla="*/ 2147483647 h 47"/>
                <a:gd name="T22" fmla="*/ 2147483647 w 19"/>
                <a:gd name="T23" fmla="*/ 2147483647 h 47"/>
                <a:gd name="T24" fmla="*/ 0 w 19"/>
                <a:gd name="T25" fmla="*/ 2147483647 h 47"/>
                <a:gd name="T26" fmla="*/ 0 w 19"/>
                <a:gd name="T27" fmla="*/ 2147483647 h 47"/>
                <a:gd name="T28" fmla="*/ 0 w 19"/>
                <a:gd name="T29" fmla="*/ 2147483647 h 47"/>
                <a:gd name="T30" fmla="*/ 0 w 19"/>
                <a:gd name="T31" fmla="*/ 2147483647 h 47"/>
                <a:gd name="T32" fmla="*/ 0 w 19"/>
                <a:gd name="T33" fmla="*/ 2147483647 h 47"/>
                <a:gd name="T34" fmla="*/ 2147483647 w 19"/>
                <a:gd name="T35" fmla="*/ 2147483647 h 47"/>
                <a:gd name="T36" fmla="*/ 2147483647 w 19"/>
                <a:gd name="T37" fmla="*/ 2147483647 h 47"/>
                <a:gd name="T38" fmla="*/ 2147483647 w 19"/>
                <a:gd name="T39" fmla="*/ 2147483647 h 47"/>
                <a:gd name="T40" fmla="*/ 2147483647 w 19"/>
                <a:gd name="T41" fmla="*/ 2147483647 h 47"/>
                <a:gd name="T42" fmla="*/ 2147483647 w 19"/>
                <a:gd name="T43" fmla="*/ 2147483647 h 47"/>
                <a:gd name="T44" fmla="*/ 2147483647 w 19"/>
                <a:gd name="T45" fmla="*/ 2147483647 h 47"/>
                <a:gd name="T46" fmla="*/ 2147483647 w 19"/>
                <a:gd name="T47" fmla="*/ 2147483647 h 47"/>
                <a:gd name="T48" fmla="*/ 2147483647 w 19"/>
                <a:gd name="T49" fmla="*/ 2147483647 h 47"/>
                <a:gd name="T50" fmla="*/ 2147483647 w 19"/>
                <a:gd name="T51" fmla="*/ 2147483647 h 47"/>
                <a:gd name="T52" fmla="*/ 2147483647 w 19"/>
                <a:gd name="T53" fmla="*/ 2147483647 h 47"/>
                <a:gd name="T54" fmla="*/ 2147483647 w 19"/>
                <a:gd name="T55" fmla="*/ 2147483647 h 47"/>
                <a:gd name="T56" fmla="*/ 2147483647 w 19"/>
                <a:gd name="T57" fmla="*/ 2147483647 h 47"/>
                <a:gd name="T58" fmla="*/ 2147483647 w 19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7"/>
                <a:gd name="T92" fmla="*/ 19 w 19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7">
                  <a:moveTo>
                    <a:pt x="19" y="12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9" y="41"/>
                  </a:lnTo>
                  <a:lnTo>
                    <a:pt x="19" y="37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3" name="Line 684"/>
            <p:cNvSpPr>
              <a:spLocks noChangeShapeType="1"/>
            </p:cNvSpPr>
            <p:nvPr/>
          </p:nvSpPr>
          <p:spPr bwMode="auto">
            <a:xfrm>
              <a:off x="2627205" y="257612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4" name="Freeform 685"/>
            <p:cNvSpPr>
              <a:spLocks/>
            </p:cNvSpPr>
            <p:nvPr/>
          </p:nvSpPr>
          <p:spPr bwMode="auto">
            <a:xfrm>
              <a:off x="2624439" y="2576126"/>
              <a:ext cx="49796" cy="5641"/>
            </a:xfrm>
            <a:custGeom>
              <a:avLst/>
              <a:gdLst>
                <a:gd name="T0" fmla="*/ 2147483647 w 178"/>
                <a:gd name="T1" fmla="*/ 0 h 21"/>
                <a:gd name="T2" fmla="*/ 2147483647 w 178"/>
                <a:gd name="T3" fmla="*/ 0 h 21"/>
                <a:gd name="T4" fmla="*/ 2147483647 w 178"/>
                <a:gd name="T5" fmla="*/ 0 h 21"/>
                <a:gd name="T6" fmla="*/ 2147483647 w 178"/>
                <a:gd name="T7" fmla="*/ 2147483647 h 21"/>
                <a:gd name="T8" fmla="*/ 2147483647 w 178"/>
                <a:gd name="T9" fmla="*/ 2147483647 h 21"/>
                <a:gd name="T10" fmla="*/ 0 w 178"/>
                <a:gd name="T11" fmla="*/ 2147483647 h 21"/>
                <a:gd name="T12" fmla="*/ 0 w 178"/>
                <a:gd name="T13" fmla="*/ 2147483647 h 21"/>
                <a:gd name="T14" fmla="*/ 0 w 178"/>
                <a:gd name="T15" fmla="*/ 2147483647 h 21"/>
                <a:gd name="T16" fmla="*/ 0 w 178"/>
                <a:gd name="T17" fmla="*/ 2147483647 h 21"/>
                <a:gd name="T18" fmla="*/ 0 w 178"/>
                <a:gd name="T19" fmla="*/ 2147483647 h 21"/>
                <a:gd name="T20" fmla="*/ 2147483647 w 178"/>
                <a:gd name="T21" fmla="*/ 2147483647 h 21"/>
                <a:gd name="T22" fmla="*/ 2147483647 w 178"/>
                <a:gd name="T23" fmla="*/ 2147483647 h 21"/>
                <a:gd name="T24" fmla="*/ 2147483647 w 178"/>
                <a:gd name="T25" fmla="*/ 2147483647 h 21"/>
                <a:gd name="T26" fmla="*/ 2147483647 w 178"/>
                <a:gd name="T27" fmla="*/ 2147483647 h 21"/>
                <a:gd name="T28" fmla="*/ 2147483647 w 178"/>
                <a:gd name="T29" fmla="*/ 2147483647 h 21"/>
                <a:gd name="T30" fmla="*/ 2147483647 w 178"/>
                <a:gd name="T31" fmla="*/ 2147483647 h 21"/>
                <a:gd name="T32" fmla="*/ 2147483647 w 178"/>
                <a:gd name="T33" fmla="*/ 2147483647 h 21"/>
                <a:gd name="T34" fmla="*/ 2147483647 w 178"/>
                <a:gd name="T35" fmla="*/ 2147483647 h 21"/>
                <a:gd name="T36" fmla="*/ 2147483647 w 178"/>
                <a:gd name="T37" fmla="*/ 2147483647 h 21"/>
                <a:gd name="T38" fmla="*/ 2147483647 w 178"/>
                <a:gd name="T39" fmla="*/ 2147483647 h 21"/>
                <a:gd name="T40" fmla="*/ 2147483647 w 178"/>
                <a:gd name="T41" fmla="*/ 2147483647 h 21"/>
                <a:gd name="T42" fmla="*/ 2147483647 w 178"/>
                <a:gd name="T43" fmla="*/ 2147483647 h 21"/>
                <a:gd name="T44" fmla="*/ 2147483647 w 178"/>
                <a:gd name="T45" fmla="*/ 2147483647 h 21"/>
                <a:gd name="T46" fmla="*/ 2147483647 w 178"/>
                <a:gd name="T47" fmla="*/ 2147483647 h 21"/>
                <a:gd name="T48" fmla="*/ 2147483647 w 178"/>
                <a:gd name="T49" fmla="*/ 2147483647 h 21"/>
                <a:gd name="T50" fmla="*/ 2147483647 w 178"/>
                <a:gd name="T51" fmla="*/ 2147483647 h 21"/>
                <a:gd name="T52" fmla="*/ 2147483647 w 178"/>
                <a:gd name="T53" fmla="*/ 0 h 21"/>
                <a:gd name="T54" fmla="*/ 2147483647 w 178"/>
                <a:gd name="T55" fmla="*/ 0 h 21"/>
                <a:gd name="T56" fmla="*/ 2147483647 w 178"/>
                <a:gd name="T57" fmla="*/ 0 h 21"/>
                <a:gd name="T58" fmla="*/ 2147483647 w 17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8"/>
                <a:gd name="T91" fmla="*/ 0 h 21"/>
                <a:gd name="T92" fmla="*/ 178 w 17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8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63" y="21"/>
                  </a:lnTo>
                  <a:lnTo>
                    <a:pt x="169" y="21"/>
                  </a:lnTo>
                  <a:lnTo>
                    <a:pt x="173" y="21"/>
                  </a:lnTo>
                  <a:lnTo>
                    <a:pt x="173" y="17"/>
                  </a:lnTo>
                  <a:lnTo>
                    <a:pt x="175" y="17"/>
                  </a:lnTo>
                  <a:lnTo>
                    <a:pt x="175" y="15"/>
                  </a:lnTo>
                  <a:lnTo>
                    <a:pt x="175" y="11"/>
                  </a:lnTo>
                  <a:lnTo>
                    <a:pt x="178" y="11"/>
                  </a:lnTo>
                  <a:lnTo>
                    <a:pt x="175" y="9"/>
                  </a:lnTo>
                  <a:lnTo>
                    <a:pt x="175" y="6"/>
                  </a:lnTo>
                  <a:lnTo>
                    <a:pt x="175" y="3"/>
                  </a:lnTo>
                  <a:lnTo>
                    <a:pt x="173" y="3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5" name="Line 686"/>
            <p:cNvSpPr>
              <a:spLocks noChangeShapeType="1"/>
            </p:cNvSpPr>
            <p:nvPr/>
          </p:nvSpPr>
          <p:spPr bwMode="auto">
            <a:xfrm>
              <a:off x="2674234" y="257894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6" name="Freeform 687"/>
            <p:cNvSpPr>
              <a:spLocks/>
            </p:cNvSpPr>
            <p:nvPr/>
          </p:nvSpPr>
          <p:spPr bwMode="auto">
            <a:xfrm>
              <a:off x="2668701" y="2576126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5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5" y="46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7" name="Line 688"/>
            <p:cNvSpPr>
              <a:spLocks noChangeShapeType="1"/>
            </p:cNvSpPr>
            <p:nvPr/>
          </p:nvSpPr>
          <p:spPr bwMode="auto">
            <a:xfrm>
              <a:off x="2670085" y="25831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8" name="Freeform 689"/>
            <p:cNvSpPr>
              <a:spLocks/>
            </p:cNvSpPr>
            <p:nvPr/>
          </p:nvSpPr>
          <p:spPr bwMode="auto">
            <a:xfrm>
              <a:off x="2668701" y="2583177"/>
              <a:ext cx="15216" cy="5641"/>
            </a:xfrm>
            <a:custGeom>
              <a:avLst/>
              <a:gdLst>
                <a:gd name="T0" fmla="*/ 2147483647 w 58"/>
                <a:gd name="T1" fmla="*/ 0 h 19"/>
                <a:gd name="T2" fmla="*/ 2147483647 w 58"/>
                <a:gd name="T3" fmla="*/ 0 h 19"/>
                <a:gd name="T4" fmla="*/ 2147483647 w 58"/>
                <a:gd name="T5" fmla="*/ 0 h 19"/>
                <a:gd name="T6" fmla="*/ 2147483647 w 58"/>
                <a:gd name="T7" fmla="*/ 2147483647 h 19"/>
                <a:gd name="T8" fmla="*/ 0 w 58"/>
                <a:gd name="T9" fmla="*/ 2147483647 h 19"/>
                <a:gd name="T10" fmla="*/ 0 w 58"/>
                <a:gd name="T11" fmla="*/ 2147483647 h 19"/>
                <a:gd name="T12" fmla="*/ 0 w 58"/>
                <a:gd name="T13" fmla="*/ 2147483647 h 19"/>
                <a:gd name="T14" fmla="*/ 0 w 58"/>
                <a:gd name="T15" fmla="*/ 2147483647 h 19"/>
                <a:gd name="T16" fmla="*/ 0 w 58"/>
                <a:gd name="T17" fmla="*/ 2147483647 h 19"/>
                <a:gd name="T18" fmla="*/ 0 w 58"/>
                <a:gd name="T19" fmla="*/ 2147483647 h 19"/>
                <a:gd name="T20" fmla="*/ 0 w 58"/>
                <a:gd name="T21" fmla="*/ 2147483647 h 19"/>
                <a:gd name="T22" fmla="*/ 2147483647 w 58"/>
                <a:gd name="T23" fmla="*/ 2147483647 h 19"/>
                <a:gd name="T24" fmla="*/ 2147483647 w 58"/>
                <a:gd name="T25" fmla="*/ 2147483647 h 19"/>
                <a:gd name="T26" fmla="*/ 2147483647 w 58"/>
                <a:gd name="T27" fmla="*/ 2147483647 h 19"/>
                <a:gd name="T28" fmla="*/ 2147483647 w 58"/>
                <a:gd name="T29" fmla="*/ 2147483647 h 19"/>
                <a:gd name="T30" fmla="*/ 2147483647 w 58"/>
                <a:gd name="T31" fmla="*/ 2147483647 h 19"/>
                <a:gd name="T32" fmla="*/ 2147483647 w 58"/>
                <a:gd name="T33" fmla="*/ 2147483647 h 19"/>
                <a:gd name="T34" fmla="*/ 2147483647 w 58"/>
                <a:gd name="T35" fmla="*/ 2147483647 h 19"/>
                <a:gd name="T36" fmla="*/ 2147483647 w 58"/>
                <a:gd name="T37" fmla="*/ 2147483647 h 19"/>
                <a:gd name="T38" fmla="*/ 2147483647 w 58"/>
                <a:gd name="T39" fmla="*/ 2147483647 h 19"/>
                <a:gd name="T40" fmla="*/ 2147483647 w 58"/>
                <a:gd name="T41" fmla="*/ 2147483647 h 19"/>
                <a:gd name="T42" fmla="*/ 2147483647 w 58"/>
                <a:gd name="T43" fmla="*/ 2147483647 h 19"/>
                <a:gd name="T44" fmla="*/ 2147483647 w 58"/>
                <a:gd name="T45" fmla="*/ 2147483647 h 19"/>
                <a:gd name="T46" fmla="*/ 2147483647 w 58"/>
                <a:gd name="T47" fmla="*/ 2147483647 h 19"/>
                <a:gd name="T48" fmla="*/ 2147483647 w 58"/>
                <a:gd name="T49" fmla="*/ 2147483647 h 19"/>
                <a:gd name="T50" fmla="*/ 2147483647 w 58"/>
                <a:gd name="T51" fmla="*/ 2147483647 h 19"/>
                <a:gd name="T52" fmla="*/ 2147483647 w 58"/>
                <a:gd name="T53" fmla="*/ 0 h 19"/>
                <a:gd name="T54" fmla="*/ 2147483647 w 58"/>
                <a:gd name="T55" fmla="*/ 0 h 19"/>
                <a:gd name="T56" fmla="*/ 2147483647 w 58"/>
                <a:gd name="T57" fmla="*/ 0 h 19"/>
                <a:gd name="T58" fmla="*/ 2147483647 w 5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19"/>
                <a:gd name="T92" fmla="*/ 58 w 5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19">
                  <a:moveTo>
                    <a:pt x="9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42" y="19"/>
                  </a:lnTo>
                  <a:lnTo>
                    <a:pt x="48" y="19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3"/>
                  </a:lnTo>
                  <a:lnTo>
                    <a:pt x="58" y="11"/>
                  </a:lnTo>
                  <a:lnTo>
                    <a:pt x="58" y="8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9" name="Line 690"/>
            <p:cNvSpPr>
              <a:spLocks noChangeShapeType="1"/>
            </p:cNvSpPr>
            <p:nvPr/>
          </p:nvSpPr>
          <p:spPr bwMode="auto">
            <a:xfrm>
              <a:off x="2681150" y="25831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0" name="Freeform 691"/>
            <p:cNvSpPr>
              <a:spLocks/>
            </p:cNvSpPr>
            <p:nvPr/>
          </p:nvSpPr>
          <p:spPr bwMode="auto">
            <a:xfrm>
              <a:off x="2678384" y="2583177"/>
              <a:ext cx="26281" cy="5641"/>
            </a:xfrm>
            <a:custGeom>
              <a:avLst/>
              <a:gdLst>
                <a:gd name="T0" fmla="*/ 2147483647 w 93"/>
                <a:gd name="T1" fmla="*/ 0 h 19"/>
                <a:gd name="T2" fmla="*/ 2147483647 w 93"/>
                <a:gd name="T3" fmla="*/ 0 h 19"/>
                <a:gd name="T4" fmla="*/ 2147483647 w 93"/>
                <a:gd name="T5" fmla="*/ 0 h 19"/>
                <a:gd name="T6" fmla="*/ 2147483647 w 93"/>
                <a:gd name="T7" fmla="*/ 2147483647 h 19"/>
                <a:gd name="T8" fmla="*/ 0 w 93"/>
                <a:gd name="T9" fmla="*/ 2147483647 h 19"/>
                <a:gd name="T10" fmla="*/ 0 w 93"/>
                <a:gd name="T11" fmla="*/ 2147483647 h 19"/>
                <a:gd name="T12" fmla="*/ 0 w 93"/>
                <a:gd name="T13" fmla="*/ 2147483647 h 19"/>
                <a:gd name="T14" fmla="*/ 0 w 93"/>
                <a:gd name="T15" fmla="*/ 2147483647 h 19"/>
                <a:gd name="T16" fmla="*/ 0 w 93"/>
                <a:gd name="T17" fmla="*/ 2147483647 h 19"/>
                <a:gd name="T18" fmla="*/ 0 w 93"/>
                <a:gd name="T19" fmla="*/ 2147483647 h 19"/>
                <a:gd name="T20" fmla="*/ 0 w 93"/>
                <a:gd name="T21" fmla="*/ 2147483647 h 19"/>
                <a:gd name="T22" fmla="*/ 2147483647 w 93"/>
                <a:gd name="T23" fmla="*/ 2147483647 h 19"/>
                <a:gd name="T24" fmla="*/ 2147483647 w 93"/>
                <a:gd name="T25" fmla="*/ 2147483647 h 19"/>
                <a:gd name="T26" fmla="*/ 2147483647 w 93"/>
                <a:gd name="T27" fmla="*/ 2147483647 h 19"/>
                <a:gd name="T28" fmla="*/ 2147483647 w 93"/>
                <a:gd name="T29" fmla="*/ 2147483647 h 19"/>
                <a:gd name="T30" fmla="*/ 2147483647 w 93"/>
                <a:gd name="T31" fmla="*/ 2147483647 h 19"/>
                <a:gd name="T32" fmla="*/ 2147483647 w 93"/>
                <a:gd name="T33" fmla="*/ 2147483647 h 19"/>
                <a:gd name="T34" fmla="*/ 2147483647 w 93"/>
                <a:gd name="T35" fmla="*/ 2147483647 h 19"/>
                <a:gd name="T36" fmla="*/ 2147483647 w 93"/>
                <a:gd name="T37" fmla="*/ 2147483647 h 19"/>
                <a:gd name="T38" fmla="*/ 2147483647 w 93"/>
                <a:gd name="T39" fmla="*/ 2147483647 h 19"/>
                <a:gd name="T40" fmla="*/ 2147483647 w 93"/>
                <a:gd name="T41" fmla="*/ 2147483647 h 19"/>
                <a:gd name="T42" fmla="*/ 2147483647 w 93"/>
                <a:gd name="T43" fmla="*/ 2147483647 h 19"/>
                <a:gd name="T44" fmla="*/ 2147483647 w 93"/>
                <a:gd name="T45" fmla="*/ 2147483647 h 19"/>
                <a:gd name="T46" fmla="*/ 2147483647 w 93"/>
                <a:gd name="T47" fmla="*/ 2147483647 h 19"/>
                <a:gd name="T48" fmla="*/ 2147483647 w 93"/>
                <a:gd name="T49" fmla="*/ 2147483647 h 19"/>
                <a:gd name="T50" fmla="*/ 2147483647 w 93"/>
                <a:gd name="T51" fmla="*/ 2147483647 h 19"/>
                <a:gd name="T52" fmla="*/ 2147483647 w 93"/>
                <a:gd name="T53" fmla="*/ 0 h 19"/>
                <a:gd name="T54" fmla="*/ 2147483647 w 93"/>
                <a:gd name="T55" fmla="*/ 0 h 19"/>
                <a:gd name="T56" fmla="*/ 2147483647 w 93"/>
                <a:gd name="T57" fmla="*/ 0 h 19"/>
                <a:gd name="T58" fmla="*/ 2147483647 w 9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3"/>
                <a:gd name="T91" fmla="*/ 0 h 19"/>
                <a:gd name="T92" fmla="*/ 93 w 9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3" h="19">
                  <a:moveTo>
                    <a:pt x="9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77" y="19"/>
                  </a:lnTo>
                  <a:lnTo>
                    <a:pt x="83" y="19"/>
                  </a:lnTo>
                  <a:lnTo>
                    <a:pt x="87" y="19"/>
                  </a:lnTo>
                  <a:lnTo>
                    <a:pt x="89" y="16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1" name="Line 692"/>
            <p:cNvSpPr>
              <a:spLocks noChangeShapeType="1"/>
            </p:cNvSpPr>
            <p:nvPr/>
          </p:nvSpPr>
          <p:spPr bwMode="auto">
            <a:xfrm>
              <a:off x="2701897" y="258317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2" name="Freeform 693"/>
            <p:cNvSpPr>
              <a:spLocks/>
            </p:cNvSpPr>
            <p:nvPr/>
          </p:nvSpPr>
          <p:spPr bwMode="auto">
            <a:xfrm>
              <a:off x="2697749" y="2583177"/>
              <a:ext cx="6917" cy="5641"/>
            </a:xfrm>
            <a:custGeom>
              <a:avLst/>
              <a:gdLst>
                <a:gd name="T0" fmla="*/ 2147483647 w 21"/>
                <a:gd name="T1" fmla="*/ 0 h 19"/>
                <a:gd name="T2" fmla="*/ 2147483647 w 21"/>
                <a:gd name="T3" fmla="*/ 0 h 19"/>
                <a:gd name="T4" fmla="*/ 2147483647 w 21"/>
                <a:gd name="T5" fmla="*/ 0 h 19"/>
                <a:gd name="T6" fmla="*/ 2147483647 w 21"/>
                <a:gd name="T7" fmla="*/ 2147483647 h 19"/>
                <a:gd name="T8" fmla="*/ 2147483647 w 21"/>
                <a:gd name="T9" fmla="*/ 2147483647 h 19"/>
                <a:gd name="T10" fmla="*/ 0 w 21"/>
                <a:gd name="T11" fmla="*/ 2147483647 h 19"/>
                <a:gd name="T12" fmla="*/ 0 w 21"/>
                <a:gd name="T13" fmla="*/ 2147483647 h 19"/>
                <a:gd name="T14" fmla="*/ 0 w 21"/>
                <a:gd name="T15" fmla="*/ 2147483647 h 19"/>
                <a:gd name="T16" fmla="*/ 0 w 21"/>
                <a:gd name="T17" fmla="*/ 2147483647 h 19"/>
                <a:gd name="T18" fmla="*/ 0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0 h 19"/>
                <a:gd name="T54" fmla="*/ 2147483647 w 21"/>
                <a:gd name="T55" fmla="*/ 0 h 19"/>
                <a:gd name="T56" fmla="*/ 2147483647 w 21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"/>
                <a:gd name="T88" fmla="*/ 0 h 19"/>
                <a:gd name="T89" fmla="*/ 21 w 21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7" y="16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3" name="Line 694"/>
            <p:cNvSpPr>
              <a:spLocks noChangeShapeType="1"/>
            </p:cNvSpPr>
            <p:nvPr/>
          </p:nvSpPr>
          <p:spPr bwMode="auto">
            <a:xfrm>
              <a:off x="2704665" y="25859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4" name="Freeform 695"/>
            <p:cNvSpPr>
              <a:spLocks/>
            </p:cNvSpPr>
            <p:nvPr/>
          </p:nvSpPr>
          <p:spPr bwMode="auto">
            <a:xfrm>
              <a:off x="2697749" y="2583177"/>
              <a:ext cx="6917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0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0 h 45"/>
                <a:gd name="T20" fmla="*/ 2147483647 w 21"/>
                <a:gd name="T21" fmla="*/ 2147483647 h 45"/>
                <a:gd name="T22" fmla="*/ 2147483647 w 21"/>
                <a:gd name="T23" fmla="*/ 2147483647 h 45"/>
                <a:gd name="T24" fmla="*/ 2147483647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2147483647 w 21"/>
                <a:gd name="T33" fmla="*/ 2147483647 h 45"/>
                <a:gd name="T34" fmla="*/ 2147483647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8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2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21" y="33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5" name="Line 696"/>
            <p:cNvSpPr>
              <a:spLocks noChangeShapeType="1"/>
            </p:cNvSpPr>
            <p:nvPr/>
          </p:nvSpPr>
          <p:spPr bwMode="auto">
            <a:xfrm>
              <a:off x="2701897" y="259023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6" name="Freeform 697"/>
            <p:cNvSpPr>
              <a:spLocks/>
            </p:cNvSpPr>
            <p:nvPr/>
          </p:nvSpPr>
          <p:spPr bwMode="auto">
            <a:xfrm>
              <a:off x="2697749" y="2590230"/>
              <a:ext cx="17982" cy="5641"/>
            </a:xfrm>
            <a:custGeom>
              <a:avLst/>
              <a:gdLst>
                <a:gd name="T0" fmla="*/ 2147483647 w 61"/>
                <a:gd name="T1" fmla="*/ 0 h 20"/>
                <a:gd name="T2" fmla="*/ 2147483647 w 61"/>
                <a:gd name="T3" fmla="*/ 0 h 20"/>
                <a:gd name="T4" fmla="*/ 2147483647 w 61"/>
                <a:gd name="T5" fmla="*/ 0 h 20"/>
                <a:gd name="T6" fmla="*/ 2147483647 w 61"/>
                <a:gd name="T7" fmla="*/ 2147483647 h 20"/>
                <a:gd name="T8" fmla="*/ 2147483647 w 61"/>
                <a:gd name="T9" fmla="*/ 2147483647 h 20"/>
                <a:gd name="T10" fmla="*/ 2147483647 w 61"/>
                <a:gd name="T11" fmla="*/ 2147483647 h 20"/>
                <a:gd name="T12" fmla="*/ 0 w 61"/>
                <a:gd name="T13" fmla="*/ 2147483647 h 20"/>
                <a:gd name="T14" fmla="*/ 0 w 61"/>
                <a:gd name="T15" fmla="*/ 2147483647 h 20"/>
                <a:gd name="T16" fmla="*/ 0 w 61"/>
                <a:gd name="T17" fmla="*/ 2147483647 h 20"/>
                <a:gd name="T18" fmla="*/ 2147483647 w 61"/>
                <a:gd name="T19" fmla="*/ 2147483647 h 20"/>
                <a:gd name="T20" fmla="*/ 2147483647 w 61"/>
                <a:gd name="T21" fmla="*/ 2147483647 h 20"/>
                <a:gd name="T22" fmla="*/ 2147483647 w 61"/>
                <a:gd name="T23" fmla="*/ 2147483647 h 20"/>
                <a:gd name="T24" fmla="*/ 2147483647 w 61"/>
                <a:gd name="T25" fmla="*/ 2147483647 h 20"/>
                <a:gd name="T26" fmla="*/ 2147483647 w 61"/>
                <a:gd name="T27" fmla="*/ 2147483647 h 20"/>
                <a:gd name="T28" fmla="*/ 2147483647 w 61"/>
                <a:gd name="T29" fmla="*/ 2147483647 h 20"/>
                <a:gd name="T30" fmla="*/ 2147483647 w 61"/>
                <a:gd name="T31" fmla="*/ 2147483647 h 20"/>
                <a:gd name="T32" fmla="*/ 2147483647 w 61"/>
                <a:gd name="T33" fmla="*/ 2147483647 h 20"/>
                <a:gd name="T34" fmla="*/ 2147483647 w 61"/>
                <a:gd name="T35" fmla="*/ 2147483647 h 20"/>
                <a:gd name="T36" fmla="*/ 2147483647 w 61"/>
                <a:gd name="T37" fmla="*/ 2147483647 h 20"/>
                <a:gd name="T38" fmla="*/ 2147483647 w 61"/>
                <a:gd name="T39" fmla="*/ 2147483647 h 20"/>
                <a:gd name="T40" fmla="*/ 2147483647 w 61"/>
                <a:gd name="T41" fmla="*/ 2147483647 h 20"/>
                <a:gd name="T42" fmla="*/ 2147483647 w 61"/>
                <a:gd name="T43" fmla="*/ 2147483647 h 20"/>
                <a:gd name="T44" fmla="*/ 2147483647 w 61"/>
                <a:gd name="T45" fmla="*/ 2147483647 h 20"/>
                <a:gd name="T46" fmla="*/ 2147483647 w 61"/>
                <a:gd name="T47" fmla="*/ 2147483647 h 20"/>
                <a:gd name="T48" fmla="*/ 2147483647 w 61"/>
                <a:gd name="T49" fmla="*/ 2147483647 h 20"/>
                <a:gd name="T50" fmla="*/ 2147483647 w 61"/>
                <a:gd name="T51" fmla="*/ 2147483647 h 20"/>
                <a:gd name="T52" fmla="*/ 2147483647 w 61"/>
                <a:gd name="T53" fmla="*/ 0 h 20"/>
                <a:gd name="T54" fmla="*/ 2147483647 w 61"/>
                <a:gd name="T55" fmla="*/ 0 h 20"/>
                <a:gd name="T56" fmla="*/ 2147483647 w 61"/>
                <a:gd name="T57" fmla="*/ 0 h 20"/>
                <a:gd name="T58" fmla="*/ 2147483647 w 6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"/>
                <a:gd name="T91" fmla="*/ 0 h 20"/>
                <a:gd name="T92" fmla="*/ 61 w 6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" h="20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50" y="20"/>
                  </a:lnTo>
                  <a:lnTo>
                    <a:pt x="55" y="20"/>
                  </a:lnTo>
                  <a:lnTo>
                    <a:pt x="58" y="17"/>
                  </a:lnTo>
                  <a:lnTo>
                    <a:pt x="61" y="17"/>
                  </a:lnTo>
                  <a:lnTo>
                    <a:pt x="61" y="14"/>
                  </a:lnTo>
                  <a:lnTo>
                    <a:pt x="61" y="12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7" name="Line 698"/>
            <p:cNvSpPr>
              <a:spLocks noChangeShapeType="1"/>
            </p:cNvSpPr>
            <p:nvPr/>
          </p:nvSpPr>
          <p:spPr bwMode="auto">
            <a:xfrm>
              <a:off x="2712964" y="259023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8" name="Freeform 699"/>
            <p:cNvSpPr>
              <a:spLocks/>
            </p:cNvSpPr>
            <p:nvPr/>
          </p:nvSpPr>
          <p:spPr bwMode="auto">
            <a:xfrm>
              <a:off x="2708814" y="2590230"/>
              <a:ext cx="20748" cy="5641"/>
            </a:xfrm>
            <a:custGeom>
              <a:avLst/>
              <a:gdLst>
                <a:gd name="T0" fmla="*/ 2147483647 w 72"/>
                <a:gd name="T1" fmla="*/ 0 h 20"/>
                <a:gd name="T2" fmla="*/ 2147483647 w 72"/>
                <a:gd name="T3" fmla="*/ 0 h 20"/>
                <a:gd name="T4" fmla="*/ 2147483647 w 72"/>
                <a:gd name="T5" fmla="*/ 0 h 20"/>
                <a:gd name="T6" fmla="*/ 2147483647 w 72"/>
                <a:gd name="T7" fmla="*/ 2147483647 h 20"/>
                <a:gd name="T8" fmla="*/ 2147483647 w 72"/>
                <a:gd name="T9" fmla="*/ 2147483647 h 20"/>
                <a:gd name="T10" fmla="*/ 2147483647 w 72"/>
                <a:gd name="T11" fmla="*/ 2147483647 h 20"/>
                <a:gd name="T12" fmla="*/ 0 w 72"/>
                <a:gd name="T13" fmla="*/ 2147483647 h 20"/>
                <a:gd name="T14" fmla="*/ 0 w 72"/>
                <a:gd name="T15" fmla="*/ 2147483647 h 20"/>
                <a:gd name="T16" fmla="*/ 0 w 72"/>
                <a:gd name="T17" fmla="*/ 2147483647 h 20"/>
                <a:gd name="T18" fmla="*/ 2147483647 w 72"/>
                <a:gd name="T19" fmla="*/ 2147483647 h 20"/>
                <a:gd name="T20" fmla="*/ 2147483647 w 72"/>
                <a:gd name="T21" fmla="*/ 2147483647 h 20"/>
                <a:gd name="T22" fmla="*/ 2147483647 w 72"/>
                <a:gd name="T23" fmla="*/ 2147483647 h 20"/>
                <a:gd name="T24" fmla="*/ 2147483647 w 72"/>
                <a:gd name="T25" fmla="*/ 2147483647 h 20"/>
                <a:gd name="T26" fmla="*/ 2147483647 w 72"/>
                <a:gd name="T27" fmla="*/ 2147483647 h 20"/>
                <a:gd name="T28" fmla="*/ 2147483647 w 72"/>
                <a:gd name="T29" fmla="*/ 2147483647 h 20"/>
                <a:gd name="T30" fmla="*/ 2147483647 w 72"/>
                <a:gd name="T31" fmla="*/ 2147483647 h 20"/>
                <a:gd name="T32" fmla="*/ 2147483647 w 72"/>
                <a:gd name="T33" fmla="*/ 2147483647 h 20"/>
                <a:gd name="T34" fmla="*/ 2147483647 w 72"/>
                <a:gd name="T35" fmla="*/ 2147483647 h 20"/>
                <a:gd name="T36" fmla="*/ 2147483647 w 72"/>
                <a:gd name="T37" fmla="*/ 2147483647 h 20"/>
                <a:gd name="T38" fmla="*/ 2147483647 w 72"/>
                <a:gd name="T39" fmla="*/ 2147483647 h 20"/>
                <a:gd name="T40" fmla="*/ 2147483647 w 72"/>
                <a:gd name="T41" fmla="*/ 2147483647 h 20"/>
                <a:gd name="T42" fmla="*/ 2147483647 w 72"/>
                <a:gd name="T43" fmla="*/ 2147483647 h 20"/>
                <a:gd name="T44" fmla="*/ 2147483647 w 72"/>
                <a:gd name="T45" fmla="*/ 2147483647 h 20"/>
                <a:gd name="T46" fmla="*/ 2147483647 w 72"/>
                <a:gd name="T47" fmla="*/ 2147483647 h 20"/>
                <a:gd name="T48" fmla="*/ 2147483647 w 72"/>
                <a:gd name="T49" fmla="*/ 2147483647 h 20"/>
                <a:gd name="T50" fmla="*/ 2147483647 w 72"/>
                <a:gd name="T51" fmla="*/ 2147483647 h 20"/>
                <a:gd name="T52" fmla="*/ 2147483647 w 72"/>
                <a:gd name="T53" fmla="*/ 0 h 20"/>
                <a:gd name="T54" fmla="*/ 2147483647 w 72"/>
                <a:gd name="T55" fmla="*/ 0 h 20"/>
                <a:gd name="T56" fmla="*/ 2147483647 w 72"/>
                <a:gd name="T57" fmla="*/ 0 h 20"/>
                <a:gd name="T58" fmla="*/ 2147483647 w 7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20"/>
                <a:gd name="T92" fmla="*/ 72 w 7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20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58" y="20"/>
                  </a:lnTo>
                  <a:lnTo>
                    <a:pt x="64" y="20"/>
                  </a:lnTo>
                  <a:lnTo>
                    <a:pt x="66" y="20"/>
                  </a:lnTo>
                  <a:lnTo>
                    <a:pt x="70" y="17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9" name="Line 700"/>
            <p:cNvSpPr>
              <a:spLocks noChangeShapeType="1"/>
            </p:cNvSpPr>
            <p:nvPr/>
          </p:nvSpPr>
          <p:spPr bwMode="auto">
            <a:xfrm>
              <a:off x="2726795" y="259023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0" name="Freeform 701"/>
            <p:cNvSpPr>
              <a:spLocks/>
            </p:cNvSpPr>
            <p:nvPr/>
          </p:nvSpPr>
          <p:spPr bwMode="auto">
            <a:xfrm>
              <a:off x="2724029" y="2590230"/>
              <a:ext cx="11065" cy="5641"/>
            </a:xfrm>
            <a:custGeom>
              <a:avLst/>
              <a:gdLst>
                <a:gd name="T0" fmla="*/ 2147483647 w 43"/>
                <a:gd name="T1" fmla="*/ 0 h 20"/>
                <a:gd name="T2" fmla="*/ 2147483647 w 43"/>
                <a:gd name="T3" fmla="*/ 0 h 20"/>
                <a:gd name="T4" fmla="*/ 2147483647 w 43"/>
                <a:gd name="T5" fmla="*/ 0 h 20"/>
                <a:gd name="T6" fmla="*/ 2147483647 w 43"/>
                <a:gd name="T7" fmla="*/ 2147483647 h 20"/>
                <a:gd name="T8" fmla="*/ 2147483647 w 43"/>
                <a:gd name="T9" fmla="*/ 2147483647 h 20"/>
                <a:gd name="T10" fmla="*/ 0 w 43"/>
                <a:gd name="T11" fmla="*/ 2147483647 h 20"/>
                <a:gd name="T12" fmla="*/ 0 w 43"/>
                <a:gd name="T13" fmla="*/ 2147483647 h 20"/>
                <a:gd name="T14" fmla="*/ 0 w 43"/>
                <a:gd name="T15" fmla="*/ 2147483647 h 20"/>
                <a:gd name="T16" fmla="*/ 0 w 43"/>
                <a:gd name="T17" fmla="*/ 2147483647 h 20"/>
                <a:gd name="T18" fmla="*/ 0 w 43"/>
                <a:gd name="T19" fmla="*/ 2147483647 h 20"/>
                <a:gd name="T20" fmla="*/ 2147483647 w 43"/>
                <a:gd name="T21" fmla="*/ 2147483647 h 20"/>
                <a:gd name="T22" fmla="*/ 2147483647 w 43"/>
                <a:gd name="T23" fmla="*/ 2147483647 h 20"/>
                <a:gd name="T24" fmla="*/ 2147483647 w 43"/>
                <a:gd name="T25" fmla="*/ 2147483647 h 20"/>
                <a:gd name="T26" fmla="*/ 2147483647 w 43"/>
                <a:gd name="T27" fmla="*/ 2147483647 h 20"/>
                <a:gd name="T28" fmla="*/ 2147483647 w 43"/>
                <a:gd name="T29" fmla="*/ 2147483647 h 20"/>
                <a:gd name="T30" fmla="*/ 2147483647 w 43"/>
                <a:gd name="T31" fmla="*/ 2147483647 h 20"/>
                <a:gd name="T32" fmla="*/ 2147483647 w 43"/>
                <a:gd name="T33" fmla="*/ 2147483647 h 20"/>
                <a:gd name="T34" fmla="*/ 2147483647 w 43"/>
                <a:gd name="T35" fmla="*/ 2147483647 h 20"/>
                <a:gd name="T36" fmla="*/ 2147483647 w 43"/>
                <a:gd name="T37" fmla="*/ 2147483647 h 20"/>
                <a:gd name="T38" fmla="*/ 2147483647 w 43"/>
                <a:gd name="T39" fmla="*/ 2147483647 h 20"/>
                <a:gd name="T40" fmla="*/ 2147483647 w 43"/>
                <a:gd name="T41" fmla="*/ 2147483647 h 20"/>
                <a:gd name="T42" fmla="*/ 2147483647 w 43"/>
                <a:gd name="T43" fmla="*/ 2147483647 h 20"/>
                <a:gd name="T44" fmla="*/ 2147483647 w 43"/>
                <a:gd name="T45" fmla="*/ 2147483647 h 20"/>
                <a:gd name="T46" fmla="*/ 2147483647 w 43"/>
                <a:gd name="T47" fmla="*/ 2147483647 h 20"/>
                <a:gd name="T48" fmla="*/ 2147483647 w 43"/>
                <a:gd name="T49" fmla="*/ 2147483647 h 20"/>
                <a:gd name="T50" fmla="*/ 2147483647 w 43"/>
                <a:gd name="T51" fmla="*/ 2147483647 h 20"/>
                <a:gd name="T52" fmla="*/ 2147483647 w 43"/>
                <a:gd name="T53" fmla="*/ 0 h 20"/>
                <a:gd name="T54" fmla="*/ 2147483647 w 43"/>
                <a:gd name="T55" fmla="*/ 0 h 20"/>
                <a:gd name="T56" fmla="*/ 2147483647 w 43"/>
                <a:gd name="T57" fmla="*/ 0 h 20"/>
                <a:gd name="T58" fmla="*/ 2147483647 w 4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0"/>
                <a:gd name="T92" fmla="*/ 43 w 4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29" y="20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41" y="17"/>
                  </a:lnTo>
                  <a:lnTo>
                    <a:pt x="43" y="14"/>
                  </a:lnTo>
                  <a:lnTo>
                    <a:pt x="43" y="12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702"/>
            <p:cNvSpPr>
              <a:spLocks noChangeShapeType="1"/>
            </p:cNvSpPr>
            <p:nvPr/>
          </p:nvSpPr>
          <p:spPr bwMode="auto">
            <a:xfrm>
              <a:off x="2735095" y="259305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2" name="Freeform 703"/>
            <p:cNvSpPr>
              <a:spLocks/>
            </p:cNvSpPr>
            <p:nvPr/>
          </p:nvSpPr>
          <p:spPr bwMode="auto">
            <a:xfrm>
              <a:off x="2730946" y="2590230"/>
              <a:ext cx="4150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0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0 h 46"/>
                <a:gd name="T20" fmla="*/ 2147483647 w 19"/>
                <a:gd name="T21" fmla="*/ 2147483647 h 46"/>
                <a:gd name="T22" fmla="*/ 2147483647 w 19"/>
                <a:gd name="T23" fmla="*/ 2147483647 h 46"/>
                <a:gd name="T24" fmla="*/ 0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0 w 19"/>
                <a:gd name="T33" fmla="*/ 2147483647 h 46"/>
                <a:gd name="T34" fmla="*/ 2147483647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8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7" y="43"/>
                  </a:lnTo>
                  <a:lnTo>
                    <a:pt x="19" y="41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3" name="Line 704"/>
            <p:cNvSpPr>
              <a:spLocks noChangeShapeType="1"/>
            </p:cNvSpPr>
            <p:nvPr/>
          </p:nvSpPr>
          <p:spPr bwMode="auto">
            <a:xfrm>
              <a:off x="2732328" y="259728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4" name="Freeform 705"/>
            <p:cNvSpPr>
              <a:spLocks/>
            </p:cNvSpPr>
            <p:nvPr/>
          </p:nvSpPr>
          <p:spPr bwMode="auto">
            <a:xfrm>
              <a:off x="2730946" y="2597281"/>
              <a:ext cx="12449" cy="5641"/>
            </a:xfrm>
            <a:custGeom>
              <a:avLst/>
              <a:gdLst>
                <a:gd name="T0" fmla="*/ 2147483647 w 48"/>
                <a:gd name="T1" fmla="*/ 0 h 20"/>
                <a:gd name="T2" fmla="*/ 2147483647 w 48"/>
                <a:gd name="T3" fmla="*/ 0 h 20"/>
                <a:gd name="T4" fmla="*/ 2147483647 w 48"/>
                <a:gd name="T5" fmla="*/ 0 h 20"/>
                <a:gd name="T6" fmla="*/ 2147483647 w 48"/>
                <a:gd name="T7" fmla="*/ 2147483647 h 20"/>
                <a:gd name="T8" fmla="*/ 2147483647 w 48"/>
                <a:gd name="T9" fmla="*/ 2147483647 h 20"/>
                <a:gd name="T10" fmla="*/ 0 w 48"/>
                <a:gd name="T11" fmla="*/ 2147483647 h 20"/>
                <a:gd name="T12" fmla="*/ 0 w 48"/>
                <a:gd name="T13" fmla="*/ 2147483647 h 20"/>
                <a:gd name="T14" fmla="*/ 0 w 48"/>
                <a:gd name="T15" fmla="*/ 2147483647 h 20"/>
                <a:gd name="T16" fmla="*/ 0 w 48"/>
                <a:gd name="T17" fmla="*/ 2147483647 h 20"/>
                <a:gd name="T18" fmla="*/ 0 w 48"/>
                <a:gd name="T19" fmla="*/ 2147483647 h 20"/>
                <a:gd name="T20" fmla="*/ 2147483647 w 48"/>
                <a:gd name="T21" fmla="*/ 2147483647 h 20"/>
                <a:gd name="T22" fmla="*/ 2147483647 w 48"/>
                <a:gd name="T23" fmla="*/ 2147483647 h 20"/>
                <a:gd name="T24" fmla="*/ 2147483647 w 48"/>
                <a:gd name="T25" fmla="*/ 2147483647 h 20"/>
                <a:gd name="T26" fmla="*/ 2147483647 w 48"/>
                <a:gd name="T27" fmla="*/ 2147483647 h 20"/>
                <a:gd name="T28" fmla="*/ 2147483647 w 48"/>
                <a:gd name="T29" fmla="*/ 2147483647 h 20"/>
                <a:gd name="T30" fmla="*/ 2147483647 w 48"/>
                <a:gd name="T31" fmla="*/ 2147483647 h 20"/>
                <a:gd name="T32" fmla="*/ 2147483647 w 48"/>
                <a:gd name="T33" fmla="*/ 2147483647 h 20"/>
                <a:gd name="T34" fmla="*/ 2147483647 w 48"/>
                <a:gd name="T35" fmla="*/ 2147483647 h 20"/>
                <a:gd name="T36" fmla="*/ 2147483647 w 48"/>
                <a:gd name="T37" fmla="*/ 2147483647 h 20"/>
                <a:gd name="T38" fmla="*/ 2147483647 w 48"/>
                <a:gd name="T39" fmla="*/ 2147483647 h 20"/>
                <a:gd name="T40" fmla="*/ 2147483647 w 48"/>
                <a:gd name="T41" fmla="*/ 2147483647 h 20"/>
                <a:gd name="T42" fmla="*/ 2147483647 w 48"/>
                <a:gd name="T43" fmla="*/ 2147483647 h 20"/>
                <a:gd name="T44" fmla="*/ 2147483647 w 48"/>
                <a:gd name="T45" fmla="*/ 2147483647 h 20"/>
                <a:gd name="T46" fmla="*/ 2147483647 w 48"/>
                <a:gd name="T47" fmla="*/ 2147483647 h 20"/>
                <a:gd name="T48" fmla="*/ 2147483647 w 48"/>
                <a:gd name="T49" fmla="*/ 2147483647 h 20"/>
                <a:gd name="T50" fmla="*/ 2147483647 w 48"/>
                <a:gd name="T51" fmla="*/ 2147483647 h 20"/>
                <a:gd name="T52" fmla="*/ 2147483647 w 48"/>
                <a:gd name="T53" fmla="*/ 0 h 20"/>
                <a:gd name="T54" fmla="*/ 2147483647 w 48"/>
                <a:gd name="T55" fmla="*/ 0 h 20"/>
                <a:gd name="T56" fmla="*/ 2147483647 w 48"/>
                <a:gd name="T57" fmla="*/ 0 h 20"/>
                <a:gd name="T58" fmla="*/ 2147483647 w 4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20"/>
                <a:gd name="T92" fmla="*/ 48 w 4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20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34" y="20"/>
                  </a:lnTo>
                  <a:lnTo>
                    <a:pt x="39" y="20"/>
                  </a:lnTo>
                  <a:lnTo>
                    <a:pt x="43" y="20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5" y="9"/>
                  </a:lnTo>
                  <a:lnTo>
                    <a:pt x="45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5" name="Line 706"/>
            <p:cNvSpPr>
              <a:spLocks noChangeShapeType="1"/>
            </p:cNvSpPr>
            <p:nvPr/>
          </p:nvSpPr>
          <p:spPr bwMode="auto">
            <a:xfrm>
              <a:off x="2743394" y="260010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6" name="Freeform 707"/>
            <p:cNvSpPr>
              <a:spLocks/>
            </p:cNvSpPr>
            <p:nvPr/>
          </p:nvSpPr>
          <p:spPr bwMode="auto">
            <a:xfrm>
              <a:off x="2737861" y="2597281"/>
              <a:ext cx="5533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0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0 h 46"/>
                <a:gd name="T20" fmla="*/ 2147483647 w 19"/>
                <a:gd name="T21" fmla="*/ 2147483647 h 46"/>
                <a:gd name="T22" fmla="*/ 0 w 19"/>
                <a:gd name="T23" fmla="*/ 2147483647 h 46"/>
                <a:gd name="T24" fmla="*/ 0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0 w 19"/>
                <a:gd name="T33" fmla="*/ 2147483647 h 46"/>
                <a:gd name="T34" fmla="*/ 0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9"/>
                  </a:moveTo>
                  <a:lnTo>
                    <a:pt x="16" y="9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4" y="46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9" y="34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7" name="Line 708"/>
            <p:cNvSpPr>
              <a:spLocks noChangeShapeType="1"/>
            </p:cNvSpPr>
            <p:nvPr/>
          </p:nvSpPr>
          <p:spPr bwMode="auto">
            <a:xfrm>
              <a:off x="2740628" y="260433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8" name="Freeform 709"/>
            <p:cNvSpPr>
              <a:spLocks/>
            </p:cNvSpPr>
            <p:nvPr/>
          </p:nvSpPr>
          <p:spPr bwMode="auto">
            <a:xfrm>
              <a:off x="2737861" y="2604333"/>
              <a:ext cx="20748" cy="5641"/>
            </a:xfrm>
            <a:custGeom>
              <a:avLst/>
              <a:gdLst>
                <a:gd name="T0" fmla="*/ 2147483647 w 72"/>
                <a:gd name="T1" fmla="*/ 0 h 20"/>
                <a:gd name="T2" fmla="*/ 2147483647 w 72"/>
                <a:gd name="T3" fmla="*/ 0 h 20"/>
                <a:gd name="T4" fmla="*/ 2147483647 w 72"/>
                <a:gd name="T5" fmla="*/ 0 h 20"/>
                <a:gd name="T6" fmla="*/ 2147483647 w 72"/>
                <a:gd name="T7" fmla="*/ 2147483647 h 20"/>
                <a:gd name="T8" fmla="*/ 0 w 72"/>
                <a:gd name="T9" fmla="*/ 2147483647 h 20"/>
                <a:gd name="T10" fmla="*/ 0 w 72"/>
                <a:gd name="T11" fmla="*/ 2147483647 h 20"/>
                <a:gd name="T12" fmla="*/ 0 w 72"/>
                <a:gd name="T13" fmla="*/ 2147483647 h 20"/>
                <a:gd name="T14" fmla="*/ 0 w 72"/>
                <a:gd name="T15" fmla="*/ 2147483647 h 20"/>
                <a:gd name="T16" fmla="*/ 0 w 72"/>
                <a:gd name="T17" fmla="*/ 2147483647 h 20"/>
                <a:gd name="T18" fmla="*/ 0 w 72"/>
                <a:gd name="T19" fmla="*/ 2147483647 h 20"/>
                <a:gd name="T20" fmla="*/ 0 w 72"/>
                <a:gd name="T21" fmla="*/ 2147483647 h 20"/>
                <a:gd name="T22" fmla="*/ 2147483647 w 72"/>
                <a:gd name="T23" fmla="*/ 2147483647 h 20"/>
                <a:gd name="T24" fmla="*/ 2147483647 w 72"/>
                <a:gd name="T25" fmla="*/ 2147483647 h 20"/>
                <a:gd name="T26" fmla="*/ 2147483647 w 72"/>
                <a:gd name="T27" fmla="*/ 2147483647 h 20"/>
                <a:gd name="T28" fmla="*/ 2147483647 w 72"/>
                <a:gd name="T29" fmla="*/ 2147483647 h 20"/>
                <a:gd name="T30" fmla="*/ 2147483647 w 72"/>
                <a:gd name="T31" fmla="*/ 2147483647 h 20"/>
                <a:gd name="T32" fmla="*/ 2147483647 w 72"/>
                <a:gd name="T33" fmla="*/ 2147483647 h 20"/>
                <a:gd name="T34" fmla="*/ 2147483647 w 72"/>
                <a:gd name="T35" fmla="*/ 2147483647 h 20"/>
                <a:gd name="T36" fmla="*/ 2147483647 w 72"/>
                <a:gd name="T37" fmla="*/ 2147483647 h 20"/>
                <a:gd name="T38" fmla="*/ 2147483647 w 72"/>
                <a:gd name="T39" fmla="*/ 2147483647 h 20"/>
                <a:gd name="T40" fmla="*/ 2147483647 w 72"/>
                <a:gd name="T41" fmla="*/ 2147483647 h 20"/>
                <a:gd name="T42" fmla="*/ 2147483647 w 72"/>
                <a:gd name="T43" fmla="*/ 2147483647 h 20"/>
                <a:gd name="T44" fmla="*/ 2147483647 w 72"/>
                <a:gd name="T45" fmla="*/ 2147483647 h 20"/>
                <a:gd name="T46" fmla="*/ 2147483647 w 72"/>
                <a:gd name="T47" fmla="*/ 2147483647 h 20"/>
                <a:gd name="T48" fmla="*/ 2147483647 w 72"/>
                <a:gd name="T49" fmla="*/ 2147483647 h 20"/>
                <a:gd name="T50" fmla="*/ 2147483647 w 72"/>
                <a:gd name="T51" fmla="*/ 2147483647 h 20"/>
                <a:gd name="T52" fmla="*/ 2147483647 w 72"/>
                <a:gd name="T53" fmla="*/ 0 h 20"/>
                <a:gd name="T54" fmla="*/ 2147483647 w 72"/>
                <a:gd name="T55" fmla="*/ 0 h 20"/>
                <a:gd name="T56" fmla="*/ 2147483647 w 72"/>
                <a:gd name="T57" fmla="*/ 0 h 20"/>
                <a:gd name="T58" fmla="*/ 2147483647 w 7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20"/>
                <a:gd name="T92" fmla="*/ 72 w 7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20">
                  <a:moveTo>
                    <a:pt x="8" y="0"/>
                  </a:moveTo>
                  <a:lnTo>
                    <a:pt x="5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57" y="20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9" name="Line 710"/>
            <p:cNvSpPr>
              <a:spLocks noChangeShapeType="1"/>
            </p:cNvSpPr>
            <p:nvPr/>
          </p:nvSpPr>
          <p:spPr bwMode="auto">
            <a:xfrm>
              <a:off x="2754459" y="260433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0" name="Freeform 711"/>
            <p:cNvSpPr>
              <a:spLocks/>
            </p:cNvSpPr>
            <p:nvPr/>
          </p:nvSpPr>
          <p:spPr bwMode="auto">
            <a:xfrm>
              <a:off x="2753077" y="2604333"/>
              <a:ext cx="22132" cy="5641"/>
            </a:xfrm>
            <a:custGeom>
              <a:avLst/>
              <a:gdLst>
                <a:gd name="T0" fmla="*/ 2147483647 w 81"/>
                <a:gd name="T1" fmla="*/ 0 h 20"/>
                <a:gd name="T2" fmla="*/ 2147483647 w 81"/>
                <a:gd name="T3" fmla="*/ 0 h 20"/>
                <a:gd name="T4" fmla="*/ 2147483647 w 81"/>
                <a:gd name="T5" fmla="*/ 0 h 20"/>
                <a:gd name="T6" fmla="*/ 2147483647 w 81"/>
                <a:gd name="T7" fmla="*/ 2147483647 h 20"/>
                <a:gd name="T8" fmla="*/ 2147483647 w 81"/>
                <a:gd name="T9" fmla="*/ 2147483647 h 20"/>
                <a:gd name="T10" fmla="*/ 0 w 81"/>
                <a:gd name="T11" fmla="*/ 2147483647 h 20"/>
                <a:gd name="T12" fmla="*/ 0 w 81"/>
                <a:gd name="T13" fmla="*/ 2147483647 h 20"/>
                <a:gd name="T14" fmla="*/ 0 w 81"/>
                <a:gd name="T15" fmla="*/ 2147483647 h 20"/>
                <a:gd name="T16" fmla="*/ 0 w 81"/>
                <a:gd name="T17" fmla="*/ 2147483647 h 20"/>
                <a:gd name="T18" fmla="*/ 0 w 81"/>
                <a:gd name="T19" fmla="*/ 2147483647 h 20"/>
                <a:gd name="T20" fmla="*/ 2147483647 w 81"/>
                <a:gd name="T21" fmla="*/ 2147483647 h 20"/>
                <a:gd name="T22" fmla="*/ 2147483647 w 81"/>
                <a:gd name="T23" fmla="*/ 2147483647 h 20"/>
                <a:gd name="T24" fmla="*/ 2147483647 w 81"/>
                <a:gd name="T25" fmla="*/ 2147483647 h 20"/>
                <a:gd name="T26" fmla="*/ 2147483647 w 81"/>
                <a:gd name="T27" fmla="*/ 2147483647 h 20"/>
                <a:gd name="T28" fmla="*/ 2147483647 w 81"/>
                <a:gd name="T29" fmla="*/ 2147483647 h 20"/>
                <a:gd name="T30" fmla="*/ 2147483647 w 81"/>
                <a:gd name="T31" fmla="*/ 2147483647 h 20"/>
                <a:gd name="T32" fmla="*/ 2147483647 w 81"/>
                <a:gd name="T33" fmla="*/ 2147483647 h 20"/>
                <a:gd name="T34" fmla="*/ 2147483647 w 81"/>
                <a:gd name="T35" fmla="*/ 2147483647 h 20"/>
                <a:gd name="T36" fmla="*/ 2147483647 w 81"/>
                <a:gd name="T37" fmla="*/ 2147483647 h 20"/>
                <a:gd name="T38" fmla="*/ 2147483647 w 81"/>
                <a:gd name="T39" fmla="*/ 2147483647 h 20"/>
                <a:gd name="T40" fmla="*/ 2147483647 w 81"/>
                <a:gd name="T41" fmla="*/ 2147483647 h 20"/>
                <a:gd name="T42" fmla="*/ 2147483647 w 81"/>
                <a:gd name="T43" fmla="*/ 2147483647 h 20"/>
                <a:gd name="T44" fmla="*/ 2147483647 w 81"/>
                <a:gd name="T45" fmla="*/ 2147483647 h 20"/>
                <a:gd name="T46" fmla="*/ 2147483647 w 81"/>
                <a:gd name="T47" fmla="*/ 2147483647 h 20"/>
                <a:gd name="T48" fmla="*/ 2147483647 w 81"/>
                <a:gd name="T49" fmla="*/ 2147483647 h 20"/>
                <a:gd name="T50" fmla="*/ 2147483647 w 81"/>
                <a:gd name="T51" fmla="*/ 2147483647 h 20"/>
                <a:gd name="T52" fmla="*/ 2147483647 w 81"/>
                <a:gd name="T53" fmla="*/ 0 h 20"/>
                <a:gd name="T54" fmla="*/ 2147483647 w 81"/>
                <a:gd name="T55" fmla="*/ 0 h 20"/>
                <a:gd name="T56" fmla="*/ 2147483647 w 81"/>
                <a:gd name="T57" fmla="*/ 0 h 20"/>
                <a:gd name="T58" fmla="*/ 2147483647 w 8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1"/>
                <a:gd name="T91" fmla="*/ 0 h 20"/>
                <a:gd name="T92" fmla="*/ 81 w 8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1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69" y="20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16"/>
                  </a:lnTo>
                  <a:lnTo>
                    <a:pt x="81" y="14"/>
                  </a:lnTo>
                  <a:lnTo>
                    <a:pt x="81" y="12"/>
                  </a:lnTo>
                  <a:lnTo>
                    <a:pt x="81" y="8"/>
                  </a:lnTo>
                  <a:lnTo>
                    <a:pt x="81" y="6"/>
                  </a:lnTo>
                  <a:lnTo>
                    <a:pt x="77" y="3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1" name="Line 712"/>
            <p:cNvSpPr>
              <a:spLocks noChangeShapeType="1"/>
            </p:cNvSpPr>
            <p:nvPr/>
          </p:nvSpPr>
          <p:spPr bwMode="auto">
            <a:xfrm>
              <a:off x="2772441" y="260433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2" name="Freeform 713"/>
            <p:cNvSpPr>
              <a:spLocks/>
            </p:cNvSpPr>
            <p:nvPr/>
          </p:nvSpPr>
          <p:spPr bwMode="auto">
            <a:xfrm>
              <a:off x="2769675" y="2604333"/>
              <a:ext cx="9683" cy="5641"/>
            </a:xfrm>
            <a:custGeom>
              <a:avLst/>
              <a:gdLst>
                <a:gd name="T0" fmla="*/ 2147483647 w 35"/>
                <a:gd name="T1" fmla="*/ 0 h 20"/>
                <a:gd name="T2" fmla="*/ 2147483647 w 35"/>
                <a:gd name="T3" fmla="*/ 0 h 20"/>
                <a:gd name="T4" fmla="*/ 2147483647 w 35"/>
                <a:gd name="T5" fmla="*/ 0 h 20"/>
                <a:gd name="T6" fmla="*/ 2147483647 w 35"/>
                <a:gd name="T7" fmla="*/ 2147483647 h 20"/>
                <a:gd name="T8" fmla="*/ 2147483647 w 35"/>
                <a:gd name="T9" fmla="*/ 2147483647 h 20"/>
                <a:gd name="T10" fmla="*/ 2147483647 w 35"/>
                <a:gd name="T11" fmla="*/ 2147483647 h 20"/>
                <a:gd name="T12" fmla="*/ 0 w 35"/>
                <a:gd name="T13" fmla="*/ 2147483647 h 20"/>
                <a:gd name="T14" fmla="*/ 0 w 35"/>
                <a:gd name="T15" fmla="*/ 2147483647 h 20"/>
                <a:gd name="T16" fmla="*/ 0 w 35"/>
                <a:gd name="T17" fmla="*/ 2147483647 h 20"/>
                <a:gd name="T18" fmla="*/ 2147483647 w 35"/>
                <a:gd name="T19" fmla="*/ 2147483647 h 20"/>
                <a:gd name="T20" fmla="*/ 2147483647 w 35"/>
                <a:gd name="T21" fmla="*/ 2147483647 h 20"/>
                <a:gd name="T22" fmla="*/ 2147483647 w 35"/>
                <a:gd name="T23" fmla="*/ 2147483647 h 20"/>
                <a:gd name="T24" fmla="*/ 2147483647 w 35"/>
                <a:gd name="T25" fmla="*/ 2147483647 h 20"/>
                <a:gd name="T26" fmla="*/ 2147483647 w 35"/>
                <a:gd name="T27" fmla="*/ 2147483647 h 20"/>
                <a:gd name="T28" fmla="*/ 2147483647 w 35"/>
                <a:gd name="T29" fmla="*/ 2147483647 h 20"/>
                <a:gd name="T30" fmla="*/ 2147483647 w 35"/>
                <a:gd name="T31" fmla="*/ 2147483647 h 20"/>
                <a:gd name="T32" fmla="*/ 2147483647 w 35"/>
                <a:gd name="T33" fmla="*/ 2147483647 h 20"/>
                <a:gd name="T34" fmla="*/ 2147483647 w 35"/>
                <a:gd name="T35" fmla="*/ 2147483647 h 20"/>
                <a:gd name="T36" fmla="*/ 2147483647 w 35"/>
                <a:gd name="T37" fmla="*/ 2147483647 h 20"/>
                <a:gd name="T38" fmla="*/ 2147483647 w 35"/>
                <a:gd name="T39" fmla="*/ 2147483647 h 20"/>
                <a:gd name="T40" fmla="*/ 2147483647 w 35"/>
                <a:gd name="T41" fmla="*/ 2147483647 h 20"/>
                <a:gd name="T42" fmla="*/ 2147483647 w 35"/>
                <a:gd name="T43" fmla="*/ 2147483647 h 20"/>
                <a:gd name="T44" fmla="*/ 2147483647 w 35"/>
                <a:gd name="T45" fmla="*/ 2147483647 h 20"/>
                <a:gd name="T46" fmla="*/ 2147483647 w 35"/>
                <a:gd name="T47" fmla="*/ 2147483647 h 20"/>
                <a:gd name="T48" fmla="*/ 2147483647 w 35"/>
                <a:gd name="T49" fmla="*/ 2147483647 h 20"/>
                <a:gd name="T50" fmla="*/ 2147483647 w 35"/>
                <a:gd name="T51" fmla="*/ 2147483647 h 20"/>
                <a:gd name="T52" fmla="*/ 2147483647 w 35"/>
                <a:gd name="T53" fmla="*/ 0 h 20"/>
                <a:gd name="T54" fmla="*/ 2147483647 w 35"/>
                <a:gd name="T55" fmla="*/ 0 h 20"/>
                <a:gd name="T56" fmla="*/ 2147483647 w 35"/>
                <a:gd name="T57" fmla="*/ 0 h 20"/>
                <a:gd name="T58" fmla="*/ 2147483647 w 3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0"/>
                <a:gd name="T92" fmla="*/ 35 w 3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21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3" name="Line 714"/>
            <p:cNvSpPr>
              <a:spLocks noChangeShapeType="1"/>
            </p:cNvSpPr>
            <p:nvPr/>
          </p:nvSpPr>
          <p:spPr bwMode="auto">
            <a:xfrm>
              <a:off x="2775208" y="260433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4" name="Freeform 715"/>
            <p:cNvSpPr>
              <a:spLocks/>
            </p:cNvSpPr>
            <p:nvPr/>
          </p:nvSpPr>
          <p:spPr bwMode="auto">
            <a:xfrm>
              <a:off x="2773825" y="2604333"/>
              <a:ext cx="30430" cy="5641"/>
            </a:xfrm>
            <a:custGeom>
              <a:avLst/>
              <a:gdLst>
                <a:gd name="T0" fmla="*/ 2147483647 w 113"/>
                <a:gd name="T1" fmla="*/ 0 h 20"/>
                <a:gd name="T2" fmla="*/ 2147483647 w 113"/>
                <a:gd name="T3" fmla="*/ 0 h 20"/>
                <a:gd name="T4" fmla="*/ 2147483647 w 113"/>
                <a:gd name="T5" fmla="*/ 0 h 20"/>
                <a:gd name="T6" fmla="*/ 2147483647 w 113"/>
                <a:gd name="T7" fmla="*/ 2147483647 h 20"/>
                <a:gd name="T8" fmla="*/ 0 w 113"/>
                <a:gd name="T9" fmla="*/ 2147483647 h 20"/>
                <a:gd name="T10" fmla="*/ 0 w 113"/>
                <a:gd name="T11" fmla="*/ 2147483647 h 20"/>
                <a:gd name="T12" fmla="*/ 0 w 113"/>
                <a:gd name="T13" fmla="*/ 2147483647 h 20"/>
                <a:gd name="T14" fmla="*/ 0 w 113"/>
                <a:gd name="T15" fmla="*/ 2147483647 h 20"/>
                <a:gd name="T16" fmla="*/ 0 w 113"/>
                <a:gd name="T17" fmla="*/ 2147483647 h 20"/>
                <a:gd name="T18" fmla="*/ 0 w 113"/>
                <a:gd name="T19" fmla="*/ 2147483647 h 20"/>
                <a:gd name="T20" fmla="*/ 0 w 113"/>
                <a:gd name="T21" fmla="*/ 2147483647 h 20"/>
                <a:gd name="T22" fmla="*/ 2147483647 w 113"/>
                <a:gd name="T23" fmla="*/ 2147483647 h 20"/>
                <a:gd name="T24" fmla="*/ 2147483647 w 113"/>
                <a:gd name="T25" fmla="*/ 2147483647 h 20"/>
                <a:gd name="T26" fmla="*/ 2147483647 w 113"/>
                <a:gd name="T27" fmla="*/ 2147483647 h 20"/>
                <a:gd name="T28" fmla="*/ 2147483647 w 113"/>
                <a:gd name="T29" fmla="*/ 2147483647 h 20"/>
                <a:gd name="T30" fmla="*/ 2147483647 w 113"/>
                <a:gd name="T31" fmla="*/ 2147483647 h 20"/>
                <a:gd name="T32" fmla="*/ 2147483647 w 113"/>
                <a:gd name="T33" fmla="*/ 2147483647 h 20"/>
                <a:gd name="T34" fmla="*/ 2147483647 w 113"/>
                <a:gd name="T35" fmla="*/ 2147483647 h 20"/>
                <a:gd name="T36" fmla="*/ 2147483647 w 113"/>
                <a:gd name="T37" fmla="*/ 2147483647 h 20"/>
                <a:gd name="T38" fmla="*/ 2147483647 w 113"/>
                <a:gd name="T39" fmla="*/ 2147483647 h 20"/>
                <a:gd name="T40" fmla="*/ 2147483647 w 113"/>
                <a:gd name="T41" fmla="*/ 2147483647 h 20"/>
                <a:gd name="T42" fmla="*/ 2147483647 w 113"/>
                <a:gd name="T43" fmla="*/ 2147483647 h 20"/>
                <a:gd name="T44" fmla="*/ 2147483647 w 113"/>
                <a:gd name="T45" fmla="*/ 2147483647 h 20"/>
                <a:gd name="T46" fmla="*/ 2147483647 w 113"/>
                <a:gd name="T47" fmla="*/ 2147483647 h 20"/>
                <a:gd name="T48" fmla="*/ 2147483647 w 113"/>
                <a:gd name="T49" fmla="*/ 2147483647 h 20"/>
                <a:gd name="T50" fmla="*/ 2147483647 w 113"/>
                <a:gd name="T51" fmla="*/ 2147483647 h 20"/>
                <a:gd name="T52" fmla="*/ 2147483647 w 113"/>
                <a:gd name="T53" fmla="*/ 0 h 20"/>
                <a:gd name="T54" fmla="*/ 2147483647 w 113"/>
                <a:gd name="T55" fmla="*/ 0 h 20"/>
                <a:gd name="T56" fmla="*/ 2147483647 w 113"/>
                <a:gd name="T57" fmla="*/ 0 h 20"/>
                <a:gd name="T58" fmla="*/ 2147483647 w 11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3"/>
                <a:gd name="T91" fmla="*/ 0 h 20"/>
                <a:gd name="T92" fmla="*/ 113 w 11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3" h="20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98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9" y="16"/>
                  </a:lnTo>
                  <a:lnTo>
                    <a:pt x="113" y="14"/>
                  </a:lnTo>
                  <a:lnTo>
                    <a:pt x="113" y="12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09" y="3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5" name="Line 716"/>
            <p:cNvSpPr>
              <a:spLocks noChangeShapeType="1"/>
            </p:cNvSpPr>
            <p:nvPr/>
          </p:nvSpPr>
          <p:spPr bwMode="auto">
            <a:xfrm>
              <a:off x="2804255" y="260715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6" name="Freeform 717"/>
            <p:cNvSpPr>
              <a:spLocks/>
            </p:cNvSpPr>
            <p:nvPr/>
          </p:nvSpPr>
          <p:spPr bwMode="auto">
            <a:xfrm>
              <a:off x="2798722" y="2604333"/>
              <a:ext cx="5533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0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0 h 45"/>
                <a:gd name="T20" fmla="*/ 2147483647 w 21"/>
                <a:gd name="T21" fmla="*/ 2147483647 h 45"/>
                <a:gd name="T22" fmla="*/ 2147483647 w 21"/>
                <a:gd name="T23" fmla="*/ 2147483647 h 45"/>
                <a:gd name="T24" fmla="*/ 2147483647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2147483647 w 21"/>
                <a:gd name="T33" fmla="*/ 2147483647 h 45"/>
                <a:gd name="T34" fmla="*/ 2147483647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8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3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7" name="Line 718"/>
            <p:cNvSpPr>
              <a:spLocks noChangeShapeType="1"/>
            </p:cNvSpPr>
            <p:nvPr/>
          </p:nvSpPr>
          <p:spPr bwMode="auto">
            <a:xfrm>
              <a:off x="2801489" y="261279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8" name="Freeform 719"/>
            <p:cNvSpPr>
              <a:spLocks/>
            </p:cNvSpPr>
            <p:nvPr/>
          </p:nvSpPr>
          <p:spPr bwMode="auto">
            <a:xfrm>
              <a:off x="2798722" y="2612795"/>
              <a:ext cx="9683" cy="4232"/>
            </a:xfrm>
            <a:custGeom>
              <a:avLst/>
              <a:gdLst>
                <a:gd name="T0" fmla="*/ 2147483647 w 35"/>
                <a:gd name="T1" fmla="*/ 0 h 19"/>
                <a:gd name="T2" fmla="*/ 2147483647 w 35"/>
                <a:gd name="T3" fmla="*/ 0 h 19"/>
                <a:gd name="T4" fmla="*/ 2147483647 w 35"/>
                <a:gd name="T5" fmla="*/ 0 h 19"/>
                <a:gd name="T6" fmla="*/ 2147483647 w 35"/>
                <a:gd name="T7" fmla="*/ 2147483647 h 19"/>
                <a:gd name="T8" fmla="*/ 2147483647 w 35"/>
                <a:gd name="T9" fmla="*/ 2147483647 h 19"/>
                <a:gd name="T10" fmla="*/ 2147483647 w 35"/>
                <a:gd name="T11" fmla="*/ 2147483647 h 19"/>
                <a:gd name="T12" fmla="*/ 0 w 35"/>
                <a:gd name="T13" fmla="*/ 2147483647 h 19"/>
                <a:gd name="T14" fmla="*/ 0 w 35"/>
                <a:gd name="T15" fmla="*/ 2147483647 h 19"/>
                <a:gd name="T16" fmla="*/ 0 w 35"/>
                <a:gd name="T17" fmla="*/ 2147483647 h 19"/>
                <a:gd name="T18" fmla="*/ 2147483647 w 35"/>
                <a:gd name="T19" fmla="*/ 2147483647 h 19"/>
                <a:gd name="T20" fmla="*/ 2147483647 w 35"/>
                <a:gd name="T21" fmla="*/ 2147483647 h 19"/>
                <a:gd name="T22" fmla="*/ 2147483647 w 35"/>
                <a:gd name="T23" fmla="*/ 2147483647 h 19"/>
                <a:gd name="T24" fmla="*/ 2147483647 w 35"/>
                <a:gd name="T25" fmla="*/ 2147483647 h 19"/>
                <a:gd name="T26" fmla="*/ 2147483647 w 35"/>
                <a:gd name="T27" fmla="*/ 2147483647 h 19"/>
                <a:gd name="T28" fmla="*/ 2147483647 w 35"/>
                <a:gd name="T29" fmla="*/ 2147483647 h 19"/>
                <a:gd name="T30" fmla="*/ 2147483647 w 35"/>
                <a:gd name="T31" fmla="*/ 2147483647 h 19"/>
                <a:gd name="T32" fmla="*/ 2147483647 w 35"/>
                <a:gd name="T33" fmla="*/ 2147483647 h 19"/>
                <a:gd name="T34" fmla="*/ 2147483647 w 35"/>
                <a:gd name="T35" fmla="*/ 2147483647 h 19"/>
                <a:gd name="T36" fmla="*/ 2147483647 w 35"/>
                <a:gd name="T37" fmla="*/ 2147483647 h 19"/>
                <a:gd name="T38" fmla="*/ 2147483647 w 35"/>
                <a:gd name="T39" fmla="*/ 2147483647 h 19"/>
                <a:gd name="T40" fmla="*/ 2147483647 w 35"/>
                <a:gd name="T41" fmla="*/ 2147483647 h 19"/>
                <a:gd name="T42" fmla="*/ 2147483647 w 35"/>
                <a:gd name="T43" fmla="*/ 2147483647 h 19"/>
                <a:gd name="T44" fmla="*/ 2147483647 w 35"/>
                <a:gd name="T45" fmla="*/ 2147483647 h 19"/>
                <a:gd name="T46" fmla="*/ 2147483647 w 35"/>
                <a:gd name="T47" fmla="*/ 2147483647 h 19"/>
                <a:gd name="T48" fmla="*/ 2147483647 w 35"/>
                <a:gd name="T49" fmla="*/ 2147483647 h 19"/>
                <a:gd name="T50" fmla="*/ 2147483647 w 35"/>
                <a:gd name="T51" fmla="*/ 2147483647 h 19"/>
                <a:gd name="T52" fmla="*/ 2147483647 w 35"/>
                <a:gd name="T53" fmla="*/ 0 h 19"/>
                <a:gd name="T54" fmla="*/ 2147483647 w 35"/>
                <a:gd name="T55" fmla="*/ 0 h 19"/>
                <a:gd name="T56" fmla="*/ 2147483647 w 35"/>
                <a:gd name="T57" fmla="*/ 0 h 19"/>
                <a:gd name="T58" fmla="*/ 2147483647 w 3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9"/>
                <a:gd name="T92" fmla="*/ 35 w 3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9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2" y="17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9" name="Line 720"/>
            <p:cNvSpPr>
              <a:spLocks noChangeShapeType="1"/>
            </p:cNvSpPr>
            <p:nvPr/>
          </p:nvSpPr>
          <p:spPr bwMode="auto">
            <a:xfrm>
              <a:off x="2805638" y="261279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0" name="Freeform 721"/>
            <p:cNvSpPr>
              <a:spLocks/>
            </p:cNvSpPr>
            <p:nvPr/>
          </p:nvSpPr>
          <p:spPr bwMode="auto">
            <a:xfrm>
              <a:off x="2802872" y="2612795"/>
              <a:ext cx="24898" cy="4232"/>
            </a:xfrm>
            <a:custGeom>
              <a:avLst/>
              <a:gdLst>
                <a:gd name="T0" fmla="*/ 2147483647 w 89"/>
                <a:gd name="T1" fmla="*/ 0 h 19"/>
                <a:gd name="T2" fmla="*/ 2147483647 w 89"/>
                <a:gd name="T3" fmla="*/ 0 h 19"/>
                <a:gd name="T4" fmla="*/ 2147483647 w 89"/>
                <a:gd name="T5" fmla="*/ 0 h 19"/>
                <a:gd name="T6" fmla="*/ 2147483647 w 89"/>
                <a:gd name="T7" fmla="*/ 2147483647 h 19"/>
                <a:gd name="T8" fmla="*/ 2147483647 w 89"/>
                <a:gd name="T9" fmla="*/ 2147483647 h 19"/>
                <a:gd name="T10" fmla="*/ 0 w 89"/>
                <a:gd name="T11" fmla="*/ 2147483647 h 19"/>
                <a:gd name="T12" fmla="*/ 0 w 89"/>
                <a:gd name="T13" fmla="*/ 2147483647 h 19"/>
                <a:gd name="T14" fmla="*/ 0 w 89"/>
                <a:gd name="T15" fmla="*/ 2147483647 h 19"/>
                <a:gd name="T16" fmla="*/ 0 w 89"/>
                <a:gd name="T17" fmla="*/ 2147483647 h 19"/>
                <a:gd name="T18" fmla="*/ 0 w 89"/>
                <a:gd name="T19" fmla="*/ 2147483647 h 19"/>
                <a:gd name="T20" fmla="*/ 2147483647 w 89"/>
                <a:gd name="T21" fmla="*/ 2147483647 h 19"/>
                <a:gd name="T22" fmla="*/ 2147483647 w 89"/>
                <a:gd name="T23" fmla="*/ 2147483647 h 19"/>
                <a:gd name="T24" fmla="*/ 2147483647 w 89"/>
                <a:gd name="T25" fmla="*/ 2147483647 h 19"/>
                <a:gd name="T26" fmla="*/ 2147483647 w 89"/>
                <a:gd name="T27" fmla="*/ 2147483647 h 19"/>
                <a:gd name="T28" fmla="*/ 2147483647 w 89"/>
                <a:gd name="T29" fmla="*/ 2147483647 h 19"/>
                <a:gd name="T30" fmla="*/ 2147483647 w 89"/>
                <a:gd name="T31" fmla="*/ 2147483647 h 19"/>
                <a:gd name="T32" fmla="*/ 2147483647 w 89"/>
                <a:gd name="T33" fmla="*/ 2147483647 h 19"/>
                <a:gd name="T34" fmla="*/ 2147483647 w 89"/>
                <a:gd name="T35" fmla="*/ 2147483647 h 19"/>
                <a:gd name="T36" fmla="*/ 2147483647 w 89"/>
                <a:gd name="T37" fmla="*/ 2147483647 h 19"/>
                <a:gd name="T38" fmla="*/ 2147483647 w 89"/>
                <a:gd name="T39" fmla="*/ 2147483647 h 19"/>
                <a:gd name="T40" fmla="*/ 2147483647 w 89"/>
                <a:gd name="T41" fmla="*/ 2147483647 h 19"/>
                <a:gd name="T42" fmla="*/ 2147483647 w 89"/>
                <a:gd name="T43" fmla="*/ 2147483647 h 19"/>
                <a:gd name="T44" fmla="*/ 2147483647 w 89"/>
                <a:gd name="T45" fmla="*/ 2147483647 h 19"/>
                <a:gd name="T46" fmla="*/ 2147483647 w 89"/>
                <a:gd name="T47" fmla="*/ 2147483647 h 19"/>
                <a:gd name="T48" fmla="*/ 2147483647 w 89"/>
                <a:gd name="T49" fmla="*/ 2147483647 h 19"/>
                <a:gd name="T50" fmla="*/ 2147483647 w 89"/>
                <a:gd name="T51" fmla="*/ 2147483647 h 19"/>
                <a:gd name="T52" fmla="*/ 2147483647 w 89"/>
                <a:gd name="T53" fmla="*/ 0 h 19"/>
                <a:gd name="T54" fmla="*/ 2147483647 w 89"/>
                <a:gd name="T55" fmla="*/ 0 h 19"/>
                <a:gd name="T56" fmla="*/ 2147483647 w 89"/>
                <a:gd name="T57" fmla="*/ 0 h 19"/>
                <a:gd name="T58" fmla="*/ 2147483647 w 8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9"/>
                <a:gd name="T91" fmla="*/ 0 h 19"/>
                <a:gd name="T92" fmla="*/ 89 w 8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9" h="19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74" y="19"/>
                  </a:lnTo>
                  <a:lnTo>
                    <a:pt x="80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6" y="17"/>
                  </a:lnTo>
                  <a:lnTo>
                    <a:pt x="86" y="14"/>
                  </a:lnTo>
                  <a:lnTo>
                    <a:pt x="89" y="11"/>
                  </a:lnTo>
                  <a:lnTo>
                    <a:pt x="89" y="8"/>
                  </a:lnTo>
                  <a:lnTo>
                    <a:pt x="86" y="6"/>
                  </a:lnTo>
                  <a:lnTo>
                    <a:pt x="86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1" name="Line 722"/>
            <p:cNvSpPr>
              <a:spLocks noChangeShapeType="1"/>
            </p:cNvSpPr>
            <p:nvPr/>
          </p:nvSpPr>
          <p:spPr bwMode="auto">
            <a:xfrm>
              <a:off x="2825003" y="261279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2" name="Freeform 723"/>
            <p:cNvSpPr>
              <a:spLocks/>
            </p:cNvSpPr>
            <p:nvPr/>
          </p:nvSpPr>
          <p:spPr bwMode="auto">
            <a:xfrm>
              <a:off x="2822237" y="2612795"/>
              <a:ext cx="12449" cy="4232"/>
            </a:xfrm>
            <a:custGeom>
              <a:avLst/>
              <a:gdLst>
                <a:gd name="T0" fmla="*/ 2147483647 w 47"/>
                <a:gd name="T1" fmla="*/ 0 h 19"/>
                <a:gd name="T2" fmla="*/ 2147483647 w 47"/>
                <a:gd name="T3" fmla="*/ 0 h 19"/>
                <a:gd name="T4" fmla="*/ 2147483647 w 47"/>
                <a:gd name="T5" fmla="*/ 0 h 19"/>
                <a:gd name="T6" fmla="*/ 2147483647 w 47"/>
                <a:gd name="T7" fmla="*/ 2147483647 h 19"/>
                <a:gd name="T8" fmla="*/ 0 w 47"/>
                <a:gd name="T9" fmla="*/ 2147483647 h 19"/>
                <a:gd name="T10" fmla="*/ 0 w 47"/>
                <a:gd name="T11" fmla="*/ 2147483647 h 19"/>
                <a:gd name="T12" fmla="*/ 0 w 47"/>
                <a:gd name="T13" fmla="*/ 2147483647 h 19"/>
                <a:gd name="T14" fmla="*/ 0 w 47"/>
                <a:gd name="T15" fmla="*/ 2147483647 h 19"/>
                <a:gd name="T16" fmla="*/ 0 w 47"/>
                <a:gd name="T17" fmla="*/ 2147483647 h 19"/>
                <a:gd name="T18" fmla="*/ 0 w 47"/>
                <a:gd name="T19" fmla="*/ 2147483647 h 19"/>
                <a:gd name="T20" fmla="*/ 0 w 47"/>
                <a:gd name="T21" fmla="*/ 2147483647 h 19"/>
                <a:gd name="T22" fmla="*/ 2147483647 w 47"/>
                <a:gd name="T23" fmla="*/ 2147483647 h 19"/>
                <a:gd name="T24" fmla="*/ 2147483647 w 47"/>
                <a:gd name="T25" fmla="*/ 2147483647 h 19"/>
                <a:gd name="T26" fmla="*/ 2147483647 w 47"/>
                <a:gd name="T27" fmla="*/ 2147483647 h 19"/>
                <a:gd name="T28" fmla="*/ 2147483647 w 47"/>
                <a:gd name="T29" fmla="*/ 2147483647 h 19"/>
                <a:gd name="T30" fmla="*/ 2147483647 w 47"/>
                <a:gd name="T31" fmla="*/ 2147483647 h 19"/>
                <a:gd name="T32" fmla="*/ 2147483647 w 47"/>
                <a:gd name="T33" fmla="*/ 2147483647 h 19"/>
                <a:gd name="T34" fmla="*/ 2147483647 w 47"/>
                <a:gd name="T35" fmla="*/ 2147483647 h 19"/>
                <a:gd name="T36" fmla="*/ 2147483647 w 47"/>
                <a:gd name="T37" fmla="*/ 2147483647 h 19"/>
                <a:gd name="T38" fmla="*/ 2147483647 w 47"/>
                <a:gd name="T39" fmla="*/ 2147483647 h 19"/>
                <a:gd name="T40" fmla="*/ 2147483647 w 47"/>
                <a:gd name="T41" fmla="*/ 2147483647 h 19"/>
                <a:gd name="T42" fmla="*/ 2147483647 w 47"/>
                <a:gd name="T43" fmla="*/ 2147483647 h 19"/>
                <a:gd name="T44" fmla="*/ 2147483647 w 47"/>
                <a:gd name="T45" fmla="*/ 2147483647 h 19"/>
                <a:gd name="T46" fmla="*/ 2147483647 w 47"/>
                <a:gd name="T47" fmla="*/ 2147483647 h 19"/>
                <a:gd name="T48" fmla="*/ 2147483647 w 47"/>
                <a:gd name="T49" fmla="*/ 2147483647 h 19"/>
                <a:gd name="T50" fmla="*/ 2147483647 w 47"/>
                <a:gd name="T51" fmla="*/ 2147483647 h 19"/>
                <a:gd name="T52" fmla="*/ 2147483647 w 47"/>
                <a:gd name="T53" fmla="*/ 0 h 19"/>
                <a:gd name="T54" fmla="*/ 2147483647 w 47"/>
                <a:gd name="T55" fmla="*/ 0 h 19"/>
                <a:gd name="T56" fmla="*/ 2147483647 w 47"/>
                <a:gd name="T57" fmla="*/ 0 h 19"/>
                <a:gd name="T58" fmla="*/ 2147483647 w 4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19"/>
                <a:gd name="T92" fmla="*/ 47 w 4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19">
                  <a:moveTo>
                    <a:pt x="10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29" y="19"/>
                  </a:lnTo>
                  <a:lnTo>
                    <a:pt x="37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7" y="11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3" name="Line 724"/>
            <p:cNvSpPr>
              <a:spLocks noChangeShapeType="1"/>
            </p:cNvSpPr>
            <p:nvPr/>
          </p:nvSpPr>
          <p:spPr bwMode="auto">
            <a:xfrm>
              <a:off x="2831919" y="261279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4" name="Freeform 725"/>
            <p:cNvSpPr>
              <a:spLocks/>
            </p:cNvSpPr>
            <p:nvPr/>
          </p:nvSpPr>
          <p:spPr bwMode="auto">
            <a:xfrm>
              <a:off x="2829153" y="2612795"/>
              <a:ext cx="8299" cy="4232"/>
            </a:xfrm>
            <a:custGeom>
              <a:avLst/>
              <a:gdLst>
                <a:gd name="T0" fmla="*/ 2147483647 w 31"/>
                <a:gd name="T1" fmla="*/ 0 h 19"/>
                <a:gd name="T2" fmla="*/ 2147483647 w 31"/>
                <a:gd name="T3" fmla="*/ 0 h 19"/>
                <a:gd name="T4" fmla="*/ 2147483647 w 31"/>
                <a:gd name="T5" fmla="*/ 0 h 19"/>
                <a:gd name="T6" fmla="*/ 2147483647 w 31"/>
                <a:gd name="T7" fmla="*/ 2147483647 h 19"/>
                <a:gd name="T8" fmla="*/ 0 w 31"/>
                <a:gd name="T9" fmla="*/ 2147483647 h 19"/>
                <a:gd name="T10" fmla="*/ 0 w 31"/>
                <a:gd name="T11" fmla="*/ 2147483647 h 19"/>
                <a:gd name="T12" fmla="*/ 0 w 31"/>
                <a:gd name="T13" fmla="*/ 2147483647 h 19"/>
                <a:gd name="T14" fmla="*/ 0 w 31"/>
                <a:gd name="T15" fmla="*/ 2147483647 h 19"/>
                <a:gd name="T16" fmla="*/ 0 w 31"/>
                <a:gd name="T17" fmla="*/ 2147483647 h 19"/>
                <a:gd name="T18" fmla="*/ 0 w 31"/>
                <a:gd name="T19" fmla="*/ 2147483647 h 19"/>
                <a:gd name="T20" fmla="*/ 0 w 31"/>
                <a:gd name="T21" fmla="*/ 2147483647 h 19"/>
                <a:gd name="T22" fmla="*/ 2147483647 w 31"/>
                <a:gd name="T23" fmla="*/ 2147483647 h 19"/>
                <a:gd name="T24" fmla="*/ 2147483647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2147483647 w 31"/>
                <a:gd name="T31" fmla="*/ 2147483647 h 19"/>
                <a:gd name="T32" fmla="*/ 2147483647 w 31"/>
                <a:gd name="T33" fmla="*/ 2147483647 h 19"/>
                <a:gd name="T34" fmla="*/ 2147483647 w 31"/>
                <a:gd name="T35" fmla="*/ 2147483647 h 19"/>
                <a:gd name="T36" fmla="*/ 2147483647 w 31"/>
                <a:gd name="T37" fmla="*/ 2147483647 h 19"/>
                <a:gd name="T38" fmla="*/ 2147483647 w 31"/>
                <a:gd name="T39" fmla="*/ 2147483647 h 19"/>
                <a:gd name="T40" fmla="*/ 2147483647 w 31"/>
                <a:gd name="T41" fmla="*/ 2147483647 h 19"/>
                <a:gd name="T42" fmla="*/ 2147483647 w 31"/>
                <a:gd name="T43" fmla="*/ 2147483647 h 19"/>
                <a:gd name="T44" fmla="*/ 2147483647 w 31"/>
                <a:gd name="T45" fmla="*/ 2147483647 h 19"/>
                <a:gd name="T46" fmla="*/ 2147483647 w 31"/>
                <a:gd name="T47" fmla="*/ 2147483647 h 19"/>
                <a:gd name="T48" fmla="*/ 2147483647 w 31"/>
                <a:gd name="T49" fmla="*/ 2147483647 h 19"/>
                <a:gd name="T50" fmla="*/ 2147483647 w 31"/>
                <a:gd name="T51" fmla="*/ 2147483647 h 19"/>
                <a:gd name="T52" fmla="*/ 2147483647 w 31"/>
                <a:gd name="T53" fmla="*/ 0 h 19"/>
                <a:gd name="T54" fmla="*/ 2147483647 w 31"/>
                <a:gd name="T55" fmla="*/ 0 h 19"/>
                <a:gd name="T56" fmla="*/ 2147483647 w 31"/>
                <a:gd name="T57" fmla="*/ 0 h 19"/>
                <a:gd name="T58" fmla="*/ 2147483647 w 3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9"/>
                <a:gd name="T92" fmla="*/ 31 w 3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9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6" y="19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5" name="Line 726"/>
            <p:cNvSpPr>
              <a:spLocks noChangeShapeType="1"/>
            </p:cNvSpPr>
            <p:nvPr/>
          </p:nvSpPr>
          <p:spPr bwMode="auto">
            <a:xfrm>
              <a:off x="2834685" y="261279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6" name="Freeform 727"/>
            <p:cNvSpPr>
              <a:spLocks/>
            </p:cNvSpPr>
            <p:nvPr/>
          </p:nvSpPr>
          <p:spPr bwMode="auto">
            <a:xfrm>
              <a:off x="2831919" y="2612795"/>
              <a:ext cx="9683" cy="4232"/>
            </a:xfrm>
            <a:custGeom>
              <a:avLst/>
              <a:gdLst>
                <a:gd name="T0" fmla="*/ 2147483647 w 33"/>
                <a:gd name="T1" fmla="*/ 0 h 19"/>
                <a:gd name="T2" fmla="*/ 2147483647 w 33"/>
                <a:gd name="T3" fmla="*/ 0 h 19"/>
                <a:gd name="T4" fmla="*/ 2147483647 w 33"/>
                <a:gd name="T5" fmla="*/ 0 h 19"/>
                <a:gd name="T6" fmla="*/ 2147483647 w 33"/>
                <a:gd name="T7" fmla="*/ 2147483647 h 19"/>
                <a:gd name="T8" fmla="*/ 2147483647 w 33"/>
                <a:gd name="T9" fmla="*/ 2147483647 h 19"/>
                <a:gd name="T10" fmla="*/ 2147483647 w 33"/>
                <a:gd name="T11" fmla="*/ 2147483647 h 19"/>
                <a:gd name="T12" fmla="*/ 0 w 33"/>
                <a:gd name="T13" fmla="*/ 2147483647 h 19"/>
                <a:gd name="T14" fmla="*/ 0 w 33"/>
                <a:gd name="T15" fmla="*/ 2147483647 h 19"/>
                <a:gd name="T16" fmla="*/ 0 w 33"/>
                <a:gd name="T17" fmla="*/ 2147483647 h 19"/>
                <a:gd name="T18" fmla="*/ 2147483647 w 33"/>
                <a:gd name="T19" fmla="*/ 2147483647 h 19"/>
                <a:gd name="T20" fmla="*/ 2147483647 w 33"/>
                <a:gd name="T21" fmla="*/ 2147483647 h 19"/>
                <a:gd name="T22" fmla="*/ 2147483647 w 33"/>
                <a:gd name="T23" fmla="*/ 2147483647 h 19"/>
                <a:gd name="T24" fmla="*/ 2147483647 w 33"/>
                <a:gd name="T25" fmla="*/ 2147483647 h 19"/>
                <a:gd name="T26" fmla="*/ 2147483647 w 33"/>
                <a:gd name="T27" fmla="*/ 2147483647 h 19"/>
                <a:gd name="T28" fmla="*/ 2147483647 w 33"/>
                <a:gd name="T29" fmla="*/ 2147483647 h 19"/>
                <a:gd name="T30" fmla="*/ 2147483647 w 33"/>
                <a:gd name="T31" fmla="*/ 2147483647 h 19"/>
                <a:gd name="T32" fmla="*/ 2147483647 w 33"/>
                <a:gd name="T33" fmla="*/ 2147483647 h 19"/>
                <a:gd name="T34" fmla="*/ 2147483647 w 33"/>
                <a:gd name="T35" fmla="*/ 2147483647 h 19"/>
                <a:gd name="T36" fmla="*/ 2147483647 w 33"/>
                <a:gd name="T37" fmla="*/ 2147483647 h 19"/>
                <a:gd name="T38" fmla="*/ 2147483647 w 33"/>
                <a:gd name="T39" fmla="*/ 2147483647 h 19"/>
                <a:gd name="T40" fmla="*/ 2147483647 w 33"/>
                <a:gd name="T41" fmla="*/ 2147483647 h 19"/>
                <a:gd name="T42" fmla="*/ 2147483647 w 33"/>
                <a:gd name="T43" fmla="*/ 2147483647 h 19"/>
                <a:gd name="T44" fmla="*/ 2147483647 w 33"/>
                <a:gd name="T45" fmla="*/ 2147483647 h 19"/>
                <a:gd name="T46" fmla="*/ 2147483647 w 33"/>
                <a:gd name="T47" fmla="*/ 2147483647 h 19"/>
                <a:gd name="T48" fmla="*/ 2147483647 w 33"/>
                <a:gd name="T49" fmla="*/ 2147483647 h 19"/>
                <a:gd name="T50" fmla="*/ 2147483647 w 33"/>
                <a:gd name="T51" fmla="*/ 2147483647 h 19"/>
                <a:gd name="T52" fmla="*/ 2147483647 w 33"/>
                <a:gd name="T53" fmla="*/ 0 h 19"/>
                <a:gd name="T54" fmla="*/ 2147483647 w 33"/>
                <a:gd name="T55" fmla="*/ 0 h 19"/>
                <a:gd name="T56" fmla="*/ 2147483647 w 33"/>
                <a:gd name="T57" fmla="*/ 0 h 19"/>
                <a:gd name="T58" fmla="*/ 2147483647 w 3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19"/>
                <a:gd name="T92" fmla="*/ 33 w 3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19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8" y="19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33" y="14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7" name="Line 728"/>
            <p:cNvSpPr>
              <a:spLocks noChangeShapeType="1"/>
            </p:cNvSpPr>
            <p:nvPr/>
          </p:nvSpPr>
          <p:spPr bwMode="auto">
            <a:xfrm>
              <a:off x="2838835" y="261279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8" name="Freeform 729"/>
            <p:cNvSpPr>
              <a:spLocks/>
            </p:cNvSpPr>
            <p:nvPr/>
          </p:nvSpPr>
          <p:spPr bwMode="auto">
            <a:xfrm>
              <a:off x="2834685" y="2612795"/>
              <a:ext cx="9683" cy="4232"/>
            </a:xfrm>
            <a:custGeom>
              <a:avLst/>
              <a:gdLst>
                <a:gd name="T0" fmla="*/ 2147483647 w 33"/>
                <a:gd name="T1" fmla="*/ 0 h 19"/>
                <a:gd name="T2" fmla="*/ 2147483647 w 33"/>
                <a:gd name="T3" fmla="*/ 0 h 19"/>
                <a:gd name="T4" fmla="*/ 2147483647 w 33"/>
                <a:gd name="T5" fmla="*/ 0 h 19"/>
                <a:gd name="T6" fmla="*/ 2147483647 w 33"/>
                <a:gd name="T7" fmla="*/ 2147483647 h 19"/>
                <a:gd name="T8" fmla="*/ 2147483647 w 33"/>
                <a:gd name="T9" fmla="*/ 2147483647 h 19"/>
                <a:gd name="T10" fmla="*/ 2147483647 w 33"/>
                <a:gd name="T11" fmla="*/ 2147483647 h 19"/>
                <a:gd name="T12" fmla="*/ 0 w 33"/>
                <a:gd name="T13" fmla="*/ 2147483647 h 19"/>
                <a:gd name="T14" fmla="*/ 0 w 33"/>
                <a:gd name="T15" fmla="*/ 2147483647 h 19"/>
                <a:gd name="T16" fmla="*/ 0 w 33"/>
                <a:gd name="T17" fmla="*/ 2147483647 h 19"/>
                <a:gd name="T18" fmla="*/ 2147483647 w 33"/>
                <a:gd name="T19" fmla="*/ 2147483647 h 19"/>
                <a:gd name="T20" fmla="*/ 2147483647 w 33"/>
                <a:gd name="T21" fmla="*/ 2147483647 h 19"/>
                <a:gd name="T22" fmla="*/ 2147483647 w 33"/>
                <a:gd name="T23" fmla="*/ 2147483647 h 19"/>
                <a:gd name="T24" fmla="*/ 2147483647 w 33"/>
                <a:gd name="T25" fmla="*/ 2147483647 h 19"/>
                <a:gd name="T26" fmla="*/ 2147483647 w 33"/>
                <a:gd name="T27" fmla="*/ 2147483647 h 19"/>
                <a:gd name="T28" fmla="*/ 2147483647 w 33"/>
                <a:gd name="T29" fmla="*/ 2147483647 h 19"/>
                <a:gd name="T30" fmla="*/ 2147483647 w 33"/>
                <a:gd name="T31" fmla="*/ 2147483647 h 19"/>
                <a:gd name="T32" fmla="*/ 2147483647 w 33"/>
                <a:gd name="T33" fmla="*/ 2147483647 h 19"/>
                <a:gd name="T34" fmla="*/ 2147483647 w 33"/>
                <a:gd name="T35" fmla="*/ 2147483647 h 19"/>
                <a:gd name="T36" fmla="*/ 2147483647 w 33"/>
                <a:gd name="T37" fmla="*/ 2147483647 h 19"/>
                <a:gd name="T38" fmla="*/ 2147483647 w 33"/>
                <a:gd name="T39" fmla="*/ 2147483647 h 19"/>
                <a:gd name="T40" fmla="*/ 2147483647 w 33"/>
                <a:gd name="T41" fmla="*/ 2147483647 h 19"/>
                <a:gd name="T42" fmla="*/ 2147483647 w 33"/>
                <a:gd name="T43" fmla="*/ 2147483647 h 19"/>
                <a:gd name="T44" fmla="*/ 2147483647 w 33"/>
                <a:gd name="T45" fmla="*/ 2147483647 h 19"/>
                <a:gd name="T46" fmla="*/ 2147483647 w 33"/>
                <a:gd name="T47" fmla="*/ 2147483647 h 19"/>
                <a:gd name="T48" fmla="*/ 2147483647 w 33"/>
                <a:gd name="T49" fmla="*/ 2147483647 h 19"/>
                <a:gd name="T50" fmla="*/ 2147483647 w 33"/>
                <a:gd name="T51" fmla="*/ 2147483647 h 19"/>
                <a:gd name="T52" fmla="*/ 2147483647 w 33"/>
                <a:gd name="T53" fmla="*/ 0 h 19"/>
                <a:gd name="T54" fmla="*/ 2147483647 w 33"/>
                <a:gd name="T55" fmla="*/ 0 h 19"/>
                <a:gd name="T56" fmla="*/ 2147483647 w 33"/>
                <a:gd name="T57" fmla="*/ 0 h 19"/>
                <a:gd name="T58" fmla="*/ 2147483647 w 3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19"/>
                <a:gd name="T92" fmla="*/ 33 w 3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7" y="19"/>
                  </a:lnTo>
                  <a:lnTo>
                    <a:pt x="23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9" name="Line 730"/>
            <p:cNvSpPr>
              <a:spLocks noChangeShapeType="1"/>
            </p:cNvSpPr>
            <p:nvPr/>
          </p:nvSpPr>
          <p:spPr bwMode="auto">
            <a:xfrm>
              <a:off x="2844369" y="261561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0" name="Freeform 731"/>
            <p:cNvSpPr>
              <a:spLocks/>
            </p:cNvSpPr>
            <p:nvPr/>
          </p:nvSpPr>
          <p:spPr bwMode="auto">
            <a:xfrm>
              <a:off x="2838835" y="2612795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0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0 h 46"/>
                <a:gd name="T20" fmla="*/ 2147483647 w 21"/>
                <a:gd name="T21" fmla="*/ 2147483647 h 46"/>
                <a:gd name="T22" fmla="*/ 0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0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8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6"/>
                  </a:lnTo>
                  <a:lnTo>
                    <a:pt x="5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5" y="46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1" name="Line 732"/>
            <p:cNvSpPr>
              <a:spLocks noChangeShapeType="1"/>
            </p:cNvSpPr>
            <p:nvPr/>
          </p:nvSpPr>
          <p:spPr bwMode="auto">
            <a:xfrm>
              <a:off x="2841601" y="261984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2" name="Freeform 733"/>
            <p:cNvSpPr>
              <a:spLocks/>
            </p:cNvSpPr>
            <p:nvPr/>
          </p:nvSpPr>
          <p:spPr bwMode="auto">
            <a:xfrm>
              <a:off x="2838835" y="2619847"/>
              <a:ext cx="16599" cy="5641"/>
            </a:xfrm>
            <a:custGeom>
              <a:avLst/>
              <a:gdLst>
                <a:gd name="T0" fmla="*/ 2147483647 w 60"/>
                <a:gd name="T1" fmla="*/ 0 h 21"/>
                <a:gd name="T2" fmla="*/ 2147483647 w 60"/>
                <a:gd name="T3" fmla="*/ 0 h 21"/>
                <a:gd name="T4" fmla="*/ 2147483647 w 60"/>
                <a:gd name="T5" fmla="*/ 2147483647 h 21"/>
                <a:gd name="T6" fmla="*/ 2147483647 w 60"/>
                <a:gd name="T7" fmla="*/ 2147483647 h 21"/>
                <a:gd name="T8" fmla="*/ 0 w 60"/>
                <a:gd name="T9" fmla="*/ 2147483647 h 21"/>
                <a:gd name="T10" fmla="*/ 0 w 60"/>
                <a:gd name="T11" fmla="*/ 2147483647 h 21"/>
                <a:gd name="T12" fmla="*/ 0 w 60"/>
                <a:gd name="T13" fmla="*/ 2147483647 h 21"/>
                <a:gd name="T14" fmla="*/ 0 w 60"/>
                <a:gd name="T15" fmla="*/ 2147483647 h 21"/>
                <a:gd name="T16" fmla="*/ 0 w 60"/>
                <a:gd name="T17" fmla="*/ 2147483647 h 21"/>
                <a:gd name="T18" fmla="*/ 0 w 60"/>
                <a:gd name="T19" fmla="*/ 2147483647 h 21"/>
                <a:gd name="T20" fmla="*/ 0 w 60"/>
                <a:gd name="T21" fmla="*/ 2147483647 h 21"/>
                <a:gd name="T22" fmla="*/ 2147483647 w 60"/>
                <a:gd name="T23" fmla="*/ 2147483647 h 21"/>
                <a:gd name="T24" fmla="*/ 2147483647 w 60"/>
                <a:gd name="T25" fmla="*/ 2147483647 h 21"/>
                <a:gd name="T26" fmla="*/ 2147483647 w 60"/>
                <a:gd name="T27" fmla="*/ 2147483647 h 21"/>
                <a:gd name="T28" fmla="*/ 2147483647 w 60"/>
                <a:gd name="T29" fmla="*/ 2147483647 h 21"/>
                <a:gd name="T30" fmla="*/ 2147483647 w 60"/>
                <a:gd name="T31" fmla="*/ 2147483647 h 21"/>
                <a:gd name="T32" fmla="*/ 2147483647 w 60"/>
                <a:gd name="T33" fmla="*/ 2147483647 h 21"/>
                <a:gd name="T34" fmla="*/ 2147483647 w 60"/>
                <a:gd name="T35" fmla="*/ 2147483647 h 21"/>
                <a:gd name="T36" fmla="*/ 2147483647 w 60"/>
                <a:gd name="T37" fmla="*/ 2147483647 h 21"/>
                <a:gd name="T38" fmla="*/ 2147483647 w 60"/>
                <a:gd name="T39" fmla="*/ 2147483647 h 21"/>
                <a:gd name="T40" fmla="*/ 2147483647 w 60"/>
                <a:gd name="T41" fmla="*/ 2147483647 h 21"/>
                <a:gd name="T42" fmla="*/ 2147483647 w 60"/>
                <a:gd name="T43" fmla="*/ 2147483647 h 21"/>
                <a:gd name="T44" fmla="*/ 2147483647 w 60"/>
                <a:gd name="T45" fmla="*/ 2147483647 h 21"/>
                <a:gd name="T46" fmla="*/ 2147483647 w 60"/>
                <a:gd name="T47" fmla="*/ 2147483647 h 21"/>
                <a:gd name="T48" fmla="*/ 2147483647 w 60"/>
                <a:gd name="T49" fmla="*/ 2147483647 h 21"/>
                <a:gd name="T50" fmla="*/ 2147483647 w 60"/>
                <a:gd name="T51" fmla="*/ 2147483647 h 21"/>
                <a:gd name="T52" fmla="*/ 2147483647 w 60"/>
                <a:gd name="T53" fmla="*/ 2147483647 h 21"/>
                <a:gd name="T54" fmla="*/ 2147483647 w 60"/>
                <a:gd name="T55" fmla="*/ 0 h 21"/>
                <a:gd name="T56" fmla="*/ 2147483647 w 60"/>
                <a:gd name="T57" fmla="*/ 0 h 21"/>
                <a:gd name="T58" fmla="*/ 2147483647 w 6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1"/>
                <a:gd name="T92" fmla="*/ 60 w 6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1">
                  <a:moveTo>
                    <a:pt x="9" y="0"/>
                  </a:move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46" y="21"/>
                  </a:lnTo>
                  <a:lnTo>
                    <a:pt x="54" y="21"/>
                  </a:lnTo>
                  <a:lnTo>
                    <a:pt x="58" y="21"/>
                  </a:lnTo>
                  <a:lnTo>
                    <a:pt x="60" y="18"/>
                  </a:lnTo>
                  <a:lnTo>
                    <a:pt x="60" y="15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3" name="Line 734"/>
            <p:cNvSpPr>
              <a:spLocks noChangeShapeType="1"/>
            </p:cNvSpPr>
            <p:nvPr/>
          </p:nvSpPr>
          <p:spPr bwMode="auto">
            <a:xfrm>
              <a:off x="2852667" y="261984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4" name="Freeform 735"/>
            <p:cNvSpPr>
              <a:spLocks/>
            </p:cNvSpPr>
            <p:nvPr/>
          </p:nvSpPr>
          <p:spPr bwMode="auto">
            <a:xfrm>
              <a:off x="2849901" y="2619847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2147483647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2147483647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2" y="0"/>
                  </a:moveTo>
                  <a:lnTo>
                    <a:pt x="10" y="0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2" y="18"/>
                  </a:lnTo>
                  <a:lnTo>
                    <a:pt x="32" y="15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5" name="Line 736"/>
            <p:cNvSpPr>
              <a:spLocks noChangeShapeType="1"/>
            </p:cNvSpPr>
            <p:nvPr/>
          </p:nvSpPr>
          <p:spPr bwMode="auto">
            <a:xfrm>
              <a:off x="2856816" y="261984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6" name="Freeform 737"/>
            <p:cNvSpPr>
              <a:spLocks/>
            </p:cNvSpPr>
            <p:nvPr/>
          </p:nvSpPr>
          <p:spPr bwMode="auto">
            <a:xfrm>
              <a:off x="2854050" y="2619847"/>
              <a:ext cx="12449" cy="5641"/>
            </a:xfrm>
            <a:custGeom>
              <a:avLst/>
              <a:gdLst>
                <a:gd name="T0" fmla="*/ 2147483647 w 47"/>
                <a:gd name="T1" fmla="*/ 0 h 21"/>
                <a:gd name="T2" fmla="*/ 2147483647 w 47"/>
                <a:gd name="T3" fmla="*/ 0 h 21"/>
                <a:gd name="T4" fmla="*/ 2147483647 w 47"/>
                <a:gd name="T5" fmla="*/ 2147483647 h 21"/>
                <a:gd name="T6" fmla="*/ 2147483647 w 47"/>
                <a:gd name="T7" fmla="*/ 2147483647 h 21"/>
                <a:gd name="T8" fmla="*/ 2147483647 w 47"/>
                <a:gd name="T9" fmla="*/ 2147483647 h 21"/>
                <a:gd name="T10" fmla="*/ 0 w 47"/>
                <a:gd name="T11" fmla="*/ 2147483647 h 21"/>
                <a:gd name="T12" fmla="*/ 0 w 47"/>
                <a:gd name="T13" fmla="*/ 2147483647 h 21"/>
                <a:gd name="T14" fmla="*/ 0 w 47"/>
                <a:gd name="T15" fmla="*/ 2147483647 h 21"/>
                <a:gd name="T16" fmla="*/ 0 w 47"/>
                <a:gd name="T17" fmla="*/ 2147483647 h 21"/>
                <a:gd name="T18" fmla="*/ 0 w 47"/>
                <a:gd name="T19" fmla="*/ 2147483647 h 21"/>
                <a:gd name="T20" fmla="*/ 2147483647 w 47"/>
                <a:gd name="T21" fmla="*/ 2147483647 h 21"/>
                <a:gd name="T22" fmla="*/ 2147483647 w 47"/>
                <a:gd name="T23" fmla="*/ 2147483647 h 21"/>
                <a:gd name="T24" fmla="*/ 2147483647 w 47"/>
                <a:gd name="T25" fmla="*/ 2147483647 h 21"/>
                <a:gd name="T26" fmla="*/ 2147483647 w 47"/>
                <a:gd name="T27" fmla="*/ 2147483647 h 21"/>
                <a:gd name="T28" fmla="*/ 2147483647 w 47"/>
                <a:gd name="T29" fmla="*/ 2147483647 h 21"/>
                <a:gd name="T30" fmla="*/ 2147483647 w 47"/>
                <a:gd name="T31" fmla="*/ 2147483647 h 21"/>
                <a:gd name="T32" fmla="*/ 2147483647 w 47"/>
                <a:gd name="T33" fmla="*/ 2147483647 h 21"/>
                <a:gd name="T34" fmla="*/ 2147483647 w 47"/>
                <a:gd name="T35" fmla="*/ 2147483647 h 21"/>
                <a:gd name="T36" fmla="*/ 2147483647 w 47"/>
                <a:gd name="T37" fmla="*/ 2147483647 h 21"/>
                <a:gd name="T38" fmla="*/ 2147483647 w 47"/>
                <a:gd name="T39" fmla="*/ 2147483647 h 21"/>
                <a:gd name="T40" fmla="*/ 2147483647 w 47"/>
                <a:gd name="T41" fmla="*/ 2147483647 h 21"/>
                <a:gd name="T42" fmla="*/ 2147483647 w 47"/>
                <a:gd name="T43" fmla="*/ 2147483647 h 21"/>
                <a:gd name="T44" fmla="*/ 2147483647 w 47"/>
                <a:gd name="T45" fmla="*/ 2147483647 h 21"/>
                <a:gd name="T46" fmla="*/ 2147483647 w 47"/>
                <a:gd name="T47" fmla="*/ 2147483647 h 21"/>
                <a:gd name="T48" fmla="*/ 2147483647 w 47"/>
                <a:gd name="T49" fmla="*/ 2147483647 h 21"/>
                <a:gd name="T50" fmla="*/ 2147483647 w 47"/>
                <a:gd name="T51" fmla="*/ 2147483647 h 21"/>
                <a:gd name="T52" fmla="*/ 2147483647 w 47"/>
                <a:gd name="T53" fmla="*/ 2147483647 h 21"/>
                <a:gd name="T54" fmla="*/ 2147483647 w 47"/>
                <a:gd name="T55" fmla="*/ 0 h 21"/>
                <a:gd name="T56" fmla="*/ 2147483647 w 47"/>
                <a:gd name="T57" fmla="*/ 0 h 21"/>
                <a:gd name="T58" fmla="*/ 2147483647 w 4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1"/>
                <a:gd name="T92" fmla="*/ 47 w 4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1">
                  <a:moveTo>
                    <a:pt x="10" y="0"/>
                  </a:moveTo>
                  <a:lnTo>
                    <a:pt x="10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33" y="21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4" y="18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7" name="Line 738"/>
            <p:cNvSpPr>
              <a:spLocks noChangeShapeType="1"/>
            </p:cNvSpPr>
            <p:nvPr/>
          </p:nvSpPr>
          <p:spPr bwMode="auto">
            <a:xfrm>
              <a:off x="2863733" y="261984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8" name="Freeform 739"/>
            <p:cNvSpPr>
              <a:spLocks/>
            </p:cNvSpPr>
            <p:nvPr/>
          </p:nvSpPr>
          <p:spPr bwMode="auto">
            <a:xfrm>
              <a:off x="2860966" y="2619847"/>
              <a:ext cx="12449" cy="5641"/>
            </a:xfrm>
            <a:custGeom>
              <a:avLst/>
              <a:gdLst>
                <a:gd name="T0" fmla="*/ 2147483647 w 43"/>
                <a:gd name="T1" fmla="*/ 0 h 21"/>
                <a:gd name="T2" fmla="*/ 2147483647 w 43"/>
                <a:gd name="T3" fmla="*/ 0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0 w 43"/>
                <a:gd name="T9" fmla="*/ 2147483647 h 21"/>
                <a:gd name="T10" fmla="*/ 0 w 43"/>
                <a:gd name="T11" fmla="*/ 2147483647 h 21"/>
                <a:gd name="T12" fmla="*/ 0 w 43"/>
                <a:gd name="T13" fmla="*/ 2147483647 h 21"/>
                <a:gd name="T14" fmla="*/ 0 w 43"/>
                <a:gd name="T15" fmla="*/ 2147483647 h 21"/>
                <a:gd name="T16" fmla="*/ 0 w 43"/>
                <a:gd name="T17" fmla="*/ 2147483647 h 21"/>
                <a:gd name="T18" fmla="*/ 0 w 43"/>
                <a:gd name="T19" fmla="*/ 2147483647 h 21"/>
                <a:gd name="T20" fmla="*/ 0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2147483647 w 43"/>
                <a:gd name="T31" fmla="*/ 2147483647 h 21"/>
                <a:gd name="T32" fmla="*/ 2147483647 w 43"/>
                <a:gd name="T33" fmla="*/ 2147483647 h 21"/>
                <a:gd name="T34" fmla="*/ 2147483647 w 43"/>
                <a:gd name="T35" fmla="*/ 2147483647 h 21"/>
                <a:gd name="T36" fmla="*/ 2147483647 w 43"/>
                <a:gd name="T37" fmla="*/ 2147483647 h 21"/>
                <a:gd name="T38" fmla="*/ 2147483647 w 43"/>
                <a:gd name="T39" fmla="*/ 2147483647 h 21"/>
                <a:gd name="T40" fmla="*/ 2147483647 w 43"/>
                <a:gd name="T41" fmla="*/ 2147483647 h 21"/>
                <a:gd name="T42" fmla="*/ 2147483647 w 43"/>
                <a:gd name="T43" fmla="*/ 2147483647 h 21"/>
                <a:gd name="T44" fmla="*/ 2147483647 w 43"/>
                <a:gd name="T45" fmla="*/ 2147483647 h 21"/>
                <a:gd name="T46" fmla="*/ 2147483647 w 43"/>
                <a:gd name="T47" fmla="*/ 2147483647 h 21"/>
                <a:gd name="T48" fmla="*/ 2147483647 w 43"/>
                <a:gd name="T49" fmla="*/ 2147483647 h 21"/>
                <a:gd name="T50" fmla="*/ 2147483647 w 43"/>
                <a:gd name="T51" fmla="*/ 2147483647 h 21"/>
                <a:gd name="T52" fmla="*/ 2147483647 w 43"/>
                <a:gd name="T53" fmla="*/ 2147483647 h 21"/>
                <a:gd name="T54" fmla="*/ 2147483647 w 43"/>
                <a:gd name="T55" fmla="*/ 0 h 21"/>
                <a:gd name="T56" fmla="*/ 2147483647 w 43"/>
                <a:gd name="T57" fmla="*/ 0 h 21"/>
                <a:gd name="T58" fmla="*/ 2147483647 w 4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1"/>
                <a:gd name="T92" fmla="*/ 43 w 4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1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29" y="21"/>
                  </a:lnTo>
                  <a:lnTo>
                    <a:pt x="35" y="21"/>
                  </a:lnTo>
                  <a:lnTo>
                    <a:pt x="37" y="21"/>
                  </a:lnTo>
                  <a:lnTo>
                    <a:pt x="41" y="21"/>
                  </a:lnTo>
                  <a:lnTo>
                    <a:pt x="41" y="18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7" y="4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9" name="Line 740"/>
            <p:cNvSpPr>
              <a:spLocks noChangeShapeType="1"/>
            </p:cNvSpPr>
            <p:nvPr/>
          </p:nvSpPr>
          <p:spPr bwMode="auto">
            <a:xfrm>
              <a:off x="2870648" y="261984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0" name="Freeform 741"/>
            <p:cNvSpPr>
              <a:spLocks/>
            </p:cNvSpPr>
            <p:nvPr/>
          </p:nvSpPr>
          <p:spPr bwMode="auto">
            <a:xfrm>
              <a:off x="2867882" y="2619847"/>
              <a:ext cx="12449" cy="5641"/>
            </a:xfrm>
            <a:custGeom>
              <a:avLst/>
              <a:gdLst>
                <a:gd name="T0" fmla="*/ 2147483647 w 45"/>
                <a:gd name="T1" fmla="*/ 0 h 21"/>
                <a:gd name="T2" fmla="*/ 2147483647 w 45"/>
                <a:gd name="T3" fmla="*/ 0 h 21"/>
                <a:gd name="T4" fmla="*/ 2147483647 w 45"/>
                <a:gd name="T5" fmla="*/ 2147483647 h 21"/>
                <a:gd name="T6" fmla="*/ 2147483647 w 45"/>
                <a:gd name="T7" fmla="*/ 2147483647 h 21"/>
                <a:gd name="T8" fmla="*/ 2147483647 w 45"/>
                <a:gd name="T9" fmla="*/ 2147483647 h 21"/>
                <a:gd name="T10" fmla="*/ 0 w 45"/>
                <a:gd name="T11" fmla="*/ 2147483647 h 21"/>
                <a:gd name="T12" fmla="*/ 0 w 45"/>
                <a:gd name="T13" fmla="*/ 2147483647 h 21"/>
                <a:gd name="T14" fmla="*/ 0 w 45"/>
                <a:gd name="T15" fmla="*/ 2147483647 h 21"/>
                <a:gd name="T16" fmla="*/ 0 w 45"/>
                <a:gd name="T17" fmla="*/ 2147483647 h 21"/>
                <a:gd name="T18" fmla="*/ 0 w 45"/>
                <a:gd name="T19" fmla="*/ 2147483647 h 21"/>
                <a:gd name="T20" fmla="*/ 2147483647 w 45"/>
                <a:gd name="T21" fmla="*/ 2147483647 h 21"/>
                <a:gd name="T22" fmla="*/ 2147483647 w 45"/>
                <a:gd name="T23" fmla="*/ 2147483647 h 21"/>
                <a:gd name="T24" fmla="*/ 2147483647 w 45"/>
                <a:gd name="T25" fmla="*/ 2147483647 h 21"/>
                <a:gd name="T26" fmla="*/ 2147483647 w 45"/>
                <a:gd name="T27" fmla="*/ 2147483647 h 21"/>
                <a:gd name="T28" fmla="*/ 2147483647 w 45"/>
                <a:gd name="T29" fmla="*/ 2147483647 h 21"/>
                <a:gd name="T30" fmla="*/ 2147483647 w 45"/>
                <a:gd name="T31" fmla="*/ 2147483647 h 21"/>
                <a:gd name="T32" fmla="*/ 2147483647 w 45"/>
                <a:gd name="T33" fmla="*/ 2147483647 h 21"/>
                <a:gd name="T34" fmla="*/ 2147483647 w 45"/>
                <a:gd name="T35" fmla="*/ 2147483647 h 21"/>
                <a:gd name="T36" fmla="*/ 2147483647 w 45"/>
                <a:gd name="T37" fmla="*/ 2147483647 h 21"/>
                <a:gd name="T38" fmla="*/ 2147483647 w 45"/>
                <a:gd name="T39" fmla="*/ 2147483647 h 21"/>
                <a:gd name="T40" fmla="*/ 2147483647 w 45"/>
                <a:gd name="T41" fmla="*/ 2147483647 h 21"/>
                <a:gd name="T42" fmla="*/ 2147483647 w 45"/>
                <a:gd name="T43" fmla="*/ 2147483647 h 21"/>
                <a:gd name="T44" fmla="*/ 2147483647 w 45"/>
                <a:gd name="T45" fmla="*/ 2147483647 h 21"/>
                <a:gd name="T46" fmla="*/ 2147483647 w 45"/>
                <a:gd name="T47" fmla="*/ 2147483647 h 21"/>
                <a:gd name="T48" fmla="*/ 2147483647 w 45"/>
                <a:gd name="T49" fmla="*/ 2147483647 h 21"/>
                <a:gd name="T50" fmla="*/ 2147483647 w 45"/>
                <a:gd name="T51" fmla="*/ 2147483647 h 21"/>
                <a:gd name="T52" fmla="*/ 2147483647 w 45"/>
                <a:gd name="T53" fmla="*/ 2147483647 h 21"/>
                <a:gd name="T54" fmla="*/ 2147483647 w 45"/>
                <a:gd name="T55" fmla="*/ 0 h 21"/>
                <a:gd name="T56" fmla="*/ 2147483647 w 45"/>
                <a:gd name="T57" fmla="*/ 0 h 21"/>
                <a:gd name="T58" fmla="*/ 2147483647 w 4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5"/>
                <a:gd name="T91" fmla="*/ 0 h 21"/>
                <a:gd name="T92" fmla="*/ 45 w 4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5" h="21">
                  <a:moveTo>
                    <a:pt x="12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34" y="21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3" y="21"/>
                  </a:lnTo>
                  <a:lnTo>
                    <a:pt x="43" y="18"/>
                  </a:lnTo>
                  <a:lnTo>
                    <a:pt x="45" y="15"/>
                  </a:lnTo>
                  <a:lnTo>
                    <a:pt x="45" y="12"/>
                  </a:lnTo>
                  <a:lnTo>
                    <a:pt x="45" y="10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0" y="4"/>
                  </a:lnTo>
                  <a:lnTo>
                    <a:pt x="3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1" name="Line 742"/>
            <p:cNvSpPr>
              <a:spLocks noChangeShapeType="1"/>
            </p:cNvSpPr>
            <p:nvPr/>
          </p:nvSpPr>
          <p:spPr bwMode="auto">
            <a:xfrm>
              <a:off x="2880332" y="262266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2" name="Freeform 743"/>
            <p:cNvSpPr>
              <a:spLocks/>
            </p:cNvSpPr>
            <p:nvPr/>
          </p:nvSpPr>
          <p:spPr bwMode="auto">
            <a:xfrm>
              <a:off x="2874798" y="2619847"/>
              <a:ext cx="5533" cy="12693"/>
            </a:xfrm>
            <a:custGeom>
              <a:avLst/>
              <a:gdLst>
                <a:gd name="T0" fmla="*/ 2147483647 w 19"/>
                <a:gd name="T1" fmla="*/ 2147483647 h 49"/>
                <a:gd name="T2" fmla="*/ 2147483647 w 19"/>
                <a:gd name="T3" fmla="*/ 2147483647 h 49"/>
                <a:gd name="T4" fmla="*/ 2147483647 w 19"/>
                <a:gd name="T5" fmla="*/ 2147483647 h 49"/>
                <a:gd name="T6" fmla="*/ 2147483647 w 19"/>
                <a:gd name="T7" fmla="*/ 2147483647 h 49"/>
                <a:gd name="T8" fmla="*/ 2147483647 w 19"/>
                <a:gd name="T9" fmla="*/ 2147483647 h 49"/>
                <a:gd name="T10" fmla="*/ 2147483647 w 19"/>
                <a:gd name="T11" fmla="*/ 2147483647 h 49"/>
                <a:gd name="T12" fmla="*/ 2147483647 w 19"/>
                <a:gd name="T13" fmla="*/ 0 h 49"/>
                <a:gd name="T14" fmla="*/ 2147483647 w 19"/>
                <a:gd name="T15" fmla="*/ 0 h 49"/>
                <a:gd name="T16" fmla="*/ 2147483647 w 19"/>
                <a:gd name="T17" fmla="*/ 0 h 49"/>
                <a:gd name="T18" fmla="*/ 2147483647 w 19"/>
                <a:gd name="T19" fmla="*/ 2147483647 h 49"/>
                <a:gd name="T20" fmla="*/ 2147483647 w 19"/>
                <a:gd name="T21" fmla="*/ 2147483647 h 49"/>
                <a:gd name="T22" fmla="*/ 2147483647 w 19"/>
                <a:gd name="T23" fmla="*/ 2147483647 h 49"/>
                <a:gd name="T24" fmla="*/ 2147483647 w 19"/>
                <a:gd name="T25" fmla="*/ 2147483647 h 49"/>
                <a:gd name="T26" fmla="*/ 0 w 19"/>
                <a:gd name="T27" fmla="*/ 2147483647 h 49"/>
                <a:gd name="T28" fmla="*/ 0 w 19"/>
                <a:gd name="T29" fmla="*/ 2147483647 h 49"/>
                <a:gd name="T30" fmla="*/ 0 w 19"/>
                <a:gd name="T31" fmla="*/ 2147483647 h 49"/>
                <a:gd name="T32" fmla="*/ 2147483647 w 19"/>
                <a:gd name="T33" fmla="*/ 2147483647 h 49"/>
                <a:gd name="T34" fmla="*/ 2147483647 w 19"/>
                <a:gd name="T35" fmla="*/ 2147483647 h 49"/>
                <a:gd name="T36" fmla="*/ 2147483647 w 19"/>
                <a:gd name="T37" fmla="*/ 2147483647 h 49"/>
                <a:gd name="T38" fmla="*/ 2147483647 w 19"/>
                <a:gd name="T39" fmla="*/ 2147483647 h 49"/>
                <a:gd name="T40" fmla="*/ 2147483647 w 19"/>
                <a:gd name="T41" fmla="*/ 2147483647 h 49"/>
                <a:gd name="T42" fmla="*/ 2147483647 w 19"/>
                <a:gd name="T43" fmla="*/ 2147483647 h 49"/>
                <a:gd name="T44" fmla="*/ 2147483647 w 19"/>
                <a:gd name="T45" fmla="*/ 2147483647 h 49"/>
                <a:gd name="T46" fmla="*/ 2147483647 w 19"/>
                <a:gd name="T47" fmla="*/ 2147483647 h 49"/>
                <a:gd name="T48" fmla="*/ 2147483647 w 19"/>
                <a:gd name="T49" fmla="*/ 2147483647 h 49"/>
                <a:gd name="T50" fmla="*/ 2147483647 w 19"/>
                <a:gd name="T51" fmla="*/ 2147483647 h 49"/>
                <a:gd name="T52" fmla="*/ 2147483647 w 19"/>
                <a:gd name="T53" fmla="*/ 2147483647 h 49"/>
                <a:gd name="T54" fmla="*/ 2147483647 w 19"/>
                <a:gd name="T55" fmla="*/ 2147483647 h 49"/>
                <a:gd name="T56" fmla="*/ 2147483647 w 19"/>
                <a:gd name="T57" fmla="*/ 2147483647 h 49"/>
                <a:gd name="T58" fmla="*/ 2147483647 w 19"/>
                <a:gd name="T59" fmla="*/ 2147483647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9"/>
                <a:gd name="T92" fmla="*/ 19 w 19"/>
                <a:gd name="T93" fmla="*/ 49 h 4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9">
                  <a:moveTo>
                    <a:pt x="19" y="12"/>
                  </a:moveTo>
                  <a:lnTo>
                    <a:pt x="19" y="10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3" y="44"/>
                  </a:lnTo>
                  <a:lnTo>
                    <a:pt x="5" y="47"/>
                  </a:lnTo>
                  <a:lnTo>
                    <a:pt x="8" y="49"/>
                  </a:lnTo>
                  <a:lnTo>
                    <a:pt x="11" y="49"/>
                  </a:lnTo>
                  <a:lnTo>
                    <a:pt x="14" y="47"/>
                  </a:lnTo>
                  <a:lnTo>
                    <a:pt x="17" y="47"/>
                  </a:lnTo>
                  <a:lnTo>
                    <a:pt x="17" y="44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3" name="Line 744"/>
            <p:cNvSpPr>
              <a:spLocks noChangeShapeType="1"/>
            </p:cNvSpPr>
            <p:nvPr/>
          </p:nvSpPr>
          <p:spPr bwMode="auto">
            <a:xfrm>
              <a:off x="2877565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4" name="Freeform 745"/>
            <p:cNvSpPr>
              <a:spLocks/>
            </p:cNvSpPr>
            <p:nvPr/>
          </p:nvSpPr>
          <p:spPr bwMode="auto">
            <a:xfrm>
              <a:off x="2874798" y="2626899"/>
              <a:ext cx="9683" cy="5641"/>
            </a:xfrm>
            <a:custGeom>
              <a:avLst/>
              <a:gdLst>
                <a:gd name="T0" fmla="*/ 2147483647 w 34"/>
                <a:gd name="T1" fmla="*/ 0 h 20"/>
                <a:gd name="T2" fmla="*/ 2147483647 w 34"/>
                <a:gd name="T3" fmla="*/ 0 h 20"/>
                <a:gd name="T4" fmla="*/ 2147483647 w 34"/>
                <a:gd name="T5" fmla="*/ 0 h 20"/>
                <a:gd name="T6" fmla="*/ 2147483647 w 34"/>
                <a:gd name="T7" fmla="*/ 2147483647 h 20"/>
                <a:gd name="T8" fmla="*/ 2147483647 w 34"/>
                <a:gd name="T9" fmla="*/ 2147483647 h 20"/>
                <a:gd name="T10" fmla="*/ 2147483647 w 34"/>
                <a:gd name="T11" fmla="*/ 2147483647 h 20"/>
                <a:gd name="T12" fmla="*/ 0 w 34"/>
                <a:gd name="T13" fmla="*/ 2147483647 h 20"/>
                <a:gd name="T14" fmla="*/ 0 w 34"/>
                <a:gd name="T15" fmla="*/ 2147483647 h 20"/>
                <a:gd name="T16" fmla="*/ 0 w 34"/>
                <a:gd name="T17" fmla="*/ 2147483647 h 20"/>
                <a:gd name="T18" fmla="*/ 2147483647 w 34"/>
                <a:gd name="T19" fmla="*/ 2147483647 h 20"/>
                <a:gd name="T20" fmla="*/ 2147483647 w 34"/>
                <a:gd name="T21" fmla="*/ 2147483647 h 20"/>
                <a:gd name="T22" fmla="*/ 2147483647 w 34"/>
                <a:gd name="T23" fmla="*/ 2147483647 h 20"/>
                <a:gd name="T24" fmla="*/ 2147483647 w 34"/>
                <a:gd name="T25" fmla="*/ 2147483647 h 20"/>
                <a:gd name="T26" fmla="*/ 2147483647 w 34"/>
                <a:gd name="T27" fmla="*/ 2147483647 h 20"/>
                <a:gd name="T28" fmla="*/ 2147483647 w 34"/>
                <a:gd name="T29" fmla="*/ 2147483647 h 20"/>
                <a:gd name="T30" fmla="*/ 2147483647 w 34"/>
                <a:gd name="T31" fmla="*/ 2147483647 h 20"/>
                <a:gd name="T32" fmla="*/ 2147483647 w 34"/>
                <a:gd name="T33" fmla="*/ 2147483647 h 20"/>
                <a:gd name="T34" fmla="*/ 2147483647 w 34"/>
                <a:gd name="T35" fmla="*/ 2147483647 h 20"/>
                <a:gd name="T36" fmla="*/ 2147483647 w 34"/>
                <a:gd name="T37" fmla="*/ 2147483647 h 20"/>
                <a:gd name="T38" fmla="*/ 2147483647 w 34"/>
                <a:gd name="T39" fmla="*/ 2147483647 h 20"/>
                <a:gd name="T40" fmla="*/ 2147483647 w 34"/>
                <a:gd name="T41" fmla="*/ 2147483647 h 20"/>
                <a:gd name="T42" fmla="*/ 2147483647 w 34"/>
                <a:gd name="T43" fmla="*/ 2147483647 h 20"/>
                <a:gd name="T44" fmla="*/ 2147483647 w 34"/>
                <a:gd name="T45" fmla="*/ 2147483647 h 20"/>
                <a:gd name="T46" fmla="*/ 2147483647 w 34"/>
                <a:gd name="T47" fmla="*/ 2147483647 h 20"/>
                <a:gd name="T48" fmla="*/ 2147483647 w 34"/>
                <a:gd name="T49" fmla="*/ 2147483647 h 20"/>
                <a:gd name="T50" fmla="*/ 2147483647 w 34"/>
                <a:gd name="T51" fmla="*/ 2147483647 h 20"/>
                <a:gd name="T52" fmla="*/ 2147483647 w 34"/>
                <a:gd name="T53" fmla="*/ 0 h 20"/>
                <a:gd name="T54" fmla="*/ 2147483647 w 34"/>
                <a:gd name="T55" fmla="*/ 0 h 20"/>
                <a:gd name="T56" fmla="*/ 2147483647 w 34"/>
                <a:gd name="T57" fmla="*/ 0 h 20"/>
                <a:gd name="T58" fmla="*/ 2147483647 w 3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0"/>
                <a:gd name="T92" fmla="*/ 34 w 3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19" y="20"/>
                  </a:lnTo>
                  <a:lnTo>
                    <a:pt x="25" y="20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5" name="Line 746"/>
            <p:cNvSpPr>
              <a:spLocks noChangeShapeType="1"/>
            </p:cNvSpPr>
            <p:nvPr/>
          </p:nvSpPr>
          <p:spPr bwMode="auto">
            <a:xfrm>
              <a:off x="2880332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6" name="Freeform 747"/>
            <p:cNvSpPr>
              <a:spLocks/>
            </p:cNvSpPr>
            <p:nvPr/>
          </p:nvSpPr>
          <p:spPr bwMode="auto">
            <a:xfrm>
              <a:off x="2878947" y="2626899"/>
              <a:ext cx="11065" cy="5641"/>
            </a:xfrm>
            <a:custGeom>
              <a:avLst/>
              <a:gdLst>
                <a:gd name="T0" fmla="*/ 2147483647 w 44"/>
                <a:gd name="T1" fmla="*/ 0 h 20"/>
                <a:gd name="T2" fmla="*/ 2147483647 w 44"/>
                <a:gd name="T3" fmla="*/ 0 h 20"/>
                <a:gd name="T4" fmla="*/ 2147483647 w 44"/>
                <a:gd name="T5" fmla="*/ 0 h 20"/>
                <a:gd name="T6" fmla="*/ 2147483647 w 44"/>
                <a:gd name="T7" fmla="*/ 2147483647 h 20"/>
                <a:gd name="T8" fmla="*/ 0 w 44"/>
                <a:gd name="T9" fmla="*/ 2147483647 h 20"/>
                <a:gd name="T10" fmla="*/ 0 w 44"/>
                <a:gd name="T11" fmla="*/ 2147483647 h 20"/>
                <a:gd name="T12" fmla="*/ 0 w 44"/>
                <a:gd name="T13" fmla="*/ 2147483647 h 20"/>
                <a:gd name="T14" fmla="*/ 0 w 44"/>
                <a:gd name="T15" fmla="*/ 2147483647 h 20"/>
                <a:gd name="T16" fmla="*/ 0 w 44"/>
                <a:gd name="T17" fmla="*/ 2147483647 h 20"/>
                <a:gd name="T18" fmla="*/ 0 w 44"/>
                <a:gd name="T19" fmla="*/ 2147483647 h 20"/>
                <a:gd name="T20" fmla="*/ 0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2147483647 w 44"/>
                <a:gd name="T27" fmla="*/ 2147483647 h 20"/>
                <a:gd name="T28" fmla="*/ 2147483647 w 44"/>
                <a:gd name="T29" fmla="*/ 2147483647 h 20"/>
                <a:gd name="T30" fmla="*/ 2147483647 w 44"/>
                <a:gd name="T31" fmla="*/ 2147483647 h 20"/>
                <a:gd name="T32" fmla="*/ 2147483647 w 44"/>
                <a:gd name="T33" fmla="*/ 2147483647 h 20"/>
                <a:gd name="T34" fmla="*/ 2147483647 w 44"/>
                <a:gd name="T35" fmla="*/ 2147483647 h 20"/>
                <a:gd name="T36" fmla="*/ 2147483647 w 44"/>
                <a:gd name="T37" fmla="*/ 2147483647 h 20"/>
                <a:gd name="T38" fmla="*/ 2147483647 w 44"/>
                <a:gd name="T39" fmla="*/ 2147483647 h 20"/>
                <a:gd name="T40" fmla="*/ 2147483647 w 44"/>
                <a:gd name="T41" fmla="*/ 2147483647 h 20"/>
                <a:gd name="T42" fmla="*/ 2147483647 w 44"/>
                <a:gd name="T43" fmla="*/ 2147483647 h 20"/>
                <a:gd name="T44" fmla="*/ 2147483647 w 44"/>
                <a:gd name="T45" fmla="*/ 2147483647 h 20"/>
                <a:gd name="T46" fmla="*/ 2147483647 w 44"/>
                <a:gd name="T47" fmla="*/ 2147483647 h 20"/>
                <a:gd name="T48" fmla="*/ 2147483647 w 44"/>
                <a:gd name="T49" fmla="*/ 2147483647 h 20"/>
                <a:gd name="T50" fmla="*/ 2147483647 w 44"/>
                <a:gd name="T51" fmla="*/ 2147483647 h 20"/>
                <a:gd name="T52" fmla="*/ 2147483647 w 44"/>
                <a:gd name="T53" fmla="*/ 0 h 20"/>
                <a:gd name="T54" fmla="*/ 2147483647 w 44"/>
                <a:gd name="T55" fmla="*/ 0 h 20"/>
                <a:gd name="T56" fmla="*/ 2147483647 w 44"/>
                <a:gd name="T57" fmla="*/ 0 h 20"/>
                <a:gd name="T58" fmla="*/ 2147483647 w 4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"/>
                <a:gd name="T91" fmla="*/ 0 h 20"/>
                <a:gd name="T92" fmla="*/ 44 w 4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" h="20">
                  <a:moveTo>
                    <a:pt x="9" y="0"/>
                  </a:moveTo>
                  <a:lnTo>
                    <a:pt x="5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9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4" y="15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7" name="Line 748"/>
            <p:cNvSpPr>
              <a:spLocks noChangeShapeType="1"/>
            </p:cNvSpPr>
            <p:nvPr/>
          </p:nvSpPr>
          <p:spPr bwMode="auto">
            <a:xfrm>
              <a:off x="2887246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8" name="Freeform 749"/>
            <p:cNvSpPr>
              <a:spLocks/>
            </p:cNvSpPr>
            <p:nvPr/>
          </p:nvSpPr>
          <p:spPr bwMode="auto">
            <a:xfrm>
              <a:off x="2884480" y="2626899"/>
              <a:ext cx="9683" cy="5641"/>
            </a:xfrm>
            <a:custGeom>
              <a:avLst/>
              <a:gdLst>
                <a:gd name="T0" fmla="*/ 2147483647 w 35"/>
                <a:gd name="T1" fmla="*/ 0 h 20"/>
                <a:gd name="T2" fmla="*/ 2147483647 w 35"/>
                <a:gd name="T3" fmla="*/ 0 h 20"/>
                <a:gd name="T4" fmla="*/ 2147483647 w 35"/>
                <a:gd name="T5" fmla="*/ 0 h 20"/>
                <a:gd name="T6" fmla="*/ 2147483647 w 35"/>
                <a:gd name="T7" fmla="*/ 2147483647 h 20"/>
                <a:gd name="T8" fmla="*/ 2147483647 w 35"/>
                <a:gd name="T9" fmla="*/ 2147483647 h 20"/>
                <a:gd name="T10" fmla="*/ 2147483647 w 35"/>
                <a:gd name="T11" fmla="*/ 2147483647 h 20"/>
                <a:gd name="T12" fmla="*/ 0 w 35"/>
                <a:gd name="T13" fmla="*/ 2147483647 h 20"/>
                <a:gd name="T14" fmla="*/ 0 w 35"/>
                <a:gd name="T15" fmla="*/ 2147483647 h 20"/>
                <a:gd name="T16" fmla="*/ 0 w 35"/>
                <a:gd name="T17" fmla="*/ 2147483647 h 20"/>
                <a:gd name="T18" fmla="*/ 2147483647 w 35"/>
                <a:gd name="T19" fmla="*/ 2147483647 h 20"/>
                <a:gd name="T20" fmla="*/ 2147483647 w 35"/>
                <a:gd name="T21" fmla="*/ 2147483647 h 20"/>
                <a:gd name="T22" fmla="*/ 2147483647 w 35"/>
                <a:gd name="T23" fmla="*/ 2147483647 h 20"/>
                <a:gd name="T24" fmla="*/ 2147483647 w 35"/>
                <a:gd name="T25" fmla="*/ 2147483647 h 20"/>
                <a:gd name="T26" fmla="*/ 2147483647 w 35"/>
                <a:gd name="T27" fmla="*/ 2147483647 h 20"/>
                <a:gd name="T28" fmla="*/ 2147483647 w 35"/>
                <a:gd name="T29" fmla="*/ 2147483647 h 20"/>
                <a:gd name="T30" fmla="*/ 2147483647 w 35"/>
                <a:gd name="T31" fmla="*/ 2147483647 h 20"/>
                <a:gd name="T32" fmla="*/ 2147483647 w 35"/>
                <a:gd name="T33" fmla="*/ 2147483647 h 20"/>
                <a:gd name="T34" fmla="*/ 2147483647 w 35"/>
                <a:gd name="T35" fmla="*/ 2147483647 h 20"/>
                <a:gd name="T36" fmla="*/ 2147483647 w 35"/>
                <a:gd name="T37" fmla="*/ 2147483647 h 20"/>
                <a:gd name="T38" fmla="*/ 2147483647 w 35"/>
                <a:gd name="T39" fmla="*/ 2147483647 h 20"/>
                <a:gd name="T40" fmla="*/ 2147483647 w 35"/>
                <a:gd name="T41" fmla="*/ 2147483647 h 20"/>
                <a:gd name="T42" fmla="*/ 2147483647 w 35"/>
                <a:gd name="T43" fmla="*/ 2147483647 h 20"/>
                <a:gd name="T44" fmla="*/ 2147483647 w 35"/>
                <a:gd name="T45" fmla="*/ 2147483647 h 20"/>
                <a:gd name="T46" fmla="*/ 2147483647 w 35"/>
                <a:gd name="T47" fmla="*/ 2147483647 h 20"/>
                <a:gd name="T48" fmla="*/ 2147483647 w 35"/>
                <a:gd name="T49" fmla="*/ 2147483647 h 20"/>
                <a:gd name="T50" fmla="*/ 2147483647 w 35"/>
                <a:gd name="T51" fmla="*/ 2147483647 h 20"/>
                <a:gd name="T52" fmla="*/ 2147483647 w 35"/>
                <a:gd name="T53" fmla="*/ 0 h 20"/>
                <a:gd name="T54" fmla="*/ 2147483647 w 35"/>
                <a:gd name="T55" fmla="*/ 0 h 20"/>
                <a:gd name="T56" fmla="*/ 2147483647 w 35"/>
                <a:gd name="T57" fmla="*/ 0 h 20"/>
                <a:gd name="T58" fmla="*/ 2147483647 w 3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0"/>
                <a:gd name="T92" fmla="*/ 35 w 3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21" y="20"/>
                  </a:lnTo>
                  <a:lnTo>
                    <a:pt x="26" y="20"/>
                  </a:lnTo>
                  <a:lnTo>
                    <a:pt x="29" y="18"/>
                  </a:lnTo>
                  <a:lnTo>
                    <a:pt x="32" y="15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9" name="Line 750"/>
            <p:cNvSpPr>
              <a:spLocks noChangeShapeType="1"/>
            </p:cNvSpPr>
            <p:nvPr/>
          </p:nvSpPr>
          <p:spPr bwMode="auto">
            <a:xfrm>
              <a:off x="2891397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Freeform 751"/>
            <p:cNvSpPr>
              <a:spLocks/>
            </p:cNvSpPr>
            <p:nvPr/>
          </p:nvSpPr>
          <p:spPr bwMode="auto">
            <a:xfrm>
              <a:off x="2888631" y="2626899"/>
              <a:ext cx="5533" cy="5641"/>
            </a:xfrm>
            <a:custGeom>
              <a:avLst/>
              <a:gdLst>
                <a:gd name="T0" fmla="*/ 2147483647 w 20"/>
                <a:gd name="T1" fmla="*/ 0 h 20"/>
                <a:gd name="T2" fmla="*/ 2147483647 w 20"/>
                <a:gd name="T3" fmla="*/ 0 h 20"/>
                <a:gd name="T4" fmla="*/ 2147483647 w 20"/>
                <a:gd name="T5" fmla="*/ 0 h 20"/>
                <a:gd name="T6" fmla="*/ 2147483647 w 20"/>
                <a:gd name="T7" fmla="*/ 2147483647 h 20"/>
                <a:gd name="T8" fmla="*/ 0 w 20"/>
                <a:gd name="T9" fmla="*/ 2147483647 h 20"/>
                <a:gd name="T10" fmla="*/ 0 w 20"/>
                <a:gd name="T11" fmla="*/ 2147483647 h 20"/>
                <a:gd name="T12" fmla="*/ 0 w 20"/>
                <a:gd name="T13" fmla="*/ 2147483647 h 20"/>
                <a:gd name="T14" fmla="*/ 0 w 20"/>
                <a:gd name="T15" fmla="*/ 2147483647 h 20"/>
                <a:gd name="T16" fmla="*/ 0 w 20"/>
                <a:gd name="T17" fmla="*/ 2147483647 h 20"/>
                <a:gd name="T18" fmla="*/ 0 w 20"/>
                <a:gd name="T19" fmla="*/ 2147483647 h 20"/>
                <a:gd name="T20" fmla="*/ 0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0 h 20"/>
                <a:gd name="T54" fmla="*/ 2147483647 w 20"/>
                <a:gd name="T55" fmla="*/ 0 h 20"/>
                <a:gd name="T56" fmla="*/ 2147483647 w 20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0"/>
                <a:gd name="T89" fmla="*/ 20 w 20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0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1" y="20"/>
                  </a:lnTo>
                  <a:lnTo>
                    <a:pt x="14" y="18"/>
                  </a:lnTo>
                  <a:lnTo>
                    <a:pt x="17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1" name="Line 752"/>
            <p:cNvSpPr>
              <a:spLocks noChangeShapeType="1"/>
            </p:cNvSpPr>
            <p:nvPr/>
          </p:nvSpPr>
          <p:spPr bwMode="auto">
            <a:xfrm>
              <a:off x="2891397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2" name="Freeform 753"/>
            <p:cNvSpPr>
              <a:spLocks/>
            </p:cNvSpPr>
            <p:nvPr/>
          </p:nvSpPr>
          <p:spPr bwMode="auto">
            <a:xfrm>
              <a:off x="2888631" y="2626899"/>
              <a:ext cx="8299" cy="5641"/>
            </a:xfrm>
            <a:custGeom>
              <a:avLst/>
              <a:gdLst>
                <a:gd name="T0" fmla="*/ 2147483647 w 31"/>
                <a:gd name="T1" fmla="*/ 0 h 20"/>
                <a:gd name="T2" fmla="*/ 2147483647 w 31"/>
                <a:gd name="T3" fmla="*/ 0 h 20"/>
                <a:gd name="T4" fmla="*/ 2147483647 w 31"/>
                <a:gd name="T5" fmla="*/ 0 h 20"/>
                <a:gd name="T6" fmla="*/ 2147483647 w 31"/>
                <a:gd name="T7" fmla="*/ 2147483647 h 20"/>
                <a:gd name="T8" fmla="*/ 2147483647 w 31"/>
                <a:gd name="T9" fmla="*/ 2147483647 h 20"/>
                <a:gd name="T10" fmla="*/ 0 w 31"/>
                <a:gd name="T11" fmla="*/ 2147483647 h 20"/>
                <a:gd name="T12" fmla="*/ 0 w 31"/>
                <a:gd name="T13" fmla="*/ 2147483647 h 20"/>
                <a:gd name="T14" fmla="*/ 0 w 31"/>
                <a:gd name="T15" fmla="*/ 2147483647 h 20"/>
                <a:gd name="T16" fmla="*/ 0 w 31"/>
                <a:gd name="T17" fmla="*/ 2147483647 h 20"/>
                <a:gd name="T18" fmla="*/ 0 w 31"/>
                <a:gd name="T19" fmla="*/ 2147483647 h 20"/>
                <a:gd name="T20" fmla="*/ 2147483647 w 31"/>
                <a:gd name="T21" fmla="*/ 2147483647 h 20"/>
                <a:gd name="T22" fmla="*/ 2147483647 w 31"/>
                <a:gd name="T23" fmla="*/ 2147483647 h 20"/>
                <a:gd name="T24" fmla="*/ 2147483647 w 31"/>
                <a:gd name="T25" fmla="*/ 2147483647 h 20"/>
                <a:gd name="T26" fmla="*/ 2147483647 w 31"/>
                <a:gd name="T27" fmla="*/ 2147483647 h 20"/>
                <a:gd name="T28" fmla="*/ 2147483647 w 31"/>
                <a:gd name="T29" fmla="*/ 2147483647 h 20"/>
                <a:gd name="T30" fmla="*/ 2147483647 w 31"/>
                <a:gd name="T31" fmla="*/ 2147483647 h 20"/>
                <a:gd name="T32" fmla="*/ 2147483647 w 31"/>
                <a:gd name="T33" fmla="*/ 2147483647 h 20"/>
                <a:gd name="T34" fmla="*/ 2147483647 w 31"/>
                <a:gd name="T35" fmla="*/ 2147483647 h 20"/>
                <a:gd name="T36" fmla="*/ 2147483647 w 31"/>
                <a:gd name="T37" fmla="*/ 2147483647 h 20"/>
                <a:gd name="T38" fmla="*/ 2147483647 w 31"/>
                <a:gd name="T39" fmla="*/ 2147483647 h 20"/>
                <a:gd name="T40" fmla="*/ 2147483647 w 31"/>
                <a:gd name="T41" fmla="*/ 2147483647 h 20"/>
                <a:gd name="T42" fmla="*/ 2147483647 w 31"/>
                <a:gd name="T43" fmla="*/ 2147483647 h 20"/>
                <a:gd name="T44" fmla="*/ 2147483647 w 31"/>
                <a:gd name="T45" fmla="*/ 2147483647 h 20"/>
                <a:gd name="T46" fmla="*/ 2147483647 w 31"/>
                <a:gd name="T47" fmla="*/ 2147483647 h 20"/>
                <a:gd name="T48" fmla="*/ 2147483647 w 31"/>
                <a:gd name="T49" fmla="*/ 2147483647 h 20"/>
                <a:gd name="T50" fmla="*/ 2147483647 w 31"/>
                <a:gd name="T51" fmla="*/ 2147483647 h 20"/>
                <a:gd name="T52" fmla="*/ 2147483647 w 31"/>
                <a:gd name="T53" fmla="*/ 0 h 20"/>
                <a:gd name="T54" fmla="*/ 2147483647 w 31"/>
                <a:gd name="T55" fmla="*/ 0 h 20"/>
                <a:gd name="T56" fmla="*/ 2147483647 w 31"/>
                <a:gd name="T57" fmla="*/ 0 h 20"/>
                <a:gd name="T58" fmla="*/ 2147483647 w 3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0"/>
                <a:gd name="T92" fmla="*/ 31 w 3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20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3" name="Line 754"/>
            <p:cNvSpPr>
              <a:spLocks noChangeShapeType="1"/>
            </p:cNvSpPr>
            <p:nvPr/>
          </p:nvSpPr>
          <p:spPr bwMode="auto">
            <a:xfrm>
              <a:off x="2895546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4" name="Freeform 755"/>
            <p:cNvSpPr>
              <a:spLocks/>
            </p:cNvSpPr>
            <p:nvPr/>
          </p:nvSpPr>
          <p:spPr bwMode="auto">
            <a:xfrm>
              <a:off x="2891397" y="2626899"/>
              <a:ext cx="9683" cy="5641"/>
            </a:xfrm>
            <a:custGeom>
              <a:avLst/>
              <a:gdLst>
                <a:gd name="T0" fmla="*/ 2147483647 w 34"/>
                <a:gd name="T1" fmla="*/ 0 h 20"/>
                <a:gd name="T2" fmla="*/ 2147483647 w 34"/>
                <a:gd name="T3" fmla="*/ 0 h 20"/>
                <a:gd name="T4" fmla="*/ 2147483647 w 34"/>
                <a:gd name="T5" fmla="*/ 0 h 20"/>
                <a:gd name="T6" fmla="*/ 2147483647 w 34"/>
                <a:gd name="T7" fmla="*/ 2147483647 h 20"/>
                <a:gd name="T8" fmla="*/ 2147483647 w 34"/>
                <a:gd name="T9" fmla="*/ 2147483647 h 20"/>
                <a:gd name="T10" fmla="*/ 2147483647 w 34"/>
                <a:gd name="T11" fmla="*/ 2147483647 h 20"/>
                <a:gd name="T12" fmla="*/ 0 w 34"/>
                <a:gd name="T13" fmla="*/ 2147483647 h 20"/>
                <a:gd name="T14" fmla="*/ 0 w 34"/>
                <a:gd name="T15" fmla="*/ 2147483647 h 20"/>
                <a:gd name="T16" fmla="*/ 0 w 34"/>
                <a:gd name="T17" fmla="*/ 2147483647 h 20"/>
                <a:gd name="T18" fmla="*/ 2147483647 w 34"/>
                <a:gd name="T19" fmla="*/ 2147483647 h 20"/>
                <a:gd name="T20" fmla="*/ 2147483647 w 34"/>
                <a:gd name="T21" fmla="*/ 2147483647 h 20"/>
                <a:gd name="T22" fmla="*/ 2147483647 w 34"/>
                <a:gd name="T23" fmla="*/ 2147483647 h 20"/>
                <a:gd name="T24" fmla="*/ 2147483647 w 34"/>
                <a:gd name="T25" fmla="*/ 2147483647 h 20"/>
                <a:gd name="T26" fmla="*/ 2147483647 w 34"/>
                <a:gd name="T27" fmla="*/ 2147483647 h 20"/>
                <a:gd name="T28" fmla="*/ 2147483647 w 34"/>
                <a:gd name="T29" fmla="*/ 2147483647 h 20"/>
                <a:gd name="T30" fmla="*/ 2147483647 w 34"/>
                <a:gd name="T31" fmla="*/ 2147483647 h 20"/>
                <a:gd name="T32" fmla="*/ 2147483647 w 34"/>
                <a:gd name="T33" fmla="*/ 2147483647 h 20"/>
                <a:gd name="T34" fmla="*/ 2147483647 w 34"/>
                <a:gd name="T35" fmla="*/ 2147483647 h 20"/>
                <a:gd name="T36" fmla="*/ 2147483647 w 34"/>
                <a:gd name="T37" fmla="*/ 2147483647 h 20"/>
                <a:gd name="T38" fmla="*/ 2147483647 w 34"/>
                <a:gd name="T39" fmla="*/ 2147483647 h 20"/>
                <a:gd name="T40" fmla="*/ 2147483647 w 34"/>
                <a:gd name="T41" fmla="*/ 2147483647 h 20"/>
                <a:gd name="T42" fmla="*/ 2147483647 w 34"/>
                <a:gd name="T43" fmla="*/ 2147483647 h 20"/>
                <a:gd name="T44" fmla="*/ 2147483647 w 34"/>
                <a:gd name="T45" fmla="*/ 2147483647 h 20"/>
                <a:gd name="T46" fmla="*/ 2147483647 w 34"/>
                <a:gd name="T47" fmla="*/ 2147483647 h 20"/>
                <a:gd name="T48" fmla="*/ 2147483647 w 34"/>
                <a:gd name="T49" fmla="*/ 2147483647 h 20"/>
                <a:gd name="T50" fmla="*/ 2147483647 w 34"/>
                <a:gd name="T51" fmla="*/ 2147483647 h 20"/>
                <a:gd name="T52" fmla="*/ 2147483647 w 34"/>
                <a:gd name="T53" fmla="*/ 0 h 20"/>
                <a:gd name="T54" fmla="*/ 2147483647 w 34"/>
                <a:gd name="T55" fmla="*/ 0 h 20"/>
                <a:gd name="T56" fmla="*/ 2147483647 w 34"/>
                <a:gd name="T57" fmla="*/ 0 h 20"/>
                <a:gd name="T58" fmla="*/ 2147483647 w 3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0"/>
                <a:gd name="T92" fmla="*/ 34 w 3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28" y="18"/>
                  </a:lnTo>
                  <a:lnTo>
                    <a:pt x="32" y="15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5" name="Line 756"/>
            <p:cNvSpPr>
              <a:spLocks noChangeShapeType="1"/>
            </p:cNvSpPr>
            <p:nvPr/>
          </p:nvSpPr>
          <p:spPr bwMode="auto">
            <a:xfrm>
              <a:off x="2898313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6" name="Freeform 757"/>
            <p:cNvSpPr>
              <a:spLocks/>
            </p:cNvSpPr>
            <p:nvPr/>
          </p:nvSpPr>
          <p:spPr bwMode="auto">
            <a:xfrm>
              <a:off x="2895546" y="2626899"/>
              <a:ext cx="11065" cy="5641"/>
            </a:xfrm>
            <a:custGeom>
              <a:avLst/>
              <a:gdLst>
                <a:gd name="T0" fmla="*/ 2147483647 w 41"/>
                <a:gd name="T1" fmla="*/ 0 h 20"/>
                <a:gd name="T2" fmla="*/ 2147483647 w 41"/>
                <a:gd name="T3" fmla="*/ 0 h 20"/>
                <a:gd name="T4" fmla="*/ 2147483647 w 41"/>
                <a:gd name="T5" fmla="*/ 0 h 20"/>
                <a:gd name="T6" fmla="*/ 2147483647 w 41"/>
                <a:gd name="T7" fmla="*/ 2147483647 h 20"/>
                <a:gd name="T8" fmla="*/ 0 w 41"/>
                <a:gd name="T9" fmla="*/ 2147483647 h 20"/>
                <a:gd name="T10" fmla="*/ 0 w 41"/>
                <a:gd name="T11" fmla="*/ 2147483647 h 20"/>
                <a:gd name="T12" fmla="*/ 0 w 41"/>
                <a:gd name="T13" fmla="*/ 2147483647 h 20"/>
                <a:gd name="T14" fmla="*/ 0 w 41"/>
                <a:gd name="T15" fmla="*/ 2147483647 h 20"/>
                <a:gd name="T16" fmla="*/ 0 w 41"/>
                <a:gd name="T17" fmla="*/ 2147483647 h 20"/>
                <a:gd name="T18" fmla="*/ 0 w 41"/>
                <a:gd name="T19" fmla="*/ 2147483647 h 20"/>
                <a:gd name="T20" fmla="*/ 0 w 41"/>
                <a:gd name="T21" fmla="*/ 2147483647 h 20"/>
                <a:gd name="T22" fmla="*/ 2147483647 w 41"/>
                <a:gd name="T23" fmla="*/ 2147483647 h 20"/>
                <a:gd name="T24" fmla="*/ 2147483647 w 41"/>
                <a:gd name="T25" fmla="*/ 2147483647 h 20"/>
                <a:gd name="T26" fmla="*/ 2147483647 w 41"/>
                <a:gd name="T27" fmla="*/ 2147483647 h 20"/>
                <a:gd name="T28" fmla="*/ 2147483647 w 41"/>
                <a:gd name="T29" fmla="*/ 2147483647 h 20"/>
                <a:gd name="T30" fmla="*/ 2147483647 w 41"/>
                <a:gd name="T31" fmla="*/ 2147483647 h 20"/>
                <a:gd name="T32" fmla="*/ 2147483647 w 41"/>
                <a:gd name="T33" fmla="*/ 2147483647 h 20"/>
                <a:gd name="T34" fmla="*/ 2147483647 w 41"/>
                <a:gd name="T35" fmla="*/ 2147483647 h 20"/>
                <a:gd name="T36" fmla="*/ 2147483647 w 41"/>
                <a:gd name="T37" fmla="*/ 2147483647 h 20"/>
                <a:gd name="T38" fmla="*/ 2147483647 w 41"/>
                <a:gd name="T39" fmla="*/ 2147483647 h 20"/>
                <a:gd name="T40" fmla="*/ 2147483647 w 41"/>
                <a:gd name="T41" fmla="*/ 2147483647 h 20"/>
                <a:gd name="T42" fmla="*/ 2147483647 w 41"/>
                <a:gd name="T43" fmla="*/ 2147483647 h 20"/>
                <a:gd name="T44" fmla="*/ 2147483647 w 41"/>
                <a:gd name="T45" fmla="*/ 2147483647 h 20"/>
                <a:gd name="T46" fmla="*/ 2147483647 w 41"/>
                <a:gd name="T47" fmla="*/ 2147483647 h 20"/>
                <a:gd name="T48" fmla="*/ 2147483647 w 41"/>
                <a:gd name="T49" fmla="*/ 2147483647 h 20"/>
                <a:gd name="T50" fmla="*/ 2147483647 w 41"/>
                <a:gd name="T51" fmla="*/ 2147483647 h 20"/>
                <a:gd name="T52" fmla="*/ 2147483647 w 41"/>
                <a:gd name="T53" fmla="*/ 0 h 20"/>
                <a:gd name="T54" fmla="*/ 2147483647 w 41"/>
                <a:gd name="T55" fmla="*/ 0 h 20"/>
                <a:gd name="T56" fmla="*/ 2147483647 w 41"/>
                <a:gd name="T57" fmla="*/ 0 h 20"/>
                <a:gd name="T58" fmla="*/ 2147483647 w 4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0"/>
                <a:gd name="T92" fmla="*/ 41 w 4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0">
                  <a:moveTo>
                    <a:pt x="10" y="0"/>
                  </a:moveTo>
                  <a:lnTo>
                    <a:pt x="6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26" y="20"/>
                  </a:lnTo>
                  <a:lnTo>
                    <a:pt x="35" y="20"/>
                  </a:lnTo>
                  <a:lnTo>
                    <a:pt x="35" y="18"/>
                  </a:lnTo>
                  <a:lnTo>
                    <a:pt x="38" y="18"/>
                  </a:lnTo>
                  <a:lnTo>
                    <a:pt x="41" y="15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7" name="Line 758"/>
            <p:cNvSpPr>
              <a:spLocks noChangeShapeType="1"/>
            </p:cNvSpPr>
            <p:nvPr/>
          </p:nvSpPr>
          <p:spPr bwMode="auto">
            <a:xfrm>
              <a:off x="2905228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8" name="Freeform 759"/>
            <p:cNvSpPr>
              <a:spLocks/>
            </p:cNvSpPr>
            <p:nvPr/>
          </p:nvSpPr>
          <p:spPr bwMode="auto">
            <a:xfrm>
              <a:off x="2901079" y="2626899"/>
              <a:ext cx="6917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0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2147483647 w 23"/>
                <a:gd name="T11" fmla="*/ 2147483647 h 20"/>
                <a:gd name="T12" fmla="*/ 0 w 23"/>
                <a:gd name="T13" fmla="*/ 2147483647 h 20"/>
                <a:gd name="T14" fmla="*/ 0 w 23"/>
                <a:gd name="T15" fmla="*/ 2147483647 h 20"/>
                <a:gd name="T16" fmla="*/ 0 w 23"/>
                <a:gd name="T17" fmla="*/ 2147483647 h 20"/>
                <a:gd name="T18" fmla="*/ 2147483647 w 23"/>
                <a:gd name="T19" fmla="*/ 2147483647 h 20"/>
                <a:gd name="T20" fmla="*/ 2147483647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0 h 20"/>
                <a:gd name="T54" fmla="*/ 2147483647 w 23"/>
                <a:gd name="T55" fmla="*/ 0 h 20"/>
                <a:gd name="T56" fmla="*/ 2147483647 w 23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0"/>
                <a:gd name="T89" fmla="*/ 23 w 23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1" y="18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9" name="Line 760"/>
            <p:cNvSpPr>
              <a:spLocks noChangeShapeType="1"/>
            </p:cNvSpPr>
            <p:nvPr/>
          </p:nvSpPr>
          <p:spPr bwMode="auto">
            <a:xfrm>
              <a:off x="2905228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0" name="Freeform 761"/>
            <p:cNvSpPr>
              <a:spLocks/>
            </p:cNvSpPr>
            <p:nvPr/>
          </p:nvSpPr>
          <p:spPr bwMode="auto">
            <a:xfrm>
              <a:off x="2902462" y="2626899"/>
              <a:ext cx="9683" cy="5641"/>
            </a:xfrm>
            <a:custGeom>
              <a:avLst/>
              <a:gdLst>
                <a:gd name="T0" fmla="*/ 2147483647 w 34"/>
                <a:gd name="T1" fmla="*/ 0 h 20"/>
                <a:gd name="T2" fmla="*/ 2147483647 w 34"/>
                <a:gd name="T3" fmla="*/ 0 h 20"/>
                <a:gd name="T4" fmla="*/ 2147483647 w 34"/>
                <a:gd name="T5" fmla="*/ 0 h 20"/>
                <a:gd name="T6" fmla="*/ 2147483647 w 34"/>
                <a:gd name="T7" fmla="*/ 2147483647 h 20"/>
                <a:gd name="T8" fmla="*/ 2147483647 w 34"/>
                <a:gd name="T9" fmla="*/ 2147483647 h 20"/>
                <a:gd name="T10" fmla="*/ 2147483647 w 34"/>
                <a:gd name="T11" fmla="*/ 2147483647 h 20"/>
                <a:gd name="T12" fmla="*/ 0 w 34"/>
                <a:gd name="T13" fmla="*/ 2147483647 h 20"/>
                <a:gd name="T14" fmla="*/ 0 w 34"/>
                <a:gd name="T15" fmla="*/ 2147483647 h 20"/>
                <a:gd name="T16" fmla="*/ 0 w 34"/>
                <a:gd name="T17" fmla="*/ 2147483647 h 20"/>
                <a:gd name="T18" fmla="*/ 2147483647 w 34"/>
                <a:gd name="T19" fmla="*/ 2147483647 h 20"/>
                <a:gd name="T20" fmla="*/ 2147483647 w 34"/>
                <a:gd name="T21" fmla="*/ 2147483647 h 20"/>
                <a:gd name="T22" fmla="*/ 2147483647 w 34"/>
                <a:gd name="T23" fmla="*/ 2147483647 h 20"/>
                <a:gd name="T24" fmla="*/ 2147483647 w 34"/>
                <a:gd name="T25" fmla="*/ 2147483647 h 20"/>
                <a:gd name="T26" fmla="*/ 2147483647 w 34"/>
                <a:gd name="T27" fmla="*/ 2147483647 h 20"/>
                <a:gd name="T28" fmla="*/ 2147483647 w 34"/>
                <a:gd name="T29" fmla="*/ 2147483647 h 20"/>
                <a:gd name="T30" fmla="*/ 2147483647 w 34"/>
                <a:gd name="T31" fmla="*/ 2147483647 h 20"/>
                <a:gd name="T32" fmla="*/ 2147483647 w 34"/>
                <a:gd name="T33" fmla="*/ 2147483647 h 20"/>
                <a:gd name="T34" fmla="*/ 2147483647 w 34"/>
                <a:gd name="T35" fmla="*/ 2147483647 h 20"/>
                <a:gd name="T36" fmla="*/ 2147483647 w 34"/>
                <a:gd name="T37" fmla="*/ 2147483647 h 20"/>
                <a:gd name="T38" fmla="*/ 2147483647 w 34"/>
                <a:gd name="T39" fmla="*/ 2147483647 h 20"/>
                <a:gd name="T40" fmla="*/ 2147483647 w 34"/>
                <a:gd name="T41" fmla="*/ 2147483647 h 20"/>
                <a:gd name="T42" fmla="*/ 2147483647 w 34"/>
                <a:gd name="T43" fmla="*/ 2147483647 h 20"/>
                <a:gd name="T44" fmla="*/ 2147483647 w 34"/>
                <a:gd name="T45" fmla="*/ 2147483647 h 20"/>
                <a:gd name="T46" fmla="*/ 2147483647 w 34"/>
                <a:gd name="T47" fmla="*/ 2147483647 h 20"/>
                <a:gd name="T48" fmla="*/ 2147483647 w 34"/>
                <a:gd name="T49" fmla="*/ 2147483647 h 20"/>
                <a:gd name="T50" fmla="*/ 2147483647 w 34"/>
                <a:gd name="T51" fmla="*/ 2147483647 h 20"/>
                <a:gd name="T52" fmla="*/ 2147483647 w 34"/>
                <a:gd name="T53" fmla="*/ 0 h 20"/>
                <a:gd name="T54" fmla="*/ 2147483647 w 34"/>
                <a:gd name="T55" fmla="*/ 0 h 20"/>
                <a:gd name="T56" fmla="*/ 2147483647 w 34"/>
                <a:gd name="T57" fmla="*/ 0 h 20"/>
                <a:gd name="T58" fmla="*/ 2147483647 w 3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0"/>
                <a:gd name="T92" fmla="*/ 34 w 3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19" y="20"/>
                  </a:lnTo>
                  <a:lnTo>
                    <a:pt x="25" y="20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1" name="Line 762"/>
            <p:cNvSpPr>
              <a:spLocks noChangeShapeType="1"/>
            </p:cNvSpPr>
            <p:nvPr/>
          </p:nvSpPr>
          <p:spPr bwMode="auto">
            <a:xfrm>
              <a:off x="2909378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2" name="Freeform 763"/>
            <p:cNvSpPr>
              <a:spLocks/>
            </p:cNvSpPr>
            <p:nvPr/>
          </p:nvSpPr>
          <p:spPr bwMode="auto">
            <a:xfrm>
              <a:off x="2906612" y="2626899"/>
              <a:ext cx="12449" cy="5641"/>
            </a:xfrm>
            <a:custGeom>
              <a:avLst/>
              <a:gdLst>
                <a:gd name="T0" fmla="*/ 2147483647 w 46"/>
                <a:gd name="T1" fmla="*/ 0 h 20"/>
                <a:gd name="T2" fmla="*/ 2147483647 w 46"/>
                <a:gd name="T3" fmla="*/ 0 h 20"/>
                <a:gd name="T4" fmla="*/ 2147483647 w 46"/>
                <a:gd name="T5" fmla="*/ 0 h 20"/>
                <a:gd name="T6" fmla="*/ 2147483647 w 46"/>
                <a:gd name="T7" fmla="*/ 2147483647 h 20"/>
                <a:gd name="T8" fmla="*/ 2147483647 w 46"/>
                <a:gd name="T9" fmla="*/ 2147483647 h 20"/>
                <a:gd name="T10" fmla="*/ 0 w 46"/>
                <a:gd name="T11" fmla="*/ 2147483647 h 20"/>
                <a:gd name="T12" fmla="*/ 0 w 46"/>
                <a:gd name="T13" fmla="*/ 2147483647 h 20"/>
                <a:gd name="T14" fmla="*/ 0 w 46"/>
                <a:gd name="T15" fmla="*/ 2147483647 h 20"/>
                <a:gd name="T16" fmla="*/ 0 w 46"/>
                <a:gd name="T17" fmla="*/ 2147483647 h 20"/>
                <a:gd name="T18" fmla="*/ 0 w 46"/>
                <a:gd name="T19" fmla="*/ 2147483647 h 20"/>
                <a:gd name="T20" fmla="*/ 2147483647 w 46"/>
                <a:gd name="T21" fmla="*/ 2147483647 h 20"/>
                <a:gd name="T22" fmla="*/ 2147483647 w 46"/>
                <a:gd name="T23" fmla="*/ 2147483647 h 20"/>
                <a:gd name="T24" fmla="*/ 2147483647 w 46"/>
                <a:gd name="T25" fmla="*/ 2147483647 h 20"/>
                <a:gd name="T26" fmla="*/ 2147483647 w 46"/>
                <a:gd name="T27" fmla="*/ 2147483647 h 20"/>
                <a:gd name="T28" fmla="*/ 2147483647 w 46"/>
                <a:gd name="T29" fmla="*/ 2147483647 h 20"/>
                <a:gd name="T30" fmla="*/ 2147483647 w 46"/>
                <a:gd name="T31" fmla="*/ 2147483647 h 20"/>
                <a:gd name="T32" fmla="*/ 2147483647 w 46"/>
                <a:gd name="T33" fmla="*/ 2147483647 h 20"/>
                <a:gd name="T34" fmla="*/ 2147483647 w 46"/>
                <a:gd name="T35" fmla="*/ 2147483647 h 20"/>
                <a:gd name="T36" fmla="*/ 2147483647 w 46"/>
                <a:gd name="T37" fmla="*/ 2147483647 h 20"/>
                <a:gd name="T38" fmla="*/ 2147483647 w 46"/>
                <a:gd name="T39" fmla="*/ 2147483647 h 20"/>
                <a:gd name="T40" fmla="*/ 2147483647 w 46"/>
                <a:gd name="T41" fmla="*/ 2147483647 h 20"/>
                <a:gd name="T42" fmla="*/ 2147483647 w 46"/>
                <a:gd name="T43" fmla="*/ 2147483647 h 20"/>
                <a:gd name="T44" fmla="*/ 2147483647 w 46"/>
                <a:gd name="T45" fmla="*/ 2147483647 h 20"/>
                <a:gd name="T46" fmla="*/ 2147483647 w 46"/>
                <a:gd name="T47" fmla="*/ 2147483647 h 20"/>
                <a:gd name="T48" fmla="*/ 2147483647 w 46"/>
                <a:gd name="T49" fmla="*/ 2147483647 h 20"/>
                <a:gd name="T50" fmla="*/ 2147483647 w 46"/>
                <a:gd name="T51" fmla="*/ 2147483647 h 20"/>
                <a:gd name="T52" fmla="*/ 2147483647 w 46"/>
                <a:gd name="T53" fmla="*/ 0 h 20"/>
                <a:gd name="T54" fmla="*/ 2147483647 w 46"/>
                <a:gd name="T55" fmla="*/ 0 h 20"/>
                <a:gd name="T56" fmla="*/ 2147483647 w 46"/>
                <a:gd name="T57" fmla="*/ 0 h 20"/>
                <a:gd name="T58" fmla="*/ 2147483647 w 4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0"/>
                <a:gd name="T92" fmla="*/ 46 w 4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0">
                  <a:moveTo>
                    <a:pt x="9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32" y="20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4" y="15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3" name="Line 764"/>
            <p:cNvSpPr>
              <a:spLocks noChangeShapeType="1"/>
            </p:cNvSpPr>
            <p:nvPr/>
          </p:nvSpPr>
          <p:spPr bwMode="auto">
            <a:xfrm>
              <a:off x="2916295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4" name="Freeform 765"/>
            <p:cNvSpPr>
              <a:spLocks/>
            </p:cNvSpPr>
            <p:nvPr/>
          </p:nvSpPr>
          <p:spPr bwMode="auto">
            <a:xfrm>
              <a:off x="2913528" y="2626899"/>
              <a:ext cx="31814" cy="5641"/>
            </a:xfrm>
            <a:custGeom>
              <a:avLst/>
              <a:gdLst>
                <a:gd name="T0" fmla="*/ 2147483647 w 117"/>
                <a:gd name="T1" fmla="*/ 0 h 20"/>
                <a:gd name="T2" fmla="*/ 2147483647 w 117"/>
                <a:gd name="T3" fmla="*/ 0 h 20"/>
                <a:gd name="T4" fmla="*/ 2147483647 w 117"/>
                <a:gd name="T5" fmla="*/ 0 h 20"/>
                <a:gd name="T6" fmla="*/ 2147483647 w 117"/>
                <a:gd name="T7" fmla="*/ 2147483647 h 20"/>
                <a:gd name="T8" fmla="*/ 0 w 117"/>
                <a:gd name="T9" fmla="*/ 2147483647 h 20"/>
                <a:gd name="T10" fmla="*/ 0 w 117"/>
                <a:gd name="T11" fmla="*/ 2147483647 h 20"/>
                <a:gd name="T12" fmla="*/ 0 w 117"/>
                <a:gd name="T13" fmla="*/ 2147483647 h 20"/>
                <a:gd name="T14" fmla="*/ 0 w 117"/>
                <a:gd name="T15" fmla="*/ 2147483647 h 20"/>
                <a:gd name="T16" fmla="*/ 0 w 117"/>
                <a:gd name="T17" fmla="*/ 2147483647 h 20"/>
                <a:gd name="T18" fmla="*/ 0 w 117"/>
                <a:gd name="T19" fmla="*/ 2147483647 h 20"/>
                <a:gd name="T20" fmla="*/ 0 w 117"/>
                <a:gd name="T21" fmla="*/ 2147483647 h 20"/>
                <a:gd name="T22" fmla="*/ 2147483647 w 117"/>
                <a:gd name="T23" fmla="*/ 2147483647 h 20"/>
                <a:gd name="T24" fmla="*/ 2147483647 w 117"/>
                <a:gd name="T25" fmla="*/ 2147483647 h 20"/>
                <a:gd name="T26" fmla="*/ 2147483647 w 117"/>
                <a:gd name="T27" fmla="*/ 2147483647 h 20"/>
                <a:gd name="T28" fmla="*/ 2147483647 w 117"/>
                <a:gd name="T29" fmla="*/ 2147483647 h 20"/>
                <a:gd name="T30" fmla="*/ 2147483647 w 117"/>
                <a:gd name="T31" fmla="*/ 2147483647 h 20"/>
                <a:gd name="T32" fmla="*/ 2147483647 w 117"/>
                <a:gd name="T33" fmla="*/ 2147483647 h 20"/>
                <a:gd name="T34" fmla="*/ 2147483647 w 117"/>
                <a:gd name="T35" fmla="*/ 2147483647 h 20"/>
                <a:gd name="T36" fmla="*/ 2147483647 w 117"/>
                <a:gd name="T37" fmla="*/ 2147483647 h 20"/>
                <a:gd name="T38" fmla="*/ 2147483647 w 117"/>
                <a:gd name="T39" fmla="*/ 2147483647 h 20"/>
                <a:gd name="T40" fmla="*/ 2147483647 w 117"/>
                <a:gd name="T41" fmla="*/ 2147483647 h 20"/>
                <a:gd name="T42" fmla="*/ 2147483647 w 117"/>
                <a:gd name="T43" fmla="*/ 2147483647 h 20"/>
                <a:gd name="T44" fmla="*/ 2147483647 w 117"/>
                <a:gd name="T45" fmla="*/ 2147483647 h 20"/>
                <a:gd name="T46" fmla="*/ 2147483647 w 117"/>
                <a:gd name="T47" fmla="*/ 2147483647 h 20"/>
                <a:gd name="T48" fmla="*/ 2147483647 w 117"/>
                <a:gd name="T49" fmla="*/ 2147483647 h 20"/>
                <a:gd name="T50" fmla="*/ 2147483647 w 117"/>
                <a:gd name="T51" fmla="*/ 2147483647 h 20"/>
                <a:gd name="T52" fmla="*/ 2147483647 w 117"/>
                <a:gd name="T53" fmla="*/ 0 h 20"/>
                <a:gd name="T54" fmla="*/ 2147483647 w 117"/>
                <a:gd name="T55" fmla="*/ 0 h 20"/>
                <a:gd name="T56" fmla="*/ 2147483647 w 117"/>
                <a:gd name="T57" fmla="*/ 0 h 20"/>
                <a:gd name="T58" fmla="*/ 2147483647 w 11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7"/>
                <a:gd name="T91" fmla="*/ 0 h 20"/>
                <a:gd name="T92" fmla="*/ 117 w 11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7" h="20">
                  <a:moveTo>
                    <a:pt x="8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03" y="20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5" y="18"/>
                  </a:lnTo>
                  <a:lnTo>
                    <a:pt x="117" y="15"/>
                  </a:lnTo>
                  <a:lnTo>
                    <a:pt x="117" y="12"/>
                  </a:lnTo>
                  <a:lnTo>
                    <a:pt x="117" y="10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5" y="4"/>
                  </a:lnTo>
                  <a:lnTo>
                    <a:pt x="112" y="0"/>
                  </a:lnTo>
                  <a:lnTo>
                    <a:pt x="10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5" name="Line 766"/>
            <p:cNvSpPr>
              <a:spLocks noChangeShapeType="1"/>
            </p:cNvSpPr>
            <p:nvPr/>
          </p:nvSpPr>
          <p:spPr bwMode="auto">
            <a:xfrm>
              <a:off x="2943959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6" name="Freeform 767"/>
            <p:cNvSpPr>
              <a:spLocks/>
            </p:cNvSpPr>
            <p:nvPr/>
          </p:nvSpPr>
          <p:spPr bwMode="auto">
            <a:xfrm>
              <a:off x="2941192" y="2626899"/>
              <a:ext cx="11065" cy="5641"/>
            </a:xfrm>
            <a:custGeom>
              <a:avLst/>
              <a:gdLst>
                <a:gd name="T0" fmla="*/ 2147483647 w 40"/>
                <a:gd name="T1" fmla="*/ 0 h 20"/>
                <a:gd name="T2" fmla="*/ 2147483647 w 40"/>
                <a:gd name="T3" fmla="*/ 0 h 20"/>
                <a:gd name="T4" fmla="*/ 2147483647 w 40"/>
                <a:gd name="T5" fmla="*/ 0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0 w 40"/>
                <a:gd name="T15" fmla="*/ 2147483647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2147483647 w 40"/>
                <a:gd name="T27" fmla="*/ 2147483647 h 20"/>
                <a:gd name="T28" fmla="*/ 2147483647 w 40"/>
                <a:gd name="T29" fmla="*/ 2147483647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2147483647 w 40"/>
                <a:gd name="T53" fmla="*/ 0 h 20"/>
                <a:gd name="T54" fmla="*/ 2147483647 w 40"/>
                <a:gd name="T55" fmla="*/ 0 h 20"/>
                <a:gd name="T56" fmla="*/ 2147483647 w 40"/>
                <a:gd name="T57" fmla="*/ 0 h 20"/>
                <a:gd name="T58" fmla="*/ 2147483647 w 4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20"/>
                <a:gd name="T92" fmla="*/ 40 w 4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20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25" y="20"/>
                  </a:lnTo>
                  <a:lnTo>
                    <a:pt x="31" y="20"/>
                  </a:lnTo>
                  <a:lnTo>
                    <a:pt x="34" y="18"/>
                  </a:lnTo>
                  <a:lnTo>
                    <a:pt x="37" y="15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0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7" name="Line 768"/>
            <p:cNvSpPr>
              <a:spLocks noChangeShapeType="1"/>
            </p:cNvSpPr>
            <p:nvPr/>
          </p:nvSpPr>
          <p:spPr bwMode="auto">
            <a:xfrm>
              <a:off x="2948107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8" name="Freeform 769"/>
            <p:cNvSpPr>
              <a:spLocks/>
            </p:cNvSpPr>
            <p:nvPr/>
          </p:nvSpPr>
          <p:spPr bwMode="auto">
            <a:xfrm>
              <a:off x="2945341" y="2626899"/>
              <a:ext cx="12449" cy="5641"/>
            </a:xfrm>
            <a:custGeom>
              <a:avLst/>
              <a:gdLst>
                <a:gd name="T0" fmla="*/ 2147483647 w 41"/>
                <a:gd name="T1" fmla="*/ 0 h 20"/>
                <a:gd name="T2" fmla="*/ 2147483647 w 41"/>
                <a:gd name="T3" fmla="*/ 0 h 20"/>
                <a:gd name="T4" fmla="*/ 2147483647 w 41"/>
                <a:gd name="T5" fmla="*/ 0 h 20"/>
                <a:gd name="T6" fmla="*/ 2147483647 w 41"/>
                <a:gd name="T7" fmla="*/ 2147483647 h 20"/>
                <a:gd name="T8" fmla="*/ 2147483647 w 41"/>
                <a:gd name="T9" fmla="*/ 2147483647 h 20"/>
                <a:gd name="T10" fmla="*/ 0 w 41"/>
                <a:gd name="T11" fmla="*/ 2147483647 h 20"/>
                <a:gd name="T12" fmla="*/ 0 w 41"/>
                <a:gd name="T13" fmla="*/ 2147483647 h 20"/>
                <a:gd name="T14" fmla="*/ 0 w 41"/>
                <a:gd name="T15" fmla="*/ 2147483647 h 20"/>
                <a:gd name="T16" fmla="*/ 0 w 41"/>
                <a:gd name="T17" fmla="*/ 2147483647 h 20"/>
                <a:gd name="T18" fmla="*/ 0 w 41"/>
                <a:gd name="T19" fmla="*/ 2147483647 h 20"/>
                <a:gd name="T20" fmla="*/ 2147483647 w 41"/>
                <a:gd name="T21" fmla="*/ 2147483647 h 20"/>
                <a:gd name="T22" fmla="*/ 2147483647 w 41"/>
                <a:gd name="T23" fmla="*/ 2147483647 h 20"/>
                <a:gd name="T24" fmla="*/ 2147483647 w 41"/>
                <a:gd name="T25" fmla="*/ 2147483647 h 20"/>
                <a:gd name="T26" fmla="*/ 2147483647 w 41"/>
                <a:gd name="T27" fmla="*/ 2147483647 h 20"/>
                <a:gd name="T28" fmla="*/ 2147483647 w 41"/>
                <a:gd name="T29" fmla="*/ 2147483647 h 20"/>
                <a:gd name="T30" fmla="*/ 2147483647 w 41"/>
                <a:gd name="T31" fmla="*/ 2147483647 h 20"/>
                <a:gd name="T32" fmla="*/ 2147483647 w 41"/>
                <a:gd name="T33" fmla="*/ 2147483647 h 20"/>
                <a:gd name="T34" fmla="*/ 2147483647 w 41"/>
                <a:gd name="T35" fmla="*/ 2147483647 h 20"/>
                <a:gd name="T36" fmla="*/ 2147483647 w 41"/>
                <a:gd name="T37" fmla="*/ 2147483647 h 20"/>
                <a:gd name="T38" fmla="*/ 2147483647 w 41"/>
                <a:gd name="T39" fmla="*/ 2147483647 h 20"/>
                <a:gd name="T40" fmla="*/ 2147483647 w 41"/>
                <a:gd name="T41" fmla="*/ 2147483647 h 20"/>
                <a:gd name="T42" fmla="*/ 2147483647 w 41"/>
                <a:gd name="T43" fmla="*/ 2147483647 h 20"/>
                <a:gd name="T44" fmla="*/ 2147483647 w 41"/>
                <a:gd name="T45" fmla="*/ 2147483647 h 20"/>
                <a:gd name="T46" fmla="*/ 2147483647 w 41"/>
                <a:gd name="T47" fmla="*/ 2147483647 h 20"/>
                <a:gd name="T48" fmla="*/ 2147483647 w 41"/>
                <a:gd name="T49" fmla="*/ 2147483647 h 20"/>
                <a:gd name="T50" fmla="*/ 2147483647 w 41"/>
                <a:gd name="T51" fmla="*/ 2147483647 h 20"/>
                <a:gd name="T52" fmla="*/ 2147483647 w 41"/>
                <a:gd name="T53" fmla="*/ 0 h 20"/>
                <a:gd name="T54" fmla="*/ 2147483647 w 41"/>
                <a:gd name="T55" fmla="*/ 0 h 20"/>
                <a:gd name="T56" fmla="*/ 2147483647 w 41"/>
                <a:gd name="T57" fmla="*/ 0 h 20"/>
                <a:gd name="T58" fmla="*/ 2147483647 w 4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0"/>
                <a:gd name="T92" fmla="*/ 41 w 4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0">
                  <a:moveTo>
                    <a:pt x="10" y="0"/>
                  </a:move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27" y="20"/>
                  </a:lnTo>
                  <a:lnTo>
                    <a:pt x="33" y="20"/>
                  </a:lnTo>
                  <a:lnTo>
                    <a:pt x="35" y="18"/>
                  </a:lnTo>
                  <a:lnTo>
                    <a:pt x="39" y="18"/>
                  </a:lnTo>
                  <a:lnTo>
                    <a:pt x="39" y="15"/>
                  </a:lnTo>
                  <a:lnTo>
                    <a:pt x="41" y="15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9" name="Line 770"/>
            <p:cNvSpPr>
              <a:spLocks noChangeShapeType="1"/>
            </p:cNvSpPr>
            <p:nvPr/>
          </p:nvSpPr>
          <p:spPr bwMode="auto">
            <a:xfrm>
              <a:off x="2953641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0" name="Freeform 771"/>
            <p:cNvSpPr>
              <a:spLocks/>
            </p:cNvSpPr>
            <p:nvPr/>
          </p:nvSpPr>
          <p:spPr bwMode="auto">
            <a:xfrm>
              <a:off x="2952258" y="2626899"/>
              <a:ext cx="8299" cy="5641"/>
            </a:xfrm>
            <a:custGeom>
              <a:avLst/>
              <a:gdLst>
                <a:gd name="T0" fmla="*/ 2147483647 w 32"/>
                <a:gd name="T1" fmla="*/ 0 h 20"/>
                <a:gd name="T2" fmla="*/ 2147483647 w 32"/>
                <a:gd name="T3" fmla="*/ 0 h 20"/>
                <a:gd name="T4" fmla="*/ 2147483647 w 32"/>
                <a:gd name="T5" fmla="*/ 0 h 20"/>
                <a:gd name="T6" fmla="*/ 2147483647 w 32"/>
                <a:gd name="T7" fmla="*/ 2147483647 h 20"/>
                <a:gd name="T8" fmla="*/ 2147483647 w 32"/>
                <a:gd name="T9" fmla="*/ 2147483647 h 20"/>
                <a:gd name="T10" fmla="*/ 0 w 32"/>
                <a:gd name="T11" fmla="*/ 2147483647 h 20"/>
                <a:gd name="T12" fmla="*/ 0 w 32"/>
                <a:gd name="T13" fmla="*/ 2147483647 h 20"/>
                <a:gd name="T14" fmla="*/ 0 w 32"/>
                <a:gd name="T15" fmla="*/ 2147483647 h 20"/>
                <a:gd name="T16" fmla="*/ 0 w 32"/>
                <a:gd name="T17" fmla="*/ 2147483647 h 20"/>
                <a:gd name="T18" fmla="*/ 0 w 32"/>
                <a:gd name="T19" fmla="*/ 2147483647 h 20"/>
                <a:gd name="T20" fmla="*/ 2147483647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2147483647 w 32"/>
                <a:gd name="T51" fmla="*/ 2147483647 h 20"/>
                <a:gd name="T52" fmla="*/ 2147483647 w 32"/>
                <a:gd name="T53" fmla="*/ 0 h 20"/>
                <a:gd name="T54" fmla="*/ 2147483647 w 32"/>
                <a:gd name="T55" fmla="*/ 0 h 20"/>
                <a:gd name="T56" fmla="*/ 2147483647 w 32"/>
                <a:gd name="T57" fmla="*/ 0 h 20"/>
                <a:gd name="T58" fmla="*/ 2147483647 w 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0"/>
                <a:gd name="T92" fmla="*/ 32 w 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32" y="15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1" name="Line 772"/>
            <p:cNvSpPr>
              <a:spLocks noChangeShapeType="1"/>
            </p:cNvSpPr>
            <p:nvPr/>
          </p:nvSpPr>
          <p:spPr bwMode="auto">
            <a:xfrm>
              <a:off x="2957790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2" name="Freeform 773"/>
            <p:cNvSpPr>
              <a:spLocks/>
            </p:cNvSpPr>
            <p:nvPr/>
          </p:nvSpPr>
          <p:spPr bwMode="auto">
            <a:xfrm>
              <a:off x="2955024" y="2626899"/>
              <a:ext cx="19365" cy="5641"/>
            </a:xfrm>
            <a:custGeom>
              <a:avLst/>
              <a:gdLst>
                <a:gd name="T0" fmla="*/ 2147483647 w 72"/>
                <a:gd name="T1" fmla="*/ 0 h 20"/>
                <a:gd name="T2" fmla="*/ 2147483647 w 72"/>
                <a:gd name="T3" fmla="*/ 0 h 20"/>
                <a:gd name="T4" fmla="*/ 2147483647 w 72"/>
                <a:gd name="T5" fmla="*/ 0 h 20"/>
                <a:gd name="T6" fmla="*/ 2147483647 w 72"/>
                <a:gd name="T7" fmla="*/ 2147483647 h 20"/>
                <a:gd name="T8" fmla="*/ 2147483647 w 72"/>
                <a:gd name="T9" fmla="*/ 2147483647 h 20"/>
                <a:gd name="T10" fmla="*/ 0 w 72"/>
                <a:gd name="T11" fmla="*/ 2147483647 h 20"/>
                <a:gd name="T12" fmla="*/ 0 w 72"/>
                <a:gd name="T13" fmla="*/ 2147483647 h 20"/>
                <a:gd name="T14" fmla="*/ 0 w 72"/>
                <a:gd name="T15" fmla="*/ 2147483647 h 20"/>
                <a:gd name="T16" fmla="*/ 0 w 72"/>
                <a:gd name="T17" fmla="*/ 2147483647 h 20"/>
                <a:gd name="T18" fmla="*/ 0 w 72"/>
                <a:gd name="T19" fmla="*/ 2147483647 h 20"/>
                <a:gd name="T20" fmla="*/ 2147483647 w 72"/>
                <a:gd name="T21" fmla="*/ 2147483647 h 20"/>
                <a:gd name="T22" fmla="*/ 2147483647 w 72"/>
                <a:gd name="T23" fmla="*/ 2147483647 h 20"/>
                <a:gd name="T24" fmla="*/ 2147483647 w 72"/>
                <a:gd name="T25" fmla="*/ 2147483647 h 20"/>
                <a:gd name="T26" fmla="*/ 2147483647 w 72"/>
                <a:gd name="T27" fmla="*/ 2147483647 h 20"/>
                <a:gd name="T28" fmla="*/ 2147483647 w 72"/>
                <a:gd name="T29" fmla="*/ 2147483647 h 20"/>
                <a:gd name="T30" fmla="*/ 2147483647 w 72"/>
                <a:gd name="T31" fmla="*/ 2147483647 h 20"/>
                <a:gd name="T32" fmla="*/ 2147483647 w 72"/>
                <a:gd name="T33" fmla="*/ 2147483647 h 20"/>
                <a:gd name="T34" fmla="*/ 2147483647 w 72"/>
                <a:gd name="T35" fmla="*/ 2147483647 h 20"/>
                <a:gd name="T36" fmla="*/ 2147483647 w 72"/>
                <a:gd name="T37" fmla="*/ 2147483647 h 20"/>
                <a:gd name="T38" fmla="*/ 2147483647 w 72"/>
                <a:gd name="T39" fmla="*/ 2147483647 h 20"/>
                <a:gd name="T40" fmla="*/ 2147483647 w 72"/>
                <a:gd name="T41" fmla="*/ 2147483647 h 20"/>
                <a:gd name="T42" fmla="*/ 2147483647 w 72"/>
                <a:gd name="T43" fmla="*/ 2147483647 h 20"/>
                <a:gd name="T44" fmla="*/ 2147483647 w 72"/>
                <a:gd name="T45" fmla="*/ 2147483647 h 20"/>
                <a:gd name="T46" fmla="*/ 2147483647 w 72"/>
                <a:gd name="T47" fmla="*/ 2147483647 h 20"/>
                <a:gd name="T48" fmla="*/ 2147483647 w 72"/>
                <a:gd name="T49" fmla="*/ 2147483647 h 20"/>
                <a:gd name="T50" fmla="*/ 2147483647 w 72"/>
                <a:gd name="T51" fmla="*/ 2147483647 h 20"/>
                <a:gd name="T52" fmla="*/ 2147483647 w 72"/>
                <a:gd name="T53" fmla="*/ 0 h 20"/>
                <a:gd name="T54" fmla="*/ 2147483647 w 72"/>
                <a:gd name="T55" fmla="*/ 0 h 20"/>
                <a:gd name="T56" fmla="*/ 2147483647 w 72"/>
                <a:gd name="T57" fmla="*/ 0 h 20"/>
                <a:gd name="T58" fmla="*/ 2147483647 w 7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20"/>
                <a:gd name="T92" fmla="*/ 72 w 7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57" y="20"/>
                  </a:lnTo>
                  <a:lnTo>
                    <a:pt x="63" y="20"/>
                  </a:lnTo>
                  <a:lnTo>
                    <a:pt x="66" y="18"/>
                  </a:lnTo>
                  <a:lnTo>
                    <a:pt x="68" y="18"/>
                  </a:lnTo>
                  <a:lnTo>
                    <a:pt x="68" y="15"/>
                  </a:lnTo>
                  <a:lnTo>
                    <a:pt x="72" y="15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2" y="6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3" name="Line 774"/>
            <p:cNvSpPr>
              <a:spLocks noChangeShapeType="1"/>
            </p:cNvSpPr>
            <p:nvPr/>
          </p:nvSpPr>
          <p:spPr bwMode="auto">
            <a:xfrm>
              <a:off x="2973005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4" name="Freeform 775"/>
            <p:cNvSpPr>
              <a:spLocks/>
            </p:cNvSpPr>
            <p:nvPr/>
          </p:nvSpPr>
          <p:spPr bwMode="auto">
            <a:xfrm>
              <a:off x="2968857" y="2626899"/>
              <a:ext cx="12449" cy="5641"/>
            </a:xfrm>
            <a:custGeom>
              <a:avLst/>
              <a:gdLst>
                <a:gd name="T0" fmla="*/ 2147483647 w 44"/>
                <a:gd name="T1" fmla="*/ 0 h 20"/>
                <a:gd name="T2" fmla="*/ 2147483647 w 44"/>
                <a:gd name="T3" fmla="*/ 0 h 20"/>
                <a:gd name="T4" fmla="*/ 2147483647 w 44"/>
                <a:gd name="T5" fmla="*/ 0 h 20"/>
                <a:gd name="T6" fmla="*/ 2147483647 w 44"/>
                <a:gd name="T7" fmla="*/ 2147483647 h 20"/>
                <a:gd name="T8" fmla="*/ 2147483647 w 44"/>
                <a:gd name="T9" fmla="*/ 2147483647 h 20"/>
                <a:gd name="T10" fmla="*/ 0 w 44"/>
                <a:gd name="T11" fmla="*/ 2147483647 h 20"/>
                <a:gd name="T12" fmla="*/ 0 w 44"/>
                <a:gd name="T13" fmla="*/ 2147483647 h 20"/>
                <a:gd name="T14" fmla="*/ 0 w 44"/>
                <a:gd name="T15" fmla="*/ 2147483647 h 20"/>
                <a:gd name="T16" fmla="*/ 0 w 44"/>
                <a:gd name="T17" fmla="*/ 2147483647 h 20"/>
                <a:gd name="T18" fmla="*/ 0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2147483647 w 44"/>
                <a:gd name="T27" fmla="*/ 2147483647 h 20"/>
                <a:gd name="T28" fmla="*/ 2147483647 w 44"/>
                <a:gd name="T29" fmla="*/ 2147483647 h 20"/>
                <a:gd name="T30" fmla="*/ 2147483647 w 44"/>
                <a:gd name="T31" fmla="*/ 2147483647 h 20"/>
                <a:gd name="T32" fmla="*/ 2147483647 w 44"/>
                <a:gd name="T33" fmla="*/ 2147483647 h 20"/>
                <a:gd name="T34" fmla="*/ 2147483647 w 44"/>
                <a:gd name="T35" fmla="*/ 2147483647 h 20"/>
                <a:gd name="T36" fmla="*/ 2147483647 w 44"/>
                <a:gd name="T37" fmla="*/ 2147483647 h 20"/>
                <a:gd name="T38" fmla="*/ 2147483647 w 44"/>
                <a:gd name="T39" fmla="*/ 2147483647 h 20"/>
                <a:gd name="T40" fmla="*/ 2147483647 w 44"/>
                <a:gd name="T41" fmla="*/ 2147483647 h 20"/>
                <a:gd name="T42" fmla="*/ 2147483647 w 44"/>
                <a:gd name="T43" fmla="*/ 2147483647 h 20"/>
                <a:gd name="T44" fmla="*/ 2147483647 w 44"/>
                <a:gd name="T45" fmla="*/ 2147483647 h 20"/>
                <a:gd name="T46" fmla="*/ 2147483647 w 44"/>
                <a:gd name="T47" fmla="*/ 2147483647 h 20"/>
                <a:gd name="T48" fmla="*/ 2147483647 w 44"/>
                <a:gd name="T49" fmla="*/ 2147483647 h 20"/>
                <a:gd name="T50" fmla="*/ 2147483647 w 44"/>
                <a:gd name="T51" fmla="*/ 2147483647 h 20"/>
                <a:gd name="T52" fmla="*/ 2147483647 w 44"/>
                <a:gd name="T53" fmla="*/ 0 h 20"/>
                <a:gd name="T54" fmla="*/ 2147483647 w 44"/>
                <a:gd name="T55" fmla="*/ 0 h 20"/>
                <a:gd name="T56" fmla="*/ 2147483647 w 44"/>
                <a:gd name="T57" fmla="*/ 0 h 20"/>
                <a:gd name="T58" fmla="*/ 2147483647 w 4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"/>
                <a:gd name="T91" fmla="*/ 0 h 20"/>
                <a:gd name="T92" fmla="*/ 44 w 4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32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41" y="18"/>
                  </a:lnTo>
                  <a:lnTo>
                    <a:pt x="44" y="15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1" y="4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5" name="Line 776"/>
            <p:cNvSpPr>
              <a:spLocks noChangeShapeType="1"/>
            </p:cNvSpPr>
            <p:nvPr/>
          </p:nvSpPr>
          <p:spPr bwMode="auto">
            <a:xfrm>
              <a:off x="2978538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6" name="Freeform 777"/>
            <p:cNvSpPr>
              <a:spLocks/>
            </p:cNvSpPr>
            <p:nvPr/>
          </p:nvSpPr>
          <p:spPr bwMode="auto">
            <a:xfrm>
              <a:off x="2975771" y="2626899"/>
              <a:ext cx="12449" cy="5641"/>
            </a:xfrm>
            <a:custGeom>
              <a:avLst/>
              <a:gdLst>
                <a:gd name="T0" fmla="*/ 2147483647 w 47"/>
                <a:gd name="T1" fmla="*/ 0 h 20"/>
                <a:gd name="T2" fmla="*/ 2147483647 w 47"/>
                <a:gd name="T3" fmla="*/ 0 h 20"/>
                <a:gd name="T4" fmla="*/ 2147483647 w 47"/>
                <a:gd name="T5" fmla="*/ 0 h 20"/>
                <a:gd name="T6" fmla="*/ 2147483647 w 47"/>
                <a:gd name="T7" fmla="*/ 2147483647 h 20"/>
                <a:gd name="T8" fmla="*/ 2147483647 w 47"/>
                <a:gd name="T9" fmla="*/ 2147483647 h 20"/>
                <a:gd name="T10" fmla="*/ 2147483647 w 47"/>
                <a:gd name="T11" fmla="*/ 2147483647 h 20"/>
                <a:gd name="T12" fmla="*/ 0 w 47"/>
                <a:gd name="T13" fmla="*/ 2147483647 h 20"/>
                <a:gd name="T14" fmla="*/ 0 w 47"/>
                <a:gd name="T15" fmla="*/ 2147483647 h 20"/>
                <a:gd name="T16" fmla="*/ 0 w 47"/>
                <a:gd name="T17" fmla="*/ 2147483647 h 20"/>
                <a:gd name="T18" fmla="*/ 2147483647 w 47"/>
                <a:gd name="T19" fmla="*/ 2147483647 h 20"/>
                <a:gd name="T20" fmla="*/ 2147483647 w 47"/>
                <a:gd name="T21" fmla="*/ 2147483647 h 20"/>
                <a:gd name="T22" fmla="*/ 2147483647 w 47"/>
                <a:gd name="T23" fmla="*/ 2147483647 h 20"/>
                <a:gd name="T24" fmla="*/ 2147483647 w 47"/>
                <a:gd name="T25" fmla="*/ 2147483647 h 20"/>
                <a:gd name="T26" fmla="*/ 2147483647 w 47"/>
                <a:gd name="T27" fmla="*/ 2147483647 h 20"/>
                <a:gd name="T28" fmla="*/ 2147483647 w 47"/>
                <a:gd name="T29" fmla="*/ 2147483647 h 20"/>
                <a:gd name="T30" fmla="*/ 2147483647 w 47"/>
                <a:gd name="T31" fmla="*/ 2147483647 h 20"/>
                <a:gd name="T32" fmla="*/ 2147483647 w 47"/>
                <a:gd name="T33" fmla="*/ 2147483647 h 20"/>
                <a:gd name="T34" fmla="*/ 2147483647 w 47"/>
                <a:gd name="T35" fmla="*/ 2147483647 h 20"/>
                <a:gd name="T36" fmla="*/ 2147483647 w 47"/>
                <a:gd name="T37" fmla="*/ 2147483647 h 20"/>
                <a:gd name="T38" fmla="*/ 2147483647 w 47"/>
                <a:gd name="T39" fmla="*/ 2147483647 h 20"/>
                <a:gd name="T40" fmla="*/ 2147483647 w 47"/>
                <a:gd name="T41" fmla="*/ 2147483647 h 20"/>
                <a:gd name="T42" fmla="*/ 2147483647 w 47"/>
                <a:gd name="T43" fmla="*/ 2147483647 h 20"/>
                <a:gd name="T44" fmla="*/ 2147483647 w 47"/>
                <a:gd name="T45" fmla="*/ 2147483647 h 20"/>
                <a:gd name="T46" fmla="*/ 2147483647 w 47"/>
                <a:gd name="T47" fmla="*/ 2147483647 h 20"/>
                <a:gd name="T48" fmla="*/ 2147483647 w 47"/>
                <a:gd name="T49" fmla="*/ 2147483647 h 20"/>
                <a:gd name="T50" fmla="*/ 2147483647 w 47"/>
                <a:gd name="T51" fmla="*/ 2147483647 h 20"/>
                <a:gd name="T52" fmla="*/ 2147483647 w 47"/>
                <a:gd name="T53" fmla="*/ 0 h 20"/>
                <a:gd name="T54" fmla="*/ 2147483647 w 47"/>
                <a:gd name="T55" fmla="*/ 0 h 20"/>
                <a:gd name="T56" fmla="*/ 2147483647 w 47"/>
                <a:gd name="T57" fmla="*/ 0 h 20"/>
                <a:gd name="T58" fmla="*/ 2147483647 w 4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0"/>
                <a:gd name="T92" fmla="*/ 47 w 4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33" y="20"/>
                  </a:lnTo>
                  <a:lnTo>
                    <a:pt x="38" y="20"/>
                  </a:lnTo>
                  <a:lnTo>
                    <a:pt x="41" y="18"/>
                  </a:lnTo>
                  <a:lnTo>
                    <a:pt x="44" y="18"/>
                  </a:lnTo>
                  <a:lnTo>
                    <a:pt x="44" y="15"/>
                  </a:lnTo>
                  <a:lnTo>
                    <a:pt x="47" y="15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7" y="6"/>
                  </a:lnTo>
                  <a:lnTo>
                    <a:pt x="44" y="4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7" name="Line 778"/>
            <p:cNvSpPr>
              <a:spLocks noChangeShapeType="1"/>
            </p:cNvSpPr>
            <p:nvPr/>
          </p:nvSpPr>
          <p:spPr bwMode="auto">
            <a:xfrm>
              <a:off x="2985454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8" name="Freeform 779"/>
            <p:cNvSpPr>
              <a:spLocks/>
            </p:cNvSpPr>
            <p:nvPr/>
          </p:nvSpPr>
          <p:spPr bwMode="auto">
            <a:xfrm>
              <a:off x="2982688" y="2626899"/>
              <a:ext cx="5533" cy="5641"/>
            </a:xfrm>
            <a:custGeom>
              <a:avLst/>
              <a:gdLst>
                <a:gd name="T0" fmla="*/ 2147483647 w 20"/>
                <a:gd name="T1" fmla="*/ 0 h 20"/>
                <a:gd name="T2" fmla="*/ 2147483647 w 20"/>
                <a:gd name="T3" fmla="*/ 0 h 20"/>
                <a:gd name="T4" fmla="*/ 2147483647 w 20"/>
                <a:gd name="T5" fmla="*/ 0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0 w 20"/>
                <a:gd name="T11" fmla="*/ 2147483647 h 20"/>
                <a:gd name="T12" fmla="*/ 0 w 20"/>
                <a:gd name="T13" fmla="*/ 2147483647 h 20"/>
                <a:gd name="T14" fmla="*/ 0 w 20"/>
                <a:gd name="T15" fmla="*/ 2147483647 h 20"/>
                <a:gd name="T16" fmla="*/ 0 w 20"/>
                <a:gd name="T17" fmla="*/ 2147483647 h 20"/>
                <a:gd name="T18" fmla="*/ 0 w 20"/>
                <a:gd name="T19" fmla="*/ 2147483647 h 20"/>
                <a:gd name="T20" fmla="*/ 2147483647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0 h 20"/>
                <a:gd name="T54" fmla="*/ 2147483647 w 20"/>
                <a:gd name="T55" fmla="*/ 0 h 20"/>
                <a:gd name="T56" fmla="*/ 2147483647 w 20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0"/>
                <a:gd name="T89" fmla="*/ 20 w 20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4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9" name="Line 780"/>
            <p:cNvSpPr>
              <a:spLocks noChangeShapeType="1"/>
            </p:cNvSpPr>
            <p:nvPr/>
          </p:nvSpPr>
          <p:spPr bwMode="auto">
            <a:xfrm>
              <a:off x="2988221" y="2629719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0" name="Freeform 781"/>
            <p:cNvSpPr>
              <a:spLocks/>
            </p:cNvSpPr>
            <p:nvPr/>
          </p:nvSpPr>
          <p:spPr bwMode="auto">
            <a:xfrm>
              <a:off x="2982688" y="2626899"/>
              <a:ext cx="5533" cy="14103"/>
            </a:xfrm>
            <a:custGeom>
              <a:avLst/>
              <a:gdLst>
                <a:gd name="T0" fmla="*/ 2147483647 w 20"/>
                <a:gd name="T1" fmla="*/ 2147483647 h 49"/>
                <a:gd name="T2" fmla="*/ 2147483647 w 20"/>
                <a:gd name="T3" fmla="*/ 2147483647 h 49"/>
                <a:gd name="T4" fmla="*/ 2147483647 w 20"/>
                <a:gd name="T5" fmla="*/ 2147483647 h 49"/>
                <a:gd name="T6" fmla="*/ 2147483647 w 20"/>
                <a:gd name="T7" fmla="*/ 2147483647 h 49"/>
                <a:gd name="T8" fmla="*/ 2147483647 w 20"/>
                <a:gd name="T9" fmla="*/ 2147483647 h 49"/>
                <a:gd name="T10" fmla="*/ 2147483647 w 20"/>
                <a:gd name="T11" fmla="*/ 0 h 49"/>
                <a:gd name="T12" fmla="*/ 2147483647 w 20"/>
                <a:gd name="T13" fmla="*/ 0 h 49"/>
                <a:gd name="T14" fmla="*/ 2147483647 w 20"/>
                <a:gd name="T15" fmla="*/ 0 h 49"/>
                <a:gd name="T16" fmla="*/ 2147483647 w 20"/>
                <a:gd name="T17" fmla="*/ 0 h 49"/>
                <a:gd name="T18" fmla="*/ 2147483647 w 20"/>
                <a:gd name="T19" fmla="*/ 0 h 49"/>
                <a:gd name="T20" fmla="*/ 2147483647 w 20"/>
                <a:gd name="T21" fmla="*/ 2147483647 h 49"/>
                <a:gd name="T22" fmla="*/ 2147483647 w 20"/>
                <a:gd name="T23" fmla="*/ 2147483647 h 49"/>
                <a:gd name="T24" fmla="*/ 0 w 20"/>
                <a:gd name="T25" fmla="*/ 2147483647 h 49"/>
                <a:gd name="T26" fmla="*/ 0 w 20"/>
                <a:gd name="T27" fmla="*/ 2147483647 h 49"/>
                <a:gd name="T28" fmla="*/ 0 w 20"/>
                <a:gd name="T29" fmla="*/ 2147483647 h 49"/>
                <a:gd name="T30" fmla="*/ 0 w 20"/>
                <a:gd name="T31" fmla="*/ 2147483647 h 49"/>
                <a:gd name="T32" fmla="*/ 0 w 20"/>
                <a:gd name="T33" fmla="*/ 2147483647 h 49"/>
                <a:gd name="T34" fmla="*/ 2147483647 w 20"/>
                <a:gd name="T35" fmla="*/ 2147483647 h 49"/>
                <a:gd name="T36" fmla="*/ 2147483647 w 20"/>
                <a:gd name="T37" fmla="*/ 2147483647 h 49"/>
                <a:gd name="T38" fmla="*/ 2147483647 w 20"/>
                <a:gd name="T39" fmla="*/ 2147483647 h 49"/>
                <a:gd name="T40" fmla="*/ 2147483647 w 20"/>
                <a:gd name="T41" fmla="*/ 2147483647 h 49"/>
                <a:gd name="T42" fmla="*/ 2147483647 w 20"/>
                <a:gd name="T43" fmla="*/ 2147483647 h 49"/>
                <a:gd name="T44" fmla="*/ 2147483647 w 20"/>
                <a:gd name="T45" fmla="*/ 2147483647 h 49"/>
                <a:gd name="T46" fmla="*/ 2147483647 w 20"/>
                <a:gd name="T47" fmla="*/ 2147483647 h 49"/>
                <a:gd name="T48" fmla="*/ 2147483647 w 20"/>
                <a:gd name="T49" fmla="*/ 2147483647 h 49"/>
                <a:gd name="T50" fmla="*/ 2147483647 w 20"/>
                <a:gd name="T51" fmla="*/ 2147483647 h 49"/>
                <a:gd name="T52" fmla="*/ 2147483647 w 20"/>
                <a:gd name="T53" fmla="*/ 2147483647 h 49"/>
                <a:gd name="T54" fmla="*/ 2147483647 w 20"/>
                <a:gd name="T55" fmla="*/ 2147483647 h 49"/>
                <a:gd name="T56" fmla="*/ 2147483647 w 20"/>
                <a:gd name="T57" fmla="*/ 2147483647 h 49"/>
                <a:gd name="T58" fmla="*/ 2147483647 w 20"/>
                <a:gd name="T59" fmla="*/ 2147483647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9"/>
                <a:gd name="T92" fmla="*/ 20 w 20"/>
                <a:gd name="T93" fmla="*/ 49 h 4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9">
                  <a:moveTo>
                    <a:pt x="20" y="10"/>
                  </a:moveTo>
                  <a:lnTo>
                    <a:pt x="20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7"/>
                  </a:lnTo>
                  <a:lnTo>
                    <a:pt x="6" y="49"/>
                  </a:lnTo>
                  <a:lnTo>
                    <a:pt x="8" y="49"/>
                  </a:lnTo>
                  <a:lnTo>
                    <a:pt x="11" y="49"/>
                  </a:lnTo>
                  <a:lnTo>
                    <a:pt x="14" y="49"/>
                  </a:lnTo>
                  <a:lnTo>
                    <a:pt x="17" y="47"/>
                  </a:lnTo>
                  <a:lnTo>
                    <a:pt x="20" y="43"/>
                  </a:lnTo>
                  <a:lnTo>
                    <a:pt x="20" y="41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1" name="Line 782"/>
            <p:cNvSpPr>
              <a:spLocks noChangeShapeType="1"/>
            </p:cNvSpPr>
            <p:nvPr/>
          </p:nvSpPr>
          <p:spPr bwMode="auto">
            <a:xfrm>
              <a:off x="2985454" y="263536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2" name="Freeform 783"/>
            <p:cNvSpPr>
              <a:spLocks/>
            </p:cNvSpPr>
            <p:nvPr/>
          </p:nvSpPr>
          <p:spPr bwMode="auto">
            <a:xfrm>
              <a:off x="2982688" y="2635361"/>
              <a:ext cx="16599" cy="5641"/>
            </a:xfrm>
            <a:custGeom>
              <a:avLst/>
              <a:gdLst>
                <a:gd name="T0" fmla="*/ 2147483647 w 60"/>
                <a:gd name="T1" fmla="*/ 0 h 20"/>
                <a:gd name="T2" fmla="*/ 2147483647 w 60"/>
                <a:gd name="T3" fmla="*/ 0 h 20"/>
                <a:gd name="T4" fmla="*/ 2147483647 w 60"/>
                <a:gd name="T5" fmla="*/ 0 h 20"/>
                <a:gd name="T6" fmla="*/ 2147483647 w 60"/>
                <a:gd name="T7" fmla="*/ 2147483647 h 20"/>
                <a:gd name="T8" fmla="*/ 2147483647 w 60"/>
                <a:gd name="T9" fmla="*/ 2147483647 h 20"/>
                <a:gd name="T10" fmla="*/ 0 w 60"/>
                <a:gd name="T11" fmla="*/ 2147483647 h 20"/>
                <a:gd name="T12" fmla="*/ 0 w 60"/>
                <a:gd name="T13" fmla="*/ 2147483647 h 20"/>
                <a:gd name="T14" fmla="*/ 0 w 60"/>
                <a:gd name="T15" fmla="*/ 2147483647 h 20"/>
                <a:gd name="T16" fmla="*/ 0 w 60"/>
                <a:gd name="T17" fmla="*/ 2147483647 h 20"/>
                <a:gd name="T18" fmla="*/ 0 w 60"/>
                <a:gd name="T19" fmla="*/ 2147483647 h 20"/>
                <a:gd name="T20" fmla="*/ 2147483647 w 60"/>
                <a:gd name="T21" fmla="*/ 2147483647 h 20"/>
                <a:gd name="T22" fmla="*/ 2147483647 w 60"/>
                <a:gd name="T23" fmla="*/ 2147483647 h 20"/>
                <a:gd name="T24" fmla="*/ 2147483647 w 60"/>
                <a:gd name="T25" fmla="*/ 2147483647 h 20"/>
                <a:gd name="T26" fmla="*/ 2147483647 w 60"/>
                <a:gd name="T27" fmla="*/ 2147483647 h 20"/>
                <a:gd name="T28" fmla="*/ 2147483647 w 60"/>
                <a:gd name="T29" fmla="*/ 2147483647 h 20"/>
                <a:gd name="T30" fmla="*/ 2147483647 w 60"/>
                <a:gd name="T31" fmla="*/ 2147483647 h 20"/>
                <a:gd name="T32" fmla="*/ 2147483647 w 60"/>
                <a:gd name="T33" fmla="*/ 2147483647 h 20"/>
                <a:gd name="T34" fmla="*/ 2147483647 w 60"/>
                <a:gd name="T35" fmla="*/ 2147483647 h 20"/>
                <a:gd name="T36" fmla="*/ 2147483647 w 60"/>
                <a:gd name="T37" fmla="*/ 2147483647 h 20"/>
                <a:gd name="T38" fmla="*/ 2147483647 w 60"/>
                <a:gd name="T39" fmla="*/ 2147483647 h 20"/>
                <a:gd name="T40" fmla="*/ 2147483647 w 60"/>
                <a:gd name="T41" fmla="*/ 2147483647 h 20"/>
                <a:gd name="T42" fmla="*/ 2147483647 w 60"/>
                <a:gd name="T43" fmla="*/ 2147483647 h 20"/>
                <a:gd name="T44" fmla="*/ 2147483647 w 60"/>
                <a:gd name="T45" fmla="*/ 2147483647 h 20"/>
                <a:gd name="T46" fmla="*/ 2147483647 w 60"/>
                <a:gd name="T47" fmla="*/ 2147483647 h 20"/>
                <a:gd name="T48" fmla="*/ 2147483647 w 60"/>
                <a:gd name="T49" fmla="*/ 2147483647 h 20"/>
                <a:gd name="T50" fmla="*/ 2147483647 w 60"/>
                <a:gd name="T51" fmla="*/ 2147483647 h 20"/>
                <a:gd name="T52" fmla="*/ 2147483647 w 60"/>
                <a:gd name="T53" fmla="*/ 0 h 20"/>
                <a:gd name="T54" fmla="*/ 2147483647 w 60"/>
                <a:gd name="T55" fmla="*/ 0 h 20"/>
                <a:gd name="T56" fmla="*/ 2147483647 w 60"/>
                <a:gd name="T57" fmla="*/ 0 h 20"/>
                <a:gd name="T58" fmla="*/ 2147483647 w 6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0"/>
                <a:gd name="T92" fmla="*/ 60 w 6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0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45" y="20"/>
                  </a:lnTo>
                  <a:lnTo>
                    <a:pt x="51" y="20"/>
                  </a:lnTo>
                  <a:lnTo>
                    <a:pt x="54" y="20"/>
                  </a:lnTo>
                  <a:lnTo>
                    <a:pt x="57" y="18"/>
                  </a:lnTo>
                  <a:lnTo>
                    <a:pt x="57" y="14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3" name="Line 784"/>
            <p:cNvSpPr>
              <a:spLocks noChangeShapeType="1"/>
            </p:cNvSpPr>
            <p:nvPr/>
          </p:nvSpPr>
          <p:spPr bwMode="auto">
            <a:xfrm>
              <a:off x="2996520" y="263536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4" name="Freeform 785"/>
            <p:cNvSpPr>
              <a:spLocks/>
            </p:cNvSpPr>
            <p:nvPr/>
          </p:nvSpPr>
          <p:spPr bwMode="auto">
            <a:xfrm>
              <a:off x="2993753" y="2635361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0 h 20"/>
                <a:gd name="T6" fmla="*/ 2147483647 w 29"/>
                <a:gd name="T7" fmla="*/ 2147483647 h 20"/>
                <a:gd name="T8" fmla="*/ 2147483647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0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4" y="20"/>
                  </a:lnTo>
                  <a:lnTo>
                    <a:pt x="27" y="18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5" name="Line 786"/>
            <p:cNvSpPr>
              <a:spLocks noChangeShapeType="1"/>
            </p:cNvSpPr>
            <p:nvPr/>
          </p:nvSpPr>
          <p:spPr bwMode="auto">
            <a:xfrm>
              <a:off x="2999287" y="263536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6" name="Freeform 787"/>
            <p:cNvSpPr>
              <a:spLocks/>
            </p:cNvSpPr>
            <p:nvPr/>
          </p:nvSpPr>
          <p:spPr bwMode="auto">
            <a:xfrm>
              <a:off x="2996520" y="2635361"/>
              <a:ext cx="12449" cy="5641"/>
            </a:xfrm>
            <a:custGeom>
              <a:avLst/>
              <a:gdLst>
                <a:gd name="T0" fmla="*/ 2147483647 w 43"/>
                <a:gd name="T1" fmla="*/ 0 h 20"/>
                <a:gd name="T2" fmla="*/ 2147483647 w 43"/>
                <a:gd name="T3" fmla="*/ 0 h 20"/>
                <a:gd name="T4" fmla="*/ 2147483647 w 43"/>
                <a:gd name="T5" fmla="*/ 0 h 20"/>
                <a:gd name="T6" fmla="*/ 2147483647 w 43"/>
                <a:gd name="T7" fmla="*/ 2147483647 h 20"/>
                <a:gd name="T8" fmla="*/ 2147483647 w 43"/>
                <a:gd name="T9" fmla="*/ 2147483647 h 20"/>
                <a:gd name="T10" fmla="*/ 0 w 43"/>
                <a:gd name="T11" fmla="*/ 2147483647 h 20"/>
                <a:gd name="T12" fmla="*/ 0 w 43"/>
                <a:gd name="T13" fmla="*/ 2147483647 h 20"/>
                <a:gd name="T14" fmla="*/ 0 w 43"/>
                <a:gd name="T15" fmla="*/ 2147483647 h 20"/>
                <a:gd name="T16" fmla="*/ 0 w 43"/>
                <a:gd name="T17" fmla="*/ 2147483647 h 20"/>
                <a:gd name="T18" fmla="*/ 0 w 43"/>
                <a:gd name="T19" fmla="*/ 2147483647 h 20"/>
                <a:gd name="T20" fmla="*/ 2147483647 w 43"/>
                <a:gd name="T21" fmla="*/ 2147483647 h 20"/>
                <a:gd name="T22" fmla="*/ 2147483647 w 43"/>
                <a:gd name="T23" fmla="*/ 2147483647 h 20"/>
                <a:gd name="T24" fmla="*/ 2147483647 w 43"/>
                <a:gd name="T25" fmla="*/ 2147483647 h 20"/>
                <a:gd name="T26" fmla="*/ 2147483647 w 43"/>
                <a:gd name="T27" fmla="*/ 2147483647 h 20"/>
                <a:gd name="T28" fmla="*/ 2147483647 w 43"/>
                <a:gd name="T29" fmla="*/ 2147483647 h 20"/>
                <a:gd name="T30" fmla="*/ 2147483647 w 43"/>
                <a:gd name="T31" fmla="*/ 2147483647 h 20"/>
                <a:gd name="T32" fmla="*/ 2147483647 w 43"/>
                <a:gd name="T33" fmla="*/ 2147483647 h 20"/>
                <a:gd name="T34" fmla="*/ 2147483647 w 43"/>
                <a:gd name="T35" fmla="*/ 2147483647 h 20"/>
                <a:gd name="T36" fmla="*/ 2147483647 w 43"/>
                <a:gd name="T37" fmla="*/ 2147483647 h 20"/>
                <a:gd name="T38" fmla="*/ 2147483647 w 43"/>
                <a:gd name="T39" fmla="*/ 2147483647 h 20"/>
                <a:gd name="T40" fmla="*/ 2147483647 w 43"/>
                <a:gd name="T41" fmla="*/ 2147483647 h 20"/>
                <a:gd name="T42" fmla="*/ 2147483647 w 43"/>
                <a:gd name="T43" fmla="*/ 2147483647 h 20"/>
                <a:gd name="T44" fmla="*/ 2147483647 w 43"/>
                <a:gd name="T45" fmla="*/ 2147483647 h 20"/>
                <a:gd name="T46" fmla="*/ 2147483647 w 43"/>
                <a:gd name="T47" fmla="*/ 2147483647 h 20"/>
                <a:gd name="T48" fmla="*/ 2147483647 w 43"/>
                <a:gd name="T49" fmla="*/ 2147483647 h 20"/>
                <a:gd name="T50" fmla="*/ 2147483647 w 43"/>
                <a:gd name="T51" fmla="*/ 2147483647 h 20"/>
                <a:gd name="T52" fmla="*/ 2147483647 w 43"/>
                <a:gd name="T53" fmla="*/ 0 h 20"/>
                <a:gd name="T54" fmla="*/ 2147483647 w 43"/>
                <a:gd name="T55" fmla="*/ 0 h 20"/>
                <a:gd name="T56" fmla="*/ 2147483647 w 43"/>
                <a:gd name="T57" fmla="*/ 0 h 20"/>
                <a:gd name="T58" fmla="*/ 2147483647 w 4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0"/>
                <a:gd name="T92" fmla="*/ 43 w 4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29" y="20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40" y="18"/>
                  </a:lnTo>
                  <a:lnTo>
                    <a:pt x="43" y="14"/>
                  </a:lnTo>
                  <a:lnTo>
                    <a:pt x="43" y="12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7" name="Line 788"/>
            <p:cNvSpPr>
              <a:spLocks noChangeShapeType="1"/>
            </p:cNvSpPr>
            <p:nvPr/>
          </p:nvSpPr>
          <p:spPr bwMode="auto">
            <a:xfrm>
              <a:off x="3006202" y="263536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8" name="Freeform 789"/>
            <p:cNvSpPr>
              <a:spLocks/>
            </p:cNvSpPr>
            <p:nvPr/>
          </p:nvSpPr>
          <p:spPr bwMode="auto">
            <a:xfrm>
              <a:off x="3003436" y="2635361"/>
              <a:ext cx="5533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0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0 w 23"/>
                <a:gd name="T11" fmla="*/ 2147483647 h 20"/>
                <a:gd name="T12" fmla="*/ 0 w 23"/>
                <a:gd name="T13" fmla="*/ 2147483647 h 20"/>
                <a:gd name="T14" fmla="*/ 0 w 23"/>
                <a:gd name="T15" fmla="*/ 2147483647 h 20"/>
                <a:gd name="T16" fmla="*/ 0 w 23"/>
                <a:gd name="T17" fmla="*/ 2147483647 h 20"/>
                <a:gd name="T18" fmla="*/ 0 w 23"/>
                <a:gd name="T19" fmla="*/ 2147483647 h 20"/>
                <a:gd name="T20" fmla="*/ 2147483647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0 h 20"/>
                <a:gd name="T54" fmla="*/ 2147483647 w 23"/>
                <a:gd name="T55" fmla="*/ 0 h 20"/>
                <a:gd name="T56" fmla="*/ 2147483647 w 23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0"/>
                <a:gd name="T89" fmla="*/ 23 w 23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0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4"/>
                  </a:lnTo>
                  <a:lnTo>
                    <a:pt x="23" y="12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9" name="Line 790"/>
            <p:cNvSpPr>
              <a:spLocks noChangeShapeType="1"/>
            </p:cNvSpPr>
            <p:nvPr/>
          </p:nvSpPr>
          <p:spPr bwMode="auto">
            <a:xfrm>
              <a:off x="3008968" y="263818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0" name="Freeform 791"/>
            <p:cNvSpPr>
              <a:spLocks/>
            </p:cNvSpPr>
            <p:nvPr/>
          </p:nvSpPr>
          <p:spPr bwMode="auto">
            <a:xfrm>
              <a:off x="3003436" y="2635361"/>
              <a:ext cx="5533" cy="14103"/>
            </a:xfrm>
            <a:custGeom>
              <a:avLst/>
              <a:gdLst>
                <a:gd name="T0" fmla="*/ 2147483647 w 21"/>
                <a:gd name="T1" fmla="*/ 2147483647 h 49"/>
                <a:gd name="T2" fmla="*/ 2147483647 w 21"/>
                <a:gd name="T3" fmla="*/ 2147483647 h 49"/>
                <a:gd name="T4" fmla="*/ 2147483647 w 21"/>
                <a:gd name="T5" fmla="*/ 2147483647 h 49"/>
                <a:gd name="T6" fmla="*/ 2147483647 w 21"/>
                <a:gd name="T7" fmla="*/ 2147483647 h 49"/>
                <a:gd name="T8" fmla="*/ 2147483647 w 21"/>
                <a:gd name="T9" fmla="*/ 2147483647 h 49"/>
                <a:gd name="T10" fmla="*/ 2147483647 w 21"/>
                <a:gd name="T11" fmla="*/ 0 h 49"/>
                <a:gd name="T12" fmla="*/ 2147483647 w 21"/>
                <a:gd name="T13" fmla="*/ 0 h 49"/>
                <a:gd name="T14" fmla="*/ 2147483647 w 21"/>
                <a:gd name="T15" fmla="*/ 0 h 49"/>
                <a:gd name="T16" fmla="*/ 2147483647 w 21"/>
                <a:gd name="T17" fmla="*/ 0 h 49"/>
                <a:gd name="T18" fmla="*/ 2147483647 w 21"/>
                <a:gd name="T19" fmla="*/ 0 h 49"/>
                <a:gd name="T20" fmla="*/ 2147483647 w 21"/>
                <a:gd name="T21" fmla="*/ 2147483647 h 49"/>
                <a:gd name="T22" fmla="*/ 2147483647 w 21"/>
                <a:gd name="T23" fmla="*/ 2147483647 h 49"/>
                <a:gd name="T24" fmla="*/ 0 w 21"/>
                <a:gd name="T25" fmla="*/ 2147483647 h 49"/>
                <a:gd name="T26" fmla="*/ 0 w 21"/>
                <a:gd name="T27" fmla="*/ 2147483647 h 49"/>
                <a:gd name="T28" fmla="*/ 0 w 21"/>
                <a:gd name="T29" fmla="*/ 2147483647 h 49"/>
                <a:gd name="T30" fmla="*/ 0 w 21"/>
                <a:gd name="T31" fmla="*/ 2147483647 h 49"/>
                <a:gd name="T32" fmla="*/ 0 w 21"/>
                <a:gd name="T33" fmla="*/ 2147483647 h 49"/>
                <a:gd name="T34" fmla="*/ 2147483647 w 21"/>
                <a:gd name="T35" fmla="*/ 2147483647 h 49"/>
                <a:gd name="T36" fmla="*/ 2147483647 w 21"/>
                <a:gd name="T37" fmla="*/ 2147483647 h 49"/>
                <a:gd name="T38" fmla="*/ 2147483647 w 21"/>
                <a:gd name="T39" fmla="*/ 2147483647 h 49"/>
                <a:gd name="T40" fmla="*/ 2147483647 w 21"/>
                <a:gd name="T41" fmla="*/ 2147483647 h 49"/>
                <a:gd name="T42" fmla="*/ 2147483647 w 21"/>
                <a:gd name="T43" fmla="*/ 2147483647 h 49"/>
                <a:gd name="T44" fmla="*/ 2147483647 w 21"/>
                <a:gd name="T45" fmla="*/ 2147483647 h 49"/>
                <a:gd name="T46" fmla="*/ 2147483647 w 21"/>
                <a:gd name="T47" fmla="*/ 2147483647 h 49"/>
                <a:gd name="T48" fmla="*/ 2147483647 w 21"/>
                <a:gd name="T49" fmla="*/ 2147483647 h 49"/>
                <a:gd name="T50" fmla="*/ 2147483647 w 21"/>
                <a:gd name="T51" fmla="*/ 2147483647 h 49"/>
                <a:gd name="T52" fmla="*/ 2147483647 w 21"/>
                <a:gd name="T53" fmla="*/ 2147483647 h 49"/>
                <a:gd name="T54" fmla="*/ 2147483647 w 21"/>
                <a:gd name="T55" fmla="*/ 2147483647 h 49"/>
                <a:gd name="T56" fmla="*/ 2147483647 w 21"/>
                <a:gd name="T57" fmla="*/ 2147483647 h 49"/>
                <a:gd name="T58" fmla="*/ 2147483647 w 21"/>
                <a:gd name="T59" fmla="*/ 2147483647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9"/>
                <a:gd name="T92" fmla="*/ 21 w 21"/>
                <a:gd name="T93" fmla="*/ 49 h 4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9">
                  <a:moveTo>
                    <a:pt x="21" y="8"/>
                  </a:moveTo>
                  <a:lnTo>
                    <a:pt x="21" y="8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2" y="49"/>
                  </a:lnTo>
                  <a:lnTo>
                    <a:pt x="15" y="49"/>
                  </a:lnTo>
                  <a:lnTo>
                    <a:pt x="15" y="47"/>
                  </a:lnTo>
                  <a:lnTo>
                    <a:pt x="18" y="47"/>
                  </a:lnTo>
                  <a:lnTo>
                    <a:pt x="18" y="43"/>
                  </a:lnTo>
                  <a:lnTo>
                    <a:pt x="21" y="41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1" name="Line 792"/>
            <p:cNvSpPr>
              <a:spLocks noChangeShapeType="1"/>
            </p:cNvSpPr>
            <p:nvPr/>
          </p:nvSpPr>
          <p:spPr bwMode="auto">
            <a:xfrm>
              <a:off x="3006202" y="264382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2" name="Freeform 793"/>
            <p:cNvSpPr>
              <a:spLocks/>
            </p:cNvSpPr>
            <p:nvPr/>
          </p:nvSpPr>
          <p:spPr bwMode="auto">
            <a:xfrm>
              <a:off x="3003436" y="2643824"/>
              <a:ext cx="15216" cy="5641"/>
            </a:xfrm>
            <a:custGeom>
              <a:avLst/>
              <a:gdLst>
                <a:gd name="T0" fmla="*/ 2147483647 w 55"/>
                <a:gd name="T1" fmla="*/ 0 h 20"/>
                <a:gd name="T2" fmla="*/ 2147483647 w 55"/>
                <a:gd name="T3" fmla="*/ 0 h 20"/>
                <a:gd name="T4" fmla="*/ 2147483647 w 55"/>
                <a:gd name="T5" fmla="*/ 2147483647 h 20"/>
                <a:gd name="T6" fmla="*/ 2147483647 w 55"/>
                <a:gd name="T7" fmla="*/ 2147483647 h 20"/>
                <a:gd name="T8" fmla="*/ 2147483647 w 55"/>
                <a:gd name="T9" fmla="*/ 2147483647 h 20"/>
                <a:gd name="T10" fmla="*/ 0 w 55"/>
                <a:gd name="T11" fmla="*/ 2147483647 h 20"/>
                <a:gd name="T12" fmla="*/ 0 w 55"/>
                <a:gd name="T13" fmla="*/ 2147483647 h 20"/>
                <a:gd name="T14" fmla="*/ 0 w 55"/>
                <a:gd name="T15" fmla="*/ 2147483647 h 20"/>
                <a:gd name="T16" fmla="*/ 0 w 55"/>
                <a:gd name="T17" fmla="*/ 2147483647 h 20"/>
                <a:gd name="T18" fmla="*/ 0 w 55"/>
                <a:gd name="T19" fmla="*/ 2147483647 h 20"/>
                <a:gd name="T20" fmla="*/ 2147483647 w 55"/>
                <a:gd name="T21" fmla="*/ 2147483647 h 20"/>
                <a:gd name="T22" fmla="*/ 2147483647 w 55"/>
                <a:gd name="T23" fmla="*/ 2147483647 h 20"/>
                <a:gd name="T24" fmla="*/ 2147483647 w 55"/>
                <a:gd name="T25" fmla="*/ 2147483647 h 20"/>
                <a:gd name="T26" fmla="*/ 2147483647 w 55"/>
                <a:gd name="T27" fmla="*/ 2147483647 h 20"/>
                <a:gd name="T28" fmla="*/ 2147483647 w 55"/>
                <a:gd name="T29" fmla="*/ 2147483647 h 20"/>
                <a:gd name="T30" fmla="*/ 2147483647 w 55"/>
                <a:gd name="T31" fmla="*/ 2147483647 h 20"/>
                <a:gd name="T32" fmla="*/ 2147483647 w 55"/>
                <a:gd name="T33" fmla="*/ 2147483647 h 20"/>
                <a:gd name="T34" fmla="*/ 2147483647 w 55"/>
                <a:gd name="T35" fmla="*/ 2147483647 h 20"/>
                <a:gd name="T36" fmla="*/ 2147483647 w 55"/>
                <a:gd name="T37" fmla="*/ 2147483647 h 20"/>
                <a:gd name="T38" fmla="*/ 2147483647 w 55"/>
                <a:gd name="T39" fmla="*/ 2147483647 h 20"/>
                <a:gd name="T40" fmla="*/ 2147483647 w 55"/>
                <a:gd name="T41" fmla="*/ 2147483647 h 20"/>
                <a:gd name="T42" fmla="*/ 2147483647 w 55"/>
                <a:gd name="T43" fmla="*/ 2147483647 h 20"/>
                <a:gd name="T44" fmla="*/ 2147483647 w 55"/>
                <a:gd name="T45" fmla="*/ 2147483647 h 20"/>
                <a:gd name="T46" fmla="*/ 2147483647 w 55"/>
                <a:gd name="T47" fmla="*/ 2147483647 h 20"/>
                <a:gd name="T48" fmla="*/ 2147483647 w 55"/>
                <a:gd name="T49" fmla="*/ 2147483647 h 20"/>
                <a:gd name="T50" fmla="*/ 2147483647 w 55"/>
                <a:gd name="T51" fmla="*/ 2147483647 h 20"/>
                <a:gd name="T52" fmla="*/ 2147483647 w 55"/>
                <a:gd name="T53" fmla="*/ 2147483647 h 20"/>
                <a:gd name="T54" fmla="*/ 2147483647 w 55"/>
                <a:gd name="T55" fmla="*/ 0 h 20"/>
                <a:gd name="T56" fmla="*/ 2147483647 w 55"/>
                <a:gd name="T57" fmla="*/ 0 h 20"/>
                <a:gd name="T58" fmla="*/ 2147483647 w 5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20"/>
                <a:gd name="T92" fmla="*/ 55 w 5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20">
                  <a:moveTo>
                    <a:pt x="9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43" y="20"/>
                  </a:lnTo>
                  <a:lnTo>
                    <a:pt x="49" y="20"/>
                  </a:lnTo>
                  <a:lnTo>
                    <a:pt x="52" y="18"/>
                  </a:lnTo>
                  <a:lnTo>
                    <a:pt x="55" y="18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2" y="3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3" name="Line 794"/>
            <p:cNvSpPr>
              <a:spLocks noChangeShapeType="1"/>
            </p:cNvSpPr>
            <p:nvPr/>
          </p:nvSpPr>
          <p:spPr bwMode="auto">
            <a:xfrm>
              <a:off x="3015885" y="264382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4" name="Freeform 795"/>
            <p:cNvSpPr>
              <a:spLocks/>
            </p:cNvSpPr>
            <p:nvPr/>
          </p:nvSpPr>
          <p:spPr bwMode="auto">
            <a:xfrm>
              <a:off x="3013119" y="2643824"/>
              <a:ext cx="12449" cy="5641"/>
            </a:xfrm>
            <a:custGeom>
              <a:avLst/>
              <a:gdLst>
                <a:gd name="T0" fmla="*/ 2147483647 w 43"/>
                <a:gd name="T1" fmla="*/ 0 h 20"/>
                <a:gd name="T2" fmla="*/ 2147483647 w 43"/>
                <a:gd name="T3" fmla="*/ 0 h 20"/>
                <a:gd name="T4" fmla="*/ 2147483647 w 43"/>
                <a:gd name="T5" fmla="*/ 2147483647 h 20"/>
                <a:gd name="T6" fmla="*/ 2147483647 w 43"/>
                <a:gd name="T7" fmla="*/ 2147483647 h 20"/>
                <a:gd name="T8" fmla="*/ 2147483647 w 43"/>
                <a:gd name="T9" fmla="*/ 2147483647 h 20"/>
                <a:gd name="T10" fmla="*/ 2147483647 w 43"/>
                <a:gd name="T11" fmla="*/ 2147483647 h 20"/>
                <a:gd name="T12" fmla="*/ 0 w 43"/>
                <a:gd name="T13" fmla="*/ 2147483647 h 20"/>
                <a:gd name="T14" fmla="*/ 0 w 43"/>
                <a:gd name="T15" fmla="*/ 2147483647 h 20"/>
                <a:gd name="T16" fmla="*/ 0 w 43"/>
                <a:gd name="T17" fmla="*/ 2147483647 h 20"/>
                <a:gd name="T18" fmla="*/ 2147483647 w 43"/>
                <a:gd name="T19" fmla="*/ 2147483647 h 20"/>
                <a:gd name="T20" fmla="*/ 2147483647 w 43"/>
                <a:gd name="T21" fmla="*/ 2147483647 h 20"/>
                <a:gd name="T22" fmla="*/ 2147483647 w 43"/>
                <a:gd name="T23" fmla="*/ 2147483647 h 20"/>
                <a:gd name="T24" fmla="*/ 2147483647 w 43"/>
                <a:gd name="T25" fmla="*/ 2147483647 h 20"/>
                <a:gd name="T26" fmla="*/ 2147483647 w 43"/>
                <a:gd name="T27" fmla="*/ 2147483647 h 20"/>
                <a:gd name="T28" fmla="*/ 2147483647 w 43"/>
                <a:gd name="T29" fmla="*/ 2147483647 h 20"/>
                <a:gd name="T30" fmla="*/ 2147483647 w 43"/>
                <a:gd name="T31" fmla="*/ 2147483647 h 20"/>
                <a:gd name="T32" fmla="*/ 2147483647 w 43"/>
                <a:gd name="T33" fmla="*/ 2147483647 h 20"/>
                <a:gd name="T34" fmla="*/ 2147483647 w 43"/>
                <a:gd name="T35" fmla="*/ 2147483647 h 20"/>
                <a:gd name="T36" fmla="*/ 2147483647 w 43"/>
                <a:gd name="T37" fmla="*/ 2147483647 h 20"/>
                <a:gd name="T38" fmla="*/ 2147483647 w 43"/>
                <a:gd name="T39" fmla="*/ 2147483647 h 20"/>
                <a:gd name="T40" fmla="*/ 2147483647 w 43"/>
                <a:gd name="T41" fmla="*/ 2147483647 h 20"/>
                <a:gd name="T42" fmla="*/ 2147483647 w 43"/>
                <a:gd name="T43" fmla="*/ 2147483647 h 20"/>
                <a:gd name="T44" fmla="*/ 2147483647 w 43"/>
                <a:gd name="T45" fmla="*/ 2147483647 h 20"/>
                <a:gd name="T46" fmla="*/ 2147483647 w 43"/>
                <a:gd name="T47" fmla="*/ 2147483647 h 20"/>
                <a:gd name="T48" fmla="*/ 2147483647 w 43"/>
                <a:gd name="T49" fmla="*/ 2147483647 h 20"/>
                <a:gd name="T50" fmla="*/ 2147483647 w 43"/>
                <a:gd name="T51" fmla="*/ 2147483647 h 20"/>
                <a:gd name="T52" fmla="*/ 2147483647 w 43"/>
                <a:gd name="T53" fmla="*/ 2147483647 h 20"/>
                <a:gd name="T54" fmla="*/ 2147483647 w 43"/>
                <a:gd name="T55" fmla="*/ 0 h 20"/>
                <a:gd name="T56" fmla="*/ 2147483647 w 43"/>
                <a:gd name="T57" fmla="*/ 0 h 20"/>
                <a:gd name="T58" fmla="*/ 2147483647 w 4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0"/>
                <a:gd name="T92" fmla="*/ 43 w 4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0">
                  <a:moveTo>
                    <a:pt x="12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29" y="20"/>
                  </a:lnTo>
                  <a:lnTo>
                    <a:pt x="35" y="20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41" y="18"/>
                  </a:lnTo>
                  <a:lnTo>
                    <a:pt x="41" y="14"/>
                  </a:lnTo>
                  <a:lnTo>
                    <a:pt x="43" y="12"/>
                  </a:lnTo>
                  <a:lnTo>
                    <a:pt x="43" y="8"/>
                  </a:lnTo>
                  <a:lnTo>
                    <a:pt x="41" y="6"/>
                  </a:lnTo>
                  <a:lnTo>
                    <a:pt x="37" y="3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5" name="Line 796"/>
            <p:cNvSpPr>
              <a:spLocks noChangeShapeType="1"/>
            </p:cNvSpPr>
            <p:nvPr/>
          </p:nvSpPr>
          <p:spPr bwMode="auto">
            <a:xfrm>
              <a:off x="3025567" y="264664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6" name="Freeform 797"/>
            <p:cNvSpPr>
              <a:spLocks/>
            </p:cNvSpPr>
            <p:nvPr/>
          </p:nvSpPr>
          <p:spPr bwMode="auto">
            <a:xfrm>
              <a:off x="3020034" y="2643824"/>
              <a:ext cx="5533" cy="14103"/>
            </a:xfrm>
            <a:custGeom>
              <a:avLst/>
              <a:gdLst>
                <a:gd name="T0" fmla="*/ 2147483647 w 20"/>
                <a:gd name="T1" fmla="*/ 2147483647 h 51"/>
                <a:gd name="T2" fmla="*/ 2147483647 w 20"/>
                <a:gd name="T3" fmla="*/ 2147483647 h 51"/>
                <a:gd name="T4" fmla="*/ 2147483647 w 20"/>
                <a:gd name="T5" fmla="*/ 2147483647 h 51"/>
                <a:gd name="T6" fmla="*/ 2147483647 w 20"/>
                <a:gd name="T7" fmla="*/ 2147483647 h 51"/>
                <a:gd name="T8" fmla="*/ 2147483647 w 20"/>
                <a:gd name="T9" fmla="*/ 2147483647 h 51"/>
                <a:gd name="T10" fmla="*/ 2147483647 w 20"/>
                <a:gd name="T11" fmla="*/ 2147483647 h 51"/>
                <a:gd name="T12" fmla="*/ 2147483647 w 20"/>
                <a:gd name="T13" fmla="*/ 0 h 51"/>
                <a:gd name="T14" fmla="*/ 2147483647 w 20"/>
                <a:gd name="T15" fmla="*/ 0 h 51"/>
                <a:gd name="T16" fmla="*/ 2147483647 w 20"/>
                <a:gd name="T17" fmla="*/ 0 h 51"/>
                <a:gd name="T18" fmla="*/ 2147483647 w 20"/>
                <a:gd name="T19" fmla="*/ 2147483647 h 51"/>
                <a:gd name="T20" fmla="*/ 2147483647 w 20"/>
                <a:gd name="T21" fmla="*/ 2147483647 h 51"/>
                <a:gd name="T22" fmla="*/ 0 w 20"/>
                <a:gd name="T23" fmla="*/ 2147483647 h 51"/>
                <a:gd name="T24" fmla="*/ 0 w 20"/>
                <a:gd name="T25" fmla="*/ 2147483647 h 51"/>
                <a:gd name="T26" fmla="*/ 0 w 20"/>
                <a:gd name="T27" fmla="*/ 2147483647 h 51"/>
                <a:gd name="T28" fmla="*/ 0 w 20"/>
                <a:gd name="T29" fmla="*/ 2147483647 h 51"/>
                <a:gd name="T30" fmla="*/ 0 w 20"/>
                <a:gd name="T31" fmla="*/ 2147483647 h 51"/>
                <a:gd name="T32" fmla="*/ 0 w 20"/>
                <a:gd name="T33" fmla="*/ 2147483647 h 51"/>
                <a:gd name="T34" fmla="*/ 0 w 20"/>
                <a:gd name="T35" fmla="*/ 2147483647 h 51"/>
                <a:gd name="T36" fmla="*/ 2147483647 w 20"/>
                <a:gd name="T37" fmla="*/ 2147483647 h 51"/>
                <a:gd name="T38" fmla="*/ 2147483647 w 20"/>
                <a:gd name="T39" fmla="*/ 2147483647 h 51"/>
                <a:gd name="T40" fmla="*/ 2147483647 w 20"/>
                <a:gd name="T41" fmla="*/ 2147483647 h 51"/>
                <a:gd name="T42" fmla="*/ 2147483647 w 20"/>
                <a:gd name="T43" fmla="*/ 2147483647 h 51"/>
                <a:gd name="T44" fmla="*/ 2147483647 w 20"/>
                <a:gd name="T45" fmla="*/ 2147483647 h 51"/>
                <a:gd name="T46" fmla="*/ 2147483647 w 20"/>
                <a:gd name="T47" fmla="*/ 2147483647 h 51"/>
                <a:gd name="T48" fmla="*/ 2147483647 w 20"/>
                <a:gd name="T49" fmla="*/ 2147483647 h 51"/>
                <a:gd name="T50" fmla="*/ 2147483647 w 20"/>
                <a:gd name="T51" fmla="*/ 2147483647 h 51"/>
                <a:gd name="T52" fmla="*/ 2147483647 w 20"/>
                <a:gd name="T53" fmla="*/ 2147483647 h 51"/>
                <a:gd name="T54" fmla="*/ 2147483647 w 20"/>
                <a:gd name="T55" fmla="*/ 2147483647 h 51"/>
                <a:gd name="T56" fmla="*/ 2147483647 w 20"/>
                <a:gd name="T57" fmla="*/ 2147483647 h 51"/>
                <a:gd name="T58" fmla="*/ 2147483647 w 20"/>
                <a:gd name="T59" fmla="*/ 2147483647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51"/>
                <a:gd name="T92" fmla="*/ 20 w 20"/>
                <a:gd name="T93" fmla="*/ 51 h 5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51">
                  <a:moveTo>
                    <a:pt x="20" y="12"/>
                  </a:moveTo>
                  <a:lnTo>
                    <a:pt x="20" y="8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8" y="46"/>
                  </a:lnTo>
                  <a:lnTo>
                    <a:pt x="20" y="43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7" name="Line 798"/>
            <p:cNvSpPr>
              <a:spLocks noChangeShapeType="1"/>
            </p:cNvSpPr>
            <p:nvPr/>
          </p:nvSpPr>
          <p:spPr bwMode="auto">
            <a:xfrm>
              <a:off x="3021418" y="265228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8" name="Freeform 799"/>
            <p:cNvSpPr>
              <a:spLocks/>
            </p:cNvSpPr>
            <p:nvPr/>
          </p:nvSpPr>
          <p:spPr bwMode="auto">
            <a:xfrm>
              <a:off x="3020034" y="2652285"/>
              <a:ext cx="34581" cy="5641"/>
            </a:xfrm>
            <a:custGeom>
              <a:avLst/>
              <a:gdLst>
                <a:gd name="T0" fmla="*/ 2147483647 w 127"/>
                <a:gd name="T1" fmla="*/ 0 h 17"/>
                <a:gd name="T2" fmla="*/ 2147483647 w 127"/>
                <a:gd name="T3" fmla="*/ 0 h 17"/>
                <a:gd name="T4" fmla="*/ 2147483647 w 127"/>
                <a:gd name="T5" fmla="*/ 0 h 17"/>
                <a:gd name="T6" fmla="*/ 2147483647 w 127"/>
                <a:gd name="T7" fmla="*/ 0 h 17"/>
                <a:gd name="T8" fmla="*/ 0 w 127"/>
                <a:gd name="T9" fmla="*/ 2147483647 h 17"/>
                <a:gd name="T10" fmla="*/ 0 w 127"/>
                <a:gd name="T11" fmla="*/ 2147483647 h 17"/>
                <a:gd name="T12" fmla="*/ 0 w 127"/>
                <a:gd name="T13" fmla="*/ 2147483647 h 17"/>
                <a:gd name="T14" fmla="*/ 0 w 127"/>
                <a:gd name="T15" fmla="*/ 2147483647 h 17"/>
                <a:gd name="T16" fmla="*/ 0 w 127"/>
                <a:gd name="T17" fmla="*/ 2147483647 h 17"/>
                <a:gd name="T18" fmla="*/ 0 w 127"/>
                <a:gd name="T19" fmla="*/ 2147483647 h 17"/>
                <a:gd name="T20" fmla="*/ 0 w 127"/>
                <a:gd name="T21" fmla="*/ 2147483647 h 17"/>
                <a:gd name="T22" fmla="*/ 2147483647 w 127"/>
                <a:gd name="T23" fmla="*/ 2147483647 h 17"/>
                <a:gd name="T24" fmla="*/ 2147483647 w 127"/>
                <a:gd name="T25" fmla="*/ 2147483647 h 17"/>
                <a:gd name="T26" fmla="*/ 2147483647 w 127"/>
                <a:gd name="T27" fmla="*/ 2147483647 h 17"/>
                <a:gd name="T28" fmla="*/ 2147483647 w 127"/>
                <a:gd name="T29" fmla="*/ 2147483647 h 17"/>
                <a:gd name="T30" fmla="*/ 2147483647 w 127"/>
                <a:gd name="T31" fmla="*/ 2147483647 h 17"/>
                <a:gd name="T32" fmla="*/ 2147483647 w 127"/>
                <a:gd name="T33" fmla="*/ 2147483647 h 17"/>
                <a:gd name="T34" fmla="*/ 2147483647 w 127"/>
                <a:gd name="T35" fmla="*/ 2147483647 h 17"/>
                <a:gd name="T36" fmla="*/ 2147483647 w 127"/>
                <a:gd name="T37" fmla="*/ 2147483647 h 17"/>
                <a:gd name="T38" fmla="*/ 2147483647 w 127"/>
                <a:gd name="T39" fmla="*/ 2147483647 h 17"/>
                <a:gd name="T40" fmla="*/ 2147483647 w 127"/>
                <a:gd name="T41" fmla="*/ 2147483647 h 17"/>
                <a:gd name="T42" fmla="*/ 2147483647 w 127"/>
                <a:gd name="T43" fmla="*/ 2147483647 h 17"/>
                <a:gd name="T44" fmla="*/ 2147483647 w 127"/>
                <a:gd name="T45" fmla="*/ 2147483647 h 17"/>
                <a:gd name="T46" fmla="*/ 2147483647 w 127"/>
                <a:gd name="T47" fmla="*/ 2147483647 h 17"/>
                <a:gd name="T48" fmla="*/ 2147483647 w 127"/>
                <a:gd name="T49" fmla="*/ 2147483647 h 17"/>
                <a:gd name="T50" fmla="*/ 2147483647 w 127"/>
                <a:gd name="T51" fmla="*/ 0 h 17"/>
                <a:gd name="T52" fmla="*/ 2147483647 w 127"/>
                <a:gd name="T53" fmla="*/ 0 h 17"/>
                <a:gd name="T54" fmla="*/ 2147483647 w 127"/>
                <a:gd name="T55" fmla="*/ 0 h 17"/>
                <a:gd name="T56" fmla="*/ 2147483647 w 127"/>
                <a:gd name="T57" fmla="*/ 0 h 17"/>
                <a:gd name="T58" fmla="*/ 2147483647 w 127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7"/>
                <a:gd name="T91" fmla="*/ 0 h 17"/>
                <a:gd name="T92" fmla="*/ 127 w 127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7" h="17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113" y="17"/>
                  </a:lnTo>
                  <a:lnTo>
                    <a:pt x="118" y="17"/>
                  </a:lnTo>
                  <a:lnTo>
                    <a:pt x="121" y="17"/>
                  </a:lnTo>
                  <a:lnTo>
                    <a:pt x="124" y="14"/>
                  </a:lnTo>
                  <a:lnTo>
                    <a:pt x="127" y="11"/>
                  </a:lnTo>
                  <a:lnTo>
                    <a:pt x="127" y="8"/>
                  </a:lnTo>
                  <a:lnTo>
                    <a:pt x="127" y="5"/>
                  </a:lnTo>
                  <a:lnTo>
                    <a:pt x="124" y="5"/>
                  </a:lnTo>
                  <a:lnTo>
                    <a:pt x="124" y="3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800"/>
            <p:cNvSpPr>
              <a:spLocks noChangeShapeType="1"/>
            </p:cNvSpPr>
            <p:nvPr/>
          </p:nvSpPr>
          <p:spPr bwMode="auto">
            <a:xfrm>
              <a:off x="3051848" y="265228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0" name="Freeform 801"/>
            <p:cNvSpPr>
              <a:spLocks/>
            </p:cNvSpPr>
            <p:nvPr/>
          </p:nvSpPr>
          <p:spPr bwMode="auto">
            <a:xfrm>
              <a:off x="3049082" y="2652285"/>
              <a:ext cx="13832" cy="5641"/>
            </a:xfrm>
            <a:custGeom>
              <a:avLst/>
              <a:gdLst>
                <a:gd name="T0" fmla="*/ 2147483647 w 49"/>
                <a:gd name="T1" fmla="*/ 0 h 17"/>
                <a:gd name="T2" fmla="*/ 2147483647 w 49"/>
                <a:gd name="T3" fmla="*/ 0 h 17"/>
                <a:gd name="T4" fmla="*/ 2147483647 w 49"/>
                <a:gd name="T5" fmla="*/ 0 h 17"/>
                <a:gd name="T6" fmla="*/ 2147483647 w 49"/>
                <a:gd name="T7" fmla="*/ 0 h 17"/>
                <a:gd name="T8" fmla="*/ 2147483647 w 49"/>
                <a:gd name="T9" fmla="*/ 2147483647 h 17"/>
                <a:gd name="T10" fmla="*/ 0 w 49"/>
                <a:gd name="T11" fmla="*/ 2147483647 h 17"/>
                <a:gd name="T12" fmla="*/ 0 w 49"/>
                <a:gd name="T13" fmla="*/ 2147483647 h 17"/>
                <a:gd name="T14" fmla="*/ 0 w 49"/>
                <a:gd name="T15" fmla="*/ 2147483647 h 17"/>
                <a:gd name="T16" fmla="*/ 0 w 49"/>
                <a:gd name="T17" fmla="*/ 2147483647 h 17"/>
                <a:gd name="T18" fmla="*/ 0 w 49"/>
                <a:gd name="T19" fmla="*/ 2147483647 h 17"/>
                <a:gd name="T20" fmla="*/ 2147483647 w 49"/>
                <a:gd name="T21" fmla="*/ 2147483647 h 17"/>
                <a:gd name="T22" fmla="*/ 2147483647 w 49"/>
                <a:gd name="T23" fmla="*/ 2147483647 h 17"/>
                <a:gd name="T24" fmla="*/ 2147483647 w 49"/>
                <a:gd name="T25" fmla="*/ 2147483647 h 17"/>
                <a:gd name="T26" fmla="*/ 2147483647 w 49"/>
                <a:gd name="T27" fmla="*/ 2147483647 h 17"/>
                <a:gd name="T28" fmla="*/ 2147483647 w 49"/>
                <a:gd name="T29" fmla="*/ 2147483647 h 17"/>
                <a:gd name="T30" fmla="*/ 2147483647 w 49"/>
                <a:gd name="T31" fmla="*/ 2147483647 h 17"/>
                <a:gd name="T32" fmla="*/ 2147483647 w 49"/>
                <a:gd name="T33" fmla="*/ 2147483647 h 17"/>
                <a:gd name="T34" fmla="*/ 2147483647 w 49"/>
                <a:gd name="T35" fmla="*/ 2147483647 h 17"/>
                <a:gd name="T36" fmla="*/ 2147483647 w 49"/>
                <a:gd name="T37" fmla="*/ 2147483647 h 17"/>
                <a:gd name="T38" fmla="*/ 2147483647 w 49"/>
                <a:gd name="T39" fmla="*/ 2147483647 h 17"/>
                <a:gd name="T40" fmla="*/ 2147483647 w 49"/>
                <a:gd name="T41" fmla="*/ 2147483647 h 17"/>
                <a:gd name="T42" fmla="*/ 2147483647 w 49"/>
                <a:gd name="T43" fmla="*/ 2147483647 h 17"/>
                <a:gd name="T44" fmla="*/ 2147483647 w 49"/>
                <a:gd name="T45" fmla="*/ 2147483647 h 17"/>
                <a:gd name="T46" fmla="*/ 2147483647 w 49"/>
                <a:gd name="T47" fmla="*/ 2147483647 h 17"/>
                <a:gd name="T48" fmla="*/ 2147483647 w 49"/>
                <a:gd name="T49" fmla="*/ 2147483647 h 17"/>
                <a:gd name="T50" fmla="*/ 2147483647 w 49"/>
                <a:gd name="T51" fmla="*/ 0 h 17"/>
                <a:gd name="T52" fmla="*/ 2147483647 w 49"/>
                <a:gd name="T53" fmla="*/ 0 h 17"/>
                <a:gd name="T54" fmla="*/ 2147483647 w 49"/>
                <a:gd name="T55" fmla="*/ 0 h 17"/>
                <a:gd name="T56" fmla="*/ 2147483647 w 49"/>
                <a:gd name="T57" fmla="*/ 0 h 17"/>
                <a:gd name="T58" fmla="*/ 2147483647 w 49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9"/>
                <a:gd name="T91" fmla="*/ 0 h 17"/>
                <a:gd name="T92" fmla="*/ 49 w 49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9" h="17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9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1" name="Line 802"/>
            <p:cNvSpPr>
              <a:spLocks noChangeShapeType="1"/>
            </p:cNvSpPr>
            <p:nvPr/>
          </p:nvSpPr>
          <p:spPr bwMode="auto">
            <a:xfrm>
              <a:off x="3062914" y="2655106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2" name="Freeform 803"/>
            <p:cNvSpPr>
              <a:spLocks/>
            </p:cNvSpPr>
            <p:nvPr/>
          </p:nvSpPr>
          <p:spPr bwMode="auto">
            <a:xfrm>
              <a:off x="3057381" y="2652285"/>
              <a:ext cx="5533" cy="14103"/>
            </a:xfrm>
            <a:custGeom>
              <a:avLst/>
              <a:gdLst>
                <a:gd name="T0" fmla="*/ 2147483647 w 21"/>
                <a:gd name="T1" fmla="*/ 2147483647 h 48"/>
                <a:gd name="T2" fmla="*/ 2147483647 w 21"/>
                <a:gd name="T3" fmla="*/ 2147483647 h 48"/>
                <a:gd name="T4" fmla="*/ 2147483647 w 21"/>
                <a:gd name="T5" fmla="*/ 2147483647 h 48"/>
                <a:gd name="T6" fmla="*/ 2147483647 w 21"/>
                <a:gd name="T7" fmla="*/ 2147483647 h 48"/>
                <a:gd name="T8" fmla="*/ 2147483647 w 21"/>
                <a:gd name="T9" fmla="*/ 0 h 48"/>
                <a:gd name="T10" fmla="*/ 2147483647 w 21"/>
                <a:gd name="T11" fmla="*/ 0 h 48"/>
                <a:gd name="T12" fmla="*/ 2147483647 w 21"/>
                <a:gd name="T13" fmla="*/ 0 h 48"/>
                <a:gd name="T14" fmla="*/ 2147483647 w 21"/>
                <a:gd name="T15" fmla="*/ 0 h 48"/>
                <a:gd name="T16" fmla="*/ 2147483647 w 21"/>
                <a:gd name="T17" fmla="*/ 0 h 48"/>
                <a:gd name="T18" fmla="*/ 2147483647 w 21"/>
                <a:gd name="T19" fmla="*/ 0 h 48"/>
                <a:gd name="T20" fmla="*/ 2147483647 w 21"/>
                <a:gd name="T21" fmla="*/ 0 h 48"/>
                <a:gd name="T22" fmla="*/ 2147483647 w 21"/>
                <a:gd name="T23" fmla="*/ 2147483647 h 48"/>
                <a:gd name="T24" fmla="*/ 0 w 21"/>
                <a:gd name="T25" fmla="*/ 2147483647 h 48"/>
                <a:gd name="T26" fmla="*/ 0 w 21"/>
                <a:gd name="T27" fmla="*/ 2147483647 h 48"/>
                <a:gd name="T28" fmla="*/ 0 w 21"/>
                <a:gd name="T29" fmla="*/ 2147483647 h 48"/>
                <a:gd name="T30" fmla="*/ 0 w 21"/>
                <a:gd name="T31" fmla="*/ 2147483647 h 48"/>
                <a:gd name="T32" fmla="*/ 0 w 21"/>
                <a:gd name="T33" fmla="*/ 2147483647 h 48"/>
                <a:gd name="T34" fmla="*/ 2147483647 w 21"/>
                <a:gd name="T35" fmla="*/ 2147483647 h 48"/>
                <a:gd name="T36" fmla="*/ 2147483647 w 21"/>
                <a:gd name="T37" fmla="*/ 2147483647 h 48"/>
                <a:gd name="T38" fmla="*/ 2147483647 w 21"/>
                <a:gd name="T39" fmla="*/ 2147483647 h 48"/>
                <a:gd name="T40" fmla="*/ 2147483647 w 21"/>
                <a:gd name="T41" fmla="*/ 2147483647 h 48"/>
                <a:gd name="T42" fmla="*/ 2147483647 w 21"/>
                <a:gd name="T43" fmla="*/ 2147483647 h 48"/>
                <a:gd name="T44" fmla="*/ 2147483647 w 21"/>
                <a:gd name="T45" fmla="*/ 2147483647 h 48"/>
                <a:gd name="T46" fmla="*/ 2147483647 w 21"/>
                <a:gd name="T47" fmla="*/ 2147483647 h 48"/>
                <a:gd name="T48" fmla="*/ 2147483647 w 21"/>
                <a:gd name="T49" fmla="*/ 2147483647 h 48"/>
                <a:gd name="T50" fmla="*/ 2147483647 w 21"/>
                <a:gd name="T51" fmla="*/ 2147483647 h 48"/>
                <a:gd name="T52" fmla="*/ 2147483647 w 21"/>
                <a:gd name="T53" fmla="*/ 2147483647 h 48"/>
                <a:gd name="T54" fmla="*/ 2147483647 w 21"/>
                <a:gd name="T55" fmla="*/ 2147483647 h 48"/>
                <a:gd name="T56" fmla="*/ 2147483647 w 21"/>
                <a:gd name="T57" fmla="*/ 2147483647 h 48"/>
                <a:gd name="T58" fmla="*/ 2147483647 w 21"/>
                <a:gd name="T59" fmla="*/ 2147483647 h 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8"/>
                <a:gd name="T92" fmla="*/ 21 w 21"/>
                <a:gd name="T93" fmla="*/ 48 h 4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8">
                  <a:moveTo>
                    <a:pt x="21" y="8"/>
                  </a:moveTo>
                  <a:lnTo>
                    <a:pt x="21" y="5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6"/>
                  </a:lnTo>
                  <a:lnTo>
                    <a:pt x="6" y="48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15" y="48"/>
                  </a:lnTo>
                  <a:lnTo>
                    <a:pt x="17" y="46"/>
                  </a:lnTo>
                  <a:lnTo>
                    <a:pt x="21" y="43"/>
                  </a:lnTo>
                  <a:lnTo>
                    <a:pt x="21" y="40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3" name="Line 804"/>
            <p:cNvSpPr>
              <a:spLocks noChangeShapeType="1"/>
            </p:cNvSpPr>
            <p:nvPr/>
          </p:nvSpPr>
          <p:spPr bwMode="auto">
            <a:xfrm>
              <a:off x="3060148" y="266074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4" name="Freeform 805"/>
            <p:cNvSpPr>
              <a:spLocks/>
            </p:cNvSpPr>
            <p:nvPr/>
          </p:nvSpPr>
          <p:spPr bwMode="auto">
            <a:xfrm>
              <a:off x="3057381" y="2660748"/>
              <a:ext cx="33197" cy="5641"/>
            </a:xfrm>
            <a:custGeom>
              <a:avLst/>
              <a:gdLst>
                <a:gd name="T0" fmla="*/ 2147483647 w 122"/>
                <a:gd name="T1" fmla="*/ 0 h 19"/>
                <a:gd name="T2" fmla="*/ 2147483647 w 122"/>
                <a:gd name="T3" fmla="*/ 0 h 19"/>
                <a:gd name="T4" fmla="*/ 2147483647 w 122"/>
                <a:gd name="T5" fmla="*/ 0 h 19"/>
                <a:gd name="T6" fmla="*/ 2147483647 w 122"/>
                <a:gd name="T7" fmla="*/ 2147483647 h 19"/>
                <a:gd name="T8" fmla="*/ 2147483647 w 122"/>
                <a:gd name="T9" fmla="*/ 2147483647 h 19"/>
                <a:gd name="T10" fmla="*/ 0 w 122"/>
                <a:gd name="T11" fmla="*/ 2147483647 h 19"/>
                <a:gd name="T12" fmla="*/ 0 w 122"/>
                <a:gd name="T13" fmla="*/ 2147483647 h 19"/>
                <a:gd name="T14" fmla="*/ 0 w 122"/>
                <a:gd name="T15" fmla="*/ 2147483647 h 19"/>
                <a:gd name="T16" fmla="*/ 0 w 122"/>
                <a:gd name="T17" fmla="*/ 2147483647 h 19"/>
                <a:gd name="T18" fmla="*/ 0 w 122"/>
                <a:gd name="T19" fmla="*/ 2147483647 h 19"/>
                <a:gd name="T20" fmla="*/ 2147483647 w 122"/>
                <a:gd name="T21" fmla="*/ 2147483647 h 19"/>
                <a:gd name="T22" fmla="*/ 2147483647 w 122"/>
                <a:gd name="T23" fmla="*/ 2147483647 h 19"/>
                <a:gd name="T24" fmla="*/ 2147483647 w 122"/>
                <a:gd name="T25" fmla="*/ 2147483647 h 19"/>
                <a:gd name="T26" fmla="*/ 2147483647 w 122"/>
                <a:gd name="T27" fmla="*/ 2147483647 h 19"/>
                <a:gd name="T28" fmla="*/ 2147483647 w 122"/>
                <a:gd name="T29" fmla="*/ 2147483647 h 19"/>
                <a:gd name="T30" fmla="*/ 2147483647 w 122"/>
                <a:gd name="T31" fmla="*/ 2147483647 h 19"/>
                <a:gd name="T32" fmla="*/ 2147483647 w 122"/>
                <a:gd name="T33" fmla="*/ 2147483647 h 19"/>
                <a:gd name="T34" fmla="*/ 2147483647 w 122"/>
                <a:gd name="T35" fmla="*/ 2147483647 h 19"/>
                <a:gd name="T36" fmla="*/ 2147483647 w 122"/>
                <a:gd name="T37" fmla="*/ 2147483647 h 19"/>
                <a:gd name="T38" fmla="*/ 2147483647 w 122"/>
                <a:gd name="T39" fmla="*/ 2147483647 h 19"/>
                <a:gd name="T40" fmla="*/ 2147483647 w 122"/>
                <a:gd name="T41" fmla="*/ 2147483647 h 19"/>
                <a:gd name="T42" fmla="*/ 2147483647 w 122"/>
                <a:gd name="T43" fmla="*/ 2147483647 h 19"/>
                <a:gd name="T44" fmla="*/ 2147483647 w 122"/>
                <a:gd name="T45" fmla="*/ 2147483647 h 19"/>
                <a:gd name="T46" fmla="*/ 2147483647 w 122"/>
                <a:gd name="T47" fmla="*/ 2147483647 h 19"/>
                <a:gd name="T48" fmla="*/ 2147483647 w 122"/>
                <a:gd name="T49" fmla="*/ 2147483647 h 19"/>
                <a:gd name="T50" fmla="*/ 2147483647 w 122"/>
                <a:gd name="T51" fmla="*/ 2147483647 h 19"/>
                <a:gd name="T52" fmla="*/ 2147483647 w 122"/>
                <a:gd name="T53" fmla="*/ 0 h 19"/>
                <a:gd name="T54" fmla="*/ 2147483647 w 122"/>
                <a:gd name="T55" fmla="*/ 0 h 19"/>
                <a:gd name="T56" fmla="*/ 2147483647 w 122"/>
                <a:gd name="T57" fmla="*/ 0 h 19"/>
                <a:gd name="T58" fmla="*/ 2147483647 w 12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2"/>
                <a:gd name="T91" fmla="*/ 0 h 19"/>
                <a:gd name="T92" fmla="*/ 122 w 12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2" h="19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10" y="19"/>
                  </a:lnTo>
                  <a:lnTo>
                    <a:pt x="112" y="19"/>
                  </a:lnTo>
                  <a:lnTo>
                    <a:pt x="116" y="19"/>
                  </a:lnTo>
                  <a:lnTo>
                    <a:pt x="118" y="17"/>
                  </a:lnTo>
                  <a:lnTo>
                    <a:pt x="122" y="14"/>
                  </a:lnTo>
                  <a:lnTo>
                    <a:pt x="122" y="11"/>
                  </a:lnTo>
                  <a:lnTo>
                    <a:pt x="122" y="8"/>
                  </a:lnTo>
                  <a:lnTo>
                    <a:pt x="122" y="5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5" name="Line 806"/>
            <p:cNvSpPr>
              <a:spLocks noChangeShapeType="1"/>
            </p:cNvSpPr>
            <p:nvPr/>
          </p:nvSpPr>
          <p:spPr bwMode="auto">
            <a:xfrm>
              <a:off x="3087811" y="266074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6" name="Freeform 807"/>
            <p:cNvSpPr>
              <a:spLocks/>
            </p:cNvSpPr>
            <p:nvPr/>
          </p:nvSpPr>
          <p:spPr bwMode="auto">
            <a:xfrm>
              <a:off x="3085045" y="2660748"/>
              <a:ext cx="15216" cy="5641"/>
            </a:xfrm>
            <a:custGeom>
              <a:avLst/>
              <a:gdLst>
                <a:gd name="T0" fmla="*/ 2147483647 w 55"/>
                <a:gd name="T1" fmla="*/ 0 h 19"/>
                <a:gd name="T2" fmla="*/ 2147483647 w 55"/>
                <a:gd name="T3" fmla="*/ 0 h 19"/>
                <a:gd name="T4" fmla="*/ 2147483647 w 55"/>
                <a:gd name="T5" fmla="*/ 0 h 19"/>
                <a:gd name="T6" fmla="*/ 2147483647 w 55"/>
                <a:gd name="T7" fmla="*/ 2147483647 h 19"/>
                <a:gd name="T8" fmla="*/ 2147483647 w 55"/>
                <a:gd name="T9" fmla="*/ 2147483647 h 19"/>
                <a:gd name="T10" fmla="*/ 0 w 55"/>
                <a:gd name="T11" fmla="*/ 2147483647 h 19"/>
                <a:gd name="T12" fmla="*/ 0 w 55"/>
                <a:gd name="T13" fmla="*/ 2147483647 h 19"/>
                <a:gd name="T14" fmla="*/ 0 w 55"/>
                <a:gd name="T15" fmla="*/ 2147483647 h 19"/>
                <a:gd name="T16" fmla="*/ 0 w 55"/>
                <a:gd name="T17" fmla="*/ 2147483647 h 19"/>
                <a:gd name="T18" fmla="*/ 0 w 55"/>
                <a:gd name="T19" fmla="*/ 2147483647 h 19"/>
                <a:gd name="T20" fmla="*/ 2147483647 w 55"/>
                <a:gd name="T21" fmla="*/ 2147483647 h 19"/>
                <a:gd name="T22" fmla="*/ 2147483647 w 55"/>
                <a:gd name="T23" fmla="*/ 2147483647 h 19"/>
                <a:gd name="T24" fmla="*/ 2147483647 w 55"/>
                <a:gd name="T25" fmla="*/ 2147483647 h 19"/>
                <a:gd name="T26" fmla="*/ 2147483647 w 55"/>
                <a:gd name="T27" fmla="*/ 2147483647 h 19"/>
                <a:gd name="T28" fmla="*/ 2147483647 w 55"/>
                <a:gd name="T29" fmla="*/ 2147483647 h 19"/>
                <a:gd name="T30" fmla="*/ 2147483647 w 55"/>
                <a:gd name="T31" fmla="*/ 2147483647 h 19"/>
                <a:gd name="T32" fmla="*/ 2147483647 w 55"/>
                <a:gd name="T33" fmla="*/ 2147483647 h 19"/>
                <a:gd name="T34" fmla="*/ 2147483647 w 55"/>
                <a:gd name="T35" fmla="*/ 2147483647 h 19"/>
                <a:gd name="T36" fmla="*/ 2147483647 w 55"/>
                <a:gd name="T37" fmla="*/ 2147483647 h 19"/>
                <a:gd name="T38" fmla="*/ 2147483647 w 55"/>
                <a:gd name="T39" fmla="*/ 2147483647 h 19"/>
                <a:gd name="T40" fmla="*/ 2147483647 w 55"/>
                <a:gd name="T41" fmla="*/ 2147483647 h 19"/>
                <a:gd name="T42" fmla="*/ 2147483647 w 55"/>
                <a:gd name="T43" fmla="*/ 2147483647 h 19"/>
                <a:gd name="T44" fmla="*/ 2147483647 w 55"/>
                <a:gd name="T45" fmla="*/ 2147483647 h 19"/>
                <a:gd name="T46" fmla="*/ 2147483647 w 55"/>
                <a:gd name="T47" fmla="*/ 2147483647 h 19"/>
                <a:gd name="T48" fmla="*/ 2147483647 w 55"/>
                <a:gd name="T49" fmla="*/ 2147483647 h 19"/>
                <a:gd name="T50" fmla="*/ 2147483647 w 55"/>
                <a:gd name="T51" fmla="*/ 2147483647 h 19"/>
                <a:gd name="T52" fmla="*/ 2147483647 w 55"/>
                <a:gd name="T53" fmla="*/ 0 h 19"/>
                <a:gd name="T54" fmla="*/ 2147483647 w 55"/>
                <a:gd name="T55" fmla="*/ 0 h 19"/>
                <a:gd name="T56" fmla="*/ 2147483647 w 55"/>
                <a:gd name="T57" fmla="*/ 0 h 19"/>
                <a:gd name="T58" fmla="*/ 2147483647 w 5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19"/>
                <a:gd name="T92" fmla="*/ 55 w 5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40" y="19"/>
                  </a:lnTo>
                  <a:lnTo>
                    <a:pt x="46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2" y="14"/>
                  </a:lnTo>
                  <a:lnTo>
                    <a:pt x="55" y="11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7" name="Line 809"/>
            <p:cNvSpPr>
              <a:spLocks noChangeShapeType="1"/>
            </p:cNvSpPr>
            <p:nvPr/>
          </p:nvSpPr>
          <p:spPr bwMode="auto">
            <a:xfrm>
              <a:off x="3097493" y="266074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8" name="Freeform 810"/>
            <p:cNvSpPr>
              <a:spLocks/>
            </p:cNvSpPr>
            <p:nvPr/>
          </p:nvSpPr>
          <p:spPr bwMode="auto">
            <a:xfrm>
              <a:off x="3094727" y="2660748"/>
              <a:ext cx="12449" cy="5641"/>
            </a:xfrm>
            <a:custGeom>
              <a:avLst/>
              <a:gdLst>
                <a:gd name="T0" fmla="*/ 2147483647 w 47"/>
                <a:gd name="T1" fmla="*/ 0 h 19"/>
                <a:gd name="T2" fmla="*/ 2147483647 w 47"/>
                <a:gd name="T3" fmla="*/ 0 h 19"/>
                <a:gd name="T4" fmla="*/ 2147483647 w 47"/>
                <a:gd name="T5" fmla="*/ 0 h 19"/>
                <a:gd name="T6" fmla="*/ 2147483647 w 47"/>
                <a:gd name="T7" fmla="*/ 2147483647 h 19"/>
                <a:gd name="T8" fmla="*/ 0 w 47"/>
                <a:gd name="T9" fmla="*/ 2147483647 h 19"/>
                <a:gd name="T10" fmla="*/ 0 w 47"/>
                <a:gd name="T11" fmla="*/ 2147483647 h 19"/>
                <a:gd name="T12" fmla="*/ 0 w 47"/>
                <a:gd name="T13" fmla="*/ 2147483647 h 19"/>
                <a:gd name="T14" fmla="*/ 0 w 47"/>
                <a:gd name="T15" fmla="*/ 2147483647 h 19"/>
                <a:gd name="T16" fmla="*/ 0 w 47"/>
                <a:gd name="T17" fmla="*/ 2147483647 h 19"/>
                <a:gd name="T18" fmla="*/ 0 w 47"/>
                <a:gd name="T19" fmla="*/ 2147483647 h 19"/>
                <a:gd name="T20" fmla="*/ 0 w 47"/>
                <a:gd name="T21" fmla="*/ 2147483647 h 19"/>
                <a:gd name="T22" fmla="*/ 2147483647 w 47"/>
                <a:gd name="T23" fmla="*/ 2147483647 h 19"/>
                <a:gd name="T24" fmla="*/ 2147483647 w 47"/>
                <a:gd name="T25" fmla="*/ 2147483647 h 19"/>
                <a:gd name="T26" fmla="*/ 2147483647 w 47"/>
                <a:gd name="T27" fmla="*/ 2147483647 h 19"/>
                <a:gd name="T28" fmla="*/ 2147483647 w 47"/>
                <a:gd name="T29" fmla="*/ 2147483647 h 19"/>
                <a:gd name="T30" fmla="*/ 2147483647 w 47"/>
                <a:gd name="T31" fmla="*/ 2147483647 h 19"/>
                <a:gd name="T32" fmla="*/ 2147483647 w 47"/>
                <a:gd name="T33" fmla="*/ 2147483647 h 19"/>
                <a:gd name="T34" fmla="*/ 2147483647 w 47"/>
                <a:gd name="T35" fmla="*/ 2147483647 h 19"/>
                <a:gd name="T36" fmla="*/ 2147483647 w 47"/>
                <a:gd name="T37" fmla="*/ 2147483647 h 19"/>
                <a:gd name="T38" fmla="*/ 2147483647 w 47"/>
                <a:gd name="T39" fmla="*/ 2147483647 h 19"/>
                <a:gd name="T40" fmla="*/ 2147483647 w 47"/>
                <a:gd name="T41" fmla="*/ 2147483647 h 19"/>
                <a:gd name="T42" fmla="*/ 2147483647 w 47"/>
                <a:gd name="T43" fmla="*/ 2147483647 h 19"/>
                <a:gd name="T44" fmla="*/ 2147483647 w 47"/>
                <a:gd name="T45" fmla="*/ 2147483647 h 19"/>
                <a:gd name="T46" fmla="*/ 2147483647 w 47"/>
                <a:gd name="T47" fmla="*/ 2147483647 h 19"/>
                <a:gd name="T48" fmla="*/ 2147483647 w 47"/>
                <a:gd name="T49" fmla="*/ 2147483647 h 19"/>
                <a:gd name="T50" fmla="*/ 2147483647 w 47"/>
                <a:gd name="T51" fmla="*/ 2147483647 h 19"/>
                <a:gd name="T52" fmla="*/ 2147483647 w 47"/>
                <a:gd name="T53" fmla="*/ 0 h 19"/>
                <a:gd name="T54" fmla="*/ 2147483647 w 47"/>
                <a:gd name="T55" fmla="*/ 0 h 19"/>
                <a:gd name="T56" fmla="*/ 2147483647 w 47"/>
                <a:gd name="T57" fmla="*/ 0 h 19"/>
                <a:gd name="T58" fmla="*/ 2147483647 w 4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19"/>
                <a:gd name="T92" fmla="*/ 47 w 4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19">
                  <a:moveTo>
                    <a:pt x="10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30" y="19"/>
                  </a:lnTo>
                  <a:lnTo>
                    <a:pt x="38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4"/>
                  </a:lnTo>
                  <a:lnTo>
                    <a:pt x="47" y="11"/>
                  </a:lnTo>
                  <a:lnTo>
                    <a:pt x="47" y="8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9" name="Line 811"/>
            <p:cNvSpPr>
              <a:spLocks noChangeShapeType="1"/>
            </p:cNvSpPr>
            <p:nvPr/>
          </p:nvSpPr>
          <p:spPr bwMode="auto">
            <a:xfrm>
              <a:off x="3104410" y="266074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0" name="Freeform 812"/>
            <p:cNvSpPr>
              <a:spLocks/>
            </p:cNvSpPr>
            <p:nvPr/>
          </p:nvSpPr>
          <p:spPr bwMode="auto">
            <a:xfrm>
              <a:off x="3101644" y="2660748"/>
              <a:ext cx="19365" cy="5641"/>
            </a:xfrm>
            <a:custGeom>
              <a:avLst/>
              <a:gdLst>
                <a:gd name="T0" fmla="*/ 2147483647 w 70"/>
                <a:gd name="T1" fmla="*/ 0 h 19"/>
                <a:gd name="T2" fmla="*/ 2147483647 w 70"/>
                <a:gd name="T3" fmla="*/ 0 h 19"/>
                <a:gd name="T4" fmla="*/ 2147483647 w 70"/>
                <a:gd name="T5" fmla="*/ 0 h 19"/>
                <a:gd name="T6" fmla="*/ 2147483647 w 70"/>
                <a:gd name="T7" fmla="*/ 2147483647 h 19"/>
                <a:gd name="T8" fmla="*/ 0 w 70"/>
                <a:gd name="T9" fmla="*/ 2147483647 h 19"/>
                <a:gd name="T10" fmla="*/ 0 w 70"/>
                <a:gd name="T11" fmla="*/ 2147483647 h 19"/>
                <a:gd name="T12" fmla="*/ 0 w 70"/>
                <a:gd name="T13" fmla="*/ 2147483647 h 19"/>
                <a:gd name="T14" fmla="*/ 0 w 70"/>
                <a:gd name="T15" fmla="*/ 2147483647 h 19"/>
                <a:gd name="T16" fmla="*/ 0 w 70"/>
                <a:gd name="T17" fmla="*/ 2147483647 h 19"/>
                <a:gd name="T18" fmla="*/ 0 w 70"/>
                <a:gd name="T19" fmla="*/ 2147483647 h 19"/>
                <a:gd name="T20" fmla="*/ 0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0 h 19"/>
                <a:gd name="T54" fmla="*/ 2147483647 w 70"/>
                <a:gd name="T55" fmla="*/ 0 h 19"/>
                <a:gd name="T56" fmla="*/ 2147483647 w 70"/>
                <a:gd name="T57" fmla="*/ 0 h 19"/>
                <a:gd name="T58" fmla="*/ 2147483647 w 70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0"/>
                <a:gd name="T91" fmla="*/ 0 h 19"/>
                <a:gd name="T92" fmla="*/ 70 w 70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0" h="19">
                  <a:moveTo>
                    <a:pt x="9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56" y="19"/>
                  </a:lnTo>
                  <a:lnTo>
                    <a:pt x="64" y="19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0" y="14"/>
                  </a:lnTo>
                  <a:lnTo>
                    <a:pt x="70" y="11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1" name="Line 813"/>
            <p:cNvSpPr>
              <a:spLocks noChangeShapeType="1"/>
            </p:cNvSpPr>
            <p:nvPr/>
          </p:nvSpPr>
          <p:spPr bwMode="auto">
            <a:xfrm>
              <a:off x="3118242" y="266074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2" name="Freeform 814"/>
            <p:cNvSpPr>
              <a:spLocks/>
            </p:cNvSpPr>
            <p:nvPr/>
          </p:nvSpPr>
          <p:spPr bwMode="auto">
            <a:xfrm>
              <a:off x="3115475" y="2660748"/>
              <a:ext cx="5533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2147483647 h 19"/>
                <a:gd name="T12" fmla="*/ 2147483647 w 23"/>
                <a:gd name="T13" fmla="*/ 2147483647 h 19"/>
                <a:gd name="T14" fmla="*/ 0 w 23"/>
                <a:gd name="T15" fmla="*/ 2147483647 h 19"/>
                <a:gd name="T16" fmla="*/ 2147483647 w 23"/>
                <a:gd name="T17" fmla="*/ 2147483647 h 19"/>
                <a:gd name="T18" fmla="*/ 2147483647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3" name="Line 815"/>
            <p:cNvSpPr>
              <a:spLocks noChangeShapeType="1"/>
            </p:cNvSpPr>
            <p:nvPr/>
          </p:nvSpPr>
          <p:spPr bwMode="auto">
            <a:xfrm>
              <a:off x="3118242" y="266074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4" name="Freeform 816"/>
            <p:cNvSpPr>
              <a:spLocks/>
            </p:cNvSpPr>
            <p:nvPr/>
          </p:nvSpPr>
          <p:spPr bwMode="auto">
            <a:xfrm>
              <a:off x="3115475" y="2660748"/>
              <a:ext cx="6917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5" name="Line 817"/>
            <p:cNvSpPr>
              <a:spLocks noChangeShapeType="1"/>
            </p:cNvSpPr>
            <p:nvPr/>
          </p:nvSpPr>
          <p:spPr bwMode="auto">
            <a:xfrm>
              <a:off x="3122391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6" name="Freeform 818"/>
            <p:cNvSpPr>
              <a:spLocks/>
            </p:cNvSpPr>
            <p:nvPr/>
          </p:nvSpPr>
          <p:spPr bwMode="auto">
            <a:xfrm>
              <a:off x="3116858" y="2660748"/>
              <a:ext cx="5533" cy="15515"/>
            </a:xfrm>
            <a:custGeom>
              <a:avLst/>
              <a:gdLst>
                <a:gd name="T0" fmla="*/ 2147483647 w 19"/>
                <a:gd name="T1" fmla="*/ 2147483647 h 52"/>
                <a:gd name="T2" fmla="*/ 2147483647 w 19"/>
                <a:gd name="T3" fmla="*/ 2147483647 h 52"/>
                <a:gd name="T4" fmla="*/ 2147483647 w 19"/>
                <a:gd name="T5" fmla="*/ 2147483647 h 52"/>
                <a:gd name="T6" fmla="*/ 2147483647 w 19"/>
                <a:gd name="T7" fmla="*/ 2147483647 h 52"/>
                <a:gd name="T8" fmla="*/ 2147483647 w 19"/>
                <a:gd name="T9" fmla="*/ 2147483647 h 52"/>
                <a:gd name="T10" fmla="*/ 2147483647 w 19"/>
                <a:gd name="T11" fmla="*/ 0 h 52"/>
                <a:gd name="T12" fmla="*/ 2147483647 w 19"/>
                <a:gd name="T13" fmla="*/ 0 h 52"/>
                <a:gd name="T14" fmla="*/ 2147483647 w 19"/>
                <a:gd name="T15" fmla="*/ 0 h 52"/>
                <a:gd name="T16" fmla="*/ 2147483647 w 19"/>
                <a:gd name="T17" fmla="*/ 0 h 52"/>
                <a:gd name="T18" fmla="*/ 2147483647 w 19"/>
                <a:gd name="T19" fmla="*/ 0 h 52"/>
                <a:gd name="T20" fmla="*/ 2147483647 w 19"/>
                <a:gd name="T21" fmla="*/ 2147483647 h 52"/>
                <a:gd name="T22" fmla="*/ 0 w 19"/>
                <a:gd name="T23" fmla="*/ 2147483647 h 52"/>
                <a:gd name="T24" fmla="*/ 0 w 19"/>
                <a:gd name="T25" fmla="*/ 2147483647 h 52"/>
                <a:gd name="T26" fmla="*/ 0 w 19"/>
                <a:gd name="T27" fmla="*/ 2147483647 h 52"/>
                <a:gd name="T28" fmla="*/ 0 w 19"/>
                <a:gd name="T29" fmla="*/ 2147483647 h 52"/>
                <a:gd name="T30" fmla="*/ 0 w 19"/>
                <a:gd name="T31" fmla="*/ 2147483647 h 52"/>
                <a:gd name="T32" fmla="*/ 0 w 19"/>
                <a:gd name="T33" fmla="*/ 2147483647 h 52"/>
                <a:gd name="T34" fmla="*/ 0 w 19"/>
                <a:gd name="T35" fmla="*/ 2147483647 h 52"/>
                <a:gd name="T36" fmla="*/ 2147483647 w 19"/>
                <a:gd name="T37" fmla="*/ 2147483647 h 52"/>
                <a:gd name="T38" fmla="*/ 2147483647 w 19"/>
                <a:gd name="T39" fmla="*/ 2147483647 h 52"/>
                <a:gd name="T40" fmla="*/ 2147483647 w 19"/>
                <a:gd name="T41" fmla="*/ 2147483647 h 52"/>
                <a:gd name="T42" fmla="*/ 2147483647 w 19"/>
                <a:gd name="T43" fmla="*/ 2147483647 h 52"/>
                <a:gd name="T44" fmla="*/ 2147483647 w 19"/>
                <a:gd name="T45" fmla="*/ 2147483647 h 52"/>
                <a:gd name="T46" fmla="*/ 2147483647 w 19"/>
                <a:gd name="T47" fmla="*/ 2147483647 h 52"/>
                <a:gd name="T48" fmla="*/ 2147483647 w 19"/>
                <a:gd name="T49" fmla="*/ 2147483647 h 52"/>
                <a:gd name="T50" fmla="*/ 2147483647 w 19"/>
                <a:gd name="T51" fmla="*/ 2147483647 h 52"/>
                <a:gd name="T52" fmla="*/ 2147483647 w 19"/>
                <a:gd name="T53" fmla="*/ 2147483647 h 52"/>
                <a:gd name="T54" fmla="*/ 2147483647 w 19"/>
                <a:gd name="T55" fmla="*/ 2147483647 h 52"/>
                <a:gd name="T56" fmla="*/ 2147483647 w 19"/>
                <a:gd name="T57" fmla="*/ 2147483647 h 52"/>
                <a:gd name="T58" fmla="*/ 2147483647 w 19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52"/>
                <a:gd name="T92" fmla="*/ 19 w 19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52">
                  <a:moveTo>
                    <a:pt x="19" y="8"/>
                  </a:moveTo>
                  <a:lnTo>
                    <a:pt x="19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11" y="48"/>
                  </a:lnTo>
                  <a:lnTo>
                    <a:pt x="14" y="48"/>
                  </a:lnTo>
                  <a:lnTo>
                    <a:pt x="17" y="46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7" name="Line 819"/>
            <p:cNvSpPr>
              <a:spLocks noChangeShapeType="1"/>
            </p:cNvSpPr>
            <p:nvPr/>
          </p:nvSpPr>
          <p:spPr bwMode="auto">
            <a:xfrm>
              <a:off x="3119625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8" name="Freeform 820"/>
            <p:cNvSpPr>
              <a:spLocks/>
            </p:cNvSpPr>
            <p:nvPr/>
          </p:nvSpPr>
          <p:spPr bwMode="auto">
            <a:xfrm>
              <a:off x="3116858" y="2669210"/>
              <a:ext cx="11065" cy="5641"/>
            </a:xfrm>
            <a:custGeom>
              <a:avLst/>
              <a:gdLst>
                <a:gd name="T0" fmla="*/ 2147483647 w 39"/>
                <a:gd name="T1" fmla="*/ 0 h 17"/>
                <a:gd name="T2" fmla="*/ 2147483647 w 39"/>
                <a:gd name="T3" fmla="*/ 0 h 17"/>
                <a:gd name="T4" fmla="*/ 2147483647 w 39"/>
                <a:gd name="T5" fmla="*/ 0 h 17"/>
                <a:gd name="T6" fmla="*/ 2147483647 w 39"/>
                <a:gd name="T7" fmla="*/ 0 h 17"/>
                <a:gd name="T8" fmla="*/ 0 w 39"/>
                <a:gd name="T9" fmla="*/ 2147483647 h 17"/>
                <a:gd name="T10" fmla="*/ 0 w 39"/>
                <a:gd name="T11" fmla="*/ 2147483647 h 17"/>
                <a:gd name="T12" fmla="*/ 0 w 39"/>
                <a:gd name="T13" fmla="*/ 2147483647 h 17"/>
                <a:gd name="T14" fmla="*/ 0 w 39"/>
                <a:gd name="T15" fmla="*/ 2147483647 h 17"/>
                <a:gd name="T16" fmla="*/ 0 w 39"/>
                <a:gd name="T17" fmla="*/ 2147483647 h 17"/>
                <a:gd name="T18" fmla="*/ 0 w 39"/>
                <a:gd name="T19" fmla="*/ 2147483647 h 17"/>
                <a:gd name="T20" fmla="*/ 0 w 39"/>
                <a:gd name="T21" fmla="*/ 2147483647 h 17"/>
                <a:gd name="T22" fmla="*/ 2147483647 w 39"/>
                <a:gd name="T23" fmla="*/ 2147483647 h 17"/>
                <a:gd name="T24" fmla="*/ 2147483647 w 39"/>
                <a:gd name="T25" fmla="*/ 2147483647 h 17"/>
                <a:gd name="T26" fmla="*/ 2147483647 w 39"/>
                <a:gd name="T27" fmla="*/ 2147483647 h 17"/>
                <a:gd name="T28" fmla="*/ 2147483647 w 39"/>
                <a:gd name="T29" fmla="*/ 2147483647 h 17"/>
                <a:gd name="T30" fmla="*/ 2147483647 w 39"/>
                <a:gd name="T31" fmla="*/ 2147483647 h 17"/>
                <a:gd name="T32" fmla="*/ 2147483647 w 39"/>
                <a:gd name="T33" fmla="*/ 2147483647 h 17"/>
                <a:gd name="T34" fmla="*/ 2147483647 w 39"/>
                <a:gd name="T35" fmla="*/ 2147483647 h 17"/>
                <a:gd name="T36" fmla="*/ 2147483647 w 39"/>
                <a:gd name="T37" fmla="*/ 2147483647 h 17"/>
                <a:gd name="T38" fmla="*/ 2147483647 w 39"/>
                <a:gd name="T39" fmla="*/ 2147483647 h 17"/>
                <a:gd name="T40" fmla="*/ 2147483647 w 39"/>
                <a:gd name="T41" fmla="*/ 2147483647 h 17"/>
                <a:gd name="T42" fmla="*/ 2147483647 w 39"/>
                <a:gd name="T43" fmla="*/ 2147483647 h 17"/>
                <a:gd name="T44" fmla="*/ 2147483647 w 39"/>
                <a:gd name="T45" fmla="*/ 2147483647 h 17"/>
                <a:gd name="T46" fmla="*/ 2147483647 w 39"/>
                <a:gd name="T47" fmla="*/ 2147483647 h 17"/>
                <a:gd name="T48" fmla="*/ 2147483647 w 39"/>
                <a:gd name="T49" fmla="*/ 2147483647 h 17"/>
                <a:gd name="T50" fmla="*/ 2147483647 w 39"/>
                <a:gd name="T51" fmla="*/ 0 h 17"/>
                <a:gd name="T52" fmla="*/ 2147483647 w 39"/>
                <a:gd name="T53" fmla="*/ 0 h 17"/>
                <a:gd name="T54" fmla="*/ 2147483647 w 39"/>
                <a:gd name="T55" fmla="*/ 0 h 17"/>
                <a:gd name="T56" fmla="*/ 2147483647 w 39"/>
                <a:gd name="T57" fmla="*/ 0 h 17"/>
                <a:gd name="T58" fmla="*/ 2147483647 w 39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9"/>
                <a:gd name="T91" fmla="*/ 0 h 17"/>
                <a:gd name="T92" fmla="*/ 39 w 39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9" h="17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25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2"/>
                  </a:lnTo>
                  <a:lnTo>
                    <a:pt x="39" y="9"/>
                  </a:lnTo>
                  <a:lnTo>
                    <a:pt x="39" y="6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9" name="Line 821"/>
            <p:cNvSpPr>
              <a:spLocks noChangeShapeType="1"/>
            </p:cNvSpPr>
            <p:nvPr/>
          </p:nvSpPr>
          <p:spPr bwMode="auto">
            <a:xfrm>
              <a:off x="3125157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0" name="Freeform 822"/>
            <p:cNvSpPr>
              <a:spLocks/>
            </p:cNvSpPr>
            <p:nvPr/>
          </p:nvSpPr>
          <p:spPr bwMode="auto">
            <a:xfrm>
              <a:off x="3122391" y="2669210"/>
              <a:ext cx="6917" cy="5641"/>
            </a:xfrm>
            <a:custGeom>
              <a:avLst/>
              <a:gdLst>
                <a:gd name="T0" fmla="*/ 2147483647 w 24"/>
                <a:gd name="T1" fmla="*/ 0 h 17"/>
                <a:gd name="T2" fmla="*/ 2147483647 w 24"/>
                <a:gd name="T3" fmla="*/ 0 h 17"/>
                <a:gd name="T4" fmla="*/ 2147483647 w 24"/>
                <a:gd name="T5" fmla="*/ 0 h 17"/>
                <a:gd name="T6" fmla="*/ 2147483647 w 24"/>
                <a:gd name="T7" fmla="*/ 0 h 17"/>
                <a:gd name="T8" fmla="*/ 2147483647 w 24"/>
                <a:gd name="T9" fmla="*/ 2147483647 h 17"/>
                <a:gd name="T10" fmla="*/ 0 w 24"/>
                <a:gd name="T11" fmla="*/ 2147483647 h 17"/>
                <a:gd name="T12" fmla="*/ 0 w 24"/>
                <a:gd name="T13" fmla="*/ 2147483647 h 17"/>
                <a:gd name="T14" fmla="*/ 0 w 24"/>
                <a:gd name="T15" fmla="*/ 2147483647 h 17"/>
                <a:gd name="T16" fmla="*/ 0 w 24"/>
                <a:gd name="T17" fmla="*/ 2147483647 h 17"/>
                <a:gd name="T18" fmla="*/ 0 w 24"/>
                <a:gd name="T19" fmla="*/ 2147483647 h 17"/>
                <a:gd name="T20" fmla="*/ 2147483647 w 24"/>
                <a:gd name="T21" fmla="*/ 2147483647 h 17"/>
                <a:gd name="T22" fmla="*/ 2147483647 w 24"/>
                <a:gd name="T23" fmla="*/ 2147483647 h 17"/>
                <a:gd name="T24" fmla="*/ 2147483647 w 24"/>
                <a:gd name="T25" fmla="*/ 2147483647 h 17"/>
                <a:gd name="T26" fmla="*/ 2147483647 w 24"/>
                <a:gd name="T27" fmla="*/ 2147483647 h 17"/>
                <a:gd name="T28" fmla="*/ 2147483647 w 24"/>
                <a:gd name="T29" fmla="*/ 2147483647 h 17"/>
                <a:gd name="T30" fmla="*/ 2147483647 w 24"/>
                <a:gd name="T31" fmla="*/ 2147483647 h 17"/>
                <a:gd name="T32" fmla="*/ 2147483647 w 24"/>
                <a:gd name="T33" fmla="*/ 2147483647 h 17"/>
                <a:gd name="T34" fmla="*/ 2147483647 w 24"/>
                <a:gd name="T35" fmla="*/ 2147483647 h 17"/>
                <a:gd name="T36" fmla="*/ 2147483647 w 24"/>
                <a:gd name="T37" fmla="*/ 2147483647 h 17"/>
                <a:gd name="T38" fmla="*/ 2147483647 w 24"/>
                <a:gd name="T39" fmla="*/ 2147483647 h 17"/>
                <a:gd name="T40" fmla="*/ 2147483647 w 24"/>
                <a:gd name="T41" fmla="*/ 2147483647 h 17"/>
                <a:gd name="T42" fmla="*/ 2147483647 w 24"/>
                <a:gd name="T43" fmla="*/ 2147483647 h 17"/>
                <a:gd name="T44" fmla="*/ 2147483647 w 24"/>
                <a:gd name="T45" fmla="*/ 2147483647 h 17"/>
                <a:gd name="T46" fmla="*/ 2147483647 w 24"/>
                <a:gd name="T47" fmla="*/ 2147483647 h 17"/>
                <a:gd name="T48" fmla="*/ 2147483647 w 24"/>
                <a:gd name="T49" fmla="*/ 2147483647 h 17"/>
                <a:gd name="T50" fmla="*/ 2147483647 w 24"/>
                <a:gd name="T51" fmla="*/ 0 h 17"/>
                <a:gd name="T52" fmla="*/ 2147483647 w 24"/>
                <a:gd name="T53" fmla="*/ 0 h 17"/>
                <a:gd name="T54" fmla="*/ 2147483647 w 24"/>
                <a:gd name="T55" fmla="*/ 0 h 17"/>
                <a:gd name="T56" fmla="*/ 2147483647 w 24"/>
                <a:gd name="T57" fmla="*/ 0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"/>
                <a:gd name="T88" fmla="*/ 0 h 17"/>
                <a:gd name="T89" fmla="*/ 24 w 24"/>
                <a:gd name="T90" fmla="*/ 17 h 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" h="17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1" name="Line 823"/>
            <p:cNvSpPr>
              <a:spLocks noChangeShapeType="1"/>
            </p:cNvSpPr>
            <p:nvPr/>
          </p:nvSpPr>
          <p:spPr bwMode="auto">
            <a:xfrm>
              <a:off x="3125157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2" name="Freeform 824"/>
            <p:cNvSpPr>
              <a:spLocks/>
            </p:cNvSpPr>
            <p:nvPr/>
          </p:nvSpPr>
          <p:spPr bwMode="auto">
            <a:xfrm>
              <a:off x="3123775" y="2669210"/>
              <a:ext cx="6917" cy="5641"/>
            </a:xfrm>
            <a:custGeom>
              <a:avLst/>
              <a:gdLst>
                <a:gd name="T0" fmla="*/ 2147483647 w 28"/>
                <a:gd name="T1" fmla="*/ 0 h 17"/>
                <a:gd name="T2" fmla="*/ 2147483647 w 28"/>
                <a:gd name="T3" fmla="*/ 0 h 17"/>
                <a:gd name="T4" fmla="*/ 2147483647 w 28"/>
                <a:gd name="T5" fmla="*/ 0 h 17"/>
                <a:gd name="T6" fmla="*/ 2147483647 w 28"/>
                <a:gd name="T7" fmla="*/ 0 h 17"/>
                <a:gd name="T8" fmla="*/ 0 w 28"/>
                <a:gd name="T9" fmla="*/ 2147483647 h 17"/>
                <a:gd name="T10" fmla="*/ 0 w 28"/>
                <a:gd name="T11" fmla="*/ 2147483647 h 17"/>
                <a:gd name="T12" fmla="*/ 0 w 28"/>
                <a:gd name="T13" fmla="*/ 2147483647 h 17"/>
                <a:gd name="T14" fmla="*/ 0 w 28"/>
                <a:gd name="T15" fmla="*/ 2147483647 h 17"/>
                <a:gd name="T16" fmla="*/ 0 w 28"/>
                <a:gd name="T17" fmla="*/ 2147483647 h 17"/>
                <a:gd name="T18" fmla="*/ 0 w 28"/>
                <a:gd name="T19" fmla="*/ 2147483647 h 17"/>
                <a:gd name="T20" fmla="*/ 0 w 28"/>
                <a:gd name="T21" fmla="*/ 2147483647 h 17"/>
                <a:gd name="T22" fmla="*/ 2147483647 w 28"/>
                <a:gd name="T23" fmla="*/ 2147483647 h 17"/>
                <a:gd name="T24" fmla="*/ 2147483647 w 28"/>
                <a:gd name="T25" fmla="*/ 2147483647 h 17"/>
                <a:gd name="T26" fmla="*/ 2147483647 w 28"/>
                <a:gd name="T27" fmla="*/ 2147483647 h 17"/>
                <a:gd name="T28" fmla="*/ 2147483647 w 28"/>
                <a:gd name="T29" fmla="*/ 2147483647 h 17"/>
                <a:gd name="T30" fmla="*/ 2147483647 w 28"/>
                <a:gd name="T31" fmla="*/ 2147483647 h 17"/>
                <a:gd name="T32" fmla="*/ 2147483647 w 28"/>
                <a:gd name="T33" fmla="*/ 2147483647 h 17"/>
                <a:gd name="T34" fmla="*/ 2147483647 w 28"/>
                <a:gd name="T35" fmla="*/ 2147483647 h 17"/>
                <a:gd name="T36" fmla="*/ 2147483647 w 28"/>
                <a:gd name="T37" fmla="*/ 2147483647 h 17"/>
                <a:gd name="T38" fmla="*/ 2147483647 w 28"/>
                <a:gd name="T39" fmla="*/ 2147483647 h 17"/>
                <a:gd name="T40" fmla="*/ 2147483647 w 28"/>
                <a:gd name="T41" fmla="*/ 2147483647 h 17"/>
                <a:gd name="T42" fmla="*/ 2147483647 w 28"/>
                <a:gd name="T43" fmla="*/ 2147483647 h 17"/>
                <a:gd name="T44" fmla="*/ 2147483647 w 28"/>
                <a:gd name="T45" fmla="*/ 2147483647 h 17"/>
                <a:gd name="T46" fmla="*/ 2147483647 w 28"/>
                <a:gd name="T47" fmla="*/ 2147483647 h 17"/>
                <a:gd name="T48" fmla="*/ 2147483647 w 28"/>
                <a:gd name="T49" fmla="*/ 2147483647 h 17"/>
                <a:gd name="T50" fmla="*/ 2147483647 w 28"/>
                <a:gd name="T51" fmla="*/ 0 h 17"/>
                <a:gd name="T52" fmla="*/ 2147483647 w 28"/>
                <a:gd name="T53" fmla="*/ 0 h 17"/>
                <a:gd name="T54" fmla="*/ 2147483647 w 28"/>
                <a:gd name="T55" fmla="*/ 0 h 17"/>
                <a:gd name="T56" fmla="*/ 2147483647 w 28"/>
                <a:gd name="T57" fmla="*/ 0 h 17"/>
                <a:gd name="T58" fmla="*/ 2147483647 w 28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17"/>
                <a:gd name="T92" fmla="*/ 28 w 28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17">
                  <a:moveTo>
                    <a:pt x="8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10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5" y="6"/>
                  </a:lnTo>
                  <a:lnTo>
                    <a:pt x="25" y="3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3" name="Line 825"/>
            <p:cNvSpPr>
              <a:spLocks noChangeShapeType="1"/>
            </p:cNvSpPr>
            <p:nvPr/>
          </p:nvSpPr>
          <p:spPr bwMode="auto">
            <a:xfrm>
              <a:off x="3127924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4" name="Freeform 826"/>
            <p:cNvSpPr>
              <a:spLocks/>
            </p:cNvSpPr>
            <p:nvPr/>
          </p:nvSpPr>
          <p:spPr bwMode="auto">
            <a:xfrm>
              <a:off x="3125157" y="2669210"/>
              <a:ext cx="11065" cy="5641"/>
            </a:xfrm>
            <a:custGeom>
              <a:avLst/>
              <a:gdLst>
                <a:gd name="T0" fmla="*/ 2147483647 w 37"/>
                <a:gd name="T1" fmla="*/ 0 h 17"/>
                <a:gd name="T2" fmla="*/ 2147483647 w 37"/>
                <a:gd name="T3" fmla="*/ 0 h 17"/>
                <a:gd name="T4" fmla="*/ 2147483647 w 37"/>
                <a:gd name="T5" fmla="*/ 0 h 17"/>
                <a:gd name="T6" fmla="*/ 2147483647 w 37"/>
                <a:gd name="T7" fmla="*/ 0 h 17"/>
                <a:gd name="T8" fmla="*/ 0 w 37"/>
                <a:gd name="T9" fmla="*/ 2147483647 h 17"/>
                <a:gd name="T10" fmla="*/ 0 w 37"/>
                <a:gd name="T11" fmla="*/ 2147483647 h 17"/>
                <a:gd name="T12" fmla="*/ 0 w 37"/>
                <a:gd name="T13" fmla="*/ 2147483647 h 17"/>
                <a:gd name="T14" fmla="*/ 0 w 37"/>
                <a:gd name="T15" fmla="*/ 2147483647 h 17"/>
                <a:gd name="T16" fmla="*/ 0 w 37"/>
                <a:gd name="T17" fmla="*/ 2147483647 h 17"/>
                <a:gd name="T18" fmla="*/ 0 w 37"/>
                <a:gd name="T19" fmla="*/ 2147483647 h 17"/>
                <a:gd name="T20" fmla="*/ 0 w 37"/>
                <a:gd name="T21" fmla="*/ 2147483647 h 17"/>
                <a:gd name="T22" fmla="*/ 2147483647 w 37"/>
                <a:gd name="T23" fmla="*/ 2147483647 h 17"/>
                <a:gd name="T24" fmla="*/ 2147483647 w 37"/>
                <a:gd name="T25" fmla="*/ 2147483647 h 17"/>
                <a:gd name="T26" fmla="*/ 2147483647 w 37"/>
                <a:gd name="T27" fmla="*/ 2147483647 h 17"/>
                <a:gd name="T28" fmla="*/ 2147483647 w 37"/>
                <a:gd name="T29" fmla="*/ 2147483647 h 17"/>
                <a:gd name="T30" fmla="*/ 2147483647 w 37"/>
                <a:gd name="T31" fmla="*/ 2147483647 h 17"/>
                <a:gd name="T32" fmla="*/ 2147483647 w 37"/>
                <a:gd name="T33" fmla="*/ 2147483647 h 17"/>
                <a:gd name="T34" fmla="*/ 2147483647 w 37"/>
                <a:gd name="T35" fmla="*/ 2147483647 h 17"/>
                <a:gd name="T36" fmla="*/ 2147483647 w 37"/>
                <a:gd name="T37" fmla="*/ 2147483647 h 17"/>
                <a:gd name="T38" fmla="*/ 2147483647 w 37"/>
                <a:gd name="T39" fmla="*/ 2147483647 h 17"/>
                <a:gd name="T40" fmla="*/ 2147483647 w 37"/>
                <a:gd name="T41" fmla="*/ 2147483647 h 17"/>
                <a:gd name="T42" fmla="*/ 2147483647 w 37"/>
                <a:gd name="T43" fmla="*/ 2147483647 h 17"/>
                <a:gd name="T44" fmla="*/ 2147483647 w 37"/>
                <a:gd name="T45" fmla="*/ 2147483647 h 17"/>
                <a:gd name="T46" fmla="*/ 2147483647 w 37"/>
                <a:gd name="T47" fmla="*/ 2147483647 h 17"/>
                <a:gd name="T48" fmla="*/ 2147483647 w 37"/>
                <a:gd name="T49" fmla="*/ 2147483647 h 17"/>
                <a:gd name="T50" fmla="*/ 2147483647 w 37"/>
                <a:gd name="T51" fmla="*/ 0 h 17"/>
                <a:gd name="T52" fmla="*/ 2147483647 w 37"/>
                <a:gd name="T53" fmla="*/ 0 h 17"/>
                <a:gd name="T54" fmla="*/ 2147483647 w 37"/>
                <a:gd name="T55" fmla="*/ 0 h 17"/>
                <a:gd name="T56" fmla="*/ 2147483647 w 37"/>
                <a:gd name="T57" fmla="*/ 0 h 17"/>
                <a:gd name="T58" fmla="*/ 2147483647 w 37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17"/>
                <a:gd name="T92" fmla="*/ 37 w 37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17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23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7" y="6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5" name="Line 827"/>
            <p:cNvSpPr>
              <a:spLocks noChangeShapeType="1"/>
            </p:cNvSpPr>
            <p:nvPr/>
          </p:nvSpPr>
          <p:spPr bwMode="auto">
            <a:xfrm>
              <a:off x="3132074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6" name="Freeform 828"/>
            <p:cNvSpPr>
              <a:spLocks/>
            </p:cNvSpPr>
            <p:nvPr/>
          </p:nvSpPr>
          <p:spPr bwMode="auto">
            <a:xfrm>
              <a:off x="3130690" y="2669210"/>
              <a:ext cx="15216" cy="5641"/>
            </a:xfrm>
            <a:custGeom>
              <a:avLst/>
              <a:gdLst>
                <a:gd name="T0" fmla="*/ 2147483647 w 57"/>
                <a:gd name="T1" fmla="*/ 0 h 17"/>
                <a:gd name="T2" fmla="*/ 2147483647 w 57"/>
                <a:gd name="T3" fmla="*/ 0 h 17"/>
                <a:gd name="T4" fmla="*/ 2147483647 w 57"/>
                <a:gd name="T5" fmla="*/ 0 h 17"/>
                <a:gd name="T6" fmla="*/ 2147483647 w 57"/>
                <a:gd name="T7" fmla="*/ 0 h 17"/>
                <a:gd name="T8" fmla="*/ 2147483647 w 57"/>
                <a:gd name="T9" fmla="*/ 2147483647 h 17"/>
                <a:gd name="T10" fmla="*/ 0 w 57"/>
                <a:gd name="T11" fmla="*/ 2147483647 h 17"/>
                <a:gd name="T12" fmla="*/ 0 w 57"/>
                <a:gd name="T13" fmla="*/ 2147483647 h 17"/>
                <a:gd name="T14" fmla="*/ 0 w 57"/>
                <a:gd name="T15" fmla="*/ 2147483647 h 17"/>
                <a:gd name="T16" fmla="*/ 0 w 57"/>
                <a:gd name="T17" fmla="*/ 2147483647 h 17"/>
                <a:gd name="T18" fmla="*/ 0 w 57"/>
                <a:gd name="T19" fmla="*/ 2147483647 h 17"/>
                <a:gd name="T20" fmla="*/ 2147483647 w 57"/>
                <a:gd name="T21" fmla="*/ 2147483647 h 17"/>
                <a:gd name="T22" fmla="*/ 2147483647 w 57"/>
                <a:gd name="T23" fmla="*/ 2147483647 h 17"/>
                <a:gd name="T24" fmla="*/ 2147483647 w 57"/>
                <a:gd name="T25" fmla="*/ 2147483647 h 17"/>
                <a:gd name="T26" fmla="*/ 2147483647 w 57"/>
                <a:gd name="T27" fmla="*/ 2147483647 h 17"/>
                <a:gd name="T28" fmla="*/ 2147483647 w 57"/>
                <a:gd name="T29" fmla="*/ 2147483647 h 17"/>
                <a:gd name="T30" fmla="*/ 2147483647 w 57"/>
                <a:gd name="T31" fmla="*/ 2147483647 h 17"/>
                <a:gd name="T32" fmla="*/ 2147483647 w 57"/>
                <a:gd name="T33" fmla="*/ 2147483647 h 17"/>
                <a:gd name="T34" fmla="*/ 2147483647 w 57"/>
                <a:gd name="T35" fmla="*/ 2147483647 h 17"/>
                <a:gd name="T36" fmla="*/ 2147483647 w 57"/>
                <a:gd name="T37" fmla="*/ 2147483647 h 17"/>
                <a:gd name="T38" fmla="*/ 2147483647 w 57"/>
                <a:gd name="T39" fmla="*/ 2147483647 h 17"/>
                <a:gd name="T40" fmla="*/ 2147483647 w 57"/>
                <a:gd name="T41" fmla="*/ 2147483647 h 17"/>
                <a:gd name="T42" fmla="*/ 2147483647 w 57"/>
                <a:gd name="T43" fmla="*/ 2147483647 h 17"/>
                <a:gd name="T44" fmla="*/ 2147483647 w 57"/>
                <a:gd name="T45" fmla="*/ 2147483647 h 17"/>
                <a:gd name="T46" fmla="*/ 2147483647 w 57"/>
                <a:gd name="T47" fmla="*/ 2147483647 h 17"/>
                <a:gd name="T48" fmla="*/ 2147483647 w 57"/>
                <a:gd name="T49" fmla="*/ 2147483647 h 17"/>
                <a:gd name="T50" fmla="*/ 2147483647 w 57"/>
                <a:gd name="T51" fmla="*/ 0 h 17"/>
                <a:gd name="T52" fmla="*/ 2147483647 w 57"/>
                <a:gd name="T53" fmla="*/ 0 h 17"/>
                <a:gd name="T54" fmla="*/ 2147483647 w 57"/>
                <a:gd name="T55" fmla="*/ 0 h 17"/>
                <a:gd name="T56" fmla="*/ 2147483647 w 57"/>
                <a:gd name="T57" fmla="*/ 0 h 17"/>
                <a:gd name="T58" fmla="*/ 2147483647 w 57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"/>
                <a:gd name="T91" fmla="*/ 0 h 17"/>
                <a:gd name="T92" fmla="*/ 57 w 57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" h="17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43" y="17"/>
                  </a:lnTo>
                  <a:lnTo>
                    <a:pt x="49" y="17"/>
                  </a:lnTo>
                  <a:lnTo>
                    <a:pt x="53" y="17"/>
                  </a:lnTo>
                  <a:lnTo>
                    <a:pt x="55" y="15"/>
                  </a:lnTo>
                  <a:lnTo>
                    <a:pt x="55" y="12"/>
                  </a:lnTo>
                  <a:lnTo>
                    <a:pt x="57" y="9"/>
                  </a:lnTo>
                  <a:lnTo>
                    <a:pt x="55" y="6"/>
                  </a:lnTo>
                  <a:lnTo>
                    <a:pt x="55" y="3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7" name="Line 829"/>
            <p:cNvSpPr>
              <a:spLocks noChangeShapeType="1"/>
            </p:cNvSpPr>
            <p:nvPr/>
          </p:nvSpPr>
          <p:spPr bwMode="auto">
            <a:xfrm>
              <a:off x="3143139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8" name="Freeform 830"/>
            <p:cNvSpPr>
              <a:spLocks/>
            </p:cNvSpPr>
            <p:nvPr/>
          </p:nvSpPr>
          <p:spPr bwMode="auto">
            <a:xfrm>
              <a:off x="3140373" y="2669210"/>
              <a:ext cx="12449" cy="5641"/>
            </a:xfrm>
            <a:custGeom>
              <a:avLst/>
              <a:gdLst>
                <a:gd name="T0" fmla="*/ 2147483647 w 43"/>
                <a:gd name="T1" fmla="*/ 0 h 17"/>
                <a:gd name="T2" fmla="*/ 2147483647 w 43"/>
                <a:gd name="T3" fmla="*/ 0 h 17"/>
                <a:gd name="T4" fmla="*/ 2147483647 w 43"/>
                <a:gd name="T5" fmla="*/ 0 h 17"/>
                <a:gd name="T6" fmla="*/ 2147483647 w 43"/>
                <a:gd name="T7" fmla="*/ 0 h 17"/>
                <a:gd name="T8" fmla="*/ 0 w 43"/>
                <a:gd name="T9" fmla="*/ 2147483647 h 17"/>
                <a:gd name="T10" fmla="*/ 0 w 43"/>
                <a:gd name="T11" fmla="*/ 2147483647 h 17"/>
                <a:gd name="T12" fmla="*/ 0 w 43"/>
                <a:gd name="T13" fmla="*/ 2147483647 h 17"/>
                <a:gd name="T14" fmla="*/ 0 w 43"/>
                <a:gd name="T15" fmla="*/ 2147483647 h 17"/>
                <a:gd name="T16" fmla="*/ 0 w 43"/>
                <a:gd name="T17" fmla="*/ 2147483647 h 17"/>
                <a:gd name="T18" fmla="*/ 0 w 43"/>
                <a:gd name="T19" fmla="*/ 2147483647 h 17"/>
                <a:gd name="T20" fmla="*/ 0 w 43"/>
                <a:gd name="T21" fmla="*/ 2147483647 h 17"/>
                <a:gd name="T22" fmla="*/ 2147483647 w 43"/>
                <a:gd name="T23" fmla="*/ 2147483647 h 17"/>
                <a:gd name="T24" fmla="*/ 2147483647 w 43"/>
                <a:gd name="T25" fmla="*/ 2147483647 h 17"/>
                <a:gd name="T26" fmla="*/ 2147483647 w 43"/>
                <a:gd name="T27" fmla="*/ 2147483647 h 17"/>
                <a:gd name="T28" fmla="*/ 2147483647 w 43"/>
                <a:gd name="T29" fmla="*/ 2147483647 h 17"/>
                <a:gd name="T30" fmla="*/ 2147483647 w 43"/>
                <a:gd name="T31" fmla="*/ 2147483647 h 17"/>
                <a:gd name="T32" fmla="*/ 2147483647 w 43"/>
                <a:gd name="T33" fmla="*/ 2147483647 h 17"/>
                <a:gd name="T34" fmla="*/ 2147483647 w 43"/>
                <a:gd name="T35" fmla="*/ 2147483647 h 17"/>
                <a:gd name="T36" fmla="*/ 2147483647 w 43"/>
                <a:gd name="T37" fmla="*/ 2147483647 h 17"/>
                <a:gd name="T38" fmla="*/ 2147483647 w 43"/>
                <a:gd name="T39" fmla="*/ 2147483647 h 17"/>
                <a:gd name="T40" fmla="*/ 2147483647 w 43"/>
                <a:gd name="T41" fmla="*/ 2147483647 h 17"/>
                <a:gd name="T42" fmla="*/ 2147483647 w 43"/>
                <a:gd name="T43" fmla="*/ 2147483647 h 17"/>
                <a:gd name="T44" fmla="*/ 2147483647 w 43"/>
                <a:gd name="T45" fmla="*/ 2147483647 h 17"/>
                <a:gd name="T46" fmla="*/ 2147483647 w 43"/>
                <a:gd name="T47" fmla="*/ 2147483647 h 17"/>
                <a:gd name="T48" fmla="*/ 2147483647 w 43"/>
                <a:gd name="T49" fmla="*/ 2147483647 h 17"/>
                <a:gd name="T50" fmla="*/ 2147483647 w 43"/>
                <a:gd name="T51" fmla="*/ 0 h 17"/>
                <a:gd name="T52" fmla="*/ 2147483647 w 43"/>
                <a:gd name="T53" fmla="*/ 0 h 17"/>
                <a:gd name="T54" fmla="*/ 2147483647 w 43"/>
                <a:gd name="T55" fmla="*/ 0 h 17"/>
                <a:gd name="T56" fmla="*/ 2147483647 w 43"/>
                <a:gd name="T57" fmla="*/ 0 h 17"/>
                <a:gd name="T58" fmla="*/ 2147483647 w 43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17"/>
                <a:gd name="T92" fmla="*/ 43 w 43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17">
                  <a:moveTo>
                    <a:pt x="9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29" y="17"/>
                  </a:lnTo>
                  <a:lnTo>
                    <a:pt x="37" y="17"/>
                  </a:lnTo>
                  <a:lnTo>
                    <a:pt x="40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9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9" name="Line 831"/>
            <p:cNvSpPr>
              <a:spLocks noChangeShapeType="1"/>
            </p:cNvSpPr>
            <p:nvPr/>
          </p:nvSpPr>
          <p:spPr bwMode="auto">
            <a:xfrm>
              <a:off x="3150055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0" name="Freeform 832"/>
            <p:cNvSpPr>
              <a:spLocks/>
            </p:cNvSpPr>
            <p:nvPr/>
          </p:nvSpPr>
          <p:spPr bwMode="auto">
            <a:xfrm>
              <a:off x="3147289" y="2669210"/>
              <a:ext cx="16599" cy="5641"/>
            </a:xfrm>
            <a:custGeom>
              <a:avLst/>
              <a:gdLst>
                <a:gd name="T0" fmla="*/ 2147483647 w 60"/>
                <a:gd name="T1" fmla="*/ 0 h 17"/>
                <a:gd name="T2" fmla="*/ 2147483647 w 60"/>
                <a:gd name="T3" fmla="*/ 0 h 17"/>
                <a:gd name="T4" fmla="*/ 2147483647 w 60"/>
                <a:gd name="T5" fmla="*/ 0 h 17"/>
                <a:gd name="T6" fmla="*/ 2147483647 w 60"/>
                <a:gd name="T7" fmla="*/ 0 h 17"/>
                <a:gd name="T8" fmla="*/ 2147483647 w 60"/>
                <a:gd name="T9" fmla="*/ 2147483647 h 17"/>
                <a:gd name="T10" fmla="*/ 2147483647 w 60"/>
                <a:gd name="T11" fmla="*/ 2147483647 h 17"/>
                <a:gd name="T12" fmla="*/ 0 w 60"/>
                <a:gd name="T13" fmla="*/ 2147483647 h 17"/>
                <a:gd name="T14" fmla="*/ 0 w 60"/>
                <a:gd name="T15" fmla="*/ 2147483647 h 17"/>
                <a:gd name="T16" fmla="*/ 0 w 60"/>
                <a:gd name="T17" fmla="*/ 2147483647 h 17"/>
                <a:gd name="T18" fmla="*/ 2147483647 w 60"/>
                <a:gd name="T19" fmla="*/ 2147483647 h 17"/>
                <a:gd name="T20" fmla="*/ 2147483647 w 60"/>
                <a:gd name="T21" fmla="*/ 2147483647 h 17"/>
                <a:gd name="T22" fmla="*/ 2147483647 w 60"/>
                <a:gd name="T23" fmla="*/ 2147483647 h 17"/>
                <a:gd name="T24" fmla="*/ 2147483647 w 60"/>
                <a:gd name="T25" fmla="*/ 2147483647 h 17"/>
                <a:gd name="T26" fmla="*/ 2147483647 w 60"/>
                <a:gd name="T27" fmla="*/ 2147483647 h 17"/>
                <a:gd name="T28" fmla="*/ 2147483647 w 60"/>
                <a:gd name="T29" fmla="*/ 2147483647 h 17"/>
                <a:gd name="T30" fmla="*/ 2147483647 w 60"/>
                <a:gd name="T31" fmla="*/ 2147483647 h 17"/>
                <a:gd name="T32" fmla="*/ 2147483647 w 60"/>
                <a:gd name="T33" fmla="*/ 2147483647 h 17"/>
                <a:gd name="T34" fmla="*/ 2147483647 w 60"/>
                <a:gd name="T35" fmla="*/ 2147483647 h 17"/>
                <a:gd name="T36" fmla="*/ 2147483647 w 60"/>
                <a:gd name="T37" fmla="*/ 2147483647 h 17"/>
                <a:gd name="T38" fmla="*/ 2147483647 w 60"/>
                <a:gd name="T39" fmla="*/ 2147483647 h 17"/>
                <a:gd name="T40" fmla="*/ 2147483647 w 60"/>
                <a:gd name="T41" fmla="*/ 2147483647 h 17"/>
                <a:gd name="T42" fmla="*/ 2147483647 w 60"/>
                <a:gd name="T43" fmla="*/ 2147483647 h 17"/>
                <a:gd name="T44" fmla="*/ 2147483647 w 60"/>
                <a:gd name="T45" fmla="*/ 2147483647 h 17"/>
                <a:gd name="T46" fmla="*/ 2147483647 w 60"/>
                <a:gd name="T47" fmla="*/ 2147483647 h 17"/>
                <a:gd name="T48" fmla="*/ 2147483647 w 60"/>
                <a:gd name="T49" fmla="*/ 2147483647 h 17"/>
                <a:gd name="T50" fmla="*/ 2147483647 w 60"/>
                <a:gd name="T51" fmla="*/ 0 h 17"/>
                <a:gd name="T52" fmla="*/ 2147483647 w 60"/>
                <a:gd name="T53" fmla="*/ 0 h 17"/>
                <a:gd name="T54" fmla="*/ 2147483647 w 60"/>
                <a:gd name="T55" fmla="*/ 0 h 17"/>
                <a:gd name="T56" fmla="*/ 2147483647 w 60"/>
                <a:gd name="T57" fmla="*/ 0 h 17"/>
                <a:gd name="T58" fmla="*/ 2147483647 w 60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7"/>
                <a:gd name="T92" fmla="*/ 60 w 60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7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46" y="17"/>
                  </a:lnTo>
                  <a:lnTo>
                    <a:pt x="54" y="17"/>
                  </a:lnTo>
                  <a:lnTo>
                    <a:pt x="58" y="17"/>
                  </a:lnTo>
                  <a:lnTo>
                    <a:pt x="60" y="15"/>
                  </a:lnTo>
                  <a:lnTo>
                    <a:pt x="60" y="12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1" name="Line 833"/>
            <p:cNvSpPr>
              <a:spLocks noChangeShapeType="1"/>
            </p:cNvSpPr>
            <p:nvPr/>
          </p:nvSpPr>
          <p:spPr bwMode="auto">
            <a:xfrm>
              <a:off x="3161120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2" name="Freeform 834"/>
            <p:cNvSpPr>
              <a:spLocks/>
            </p:cNvSpPr>
            <p:nvPr/>
          </p:nvSpPr>
          <p:spPr bwMode="auto">
            <a:xfrm>
              <a:off x="3158354" y="2669210"/>
              <a:ext cx="11065" cy="5641"/>
            </a:xfrm>
            <a:custGeom>
              <a:avLst/>
              <a:gdLst>
                <a:gd name="T0" fmla="*/ 2147483647 w 40"/>
                <a:gd name="T1" fmla="*/ 0 h 17"/>
                <a:gd name="T2" fmla="*/ 2147483647 w 40"/>
                <a:gd name="T3" fmla="*/ 0 h 17"/>
                <a:gd name="T4" fmla="*/ 2147483647 w 40"/>
                <a:gd name="T5" fmla="*/ 0 h 17"/>
                <a:gd name="T6" fmla="*/ 2147483647 w 40"/>
                <a:gd name="T7" fmla="*/ 0 h 17"/>
                <a:gd name="T8" fmla="*/ 2147483647 w 40"/>
                <a:gd name="T9" fmla="*/ 2147483647 h 17"/>
                <a:gd name="T10" fmla="*/ 2147483647 w 40"/>
                <a:gd name="T11" fmla="*/ 2147483647 h 17"/>
                <a:gd name="T12" fmla="*/ 0 w 40"/>
                <a:gd name="T13" fmla="*/ 2147483647 h 17"/>
                <a:gd name="T14" fmla="*/ 0 w 40"/>
                <a:gd name="T15" fmla="*/ 2147483647 h 17"/>
                <a:gd name="T16" fmla="*/ 0 w 40"/>
                <a:gd name="T17" fmla="*/ 2147483647 h 17"/>
                <a:gd name="T18" fmla="*/ 2147483647 w 40"/>
                <a:gd name="T19" fmla="*/ 2147483647 h 17"/>
                <a:gd name="T20" fmla="*/ 2147483647 w 40"/>
                <a:gd name="T21" fmla="*/ 2147483647 h 17"/>
                <a:gd name="T22" fmla="*/ 2147483647 w 40"/>
                <a:gd name="T23" fmla="*/ 2147483647 h 17"/>
                <a:gd name="T24" fmla="*/ 2147483647 w 40"/>
                <a:gd name="T25" fmla="*/ 2147483647 h 17"/>
                <a:gd name="T26" fmla="*/ 2147483647 w 40"/>
                <a:gd name="T27" fmla="*/ 2147483647 h 17"/>
                <a:gd name="T28" fmla="*/ 2147483647 w 40"/>
                <a:gd name="T29" fmla="*/ 2147483647 h 17"/>
                <a:gd name="T30" fmla="*/ 2147483647 w 40"/>
                <a:gd name="T31" fmla="*/ 2147483647 h 17"/>
                <a:gd name="T32" fmla="*/ 2147483647 w 40"/>
                <a:gd name="T33" fmla="*/ 2147483647 h 17"/>
                <a:gd name="T34" fmla="*/ 2147483647 w 40"/>
                <a:gd name="T35" fmla="*/ 2147483647 h 17"/>
                <a:gd name="T36" fmla="*/ 2147483647 w 40"/>
                <a:gd name="T37" fmla="*/ 2147483647 h 17"/>
                <a:gd name="T38" fmla="*/ 2147483647 w 40"/>
                <a:gd name="T39" fmla="*/ 2147483647 h 17"/>
                <a:gd name="T40" fmla="*/ 2147483647 w 40"/>
                <a:gd name="T41" fmla="*/ 2147483647 h 17"/>
                <a:gd name="T42" fmla="*/ 2147483647 w 40"/>
                <a:gd name="T43" fmla="*/ 2147483647 h 17"/>
                <a:gd name="T44" fmla="*/ 2147483647 w 40"/>
                <a:gd name="T45" fmla="*/ 2147483647 h 17"/>
                <a:gd name="T46" fmla="*/ 2147483647 w 40"/>
                <a:gd name="T47" fmla="*/ 2147483647 h 17"/>
                <a:gd name="T48" fmla="*/ 2147483647 w 40"/>
                <a:gd name="T49" fmla="*/ 2147483647 h 17"/>
                <a:gd name="T50" fmla="*/ 2147483647 w 40"/>
                <a:gd name="T51" fmla="*/ 0 h 17"/>
                <a:gd name="T52" fmla="*/ 2147483647 w 40"/>
                <a:gd name="T53" fmla="*/ 0 h 17"/>
                <a:gd name="T54" fmla="*/ 2147483647 w 40"/>
                <a:gd name="T55" fmla="*/ 0 h 17"/>
                <a:gd name="T56" fmla="*/ 2147483647 w 40"/>
                <a:gd name="T57" fmla="*/ 0 h 17"/>
                <a:gd name="T58" fmla="*/ 2147483647 w 40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17"/>
                <a:gd name="T92" fmla="*/ 40 w 40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17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26" y="17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2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3" name="Line 835"/>
            <p:cNvSpPr>
              <a:spLocks noChangeShapeType="1"/>
            </p:cNvSpPr>
            <p:nvPr/>
          </p:nvSpPr>
          <p:spPr bwMode="auto">
            <a:xfrm>
              <a:off x="3166654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4" name="Freeform 836"/>
            <p:cNvSpPr>
              <a:spLocks/>
            </p:cNvSpPr>
            <p:nvPr/>
          </p:nvSpPr>
          <p:spPr bwMode="auto">
            <a:xfrm>
              <a:off x="3163887" y="2669210"/>
              <a:ext cx="9683" cy="5641"/>
            </a:xfrm>
            <a:custGeom>
              <a:avLst/>
              <a:gdLst>
                <a:gd name="T0" fmla="*/ 2147483647 w 35"/>
                <a:gd name="T1" fmla="*/ 0 h 17"/>
                <a:gd name="T2" fmla="*/ 2147483647 w 35"/>
                <a:gd name="T3" fmla="*/ 0 h 17"/>
                <a:gd name="T4" fmla="*/ 2147483647 w 35"/>
                <a:gd name="T5" fmla="*/ 0 h 17"/>
                <a:gd name="T6" fmla="*/ 2147483647 w 35"/>
                <a:gd name="T7" fmla="*/ 0 h 17"/>
                <a:gd name="T8" fmla="*/ 2147483647 w 35"/>
                <a:gd name="T9" fmla="*/ 2147483647 h 17"/>
                <a:gd name="T10" fmla="*/ 0 w 35"/>
                <a:gd name="T11" fmla="*/ 2147483647 h 17"/>
                <a:gd name="T12" fmla="*/ 0 w 35"/>
                <a:gd name="T13" fmla="*/ 2147483647 h 17"/>
                <a:gd name="T14" fmla="*/ 0 w 35"/>
                <a:gd name="T15" fmla="*/ 2147483647 h 17"/>
                <a:gd name="T16" fmla="*/ 0 w 35"/>
                <a:gd name="T17" fmla="*/ 2147483647 h 17"/>
                <a:gd name="T18" fmla="*/ 0 w 35"/>
                <a:gd name="T19" fmla="*/ 2147483647 h 17"/>
                <a:gd name="T20" fmla="*/ 2147483647 w 35"/>
                <a:gd name="T21" fmla="*/ 2147483647 h 17"/>
                <a:gd name="T22" fmla="*/ 2147483647 w 35"/>
                <a:gd name="T23" fmla="*/ 2147483647 h 17"/>
                <a:gd name="T24" fmla="*/ 2147483647 w 35"/>
                <a:gd name="T25" fmla="*/ 2147483647 h 17"/>
                <a:gd name="T26" fmla="*/ 2147483647 w 35"/>
                <a:gd name="T27" fmla="*/ 2147483647 h 17"/>
                <a:gd name="T28" fmla="*/ 2147483647 w 35"/>
                <a:gd name="T29" fmla="*/ 2147483647 h 17"/>
                <a:gd name="T30" fmla="*/ 2147483647 w 35"/>
                <a:gd name="T31" fmla="*/ 2147483647 h 17"/>
                <a:gd name="T32" fmla="*/ 2147483647 w 35"/>
                <a:gd name="T33" fmla="*/ 2147483647 h 17"/>
                <a:gd name="T34" fmla="*/ 2147483647 w 35"/>
                <a:gd name="T35" fmla="*/ 2147483647 h 17"/>
                <a:gd name="T36" fmla="*/ 2147483647 w 35"/>
                <a:gd name="T37" fmla="*/ 2147483647 h 17"/>
                <a:gd name="T38" fmla="*/ 2147483647 w 35"/>
                <a:gd name="T39" fmla="*/ 2147483647 h 17"/>
                <a:gd name="T40" fmla="*/ 2147483647 w 35"/>
                <a:gd name="T41" fmla="*/ 2147483647 h 17"/>
                <a:gd name="T42" fmla="*/ 2147483647 w 35"/>
                <a:gd name="T43" fmla="*/ 2147483647 h 17"/>
                <a:gd name="T44" fmla="*/ 2147483647 w 35"/>
                <a:gd name="T45" fmla="*/ 2147483647 h 17"/>
                <a:gd name="T46" fmla="*/ 2147483647 w 35"/>
                <a:gd name="T47" fmla="*/ 2147483647 h 17"/>
                <a:gd name="T48" fmla="*/ 2147483647 w 35"/>
                <a:gd name="T49" fmla="*/ 2147483647 h 17"/>
                <a:gd name="T50" fmla="*/ 2147483647 w 35"/>
                <a:gd name="T51" fmla="*/ 0 h 17"/>
                <a:gd name="T52" fmla="*/ 2147483647 w 35"/>
                <a:gd name="T53" fmla="*/ 0 h 17"/>
                <a:gd name="T54" fmla="*/ 2147483647 w 35"/>
                <a:gd name="T55" fmla="*/ 0 h 17"/>
                <a:gd name="T56" fmla="*/ 2147483647 w 35"/>
                <a:gd name="T57" fmla="*/ 0 h 17"/>
                <a:gd name="T58" fmla="*/ 2147483647 w 35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7"/>
                <a:gd name="T92" fmla="*/ 35 w 35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7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20" y="17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5" y="9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5" name="Line 837"/>
            <p:cNvSpPr>
              <a:spLocks noChangeShapeType="1"/>
            </p:cNvSpPr>
            <p:nvPr/>
          </p:nvSpPr>
          <p:spPr bwMode="auto">
            <a:xfrm>
              <a:off x="3169420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6" name="Freeform 838"/>
            <p:cNvSpPr>
              <a:spLocks/>
            </p:cNvSpPr>
            <p:nvPr/>
          </p:nvSpPr>
          <p:spPr bwMode="auto">
            <a:xfrm>
              <a:off x="3168037" y="2669210"/>
              <a:ext cx="5533" cy="5641"/>
            </a:xfrm>
            <a:custGeom>
              <a:avLst/>
              <a:gdLst>
                <a:gd name="T0" fmla="*/ 2147483647 w 20"/>
                <a:gd name="T1" fmla="*/ 0 h 17"/>
                <a:gd name="T2" fmla="*/ 2147483647 w 20"/>
                <a:gd name="T3" fmla="*/ 0 h 17"/>
                <a:gd name="T4" fmla="*/ 2147483647 w 20"/>
                <a:gd name="T5" fmla="*/ 0 h 17"/>
                <a:gd name="T6" fmla="*/ 2147483647 w 20"/>
                <a:gd name="T7" fmla="*/ 0 h 17"/>
                <a:gd name="T8" fmla="*/ 0 w 20"/>
                <a:gd name="T9" fmla="*/ 2147483647 h 17"/>
                <a:gd name="T10" fmla="*/ 0 w 20"/>
                <a:gd name="T11" fmla="*/ 2147483647 h 17"/>
                <a:gd name="T12" fmla="*/ 0 w 20"/>
                <a:gd name="T13" fmla="*/ 2147483647 h 17"/>
                <a:gd name="T14" fmla="*/ 0 w 20"/>
                <a:gd name="T15" fmla="*/ 2147483647 h 17"/>
                <a:gd name="T16" fmla="*/ 0 w 20"/>
                <a:gd name="T17" fmla="*/ 2147483647 h 17"/>
                <a:gd name="T18" fmla="*/ 0 w 20"/>
                <a:gd name="T19" fmla="*/ 2147483647 h 17"/>
                <a:gd name="T20" fmla="*/ 0 w 20"/>
                <a:gd name="T21" fmla="*/ 2147483647 h 17"/>
                <a:gd name="T22" fmla="*/ 2147483647 w 20"/>
                <a:gd name="T23" fmla="*/ 2147483647 h 17"/>
                <a:gd name="T24" fmla="*/ 2147483647 w 20"/>
                <a:gd name="T25" fmla="*/ 2147483647 h 17"/>
                <a:gd name="T26" fmla="*/ 2147483647 w 20"/>
                <a:gd name="T27" fmla="*/ 2147483647 h 17"/>
                <a:gd name="T28" fmla="*/ 2147483647 w 20"/>
                <a:gd name="T29" fmla="*/ 2147483647 h 17"/>
                <a:gd name="T30" fmla="*/ 2147483647 w 20"/>
                <a:gd name="T31" fmla="*/ 2147483647 h 17"/>
                <a:gd name="T32" fmla="*/ 2147483647 w 20"/>
                <a:gd name="T33" fmla="*/ 2147483647 h 17"/>
                <a:gd name="T34" fmla="*/ 2147483647 w 20"/>
                <a:gd name="T35" fmla="*/ 2147483647 h 17"/>
                <a:gd name="T36" fmla="*/ 2147483647 w 20"/>
                <a:gd name="T37" fmla="*/ 2147483647 h 17"/>
                <a:gd name="T38" fmla="*/ 2147483647 w 20"/>
                <a:gd name="T39" fmla="*/ 2147483647 h 17"/>
                <a:gd name="T40" fmla="*/ 2147483647 w 20"/>
                <a:gd name="T41" fmla="*/ 2147483647 h 17"/>
                <a:gd name="T42" fmla="*/ 2147483647 w 20"/>
                <a:gd name="T43" fmla="*/ 2147483647 h 17"/>
                <a:gd name="T44" fmla="*/ 2147483647 w 20"/>
                <a:gd name="T45" fmla="*/ 2147483647 h 17"/>
                <a:gd name="T46" fmla="*/ 2147483647 w 20"/>
                <a:gd name="T47" fmla="*/ 2147483647 h 17"/>
                <a:gd name="T48" fmla="*/ 2147483647 w 20"/>
                <a:gd name="T49" fmla="*/ 2147483647 h 17"/>
                <a:gd name="T50" fmla="*/ 2147483647 w 20"/>
                <a:gd name="T51" fmla="*/ 0 h 17"/>
                <a:gd name="T52" fmla="*/ 2147483647 w 20"/>
                <a:gd name="T53" fmla="*/ 0 h 17"/>
                <a:gd name="T54" fmla="*/ 2147483647 w 20"/>
                <a:gd name="T55" fmla="*/ 0 h 17"/>
                <a:gd name="T56" fmla="*/ 2147483647 w 20"/>
                <a:gd name="T57" fmla="*/ 0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17"/>
                <a:gd name="T89" fmla="*/ 20 w 20"/>
                <a:gd name="T90" fmla="*/ 17 h 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17">
                  <a:moveTo>
                    <a:pt x="8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7" name="Line 839"/>
            <p:cNvSpPr>
              <a:spLocks noChangeShapeType="1"/>
            </p:cNvSpPr>
            <p:nvPr/>
          </p:nvSpPr>
          <p:spPr bwMode="auto">
            <a:xfrm>
              <a:off x="3170803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8" name="Freeform 840"/>
            <p:cNvSpPr>
              <a:spLocks/>
            </p:cNvSpPr>
            <p:nvPr/>
          </p:nvSpPr>
          <p:spPr bwMode="auto">
            <a:xfrm>
              <a:off x="3168037" y="2669210"/>
              <a:ext cx="9683" cy="5641"/>
            </a:xfrm>
            <a:custGeom>
              <a:avLst/>
              <a:gdLst>
                <a:gd name="T0" fmla="*/ 2147483647 w 37"/>
                <a:gd name="T1" fmla="*/ 0 h 17"/>
                <a:gd name="T2" fmla="*/ 2147483647 w 37"/>
                <a:gd name="T3" fmla="*/ 0 h 17"/>
                <a:gd name="T4" fmla="*/ 2147483647 w 37"/>
                <a:gd name="T5" fmla="*/ 0 h 17"/>
                <a:gd name="T6" fmla="*/ 2147483647 w 37"/>
                <a:gd name="T7" fmla="*/ 0 h 17"/>
                <a:gd name="T8" fmla="*/ 2147483647 w 37"/>
                <a:gd name="T9" fmla="*/ 2147483647 h 17"/>
                <a:gd name="T10" fmla="*/ 2147483647 w 37"/>
                <a:gd name="T11" fmla="*/ 2147483647 h 17"/>
                <a:gd name="T12" fmla="*/ 0 w 37"/>
                <a:gd name="T13" fmla="*/ 2147483647 h 17"/>
                <a:gd name="T14" fmla="*/ 0 w 37"/>
                <a:gd name="T15" fmla="*/ 2147483647 h 17"/>
                <a:gd name="T16" fmla="*/ 0 w 37"/>
                <a:gd name="T17" fmla="*/ 2147483647 h 17"/>
                <a:gd name="T18" fmla="*/ 2147483647 w 37"/>
                <a:gd name="T19" fmla="*/ 2147483647 h 17"/>
                <a:gd name="T20" fmla="*/ 2147483647 w 37"/>
                <a:gd name="T21" fmla="*/ 2147483647 h 17"/>
                <a:gd name="T22" fmla="*/ 2147483647 w 37"/>
                <a:gd name="T23" fmla="*/ 2147483647 h 17"/>
                <a:gd name="T24" fmla="*/ 2147483647 w 37"/>
                <a:gd name="T25" fmla="*/ 2147483647 h 17"/>
                <a:gd name="T26" fmla="*/ 2147483647 w 37"/>
                <a:gd name="T27" fmla="*/ 2147483647 h 17"/>
                <a:gd name="T28" fmla="*/ 2147483647 w 37"/>
                <a:gd name="T29" fmla="*/ 2147483647 h 17"/>
                <a:gd name="T30" fmla="*/ 2147483647 w 37"/>
                <a:gd name="T31" fmla="*/ 2147483647 h 17"/>
                <a:gd name="T32" fmla="*/ 2147483647 w 37"/>
                <a:gd name="T33" fmla="*/ 2147483647 h 17"/>
                <a:gd name="T34" fmla="*/ 2147483647 w 37"/>
                <a:gd name="T35" fmla="*/ 2147483647 h 17"/>
                <a:gd name="T36" fmla="*/ 2147483647 w 37"/>
                <a:gd name="T37" fmla="*/ 2147483647 h 17"/>
                <a:gd name="T38" fmla="*/ 2147483647 w 37"/>
                <a:gd name="T39" fmla="*/ 2147483647 h 17"/>
                <a:gd name="T40" fmla="*/ 2147483647 w 37"/>
                <a:gd name="T41" fmla="*/ 2147483647 h 17"/>
                <a:gd name="T42" fmla="*/ 2147483647 w 37"/>
                <a:gd name="T43" fmla="*/ 2147483647 h 17"/>
                <a:gd name="T44" fmla="*/ 2147483647 w 37"/>
                <a:gd name="T45" fmla="*/ 2147483647 h 17"/>
                <a:gd name="T46" fmla="*/ 2147483647 w 37"/>
                <a:gd name="T47" fmla="*/ 2147483647 h 17"/>
                <a:gd name="T48" fmla="*/ 2147483647 w 37"/>
                <a:gd name="T49" fmla="*/ 2147483647 h 17"/>
                <a:gd name="T50" fmla="*/ 2147483647 w 37"/>
                <a:gd name="T51" fmla="*/ 0 h 17"/>
                <a:gd name="T52" fmla="*/ 2147483647 w 37"/>
                <a:gd name="T53" fmla="*/ 0 h 17"/>
                <a:gd name="T54" fmla="*/ 2147483647 w 37"/>
                <a:gd name="T55" fmla="*/ 0 h 17"/>
                <a:gd name="T56" fmla="*/ 2147483647 w 37"/>
                <a:gd name="T57" fmla="*/ 0 h 17"/>
                <a:gd name="T58" fmla="*/ 2147483647 w 37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17"/>
                <a:gd name="T92" fmla="*/ 37 w 37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17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22" y="17"/>
                  </a:lnTo>
                  <a:lnTo>
                    <a:pt x="28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7" y="6"/>
                  </a:lnTo>
                  <a:lnTo>
                    <a:pt x="34" y="3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9" name="Line 841"/>
            <p:cNvSpPr>
              <a:spLocks noChangeShapeType="1"/>
            </p:cNvSpPr>
            <p:nvPr/>
          </p:nvSpPr>
          <p:spPr bwMode="auto">
            <a:xfrm>
              <a:off x="3174953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0" name="Freeform 842"/>
            <p:cNvSpPr>
              <a:spLocks/>
            </p:cNvSpPr>
            <p:nvPr/>
          </p:nvSpPr>
          <p:spPr bwMode="auto">
            <a:xfrm>
              <a:off x="3172187" y="2669210"/>
              <a:ext cx="16599" cy="5641"/>
            </a:xfrm>
            <a:custGeom>
              <a:avLst/>
              <a:gdLst>
                <a:gd name="T0" fmla="*/ 2147483647 w 58"/>
                <a:gd name="T1" fmla="*/ 0 h 17"/>
                <a:gd name="T2" fmla="*/ 2147483647 w 58"/>
                <a:gd name="T3" fmla="*/ 0 h 17"/>
                <a:gd name="T4" fmla="*/ 2147483647 w 58"/>
                <a:gd name="T5" fmla="*/ 0 h 17"/>
                <a:gd name="T6" fmla="*/ 2147483647 w 58"/>
                <a:gd name="T7" fmla="*/ 0 h 17"/>
                <a:gd name="T8" fmla="*/ 2147483647 w 58"/>
                <a:gd name="T9" fmla="*/ 2147483647 h 17"/>
                <a:gd name="T10" fmla="*/ 0 w 58"/>
                <a:gd name="T11" fmla="*/ 2147483647 h 17"/>
                <a:gd name="T12" fmla="*/ 0 w 58"/>
                <a:gd name="T13" fmla="*/ 2147483647 h 17"/>
                <a:gd name="T14" fmla="*/ 0 w 58"/>
                <a:gd name="T15" fmla="*/ 2147483647 h 17"/>
                <a:gd name="T16" fmla="*/ 0 w 58"/>
                <a:gd name="T17" fmla="*/ 2147483647 h 17"/>
                <a:gd name="T18" fmla="*/ 0 w 58"/>
                <a:gd name="T19" fmla="*/ 2147483647 h 17"/>
                <a:gd name="T20" fmla="*/ 2147483647 w 58"/>
                <a:gd name="T21" fmla="*/ 2147483647 h 17"/>
                <a:gd name="T22" fmla="*/ 2147483647 w 58"/>
                <a:gd name="T23" fmla="*/ 2147483647 h 17"/>
                <a:gd name="T24" fmla="*/ 2147483647 w 58"/>
                <a:gd name="T25" fmla="*/ 2147483647 h 17"/>
                <a:gd name="T26" fmla="*/ 2147483647 w 58"/>
                <a:gd name="T27" fmla="*/ 2147483647 h 17"/>
                <a:gd name="T28" fmla="*/ 2147483647 w 58"/>
                <a:gd name="T29" fmla="*/ 2147483647 h 17"/>
                <a:gd name="T30" fmla="*/ 2147483647 w 58"/>
                <a:gd name="T31" fmla="*/ 2147483647 h 17"/>
                <a:gd name="T32" fmla="*/ 2147483647 w 58"/>
                <a:gd name="T33" fmla="*/ 2147483647 h 17"/>
                <a:gd name="T34" fmla="*/ 2147483647 w 58"/>
                <a:gd name="T35" fmla="*/ 2147483647 h 17"/>
                <a:gd name="T36" fmla="*/ 2147483647 w 58"/>
                <a:gd name="T37" fmla="*/ 2147483647 h 17"/>
                <a:gd name="T38" fmla="*/ 2147483647 w 58"/>
                <a:gd name="T39" fmla="*/ 2147483647 h 17"/>
                <a:gd name="T40" fmla="*/ 2147483647 w 58"/>
                <a:gd name="T41" fmla="*/ 2147483647 h 17"/>
                <a:gd name="T42" fmla="*/ 2147483647 w 58"/>
                <a:gd name="T43" fmla="*/ 2147483647 h 17"/>
                <a:gd name="T44" fmla="*/ 2147483647 w 58"/>
                <a:gd name="T45" fmla="*/ 2147483647 h 17"/>
                <a:gd name="T46" fmla="*/ 2147483647 w 58"/>
                <a:gd name="T47" fmla="*/ 2147483647 h 17"/>
                <a:gd name="T48" fmla="*/ 2147483647 w 58"/>
                <a:gd name="T49" fmla="*/ 2147483647 h 17"/>
                <a:gd name="T50" fmla="*/ 2147483647 w 58"/>
                <a:gd name="T51" fmla="*/ 0 h 17"/>
                <a:gd name="T52" fmla="*/ 2147483647 w 58"/>
                <a:gd name="T53" fmla="*/ 0 h 17"/>
                <a:gd name="T54" fmla="*/ 2147483647 w 58"/>
                <a:gd name="T55" fmla="*/ 0 h 17"/>
                <a:gd name="T56" fmla="*/ 2147483647 w 58"/>
                <a:gd name="T57" fmla="*/ 0 h 17"/>
                <a:gd name="T58" fmla="*/ 2147483647 w 58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17"/>
                <a:gd name="T92" fmla="*/ 58 w 58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17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10" y="17"/>
                  </a:lnTo>
                  <a:lnTo>
                    <a:pt x="45" y="17"/>
                  </a:lnTo>
                  <a:lnTo>
                    <a:pt x="50" y="17"/>
                  </a:lnTo>
                  <a:lnTo>
                    <a:pt x="53" y="17"/>
                  </a:lnTo>
                  <a:lnTo>
                    <a:pt x="56" y="15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1" name="Line 843"/>
            <p:cNvSpPr>
              <a:spLocks noChangeShapeType="1"/>
            </p:cNvSpPr>
            <p:nvPr/>
          </p:nvSpPr>
          <p:spPr bwMode="auto">
            <a:xfrm>
              <a:off x="3184636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2" name="Freeform 844"/>
            <p:cNvSpPr>
              <a:spLocks/>
            </p:cNvSpPr>
            <p:nvPr/>
          </p:nvSpPr>
          <p:spPr bwMode="auto">
            <a:xfrm>
              <a:off x="3183252" y="2669210"/>
              <a:ext cx="15216" cy="5641"/>
            </a:xfrm>
            <a:custGeom>
              <a:avLst/>
              <a:gdLst>
                <a:gd name="T0" fmla="*/ 2147483647 w 54"/>
                <a:gd name="T1" fmla="*/ 0 h 17"/>
                <a:gd name="T2" fmla="*/ 2147483647 w 54"/>
                <a:gd name="T3" fmla="*/ 0 h 17"/>
                <a:gd name="T4" fmla="*/ 2147483647 w 54"/>
                <a:gd name="T5" fmla="*/ 0 h 17"/>
                <a:gd name="T6" fmla="*/ 2147483647 w 54"/>
                <a:gd name="T7" fmla="*/ 0 h 17"/>
                <a:gd name="T8" fmla="*/ 0 w 54"/>
                <a:gd name="T9" fmla="*/ 2147483647 h 17"/>
                <a:gd name="T10" fmla="*/ 0 w 54"/>
                <a:gd name="T11" fmla="*/ 2147483647 h 17"/>
                <a:gd name="T12" fmla="*/ 0 w 54"/>
                <a:gd name="T13" fmla="*/ 2147483647 h 17"/>
                <a:gd name="T14" fmla="*/ 0 w 54"/>
                <a:gd name="T15" fmla="*/ 2147483647 h 17"/>
                <a:gd name="T16" fmla="*/ 0 w 54"/>
                <a:gd name="T17" fmla="*/ 2147483647 h 17"/>
                <a:gd name="T18" fmla="*/ 0 w 54"/>
                <a:gd name="T19" fmla="*/ 2147483647 h 17"/>
                <a:gd name="T20" fmla="*/ 0 w 54"/>
                <a:gd name="T21" fmla="*/ 2147483647 h 17"/>
                <a:gd name="T22" fmla="*/ 2147483647 w 54"/>
                <a:gd name="T23" fmla="*/ 2147483647 h 17"/>
                <a:gd name="T24" fmla="*/ 2147483647 w 54"/>
                <a:gd name="T25" fmla="*/ 2147483647 h 17"/>
                <a:gd name="T26" fmla="*/ 2147483647 w 54"/>
                <a:gd name="T27" fmla="*/ 2147483647 h 17"/>
                <a:gd name="T28" fmla="*/ 2147483647 w 54"/>
                <a:gd name="T29" fmla="*/ 2147483647 h 17"/>
                <a:gd name="T30" fmla="*/ 2147483647 w 54"/>
                <a:gd name="T31" fmla="*/ 2147483647 h 17"/>
                <a:gd name="T32" fmla="*/ 2147483647 w 54"/>
                <a:gd name="T33" fmla="*/ 2147483647 h 17"/>
                <a:gd name="T34" fmla="*/ 2147483647 w 54"/>
                <a:gd name="T35" fmla="*/ 2147483647 h 17"/>
                <a:gd name="T36" fmla="*/ 2147483647 w 54"/>
                <a:gd name="T37" fmla="*/ 2147483647 h 17"/>
                <a:gd name="T38" fmla="*/ 2147483647 w 54"/>
                <a:gd name="T39" fmla="*/ 2147483647 h 17"/>
                <a:gd name="T40" fmla="*/ 2147483647 w 54"/>
                <a:gd name="T41" fmla="*/ 2147483647 h 17"/>
                <a:gd name="T42" fmla="*/ 2147483647 w 54"/>
                <a:gd name="T43" fmla="*/ 2147483647 h 17"/>
                <a:gd name="T44" fmla="*/ 2147483647 w 54"/>
                <a:gd name="T45" fmla="*/ 2147483647 h 17"/>
                <a:gd name="T46" fmla="*/ 2147483647 w 54"/>
                <a:gd name="T47" fmla="*/ 2147483647 h 17"/>
                <a:gd name="T48" fmla="*/ 2147483647 w 54"/>
                <a:gd name="T49" fmla="*/ 2147483647 h 17"/>
                <a:gd name="T50" fmla="*/ 2147483647 w 54"/>
                <a:gd name="T51" fmla="*/ 0 h 17"/>
                <a:gd name="T52" fmla="*/ 2147483647 w 54"/>
                <a:gd name="T53" fmla="*/ 0 h 17"/>
                <a:gd name="T54" fmla="*/ 2147483647 w 54"/>
                <a:gd name="T55" fmla="*/ 0 h 17"/>
                <a:gd name="T56" fmla="*/ 2147483647 w 54"/>
                <a:gd name="T57" fmla="*/ 0 h 17"/>
                <a:gd name="T58" fmla="*/ 2147483647 w 54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17"/>
                <a:gd name="T92" fmla="*/ 54 w 54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17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39" y="17"/>
                  </a:lnTo>
                  <a:lnTo>
                    <a:pt x="45" y="17"/>
                  </a:lnTo>
                  <a:lnTo>
                    <a:pt x="48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4" y="12"/>
                  </a:lnTo>
                  <a:lnTo>
                    <a:pt x="54" y="9"/>
                  </a:lnTo>
                  <a:lnTo>
                    <a:pt x="54" y="6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3" name="Line 845"/>
            <p:cNvSpPr>
              <a:spLocks noChangeShapeType="1"/>
            </p:cNvSpPr>
            <p:nvPr/>
          </p:nvSpPr>
          <p:spPr bwMode="auto">
            <a:xfrm>
              <a:off x="3195701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4" name="Freeform 846"/>
            <p:cNvSpPr>
              <a:spLocks/>
            </p:cNvSpPr>
            <p:nvPr/>
          </p:nvSpPr>
          <p:spPr bwMode="auto">
            <a:xfrm>
              <a:off x="3191551" y="2669210"/>
              <a:ext cx="9683" cy="5641"/>
            </a:xfrm>
            <a:custGeom>
              <a:avLst/>
              <a:gdLst>
                <a:gd name="T0" fmla="*/ 2147483647 w 35"/>
                <a:gd name="T1" fmla="*/ 0 h 17"/>
                <a:gd name="T2" fmla="*/ 2147483647 w 35"/>
                <a:gd name="T3" fmla="*/ 0 h 17"/>
                <a:gd name="T4" fmla="*/ 2147483647 w 35"/>
                <a:gd name="T5" fmla="*/ 0 h 17"/>
                <a:gd name="T6" fmla="*/ 2147483647 w 35"/>
                <a:gd name="T7" fmla="*/ 0 h 17"/>
                <a:gd name="T8" fmla="*/ 2147483647 w 35"/>
                <a:gd name="T9" fmla="*/ 2147483647 h 17"/>
                <a:gd name="T10" fmla="*/ 2147483647 w 35"/>
                <a:gd name="T11" fmla="*/ 2147483647 h 17"/>
                <a:gd name="T12" fmla="*/ 0 w 35"/>
                <a:gd name="T13" fmla="*/ 2147483647 h 17"/>
                <a:gd name="T14" fmla="*/ 0 w 35"/>
                <a:gd name="T15" fmla="*/ 2147483647 h 17"/>
                <a:gd name="T16" fmla="*/ 0 w 35"/>
                <a:gd name="T17" fmla="*/ 2147483647 h 17"/>
                <a:gd name="T18" fmla="*/ 2147483647 w 35"/>
                <a:gd name="T19" fmla="*/ 2147483647 h 17"/>
                <a:gd name="T20" fmla="*/ 2147483647 w 35"/>
                <a:gd name="T21" fmla="*/ 2147483647 h 17"/>
                <a:gd name="T22" fmla="*/ 2147483647 w 35"/>
                <a:gd name="T23" fmla="*/ 2147483647 h 17"/>
                <a:gd name="T24" fmla="*/ 2147483647 w 35"/>
                <a:gd name="T25" fmla="*/ 2147483647 h 17"/>
                <a:gd name="T26" fmla="*/ 2147483647 w 35"/>
                <a:gd name="T27" fmla="*/ 2147483647 h 17"/>
                <a:gd name="T28" fmla="*/ 2147483647 w 35"/>
                <a:gd name="T29" fmla="*/ 2147483647 h 17"/>
                <a:gd name="T30" fmla="*/ 2147483647 w 35"/>
                <a:gd name="T31" fmla="*/ 2147483647 h 17"/>
                <a:gd name="T32" fmla="*/ 2147483647 w 35"/>
                <a:gd name="T33" fmla="*/ 2147483647 h 17"/>
                <a:gd name="T34" fmla="*/ 2147483647 w 35"/>
                <a:gd name="T35" fmla="*/ 2147483647 h 17"/>
                <a:gd name="T36" fmla="*/ 2147483647 w 35"/>
                <a:gd name="T37" fmla="*/ 2147483647 h 17"/>
                <a:gd name="T38" fmla="*/ 2147483647 w 35"/>
                <a:gd name="T39" fmla="*/ 2147483647 h 17"/>
                <a:gd name="T40" fmla="*/ 2147483647 w 35"/>
                <a:gd name="T41" fmla="*/ 2147483647 h 17"/>
                <a:gd name="T42" fmla="*/ 2147483647 w 35"/>
                <a:gd name="T43" fmla="*/ 2147483647 h 17"/>
                <a:gd name="T44" fmla="*/ 2147483647 w 35"/>
                <a:gd name="T45" fmla="*/ 2147483647 h 17"/>
                <a:gd name="T46" fmla="*/ 2147483647 w 35"/>
                <a:gd name="T47" fmla="*/ 2147483647 h 17"/>
                <a:gd name="T48" fmla="*/ 2147483647 w 35"/>
                <a:gd name="T49" fmla="*/ 2147483647 h 17"/>
                <a:gd name="T50" fmla="*/ 2147483647 w 35"/>
                <a:gd name="T51" fmla="*/ 0 h 17"/>
                <a:gd name="T52" fmla="*/ 2147483647 w 35"/>
                <a:gd name="T53" fmla="*/ 0 h 17"/>
                <a:gd name="T54" fmla="*/ 2147483647 w 35"/>
                <a:gd name="T55" fmla="*/ 0 h 17"/>
                <a:gd name="T56" fmla="*/ 2147483647 w 35"/>
                <a:gd name="T57" fmla="*/ 0 h 17"/>
                <a:gd name="T58" fmla="*/ 2147483647 w 35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7"/>
                <a:gd name="T92" fmla="*/ 35 w 35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7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10" y="17"/>
                  </a:lnTo>
                  <a:lnTo>
                    <a:pt x="21" y="17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33" y="15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3" y="6"/>
                  </a:lnTo>
                  <a:lnTo>
                    <a:pt x="33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5" name="Line 847"/>
            <p:cNvSpPr>
              <a:spLocks noChangeShapeType="1"/>
            </p:cNvSpPr>
            <p:nvPr/>
          </p:nvSpPr>
          <p:spPr bwMode="auto">
            <a:xfrm>
              <a:off x="3198468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6" name="Freeform 848"/>
            <p:cNvSpPr>
              <a:spLocks/>
            </p:cNvSpPr>
            <p:nvPr/>
          </p:nvSpPr>
          <p:spPr bwMode="auto">
            <a:xfrm>
              <a:off x="3195701" y="2669210"/>
              <a:ext cx="8299" cy="5641"/>
            </a:xfrm>
            <a:custGeom>
              <a:avLst/>
              <a:gdLst>
                <a:gd name="T0" fmla="*/ 2147483647 w 29"/>
                <a:gd name="T1" fmla="*/ 0 h 17"/>
                <a:gd name="T2" fmla="*/ 2147483647 w 29"/>
                <a:gd name="T3" fmla="*/ 0 h 17"/>
                <a:gd name="T4" fmla="*/ 2147483647 w 29"/>
                <a:gd name="T5" fmla="*/ 0 h 17"/>
                <a:gd name="T6" fmla="*/ 2147483647 w 29"/>
                <a:gd name="T7" fmla="*/ 0 h 17"/>
                <a:gd name="T8" fmla="*/ 2147483647 w 29"/>
                <a:gd name="T9" fmla="*/ 2147483647 h 17"/>
                <a:gd name="T10" fmla="*/ 0 w 29"/>
                <a:gd name="T11" fmla="*/ 2147483647 h 17"/>
                <a:gd name="T12" fmla="*/ 0 w 29"/>
                <a:gd name="T13" fmla="*/ 2147483647 h 17"/>
                <a:gd name="T14" fmla="*/ 0 w 29"/>
                <a:gd name="T15" fmla="*/ 2147483647 h 17"/>
                <a:gd name="T16" fmla="*/ 0 w 29"/>
                <a:gd name="T17" fmla="*/ 2147483647 h 17"/>
                <a:gd name="T18" fmla="*/ 0 w 29"/>
                <a:gd name="T19" fmla="*/ 2147483647 h 17"/>
                <a:gd name="T20" fmla="*/ 2147483647 w 29"/>
                <a:gd name="T21" fmla="*/ 2147483647 h 17"/>
                <a:gd name="T22" fmla="*/ 2147483647 w 29"/>
                <a:gd name="T23" fmla="*/ 2147483647 h 17"/>
                <a:gd name="T24" fmla="*/ 2147483647 w 29"/>
                <a:gd name="T25" fmla="*/ 2147483647 h 17"/>
                <a:gd name="T26" fmla="*/ 2147483647 w 29"/>
                <a:gd name="T27" fmla="*/ 2147483647 h 17"/>
                <a:gd name="T28" fmla="*/ 2147483647 w 29"/>
                <a:gd name="T29" fmla="*/ 2147483647 h 17"/>
                <a:gd name="T30" fmla="*/ 2147483647 w 29"/>
                <a:gd name="T31" fmla="*/ 2147483647 h 17"/>
                <a:gd name="T32" fmla="*/ 2147483647 w 29"/>
                <a:gd name="T33" fmla="*/ 2147483647 h 17"/>
                <a:gd name="T34" fmla="*/ 2147483647 w 29"/>
                <a:gd name="T35" fmla="*/ 2147483647 h 17"/>
                <a:gd name="T36" fmla="*/ 2147483647 w 29"/>
                <a:gd name="T37" fmla="*/ 2147483647 h 17"/>
                <a:gd name="T38" fmla="*/ 2147483647 w 29"/>
                <a:gd name="T39" fmla="*/ 2147483647 h 17"/>
                <a:gd name="T40" fmla="*/ 2147483647 w 29"/>
                <a:gd name="T41" fmla="*/ 2147483647 h 17"/>
                <a:gd name="T42" fmla="*/ 2147483647 w 29"/>
                <a:gd name="T43" fmla="*/ 2147483647 h 17"/>
                <a:gd name="T44" fmla="*/ 2147483647 w 29"/>
                <a:gd name="T45" fmla="*/ 2147483647 h 17"/>
                <a:gd name="T46" fmla="*/ 2147483647 w 29"/>
                <a:gd name="T47" fmla="*/ 2147483647 h 17"/>
                <a:gd name="T48" fmla="*/ 2147483647 w 29"/>
                <a:gd name="T49" fmla="*/ 2147483647 h 17"/>
                <a:gd name="T50" fmla="*/ 2147483647 w 29"/>
                <a:gd name="T51" fmla="*/ 0 h 17"/>
                <a:gd name="T52" fmla="*/ 2147483647 w 29"/>
                <a:gd name="T53" fmla="*/ 0 h 17"/>
                <a:gd name="T54" fmla="*/ 2147483647 w 29"/>
                <a:gd name="T55" fmla="*/ 0 h 17"/>
                <a:gd name="T56" fmla="*/ 2147483647 w 29"/>
                <a:gd name="T57" fmla="*/ 0 h 17"/>
                <a:gd name="T58" fmla="*/ 2147483647 w 29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7"/>
                <a:gd name="T92" fmla="*/ 29 w 29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7">
                  <a:moveTo>
                    <a:pt x="9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12" y="17"/>
                  </a:lnTo>
                  <a:lnTo>
                    <a:pt x="20" y="17"/>
                  </a:lnTo>
                  <a:lnTo>
                    <a:pt x="24" y="17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9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7" name="Line 849"/>
            <p:cNvSpPr>
              <a:spLocks noChangeShapeType="1"/>
            </p:cNvSpPr>
            <p:nvPr/>
          </p:nvSpPr>
          <p:spPr bwMode="auto">
            <a:xfrm>
              <a:off x="3201234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Freeform 850"/>
            <p:cNvSpPr>
              <a:spLocks/>
            </p:cNvSpPr>
            <p:nvPr/>
          </p:nvSpPr>
          <p:spPr bwMode="auto">
            <a:xfrm>
              <a:off x="3198468" y="2669210"/>
              <a:ext cx="6917" cy="5641"/>
            </a:xfrm>
            <a:custGeom>
              <a:avLst/>
              <a:gdLst>
                <a:gd name="T0" fmla="*/ 2147483647 w 26"/>
                <a:gd name="T1" fmla="*/ 0 h 17"/>
                <a:gd name="T2" fmla="*/ 2147483647 w 26"/>
                <a:gd name="T3" fmla="*/ 0 h 17"/>
                <a:gd name="T4" fmla="*/ 2147483647 w 26"/>
                <a:gd name="T5" fmla="*/ 0 h 17"/>
                <a:gd name="T6" fmla="*/ 2147483647 w 26"/>
                <a:gd name="T7" fmla="*/ 0 h 17"/>
                <a:gd name="T8" fmla="*/ 0 w 26"/>
                <a:gd name="T9" fmla="*/ 2147483647 h 17"/>
                <a:gd name="T10" fmla="*/ 0 w 26"/>
                <a:gd name="T11" fmla="*/ 2147483647 h 17"/>
                <a:gd name="T12" fmla="*/ 0 w 26"/>
                <a:gd name="T13" fmla="*/ 2147483647 h 17"/>
                <a:gd name="T14" fmla="*/ 0 w 26"/>
                <a:gd name="T15" fmla="*/ 2147483647 h 17"/>
                <a:gd name="T16" fmla="*/ 0 w 26"/>
                <a:gd name="T17" fmla="*/ 2147483647 h 17"/>
                <a:gd name="T18" fmla="*/ 0 w 26"/>
                <a:gd name="T19" fmla="*/ 2147483647 h 17"/>
                <a:gd name="T20" fmla="*/ 0 w 26"/>
                <a:gd name="T21" fmla="*/ 2147483647 h 17"/>
                <a:gd name="T22" fmla="*/ 2147483647 w 26"/>
                <a:gd name="T23" fmla="*/ 2147483647 h 17"/>
                <a:gd name="T24" fmla="*/ 2147483647 w 26"/>
                <a:gd name="T25" fmla="*/ 2147483647 h 17"/>
                <a:gd name="T26" fmla="*/ 2147483647 w 26"/>
                <a:gd name="T27" fmla="*/ 2147483647 h 17"/>
                <a:gd name="T28" fmla="*/ 2147483647 w 26"/>
                <a:gd name="T29" fmla="*/ 2147483647 h 17"/>
                <a:gd name="T30" fmla="*/ 2147483647 w 26"/>
                <a:gd name="T31" fmla="*/ 2147483647 h 17"/>
                <a:gd name="T32" fmla="*/ 2147483647 w 26"/>
                <a:gd name="T33" fmla="*/ 2147483647 h 17"/>
                <a:gd name="T34" fmla="*/ 2147483647 w 26"/>
                <a:gd name="T35" fmla="*/ 2147483647 h 17"/>
                <a:gd name="T36" fmla="*/ 2147483647 w 26"/>
                <a:gd name="T37" fmla="*/ 2147483647 h 17"/>
                <a:gd name="T38" fmla="*/ 2147483647 w 26"/>
                <a:gd name="T39" fmla="*/ 2147483647 h 17"/>
                <a:gd name="T40" fmla="*/ 2147483647 w 26"/>
                <a:gd name="T41" fmla="*/ 2147483647 h 17"/>
                <a:gd name="T42" fmla="*/ 2147483647 w 26"/>
                <a:gd name="T43" fmla="*/ 2147483647 h 17"/>
                <a:gd name="T44" fmla="*/ 2147483647 w 26"/>
                <a:gd name="T45" fmla="*/ 2147483647 h 17"/>
                <a:gd name="T46" fmla="*/ 2147483647 w 26"/>
                <a:gd name="T47" fmla="*/ 2147483647 h 17"/>
                <a:gd name="T48" fmla="*/ 2147483647 w 26"/>
                <a:gd name="T49" fmla="*/ 2147483647 h 17"/>
                <a:gd name="T50" fmla="*/ 2147483647 w 26"/>
                <a:gd name="T51" fmla="*/ 0 h 17"/>
                <a:gd name="T52" fmla="*/ 2147483647 w 26"/>
                <a:gd name="T53" fmla="*/ 0 h 17"/>
                <a:gd name="T54" fmla="*/ 2147483647 w 26"/>
                <a:gd name="T55" fmla="*/ 0 h 17"/>
                <a:gd name="T56" fmla="*/ 2147483647 w 26"/>
                <a:gd name="T57" fmla="*/ 0 h 17"/>
                <a:gd name="T58" fmla="*/ 2147483647 w 26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17"/>
                <a:gd name="T92" fmla="*/ 26 w 26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17">
                  <a:moveTo>
                    <a:pt x="9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9" y="17"/>
                  </a:lnTo>
                  <a:lnTo>
                    <a:pt x="17" y="17"/>
                  </a:lnTo>
                  <a:lnTo>
                    <a:pt x="20" y="17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6" y="9"/>
                  </a:lnTo>
                  <a:lnTo>
                    <a:pt x="23" y="6"/>
                  </a:lnTo>
                  <a:lnTo>
                    <a:pt x="23" y="3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9" name="Line 851"/>
            <p:cNvSpPr>
              <a:spLocks noChangeShapeType="1"/>
            </p:cNvSpPr>
            <p:nvPr/>
          </p:nvSpPr>
          <p:spPr bwMode="auto">
            <a:xfrm>
              <a:off x="3202617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0" name="Freeform 852"/>
            <p:cNvSpPr>
              <a:spLocks/>
            </p:cNvSpPr>
            <p:nvPr/>
          </p:nvSpPr>
          <p:spPr bwMode="auto">
            <a:xfrm>
              <a:off x="3199851" y="2669210"/>
              <a:ext cx="8299" cy="5641"/>
            </a:xfrm>
            <a:custGeom>
              <a:avLst/>
              <a:gdLst>
                <a:gd name="T0" fmla="*/ 2147483647 w 29"/>
                <a:gd name="T1" fmla="*/ 0 h 17"/>
                <a:gd name="T2" fmla="*/ 2147483647 w 29"/>
                <a:gd name="T3" fmla="*/ 0 h 17"/>
                <a:gd name="T4" fmla="*/ 2147483647 w 29"/>
                <a:gd name="T5" fmla="*/ 0 h 17"/>
                <a:gd name="T6" fmla="*/ 2147483647 w 29"/>
                <a:gd name="T7" fmla="*/ 0 h 17"/>
                <a:gd name="T8" fmla="*/ 0 w 29"/>
                <a:gd name="T9" fmla="*/ 2147483647 h 17"/>
                <a:gd name="T10" fmla="*/ 0 w 29"/>
                <a:gd name="T11" fmla="*/ 2147483647 h 17"/>
                <a:gd name="T12" fmla="*/ 0 w 29"/>
                <a:gd name="T13" fmla="*/ 2147483647 h 17"/>
                <a:gd name="T14" fmla="*/ 0 w 29"/>
                <a:gd name="T15" fmla="*/ 2147483647 h 17"/>
                <a:gd name="T16" fmla="*/ 0 w 29"/>
                <a:gd name="T17" fmla="*/ 2147483647 h 17"/>
                <a:gd name="T18" fmla="*/ 0 w 29"/>
                <a:gd name="T19" fmla="*/ 2147483647 h 17"/>
                <a:gd name="T20" fmla="*/ 0 w 29"/>
                <a:gd name="T21" fmla="*/ 2147483647 h 17"/>
                <a:gd name="T22" fmla="*/ 2147483647 w 29"/>
                <a:gd name="T23" fmla="*/ 2147483647 h 17"/>
                <a:gd name="T24" fmla="*/ 2147483647 w 29"/>
                <a:gd name="T25" fmla="*/ 2147483647 h 17"/>
                <a:gd name="T26" fmla="*/ 2147483647 w 29"/>
                <a:gd name="T27" fmla="*/ 2147483647 h 17"/>
                <a:gd name="T28" fmla="*/ 2147483647 w 29"/>
                <a:gd name="T29" fmla="*/ 2147483647 h 17"/>
                <a:gd name="T30" fmla="*/ 2147483647 w 29"/>
                <a:gd name="T31" fmla="*/ 2147483647 h 17"/>
                <a:gd name="T32" fmla="*/ 2147483647 w 29"/>
                <a:gd name="T33" fmla="*/ 2147483647 h 17"/>
                <a:gd name="T34" fmla="*/ 2147483647 w 29"/>
                <a:gd name="T35" fmla="*/ 2147483647 h 17"/>
                <a:gd name="T36" fmla="*/ 2147483647 w 29"/>
                <a:gd name="T37" fmla="*/ 2147483647 h 17"/>
                <a:gd name="T38" fmla="*/ 2147483647 w 29"/>
                <a:gd name="T39" fmla="*/ 2147483647 h 17"/>
                <a:gd name="T40" fmla="*/ 2147483647 w 29"/>
                <a:gd name="T41" fmla="*/ 2147483647 h 17"/>
                <a:gd name="T42" fmla="*/ 2147483647 w 29"/>
                <a:gd name="T43" fmla="*/ 2147483647 h 17"/>
                <a:gd name="T44" fmla="*/ 2147483647 w 29"/>
                <a:gd name="T45" fmla="*/ 2147483647 h 17"/>
                <a:gd name="T46" fmla="*/ 2147483647 w 29"/>
                <a:gd name="T47" fmla="*/ 2147483647 h 17"/>
                <a:gd name="T48" fmla="*/ 2147483647 w 29"/>
                <a:gd name="T49" fmla="*/ 2147483647 h 17"/>
                <a:gd name="T50" fmla="*/ 2147483647 w 29"/>
                <a:gd name="T51" fmla="*/ 0 h 17"/>
                <a:gd name="T52" fmla="*/ 2147483647 w 29"/>
                <a:gd name="T53" fmla="*/ 0 h 17"/>
                <a:gd name="T54" fmla="*/ 2147483647 w 29"/>
                <a:gd name="T55" fmla="*/ 0 h 17"/>
                <a:gd name="T56" fmla="*/ 2147483647 w 29"/>
                <a:gd name="T57" fmla="*/ 0 h 17"/>
                <a:gd name="T58" fmla="*/ 2147483647 w 29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7"/>
                <a:gd name="T92" fmla="*/ 29 w 29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7">
                  <a:moveTo>
                    <a:pt x="10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15" y="17"/>
                  </a:lnTo>
                  <a:lnTo>
                    <a:pt x="24" y="17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1" name="Line 853"/>
            <p:cNvSpPr>
              <a:spLocks noChangeShapeType="1"/>
            </p:cNvSpPr>
            <p:nvPr/>
          </p:nvSpPr>
          <p:spPr bwMode="auto">
            <a:xfrm>
              <a:off x="3205383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2" name="Freeform 854"/>
            <p:cNvSpPr>
              <a:spLocks/>
            </p:cNvSpPr>
            <p:nvPr/>
          </p:nvSpPr>
          <p:spPr bwMode="auto">
            <a:xfrm>
              <a:off x="3202617" y="2669210"/>
              <a:ext cx="6917" cy="5641"/>
            </a:xfrm>
            <a:custGeom>
              <a:avLst/>
              <a:gdLst>
                <a:gd name="T0" fmla="*/ 2147483647 w 25"/>
                <a:gd name="T1" fmla="*/ 0 h 17"/>
                <a:gd name="T2" fmla="*/ 2147483647 w 25"/>
                <a:gd name="T3" fmla="*/ 0 h 17"/>
                <a:gd name="T4" fmla="*/ 2147483647 w 25"/>
                <a:gd name="T5" fmla="*/ 0 h 17"/>
                <a:gd name="T6" fmla="*/ 2147483647 w 25"/>
                <a:gd name="T7" fmla="*/ 0 h 17"/>
                <a:gd name="T8" fmla="*/ 2147483647 w 25"/>
                <a:gd name="T9" fmla="*/ 2147483647 h 17"/>
                <a:gd name="T10" fmla="*/ 2147483647 w 25"/>
                <a:gd name="T11" fmla="*/ 2147483647 h 17"/>
                <a:gd name="T12" fmla="*/ 0 w 25"/>
                <a:gd name="T13" fmla="*/ 2147483647 h 17"/>
                <a:gd name="T14" fmla="*/ 0 w 25"/>
                <a:gd name="T15" fmla="*/ 2147483647 h 17"/>
                <a:gd name="T16" fmla="*/ 0 w 25"/>
                <a:gd name="T17" fmla="*/ 2147483647 h 17"/>
                <a:gd name="T18" fmla="*/ 2147483647 w 25"/>
                <a:gd name="T19" fmla="*/ 2147483647 h 17"/>
                <a:gd name="T20" fmla="*/ 2147483647 w 25"/>
                <a:gd name="T21" fmla="*/ 2147483647 h 17"/>
                <a:gd name="T22" fmla="*/ 2147483647 w 25"/>
                <a:gd name="T23" fmla="*/ 2147483647 h 17"/>
                <a:gd name="T24" fmla="*/ 2147483647 w 25"/>
                <a:gd name="T25" fmla="*/ 2147483647 h 17"/>
                <a:gd name="T26" fmla="*/ 2147483647 w 25"/>
                <a:gd name="T27" fmla="*/ 2147483647 h 17"/>
                <a:gd name="T28" fmla="*/ 2147483647 w 25"/>
                <a:gd name="T29" fmla="*/ 2147483647 h 17"/>
                <a:gd name="T30" fmla="*/ 2147483647 w 25"/>
                <a:gd name="T31" fmla="*/ 2147483647 h 17"/>
                <a:gd name="T32" fmla="*/ 2147483647 w 25"/>
                <a:gd name="T33" fmla="*/ 2147483647 h 17"/>
                <a:gd name="T34" fmla="*/ 2147483647 w 25"/>
                <a:gd name="T35" fmla="*/ 2147483647 h 17"/>
                <a:gd name="T36" fmla="*/ 2147483647 w 25"/>
                <a:gd name="T37" fmla="*/ 2147483647 h 17"/>
                <a:gd name="T38" fmla="*/ 2147483647 w 25"/>
                <a:gd name="T39" fmla="*/ 2147483647 h 17"/>
                <a:gd name="T40" fmla="*/ 2147483647 w 25"/>
                <a:gd name="T41" fmla="*/ 2147483647 h 17"/>
                <a:gd name="T42" fmla="*/ 2147483647 w 25"/>
                <a:gd name="T43" fmla="*/ 2147483647 h 17"/>
                <a:gd name="T44" fmla="*/ 2147483647 w 25"/>
                <a:gd name="T45" fmla="*/ 2147483647 h 17"/>
                <a:gd name="T46" fmla="*/ 2147483647 w 25"/>
                <a:gd name="T47" fmla="*/ 2147483647 h 17"/>
                <a:gd name="T48" fmla="*/ 2147483647 w 25"/>
                <a:gd name="T49" fmla="*/ 2147483647 h 17"/>
                <a:gd name="T50" fmla="*/ 2147483647 w 25"/>
                <a:gd name="T51" fmla="*/ 0 h 17"/>
                <a:gd name="T52" fmla="*/ 2147483647 w 25"/>
                <a:gd name="T53" fmla="*/ 0 h 17"/>
                <a:gd name="T54" fmla="*/ 2147483647 w 25"/>
                <a:gd name="T55" fmla="*/ 0 h 17"/>
                <a:gd name="T56" fmla="*/ 2147483647 w 25"/>
                <a:gd name="T57" fmla="*/ 0 h 17"/>
                <a:gd name="T58" fmla="*/ 2147483647 w 25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17"/>
                <a:gd name="T92" fmla="*/ 25 w 25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17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11" y="17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3" name="Line 855"/>
            <p:cNvSpPr>
              <a:spLocks noChangeShapeType="1"/>
            </p:cNvSpPr>
            <p:nvPr/>
          </p:nvSpPr>
          <p:spPr bwMode="auto">
            <a:xfrm>
              <a:off x="3206767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4" name="Freeform 856"/>
            <p:cNvSpPr>
              <a:spLocks/>
            </p:cNvSpPr>
            <p:nvPr/>
          </p:nvSpPr>
          <p:spPr bwMode="auto">
            <a:xfrm>
              <a:off x="3204000" y="2669210"/>
              <a:ext cx="6917" cy="5641"/>
            </a:xfrm>
            <a:custGeom>
              <a:avLst/>
              <a:gdLst>
                <a:gd name="T0" fmla="*/ 2147483647 w 26"/>
                <a:gd name="T1" fmla="*/ 0 h 17"/>
                <a:gd name="T2" fmla="*/ 2147483647 w 26"/>
                <a:gd name="T3" fmla="*/ 0 h 17"/>
                <a:gd name="T4" fmla="*/ 2147483647 w 26"/>
                <a:gd name="T5" fmla="*/ 0 h 17"/>
                <a:gd name="T6" fmla="*/ 2147483647 w 26"/>
                <a:gd name="T7" fmla="*/ 0 h 17"/>
                <a:gd name="T8" fmla="*/ 2147483647 w 26"/>
                <a:gd name="T9" fmla="*/ 2147483647 h 17"/>
                <a:gd name="T10" fmla="*/ 0 w 26"/>
                <a:gd name="T11" fmla="*/ 2147483647 h 17"/>
                <a:gd name="T12" fmla="*/ 0 w 26"/>
                <a:gd name="T13" fmla="*/ 2147483647 h 17"/>
                <a:gd name="T14" fmla="*/ 0 w 26"/>
                <a:gd name="T15" fmla="*/ 2147483647 h 17"/>
                <a:gd name="T16" fmla="*/ 0 w 26"/>
                <a:gd name="T17" fmla="*/ 2147483647 h 17"/>
                <a:gd name="T18" fmla="*/ 0 w 26"/>
                <a:gd name="T19" fmla="*/ 2147483647 h 17"/>
                <a:gd name="T20" fmla="*/ 2147483647 w 26"/>
                <a:gd name="T21" fmla="*/ 2147483647 h 17"/>
                <a:gd name="T22" fmla="*/ 2147483647 w 26"/>
                <a:gd name="T23" fmla="*/ 2147483647 h 17"/>
                <a:gd name="T24" fmla="*/ 2147483647 w 26"/>
                <a:gd name="T25" fmla="*/ 2147483647 h 17"/>
                <a:gd name="T26" fmla="*/ 2147483647 w 26"/>
                <a:gd name="T27" fmla="*/ 2147483647 h 17"/>
                <a:gd name="T28" fmla="*/ 2147483647 w 26"/>
                <a:gd name="T29" fmla="*/ 2147483647 h 17"/>
                <a:gd name="T30" fmla="*/ 2147483647 w 26"/>
                <a:gd name="T31" fmla="*/ 2147483647 h 17"/>
                <a:gd name="T32" fmla="*/ 2147483647 w 26"/>
                <a:gd name="T33" fmla="*/ 2147483647 h 17"/>
                <a:gd name="T34" fmla="*/ 2147483647 w 26"/>
                <a:gd name="T35" fmla="*/ 2147483647 h 17"/>
                <a:gd name="T36" fmla="*/ 2147483647 w 26"/>
                <a:gd name="T37" fmla="*/ 2147483647 h 17"/>
                <a:gd name="T38" fmla="*/ 2147483647 w 26"/>
                <a:gd name="T39" fmla="*/ 2147483647 h 17"/>
                <a:gd name="T40" fmla="*/ 2147483647 w 26"/>
                <a:gd name="T41" fmla="*/ 2147483647 h 17"/>
                <a:gd name="T42" fmla="*/ 2147483647 w 26"/>
                <a:gd name="T43" fmla="*/ 2147483647 h 17"/>
                <a:gd name="T44" fmla="*/ 2147483647 w 26"/>
                <a:gd name="T45" fmla="*/ 2147483647 h 17"/>
                <a:gd name="T46" fmla="*/ 2147483647 w 26"/>
                <a:gd name="T47" fmla="*/ 2147483647 h 17"/>
                <a:gd name="T48" fmla="*/ 2147483647 w 26"/>
                <a:gd name="T49" fmla="*/ 2147483647 h 17"/>
                <a:gd name="T50" fmla="*/ 2147483647 w 26"/>
                <a:gd name="T51" fmla="*/ 0 h 17"/>
                <a:gd name="T52" fmla="*/ 2147483647 w 26"/>
                <a:gd name="T53" fmla="*/ 0 h 17"/>
                <a:gd name="T54" fmla="*/ 2147483647 w 26"/>
                <a:gd name="T55" fmla="*/ 0 h 17"/>
                <a:gd name="T56" fmla="*/ 2147483647 w 26"/>
                <a:gd name="T57" fmla="*/ 0 h 17"/>
                <a:gd name="T58" fmla="*/ 2147483647 w 26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17"/>
                <a:gd name="T92" fmla="*/ 26 w 26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17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4" y="17"/>
                  </a:lnTo>
                  <a:lnTo>
                    <a:pt x="20" y="17"/>
                  </a:lnTo>
                  <a:lnTo>
                    <a:pt x="24" y="17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5" name="Line 857"/>
            <p:cNvSpPr>
              <a:spLocks noChangeShapeType="1"/>
            </p:cNvSpPr>
            <p:nvPr/>
          </p:nvSpPr>
          <p:spPr bwMode="auto">
            <a:xfrm>
              <a:off x="3209533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6" name="Freeform 858"/>
            <p:cNvSpPr>
              <a:spLocks/>
            </p:cNvSpPr>
            <p:nvPr/>
          </p:nvSpPr>
          <p:spPr bwMode="auto">
            <a:xfrm>
              <a:off x="3205383" y="2669210"/>
              <a:ext cx="17982" cy="5641"/>
            </a:xfrm>
            <a:custGeom>
              <a:avLst/>
              <a:gdLst>
                <a:gd name="T0" fmla="*/ 2147483647 w 61"/>
                <a:gd name="T1" fmla="*/ 0 h 17"/>
                <a:gd name="T2" fmla="*/ 2147483647 w 61"/>
                <a:gd name="T3" fmla="*/ 0 h 17"/>
                <a:gd name="T4" fmla="*/ 2147483647 w 61"/>
                <a:gd name="T5" fmla="*/ 0 h 17"/>
                <a:gd name="T6" fmla="*/ 2147483647 w 61"/>
                <a:gd name="T7" fmla="*/ 0 h 17"/>
                <a:gd name="T8" fmla="*/ 2147483647 w 61"/>
                <a:gd name="T9" fmla="*/ 2147483647 h 17"/>
                <a:gd name="T10" fmla="*/ 2147483647 w 61"/>
                <a:gd name="T11" fmla="*/ 2147483647 h 17"/>
                <a:gd name="T12" fmla="*/ 0 w 61"/>
                <a:gd name="T13" fmla="*/ 2147483647 h 17"/>
                <a:gd name="T14" fmla="*/ 0 w 61"/>
                <a:gd name="T15" fmla="*/ 2147483647 h 17"/>
                <a:gd name="T16" fmla="*/ 0 w 61"/>
                <a:gd name="T17" fmla="*/ 2147483647 h 17"/>
                <a:gd name="T18" fmla="*/ 2147483647 w 61"/>
                <a:gd name="T19" fmla="*/ 2147483647 h 17"/>
                <a:gd name="T20" fmla="*/ 2147483647 w 61"/>
                <a:gd name="T21" fmla="*/ 2147483647 h 17"/>
                <a:gd name="T22" fmla="*/ 2147483647 w 61"/>
                <a:gd name="T23" fmla="*/ 2147483647 h 17"/>
                <a:gd name="T24" fmla="*/ 2147483647 w 61"/>
                <a:gd name="T25" fmla="*/ 2147483647 h 17"/>
                <a:gd name="T26" fmla="*/ 2147483647 w 61"/>
                <a:gd name="T27" fmla="*/ 2147483647 h 17"/>
                <a:gd name="T28" fmla="*/ 2147483647 w 61"/>
                <a:gd name="T29" fmla="*/ 2147483647 h 17"/>
                <a:gd name="T30" fmla="*/ 2147483647 w 61"/>
                <a:gd name="T31" fmla="*/ 2147483647 h 17"/>
                <a:gd name="T32" fmla="*/ 2147483647 w 61"/>
                <a:gd name="T33" fmla="*/ 2147483647 h 17"/>
                <a:gd name="T34" fmla="*/ 2147483647 w 61"/>
                <a:gd name="T35" fmla="*/ 2147483647 h 17"/>
                <a:gd name="T36" fmla="*/ 2147483647 w 61"/>
                <a:gd name="T37" fmla="*/ 2147483647 h 17"/>
                <a:gd name="T38" fmla="*/ 2147483647 w 61"/>
                <a:gd name="T39" fmla="*/ 2147483647 h 17"/>
                <a:gd name="T40" fmla="*/ 2147483647 w 61"/>
                <a:gd name="T41" fmla="*/ 2147483647 h 17"/>
                <a:gd name="T42" fmla="*/ 2147483647 w 61"/>
                <a:gd name="T43" fmla="*/ 2147483647 h 17"/>
                <a:gd name="T44" fmla="*/ 2147483647 w 61"/>
                <a:gd name="T45" fmla="*/ 2147483647 h 17"/>
                <a:gd name="T46" fmla="*/ 2147483647 w 61"/>
                <a:gd name="T47" fmla="*/ 2147483647 h 17"/>
                <a:gd name="T48" fmla="*/ 2147483647 w 61"/>
                <a:gd name="T49" fmla="*/ 2147483647 h 17"/>
                <a:gd name="T50" fmla="*/ 2147483647 w 61"/>
                <a:gd name="T51" fmla="*/ 0 h 17"/>
                <a:gd name="T52" fmla="*/ 2147483647 w 61"/>
                <a:gd name="T53" fmla="*/ 0 h 17"/>
                <a:gd name="T54" fmla="*/ 2147483647 w 61"/>
                <a:gd name="T55" fmla="*/ 0 h 17"/>
                <a:gd name="T56" fmla="*/ 2147483647 w 61"/>
                <a:gd name="T57" fmla="*/ 0 h 17"/>
                <a:gd name="T58" fmla="*/ 2147483647 w 61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"/>
                <a:gd name="T91" fmla="*/ 0 h 17"/>
                <a:gd name="T92" fmla="*/ 61 w 61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" h="17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46" y="17"/>
                  </a:lnTo>
                  <a:lnTo>
                    <a:pt x="51" y="17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61" y="12"/>
                  </a:lnTo>
                  <a:lnTo>
                    <a:pt x="61" y="9"/>
                  </a:lnTo>
                  <a:lnTo>
                    <a:pt x="61" y="6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7" name="Line 859"/>
            <p:cNvSpPr>
              <a:spLocks noChangeShapeType="1"/>
            </p:cNvSpPr>
            <p:nvPr/>
          </p:nvSpPr>
          <p:spPr bwMode="auto">
            <a:xfrm>
              <a:off x="3219215" y="266921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8" name="Freeform 860"/>
            <p:cNvSpPr>
              <a:spLocks/>
            </p:cNvSpPr>
            <p:nvPr/>
          </p:nvSpPr>
          <p:spPr bwMode="auto">
            <a:xfrm>
              <a:off x="3216449" y="2669210"/>
              <a:ext cx="8299" cy="5641"/>
            </a:xfrm>
            <a:custGeom>
              <a:avLst/>
              <a:gdLst>
                <a:gd name="T0" fmla="*/ 2147483647 w 29"/>
                <a:gd name="T1" fmla="*/ 0 h 17"/>
                <a:gd name="T2" fmla="*/ 2147483647 w 29"/>
                <a:gd name="T3" fmla="*/ 0 h 17"/>
                <a:gd name="T4" fmla="*/ 2147483647 w 29"/>
                <a:gd name="T5" fmla="*/ 0 h 17"/>
                <a:gd name="T6" fmla="*/ 2147483647 w 29"/>
                <a:gd name="T7" fmla="*/ 0 h 17"/>
                <a:gd name="T8" fmla="*/ 2147483647 w 29"/>
                <a:gd name="T9" fmla="*/ 2147483647 h 17"/>
                <a:gd name="T10" fmla="*/ 0 w 29"/>
                <a:gd name="T11" fmla="*/ 2147483647 h 17"/>
                <a:gd name="T12" fmla="*/ 0 w 29"/>
                <a:gd name="T13" fmla="*/ 2147483647 h 17"/>
                <a:gd name="T14" fmla="*/ 0 w 29"/>
                <a:gd name="T15" fmla="*/ 2147483647 h 17"/>
                <a:gd name="T16" fmla="*/ 0 w 29"/>
                <a:gd name="T17" fmla="*/ 2147483647 h 17"/>
                <a:gd name="T18" fmla="*/ 0 w 29"/>
                <a:gd name="T19" fmla="*/ 2147483647 h 17"/>
                <a:gd name="T20" fmla="*/ 2147483647 w 29"/>
                <a:gd name="T21" fmla="*/ 2147483647 h 17"/>
                <a:gd name="T22" fmla="*/ 2147483647 w 29"/>
                <a:gd name="T23" fmla="*/ 2147483647 h 17"/>
                <a:gd name="T24" fmla="*/ 2147483647 w 29"/>
                <a:gd name="T25" fmla="*/ 2147483647 h 17"/>
                <a:gd name="T26" fmla="*/ 2147483647 w 29"/>
                <a:gd name="T27" fmla="*/ 2147483647 h 17"/>
                <a:gd name="T28" fmla="*/ 2147483647 w 29"/>
                <a:gd name="T29" fmla="*/ 2147483647 h 17"/>
                <a:gd name="T30" fmla="*/ 2147483647 w 29"/>
                <a:gd name="T31" fmla="*/ 2147483647 h 17"/>
                <a:gd name="T32" fmla="*/ 2147483647 w 29"/>
                <a:gd name="T33" fmla="*/ 2147483647 h 17"/>
                <a:gd name="T34" fmla="*/ 2147483647 w 29"/>
                <a:gd name="T35" fmla="*/ 2147483647 h 17"/>
                <a:gd name="T36" fmla="*/ 2147483647 w 29"/>
                <a:gd name="T37" fmla="*/ 2147483647 h 17"/>
                <a:gd name="T38" fmla="*/ 2147483647 w 29"/>
                <a:gd name="T39" fmla="*/ 2147483647 h 17"/>
                <a:gd name="T40" fmla="*/ 2147483647 w 29"/>
                <a:gd name="T41" fmla="*/ 2147483647 h 17"/>
                <a:gd name="T42" fmla="*/ 2147483647 w 29"/>
                <a:gd name="T43" fmla="*/ 2147483647 h 17"/>
                <a:gd name="T44" fmla="*/ 2147483647 w 29"/>
                <a:gd name="T45" fmla="*/ 2147483647 h 17"/>
                <a:gd name="T46" fmla="*/ 2147483647 w 29"/>
                <a:gd name="T47" fmla="*/ 2147483647 h 17"/>
                <a:gd name="T48" fmla="*/ 2147483647 w 29"/>
                <a:gd name="T49" fmla="*/ 2147483647 h 17"/>
                <a:gd name="T50" fmla="*/ 2147483647 w 29"/>
                <a:gd name="T51" fmla="*/ 0 h 17"/>
                <a:gd name="T52" fmla="*/ 2147483647 w 29"/>
                <a:gd name="T53" fmla="*/ 0 h 17"/>
                <a:gd name="T54" fmla="*/ 2147483647 w 29"/>
                <a:gd name="T55" fmla="*/ 0 h 17"/>
                <a:gd name="T56" fmla="*/ 2147483647 w 29"/>
                <a:gd name="T57" fmla="*/ 0 h 17"/>
                <a:gd name="T58" fmla="*/ 2147483647 w 29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7"/>
                <a:gd name="T92" fmla="*/ 29 w 29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7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9" name="Line 861"/>
            <p:cNvSpPr>
              <a:spLocks noChangeShapeType="1"/>
            </p:cNvSpPr>
            <p:nvPr/>
          </p:nvSpPr>
          <p:spPr bwMode="auto">
            <a:xfrm>
              <a:off x="3224748" y="26720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0" name="Freeform 862"/>
            <p:cNvSpPr>
              <a:spLocks/>
            </p:cNvSpPr>
            <p:nvPr/>
          </p:nvSpPr>
          <p:spPr bwMode="auto">
            <a:xfrm>
              <a:off x="3219215" y="2669210"/>
              <a:ext cx="5533" cy="15515"/>
            </a:xfrm>
            <a:custGeom>
              <a:avLst/>
              <a:gdLst>
                <a:gd name="T0" fmla="*/ 2147483647 w 20"/>
                <a:gd name="T1" fmla="*/ 2147483647 h 52"/>
                <a:gd name="T2" fmla="*/ 2147483647 w 20"/>
                <a:gd name="T3" fmla="*/ 2147483647 h 52"/>
                <a:gd name="T4" fmla="*/ 2147483647 w 20"/>
                <a:gd name="T5" fmla="*/ 2147483647 h 52"/>
                <a:gd name="T6" fmla="*/ 2147483647 w 20"/>
                <a:gd name="T7" fmla="*/ 2147483647 h 52"/>
                <a:gd name="T8" fmla="*/ 2147483647 w 20"/>
                <a:gd name="T9" fmla="*/ 0 h 52"/>
                <a:gd name="T10" fmla="*/ 2147483647 w 20"/>
                <a:gd name="T11" fmla="*/ 0 h 52"/>
                <a:gd name="T12" fmla="*/ 2147483647 w 20"/>
                <a:gd name="T13" fmla="*/ 0 h 52"/>
                <a:gd name="T14" fmla="*/ 2147483647 w 20"/>
                <a:gd name="T15" fmla="*/ 0 h 52"/>
                <a:gd name="T16" fmla="*/ 2147483647 w 20"/>
                <a:gd name="T17" fmla="*/ 0 h 52"/>
                <a:gd name="T18" fmla="*/ 2147483647 w 20"/>
                <a:gd name="T19" fmla="*/ 0 h 52"/>
                <a:gd name="T20" fmla="*/ 2147483647 w 20"/>
                <a:gd name="T21" fmla="*/ 0 h 52"/>
                <a:gd name="T22" fmla="*/ 2147483647 w 20"/>
                <a:gd name="T23" fmla="*/ 2147483647 h 52"/>
                <a:gd name="T24" fmla="*/ 2147483647 w 20"/>
                <a:gd name="T25" fmla="*/ 2147483647 h 52"/>
                <a:gd name="T26" fmla="*/ 0 w 20"/>
                <a:gd name="T27" fmla="*/ 2147483647 h 52"/>
                <a:gd name="T28" fmla="*/ 0 w 20"/>
                <a:gd name="T29" fmla="*/ 2147483647 h 52"/>
                <a:gd name="T30" fmla="*/ 0 w 20"/>
                <a:gd name="T31" fmla="*/ 2147483647 h 52"/>
                <a:gd name="T32" fmla="*/ 2147483647 w 20"/>
                <a:gd name="T33" fmla="*/ 2147483647 h 52"/>
                <a:gd name="T34" fmla="*/ 2147483647 w 20"/>
                <a:gd name="T35" fmla="*/ 2147483647 h 52"/>
                <a:gd name="T36" fmla="*/ 2147483647 w 20"/>
                <a:gd name="T37" fmla="*/ 2147483647 h 52"/>
                <a:gd name="T38" fmla="*/ 2147483647 w 20"/>
                <a:gd name="T39" fmla="*/ 2147483647 h 52"/>
                <a:gd name="T40" fmla="*/ 2147483647 w 20"/>
                <a:gd name="T41" fmla="*/ 2147483647 h 52"/>
                <a:gd name="T42" fmla="*/ 2147483647 w 20"/>
                <a:gd name="T43" fmla="*/ 2147483647 h 52"/>
                <a:gd name="T44" fmla="*/ 2147483647 w 20"/>
                <a:gd name="T45" fmla="*/ 2147483647 h 52"/>
                <a:gd name="T46" fmla="*/ 2147483647 w 20"/>
                <a:gd name="T47" fmla="*/ 2147483647 h 52"/>
                <a:gd name="T48" fmla="*/ 2147483647 w 20"/>
                <a:gd name="T49" fmla="*/ 2147483647 h 52"/>
                <a:gd name="T50" fmla="*/ 2147483647 w 20"/>
                <a:gd name="T51" fmla="*/ 2147483647 h 52"/>
                <a:gd name="T52" fmla="*/ 2147483647 w 20"/>
                <a:gd name="T53" fmla="*/ 2147483647 h 52"/>
                <a:gd name="T54" fmla="*/ 2147483647 w 20"/>
                <a:gd name="T55" fmla="*/ 2147483647 h 52"/>
                <a:gd name="T56" fmla="*/ 2147483647 w 20"/>
                <a:gd name="T57" fmla="*/ 2147483647 h 52"/>
                <a:gd name="T58" fmla="*/ 2147483647 w 20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52"/>
                <a:gd name="T92" fmla="*/ 20 w 20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52">
                  <a:moveTo>
                    <a:pt x="20" y="9"/>
                  </a:moveTo>
                  <a:lnTo>
                    <a:pt x="20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6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7" y="49"/>
                  </a:lnTo>
                  <a:lnTo>
                    <a:pt x="20" y="46"/>
                  </a:lnTo>
                  <a:lnTo>
                    <a:pt x="20" y="43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1" name="Line 863"/>
            <p:cNvSpPr>
              <a:spLocks noChangeShapeType="1"/>
            </p:cNvSpPr>
            <p:nvPr/>
          </p:nvSpPr>
          <p:spPr bwMode="auto">
            <a:xfrm>
              <a:off x="3223365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2" name="Freeform 864"/>
            <p:cNvSpPr>
              <a:spLocks/>
            </p:cNvSpPr>
            <p:nvPr/>
          </p:nvSpPr>
          <p:spPr bwMode="auto">
            <a:xfrm>
              <a:off x="3219215" y="2679083"/>
              <a:ext cx="6917" cy="5641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2147483647 w 26"/>
                <a:gd name="T11" fmla="*/ 2147483647 h 21"/>
                <a:gd name="T12" fmla="*/ 0 w 26"/>
                <a:gd name="T13" fmla="*/ 2147483647 h 21"/>
                <a:gd name="T14" fmla="*/ 0 w 26"/>
                <a:gd name="T15" fmla="*/ 2147483647 h 21"/>
                <a:gd name="T16" fmla="*/ 0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2147483647 h 21"/>
                <a:gd name="T52" fmla="*/ 2147483647 w 26"/>
                <a:gd name="T53" fmla="*/ 2147483647 h 21"/>
                <a:gd name="T54" fmla="*/ 2147483647 w 26"/>
                <a:gd name="T55" fmla="*/ 0 h 21"/>
                <a:gd name="T56" fmla="*/ 2147483647 w 26"/>
                <a:gd name="T57" fmla="*/ 0 h 21"/>
                <a:gd name="T58" fmla="*/ 2147483647 w 2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1"/>
                <a:gd name="T92" fmla="*/ 26 w 2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1">
                  <a:moveTo>
                    <a:pt x="12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3" y="6"/>
                  </a:lnTo>
                  <a:lnTo>
                    <a:pt x="20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3" name="Line 865"/>
            <p:cNvSpPr>
              <a:spLocks noChangeShapeType="1"/>
            </p:cNvSpPr>
            <p:nvPr/>
          </p:nvSpPr>
          <p:spPr bwMode="auto">
            <a:xfrm>
              <a:off x="3223365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4" name="Freeform 866"/>
            <p:cNvSpPr>
              <a:spLocks/>
            </p:cNvSpPr>
            <p:nvPr/>
          </p:nvSpPr>
          <p:spPr bwMode="auto">
            <a:xfrm>
              <a:off x="3220599" y="2679083"/>
              <a:ext cx="9683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0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0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2147483647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5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5" name="Line 867"/>
            <p:cNvSpPr>
              <a:spLocks noChangeShapeType="1"/>
            </p:cNvSpPr>
            <p:nvPr/>
          </p:nvSpPr>
          <p:spPr bwMode="auto">
            <a:xfrm>
              <a:off x="3227515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6" name="Freeform 868"/>
            <p:cNvSpPr>
              <a:spLocks/>
            </p:cNvSpPr>
            <p:nvPr/>
          </p:nvSpPr>
          <p:spPr bwMode="auto">
            <a:xfrm>
              <a:off x="3224748" y="2679083"/>
              <a:ext cx="5533" cy="5641"/>
            </a:xfrm>
            <a:custGeom>
              <a:avLst/>
              <a:gdLst>
                <a:gd name="T0" fmla="*/ 2147483647 w 24"/>
                <a:gd name="T1" fmla="*/ 0 h 21"/>
                <a:gd name="T2" fmla="*/ 2147483647 w 24"/>
                <a:gd name="T3" fmla="*/ 0 h 21"/>
                <a:gd name="T4" fmla="*/ 2147483647 w 24"/>
                <a:gd name="T5" fmla="*/ 2147483647 h 21"/>
                <a:gd name="T6" fmla="*/ 2147483647 w 24"/>
                <a:gd name="T7" fmla="*/ 2147483647 h 21"/>
                <a:gd name="T8" fmla="*/ 2147483647 w 24"/>
                <a:gd name="T9" fmla="*/ 2147483647 h 21"/>
                <a:gd name="T10" fmla="*/ 0 w 24"/>
                <a:gd name="T11" fmla="*/ 2147483647 h 21"/>
                <a:gd name="T12" fmla="*/ 0 w 24"/>
                <a:gd name="T13" fmla="*/ 2147483647 h 21"/>
                <a:gd name="T14" fmla="*/ 0 w 24"/>
                <a:gd name="T15" fmla="*/ 2147483647 h 21"/>
                <a:gd name="T16" fmla="*/ 0 w 24"/>
                <a:gd name="T17" fmla="*/ 2147483647 h 21"/>
                <a:gd name="T18" fmla="*/ 0 w 24"/>
                <a:gd name="T19" fmla="*/ 2147483647 h 21"/>
                <a:gd name="T20" fmla="*/ 2147483647 w 24"/>
                <a:gd name="T21" fmla="*/ 2147483647 h 21"/>
                <a:gd name="T22" fmla="*/ 2147483647 w 24"/>
                <a:gd name="T23" fmla="*/ 2147483647 h 21"/>
                <a:gd name="T24" fmla="*/ 2147483647 w 24"/>
                <a:gd name="T25" fmla="*/ 2147483647 h 21"/>
                <a:gd name="T26" fmla="*/ 2147483647 w 24"/>
                <a:gd name="T27" fmla="*/ 2147483647 h 21"/>
                <a:gd name="T28" fmla="*/ 2147483647 w 24"/>
                <a:gd name="T29" fmla="*/ 2147483647 h 21"/>
                <a:gd name="T30" fmla="*/ 2147483647 w 24"/>
                <a:gd name="T31" fmla="*/ 2147483647 h 21"/>
                <a:gd name="T32" fmla="*/ 2147483647 w 24"/>
                <a:gd name="T33" fmla="*/ 2147483647 h 21"/>
                <a:gd name="T34" fmla="*/ 2147483647 w 24"/>
                <a:gd name="T35" fmla="*/ 2147483647 h 21"/>
                <a:gd name="T36" fmla="*/ 2147483647 w 24"/>
                <a:gd name="T37" fmla="*/ 2147483647 h 21"/>
                <a:gd name="T38" fmla="*/ 2147483647 w 24"/>
                <a:gd name="T39" fmla="*/ 2147483647 h 21"/>
                <a:gd name="T40" fmla="*/ 2147483647 w 24"/>
                <a:gd name="T41" fmla="*/ 2147483647 h 21"/>
                <a:gd name="T42" fmla="*/ 2147483647 w 24"/>
                <a:gd name="T43" fmla="*/ 2147483647 h 21"/>
                <a:gd name="T44" fmla="*/ 2147483647 w 24"/>
                <a:gd name="T45" fmla="*/ 2147483647 h 21"/>
                <a:gd name="T46" fmla="*/ 2147483647 w 24"/>
                <a:gd name="T47" fmla="*/ 2147483647 h 21"/>
                <a:gd name="T48" fmla="*/ 2147483647 w 24"/>
                <a:gd name="T49" fmla="*/ 2147483647 h 21"/>
                <a:gd name="T50" fmla="*/ 2147483647 w 24"/>
                <a:gd name="T51" fmla="*/ 2147483647 h 21"/>
                <a:gd name="T52" fmla="*/ 2147483647 w 24"/>
                <a:gd name="T53" fmla="*/ 2147483647 h 21"/>
                <a:gd name="T54" fmla="*/ 2147483647 w 24"/>
                <a:gd name="T55" fmla="*/ 0 h 21"/>
                <a:gd name="T56" fmla="*/ 2147483647 w 24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"/>
                <a:gd name="T88" fmla="*/ 0 h 21"/>
                <a:gd name="T89" fmla="*/ 24 w 24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" h="21">
                  <a:moveTo>
                    <a:pt x="12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7" name="Line 869"/>
            <p:cNvSpPr>
              <a:spLocks noChangeShapeType="1"/>
            </p:cNvSpPr>
            <p:nvPr/>
          </p:nvSpPr>
          <p:spPr bwMode="auto">
            <a:xfrm>
              <a:off x="3227515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8" name="Freeform 870"/>
            <p:cNvSpPr>
              <a:spLocks/>
            </p:cNvSpPr>
            <p:nvPr/>
          </p:nvSpPr>
          <p:spPr bwMode="auto">
            <a:xfrm>
              <a:off x="3224748" y="2679083"/>
              <a:ext cx="6917" cy="5641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0 w 26"/>
                <a:gd name="T9" fmla="*/ 2147483647 h 21"/>
                <a:gd name="T10" fmla="*/ 0 w 26"/>
                <a:gd name="T11" fmla="*/ 2147483647 h 21"/>
                <a:gd name="T12" fmla="*/ 0 w 26"/>
                <a:gd name="T13" fmla="*/ 2147483647 h 21"/>
                <a:gd name="T14" fmla="*/ 0 w 26"/>
                <a:gd name="T15" fmla="*/ 2147483647 h 21"/>
                <a:gd name="T16" fmla="*/ 0 w 26"/>
                <a:gd name="T17" fmla="*/ 2147483647 h 21"/>
                <a:gd name="T18" fmla="*/ 0 w 26"/>
                <a:gd name="T19" fmla="*/ 2147483647 h 21"/>
                <a:gd name="T20" fmla="*/ 0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2147483647 h 21"/>
                <a:gd name="T52" fmla="*/ 2147483647 w 26"/>
                <a:gd name="T53" fmla="*/ 2147483647 h 21"/>
                <a:gd name="T54" fmla="*/ 2147483647 w 26"/>
                <a:gd name="T55" fmla="*/ 0 h 21"/>
                <a:gd name="T56" fmla="*/ 2147483647 w 26"/>
                <a:gd name="T57" fmla="*/ 0 h 21"/>
                <a:gd name="T58" fmla="*/ 2147483647 w 2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1"/>
                <a:gd name="T92" fmla="*/ 26 w 2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1">
                  <a:moveTo>
                    <a:pt x="9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9" name="Line 871"/>
            <p:cNvSpPr>
              <a:spLocks noChangeShapeType="1"/>
            </p:cNvSpPr>
            <p:nvPr/>
          </p:nvSpPr>
          <p:spPr bwMode="auto">
            <a:xfrm>
              <a:off x="3228898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0" name="Freeform 872"/>
            <p:cNvSpPr>
              <a:spLocks/>
            </p:cNvSpPr>
            <p:nvPr/>
          </p:nvSpPr>
          <p:spPr bwMode="auto">
            <a:xfrm>
              <a:off x="3226132" y="2679083"/>
              <a:ext cx="11065" cy="5641"/>
            </a:xfrm>
            <a:custGeom>
              <a:avLst/>
              <a:gdLst>
                <a:gd name="T0" fmla="*/ 2147483647 w 37"/>
                <a:gd name="T1" fmla="*/ 0 h 21"/>
                <a:gd name="T2" fmla="*/ 2147483647 w 37"/>
                <a:gd name="T3" fmla="*/ 0 h 21"/>
                <a:gd name="T4" fmla="*/ 2147483647 w 37"/>
                <a:gd name="T5" fmla="*/ 2147483647 h 21"/>
                <a:gd name="T6" fmla="*/ 2147483647 w 37"/>
                <a:gd name="T7" fmla="*/ 2147483647 h 21"/>
                <a:gd name="T8" fmla="*/ 2147483647 w 37"/>
                <a:gd name="T9" fmla="*/ 2147483647 h 21"/>
                <a:gd name="T10" fmla="*/ 0 w 37"/>
                <a:gd name="T11" fmla="*/ 2147483647 h 21"/>
                <a:gd name="T12" fmla="*/ 0 w 37"/>
                <a:gd name="T13" fmla="*/ 2147483647 h 21"/>
                <a:gd name="T14" fmla="*/ 0 w 37"/>
                <a:gd name="T15" fmla="*/ 2147483647 h 21"/>
                <a:gd name="T16" fmla="*/ 0 w 37"/>
                <a:gd name="T17" fmla="*/ 2147483647 h 21"/>
                <a:gd name="T18" fmla="*/ 0 w 37"/>
                <a:gd name="T19" fmla="*/ 2147483647 h 21"/>
                <a:gd name="T20" fmla="*/ 2147483647 w 37"/>
                <a:gd name="T21" fmla="*/ 2147483647 h 21"/>
                <a:gd name="T22" fmla="*/ 2147483647 w 37"/>
                <a:gd name="T23" fmla="*/ 2147483647 h 21"/>
                <a:gd name="T24" fmla="*/ 2147483647 w 37"/>
                <a:gd name="T25" fmla="*/ 2147483647 h 21"/>
                <a:gd name="T26" fmla="*/ 2147483647 w 37"/>
                <a:gd name="T27" fmla="*/ 2147483647 h 21"/>
                <a:gd name="T28" fmla="*/ 2147483647 w 37"/>
                <a:gd name="T29" fmla="*/ 2147483647 h 21"/>
                <a:gd name="T30" fmla="*/ 2147483647 w 37"/>
                <a:gd name="T31" fmla="*/ 2147483647 h 21"/>
                <a:gd name="T32" fmla="*/ 2147483647 w 37"/>
                <a:gd name="T33" fmla="*/ 2147483647 h 21"/>
                <a:gd name="T34" fmla="*/ 2147483647 w 37"/>
                <a:gd name="T35" fmla="*/ 2147483647 h 21"/>
                <a:gd name="T36" fmla="*/ 2147483647 w 37"/>
                <a:gd name="T37" fmla="*/ 2147483647 h 21"/>
                <a:gd name="T38" fmla="*/ 2147483647 w 37"/>
                <a:gd name="T39" fmla="*/ 2147483647 h 21"/>
                <a:gd name="T40" fmla="*/ 2147483647 w 37"/>
                <a:gd name="T41" fmla="*/ 2147483647 h 21"/>
                <a:gd name="T42" fmla="*/ 2147483647 w 37"/>
                <a:gd name="T43" fmla="*/ 2147483647 h 21"/>
                <a:gd name="T44" fmla="*/ 2147483647 w 37"/>
                <a:gd name="T45" fmla="*/ 2147483647 h 21"/>
                <a:gd name="T46" fmla="*/ 2147483647 w 37"/>
                <a:gd name="T47" fmla="*/ 2147483647 h 21"/>
                <a:gd name="T48" fmla="*/ 2147483647 w 37"/>
                <a:gd name="T49" fmla="*/ 2147483647 h 21"/>
                <a:gd name="T50" fmla="*/ 2147483647 w 37"/>
                <a:gd name="T51" fmla="*/ 2147483647 h 21"/>
                <a:gd name="T52" fmla="*/ 2147483647 w 37"/>
                <a:gd name="T53" fmla="*/ 2147483647 h 21"/>
                <a:gd name="T54" fmla="*/ 2147483647 w 37"/>
                <a:gd name="T55" fmla="*/ 0 h 21"/>
                <a:gd name="T56" fmla="*/ 2147483647 w 37"/>
                <a:gd name="T57" fmla="*/ 0 h 21"/>
                <a:gd name="T58" fmla="*/ 2147483647 w 3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1"/>
                <a:gd name="T92" fmla="*/ 37 w 3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1">
                  <a:moveTo>
                    <a:pt x="9" y="0"/>
                  </a:moveTo>
                  <a:lnTo>
                    <a:pt x="9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5"/>
                  </a:lnTo>
                  <a:lnTo>
                    <a:pt x="34" y="12"/>
                  </a:lnTo>
                  <a:lnTo>
                    <a:pt x="37" y="12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1" name="Line 873"/>
            <p:cNvSpPr>
              <a:spLocks noChangeShapeType="1"/>
            </p:cNvSpPr>
            <p:nvPr/>
          </p:nvSpPr>
          <p:spPr bwMode="auto">
            <a:xfrm>
              <a:off x="3234431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2" name="Freeform 874"/>
            <p:cNvSpPr>
              <a:spLocks/>
            </p:cNvSpPr>
            <p:nvPr/>
          </p:nvSpPr>
          <p:spPr bwMode="auto">
            <a:xfrm>
              <a:off x="3231664" y="2679083"/>
              <a:ext cx="19365" cy="5641"/>
            </a:xfrm>
            <a:custGeom>
              <a:avLst/>
              <a:gdLst>
                <a:gd name="T0" fmla="*/ 2147483647 w 70"/>
                <a:gd name="T1" fmla="*/ 0 h 21"/>
                <a:gd name="T2" fmla="*/ 2147483647 w 70"/>
                <a:gd name="T3" fmla="*/ 0 h 21"/>
                <a:gd name="T4" fmla="*/ 2147483647 w 70"/>
                <a:gd name="T5" fmla="*/ 2147483647 h 21"/>
                <a:gd name="T6" fmla="*/ 2147483647 w 70"/>
                <a:gd name="T7" fmla="*/ 2147483647 h 21"/>
                <a:gd name="T8" fmla="*/ 0 w 70"/>
                <a:gd name="T9" fmla="*/ 2147483647 h 21"/>
                <a:gd name="T10" fmla="*/ 0 w 70"/>
                <a:gd name="T11" fmla="*/ 2147483647 h 21"/>
                <a:gd name="T12" fmla="*/ 0 w 70"/>
                <a:gd name="T13" fmla="*/ 2147483647 h 21"/>
                <a:gd name="T14" fmla="*/ 0 w 70"/>
                <a:gd name="T15" fmla="*/ 2147483647 h 21"/>
                <a:gd name="T16" fmla="*/ 0 w 70"/>
                <a:gd name="T17" fmla="*/ 2147483647 h 21"/>
                <a:gd name="T18" fmla="*/ 0 w 70"/>
                <a:gd name="T19" fmla="*/ 2147483647 h 21"/>
                <a:gd name="T20" fmla="*/ 0 w 70"/>
                <a:gd name="T21" fmla="*/ 2147483647 h 21"/>
                <a:gd name="T22" fmla="*/ 2147483647 w 70"/>
                <a:gd name="T23" fmla="*/ 2147483647 h 21"/>
                <a:gd name="T24" fmla="*/ 2147483647 w 70"/>
                <a:gd name="T25" fmla="*/ 2147483647 h 21"/>
                <a:gd name="T26" fmla="*/ 2147483647 w 70"/>
                <a:gd name="T27" fmla="*/ 2147483647 h 21"/>
                <a:gd name="T28" fmla="*/ 2147483647 w 70"/>
                <a:gd name="T29" fmla="*/ 2147483647 h 21"/>
                <a:gd name="T30" fmla="*/ 2147483647 w 70"/>
                <a:gd name="T31" fmla="*/ 2147483647 h 21"/>
                <a:gd name="T32" fmla="*/ 2147483647 w 70"/>
                <a:gd name="T33" fmla="*/ 2147483647 h 21"/>
                <a:gd name="T34" fmla="*/ 2147483647 w 70"/>
                <a:gd name="T35" fmla="*/ 2147483647 h 21"/>
                <a:gd name="T36" fmla="*/ 2147483647 w 70"/>
                <a:gd name="T37" fmla="*/ 2147483647 h 21"/>
                <a:gd name="T38" fmla="*/ 2147483647 w 70"/>
                <a:gd name="T39" fmla="*/ 2147483647 h 21"/>
                <a:gd name="T40" fmla="*/ 2147483647 w 70"/>
                <a:gd name="T41" fmla="*/ 2147483647 h 21"/>
                <a:gd name="T42" fmla="*/ 2147483647 w 70"/>
                <a:gd name="T43" fmla="*/ 2147483647 h 21"/>
                <a:gd name="T44" fmla="*/ 2147483647 w 70"/>
                <a:gd name="T45" fmla="*/ 2147483647 h 21"/>
                <a:gd name="T46" fmla="*/ 2147483647 w 70"/>
                <a:gd name="T47" fmla="*/ 2147483647 h 21"/>
                <a:gd name="T48" fmla="*/ 2147483647 w 70"/>
                <a:gd name="T49" fmla="*/ 2147483647 h 21"/>
                <a:gd name="T50" fmla="*/ 2147483647 w 70"/>
                <a:gd name="T51" fmla="*/ 2147483647 h 21"/>
                <a:gd name="T52" fmla="*/ 2147483647 w 70"/>
                <a:gd name="T53" fmla="*/ 2147483647 h 21"/>
                <a:gd name="T54" fmla="*/ 2147483647 w 70"/>
                <a:gd name="T55" fmla="*/ 0 h 21"/>
                <a:gd name="T56" fmla="*/ 2147483647 w 70"/>
                <a:gd name="T57" fmla="*/ 0 h 21"/>
                <a:gd name="T58" fmla="*/ 2147483647 w 7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0"/>
                <a:gd name="T91" fmla="*/ 0 h 21"/>
                <a:gd name="T92" fmla="*/ 70 w 7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0" h="21">
                  <a:moveTo>
                    <a:pt x="9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54" y="21"/>
                  </a:lnTo>
                  <a:lnTo>
                    <a:pt x="60" y="21"/>
                  </a:lnTo>
                  <a:lnTo>
                    <a:pt x="64" y="21"/>
                  </a:lnTo>
                  <a:lnTo>
                    <a:pt x="66" y="18"/>
                  </a:lnTo>
                  <a:lnTo>
                    <a:pt x="70" y="15"/>
                  </a:lnTo>
                  <a:lnTo>
                    <a:pt x="70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3" name="Line 875"/>
            <p:cNvSpPr>
              <a:spLocks noChangeShapeType="1"/>
            </p:cNvSpPr>
            <p:nvPr/>
          </p:nvSpPr>
          <p:spPr bwMode="auto">
            <a:xfrm>
              <a:off x="3248263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4" name="Freeform 876"/>
            <p:cNvSpPr>
              <a:spLocks/>
            </p:cNvSpPr>
            <p:nvPr/>
          </p:nvSpPr>
          <p:spPr bwMode="auto">
            <a:xfrm>
              <a:off x="3245497" y="2679083"/>
              <a:ext cx="5533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2147483647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11" y="0"/>
                  </a:moveTo>
                  <a:lnTo>
                    <a:pt x="9" y="0"/>
                  </a:lnTo>
                  <a:lnTo>
                    <a:pt x="5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21" y="18"/>
                  </a:lnTo>
                  <a:lnTo>
                    <a:pt x="21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5" name="Line 877"/>
            <p:cNvSpPr>
              <a:spLocks noChangeShapeType="1"/>
            </p:cNvSpPr>
            <p:nvPr/>
          </p:nvSpPr>
          <p:spPr bwMode="auto">
            <a:xfrm>
              <a:off x="3248263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6" name="Freeform 878"/>
            <p:cNvSpPr>
              <a:spLocks/>
            </p:cNvSpPr>
            <p:nvPr/>
          </p:nvSpPr>
          <p:spPr bwMode="auto">
            <a:xfrm>
              <a:off x="3245497" y="2679083"/>
              <a:ext cx="5533" cy="5641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2147483647 h 21"/>
                <a:gd name="T6" fmla="*/ 2147483647 w 20"/>
                <a:gd name="T7" fmla="*/ 2147483647 h 21"/>
                <a:gd name="T8" fmla="*/ 0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0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2147483647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7" name="Line 879"/>
            <p:cNvSpPr>
              <a:spLocks noChangeShapeType="1"/>
            </p:cNvSpPr>
            <p:nvPr/>
          </p:nvSpPr>
          <p:spPr bwMode="auto">
            <a:xfrm>
              <a:off x="3248263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8" name="Freeform 880"/>
            <p:cNvSpPr>
              <a:spLocks/>
            </p:cNvSpPr>
            <p:nvPr/>
          </p:nvSpPr>
          <p:spPr bwMode="auto">
            <a:xfrm>
              <a:off x="3245497" y="2679083"/>
              <a:ext cx="8299" cy="5641"/>
            </a:xfrm>
            <a:custGeom>
              <a:avLst/>
              <a:gdLst>
                <a:gd name="T0" fmla="*/ 2147483647 w 29"/>
                <a:gd name="T1" fmla="*/ 0 h 21"/>
                <a:gd name="T2" fmla="*/ 2147483647 w 29"/>
                <a:gd name="T3" fmla="*/ 0 h 21"/>
                <a:gd name="T4" fmla="*/ 2147483647 w 29"/>
                <a:gd name="T5" fmla="*/ 2147483647 h 21"/>
                <a:gd name="T6" fmla="*/ 2147483647 w 29"/>
                <a:gd name="T7" fmla="*/ 2147483647 h 21"/>
                <a:gd name="T8" fmla="*/ 2147483647 w 29"/>
                <a:gd name="T9" fmla="*/ 2147483647 h 21"/>
                <a:gd name="T10" fmla="*/ 0 w 29"/>
                <a:gd name="T11" fmla="*/ 2147483647 h 21"/>
                <a:gd name="T12" fmla="*/ 0 w 29"/>
                <a:gd name="T13" fmla="*/ 2147483647 h 21"/>
                <a:gd name="T14" fmla="*/ 0 w 29"/>
                <a:gd name="T15" fmla="*/ 2147483647 h 21"/>
                <a:gd name="T16" fmla="*/ 0 w 29"/>
                <a:gd name="T17" fmla="*/ 2147483647 h 21"/>
                <a:gd name="T18" fmla="*/ 0 w 29"/>
                <a:gd name="T19" fmla="*/ 2147483647 h 21"/>
                <a:gd name="T20" fmla="*/ 2147483647 w 29"/>
                <a:gd name="T21" fmla="*/ 2147483647 h 21"/>
                <a:gd name="T22" fmla="*/ 2147483647 w 29"/>
                <a:gd name="T23" fmla="*/ 2147483647 h 21"/>
                <a:gd name="T24" fmla="*/ 2147483647 w 29"/>
                <a:gd name="T25" fmla="*/ 2147483647 h 21"/>
                <a:gd name="T26" fmla="*/ 2147483647 w 29"/>
                <a:gd name="T27" fmla="*/ 2147483647 h 21"/>
                <a:gd name="T28" fmla="*/ 2147483647 w 29"/>
                <a:gd name="T29" fmla="*/ 2147483647 h 21"/>
                <a:gd name="T30" fmla="*/ 2147483647 w 29"/>
                <a:gd name="T31" fmla="*/ 2147483647 h 21"/>
                <a:gd name="T32" fmla="*/ 2147483647 w 29"/>
                <a:gd name="T33" fmla="*/ 2147483647 h 21"/>
                <a:gd name="T34" fmla="*/ 2147483647 w 29"/>
                <a:gd name="T35" fmla="*/ 2147483647 h 21"/>
                <a:gd name="T36" fmla="*/ 2147483647 w 29"/>
                <a:gd name="T37" fmla="*/ 2147483647 h 21"/>
                <a:gd name="T38" fmla="*/ 2147483647 w 29"/>
                <a:gd name="T39" fmla="*/ 2147483647 h 21"/>
                <a:gd name="T40" fmla="*/ 2147483647 w 29"/>
                <a:gd name="T41" fmla="*/ 2147483647 h 21"/>
                <a:gd name="T42" fmla="*/ 2147483647 w 29"/>
                <a:gd name="T43" fmla="*/ 2147483647 h 21"/>
                <a:gd name="T44" fmla="*/ 2147483647 w 29"/>
                <a:gd name="T45" fmla="*/ 2147483647 h 21"/>
                <a:gd name="T46" fmla="*/ 2147483647 w 29"/>
                <a:gd name="T47" fmla="*/ 2147483647 h 21"/>
                <a:gd name="T48" fmla="*/ 2147483647 w 29"/>
                <a:gd name="T49" fmla="*/ 2147483647 h 21"/>
                <a:gd name="T50" fmla="*/ 2147483647 w 29"/>
                <a:gd name="T51" fmla="*/ 2147483647 h 21"/>
                <a:gd name="T52" fmla="*/ 2147483647 w 29"/>
                <a:gd name="T53" fmla="*/ 2147483647 h 21"/>
                <a:gd name="T54" fmla="*/ 2147483647 w 29"/>
                <a:gd name="T55" fmla="*/ 0 h 21"/>
                <a:gd name="T56" fmla="*/ 2147483647 w 29"/>
                <a:gd name="T57" fmla="*/ 0 h 21"/>
                <a:gd name="T58" fmla="*/ 2147483647 w 2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1"/>
                <a:gd name="T92" fmla="*/ 29 w 2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1">
                  <a:moveTo>
                    <a:pt x="8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20" y="21"/>
                  </a:lnTo>
                  <a:lnTo>
                    <a:pt x="23" y="21"/>
                  </a:lnTo>
                  <a:lnTo>
                    <a:pt x="26" y="18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9" name="Line 881"/>
            <p:cNvSpPr>
              <a:spLocks noChangeShapeType="1"/>
            </p:cNvSpPr>
            <p:nvPr/>
          </p:nvSpPr>
          <p:spPr bwMode="auto">
            <a:xfrm>
              <a:off x="3251030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0" name="Freeform 882"/>
            <p:cNvSpPr>
              <a:spLocks/>
            </p:cNvSpPr>
            <p:nvPr/>
          </p:nvSpPr>
          <p:spPr bwMode="auto">
            <a:xfrm>
              <a:off x="3248263" y="2679083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2147483647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0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0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2147483647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0" y="0"/>
                  </a:moveTo>
                  <a:lnTo>
                    <a:pt x="10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24" y="21"/>
                  </a:lnTo>
                  <a:lnTo>
                    <a:pt x="29" y="21"/>
                  </a:lnTo>
                  <a:lnTo>
                    <a:pt x="33" y="18"/>
                  </a:lnTo>
                  <a:lnTo>
                    <a:pt x="35" y="18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1" name="Line 883"/>
            <p:cNvSpPr>
              <a:spLocks noChangeShapeType="1"/>
            </p:cNvSpPr>
            <p:nvPr/>
          </p:nvSpPr>
          <p:spPr bwMode="auto">
            <a:xfrm>
              <a:off x="3255178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2" name="Freeform 884"/>
            <p:cNvSpPr>
              <a:spLocks/>
            </p:cNvSpPr>
            <p:nvPr/>
          </p:nvSpPr>
          <p:spPr bwMode="auto">
            <a:xfrm>
              <a:off x="3252412" y="2679083"/>
              <a:ext cx="9683" cy="5641"/>
            </a:xfrm>
            <a:custGeom>
              <a:avLst/>
              <a:gdLst>
                <a:gd name="T0" fmla="*/ 2147483647 w 38"/>
                <a:gd name="T1" fmla="*/ 0 h 21"/>
                <a:gd name="T2" fmla="*/ 2147483647 w 38"/>
                <a:gd name="T3" fmla="*/ 0 h 21"/>
                <a:gd name="T4" fmla="*/ 2147483647 w 38"/>
                <a:gd name="T5" fmla="*/ 2147483647 h 21"/>
                <a:gd name="T6" fmla="*/ 2147483647 w 38"/>
                <a:gd name="T7" fmla="*/ 2147483647 h 21"/>
                <a:gd name="T8" fmla="*/ 2147483647 w 38"/>
                <a:gd name="T9" fmla="*/ 2147483647 h 21"/>
                <a:gd name="T10" fmla="*/ 2147483647 w 38"/>
                <a:gd name="T11" fmla="*/ 2147483647 h 21"/>
                <a:gd name="T12" fmla="*/ 0 w 38"/>
                <a:gd name="T13" fmla="*/ 2147483647 h 21"/>
                <a:gd name="T14" fmla="*/ 0 w 38"/>
                <a:gd name="T15" fmla="*/ 2147483647 h 21"/>
                <a:gd name="T16" fmla="*/ 0 w 38"/>
                <a:gd name="T17" fmla="*/ 2147483647 h 21"/>
                <a:gd name="T18" fmla="*/ 2147483647 w 38"/>
                <a:gd name="T19" fmla="*/ 2147483647 h 21"/>
                <a:gd name="T20" fmla="*/ 2147483647 w 38"/>
                <a:gd name="T21" fmla="*/ 2147483647 h 21"/>
                <a:gd name="T22" fmla="*/ 2147483647 w 38"/>
                <a:gd name="T23" fmla="*/ 2147483647 h 21"/>
                <a:gd name="T24" fmla="*/ 2147483647 w 38"/>
                <a:gd name="T25" fmla="*/ 2147483647 h 21"/>
                <a:gd name="T26" fmla="*/ 2147483647 w 38"/>
                <a:gd name="T27" fmla="*/ 2147483647 h 21"/>
                <a:gd name="T28" fmla="*/ 2147483647 w 38"/>
                <a:gd name="T29" fmla="*/ 2147483647 h 21"/>
                <a:gd name="T30" fmla="*/ 2147483647 w 38"/>
                <a:gd name="T31" fmla="*/ 2147483647 h 21"/>
                <a:gd name="T32" fmla="*/ 2147483647 w 38"/>
                <a:gd name="T33" fmla="*/ 2147483647 h 21"/>
                <a:gd name="T34" fmla="*/ 2147483647 w 38"/>
                <a:gd name="T35" fmla="*/ 2147483647 h 21"/>
                <a:gd name="T36" fmla="*/ 2147483647 w 38"/>
                <a:gd name="T37" fmla="*/ 2147483647 h 21"/>
                <a:gd name="T38" fmla="*/ 2147483647 w 38"/>
                <a:gd name="T39" fmla="*/ 2147483647 h 21"/>
                <a:gd name="T40" fmla="*/ 2147483647 w 38"/>
                <a:gd name="T41" fmla="*/ 2147483647 h 21"/>
                <a:gd name="T42" fmla="*/ 2147483647 w 38"/>
                <a:gd name="T43" fmla="*/ 2147483647 h 21"/>
                <a:gd name="T44" fmla="*/ 2147483647 w 38"/>
                <a:gd name="T45" fmla="*/ 2147483647 h 21"/>
                <a:gd name="T46" fmla="*/ 2147483647 w 38"/>
                <a:gd name="T47" fmla="*/ 2147483647 h 21"/>
                <a:gd name="T48" fmla="*/ 2147483647 w 38"/>
                <a:gd name="T49" fmla="*/ 2147483647 h 21"/>
                <a:gd name="T50" fmla="*/ 2147483647 w 38"/>
                <a:gd name="T51" fmla="*/ 2147483647 h 21"/>
                <a:gd name="T52" fmla="*/ 2147483647 w 38"/>
                <a:gd name="T53" fmla="*/ 2147483647 h 21"/>
                <a:gd name="T54" fmla="*/ 2147483647 w 38"/>
                <a:gd name="T55" fmla="*/ 0 h 21"/>
                <a:gd name="T56" fmla="*/ 2147483647 w 38"/>
                <a:gd name="T57" fmla="*/ 0 h 21"/>
                <a:gd name="T58" fmla="*/ 2147483647 w 3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21"/>
                <a:gd name="T92" fmla="*/ 38 w 3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21">
                  <a:moveTo>
                    <a:pt x="12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4" y="18"/>
                  </a:lnTo>
                  <a:lnTo>
                    <a:pt x="38" y="18"/>
                  </a:lnTo>
                  <a:lnTo>
                    <a:pt x="38" y="15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3" name="Line 885"/>
            <p:cNvSpPr>
              <a:spLocks noChangeShapeType="1"/>
            </p:cNvSpPr>
            <p:nvPr/>
          </p:nvSpPr>
          <p:spPr bwMode="auto">
            <a:xfrm>
              <a:off x="3259328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4" name="Freeform 886"/>
            <p:cNvSpPr>
              <a:spLocks/>
            </p:cNvSpPr>
            <p:nvPr/>
          </p:nvSpPr>
          <p:spPr bwMode="auto">
            <a:xfrm>
              <a:off x="3256562" y="2679083"/>
              <a:ext cx="9683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2147483647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2147483647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10" y="0"/>
                  </a:move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6" y="21"/>
                  </a:lnTo>
                  <a:lnTo>
                    <a:pt x="22" y="21"/>
                  </a:lnTo>
                  <a:lnTo>
                    <a:pt x="25" y="21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28" y="15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8" y="6"/>
                  </a:lnTo>
                  <a:lnTo>
                    <a:pt x="25" y="4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5" name="Line 887"/>
            <p:cNvSpPr>
              <a:spLocks noChangeShapeType="1"/>
            </p:cNvSpPr>
            <p:nvPr/>
          </p:nvSpPr>
          <p:spPr bwMode="auto">
            <a:xfrm>
              <a:off x="3262095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6" name="Freeform 888"/>
            <p:cNvSpPr>
              <a:spLocks/>
            </p:cNvSpPr>
            <p:nvPr/>
          </p:nvSpPr>
          <p:spPr bwMode="auto">
            <a:xfrm>
              <a:off x="3259328" y="2679083"/>
              <a:ext cx="9683" cy="5641"/>
            </a:xfrm>
            <a:custGeom>
              <a:avLst/>
              <a:gdLst>
                <a:gd name="T0" fmla="*/ 2147483647 w 33"/>
                <a:gd name="T1" fmla="*/ 0 h 21"/>
                <a:gd name="T2" fmla="*/ 2147483647 w 33"/>
                <a:gd name="T3" fmla="*/ 0 h 21"/>
                <a:gd name="T4" fmla="*/ 2147483647 w 33"/>
                <a:gd name="T5" fmla="*/ 2147483647 h 21"/>
                <a:gd name="T6" fmla="*/ 2147483647 w 33"/>
                <a:gd name="T7" fmla="*/ 2147483647 h 21"/>
                <a:gd name="T8" fmla="*/ 0 w 33"/>
                <a:gd name="T9" fmla="*/ 2147483647 h 21"/>
                <a:gd name="T10" fmla="*/ 0 w 33"/>
                <a:gd name="T11" fmla="*/ 2147483647 h 21"/>
                <a:gd name="T12" fmla="*/ 0 w 33"/>
                <a:gd name="T13" fmla="*/ 2147483647 h 21"/>
                <a:gd name="T14" fmla="*/ 0 w 33"/>
                <a:gd name="T15" fmla="*/ 2147483647 h 21"/>
                <a:gd name="T16" fmla="*/ 0 w 33"/>
                <a:gd name="T17" fmla="*/ 2147483647 h 21"/>
                <a:gd name="T18" fmla="*/ 0 w 33"/>
                <a:gd name="T19" fmla="*/ 2147483647 h 21"/>
                <a:gd name="T20" fmla="*/ 0 w 33"/>
                <a:gd name="T21" fmla="*/ 2147483647 h 21"/>
                <a:gd name="T22" fmla="*/ 2147483647 w 33"/>
                <a:gd name="T23" fmla="*/ 2147483647 h 21"/>
                <a:gd name="T24" fmla="*/ 2147483647 w 33"/>
                <a:gd name="T25" fmla="*/ 2147483647 h 21"/>
                <a:gd name="T26" fmla="*/ 2147483647 w 33"/>
                <a:gd name="T27" fmla="*/ 2147483647 h 21"/>
                <a:gd name="T28" fmla="*/ 2147483647 w 33"/>
                <a:gd name="T29" fmla="*/ 2147483647 h 21"/>
                <a:gd name="T30" fmla="*/ 2147483647 w 33"/>
                <a:gd name="T31" fmla="*/ 2147483647 h 21"/>
                <a:gd name="T32" fmla="*/ 2147483647 w 33"/>
                <a:gd name="T33" fmla="*/ 2147483647 h 21"/>
                <a:gd name="T34" fmla="*/ 2147483647 w 33"/>
                <a:gd name="T35" fmla="*/ 2147483647 h 21"/>
                <a:gd name="T36" fmla="*/ 2147483647 w 33"/>
                <a:gd name="T37" fmla="*/ 2147483647 h 21"/>
                <a:gd name="T38" fmla="*/ 2147483647 w 33"/>
                <a:gd name="T39" fmla="*/ 2147483647 h 21"/>
                <a:gd name="T40" fmla="*/ 2147483647 w 33"/>
                <a:gd name="T41" fmla="*/ 2147483647 h 21"/>
                <a:gd name="T42" fmla="*/ 2147483647 w 33"/>
                <a:gd name="T43" fmla="*/ 2147483647 h 21"/>
                <a:gd name="T44" fmla="*/ 2147483647 w 33"/>
                <a:gd name="T45" fmla="*/ 2147483647 h 21"/>
                <a:gd name="T46" fmla="*/ 2147483647 w 33"/>
                <a:gd name="T47" fmla="*/ 2147483647 h 21"/>
                <a:gd name="T48" fmla="*/ 2147483647 w 33"/>
                <a:gd name="T49" fmla="*/ 2147483647 h 21"/>
                <a:gd name="T50" fmla="*/ 2147483647 w 33"/>
                <a:gd name="T51" fmla="*/ 2147483647 h 21"/>
                <a:gd name="T52" fmla="*/ 2147483647 w 33"/>
                <a:gd name="T53" fmla="*/ 2147483647 h 21"/>
                <a:gd name="T54" fmla="*/ 2147483647 w 33"/>
                <a:gd name="T55" fmla="*/ 0 h 21"/>
                <a:gd name="T56" fmla="*/ 2147483647 w 33"/>
                <a:gd name="T57" fmla="*/ 0 h 21"/>
                <a:gd name="T58" fmla="*/ 2147483647 w 3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1"/>
                <a:gd name="T92" fmla="*/ 33 w 3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1">
                  <a:moveTo>
                    <a:pt x="1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7" name="Line 889"/>
            <p:cNvSpPr>
              <a:spLocks noChangeShapeType="1"/>
            </p:cNvSpPr>
            <p:nvPr/>
          </p:nvSpPr>
          <p:spPr bwMode="auto">
            <a:xfrm>
              <a:off x="3266244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8" name="Freeform 890"/>
            <p:cNvSpPr>
              <a:spLocks/>
            </p:cNvSpPr>
            <p:nvPr/>
          </p:nvSpPr>
          <p:spPr bwMode="auto">
            <a:xfrm>
              <a:off x="3263478" y="2679083"/>
              <a:ext cx="5533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9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21" y="18"/>
                  </a:lnTo>
                  <a:lnTo>
                    <a:pt x="21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9" name="Line 891"/>
            <p:cNvSpPr>
              <a:spLocks noChangeShapeType="1"/>
            </p:cNvSpPr>
            <p:nvPr/>
          </p:nvSpPr>
          <p:spPr bwMode="auto">
            <a:xfrm>
              <a:off x="3266244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0" name="Freeform 892"/>
            <p:cNvSpPr>
              <a:spLocks/>
            </p:cNvSpPr>
            <p:nvPr/>
          </p:nvSpPr>
          <p:spPr bwMode="auto">
            <a:xfrm>
              <a:off x="3263478" y="2679083"/>
              <a:ext cx="12449" cy="5641"/>
            </a:xfrm>
            <a:custGeom>
              <a:avLst/>
              <a:gdLst>
                <a:gd name="T0" fmla="*/ 2147483647 w 41"/>
                <a:gd name="T1" fmla="*/ 0 h 21"/>
                <a:gd name="T2" fmla="*/ 2147483647 w 41"/>
                <a:gd name="T3" fmla="*/ 0 h 21"/>
                <a:gd name="T4" fmla="*/ 2147483647 w 41"/>
                <a:gd name="T5" fmla="*/ 2147483647 h 21"/>
                <a:gd name="T6" fmla="*/ 2147483647 w 41"/>
                <a:gd name="T7" fmla="*/ 2147483647 h 21"/>
                <a:gd name="T8" fmla="*/ 0 w 41"/>
                <a:gd name="T9" fmla="*/ 2147483647 h 21"/>
                <a:gd name="T10" fmla="*/ 0 w 41"/>
                <a:gd name="T11" fmla="*/ 2147483647 h 21"/>
                <a:gd name="T12" fmla="*/ 0 w 41"/>
                <a:gd name="T13" fmla="*/ 2147483647 h 21"/>
                <a:gd name="T14" fmla="*/ 0 w 41"/>
                <a:gd name="T15" fmla="*/ 2147483647 h 21"/>
                <a:gd name="T16" fmla="*/ 0 w 41"/>
                <a:gd name="T17" fmla="*/ 2147483647 h 21"/>
                <a:gd name="T18" fmla="*/ 0 w 41"/>
                <a:gd name="T19" fmla="*/ 2147483647 h 21"/>
                <a:gd name="T20" fmla="*/ 0 w 41"/>
                <a:gd name="T21" fmla="*/ 2147483647 h 21"/>
                <a:gd name="T22" fmla="*/ 2147483647 w 41"/>
                <a:gd name="T23" fmla="*/ 2147483647 h 21"/>
                <a:gd name="T24" fmla="*/ 2147483647 w 41"/>
                <a:gd name="T25" fmla="*/ 2147483647 h 21"/>
                <a:gd name="T26" fmla="*/ 2147483647 w 41"/>
                <a:gd name="T27" fmla="*/ 2147483647 h 21"/>
                <a:gd name="T28" fmla="*/ 2147483647 w 41"/>
                <a:gd name="T29" fmla="*/ 2147483647 h 21"/>
                <a:gd name="T30" fmla="*/ 2147483647 w 41"/>
                <a:gd name="T31" fmla="*/ 2147483647 h 21"/>
                <a:gd name="T32" fmla="*/ 2147483647 w 41"/>
                <a:gd name="T33" fmla="*/ 2147483647 h 21"/>
                <a:gd name="T34" fmla="*/ 2147483647 w 41"/>
                <a:gd name="T35" fmla="*/ 2147483647 h 21"/>
                <a:gd name="T36" fmla="*/ 2147483647 w 41"/>
                <a:gd name="T37" fmla="*/ 2147483647 h 21"/>
                <a:gd name="T38" fmla="*/ 2147483647 w 41"/>
                <a:gd name="T39" fmla="*/ 2147483647 h 21"/>
                <a:gd name="T40" fmla="*/ 2147483647 w 41"/>
                <a:gd name="T41" fmla="*/ 2147483647 h 21"/>
                <a:gd name="T42" fmla="*/ 2147483647 w 41"/>
                <a:gd name="T43" fmla="*/ 2147483647 h 21"/>
                <a:gd name="T44" fmla="*/ 2147483647 w 41"/>
                <a:gd name="T45" fmla="*/ 2147483647 h 21"/>
                <a:gd name="T46" fmla="*/ 2147483647 w 41"/>
                <a:gd name="T47" fmla="*/ 2147483647 h 21"/>
                <a:gd name="T48" fmla="*/ 2147483647 w 41"/>
                <a:gd name="T49" fmla="*/ 2147483647 h 21"/>
                <a:gd name="T50" fmla="*/ 2147483647 w 41"/>
                <a:gd name="T51" fmla="*/ 2147483647 h 21"/>
                <a:gd name="T52" fmla="*/ 2147483647 w 41"/>
                <a:gd name="T53" fmla="*/ 2147483647 h 21"/>
                <a:gd name="T54" fmla="*/ 2147483647 w 41"/>
                <a:gd name="T55" fmla="*/ 0 h 21"/>
                <a:gd name="T56" fmla="*/ 2147483647 w 41"/>
                <a:gd name="T57" fmla="*/ 0 h 21"/>
                <a:gd name="T58" fmla="*/ 2147483647 w 4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1"/>
                <a:gd name="T92" fmla="*/ 41 w 4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1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24" y="21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7" y="18"/>
                  </a:lnTo>
                  <a:lnTo>
                    <a:pt x="37" y="15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1" name="Line 893"/>
            <p:cNvSpPr>
              <a:spLocks noChangeShapeType="1"/>
            </p:cNvSpPr>
            <p:nvPr/>
          </p:nvSpPr>
          <p:spPr bwMode="auto">
            <a:xfrm>
              <a:off x="3271777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2" name="Freeform 894"/>
            <p:cNvSpPr>
              <a:spLocks/>
            </p:cNvSpPr>
            <p:nvPr/>
          </p:nvSpPr>
          <p:spPr bwMode="auto">
            <a:xfrm>
              <a:off x="3269011" y="2679083"/>
              <a:ext cx="9683" cy="5641"/>
            </a:xfrm>
            <a:custGeom>
              <a:avLst/>
              <a:gdLst>
                <a:gd name="T0" fmla="*/ 2147483647 w 33"/>
                <a:gd name="T1" fmla="*/ 0 h 21"/>
                <a:gd name="T2" fmla="*/ 2147483647 w 33"/>
                <a:gd name="T3" fmla="*/ 0 h 21"/>
                <a:gd name="T4" fmla="*/ 2147483647 w 33"/>
                <a:gd name="T5" fmla="*/ 2147483647 h 21"/>
                <a:gd name="T6" fmla="*/ 2147483647 w 33"/>
                <a:gd name="T7" fmla="*/ 2147483647 h 21"/>
                <a:gd name="T8" fmla="*/ 0 w 33"/>
                <a:gd name="T9" fmla="*/ 2147483647 h 21"/>
                <a:gd name="T10" fmla="*/ 0 w 33"/>
                <a:gd name="T11" fmla="*/ 2147483647 h 21"/>
                <a:gd name="T12" fmla="*/ 0 w 33"/>
                <a:gd name="T13" fmla="*/ 2147483647 h 21"/>
                <a:gd name="T14" fmla="*/ 0 w 33"/>
                <a:gd name="T15" fmla="*/ 2147483647 h 21"/>
                <a:gd name="T16" fmla="*/ 0 w 33"/>
                <a:gd name="T17" fmla="*/ 2147483647 h 21"/>
                <a:gd name="T18" fmla="*/ 0 w 33"/>
                <a:gd name="T19" fmla="*/ 2147483647 h 21"/>
                <a:gd name="T20" fmla="*/ 0 w 33"/>
                <a:gd name="T21" fmla="*/ 2147483647 h 21"/>
                <a:gd name="T22" fmla="*/ 2147483647 w 33"/>
                <a:gd name="T23" fmla="*/ 2147483647 h 21"/>
                <a:gd name="T24" fmla="*/ 2147483647 w 33"/>
                <a:gd name="T25" fmla="*/ 2147483647 h 21"/>
                <a:gd name="T26" fmla="*/ 2147483647 w 33"/>
                <a:gd name="T27" fmla="*/ 2147483647 h 21"/>
                <a:gd name="T28" fmla="*/ 2147483647 w 33"/>
                <a:gd name="T29" fmla="*/ 2147483647 h 21"/>
                <a:gd name="T30" fmla="*/ 2147483647 w 33"/>
                <a:gd name="T31" fmla="*/ 2147483647 h 21"/>
                <a:gd name="T32" fmla="*/ 2147483647 w 33"/>
                <a:gd name="T33" fmla="*/ 2147483647 h 21"/>
                <a:gd name="T34" fmla="*/ 2147483647 w 33"/>
                <a:gd name="T35" fmla="*/ 2147483647 h 21"/>
                <a:gd name="T36" fmla="*/ 2147483647 w 33"/>
                <a:gd name="T37" fmla="*/ 2147483647 h 21"/>
                <a:gd name="T38" fmla="*/ 2147483647 w 33"/>
                <a:gd name="T39" fmla="*/ 2147483647 h 21"/>
                <a:gd name="T40" fmla="*/ 2147483647 w 33"/>
                <a:gd name="T41" fmla="*/ 2147483647 h 21"/>
                <a:gd name="T42" fmla="*/ 2147483647 w 33"/>
                <a:gd name="T43" fmla="*/ 2147483647 h 21"/>
                <a:gd name="T44" fmla="*/ 2147483647 w 33"/>
                <a:gd name="T45" fmla="*/ 2147483647 h 21"/>
                <a:gd name="T46" fmla="*/ 2147483647 w 33"/>
                <a:gd name="T47" fmla="*/ 2147483647 h 21"/>
                <a:gd name="T48" fmla="*/ 2147483647 w 33"/>
                <a:gd name="T49" fmla="*/ 2147483647 h 21"/>
                <a:gd name="T50" fmla="*/ 2147483647 w 33"/>
                <a:gd name="T51" fmla="*/ 2147483647 h 21"/>
                <a:gd name="T52" fmla="*/ 2147483647 w 33"/>
                <a:gd name="T53" fmla="*/ 2147483647 h 21"/>
                <a:gd name="T54" fmla="*/ 2147483647 w 33"/>
                <a:gd name="T55" fmla="*/ 0 h 21"/>
                <a:gd name="T56" fmla="*/ 2147483647 w 33"/>
                <a:gd name="T57" fmla="*/ 0 h 21"/>
                <a:gd name="T58" fmla="*/ 2147483647 w 3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1"/>
                <a:gd name="T92" fmla="*/ 33 w 3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1">
                  <a:moveTo>
                    <a:pt x="9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3" name="Line 895"/>
            <p:cNvSpPr>
              <a:spLocks noChangeShapeType="1"/>
            </p:cNvSpPr>
            <p:nvPr/>
          </p:nvSpPr>
          <p:spPr bwMode="auto">
            <a:xfrm>
              <a:off x="3275927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4" name="Freeform 896"/>
            <p:cNvSpPr>
              <a:spLocks/>
            </p:cNvSpPr>
            <p:nvPr/>
          </p:nvSpPr>
          <p:spPr bwMode="auto">
            <a:xfrm>
              <a:off x="3273160" y="2679083"/>
              <a:ext cx="15216" cy="5641"/>
            </a:xfrm>
            <a:custGeom>
              <a:avLst/>
              <a:gdLst>
                <a:gd name="T0" fmla="*/ 2147483647 w 58"/>
                <a:gd name="T1" fmla="*/ 0 h 21"/>
                <a:gd name="T2" fmla="*/ 2147483647 w 58"/>
                <a:gd name="T3" fmla="*/ 0 h 21"/>
                <a:gd name="T4" fmla="*/ 2147483647 w 58"/>
                <a:gd name="T5" fmla="*/ 2147483647 h 21"/>
                <a:gd name="T6" fmla="*/ 2147483647 w 58"/>
                <a:gd name="T7" fmla="*/ 2147483647 h 21"/>
                <a:gd name="T8" fmla="*/ 2147483647 w 58"/>
                <a:gd name="T9" fmla="*/ 2147483647 h 21"/>
                <a:gd name="T10" fmla="*/ 0 w 58"/>
                <a:gd name="T11" fmla="*/ 2147483647 h 21"/>
                <a:gd name="T12" fmla="*/ 0 w 58"/>
                <a:gd name="T13" fmla="*/ 2147483647 h 21"/>
                <a:gd name="T14" fmla="*/ 0 w 58"/>
                <a:gd name="T15" fmla="*/ 2147483647 h 21"/>
                <a:gd name="T16" fmla="*/ 0 w 58"/>
                <a:gd name="T17" fmla="*/ 2147483647 h 21"/>
                <a:gd name="T18" fmla="*/ 0 w 58"/>
                <a:gd name="T19" fmla="*/ 2147483647 h 21"/>
                <a:gd name="T20" fmla="*/ 2147483647 w 58"/>
                <a:gd name="T21" fmla="*/ 2147483647 h 21"/>
                <a:gd name="T22" fmla="*/ 2147483647 w 58"/>
                <a:gd name="T23" fmla="*/ 2147483647 h 21"/>
                <a:gd name="T24" fmla="*/ 2147483647 w 58"/>
                <a:gd name="T25" fmla="*/ 2147483647 h 21"/>
                <a:gd name="T26" fmla="*/ 2147483647 w 58"/>
                <a:gd name="T27" fmla="*/ 2147483647 h 21"/>
                <a:gd name="T28" fmla="*/ 2147483647 w 58"/>
                <a:gd name="T29" fmla="*/ 2147483647 h 21"/>
                <a:gd name="T30" fmla="*/ 2147483647 w 58"/>
                <a:gd name="T31" fmla="*/ 2147483647 h 21"/>
                <a:gd name="T32" fmla="*/ 2147483647 w 58"/>
                <a:gd name="T33" fmla="*/ 2147483647 h 21"/>
                <a:gd name="T34" fmla="*/ 2147483647 w 58"/>
                <a:gd name="T35" fmla="*/ 2147483647 h 21"/>
                <a:gd name="T36" fmla="*/ 2147483647 w 58"/>
                <a:gd name="T37" fmla="*/ 2147483647 h 21"/>
                <a:gd name="T38" fmla="*/ 2147483647 w 58"/>
                <a:gd name="T39" fmla="*/ 2147483647 h 21"/>
                <a:gd name="T40" fmla="*/ 2147483647 w 58"/>
                <a:gd name="T41" fmla="*/ 2147483647 h 21"/>
                <a:gd name="T42" fmla="*/ 2147483647 w 58"/>
                <a:gd name="T43" fmla="*/ 2147483647 h 21"/>
                <a:gd name="T44" fmla="*/ 2147483647 w 58"/>
                <a:gd name="T45" fmla="*/ 2147483647 h 21"/>
                <a:gd name="T46" fmla="*/ 2147483647 w 58"/>
                <a:gd name="T47" fmla="*/ 2147483647 h 21"/>
                <a:gd name="T48" fmla="*/ 2147483647 w 58"/>
                <a:gd name="T49" fmla="*/ 2147483647 h 21"/>
                <a:gd name="T50" fmla="*/ 2147483647 w 58"/>
                <a:gd name="T51" fmla="*/ 2147483647 h 21"/>
                <a:gd name="T52" fmla="*/ 2147483647 w 58"/>
                <a:gd name="T53" fmla="*/ 2147483647 h 21"/>
                <a:gd name="T54" fmla="*/ 2147483647 w 58"/>
                <a:gd name="T55" fmla="*/ 0 h 21"/>
                <a:gd name="T56" fmla="*/ 2147483647 w 58"/>
                <a:gd name="T57" fmla="*/ 0 h 21"/>
                <a:gd name="T58" fmla="*/ 2147483647 w 5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21"/>
                <a:gd name="T92" fmla="*/ 58 w 5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21">
                  <a:moveTo>
                    <a:pt x="11" y="0"/>
                  </a:moveTo>
                  <a:lnTo>
                    <a:pt x="9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43" y="21"/>
                  </a:lnTo>
                  <a:lnTo>
                    <a:pt x="48" y="21"/>
                  </a:lnTo>
                  <a:lnTo>
                    <a:pt x="52" y="21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4" y="15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5" name="Line 897"/>
            <p:cNvSpPr>
              <a:spLocks noChangeShapeType="1"/>
            </p:cNvSpPr>
            <p:nvPr/>
          </p:nvSpPr>
          <p:spPr bwMode="auto">
            <a:xfrm>
              <a:off x="3285608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6" name="Freeform 898"/>
            <p:cNvSpPr>
              <a:spLocks/>
            </p:cNvSpPr>
            <p:nvPr/>
          </p:nvSpPr>
          <p:spPr bwMode="auto">
            <a:xfrm>
              <a:off x="3282842" y="2679083"/>
              <a:ext cx="15216" cy="5641"/>
            </a:xfrm>
            <a:custGeom>
              <a:avLst/>
              <a:gdLst>
                <a:gd name="T0" fmla="*/ 2147483647 w 55"/>
                <a:gd name="T1" fmla="*/ 0 h 21"/>
                <a:gd name="T2" fmla="*/ 2147483647 w 55"/>
                <a:gd name="T3" fmla="*/ 0 h 21"/>
                <a:gd name="T4" fmla="*/ 2147483647 w 55"/>
                <a:gd name="T5" fmla="*/ 2147483647 h 21"/>
                <a:gd name="T6" fmla="*/ 2147483647 w 55"/>
                <a:gd name="T7" fmla="*/ 2147483647 h 21"/>
                <a:gd name="T8" fmla="*/ 2147483647 w 55"/>
                <a:gd name="T9" fmla="*/ 2147483647 h 21"/>
                <a:gd name="T10" fmla="*/ 0 w 55"/>
                <a:gd name="T11" fmla="*/ 2147483647 h 21"/>
                <a:gd name="T12" fmla="*/ 0 w 55"/>
                <a:gd name="T13" fmla="*/ 2147483647 h 21"/>
                <a:gd name="T14" fmla="*/ 0 w 55"/>
                <a:gd name="T15" fmla="*/ 2147483647 h 21"/>
                <a:gd name="T16" fmla="*/ 0 w 55"/>
                <a:gd name="T17" fmla="*/ 2147483647 h 21"/>
                <a:gd name="T18" fmla="*/ 0 w 55"/>
                <a:gd name="T19" fmla="*/ 2147483647 h 21"/>
                <a:gd name="T20" fmla="*/ 2147483647 w 55"/>
                <a:gd name="T21" fmla="*/ 2147483647 h 21"/>
                <a:gd name="T22" fmla="*/ 2147483647 w 55"/>
                <a:gd name="T23" fmla="*/ 2147483647 h 21"/>
                <a:gd name="T24" fmla="*/ 2147483647 w 55"/>
                <a:gd name="T25" fmla="*/ 2147483647 h 21"/>
                <a:gd name="T26" fmla="*/ 2147483647 w 55"/>
                <a:gd name="T27" fmla="*/ 2147483647 h 21"/>
                <a:gd name="T28" fmla="*/ 2147483647 w 55"/>
                <a:gd name="T29" fmla="*/ 2147483647 h 21"/>
                <a:gd name="T30" fmla="*/ 2147483647 w 55"/>
                <a:gd name="T31" fmla="*/ 2147483647 h 21"/>
                <a:gd name="T32" fmla="*/ 2147483647 w 55"/>
                <a:gd name="T33" fmla="*/ 2147483647 h 21"/>
                <a:gd name="T34" fmla="*/ 2147483647 w 55"/>
                <a:gd name="T35" fmla="*/ 2147483647 h 21"/>
                <a:gd name="T36" fmla="*/ 2147483647 w 55"/>
                <a:gd name="T37" fmla="*/ 2147483647 h 21"/>
                <a:gd name="T38" fmla="*/ 2147483647 w 55"/>
                <a:gd name="T39" fmla="*/ 2147483647 h 21"/>
                <a:gd name="T40" fmla="*/ 2147483647 w 55"/>
                <a:gd name="T41" fmla="*/ 2147483647 h 21"/>
                <a:gd name="T42" fmla="*/ 2147483647 w 55"/>
                <a:gd name="T43" fmla="*/ 2147483647 h 21"/>
                <a:gd name="T44" fmla="*/ 2147483647 w 55"/>
                <a:gd name="T45" fmla="*/ 2147483647 h 21"/>
                <a:gd name="T46" fmla="*/ 2147483647 w 55"/>
                <a:gd name="T47" fmla="*/ 2147483647 h 21"/>
                <a:gd name="T48" fmla="*/ 2147483647 w 55"/>
                <a:gd name="T49" fmla="*/ 2147483647 h 21"/>
                <a:gd name="T50" fmla="*/ 2147483647 w 55"/>
                <a:gd name="T51" fmla="*/ 2147483647 h 21"/>
                <a:gd name="T52" fmla="*/ 2147483647 w 55"/>
                <a:gd name="T53" fmla="*/ 2147483647 h 21"/>
                <a:gd name="T54" fmla="*/ 2147483647 w 55"/>
                <a:gd name="T55" fmla="*/ 0 h 21"/>
                <a:gd name="T56" fmla="*/ 2147483647 w 55"/>
                <a:gd name="T57" fmla="*/ 0 h 21"/>
                <a:gd name="T58" fmla="*/ 2147483647 w 5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21"/>
                <a:gd name="T92" fmla="*/ 55 w 5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21">
                  <a:moveTo>
                    <a:pt x="9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50" y="21"/>
                  </a:lnTo>
                  <a:lnTo>
                    <a:pt x="52" y="18"/>
                  </a:lnTo>
                  <a:lnTo>
                    <a:pt x="55" y="15"/>
                  </a:lnTo>
                  <a:lnTo>
                    <a:pt x="55" y="12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7" name="Line 899"/>
            <p:cNvSpPr>
              <a:spLocks noChangeShapeType="1"/>
            </p:cNvSpPr>
            <p:nvPr/>
          </p:nvSpPr>
          <p:spPr bwMode="auto">
            <a:xfrm>
              <a:off x="3298058" y="268190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8" name="Freeform 900"/>
            <p:cNvSpPr>
              <a:spLocks/>
            </p:cNvSpPr>
            <p:nvPr/>
          </p:nvSpPr>
          <p:spPr bwMode="auto">
            <a:xfrm>
              <a:off x="3292525" y="2679083"/>
              <a:ext cx="5533" cy="15515"/>
            </a:xfrm>
            <a:custGeom>
              <a:avLst/>
              <a:gdLst>
                <a:gd name="T0" fmla="*/ 2147483647 w 20"/>
                <a:gd name="T1" fmla="*/ 2147483647 h 58"/>
                <a:gd name="T2" fmla="*/ 2147483647 w 20"/>
                <a:gd name="T3" fmla="*/ 2147483647 h 58"/>
                <a:gd name="T4" fmla="*/ 2147483647 w 20"/>
                <a:gd name="T5" fmla="*/ 2147483647 h 58"/>
                <a:gd name="T6" fmla="*/ 2147483647 w 20"/>
                <a:gd name="T7" fmla="*/ 2147483647 h 58"/>
                <a:gd name="T8" fmla="*/ 2147483647 w 20"/>
                <a:gd name="T9" fmla="*/ 2147483647 h 58"/>
                <a:gd name="T10" fmla="*/ 2147483647 w 20"/>
                <a:gd name="T11" fmla="*/ 2147483647 h 58"/>
                <a:gd name="T12" fmla="*/ 2147483647 w 20"/>
                <a:gd name="T13" fmla="*/ 0 h 58"/>
                <a:gd name="T14" fmla="*/ 2147483647 w 20"/>
                <a:gd name="T15" fmla="*/ 0 h 58"/>
                <a:gd name="T16" fmla="*/ 2147483647 w 20"/>
                <a:gd name="T17" fmla="*/ 0 h 58"/>
                <a:gd name="T18" fmla="*/ 2147483647 w 20"/>
                <a:gd name="T19" fmla="*/ 2147483647 h 58"/>
                <a:gd name="T20" fmla="*/ 2147483647 w 20"/>
                <a:gd name="T21" fmla="*/ 2147483647 h 58"/>
                <a:gd name="T22" fmla="*/ 2147483647 w 20"/>
                <a:gd name="T23" fmla="*/ 2147483647 h 58"/>
                <a:gd name="T24" fmla="*/ 0 w 20"/>
                <a:gd name="T25" fmla="*/ 2147483647 h 58"/>
                <a:gd name="T26" fmla="*/ 0 w 20"/>
                <a:gd name="T27" fmla="*/ 2147483647 h 58"/>
                <a:gd name="T28" fmla="*/ 0 w 20"/>
                <a:gd name="T29" fmla="*/ 2147483647 h 58"/>
                <a:gd name="T30" fmla="*/ 0 w 20"/>
                <a:gd name="T31" fmla="*/ 2147483647 h 58"/>
                <a:gd name="T32" fmla="*/ 0 w 20"/>
                <a:gd name="T33" fmla="*/ 2147483647 h 58"/>
                <a:gd name="T34" fmla="*/ 2147483647 w 20"/>
                <a:gd name="T35" fmla="*/ 2147483647 h 58"/>
                <a:gd name="T36" fmla="*/ 2147483647 w 20"/>
                <a:gd name="T37" fmla="*/ 2147483647 h 58"/>
                <a:gd name="T38" fmla="*/ 2147483647 w 20"/>
                <a:gd name="T39" fmla="*/ 2147483647 h 58"/>
                <a:gd name="T40" fmla="*/ 2147483647 w 20"/>
                <a:gd name="T41" fmla="*/ 2147483647 h 58"/>
                <a:gd name="T42" fmla="*/ 2147483647 w 20"/>
                <a:gd name="T43" fmla="*/ 2147483647 h 58"/>
                <a:gd name="T44" fmla="*/ 2147483647 w 20"/>
                <a:gd name="T45" fmla="*/ 2147483647 h 58"/>
                <a:gd name="T46" fmla="*/ 2147483647 w 20"/>
                <a:gd name="T47" fmla="*/ 2147483647 h 58"/>
                <a:gd name="T48" fmla="*/ 2147483647 w 20"/>
                <a:gd name="T49" fmla="*/ 2147483647 h 58"/>
                <a:gd name="T50" fmla="*/ 2147483647 w 20"/>
                <a:gd name="T51" fmla="*/ 2147483647 h 58"/>
                <a:gd name="T52" fmla="*/ 2147483647 w 20"/>
                <a:gd name="T53" fmla="*/ 2147483647 h 58"/>
                <a:gd name="T54" fmla="*/ 2147483647 w 20"/>
                <a:gd name="T55" fmla="*/ 2147483647 h 58"/>
                <a:gd name="T56" fmla="*/ 2147483647 w 20"/>
                <a:gd name="T57" fmla="*/ 2147483647 h 58"/>
                <a:gd name="T58" fmla="*/ 2147483647 w 20"/>
                <a:gd name="T59" fmla="*/ 2147483647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58"/>
                <a:gd name="T92" fmla="*/ 20 w 20"/>
                <a:gd name="T93" fmla="*/ 58 h 5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58">
                  <a:moveTo>
                    <a:pt x="20" y="12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3" y="56"/>
                  </a:lnTo>
                  <a:lnTo>
                    <a:pt x="5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5" y="58"/>
                  </a:lnTo>
                  <a:lnTo>
                    <a:pt x="17" y="56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9" name="Line 901"/>
            <p:cNvSpPr>
              <a:spLocks noChangeShapeType="1"/>
            </p:cNvSpPr>
            <p:nvPr/>
          </p:nvSpPr>
          <p:spPr bwMode="auto">
            <a:xfrm>
              <a:off x="3295292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0" name="Freeform 902"/>
            <p:cNvSpPr>
              <a:spLocks/>
            </p:cNvSpPr>
            <p:nvPr/>
          </p:nvSpPr>
          <p:spPr bwMode="auto">
            <a:xfrm>
              <a:off x="3292525" y="2688955"/>
              <a:ext cx="6917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2147483647 w 2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19"/>
                <a:gd name="T92" fmla="*/ 23 w 2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19">
                  <a:moveTo>
                    <a:pt x="9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1" name="Line 903"/>
            <p:cNvSpPr>
              <a:spLocks noChangeShapeType="1"/>
            </p:cNvSpPr>
            <p:nvPr/>
          </p:nvSpPr>
          <p:spPr bwMode="auto">
            <a:xfrm>
              <a:off x="3296675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Freeform 904"/>
            <p:cNvSpPr>
              <a:spLocks/>
            </p:cNvSpPr>
            <p:nvPr/>
          </p:nvSpPr>
          <p:spPr bwMode="auto">
            <a:xfrm>
              <a:off x="3293908" y="2688955"/>
              <a:ext cx="5533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3" name="Line 905"/>
            <p:cNvSpPr>
              <a:spLocks noChangeShapeType="1"/>
            </p:cNvSpPr>
            <p:nvPr/>
          </p:nvSpPr>
          <p:spPr bwMode="auto">
            <a:xfrm>
              <a:off x="3296675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4" name="Freeform 906"/>
            <p:cNvSpPr>
              <a:spLocks/>
            </p:cNvSpPr>
            <p:nvPr/>
          </p:nvSpPr>
          <p:spPr bwMode="auto">
            <a:xfrm>
              <a:off x="3293908" y="2688955"/>
              <a:ext cx="9683" cy="5641"/>
            </a:xfrm>
            <a:custGeom>
              <a:avLst/>
              <a:gdLst>
                <a:gd name="T0" fmla="*/ 2147483647 w 32"/>
                <a:gd name="T1" fmla="*/ 0 h 19"/>
                <a:gd name="T2" fmla="*/ 2147483647 w 32"/>
                <a:gd name="T3" fmla="*/ 0 h 19"/>
                <a:gd name="T4" fmla="*/ 2147483647 w 32"/>
                <a:gd name="T5" fmla="*/ 0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0 w 32"/>
                <a:gd name="T11" fmla="*/ 2147483647 h 19"/>
                <a:gd name="T12" fmla="*/ 0 w 32"/>
                <a:gd name="T13" fmla="*/ 2147483647 h 19"/>
                <a:gd name="T14" fmla="*/ 0 w 32"/>
                <a:gd name="T15" fmla="*/ 2147483647 h 19"/>
                <a:gd name="T16" fmla="*/ 0 w 32"/>
                <a:gd name="T17" fmla="*/ 2147483647 h 19"/>
                <a:gd name="T18" fmla="*/ 0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2147483647 w 32"/>
                <a:gd name="T31" fmla="*/ 2147483647 h 19"/>
                <a:gd name="T32" fmla="*/ 2147483647 w 32"/>
                <a:gd name="T33" fmla="*/ 2147483647 h 19"/>
                <a:gd name="T34" fmla="*/ 2147483647 w 32"/>
                <a:gd name="T35" fmla="*/ 2147483647 h 19"/>
                <a:gd name="T36" fmla="*/ 2147483647 w 32"/>
                <a:gd name="T37" fmla="*/ 2147483647 h 19"/>
                <a:gd name="T38" fmla="*/ 2147483647 w 32"/>
                <a:gd name="T39" fmla="*/ 2147483647 h 19"/>
                <a:gd name="T40" fmla="*/ 2147483647 w 32"/>
                <a:gd name="T41" fmla="*/ 2147483647 h 19"/>
                <a:gd name="T42" fmla="*/ 2147483647 w 32"/>
                <a:gd name="T43" fmla="*/ 2147483647 h 19"/>
                <a:gd name="T44" fmla="*/ 2147483647 w 32"/>
                <a:gd name="T45" fmla="*/ 2147483647 h 19"/>
                <a:gd name="T46" fmla="*/ 2147483647 w 32"/>
                <a:gd name="T47" fmla="*/ 2147483647 h 19"/>
                <a:gd name="T48" fmla="*/ 2147483647 w 32"/>
                <a:gd name="T49" fmla="*/ 2147483647 h 19"/>
                <a:gd name="T50" fmla="*/ 2147483647 w 32"/>
                <a:gd name="T51" fmla="*/ 2147483647 h 19"/>
                <a:gd name="T52" fmla="*/ 2147483647 w 32"/>
                <a:gd name="T53" fmla="*/ 0 h 19"/>
                <a:gd name="T54" fmla="*/ 2147483647 w 32"/>
                <a:gd name="T55" fmla="*/ 0 h 19"/>
                <a:gd name="T56" fmla="*/ 2147483647 w 32"/>
                <a:gd name="T57" fmla="*/ 0 h 19"/>
                <a:gd name="T58" fmla="*/ 2147483647 w 3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19"/>
                <a:gd name="T92" fmla="*/ 32 w 3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19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8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3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5" name="Line 907"/>
            <p:cNvSpPr>
              <a:spLocks noChangeShapeType="1"/>
            </p:cNvSpPr>
            <p:nvPr/>
          </p:nvSpPr>
          <p:spPr bwMode="auto">
            <a:xfrm>
              <a:off x="3299441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6" name="Freeform 908"/>
            <p:cNvSpPr>
              <a:spLocks/>
            </p:cNvSpPr>
            <p:nvPr/>
          </p:nvSpPr>
          <p:spPr bwMode="auto">
            <a:xfrm>
              <a:off x="3298058" y="2688955"/>
              <a:ext cx="9683" cy="5641"/>
            </a:xfrm>
            <a:custGeom>
              <a:avLst/>
              <a:gdLst>
                <a:gd name="T0" fmla="*/ 2147483647 w 35"/>
                <a:gd name="T1" fmla="*/ 0 h 19"/>
                <a:gd name="T2" fmla="*/ 2147483647 w 35"/>
                <a:gd name="T3" fmla="*/ 0 h 19"/>
                <a:gd name="T4" fmla="*/ 2147483647 w 35"/>
                <a:gd name="T5" fmla="*/ 0 h 19"/>
                <a:gd name="T6" fmla="*/ 2147483647 w 35"/>
                <a:gd name="T7" fmla="*/ 2147483647 h 19"/>
                <a:gd name="T8" fmla="*/ 2147483647 w 35"/>
                <a:gd name="T9" fmla="*/ 2147483647 h 19"/>
                <a:gd name="T10" fmla="*/ 0 w 35"/>
                <a:gd name="T11" fmla="*/ 2147483647 h 19"/>
                <a:gd name="T12" fmla="*/ 0 w 35"/>
                <a:gd name="T13" fmla="*/ 2147483647 h 19"/>
                <a:gd name="T14" fmla="*/ 0 w 35"/>
                <a:gd name="T15" fmla="*/ 2147483647 h 19"/>
                <a:gd name="T16" fmla="*/ 0 w 35"/>
                <a:gd name="T17" fmla="*/ 2147483647 h 19"/>
                <a:gd name="T18" fmla="*/ 0 w 35"/>
                <a:gd name="T19" fmla="*/ 2147483647 h 19"/>
                <a:gd name="T20" fmla="*/ 2147483647 w 35"/>
                <a:gd name="T21" fmla="*/ 2147483647 h 19"/>
                <a:gd name="T22" fmla="*/ 2147483647 w 35"/>
                <a:gd name="T23" fmla="*/ 2147483647 h 19"/>
                <a:gd name="T24" fmla="*/ 2147483647 w 35"/>
                <a:gd name="T25" fmla="*/ 2147483647 h 19"/>
                <a:gd name="T26" fmla="*/ 2147483647 w 35"/>
                <a:gd name="T27" fmla="*/ 2147483647 h 19"/>
                <a:gd name="T28" fmla="*/ 2147483647 w 35"/>
                <a:gd name="T29" fmla="*/ 2147483647 h 19"/>
                <a:gd name="T30" fmla="*/ 2147483647 w 35"/>
                <a:gd name="T31" fmla="*/ 2147483647 h 19"/>
                <a:gd name="T32" fmla="*/ 2147483647 w 35"/>
                <a:gd name="T33" fmla="*/ 2147483647 h 19"/>
                <a:gd name="T34" fmla="*/ 2147483647 w 35"/>
                <a:gd name="T35" fmla="*/ 2147483647 h 19"/>
                <a:gd name="T36" fmla="*/ 2147483647 w 35"/>
                <a:gd name="T37" fmla="*/ 2147483647 h 19"/>
                <a:gd name="T38" fmla="*/ 2147483647 w 35"/>
                <a:gd name="T39" fmla="*/ 2147483647 h 19"/>
                <a:gd name="T40" fmla="*/ 2147483647 w 35"/>
                <a:gd name="T41" fmla="*/ 2147483647 h 19"/>
                <a:gd name="T42" fmla="*/ 2147483647 w 35"/>
                <a:gd name="T43" fmla="*/ 2147483647 h 19"/>
                <a:gd name="T44" fmla="*/ 2147483647 w 35"/>
                <a:gd name="T45" fmla="*/ 2147483647 h 19"/>
                <a:gd name="T46" fmla="*/ 2147483647 w 35"/>
                <a:gd name="T47" fmla="*/ 2147483647 h 19"/>
                <a:gd name="T48" fmla="*/ 2147483647 w 35"/>
                <a:gd name="T49" fmla="*/ 2147483647 h 19"/>
                <a:gd name="T50" fmla="*/ 2147483647 w 35"/>
                <a:gd name="T51" fmla="*/ 2147483647 h 19"/>
                <a:gd name="T52" fmla="*/ 2147483647 w 35"/>
                <a:gd name="T53" fmla="*/ 0 h 19"/>
                <a:gd name="T54" fmla="*/ 2147483647 w 35"/>
                <a:gd name="T55" fmla="*/ 0 h 19"/>
                <a:gd name="T56" fmla="*/ 2147483647 w 35"/>
                <a:gd name="T57" fmla="*/ 0 h 19"/>
                <a:gd name="T58" fmla="*/ 2147483647 w 3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9"/>
                <a:gd name="T92" fmla="*/ 35 w 3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9">
                  <a:moveTo>
                    <a:pt x="9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20" y="19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7" name="Line 909"/>
            <p:cNvSpPr>
              <a:spLocks noChangeShapeType="1"/>
            </p:cNvSpPr>
            <p:nvPr/>
          </p:nvSpPr>
          <p:spPr bwMode="auto">
            <a:xfrm>
              <a:off x="3304974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8" name="Freeform 910"/>
            <p:cNvSpPr>
              <a:spLocks/>
            </p:cNvSpPr>
            <p:nvPr/>
          </p:nvSpPr>
          <p:spPr bwMode="auto">
            <a:xfrm>
              <a:off x="3302207" y="2688955"/>
              <a:ext cx="11065" cy="5641"/>
            </a:xfrm>
            <a:custGeom>
              <a:avLst/>
              <a:gdLst>
                <a:gd name="T0" fmla="*/ 2147483647 w 43"/>
                <a:gd name="T1" fmla="*/ 0 h 19"/>
                <a:gd name="T2" fmla="*/ 2147483647 w 43"/>
                <a:gd name="T3" fmla="*/ 0 h 19"/>
                <a:gd name="T4" fmla="*/ 2147483647 w 43"/>
                <a:gd name="T5" fmla="*/ 0 h 19"/>
                <a:gd name="T6" fmla="*/ 2147483647 w 43"/>
                <a:gd name="T7" fmla="*/ 2147483647 h 19"/>
                <a:gd name="T8" fmla="*/ 2147483647 w 43"/>
                <a:gd name="T9" fmla="*/ 2147483647 h 19"/>
                <a:gd name="T10" fmla="*/ 2147483647 w 43"/>
                <a:gd name="T11" fmla="*/ 2147483647 h 19"/>
                <a:gd name="T12" fmla="*/ 0 w 43"/>
                <a:gd name="T13" fmla="*/ 2147483647 h 19"/>
                <a:gd name="T14" fmla="*/ 0 w 43"/>
                <a:gd name="T15" fmla="*/ 2147483647 h 19"/>
                <a:gd name="T16" fmla="*/ 0 w 43"/>
                <a:gd name="T17" fmla="*/ 2147483647 h 19"/>
                <a:gd name="T18" fmla="*/ 2147483647 w 43"/>
                <a:gd name="T19" fmla="*/ 2147483647 h 19"/>
                <a:gd name="T20" fmla="*/ 2147483647 w 43"/>
                <a:gd name="T21" fmla="*/ 2147483647 h 19"/>
                <a:gd name="T22" fmla="*/ 2147483647 w 43"/>
                <a:gd name="T23" fmla="*/ 2147483647 h 19"/>
                <a:gd name="T24" fmla="*/ 2147483647 w 43"/>
                <a:gd name="T25" fmla="*/ 2147483647 h 19"/>
                <a:gd name="T26" fmla="*/ 2147483647 w 43"/>
                <a:gd name="T27" fmla="*/ 2147483647 h 19"/>
                <a:gd name="T28" fmla="*/ 2147483647 w 43"/>
                <a:gd name="T29" fmla="*/ 2147483647 h 19"/>
                <a:gd name="T30" fmla="*/ 2147483647 w 43"/>
                <a:gd name="T31" fmla="*/ 2147483647 h 19"/>
                <a:gd name="T32" fmla="*/ 2147483647 w 43"/>
                <a:gd name="T33" fmla="*/ 2147483647 h 19"/>
                <a:gd name="T34" fmla="*/ 2147483647 w 43"/>
                <a:gd name="T35" fmla="*/ 2147483647 h 19"/>
                <a:gd name="T36" fmla="*/ 2147483647 w 43"/>
                <a:gd name="T37" fmla="*/ 2147483647 h 19"/>
                <a:gd name="T38" fmla="*/ 2147483647 w 43"/>
                <a:gd name="T39" fmla="*/ 2147483647 h 19"/>
                <a:gd name="T40" fmla="*/ 2147483647 w 43"/>
                <a:gd name="T41" fmla="*/ 2147483647 h 19"/>
                <a:gd name="T42" fmla="*/ 2147483647 w 43"/>
                <a:gd name="T43" fmla="*/ 2147483647 h 19"/>
                <a:gd name="T44" fmla="*/ 2147483647 w 43"/>
                <a:gd name="T45" fmla="*/ 2147483647 h 19"/>
                <a:gd name="T46" fmla="*/ 2147483647 w 43"/>
                <a:gd name="T47" fmla="*/ 2147483647 h 19"/>
                <a:gd name="T48" fmla="*/ 2147483647 w 43"/>
                <a:gd name="T49" fmla="*/ 2147483647 h 19"/>
                <a:gd name="T50" fmla="*/ 2147483647 w 43"/>
                <a:gd name="T51" fmla="*/ 2147483647 h 19"/>
                <a:gd name="T52" fmla="*/ 2147483647 w 43"/>
                <a:gd name="T53" fmla="*/ 0 h 19"/>
                <a:gd name="T54" fmla="*/ 2147483647 w 43"/>
                <a:gd name="T55" fmla="*/ 0 h 19"/>
                <a:gd name="T56" fmla="*/ 2147483647 w 43"/>
                <a:gd name="T57" fmla="*/ 0 h 19"/>
                <a:gd name="T58" fmla="*/ 2147483647 w 4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19"/>
                <a:gd name="T92" fmla="*/ 43 w 4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19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28" y="19"/>
                  </a:lnTo>
                  <a:lnTo>
                    <a:pt x="37" y="19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3" y="8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9" name="Line 911"/>
            <p:cNvSpPr>
              <a:spLocks noChangeShapeType="1"/>
            </p:cNvSpPr>
            <p:nvPr/>
          </p:nvSpPr>
          <p:spPr bwMode="auto">
            <a:xfrm>
              <a:off x="3310506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0" name="Freeform 912"/>
            <p:cNvSpPr>
              <a:spLocks/>
            </p:cNvSpPr>
            <p:nvPr/>
          </p:nvSpPr>
          <p:spPr bwMode="auto">
            <a:xfrm>
              <a:off x="3307740" y="2688955"/>
              <a:ext cx="11065" cy="5641"/>
            </a:xfrm>
            <a:custGeom>
              <a:avLst/>
              <a:gdLst>
                <a:gd name="T0" fmla="*/ 2147483647 w 41"/>
                <a:gd name="T1" fmla="*/ 0 h 19"/>
                <a:gd name="T2" fmla="*/ 2147483647 w 41"/>
                <a:gd name="T3" fmla="*/ 0 h 19"/>
                <a:gd name="T4" fmla="*/ 2147483647 w 41"/>
                <a:gd name="T5" fmla="*/ 0 h 19"/>
                <a:gd name="T6" fmla="*/ 2147483647 w 41"/>
                <a:gd name="T7" fmla="*/ 2147483647 h 19"/>
                <a:gd name="T8" fmla="*/ 2147483647 w 41"/>
                <a:gd name="T9" fmla="*/ 2147483647 h 19"/>
                <a:gd name="T10" fmla="*/ 2147483647 w 41"/>
                <a:gd name="T11" fmla="*/ 2147483647 h 19"/>
                <a:gd name="T12" fmla="*/ 0 w 41"/>
                <a:gd name="T13" fmla="*/ 2147483647 h 19"/>
                <a:gd name="T14" fmla="*/ 0 w 41"/>
                <a:gd name="T15" fmla="*/ 2147483647 h 19"/>
                <a:gd name="T16" fmla="*/ 0 w 41"/>
                <a:gd name="T17" fmla="*/ 2147483647 h 19"/>
                <a:gd name="T18" fmla="*/ 2147483647 w 41"/>
                <a:gd name="T19" fmla="*/ 2147483647 h 19"/>
                <a:gd name="T20" fmla="*/ 2147483647 w 41"/>
                <a:gd name="T21" fmla="*/ 2147483647 h 19"/>
                <a:gd name="T22" fmla="*/ 2147483647 w 41"/>
                <a:gd name="T23" fmla="*/ 2147483647 h 19"/>
                <a:gd name="T24" fmla="*/ 2147483647 w 41"/>
                <a:gd name="T25" fmla="*/ 2147483647 h 19"/>
                <a:gd name="T26" fmla="*/ 2147483647 w 41"/>
                <a:gd name="T27" fmla="*/ 2147483647 h 19"/>
                <a:gd name="T28" fmla="*/ 2147483647 w 41"/>
                <a:gd name="T29" fmla="*/ 2147483647 h 19"/>
                <a:gd name="T30" fmla="*/ 2147483647 w 41"/>
                <a:gd name="T31" fmla="*/ 2147483647 h 19"/>
                <a:gd name="T32" fmla="*/ 2147483647 w 41"/>
                <a:gd name="T33" fmla="*/ 2147483647 h 19"/>
                <a:gd name="T34" fmla="*/ 2147483647 w 41"/>
                <a:gd name="T35" fmla="*/ 2147483647 h 19"/>
                <a:gd name="T36" fmla="*/ 2147483647 w 41"/>
                <a:gd name="T37" fmla="*/ 2147483647 h 19"/>
                <a:gd name="T38" fmla="*/ 2147483647 w 41"/>
                <a:gd name="T39" fmla="*/ 2147483647 h 19"/>
                <a:gd name="T40" fmla="*/ 2147483647 w 41"/>
                <a:gd name="T41" fmla="*/ 2147483647 h 19"/>
                <a:gd name="T42" fmla="*/ 2147483647 w 41"/>
                <a:gd name="T43" fmla="*/ 2147483647 h 19"/>
                <a:gd name="T44" fmla="*/ 2147483647 w 41"/>
                <a:gd name="T45" fmla="*/ 2147483647 h 19"/>
                <a:gd name="T46" fmla="*/ 2147483647 w 41"/>
                <a:gd name="T47" fmla="*/ 2147483647 h 19"/>
                <a:gd name="T48" fmla="*/ 2147483647 w 41"/>
                <a:gd name="T49" fmla="*/ 2147483647 h 19"/>
                <a:gd name="T50" fmla="*/ 2147483647 w 41"/>
                <a:gd name="T51" fmla="*/ 2147483647 h 19"/>
                <a:gd name="T52" fmla="*/ 2147483647 w 41"/>
                <a:gd name="T53" fmla="*/ 0 h 19"/>
                <a:gd name="T54" fmla="*/ 2147483647 w 41"/>
                <a:gd name="T55" fmla="*/ 0 h 19"/>
                <a:gd name="T56" fmla="*/ 2147483647 w 41"/>
                <a:gd name="T57" fmla="*/ 0 h 19"/>
                <a:gd name="T58" fmla="*/ 2147483647 w 4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19"/>
                <a:gd name="T92" fmla="*/ 41 w 4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41" y="11"/>
                  </a:lnTo>
                  <a:lnTo>
                    <a:pt x="41" y="8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1" name="Line 913"/>
            <p:cNvSpPr>
              <a:spLocks noChangeShapeType="1"/>
            </p:cNvSpPr>
            <p:nvPr/>
          </p:nvSpPr>
          <p:spPr bwMode="auto">
            <a:xfrm>
              <a:off x="3316039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2" name="Freeform 914"/>
            <p:cNvSpPr>
              <a:spLocks/>
            </p:cNvSpPr>
            <p:nvPr/>
          </p:nvSpPr>
          <p:spPr bwMode="auto">
            <a:xfrm>
              <a:off x="3313273" y="2688955"/>
              <a:ext cx="23515" cy="5641"/>
            </a:xfrm>
            <a:custGeom>
              <a:avLst/>
              <a:gdLst>
                <a:gd name="T0" fmla="*/ 2147483647 w 86"/>
                <a:gd name="T1" fmla="*/ 0 h 19"/>
                <a:gd name="T2" fmla="*/ 2147483647 w 86"/>
                <a:gd name="T3" fmla="*/ 0 h 19"/>
                <a:gd name="T4" fmla="*/ 2147483647 w 86"/>
                <a:gd name="T5" fmla="*/ 0 h 19"/>
                <a:gd name="T6" fmla="*/ 2147483647 w 86"/>
                <a:gd name="T7" fmla="*/ 2147483647 h 19"/>
                <a:gd name="T8" fmla="*/ 2147483647 w 86"/>
                <a:gd name="T9" fmla="*/ 2147483647 h 19"/>
                <a:gd name="T10" fmla="*/ 0 w 86"/>
                <a:gd name="T11" fmla="*/ 2147483647 h 19"/>
                <a:gd name="T12" fmla="*/ 0 w 86"/>
                <a:gd name="T13" fmla="*/ 2147483647 h 19"/>
                <a:gd name="T14" fmla="*/ 0 w 86"/>
                <a:gd name="T15" fmla="*/ 2147483647 h 19"/>
                <a:gd name="T16" fmla="*/ 0 w 86"/>
                <a:gd name="T17" fmla="*/ 2147483647 h 19"/>
                <a:gd name="T18" fmla="*/ 0 w 86"/>
                <a:gd name="T19" fmla="*/ 2147483647 h 19"/>
                <a:gd name="T20" fmla="*/ 2147483647 w 86"/>
                <a:gd name="T21" fmla="*/ 2147483647 h 19"/>
                <a:gd name="T22" fmla="*/ 2147483647 w 86"/>
                <a:gd name="T23" fmla="*/ 2147483647 h 19"/>
                <a:gd name="T24" fmla="*/ 2147483647 w 86"/>
                <a:gd name="T25" fmla="*/ 2147483647 h 19"/>
                <a:gd name="T26" fmla="*/ 2147483647 w 86"/>
                <a:gd name="T27" fmla="*/ 2147483647 h 19"/>
                <a:gd name="T28" fmla="*/ 2147483647 w 86"/>
                <a:gd name="T29" fmla="*/ 2147483647 h 19"/>
                <a:gd name="T30" fmla="*/ 2147483647 w 86"/>
                <a:gd name="T31" fmla="*/ 2147483647 h 19"/>
                <a:gd name="T32" fmla="*/ 2147483647 w 86"/>
                <a:gd name="T33" fmla="*/ 2147483647 h 19"/>
                <a:gd name="T34" fmla="*/ 2147483647 w 86"/>
                <a:gd name="T35" fmla="*/ 2147483647 h 19"/>
                <a:gd name="T36" fmla="*/ 2147483647 w 86"/>
                <a:gd name="T37" fmla="*/ 2147483647 h 19"/>
                <a:gd name="T38" fmla="*/ 2147483647 w 86"/>
                <a:gd name="T39" fmla="*/ 2147483647 h 19"/>
                <a:gd name="T40" fmla="*/ 2147483647 w 86"/>
                <a:gd name="T41" fmla="*/ 2147483647 h 19"/>
                <a:gd name="T42" fmla="*/ 2147483647 w 86"/>
                <a:gd name="T43" fmla="*/ 2147483647 h 19"/>
                <a:gd name="T44" fmla="*/ 2147483647 w 86"/>
                <a:gd name="T45" fmla="*/ 2147483647 h 19"/>
                <a:gd name="T46" fmla="*/ 2147483647 w 86"/>
                <a:gd name="T47" fmla="*/ 2147483647 h 19"/>
                <a:gd name="T48" fmla="*/ 2147483647 w 86"/>
                <a:gd name="T49" fmla="*/ 2147483647 h 19"/>
                <a:gd name="T50" fmla="*/ 2147483647 w 86"/>
                <a:gd name="T51" fmla="*/ 2147483647 h 19"/>
                <a:gd name="T52" fmla="*/ 2147483647 w 86"/>
                <a:gd name="T53" fmla="*/ 0 h 19"/>
                <a:gd name="T54" fmla="*/ 2147483647 w 86"/>
                <a:gd name="T55" fmla="*/ 0 h 19"/>
                <a:gd name="T56" fmla="*/ 2147483647 w 86"/>
                <a:gd name="T57" fmla="*/ 0 h 19"/>
                <a:gd name="T58" fmla="*/ 2147483647 w 8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19"/>
                <a:gd name="T92" fmla="*/ 86 w 8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19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74" y="19"/>
                  </a:lnTo>
                  <a:lnTo>
                    <a:pt x="80" y="19"/>
                  </a:lnTo>
                  <a:lnTo>
                    <a:pt x="84" y="17"/>
                  </a:lnTo>
                  <a:lnTo>
                    <a:pt x="86" y="13"/>
                  </a:lnTo>
                  <a:lnTo>
                    <a:pt x="86" y="11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3" name="Line 915"/>
            <p:cNvSpPr>
              <a:spLocks noChangeShapeType="1"/>
            </p:cNvSpPr>
            <p:nvPr/>
          </p:nvSpPr>
          <p:spPr bwMode="auto">
            <a:xfrm>
              <a:off x="3335404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4" name="Freeform 916"/>
            <p:cNvSpPr>
              <a:spLocks/>
            </p:cNvSpPr>
            <p:nvPr/>
          </p:nvSpPr>
          <p:spPr bwMode="auto">
            <a:xfrm>
              <a:off x="3331255" y="2688955"/>
              <a:ext cx="13832" cy="5641"/>
            </a:xfrm>
            <a:custGeom>
              <a:avLst/>
              <a:gdLst>
                <a:gd name="T0" fmla="*/ 2147483647 w 47"/>
                <a:gd name="T1" fmla="*/ 0 h 19"/>
                <a:gd name="T2" fmla="*/ 2147483647 w 47"/>
                <a:gd name="T3" fmla="*/ 0 h 19"/>
                <a:gd name="T4" fmla="*/ 2147483647 w 47"/>
                <a:gd name="T5" fmla="*/ 0 h 19"/>
                <a:gd name="T6" fmla="*/ 2147483647 w 47"/>
                <a:gd name="T7" fmla="*/ 2147483647 h 19"/>
                <a:gd name="T8" fmla="*/ 2147483647 w 47"/>
                <a:gd name="T9" fmla="*/ 2147483647 h 19"/>
                <a:gd name="T10" fmla="*/ 2147483647 w 47"/>
                <a:gd name="T11" fmla="*/ 2147483647 h 19"/>
                <a:gd name="T12" fmla="*/ 0 w 47"/>
                <a:gd name="T13" fmla="*/ 2147483647 h 19"/>
                <a:gd name="T14" fmla="*/ 0 w 47"/>
                <a:gd name="T15" fmla="*/ 2147483647 h 19"/>
                <a:gd name="T16" fmla="*/ 0 w 47"/>
                <a:gd name="T17" fmla="*/ 2147483647 h 19"/>
                <a:gd name="T18" fmla="*/ 2147483647 w 47"/>
                <a:gd name="T19" fmla="*/ 2147483647 h 19"/>
                <a:gd name="T20" fmla="*/ 2147483647 w 47"/>
                <a:gd name="T21" fmla="*/ 2147483647 h 19"/>
                <a:gd name="T22" fmla="*/ 2147483647 w 47"/>
                <a:gd name="T23" fmla="*/ 2147483647 h 19"/>
                <a:gd name="T24" fmla="*/ 2147483647 w 47"/>
                <a:gd name="T25" fmla="*/ 2147483647 h 19"/>
                <a:gd name="T26" fmla="*/ 2147483647 w 47"/>
                <a:gd name="T27" fmla="*/ 2147483647 h 19"/>
                <a:gd name="T28" fmla="*/ 2147483647 w 47"/>
                <a:gd name="T29" fmla="*/ 2147483647 h 19"/>
                <a:gd name="T30" fmla="*/ 2147483647 w 47"/>
                <a:gd name="T31" fmla="*/ 2147483647 h 19"/>
                <a:gd name="T32" fmla="*/ 2147483647 w 47"/>
                <a:gd name="T33" fmla="*/ 2147483647 h 19"/>
                <a:gd name="T34" fmla="*/ 2147483647 w 47"/>
                <a:gd name="T35" fmla="*/ 2147483647 h 19"/>
                <a:gd name="T36" fmla="*/ 2147483647 w 47"/>
                <a:gd name="T37" fmla="*/ 2147483647 h 19"/>
                <a:gd name="T38" fmla="*/ 2147483647 w 47"/>
                <a:gd name="T39" fmla="*/ 2147483647 h 19"/>
                <a:gd name="T40" fmla="*/ 2147483647 w 47"/>
                <a:gd name="T41" fmla="*/ 2147483647 h 19"/>
                <a:gd name="T42" fmla="*/ 2147483647 w 47"/>
                <a:gd name="T43" fmla="*/ 2147483647 h 19"/>
                <a:gd name="T44" fmla="*/ 2147483647 w 47"/>
                <a:gd name="T45" fmla="*/ 2147483647 h 19"/>
                <a:gd name="T46" fmla="*/ 2147483647 w 47"/>
                <a:gd name="T47" fmla="*/ 2147483647 h 19"/>
                <a:gd name="T48" fmla="*/ 2147483647 w 47"/>
                <a:gd name="T49" fmla="*/ 2147483647 h 19"/>
                <a:gd name="T50" fmla="*/ 2147483647 w 47"/>
                <a:gd name="T51" fmla="*/ 2147483647 h 19"/>
                <a:gd name="T52" fmla="*/ 2147483647 w 47"/>
                <a:gd name="T53" fmla="*/ 0 h 19"/>
                <a:gd name="T54" fmla="*/ 2147483647 w 47"/>
                <a:gd name="T55" fmla="*/ 0 h 19"/>
                <a:gd name="T56" fmla="*/ 2147483647 w 47"/>
                <a:gd name="T57" fmla="*/ 0 h 19"/>
                <a:gd name="T58" fmla="*/ 2147483647 w 4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19"/>
                <a:gd name="T92" fmla="*/ 47 w 4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19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31" y="19"/>
                  </a:lnTo>
                  <a:lnTo>
                    <a:pt x="37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3"/>
                  </a:lnTo>
                  <a:lnTo>
                    <a:pt x="47" y="11"/>
                  </a:lnTo>
                  <a:lnTo>
                    <a:pt x="47" y="8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5" name="Line 917"/>
            <p:cNvSpPr>
              <a:spLocks noChangeShapeType="1"/>
            </p:cNvSpPr>
            <p:nvPr/>
          </p:nvSpPr>
          <p:spPr bwMode="auto">
            <a:xfrm>
              <a:off x="3340937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6" name="Freeform 918"/>
            <p:cNvSpPr>
              <a:spLocks/>
            </p:cNvSpPr>
            <p:nvPr/>
          </p:nvSpPr>
          <p:spPr bwMode="auto">
            <a:xfrm>
              <a:off x="3339555" y="2688955"/>
              <a:ext cx="6917" cy="5641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0 h 19"/>
                <a:gd name="T4" fmla="*/ 2147483647 w 29"/>
                <a:gd name="T5" fmla="*/ 0 h 19"/>
                <a:gd name="T6" fmla="*/ 2147483647 w 29"/>
                <a:gd name="T7" fmla="*/ 2147483647 h 19"/>
                <a:gd name="T8" fmla="*/ 0 w 29"/>
                <a:gd name="T9" fmla="*/ 2147483647 h 19"/>
                <a:gd name="T10" fmla="*/ 0 w 29"/>
                <a:gd name="T11" fmla="*/ 2147483647 h 19"/>
                <a:gd name="T12" fmla="*/ 0 w 29"/>
                <a:gd name="T13" fmla="*/ 2147483647 h 19"/>
                <a:gd name="T14" fmla="*/ 0 w 29"/>
                <a:gd name="T15" fmla="*/ 2147483647 h 19"/>
                <a:gd name="T16" fmla="*/ 0 w 29"/>
                <a:gd name="T17" fmla="*/ 2147483647 h 19"/>
                <a:gd name="T18" fmla="*/ 0 w 29"/>
                <a:gd name="T19" fmla="*/ 2147483647 h 19"/>
                <a:gd name="T20" fmla="*/ 0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0 h 19"/>
                <a:gd name="T54" fmla="*/ 2147483647 w 29"/>
                <a:gd name="T55" fmla="*/ 0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9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1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7" name="Line 919"/>
            <p:cNvSpPr>
              <a:spLocks noChangeShapeType="1"/>
            </p:cNvSpPr>
            <p:nvPr/>
          </p:nvSpPr>
          <p:spPr bwMode="auto">
            <a:xfrm>
              <a:off x="3346469" y="2691775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8" name="Freeform 920"/>
            <p:cNvSpPr>
              <a:spLocks/>
            </p:cNvSpPr>
            <p:nvPr/>
          </p:nvSpPr>
          <p:spPr bwMode="auto">
            <a:xfrm>
              <a:off x="3340937" y="2688955"/>
              <a:ext cx="5533" cy="16924"/>
            </a:xfrm>
            <a:custGeom>
              <a:avLst/>
              <a:gdLst>
                <a:gd name="T0" fmla="*/ 2147483647 w 20"/>
                <a:gd name="T1" fmla="*/ 2147483647 h 56"/>
                <a:gd name="T2" fmla="*/ 2147483647 w 20"/>
                <a:gd name="T3" fmla="*/ 2147483647 h 56"/>
                <a:gd name="T4" fmla="*/ 2147483647 w 20"/>
                <a:gd name="T5" fmla="*/ 2147483647 h 56"/>
                <a:gd name="T6" fmla="*/ 2147483647 w 20"/>
                <a:gd name="T7" fmla="*/ 2147483647 h 56"/>
                <a:gd name="T8" fmla="*/ 2147483647 w 20"/>
                <a:gd name="T9" fmla="*/ 2147483647 h 56"/>
                <a:gd name="T10" fmla="*/ 2147483647 w 20"/>
                <a:gd name="T11" fmla="*/ 0 h 56"/>
                <a:gd name="T12" fmla="*/ 2147483647 w 20"/>
                <a:gd name="T13" fmla="*/ 0 h 56"/>
                <a:gd name="T14" fmla="*/ 2147483647 w 20"/>
                <a:gd name="T15" fmla="*/ 0 h 56"/>
                <a:gd name="T16" fmla="*/ 2147483647 w 20"/>
                <a:gd name="T17" fmla="*/ 0 h 56"/>
                <a:gd name="T18" fmla="*/ 2147483647 w 20"/>
                <a:gd name="T19" fmla="*/ 0 h 56"/>
                <a:gd name="T20" fmla="*/ 2147483647 w 20"/>
                <a:gd name="T21" fmla="*/ 2147483647 h 56"/>
                <a:gd name="T22" fmla="*/ 0 w 20"/>
                <a:gd name="T23" fmla="*/ 2147483647 h 56"/>
                <a:gd name="T24" fmla="*/ 0 w 20"/>
                <a:gd name="T25" fmla="*/ 2147483647 h 56"/>
                <a:gd name="T26" fmla="*/ 0 w 20"/>
                <a:gd name="T27" fmla="*/ 2147483647 h 56"/>
                <a:gd name="T28" fmla="*/ 0 w 20"/>
                <a:gd name="T29" fmla="*/ 2147483647 h 56"/>
                <a:gd name="T30" fmla="*/ 0 w 20"/>
                <a:gd name="T31" fmla="*/ 2147483647 h 56"/>
                <a:gd name="T32" fmla="*/ 0 w 20"/>
                <a:gd name="T33" fmla="*/ 2147483647 h 56"/>
                <a:gd name="T34" fmla="*/ 0 w 20"/>
                <a:gd name="T35" fmla="*/ 2147483647 h 56"/>
                <a:gd name="T36" fmla="*/ 2147483647 w 20"/>
                <a:gd name="T37" fmla="*/ 2147483647 h 56"/>
                <a:gd name="T38" fmla="*/ 2147483647 w 20"/>
                <a:gd name="T39" fmla="*/ 2147483647 h 56"/>
                <a:gd name="T40" fmla="*/ 2147483647 w 20"/>
                <a:gd name="T41" fmla="*/ 2147483647 h 56"/>
                <a:gd name="T42" fmla="*/ 2147483647 w 20"/>
                <a:gd name="T43" fmla="*/ 2147483647 h 56"/>
                <a:gd name="T44" fmla="*/ 2147483647 w 20"/>
                <a:gd name="T45" fmla="*/ 2147483647 h 56"/>
                <a:gd name="T46" fmla="*/ 2147483647 w 20"/>
                <a:gd name="T47" fmla="*/ 2147483647 h 56"/>
                <a:gd name="T48" fmla="*/ 2147483647 w 20"/>
                <a:gd name="T49" fmla="*/ 2147483647 h 56"/>
                <a:gd name="T50" fmla="*/ 2147483647 w 20"/>
                <a:gd name="T51" fmla="*/ 2147483647 h 56"/>
                <a:gd name="T52" fmla="*/ 2147483647 w 20"/>
                <a:gd name="T53" fmla="*/ 2147483647 h 56"/>
                <a:gd name="T54" fmla="*/ 2147483647 w 20"/>
                <a:gd name="T55" fmla="*/ 2147483647 h 56"/>
                <a:gd name="T56" fmla="*/ 2147483647 w 20"/>
                <a:gd name="T57" fmla="*/ 2147483647 h 56"/>
                <a:gd name="T58" fmla="*/ 2147483647 w 20"/>
                <a:gd name="T59" fmla="*/ 2147483647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56"/>
                <a:gd name="T92" fmla="*/ 20 w 20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56">
                  <a:moveTo>
                    <a:pt x="20" y="8"/>
                  </a:move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7" y="54"/>
                  </a:lnTo>
                  <a:lnTo>
                    <a:pt x="17" y="51"/>
                  </a:lnTo>
                  <a:lnTo>
                    <a:pt x="17" y="48"/>
                  </a:lnTo>
                  <a:lnTo>
                    <a:pt x="20" y="4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9" name="Line 921"/>
            <p:cNvSpPr>
              <a:spLocks noChangeShapeType="1"/>
            </p:cNvSpPr>
            <p:nvPr/>
          </p:nvSpPr>
          <p:spPr bwMode="auto">
            <a:xfrm>
              <a:off x="3343703" y="270023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0" name="Freeform 922"/>
            <p:cNvSpPr>
              <a:spLocks/>
            </p:cNvSpPr>
            <p:nvPr/>
          </p:nvSpPr>
          <p:spPr bwMode="auto">
            <a:xfrm>
              <a:off x="3340937" y="2700238"/>
              <a:ext cx="17982" cy="5641"/>
            </a:xfrm>
            <a:custGeom>
              <a:avLst/>
              <a:gdLst>
                <a:gd name="T0" fmla="*/ 2147483647 w 63"/>
                <a:gd name="T1" fmla="*/ 0 h 19"/>
                <a:gd name="T2" fmla="*/ 2147483647 w 63"/>
                <a:gd name="T3" fmla="*/ 0 h 19"/>
                <a:gd name="T4" fmla="*/ 2147483647 w 63"/>
                <a:gd name="T5" fmla="*/ 2147483647 h 19"/>
                <a:gd name="T6" fmla="*/ 2147483647 w 63"/>
                <a:gd name="T7" fmla="*/ 2147483647 h 19"/>
                <a:gd name="T8" fmla="*/ 0 w 63"/>
                <a:gd name="T9" fmla="*/ 2147483647 h 19"/>
                <a:gd name="T10" fmla="*/ 0 w 63"/>
                <a:gd name="T11" fmla="*/ 2147483647 h 19"/>
                <a:gd name="T12" fmla="*/ 0 w 63"/>
                <a:gd name="T13" fmla="*/ 2147483647 h 19"/>
                <a:gd name="T14" fmla="*/ 0 w 63"/>
                <a:gd name="T15" fmla="*/ 2147483647 h 19"/>
                <a:gd name="T16" fmla="*/ 0 w 63"/>
                <a:gd name="T17" fmla="*/ 2147483647 h 19"/>
                <a:gd name="T18" fmla="*/ 0 w 63"/>
                <a:gd name="T19" fmla="*/ 2147483647 h 19"/>
                <a:gd name="T20" fmla="*/ 0 w 63"/>
                <a:gd name="T21" fmla="*/ 2147483647 h 19"/>
                <a:gd name="T22" fmla="*/ 2147483647 w 63"/>
                <a:gd name="T23" fmla="*/ 2147483647 h 19"/>
                <a:gd name="T24" fmla="*/ 2147483647 w 63"/>
                <a:gd name="T25" fmla="*/ 2147483647 h 19"/>
                <a:gd name="T26" fmla="*/ 2147483647 w 63"/>
                <a:gd name="T27" fmla="*/ 2147483647 h 19"/>
                <a:gd name="T28" fmla="*/ 2147483647 w 63"/>
                <a:gd name="T29" fmla="*/ 2147483647 h 19"/>
                <a:gd name="T30" fmla="*/ 2147483647 w 63"/>
                <a:gd name="T31" fmla="*/ 2147483647 h 19"/>
                <a:gd name="T32" fmla="*/ 2147483647 w 63"/>
                <a:gd name="T33" fmla="*/ 2147483647 h 19"/>
                <a:gd name="T34" fmla="*/ 2147483647 w 63"/>
                <a:gd name="T35" fmla="*/ 2147483647 h 19"/>
                <a:gd name="T36" fmla="*/ 2147483647 w 63"/>
                <a:gd name="T37" fmla="*/ 2147483647 h 19"/>
                <a:gd name="T38" fmla="*/ 2147483647 w 63"/>
                <a:gd name="T39" fmla="*/ 2147483647 h 19"/>
                <a:gd name="T40" fmla="*/ 2147483647 w 63"/>
                <a:gd name="T41" fmla="*/ 2147483647 h 19"/>
                <a:gd name="T42" fmla="*/ 2147483647 w 63"/>
                <a:gd name="T43" fmla="*/ 2147483647 h 19"/>
                <a:gd name="T44" fmla="*/ 2147483647 w 63"/>
                <a:gd name="T45" fmla="*/ 2147483647 h 19"/>
                <a:gd name="T46" fmla="*/ 2147483647 w 63"/>
                <a:gd name="T47" fmla="*/ 2147483647 h 19"/>
                <a:gd name="T48" fmla="*/ 2147483647 w 63"/>
                <a:gd name="T49" fmla="*/ 2147483647 h 19"/>
                <a:gd name="T50" fmla="*/ 2147483647 w 63"/>
                <a:gd name="T51" fmla="*/ 2147483647 h 19"/>
                <a:gd name="T52" fmla="*/ 2147483647 w 63"/>
                <a:gd name="T53" fmla="*/ 2147483647 h 19"/>
                <a:gd name="T54" fmla="*/ 2147483647 w 63"/>
                <a:gd name="T55" fmla="*/ 0 h 19"/>
                <a:gd name="T56" fmla="*/ 2147483647 w 63"/>
                <a:gd name="T57" fmla="*/ 0 h 19"/>
                <a:gd name="T58" fmla="*/ 2147483647 w 6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19"/>
                <a:gd name="T92" fmla="*/ 63 w 6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19">
                  <a:moveTo>
                    <a:pt x="8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49" y="19"/>
                  </a:lnTo>
                  <a:lnTo>
                    <a:pt x="54" y="19"/>
                  </a:lnTo>
                  <a:lnTo>
                    <a:pt x="57" y="19"/>
                  </a:lnTo>
                  <a:lnTo>
                    <a:pt x="60" y="17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7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1" name="Line 923"/>
            <p:cNvSpPr>
              <a:spLocks noChangeShapeType="1"/>
            </p:cNvSpPr>
            <p:nvPr/>
          </p:nvSpPr>
          <p:spPr bwMode="auto">
            <a:xfrm>
              <a:off x="3356152" y="270023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2" name="Freeform 924"/>
            <p:cNvSpPr>
              <a:spLocks/>
            </p:cNvSpPr>
            <p:nvPr/>
          </p:nvSpPr>
          <p:spPr bwMode="auto">
            <a:xfrm>
              <a:off x="3353386" y="2700238"/>
              <a:ext cx="16599" cy="5641"/>
            </a:xfrm>
            <a:custGeom>
              <a:avLst/>
              <a:gdLst>
                <a:gd name="T0" fmla="*/ 2147483647 w 58"/>
                <a:gd name="T1" fmla="*/ 0 h 19"/>
                <a:gd name="T2" fmla="*/ 2147483647 w 58"/>
                <a:gd name="T3" fmla="*/ 0 h 19"/>
                <a:gd name="T4" fmla="*/ 2147483647 w 58"/>
                <a:gd name="T5" fmla="*/ 2147483647 h 19"/>
                <a:gd name="T6" fmla="*/ 2147483647 w 58"/>
                <a:gd name="T7" fmla="*/ 2147483647 h 19"/>
                <a:gd name="T8" fmla="*/ 2147483647 w 58"/>
                <a:gd name="T9" fmla="*/ 2147483647 h 19"/>
                <a:gd name="T10" fmla="*/ 0 w 58"/>
                <a:gd name="T11" fmla="*/ 2147483647 h 19"/>
                <a:gd name="T12" fmla="*/ 0 w 58"/>
                <a:gd name="T13" fmla="*/ 2147483647 h 19"/>
                <a:gd name="T14" fmla="*/ 0 w 58"/>
                <a:gd name="T15" fmla="*/ 2147483647 h 19"/>
                <a:gd name="T16" fmla="*/ 0 w 58"/>
                <a:gd name="T17" fmla="*/ 2147483647 h 19"/>
                <a:gd name="T18" fmla="*/ 0 w 58"/>
                <a:gd name="T19" fmla="*/ 2147483647 h 19"/>
                <a:gd name="T20" fmla="*/ 2147483647 w 58"/>
                <a:gd name="T21" fmla="*/ 2147483647 h 19"/>
                <a:gd name="T22" fmla="*/ 2147483647 w 58"/>
                <a:gd name="T23" fmla="*/ 2147483647 h 19"/>
                <a:gd name="T24" fmla="*/ 2147483647 w 58"/>
                <a:gd name="T25" fmla="*/ 2147483647 h 19"/>
                <a:gd name="T26" fmla="*/ 2147483647 w 58"/>
                <a:gd name="T27" fmla="*/ 2147483647 h 19"/>
                <a:gd name="T28" fmla="*/ 2147483647 w 58"/>
                <a:gd name="T29" fmla="*/ 2147483647 h 19"/>
                <a:gd name="T30" fmla="*/ 2147483647 w 58"/>
                <a:gd name="T31" fmla="*/ 2147483647 h 19"/>
                <a:gd name="T32" fmla="*/ 2147483647 w 58"/>
                <a:gd name="T33" fmla="*/ 2147483647 h 19"/>
                <a:gd name="T34" fmla="*/ 2147483647 w 58"/>
                <a:gd name="T35" fmla="*/ 2147483647 h 19"/>
                <a:gd name="T36" fmla="*/ 2147483647 w 58"/>
                <a:gd name="T37" fmla="*/ 2147483647 h 19"/>
                <a:gd name="T38" fmla="*/ 2147483647 w 58"/>
                <a:gd name="T39" fmla="*/ 2147483647 h 19"/>
                <a:gd name="T40" fmla="*/ 2147483647 w 58"/>
                <a:gd name="T41" fmla="*/ 2147483647 h 19"/>
                <a:gd name="T42" fmla="*/ 2147483647 w 58"/>
                <a:gd name="T43" fmla="*/ 2147483647 h 19"/>
                <a:gd name="T44" fmla="*/ 2147483647 w 58"/>
                <a:gd name="T45" fmla="*/ 2147483647 h 19"/>
                <a:gd name="T46" fmla="*/ 2147483647 w 58"/>
                <a:gd name="T47" fmla="*/ 2147483647 h 19"/>
                <a:gd name="T48" fmla="*/ 2147483647 w 58"/>
                <a:gd name="T49" fmla="*/ 2147483647 h 19"/>
                <a:gd name="T50" fmla="*/ 2147483647 w 58"/>
                <a:gd name="T51" fmla="*/ 2147483647 h 19"/>
                <a:gd name="T52" fmla="*/ 2147483647 w 58"/>
                <a:gd name="T53" fmla="*/ 2147483647 h 19"/>
                <a:gd name="T54" fmla="*/ 2147483647 w 58"/>
                <a:gd name="T55" fmla="*/ 0 h 19"/>
                <a:gd name="T56" fmla="*/ 2147483647 w 58"/>
                <a:gd name="T57" fmla="*/ 0 h 19"/>
                <a:gd name="T58" fmla="*/ 2147483647 w 5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19"/>
                <a:gd name="T92" fmla="*/ 58 w 5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19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46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8" y="17"/>
                  </a:lnTo>
                  <a:lnTo>
                    <a:pt x="58" y="14"/>
                  </a:lnTo>
                  <a:lnTo>
                    <a:pt x="58" y="11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3" name="Line 925"/>
            <p:cNvSpPr>
              <a:spLocks noChangeShapeType="1"/>
            </p:cNvSpPr>
            <p:nvPr/>
          </p:nvSpPr>
          <p:spPr bwMode="auto">
            <a:xfrm>
              <a:off x="3367219" y="270023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4" name="Freeform 926"/>
            <p:cNvSpPr>
              <a:spLocks/>
            </p:cNvSpPr>
            <p:nvPr/>
          </p:nvSpPr>
          <p:spPr bwMode="auto">
            <a:xfrm>
              <a:off x="3363068" y="2700238"/>
              <a:ext cx="11065" cy="5641"/>
            </a:xfrm>
            <a:custGeom>
              <a:avLst/>
              <a:gdLst>
                <a:gd name="T0" fmla="*/ 2147483647 w 37"/>
                <a:gd name="T1" fmla="*/ 0 h 19"/>
                <a:gd name="T2" fmla="*/ 2147483647 w 37"/>
                <a:gd name="T3" fmla="*/ 0 h 19"/>
                <a:gd name="T4" fmla="*/ 2147483647 w 37"/>
                <a:gd name="T5" fmla="*/ 2147483647 h 19"/>
                <a:gd name="T6" fmla="*/ 2147483647 w 37"/>
                <a:gd name="T7" fmla="*/ 2147483647 h 19"/>
                <a:gd name="T8" fmla="*/ 2147483647 w 37"/>
                <a:gd name="T9" fmla="*/ 2147483647 h 19"/>
                <a:gd name="T10" fmla="*/ 2147483647 w 37"/>
                <a:gd name="T11" fmla="*/ 2147483647 h 19"/>
                <a:gd name="T12" fmla="*/ 0 w 37"/>
                <a:gd name="T13" fmla="*/ 2147483647 h 19"/>
                <a:gd name="T14" fmla="*/ 0 w 37"/>
                <a:gd name="T15" fmla="*/ 2147483647 h 19"/>
                <a:gd name="T16" fmla="*/ 0 w 37"/>
                <a:gd name="T17" fmla="*/ 2147483647 h 19"/>
                <a:gd name="T18" fmla="*/ 2147483647 w 37"/>
                <a:gd name="T19" fmla="*/ 2147483647 h 19"/>
                <a:gd name="T20" fmla="*/ 2147483647 w 37"/>
                <a:gd name="T21" fmla="*/ 2147483647 h 19"/>
                <a:gd name="T22" fmla="*/ 2147483647 w 37"/>
                <a:gd name="T23" fmla="*/ 2147483647 h 19"/>
                <a:gd name="T24" fmla="*/ 2147483647 w 37"/>
                <a:gd name="T25" fmla="*/ 2147483647 h 19"/>
                <a:gd name="T26" fmla="*/ 2147483647 w 37"/>
                <a:gd name="T27" fmla="*/ 2147483647 h 19"/>
                <a:gd name="T28" fmla="*/ 2147483647 w 37"/>
                <a:gd name="T29" fmla="*/ 2147483647 h 19"/>
                <a:gd name="T30" fmla="*/ 2147483647 w 37"/>
                <a:gd name="T31" fmla="*/ 2147483647 h 19"/>
                <a:gd name="T32" fmla="*/ 2147483647 w 37"/>
                <a:gd name="T33" fmla="*/ 2147483647 h 19"/>
                <a:gd name="T34" fmla="*/ 2147483647 w 37"/>
                <a:gd name="T35" fmla="*/ 2147483647 h 19"/>
                <a:gd name="T36" fmla="*/ 2147483647 w 37"/>
                <a:gd name="T37" fmla="*/ 2147483647 h 19"/>
                <a:gd name="T38" fmla="*/ 2147483647 w 37"/>
                <a:gd name="T39" fmla="*/ 2147483647 h 19"/>
                <a:gd name="T40" fmla="*/ 2147483647 w 37"/>
                <a:gd name="T41" fmla="*/ 2147483647 h 19"/>
                <a:gd name="T42" fmla="*/ 2147483647 w 37"/>
                <a:gd name="T43" fmla="*/ 2147483647 h 19"/>
                <a:gd name="T44" fmla="*/ 2147483647 w 37"/>
                <a:gd name="T45" fmla="*/ 2147483647 h 19"/>
                <a:gd name="T46" fmla="*/ 2147483647 w 37"/>
                <a:gd name="T47" fmla="*/ 2147483647 h 19"/>
                <a:gd name="T48" fmla="*/ 2147483647 w 37"/>
                <a:gd name="T49" fmla="*/ 2147483647 h 19"/>
                <a:gd name="T50" fmla="*/ 2147483647 w 37"/>
                <a:gd name="T51" fmla="*/ 2147483647 h 19"/>
                <a:gd name="T52" fmla="*/ 2147483647 w 37"/>
                <a:gd name="T53" fmla="*/ 2147483647 h 19"/>
                <a:gd name="T54" fmla="*/ 2147483647 w 37"/>
                <a:gd name="T55" fmla="*/ 0 h 19"/>
                <a:gd name="T56" fmla="*/ 2147483647 w 37"/>
                <a:gd name="T57" fmla="*/ 0 h 19"/>
                <a:gd name="T58" fmla="*/ 2147483647 w 3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19"/>
                <a:gd name="T92" fmla="*/ 37 w 3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19">
                  <a:moveTo>
                    <a:pt x="12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23" y="19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5" name="Line 927"/>
            <p:cNvSpPr>
              <a:spLocks noChangeShapeType="1"/>
            </p:cNvSpPr>
            <p:nvPr/>
          </p:nvSpPr>
          <p:spPr bwMode="auto">
            <a:xfrm>
              <a:off x="3371367" y="270023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6" name="Freeform 928"/>
            <p:cNvSpPr>
              <a:spLocks/>
            </p:cNvSpPr>
            <p:nvPr/>
          </p:nvSpPr>
          <p:spPr bwMode="auto">
            <a:xfrm>
              <a:off x="3368601" y="2700238"/>
              <a:ext cx="9683" cy="5641"/>
            </a:xfrm>
            <a:custGeom>
              <a:avLst/>
              <a:gdLst>
                <a:gd name="T0" fmla="*/ 2147483647 w 38"/>
                <a:gd name="T1" fmla="*/ 0 h 19"/>
                <a:gd name="T2" fmla="*/ 2147483647 w 38"/>
                <a:gd name="T3" fmla="*/ 0 h 19"/>
                <a:gd name="T4" fmla="*/ 2147483647 w 38"/>
                <a:gd name="T5" fmla="*/ 2147483647 h 19"/>
                <a:gd name="T6" fmla="*/ 2147483647 w 38"/>
                <a:gd name="T7" fmla="*/ 2147483647 h 19"/>
                <a:gd name="T8" fmla="*/ 0 w 38"/>
                <a:gd name="T9" fmla="*/ 2147483647 h 19"/>
                <a:gd name="T10" fmla="*/ 0 w 38"/>
                <a:gd name="T11" fmla="*/ 2147483647 h 19"/>
                <a:gd name="T12" fmla="*/ 0 w 38"/>
                <a:gd name="T13" fmla="*/ 2147483647 h 19"/>
                <a:gd name="T14" fmla="*/ 0 w 38"/>
                <a:gd name="T15" fmla="*/ 2147483647 h 19"/>
                <a:gd name="T16" fmla="*/ 0 w 38"/>
                <a:gd name="T17" fmla="*/ 2147483647 h 19"/>
                <a:gd name="T18" fmla="*/ 0 w 38"/>
                <a:gd name="T19" fmla="*/ 2147483647 h 19"/>
                <a:gd name="T20" fmla="*/ 0 w 38"/>
                <a:gd name="T21" fmla="*/ 2147483647 h 19"/>
                <a:gd name="T22" fmla="*/ 2147483647 w 38"/>
                <a:gd name="T23" fmla="*/ 2147483647 h 19"/>
                <a:gd name="T24" fmla="*/ 2147483647 w 38"/>
                <a:gd name="T25" fmla="*/ 2147483647 h 19"/>
                <a:gd name="T26" fmla="*/ 2147483647 w 38"/>
                <a:gd name="T27" fmla="*/ 2147483647 h 19"/>
                <a:gd name="T28" fmla="*/ 2147483647 w 38"/>
                <a:gd name="T29" fmla="*/ 2147483647 h 19"/>
                <a:gd name="T30" fmla="*/ 2147483647 w 38"/>
                <a:gd name="T31" fmla="*/ 2147483647 h 19"/>
                <a:gd name="T32" fmla="*/ 2147483647 w 38"/>
                <a:gd name="T33" fmla="*/ 2147483647 h 19"/>
                <a:gd name="T34" fmla="*/ 2147483647 w 38"/>
                <a:gd name="T35" fmla="*/ 2147483647 h 19"/>
                <a:gd name="T36" fmla="*/ 2147483647 w 38"/>
                <a:gd name="T37" fmla="*/ 2147483647 h 19"/>
                <a:gd name="T38" fmla="*/ 2147483647 w 38"/>
                <a:gd name="T39" fmla="*/ 2147483647 h 19"/>
                <a:gd name="T40" fmla="*/ 2147483647 w 38"/>
                <a:gd name="T41" fmla="*/ 2147483647 h 19"/>
                <a:gd name="T42" fmla="*/ 2147483647 w 38"/>
                <a:gd name="T43" fmla="*/ 2147483647 h 19"/>
                <a:gd name="T44" fmla="*/ 2147483647 w 38"/>
                <a:gd name="T45" fmla="*/ 2147483647 h 19"/>
                <a:gd name="T46" fmla="*/ 2147483647 w 38"/>
                <a:gd name="T47" fmla="*/ 2147483647 h 19"/>
                <a:gd name="T48" fmla="*/ 2147483647 w 38"/>
                <a:gd name="T49" fmla="*/ 2147483647 h 19"/>
                <a:gd name="T50" fmla="*/ 2147483647 w 38"/>
                <a:gd name="T51" fmla="*/ 2147483647 h 19"/>
                <a:gd name="T52" fmla="*/ 2147483647 w 38"/>
                <a:gd name="T53" fmla="*/ 2147483647 h 19"/>
                <a:gd name="T54" fmla="*/ 2147483647 w 38"/>
                <a:gd name="T55" fmla="*/ 0 h 19"/>
                <a:gd name="T56" fmla="*/ 2147483647 w 38"/>
                <a:gd name="T57" fmla="*/ 0 h 19"/>
                <a:gd name="T58" fmla="*/ 2147483647 w 3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19"/>
                <a:gd name="T92" fmla="*/ 38 w 3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19">
                  <a:moveTo>
                    <a:pt x="9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24" y="19"/>
                  </a:lnTo>
                  <a:lnTo>
                    <a:pt x="29" y="19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8" y="11"/>
                  </a:lnTo>
                  <a:lnTo>
                    <a:pt x="38" y="8"/>
                  </a:lnTo>
                  <a:lnTo>
                    <a:pt x="35" y="5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7" name="Line 929"/>
            <p:cNvSpPr>
              <a:spLocks noChangeShapeType="1"/>
            </p:cNvSpPr>
            <p:nvPr/>
          </p:nvSpPr>
          <p:spPr bwMode="auto">
            <a:xfrm>
              <a:off x="3378284" y="270305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8" name="Freeform 930"/>
            <p:cNvSpPr>
              <a:spLocks/>
            </p:cNvSpPr>
            <p:nvPr/>
          </p:nvSpPr>
          <p:spPr bwMode="auto">
            <a:xfrm>
              <a:off x="3372751" y="2700238"/>
              <a:ext cx="5533" cy="16924"/>
            </a:xfrm>
            <a:custGeom>
              <a:avLst/>
              <a:gdLst>
                <a:gd name="T0" fmla="*/ 2147483647 w 20"/>
                <a:gd name="T1" fmla="*/ 2147483647 h 60"/>
                <a:gd name="T2" fmla="*/ 2147483647 w 20"/>
                <a:gd name="T3" fmla="*/ 2147483647 h 60"/>
                <a:gd name="T4" fmla="*/ 2147483647 w 20"/>
                <a:gd name="T5" fmla="*/ 2147483647 h 60"/>
                <a:gd name="T6" fmla="*/ 2147483647 w 20"/>
                <a:gd name="T7" fmla="*/ 2147483647 h 60"/>
                <a:gd name="T8" fmla="*/ 2147483647 w 20"/>
                <a:gd name="T9" fmla="*/ 2147483647 h 60"/>
                <a:gd name="T10" fmla="*/ 2147483647 w 20"/>
                <a:gd name="T11" fmla="*/ 2147483647 h 60"/>
                <a:gd name="T12" fmla="*/ 2147483647 w 20"/>
                <a:gd name="T13" fmla="*/ 0 h 60"/>
                <a:gd name="T14" fmla="*/ 2147483647 w 20"/>
                <a:gd name="T15" fmla="*/ 0 h 60"/>
                <a:gd name="T16" fmla="*/ 2147483647 w 20"/>
                <a:gd name="T17" fmla="*/ 0 h 60"/>
                <a:gd name="T18" fmla="*/ 2147483647 w 20"/>
                <a:gd name="T19" fmla="*/ 2147483647 h 60"/>
                <a:gd name="T20" fmla="*/ 2147483647 w 20"/>
                <a:gd name="T21" fmla="*/ 2147483647 h 60"/>
                <a:gd name="T22" fmla="*/ 0 w 20"/>
                <a:gd name="T23" fmla="*/ 2147483647 h 60"/>
                <a:gd name="T24" fmla="*/ 0 w 20"/>
                <a:gd name="T25" fmla="*/ 2147483647 h 60"/>
                <a:gd name="T26" fmla="*/ 0 w 20"/>
                <a:gd name="T27" fmla="*/ 2147483647 h 60"/>
                <a:gd name="T28" fmla="*/ 0 w 20"/>
                <a:gd name="T29" fmla="*/ 2147483647 h 60"/>
                <a:gd name="T30" fmla="*/ 0 w 20"/>
                <a:gd name="T31" fmla="*/ 2147483647 h 60"/>
                <a:gd name="T32" fmla="*/ 0 w 20"/>
                <a:gd name="T33" fmla="*/ 2147483647 h 60"/>
                <a:gd name="T34" fmla="*/ 0 w 20"/>
                <a:gd name="T35" fmla="*/ 2147483647 h 60"/>
                <a:gd name="T36" fmla="*/ 2147483647 w 20"/>
                <a:gd name="T37" fmla="*/ 2147483647 h 60"/>
                <a:gd name="T38" fmla="*/ 2147483647 w 20"/>
                <a:gd name="T39" fmla="*/ 2147483647 h 60"/>
                <a:gd name="T40" fmla="*/ 2147483647 w 20"/>
                <a:gd name="T41" fmla="*/ 2147483647 h 60"/>
                <a:gd name="T42" fmla="*/ 2147483647 w 20"/>
                <a:gd name="T43" fmla="*/ 2147483647 h 60"/>
                <a:gd name="T44" fmla="*/ 2147483647 w 20"/>
                <a:gd name="T45" fmla="*/ 2147483647 h 60"/>
                <a:gd name="T46" fmla="*/ 2147483647 w 20"/>
                <a:gd name="T47" fmla="*/ 2147483647 h 60"/>
                <a:gd name="T48" fmla="*/ 2147483647 w 20"/>
                <a:gd name="T49" fmla="*/ 2147483647 h 60"/>
                <a:gd name="T50" fmla="*/ 2147483647 w 20"/>
                <a:gd name="T51" fmla="*/ 2147483647 h 60"/>
                <a:gd name="T52" fmla="*/ 2147483647 w 20"/>
                <a:gd name="T53" fmla="*/ 2147483647 h 60"/>
                <a:gd name="T54" fmla="*/ 2147483647 w 20"/>
                <a:gd name="T55" fmla="*/ 2147483647 h 60"/>
                <a:gd name="T56" fmla="*/ 2147483647 w 20"/>
                <a:gd name="T57" fmla="*/ 2147483647 h 60"/>
                <a:gd name="T58" fmla="*/ 2147483647 w 20"/>
                <a:gd name="T59" fmla="*/ 2147483647 h 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60"/>
                <a:gd name="T92" fmla="*/ 20 w 20"/>
                <a:gd name="T93" fmla="*/ 60 h 6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60">
                  <a:moveTo>
                    <a:pt x="20" y="11"/>
                  </a:moveTo>
                  <a:lnTo>
                    <a:pt x="20" y="8"/>
                  </a:lnTo>
                  <a:lnTo>
                    <a:pt x="17" y="5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4" y="58"/>
                  </a:lnTo>
                  <a:lnTo>
                    <a:pt x="17" y="54"/>
                  </a:lnTo>
                  <a:lnTo>
                    <a:pt x="20" y="52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9" name="Line 931"/>
            <p:cNvSpPr>
              <a:spLocks noChangeShapeType="1"/>
            </p:cNvSpPr>
            <p:nvPr/>
          </p:nvSpPr>
          <p:spPr bwMode="auto">
            <a:xfrm>
              <a:off x="3375518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0" name="Freeform 932"/>
            <p:cNvSpPr>
              <a:spLocks/>
            </p:cNvSpPr>
            <p:nvPr/>
          </p:nvSpPr>
          <p:spPr bwMode="auto">
            <a:xfrm>
              <a:off x="3372751" y="2711521"/>
              <a:ext cx="29047" cy="5641"/>
            </a:xfrm>
            <a:custGeom>
              <a:avLst/>
              <a:gdLst>
                <a:gd name="T0" fmla="*/ 2147483647 w 101"/>
                <a:gd name="T1" fmla="*/ 0 h 20"/>
                <a:gd name="T2" fmla="*/ 2147483647 w 101"/>
                <a:gd name="T3" fmla="*/ 0 h 20"/>
                <a:gd name="T4" fmla="*/ 2147483647 w 101"/>
                <a:gd name="T5" fmla="*/ 0 h 20"/>
                <a:gd name="T6" fmla="*/ 2147483647 w 101"/>
                <a:gd name="T7" fmla="*/ 0 h 20"/>
                <a:gd name="T8" fmla="*/ 0 w 101"/>
                <a:gd name="T9" fmla="*/ 2147483647 h 20"/>
                <a:gd name="T10" fmla="*/ 0 w 101"/>
                <a:gd name="T11" fmla="*/ 2147483647 h 20"/>
                <a:gd name="T12" fmla="*/ 0 w 101"/>
                <a:gd name="T13" fmla="*/ 2147483647 h 20"/>
                <a:gd name="T14" fmla="*/ 0 w 101"/>
                <a:gd name="T15" fmla="*/ 2147483647 h 20"/>
                <a:gd name="T16" fmla="*/ 0 w 101"/>
                <a:gd name="T17" fmla="*/ 2147483647 h 20"/>
                <a:gd name="T18" fmla="*/ 0 w 101"/>
                <a:gd name="T19" fmla="*/ 2147483647 h 20"/>
                <a:gd name="T20" fmla="*/ 0 w 101"/>
                <a:gd name="T21" fmla="*/ 2147483647 h 20"/>
                <a:gd name="T22" fmla="*/ 2147483647 w 101"/>
                <a:gd name="T23" fmla="*/ 2147483647 h 20"/>
                <a:gd name="T24" fmla="*/ 2147483647 w 101"/>
                <a:gd name="T25" fmla="*/ 2147483647 h 20"/>
                <a:gd name="T26" fmla="*/ 2147483647 w 101"/>
                <a:gd name="T27" fmla="*/ 2147483647 h 20"/>
                <a:gd name="T28" fmla="*/ 2147483647 w 101"/>
                <a:gd name="T29" fmla="*/ 2147483647 h 20"/>
                <a:gd name="T30" fmla="*/ 2147483647 w 101"/>
                <a:gd name="T31" fmla="*/ 2147483647 h 20"/>
                <a:gd name="T32" fmla="*/ 2147483647 w 101"/>
                <a:gd name="T33" fmla="*/ 2147483647 h 20"/>
                <a:gd name="T34" fmla="*/ 2147483647 w 101"/>
                <a:gd name="T35" fmla="*/ 2147483647 h 20"/>
                <a:gd name="T36" fmla="*/ 2147483647 w 101"/>
                <a:gd name="T37" fmla="*/ 2147483647 h 20"/>
                <a:gd name="T38" fmla="*/ 2147483647 w 101"/>
                <a:gd name="T39" fmla="*/ 2147483647 h 20"/>
                <a:gd name="T40" fmla="*/ 2147483647 w 101"/>
                <a:gd name="T41" fmla="*/ 2147483647 h 20"/>
                <a:gd name="T42" fmla="*/ 2147483647 w 101"/>
                <a:gd name="T43" fmla="*/ 2147483647 h 20"/>
                <a:gd name="T44" fmla="*/ 2147483647 w 101"/>
                <a:gd name="T45" fmla="*/ 2147483647 h 20"/>
                <a:gd name="T46" fmla="*/ 2147483647 w 101"/>
                <a:gd name="T47" fmla="*/ 2147483647 h 20"/>
                <a:gd name="T48" fmla="*/ 2147483647 w 101"/>
                <a:gd name="T49" fmla="*/ 2147483647 h 20"/>
                <a:gd name="T50" fmla="*/ 2147483647 w 101"/>
                <a:gd name="T51" fmla="*/ 0 h 20"/>
                <a:gd name="T52" fmla="*/ 2147483647 w 101"/>
                <a:gd name="T53" fmla="*/ 0 h 20"/>
                <a:gd name="T54" fmla="*/ 2147483647 w 101"/>
                <a:gd name="T55" fmla="*/ 0 h 20"/>
                <a:gd name="T56" fmla="*/ 2147483647 w 101"/>
                <a:gd name="T57" fmla="*/ 0 h 20"/>
                <a:gd name="T58" fmla="*/ 2147483647 w 10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1"/>
                <a:gd name="T91" fmla="*/ 0 h 20"/>
                <a:gd name="T92" fmla="*/ 101 w 10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1" h="20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6" y="20"/>
                  </a:lnTo>
                  <a:lnTo>
                    <a:pt x="92" y="20"/>
                  </a:lnTo>
                  <a:lnTo>
                    <a:pt x="95" y="18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1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1" name="Line 933"/>
            <p:cNvSpPr>
              <a:spLocks noChangeShapeType="1"/>
            </p:cNvSpPr>
            <p:nvPr/>
          </p:nvSpPr>
          <p:spPr bwMode="auto">
            <a:xfrm>
              <a:off x="3397649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2" name="Freeform 934"/>
            <p:cNvSpPr>
              <a:spLocks/>
            </p:cNvSpPr>
            <p:nvPr/>
          </p:nvSpPr>
          <p:spPr bwMode="auto">
            <a:xfrm>
              <a:off x="3394882" y="2711521"/>
              <a:ext cx="33197" cy="5641"/>
            </a:xfrm>
            <a:custGeom>
              <a:avLst/>
              <a:gdLst>
                <a:gd name="T0" fmla="*/ 2147483647 w 118"/>
                <a:gd name="T1" fmla="*/ 0 h 20"/>
                <a:gd name="T2" fmla="*/ 2147483647 w 118"/>
                <a:gd name="T3" fmla="*/ 0 h 20"/>
                <a:gd name="T4" fmla="*/ 2147483647 w 118"/>
                <a:gd name="T5" fmla="*/ 0 h 20"/>
                <a:gd name="T6" fmla="*/ 2147483647 w 118"/>
                <a:gd name="T7" fmla="*/ 0 h 20"/>
                <a:gd name="T8" fmla="*/ 2147483647 w 118"/>
                <a:gd name="T9" fmla="*/ 2147483647 h 20"/>
                <a:gd name="T10" fmla="*/ 0 w 118"/>
                <a:gd name="T11" fmla="*/ 2147483647 h 20"/>
                <a:gd name="T12" fmla="*/ 0 w 118"/>
                <a:gd name="T13" fmla="*/ 2147483647 h 20"/>
                <a:gd name="T14" fmla="*/ 0 w 118"/>
                <a:gd name="T15" fmla="*/ 2147483647 h 20"/>
                <a:gd name="T16" fmla="*/ 0 w 118"/>
                <a:gd name="T17" fmla="*/ 2147483647 h 20"/>
                <a:gd name="T18" fmla="*/ 0 w 118"/>
                <a:gd name="T19" fmla="*/ 2147483647 h 20"/>
                <a:gd name="T20" fmla="*/ 2147483647 w 118"/>
                <a:gd name="T21" fmla="*/ 2147483647 h 20"/>
                <a:gd name="T22" fmla="*/ 2147483647 w 118"/>
                <a:gd name="T23" fmla="*/ 2147483647 h 20"/>
                <a:gd name="T24" fmla="*/ 2147483647 w 118"/>
                <a:gd name="T25" fmla="*/ 2147483647 h 20"/>
                <a:gd name="T26" fmla="*/ 2147483647 w 118"/>
                <a:gd name="T27" fmla="*/ 2147483647 h 20"/>
                <a:gd name="T28" fmla="*/ 2147483647 w 118"/>
                <a:gd name="T29" fmla="*/ 2147483647 h 20"/>
                <a:gd name="T30" fmla="*/ 2147483647 w 118"/>
                <a:gd name="T31" fmla="*/ 2147483647 h 20"/>
                <a:gd name="T32" fmla="*/ 2147483647 w 118"/>
                <a:gd name="T33" fmla="*/ 2147483647 h 20"/>
                <a:gd name="T34" fmla="*/ 2147483647 w 118"/>
                <a:gd name="T35" fmla="*/ 2147483647 h 20"/>
                <a:gd name="T36" fmla="*/ 2147483647 w 118"/>
                <a:gd name="T37" fmla="*/ 2147483647 h 20"/>
                <a:gd name="T38" fmla="*/ 2147483647 w 118"/>
                <a:gd name="T39" fmla="*/ 2147483647 h 20"/>
                <a:gd name="T40" fmla="*/ 2147483647 w 118"/>
                <a:gd name="T41" fmla="*/ 2147483647 h 20"/>
                <a:gd name="T42" fmla="*/ 2147483647 w 118"/>
                <a:gd name="T43" fmla="*/ 2147483647 h 20"/>
                <a:gd name="T44" fmla="*/ 2147483647 w 118"/>
                <a:gd name="T45" fmla="*/ 2147483647 h 20"/>
                <a:gd name="T46" fmla="*/ 2147483647 w 118"/>
                <a:gd name="T47" fmla="*/ 2147483647 h 20"/>
                <a:gd name="T48" fmla="*/ 2147483647 w 118"/>
                <a:gd name="T49" fmla="*/ 2147483647 h 20"/>
                <a:gd name="T50" fmla="*/ 2147483647 w 118"/>
                <a:gd name="T51" fmla="*/ 0 h 20"/>
                <a:gd name="T52" fmla="*/ 2147483647 w 118"/>
                <a:gd name="T53" fmla="*/ 0 h 20"/>
                <a:gd name="T54" fmla="*/ 2147483647 w 118"/>
                <a:gd name="T55" fmla="*/ 0 h 20"/>
                <a:gd name="T56" fmla="*/ 2147483647 w 118"/>
                <a:gd name="T57" fmla="*/ 0 h 20"/>
                <a:gd name="T58" fmla="*/ 2147483647 w 11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8"/>
                <a:gd name="T91" fmla="*/ 0 h 20"/>
                <a:gd name="T92" fmla="*/ 118 w 11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8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107" y="20"/>
                  </a:lnTo>
                  <a:lnTo>
                    <a:pt x="110" y="20"/>
                  </a:lnTo>
                  <a:lnTo>
                    <a:pt x="112" y="18"/>
                  </a:lnTo>
                  <a:lnTo>
                    <a:pt x="116" y="18"/>
                  </a:lnTo>
                  <a:lnTo>
                    <a:pt x="116" y="14"/>
                  </a:lnTo>
                  <a:lnTo>
                    <a:pt x="118" y="14"/>
                  </a:lnTo>
                  <a:lnTo>
                    <a:pt x="118" y="12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3" name="Line 935"/>
            <p:cNvSpPr>
              <a:spLocks noChangeShapeType="1"/>
            </p:cNvSpPr>
            <p:nvPr/>
          </p:nvSpPr>
          <p:spPr bwMode="auto">
            <a:xfrm>
              <a:off x="3425312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4" name="Freeform 936"/>
            <p:cNvSpPr>
              <a:spLocks/>
            </p:cNvSpPr>
            <p:nvPr/>
          </p:nvSpPr>
          <p:spPr bwMode="auto">
            <a:xfrm>
              <a:off x="3422546" y="2711521"/>
              <a:ext cx="6917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0 h 20"/>
                <a:gd name="T6" fmla="*/ 2147483647 w 23"/>
                <a:gd name="T7" fmla="*/ 0 h 20"/>
                <a:gd name="T8" fmla="*/ 2147483647 w 23"/>
                <a:gd name="T9" fmla="*/ 2147483647 h 20"/>
                <a:gd name="T10" fmla="*/ 0 w 23"/>
                <a:gd name="T11" fmla="*/ 2147483647 h 20"/>
                <a:gd name="T12" fmla="*/ 0 w 23"/>
                <a:gd name="T13" fmla="*/ 2147483647 h 20"/>
                <a:gd name="T14" fmla="*/ 0 w 23"/>
                <a:gd name="T15" fmla="*/ 2147483647 h 20"/>
                <a:gd name="T16" fmla="*/ 0 w 23"/>
                <a:gd name="T17" fmla="*/ 2147483647 h 20"/>
                <a:gd name="T18" fmla="*/ 0 w 23"/>
                <a:gd name="T19" fmla="*/ 2147483647 h 20"/>
                <a:gd name="T20" fmla="*/ 2147483647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0 h 20"/>
                <a:gd name="T52" fmla="*/ 2147483647 w 23"/>
                <a:gd name="T53" fmla="*/ 0 h 20"/>
                <a:gd name="T54" fmla="*/ 2147483647 w 23"/>
                <a:gd name="T55" fmla="*/ 0 h 20"/>
                <a:gd name="T56" fmla="*/ 2147483647 w 23"/>
                <a:gd name="T57" fmla="*/ 0 h 20"/>
                <a:gd name="T58" fmla="*/ 2147483647 w 2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0"/>
                <a:gd name="T92" fmla="*/ 23 w 2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0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5" name="Line 937"/>
            <p:cNvSpPr>
              <a:spLocks noChangeShapeType="1"/>
            </p:cNvSpPr>
            <p:nvPr/>
          </p:nvSpPr>
          <p:spPr bwMode="auto">
            <a:xfrm>
              <a:off x="3426695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6" name="Freeform 938"/>
            <p:cNvSpPr>
              <a:spLocks/>
            </p:cNvSpPr>
            <p:nvPr/>
          </p:nvSpPr>
          <p:spPr bwMode="auto">
            <a:xfrm>
              <a:off x="3423929" y="2711521"/>
              <a:ext cx="22132" cy="5641"/>
            </a:xfrm>
            <a:custGeom>
              <a:avLst/>
              <a:gdLst>
                <a:gd name="T0" fmla="*/ 2147483647 w 83"/>
                <a:gd name="T1" fmla="*/ 0 h 20"/>
                <a:gd name="T2" fmla="*/ 2147483647 w 83"/>
                <a:gd name="T3" fmla="*/ 0 h 20"/>
                <a:gd name="T4" fmla="*/ 2147483647 w 83"/>
                <a:gd name="T5" fmla="*/ 0 h 20"/>
                <a:gd name="T6" fmla="*/ 2147483647 w 83"/>
                <a:gd name="T7" fmla="*/ 0 h 20"/>
                <a:gd name="T8" fmla="*/ 2147483647 w 83"/>
                <a:gd name="T9" fmla="*/ 2147483647 h 20"/>
                <a:gd name="T10" fmla="*/ 0 w 83"/>
                <a:gd name="T11" fmla="*/ 2147483647 h 20"/>
                <a:gd name="T12" fmla="*/ 0 w 83"/>
                <a:gd name="T13" fmla="*/ 2147483647 h 20"/>
                <a:gd name="T14" fmla="*/ 0 w 83"/>
                <a:gd name="T15" fmla="*/ 2147483647 h 20"/>
                <a:gd name="T16" fmla="*/ 0 w 83"/>
                <a:gd name="T17" fmla="*/ 2147483647 h 20"/>
                <a:gd name="T18" fmla="*/ 0 w 83"/>
                <a:gd name="T19" fmla="*/ 2147483647 h 20"/>
                <a:gd name="T20" fmla="*/ 2147483647 w 83"/>
                <a:gd name="T21" fmla="*/ 2147483647 h 20"/>
                <a:gd name="T22" fmla="*/ 2147483647 w 83"/>
                <a:gd name="T23" fmla="*/ 2147483647 h 20"/>
                <a:gd name="T24" fmla="*/ 2147483647 w 83"/>
                <a:gd name="T25" fmla="*/ 2147483647 h 20"/>
                <a:gd name="T26" fmla="*/ 2147483647 w 83"/>
                <a:gd name="T27" fmla="*/ 2147483647 h 20"/>
                <a:gd name="T28" fmla="*/ 2147483647 w 83"/>
                <a:gd name="T29" fmla="*/ 2147483647 h 20"/>
                <a:gd name="T30" fmla="*/ 2147483647 w 83"/>
                <a:gd name="T31" fmla="*/ 2147483647 h 20"/>
                <a:gd name="T32" fmla="*/ 2147483647 w 83"/>
                <a:gd name="T33" fmla="*/ 2147483647 h 20"/>
                <a:gd name="T34" fmla="*/ 2147483647 w 83"/>
                <a:gd name="T35" fmla="*/ 2147483647 h 20"/>
                <a:gd name="T36" fmla="*/ 2147483647 w 83"/>
                <a:gd name="T37" fmla="*/ 2147483647 h 20"/>
                <a:gd name="T38" fmla="*/ 2147483647 w 83"/>
                <a:gd name="T39" fmla="*/ 2147483647 h 20"/>
                <a:gd name="T40" fmla="*/ 2147483647 w 83"/>
                <a:gd name="T41" fmla="*/ 2147483647 h 20"/>
                <a:gd name="T42" fmla="*/ 2147483647 w 83"/>
                <a:gd name="T43" fmla="*/ 2147483647 h 20"/>
                <a:gd name="T44" fmla="*/ 2147483647 w 83"/>
                <a:gd name="T45" fmla="*/ 2147483647 h 20"/>
                <a:gd name="T46" fmla="*/ 2147483647 w 83"/>
                <a:gd name="T47" fmla="*/ 2147483647 h 20"/>
                <a:gd name="T48" fmla="*/ 2147483647 w 83"/>
                <a:gd name="T49" fmla="*/ 2147483647 h 20"/>
                <a:gd name="T50" fmla="*/ 2147483647 w 83"/>
                <a:gd name="T51" fmla="*/ 0 h 20"/>
                <a:gd name="T52" fmla="*/ 2147483647 w 83"/>
                <a:gd name="T53" fmla="*/ 0 h 20"/>
                <a:gd name="T54" fmla="*/ 2147483647 w 83"/>
                <a:gd name="T55" fmla="*/ 0 h 20"/>
                <a:gd name="T56" fmla="*/ 2147483647 w 83"/>
                <a:gd name="T57" fmla="*/ 0 h 20"/>
                <a:gd name="T58" fmla="*/ 2147483647 w 8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3"/>
                <a:gd name="T91" fmla="*/ 0 h 20"/>
                <a:gd name="T92" fmla="*/ 83 w 8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3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72" y="2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81" y="18"/>
                  </a:lnTo>
                  <a:lnTo>
                    <a:pt x="83" y="14"/>
                  </a:lnTo>
                  <a:lnTo>
                    <a:pt x="83" y="12"/>
                  </a:lnTo>
                  <a:lnTo>
                    <a:pt x="83" y="8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7" name="Line 939"/>
            <p:cNvSpPr>
              <a:spLocks noChangeShapeType="1"/>
            </p:cNvSpPr>
            <p:nvPr/>
          </p:nvSpPr>
          <p:spPr bwMode="auto">
            <a:xfrm>
              <a:off x="3444677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8" name="Freeform 940"/>
            <p:cNvSpPr>
              <a:spLocks/>
            </p:cNvSpPr>
            <p:nvPr/>
          </p:nvSpPr>
          <p:spPr bwMode="auto">
            <a:xfrm>
              <a:off x="3440527" y="2711521"/>
              <a:ext cx="16599" cy="5641"/>
            </a:xfrm>
            <a:custGeom>
              <a:avLst/>
              <a:gdLst>
                <a:gd name="T0" fmla="*/ 2147483647 w 60"/>
                <a:gd name="T1" fmla="*/ 0 h 20"/>
                <a:gd name="T2" fmla="*/ 2147483647 w 60"/>
                <a:gd name="T3" fmla="*/ 0 h 20"/>
                <a:gd name="T4" fmla="*/ 2147483647 w 60"/>
                <a:gd name="T5" fmla="*/ 0 h 20"/>
                <a:gd name="T6" fmla="*/ 2147483647 w 60"/>
                <a:gd name="T7" fmla="*/ 0 h 20"/>
                <a:gd name="T8" fmla="*/ 2147483647 w 60"/>
                <a:gd name="T9" fmla="*/ 2147483647 h 20"/>
                <a:gd name="T10" fmla="*/ 2147483647 w 60"/>
                <a:gd name="T11" fmla="*/ 2147483647 h 20"/>
                <a:gd name="T12" fmla="*/ 0 w 60"/>
                <a:gd name="T13" fmla="*/ 2147483647 h 20"/>
                <a:gd name="T14" fmla="*/ 0 w 60"/>
                <a:gd name="T15" fmla="*/ 2147483647 h 20"/>
                <a:gd name="T16" fmla="*/ 0 w 60"/>
                <a:gd name="T17" fmla="*/ 2147483647 h 20"/>
                <a:gd name="T18" fmla="*/ 2147483647 w 60"/>
                <a:gd name="T19" fmla="*/ 2147483647 h 20"/>
                <a:gd name="T20" fmla="*/ 2147483647 w 60"/>
                <a:gd name="T21" fmla="*/ 2147483647 h 20"/>
                <a:gd name="T22" fmla="*/ 2147483647 w 60"/>
                <a:gd name="T23" fmla="*/ 2147483647 h 20"/>
                <a:gd name="T24" fmla="*/ 2147483647 w 60"/>
                <a:gd name="T25" fmla="*/ 2147483647 h 20"/>
                <a:gd name="T26" fmla="*/ 2147483647 w 60"/>
                <a:gd name="T27" fmla="*/ 2147483647 h 20"/>
                <a:gd name="T28" fmla="*/ 2147483647 w 60"/>
                <a:gd name="T29" fmla="*/ 2147483647 h 20"/>
                <a:gd name="T30" fmla="*/ 2147483647 w 60"/>
                <a:gd name="T31" fmla="*/ 2147483647 h 20"/>
                <a:gd name="T32" fmla="*/ 2147483647 w 60"/>
                <a:gd name="T33" fmla="*/ 2147483647 h 20"/>
                <a:gd name="T34" fmla="*/ 2147483647 w 60"/>
                <a:gd name="T35" fmla="*/ 2147483647 h 20"/>
                <a:gd name="T36" fmla="*/ 2147483647 w 60"/>
                <a:gd name="T37" fmla="*/ 2147483647 h 20"/>
                <a:gd name="T38" fmla="*/ 2147483647 w 60"/>
                <a:gd name="T39" fmla="*/ 2147483647 h 20"/>
                <a:gd name="T40" fmla="*/ 2147483647 w 60"/>
                <a:gd name="T41" fmla="*/ 2147483647 h 20"/>
                <a:gd name="T42" fmla="*/ 2147483647 w 60"/>
                <a:gd name="T43" fmla="*/ 2147483647 h 20"/>
                <a:gd name="T44" fmla="*/ 2147483647 w 60"/>
                <a:gd name="T45" fmla="*/ 2147483647 h 20"/>
                <a:gd name="T46" fmla="*/ 2147483647 w 60"/>
                <a:gd name="T47" fmla="*/ 2147483647 h 20"/>
                <a:gd name="T48" fmla="*/ 2147483647 w 60"/>
                <a:gd name="T49" fmla="*/ 2147483647 h 20"/>
                <a:gd name="T50" fmla="*/ 2147483647 w 60"/>
                <a:gd name="T51" fmla="*/ 0 h 20"/>
                <a:gd name="T52" fmla="*/ 2147483647 w 60"/>
                <a:gd name="T53" fmla="*/ 0 h 20"/>
                <a:gd name="T54" fmla="*/ 2147483647 w 60"/>
                <a:gd name="T55" fmla="*/ 0 h 20"/>
                <a:gd name="T56" fmla="*/ 2147483647 w 60"/>
                <a:gd name="T57" fmla="*/ 0 h 20"/>
                <a:gd name="T58" fmla="*/ 2147483647 w 6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0"/>
                <a:gd name="T92" fmla="*/ 60 w 6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46" y="20"/>
                  </a:lnTo>
                  <a:lnTo>
                    <a:pt x="52" y="20"/>
                  </a:lnTo>
                  <a:lnTo>
                    <a:pt x="54" y="18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60" y="8"/>
                  </a:lnTo>
                  <a:lnTo>
                    <a:pt x="58" y="6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9" name="Line 941"/>
            <p:cNvSpPr>
              <a:spLocks noChangeShapeType="1"/>
            </p:cNvSpPr>
            <p:nvPr/>
          </p:nvSpPr>
          <p:spPr bwMode="auto">
            <a:xfrm>
              <a:off x="3454360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0" name="Freeform 942"/>
            <p:cNvSpPr>
              <a:spLocks/>
            </p:cNvSpPr>
            <p:nvPr/>
          </p:nvSpPr>
          <p:spPr bwMode="auto">
            <a:xfrm>
              <a:off x="3451593" y="2711521"/>
              <a:ext cx="13832" cy="5641"/>
            </a:xfrm>
            <a:custGeom>
              <a:avLst/>
              <a:gdLst>
                <a:gd name="T0" fmla="*/ 2147483647 w 49"/>
                <a:gd name="T1" fmla="*/ 0 h 20"/>
                <a:gd name="T2" fmla="*/ 2147483647 w 49"/>
                <a:gd name="T3" fmla="*/ 0 h 20"/>
                <a:gd name="T4" fmla="*/ 2147483647 w 49"/>
                <a:gd name="T5" fmla="*/ 0 h 20"/>
                <a:gd name="T6" fmla="*/ 2147483647 w 49"/>
                <a:gd name="T7" fmla="*/ 0 h 20"/>
                <a:gd name="T8" fmla="*/ 0 w 49"/>
                <a:gd name="T9" fmla="*/ 2147483647 h 20"/>
                <a:gd name="T10" fmla="*/ 0 w 49"/>
                <a:gd name="T11" fmla="*/ 2147483647 h 20"/>
                <a:gd name="T12" fmla="*/ 0 w 49"/>
                <a:gd name="T13" fmla="*/ 2147483647 h 20"/>
                <a:gd name="T14" fmla="*/ 0 w 49"/>
                <a:gd name="T15" fmla="*/ 2147483647 h 20"/>
                <a:gd name="T16" fmla="*/ 0 w 49"/>
                <a:gd name="T17" fmla="*/ 2147483647 h 20"/>
                <a:gd name="T18" fmla="*/ 0 w 49"/>
                <a:gd name="T19" fmla="*/ 2147483647 h 20"/>
                <a:gd name="T20" fmla="*/ 0 w 49"/>
                <a:gd name="T21" fmla="*/ 2147483647 h 20"/>
                <a:gd name="T22" fmla="*/ 2147483647 w 49"/>
                <a:gd name="T23" fmla="*/ 2147483647 h 20"/>
                <a:gd name="T24" fmla="*/ 2147483647 w 49"/>
                <a:gd name="T25" fmla="*/ 2147483647 h 20"/>
                <a:gd name="T26" fmla="*/ 2147483647 w 49"/>
                <a:gd name="T27" fmla="*/ 2147483647 h 20"/>
                <a:gd name="T28" fmla="*/ 2147483647 w 49"/>
                <a:gd name="T29" fmla="*/ 2147483647 h 20"/>
                <a:gd name="T30" fmla="*/ 2147483647 w 49"/>
                <a:gd name="T31" fmla="*/ 2147483647 h 20"/>
                <a:gd name="T32" fmla="*/ 2147483647 w 49"/>
                <a:gd name="T33" fmla="*/ 2147483647 h 20"/>
                <a:gd name="T34" fmla="*/ 2147483647 w 49"/>
                <a:gd name="T35" fmla="*/ 2147483647 h 20"/>
                <a:gd name="T36" fmla="*/ 2147483647 w 49"/>
                <a:gd name="T37" fmla="*/ 2147483647 h 20"/>
                <a:gd name="T38" fmla="*/ 2147483647 w 49"/>
                <a:gd name="T39" fmla="*/ 2147483647 h 20"/>
                <a:gd name="T40" fmla="*/ 2147483647 w 49"/>
                <a:gd name="T41" fmla="*/ 2147483647 h 20"/>
                <a:gd name="T42" fmla="*/ 2147483647 w 49"/>
                <a:gd name="T43" fmla="*/ 2147483647 h 20"/>
                <a:gd name="T44" fmla="*/ 2147483647 w 49"/>
                <a:gd name="T45" fmla="*/ 2147483647 h 20"/>
                <a:gd name="T46" fmla="*/ 2147483647 w 49"/>
                <a:gd name="T47" fmla="*/ 2147483647 h 20"/>
                <a:gd name="T48" fmla="*/ 2147483647 w 49"/>
                <a:gd name="T49" fmla="*/ 2147483647 h 20"/>
                <a:gd name="T50" fmla="*/ 2147483647 w 49"/>
                <a:gd name="T51" fmla="*/ 0 h 20"/>
                <a:gd name="T52" fmla="*/ 2147483647 w 49"/>
                <a:gd name="T53" fmla="*/ 0 h 20"/>
                <a:gd name="T54" fmla="*/ 2147483647 w 49"/>
                <a:gd name="T55" fmla="*/ 0 h 20"/>
                <a:gd name="T56" fmla="*/ 2147483647 w 49"/>
                <a:gd name="T57" fmla="*/ 0 h 20"/>
                <a:gd name="T58" fmla="*/ 2147483647 w 4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9"/>
                <a:gd name="T91" fmla="*/ 0 h 20"/>
                <a:gd name="T92" fmla="*/ 49 w 4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9" h="20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34" y="20"/>
                  </a:lnTo>
                  <a:lnTo>
                    <a:pt x="40" y="20"/>
                  </a:lnTo>
                  <a:lnTo>
                    <a:pt x="43" y="18"/>
                  </a:lnTo>
                  <a:lnTo>
                    <a:pt x="46" y="18"/>
                  </a:lnTo>
                  <a:lnTo>
                    <a:pt x="46" y="14"/>
                  </a:lnTo>
                  <a:lnTo>
                    <a:pt x="49" y="14"/>
                  </a:lnTo>
                  <a:lnTo>
                    <a:pt x="49" y="12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6" y="3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1" name="Line 943"/>
            <p:cNvSpPr>
              <a:spLocks noChangeShapeType="1"/>
            </p:cNvSpPr>
            <p:nvPr/>
          </p:nvSpPr>
          <p:spPr bwMode="auto">
            <a:xfrm>
              <a:off x="3462658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2" name="Freeform 944"/>
            <p:cNvSpPr>
              <a:spLocks/>
            </p:cNvSpPr>
            <p:nvPr/>
          </p:nvSpPr>
          <p:spPr bwMode="auto">
            <a:xfrm>
              <a:off x="3459892" y="2711521"/>
              <a:ext cx="6917" cy="5641"/>
            </a:xfrm>
            <a:custGeom>
              <a:avLst/>
              <a:gdLst>
                <a:gd name="T0" fmla="*/ 2147483647 w 26"/>
                <a:gd name="T1" fmla="*/ 0 h 20"/>
                <a:gd name="T2" fmla="*/ 2147483647 w 26"/>
                <a:gd name="T3" fmla="*/ 0 h 20"/>
                <a:gd name="T4" fmla="*/ 2147483647 w 26"/>
                <a:gd name="T5" fmla="*/ 0 h 20"/>
                <a:gd name="T6" fmla="*/ 2147483647 w 26"/>
                <a:gd name="T7" fmla="*/ 0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0 w 26"/>
                <a:gd name="T13" fmla="*/ 2147483647 h 20"/>
                <a:gd name="T14" fmla="*/ 0 w 26"/>
                <a:gd name="T15" fmla="*/ 2147483647 h 20"/>
                <a:gd name="T16" fmla="*/ 0 w 26"/>
                <a:gd name="T17" fmla="*/ 2147483647 h 20"/>
                <a:gd name="T18" fmla="*/ 2147483647 w 26"/>
                <a:gd name="T19" fmla="*/ 2147483647 h 20"/>
                <a:gd name="T20" fmla="*/ 2147483647 w 26"/>
                <a:gd name="T21" fmla="*/ 2147483647 h 20"/>
                <a:gd name="T22" fmla="*/ 2147483647 w 26"/>
                <a:gd name="T23" fmla="*/ 2147483647 h 20"/>
                <a:gd name="T24" fmla="*/ 2147483647 w 26"/>
                <a:gd name="T25" fmla="*/ 2147483647 h 20"/>
                <a:gd name="T26" fmla="*/ 2147483647 w 26"/>
                <a:gd name="T27" fmla="*/ 2147483647 h 20"/>
                <a:gd name="T28" fmla="*/ 2147483647 w 26"/>
                <a:gd name="T29" fmla="*/ 2147483647 h 20"/>
                <a:gd name="T30" fmla="*/ 2147483647 w 26"/>
                <a:gd name="T31" fmla="*/ 2147483647 h 20"/>
                <a:gd name="T32" fmla="*/ 2147483647 w 26"/>
                <a:gd name="T33" fmla="*/ 2147483647 h 20"/>
                <a:gd name="T34" fmla="*/ 2147483647 w 26"/>
                <a:gd name="T35" fmla="*/ 2147483647 h 20"/>
                <a:gd name="T36" fmla="*/ 2147483647 w 26"/>
                <a:gd name="T37" fmla="*/ 2147483647 h 20"/>
                <a:gd name="T38" fmla="*/ 2147483647 w 26"/>
                <a:gd name="T39" fmla="*/ 2147483647 h 20"/>
                <a:gd name="T40" fmla="*/ 2147483647 w 26"/>
                <a:gd name="T41" fmla="*/ 2147483647 h 20"/>
                <a:gd name="T42" fmla="*/ 2147483647 w 26"/>
                <a:gd name="T43" fmla="*/ 2147483647 h 20"/>
                <a:gd name="T44" fmla="*/ 2147483647 w 26"/>
                <a:gd name="T45" fmla="*/ 2147483647 h 20"/>
                <a:gd name="T46" fmla="*/ 2147483647 w 26"/>
                <a:gd name="T47" fmla="*/ 2147483647 h 20"/>
                <a:gd name="T48" fmla="*/ 2147483647 w 26"/>
                <a:gd name="T49" fmla="*/ 2147483647 h 20"/>
                <a:gd name="T50" fmla="*/ 2147483647 w 26"/>
                <a:gd name="T51" fmla="*/ 0 h 20"/>
                <a:gd name="T52" fmla="*/ 2147483647 w 26"/>
                <a:gd name="T53" fmla="*/ 0 h 20"/>
                <a:gd name="T54" fmla="*/ 2147483647 w 26"/>
                <a:gd name="T55" fmla="*/ 0 h 20"/>
                <a:gd name="T56" fmla="*/ 2147483647 w 26"/>
                <a:gd name="T57" fmla="*/ 0 h 20"/>
                <a:gd name="T58" fmla="*/ 2147483647 w 2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0"/>
                <a:gd name="T92" fmla="*/ 26 w 2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7" y="20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3" name="Line 945"/>
            <p:cNvSpPr>
              <a:spLocks noChangeShapeType="1"/>
            </p:cNvSpPr>
            <p:nvPr/>
          </p:nvSpPr>
          <p:spPr bwMode="auto">
            <a:xfrm>
              <a:off x="3465425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4" name="Freeform 946"/>
            <p:cNvSpPr>
              <a:spLocks/>
            </p:cNvSpPr>
            <p:nvPr/>
          </p:nvSpPr>
          <p:spPr bwMode="auto">
            <a:xfrm>
              <a:off x="3461276" y="2711521"/>
              <a:ext cx="12449" cy="5641"/>
            </a:xfrm>
            <a:custGeom>
              <a:avLst/>
              <a:gdLst>
                <a:gd name="T0" fmla="*/ 2147483647 w 44"/>
                <a:gd name="T1" fmla="*/ 0 h 20"/>
                <a:gd name="T2" fmla="*/ 2147483647 w 44"/>
                <a:gd name="T3" fmla="*/ 0 h 20"/>
                <a:gd name="T4" fmla="*/ 2147483647 w 44"/>
                <a:gd name="T5" fmla="*/ 0 h 20"/>
                <a:gd name="T6" fmla="*/ 2147483647 w 44"/>
                <a:gd name="T7" fmla="*/ 0 h 20"/>
                <a:gd name="T8" fmla="*/ 2147483647 w 44"/>
                <a:gd name="T9" fmla="*/ 2147483647 h 20"/>
                <a:gd name="T10" fmla="*/ 2147483647 w 44"/>
                <a:gd name="T11" fmla="*/ 2147483647 h 20"/>
                <a:gd name="T12" fmla="*/ 0 w 44"/>
                <a:gd name="T13" fmla="*/ 2147483647 h 20"/>
                <a:gd name="T14" fmla="*/ 0 w 44"/>
                <a:gd name="T15" fmla="*/ 2147483647 h 20"/>
                <a:gd name="T16" fmla="*/ 0 w 44"/>
                <a:gd name="T17" fmla="*/ 2147483647 h 20"/>
                <a:gd name="T18" fmla="*/ 2147483647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2147483647 w 44"/>
                <a:gd name="T27" fmla="*/ 2147483647 h 20"/>
                <a:gd name="T28" fmla="*/ 2147483647 w 44"/>
                <a:gd name="T29" fmla="*/ 2147483647 h 20"/>
                <a:gd name="T30" fmla="*/ 2147483647 w 44"/>
                <a:gd name="T31" fmla="*/ 2147483647 h 20"/>
                <a:gd name="T32" fmla="*/ 2147483647 w 44"/>
                <a:gd name="T33" fmla="*/ 2147483647 h 20"/>
                <a:gd name="T34" fmla="*/ 2147483647 w 44"/>
                <a:gd name="T35" fmla="*/ 2147483647 h 20"/>
                <a:gd name="T36" fmla="*/ 2147483647 w 44"/>
                <a:gd name="T37" fmla="*/ 2147483647 h 20"/>
                <a:gd name="T38" fmla="*/ 2147483647 w 44"/>
                <a:gd name="T39" fmla="*/ 2147483647 h 20"/>
                <a:gd name="T40" fmla="*/ 2147483647 w 44"/>
                <a:gd name="T41" fmla="*/ 2147483647 h 20"/>
                <a:gd name="T42" fmla="*/ 2147483647 w 44"/>
                <a:gd name="T43" fmla="*/ 2147483647 h 20"/>
                <a:gd name="T44" fmla="*/ 2147483647 w 44"/>
                <a:gd name="T45" fmla="*/ 2147483647 h 20"/>
                <a:gd name="T46" fmla="*/ 2147483647 w 44"/>
                <a:gd name="T47" fmla="*/ 2147483647 h 20"/>
                <a:gd name="T48" fmla="*/ 2147483647 w 44"/>
                <a:gd name="T49" fmla="*/ 2147483647 h 20"/>
                <a:gd name="T50" fmla="*/ 2147483647 w 44"/>
                <a:gd name="T51" fmla="*/ 0 h 20"/>
                <a:gd name="T52" fmla="*/ 2147483647 w 44"/>
                <a:gd name="T53" fmla="*/ 0 h 20"/>
                <a:gd name="T54" fmla="*/ 2147483647 w 44"/>
                <a:gd name="T55" fmla="*/ 0 h 20"/>
                <a:gd name="T56" fmla="*/ 2147483647 w 44"/>
                <a:gd name="T57" fmla="*/ 0 h 20"/>
                <a:gd name="T58" fmla="*/ 2147483647 w 4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"/>
                <a:gd name="T91" fmla="*/ 0 h 20"/>
                <a:gd name="T92" fmla="*/ 44 w 4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32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41" y="18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5" name="Line 947"/>
            <p:cNvSpPr>
              <a:spLocks noChangeShapeType="1"/>
            </p:cNvSpPr>
            <p:nvPr/>
          </p:nvSpPr>
          <p:spPr bwMode="auto">
            <a:xfrm>
              <a:off x="3470957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6" name="Freeform 948"/>
            <p:cNvSpPr>
              <a:spLocks/>
            </p:cNvSpPr>
            <p:nvPr/>
          </p:nvSpPr>
          <p:spPr bwMode="auto">
            <a:xfrm>
              <a:off x="3468191" y="2711521"/>
              <a:ext cx="19365" cy="5641"/>
            </a:xfrm>
            <a:custGeom>
              <a:avLst/>
              <a:gdLst>
                <a:gd name="T0" fmla="*/ 2147483647 w 70"/>
                <a:gd name="T1" fmla="*/ 0 h 20"/>
                <a:gd name="T2" fmla="*/ 2147483647 w 70"/>
                <a:gd name="T3" fmla="*/ 0 h 20"/>
                <a:gd name="T4" fmla="*/ 2147483647 w 70"/>
                <a:gd name="T5" fmla="*/ 0 h 20"/>
                <a:gd name="T6" fmla="*/ 2147483647 w 70"/>
                <a:gd name="T7" fmla="*/ 0 h 20"/>
                <a:gd name="T8" fmla="*/ 2147483647 w 70"/>
                <a:gd name="T9" fmla="*/ 2147483647 h 20"/>
                <a:gd name="T10" fmla="*/ 2147483647 w 70"/>
                <a:gd name="T11" fmla="*/ 2147483647 h 20"/>
                <a:gd name="T12" fmla="*/ 0 w 70"/>
                <a:gd name="T13" fmla="*/ 2147483647 h 20"/>
                <a:gd name="T14" fmla="*/ 0 w 70"/>
                <a:gd name="T15" fmla="*/ 2147483647 h 20"/>
                <a:gd name="T16" fmla="*/ 0 w 70"/>
                <a:gd name="T17" fmla="*/ 2147483647 h 20"/>
                <a:gd name="T18" fmla="*/ 2147483647 w 70"/>
                <a:gd name="T19" fmla="*/ 2147483647 h 20"/>
                <a:gd name="T20" fmla="*/ 2147483647 w 70"/>
                <a:gd name="T21" fmla="*/ 2147483647 h 20"/>
                <a:gd name="T22" fmla="*/ 2147483647 w 70"/>
                <a:gd name="T23" fmla="*/ 2147483647 h 20"/>
                <a:gd name="T24" fmla="*/ 2147483647 w 70"/>
                <a:gd name="T25" fmla="*/ 2147483647 h 20"/>
                <a:gd name="T26" fmla="*/ 2147483647 w 70"/>
                <a:gd name="T27" fmla="*/ 2147483647 h 20"/>
                <a:gd name="T28" fmla="*/ 2147483647 w 70"/>
                <a:gd name="T29" fmla="*/ 2147483647 h 20"/>
                <a:gd name="T30" fmla="*/ 2147483647 w 70"/>
                <a:gd name="T31" fmla="*/ 2147483647 h 20"/>
                <a:gd name="T32" fmla="*/ 2147483647 w 70"/>
                <a:gd name="T33" fmla="*/ 2147483647 h 20"/>
                <a:gd name="T34" fmla="*/ 2147483647 w 70"/>
                <a:gd name="T35" fmla="*/ 2147483647 h 20"/>
                <a:gd name="T36" fmla="*/ 2147483647 w 70"/>
                <a:gd name="T37" fmla="*/ 2147483647 h 20"/>
                <a:gd name="T38" fmla="*/ 2147483647 w 70"/>
                <a:gd name="T39" fmla="*/ 2147483647 h 20"/>
                <a:gd name="T40" fmla="*/ 2147483647 w 70"/>
                <a:gd name="T41" fmla="*/ 2147483647 h 20"/>
                <a:gd name="T42" fmla="*/ 2147483647 w 70"/>
                <a:gd name="T43" fmla="*/ 2147483647 h 20"/>
                <a:gd name="T44" fmla="*/ 2147483647 w 70"/>
                <a:gd name="T45" fmla="*/ 2147483647 h 20"/>
                <a:gd name="T46" fmla="*/ 2147483647 w 70"/>
                <a:gd name="T47" fmla="*/ 2147483647 h 20"/>
                <a:gd name="T48" fmla="*/ 2147483647 w 70"/>
                <a:gd name="T49" fmla="*/ 2147483647 h 20"/>
                <a:gd name="T50" fmla="*/ 2147483647 w 70"/>
                <a:gd name="T51" fmla="*/ 0 h 20"/>
                <a:gd name="T52" fmla="*/ 2147483647 w 70"/>
                <a:gd name="T53" fmla="*/ 0 h 20"/>
                <a:gd name="T54" fmla="*/ 2147483647 w 70"/>
                <a:gd name="T55" fmla="*/ 0 h 20"/>
                <a:gd name="T56" fmla="*/ 2147483647 w 70"/>
                <a:gd name="T57" fmla="*/ 0 h 20"/>
                <a:gd name="T58" fmla="*/ 2147483647 w 7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0"/>
                <a:gd name="T91" fmla="*/ 0 h 20"/>
                <a:gd name="T92" fmla="*/ 70 w 7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0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55" y="20"/>
                  </a:lnTo>
                  <a:lnTo>
                    <a:pt x="60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7" name="Line 949"/>
            <p:cNvSpPr>
              <a:spLocks noChangeShapeType="1"/>
            </p:cNvSpPr>
            <p:nvPr/>
          </p:nvSpPr>
          <p:spPr bwMode="auto">
            <a:xfrm>
              <a:off x="3487556" y="271293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8" name="Freeform 950"/>
            <p:cNvSpPr>
              <a:spLocks/>
            </p:cNvSpPr>
            <p:nvPr/>
          </p:nvSpPr>
          <p:spPr bwMode="auto">
            <a:xfrm>
              <a:off x="3482024" y="2711521"/>
              <a:ext cx="5533" cy="16924"/>
            </a:xfrm>
            <a:custGeom>
              <a:avLst/>
              <a:gdLst>
                <a:gd name="T0" fmla="*/ 2147483647 w 20"/>
                <a:gd name="T1" fmla="*/ 2147483647 h 61"/>
                <a:gd name="T2" fmla="*/ 2147483647 w 20"/>
                <a:gd name="T3" fmla="*/ 2147483647 h 61"/>
                <a:gd name="T4" fmla="*/ 2147483647 w 20"/>
                <a:gd name="T5" fmla="*/ 2147483647 h 61"/>
                <a:gd name="T6" fmla="*/ 2147483647 w 20"/>
                <a:gd name="T7" fmla="*/ 2147483647 h 61"/>
                <a:gd name="T8" fmla="*/ 2147483647 w 20"/>
                <a:gd name="T9" fmla="*/ 0 h 61"/>
                <a:gd name="T10" fmla="*/ 2147483647 w 20"/>
                <a:gd name="T11" fmla="*/ 0 h 61"/>
                <a:gd name="T12" fmla="*/ 2147483647 w 20"/>
                <a:gd name="T13" fmla="*/ 0 h 61"/>
                <a:gd name="T14" fmla="*/ 2147483647 w 20"/>
                <a:gd name="T15" fmla="*/ 0 h 61"/>
                <a:gd name="T16" fmla="*/ 2147483647 w 20"/>
                <a:gd name="T17" fmla="*/ 0 h 61"/>
                <a:gd name="T18" fmla="*/ 2147483647 w 20"/>
                <a:gd name="T19" fmla="*/ 0 h 61"/>
                <a:gd name="T20" fmla="*/ 2147483647 w 20"/>
                <a:gd name="T21" fmla="*/ 0 h 61"/>
                <a:gd name="T22" fmla="*/ 0 w 20"/>
                <a:gd name="T23" fmla="*/ 2147483647 h 61"/>
                <a:gd name="T24" fmla="*/ 0 w 20"/>
                <a:gd name="T25" fmla="*/ 2147483647 h 61"/>
                <a:gd name="T26" fmla="*/ 0 w 20"/>
                <a:gd name="T27" fmla="*/ 2147483647 h 61"/>
                <a:gd name="T28" fmla="*/ 0 w 20"/>
                <a:gd name="T29" fmla="*/ 2147483647 h 61"/>
                <a:gd name="T30" fmla="*/ 0 w 20"/>
                <a:gd name="T31" fmla="*/ 2147483647 h 61"/>
                <a:gd name="T32" fmla="*/ 0 w 20"/>
                <a:gd name="T33" fmla="*/ 2147483647 h 61"/>
                <a:gd name="T34" fmla="*/ 0 w 20"/>
                <a:gd name="T35" fmla="*/ 2147483647 h 61"/>
                <a:gd name="T36" fmla="*/ 2147483647 w 20"/>
                <a:gd name="T37" fmla="*/ 2147483647 h 61"/>
                <a:gd name="T38" fmla="*/ 2147483647 w 20"/>
                <a:gd name="T39" fmla="*/ 2147483647 h 61"/>
                <a:gd name="T40" fmla="*/ 2147483647 w 20"/>
                <a:gd name="T41" fmla="*/ 2147483647 h 61"/>
                <a:gd name="T42" fmla="*/ 2147483647 w 20"/>
                <a:gd name="T43" fmla="*/ 2147483647 h 61"/>
                <a:gd name="T44" fmla="*/ 2147483647 w 20"/>
                <a:gd name="T45" fmla="*/ 2147483647 h 61"/>
                <a:gd name="T46" fmla="*/ 2147483647 w 20"/>
                <a:gd name="T47" fmla="*/ 2147483647 h 61"/>
                <a:gd name="T48" fmla="*/ 2147483647 w 20"/>
                <a:gd name="T49" fmla="*/ 2147483647 h 61"/>
                <a:gd name="T50" fmla="*/ 2147483647 w 20"/>
                <a:gd name="T51" fmla="*/ 2147483647 h 61"/>
                <a:gd name="T52" fmla="*/ 2147483647 w 20"/>
                <a:gd name="T53" fmla="*/ 2147483647 h 61"/>
                <a:gd name="T54" fmla="*/ 2147483647 w 20"/>
                <a:gd name="T55" fmla="*/ 2147483647 h 61"/>
                <a:gd name="T56" fmla="*/ 2147483647 w 20"/>
                <a:gd name="T57" fmla="*/ 2147483647 h 61"/>
                <a:gd name="T58" fmla="*/ 2147483647 w 20"/>
                <a:gd name="T59" fmla="*/ 2147483647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61"/>
                <a:gd name="T92" fmla="*/ 20 w 20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61">
                  <a:moveTo>
                    <a:pt x="20" y="8"/>
                  </a:moveTo>
                  <a:lnTo>
                    <a:pt x="16" y="6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4" y="61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20" y="51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9" name="Line 951"/>
            <p:cNvSpPr>
              <a:spLocks noChangeShapeType="1"/>
            </p:cNvSpPr>
            <p:nvPr/>
          </p:nvSpPr>
          <p:spPr bwMode="auto">
            <a:xfrm>
              <a:off x="3483407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0" name="Freeform 952"/>
            <p:cNvSpPr>
              <a:spLocks/>
            </p:cNvSpPr>
            <p:nvPr/>
          </p:nvSpPr>
          <p:spPr bwMode="auto">
            <a:xfrm>
              <a:off x="3482024" y="2722804"/>
              <a:ext cx="9683" cy="5641"/>
            </a:xfrm>
            <a:custGeom>
              <a:avLst/>
              <a:gdLst>
                <a:gd name="T0" fmla="*/ 2147483647 w 34"/>
                <a:gd name="T1" fmla="*/ 0 h 20"/>
                <a:gd name="T2" fmla="*/ 2147483647 w 34"/>
                <a:gd name="T3" fmla="*/ 0 h 20"/>
                <a:gd name="T4" fmla="*/ 2147483647 w 34"/>
                <a:gd name="T5" fmla="*/ 0 h 20"/>
                <a:gd name="T6" fmla="*/ 2147483647 w 34"/>
                <a:gd name="T7" fmla="*/ 2147483647 h 20"/>
                <a:gd name="T8" fmla="*/ 0 w 34"/>
                <a:gd name="T9" fmla="*/ 2147483647 h 20"/>
                <a:gd name="T10" fmla="*/ 0 w 34"/>
                <a:gd name="T11" fmla="*/ 2147483647 h 20"/>
                <a:gd name="T12" fmla="*/ 0 w 34"/>
                <a:gd name="T13" fmla="*/ 2147483647 h 20"/>
                <a:gd name="T14" fmla="*/ 0 w 34"/>
                <a:gd name="T15" fmla="*/ 2147483647 h 20"/>
                <a:gd name="T16" fmla="*/ 0 w 34"/>
                <a:gd name="T17" fmla="*/ 2147483647 h 20"/>
                <a:gd name="T18" fmla="*/ 0 w 34"/>
                <a:gd name="T19" fmla="*/ 2147483647 h 20"/>
                <a:gd name="T20" fmla="*/ 0 w 34"/>
                <a:gd name="T21" fmla="*/ 2147483647 h 20"/>
                <a:gd name="T22" fmla="*/ 2147483647 w 34"/>
                <a:gd name="T23" fmla="*/ 2147483647 h 20"/>
                <a:gd name="T24" fmla="*/ 2147483647 w 34"/>
                <a:gd name="T25" fmla="*/ 2147483647 h 20"/>
                <a:gd name="T26" fmla="*/ 2147483647 w 34"/>
                <a:gd name="T27" fmla="*/ 2147483647 h 20"/>
                <a:gd name="T28" fmla="*/ 2147483647 w 34"/>
                <a:gd name="T29" fmla="*/ 2147483647 h 20"/>
                <a:gd name="T30" fmla="*/ 2147483647 w 34"/>
                <a:gd name="T31" fmla="*/ 2147483647 h 20"/>
                <a:gd name="T32" fmla="*/ 2147483647 w 34"/>
                <a:gd name="T33" fmla="*/ 2147483647 h 20"/>
                <a:gd name="T34" fmla="*/ 2147483647 w 34"/>
                <a:gd name="T35" fmla="*/ 2147483647 h 20"/>
                <a:gd name="T36" fmla="*/ 2147483647 w 34"/>
                <a:gd name="T37" fmla="*/ 2147483647 h 20"/>
                <a:gd name="T38" fmla="*/ 2147483647 w 34"/>
                <a:gd name="T39" fmla="*/ 2147483647 h 20"/>
                <a:gd name="T40" fmla="*/ 2147483647 w 34"/>
                <a:gd name="T41" fmla="*/ 2147483647 h 20"/>
                <a:gd name="T42" fmla="*/ 2147483647 w 34"/>
                <a:gd name="T43" fmla="*/ 2147483647 h 20"/>
                <a:gd name="T44" fmla="*/ 2147483647 w 34"/>
                <a:gd name="T45" fmla="*/ 2147483647 h 20"/>
                <a:gd name="T46" fmla="*/ 2147483647 w 34"/>
                <a:gd name="T47" fmla="*/ 2147483647 h 20"/>
                <a:gd name="T48" fmla="*/ 2147483647 w 34"/>
                <a:gd name="T49" fmla="*/ 2147483647 h 20"/>
                <a:gd name="T50" fmla="*/ 2147483647 w 34"/>
                <a:gd name="T51" fmla="*/ 2147483647 h 20"/>
                <a:gd name="T52" fmla="*/ 2147483647 w 34"/>
                <a:gd name="T53" fmla="*/ 0 h 20"/>
                <a:gd name="T54" fmla="*/ 2147483647 w 34"/>
                <a:gd name="T55" fmla="*/ 0 h 20"/>
                <a:gd name="T56" fmla="*/ 2147483647 w 34"/>
                <a:gd name="T57" fmla="*/ 0 h 20"/>
                <a:gd name="T58" fmla="*/ 2147483647 w 3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0"/>
                <a:gd name="T92" fmla="*/ 34 w 3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0">
                  <a:moveTo>
                    <a:pt x="8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1" name="Line 953"/>
            <p:cNvSpPr>
              <a:spLocks noChangeShapeType="1"/>
            </p:cNvSpPr>
            <p:nvPr/>
          </p:nvSpPr>
          <p:spPr bwMode="auto">
            <a:xfrm>
              <a:off x="3487556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2" name="Freeform 954"/>
            <p:cNvSpPr>
              <a:spLocks/>
            </p:cNvSpPr>
            <p:nvPr/>
          </p:nvSpPr>
          <p:spPr bwMode="auto">
            <a:xfrm>
              <a:off x="3486173" y="2722804"/>
              <a:ext cx="56711" cy="5641"/>
            </a:xfrm>
            <a:custGeom>
              <a:avLst/>
              <a:gdLst>
                <a:gd name="T0" fmla="*/ 2147483647 w 208"/>
                <a:gd name="T1" fmla="*/ 0 h 20"/>
                <a:gd name="T2" fmla="*/ 2147483647 w 208"/>
                <a:gd name="T3" fmla="*/ 0 h 20"/>
                <a:gd name="T4" fmla="*/ 2147483647 w 208"/>
                <a:gd name="T5" fmla="*/ 0 h 20"/>
                <a:gd name="T6" fmla="*/ 2147483647 w 208"/>
                <a:gd name="T7" fmla="*/ 2147483647 h 20"/>
                <a:gd name="T8" fmla="*/ 0 w 208"/>
                <a:gd name="T9" fmla="*/ 2147483647 h 20"/>
                <a:gd name="T10" fmla="*/ 0 w 208"/>
                <a:gd name="T11" fmla="*/ 2147483647 h 20"/>
                <a:gd name="T12" fmla="*/ 0 w 208"/>
                <a:gd name="T13" fmla="*/ 2147483647 h 20"/>
                <a:gd name="T14" fmla="*/ 0 w 208"/>
                <a:gd name="T15" fmla="*/ 2147483647 h 20"/>
                <a:gd name="T16" fmla="*/ 0 w 208"/>
                <a:gd name="T17" fmla="*/ 2147483647 h 20"/>
                <a:gd name="T18" fmla="*/ 0 w 208"/>
                <a:gd name="T19" fmla="*/ 2147483647 h 20"/>
                <a:gd name="T20" fmla="*/ 0 w 208"/>
                <a:gd name="T21" fmla="*/ 2147483647 h 20"/>
                <a:gd name="T22" fmla="*/ 2147483647 w 208"/>
                <a:gd name="T23" fmla="*/ 2147483647 h 20"/>
                <a:gd name="T24" fmla="*/ 2147483647 w 208"/>
                <a:gd name="T25" fmla="*/ 2147483647 h 20"/>
                <a:gd name="T26" fmla="*/ 2147483647 w 208"/>
                <a:gd name="T27" fmla="*/ 2147483647 h 20"/>
                <a:gd name="T28" fmla="*/ 2147483647 w 208"/>
                <a:gd name="T29" fmla="*/ 2147483647 h 20"/>
                <a:gd name="T30" fmla="*/ 2147483647 w 208"/>
                <a:gd name="T31" fmla="*/ 2147483647 h 20"/>
                <a:gd name="T32" fmla="*/ 2147483647 w 208"/>
                <a:gd name="T33" fmla="*/ 2147483647 h 20"/>
                <a:gd name="T34" fmla="*/ 2147483647 w 208"/>
                <a:gd name="T35" fmla="*/ 2147483647 h 20"/>
                <a:gd name="T36" fmla="*/ 2147483647 w 208"/>
                <a:gd name="T37" fmla="*/ 2147483647 h 20"/>
                <a:gd name="T38" fmla="*/ 2147483647 w 208"/>
                <a:gd name="T39" fmla="*/ 2147483647 h 20"/>
                <a:gd name="T40" fmla="*/ 2147483647 w 208"/>
                <a:gd name="T41" fmla="*/ 2147483647 h 20"/>
                <a:gd name="T42" fmla="*/ 2147483647 w 208"/>
                <a:gd name="T43" fmla="*/ 2147483647 h 20"/>
                <a:gd name="T44" fmla="*/ 2147483647 w 208"/>
                <a:gd name="T45" fmla="*/ 2147483647 h 20"/>
                <a:gd name="T46" fmla="*/ 2147483647 w 208"/>
                <a:gd name="T47" fmla="*/ 2147483647 h 20"/>
                <a:gd name="T48" fmla="*/ 2147483647 w 208"/>
                <a:gd name="T49" fmla="*/ 2147483647 h 20"/>
                <a:gd name="T50" fmla="*/ 2147483647 w 208"/>
                <a:gd name="T51" fmla="*/ 2147483647 h 20"/>
                <a:gd name="T52" fmla="*/ 2147483647 w 208"/>
                <a:gd name="T53" fmla="*/ 0 h 20"/>
                <a:gd name="T54" fmla="*/ 2147483647 w 208"/>
                <a:gd name="T55" fmla="*/ 0 h 20"/>
                <a:gd name="T56" fmla="*/ 2147483647 w 208"/>
                <a:gd name="T57" fmla="*/ 0 h 20"/>
                <a:gd name="T58" fmla="*/ 2147483647 w 20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8"/>
                <a:gd name="T91" fmla="*/ 0 h 20"/>
                <a:gd name="T92" fmla="*/ 208 w 20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8" h="20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93" y="20"/>
                  </a:lnTo>
                  <a:lnTo>
                    <a:pt x="202" y="20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08" y="14"/>
                  </a:lnTo>
                  <a:lnTo>
                    <a:pt x="208" y="10"/>
                  </a:lnTo>
                  <a:lnTo>
                    <a:pt x="208" y="8"/>
                  </a:lnTo>
                  <a:lnTo>
                    <a:pt x="208" y="4"/>
                  </a:lnTo>
                  <a:lnTo>
                    <a:pt x="208" y="2"/>
                  </a:lnTo>
                  <a:lnTo>
                    <a:pt x="204" y="2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3" name="Line 955"/>
            <p:cNvSpPr>
              <a:spLocks noChangeShapeType="1"/>
            </p:cNvSpPr>
            <p:nvPr/>
          </p:nvSpPr>
          <p:spPr bwMode="auto">
            <a:xfrm>
              <a:off x="3540118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4" name="Freeform 956"/>
            <p:cNvSpPr>
              <a:spLocks/>
            </p:cNvSpPr>
            <p:nvPr/>
          </p:nvSpPr>
          <p:spPr bwMode="auto">
            <a:xfrm>
              <a:off x="3537352" y="2722804"/>
              <a:ext cx="69160" cy="5641"/>
            </a:xfrm>
            <a:custGeom>
              <a:avLst/>
              <a:gdLst>
                <a:gd name="T0" fmla="*/ 2147483647 w 250"/>
                <a:gd name="T1" fmla="*/ 0 h 20"/>
                <a:gd name="T2" fmla="*/ 2147483647 w 250"/>
                <a:gd name="T3" fmla="*/ 0 h 20"/>
                <a:gd name="T4" fmla="*/ 2147483647 w 250"/>
                <a:gd name="T5" fmla="*/ 0 h 20"/>
                <a:gd name="T6" fmla="*/ 2147483647 w 250"/>
                <a:gd name="T7" fmla="*/ 2147483647 h 20"/>
                <a:gd name="T8" fmla="*/ 2147483647 w 250"/>
                <a:gd name="T9" fmla="*/ 2147483647 h 20"/>
                <a:gd name="T10" fmla="*/ 2147483647 w 250"/>
                <a:gd name="T11" fmla="*/ 2147483647 h 20"/>
                <a:gd name="T12" fmla="*/ 0 w 250"/>
                <a:gd name="T13" fmla="*/ 2147483647 h 20"/>
                <a:gd name="T14" fmla="*/ 0 w 250"/>
                <a:gd name="T15" fmla="*/ 2147483647 h 20"/>
                <a:gd name="T16" fmla="*/ 0 w 250"/>
                <a:gd name="T17" fmla="*/ 2147483647 h 20"/>
                <a:gd name="T18" fmla="*/ 2147483647 w 250"/>
                <a:gd name="T19" fmla="*/ 2147483647 h 20"/>
                <a:gd name="T20" fmla="*/ 2147483647 w 250"/>
                <a:gd name="T21" fmla="*/ 2147483647 h 20"/>
                <a:gd name="T22" fmla="*/ 2147483647 w 250"/>
                <a:gd name="T23" fmla="*/ 2147483647 h 20"/>
                <a:gd name="T24" fmla="*/ 2147483647 w 250"/>
                <a:gd name="T25" fmla="*/ 2147483647 h 20"/>
                <a:gd name="T26" fmla="*/ 2147483647 w 250"/>
                <a:gd name="T27" fmla="*/ 2147483647 h 20"/>
                <a:gd name="T28" fmla="*/ 2147483647 w 250"/>
                <a:gd name="T29" fmla="*/ 2147483647 h 20"/>
                <a:gd name="T30" fmla="*/ 2147483647 w 250"/>
                <a:gd name="T31" fmla="*/ 2147483647 h 20"/>
                <a:gd name="T32" fmla="*/ 2147483647 w 250"/>
                <a:gd name="T33" fmla="*/ 2147483647 h 20"/>
                <a:gd name="T34" fmla="*/ 2147483647 w 250"/>
                <a:gd name="T35" fmla="*/ 2147483647 h 20"/>
                <a:gd name="T36" fmla="*/ 2147483647 w 250"/>
                <a:gd name="T37" fmla="*/ 2147483647 h 20"/>
                <a:gd name="T38" fmla="*/ 2147483647 w 250"/>
                <a:gd name="T39" fmla="*/ 2147483647 h 20"/>
                <a:gd name="T40" fmla="*/ 2147483647 w 250"/>
                <a:gd name="T41" fmla="*/ 2147483647 h 20"/>
                <a:gd name="T42" fmla="*/ 2147483647 w 250"/>
                <a:gd name="T43" fmla="*/ 2147483647 h 20"/>
                <a:gd name="T44" fmla="*/ 2147483647 w 250"/>
                <a:gd name="T45" fmla="*/ 2147483647 h 20"/>
                <a:gd name="T46" fmla="*/ 2147483647 w 250"/>
                <a:gd name="T47" fmla="*/ 2147483647 h 20"/>
                <a:gd name="T48" fmla="*/ 2147483647 w 250"/>
                <a:gd name="T49" fmla="*/ 2147483647 h 20"/>
                <a:gd name="T50" fmla="*/ 2147483647 w 250"/>
                <a:gd name="T51" fmla="*/ 2147483647 h 20"/>
                <a:gd name="T52" fmla="*/ 2147483647 w 250"/>
                <a:gd name="T53" fmla="*/ 0 h 20"/>
                <a:gd name="T54" fmla="*/ 2147483647 w 250"/>
                <a:gd name="T55" fmla="*/ 0 h 20"/>
                <a:gd name="T56" fmla="*/ 2147483647 w 250"/>
                <a:gd name="T57" fmla="*/ 0 h 20"/>
                <a:gd name="T58" fmla="*/ 2147483647 w 25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0"/>
                <a:gd name="T91" fmla="*/ 0 h 20"/>
                <a:gd name="T92" fmla="*/ 250 w 25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0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236" y="20"/>
                  </a:lnTo>
                  <a:lnTo>
                    <a:pt x="242" y="20"/>
                  </a:lnTo>
                  <a:lnTo>
                    <a:pt x="245" y="20"/>
                  </a:lnTo>
                  <a:lnTo>
                    <a:pt x="248" y="16"/>
                  </a:lnTo>
                  <a:lnTo>
                    <a:pt x="250" y="14"/>
                  </a:lnTo>
                  <a:lnTo>
                    <a:pt x="250" y="10"/>
                  </a:lnTo>
                  <a:lnTo>
                    <a:pt x="250" y="8"/>
                  </a:lnTo>
                  <a:lnTo>
                    <a:pt x="250" y="4"/>
                  </a:lnTo>
                  <a:lnTo>
                    <a:pt x="248" y="2"/>
                  </a:lnTo>
                  <a:lnTo>
                    <a:pt x="245" y="0"/>
                  </a:lnTo>
                  <a:lnTo>
                    <a:pt x="242" y="0"/>
                  </a:lnTo>
                  <a:lnTo>
                    <a:pt x="23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5" name="Line 957"/>
            <p:cNvSpPr>
              <a:spLocks noChangeShapeType="1"/>
            </p:cNvSpPr>
            <p:nvPr/>
          </p:nvSpPr>
          <p:spPr bwMode="auto">
            <a:xfrm>
              <a:off x="3603745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6" name="Freeform 958"/>
            <p:cNvSpPr>
              <a:spLocks/>
            </p:cNvSpPr>
            <p:nvPr/>
          </p:nvSpPr>
          <p:spPr bwMode="auto">
            <a:xfrm>
              <a:off x="3600979" y="2722804"/>
              <a:ext cx="8299" cy="5641"/>
            </a:xfrm>
            <a:custGeom>
              <a:avLst/>
              <a:gdLst>
                <a:gd name="T0" fmla="*/ 2147483647 w 31"/>
                <a:gd name="T1" fmla="*/ 0 h 20"/>
                <a:gd name="T2" fmla="*/ 2147483647 w 31"/>
                <a:gd name="T3" fmla="*/ 0 h 20"/>
                <a:gd name="T4" fmla="*/ 2147483647 w 31"/>
                <a:gd name="T5" fmla="*/ 0 h 20"/>
                <a:gd name="T6" fmla="*/ 2147483647 w 31"/>
                <a:gd name="T7" fmla="*/ 2147483647 h 20"/>
                <a:gd name="T8" fmla="*/ 2147483647 w 31"/>
                <a:gd name="T9" fmla="*/ 2147483647 h 20"/>
                <a:gd name="T10" fmla="*/ 0 w 31"/>
                <a:gd name="T11" fmla="*/ 2147483647 h 20"/>
                <a:gd name="T12" fmla="*/ 0 w 31"/>
                <a:gd name="T13" fmla="*/ 2147483647 h 20"/>
                <a:gd name="T14" fmla="*/ 0 w 31"/>
                <a:gd name="T15" fmla="*/ 2147483647 h 20"/>
                <a:gd name="T16" fmla="*/ 0 w 31"/>
                <a:gd name="T17" fmla="*/ 2147483647 h 20"/>
                <a:gd name="T18" fmla="*/ 0 w 31"/>
                <a:gd name="T19" fmla="*/ 2147483647 h 20"/>
                <a:gd name="T20" fmla="*/ 2147483647 w 31"/>
                <a:gd name="T21" fmla="*/ 2147483647 h 20"/>
                <a:gd name="T22" fmla="*/ 2147483647 w 31"/>
                <a:gd name="T23" fmla="*/ 2147483647 h 20"/>
                <a:gd name="T24" fmla="*/ 2147483647 w 31"/>
                <a:gd name="T25" fmla="*/ 2147483647 h 20"/>
                <a:gd name="T26" fmla="*/ 2147483647 w 31"/>
                <a:gd name="T27" fmla="*/ 2147483647 h 20"/>
                <a:gd name="T28" fmla="*/ 2147483647 w 31"/>
                <a:gd name="T29" fmla="*/ 2147483647 h 20"/>
                <a:gd name="T30" fmla="*/ 2147483647 w 31"/>
                <a:gd name="T31" fmla="*/ 2147483647 h 20"/>
                <a:gd name="T32" fmla="*/ 2147483647 w 31"/>
                <a:gd name="T33" fmla="*/ 2147483647 h 20"/>
                <a:gd name="T34" fmla="*/ 2147483647 w 31"/>
                <a:gd name="T35" fmla="*/ 2147483647 h 20"/>
                <a:gd name="T36" fmla="*/ 2147483647 w 31"/>
                <a:gd name="T37" fmla="*/ 2147483647 h 20"/>
                <a:gd name="T38" fmla="*/ 2147483647 w 31"/>
                <a:gd name="T39" fmla="*/ 2147483647 h 20"/>
                <a:gd name="T40" fmla="*/ 2147483647 w 31"/>
                <a:gd name="T41" fmla="*/ 2147483647 h 20"/>
                <a:gd name="T42" fmla="*/ 2147483647 w 31"/>
                <a:gd name="T43" fmla="*/ 2147483647 h 20"/>
                <a:gd name="T44" fmla="*/ 2147483647 w 31"/>
                <a:gd name="T45" fmla="*/ 2147483647 h 20"/>
                <a:gd name="T46" fmla="*/ 2147483647 w 31"/>
                <a:gd name="T47" fmla="*/ 2147483647 h 20"/>
                <a:gd name="T48" fmla="*/ 2147483647 w 31"/>
                <a:gd name="T49" fmla="*/ 2147483647 h 20"/>
                <a:gd name="T50" fmla="*/ 2147483647 w 31"/>
                <a:gd name="T51" fmla="*/ 2147483647 h 20"/>
                <a:gd name="T52" fmla="*/ 2147483647 w 31"/>
                <a:gd name="T53" fmla="*/ 0 h 20"/>
                <a:gd name="T54" fmla="*/ 2147483647 w 31"/>
                <a:gd name="T55" fmla="*/ 0 h 20"/>
                <a:gd name="T56" fmla="*/ 2147483647 w 31"/>
                <a:gd name="T57" fmla="*/ 0 h 20"/>
                <a:gd name="T58" fmla="*/ 2147483647 w 3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0"/>
                <a:gd name="T92" fmla="*/ 31 w 3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19" y="20"/>
                  </a:lnTo>
                  <a:lnTo>
                    <a:pt x="25" y="20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7" name="Line 959"/>
            <p:cNvSpPr>
              <a:spLocks noChangeShapeType="1"/>
            </p:cNvSpPr>
            <p:nvPr/>
          </p:nvSpPr>
          <p:spPr bwMode="auto">
            <a:xfrm>
              <a:off x="3607895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8" name="Freeform 960"/>
            <p:cNvSpPr>
              <a:spLocks/>
            </p:cNvSpPr>
            <p:nvPr/>
          </p:nvSpPr>
          <p:spPr bwMode="auto">
            <a:xfrm>
              <a:off x="3603745" y="2722804"/>
              <a:ext cx="11065" cy="5641"/>
            </a:xfrm>
            <a:custGeom>
              <a:avLst/>
              <a:gdLst>
                <a:gd name="T0" fmla="*/ 2147483647 w 37"/>
                <a:gd name="T1" fmla="*/ 0 h 20"/>
                <a:gd name="T2" fmla="*/ 2147483647 w 37"/>
                <a:gd name="T3" fmla="*/ 0 h 20"/>
                <a:gd name="T4" fmla="*/ 2147483647 w 37"/>
                <a:gd name="T5" fmla="*/ 0 h 20"/>
                <a:gd name="T6" fmla="*/ 2147483647 w 37"/>
                <a:gd name="T7" fmla="*/ 2147483647 h 20"/>
                <a:gd name="T8" fmla="*/ 2147483647 w 37"/>
                <a:gd name="T9" fmla="*/ 2147483647 h 20"/>
                <a:gd name="T10" fmla="*/ 2147483647 w 37"/>
                <a:gd name="T11" fmla="*/ 2147483647 h 20"/>
                <a:gd name="T12" fmla="*/ 2147483647 w 37"/>
                <a:gd name="T13" fmla="*/ 2147483647 h 20"/>
                <a:gd name="T14" fmla="*/ 0 w 37"/>
                <a:gd name="T15" fmla="*/ 2147483647 h 20"/>
                <a:gd name="T16" fmla="*/ 2147483647 w 37"/>
                <a:gd name="T17" fmla="*/ 2147483647 h 20"/>
                <a:gd name="T18" fmla="*/ 2147483647 w 37"/>
                <a:gd name="T19" fmla="*/ 2147483647 h 20"/>
                <a:gd name="T20" fmla="*/ 2147483647 w 37"/>
                <a:gd name="T21" fmla="*/ 2147483647 h 20"/>
                <a:gd name="T22" fmla="*/ 2147483647 w 37"/>
                <a:gd name="T23" fmla="*/ 2147483647 h 20"/>
                <a:gd name="T24" fmla="*/ 2147483647 w 37"/>
                <a:gd name="T25" fmla="*/ 2147483647 h 20"/>
                <a:gd name="T26" fmla="*/ 2147483647 w 37"/>
                <a:gd name="T27" fmla="*/ 2147483647 h 20"/>
                <a:gd name="T28" fmla="*/ 2147483647 w 37"/>
                <a:gd name="T29" fmla="*/ 2147483647 h 20"/>
                <a:gd name="T30" fmla="*/ 2147483647 w 37"/>
                <a:gd name="T31" fmla="*/ 2147483647 h 20"/>
                <a:gd name="T32" fmla="*/ 2147483647 w 37"/>
                <a:gd name="T33" fmla="*/ 2147483647 h 20"/>
                <a:gd name="T34" fmla="*/ 2147483647 w 37"/>
                <a:gd name="T35" fmla="*/ 2147483647 h 20"/>
                <a:gd name="T36" fmla="*/ 2147483647 w 37"/>
                <a:gd name="T37" fmla="*/ 2147483647 h 20"/>
                <a:gd name="T38" fmla="*/ 2147483647 w 37"/>
                <a:gd name="T39" fmla="*/ 2147483647 h 20"/>
                <a:gd name="T40" fmla="*/ 2147483647 w 37"/>
                <a:gd name="T41" fmla="*/ 2147483647 h 20"/>
                <a:gd name="T42" fmla="*/ 2147483647 w 37"/>
                <a:gd name="T43" fmla="*/ 2147483647 h 20"/>
                <a:gd name="T44" fmla="*/ 2147483647 w 37"/>
                <a:gd name="T45" fmla="*/ 2147483647 h 20"/>
                <a:gd name="T46" fmla="*/ 2147483647 w 37"/>
                <a:gd name="T47" fmla="*/ 2147483647 h 20"/>
                <a:gd name="T48" fmla="*/ 2147483647 w 37"/>
                <a:gd name="T49" fmla="*/ 2147483647 h 20"/>
                <a:gd name="T50" fmla="*/ 2147483647 w 37"/>
                <a:gd name="T51" fmla="*/ 2147483647 h 20"/>
                <a:gd name="T52" fmla="*/ 2147483647 w 37"/>
                <a:gd name="T53" fmla="*/ 0 h 20"/>
                <a:gd name="T54" fmla="*/ 2147483647 w 37"/>
                <a:gd name="T55" fmla="*/ 0 h 20"/>
                <a:gd name="T56" fmla="*/ 2147483647 w 37"/>
                <a:gd name="T57" fmla="*/ 0 h 20"/>
                <a:gd name="T58" fmla="*/ 2147483647 w 3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0"/>
                <a:gd name="T92" fmla="*/ 37 w 3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23" y="20"/>
                  </a:lnTo>
                  <a:lnTo>
                    <a:pt x="29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5" y="16"/>
                  </a:lnTo>
                  <a:lnTo>
                    <a:pt x="35" y="14"/>
                  </a:lnTo>
                  <a:lnTo>
                    <a:pt x="35" y="10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9" name="Line 961"/>
            <p:cNvSpPr>
              <a:spLocks noChangeShapeType="1"/>
            </p:cNvSpPr>
            <p:nvPr/>
          </p:nvSpPr>
          <p:spPr bwMode="auto">
            <a:xfrm>
              <a:off x="3612044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0" name="Freeform 962"/>
            <p:cNvSpPr>
              <a:spLocks/>
            </p:cNvSpPr>
            <p:nvPr/>
          </p:nvSpPr>
          <p:spPr bwMode="auto">
            <a:xfrm>
              <a:off x="3609278" y="2722804"/>
              <a:ext cx="29047" cy="5641"/>
            </a:xfrm>
            <a:custGeom>
              <a:avLst/>
              <a:gdLst>
                <a:gd name="T0" fmla="*/ 2147483647 w 103"/>
                <a:gd name="T1" fmla="*/ 0 h 20"/>
                <a:gd name="T2" fmla="*/ 2147483647 w 103"/>
                <a:gd name="T3" fmla="*/ 0 h 20"/>
                <a:gd name="T4" fmla="*/ 2147483647 w 103"/>
                <a:gd name="T5" fmla="*/ 0 h 20"/>
                <a:gd name="T6" fmla="*/ 2147483647 w 103"/>
                <a:gd name="T7" fmla="*/ 2147483647 h 20"/>
                <a:gd name="T8" fmla="*/ 0 w 103"/>
                <a:gd name="T9" fmla="*/ 2147483647 h 20"/>
                <a:gd name="T10" fmla="*/ 0 w 103"/>
                <a:gd name="T11" fmla="*/ 2147483647 h 20"/>
                <a:gd name="T12" fmla="*/ 0 w 103"/>
                <a:gd name="T13" fmla="*/ 2147483647 h 20"/>
                <a:gd name="T14" fmla="*/ 0 w 103"/>
                <a:gd name="T15" fmla="*/ 2147483647 h 20"/>
                <a:gd name="T16" fmla="*/ 0 w 103"/>
                <a:gd name="T17" fmla="*/ 2147483647 h 20"/>
                <a:gd name="T18" fmla="*/ 0 w 103"/>
                <a:gd name="T19" fmla="*/ 2147483647 h 20"/>
                <a:gd name="T20" fmla="*/ 0 w 103"/>
                <a:gd name="T21" fmla="*/ 2147483647 h 20"/>
                <a:gd name="T22" fmla="*/ 2147483647 w 103"/>
                <a:gd name="T23" fmla="*/ 2147483647 h 20"/>
                <a:gd name="T24" fmla="*/ 2147483647 w 103"/>
                <a:gd name="T25" fmla="*/ 2147483647 h 20"/>
                <a:gd name="T26" fmla="*/ 2147483647 w 103"/>
                <a:gd name="T27" fmla="*/ 2147483647 h 20"/>
                <a:gd name="T28" fmla="*/ 2147483647 w 103"/>
                <a:gd name="T29" fmla="*/ 2147483647 h 20"/>
                <a:gd name="T30" fmla="*/ 2147483647 w 103"/>
                <a:gd name="T31" fmla="*/ 2147483647 h 20"/>
                <a:gd name="T32" fmla="*/ 2147483647 w 103"/>
                <a:gd name="T33" fmla="*/ 2147483647 h 20"/>
                <a:gd name="T34" fmla="*/ 2147483647 w 103"/>
                <a:gd name="T35" fmla="*/ 2147483647 h 20"/>
                <a:gd name="T36" fmla="*/ 2147483647 w 103"/>
                <a:gd name="T37" fmla="*/ 2147483647 h 20"/>
                <a:gd name="T38" fmla="*/ 2147483647 w 103"/>
                <a:gd name="T39" fmla="*/ 2147483647 h 20"/>
                <a:gd name="T40" fmla="*/ 2147483647 w 103"/>
                <a:gd name="T41" fmla="*/ 2147483647 h 20"/>
                <a:gd name="T42" fmla="*/ 2147483647 w 103"/>
                <a:gd name="T43" fmla="*/ 2147483647 h 20"/>
                <a:gd name="T44" fmla="*/ 2147483647 w 103"/>
                <a:gd name="T45" fmla="*/ 2147483647 h 20"/>
                <a:gd name="T46" fmla="*/ 2147483647 w 103"/>
                <a:gd name="T47" fmla="*/ 2147483647 h 20"/>
                <a:gd name="T48" fmla="*/ 2147483647 w 103"/>
                <a:gd name="T49" fmla="*/ 2147483647 h 20"/>
                <a:gd name="T50" fmla="*/ 2147483647 w 103"/>
                <a:gd name="T51" fmla="*/ 2147483647 h 20"/>
                <a:gd name="T52" fmla="*/ 2147483647 w 103"/>
                <a:gd name="T53" fmla="*/ 0 h 20"/>
                <a:gd name="T54" fmla="*/ 2147483647 w 103"/>
                <a:gd name="T55" fmla="*/ 0 h 20"/>
                <a:gd name="T56" fmla="*/ 2147483647 w 103"/>
                <a:gd name="T57" fmla="*/ 0 h 20"/>
                <a:gd name="T58" fmla="*/ 2147483647 w 10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3"/>
                <a:gd name="T91" fmla="*/ 0 h 20"/>
                <a:gd name="T92" fmla="*/ 103 w 10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3" h="20">
                  <a:moveTo>
                    <a:pt x="8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89" y="20"/>
                  </a:lnTo>
                  <a:lnTo>
                    <a:pt x="95" y="20"/>
                  </a:lnTo>
                  <a:lnTo>
                    <a:pt x="97" y="20"/>
                  </a:lnTo>
                  <a:lnTo>
                    <a:pt x="97" y="16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103" y="10"/>
                  </a:lnTo>
                  <a:lnTo>
                    <a:pt x="103" y="8"/>
                  </a:lnTo>
                  <a:lnTo>
                    <a:pt x="101" y="4"/>
                  </a:lnTo>
                  <a:lnTo>
                    <a:pt x="101" y="2"/>
                  </a:lnTo>
                  <a:lnTo>
                    <a:pt x="97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1" name="Line 963"/>
            <p:cNvSpPr>
              <a:spLocks noChangeShapeType="1"/>
            </p:cNvSpPr>
            <p:nvPr/>
          </p:nvSpPr>
          <p:spPr bwMode="auto">
            <a:xfrm>
              <a:off x="3634176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2" name="Freeform 964"/>
            <p:cNvSpPr>
              <a:spLocks/>
            </p:cNvSpPr>
            <p:nvPr/>
          </p:nvSpPr>
          <p:spPr bwMode="auto">
            <a:xfrm>
              <a:off x="3632793" y="2722804"/>
              <a:ext cx="9683" cy="5641"/>
            </a:xfrm>
            <a:custGeom>
              <a:avLst/>
              <a:gdLst>
                <a:gd name="T0" fmla="*/ 2147483647 w 37"/>
                <a:gd name="T1" fmla="*/ 0 h 20"/>
                <a:gd name="T2" fmla="*/ 2147483647 w 37"/>
                <a:gd name="T3" fmla="*/ 0 h 20"/>
                <a:gd name="T4" fmla="*/ 2147483647 w 37"/>
                <a:gd name="T5" fmla="*/ 0 h 20"/>
                <a:gd name="T6" fmla="*/ 2147483647 w 37"/>
                <a:gd name="T7" fmla="*/ 2147483647 h 20"/>
                <a:gd name="T8" fmla="*/ 2147483647 w 37"/>
                <a:gd name="T9" fmla="*/ 2147483647 h 20"/>
                <a:gd name="T10" fmla="*/ 0 w 37"/>
                <a:gd name="T11" fmla="*/ 2147483647 h 20"/>
                <a:gd name="T12" fmla="*/ 0 w 37"/>
                <a:gd name="T13" fmla="*/ 2147483647 h 20"/>
                <a:gd name="T14" fmla="*/ 0 w 37"/>
                <a:gd name="T15" fmla="*/ 2147483647 h 20"/>
                <a:gd name="T16" fmla="*/ 0 w 37"/>
                <a:gd name="T17" fmla="*/ 2147483647 h 20"/>
                <a:gd name="T18" fmla="*/ 0 w 37"/>
                <a:gd name="T19" fmla="*/ 2147483647 h 20"/>
                <a:gd name="T20" fmla="*/ 2147483647 w 37"/>
                <a:gd name="T21" fmla="*/ 2147483647 h 20"/>
                <a:gd name="T22" fmla="*/ 2147483647 w 37"/>
                <a:gd name="T23" fmla="*/ 2147483647 h 20"/>
                <a:gd name="T24" fmla="*/ 2147483647 w 37"/>
                <a:gd name="T25" fmla="*/ 2147483647 h 20"/>
                <a:gd name="T26" fmla="*/ 2147483647 w 37"/>
                <a:gd name="T27" fmla="*/ 2147483647 h 20"/>
                <a:gd name="T28" fmla="*/ 2147483647 w 37"/>
                <a:gd name="T29" fmla="*/ 2147483647 h 20"/>
                <a:gd name="T30" fmla="*/ 2147483647 w 37"/>
                <a:gd name="T31" fmla="*/ 2147483647 h 20"/>
                <a:gd name="T32" fmla="*/ 2147483647 w 37"/>
                <a:gd name="T33" fmla="*/ 2147483647 h 20"/>
                <a:gd name="T34" fmla="*/ 2147483647 w 37"/>
                <a:gd name="T35" fmla="*/ 2147483647 h 20"/>
                <a:gd name="T36" fmla="*/ 2147483647 w 37"/>
                <a:gd name="T37" fmla="*/ 2147483647 h 20"/>
                <a:gd name="T38" fmla="*/ 2147483647 w 37"/>
                <a:gd name="T39" fmla="*/ 2147483647 h 20"/>
                <a:gd name="T40" fmla="*/ 2147483647 w 37"/>
                <a:gd name="T41" fmla="*/ 2147483647 h 20"/>
                <a:gd name="T42" fmla="*/ 2147483647 w 37"/>
                <a:gd name="T43" fmla="*/ 2147483647 h 20"/>
                <a:gd name="T44" fmla="*/ 2147483647 w 37"/>
                <a:gd name="T45" fmla="*/ 2147483647 h 20"/>
                <a:gd name="T46" fmla="*/ 2147483647 w 37"/>
                <a:gd name="T47" fmla="*/ 2147483647 h 20"/>
                <a:gd name="T48" fmla="*/ 2147483647 w 37"/>
                <a:gd name="T49" fmla="*/ 2147483647 h 20"/>
                <a:gd name="T50" fmla="*/ 2147483647 w 37"/>
                <a:gd name="T51" fmla="*/ 2147483647 h 20"/>
                <a:gd name="T52" fmla="*/ 2147483647 w 37"/>
                <a:gd name="T53" fmla="*/ 0 h 20"/>
                <a:gd name="T54" fmla="*/ 2147483647 w 37"/>
                <a:gd name="T55" fmla="*/ 0 h 20"/>
                <a:gd name="T56" fmla="*/ 2147483647 w 37"/>
                <a:gd name="T57" fmla="*/ 0 h 20"/>
                <a:gd name="T58" fmla="*/ 2147483647 w 3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0"/>
                <a:gd name="T92" fmla="*/ 37 w 3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23" y="20"/>
                  </a:lnTo>
                  <a:lnTo>
                    <a:pt x="29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3" name="Line 965"/>
            <p:cNvSpPr>
              <a:spLocks noChangeShapeType="1"/>
            </p:cNvSpPr>
            <p:nvPr/>
          </p:nvSpPr>
          <p:spPr bwMode="auto">
            <a:xfrm>
              <a:off x="3639708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4" name="Freeform 966"/>
            <p:cNvSpPr>
              <a:spLocks/>
            </p:cNvSpPr>
            <p:nvPr/>
          </p:nvSpPr>
          <p:spPr bwMode="auto">
            <a:xfrm>
              <a:off x="3636942" y="2722804"/>
              <a:ext cx="8299" cy="5641"/>
            </a:xfrm>
            <a:custGeom>
              <a:avLst/>
              <a:gdLst>
                <a:gd name="T0" fmla="*/ 2147483647 w 27"/>
                <a:gd name="T1" fmla="*/ 0 h 20"/>
                <a:gd name="T2" fmla="*/ 2147483647 w 27"/>
                <a:gd name="T3" fmla="*/ 0 h 20"/>
                <a:gd name="T4" fmla="*/ 2147483647 w 27"/>
                <a:gd name="T5" fmla="*/ 0 h 20"/>
                <a:gd name="T6" fmla="*/ 2147483647 w 27"/>
                <a:gd name="T7" fmla="*/ 2147483647 h 20"/>
                <a:gd name="T8" fmla="*/ 0 w 27"/>
                <a:gd name="T9" fmla="*/ 2147483647 h 20"/>
                <a:gd name="T10" fmla="*/ 0 w 27"/>
                <a:gd name="T11" fmla="*/ 2147483647 h 20"/>
                <a:gd name="T12" fmla="*/ 0 w 27"/>
                <a:gd name="T13" fmla="*/ 2147483647 h 20"/>
                <a:gd name="T14" fmla="*/ 0 w 27"/>
                <a:gd name="T15" fmla="*/ 2147483647 h 20"/>
                <a:gd name="T16" fmla="*/ 0 w 27"/>
                <a:gd name="T17" fmla="*/ 2147483647 h 20"/>
                <a:gd name="T18" fmla="*/ 0 w 27"/>
                <a:gd name="T19" fmla="*/ 2147483647 h 20"/>
                <a:gd name="T20" fmla="*/ 0 w 27"/>
                <a:gd name="T21" fmla="*/ 2147483647 h 20"/>
                <a:gd name="T22" fmla="*/ 2147483647 w 27"/>
                <a:gd name="T23" fmla="*/ 2147483647 h 20"/>
                <a:gd name="T24" fmla="*/ 2147483647 w 27"/>
                <a:gd name="T25" fmla="*/ 2147483647 h 20"/>
                <a:gd name="T26" fmla="*/ 2147483647 w 27"/>
                <a:gd name="T27" fmla="*/ 2147483647 h 20"/>
                <a:gd name="T28" fmla="*/ 2147483647 w 27"/>
                <a:gd name="T29" fmla="*/ 2147483647 h 20"/>
                <a:gd name="T30" fmla="*/ 2147483647 w 27"/>
                <a:gd name="T31" fmla="*/ 2147483647 h 20"/>
                <a:gd name="T32" fmla="*/ 2147483647 w 27"/>
                <a:gd name="T33" fmla="*/ 2147483647 h 20"/>
                <a:gd name="T34" fmla="*/ 2147483647 w 27"/>
                <a:gd name="T35" fmla="*/ 2147483647 h 20"/>
                <a:gd name="T36" fmla="*/ 2147483647 w 27"/>
                <a:gd name="T37" fmla="*/ 2147483647 h 20"/>
                <a:gd name="T38" fmla="*/ 2147483647 w 27"/>
                <a:gd name="T39" fmla="*/ 2147483647 h 20"/>
                <a:gd name="T40" fmla="*/ 2147483647 w 27"/>
                <a:gd name="T41" fmla="*/ 2147483647 h 20"/>
                <a:gd name="T42" fmla="*/ 2147483647 w 27"/>
                <a:gd name="T43" fmla="*/ 2147483647 h 20"/>
                <a:gd name="T44" fmla="*/ 2147483647 w 27"/>
                <a:gd name="T45" fmla="*/ 2147483647 h 20"/>
                <a:gd name="T46" fmla="*/ 2147483647 w 27"/>
                <a:gd name="T47" fmla="*/ 2147483647 h 20"/>
                <a:gd name="T48" fmla="*/ 2147483647 w 27"/>
                <a:gd name="T49" fmla="*/ 2147483647 h 20"/>
                <a:gd name="T50" fmla="*/ 2147483647 w 27"/>
                <a:gd name="T51" fmla="*/ 2147483647 h 20"/>
                <a:gd name="T52" fmla="*/ 2147483647 w 27"/>
                <a:gd name="T53" fmla="*/ 0 h 20"/>
                <a:gd name="T54" fmla="*/ 2147483647 w 27"/>
                <a:gd name="T55" fmla="*/ 0 h 20"/>
                <a:gd name="T56" fmla="*/ 2147483647 w 27"/>
                <a:gd name="T57" fmla="*/ 0 h 20"/>
                <a:gd name="T58" fmla="*/ 2147483647 w 2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20"/>
                <a:gd name="T92" fmla="*/ 27 w 2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20">
                  <a:moveTo>
                    <a:pt x="8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14" y="20"/>
                  </a:lnTo>
                  <a:lnTo>
                    <a:pt x="22" y="20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5" name="Line 967"/>
            <p:cNvSpPr>
              <a:spLocks noChangeShapeType="1"/>
            </p:cNvSpPr>
            <p:nvPr/>
          </p:nvSpPr>
          <p:spPr bwMode="auto">
            <a:xfrm>
              <a:off x="3642475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6" name="Freeform 968"/>
            <p:cNvSpPr>
              <a:spLocks/>
            </p:cNvSpPr>
            <p:nvPr/>
          </p:nvSpPr>
          <p:spPr bwMode="auto">
            <a:xfrm>
              <a:off x="3639708" y="2722804"/>
              <a:ext cx="9683" cy="5641"/>
            </a:xfrm>
            <a:custGeom>
              <a:avLst/>
              <a:gdLst>
                <a:gd name="T0" fmla="*/ 2147483647 w 37"/>
                <a:gd name="T1" fmla="*/ 0 h 20"/>
                <a:gd name="T2" fmla="*/ 2147483647 w 37"/>
                <a:gd name="T3" fmla="*/ 0 h 20"/>
                <a:gd name="T4" fmla="*/ 2147483647 w 37"/>
                <a:gd name="T5" fmla="*/ 0 h 20"/>
                <a:gd name="T6" fmla="*/ 2147483647 w 37"/>
                <a:gd name="T7" fmla="*/ 2147483647 h 20"/>
                <a:gd name="T8" fmla="*/ 2147483647 w 37"/>
                <a:gd name="T9" fmla="*/ 2147483647 h 20"/>
                <a:gd name="T10" fmla="*/ 2147483647 w 37"/>
                <a:gd name="T11" fmla="*/ 2147483647 h 20"/>
                <a:gd name="T12" fmla="*/ 0 w 37"/>
                <a:gd name="T13" fmla="*/ 2147483647 h 20"/>
                <a:gd name="T14" fmla="*/ 0 w 37"/>
                <a:gd name="T15" fmla="*/ 2147483647 h 20"/>
                <a:gd name="T16" fmla="*/ 0 w 37"/>
                <a:gd name="T17" fmla="*/ 2147483647 h 20"/>
                <a:gd name="T18" fmla="*/ 2147483647 w 37"/>
                <a:gd name="T19" fmla="*/ 2147483647 h 20"/>
                <a:gd name="T20" fmla="*/ 2147483647 w 37"/>
                <a:gd name="T21" fmla="*/ 2147483647 h 20"/>
                <a:gd name="T22" fmla="*/ 2147483647 w 37"/>
                <a:gd name="T23" fmla="*/ 2147483647 h 20"/>
                <a:gd name="T24" fmla="*/ 2147483647 w 37"/>
                <a:gd name="T25" fmla="*/ 2147483647 h 20"/>
                <a:gd name="T26" fmla="*/ 2147483647 w 37"/>
                <a:gd name="T27" fmla="*/ 2147483647 h 20"/>
                <a:gd name="T28" fmla="*/ 2147483647 w 37"/>
                <a:gd name="T29" fmla="*/ 2147483647 h 20"/>
                <a:gd name="T30" fmla="*/ 2147483647 w 37"/>
                <a:gd name="T31" fmla="*/ 2147483647 h 20"/>
                <a:gd name="T32" fmla="*/ 2147483647 w 37"/>
                <a:gd name="T33" fmla="*/ 2147483647 h 20"/>
                <a:gd name="T34" fmla="*/ 2147483647 w 37"/>
                <a:gd name="T35" fmla="*/ 2147483647 h 20"/>
                <a:gd name="T36" fmla="*/ 2147483647 w 37"/>
                <a:gd name="T37" fmla="*/ 2147483647 h 20"/>
                <a:gd name="T38" fmla="*/ 2147483647 w 37"/>
                <a:gd name="T39" fmla="*/ 2147483647 h 20"/>
                <a:gd name="T40" fmla="*/ 2147483647 w 37"/>
                <a:gd name="T41" fmla="*/ 2147483647 h 20"/>
                <a:gd name="T42" fmla="*/ 2147483647 w 37"/>
                <a:gd name="T43" fmla="*/ 2147483647 h 20"/>
                <a:gd name="T44" fmla="*/ 2147483647 w 37"/>
                <a:gd name="T45" fmla="*/ 2147483647 h 20"/>
                <a:gd name="T46" fmla="*/ 2147483647 w 37"/>
                <a:gd name="T47" fmla="*/ 2147483647 h 20"/>
                <a:gd name="T48" fmla="*/ 2147483647 w 37"/>
                <a:gd name="T49" fmla="*/ 2147483647 h 20"/>
                <a:gd name="T50" fmla="*/ 2147483647 w 37"/>
                <a:gd name="T51" fmla="*/ 2147483647 h 20"/>
                <a:gd name="T52" fmla="*/ 2147483647 w 37"/>
                <a:gd name="T53" fmla="*/ 0 h 20"/>
                <a:gd name="T54" fmla="*/ 2147483647 w 37"/>
                <a:gd name="T55" fmla="*/ 0 h 20"/>
                <a:gd name="T56" fmla="*/ 2147483647 w 37"/>
                <a:gd name="T57" fmla="*/ 0 h 20"/>
                <a:gd name="T58" fmla="*/ 2147483647 w 3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0"/>
                <a:gd name="T92" fmla="*/ 37 w 3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0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25" y="20"/>
                  </a:lnTo>
                  <a:lnTo>
                    <a:pt x="31" y="20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7" name="Line 969"/>
            <p:cNvSpPr>
              <a:spLocks noChangeShapeType="1"/>
            </p:cNvSpPr>
            <p:nvPr/>
          </p:nvSpPr>
          <p:spPr bwMode="auto">
            <a:xfrm>
              <a:off x="3648007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8" name="Freeform 970"/>
            <p:cNvSpPr>
              <a:spLocks/>
            </p:cNvSpPr>
            <p:nvPr/>
          </p:nvSpPr>
          <p:spPr bwMode="auto">
            <a:xfrm>
              <a:off x="3643859" y="2722804"/>
              <a:ext cx="26281" cy="5641"/>
            </a:xfrm>
            <a:custGeom>
              <a:avLst/>
              <a:gdLst>
                <a:gd name="T0" fmla="*/ 2147483647 w 92"/>
                <a:gd name="T1" fmla="*/ 0 h 20"/>
                <a:gd name="T2" fmla="*/ 2147483647 w 92"/>
                <a:gd name="T3" fmla="*/ 0 h 20"/>
                <a:gd name="T4" fmla="*/ 2147483647 w 92"/>
                <a:gd name="T5" fmla="*/ 0 h 20"/>
                <a:gd name="T6" fmla="*/ 2147483647 w 92"/>
                <a:gd name="T7" fmla="*/ 2147483647 h 20"/>
                <a:gd name="T8" fmla="*/ 2147483647 w 92"/>
                <a:gd name="T9" fmla="*/ 2147483647 h 20"/>
                <a:gd name="T10" fmla="*/ 2147483647 w 92"/>
                <a:gd name="T11" fmla="*/ 2147483647 h 20"/>
                <a:gd name="T12" fmla="*/ 0 w 92"/>
                <a:gd name="T13" fmla="*/ 2147483647 h 20"/>
                <a:gd name="T14" fmla="*/ 0 w 92"/>
                <a:gd name="T15" fmla="*/ 2147483647 h 20"/>
                <a:gd name="T16" fmla="*/ 0 w 92"/>
                <a:gd name="T17" fmla="*/ 2147483647 h 20"/>
                <a:gd name="T18" fmla="*/ 2147483647 w 92"/>
                <a:gd name="T19" fmla="*/ 2147483647 h 20"/>
                <a:gd name="T20" fmla="*/ 2147483647 w 92"/>
                <a:gd name="T21" fmla="*/ 2147483647 h 20"/>
                <a:gd name="T22" fmla="*/ 2147483647 w 92"/>
                <a:gd name="T23" fmla="*/ 2147483647 h 20"/>
                <a:gd name="T24" fmla="*/ 2147483647 w 92"/>
                <a:gd name="T25" fmla="*/ 2147483647 h 20"/>
                <a:gd name="T26" fmla="*/ 2147483647 w 92"/>
                <a:gd name="T27" fmla="*/ 2147483647 h 20"/>
                <a:gd name="T28" fmla="*/ 2147483647 w 92"/>
                <a:gd name="T29" fmla="*/ 2147483647 h 20"/>
                <a:gd name="T30" fmla="*/ 2147483647 w 92"/>
                <a:gd name="T31" fmla="*/ 2147483647 h 20"/>
                <a:gd name="T32" fmla="*/ 2147483647 w 92"/>
                <a:gd name="T33" fmla="*/ 2147483647 h 20"/>
                <a:gd name="T34" fmla="*/ 2147483647 w 92"/>
                <a:gd name="T35" fmla="*/ 2147483647 h 20"/>
                <a:gd name="T36" fmla="*/ 2147483647 w 92"/>
                <a:gd name="T37" fmla="*/ 2147483647 h 20"/>
                <a:gd name="T38" fmla="*/ 2147483647 w 92"/>
                <a:gd name="T39" fmla="*/ 2147483647 h 20"/>
                <a:gd name="T40" fmla="*/ 2147483647 w 92"/>
                <a:gd name="T41" fmla="*/ 2147483647 h 20"/>
                <a:gd name="T42" fmla="*/ 2147483647 w 92"/>
                <a:gd name="T43" fmla="*/ 2147483647 h 20"/>
                <a:gd name="T44" fmla="*/ 2147483647 w 92"/>
                <a:gd name="T45" fmla="*/ 2147483647 h 20"/>
                <a:gd name="T46" fmla="*/ 2147483647 w 92"/>
                <a:gd name="T47" fmla="*/ 2147483647 h 20"/>
                <a:gd name="T48" fmla="*/ 2147483647 w 92"/>
                <a:gd name="T49" fmla="*/ 2147483647 h 20"/>
                <a:gd name="T50" fmla="*/ 2147483647 w 92"/>
                <a:gd name="T51" fmla="*/ 2147483647 h 20"/>
                <a:gd name="T52" fmla="*/ 2147483647 w 92"/>
                <a:gd name="T53" fmla="*/ 0 h 20"/>
                <a:gd name="T54" fmla="*/ 2147483647 w 92"/>
                <a:gd name="T55" fmla="*/ 0 h 20"/>
                <a:gd name="T56" fmla="*/ 2147483647 w 92"/>
                <a:gd name="T57" fmla="*/ 0 h 20"/>
                <a:gd name="T58" fmla="*/ 2147483647 w 9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2"/>
                <a:gd name="T91" fmla="*/ 0 h 20"/>
                <a:gd name="T92" fmla="*/ 92 w 9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2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78" y="20"/>
                  </a:lnTo>
                  <a:lnTo>
                    <a:pt x="84" y="20"/>
                  </a:lnTo>
                  <a:lnTo>
                    <a:pt x="86" y="20"/>
                  </a:lnTo>
                  <a:lnTo>
                    <a:pt x="86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86" y="2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9" name="Line 971"/>
            <p:cNvSpPr>
              <a:spLocks noChangeShapeType="1"/>
            </p:cNvSpPr>
            <p:nvPr/>
          </p:nvSpPr>
          <p:spPr bwMode="auto">
            <a:xfrm>
              <a:off x="3665989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0" name="Freeform 972"/>
            <p:cNvSpPr>
              <a:spLocks/>
            </p:cNvSpPr>
            <p:nvPr/>
          </p:nvSpPr>
          <p:spPr bwMode="auto">
            <a:xfrm>
              <a:off x="3664606" y="2722804"/>
              <a:ext cx="5533" cy="5641"/>
            </a:xfrm>
            <a:custGeom>
              <a:avLst/>
              <a:gdLst>
                <a:gd name="T0" fmla="*/ 2147483647 w 20"/>
                <a:gd name="T1" fmla="*/ 0 h 20"/>
                <a:gd name="T2" fmla="*/ 2147483647 w 20"/>
                <a:gd name="T3" fmla="*/ 0 h 20"/>
                <a:gd name="T4" fmla="*/ 2147483647 w 20"/>
                <a:gd name="T5" fmla="*/ 0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0 w 20"/>
                <a:gd name="T11" fmla="*/ 2147483647 h 20"/>
                <a:gd name="T12" fmla="*/ 0 w 20"/>
                <a:gd name="T13" fmla="*/ 2147483647 h 20"/>
                <a:gd name="T14" fmla="*/ 0 w 20"/>
                <a:gd name="T15" fmla="*/ 2147483647 h 20"/>
                <a:gd name="T16" fmla="*/ 0 w 20"/>
                <a:gd name="T17" fmla="*/ 2147483647 h 20"/>
                <a:gd name="T18" fmla="*/ 0 w 20"/>
                <a:gd name="T19" fmla="*/ 2147483647 h 20"/>
                <a:gd name="T20" fmla="*/ 2147483647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0 h 20"/>
                <a:gd name="T54" fmla="*/ 2147483647 w 20"/>
                <a:gd name="T55" fmla="*/ 0 h 20"/>
                <a:gd name="T56" fmla="*/ 2147483647 w 20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0"/>
                <a:gd name="T89" fmla="*/ 20 w 20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1" name="Line 973"/>
            <p:cNvSpPr>
              <a:spLocks noChangeShapeType="1"/>
            </p:cNvSpPr>
            <p:nvPr/>
          </p:nvSpPr>
          <p:spPr bwMode="auto">
            <a:xfrm>
              <a:off x="3665989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2" name="Freeform 974"/>
            <p:cNvSpPr>
              <a:spLocks/>
            </p:cNvSpPr>
            <p:nvPr/>
          </p:nvSpPr>
          <p:spPr bwMode="auto">
            <a:xfrm>
              <a:off x="3664606" y="2722804"/>
              <a:ext cx="5533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0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0 w 23"/>
                <a:gd name="T11" fmla="*/ 2147483647 h 20"/>
                <a:gd name="T12" fmla="*/ 0 w 23"/>
                <a:gd name="T13" fmla="*/ 2147483647 h 20"/>
                <a:gd name="T14" fmla="*/ 0 w 23"/>
                <a:gd name="T15" fmla="*/ 2147483647 h 20"/>
                <a:gd name="T16" fmla="*/ 0 w 23"/>
                <a:gd name="T17" fmla="*/ 2147483647 h 20"/>
                <a:gd name="T18" fmla="*/ 0 w 23"/>
                <a:gd name="T19" fmla="*/ 2147483647 h 20"/>
                <a:gd name="T20" fmla="*/ 2147483647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0 h 20"/>
                <a:gd name="T54" fmla="*/ 2147483647 w 23"/>
                <a:gd name="T55" fmla="*/ 0 h 20"/>
                <a:gd name="T56" fmla="*/ 2147483647 w 23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0"/>
                <a:gd name="T89" fmla="*/ 23 w 23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8" y="20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3" name="Line 975"/>
            <p:cNvSpPr>
              <a:spLocks noChangeShapeType="1"/>
            </p:cNvSpPr>
            <p:nvPr/>
          </p:nvSpPr>
          <p:spPr bwMode="auto">
            <a:xfrm>
              <a:off x="3667373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4" name="Freeform 976"/>
            <p:cNvSpPr>
              <a:spLocks/>
            </p:cNvSpPr>
            <p:nvPr/>
          </p:nvSpPr>
          <p:spPr bwMode="auto">
            <a:xfrm>
              <a:off x="3664606" y="2722804"/>
              <a:ext cx="26281" cy="5641"/>
            </a:xfrm>
            <a:custGeom>
              <a:avLst/>
              <a:gdLst>
                <a:gd name="T0" fmla="*/ 2147483647 w 96"/>
                <a:gd name="T1" fmla="*/ 0 h 20"/>
                <a:gd name="T2" fmla="*/ 2147483647 w 96"/>
                <a:gd name="T3" fmla="*/ 0 h 20"/>
                <a:gd name="T4" fmla="*/ 2147483647 w 96"/>
                <a:gd name="T5" fmla="*/ 0 h 20"/>
                <a:gd name="T6" fmla="*/ 2147483647 w 96"/>
                <a:gd name="T7" fmla="*/ 2147483647 h 20"/>
                <a:gd name="T8" fmla="*/ 0 w 96"/>
                <a:gd name="T9" fmla="*/ 2147483647 h 20"/>
                <a:gd name="T10" fmla="*/ 0 w 96"/>
                <a:gd name="T11" fmla="*/ 2147483647 h 20"/>
                <a:gd name="T12" fmla="*/ 0 w 96"/>
                <a:gd name="T13" fmla="*/ 2147483647 h 20"/>
                <a:gd name="T14" fmla="*/ 0 w 96"/>
                <a:gd name="T15" fmla="*/ 2147483647 h 20"/>
                <a:gd name="T16" fmla="*/ 0 w 96"/>
                <a:gd name="T17" fmla="*/ 2147483647 h 20"/>
                <a:gd name="T18" fmla="*/ 0 w 96"/>
                <a:gd name="T19" fmla="*/ 2147483647 h 20"/>
                <a:gd name="T20" fmla="*/ 0 w 96"/>
                <a:gd name="T21" fmla="*/ 2147483647 h 20"/>
                <a:gd name="T22" fmla="*/ 2147483647 w 96"/>
                <a:gd name="T23" fmla="*/ 2147483647 h 20"/>
                <a:gd name="T24" fmla="*/ 2147483647 w 96"/>
                <a:gd name="T25" fmla="*/ 2147483647 h 20"/>
                <a:gd name="T26" fmla="*/ 2147483647 w 96"/>
                <a:gd name="T27" fmla="*/ 2147483647 h 20"/>
                <a:gd name="T28" fmla="*/ 2147483647 w 96"/>
                <a:gd name="T29" fmla="*/ 2147483647 h 20"/>
                <a:gd name="T30" fmla="*/ 2147483647 w 96"/>
                <a:gd name="T31" fmla="*/ 2147483647 h 20"/>
                <a:gd name="T32" fmla="*/ 2147483647 w 96"/>
                <a:gd name="T33" fmla="*/ 2147483647 h 20"/>
                <a:gd name="T34" fmla="*/ 2147483647 w 96"/>
                <a:gd name="T35" fmla="*/ 2147483647 h 20"/>
                <a:gd name="T36" fmla="*/ 2147483647 w 96"/>
                <a:gd name="T37" fmla="*/ 2147483647 h 20"/>
                <a:gd name="T38" fmla="*/ 2147483647 w 96"/>
                <a:gd name="T39" fmla="*/ 2147483647 h 20"/>
                <a:gd name="T40" fmla="*/ 2147483647 w 96"/>
                <a:gd name="T41" fmla="*/ 2147483647 h 20"/>
                <a:gd name="T42" fmla="*/ 2147483647 w 96"/>
                <a:gd name="T43" fmla="*/ 2147483647 h 20"/>
                <a:gd name="T44" fmla="*/ 2147483647 w 96"/>
                <a:gd name="T45" fmla="*/ 2147483647 h 20"/>
                <a:gd name="T46" fmla="*/ 2147483647 w 96"/>
                <a:gd name="T47" fmla="*/ 2147483647 h 20"/>
                <a:gd name="T48" fmla="*/ 2147483647 w 96"/>
                <a:gd name="T49" fmla="*/ 2147483647 h 20"/>
                <a:gd name="T50" fmla="*/ 2147483647 w 96"/>
                <a:gd name="T51" fmla="*/ 2147483647 h 20"/>
                <a:gd name="T52" fmla="*/ 2147483647 w 96"/>
                <a:gd name="T53" fmla="*/ 0 h 20"/>
                <a:gd name="T54" fmla="*/ 2147483647 w 96"/>
                <a:gd name="T55" fmla="*/ 0 h 20"/>
                <a:gd name="T56" fmla="*/ 2147483647 w 96"/>
                <a:gd name="T57" fmla="*/ 0 h 20"/>
                <a:gd name="T58" fmla="*/ 2147483647 w 9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6"/>
                <a:gd name="T91" fmla="*/ 0 h 20"/>
                <a:gd name="T92" fmla="*/ 96 w 9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6" h="20">
                  <a:moveTo>
                    <a:pt x="10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82" y="20"/>
                  </a:lnTo>
                  <a:lnTo>
                    <a:pt x="87" y="20"/>
                  </a:lnTo>
                  <a:lnTo>
                    <a:pt x="90" y="20"/>
                  </a:lnTo>
                  <a:lnTo>
                    <a:pt x="90" y="16"/>
                  </a:lnTo>
                  <a:lnTo>
                    <a:pt x="93" y="16"/>
                  </a:lnTo>
                  <a:lnTo>
                    <a:pt x="93" y="14"/>
                  </a:lnTo>
                  <a:lnTo>
                    <a:pt x="96" y="10"/>
                  </a:lnTo>
                  <a:lnTo>
                    <a:pt x="96" y="8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5" name="Line 977"/>
            <p:cNvSpPr>
              <a:spLocks noChangeShapeType="1"/>
            </p:cNvSpPr>
            <p:nvPr/>
          </p:nvSpPr>
          <p:spPr bwMode="auto">
            <a:xfrm>
              <a:off x="3688121" y="27228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6" name="Freeform 978"/>
            <p:cNvSpPr>
              <a:spLocks/>
            </p:cNvSpPr>
            <p:nvPr/>
          </p:nvSpPr>
          <p:spPr bwMode="auto">
            <a:xfrm>
              <a:off x="3685355" y="2722804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0 h 20"/>
                <a:gd name="T6" fmla="*/ 2147483647 w 29"/>
                <a:gd name="T7" fmla="*/ 2147483647 h 20"/>
                <a:gd name="T8" fmla="*/ 2147483647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0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4" y="20"/>
                  </a:lnTo>
                  <a:lnTo>
                    <a:pt x="23" y="20"/>
                  </a:lnTo>
                  <a:lnTo>
                    <a:pt x="25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7" name="Line 979"/>
            <p:cNvSpPr>
              <a:spLocks noChangeShapeType="1"/>
            </p:cNvSpPr>
            <p:nvPr/>
          </p:nvSpPr>
          <p:spPr bwMode="auto">
            <a:xfrm>
              <a:off x="3693654" y="272562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8" name="Freeform 980"/>
            <p:cNvSpPr>
              <a:spLocks/>
            </p:cNvSpPr>
            <p:nvPr/>
          </p:nvSpPr>
          <p:spPr bwMode="auto">
            <a:xfrm>
              <a:off x="3688121" y="2722804"/>
              <a:ext cx="5533" cy="16924"/>
            </a:xfrm>
            <a:custGeom>
              <a:avLst/>
              <a:gdLst>
                <a:gd name="T0" fmla="*/ 2147483647 w 21"/>
                <a:gd name="T1" fmla="*/ 2147483647 h 62"/>
                <a:gd name="T2" fmla="*/ 2147483647 w 21"/>
                <a:gd name="T3" fmla="*/ 2147483647 h 62"/>
                <a:gd name="T4" fmla="*/ 2147483647 w 21"/>
                <a:gd name="T5" fmla="*/ 2147483647 h 62"/>
                <a:gd name="T6" fmla="*/ 2147483647 w 21"/>
                <a:gd name="T7" fmla="*/ 2147483647 h 62"/>
                <a:gd name="T8" fmla="*/ 2147483647 w 21"/>
                <a:gd name="T9" fmla="*/ 2147483647 h 62"/>
                <a:gd name="T10" fmla="*/ 2147483647 w 21"/>
                <a:gd name="T11" fmla="*/ 0 h 62"/>
                <a:gd name="T12" fmla="*/ 2147483647 w 21"/>
                <a:gd name="T13" fmla="*/ 0 h 62"/>
                <a:gd name="T14" fmla="*/ 2147483647 w 21"/>
                <a:gd name="T15" fmla="*/ 0 h 62"/>
                <a:gd name="T16" fmla="*/ 2147483647 w 21"/>
                <a:gd name="T17" fmla="*/ 0 h 62"/>
                <a:gd name="T18" fmla="*/ 2147483647 w 21"/>
                <a:gd name="T19" fmla="*/ 0 h 62"/>
                <a:gd name="T20" fmla="*/ 2147483647 w 21"/>
                <a:gd name="T21" fmla="*/ 2147483647 h 62"/>
                <a:gd name="T22" fmla="*/ 2147483647 w 21"/>
                <a:gd name="T23" fmla="*/ 2147483647 h 62"/>
                <a:gd name="T24" fmla="*/ 2147483647 w 21"/>
                <a:gd name="T25" fmla="*/ 2147483647 h 62"/>
                <a:gd name="T26" fmla="*/ 0 w 21"/>
                <a:gd name="T27" fmla="*/ 2147483647 h 62"/>
                <a:gd name="T28" fmla="*/ 0 w 21"/>
                <a:gd name="T29" fmla="*/ 2147483647 h 62"/>
                <a:gd name="T30" fmla="*/ 0 w 21"/>
                <a:gd name="T31" fmla="*/ 2147483647 h 62"/>
                <a:gd name="T32" fmla="*/ 2147483647 w 21"/>
                <a:gd name="T33" fmla="*/ 2147483647 h 62"/>
                <a:gd name="T34" fmla="*/ 2147483647 w 21"/>
                <a:gd name="T35" fmla="*/ 2147483647 h 62"/>
                <a:gd name="T36" fmla="*/ 2147483647 w 21"/>
                <a:gd name="T37" fmla="*/ 2147483647 h 62"/>
                <a:gd name="T38" fmla="*/ 2147483647 w 21"/>
                <a:gd name="T39" fmla="*/ 2147483647 h 62"/>
                <a:gd name="T40" fmla="*/ 2147483647 w 21"/>
                <a:gd name="T41" fmla="*/ 2147483647 h 62"/>
                <a:gd name="T42" fmla="*/ 2147483647 w 21"/>
                <a:gd name="T43" fmla="*/ 2147483647 h 62"/>
                <a:gd name="T44" fmla="*/ 2147483647 w 21"/>
                <a:gd name="T45" fmla="*/ 2147483647 h 62"/>
                <a:gd name="T46" fmla="*/ 2147483647 w 21"/>
                <a:gd name="T47" fmla="*/ 2147483647 h 62"/>
                <a:gd name="T48" fmla="*/ 2147483647 w 21"/>
                <a:gd name="T49" fmla="*/ 2147483647 h 62"/>
                <a:gd name="T50" fmla="*/ 2147483647 w 21"/>
                <a:gd name="T51" fmla="*/ 2147483647 h 62"/>
                <a:gd name="T52" fmla="*/ 2147483647 w 21"/>
                <a:gd name="T53" fmla="*/ 2147483647 h 62"/>
                <a:gd name="T54" fmla="*/ 2147483647 w 21"/>
                <a:gd name="T55" fmla="*/ 2147483647 h 62"/>
                <a:gd name="T56" fmla="*/ 2147483647 w 21"/>
                <a:gd name="T57" fmla="*/ 2147483647 h 62"/>
                <a:gd name="T58" fmla="*/ 2147483647 w 21"/>
                <a:gd name="T59" fmla="*/ 2147483647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62"/>
                <a:gd name="T92" fmla="*/ 21 w 21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62">
                  <a:moveTo>
                    <a:pt x="21" y="8"/>
                  </a:moveTo>
                  <a:lnTo>
                    <a:pt x="21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6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5" y="62"/>
                  </a:lnTo>
                  <a:lnTo>
                    <a:pt x="17" y="62"/>
                  </a:lnTo>
                  <a:lnTo>
                    <a:pt x="21" y="60"/>
                  </a:lnTo>
                  <a:lnTo>
                    <a:pt x="21" y="57"/>
                  </a:lnTo>
                  <a:lnTo>
                    <a:pt x="21" y="5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9" name="Line 981"/>
            <p:cNvSpPr>
              <a:spLocks noChangeShapeType="1"/>
            </p:cNvSpPr>
            <p:nvPr/>
          </p:nvSpPr>
          <p:spPr bwMode="auto">
            <a:xfrm>
              <a:off x="3690887" y="27354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0" name="Freeform 982"/>
            <p:cNvSpPr>
              <a:spLocks/>
            </p:cNvSpPr>
            <p:nvPr/>
          </p:nvSpPr>
          <p:spPr bwMode="auto">
            <a:xfrm>
              <a:off x="3688121" y="2735497"/>
              <a:ext cx="11065" cy="4232"/>
            </a:xfrm>
            <a:custGeom>
              <a:avLst/>
              <a:gdLst>
                <a:gd name="T0" fmla="*/ 2147483647 w 41"/>
                <a:gd name="T1" fmla="*/ 0 h 19"/>
                <a:gd name="T2" fmla="*/ 2147483647 w 41"/>
                <a:gd name="T3" fmla="*/ 0 h 19"/>
                <a:gd name="T4" fmla="*/ 2147483647 w 41"/>
                <a:gd name="T5" fmla="*/ 2147483647 h 19"/>
                <a:gd name="T6" fmla="*/ 2147483647 w 41"/>
                <a:gd name="T7" fmla="*/ 2147483647 h 19"/>
                <a:gd name="T8" fmla="*/ 2147483647 w 41"/>
                <a:gd name="T9" fmla="*/ 2147483647 h 19"/>
                <a:gd name="T10" fmla="*/ 2147483647 w 41"/>
                <a:gd name="T11" fmla="*/ 2147483647 h 19"/>
                <a:gd name="T12" fmla="*/ 0 w 41"/>
                <a:gd name="T13" fmla="*/ 2147483647 h 19"/>
                <a:gd name="T14" fmla="*/ 0 w 41"/>
                <a:gd name="T15" fmla="*/ 2147483647 h 19"/>
                <a:gd name="T16" fmla="*/ 0 w 41"/>
                <a:gd name="T17" fmla="*/ 2147483647 h 19"/>
                <a:gd name="T18" fmla="*/ 2147483647 w 41"/>
                <a:gd name="T19" fmla="*/ 2147483647 h 19"/>
                <a:gd name="T20" fmla="*/ 2147483647 w 41"/>
                <a:gd name="T21" fmla="*/ 2147483647 h 19"/>
                <a:gd name="T22" fmla="*/ 2147483647 w 41"/>
                <a:gd name="T23" fmla="*/ 2147483647 h 19"/>
                <a:gd name="T24" fmla="*/ 2147483647 w 41"/>
                <a:gd name="T25" fmla="*/ 2147483647 h 19"/>
                <a:gd name="T26" fmla="*/ 2147483647 w 41"/>
                <a:gd name="T27" fmla="*/ 2147483647 h 19"/>
                <a:gd name="T28" fmla="*/ 2147483647 w 41"/>
                <a:gd name="T29" fmla="*/ 2147483647 h 19"/>
                <a:gd name="T30" fmla="*/ 2147483647 w 41"/>
                <a:gd name="T31" fmla="*/ 2147483647 h 19"/>
                <a:gd name="T32" fmla="*/ 2147483647 w 41"/>
                <a:gd name="T33" fmla="*/ 2147483647 h 19"/>
                <a:gd name="T34" fmla="*/ 2147483647 w 41"/>
                <a:gd name="T35" fmla="*/ 2147483647 h 19"/>
                <a:gd name="T36" fmla="*/ 2147483647 w 41"/>
                <a:gd name="T37" fmla="*/ 2147483647 h 19"/>
                <a:gd name="T38" fmla="*/ 2147483647 w 41"/>
                <a:gd name="T39" fmla="*/ 2147483647 h 19"/>
                <a:gd name="T40" fmla="*/ 2147483647 w 41"/>
                <a:gd name="T41" fmla="*/ 2147483647 h 19"/>
                <a:gd name="T42" fmla="*/ 2147483647 w 41"/>
                <a:gd name="T43" fmla="*/ 2147483647 h 19"/>
                <a:gd name="T44" fmla="*/ 2147483647 w 41"/>
                <a:gd name="T45" fmla="*/ 2147483647 h 19"/>
                <a:gd name="T46" fmla="*/ 2147483647 w 41"/>
                <a:gd name="T47" fmla="*/ 2147483647 h 19"/>
                <a:gd name="T48" fmla="*/ 2147483647 w 41"/>
                <a:gd name="T49" fmla="*/ 2147483647 h 19"/>
                <a:gd name="T50" fmla="*/ 2147483647 w 41"/>
                <a:gd name="T51" fmla="*/ 2147483647 h 19"/>
                <a:gd name="T52" fmla="*/ 2147483647 w 41"/>
                <a:gd name="T53" fmla="*/ 2147483647 h 19"/>
                <a:gd name="T54" fmla="*/ 2147483647 w 41"/>
                <a:gd name="T55" fmla="*/ 0 h 19"/>
                <a:gd name="T56" fmla="*/ 2147483647 w 41"/>
                <a:gd name="T57" fmla="*/ 0 h 19"/>
                <a:gd name="T58" fmla="*/ 2147483647 w 4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19"/>
                <a:gd name="T92" fmla="*/ 41 w 4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19">
                  <a:moveTo>
                    <a:pt x="12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27" y="19"/>
                  </a:lnTo>
                  <a:lnTo>
                    <a:pt x="32" y="19"/>
                  </a:lnTo>
                  <a:lnTo>
                    <a:pt x="35" y="19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41" y="11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1" name="Line 983"/>
            <p:cNvSpPr>
              <a:spLocks noChangeShapeType="1"/>
            </p:cNvSpPr>
            <p:nvPr/>
          </p:nvSpPr>
          <p:spPr bwMode="auto">
            <a:xfrm>
              <a:off x="3696420" y="27354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2" name="Freeform 984"/>
            <p:cNvSpPr>
              <a:spLocks/>
            </p:cNvSpPr>
            <p:nvPr/>
          </p:nvSpPr>
          <p:spPr bwMode="auto">
            <a:xfrm>
              <a:off x="3693654" y="2735497"/>
              <a:ext cx="13832" cy="4232"/>
            </a:xfrm>
            <a:custGeom>
              <a:avLst/>
              <a:gdLst>
                <a:gd name="T0" fmla="*/ 2147483647 w 51"/>
                <a:gd name="T1" fmla="*/ 0 h 19"/>
                <a:gd name="T2" fmla="*/ 2147483647 w 51"/>
                <a:gd name="T3" fmla="*/ 0 h 19"/>
                <a:gd name="T4" fmla="*/ 2147483647 w 51"/>
                <a:gd name="T5" fmla="*/ 2147483647 h 19"/>
                <a:gd name="T6" fmla="*/ 2147483647 w 51"/>
                <a:gd name="T7" fmla="*/ 2147483647 h 19"/>
                <a:gd name="T8" fmla="*/ 0 w 51"/>
                <a:gd name="T9" fmla="*/ 2147483647 h 19"/>
                <a:gd name="T10" fmla="*/ 0 w 51"/>
                <a:gd name="T11" fmla="*/ 2147483647 h 19"/>
                <a:gd name="T12" fmla="*/ 0 w 51"/>
                <a:gd name="T13" fmla="*/ 2147483647 h 19"/>
                <a:gd name="T14" fmla="*/ 0 w 51"/>
                <a:gd name="T15" fmla="*/ 2147483647 h 19"/>
                <a:gd name="T16" fmla="*/ 0 w 51"/>
                <a:gd name="T17" fmla="*/ 2147483647 h 19"/>
                <a:gd name="T18" fmla="*/ 0 w 51"/>
                <a:gd name="T19" fmla="*/ 2147483647 h 19"/>
                <a:gd name="T20" fmla="*/ 0 w 51"/>
                <a:gd name="T21" fmla="*/ 2147483647 h 19"/>
                <a:gd name="T22" fmla="*/ 2147483647 w 51"/>
                <a:gd name="T23" fmla="*/ 2147483647 h 19"/>
                <a:gd name="T24" fmla="*/ 2147483647 w 51"/>
                <a:gd name="T25" fmla="*/ 2147483647 h 19"/>
                <a:gd name="T26" fmla="*/ 2147483647 w 51"/>
                <a:gd name="T27" fmla="*/ 2147483647 h 19"/>
                <a:gd name="T28" fmla="*/ 2147483647 w 51"/>
                <a:gd name="T29" fmla="*/ 2147483647 h 19"/>
                <a:gd name="T30" fmla="*/ 2147483647 w 51"/>
                <a:gd name="T31" fmla="*/ 2147483647 h 19"/>
                <a:gd name="T32" fmla="*/ 2147483647 w 51"/>
                <a:gd name="T33" fmla="*/ 2147483647 h 19"/>
                <a:gd name="T34" fmla="*/ 2147483647 w 51"/>
                <a:gd name="T35" fmla="*/ 2147483647 h 19"/>
                <a:gd name="T36" fmla="*/ 2147483647 w 51"/>
                <a:gd name="T37" fmla="*/ 2147483647 h 19"/>
                <a:gd name="T38" fmla="*/ 2147483647 w 51"/>
                <a:gd name="T39" fmla="*/ 2147483647 h 19"/>
                <a:gd name="T40" fmla="*/ 2147483647 w 51"/>
                <a:gd name="T41" fmla="*/ 2147483647 h 19"/>
                <a:gd name="T42" fmla="*/ 2147483647 w 51"/>
                <a:gd name="T43" fmla="*/ 2147483647 h 19"/>
                <a:gd name="T44" fmla="*/ 2147483647 w 51"/>
                <a:gd name="T45" fmla="*/ 2147483647 h 19"/>
                <a:gd name="T46" fmla="*/ 2147483647 w 51"/>
                <a:gd name="T47" fmla="*/ 2147483647 h 19"/>
                <a:gd name="T48" fmla="*/ 2147483647 w 51"/>
                <a:gd name="T49" fmla="*/ 2147483647 h 19"/>
                <a:gd name="T50" fmla="*/ 2147483647 w 51"/>
                <a:gd name="T51" fmla="*/ 2147483647 h 19"/>
                <a:gd name="T52" fmla="*/ 2147483647 w 51"/>
                <a:gd name="T53" fmla="*/ 2147483647 h 19"/>
                <a:gd name="T54" fmla="*/ 2147483647 w 51"/>
                <a:gd name="T55" fmla="*/ 0 h 19"/>
                <a:gd name="T56" fmla="*/ 2147483647 w 51"/>
                <a:gd name="T57" fmla="*/ 0 h 19"/>
                <a:gd name="T58" fmla="*/ 2147483647 w 5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19"/>
                <a:gd name="T92" fmla="*/ 51 w 5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19">
                  <a:moveTo>
                    <a:pt x="8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6" y="19"/>
                  </a:lnTo>
                  <a:lnTo>
                    <a:pt x="37" y="19"/>
                  </a:lnTo>
                  <a:lnTo>
                    <a:pt x="43" y="19"/>
                  </a:lnTo>
                  <a:lnTo>
                    <a:pt x="46" y="19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49" y="6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3" name="Line 985"/>
            <p:cNvSpPr>
              <a:spLocks noChangeShapeType="1"/>
            </p:cNvSpPr>
            <p:nvPr/>
          </p:nvSpPr>
          <p:spPr bwMode="auto">
            <a:xfrm>
              <a:off x="3704719" y="27354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4" name="Freeform 986"/>
            <p:cNvSpPr>
              <a:spLocks/>
            </p:cNvSpPr>
            <p:nvPr/>
          </p:nvSpPr>
          <p:spPr bwMode="auto">
            <a:xfrm>
              <a:off x="3701953" y="2735497"/>
              <a:ext cx="6917" cy="4232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2147483647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9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5" name="Line 987"/>
            <p:cNvSpPr>
              <a:spLocks noChangeShapeType="1"/>
            </p:cNvSpPr>
            <p:nvPr/>
          </p:nvSpPr>
          <p:spPr bwMode="auto">
            <a:xfrm>
              <a:off x="3706102" y="27354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6" name="Freeform 988"/>
            <p:cNvSpPr>
              <a:spLocks/>
            </p:cNvSpPr>
            <p:nvPr/>
          </p:nvSpPr>
          <p:spPr bwMode="auto">
            <a:xfrm>
              <a:off x="3703336" y="2735497"/>
              <a:ext cx="17982" cy="4232"/>
            </a:xfrm>
            <a:custGeom>
              <a:avLst/>
              <a:gdLst>
                <a:gd name="T0" fmla="*/ 2147483647 w 66"/>
                <a:gd name="T1" fmla="*/ 0 h 19"/>
                <a:gd name="T2" fmla="*/ 2147483647 w 66"/>
                <a:gd name="T3" fmla="*/ 0 h 19"/>
                <a:gd name="T4" fmla="*/ 2147483647 w 66"/>
                <a:gd name="T5" fmla="*/ 2147483647 h 19"/>
                <a:gd name="T6" fmla="*/ 2147483647 w 66"/>
                <a:gd name="T7" fmla="*/ 2147483647 h 19"/>
                <a:gd name="T8" fmla="*/ 0 w 66"/>
                <a:gd name="T9" fmla="*/ 2147483647 h 19"/>
                <a:gd name="T10" fmla="*/ 0 w 66"/>
                <a:gd name="T11" fmla="*/ 2147483647 h 19"/>
                <a:gd name="T12" fmla="*/ 0 w 66"/>
                <a:gd name="T13" fmla="*/ 2147483647 h 19"/>
                <a:gd name="T14" fmla="*/ 0 w 66"/>
                <a:gd name="T15" fmla="*/ 2147483647 h 19"/>
                <a:gd name="T16" fmla="*/ 0 w 66"/>
                <a:gd name="T17" fmla="*/ 2147483647 h 19"/>
                <a:gd name="T18" fmla="*/ 0 w 66"/>
                <a:gd name="T19" fmla="*/ 2147483647 h 19"/>
                <a:gd name="T20" fmla="*/ 0 w 66"/>
                <a:gd name="T21" fmla="*/ 2147483647 h 19"/>
                <a:gd name="T22" fmla="*/ 2147483647 w 66"/>
                <a:gd name="T23" fmla="*/ 2147483647 h 19"/>
                <a:gd name="T24" fmla="*/ 2147483647 w 66"/>
                <a:gd name="T25" fmla="*/ 2147483647 h 19"/>
                <a:gd name="T26" fmla="*/ 2147483647 w 66"/>
                <a:gd name="T27" fmla="*/ 2147483647 h 19"/>
                <a:gd name="T28" fmla="*/ 2147483647 w 66"/>
                <a:gd name="T29" fmla="*/ 2147483647 h 19"/>
                <a:gd name="T30" fmla="*/ 2147483647 w 66"/>
                <a:gd name="T31" fmla="*/ 2147483647 h 19"/>
                <a:gd name="T32" fmla="*/ 2147483647 w 66"/>
                <a:gd name="T33" fmla="*/ 2147483647 h 19"/>
                <a:gd name="T34" fmla="*/ 2147483647 w 66"/>
                <a:gd name="T35" fmla="*/ 2147483647 h 19"/>
                <a:gd name="T36" fmla="*/ 2147483647 w 66"/>
                <a:gd name="T37" fmla="*/ 2147483647 h 19"/>
                <a:gd name="T38" fmla="*/ 2147483647 w 66"/>
                <a:gd name="T39" fmla="*/ 2147483647 h 19"/>
                <a:gd name="T40" fmla="*/ 2147483647 w 66"/>
                <a:gd name="T41" fmla="*/ 2147483647 h 19"/>
                <a:gd name="T42" fmla="*/ 2147483647 w 66"/>
                <a:gd name="T43" fmla="*/ 2147483647 h 19"/>
                <a:gd name="T44" fmla="*/ 2147483647 w 66"/>
                <a:gd name="T45" fmla="*/ 2147483647 h 19"/>
                <a:gd name="T46" fmla="*/ 2147483647 w 66"/>
                <a:gd name="T47" fmla="*/ 2147483647 h 19"/>
                <a:gd name="T48" fmla="*/ 2147483647 w 66"/>
                <a:gd name="T49" fmla="*/ 2147483647 h 19"/>
                <a:gd name="T50" fmla="*/ 2147483647 w 66"/>
                <a:gd name="T51" fmla="*/ 2147483647 h 19"/>
                <a:gd name="T52" fmla="*/ 2147483647 w 66"/>
                <a:gd name="T53" fmla="*/ 2147483647 h 19"/>
                <a:gd name="T54" fmla="*/ 2147483647 w 66"/>
                <a:gd name="T55" fmla="*/ 0 h 19"/>
                <a:gd name="T56" fmla="*/ 2147483647 w 66"/>
                <a:gd name="T57" fmla="*/ 0 h 19"/>
                <a:gd name="T58" fmla="*/ 2147483647 w 6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6"/>
                <a:gd name="T91" fmla="*/ 0 h 19"/>
                <a:gd name="T92" fmla="*/ 66 w 6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6" h="19">
                  <a:moveTo>
                    <a:pt x="8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1" y="19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6" y="17"/>
                  </a:lnTo>
                  <a:lnTo>
                    <a:pt x="66" y="14"/>
                  </a:lnTo>
                  <a:lnTo>
                    <a:pt x="66" y="11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7" name="Line 989"/>
            <p:cNvSpPr>
              <a:spLocks noChangeShapeType="1"/>
            </p:cNvSpPr>
            <p:nvPr/>
          </p:nvSpPr>
          <p:spPr bwMode="auto">
            <a:xfrm>
              <a:off x="3718551" y="27354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8" name="Freeform 990"/>
            <p:cNvSpPr>
              <a:spLocks/>
            </p:cNvSpPr>
            <p:nvPr/>
          </p:nvSpPr>
          <p:spPr bwMode="auto">
            <a:xfrm>
              <a:off x="3715785" y="2735497"/>
              <a:ext cx="19365" cy="4232"/>
            </a:xfrm>
            <a:custGeom>
              <a:avLst/>
              <a:gdLst>
                <a:gd name="T0" fmla="*/ 2147483647 w 72"/>
                <a:gd name="T1" fmla="*/ 0 h 19"/>
                <a:gd name="T2" fmla="*/ 2147483647 w 72"/>
                <a:gd name="T3" fmla="*/ 0 h 19"/>
                <a:gd name="T4" fmla="*/ 2147483647 w 72"/>
                <a:gd name="T5" fmla="*/ 2147483647 h 19"/>
                <a:gd name="T6" fmla="*/ 2147483647 w 72"/>
                <a:gd name="T7" fmla="*/ 2147483647 h 19"/>
                <a:gd name="T8" fmla="*/ 2147483647 w 72"/>
                <a:gd name="T9" fmla="*/ 2147483647 h 19"/>
                <a:gd name="T10" fmla="*/ 2147483647 w 72"/>
                <a:gd name="T11" fmla="*/ 2147483647 h 19"/>
                <a:gd name="T12" fmla="*/ 2147483647 w 72"/>
                <a:gd name="T13" fmla="*/ 2147483647 h 19"/>
                <a:gd name="T14" fmla="*/ 0 w 72"/>
                <a:gd name="T15" fmla="*/ 2147483647 h 19"/>
                <a:gd name="T16" fmla="*/ 2147483647 w 72"/>
                <a:gd name="T17" fmla="*/ 2147483647 h 19"/>
                <a:gd name="T18" fmla="*/ 2147483647 w 72"/>
                <a:gd name="T19" fmla="*/ 2147483647 h 19"/>
                <a:gd name="T20" fmla="*/ 2147483647 w 72"/>
                <a:gd name="T21" fmla="*/ 2147483647 h 19"/>
                <a:gd name="T22" fmla="*/ 2147483647 w 72"/>
                <a:gd name="T23" fmla="*/ 2147483647 h 19"/>
                <a:gd name="T24" fmla="*/ 2147483647 w 72"/>
                <a:gd name="T25" fmla="*/ 2147483647 h 19"/>
                <a:gd name="T26" fmla="*/ 2147483647 w 72"/>
                <a:gd name="T27" fmla="*/ 2147483647 h 19"/>
                <a:gd name="T28" fmla="*/ 2147483647 w 72"/>
                <a:gd name="T29" fmla="*/ 2147483647 h 19"/>
                <a:gd name="T30" fmla="*/ 2147483647 w 72"/>
                <a:gd name="T31" fmla="*/ 2147483647 h 19"/>
                <a:gd name="T32" fmla="*/ 2147483647 w 72"/>
                <a:gd name="T33" fmla="*/ 2147483647 h 19"/>
                <a:gd name="T34" fmla="*/ 2147483647 w 72"/>
                <a:gd name="T35" fmla="*/ 2147483647 h 19"/>
                <a:gd name="T36" fmla="*/ 2147483647 w 72"/>
                <a:gd name="T37" fmla="*/ 2147483647 h 19"/>
                <a:gd name="T38" fmla="*/ 2147483647 w 72"/>
                <a:gd name="T39" fmla="*/ 2147483647 h 19"/>
                <a:gd name="T40" fmla="*/ 2147483647 w 72"/>
                <a:gd name="T41" fmla="*/ 2147483647 h 19"/>
                <a:gd name="T42" fmla="*/ 2147483647 w 72"/>
                <a:gd name="T43" fmla="*/ 2147483647 h 19"/>
                <a:gd name="T44" fmla="*/ 2147483647 w 72"/>
                <a:gd name="T45" fmla="*/ 2147483647 h 19"/>
                <a:gd name="T46" fmla="*/ 2147483647 w 72"/>
                <a:gd name="T47" fmla="*/ 2147483647 h 19"/>
                <a:gd name="T48" fmla="*/ 2147483647 w 72"/>
                <a:gd name="T49" fmla="*/ 2147483647 h 19"/>
                <a:gd name="T50" fmla="*/ 2147483647 w 72"/>
                <a:gd name="T51" fmla="*/ 2147483647 h 19"/>
                <a:gd name="T52" fmla="*/ 2147483647 w 72"/>
                <a:gd name="T53" fmla="*/ 2147483647 h 19"/>
                <a:gd name="T54" fmla="*/ 2147483647 w 72"/>
                <a:gd name="T55" fmla="*/ 0 h 19"/>
                <a:gd name="T56" fmla="*/ 2147483647 w 72"/>
                <a:gd name="T57" fmla="*/ 0 h 19"/>
                <a:gd name="T58" fmla="*/ 2147483647 w 7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19"/>
                <a:gd name="T92" fmla="*/ 72 w 7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19">
                  <a:moveTo>
                    <a:pt x="12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58" y="19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70" y="19"/>
                  </a:lnTo>
                  <a:lnTo>
                    <a:pt x="70" y="17"/>
                  </a:lnTo>
                  <a:lnTo>
                    <a:pt x="72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9" name="Line 991"/>
            <p:cNvSpPr>
              <a:spLocks noChangeShapeType="1"/>
            </p:cNvSpPr>
            <p:nvPr/>
          </p:nvSpPr>
          <p:spPr bwMode="auto">
            <a:xfrm>
              <a:off x="3735149" y="273831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0" name="Freeform 992"/>
            <p:cNvSpPr>
              <a:spLocks/>
            </p:cNvSpPr>
            <p:nvPr/>
          </p:nvSpPr>
          <p:spPr bwMode="auto">
            <a:xfrm>
              <a:off x="3729617" y="2735497"/>
              <a:ext cx="5533" cy="18335"/>
            </a:xfrm>
            <a:custGeom>
              <a:avLst/>
              <a:gdLst>
                <a:gd name="T0" fmla="*/ 2147483647 w 20"/>
                <a:gd name="T1" fmla="*/ 2147483647 h 66"/>
                <a:gd name="T2" fmla="*/ 2147483647 w 20"/>
                <a:gd name="T3" fmla="*/ 2147483647 h 66"/>
                <a:gd name="T4" fmla="*/ 2147483647 w 20"/>
                <a:gd name="T5" fmla="*/ 2147483647 h 66"/>
                <a:gd name="T6" fmla="*/ 2147483647 w 20"/>
                <a:gd name="T7" fmla="*/ 2147483647 h 66"/>
                <a:gd name="T8" fmla="*/ 2147483647 w 20"/>
                <a:gd name="T9" fmla="*/ 2147483647 h 66"/>
                <a:gd name="T10" fmla="*/ 2147483647 w 20"/>
                <a:gd name="T11" fmla="*/ 2147483647 h 66"/>
                <a:gd name="T12" fmla="*/ 2147483647 w 20"/>
                <a:gd name="T13" fmla="*/ 0 h 66"/>
                <a:gd name="T14" fmla="*/ 2147483647 w 20"/>
                <a:gd name="T15" fmla="*/ 0 h 66"/>
                <a:gd name="T16" fmla="*/ 2147483647 w 20"/>
                <a:gd name="T17" fmla="*/ 0 h 66"/>
                <a:gd name="T18" fmla="*/ 2147483647 w 20"/>
                <a:gd name="T19" fmla="*/ 2147483647 h 66"/>
                <a:gd name="T20" fmla="*/ 2147483647 w 20"/>
                <a:gd name="T21" fmla="*/ 2147483647 h 66"/>
                <a:gd name="T22" fmla="*/ 2147483647 w 20"/>
                <a:gd name="T23" fmla="*/ 2147483647 h 66"/>
                <a:gd name="T24" fmla="*/ 0 w 20"/>
                <a:gd name="T25" fmla="*/ 2147483647 h 66"/>
                <a:gd name="T26" fmla="*/ 0 w 20"/>
                <a:gd name="T27" fmla="*/ 2147483647 h 66"/>
                <a:gd name="T28" fmla="*/ 0 w 20"/>
                <a:gd name="T29" fmla="*/ 2147483647 h 66"/>
                <a:gd name="T30" fmla="*/ 0 w 20"/>
                <a:gd name="T31" fmla="*/ 2147483647 h 66"/>
                <a:gd name="T32" fmla="*/ 0 w 20"/>
                <a:gd name="T33" fmla="*/ 2147483647 h 66"/>
                <a:gd name="T34" fmla="*/ 2147483647 w 20"/>
                <a:gd name="T35" fmla="*/ 2147483647 h 66"/>
                <a:gd name="T36" fmla="*/ 2147483647 w 20"/>
                <a:gd name="T37" fmla="*/ 2147483647 h 66"/>
                <a:gd name="T38" fmla="*/ 2147483647 w 20"/>
                <a:gd name="T39" fmla="*/ 2147483647 h 66"/>
                <a:gd name="T40" fmla="*/ 2147483647 w 20"/>
                <a:gd name="T41" fmla="*/ 2147483647 h 66"/>
                <a:gd name="T42" fmla="*/ 2147483647 w 20"/>
                <a:gd name="T43" fmla="*/ 2147483647 h 66"/>
                <a:gd name="T44" fmla="*/ 2147483647 w 20"/>
                <a:gd name="T45" fmla="*/ 2147483647 h 66"/>
                <a:gd name="T46" fmla="*/ 2147483647 w 20"/>
                <a:gd name="T47" fmla="*/ 2147483647 h 66"/>
                <a:gd name="T48" fmla="*/ 2147483647 w 20"/>
                <a:gd name="T49" fmla="*/ 2147483647 h 66"/>
                <a:gd name="T50" fmla="*/ 2147483647 w 20"/>
                <a:gd name="T51" fmla="*/ 2147483647 h 66"/>
                <a:gd name="T52" fmla="*/ 2147483647 w 20"/>
                <a:gd name="T53" fmla="*/ 2147483647 h 66"/>
                <a:gd name="T54" fmla="*/ 2147483647 w 20"/>
                <a:gd name="T55" fmla="*/ 2147483647 h 66"/>
                <a:gd name="T56" fmla="*/ 2147483647 w 20"/>
                <a:gd name="T57" fmla="*/ 2147483647 h 66"/>
                <a:gd name="T58" fmla="*/ 2147483647 w 20"/>
                <a:gd name="T59" fmla="*/ 2147483647 h 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66"/>
                <a:gd name="T92" fmla="*/ 20 w 20"/>
                <a:gd name="T93" fmla="*/ 66 h 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66">
                  <a:moveTo>
                    <a:pt x="20" y="11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12" y="66"/>
                  </a:lnTo>
                  <a:lnTo>
                    <a:pt x="14" y="66"/>
                  </a:lnTo>
                  <a:lnTo>
                    <a:pt x="18" y="62"/>
                  </a:lnTo>
                  <a:lnTo>
                    <a:pt x="20" y="60"/>
                  </a:lnTo>
                  <a:lnTo>
                    <a:pt x="20" y="5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1" name="Line 993"/>
            <p:cNvSpPr>
              <a:spLocks noChangeShapeType="1"/>
            </p:cNvSpPr>
            <p:nvPr/>
          </p:nvSpPr>
          <p:spPr bwMode="auto">
            <a:xfrm>
              <a:off x="3733766" y="274819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2" name="Freeform 994"/>
            <p:cNvSpPr>
              <a:spLocks/>
            </p:cNvSpPr>
            <p:nvPr/>
          </p:nvSpPr>
          <p:spPr bwMode="auto">
            <a:xfrm>
              <a:off x="3729617" y="2748190"/>
              <a:ext cx="17982" cy="5641"/>
            </a:xfrm>
            <a:custGeom>
              <a:avLst/>
              <a:gdLst>
                <a:gd name="T0" fmla="*/ 2147483647 w 64"/>
                <a:gd name="T1" fmla="*/ 0 h 21"/>
                <a:gd name="T2" fmla="*/ 2147483647 w 64"/>
                <a:gd name="T3" fmla="*/ 0 h 21"/>
                <a:gd name="T4" fmla="*/ 2147483647 w 64"/>
                <a:gd name="T5" fmla="*/ 0 h 21"/>
                <a:gd name="T6" fmla="*/ 2147483647 w 64"/>
                <a:gd name="T7" fmla="*/ 2147483647 h 21"/>
                <a:gd name="T8" fmla="*/ 2147483647 w 64"/>
                <a:gd name="T9" fmla="*/ 2147483647 h 21"/>
                <a:gd name="T10" fmla="*/ 0 w 64"/>
                <a:gd name="T11" fmla="*/ 2147483647 h 21"/>
                <a:gd name="T12" fmla="*/ 0 w 64"/>
                <a:gd name="T13" fmla="*/ 2147483647 h 21"/>
                <a:gd name="T14" fmla="*/ 0 w 64"/>
                <a:gd name="T15" fmla="*/ 2147483647 h 21"/>
                <a:gd name="T16" fmla="*/ 0 w 64"/>
                <a:gd name="T17" fmla="*/ 2147483647 h 21"/>
                <a:gd name="T18" fmla="*/ 0 w 64"/>
                <a:gd name="T19" fmla="*/ 2147483647 h 21"/>
                <a:gd name="T20" fmla="*/ 2147483647 w 64"/>
                <a:gd name="T21" fmla="*/ 2147483647 h 21"/>
                <a:gd name="T22" fmla="*/ 2147483647 w 64"/>
                <a:gd name="T23" fmla="*/ 2147483647 h 21"/>
                <a:gd name="T24" fmla="*/ 2147483647 w 64"/>
                <a:gd name="T25" fmla="*/ 2147483647 h 21"/>
                <a:gd name="T26" fmla="*/ 2147483647 w 64"/>
                <a:gd name="T27" fmla="*/ 2147483647 h 21"/>
                <a:gd name="T28" fmla="*/ 2147483647 w 64"/>
                <a:gd name="T29" fmla="*/ 2147483647 h 21"/>
                <a:gd name="T30" fmla="*/ 2147483647 w 64"/>
                <a:gd name="T31" fmla="*/ 2147483647 h 21"/>
                <a:gd name="T32" fmla="*/ 2147483647 w 64"/>
                <a:gd name="T33" fmla="*/ 2147483647 h 21"/>
                <a:gd name="T34" fmla="*/ 2147483647 w 64"/>
                <a:gd name="T35" fmla="*/ 2147483647 h 21"/>
                <a:gd name="T36" fmla="*/ 2147483647 w 64"/>
                <a:gd name="T37" fmla="*/ 2147483647 h 21"/>
                <a:gd name="T38" fmla="*/ 2147483647 w 64"/>
                <a:gd name="T39" fmla="*/ 2147483647 h 21"/>
                <a:gd name="T40" fmla="*/ 2147483647 w 64"/>
                <a:gd name="T41" fmla="*/ 2147483647 h 21"/>
                <a:gd name="T42" fmla="*/ 2147483647 w 64"/>
                <a:gd name="T43" fmla="*/ 2147483647 h 21"/>
                <a:gd name="T44" fmla="*/ 2147483647 w 64"/>
                <a:gd name="T45" fmla="*/ 2147483647 h 21"/>
                <a:gd name="T46" fmla="*/ 2147483647 w 64"/>
                <a:gd name="T47" fmla="*/ 2147483647 h 21"/>
                <a:gd name="T48" fmla="*/ 2147483647 w 64"/>
                <a:gd name="T49" fmla="*/ 2147483647 h 21"/>
                <a:gd name="T50" fmla="*/ 2147483647 w 64"/>
                <a:gd name="T51" fmla="*/ 2147483647 h 21"/>
                <a:gd name="T52" fmla="*/ 2147483647 w 64"/>
                <a:gd name="T53" fmla="*/ 0 h 21"/>
                <a:gd name="T54" fmla="*/ 2147483647 w 64"/>
                <a:gd name="T55" fmla="*/ 0 h 21"/>
                <a:gd name="T56" fmla="*/ 2147483647 w 64"/>
                <a:gd name="T57" fmla="*/ 0 h 21"/>
                <a:gd name="T58" fmla="*/ 2147483647 w 6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4"/>
                <a:gd name="T91" fmla="*/ 0 h 21"/>
                <a:gd name="T92" fmla="*/ 64 w 6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4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49" y="21"/>
                  </a:lnTo>
                  <a:lnTo>
                    <a:pt x="55" y="21"/>
                  </a:lnTo>
                  <a:lnTo>
                    <a:pt x="58" y="21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3" name="Line 995"/>
            <p:cNvSpPr>
              <a:spLocks noChangeShapeType="1"/>
            </p:cNvSpPr>
            <p:nvPr/>
          </p:nvSpPr>
          <p:spPr bwMode="auto">
            <a:xfrm>
              <a:off x="3744831" y="274819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4" name="Freeform 996"/>
            <p:cNvSpPr>
              <a:spLocks/>
            </p:cNvSpPr>
            <p:nvPr/>
          </p:nvSpPr>
          <p:spPr bwMode="auto">
            <a:xfrm>
              <a:off x="3742065" y="2748190"/>
              <a:ext cx="12449" cy="5641"/>
            </a:xfrm>
            <a:custGeom>
              <a:avLst/>
              <a:gdLst>
                <a:gd name="T0" fmla="*/ 2147483647 w 46"/>
                <a:gd name="T1" fmla="*/ 0 h 21"/>
                <a:gd name="T2" fmla="*/ 2147483647 w 46"/>
                <a:gd name="T3" fmla="*/ 0 h 21"/>
                <a:gd name="T4" fmla="*/ 2147483647 w 46"/>
                <a:gd name="T5" fmla="*/ 0 h 21"/>
                <a:gd name="T6" fmla="*/ 2147483647 w 46"/>
                <a:gd name="T7" fmla="*/ 2147483647 h 21"/>
                <a:gd name="T8" fmla="*/ 0 w 46"/>
                <a:gd name="T9" fmla="*/ 2147483647 h 21"/>
                <a:gd name="T10" fmla="*/ 0 w 46"/>
                <a:gd name="T11" fmla="*/ 2147483647 h 21"/>
                <a:gd name="T12" fmla="*/ 0 w 46"/>
                <a:gd name="T13" fmla="*/ 2147483647 h 21"/>
                <a:gd name="T14" fmla="*/ 0 w 46"/>
                <a:gd name="T15" fmla="*/ 2147483647 h 21"/>
                <a:gd name="T16" fmla="*/ 0 w 46"/>
                <a:gd name="T17" fmla="*/ 2147483647 h 21"/>
                <a:gd name="T18" fmla="*/ 0 w 46"/>
                <a:gd name="T19" fmla="*/ 2147483647 h 21"/>
                <a:gd name="T20" fmla="*/ 0 w 46"/>
                <a:gd name="T21" fmla="*/ 2147483647 h 21"/>
                <a:gd name="T22" fmla="*/ 2147483647 w 46"/>
                <a:gd name="T23" fmla="*/ 2147483647 h 21"/>
                <a:gd name="T24" fmla="*/ 2147483647 w 46"/>
                <a:gd name="T25" fmla="*/ 2147483647 h 21"/>
                <a:gd name="T26" fmla="*/ 2147483647 w 46"/>
                <a:gd name="T27" fmla="*/ 2147483647 h 21"/>
                <a:gd name="T28" fmla="*/ 2147483647 w 46"/>
                <a:gd name="T29" fmla="*/ 2147483647 h 21"/>
                <a:gd name="T30" fmla="*/ 2147483647 w 46"/>
                <a:gd name="T31" fmla="*/ 2147483647 h 21"/>
                <a:gd name="T32" fmla="*/ 2147483647 w 46"/>
                <a:gd name="T33" fmla="*/ 2147483647 h 21"/>
                <a:gd name="T34" fmla="*/ 2147483647 w 46"/>
                <a:gd name="T35" fmla="*/ 2147483647 h 21"/>
                <a:gd name="T36" fmla="*/ 2147483647 w 46"/>
                <a:gd name="T37" fmla="*/ 2147483647 h 21"/>
                <a:gd name="T38" fmla="*/ 2147483647 w 46"/>
                <a:gd name="T39" fmla="*/ 2147483647 h 21"/>
                <a:gd name="T40" fmla="*/ 2147483647 w 46"/>
                <a:gd name="T41" fmla="*/ 2147483647 h 21"/>
                <a:gd name="T42" fmla="*/ 2147483647 w 46"/>
                <a:gd name="T43" fmla="*/ 2147483647 h 21"/>
                <a:gd name="T44" fmla="*/ 2147483647 w 46"/>
                <a:gd name="T45" fmla="*/ 2147483647 h 21"/>
                <a:gd name="T46" fmla="*/ 2147483647 w 46"/>
                <a:gd name="T47" fmla="*/ 2147483647 h 21"/>
                <a:gd name="T48" fmla="*/ 2147483647 w 46"/>
                <a:gd name="T49" fmla="*/ 2147483647 h 21"/>
                <a:gd name="T50" fmla="*/ 2147483647 w 46"/>
                <a:gd name="T51" fmla="*/ 2147483647 h 21"/>
                <a:gd name="T52" fmla="*/ 2147483647 w 46"/>
                <a:gd name="T53" fmla="*/ 0 h 21"/>
                <a:gd name="T54" fmla="*/ 2147483647 w 46"/>
                <a:gd name="T55" fmla="*/ 0 h 21"/>
                <a:gd name="T56" fmla="*/ 2147483647 w 46"/>
                <a:gd name="T57" fmla="*/ 0 h 21"/>
                <a:gd name="T58" fmla="*/ 2147483647 w 4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1"/>
                <a:gd name="T92" fmla="*/ 46 w 4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1">
                  <a:moveTo>
                    <a:pt x="9" y="0"/>
                  </a:moveTo>
                  <a:lnTo>
                    <a:pt x="6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33" y="21"/>
                  </a:lnTo>
                  <a:lnTo>
                    <a:pt x="38" y="21"/>
                  </a:lnTo>
                  <a:lnTo>
                    <a:pt x="41" y="21"/>
                  </a:lnTo>
                  <a:lnTo>
                    <a:pt x="43" y="17"/>
                  </a:lnTo>
                  <a:lnTo>
                    <a:pt x="46" y="15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6" y="6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5" name="Line 997"/>
            <p:cNvSpPr>
              <a:spLocks noChangeShapeType="1"/>
            </p:cNvSpPr>
            <p:nvPr/>
          </p:nvSpPr>
          <p:spPr bwMode="auto">
            <a:xfrm>
              <a:off x="3751748" y="274819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6" name="Freeform 998"/>
            <p:cNvSpPr>
              <a:spLocks/>
            </p:cNvSpPr>
            <p:nvPr/>
          </p:nvSpPr>
          <p:spPr bwMode="auto">
            <a:xfrm>
              <a:off x="3748982" y="2748190"/>
              <a:ext cx="8299" cy="5641"/>
            </a:xfrm>
            <a:custGeom>
              <a:avLst/>
              <a:gdLst>
                <a:gd name="T0" fmla="*/ 2147483647 w 28"/>
                <a:gd name="T1" fmla="*/ 0 h 21"/>
                <a:gd name="T2" fmla="*/ 2147483647 w 28"/>
                <a:gd name="T3" fmla="*/ 0 h 21"/>
                <a:gd name="T4" fmla="*/ 2147483647 w 28"/>
                <a:gd name="T5" fmla="*/ 0 h 21"/>
                <a:gd name="T6" fmla="*/ 2147483647 w 28"/>
                <a:gd name="T7" fmla="*/ 2147483647 h 21"/>
                <a:gd name="T8" fmla="*/ 2147483647 w 28"/>
                <a:gd name="T9" fmla="*/ 2147483647 h 21"/>
                <a:gd name="T10" fmla="*/ 0 w 28"/>
                <a:gd name="T11" fmla="*/ 2147483647 h 21"/>
                <a:gd name="T12" fmla="*/ 0 w 28"/>
                <a:gd name="T13" fmla="*/ 2147483647 h 21"/>
                <a:gd name="T14" fmla="*/ 0 w 28"/>
                <a:gd name="T15" fmla="*/ 2147483647 h 21"/>
                <a:gd name="T16" fmla="*/ 0 w 28"/>
                <a:gd name="T17" fmla="*/ 2147483647 h 21"/>
                <a:gd name="T18" fmla="*/ 0 w 28"/>
                <a:gd name="T19" fmla="*/ 2147483647 h 21"/>
                <a:gd name="T20" fmla="*/ 2147483647 w 28"/>
                <a:gd name="T21" fmla="*/ 2147483647 h 21"/>
                <a:gd name="T22" fmla="*/ 2147483647 w 28"/>
                <a:gd name="T23" fmla="*/ 2147483647 h 21"/>
                <a:gd name="T24" fmla="*/ 2147483647 w 28"/>
                <a:gd name="T25" fmla="*/ 2147483647 h 21"/>
                <a:gd name="T26" fmla="*/ 2147483647 w 28"/>
                <a:gd name="T27" fmla="*/ 2147483647 h 21"/>
                <a:gd name="T28" fmla="*/ 2147483647 w 28"/>
                <a:gd name="T29" fmla="*/ 2147483647 h 21"/>
                <a:gd name="T30" fmla="*/ 2147483647 w 28"/>
                <a:gd name="T31" fmla="*/ 2147483647 h 21"/>
                <a:gd name="T32" fmla="*/ 2147483647 w 28"/>
                <a:gd name="T33" fmla="*/ 2147483647 h 21"/>
                <a:gd name="T34" fmla="*/ 2147483647 w 28"/>
                <a:gd name="T35" fmla="*/ 2147483647 h 21"/>
                <a:gd name="T36" fmla="*/ 2147483647 w 28"/>
                <a:gd name="T37" fmla="*/ 2147483647 h 21"/>
                <a:gd name="T38" fmla="*/ 2147483647 w 28"/>
                <a:gd name="T39" fmla="*/ 2147483647 h 21"/>
                <a:gd name="T40" fmla="*/ 2147483647 w 28"/>
                <a:gd name="T41" fmla="*/ 2147483647 h 21"/>
                <a:gd name="T42" fmla="*/ 2147483647 w 28"/>
                <a:gd name="T43" fmla="*/ 2147483647 h 21"/>
                <a:gd name="T44" fmla="*/ 2147483647 w 28"/>
                <a:gd name="T45" fmla="*/ 2147483647 h 21"/>
                <a:gd name="T46" fmla="*/ 2147483647 w 28"/>
                <a:gd name="T47" fmla="*/ 2147483647 h 21"/>
                <a:gd name="T48" fmla="*/ 2147483647 w 28"/>
                <a:gd name="T49" fmla="*/ 2147483647 h 21"/>
                <a:gd name="T50" fmla="*/ 2147483647 w 28"/>
                <a:gd name="T51" fmla="*/ 2147483647 h 21"/>
                <a:gd name="T52" fmla="*/ 2147483647 w 28"/>
                <a:gd name="T53" fmla="*/ 0 h 21"/>
                <a:gd name="T54" fmla="*/ 2147483647 w 28"/>
                <a:gd name="T55" fmla="*/ 0 h 21"/>
                <a:gd name="T56" fmla="*/ 2147483647 w 28"/>
                <a:gd name="T57" fmla="*/ 0 h 21"/>
                <a:gd name="T58" fmla="*/ 2147483647 w 2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21"/>
                <a:gd name="T92" fmla="*/ 28 w 2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25" y="6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7" name="Line 999"/>
            <p:cNvSpPr>
              <a:spLocks noChangeShapeType="1"/>
            </p:cNvSpPr>
            <p:nvPr/>
          </p:nvSpPr>
          <p:spPr bwMode="auto">
            <a:xfrm>
              <a:off x="3754514" y="274819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8" name="Freeform 1000"/>
            <p:cNvSpPr>
              <a:spLocks/>
            </p:cNvSpPr>
            <p:nvPr/>
          </p:nvSpPr>
          <p:spPr bwMode="auto">
            <a:xfrm>
              <a:off x="3751748" y="2748190"/>
              <a:ext cx="5533" cy="5641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0 h 21"/>
                <a:gd name="T6" fmla="*/ 2147483647 w 20"/>
                <a:gd name="T7" fmla="*/ 2147483647 h 21"/>
                <a:gd name="T8" fmla="*/ 0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0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0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8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9" name="Line 1001"/>
            <p:cNvSpPr>
              <a:spLocks noChangeShapeType="1"/>
            </p:cNvSpPr>
            <p:nvPr/>
          </p:nvSpPr>
          <p:spPr bwMode="auto">
            <a:xfrm>
              <a:off x="3754514" y="2748190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0" name="Freeform 1002"/>
            <p:cNvSpPr>
              <a:spLocks/>
            </p:cNvSpPr>
            <p:nvPr/>
          </p:nvSpPr>
          <p:spPr bwMode="auto">
            <a:xfrm>
              <a:off x="3751748" y="2748190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2147483647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3" y="12"/>
                  </a:lnTo>
                  <a:lnTo>
                    <a:pt x="23" y="9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1" name="Line 1003"/>
            <p:cNvSpPr>
              <a:spLocks noChangeShapeType="1"/>
            </p:cNvSpPr>
            <p:nvPr/>
          </p:nvSpPr>
          <p:spPr bwMode="auto">
            <a:xfrm>
              <a:off x="3758664" y="2751011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2" name="Freeform 1004"/>
            <p:cNvSpPr>
              <a:spLocks/>
            </p:cNvSpPr>
            <p:nvPr/>
          </p:nvSpPr>
          <p:spPr bwMode="auto">
            <a:xfrm>
              <a:off x="3753131" y="2748190"/>
              <a:ext cx="5533" cy="18335"/>
            </a:xfrm>
            <a:custGeom>
              <a:avLst/>
              <a:gdLst>
                <a:gd name="T0" fmla="*/ 2147483647 w 20"/>
                <a:gd name="T1" fmla="*/ 2147483647 h 67"/>
                <a:gd name="T2" fmla="*/ 2147483647 w 20"/>
                <a:gd name="T3" fmla="*/ 2147483647 h 67"/>
                <a:gd name="T4" fmla="*/ 2147483647 w 20"/>
                <a:gd name="T5" fmla="*/ 2147483647 h 67"/>
                <a:gd name="T6" fmla="*/ 2147483647 w 20"/>
                <a:gd name="T7" fmla="*/ 2147483647 h 67"/>
                <a:gd name="T8" fmla="*/ 2147483647 w 20"/>
                <a:gd name="T9" fmla="*/ 2147483647 h 67"/>
                <a:gd name="T10" fmla="*/ 2147483647 w 20"/>
                <a:gd name="T11" fmla="*/ 0 h 67"/>
                <a:gd name="T12" fmla="*/ 2147483647 w 20"/>
                <a:gd name="T13" fmla="*/ 0 h 67"/>
                <a:gd name="T14" fmla="*/ 2147483647 w 20"/>
                <a:gd name="T15" fmla="*/ 0 h 67"/>
                <a:gd name="T16" fmla="*/ 2147483647 w 20"/>
                <a:gd name="T17" fmla="*/ 0 h 67"/>
                <a:gd name="T18" fmla="*/ 2147483647 w 20"/>
                <a:gd name="T19" fmla="*/ 0 h 67"/>
                <a:gd name="T20" fmla="*/ 2147483647 w 20"/>
                <a:gd name="T21" fmla="*/ 2147483647 h 67"/>
                <a:gd name="T22" fmla="*/ 2147483647 w 20"/>
                <a:gd name="T23" fmla="*/ 2147483647 h 67"/>
                <a:gd name="T24" fmla="*/ 0 w 20"/>
                <a:gd name="T25" fmla="*/ 2147483647 h 67"/>
                <a:gd name="T26" fmla="*/ 0 w 20"/>
                <a:gd name="T27" fmla="*/ 2147483647 h 67"/>
                <a:gd name="T28" fmla="*/ 0 w 20"/>
                <a:gd name="T29" fmla="*/ 2147483647 h 67"/>
                <a:gd name="T30" fmla="*/ 0 w 20"/>
                <a:gd name="T31" fmla="*/ 2147483647 h 67"/>
                <a:gd name="T32" fmla="*/ 0 w 20"/>
                <a:gd name="T33" fmla="*/ 2147483647 h 67"/>
                <a:gd name="T34" fmla="*/ 2147483647 w 20"/>
                <a:gd name="T35" fmla="*/ 2147483647 h 67"/>
                <a:gd name="T36" fmla="*/ 2147483647 w 20"/>
                <a:gd name="T37" fmla="*/ 2147483647 h 67"/>
                <a:gd name="T38" fmla="*/ 2147483647 w 20"/>
                <a:gd name="T39" fmla="*/ 2147483647 h 67"/>
                <a:gd name="T40" fmla="*/ 2147483647 w 20"/>
                <a:gd name="T41" fmla="*/ 2147483647 h 67"/>
                <a:gd name="T42" fmla="*/ 2147483647 w 20"/>
                <a:gd name="T43" fmla="*/ 2147483647 h 67"/>
                <a:gd name="T44" fmla="*/ 2147483647 w 20"/>
                <a:gd name="T45" fmla="*/ 2147483647 h 67"/>
                <a:gd name="T46" fmla="*/ 2147483647 w 20"/>
                <a:gd name="T47" fmla="*/ 2147483647 h 67"/>
                <a:gd name="T48" fmla="*/ 2147483647 w 20"/>
                <a:gd name="T49" fmla="*/ 2147483647 h 67"/>
                <a:gd name="T50" fmla="*/ 2147483647 w 20"/>
                <a:gd name="T51" fmla="*/ 2147483647 h 67"/>
                <a:gd name="T52" fmla="*/ 2147483647 w 20"/>
                <a:gd name="T53" fmla="*/ 2147483647 h 67"/>
                <a:gd name="T54" fmla="*/ 2147483647 w 20"/>
                <a:gd name="T55" fmla="*/ 2147483647 h 67"/>
                <a:gd name="T56" fmla="*/ 2147483647 w 20"/>
                <a:gd name="T57" fmla="*/ 2147483647 h 67"/>
                <a:gd name="T58" fmla="*/ 2147483647 w 20"/>
                <a:gd name="T59" fmla="*/ 2147483647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67"/>
                <a:gd name="T92" fmla="*/ 20 w 20"/>
                <a:gd name="T93" fmla="*/ 67 h 6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67">
                  <a:moveTo>
                    <a:pt x="20" y="12"/>
                  </a:moveTo>
                  <a:lnTo>
                    <a:pt x="20" y="9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1" y="67"/>
                  </a:lnTo>
                  <a:lnTo>
                    <a:pt x="14" y="67"/>
                  </a:lnTo>
                  <a:lnTo>
                    <a:pt x="17" y="64"/>
                  </a:lnTo>
                  <a:lnTo>
                    <a:pt x="17" y="61"/>
                  </a:lnTo>
                  <a:lnTo>
                    <a:pt x="20" y="61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3" name="Line 1005"/>
            <p:cNvSpPr>
              <a:spLocks noChangeShapeType="1"/>
            </p:cNvSpPr>
            <p:nvPr/>
          </p:nvSpPr>
          <p:spPr bwMode="auto">
            <a:xfrm>
              <a:off x="3754514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4" name="Freeform 1006"/>
            <p:cNvSpPr>
              <a:spLocks/>
            </p:cNvSpPr>
            <p:nvPr/>
          </p:nvSpPr>
          <p:spPr bwMode="auto">
            <a:xfrm>
              <a:off x="3753131" y="2760883"/>
              <a:ext cx="12449" cy="5641"/>
            </a:xfrm>
            <a:custGeom>
              <a:avLst/>
              <a:gdLst>
                <a:gd name="T0" fmla="*/ 2147483647 w 46"/>
                <a:gd name="T1" fmla="*/ 0 h 21"/>
                <a:gd name="T2" fmla="*/ 2147483647 w 46"/>
                <a:gd name="T3" fmla="*/ 0 h 21"/>
                <a:gd name="T4" fmla="*/ 2147483647 w 46"/>
                <a:gd name="T5" fmla="*/ 2147483647 h 21"/>
                <a:gd name="T6" fmla="*/ 2147483647 w 46"/>
                <a:gd name="T7" fmla="*/ 2147483647 h 21"/>
                <a:gd name="T8" fmla="*/ 2147483647 w 46"/>
                <a:gd name="T9" fmla="*/ 2147483647 h 21"/>
                <a:gd name="T10" fmla="*/ 0 w 46"/>
                <a:gd name="T11" fmla="*/ 2147483647 h 21"/>
                <a:gd name="T12" fmla="*/ 0 w 46"/>
                <a:gd name="T13" fmla="*/ 2147483647 h 21"/>
                <a:gd name="T14" fmla="*/ 0 w 46"/>
                <a:gd name="T15" fmla="*/ 2147483647 h 21"/>
                <a:gd name="T16" fmla="*/ 0 w 46"/>
                <a:gd name="T17" fmla="*/ 2147483647 h 21"/>
                <a:gd name="T18" fmla="*/ 0 w 46"/>
                <a:gd name="T19" fmla="*/ 2147483647 h 21"/>
                <a:gd name="T20" fmla="*/ 2147483647 w 46"/>
                <a:gd name="T21" fmla="*/ 2147483647 h 21"/>
                <a:gd name="T22" fmla="*/ 2147483647 w 46"/>
                <a:gd name="T23" fmla="*/ 2147483647 h 21"/>
                <a:gd name="T24" fmla="*/ 2147483647 w 46"/>
                <a:gd name="T25" fmla="*/ 2147483647 h 21"/>
                <a:gd name="T26" fmla="*/ 2147483647 w 46"/>
                <a:gd name="T27" fmla="*/ 2147483647 h 21"/>
                <a:gd name="T28" fmla="*/ 2147483647 w 46"/>
                <a:gd name="T29" fmla="*/ 2147483647 h 21"/>
                <a:gd name="T30" fmla="*/ 2147483647 w 46"/>
                <a:gd name="T31" fmla="*/ 2147483647 h 21"/>
                <a:gd name="T32" fmla="*/ 2147483647 w 46"/>
                <a:gd name="T33" fmla="*/ 2147483647 h 21"/>
                <a:gd name="T34" fmla="*/ 2147483647 w 46"/>
                <a:gd name="T35" fmla="*/ 2147483647 h 21"/>
                <a:gd name="T36" fmla="*/ 2147483647 w 46"/>
                <a:gd name="T37" fmla="*/ 2147483647 h 21"/>
                <a:gd name="T38" fmla="*/ 2147483647 w 46"/>
                <a:gd name="T39" fmla="*/ 2147483647 h 21"/>
                <a:gd name="T40" fmla="*/ 2147483647 w 46"/>
                <a:gd name="T41" fmla="*/ 2147483647 h 21"/>
                <a:gd name="T42" fmla="*/ 2147483647 w 46"/>
                <a:gd name="T43" fmla="*/ 2147483647 h 21"/>
                <a:gd name="T44" fmla="*/ 2147483647 w 46"/>
                <a:gd name="T45" fmla="*/ 2147483647 h 21"/>
                <a:gd name="T46" fmla="*/ 2147483647 w 46"/>
                <a:gd name="T47" fmla="*/ 2147483647 h 21"/>
                <a:gd name="T48" fmla="*/ 2147483647 w 46"/>
                <a:gd name="T49" fmla="*/ 2147483647 h 21"/>
                <a:gd name="T50" fmla="*/ 2147483647 w 46"/>
                <a:gd name="T51" fmla="*/ 2147483647 h 21"/>
                <a:gd name="T52" fmla="*/ 2147483647 w 46"/>
                <a:gd name="T53" fmla="*/ 2147483647 h 21"/>
                <a:gd name="T54" fmla="*/ 2147483647 w 46"/>
                <a:gd name="T55" fmla="*/ 0 h 21"/>
                <a:gd name="T56" fmla="*/ 2147483647 w 46"/>
                <a:gd name="T57" fmla="*/ 0 h 21"/>
                <a:gd name="T58" fmla="*/ 2147483647 w 4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1"/>
                <a:gd name="T92" fmla="*/ 46 w 4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1">
                  <a:moveTo>
                    <a:pt x="8" y="0"/>
                  </a:move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32" y="21"/>
                  </a:lnTo>
                  <a:lnTo>
                    <a:pt x="40" y="21"/>
                  </a:lnTo>
                  <a:lnTo>
                    <a:pt x="43" y="21"/>
                  </a:lnTo>
                  <a:lnTo>
                    <a:pt x="46" y="18"/>
                  </a:lnTo>
                  <a:lnTo>
                    <a:pt x="46" y="15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6" y="6"/>
                  </a:lnTo>
                  <a:lnTo>
                    <a:pt x="43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5" name="Line 1007"/>
            <p:cNvSpPr>
              <a:spLocks noChangeShapeType="1"/>
            </p:cNvSpPr>
            <p:nvPr/>
          </p:nvSpPr>
          <p:spPr bwMode="auto">
            <a:xfrm>
              <a:off x="3762813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6" name="Freeform 1008"/>
            <p:cNvSpPr>
              <a:spLocks/>
            </p:cNvSpPr>
            <p:nvPr/>
          </p:nvSpPr>
          <p:spPr bwMode="auto">
            <a:xfrm>
              <a:off x="3760047" y="2760883"/>
              <a:ext cx="8299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2147483647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2147483647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12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7" name="Line 1010"/>
            <p:cNvSpPr>
              <a:spLocks noChangeShapeType="1"/>
            </p:cNvSpPr>
            <p:nvPr/>
          </p:nvSpPr>
          <p:spPr bwMode="auto">
            <a:xfrm>
              <a:off x="3765580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8" name="Freeform 1011"/>
            <p:cNvSpPr>
              <a:spLocks/>
            </p:cNvSpPr>
            <p:nvPr/>
          </p:nvSpPr>
          <p:spPr bwMode="auto">
            <a:xfrm>
              <a:off x="3762813" y="2760883"/>
              <a:ext cx="17982" cy="5641"/>
            </a:xfrm>
            <a:custGeom>
              <a:avLst/>
              <a:gdLst>
                <a:gd name="T0" fmla="*/ 2147483647 w 66"/>
                <a:gd name="T1" fmla="*/ 0 h 21"/>
                <a:gd name="T2" fmla="*/ 2147483647 w 66"/>
                <a:gd name="T3" fmla="*/ 0 h 21"/>
                <a:gd name="T4" fmla="*/ 2147483647 w 66"/>
                <a:gd name="T5" fmla="*/ 2147483647 h 21"/>
                <a:gd name="T6" fmla="*/ 2147483647 w 66"/>
                <a:gd name="T7" fmla="*/ 2147483647 h 21"/>
                <a:gd name="T8" fmla="*/ 0 w 66"/>
                <a:gd name="T9" fmla="*/ 2147483647 h 21"/>
                <a:gd name="T10" fmla="*/ 0 w 66"/>
                <a:gd name="T11" fmla="*/ 2147483647 h 21"/>
                <a:gd name="T12" fmla="*/ 0 w 66"/>
                <a:gd name="T13" fmla="*/ 2147483647 h 21"/>
                <a:gd name="T14" fmla="*/ 0 w 66"/>
                <a:gd name="T15" fmla="*/ 2147483647 h 21"/>
                <a:gd name="T16" fmla="*/ 0 w 66"/>
                <a:gd name="T17" fmla="*/ 2147483647 h 21"/>
                <a:gd name="T18" fmla="*/ 0 w 66"/>
                <a:gd name="T19" fmla="*/ 2147483647 h 21"/>
                <a:gd name="T20" fmla="*/ 0 w 66"/>
                <a:gd name="T21" fmla="*/ 2147483647 h 21"/>
                <a:gd name="T22" fmla="*/ 2147483647 w 66"/>
                <a:gd name="T23" fmla="*/ 2147483647 h 21"/>
                <a:gd name="T24" fmla="*/ 2147483647 w 66"/>
                <a:gd name="T25" fmla="*/ 2147483647 h 21"/>
                <a:gd name="T26" fmla="*/ 2147483647 w 66"/>
                <a:gd name="T27" fmla="*/ 2147483647 h 21"/>
                <a:gd name="T28" fmla="*/ 2147483647 w 66"/>
                <a:gd name="T29" fmla="*/ 2147483647 h 21"/>
                <a:gd name="T30" fmla="*/ 2147483647 w 66"/>
                <a:gd name="T31" fmla="*/ 2147483647 h 21"/>
                <a:gd name="T32" fmla="*/ 2147483647 w 66"/>
                <a:gd name="T33" fmla="*/ 2147483647 h 21"/>
                <a:gd name="T34" fmla="*/ 2147483647 w 66"/>
                <a:gd name="T35" fmla="*/ 2147483647 h 21"/>
                <a:gd name="T36" fmla="*/ 2147483647 w 66"/>
                <a:gd name="T37" fmla="*/ 2147483647 h 21"/>
                <a:gd name="T38" fmla="*/ 2147483647 w 66"/>
                <a:gd name="T39" fmla="*/ 2147483647 h 21"/>
                <a:gd name="T40" fmla="*/ 2147483647 w 66"/>
                <a:gd name="T41" fmla="*/ 2147483647 h 21"/>
                <a:gd name="T42" fmla="*/ 2147483647 w 66"/>
                <a:gd name="T43" fmla="*/ 2147483647 h 21"/>
                <a:gd name="T44" fmla="*/ 2147483647 w 66"/>
                <a:gd name="T45" fmla="*/ 2147483647 h 21"/>
                <a:gd name="T46" fmla="*/ 2147483647 w 66"/>
                <a:gd name="T47" fmla="*/ 2147483647 h 21"/>
                <a:gd name="T48" fmla="*/ 2147483647 w 66"/>
                <a:gd name="T49" fmla="*/ 2147483647 h 21"/>
                <a:gd name="T50" fmla="*/ 2147483647 w 66"/>
                <a:gd name="T51" fmla="*/ 2147483647 h 21"/>
                <a:gd name="T52" fmla="*/ 2147483647 w 66"/>
                <a:gd name="T53" fmla="*/ 2147483647 h 21"/>
                <a:gd name="T54" fmla="*/ 2147483647 w 66"/>
                <a:gd name="T55" fmla="*/ 0 h 21"/>
                <a:gd name="T56" fmla="*/ 2147483647 w 66"/>
                <a:gd name="T57" fmla="*/ 0 h 21"/>
                <a:gd name="T58" fmla="*/ 2147483647 w 6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6"/>
                <a:gd name="T91" fmla="*/ 0 h 21"/>
                <a:gd name="T92" fmla="*/ 66 w 6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6" h="21">
                  <a:moveTo>
                    <a:pt x="8" y="0"/>
                  </a:moveTo>
                  <a:lnTo>
                    <a:pt x="5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1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6" y="15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9" name="Line 1012"/>
            <p:cNvSpPr>
              <a:spLocks noChangeShapeType="1"/>
            </p:cNvSpPr>
            <p:nvPr/>
          </p:nvSpPr>
          <p:spPr bwMode="auto">
            <a:xfrm>
              <a:off x="3778028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0" name="Freeform 1013"/>
            <p:cNvSpPr>
              <a:spLocks/>
            </p:cNvSpPr>
            <p:nvPr/>
          </p:nvSpPr>
          <p:spPr bwMode="auto">
            <a:xfrm>
              <a:off x="3775262" y="2760883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2147483647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2147483647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1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5" y="18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1" name="Line 1014"/>
            <p:cNvSpPr>
              <a:spLocks noChangeShapeType="1"/>
            </p:cNvSpPr>
            <p:nvPr/>
          </p:nvSpPr>
          <p:spPr bwMode="auto">
            <a:xfrm>
              <a:off x="3782179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2" name="Freeform 1015"/>
            <p:cNvSpPr>
              <a:spLocks/>
            </p:cNvSpPr>
            <p:nvPr/>
          </p:nvSpPr>
          <p:spPr bwMode="auto">
            <a:xfrm>
              <a:off x="3779412" y="2760883"/>
              <a:ext cx="13832" cy="5641"/>
            </a:xfrm>
            <a:custGeom>
              <a:avLst/>
              <a:gdLst>
                <a:gd name="T0" fmla="*/ 2147483647 w 49"/>
                <a:gd name="T1" fmla="*/ 0 h 21"/>
                <a:gd name="T2" fmla="*/ 2147483647 w 49"/>
                <a:gd name="T3" fmla="*/ 0 h 21"/>
                <a:gd name="T4" fmla="*/ 2147483647 w 49"/>
                <a:gd name="T5" fmla="*/ 2147483647 h 21"/>
                <a:gd name="T6" fmla="*/ 2147483647 w 49"/>
                <a:gd name="T7" fmla="*/ 2147483647 h 21"/>
                <a:gd name="T8" fmla="*/ 2147483647 w 49"/>
                <a:gd name="T9" fmla="*/ 2147483647 h 21"/>
                <a:gd name="T10" fmla="*/ 2147483647 w 49"/>
                <a:gd name="T11" fmla="*/ 2147483647 h 21"/>
                <a:gd name="T12" fmla="*/ 0 w 49"/>
                <a:gd name="T13" fmla="*/ 2147483647 h 21"/>
                <a:gd name="T14" fmla="*/ 0 w 49"/>
                <a:gd name="T15" fmla="*/ 2147483647 h 21"/>
                <a:gd name="T16" fmla="*/ 0 w 49"/>
                <a:gd name="T17" fmla="*/ 2147483647 h 21"/>
                <a:gd name="T18" fmla="*/ 2147483647 w 49"/>
                <a:gd name="T19" fmla="*/ 2147483647 h 21"/>
                <a:gd name="T20" fmla="*/ 2147483647 w 49"/>
                <a:gd name="T21" fmla="*/ 2147483647 h 21"/>
                <a:gd name="T22" fmla="*/ 2147483647 w 49"/>
                <a:gd name="T23" fmla="*/ 2147483647 h 21"/>
                <a:gd name="T24" fmla="*/ 2147483647 w 49"/>
                <a:gd name="T25" fmla="*/ 2147483647 h 21"/>
                <a:gd name="T26" fmla="*/ 2147483647 w 49"/>
                <a:gd name="T27" fmla="*/ 2147483647 h 21"/>
                <a:gd name="T28" fmla="*/ 2147483647 w 49"/>
                <a:gd name="T29" fmla="*/ 2147483647 h 21"/>
                <a:gd name="T30" fmla="*/ 2147483647 w 49"/>
                <a:gd name="T31" fmla="*/ 2147483647 h 21"/>
                <a:gd name="T32" fmla="*/ 2147483647 w 49"/>
                <a:gd name="T33" fmla="*/ 2147483647 h 21"/>
                <a:gd name="T34" fmla="*/ 2147483647 w 49"/>
                <a:gd name="T35" fmla="*/ 2147483647 h 21"/>
                <a:gd name="T36" fmla="*/ 2147483647 w 49"/>
                <a:gd name="T37" fmla="*/ 2147483647 h 21"/>
                <a:gd name="T38" fmla="*/ 2147483647 w 49"/>
                <a:gd name="T39" fmla="*/ 2147483647 h 21"/>
                <a:gd name="T40" fmla="*/ 2147483647 w 49"/>
                <a:gd name="T41" fmla="*/ 2147483647 h 21"/>
                <a:gd name="T42" fmla="*/ 2147483647 w 49"/>
                <a:gd name="T43" fmla="*/ 2147483647 h 21"/>
                <a:gd name="T44" fmla="*/ 2147483647 w 49"/>
                <a:gd name="T45" fmla="*/ 2147483647 h 21"/>
                <a:gd name="T46" fmla="*/ 2147483647 w 49"/>
                <a:gd name="T47" fmla="*/ 2147483647 h 21"/>
                <a:gd name="T48" fmla="*/ 2147483647 w 49"/>
                <a:gd name="T49" fmla="*/ 2147483647 h 21"/>
                <a:gd name="T50" fmla="*/ 2147483647 w 49"/>
                <a:gd name="T51" fmla="*/ 2147483647 h 21"/>
                <a:gd name="T52" fmla="*/ 2147483647 w 49"/>
                <a:gd name="T53" fmla="*/ 2147483647 h 21"/>
                <a:gd name="T54" fmla="*/ 2147483647 w 49"/>
                <a:gd name="T55" fmla="*/ 0 h 21"/>
                <a:gd name="T56" fmla="*/ 2147483647 w 49"/>
                <a:gd name="T57" fmla="*/ 0 h 21"/>
                <a:gd name="T58" fmla="*/ 2147483647 w 4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9"/>
                <a:gd name="T91" fmla="*/ 0 h 21"/>
                <a:gd name="T92" fmla="*/ 49 w 4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9" h="21">
                  <a:moveTo>
                    <a:pt x="11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37" y="21"/>
                  </a:lnTo>
                  <a:lnTo>
                    <a:pt x="43" y="21"/>
                  </a:lnTo>
                  <a:lnTo>
                    <a:pt x="46" y="21"/>
                  </a:lnTo>
                  <a:lnTo>
                    <a:pt x="49" y="18"/>
                  </a:lnTo>
                  <a:lnTo>
                    <a:pt x="49" y="15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6"/>
                  </a:lnTo>
                  <a:lnTo>
                    <a:pt x="46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3" name="Line 1016"/>
            <p:cNvSpPr>
              <a:spLocks noChangeShapeType="1"/>
            </p:cNvSpPr>
            <p:nvPr/>
          </p:nvSpPr>
          <p:spPr bwMode="auto">
            <a:xfrm>
              <a:off x="3790478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4" name="Freeform 1017"/>
            <p:cNvSpPr>
              <a:spLocks/>
            </p:cNvSpPr>
            <p:nvPr/>
          </p:nvSpPr>
          <p:spPr bwMode="auto">
            <a:xfrm>
              <a:off x="3787711" y="2760883"/>
              <a:ext cx="8299" cy="5641"/>
            </a:xfrm>
            <a:custGeom>
              <a:avLst/>
              <a:gdLst>
                <a:gd name="T0" fmla="*/ 2147483647 w 29"/>
                <a:gd name="T1" fmla="*/ 0 h 21"/>
                <a:gd name="T2" fmla="*/ 2147483647 w 29"/>
                <a:gd name="T3" fmla="*/ 0 h 21"/>
                <a:gd name="T4" fmla="*/ 2147483647 w 29"/>
                <a:gd name="T5" fmla="*/ 2147483647 h 21"/>
                <a:gd name="T6" fmla="*/ 2147483647 w 29"/>
                <a:gd name="T7" fmla="*/ 2147483647 h 21"/>
                <a:gd name="T8" fmla="*/ 2147483647 w 29"/>
                <a:gd name="T9" fmla="*/ 2147483647 h 21"/>
                <a:gd name="T10" fmla="*/ 2147483647 w 29"/>
                <a:gd name="T11" fmla="*/ 2147483647 h 21"/>
                <a:gd name="T12" fmla="*/ 2147483647 w 29"/>
                <a:gd name="T13" fmla="*/ 2147483647 h 21"/>
                <a:gd name="T14" fmla="*/ 0 w 29"/>
                <a:gd name="T15" fmla="*/ 2147483647 h 21"/>
                <a:gd name="T16" fmla="*/ 2147483647 w 29"/>
                <a:gd name="T17" fmla="*/ 2147483647 h 21"/>
                <a:gd name="T18" fmla="*/ 2147483647 w 29"/>
                <a:gd name="T19" fmla="*/ 2147483647 h 21"/>
                <a:gd name="T20" fmla="*/ 2147483647 w 29"/>
                <a:gd name="T21" fmla="*/ 2147483647 h 21"/>
                <a:gd name="T22" fmla="*/ 2147483647 w 29"/>
                <a:gd name="T23" fmla="*/ 2147483647 h 21"/>
                <a:gd name="T24" fmla="*/ 2147483647 w 29"/>
                <a:gd name="T25" fmla="*/ 2147483647 h 21"/>
                <a:gd name="T26" fmla="*/ 2147483647 w 29"/>
                <a:gd name="T27" fmla="*/ 2147483647 h 21"/>
                <a:gd name="T28" fmla="*/ 2147483647 w 29"/>
                <a:gd name="T29" fmla="*/ 2147483647 h 21"/>
                <a:gd name="T30" fmla="*/ 2147483647 w 29"/>
                <a:gd name="T31" fmla="*/ 2147483647 h 21"/>
                <a:gd name="T32" fmla="*/ 2147483647 w 29"/>
                <a:gd name="T33" fmla="*/ 2147483647 h 21"/>
                <a:gd name="T34" fmla="*/ 2147483647 w 29"/>
                <a:gd name="T35" fmla="*/ 2147483647 h 21"/>
                <a:gd name="T36" fmla="*/ 2147483647 w 29"/>
                <a:gd name="T37" fmla="*/ 2147483647 h 21"/>
                <a:gd name="T38" fmla="*/ 2147483647 w 29"/>
                <a:gd name="T39" fmla="*/ 2147483647 h 21"/>
                <a:gd name="T40" fmla="*/ 2147483647 w 29"/>
                <a:gd name="T41" fmla="*/ 2147483647 h 21"/>
                <a:gd name="T42" fmla="*/ 2147483647 w 29"/>
                <a:gd name="T43" fmla="*/ 2147483647 h 21"/>
                <a:gd name="T44" fmla="*/ 2147483647 w 29"/>
                <a:gd name="T45" fmla="*/ 2147483647 h 21"/>
                <a:gd name="T46" fmla="*/ 2147483647 w 29"/>
                <a:gd name="T47" fmla="*/ 2147483647 h 21"/>
                <a:gd name="T48" fmla="*/ 2147483647 w 29"/>
                <a:gd name="T49" fmla="*/ 2147483647 h 21"/>
                <a:gd name="T50" fmla="*/ 2147483647 w 29"/>
                <a:gd name="T51" fmla="*/ 2147483647 h 21"/>
                <a:gd name="T52" fmla="*/ 2147483647 w 29"/>
                <a:gd name="T53" fmla="*/ 2147483647 h 21"/>
                <a:gd name="T54" fmla="*/ 2147483647 w 29"/>
                <a:gd name="T55" fmla="*/ 0 h 21"/>
                <a:gd name="T56" fmla="*/ 2147483647 w 29"/>
                <a:gd name="T57" fmla="*/ 0 h 21"/>
                <a:gd name="T58" fmla="*/ 2147483647 w 2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1"/>
                <a:gd name="T92" fmla="*/ 29 w 2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1">
                  <a:moveTo>
                    <a:pt x="11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5" name="Line 1018"/>
            <p:cNvSpPr>
              <a:spLocks noChangeShapeType="1"/>
            </p:cNvSpPr>
            <p:nvPr/>
          </p:nvSpPr>
          <p:spPr bwMode="auto">
            <a:xfrm>
              <a:off x="3793244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6" name="Freeform 1019"/>
            <p:cNvSpPr>
              <a:spLocks/>
            </p:cNvSpPr>
            <p:nvPr/>
          </p:nvSpPr>
          <p:spPr bwMode="auto">
            <a:xfrm>
              <a:off x="3790478" y="2760883"/>
              <a:ext cx="8299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2147483647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2147483647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12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7" name="Line 1020"/>
            <p:cNvSpPr>
              <a:spLocks noChangeShapeType="1"/>
            </p:cNvSpPr>
            <p:nvPr/>
          </p:nvSpPr>
          <p:spPr bwMode="auto">
            <a:xfrm>
              <a:off x="3796010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8" name="Freeform 1021"/>
            <p:cNvSpPr>
              <a:spLocks/>
            </p:cNvSpPr>
            <p:nvPr/>
          </p:nvSpPr>
          <p:spPr bwMode="auto">
            <a:xfrm>
              <a:off x="3793244" y="2760883"/>
              <a:ext cx="9683" cy="5641"/>
            </a:xfrm>
            <a:custGeom>
              <a:avLst/>
              <a:gdLst>
                <a:gd name="T0" fmla="*/ 2147483647 w 34"/>
                <a:gd name="T1" fmla="*/ 0 h 21"/>
                <a:gd name="T2" fmla="*/ 2147483647 w 34"/>
                <a:gd name="T3" fmla="*/ 0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0 w 34"/>
                <a:gd name="T13" fmla="*/ 2147483647 h 21"/>
                <a:gd name="T14" fmla="*/ 0 w 34"/>
                <a:gd name="T15" fmla="*/ 2147483647 h 21"/>
                <a:gd name="T16" fmla="*/ 0 w 34"/>
                <a:gd name="T17" fmla="*/ 2147483647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2147483647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2147483647 w 34"/>
                <a:gd name="T51" fmla="*/ 2147483647 h 21"/>
                <a:gd name="T52" fmla="*/ 2147483647 w 34"/>
                <a:gd name="T53" fmla="*/ 2147483647 h 21"/>
                <a:gd name="T54" fmla="*/ 2147483647 w 34"/>
                <a:gd name="T55" fmla="*/ 0 h 21"/>
                <a:gd name="T56" fmla="*/ 2147483647 w 34"/>
                <a:gd name="T57" fmla="*/ 0 h 21"/>
                <a:gd name="T58" fmla="*/ 2147483647 w 3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1"/>
                <a:gd name="T92" fmla="*/ 34 w 3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1">
                  <a:moveTo>
                    <a:pt x="11" y="0"/>
                  </a:moveTo>
                  <a:lnTo>
                    <a:pt x="9" y="0"/>
                  </a:lnTo>
                  <a:lnTo>
                    <a:pt x="5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9" y="21"/>
                  </a:lnTo>
                  <a:lnTo>
                    <a:pt x="25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8"/>
                  </a:lnTo>
                  <a:lnTo>
                    <a:pt x="34" y="15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9" name="Line 1022"/>
            <p:cNvSpPr>
              <a:spLocks noChangeShapeType="1"/>
            </p:cNvSpPr>
            <p:nvPr/>
          </p:nvSpPr>
          <p:spPr bwMode="auto">
            <a:xfrm>
              <a:off x="3800160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0" name="Freeform 1023"/>
            <p:cNvSpPr>
              <a:spLocks/>
            </p:cNvSpPr>
            <p:nvPr/>
          </p:nvSpPr>
          <p:spPr bwMode="auto">
            <a:xfrm>
              <a:off x="3797393" y="2760883"/>
              <a:ext cx="12449" cy="5641"/>
            </a:xfrm>
            <a:custGeom>
              <a:avLst/>
              <a:gdLst>
                <a:gd name="T0" fmla="*/ 2147483647 w 43"/>
                <a:gd name="T1" fmla="*/ 0 h 21"/>
                <a:gd name="T2" fmla="*/ 2147483647 w 43"/>
                <a:gd name="T3" fmla="*/ 0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0 w 43"/>
                <a:gd name="T11" fmla="*/ 2147483647 h 21"/>
                <a:gd name="T12" fmla="*/ 0 w 43"/>
                <a:gd name="T13" fmla="*/ 2147483647 h 21"/>
                <a:gd name="T14" fmla="*/ 0 w 43"/>
                <a:gd name="T15" fmla="*/ 2147483647 h 21"/>
                <a:gd name="T16" fmla="*/ 0 w 43"/>
                <a:gd name="T17" fmla="*/ 2147483647 h 21"/>
                <a:gd name="T18" fmla="*/ 0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2147483647 w 43"/>
                <a:gd name="T31" fmla="*/ 2147483647 h 21"/>
                <a:gd name="T32" fmla="*/ 2147483647 w 43"/>
                <a:gd name="T33" fmla="*/ 2147483647 h 21"/>
                <a:gd name="T34" fmla="*/ 2147483647 w 43"/>
                <a:gd name="T35" fmla="*/ 2147483647 h 21"/>
                <a:gd name="T36" fmla="*/ 2147483647 w 43"/>
                <a:gd name="T37" fmla="*/ 2147483647 h 21"/>
                <a:gd name="T38" fmla="*/ 2147483647 w 43"/>
                <a:gd name="T39" fmla="*/ 2147483647 h 21"/>
                <a:gd name="T40" fmla="*/ 2147483647 w 43"/>
                <a:gd name="T41" fmla="*/ 2147483647 h 21"/>
                <a:gd name="T42" fmla="*/ 2147483647 w 43"/>
                <a:gd name="T43" fmla="*/ 2147483647 h 21"/>
                <a:gd name="T44" fmla="*/ 2147483647 w 43"/>
                <a:gd name="T45" fmla="*/ 2147483647 h 21"/>
                <a:gd name="T46" fmla="*/ 2147483647 w 43"/>
                <a:gd name="T47" fmla="*/ 2147483647 h 21"/>
                <a:gd name="T48" fmla="*/ 2147483647 w 43"/>
                <a:gd name="T49" fmla="*/ 2147483647 h 21"/>
                <a:gd name="T50" fmla="*/ 2147483647 w 43"/>
                <a:gd name="T51" fmla="*/ 2147483647 h 21"/>
                <a:gd name="T52" fmla="*/ 2147483647 w 43"/>
                <a:gd name="T53" fmla="*/ 2147483647 h 21"/>
                <a:gd name="T54" fmla="*/ 2147483647 w 43"/>
                <a:gd name="T55" fmla="*/ 0 h 21"/>
                <a:gd name="T56" fmla="*/ 2147483647 w 43"/>
                <a:gd name="T57" fmla="*/ 0 h 21"/>
                <a:gd name="T58" fmla="*/ 2147483647 w 4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1"/>
                <a:gd name="T92" fmla="*/ 43 w 4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1">
                  <a:moveTo>
                    <a:pt x="10" y="0"/>
                  </a:moveTo>
                  <a:lnTo>
                    <a:pt x="8" y="0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31" y="21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3" y="18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43" y="6"/>
                  </a:lnTo>
                  <a:lnTo>
                    <a:pt x="39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1" name="Line 1024"/>
            <p:cNvSpPr>
              <a:spLocks noChangeShapeType="1"/>
            </p:cNvSpPr>
            <p:nvPr/>
          </p:nvSpPr>
          <p:spPr bwMode="auto">
            <a:xfrm>
              <a:off x="3807076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2" name="Freeform 1025"/>
            <p:cNvSpPr>
              <a:spLocks/>
            </p:cNvSpPr>
            <p:nvPr/>
          </p:nvSpPr>
          <p:spPr bwMode="auto">
            <a:xfrm>
              <a:off x="3802926" y="2760883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2147483647 w 23"/>
                <a:gd name="T13" fmla="*/ 2147483647 h 21"/>
                <a:gd name="T14" fmla="*/ 0 w 23"/>
                <a:gd name="T15" fmla="*/ 2147483647 h 21"/>
                <a:gd name="T16" fmla="*/ 2147483647 w 23"/>
                <a:gd name="T17" fmla="*/ 2147483647 h 21"/>
                <a:gd name="T18" fmla="*/ 2147483647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11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6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3" name="Line 1026"/>
            <p:cNvSpPr>
              <a:spLocks noChangeShapeType="1"/>
            </p:cNvSpPr>
            <p:nvPr/>
          </p:nvSpPr>
          <p:spPr bwMode="auto">
            <a:xfrm>
              <a:off x="3807076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4" name="Freeform 1027"/>
            <p:cNvSpPr>
              <a:spLocks/>
            </p:cNvSpPr>
            <p:nvPr/>
          </p:nvSpPr>
          <p:spPr bwMode="auto">
            <a:xfrm>
              <a:off x="3804310" y="2760883"/>
              <a:ext cx="6917" cy="5641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2147483647 w 26"/>
                <a:gd name="T11" fmla="*/ 2147483647 h 21"/>
                <a:gd name="T12" fmla="*/ 2147483647 w 26"/>
                <a:gd name="T13" fmla="*/ 2147483647 h 21"/>
                <a:gd name="T14" fmla="*/ 0 w 26"/>
                <a:gd name="T15" fmla="*/ 2147483647 h 21"/>
                <a:gd name="T16" fmla="*/ 2147483647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2147483647 h 21"/>
                <a:gd name="T52" fmla="*/ 2147483647 w 26"/>
                <a:gd name="T53" fmla="*/ 2147483647 h 21"/>
                <a:gd name="T54" fmla="*/ 2147483647 w 26"/>
                <a:gd name="T55" fmla="*/ 0 h 21"/>
                <a:gd name="T56" fmla="*/ 2147483647 w 26"/>
                <a:gd name="T57" fmla="*/ 0 h 21"/>
                <a:gd name="T58" fmla="*/ 2147483647 w 2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1"/>
                <a:gd name="T92" fmla="*/ 26 w 2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1">
                  <a:moveTo>
                    <a:pt x="12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3" y="6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3" y="6"/>
                  </a:lnTo>
                  <a:lnTo>
                    <a:pt x="20" y="4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5" name="Line 1028"/>
            <p:cNvSpPr>
              <a:spLocks noChangeShapeType="1"/>
            </p:cNvSpPr>
            <p:nvPr/>
          </p:nvSpPr>
          <p:spPr bwMode="auto">
            <a:xfrm>
              <a:off x="3808459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6" name="Freeform 1029"/>
            <p:cNvSpPr>
              <a:spLocks/>
            </p:cNvSpPr>
            <p:nvPr/>
          </p:nvSpPr>
          <p:spPr bwMode="auto">
            <a:xfrm>
              <a:off x="3805692" y="2760883"/>
              <a:ext cx="6917" cy="5641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0 w 26"/>
                <a:gd name="T9" fmla="*/ 2147483647 h 21"/>
                <a:gd name="T10" fmla="*/ 0 w 26"/>
                <a:gd name="T11" fmla="*/ 2147483647 h 21"/>
                <a:gd name="T12" fmla="*/ 0 w 26"/>
                <a:gd name="T13" fmla="*/ 2147483647 h 21"/>
                <a:gd name="T14" fmla="*/ 0 w 26"/>
                <a:gd name="T15" fmla="*/ 2147483647 h 21"/>
                <a:gd name="T16" fmla="*/ 0 w 26"/>
                <a:gd name="T17" fmla="*/ 2147483647 h 21"/>
                <a:gd name="T18" fmla="*/ 0 w 26"/>
                <a:gd name="T19" fmla="*/ 2147483647 h 21"/>
                <a:gd name="T20" fmla="*/ 0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2147483647 h 21"/>
                <a:gd name="T52" fmla="*/ 2147483647 w 26"/>
                <a:gd name="T53" fmla="*/ 2147483647 h 21"/>
                <a:gd name="T54" fmla="*/ 2147483647 w 26"/>
                <a:gd name="T55" fmla="*/ 0 h 21"/>
                <a:gd name="T56" fmla="*/ 2147483647 w 26"/>
                <a:gd name="T57" fmla="*/ 0 h 21"/>
                <a:gd name="T58" fmla="*/ 2147483647 w 2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1"/>
                <a:gd name="T92" fmla="*/ 26 w 2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1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3" y="21"/>
                  </a:lnTo>
                  <a:lnTo>
                    <a:pt x="23" y="18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7" name="Line 1030"/>
            <p:cNvSpPr>
              <a:spLocks noChangeShapeType="1"/>
            </p:cNvSpPr>
            <p:nvPr/>
          </p:nvSpPr>
          <p:spPr bwMode="auto">
            <a:xfrm>
              <a:off x="3811226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8" name="Freeform 1031"/>
            <p:cNvSpPr>
              <a:spLocks/>
            </p:cNvSpPr>
            <p:nvPr/>
          </p:nvSpPr>
          <p:spPr bwMode="auto">
            <a:xfrm>
              <a:off x="3807076" y="2760883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2147483647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11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9" name="Line 1032"/>
            <p:cNvSpPr>
              <a:spLocks noChangeShapeType="1"/>
            </p:cNvSpPr>
            <p:nvPr/>
          </p:nvSpPr>
          <p:spPr bwMode="auto">
            <a:xfrm>
              <a:off x="3811226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0" name="Freeform 1033"/>
            <p:cNvSpPr>
              <a:spLocks/>
            </p:cNvSpPr>
            <p:nvPr/>
          </p:nvSpPr>
          <p:spPr bwMode="auto">
            <a:xfrm>
              <a:off x="3808459" y="2760883"/>
              <a:ext cx="8299" cy="5641"/>
            </a:xfrm>
            <a:custGeom>
              <a:avLst/>
              <a:gdLst>
                <a:gd name="T0" fmla="*/ 2147483647 w 33"/>
                <a:gd name="T1" fmla="*/ 0 h 21"/>
                <a:gd name="T2" fmla="*/ 2147483647 w 33"/>
                <a:gd name="T3" fmla="*/ 0 h 21"/>
                <a:gd name="T4" fmla="*/ 2147483647 w 33"/>
                <a:gd name="T5" fmla="*/ 2147483647 h 21"/>
                <a:gd name="T6" fmla="*/ 2147483647 w 33"/>
                <a:gd name="T7" fmla="*/ 2147483647 h 21"/>
                <a:gd name="T8" fmla="*/ 2147483647 w 33"/>
                <a:gd name="T9" fmla="*/ 2147483647 h 21"/>
                <a:gd name="T10" fmla="*/ 0 w 33"/>
                <a:gd name="T11" fmla="*/ 2147483647 h 21"/>
                <a:gd name="T12" fmla="*/ 0 w 33"/>
                <a:gd name="T13" fmla="*/ 2147483647 h 21"/>
                <a:gd name="T14" fmla="*/ 0 w 33"/>
                <a:gd name="T15" fmla="*/ 2147483647 h 21"/>
                <a:gd name="T16" fmla="*/ 0 w 33"/>
                <a:gd name="T17" fmla="*/ 2147483647 h 21"/>
                <a:gd name="T18" fmla="*/ 0 w 33"/>
                <a:gd name="T19" fmla="*/ 2147483647 h 21"/>
                <a:gd name="T20" fmla="*/ 2147483647 w 33"/>
                <a:gd name="T21" fmla="*/ 2147483647 h 21"/>
                <a:gd name="T22" fmla="*/ 2147483647 w 33"/>
                <a:gd name="T23" fmla="*/ 2147483647 h 21"/>
                <a:gd name="T24" fmla="*/ 2147483647 w 33"/>
                <a:gd name="T25" fmla="*/ 2147483647 h 21"/>
                <a:gd name="T26" fmla="*/ 2147483647 w 33"/>
                <a:gd name="T27" fmla="*/ 2147483647 h 21"/>
                <a:gd name="T28" fmla="*/ 2147483647 w 33"/>
                <a:gd name="T29" fmla="*/ 2147483647 h 21"/>
                <a:gd name="T30" fmla="*/ 2147483647 w 33"/>
                <a:gd name="T31" fmla="*/ 2147483647 h 21"/>
                <a:gd name="T32" fmla="*/ 2147483647 w 33"/>
                <a:gd name="T33" fmla="*/ 2147483647 h 21"/>
                <a:gd name="T34" fmla="*/ 2147483647 w 33"/>
                <a:gd name="T35" fmla="*/ 2147483647 h 21"/>
                <a:gd name="T36" fmla="*/ 2147483647 w 33"/>
                <a:gd name="T37" fmla="*/ 2147483647 h 21"/>
                <a:gd name="T38" fmla="*/ 2147483647 w 33"/>
                <a:gd name="T39" fmla="*/ 2147483647 h 21"/>
                <a:gd name="T40" fmla="*/ 2147483647 w 33"/>
                <a:gd name="T41" fmla="*/ 2147483647 h 21"/>
                <a:gd name="T42" fmla="*/ 2147483647 w 33"/>
                <a:gd name="T43" fmla="*/ 2147483647 h 21"/>
                <a:gd name="T44" fmla="*/ 2147483647 w 33"/>
                <a:gd name="T45" fmla="*/ 2147483647 h 21"/>
                <a:gd name="T46" fmla="*/ 2147483647 w 33"/>
                <a:gd name="T47" fmla="*/ 2147483647 h 21"/>
                <a:gd name="T48" fmla="*/ 2147483647 w 33"/>
                <a:gd name="T49" fmla="*/ 2147483647 h 21"/>
                <a:gd name="T50" fmla="*/ 2147483647 w 33"/>
                <a:gd name="T51" fmla="*/ 2147483647 h 21"/>
                <a:gd name="T52" fmla="*/ 2147483647 w 33"/>
                <a:gd name="T53" fmla="*/ 2147483647 h 21"/>
                <a:gd name="T54" fmla="*/ 2147483647 w 33"/>
                <a:gd name="T55" fmla="*/ 0 h 21"/>
                <a:gd name="T56" fmla="*/ 2147483647 w 33"/>
                <a:gd name="T57" fmla="*/ 0 h 21"/>
                <a:gd name="T58" fmla="*/ 2147483647 w 3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1"/>
                <a:gd name="T92" fmla="*/ 33 w 3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1">
                  <a:moveTo>
                    <a:pt x="9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33" y="12"/>
                  </a:lnTo>
                  <a:lnTo>
                    <a:pt x="29" y="10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1" name="Line 1034"/>
            <p:cNvSpPr>
              <a:spLocks noChangeShapeType="1"/>
            </p:cNvSpPr>
            <p:nvPr/>
          </p:nvSpPr>
          <p:spPr bwMode="auto">
            <a:xfrm>
              <a:off x="3813992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2" name="Freeform 1035"/>
            <p:cNvSpPr>
              <a:spLocks/>
            </p:cNvSpPr>
            <p:nvPr/>
          </p:nvSpPr>
          <p:spPr bwMode="auto">
            <a:xfrm>
              <a:off x="3811226" y="2760883"/>
              <a:ext cx="5533" cy="5641"/>
            </a:xfrm>
            <a:custGeom>
              <a:avLst/>
              <a:gdLst>
                <a:gd name="T0" fmla="*/ 2147483647 w 21"/>
                <a:gd name="T1" fmla="*/ 0 h 21"/>
                <a:gd name="T2" fmla="*/ 2147483647 w 21"/>
                <a:gd name="T3" fmla="*/ 0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0 w 21"/>
                <a:gd name="T9" fmla="*/ 2147483647 h 21"/>
                <a:gd name="T10" fmla="*/ 0 w 21"/>
                <a:gd name="T11" fmla="*/ 2147483647 h 21"/>
                <a:gd name="T12" fmla="*/ 0 w 21"/>
                <a:gd name="T13" fmla="*/ 2147483647 h 21"/>
                <a:gd name="T14" fmla="*/ 0 w 21"/>
                <a:gd name="T15" fmla="*/ 2147483647 h 21"/>
                <a:gd name="T16" fmla="*/ 0 w 21"/>
                <a:gd name="T17" fmla="*/ 2147483647 h 21"/>
                <a:gd name="T18" fmla="*/ 0 w 21"/>
                <a:gd name="T19" fmla="*/ 2147483647 h 21"/>
                <a:gd name="T20" fmla="*/ 0 w 21"/>
                <a:gd name="T21" fmla="*/ 2147483647 h 21"/>
                <a:gd name="T22" fmla="*/ 2147483647 w 21"/>
                <a:gd name="T23" fmla="*/ 2147483647 h 21"/>
                <a:gd name="T24" fmla="*/ 2147483647 w 21"/>
                <a:gd name="T25" fmla="*/ 2147483647 h 21"/>
                <a:gd name="T26" fmla="*/ 2147483647 w 21"/>
                <a:gd name="T27" fmla="*/ 2147483647 h 21"/>
                <a:gd name="T28" fmla="*/ 2147483647 w 21"/>
                <a:gd name="T29" fmla="*/ 2147483647 h 21"/>
                <a:gd name="T30" fmla="*/ 2147483647 w 21"/>
                <a:gd name="T31" fmla="*/ 2147483647 h 21"/>
                <a:gd name="T32" fmla="*/ 2147483647 w 21"/>
                <a:gd name="T33" fmla="*/ 2147483647 h 21"/>
                <a:gd name="T34" fmla="*/ 2147483647 w 21"/>
                <a:gd name="T35" fmla="*/ 2147483647 h 21"/>
                <a:gd name="T36" fmla="*/ 2147483647 w 21"/>
                <a:gd name="T37" fmla="*/ 2147483647 h 21"/>
                <a:gd name="T38" fmla="*/ 2147483647 w 21"/>
                <a:gd name="T39" fmla="*/ 2147483647 h 21"/>
                <a:gd name="T40" fmla="*/ 2147483647 w 21"/>
                <a:gd name="T41" fmla="*/ 2147483647 h 21"/>
                <a:gd name="T42" fmla="*/ 2147483647 w 21"/>
                <a:gd name="T43" fmla="*/ 2147483647 h 21"/>
                <a:gd name="T44" fmla="*/ 2147483647 w 21"/>
                <a:gd name="T45" fmla="*/ 2147483647 h 21"/>
                <a:gd name="T46" fmla="*/ 2147483647 w 21"/>
                <a:gd name="T47" fmla="*/ 2147483647 h 21"/>
                <a:gd name="T48" fmla="*/ 2147483647 w 21"/>
                <a:gd name="T49" fmla="*/ 2147483647 h 21"/>
                <a:gd name="T50" fmla="*/ 2147483647 w 21"/>
                <a:gd name="T51" fmla="*/ 2147483647 h 21"/>
                <a:gd name="T52" fmla="*/ 2147483647 w 21"/>
                <a:gd name="T53" fmla="*/ 2147483647 h 21"/>
                <a:gd name="T54" fmla="*/ 2147483647 w 21"/>
                <a:gd name="T55" fmla="*/ 0 h 21"/>
                <a:gd name="T56" fmla="*/ 2147483647 w 21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"/>
                <a:gd name="T88" fmla="*/ 0 h 21"/>
                <a:gd name="T89" fmla="*/ 21 w 21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" h="21">
                  <a:moveTo>
                    <a:pt x="9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3" name="Line 1036"/>
            <p:cNvSpPr>
              <a:spLocks noChangeShapeType="1"/>
            </p:cNvSpPr>
            <p:nvPr/>
          </p:nvSpPr>
          <p:spPr bwMode="auto">
            <a:xfrm>
              <a:off x="3813992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4" name="Freeform 1037"/>
            <p:cNvSpPr>
              <a:spLocks/>
            </p:cNvSpPr>
            <p:nvPr/>
          </p:nvSpPr>
          <p:spPr bwMode="auto">
            <a:xfrm>
              <a:off x="3811226" y="2760883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0 h 21"/>
                <a:gd name="T56" fmla="*/ 2147483647 w 23"/>
                <a:gd name="T57" fmla="*/ 0 h 21"/>
                <a:gd name="T58" fmla="*/ 2147483647 w 2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1"/>
                <a:gd name="T92" fmla="*/ 23 w 2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1">
                  <a:moveTo>
                    <a:pt x="11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1" y="18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5" name="Line 1038"/>
            <p:cNvSpPr>
              <a:spLocks noChangeShapeType="1"/>
            </p:cNvSpPr>
            <p:nvPr/>
          </p:nvSpPr>
          <p:spPr bwMode="auto">
            <a:xfrm>
              <a:off x="3815375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6" name="Freeform 1039"/>
            <p:cNvSpPr>
              <a:spLocks/>
            </p:cNvSpPr>
            <p:nvPr/>
          </p:nvSpPr>
          <p:spPr bwMode="auto">
            <a:xfrm>
              <a:off x="3812609" y="2760883"/>
              <a:ext cx="8299" cy="5641"/>
            </a:xfrm>
            <a:custGeom>
              <a:avLst/>
              <a:gdLst>
                <a:gd name="T0" fmla="*/ 2147483647 w 32"/>
                <a:gd name="T1" fmla="*/ 0 h 21"/>
                <a:gd name="T2" fmla="*/ 2147483647 w 32"/>
                <a:gd name="T3" fmla="*/ 0 h 21"/>
                <a:gd name="T4" fmla="*/ 2147483647 w 32"/>
                <a:gd name="T5" fmla="*/ 2147483647 h 21"/>
                <a:gd name="T6" fmla="*/ 2147483647 w 32"/>
                <a:gd name="T7" fmla="*/ 2147483647 h 21"/>
                <a:gd name="T8" fmla="*/ 2147483647 w 32"/>
                <a:gd name="T9" fmla="*/ 2147483647 h 21"/>
                <a:gd name="T10" fmla="*/ 2147483647 w 32"/>
                <a:gd name="T11" fmla="*/ 2147483647 h 21"/>
                <a:gd name="T12" fmla="*/ 0 w 32"/>
                <a:gd name="T13" fmla="*/ 2147483647 h 21"/>
                <a:gd name="T14" fmla="*/ 0 w 32"/>
                <a:gd name="T15" fmla="*/ 2147483647 h 21"/>
                <a:gd name="T16" fmla="*/ 0 w 32"/>
                <a:gd name="T17" fmla="*/ 2147483647 h 21"/>
                <a:gd name="T18" fmla="*/ 2147483647 w 32"/>
                <a:gd name="T19" fmla="*/ 2147483647 h 21"/>
                <a:gd name="T20" fmla="*/ 2147483647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2147483647 h 21"/>
                <a:gd name="T42" fmla="*/ 2147483647 w 32"/>
                <a:gd name="T43" fmla="*/ 2147483647 h 21"/>
                <a:gd name="T44" fmla="*/ 2147483647 w 32"/>
                <a:gd name="T45" fmla="*/ 2147483647 h 21"/>
                <a:gd name="T46" fmla="*/ 2147483647 w 32"/>
                <a:gd name="T47" fmla="*/ 2147483647 h 21"/>
                <a:gd name="T48" fmla="*/ 2147483647 w 32"/>
                <a:gd name="T49" fmla="*/ 2147483647 h 21"/>
                <a:gd name="T50" fmla="*/ 2147483647 w 32"/>
                <a:gd name="T51" fmla="*/ 2147483647 h 21"/>
                <a:gd name="T52" fmla="*/ 2147483647 w 32"/>
                <a:gd name="T53" fmla="*/ 2147483647 h 21"/>
                <a:gd name="T54" fmla="*/ 2147483647 w 32"/>
                <a:gd name="T55" fmla="*/ 0 h 21"/>
                <a:gd name="T56" fmla="*/ 2147483647 w 32"/>
                <a:gd name="T57" fmla="*/ 0 h 21"/>
                <a:gd name="T58" fmla="*/ 2147483647 w 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1"/>
                <a:gd name="T92" fmla="*/ 32 w 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1">
                  <a:moveTo>
                    <a:pt x="12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8" y="18"/>
                  </a:lnTo>
                  <a:lnTo>
                    <a:pt x="28" y="15"/>
                  </a:lnTo>
                  <a:lnTo>
                    <a:pt x="32" y="12"/>
                  </a:lnTo>
                  <a:lnTo>
                    <a:pt x="28" y="10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7" name="Line 1040"/>
            <p:cNvSpPr>
              <a:spLocks noChangeShapeType="1"/>
            </p:cNvSpPr>
            <p:nvPr/>
          </p:nvSpPr>
          <p:spPr bwMode="auto">
            <a:xfrm>
              <a:off x="3818142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8" name="Freeform 1041"/>
            <p:cNvSpPr>
              <a:spLocks/>
            </p:cNvSpPr>
            <p:nvPr/>
          </p:nvSpPr>
          <p:spPr bwMode="auto">
            <a:xfrm>
              <a:off x="3815375" y="2760883"/>
              <a:ext cx="5533" cy="5641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2147483647 h 21"/>
                <a:gd name="T6" fmla="*/ 2147483647 w 20"/>
                <a:gd name="T7" fmla="*/ 2147483647 h 21"/>
                <a:gd name="T8" fmla="*/ 0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0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2147483647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8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9" name="Line 1042"/>
            <p:cNvSpPr>
              <a:spLocks noChangeShapeType="1"/>
            </p:cNvSpPr>
            <p:nvPr/>
          </p:nvSpPr>
          <p:spPr bwMode="auto">
            <a:xfrm>
              <a:off x="3818142" y="276088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0" name="Freeform 1043"/>
            <p:cNvSpPr>
              <a:spLocks/>
            </p:cNvSpPr>
            <p:nvPr/>
          </p:nvSpPr>
          <p:spPr bwMode="auto">
            <a:xfrm>
              <a:off x="3815375" y="2760883"/>
              <a:ext cx="8299" cy="5641"/>
            </a:xfrm>
            <a:custGeom>
              <a:avLst/>
              <a:gdLst>
                <a:gd name="T0" fmla="*/ 2147483647 w 28"/>
                <a:gd name="T1" fmla="*/ 0 h 21"/>
                <a:gd name="T2" fmla="*/ 2147483647 w 28"/>
                <a:gd name="T3" fmla="*/ 0 h 21"/>
                <a:gd name="T4" fmla="*/ 2147483647 w 28"/>
                <a:gd name="T5" fmla="*/ 2147483647 h 21"/>
                <a:gd name="T6" fmla="*/ 2147483647 w 28"/>
                <a:gd name="T7" fmla="*/ 2147483647 h 21"/>
                <a:gd name="T8" fmla="*/ 2147483647 w 28"/>
                <a:gd name="T9" fmla="*/ 2147483647 h 21"/>
                <a:gd name="T10" fmla="*/ 0 w 28"/>
                <a:gd name="T11" fmla="*/ 2147483647 h 21"/>
                <a:gd name="T12" fmla="*/ 0 w 28"/>
                <a:gd name="T13" fmla="*/ 2147483647 h 21"/>
                <a:gd name="T14" fmla="*/ 0 w 28"/>
                <a:gd name="T15" fmla="*/ 2147483647 h 21"/>
                <a:gd name="T16" fmla="*/ 0 w 28"/>
                <a:gd name="T17" fmla="*/ 2147483647 h 21"/>
                <a:gd name="T18" fmla="*/ 0 w 28"/>
                <a:gd name="T19" fmla="*/ 2147483647 h 21"/>
                <a:gd name="T20" fmla="*/ 2147483647 w 28"/>
                <a:gd name="T21" fmla="*/ 2147483647 h 21"/>
                <a:gd name="T22" fmla="*/ 2147483647 w 28"/>
                <a:gd name="T23" fmla="*/ 2147483647 h 21"/>
                <a:gd name="T24" fmla="*/ 2147483647 w 28"/>
                <a:gd name="T25" fmla="*/ 2147483647 h 21"/>
                <a:gd name="T26" fmla="*/ 2147483647 w 28"/>
                <a:gd name="T27" fmla="*/ 2147483647 h 21"/>
                <a:gd name="T28" fmla="*/ 2147483647 w 28"/>
                <a:gd name="T29" fmla="*/ 2147483647 h 21"/>
                <a:gd name="T30" fmla="*/ 2147483647 w 28"/>
                <a:gd name="T31" fmla="*/ 2147483647 h 21"/>
                <a:gd name="T32" fmla="*/ 2147483647 w 28"/>
                <a:gd name="T33" fmla="*/ 2147483647 h 21"/>
                <a:gd name="T34" fmla="*/ 2147483647 w 28"/>
                <a:gd name="T35" fmla="*/ 2147483647 h 21"/>
                <a:gd name="T36" fmla="*/ 2147483647 w 28"/>
                <a:gd name="T37" fmla="*/ 2147483647 h 21"/>
                <a:gd name="T38" fmla="*/ 2147483647 w 28"/>
                <a:gd name="T39" fmla="*/ 2147483647 h 21"/>
                <a:gd name="T40" fmla="*/ 2147483647 w 28"/>
                <a:gd name="T41" fmla="*/ 2147483647 h 21"/>
                <a:gd name="T42" fmla="*/ 2147483647 w 28"/>
                <a:gd name="T43" fmla="*/ 2147483647 h 21"/>
                <a:gd name="T44" fmla="*/ 2147483647 w 28"/>
                <a:gd name="T45" fmla="*/ 2147483647 h 21"/>
                <a:gd name="T46" fmla="*/ 2147483647 w 28"/>
                <a:gd name="T47" fmla="*/ 2147483647 h 21"/>
                <a:gd name="T48" fmla="*/ 2147483647 w 28"/>
                <a:gd name="T49" fmla="*/ 2147483647 h 21"/>
                <a:gd name="T50" fmla="*/ 2147483647 w 28"/>
                <a:gd name="T51" fmla="*/ 2147483647 h 21"/>
                <a:gd name="T52" fmla="*/ 2147483647 w 28"/>
                <a:gd name="T53" fmla="*/ 2147483647 h 21"/>
                <a:gd name="T54" fmla="*/ 2147483647 w 28"/>
                <a:gd name="T55" fmla="*/ 0 h 21"/>
                <a:gd name="T56" fmla="*/ 2147483647 w 28"/>
                <a:gd name="T57" fmla="*/ 0 h 21"/>
                <a:gd name="T58" fmla="*/ 2147483647 w 2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21"/>
                <a:gd name="T92" fmla="*/ 28 w 2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21">
                  <a:moveTo>
                    <a:pt x="11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6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5" y="21"/>
                  </a:lnTo>
                  <a:lnTo>
                    <a:pt x="25" y="18"/>
                  </a:lnTo>
                  <a:lnTo>
                    <a:pt x="28" y="15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2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1" name="Line 1044"/>
            <p:cNvSpPr>
              <a:spLocks noChangeShapeType="1"/>
            </p:cNvSpPr>
            <p:nvPr/>
          </p:nvSpPr>
          <p:spPr bwMode="auto">
            <a:xfrm>
              <a:off x="3823674" y="2763704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2" name="Freeform 1045"/>
            <p:cNvSpPr>
              <a:spLocks/>
            </p:cNvSpPr>
            <p:nvPr/>
          </p:nvSpPr>
          <p:spPr bwMode="auto">
            <a:xfrm>
              <a:off x="3818142" y="2760883"/>
              <a:ext cx="5533" cy="21156"/>
            </a:xfrm>
            <a:custGeom>
              <a:avLst/>
              <a:gdLst>
                <a:gd name="T0" fmla="*/ 2147483647 w 20"/>
                <a:gd name="T1" fmla="*/ 2147483647 h 76"/>
                <a:gd name="T2" fmla="*/ 2147483647 w 20"/>
                <a:gd name="T3" fmla="*/ 2147483647 h 76"/>
                <a:gd name="T4" fmla="*/ 2147483647 w 20"/>
                <a:gd name="T5" fmla="*/ 2147483647 h 76"/>
                <a:gd name="T6" fmla="*/ 2147483647 w 20"/>
                <a:gd name="T7" fmla="*/ 2147483647 h 76"/>
                <a:gd name="T8" fmla="*/ 2147483647 w 20"/>
                <a:gd name="T9" fmla="*/ 2147483647 h 76"/>
                <a:gd name="T10" fmla="*/ 2147483647 w 20"/>
                <a:gd name="T11" fmla="*/ 2147483647 h 76"/>
                <a:gd name="T12" fmla="*/ 2147483647 w 20"/>
                <a:gd name="T13" fmla="*/ 0 h 76"/>
                <a:gd name="T14" fmla="*/ 2147483647 w 20"/>
                <a:gd name="T15" fmla="*/ 0 h 76"/>
                <a:gd name="T16" fmla="*/ 2147483647 w 20"/>
                <a:gd name="T17" fmla="*/ 0 h 76"/>
                <a:gd name="T18" fmla="*/ 2147483647 w 20"/>
                <a:gd name="T19" fmla="*/ 2147483647 h 76"/>
                <a:gd name="T20" fmla="*/ 2147483647 w 20"/>
                <a:gd name="T21" fmla="*/ 2147483647 h 76"/>
                <a:gd name="T22" fmla="*/ 2147483647 w 20"/>
                <a:gd name="T23" fmla="*/ 2147483647 h 76"/>
                <a:gd name="T24" fmla="*/ 0 w 20"/>
                <a:gd name="T25" fmla="*/ 2147483647 h 76"/>
                <a:gd name="T26" fmla="*/ 0 w 20"/>
                <a:gd name="T27" fmla="*/ 2147483647 h 76"/>
                <a:gd name="T28" fmla="*/ 0 w 20"/>
                <a:gd name="T29" fmla="*/ 2147483647 h 76"/>
                <a:gd name="T30" fmla="*/ 0 w 20"/>
                <a:gd name="T31" fmla="*/ 2147483647 h 76"/>
                <a:gd name="T32" fmla="*/ 0 w 20"/>
                <a:gd name="T33" fmla="*/ 2147483647 h 76"/>
                <a:gd name="T34" fmla="*/ 2147483647 w 20"/>
                <a:gd name="T35" fmla="*/ 2147483647 h 76"/>
                <a:gd name="T36" fmla="*/ 2147483647 w 20"/>
                <a:gd name="T37" fmla="*/ 2147483647 h 76"/>
                <a:gd name="T38" fmla="*/ 2147483647 w 20"/>
                <a:gd name="T39" fmla="*/ 2147483647 h 76"/>
                <a:gd name="T40" fmla="*/ 2147483647 w 20"/>
                <a:gd name="T41" fmla="*/ 2147483647 h 76"/>
                <a:gd name="T42" fmla="*/ 2147483647 w 20"/>
                <a:gd name="T43" fmla="*/ 2147483647 h 76"/>
                <a:gd name="T44" fmla="*/ 2147483647 w 20"/>
                <a:gd name="T45" fmla="*/ 2147483647 h 76"/>
                <a:gd name="T46" fmla="*/ 2147483647 w 20"/>
                <a:gd name="T47" fmla="*/ 2147483647 h 76"/>
                <a:gd name="T48" fmla="*/ 2147483647 w 20"/>
                <a:gd name="T49" fmla="*/ 2147483647 h 76"/>
                <a:gd name="T50" fmla="*/ 2147483647 w 20"/>
                <a:gd name="T51" fmla="*/ 2147483647 h 76"/>
                <a:gd name="T52" fmla="*/ 2147483647 w 20"/>
                <a:gd name="T53" fmla="*/ 2147483647 h 76"/>
                <a:gd name="T54" fmla="*/ 2147483647 w 20"/>
                <a:gd name="T55" fmla="*/ 2147483647 h 76"/>
                <a:gd name="T56" fmla="*/ 2147483647 w 20"/>
                <a:gd name="T57" fmla="*/ 2147483647 h 76"/>
                <a:gd name="T58" fmla="*/ 2147483647 w 20"/>
                <a:gd name="T59" fmla="*/ 2147483647 h 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76"/>
                <a:gd name="T92" fmla="*/ 20 w 20"/>
                <a:gd name="T93" fmla="*/ 76 h 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76">
                  <a:moveTo>
                    <a:pt x="20" y="12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4" y="76"/>
                  </a:lnTo>
                  <a:lnTo>
                    <a:pt x="17" y="72"/>
                  </a:lnTo>
                  <a:lnTo>
                    <a:pt x="20" y="70"/>
                  </a:lnTo>
                  <a:lnTo>
                    <a:pt x="20" y="6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3" name="Line 1046"/>
            <p:cNvSpPr>
              <a:spLocks noChangeShapeType="1"/>
            </p:cNvSpPr>
            <p:nvPr/>
          </p:nvSpPr>
          <p:spPr bwMode="auto">
            <a:xfrm>
              <a:off x="3820908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4" name="Freeform 1047"/>
            <p:cNvSpPr>
              <a:spLocks/>
            </p:cNvSpPr>
            <p:nvPr/>
          </p:nvSpPr>
          <p:spPr bwMode="auto">
            <a:xfrm>
              <a:off x="3818142" y="2776397"/>
              <a:ext cx="17982" cy="5641"/>
            </a:xfrm>
            <a:custGeom>
              <a:avLst/>
              <a:gdLst>
                <a:gd name="T0" fmla="*/ 2147483647 w 64"/>
                <a:gd name="T1" fmla="*/ 0 h 21"/>
                <a:gd name="T2" fmla="*/ 2147483647 w 64"/>
                <a:gd name="T3" fmla="*/ 0 h 21"/>
                <a:gd name="T4" fmla="*/ 2147483647 w 64"/>
                <a:gd name="T5" fmla="*/ 0 h 21"/>
                <a:gd name="T6" fmla="*/ 2147483647 w 64"/>
                <a:gd name="T7" fmla="*/ 2147483647 h 21"/>
                <a:gd name="T8" fmla="*/ 2147483647 w 64"/>
                <a:gd name="T9" fmla="*/ 2147483647 h 21"/>
                <a:gd name="T10" fmla="*/ 0 w 64"/>
                <a:gd name="T11" fmla="*/ 2147483647 h 21"/>
                <a:gd name="T12" fmla="*/ 0 w 64"/>
                <a:gd name="T13" fmla="*/ 2147483647 h 21"/>
                <a:gd name="T14" fmla="*/ 0 w 64"/>
                <a:gd name="T15" fmla="*/ 2147483647 h 21"/>
                <a:gd name="T16" fmla="*/ 0 w 64"/>
                <a:gd name="T17" fmla="*/ 2147483647 h 21"/>
                <a:gd name="T18" fmla="*/ 0 w 64"/>
                <a:gd name="T19" fmla="*/ 2147483647 h 21"/>
                <a:gd name="T20" fmla="*/ 2147483647 w 64"/>
                <a:gd name="T21" fmla="*/ 2147483647 h 21"/>
                <a:gd name="T22" fmla="*/ 2147483647 w 64"/>
                <a:gd name="T23" fmla="*/ 2147483647 h 21"/>
                <a:gd name="T24" fmla="*/ 2147483647 w 64"/>
                <a:gd name="T25" fmla="*/ 2147483647 h 21"/>
                <a:gd name="T26" fmla="*/ 2147483647 w 64"/>
                <a:gd name="T27" fmla="*/ 2147483647 h 21"/>
                <a:gd name="T28" fmla="*/ 2147483647 w 64"/>
                <a:gd name="T29" fmla="*/ 2147483647 h 21"/>
                <a:gd name="T30" fmla="*/ 2147483647 w 64"/>
                <a:gd name="T31" fmla="*/ 2147483647 h 21"/>
                <a:gd name="T32" fmla="*/ 2147483647 w 64"/>
                <a:gd name="T33" fmla="*/ 2147483647 h 21"/>
                <a:gd name="T34" fmla="*/ 2147483647 w 64"/>
                <a:gd name="T35" fmla="*/ 2147483647 h 21"/>
                <a:gd name="T36" fmla="*/ 2147483647 w 64"/>
                <a:gd name="T37" fmla="*/ 2147483647 h 21"/>
                <a:gd name="T38" fmla="*/ 2147483647 w 64"/>
                <a:gd name="T39" fmla="*/ 2147483647 h 21"/>
                <a:gd name="T40" fmla="*/ 2147483647 w 64"/>
                <a:gd name="T41" fmla="*/ 2147483647 h 21"/>
                <a:gd name="T42" fmla="*/ 2147483647 w 64"/>
                <a:gd name="T43" fmla="*/ 2147483647 h 21"/>
                <a:gd name="T44" fmla="*/ 2147483647 w 64"/>
                <a:gd name="T45" fmla="*/ 2147483647 h 21"/>
                <a:gd name="T46" fmla="*/ 2147483647 w 64"/>
                <a:gd name="T47" fmla="*/ 2147483647 h 21"/>
                <a:gd name="T48" fmla="*/ 2147483647 w 64"/>
                <a:gd name="T49" fmla="*/ 2147483647 h 21"/>
                <a:gd name="T50" fmla="*/ 2147483647 w 64"/>
                <a:gd name="T51" fmla="*/ 2147483647 h 21"/>
                <a:gd name="T52" fmla="*/ 2147483647 w 64"/>
                <a:gd name="T53" fmla="*/ 0 h 21"/>
                <a:gd name="T54" fmla="*/ 2147483647 w 64"/>
                <a:gd name="T55" fmla="*/ 0 h 21"/>
                <a:gd name="T56" fmla="*/ 2147483647 w 64"/>
                <a:gd name="T57" fmla="*/ 0 h 21"/>
                <a:gd name="T58" fmla="*/ 2147483647 w 6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4"/>
                <a:gd name="T91" fmla="*/ 0 h 21"/>
                <a:gd name="T92" fmla="*/ 64 w 6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4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49" y="21"/>
                  </a:lnTo>
                  <a:lnTo>
                    <a:pt x="54" y="21"/>
                  </a:lnTo>
                  <a:lnTo>
                    <a:pt x="58" y="21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4" y="12"/>
                  </a:lnTo>
                  <a:lnTo>
                    <a:pt x="64" y="9"/>
                  </a:lnTo>
                  <a:lnTo>
                    <a:pt x="60" y="6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5" name="Line 1048"/>
            <p:cNvSpPr>
              <a:spLocks noChangeShapeType="1"/>
            </p:cNvSpPr>
            <p:nvPr/>
          </p:nvSpPr>
          <p:spPr bwMode="auto">
            <a:xfrm>
              <a:off x="3831974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6" name="Freeform 1049"/>
            <p:cNvSpPr>
              <a:spLocks/>
            </p:cNvSpPr>
            <p:nvPr/>
          </p:nvSpPr>
          <p:spPr bwMode="auto">
            <a:xfrm>
              <a:off x="3829208" y="2776397"/>
              <a:ext cx="8299" cy="5641"/>
            </a:xfrm>
            <a:custGeom>
              <a:avLst/>
              <a:gdLst>
                <a:gd name="T0" fmla="*/ 2147483647 w 29"/>
                <a:gd name="T1" fmla="*/ 0 h 21"/>
                <a:gd name="T2" fmla="*/ 2147483647 w 29"/>
                <a:gd name="T3" fmla="*/ 0 h 21"/>
                <a:gd name="T4" fmla="*/ 2147483647 w 29"/>
                <a:gd name="T5" fmla="*/ 0 h 21"/>
                <a:gd name="T6" fmla="*/ 2147483647 w 29"/>
                <a:gd name="T7" fmla="*/ 2147483647 h 21"/>
                <a:gd name="T8" fmla="*/ 2147483647 w 29"/>
                <a:gd name="T9" fmla="*/ 2147483647 h 21"/>
                <a:gd name="T10" fmla="*/ 0 w 29"/>
                <a:gd name="T11" fmla="*/ 2147483647 h 21"/>
                <a:gd name="T12" fmla="*/ 0 w 29"/>
                <a:gd name="T13" fmla="*/ 2147483647 h 21"/>
                <a:gd name="T14" fmla="*/ 0 w 29"/>
                <a:gd name="T15" fmla="*/ 2147483647 h 21"/>
                <a:gd name="T16" fmla="*/ 0 w 29"/>
                <a:gd name="T17" fmla="*/ 2147483647 h 21"/>
                <a:gd name="T18" fmla="*/ 0 w 29"/>
                <a:gd name="T19" fmla="*/ 2147483647 h 21"/>
                <a:gd name="T20" fmla="*/ 2147483647 w 29"/>
                <a:gd name="T21" fmla="*/ 2147483647 h 21"/>
                <a:gd name="T22" fmla="*/ 2147483647 w 29"/>
                <a:gd name="T23" fmla="*/ 2147483647 h 21"/>
                <a:gd name="T24" fmla="*/ 2147483647 w 29"/>
                <a:gd name="T25" fmla="*/ 2147483647 h 21"/>
                <a:gd name="T26" fmla="*/ 2147483647 w 29"/>
                <a:gd name="T27" fmla="*/ 2147483647 h 21"/>
                <a:gd name="T28" fmla="*/ 2147483647 w 29"/>
                <a:gd name="T29" fmla="*/ 2147483647 h 21"/>
                <a:gd name="T30" fmla="*/ 2147483647 w 29"/>
                <a:gd name="T31" fmla="*/ 2147483647 h 21"/>
                <a:gd name="T32" fmla="*/ 2147483647 w 29"/>
                <a:gd name="T33" fmla="*/ 2147483647 h 21"/>
                <a:gd name="T34" fmla="*/ 2147483647 w 29"/>
                <a:gd name="T35" fmla="*/ 2147483647 h 21"/>
                <a:gd name="T36" fmla="*/ 2147483647 w 29"/>
                <a:gd name="T37" fmla="*/ 2147483647 h 21"/>
                <a:gd name="T38" fmla="*/ 2147483647 w 29"/>
                <a:gd name="T39" fmla="*/ 2147483647 h 21"/>
                <a:gd name="T40" fmla="*/ 2147483647 w 29"/>
                <a:gd name="T41" fmla="*/ 2147483647 h 21"/>
                <a:gd name="T42" fmla="*/ 2147483647 w 29"/>
                <a:gd name="T43" fmla="*/ 2147483647 h 21"/>
                <a:gd name="T44" fmla="*/ 2147483647 w 29"/>
                <a:gd name="T45" fmla="*/ 2147483647 h 21"/>
                <a:gd name="T46" fmla="*/ 2147483647 w 29"/>
                <a:gd name="T47" fmla="*/ 2147483647 h 21"/>
                <a:gd name="T48" fmla="*/ 2147483647 w 29"/>
                <a:gd name="T49" fmla="*/ 2147483647 h 21"/>
                <a:gd name="T50" fmla="*/ 2147483647 w 29"/>
                <a:gd name="T51" fmla="*/ 2147483647 h 21"/>
                <a:gd name="T52" fmla="*/ 2147483647 w 29"/>
                <a:gd name="T53" fmla="*/ 0 h 21"/>
                <a:gd name="T54" fmla="*/ 2147483647 w 29"/>
                <a:gd name="T55" fmla="*/ 0 h 21"/>
                <a:gd name="T56" fmla="*/ 2147483647 w 29"/>
                <a:gd name="T57" fmla="*/ 0 h 21"/>
                <a:gd name="T58" fmla="*/ 2147483647 w 2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1"/>
                <a:gd name="T92" fmla="*/ 29 w 2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7" name="Line 1050"/>
            <p:cNvSpPr>
              <a:spLocks noChangeShapeType="1"/>
            </p:cNvSpPr>
            <p:nvPr/>
          </p:nvSpPr>
          <p:spPr bwMode="auto">
            <a:xfrm>
              <a:off x="3836123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8" name="Freeform 1051"/>
            <p:cNvSpPr>
              <a:spLocks/>
            </p:cNvSpPr>
            <p:nvPr/>
          </p:nvSpPr>
          <p:spPr bwMode="auto">
            <a:xfrm>
              <a:off x="3831974" y="2776397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2147483647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3" y="12"/>
                  </a:lnTo>
                  <a:lnTo>
                    <a:pt x="23" y="9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9" name="Line 1052"/>
            <p:cNvSpPr>
              <a:spLocks noChangeShapeType="1"/>
            </p:cNvSpPr>
            <p:nvPr/>
          </p:nvSpPr>
          <p:spPr bwMode="auto">
            <a:xfrm>
              <a:off x="3836123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0" name="Freeform 1053"/>
            <p:cNvSpPr>
              <a:spLocks/>
            </p:cNvSpPr>
            <p:nvPr/>
          </p:nvSpPr>
          <p:spPr bwMode="auto">
            <a:xfrm>
              <a:off x="3833356" y="2776397"/>
              <a:ext cx="11065" cy="5641"/>
            </a:xfrm>
            <a:custGeom>
              <a:avLst/>
              <a:gdLst>
                <a:gd name="T0" fmla="*/ 2147483647 w 41"/>
                <a:gd name="T1" fmla="*/ 0 h 21"/>
                <a:gd name="T2" fmla="*/ 2147483647 w 41"/>
                <a:gd name="T3" fmla="*/ 0 h 21"/>
                <a:gd name="T4" fmla="*/ 2147483647 w 41"/>
                <a:gd name="T5" fmla="*/ 0 h 21"/>
                <a:gd name="T6" fmla="*/ 2147483647 w 41"/>
                <a:gd name="T7" fmla="*/ 2147483647 h 21"/>
                <a:gd name="T8" fmla="*/ 2147483647 w 41"/>
                <a:gd name="T9" fmla="*/ 2147483647 h 21"/>
                <a:gd name="T10" fmla="*/ 0 w 41"/>
                <a:gd name="T11" fmla="*/ 2147483647 h 21"/>
                <a:gd name="T12" fmla="*/ 0 w 41"/>
                <a:gd name="T13" fmla="*/ 2147483647 h 21"/>
                <a:gd name="T14" fmla="*/ 0 w 41"/>
                <a:gd name="T15" fmla="*/ 2147483647 h 21"/>
                <a:gd name="T16" fmla="*/ 0 w 41"/>
                <a:gd name="T17" fmla="*/ 2147483647 h 21"/>
                <a:gd name="T18" fmla="*/ 0 w 41"/>
                <a:gd name="T19" fmla="*/ 2147483647 h 21"/>
                <a:gd name="T20" fmla="*/ 2147483647 w 41"/>
                <a:gd name="T21" fmla="*/ 2147483647 h 21"/>
                <a:gd name="T22" fmla="*/ 2147483647 w 41"/>
                <a:gd name="T23" fmla="*/ 2147483647 h 21"/>
                <a:gd name="T24" fmla="*/ 2147483647 w 41"/>
                <a:gd name="T25" fmla="*/ 2147483647 h 21"/>
                <a:gd name="T26" fmla="*/ 2147483647 w 41"/>
                <a:gd name="T27" fmla="*/ 2147483647 h 21"/>
                <a:gd name="T28" fmla="*/ 2147483647 w 41"/>
                <a:gd name="T29" fmla="*/ 2147483647 h 21"/>
                <a:gd name="T30" fmla="*/ 2147483647 w 41"/>
                <a:gd name="T31" fmla="*/ 2147483647 h 21"/>
                <a:gd name="T32" fmla="*/ 2147483647 w 41"/>
                <a:gd name="T33" fmla="*/ 2147483647 h 21"/>
                <a:gd name="T34" fmla="*/ 2147483647 w 41"/>
                <a:gd name="T35" fmla="*/ 2147483647 h 21"/>
                <a:gd name="T36" fmla="*/ 2147483647 w 41"/>
                <a:gd name="T37" fmla="*/ 2147483647 h 21"/>
                <a:gd name="T38" fmla="*/ 2147483647 w 41"/>
                <a:gd name="T39" fmla="*/ 2147483647 h 21"/>
                <a:gd name="T40" fmla="*/ 2147483647 w 41"/>
                <a:gd name="T41" fmla="*/ 2147483647 h 21"/>
                <a:gd name="T42" fmla="*/ 2147483647 w 41"/>
                <a:gd name="T43" fmla="*/ 2147483647 h 21"/>
                <a:gd name="T44" fmla="*/ 2147483647 w 41"/>
                <a:gd name="T45" fmla="*/ 2147483647 h 21"/>
                <a:gd name="T46" fmla="*/ 2147483647 w 41"/>
                <a:gd name="T47" fmla="*/ 2147483647 h 21"/>
                <a:gd name="T48" fmla="*/ 2147483647 w 41"/>
                <a:gd name="T49" fmla="*/ 2147483647 h 21"/>
                <a:gd name="T50" fmla="*/ 2147483647 w 41"/>
                <a:gd name="T51" fmla="*/ 2147483647 h 21"/>
                <a:gd name="T52" fmla="*/ 2147483647 w 41"/>
                <a:gd name="T53" fmla="*/ 0 h 21"/>
                <a:gd name="T54" fmla="*/ 2147483647 w 41"/>
                <a:gd name="T55" fmla="*/ 0 h 21"/>
                <a:gd name="T56" fmla="*/ 2147483647 w 41"/>
                <a:gd name="T57" fmla="*/ 0 h 21"/>
                <a:gd name="T58" fmla="*/ 2147483647 w 4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1"/>
                <a:gd name="T92" fmla="*/ 41 w 4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1">
                  <a:moveTo>
                    <a:pt x="10" y="0"/>
                  </a:move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27" y="21"/>
                  </a:lnTo>
                  <a:lnTo>
                    <a:pt x="35" y="21"/>
                  </a:lnTo>
                  <a:lnTo>
                    <a:pt x="38" y="17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1" y="12"/>
                  </a:lnTo>
                  <a:lnTo>
                    <a:pt x="41" y="9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1" name="Line 1054"/>
            <p:cNvSpPr>
              <a:spLocks noChangeShapeType="1"/>
            </p:cNvSpPr>
            <p:nvPr/>
          </p:nvSpPr>
          <p:spPr bwMode="auto">
            <a:xfrm>
              <a:off x="3841656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2" name="Freeform 1055"/>
            <p:cNvSpPr>
              <a:spLocks/>
            </p:cNvSpPr>
            <p:nvPr/>
          </p:nvSpPr>
          <p:spPr bwMode="auto">
            <a:xfrm>
              <a:off x="3838889" y="2776397"/>
              <a:ext cx="6917" cy="5641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0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2147483647 w 26"/>
                <a:gd name="T11" fmla="*/ 2147483647 h 21"/>
                <a:gd name="T12" fmla="*/ 2147483647 w 26"/>
                <a:gd name="T13" fmla="*/ 2147483647 h 21"/>
                <a:gd name="T14" fmla="*/ 0 w 26"/>
                <a:gd name="T15" fmla="*/ 2147483647 h 21"/>
                <a:gd name="T16" fmla="*/ 2147483647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2147483647 h 21"/>
                <a:gd name="T52" fmla="*/ 2147483647 w 26"/>
                <a:gd name="T53" fmla="*/ 0 h 21"/>
                <a:gd name="T54" fmla="*/ 2147483647 w 26"/>
                <a:gd name="T55" fmla="*/ 0 h 21"/>
                <a:gd name="T56" fmla="*/ 2147483647 w 26"/>
                <a:gd name="T57" fmla="*/ 0 h 21"/>
                <a:gd name="T58" fmla="*/ 2147483647 w 2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1"/>
                <a:gd name="T92" fmla="*/ 26 w 2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9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3" name="Line 1056"/>
            <p:cNvSpPr>
              <a:spLocks noChangeShapeType="1"/>
            </p:cNvSpPr>
            <p:nvPr/>
          </p:nvSpPr>
          <p:spPr bwMode="auto">
            <a:xfrm>
              <a:off x="3843039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4" name="Freeform 1057"/>
            <p:cNvSpPr>
              <a:spLocks/>
            </p:cNvSpPr>
            <p:nvPr/>
          </p:nvSpPr>
          <p:spPr bwMode="auto">
            <a:xfrm>
              <a:off x="3840273" y="2776397"/>
              <a:ext cx="5533" cy="5641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0 h 21"/>
                <a:gd name="T6" fmla="*/ 2147483647 w 20"/>
                <a:gd name="T7" fmla="*/ 2147483647 h 21"/>
                <a:gd name="T8" fmla="*/ 0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0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0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20" y="12"/>
                  </a:lnTo>
                  <a:lnTo>
                    <a:pt x="20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5" name="Line 1058"/>
            <p:cNvSpPr>
              <a:spLocks noChangeShapeType="1"/>
            </p:cNvSpPr>
            <p:nvPr/>
          </p:nvSpPr>
          <p:spPr bwMode="auto">
            <a:xfrm>
              <a:off x="3843039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6" name="Freeform 1059"/>
            <p:cNvSpPr>
              <a:spLocks/>
            </p:cNvSpPr>
            <p:nvPr/>
          </p:nvSpPr>
          <p:spPr bwMode="auto">
            <a:xfrm>
              <a:off x="3840273" y="2776397"/>
              <a:ext cx="19365" cy="5641"/>
            </a:xfrm>
            <a:custGeom>
              <a:avLst/>
              <a:gdLst>
                <a:gd name="T0" fmla="*/ 2147483647 w 72"/>
                <a:gd name="T1" fmla="*/ 0 h 21"/>
                <a:gd name="T2" fmla="*/ 2147483647 w 72"/>
                <a:gd name="T3" fmla="*/ 0 h 21"/>
                <a:gd name="T4" fmla="*/ 2147483647 w 72"/>
                <a:gd name="T5" fmla="*/ 0 h 21"/>
                <a:gd name="T6" fmla="*/ 2147483647 w 72"/>
                <a:gd name="T7" fmla="*/ 2147483647 h 21"/>
                <a:gd name="T8" fmla="*/ 2147483647 w 72"/>
                <a:gd name="T9" fmla="*/ 2147483647 h 21"/>
                <a:gd name="T10" fmla="*/ 0 w 72"/>
                <a:gd name="T11" fmla="*/ 2147483647 h 21"/>
                <a:gd name="T12" fmla="*/ 0 w 72"/>
                <a:gd name="T13" fmla="*/ 2147483647 h 21"/>
                <a:gd name="T14" fmla="*/ 0 w 72"/>
                <a:gd name="T15" fmla="*/ 2147483647 h 21"/>
                <a:gd name="T16" fmla="*/ 0 w 72"/>
                <a:gd name="T17" fmla="*/ 2147483647 h 21"/>
                <a:gd name="T18" fmla="*/ 0 w 72"/>
                <a:gd name="T19" fmla="*/ 2147483647 h 21"/>
                <a:gd name="T20" fmla="*/ 2147483647 w 72"/>
                <a:gd name="T21" fmla="*/ 2147483647 h 21"/>
                <a:gd name="T22" fmla="*/ 2147483647 w 72"/>
                <a:gd name="T23" fmla="*/ 2147483647 h 21"/>
                <a:gd name="T24" fmla="*/ 2147483647 w 72"/>
                <a:gd name="T25" fmla="*/ 2147483647 h 21"/>
                <a:gd name="T26" fmla="*/ 2147483647 w 72"/>
                <a:gd name="T27" fmla="*/ 2147483647 h 21"/>
                <a:gd name="T28" fmla="*/ 2147483647 w 72"/>
                <a:gd name="T29" fmla="*/ 2147483647 h 21"/>
                <a:gd name="T30" fmla="*/ 2147483647 w 72"/>
                <a:gd name="T31" fmla="*/ 2147483647 h 21"/>
                <a:gd name="T32" fmla="*/ 2147483647 w 72"/>
                <a:gd name="T33" fmla="*/ 2147483647 h 21"/>
                <a:gd name="T34" fmla="*/ 2147483647 w 72"/>
                <a:gd name="T35" fmla="*/ 2147483647 h 21"/>
                <a:gd name="T36" fmla="*/ 2147483647 w 72"/>
                <a:gd name="T37" fmla="*/ 2147483647 h 21"/>
                <a:gd name="T38" fmla="*/ 2147483647 w 72"/>
                <a:gd name="T39" fmla="*/ 2147483647 h 21"/>
                <a:gd name="T40" fmla="*/ 2147483647 w 72"/>
                <a:gd name="T41" fmla="*/ 2147483647 h 21"/>
                <a:gd name="T42" fmla="*/ 2147483647 w 72"/>
                <a:gd name="T43" fmla="*/ 2147483647 h 21"/>
                <a:gd name="T44" fmla="*/ 2147483647 w 72"/>
                <a:gd name="T45" fmla="*/ 2147483647 h 21"/>
                <a:gd name="T46" fmla="*/ 2147483647 w 72"/>
                <a:gd name="T47" fmla="*/ 2147483647 h 21"/>
                <a:gd name="T48" fmla="*/ 2147483647 w 72"/>
                <a:gd name="T49" fmla="*/ 2147483647 h 21"/>
                <a:gd name="T50" fmla="*/ 2147483647 w 72"/>
                <a:gd name="T51" fmla="*/ 2147483647 h 21"/>
                <a:gd name="T52" fmla="*/ 2147483647 w 72"/>
                <a:gd name="T53" fmla="*/ 0 h 21"/>
                <a:gd name="T54" fmla="*/ 2147483647 w 72"/>
                <a:gd name="T55" fmla="*/ 0 h 21"/>
                <a:gd name="T56" fmla="*/ 2147483647 w 72"/>
                <a:gd name="T57" fmla="*/ 0 h 21"/>
                <a:gd name="T58" fmla="*/ 2147483647 w 7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21"/>
                <a:gd name="T92" fmla="*/ 72 w 7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21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55" y="21"/>
                  </a:lnTo>
                  <a:lnTo>
                    <a:pt x="63" y="21"/>
                  </a:lnTo>
                  <a:lnTo>
                    <a:pt x="66" y="21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72" y="12"/>
                  </a:lnTo>
                  <a:lnTo>
                    <a:pt x="72" y="9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7" name="Line 1060"/>
            <p:cNvSpPr>
              <a:spLocks noChangeShapeType="1"/>
            </p:cNvSpPr>
            <p:nvPr/>
          </p:nvSpPr>
          <p:spPr bwMode="auto">
            <a:xfrm>
              <a:off x="3856871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8" name="Freeform 1061"/>
            <p:cNvSpPr>
              <a:spLocks/>
            </p:cNvSpPr>
            <p:nvPr/>
          </p:nvSpPr>
          <p:spPr bwMode="auto">
            <a:xfrm>
              <a:off x="3854105" y="2776397"/>
              <a:ext cx="9683" cy="5641"/>
            </a:xfrm>
            <a:custGeom>
              <a:avLst/>
              <a:gdLst>
                <a:gd name="T0" fmla="*/ 2147483647 w 33"/>
                <a:gd name="T1" fmla="*/ 0 h 21"/>
                <a:gd name="T2" fmla="*/ 2147483647 w 33"/>
                <a:gd name="T3" fmla="*/ 0 h 21"/>
                <a:gd name="T4" fmla="*/ 2147483647 w 33"/>
                <a:gd name="T5" fmla="*/ 0 h 21"/>
                <a:gd name="T6" fmla="*/ 2147483647 w 33"/>
                <a:gd name="T7" fmla="*/ 2147483647 h 21"/>
                <a:gd name="T8" fmla="*/ 0 w 33"/>
                <a:gd name="T9" fmla="*/ 2147483647 h 21"/>
                <a:gd name="T10" fmla="*/ 0 w 33"/>
                <a:gd name="T11" fmla="*/ 2147483647 h 21"/>
                <a:gd name="T12" fmla="*/ 0 w 33"/>
                <a:gd name="T13" fmla="*/ 2147483647 h 21"/>
                <a:gd name="T14" fmla="*/ 0 w 33"/>
                <a:gd name="T15" fmla="*/ 2147483647 h 21"/>
                <a:gd name="T16" fmla="*/ 0 w 33"/>
                <a:gd name="T17" fmla="*/ 2147483647 h 21"/>
                <a:gd name="T18" fmla="*/ 0 w 33"/>
                <a:gd name="T19" fmla="*/ 2147483647 h 21"/>
                <a:gd name="T20" fmla="*/ 0 w 33"/>
                <a:gd name="T21" fmla="*/ 2147483647 h 21"/>
                <a:gd name="T22" fmla="*/ 2147483647 w 33"/>
                <a:gd name="T23" fmla="*/ 2147483647 h 21"/>
                <a:gd name="T24" fmla="*/ 2147483647 w 33"/>
                <a:gd name="T25" fmla="*/ 2147483647 h 21"/>
                <a:gd name="T26" fmla="*/ 2147483647 w 33"/>
                <a:gd name="T27" fmla="*/ 2147483647 h 21"/>
                <a:gd name="T28" fmla="*/ 2147483647 w 33"/>
                <a:gd name="T29" fmla="*/ 2147483647 h 21"/>
                <a:gd name="T30" fmla="*/ 2147483647 w 33"/>
                <a:gd name="T31" fmla="*/ 2147483647 h 21"/>
                <a:gd name="T32" fmla="*/ 2147483647 w 33"/>
                <a:gd name="T33" fmla="*/ 2147483647 h 21"/>
                <a:gd name="T34" fmla="*/ 2147483647 w 33"/>
                <a:gd name="T35" fmla="*/ 2147483647 h 21"/>
                <a:gd name="T36" fmla="*/ 2147483647 w 33"/>
                <a:gd name="T37" fmla="*/ 2147483647 h 21"/>
                <a:gd name="T38" fmla="*/ 2147483647 w 33"/>
                <a:gd name="T39" fmla="*/ 2147483647 h 21"/>
                <a:gd name="T40" fmla="*/ 2147483647 w 33"/>
                <a:gd name="T41" fmla="*/ 2147483647 h 21"/>
                <a:gd name="T42" fmla="*/ 2147483647 w 33"/>
                <a:gd name="T43" fmla="*/ 2147483647 h 21"/>
                <a:gd name="T44" fmla="*/ 2147483647 w 33"/>
                <a:gd name="T45" fmla="*/ 2147483647 h 21"/>
                <a:gd name="T46" fmla="*/ 2147483647 w 33"/>
                <a:gd name="T47" fmla="*/ 2147483647 h 21"/>
                <a:gd name="T48" fmla="*/ 2147483647 w 33"/>
                <a:gd name="T49" fmla="*/ 2147483647 h 21"/>
                <a:gd name="T50" fmla="*/ 2147483647 w 33"/>
                <a:gd name="T51" fmla="*/ 2147483647 h 21"/>
                <a:gd name="T52" fmla="*/ 2147483647 w 33"/>
                <a:gd name="T53" fmla="*/ 0 h 21"/>
                <a:gd name="T54" fmla="*/ 2147483647 w 33"/>
                <a:gd name="T55" fmla="*/ 0 h 21"/>
                <a:gd name="T56" fmla="*/ 2147483647 w 33"/>
                <a:gd name="T57" fmla="*/ 0 h 21"/>
                <a:gd name="T58" fmla="*/ 2147483647 w 3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1"/>
                <a:gd name="T92" fmla="*/ 33 w 3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1">
                  <a:moveTo>
                    <a:pt x="9" y="0"/>
                  </a:moveTo>
                  <a:lnTo>
                    <a:pt x="6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29" y="17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29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9" name="Line 1062"/>
            <p:cNvSpPr>
              <a:spLocks noChangeShapeType="1"/>
            </p:cNvSpPr>
            <p:nvPr/>
          </p:nvSpPr>
          <p:spPr bwMode="auto">
            <a:xfrm>
              <a:off x="3861021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0" name="Freeform 1063"/>
            <p:cNvSpPr>
              <a:spLocks/>
            </p:cNvSpPr>
            <p:nvPr/>
          </p:nvSpPr>
          <p:spPr bwMode="auto">
            <a:xfrm>
              <a:off x="3858254" y="2776397"/>
              <a:ext cx="8299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0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0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0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0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1" name="Line 1064"/>
            <p:cNvSpPr>
              <a:spLocks noChangeShapeType="1"/>
            </p:cNvSpPr>
            <p:nvPr/>
          </p:nvSpPr>
          <p:spPr bwMode="auto">
            <a:xfrm>
              <a:off x="3863787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2" name="Freeform 1065"/>
            <p:cNvSpPr>
              <a:spLocks/>
            </p:cNvSpPr>
            <p:nvPr/>
          </p:nvSpPr>
          <p:spPr bwMode="auto">
            <a:xfrm>
              <a:off x="3861021" y="2776397"/>
              <a:ext cx="5533" cy="5641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0 h 21"/>
                <a:gd name="T6" fmla="*/ 2147483647 w 20"/>
                <a:gd name="T7" fmla="*/ 2147483647 h 21"/>
                <a:gd name="T8" fmla="*/ 2147483647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2147483647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0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3" name="Line 1066"/>
            <p:cNvSpPr>
              <a:spLocks noChangeShapeType="1"/>
            </p:cNvSpPr>
            <p:nvPr/>
          </p:nvSpPr>
          <p:spPr bwMode="auto">
            <a:xfrm>
              <a:off x="3863787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4" name="Freeform 1067"/>
            <p:cNvSpPr>
              <a:spLocks/>
            </p:cNvSpPr>
            <p:nvPr/>
          </p:nvSpPr>
          <p:spPr bwMode="auto">
            <a:xfrm>
              <a:off x="3861021" y="2776397"/>
              <a:ext cx="22132" cy="5641"/>
            </a:xfrm>
            <a:custGeom>
              <a:avLst/>
              <a:gdLst>
                <a:gd name="T0" fmla="*/ 2147483647 w 82"/>
                <a:gd name="T1" fmla="*/ 0 h 21"/>
                <a:gd name="T2" fmla="*/ 2147483647 w 82"/>
                <a:gd name="T3" fmla="*/ 0 h 21"/>
                <a:gd name="T4" fmla="*/ 2147483647 w 82"/>
                <a:gd name="T5" fmla="*/ 0 h 21"/>
                <a:gd name="T6" fmla="*/ 2147483647 w 82"/>
                <a:gd name="T7" fmla="*/ 2147483647 h 21"/>
                <a:gd name="T8" fmla="*/ 2147483647 w 82"/>
                <a:gd name="T9" fmla="*/ 2147483647 h 21"/>
                <a:gd name="T10" fmla="*/ 0 w 82"/>
                <a:gd name="T11" fmla="*/ 2147483647 h 21"/>
                <a:gd name="T12" fmla="*/ 0 w 82"/>
                <a:gd name="T13" fmla="*/ 2147483647 h 21"/>
                <a:gd name="T14" fmla="*/ 0 w 82"/>
                <a:gd name="T15" fmla="*/ 2147483647 h 21"/>
                <a:gd name="T16" fmla="*/ 0 w 82"/>
                <a:gd name="T17" fmla="*/ 2147483647 h 21"/>
                <a:gd name="T18" fmla="*/ 0 w 82"/>
                <a:gd name="T19" fmla="*/ 2147483647 h 21"/>
                <a:gd name="T20" fmla="*/ 2147483647 w 82"/>
                <a:gd name="T21" fmla="*/ 2147483647 h 21"/>
                <a:gd name="T22" fmla="*/ 2147483647 w 82"/>
                <a:gd name="T23" fmla="*/ 2147483647 h 21"/>
                <a:gd name="T24" fmla="*/ 2147483647 w 82"/>
                <a:gd name="T25" fmla="*/ 2147483647 h 21"/>
                <a:gd name="T26" fmla="*/ 2147483647 w 82"/>
                <a:gd name="T27" fmla="*/ 2147483647 h 21"/>
                <a:gd name="T28" fmla="*/ 2147483647 w 82"/>
                <a:gd name="T29" fmla="*/ 2147483647 h 21"/>
                <a:gd name="T30" fmla="*/ 2147483647 w 82"/>
                <a:gd name="T31" fmla="*/ 2147483647 h 21"/>
                <a:gd name="T32" fmla="*/ 2147483647 w 82"/>
                <a:gd name="T33" fmla="*/ 2147483647 h 21"/>
                <a:gd name="T34" fmla="*/ 2147483647 w 82"/>
                <a:gd name="T35" fmla="*/ 2147483647 h 21"/>
                <a:gd name="T36" fmla="*/ 2147483647 w 82"/>
                <a:gd name="T37" fmla="*/ 2147483647 h 21"/>
                <a:gd name="T38" fmla="*/ 2147483647 w 82"/>
                <a:gd name="T39" fmla="*/ 2147483647 h 21"/>
                <a:gd name="T40" fmla="*/ 2147483647 w 82"/>
                <a:gd name="T41" fmla="*/ 2147483647 h 21"/>
                <a:gd name="T42" fmla="*/ 2147483647 w 82"/>
                <a:gd name="T43" fmla="*/ 2147483647 h 21"/>
                <a:gd name="T44" fmla="*/ 2147483647 w 82"/>
                <a:gd name="T45" fmla="*/ 2147483647 h 21"/>
                <a:gd name="T46" fmla="*/ 2147483647 w 82"/>
                <a:gd name="T47" fmla="*/ 2147483647 h 21"/>
                <a:gd name="T48" fmla="*/ 2147483647 w 82"/>
                <a:gd name="T49" fmla="*/ 2147483647 h 21"/>
                <a:gd name="T50" fmla="*/ 2147483647 w 82"/>
                <a:gd name="T51" fmla="*/ 2147483647 h 21"/>
                <a:gd name="T52" fmla="*/ 2147483647 w 82"/>
                <a:gd name="T53" fmla="*/ 0 h 21"/>
                <a:gd name="T54" fmla="*/ 2147483647 w 82"/>
                <a:gd name="T55" fmla="*/ 0 h 21"/>
                <a:gd name="T56" fmla="*/ 2147483647 w 82"/>
                <a:gd name="T57" fmla="*/ 0 h 21"/>
                <a:gd name="T58" fmla="*/ 2147483647 w 8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2"/>
                <a:gd name="T91" fmla="*/ 0 h 21"/>
                <a:gd name="T92" fmla="*/ 82 w 8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2" h="21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67" y="21"/>
                  </a:lnTo>
                  <a:lnTo>
                    <a:pt x="72" y="21"/>
                  </a:lnTo>
                  <a:lnTo>
                    <a:pt x="76" y="21"/>
                  </a:lnTo>
                  <a:lnTo>
                    <a:pt x="78" y="17"/>
                  </a:lnTo>
                  <a:lnTo>
                    <a:pt x="82" y="15"/>
                  </a:lnTo>
                  <a:lnTo>
                    <a:pt x="82" y="12"/>
                  </a:lnTo>
                  <a:lnTo>
                    <a:pt x="82" y="9"/>
                  </a:lnTo>
                  <a:lnTo>
                    <a:pt x="82" y="6"/>
                  </a:lnTo>
                  <a:lnTo>
                    <a:pt x="78" y="3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5" name="Line 1068"/>
            <p:cNvSpPr>
              <a:spLocks noChangeShapeType="1"/>
            </p:cNvSpPr>
            <p:nvPr/>
          </p:nvSpPr>
          <p:spPr bwMode="auto">
            <a:xfrm>
              <a:off x="3880386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6" name="Freeform 1069"/>
            <p:cNvSpPr>
              <a:spLocks/>
            </p:cNvSpPr>
            <p:nvPr/>
          </p:nvSpPr>
          <p:spPr bwMode="auto">
            <a:xfrm>
              <a:off x="3877619" y="2776397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0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0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7" name="Line 1070"/>
            <p:cNvSpPr>
              <a:spLocks noChangeShapeType="1"/>
            </p:cNvSpPr>
            <p:nvPr/>
          </p:nvSpPr>
          <p:spPr bwMode="auto">
            <a:xfrm>
              <a:off x="3884535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8" name="Freeform 1071"/>
            <p:cNvSpPr>
              <a:spLocks/>
            </p:cNvSpPr>
            <p:nvPr/>
          </p:nvSpPr>
          <p:spPr bwMode="auto">
            <a:xfrm>
              <a:off x="3881769" y="2776397"/>
              <a:ext cx="9683" cy="5641"/>
            </a:xfrm>
            <a:custGeom>
              <a:avLst/>
              <a:gdLst>
                <a:gd name="T0" fmla="*/ 2147483647 w 37"/>
                <a:gd name="T1" fmla="*/ 0 h 21"/>
                <a:gd name="T2" fmla="*/ 2147483647 w 37"/>
                <a:gd name="T3" fmla="*/ 0 h 21"/>
                <a:gd name="T4" fmla="*/ 2147483647 w 37"/>
                <a:gd name="T5" fmla="*/ 0 h 21"/>
                <a:gd name="T6" fmla="*/ 2147483647 w 37"/>
                <a:gd name="T7" fmla="*/ 2147483647 h 21"/>
                <a:gd name="T8" fmla="*/ 2147483647 w 37"/>
                <a:gd name="T9" fmla="*/ 2147483647 h 21"/>
                <a:gd name="T10" fmla="*/ 2147483647 w 37"/>
                <a:gd name="T11" fmla="*/ 2147483647 h 21"/>
                <a:gd name="T12" fmla="*/ 2147483647 w 37"/>
                <a:gd name="T13" fmla="*/ 2147483647 h 21"/>
                <a:gd name="T14" fmla="*/ 0 w 37"/>
                <a:gd name="T15" fmla="*/ 2147483647 h 21"/>
                <a:gd name="T16" fmla="*/ 2147483647 w 37"/>
                <a:gd name="T17" fmla="*/ 2147483647 h 21"/>
                <a:gd name="T18" fmla="*/ 2147483647 w 37"/>
                <a:gd name="T19" fmla="*/ 2147483647 h 21"/>
                <a:gd name="T20" fmla="*/ 2147483647 w 37"/>
                <a:gd name="T21" fmla="*/ 2147483647 h 21"/>
                <a:gd name="T22" fmla="*/ 2147483647 w 37"/>
                <a:gd name="T23" fmla="*/ 2147483647 h 21"/>
                <a:gd name="T24" fmla="*/ 2147483647 w 37"/>
                <a:gd name="T25" fmla="*/ 2147483647 h 21"/>
                <a:gd name="T26" fmla="*/ 2147483647 w 37"/>
                <a:gd name="T27" fmla="*/ 2147483647 h 21"/>
                <a:gd name="T28" fmla="*/ 2147483647 w 37"/>
                <a:gd name="T29" fmla="*/ 2147483647 h 21"/>
                <a:gd name="T30" fmla="*/ 2147483647 w 37"/>
                <a:gd name="T31" fmla="*/ 2147483647 h 21"/>
                <a:gd name="T32" fmla="*/ 2147483647 w 37"/>
                <a:gd name="T33" fmla="*/ 2147483647 h 21"/>
                <a:gd name="T34" fmla="*/ 2147483647 w 37"/>
                <a:gd name="T35" fmla="*/ 2147483647 h 21"/>
                <a:gd name="T36" fmla="*/ 2147483647 w 37"/>
                <a:gd name="T37" fmla="*/ 2147483647 h 21"/>
                <a:gd name="T38" fmla="*/ 2147483647 w 37"/>
                <a:gd name="T39" fmla="*/ 2147483647 h 21"/>
                <a:gd name="T40" fmla="*/ 2147483647 w 37"/>
                <a:gd name="T41" fmla="*/ 2147483647 h 21"/>
                <a:gd name="T42" fmla="*/ 2147483647 w 37"/>
                <a:gd name="T43" fmla="*/ 2147483647 h 21"/>
                <a:gd name="T44" fmla="*/ 2147483647 w 37"/>
                <a:gd name="T45" fmla="*/ 2147483647 h 21"/>
                <a:gd name="T46" fmla="*/ 2147483647 w 37"/>
                <a:gd name="T47" fmla="*/ 2147483647 h 21"/>
                <a:gd name="T48" fmla="*/ 2147483647 w 37"/>
                <a:gd name="T49" fmla="*/ 2147483647 h 21"/>
                <a:gd name="T50" fmla="*/ 2147483647 w 37"/>
                <a:gd name="T51" fmla="*/ 2147483647 h 21"/>
                <a:gd name="T52" fmla="*/ 2147483647 w 37"/>
                <a:gd name="T53" fmla="*/ 0 h 21"/>
                <a:gd name="T54" fmla="*/ 2147483647 w 37"/>
                <a:gd name="T55" fmla="*/ 0 h 21"/>
                <a:gd name="T56" fmla="*/ 2147483647 w 37"/>
                <a:gd name="T57" fmla="*/ 0 h 21"/>
                <a:gd name="T58" fmla="*/ 2147483647 w 3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1"/>
                <a:gd name="T92" fmla="*/ 37 w 3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1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22" y="21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3" y="6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9" name="Line 1072"/>
            <p:cNvSpPr>
              <a:spLocks noChangeShapeType="1"/>
            </p:cNvSpPr>
            <p:nvPr/>
          </p:nvSpPr>
          <p:spPr bwMode="auto">
            <a:xfrm>
              <a:off x="3888685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0" name="Freeform 1073"/>
            <p:cNvSpPr>
              <a:spLocks/>
            </p:cNvSpPr>
            <p:nvPr/>
          </p:nvSpPr>
          <p:spPr bwMode="auto">
            <a:xfrm>
              <a:off x="3885918" y="2776397"/>
              <a:ext cx="22132" cy="5641"/>
            </a:xfrm>
            <a:custGeom>
              <a:avLst/>
              <a:gdLst>
                <a:gd name="T0" fmla="*/ 2147483647 w 80"/>
                <a:gd name="T1" fmla="*/ 0 h 21"/>
                <a:gd name="T2" fmla="*/ 2147483647 w 80"/>
                <a:gd name="T3" fmla="*/ 0 h 21"/>
                <a:gd name="T4" fmla="*/ 2147483647 w 80"/>
                <a:gd name="T5" fmla="*/ 0 h 21"/>
                <a:gd name="T6" fmla="*/ 2147483647 w 80"/>
                <a:gd name="T7" fmla="*/ 2147483647 h 21"/>
                <a:gd name="T8" fmla="*/ 0 w 80"/>
                <a:gd name="T9" fmla="*/ 2147483647 h 21"/>
                <a:gd name="T10" fmla="*/ 0 w 80"/>
                <a:gd name="T11" fmla="*/ 2147483647 h 21"/>
                <a:gd name="T12" fmla="*/ 0 w 80"/>
                <a:gd name="T13" fmla="*/ 2147483647 h 21"/>
                <a:gd name="T14" fmla="*/ 0 w 80"/>
                <a:gd name="T15" fmla="*/ 2147483647 h 21"/>
                <a:gd name="T16" fmla="*/ 0 w 80"/>
                <a:gd name="T17" fmla="*/ 2147483647 h 21"/>
                <a:gd name="T18" fmla="*/ 0 w 80"/>
                <a:gd name="T19" fmla="*/ 2147483647 h 21"/>
                <a:gd name="T20" fmla="*/ 0 w 80"/>
                <a:gd name="T21" fmla="*/ 2147483647 h 21"/>
                <a:gd name="T22" fmla="*/ 2147483647 w 80"/>
                <a:gd name="T23" fmla="*/ 2147483647 h 21"/>
                <a:gd name="T24" fmla="*/ 2147483647 w 80"/>
                <a:gd name="T25" fmla="*/ 2147483647 h 21"/>
                <a:gd name="T26" fmla="*/ 2147483647 w 80"/>
                <a:gd name="T27" fmla="*/ 2147483647 h 21"/>
                <a:gd name="T28" fmla="*/ 2147483647 w 80"/>
                <a:gd name="T29" fmla="*/ 2147483647 h 21"/>
                <a:gd name="T30" fmla="*/ 2147483647 w 80"/>
                <a:gd name="T31" fmla="*/ 2147483647 h 21"/>
                <a:gd name="T32" fmla="*/ 2147483647 w 80"/>
                <a:gd name="T33" fmla="*/ 2147483647 h 21"/>
                <a:gd name="T34" fmla="*/ 2147483647 w 80"/>
                <a:gd name="T35" fmla="*/ 2147483647 h 21"/>
                <a:gd name="T36" fmla="*/ 2147483647 w 80"/>
                <a:gd name="T37" fmla="*/ 2147483647 h 21"/>
                <a:gd name="T38" fmla="*/ 2147483647 w 80"/>
                <a:gd name="T39" fmla="*/ 2147483647 h 21"/>
                <a:gd name="T40" fmla="*/ 2147483647 w 80"/>
                <a:gd name="T41" fmla="*/ 2147483647 h 21"/>
                <a:gd name="T42" fmla="*/ 2147483647 w 80"/>
                <a:gd name="T43" fmla="*/ 2147483647 h 21"/>
                <a:gd name="T44" fmla="*/ 2147483647 w 80"/>
                <a:gd name="T45" fmla="*/ 2147483647 h 21"/>
                <a:gd name="T46" fmla="*/ 2147483647 w 80"/>
                <a:gd name="T47" fmla="*/ 2147483647 h 21"/>
                <a:gd name="T48" fmla="*/ 2147483647 w 80"/>
                <a:gd name="T49" fmla="*/ 2147483647 h 21"/>
                <a:gd name="T50" fmla="*/ 2147483647 w 80"/>
                <a:gd name="T51" fmla="*/ 2147483647 h 21"/>
                <a:gd name="T52" fmla="*/ 2147483647 w 80"/>
                <a:gd name="T53" fmla="*/ 0 h 21"/>
                <a:gd name="T54" fmla="*/ 2147483647 w 80"/>
                <a:gd name="T55" fmla="*/ 0 h 21"/>
                <a:gd name="T56" fmla="*/ 2147483647 w 80"/>
                <a:gd name="T57" fmla="*/ 0 h 21"/>
                <a:gd name="T58" fmla="*/ 2147483647 w 8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"/>
                <a:gd name="T91" fmla="*/ 0 h 21"/>
                <a:gd name="T92" fmla="*/ 80 w 8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" h="21">
                  <a:moveTo>
                    <a:pt x="8" y="0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5" y="21"/>
                  </a:lnTo>
                  <a:lnTo>
                    <a:pt x="66" y="21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4" y="17"/>
                  </a:lnTo>
                  <a:lnTo>
                    <a:pt x="78" y="17"/>
                  </a:lnTo>
                  <a:lnTo>
                    <a:pt x="78" y="15"/>
                  </a:lnTo>
                  <a:lnTo>
                    <a:pt x="80" y="12"/>
                  </a:lnTo>
                  <a:lnTo>
                    <a:pt x="80" y="9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1" name="Line 1074"/>
            <p:cNvSpPr>
              <a:spLocks noChangeShapeType="1"/>
            </p:cNvSpPr>
            <p:nvPr/>
          </p:nvSpPr>
          <p:spPr bwMode="auto">
            <a:xfrm>
              <a:off x="3905284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2" name="Freeform 1075"/>
            <p:cNvSpPr>
              <a:spLocks/>
            </p:cNvSpPr>
            <p:nvPr/>
          </p:nvSpPr>
          <p:spPr bwMode="auto">
            <a:xfrm>
              <a:off x="3903900" y="2776397"/>
              <a:ext cx="9683" cy="5641"/>
            </a:xfrm>
            <a:custGeom>
              <a:avLst/>
              <a:gdLst>
                <a:gd name="T0" fmla="*/ 2147483647 w 39"/>
                <a:gd name="T1" fmla="*/ 0 h 21"/>
                <a:gd name="T2" fmla="*/ 2147483647 w 39"/>
                <a:gd name="T3" fmla="*/ 0 h 21"/>
                <a:gd name="T4" fmla="*/ 2147483647 w 39"/>
                <a:gd name="T5" fmla="*/ 0 h 21"/>
                <a:gd name="T6" fmla="*/ 2147483647 w 39"/>
                <a:gd name="T7" fmla="*/ 2147483647 h 21"/>
                <a:gd name="T8" fmla="*/ 0 w 39"/>
                <a:gd name="T9" fmla="*/ 2147483647 h 21"/>
                <a:gd name="T10" fmla="*/ 0 w 39"/>
                <a:gd name="T11" fmla="*/ 2147483647 h 21"/>
                <a:gd name="T12" fmla="*/ 0 w 39"/>
                <a:gd name="T13" fmla="*/ 2147483647 h 21"/>
                <a:gd name="T14" fmla="*/ 0 w 39"/>
                <a:gd name="T15" fmla="*/ 2147483647 h 21"/>
                <a:gd name="T16" fmla="*/ 0 w 39"/>
                <a:gd name="T17" fmla="*/ 2147483647 h 21"/>
                <a:gd name="T18" fmla="*/ 0 w 39"/>
                <a:gd name="T19" fmla="*/ 2147483647 h 21"/>
                <a:gd name="T20" fmla="*/ 0 w 39"/>
                <a:gd name="T21" fmla="*/ 2147483647 h 21"/>
                <a:gd name="T22" fmla="*/ 2147483647 w 39"/>
                <a:gd name="T23" fmla="*/ 2147483647 h 21"/>
                <a:gd name="T24" fmla="*/ 2147483647 w 39"/>
                <a:gd name="T25" fmla="*/ 2147483647 h 21"/>
                <a:gd name="T26" fmla="*/ 2147483647 w 39"/>
                <a:gd name="T27" fmla="*/ 2147483647 h 21"/>
                <a:gd name="T28" fmla="*/ 2147483647 w 39"/>
                <a:gd name="T29" fmla="*/ 2147483647 h 21"/>
                <a:gd name="T30" fmla="*/ 2147483647 w 39"/>
                <a:gd name="T31" fmla="*/ 2147483647 h 21"/>
                <a:gd name="T32" fmla="*/ 2147483647 w 39"/>
                <a:gd name="T33" fmla="*/ 2147483647 h 21"/>
                <a:gd name="T34" fmla="*/ 2147483647 w 39"/>
                <a:gd name="T35" fmla="*/ 2147483647 h 21"/>
                <a:gd name="T36" fmla="*/ 2147483647 w 39"/>
                <a:gd name="T37" fmla="*/ 2147483647 h 21"/>
                <a:gd name="T38" fmla="*/ 2147483647 w 39"/>
                <a:gd name="T39" fmla="*/ 2147483647 h 21"/>
                <a:gd name="T40" fmla="*/ 2147483647 w 39"/>
                <a:gd name="T41" fmla="*/ 2147483647 h 21"/>
                <a:gd name="T42" fmla="*/ 2147483647 w 39"/>
                <a:gd name="T43" fmla="*/ 2147483647 h 21"/>
                <a:gd name="T44" fmla="*/ 2147483647 w 39"/>
                <a:gd name="T45" fmla="*/ 2147483647 h 21"/>
                <a:gd name="T46" fmla="*/ 2147483647 w 39"/>
                <a:gd name="T47" fmla="*/ 2147483647 h 21"/>
                <a:gd name="T48" fmla="*/ 2147483647 w 39"/>
                <a:gd name="T49" fmla="*/ 2147483647 h 21"/>
                <a:gd name="T50" fmla="*/ 2147483647 w 39"/>
                <a:gd name="T51" fmla="*/ 2147483647 h 21"/>
                <a:gd name="T52" fmla="*/ 2147483647 w 39"/>
                <a:gd name="T53" fmla="*/ 0 h 21"/>
                <a:gd name="T54" fmla="*/ 2147483647 w 39"/>
                <a:gd name="T55" fmla="*/ 0 h 21"/>
                <a:gd name="T56" fmla="*/ 2147483647 w 39"/>
                <a:gd name="T57" fmla="*/ 0 h 21"/>
                <a:gd name="T58" fmla="*/ 2147483647 w 3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9"/>
                <a:gd name="T91" fmla="*/ 0 h 21"/>
                <a:gd name="T92" fmla="*/ 39 w 3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9" h="21">
                  <a:moveTo>
                    <a:pt x="8" y="0"/>
                  </a:moveTo>
                  <a:lnTo>
                    <a:pt x="5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5" y="21"/>
                  </a:lnTo>
                  <a:lnTo>
                    <a:pt x="25" y="21"/>
                  </a:lnTo>
                  <a:lnTo>
                    <a:pt x="33" y="21"/>
                  </a:lnTo>
                  <a:lnTo>
                    <a:pt x="37" y="21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2"/>
                  </a:lnTo>
                  <a:lnTo>
                    <a:pt x="39" y="9"/>
                  </a:lnTo>
                  <a:lnTo>
                    <a:pt x="39" y="6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3" name="Line 1076"/>
            <p:cNvSpPr>
              <a:spLocks noChangeShapeType="1"/>
            </p:cNvSpPr>
            <p:nvPr/>
          </p:nvSpPr>
          <p:spPr bwMode="auto">
            <a:xfrm>
              <a:off x="3912199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4" name="Freeform 1077"/>
            <p:cNvSpPr>
              <a:spLocks/>
            </p:cNvSpPr>
            <p:nvPr/>
          </p:nvSpPr>
          <p:spPr bwMode="auto">
            <a:xfrm>
              <a:off x="3908050" y="2776397"/>
              <a:ext cx="17982" cy="5641"/>
            </a:xfrm>
            <a:custGeom>
              <a:avLst/>
              <a:gdLst>
                <a:gd name="T0" fmla="*/ 2147483647 w 64"/>
                <a:gd name="T1" fmla="*/ 0 h 21"/>
                <a:gd name="T2" fmla="*/ 2147483647 w 64"/>
                <a:gd name="T3" fmla="*/ 0 h 21"/>
                <a:gd name="T4" fmla="*/ 2147483647 w 64"/>
                <a:gd name="T5" fmla="*/ 0 h 21"/>
                <a:gd name="T6" fmla="*/ 2147483647 w 64"/>
                <a:gd name="T7" fmla="*/ 2147483647 h 21"/>
                <a:gd name="T8" fmla="*/ 2147483647 w 64"/>
                <a:gd name="T9" fmla="*/ 2147483647 h 21"/>
                <a:gd name="T10" fmla="*/ 2147483647 w 64"/>
                <a:gd name="T11" fmla="*/ 2147483647 h 21"/>
                <a:gd name="T12" fmla="*/ 2147483647 w 64"/>
                <a:gd name="T13" fmla="*/ 2147483647 h 21"/>
                <a:gd name="T14" fmla="*/ 0 w 64"/>
                <a:gd name="T15" fmla="*/ 2147483647 h 21"/>
                <a:gd name="T16" fmla="*/ 2147483647 w 64"/>
                <a:gd name="T17" fmla="*/ 2147483647 h 21"/>
                <a:gd name="T18" fmla="*/ 2147483647 w 64"/>
                <a:gd name="T19" fmla="*/ 2147483647 h 21"/>
                <a:gd name="T20" fmla="*/ 2147483647 w 64"/>
                <a:gd name="T21" fmla="*/ 2147483647 h 21"/>
                <a:gd name="T22" fmla="*/ 2147483647 w 64"/>
                <a:gd name="T23" fmla="*/ 2147483647 h 21"/>
                <a:gd name="T24" fmla="*/ 2147483647 w 64"/>
                <a:gd name="T25" fmla="*/ 2147483647 h 21"/>
                <a:gd name="T26" fmla="*/ 2147483647 w 64"/>
                <a:gd name="T27" fmla="*/ 2147483647 h 21"/>
                <a:gd name="T28" fmla="*/ 2147483647 w 64"/>
                <a:gd name="T29" fmla="*/ 2147483647 h 21"/>
                <a:gd name="T30" fmla="*/ 2147483647 w 64"/>
                <a:gd name="T31" fmla="*/ 2147483647 h 21"/>
                <a:gd name="T32" fmla="*/ 2147483647 w 64"/>
                <a:gd name="T33" fmla="*/ 2147483647 h 21"/>
                <a:gd name="T34" fmla="*/ 2147483647 w 64"/>
                <a:gd name="T35" fmla="*/ 2147483647 h 21"/>
                <a:gd name="T36" fmla="*/ 2147483647 w 64"/>
                <a:gd name="T37" fmla="*/ 2147483647 h 21"/>
                <a:gd name="T38" fmla="*/ 2147483647 w 64"/>
                <a:gd name="T39" fmla="*/ 2147483647 h 21"/>
                <a:gd name="T40" fmla="*/ 2147483647 w 64"/>
                <a:gd name="T41" fmla="*/ 2147483647 h 21"/>
                <a:gd name="T42" fmla="*/ 2147483647 w 64"/>
                <a:gd name="T43" fmla="*/ 2147483647 h 21"/>
                <a:gd name="T44" fmla="*/ 2147483647 w 64"/>
                <a:gd name="T45" fmla="*/ 2147483647 h 21"/>
                <a:gd name="T46" fmla="*/ 2147483647 w 64"/>
                <a:gd name="T47" fmla="*/ 2147483647 h 21"/>
                <a:gd name="T48" fmla="*/ 2147483647 w 64"/>
                <a:gd name="T49" fmla="*/ 2147483647 h 21"/>
                <a:gd name="T50" fmla="*/ 2147483647 w 64"/>
                <a:gd name="T51" fmla="*/ 2147483647 h 21"/>
                <a:gd name="T52" fmla="*/ 2147483647 w 64"/>
                <a:gd name="T53" fmla="*/ 0 h 21"/>
                <a:gd name="T54" fmla="*/ 2147483647 w 64"/>
                <a:gd name="T55" fmla="*/ 0 h 21"/>
                <a:gd name="T56" fmla="*/ 2147483647 w 64"/>
                <a:gd name="T57" fmla="*/ 0 h 21"/>
                <a:gd name="T58" fmla="*/ 2147483647 w 6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4"/>
                <a:gd name="T91" fmla="*/ 0 h 21"/>
                <a:gd name="T92" fmla="*/ 64 w 6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4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4" y="9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49" y="21"/>
                  </a:lnTo>
                  <a:lnTo>
                    <a:pt x="55" y="21"/>
                  </a:lnTo>
                  <a:lnTo>
                    <a:pt x="58" y="21"/>
                  </a:lnTo>
                  <a:lnTo>
                    <a:pt x="61" y="17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1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5" name="Line 1078"/>
            <p:cNvSpPr>
              <a:spLocks noChangeShapeType="1"/>
            </p:cNvSpPr>
            <p:nvPr/>
          </p:nvSpPr>
          <p:spPr bwMode="auto">
            <a:xfrm>
              <a:off x="3923266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6" name="Freeform 1079"/>
            <p:cNvSpPr>
              <a:spLocks/>
            </p:cNvSpPr>
            <p:nvPr/>
          </p:nvSpPr>
          <p:spPr bwMode="auto">
            <a:xfrm>
              <a:off x="3920499" y="2776397"/>
              <a:ext cx="12449" cy="5641"/>
            </a:xfrm>
            <a:custGeom>
              <a:avLst/>
              <a:gdLst>
                <a:gd name="T0" fmla="*/ 2147483647 w 43"/>
                <a:gd name="T1" fmla="*/ 0 h 21"/>
                <a:gd name="T2" fmla="*/ 2147483647 w 43"/>
                <a:gd name="T3" fmla="*/ 0 h 21"/>
                <a:gd name="T4" fmla="*/ 2147483647 w 43"/>
                <a:gd name="T5" fmla="*/ 0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0 w 43"/>
                <a:gd name="T11" fmla="*/ 2147483647 h 21"/>
                <a:gd name="T12" fmla="*/ 0 w 43"/>
                <a:gd name="T13" fmla="*/ 2147483647 h 21"/>
                <a:gd name="T14" fmla="*/ 0 w 43"/>
                <a:gd name="T15" fmla="*/ 2147483647 h 21"/>
                <a:gd name="T16" fmla="*/ 0 w 43"/>
                <a:gd name="T17" fmla="*/ 2147483647 h 21"/>
                <a:gd name="T18" fmla="*/ 0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2147483647 w 43"/>
                <a:gd name="T31" fmla="*/ 2147483647 h 21"/>
                <a:gd name="T32" fmla="*/ 2147483647 w 43"/>
                <a:gd name="T33" fmla="*/ 2147483647 h 21"/>
                <a:gd name="T34" fmla="*/ 2147483647 w 43"/>
                <a:gd name="T35" fmla="*/ 2147483647 h 21"/>
                <a:gd name="T36" fmla="*/ 2147483647 w 43"/>
                <a:gd name="T37" fmla="*/ 2147483647 h 21"/>
                <a:gd name="T38" fmla="*/ 2147483647 w 43"/>
                <a:gd name="T39" fmla="*/ 2147483647 h 21"/>
                <a:gd name="T40" fmla="*/ 2147483647 w 43"/>
                <a:gd name="T41" fmla="*/ 2147483647 h 21"/>
                <a:gd name="T42" fmla="*/ 2147483647 w 43"/>
                <a:gd name="T43" fmla="*/ 2147483647 h 21"/>
                <a:gd name="T44" fmla="*/ 2147483647 w 43"/>
                <a:gd name="T45" fmla="*/ 2147483647 h 21"/>
                <a:gd name="T46" fmla="*/ 2147483647 w 43"/>
                <a:gd name="T47" fmla="*/ 2147483647 h 21"/>
                <a:gd name="T48" fmla="*/ 2147483647 w 43"/>
                <a:gd name="T49" fmla="*/ 2147483647 h 21"/>
                <a:gd name="T50" fmla="*/ 2147483647 w 43"/>
                <a:gd name="T51" fmla="*/ 2147483647 h 21"/>
                <a:gd name="T52" fmla="*/ 2147483647 w 43"/>
                <a:gd name="T53" fmla="*/ 0 h 21"/>
                <a:gd name="T54" fmla="*/ 2147483647 w 43"/>
                <a:gd name="T55" fmla="*/ 0 h 21"/>
                <a:gd name="T56" fmla="*/ 2147483647 w 43"/>
                <a:gd name="T57" fmla="*/ 0 h 21"/>
                <a:gd name="T58" fmla="*/ 2147483647 w 4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1"/>
                <a:gd name="T92" fmla="*/ 43 w 4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1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29" y="21"/>
                  </a:lnTo>
                  <a:lnTo>
                    <a:pt x="35" y="21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1" y="9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7" name="Line 1080"/>
            <p:cNvSpPr>
              <a:spLocks noChangeShapeType="1"/>
            </p:cNvSpPr>
            <p:nvPr/>
          </p:nvSpPr>
          <p:spPr bwMode="auto">
            <a:xfrm>
              <a:off x="3930180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8" name="Freeform 1081"/>
            <p:cNvSpPr>
              <a:spLocks/>
            </p:cNvSpPr>
            <p:nvPr/>
          </p:nvSpPr>
          <p:spPr bwMode="auto">
            <a:xfrm>
              <a:off x="3926032" y="2776397"/>
              <a:ext cx="6917" cy="5641"/>
            </a:xfrm>
            <a:custGeom>
              <a:avLst/>
              <a:gdLst>
                <a:gd name="T0" fmla="*/ 2147483647 w 22"/>
                <a:gd name="T1" fmla="*/ 0 h 21"/>
                <a:gd name="T2" fmla="*/ 2147483647 w 22"/>
                <a:gd name="T3" fmla="*/ 0 h 21"/>
                <a:gd name="T4" fmla="*/ 2147483647 w 22"/>
                <a:gd name="T5" fmla="*/ 0 h 21"/>
                <a:gd name="T6" fmla="*/ 2147483647 w 22"/>
                <a:gd name="T7" fmla="*/ 2147483647 h 21"/>
                <a:gd name="T8" fmla="*/ 2147483647 w 22"/>
                <a:gd name="T9" fmla="*/ 2147483647 h 21"/>
                <a:gd name="T10" fmla="*/ 2147483647 w 22"/>
                <a:gd name="T11" fmla="*/ 2147483647 h 21"/>
                <a:gd name="T12" fmla="*/ 2147483647 w 22"/>
                <a:gd name="T13" fmla="*/ 2147483647 h 21"/>
                <a:gd name="T14" fmla="*/ 0 w 22"/>
                <a:gd name="T15" fmla="*/ 2147483647 h 21"/>
                <a:gd name="T16" fmla="*/ 2147483647 w 22"/>
                <a:gd name="T17" fmla="*/ 2147483647 h 21"/>
                <a:gd name="T18" fmla="*/ 2147483647 w 22"/>
                <a:gd name="T19" fmla="*/ 2147483647 h 21"/>
                <a:gd name="T20" fmla="*/ 2147483647 w 22"/>
                <a:gd name="T21" fmla="*/ 2147483647 h 21"/>
                <a:gd name="T22" fmla="*/ 2147483647 w 22"/>
                <a:gd name="T23" fmla="*/ 2147483647 h 21"/>
                <a:gd name="T24" fmla="*/ 2147483647 w 22"/>
                <a:gd name="T25" fmla="*/ 2147483647 h 21"/>
                <a:gd name="T26" fmla="*/ 2147483647 w 22"/>
                <a:gd name="T27" fmla="*/ 2147483647 h 21"/>
                <a:gd name="T28" fmla="*/ 2147483647 w 22"/>
                <a:gd name="T29" fmla="*/ 2147483647 h 21"/>
                <a:gd name="T30" fmla="*/ 2147483647 w 22"/>
                <a:gd name="T31" fmla="*/ 2147483647 h 21"/>
                <a:gd name="T32" fmla="*/ 2147483647 w 22"/>
                <a:gd name="T33" fmla="*/ 2147483647 h 21"/>
                <a:gd name="T34" fmla="*/ 2147483647 w 22"/>
                <a:gd name="T35" fmla="*/ 2147483647 h 21"/>
                <a:gd name="T36" fmla="*/ 2147483647 w 22"/>
                <a:gd name="T37" fmla="*/ 2147483647 h 21"/>
                <a:gd name="T38" fmla="*/ 2147483647 w 22"/>
                <a:gd name="T39" fmla="*/ 2147483647 h 21"/>
                <a:gd name="T40" fmla="*/ 2147483647 w 22"/>
                <a:gd name="T41" fmla="*/ 2147483647 h 21"/>
                <a:gd name="T42" fmla="*/ 2147483647 w 22"/>
                <a:gd name="T43" fmla="*/ 2147483647 h 21"/>
                <a:gd name="T44" fmla="*/ 2147483647 w 22"/>
                <a:gd name="T45" fmla="*/ 2147483647 h 21"/>
                <a:gd name="T46" fmla="*/ 2147483647 w 22"/>
                <a:gd name="T47" fmla="*/ 2147483647 h 21"/>
                <a:gd name="T48" fmla="*/ 2147483647 w 22"/>
                <a:gd name="T49" fmla="*/ 2147483647 h 21"/>
                <a:gd name="T50" fmla="*/ 2147483647 w 22"/>
                <a:gd name="T51" fmla="*/ 2147483647 h 21"/>
                <a:gd name="T52" fmla="*/ 2147483647 w 22"/>
                <a:gd name="T53" fmla="*/ 0 h 21"/>
                <a:gd name="T54" fmla="*/ 2147483647 w 22"/>
                <a:gd name="T55" fmla="*/ 0 h 21"/>
                <a:gd name="T56" fmla="*/ 2147483647 w 22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"/>
                <a:gd name="T88" fmla="*/ 0 h 21"/>
                <a:gd name="T89" fmla="*/ 22 w 22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9" name="Line 1082"/>
            <p:cNvSpPr>
              <a:spLocks noChangeShapeType="1"/>
            </p:cNvSpPr>
            <p:nvPr/>
          </p:nvSpPr>
          <p:spPr bwMode="auto">
            <a:xfrm>
              <a:off x="3930180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0" name="Freeform 1083"/>
            <p:cNvSpPr>
              <a:spLocks/>
            </p:cNvSpPr>
            <p:nvPr/>
          </p:nvSpPr>
          <p:spPr bwMode="auto">
            <a:xfrm>
              <a:off x="3927414" y="2776397"/>
              <a:ext cx="8299" cy="5641"/>
            </a:xfrm>
            <a:custGeom>
              <a:avLst/>
              <a:gdLst>
                <a:gd name="T0" fmla="*/ 2147483647 w 32"/>
                <a:gd name="T1" fmla="*/ 0 h 21"/>
                <a:gd name="T2" fmla="*/ 2147483647 w 32"/>
                <a:gd name="T3" fmla="*/ 0 h 21"/>
                <a:gd name="T4" fmla="*/ 2147483647 w 32"/>
                <a:gd name="T5" fmla="*/ 0 h 21"/>
                <a:gd name="T6" fmla="*/ 2147483647 w 32"/>
                <a:gd name="T7" fmla="*/ 2147483647 h 21"/>
                <a:gd name="T8" fmla="*/ 2147483647 w 32"/>
                <a:gd name="T9" fmla="*/ 2147483647 h 21"/>
                <a:gd name="T10" fmla="*/ 0 w 32"/>
                <a:gd name="T11" fmla="*/ 2147483647 h 21"/>
                <a:gd name="T12" fmla="*/ 0 w 32"/>
                <a:gd name="T13" fmla="*/ 2147483647 h 21"/>
                <a:gd name="T14" fmla="*/ 0 w 32"/>
                <a:gd name="T15" fmla="*/ 2147483647 h 21"/>
                <a:gd name="T16" fmla="*/ 0 w 32"/>
                <a:gd name="T17" fmla="*/ 2147483647 h 21"/>
                <a:gd name="T18" fmla="*/ 0 w 32"/>
                <a:gd name="T19" fmla="*/ 2147483647 h 21"/>
                <a:gd name="T20" fmla="*/ 2147483647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2147483647 h 21"/>
                <a:gd name="T42" fmla="*/ 2147483647 w 32"/>
                <a:gd name="T43" fmla="*/ 2147483647 h 21"/>
                <a:gd name="T44" fmla="*/ 2147483647 w 32"/>
                <a:gd name="T45" fmla="*/ 2147483647 h 21"/>
                <a:gd name="T46" fmla="*/ 2147483647 w 32"/>
                <a:gd name="T47" fmla="*/ 2147483647 h 21"/>
                <a:gd name="T48" fmla="*/ 2147483647 w 32"/>
                <a:gd name="T49" fmla="*/ 2147483647 h 21"/>
                <a:gd name="T50" fmla="*/ 2147483647 w 32"/>
                <a:gd name="T51" fmla="*/ 2147483647 h 21"/>
                <a:gd name="T52" fmla="*/ 2147483647 w 32"/>
                <a:gd name="T53" fmla="*/ 0 h 21"/>
                <a:gd name="T54" fmla="*/ 2147483647 w 32"/>
                <a:gd name="T55" fmla="*/ 0 h 21"/>
                <a:gd name="T56" fmla="*/ 2147483647 w 32"/>
                <a:gd name="T57" fmla="*/ 0 h 21"/>
                <a:gd name="T58" fmla="*/ 2147483647 w 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1"/>
                <a:gd name="T92" fmla="*/ 32 w 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1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9" y="17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2" y="12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1" name="Line 1084"/>
            <p:cNvSpPr>
              <a:spLocks noChangeShapeType="1"/>
            </p:cNvSpPr>
            <p:nvPr/>
          </p:nvSpPr>
          <p:spPr bwMode="auto">
            <a:xfrm>
              <a:off x="3932947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2" name="Freeform 1085"/>
            <p:cNvSpPr>
              <a:spLocks/>
            </p:cNvSpPr>
            <p:nvPr/>
          </p:nvSpPr>
          <p:spPr bwMode="auto">
            <a:xfrm>
              <a:off x="3930180" y="2776397"/>
              <a:ext cx="16599" cy="5641"/>
            </a:xfrm>
            <a:custGeom>
              <a:avLst/>
              <a:gdLst>
                <a:gd name="T0" fmla="*/ 2147483647 w 58"/>
                <a:gd name="T1" fmla="*/ 0 h 21"/>
                <a:gd name="T2" fmla="*/ 2147483647 w 58"/>
                <a:gd name="T3" fmla="*/ 0 h 21"/>
                <a:gd name="T4" fmla="*/ 2147483647 w 58"/>
                <a:gd name="T5" fmla="*/ 0 h 21"/>
                <a:gd name="T6" fmla="*/ 2147483647 w 58"/>
                <a:gd name="T7" fmla="*/ 2147483647 h 21"/>
                <a:gd name="T8" fmla="*/ 2147483647 w 58"/>
                <a:gd name="T9" fmla="*/ 2147483647 h 21"/>
                <a:gd name="T10" fmla="*/ 2147483647 w 58"/>
                <a:gd name="T11" fmla="*/ 2147483647 h 21"/>
                <a:gd name="T12" fmla="*/ 2147483647 w 58"/>
                <a:gd name="T13" fmla="*/ 2147483647 h 21"/>
                <a:gd name="T14" fmla="*/ 0 w 58"/>
                <a:gd name="T15" fmla="*/ 2147483647 h 21"/>
                <a:gd name="T16" fmla="*/ 2147483647 w 58"/>
                <a:gd name="T17" fmla="*/ 2147483647 h 21"/>
                <a:gd name="T18" fmla="*/ 2147483647 w 58"/>
                <a:gd name="T19" fmla="*/ 2147483647 h 21"/>
                <a:gd name="T20" fmla="*/ 2147483647 w 58"/>
                <a:gd name="T21" fmla="*/ 2147483647 h 21"/>
                <a:gd name="T22" fmla="*/ 2147483647 w 58"/>
                <a:gd name="T23" fmla="*/ 2147483647 h 21"/>
                <a:gd name="T24" fmla="*/ 2147483647 w 58"/>
                <a:gd name="T25" fmla="*/ 2147483647 h 21"/>
                <a:gd name="T26" fmla="*/ 2147483647 w 58"/>
                <a:gd name="T27" fmla="*/ 2147483647 h 21"/>
                <a:gd name="T28" fmla="*/ 2147483647 w 58"/>
                <a:gd name="T29" fmla="*/ 2147483647 h 21"/>
                <a:gd name="T30" fmla="*/ 2147483647 w 58"/>
                <a:gd name="T31" fmla="*/ 2147483647 h 21"/>
                <a:gd name="T32" fmla="*/ 2147483647 w 58"/>
                <a:gd name="T33" fmla="*/ 2147483647 h 21"/>
                <a:gd name="T34" fmla="*/ 2147483647 w 58"/>
                <a:gd name="T35" fmla="*/ 2147483647 h 21"/>
                <a:gd name="T36" fmla="*/ 2147483647 w 58"/>
                <a:gd name="T37" fmla="*/ 2147483647 h 21"/>
                <a:gd name="T38" fmla="*/ 2147483647 w 58"/>
                <a:gd name="T39" fmla="*/ 2147483647 h 21"/>
                <a:gd name="T40" fmla="*/ 2147483647 w 58"/>
                <a:gd name="T41" fmla="*/ 2147483647 h 21"/>
                <a:gd name="T42" fmla="*/ 2147483647 w 58"/>
                <a:gd name="T43" fmla="*/ 2147483647 h 21"/>
                <a:gd name="T44" fmla="*/ 2147483647 w 58"/>
                <a:gd name="T45" fmla="*/ 2147483647 h 21"/>
                <a:gd name="T46" fmla="*/ 2147483647 w 58"/>
                <a:gd name="T47" fmla="*/ 2147483647 h 21"/>
                <a:gd name="T48" fmla="*/ 2147483647 w 58"/>
                <a:gd name="T49" fmla="*/ 2147483647 h 21"/>
                <a:gd name="T50" fmla="*/ 2147483647 w 58"/>
                <a:gd name="T51" fmla="*/ 2147483647 h 21"/>
                <a:gd name="T52" fmla="*/ 2147483647 w 58"/>
                <a:gd name="T53" fmla="*/ 0 h 21"/>
                <a:gd name="T54" fmla="*/ 2147483647 w 58"/>
                <a:gd name="T55" fmla="*/ 0 h 21"/>
                <a:gd name="T56" fmla="*/ 2147483647 w 58"/>
                <a:gd name="T57" fmla="*/ 0 h 21"/>
                <a:gd name="T58" fmla="*/ 2147483647 w 5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21"/>
                <a:gd name="T92" fmla="*/ 58 w 5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4" y="9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43" y="21"/>
                  </a:lnTo>
                  <a:lnTo>
                    <a:pt x="49" y="21"/>
                  </a:lnTo>
                  <a:lnTo>
                    <a:pt x="52" y="21"/>
                  </a:lnTo>
                  <a:lnTo>
                    <a:pt x="55" y="17"/>
                  </a:lnTo>
                  <a:lnTo>
                    <a:pt x="58" y="15"/>
                  </a:lnTo>
                  <a:lnTo>
                    <a:pt x="58" y="12"/>
                  </a:lnTo>
                  <a:lnTo>
                    <a:pt x="58" y="9"/>
                  </a:lnTo>
                  <a:lnTo>
                    <a:pt x="58" y="6"/>
                  </a:lnTo>
                  <a:lnTo>
                    <a:pt x="55" y="3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3" name="Line 1086"/>
            <p:cNvSpPr>
              <a:spLocks noChangeShapeType="1"/>
            </p:cNvSpPr>
            <p:nvPr/>
          </p:nvSpPr>
          <p:spPr bwMode="auto">
            <a:xfrm>
              <a:off x="3944013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4" name="Freeform 1087"/>
            <p:cNvSpPr>
              <a:spLocks/>
            </p:cNvSpPr>
            <p:nvPr/>
          </p:nvSpPr>
          <p:spPr bwMode="auto">
            <a:xfrm>
              <a:off x="3939863" y="2776397"/>
              <a:ext cx="34581" cy="5641"/>
            </a:xfrm>
            <a:custGeom>
              <a:avLst/>
              <a:gdLst>
                <a:gd name="T0" fmla="*/ 2147483647 w 122"/>
                <a:gd name="T1" fmla="*/ 0 h 21"/>
                <a:gd name="T2" fmla="*/ 2147483647 w 122"/>
                <a:gd name="T3" fmla="*/ 0 h 21"/>
                <a:gd name="T4" fmla="*/ 2147483647 w 122"/>
                <a:gd name="T5" fmla="*/ 0 h 21"/>
                <a:gd name="T6" fmla="*/ 2147483647 w 122"/>
                <a:gd name="T7" fmla="*/ 2147483647 h 21"/>
                <a:gd name="T8" fmla="*/ 2147483647 w 122"/>
                <a:gd name="T9" fmla="*/ 2147483647 h 21"/>
                <a:gd name="T10" fmla="*/ 0 w 122"/>
                <a:gd name="T11" fmla="*/ 2147483647 h 21"/>
                <a:gd name="T12" fmla="*/ 0 w 122"/>
                <a:gd name="T13" fmla="*/ 2147483647 h 21"/>
                <a:gd name="T14" fmla="*/ 0 w 122"/>
                <a:gd name="T15" fmla="*/ 2147483647 h 21"/>
                <a:gd name="T16" fmla="*/ 0 w 122"/>
                <a:gd name="T17" fmla="*/ 2147483647 h 21"/>
                <a:gd name="T18" fmla="*/ 0 w 122"/>
                <a:gd name="T19" fmla="*/ 2147483647 h 21"/>
                <a:gd name="T20" fmla="*/ 2147483647 w 122"/>
                <a:gd name="T21" fmla="*/ 2147483647 h 21"/>
                <a:gd name="T22" fmla="*/ 2147483647 w 122"/>
                <a:gd name="T23" fmla="*/ 2147483647 h 21"/>
                <a:gd name="T24" fmla="*/ 2147483647 w 122"/>
                <a:gd name="T25" fmla="*/ 2147483647 h 21"/>
                <a:gd name="T26" fmla="*/ 2147483647 w 122"/>
                <a:gd name="T27" fmla="*/ 2147483647 h 21"/>
                <a:gd name="T28" fmla="*/ 2147483647 w 122"/>
                <a:gd name="T29" fmla="*/ 2147483647 h 21"/>
                <a:gd name="T30" fmla="*/ 2147483647 w 122"/>
                <a:gd name="T31" fmla="*/ 2147483647 h 21"/>
                <a:gd name="T32" fmla="*/ 2147483647 w 122"/>
                <a:gd name="T33" fmla="*/ 2147483647 h 21"/>
                <a:gd name="T34" fmla="*/ 2147483647 w 122"/>
                <a:gd name="T35" fmla="*/ 2147483647 h 21"/>
                <a:gd name="T36" fmla="*/ 2147483647 w 122"/>
                <a:gd name="T37" fmla="*/ 2147483647 h 21"/>
                <a:gd name="T38" fmla="*/ 2147483647 w 122"/>
                <a:gd name="T39" fmla="*/ 2147483647 h 21"/>
                <a:gd name="T40" fmla="*/ 2147483647 w 122"/>
                <a:gd name="T41" fmla="*/ 2147483647 h 21"/>
                <a:gd name="T42" fmla="*/ 2147483647 w 122"/>
                <a:gd name="T43" fmla="*/ 2147483647 h 21"/>
                <a:gd name="T44" fmla="*/ 2147483647 w 122"/>
                <a:gd name="T45" fmla="*/ 2147483647 h 21"/>
                <a:gd name="T46" fmla="*/ 2147483647 w 122"/>
                <a:gd name="T47" fmla="*/ 2147483647 h 21"/>
                <a:gd name="T48" fmla="*/ 2147483647 w 122"/>
                <a:gd name="T49" fmla="*/ 2147483647 h 21"/>
                <a:gd name="T50" fmla="*/ 2147483647 w 122"/>
                <a:gd name="T51" fmla="*/ 2147483647 h 21"/>
                <a:gd name="T52" fmla="*/ 2147483647 w 122"/>
                <a:gd name="T53" fmla="*/ 0 h 21"/>
                <a:gd name="T54" fmla="*/ 2147483647 w 122"/>
                <a:gd name="T55" fmla="*/ 0 h 21"/>
                <a:gd name="T56" fmla="*/ 2147483647 w 122"/>
                <a:gd name="T57" fmla="*/ 0 h 21"/>
                <a:gd name="T58" fmla="*/ 2147483647 w 12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2"/>
                <a:gd name="T91" fmla="*/ 0 h 21"/>
                <a:gd name="T92" fmla="*/ 122 w 12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2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10" y="21"/>
                  </a:lnTo>
                  <a:lnTo>
                    <a:pt x="116" y="21"/>
                  </a:lnTo>
                  <a:lnTo>
                    <a:pt x="119" y="17"/>
                  </a:lnTo>
                  <a:lnTo>
                    <a:pt x="122" y="17"/>
                  </a:lnTo>
                  <a:lnTo>
                    <a:pt x="122" y="15"/>
                  </a:lnTo>
                  <a:lnTo>
                    <a:pt x="122" y="12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2" y="3"/>
                  </a:lnTo>
                  <a:lnTo>
                    <a:pt x="119" y="3"/>
                  </a:lnTo>
                  <a:lnTo>
                    <a:pt x="116" y="0"/>
                  </a:lnTo>
                  <a:lnTo>
                    <a:pt x="1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5" name="Line 1088"/>
            <p:cNvSpPr>
              <a:spLocks noChangeShapeType="1"/>
            </p:cNvSpPr>
            <p:nvPr/>
          </p:nvSpPr>
          <p:spPr bwMode="auto">
            <a:xfrm>
              <a:off x="3974443" y="2779218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6" name="Freeform 1089"/>
            <p:cNvSpPr>
              <a:spLocks/>
            </p:cNvSpPr>
            <p:nvPr/>
          </p:nvSpPr>
          <p:spPr bwMode="auto">
            <a:xfrm>
              <a:off x="3968911" y="2776397"/>
              <a:ext cx="5533" cy="23976"/>
            </a:xfrm>
            <a:custGeom>
              <a:avLst/>
              <a:gdLst>
                <a:gd name="T0" fmla="*/ 2147483647 w 21"/>
                <a:gd name="T1" fmla="*/ 2147483647 h 87"/>
                <a:gd name="T2" fmla="*/ 2147483647 w 21"/>
                <a:gd name="T3" fmla="*/ 2147483647 h 87"/>
                <a:gd name="T4" fmla="*/ 2147483647 w 21"/>
                <a:gd name="T5" fmla="*/ 2147483647 h 87"/>
                <a:gd name="T6" fmla="*/ 2147483647 w 21"/>
                <a:gd name="T7" fmla="*/ 2147483647 h 87"/>
                <a:gd name="T8" fmla="*/ 2147483647 w 21"/>
                <a:gd name="T9" fmla="*/ 2147483647 h 87"/>
                <a:gd name="T10" fmla="*/ 2147483647 w 21"/>
                <a:gd name="T11" fmla="*/ 0 h 87"/>
                <a:gd name="T12" fmla="*/ 2147483647 w 21"/>
                <a:gd name="T13" fmla="*/ 0 h 87"/>
                <a:gd name="T14" fmla="*/ 2147483647 w 21"/>
                <a:gd name="T15" fmla="*/ 0 h 87"/>
                <a:gd name="T16" fmla="*/ 2147483647 w 21"/>
                <a:gd name="T17" fmla="*/ 0 h 87"/>
                <a:gd name="T18" fmla="*/ 2147483647 w 21"/>
                <a:gd name="T19" fmla="*/ 0 h 87"/>
                <a:gd name="T20" fmla="*/ 2147483647 w 21"/>
                <a:gd name="T21" fmla="*/ 2147483647 h 87"/>
                <a:gd name="T22" fmla="*/ 2147483647 w 21"/>
                <a:gd name="T23" fmla="*/ 2147483647 h 87"/>
                <a:gd name="T24" fmla="*/ 2147483647 w 21"/>
                <a:gd name="T25" fmla="*/ 2147483647 h 87"/>
                <a:gd name="T26" fmla="*/ 0 w 21"/>
                <a:gd name="T27" fmla="*/ 2147483647 h 87"/>
                <a:gd name="T28" fmla="*/ 0 w 21"/>
                <a:gd name="T29" fmla="*/ 2147483647 h 87"/>
                <a:gd name="T30" fmla="*/ 0 w 21"/>
                <a:gd name="T31" fmla="*/ 2147483647 h 87"/>
                <a:gd name="T32" fmla="*/ 2147483647 w 21"/>
                <a:gd name="T33" fmla="*/ 2147483647 h 87"/>
                <a:gd name="T34" fmla="*/ 2147483647 w 21"/>
                <a:gd name="T35" fmla="*/ 2147483647 h 87"/>
                <a:gd name="T36" fmla="*/ 2147483647 w 21"/>
                <a:gd name="T37" fmla="*/ 2147483647 h 87"/>
                <a:gd name="T38" fmla="*/ 2147483647 w 21"/>
                <a:gd name="T39" fmla="*/ 2147483647 h 87"/>
                <a:gd name="T40" fmla="*/ 2147483647 w 21"/>
                <a:gd name="T41" fmla="*/ 2147483647 h 87"/>
                <a:gd name="T42" fmla="*/ 2147483647 w 21"/>
                <a:gd name="T43" fmla="*/ 2147483647 h 87"/>
                <a:gd name="T44" fmla="*/ 2147483647 w 21"/>
                <a:gd name="T45" fmla="*/ 2147483647 h 87"/>
                <a:gd name="T46" fmla="*/ 2147483647 w 21"/>
                <a:gd name="T47" fmla="*/ 2147483647 h 87"/>
                <a:gd name="T48" fmla="*/ 2147483647 w 21"/>
                <a:gd name="T49" fmla="*/ 2147483647 h 87"/>
                <a:gd name="T50" fmla="*/ 2147483647 w 21"/>
                <a:gd name="T51" fmla="*/ 2147483647 h 87"/>
                <a:gd name="T52" fmla="*/ 2147483647 w 21"/>
                <a:gd name="T53" fmla="*/ 2147483647 h 87"/>
                <a:gd name="T54" fmla="*/ 2147483647 w 21"/>
                <a:gd name="T55" fmla="*/ 2147483647 h 87"/>
                <a:gd name="T56" fmla="*/ 2147483647 w 21"/>
                <a:gd name="T57" fmla="*/ 2147483647 h 87"/>
                <a:gd name="T58" fmla="*/ 2147483647 w 21"/>
                <a:gd name="T59" fmla="*/ 2147483647 h 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87"/>
                <a:gd name="T92" fmla="*/ 21 w 21"/>
                <a:gd name="T93" fmla="*/ 87 h 8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87">
                  <a:moveTo>
                    <a:pt x="21" y="12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4" y="81"/>
                  </a:lnTo>
                  <a:lnTo>
                    <a:pt x="6" y="83"/>
                  </a:lnTo>
                  <a:lnTo>
                    <a:pt x="9" y="87"/>
                  </a:lnTo>
                  <a:lnTo>
                    <a:pt x="12" y="87"/>
                  </a:lnTo>
                  <a:lnTo>
                    <a:pt x="15" y="87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7" name="Line 1090"/>
            <p:cNvSpPr>
              <a:spLocks noChangeShapeType="1"/>
            </p:cNvSpPr>
            <p:nvPr/>
          </p:nvSpPr>
          <p:spPr bwMode="auto">
            <a:xfrm>
              <a:off x="3971677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8" name="Freeform 1091"/>
            <p:cNvSpPr>
              <a:spLocks/>
            </p:cNvSpPr>
            <p:nvPr/>
          </p:nvSpPr>
          <p:spPr bwMode="auto">
            <a:xfrm>
              <a:off x="3968911" y="2794732"/>
              <a:ext cx="84376" cy="5641"/>
            </a:xfrm>
            <a:custGeom>
              <a:avLst/>
              <a:gdLst>
                <a:gd name="T0" fmla="*/ 2147483647 w 305"/>
                <a:gd name="T1" fmla="*/ 0 h 21"/>
                <a:gd name="T2" fmla="*/ 2147483647 w 305"/>
                <a:gd name="T3" fmla="*/ 0 h 21"/>
                <a:gd name="T4" fmla="*/ 2147483647 w 305"/>
                <a:gd name="T5" fmla="*/ 0 h 21"/>
                <a:gd name="T6" fmla="*/ 2147483647 w 305"/>
                <a:gd name="T7" fmla="*/ 2147483647 h 21"/>
                <a:gd name="T8" fmla="*/ 2147483647 w 305"/>
                <a:gd name="T9" fmla="*/ 2147483647 h 21"/>
                <a:gd name="T10" fmla="*/ 2147483647 w 305"/>
                <a:gd name="T11" fmla="*/ 2147483647 h 21"/>
                <a:gd name="T12" fmla="*/ 0 w 305"/>
                <a:gd name="T13" fmla="*/ 2147483647 h 21"/>
                <a:gd name="T14" fmla="*/ 0 w 305"/>
                <a:gd name="T15" fmla="*/ 2147483647 h 21"/>
                <a:gd name="T16" fmla="*/ 0 w 305"/>
                <a:gd name="T17" fmla="*/ 2147483647 h 21"/>
                <a:gd name="T18" fmla="*/ 2147483647 w 305"/>
                <a:gd name="T19" fmla="*/ 2147483647 h 21"/>
                <a:gd name="T20" fmla="*/ 2147483647 w 305"/>
                <a:gd name="T21" fmla="*/ 2147483647 h 21"/>
                <a:gd name="T22" fmla="*/ 2147483647 w 305"/>
                <a:gd name="T23" fmla="*/ 2147483647 h 21"/>
                <a:gd name="T24" fmla="*/ 2147483647 w 305"/>
                <a:gd name="T25" fmla="*/ 2147483647 h 21"/>
                <a:gd name="T26" fmla="*/ 2147483647 w 305"/>
                <a:gd name="T27" fmla="*/ 2147483647 h 21"/>
                <a:gd name="T28" fmla="*/ 2147483647 w 305"/>
                <a:gd name="T29" fmla="*/ 2147483647 h 21"/>
                <a:gd name="T30" fmla="*/ 2147483647 w 305"/>
                <a:gd name="T31" fmla="*/ 2147483647 h 21"/>
                <a:gd name="T32" fmla="*/ 2147483647 w 305"/>
                <a:gd name="T33" fmla="*/ 2147483647 h 21"/>
                <a:gd name="T34" fmla="*/ 2147483647 w 305"/>
                <a:gd name="T35" fmla="*/ 2147483647 h 21"/>
                <a:gd name="T36" fmla="*/ 2147483647 w 305"/>
                <a:gd name="T37" fmla="*/ 2147483647 h 21"/>
                <a:gd name="T38" fmla="*/ 2147483647 w 305"/>
                <a:gd name="T39" fmla="*/ 2147483647 h 21"/>
                <a:gd name="T40" fmla="*/ 2147483647 w 305"/>
                <a:gd name="T41" fmla="*/ 2147483647 h 21"/>
                <a:gd name="T42" fmla="*/ 2147483647 w 305"/>
                <a:gd name="T43" fmla="*/ 2147483647 h 21"/>
                <a:gd name="T44" fmla="*/ 2147483647 w 305"/>
                <a:gd name="T45" fmla="*/ 2147483647 h 21"/>
                <a:gd name="T46" fmla="*/ 2147483647 w 305"/>
                <a:gd name="T47" fmla="*/ 2147483647 h 21"/>
                <a:gd name="T48" fmla="*/ 2147483647 w 305"/>
                <a:gd name="T49" fmla="*/ 2147483647 h 21"/>
                <a:gd name="T50" fmla="*/ 2147483647 w 305"/>
                <a:gd name="T51" fmla="*/ 2147483647 h 21"/>
                <a:gd name="T52" fmla="*/ 2147483647 w 305"/>
                <a:gd name="T53" fmla="*/ 0 h 21"/>
                <a:gd name="T54" fmla="*/ 2147483647 w 305"/>
                <a:gd name="T55" fmla="*/ 0 h 21"/>
                <a:gd name="T56" fmla="*/ 2147483647 w 305"/>
                <a:gd name="T57" fmla="*/ 0 h 21"/>
                <a:gd name="T58" fmla="*/ 2147483647 w 30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5"/>
                <a:gd name="T91" fmla="*/ 0 h 21"/>
                <a:gd name="T92" fmla="*/ 305 w 30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5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291" y="21"/>
                  </a:lnTo>
                  <a:lnTo>
                    <a:pt x="297" y="21"/>
                  </a:lnTo>
                  <a:lnTo>
                    <a:pt x="299" y="17"/>
                  </a:lnTo>
                  <a:lnTo>
                    <a:pt x="303" y="15"/>
                  </a:lnTo>
                  <a:lnTo>
                    <a:pt x="303" y="12"/>
                  </a:lnTo>
                  <a:lnTo>
                    <a:pt x="305" y="9"/>
                  </a:lnTo>
                  <a:lnTo>
                    <a:pt x="303" y="6"/>
                  </a:lnTo>
                  <a:lnTo>
                    <a:pt x="303" y="3"/>
                  </a:lnTo>
                  <a:lnTo>
                    <a:pt x="299" y="3"/>
                  </a:lnTo>
                  <a:lnTo>
                    <a:pt x="299" y="0"/>
                  </a:lnTo>
                  <a:lnTo>
                    <a:pt x="297" y="0"/>
                  </a:lnTo>
                  <a:lnTo>
                    <a:pt x="29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9" name="Line 1092"/>
            <p:cNvSpPr>
              <a:spLocks noChangeShapeType="1"/>
            </p:cNvSpPr>
            <p:nvPr/>
          </p:nvSpPr>
          <p:spPr bwMode="auto">
            <a:xfrm>
              <a:off x="4049136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0" name="Freeform 1093"/>
            <p:cNvSpPr>
              <a:spLocks/>
            </p:cNvSpPr>
            <p:nvPr/>
          </p:nvSpPr>
          <p:spPr bwMode="auto">
            <a:xfrm>
              <a:off x="4047754" y="2794732"/>
              <a:ext cx="8299" cy="5641"/>
            </a:xfrm>
            <a:custGeom>
              <a:avLst/>
              <a:gdLst>
                <a:gd name="T0" fmla="*/ 2147483647 w 29"/>
                <a:gd name="T1" fmla="*/ 0 h 21"/>
                <a:gd name="T2" fmla="*/ 2147483647 w 29"/>
                <a:gd name="T3" fmla="*/ 0 h 21"/>
                <a:gd name="T4" fmla="*/ 2147483647 w 29"/>
                <a:gd name="T5" fmla="*/ 0 h 21"/>
                <a:gd name="T6" fmla="*/ 2147483647 w 29"/>
                <a:gd name="T7" fmla="*/ 2147483647 h 21"/>
                <a:gd name="T8" fmla="*/ 0 w 29"/>
                <a:gd name="T9" fmla="*/ 2147483647 h 21"/>
                <a:gd name="T10" fmla="*/ 0 w 29"/>
                <a:gd name="T11" fmla="*/ 2147483647 h 21"/>
                <a:gd name="T12" fmla="*/ 0 w 29"/>
                <a:gd name="T13" fmla="*/ 2147483647 h 21"/>
                <a:gd name="T14" fmla="*/ 0 w 29"/>
                <a:gd name="T15" fmla="*/ 2147483647 h 21"/>
                <a:gd name="T16" fmla="*/ 0 w 29"/>
                <a:gd name="T17" fmla="*/ 2147483647 h 21"/>
                <a:gd name="T18" fmla="*/ 0 w 29"/>
                <a:gd name="T19" fmla="*/ 2147483647 h 21"/>
                <a:gd name="T20" fmla="*/ 0 w 29"/>
                <a:gd name="T21" fmla="*/ 2147483647 h 21"/>
                <a:gd name="T22" fmla="*/ 2147483647 w 29"/>
                <a:gd name="T23" fmla="*/ 2147483647 h 21"/>
                <a:gd name="T24" fmla="*/ 2147483647 w 29"/>
                <a:gd name="T25" fmla="*/ 2147483647 h 21"/>
                <a:gd name="T26" fmla="*/ 2147483647 w 29"/>
                <a:gd name="T27" fmla="*/ 2147483647 h 21"/>
                <a:gd name="T28" fmla="*/ 2147483647 w 29"/>
                <a:gd name="T29" fmla="*/ 2147483647 h 21"/>
                <a:gd name="T30" fmla="*/ 2147483647 w 29"/>
                <a:gd name="T31" fmla="*/ 2147483647 h 21"/>
                <a:gd name="T32" fmla="*/ 2147483647 w 29"/>
                <a:gd name="T33" fmla="*/ 2147483647 h 21"/>
                <a:gd name="T34" fmla="*/ 2147483647 w 29"/>
                <a:gd name="T35" fmla="*/ 2147483647 h 21"/>
                <a:gd name="T36" fmla="*/ 2147483647 w 29"/>
                <a:gd name="T37" fmla="*/ 2147483647 h 21"/>
                <a:gd name="T38" fmla="*/ 2147483647 w 29"/>
                <a:gd name="T39" fmla="*/ 2147483647 h 21"/>
                <a:gd name="T40" fmla="*/ 2147483647 w 29"/>
                <a:gd name="T41" fmla="*/ 2147483647 h 21"/>
                <a:gd name="T42" fmla="*/ 2147483647 w 29"/>
                <a:gd name="T43" fmla="*/ 2147483647 h 21"/>
                <a:gd name="T44" fmla="*/ 2147483647 w 29"/>
                <a:gd name="T45" fmla="*/ 2147483647 h 21"/>
                <a:gd name="T46" fmla="*/ 2147483647 w 29"/>
                <a:gd name="T47" fmla="*/ 2147483647 h 21"/>
                <a:gd name="T48" fmla="*/ 2147483647 w 29"/>
                <a:gd name="T49" fmla="*/ 2147483647 h 21"/>
                <a:gd name="T50" fmla="*/ 2147483647 w 29"/>
                <a:gd name="T51" fmla="*/ 2147483647 h 21"/>
                <a:gd name="T52" fmla="*/ 2147483647 w 29"/>
                <a:gd name="T53" fmla="*/ 0 h 21"/>
                <a:gd name="T54" fmla="*/ 2147483647 w 29"/>
                <a:gd name="T55" fmla="*/ 0 h 21"/>
                <a:gd name="T56" fmla="*/ 2147483647 w 29"/>
                <a:gd name="T57" fmla="*/ 0 h 21"/>
                <a:gd name="T58" fmla="*/ 2147483647 w 2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1"/>
                <a:gd name="T92" fmla="*/ 29 w 2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1">
                  <a:moveTo>
                    <a:pt x="8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5" y="21"/>
                  </a:lnTo>
                  <a:lnTo>
                    <a:pt x="13" y="21"/>
                  </a:lnTo>
                  <a:lnTo>
                    <a:pt x="19" y="21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9" y="9"/>
                  </a:lnTo>
                  <a:lnTo>
                    <a:pt x="25" y="6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1" name="Line 1094"/>
            <p:cNvSpPr>
              <a:spLocks noChangeShapeType="1"/>
            </p:cNvSpPr>
            <p:nvPr/>
          </p:nvSpPr>
          <p:spPr bwMode="auto">
            <a:xfrm>
              <a:off x="4051902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2" name="Freeform 1095"/>
            <p:cNvSpPr>
              <a:spLocks/>
            </p:cNvSpPr>
            <p:nvPr/>
          </p:nvSpPr>
          <p:spPr bwMode="auto">
            <a:xfrm>
              <a:off x="4049136" y="2794732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0 w 35"/>
                <a:gd name="T9" fmla="*/ 2147483647 h 21"/>
                <a:gd name="T10" fmla="*/ 0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0 w 35"/>
                <a:gd name="T19" fmla="*/ 2147483647 h 21"/>
                <a:gd name="T20" fmla="*/ 0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9" y="0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21"/>
                  </a:lnTo>
                  <a:lnTo>
                    <a:pt x="21" y="21"/>
                  </a:lnTo>
                  <a:lnTo>
                    <a:pt x="26" y="21"/>
                  </a:lnTo>
                  <a:lnTo>
                    <a:pt x="29" y="17"/>
                  </a:lnTo>
                  <a:lnTo>
                    <a:pt x="32" y="15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3" name="Line 1096"/>
            <p:cNvSpPr>
              <a:spLocks noChangeShapeType="1"/>
            </p:cNvSpPr>
            <p:nvPr/>
          </p:nvSpPr>
          <p:spPr bwMode="auto">
            <a:xfrm>
              <a:off x="4056053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4" name="Freeform 1097"/>
            <p:cNvSpPr>
              <a:spLocks/>
            </p:cNvSpPr>
            <p:nvPr/>
          </p:nvSpPr>
          <p:spPr bwMode="auto">
            <a:xfrm>
              <a:off x="4053286" y="2794732"/>
              <a:ext cx="37347" cy="5641"/>
            </a:xfrm>
            <a:custGeom>
              <a:avLst/>
              <a:gdLst>
                <a:gd name="T0" fmla="*/ 2147483647 w 132"/>
                <a:gd name="T1" fmla="*/ 0 h 21"/>
                <a:gd name="T2" fmla="*/ 2147483647 w 132"/>
                <a:gd name="T3" fmla="*/ 0 h 21"/>
                <a:gd name="T4" fmla="*/ 2147483647 w 132"/>
                <a:gd name="T5" fmla="*/ 0 h 21"/>
                <a:gd name="T6" fmla="*/ 2147483647 w 132"/>
                <a:gd name="T7" fmla="*/ 2147483647 h 21"/>
                <a:gd name="T8" fmla="*/ 0 w 132"/>
                <a:gd name="T9" fmla="*/ 2147483647 h 21"/>
                <a:gd name="T10" fmla="*/ 0 w 132"/>
                <a:gd name="T11" fmla="*/ 2147483647 h 21"/>
                <a:gd name="T12" fmla="*/ 0 w 132"/>
                <a:gd name="T13" fmla="*/ 2147483647 h 21"/>
                <a:gd name="T14" fmla="*/ 0 w 132"/>
                <a:gd name="T15" fmla="*/ 2147483647 h 21"/>
                <a:gd name="T16" fmla="*/ 0 w 132"/>
                <a:gd name="T17" fmla="*/ 2147483647 h 21"/>
                <a:gd name="T18" fmla="*/ 0 w 132"/>
                <a:gd name="T19" fmla="*/ 2147483647 h 21"/>
                <a:gd name="T20" fmla="*/ 0 w 132"/>
                <a:gd name="T21" fmla="*/ 2147483647 h 21"/>
                <a:gd name="T22" fmla="*/ 2147483647 w 132"/>
                <a:gd name="T23" fmla="*/ 2147483647 h 21"/>
                <a:gd name="T24" fmla="*/ 2147483647 w 132"/>
                <a:gd name="T25" fmla="*/ 2147483647 h 21"/>
                <a:gd name="T26" fmla="*/ 2147483647 w 132"/>
                <a:gd name="T27" fmla="*/ 2147483647 h 21"/>
                <a:gd name="T28" fmla="*/ 2147483647 w 132"/>
                <a:gd name="T29" fmla="*/ 2147483647 h 21"/>
                <a:gd name="T30" fmla="*/ 2147483647 w 132"/>
                <a:gd name="T31" fmla="*/ 2147483647 h 21"/>
                <a:gd name="T32" fmla="*/ 2147483647 w 132"/>
                <a:gd name="T33" fmla="*/ 2147483647 h 21"/>
                <a:gd name="T34" fmla="*/ 2147483647 w 132"/>
                <a:gd name="T35" fmla="*/ 2147483647 h 21"/>
                <a:gd name="T36" fmla="*/ 2147483647 w 132"/>
                <a:gd name="T37" fmla="*/ 2147483647 h 21"/>
                <a:gd name="T38" fmla="*/ 2147483647 w 132"/>
                <a:gd name="T39" fmla="*/ 2147483647 h 21"/>
                <a:gd name="T40" fmla="*/ 2147483647 w 132"/>
                <a:gd name="T41" fmla="*/ 2147483647 h 21"/>
                <a:gd name="T42" fmla="*/ 2147483647 w 132"/>
                <a:gd name="T43" fmla="*/ 2147483647 h 21"/>
                <a:gd name="T44" fmla="*/ 2147483647 w 132"/>
                <a:gd name="T45" fmla="*/ 2147483647 h 21"/>
                <a:gd name="T46" fmla="*/ 2147483647 w 132"/>
                <a:gd name="T47" fmla="*/ 2147483647 h 21"/>
                <a:gd name="T48" fmla="*/ 2147483647 w 132"/>
                <a:gd name="T49" fmla="*/ 2147483647 h 21"/>
                <a:gd name="T50" fmla="*/ 2147483647 w 132"/>
                <a:gd name="T51" fmla="*/ 2147483647 h 21"/>
                <a:gd name="T52" fmla="*/ 2147483647 w 132"/>
                <a:gd name="T53" fmla="*/ 0 h 21"/>
                <a:gd name="T54" fmla="*/ 2147483647 w 132"/>
                <a:gd name="T55" fmla="*/ 0 h 21"/>
                <a:gd name="T56" fmla="*/ 2147483647 w 132"/>
                <a:gd name="T57" fmla="*/ 0 h 21"/>
                <a:gd name="T58" fmla="*/ 2147483647 w 1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2"/>
                <a:gd name="T91" fmla="*/ 0 h 21"/>
                <a:gd name="T92" fmla="*/ 132 w 1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2" h="21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115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30" y="15"/>
                  </a:lnTo>
                  <a:lnTo>
                    <a:pt x="130" y="12"/>
                  </a:lnTo>
                  <a:lnTo>
                    <a:pt x="132" y="9"/>
                  </a:lnTo>
                  <a:lnTo>
                    <a:pt x="130" y="6"/>
                  </a:lnTo>
                  <a:lnTo>
                    <a:pt x="130" y="3"/>
                  </a:lnTo>
                  <a:lnTo>
                    <a:pt x="126" y="3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1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5" name="Line 1098"/>
            <p:cNvSpPr>
              <a:spLocks noChangeShapeType="1"/>
            </p:cNvSpPr>
            <p:nvPr/>
          </p:nvSpPr>
          <p:spPr bwMode="auto">
            <a:xfrm>
              <a:off x="4086483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6" name="Freeform 1099"/>
            <p:cNvSpPr>
              <a:spLocks/>
            </p:cNvSpPr>
            <p:nvPr/>
          </p:nvSpPr>
          <p:spPr bwMode="auto">
            <a:xfrm>
              <a:off x="4085099" y="2794732"/>
              <a:ext cx="12449" cy="5641"/>
            </a:xfrm>
            <a:custGeom>
              <a:avLst/>
              <a:gdLst>
                <a:gd name="T0" fmla="*/ 2147483647 w 46"/>
                <a:gd name="T1" fmla="*/ 0 h 21"/>
                <a:gd name="T2" fmla="*/ 2147483647 w 46"/>
                <a:gd name="T3" fmla="*/ 0 h 21"/>
                <a:gd name="T4" fmla="*/ 2147483647 w 46"/>
                <a:gd name="T5" fmla="*/ 0 h 21"/>
                <a:gd name="T6" fmla="*/ 2147483647 w 46"/>
                <a:gd name="T7" fmla="*/ 2147483647 h 21"/>
                <a:gd name="T8" fmla="*/ 0 w 46"/>
                <a:gd name="T9" fmla="*/ 2147483647 h 21"/>
                <a:gd name="T10" fmla="*/ 0 w 46"/>
                <a:gd name="T11" fmla="*/ 2147483647 h 21"/>
                <a:gd name="T12" fmla="*/ 0 w 46"/>
                <a:gd name="T13" fmla="*/ 2147483647 h 21"/>
                <a:gd name="T14" fmla="*/ 0 w 46"/>
                <a:gd name="T15" fmla="*/ 2147483647 h 21"/>
                <a:gd name="T16" fmla="*/ 0 w 46"/>
                <a:gd name="T17" fmla="*/ 2147483647 h 21"/>
                <a:gd name="T18" fmla="*/ 0 w 46"/>
                <a:gd name="T19" fmla="*/ 2147483647 h 21"/>
                <a:gd name="T20" fmla="*/ 0 w 46"/>
                <a:gd name="T21" fmla="*/ 2147483647 h 21"/>
                <a:gd name="T22" fmla="*/ 2147483647 w 46"/>
                <a:gd name="T23" fmla="*/ 2147483647 h 21"/>
                <a:gd name="T24" fmla="*/ 2147483647 w 46"/>
                <a:gd name="T25" fmla="*/ 2147483647 h 21"/>
                <a:gd name="T26" fmla="*/ 2147483647 w 46"/>
                <a:gd name="T27" fmla="*/ 2147483647 h 21"/>
                <a:gd name="T28" fmla="*/ 2147483647 w 46"/>
                <a:gd name="T29" fmla="*/ 2147483647 h 21"/>
                <a:gd name="T30" fmla="*/ 2147483647 w 46"/>
                <a:gd name="T31" fmla="*/ 2147483647 h 21"/>
                <a:gd name="T32" fmla="*/ 2147483647 w 46"/>
                <a:gd name="T33" fmla="*/ 2147483647 h 21"/>
                <a:gd name="T34" fmla="*/ 2147483647 w 46"/>
                <a:gd name="T35" fmla="*/ 2147483647 h 21"/>
                <a:gd name="T36" fmla="*/ 2147483647 w 46"/>
                <a:gd name="T37" fmla="*/ 2147483647 h 21"/>
                <a:gd name="T38" fmla="*/ 2147483647 w 46"/>
                <a:gd name="T39" fmla="*/ 2147483647 h 21"/>
                <a:gd name="T40" fmla="*/ 2147483647 w 46"/>
                <a:gd name="T41" fmla="*/ 2147483647 h 21"/>
                <a:gd name="T42" fmla="*/ 2147483647 w 46"/>
                <a:gd name="T43" fmla="*/ 2147483647 h 21"/>
                <a:gd name="T44" fmla="*/ 2147483647 w 46"/>
                <a:gd name="T45" fmla="*/ 2147483647 h 21"/>
                <a:gd name="T46" fmla="*/ 2147483647 w 46"/>
                <a:gd name="T47" fmla="*/ 2147483647 h 21"/>
                <a:gd name="T48" fmla="*/ 2147483647 w 46"/>
                <a:gd name="T49" fmla="*/ 2147483647 h 21"/>
                <a:gd name="T50" fmla="*/ 2147483647 w 46"/>
                <a:gd name="T51" fmla="*/ 2147483647 h 21"/>
                <a:gd name="T52" fmla="*/ 2147483647 w 46"/>
                <a:gd name="T53" fmla="*/ 0 h 21"/>
                <a:gd name="T54" fmla="*/ 2147483647 w 46"/>
                <a:gd name="T55" fmla="*/ 0 h 21"/>
                <a:gd name="T56" fmla="*/ 2147483647 w 46"/>
                <a:gd name="T57" fmla="*/ 0 h 21"/>
                <a:gd name="T58" fmla="*/ 2147483647 w 4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1"/>
                <a:gd name="T92" fmla="*/ 46 w 4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1">
                  <a:moveTo>
                    <a:pt x="8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32" y="21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3" y="15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7" name="Line 1100"/>
            <p:cNvSpPr>
              <a:spLocks noChangeShapeType="1"/>
            </p:cNvSpPr>
            <p:nvPr/>
          </p:nvSpPr>
          <p:spPr bwMode="auto">
            <a:xfrm>
              <a:off x="4094782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8" name="Freeform 1101"/>
            <p:cNvSpPr>
              <a:spLocks/>
            </p:cNvSpPr>
            <p:nvPr/>
          </p:nvSpPr>
          <p:spPr bwMode="auto">
            <a:xfrm>
              <a:off x="4092016" y="2794732"/>
              <a:ext cx="124488" cy="5641"/>
            </a:xfrm>
            <a:custGeom>
              <a:avLst/>
              <a:gdLst>
                <a:gd name="T0" fmla="*/ 2147483647 w 449"/>
                <a:gd name="T1" fmla="*/ 0 h 21"/>
                <a:gd name="T2" fmla="*/ 2147483647 w 449"/>
                <a:gd name="T3" fmla="*/ 0 h 21"/>
                <a:gd name="T4" fmla="*/ 2147483647 w 449"/>
                <a:gd name="T5" fmla="*/ 0 h 21"/>
                <a:gd name="T6" fmla="*/ 2147483647 w 449"/>
                <a:gd name="T7" fmla="*/ 2147483647 h 21"/>
                <a:gd name="T8" fmla="*/ 0 w 449"/>
                <a:gd name="T9" fmla="*/ 2147483647 h 21"/>
                <a:gd name="T10" fmla="*/ 0 w 449"/>
                <a:gd name="T11" fmla="*/ 2147483647 h 21"/>
                <a:gd name="T12" fmla="*/ 0 w 449"/>
                <a:gd name="T13" fmla="*/ 2147483647 h 21"/>
                <a:gd name="T14" fmla="*/ 0 w 449"/>
                <a:gd name="T15" fmla="*/ 2147483647 h 21"/>
                <a:gd name="T16" fmla="*/ 0 w 449"/>
                <a:gd name="T17" fmla="*/ 2147483647 h 21"/>
                <a:gd name="T18" fmla="*/ 0 w 449"/>
                <a:gd name="T19" fmla="*/ 2147483647 h 21"/>
                <a:gd name="T20" fmla="*/ 0 w 449"/>
                <a:gd name="T21" fmla="*/ 2147483647 h 21"/>
                <a:gd name="T22" fmla="*/ 2147483647 w 449"/>
                <a:gd name="T23" fmla="*/ 2147483647 h 21"/>
                <a:gd name="T24" fmla="*/ 2147483647 w 449"/>
                <a:gd name="T25" fmla="*/ 2147483647 h 21"/>
                <a:gd name="T26" fmla="*/ 2147483647 w 449"/>
                <a:gd name="T27" fmla="*/ 2147483647 h 21"/>
                <a:gd name="T28" fmla="*/ 2147483647 w 449"/>
                <a:gd name="T29" fmla="*/ 2147483647 h 21"/>
                <a:gd name="T30" fmla="*/ 2147483647 w 449"/>
                <a:gd name="T31" fmla="*/ 2147483647 h 21"/>
                <a:gd name="T32" fmla="*/ 2147483647 w 449"/>
                <a:gd name="T33" fmla="*/ 2147483647 h 21"/>
                <a:gd name="T34" fmla="*/ 2147483647 w 449"/>
                <a:gd name="T35" fmla="*/ 2147483647 h 21"/>
                <a:gd name="T36" fmla="*/ 2147483647 w 449"/>
                <a:gd name="T37" fmla="*/ 2147483647 h 21"/>
                <a:gd name="T38" fmla="*/ 2147483647 w 449"/>
                <a:gd name="T39" fmla="*/ 2147483647 h 21"/>
                <a:gd name="T40" fmla="*/ 2147483647 w 449"/>
                <a:gd name="T41" fmla="*/ 2147483647 h 21"/>
                <a:gd name="T42" fmla="*/ 2147483647 w 449"/>
                <a:gd name="T43" fmla="*/ 2147483647 h 21"/>
                <a:gd name="T44" fmla="*/ 2147483647 w 449"/>
                <a:gd name="T45" fmla="*/ 2147483647 h 21"/>
                <a:gd name="T46" fmla="*/ 2147483647 w 449"/>
                <a:gd name="T47" fmla="*/ 2147483647 h 21"/>
                <a:gd name="T48" fmla="*/ 2147483647 w 449"/>
                <a:gd name="T49" fmla="*/ 2147483647 h 21"/>
                <a:gd name="T50" fmla="*/ 2147483647 w 449"/>
                <a:gd name="T51" fmla="*/ 2147483647 h 21"/>
                <a:gd name="T52" fmla="*/ 2147483647 w 449"/>
                <a:gd name="T53" fmla="*/ 0 h 21"/>
                <a:gd name="T54" fmla="*/ 2147483647 w 449"/>
                <a:gd name="T55" fmla="*/ 0 h 21"/>
                <a:gd name="T56" fmla="*/ 2147483647 w 449"/>
                <a:gd name="T57" fmla="*/ 0 h 21"/>
                <a:gd name="T58" fmla="*/ 2147483647 w 44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9"/>
                <a:gd name="T91" fmla="*/ 0 h 21"/>
                <a:gd name="T92" fmla="*/ 449 w 44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9" h="21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435" y="21"/>
                  </a:lnTo>
                  <a:lnTo>
                    <a:pt x="441" y="21"/>
                  </a:lnTo>
                  <a:lnTo>
                    <a:pt x="443" y="17"/>
                  </a:lnTo>
                  <a:lnTo>
                    <a:pt x="447" y="17"/>
                  </a:lnTo>
                  <a:lnTo>
                    <a:pt x="447" y="15"/>
                  </a:lnTo>
                  <a:lnTo>
                    <a:pt x="449" y="15"/>
                  </a:lnTo>
                  <a:lnTo>
                    <a:pt x="449" y="12"/>
                  </a:lnTo>
                  <a:lnTo>
                    <a:pt x="449" y="9"/>
                  </a:lnTo>
                  <a:lnTo>
                    <a:pt x="449" y="6"/>
                  </a:lnTo>
                  <a:lnTo>
                    <a:pt x="447" y="3"/>
                  </a:lnTo>
                  <a:lnTo>
                    <a:pt x="443" y="0"/>
                  </a:lnTo>
                  <a:lnTo>
                    <a:pt x="441" y="0"/>
                  </a:lnTo>
                  <a:lnTo>
                    <a:pt x="43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9" name="Line 1102"/>
            <p:cNvSpPr>
              <a:spLocks noChangeShapeType="1"/>
            </p:cNvSpPr>
            <p:nvPr/>
          </p:nvSpPr>
          <p:spPr bwMode="auto">
            <a:xfrm>
              <a:off x="4213737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0" name="Freeform 1103"/>
            <p:cNvSpPr>
              <a:spLocks/>
            </p:cNvSpPr>
            <p:nvPr/>
          </p:nvSpPr>
          <p:spPr bwMode="auto">
            <a:xfrm>
              <a:off x="4210971" y="2794732"/>
              <a:ext cx="26281" cy="5641"/>
            </a:xfrm>
            <a:custGeom>
              <a:avLst/>
              <a:gdLst>
                <a:gd name="T0" fmla="*/ 2147483647 w 95"/>
                <a:gd name="T1" fmla="*/ 0 h 21"/>
                <a:gd name="T2" fmla="*/ 2147483647 w 95"/>
                <a:gd name="T3" fmla="*/ 0 h 21"/>
                <a:gd name="T4" fmla="*/ 2147483647 w 95"/>
                <a:gd name="T5" fmla="*/ 0 h 21"/>
                <a:gd name="T6" fmla="*/ 2147483647 w 95"/>
                <a:gd name="T7" fmla="*/ 2147483647 h 21"/>
                <a:gd name="T8" fmla="*/ 2147483647 w 95"/>
                <a:gd name="T9" fmla="*/ 2147483647 h 21"/>
                <a:gd name="T10" fmla="*/ 0 w 95"/>
                <a:gd name="T11" fmla="*/ 2147483647 h 21"/>
                <a:gd name="T12" fmla="*/ 0 w 95"/>
                <a:gd name="T13" fmla="*/ 2147483647 h 21"/>
                <a:gd name="T14" fmla="*/ 0 w 95"/>
                <a:gd name="T15" fmla="*/ 2147483647 h 21"/>
                <a:gd name="T16" fmla="*/ 0 w 95"/>
                <a:gd name="T17" fmla="*/ 2147483647 h 21"/>
                <a:gd name="T18" fmla="*/ 0 w 95"/>
                <a:gd name="T19" fmla="*/ 2147483647 h 21"/>
                <a:gd name="T20" fmla="*/ 2147483647 w 95"/>
                <a:gd name="T21" fmla="*/ 2147483647 h 21"/>
                <a:gd name="T22" fmla="*/ 2147483647 w 95"/>
                <a:gd name="T23" fmla="*/ 2147483647 h 21"/>
                <a:gd name="T24" fmla="*/ 2147483647 w 95"/>
                <a:gd name="T25" fmla="*/ 2147483647 h 21"/>
                <a:gd name="T26" fmla="*/ 2147483647 w 95"/>
                <a:gd name="T27" fmla="*/ 2147483647 h 21"/>
                <a:gd name="T28" fmla="*/ 2147483647 w 95"/>
                <a:gd name="T29" fmla="*/ 2147483647 h 21"/>
                <a:gd name="T30" fmla="*/ 2147483647 w 95"/>
                <a:gd name="T31" fmla="*/ 2147483647 h 21"/>
                <a:gd name="T32" fmla="*/ 2147483647 w 95"/>
                <a:gd name="T33" fmla="*/ 2147483647 h 21"/>
                <a:gd name="T34" fmla="*/ 2147483647 w 95"/>
                <a:gd name="T35" fmla="*/ 2147483647 h 21"/>
                <a:gd name="T36" fmla="*/ 2147483647 w 95"/>
                <a:gd name="T37" fmla="*/ 2147483647 h 21"/>
                <a:gd name="T38" fmla="*/ 2147483647 w 95"/>
                <a:gd name="T39" fmla="*/ 2147483647 h 21"/>
                <a:gd name="T40" fmla="*/ 2147483647 w 95"/>
                <a:gd name="T41" fmla="*/ 2147483647 h 21"/>
                <a:gd name="T42" fmla="*/ 2147483647 w 95"/>
                <a:gd name="T43" fmla="*/ 2147483647 h 21"/>
                <a:gd name="T44" fmla="*/ 2147483647 w 95"/>
                <a:gd name="T45" fmla="*/ 2147483647 h 21"/>
                <a:gd name="T46" fmla="*/ 2147483647 w 95"/>
                <a:gd name="T47" fmla="*/ 2147483647 h 21"/>
                <a:gd name="T48" fmla="*/ 2147483647 w 95"/>
                <a:gd name="T49" fmla="*/ 2147483647 h 21"/>
                <a:gd name="T50" fmla="*/ 2147483647 w 95"/>
                <a:gd name="T51" fmla="*/ 2147483647 h 21"/>
                <a:gd name="T52" fmla="*/ 2147483647 w 95"/>
                <a:gd name="T53" fmla="*/ 0 h 21"/>
                <a:gd name="T54" fmla="*/ 2147483647 w 95"/>
                <a:gd name="T55" fmla="*/ 0 h 21"/>
                <a:gd name="T56" fmla="*/ 2147483647 w 95"/>
                <a:gd name="T57" fmla="*/ 0 h 21"/>
                <a:gd name="T58" fmla="*/ 2147483647 w 9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5"/>
                <a:gd name="T91" fmla="*/ 0 h 21"/>
                <a:gd name="T92" fmla="*/ 95 w 9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5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84" y="21"/>
                  </a:lnTo>
                  <a:lnTo>
                    <a:pt x="90" y="21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5" y="15"/>
                  </a:lnTo>
                  <a:lnTo>
                    <a:pt x="95" y="12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2" y="3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1" name="Line 1104"/>
            <p:cNvSpPr>
              <a:spLocks noChangeShapeType="1"/>
            </p:cNvSpPr>
            <p:nvPr/>
          </p:nvSpPr>
          <p:spPr bwMode="auto">
            <a:xfrm>
              <a:off x="4234485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2" name="Freeform 1105"/>
            <p:cNvSpPr>
              <a:spLocks/>
            </p:cNvSpPr>
            <p:nvPr/>
          </p:nvSpPr>
          <p:spPr bwMode="auto">
            <a:xfrm>
              <a:off x="4231718" y="2794732"/>
              <a:ext cx="22132" cy="5641"/>
            </a:xfrm>
            <a:custGeom>
              <a:avLst/>
              <a:gdLst>
                <a:gd name="T0" fmla="*/ 2147483647 w 84"/>
                <a:gd name="T1" fmla="*/ 0 h 21"/>
                <a:gd name="T2" fmla="*/ 2147483647 w 84"/>
                <a:gd name="T3" fmla="*/ 0 h 21"/>
                <a:gd name="T4" fmla="*/ 2147483647 w 84"/>
                <a:gd name="T5" fmla="*/ 0 h 21"/>
                <a:gd name="T6" fmla="*/ 2147483647 w 84"/>
                <a:gd name="T7" fmla="*/ 2147483647 h 21"/>
                <a:gd name="T8" fmla="*/ 2147483647 w 84"/>
                <a:gd name="T9" fmla="*/ 2147483647 h 21"/>
                <a:gd name="T10" fmla="*/ 2147483647 w 84"/>
                <a:gd name="T11" fmla="*/ 2147483647 h 21"/>
                <a:gd name="T12" fmla="*/ 0 w 84"/>
                <a:gd name="T13" fmla="*/ 2147483647 h 21"/>
                <a:gd name="T14" fmla="*/ 0 w 84"/>
                <a:gd name="T15" fmla="*/ 2147483647 h 21"/>
                <a:gd name="T16" fmla="*/ 0 w 84"/>
                <a:gd name="T17" fmla="*/ 2147483647 h 21"/>
                <a:gd name="T18" fmla="*/ 2147483647 w 84"/>
                <a:gd name="T19" fmla="*/ 2147483647 h 21"/>
                <a:gd name="T20" fmla="*/ 2147483647 w 84"/>
                <a:gd name="T21" fmla="*/ 2147483647 h 21"/>
                <a:gd name="T22" fmla="*/ 2147483647 w 84"/>
                <a:gd name="T23" fmla="*/ 2147483647 h 21"/>
                <a:gd name="T24" fmla="*/ 2147483647 w 84"/>
                <a:gd name="T25" fmla="*/ 2147483647 h 21"/>
                <a:gd name="T26" fmla="*/ 2147483647 w 84"/>
                <a:gd name="T27" fmla="*/ 2147483647 h 21"/>
                <a:gd name="T28" fmla="*/ 2147483647 w 84"/>
                <a:gd name="T29" fmla="*/ 2147483647 h 21"/>
                <a:gd name="T30" fmla="*/ 2147483647 w 84"/>
                <a:gd name="T31" fmla="*/ 2147483647 h 21"/>
                <a:gd name="T32" fmla="*/ 2147483647 w 84"/>
                <a:gd name="T33" fmla="*/ 2147483647 h 21"/>
                <a:gd name="T34" fmla="*/ 2147483647 w 84"/>
                <a:gd name="T35" fmla="*/ 2147483647 h 21"/>
                <a:gd name="T36" fmla="*/ 2147483647 w 84"/>
                <a:gd name="T37" fmla="*/ 2147483647 h 21"/>
                <a:gd name="T38" fmla="*/ 2147483647 w 84"/>
                <a:gd name="T39" fmla="*/ 2147483647 h 21"/>
                <a:gd name="T40" fmla="*/ 2147483647 w 84"/>
                <a:gd name="T41" fmla="*/ 2147483647 h 21"/>
                <a:gd name="T42" fmla="*/ 2147483647 w 84"/>
                <a:gd name="T43" fmla="*/ 2147483647 h 21"/>
                <a:gd name="T44" fmla="*/ 2147483647 w 84"/>
                <a:gd name="T45" fmla="*/ 2147483647 h 21"/>
                <a:gd name="T46" fmla="*/ 2147483647 w 84"/>
                <a:gd name="T47" fmla="*/ 2147483647 h 21"/>
                <a:gd name="T48" fmla="*/ 2147483647 w 84"/>
                <a:gd name="T49" fmla="*/ 2147483647 h 21"/>
                <a:gd name="T50" fmla="*/ 2147483647 w 84"/>
                <a:gd name="T51" fmla="*/ 2147483647 h 21"/>
                <a:gd name="T52" fmla="*/ 2147483647 w 84"/>
                <a:gd name="T53" fmla="*/ 0 h 21"/>
                <a:gd name="T54" fmla="*/ 2147483647 w 84"/>
                <a:gd name="T55" fmla="*/ 0 h 21"/>
                <a:gd name="T56" fmla="*/ 2147483647 w 84"/>
                <a:gd name="T57" fmla="*/ 0 h 21"/>
                <a:gd name="T58" fmla="*/ 2147483647 w 8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21"/>
                <a:gd name="T92" fmla="*/ 84 w 8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21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21"/>
                  </a:lnTo>
                  <a:lnTo>
                    <a:pt x="72" y="21"/>
                  </a:lnTo>
                  <a:lnTo>
                    <a:pt x="78" y="21"/>
                  </a:lnTo>
                  <a:lnTo>
                    <a:pt x="78" y="17"/>
                  </a:lnTo>
                  <a:lnTo>
                    <a:pt x="82" y="17"/>
                  </a:lnTo>
                  <a:lnTo>
                    <a:pt x="84" y="15"/>
                  </a:lnTo>
                  <a:lnTo>
                    <a:pt x="84" y="12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3" name="Line 1106"/>
            <p:cNvSpPr>
              <a:spLocks noChangeShapeType="1"/>
            </p:cNvSpPr>
            <p:nvPr/>
          </p:nvSpPr>
          <p:spPr bwMode="auto">
            <a:xfrm>
              <a:off x="4252467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4" name="Freeform 1107"/>
            <p:cNvSpPr>
              <a:spLocks/>
            </p:cNvSpPr>
            <p:nvPr/>
          </p:nvSpPr>
          <p:spPr bwMode="auto">
            <a:xfrm>
              <a:off x="4248317" y="2794732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9" y="17"/>
                  </a:lnTo>
                  <a:lnTo>
                    <a:pt x="32" y="15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5" name="Line 1108"/>
            <p:cNvSpPr>
              <a:spLocks noChangeShapeType="1"/>
            </p:cNvSpPr>
            <p:nvPr/>
          </p:nvSpPr>
          <p:spPr bwMode="auto">
            <a:xfrm>
              <a:off x="4255233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6" name="Freeform 1109"/>
            <p:cNvSpPr>
              <a:spLocks/>
            </p:cNvSpPr>
            <p:nvPr/>
          </p:nvSpPr>
          <p:spPr bwMode="auto">
            <a:xfrm>
              <a:off x="4252467" y="2794732"/>
              <a:ext cx="9683" cy="5641"/>
            </a:xfrm>
            <a:custGeom>
              <a:avLst/>
              <a:gdLst>
                <a:gd name="T0" fmla="*/ 2147483647 w 33"/>
                <a:gd name="T1" fmla="*/ 0 h 21"/>
                <a:gd name="T2" fmla="*/ 2147483647 w 33"/>
                <a:gd name="T3" fmla="*/ 0 h 21"/>
                <a:gd name="T4" fmla="*/ 2147483647 w 33"/>
                <a:gd name="T5" fmla="*/ 0 h 21"/>
                <a:gd name="T6" fmla="*/ 2147483647 w 33"/>
                <a:gd name="T7" fmla="*/ 2147483647 h 21"/>
                <a:gd name="T8" fmla="*/ 2147483647 w 33"/>
                <a:gd name="T9" fmla="*/ 2147483647 h 21"/>
                <a:gd name="T10" fmla="*/ 0 w 33"/>
                <a:gd name="T11" fmla="*/ 2147483647 h 21"/>
                <a:gd name="T12" fmla="*/ 0 w 33"/>
                <a:gd name="T13" fmla="*/ 2147483647 h 21"/>
                <a:gd name="T14" fmla="*/ 0 w 33"/>
                <a:gd name="T15" fmla="*/ 2147483647 h 21"/>
                <a:gd name="T16" fmla="*/ 0 w 33"/>
                <a:gd name="T17" fmla="*/ 2147483647 h 21"/>
                <a:gd name="T18" fmla="*/ 0 w 33"/>
                <a:gd name="T19" fmla="*/ 2147483647 h 21"/>
                <a:gd name="T20" fmla="*/ 2147483647 w 33"/>
                <a:gd name="T21" fmla="*/ 2147483647 h 21"/>
                <a:gd name="T22" fmla="*/ 2147483647 w 33"/>
                <a:gd name="T23" fmla="*/ 2147483647 h 21"/>
                <a:gd name="T24" fmla="*/ 2147483647 w 33"/>
                <a:gd name="T25" fmla="*/ 2147483647 h 21"/>
                <a:gd name="T26" fmla="*/ 2147483647 w 33"/>
                <a:gd name="T27" fmla="*/ 2147483647 h 21"/>
                <a:gd name="T28" fmla="*/ 2147483647 w 33"/>
                <a:gd name="T29" fmla="*/ 2147483647 h 21"/>
                <a:gd name="T30" fmla="*/ 2147483647 w 33"/>
                <a:gd name="T31" fmla="*/ 2147483647 h 21"/>
                <a:gd name="T32" fmla="*/ 2147483647 w 33"/>
                <a:gd name="T33" fmla="*/ 2147483647 h 21"/>
                <a:gd name="T34" fmla="*/ 2147483647 w 33"/>
                <a:gd name="T35" fmla="*/ 2147483647 h 21"/>
                <a:gd name="T36" fmla="*/ 2147483647 w 33"/>
                <a:gd name="T37" fmla="*/ 2147483647 h 21"/>
                <a:gd name="T38" fmla="*/ 2147483647 w 33"/>
                <a:gd name="T39" fmla="*/ 2147483647 h 21"/>
                <a:gd name="T40" fmla="*/ 2147483647 w 33"/>
                <a:gd name="T41" fmla="*/ 2147483647 h 21"/>
                <a:gd name="T42" fmla="*/ 2147483647 w 33"/>
                <a:gd name="T43" fmla="*/ 2147483647 h 21"/>
                <a:gd name="T44" fmla="*/ 2147483647 w 33"/>
                <a:gd name="T45" fmla="*/ 2147483647 h 21"/>
                <a:gd name="T46" fmla="*/ 2147483647 w 33"/>
                <a:gd name="T47" fmla="*/ 2147483647 h 21"/>
                <a:gd name="T48" fmla="*/ 2147483647 w 33"/>
                <a:gd name="T49" fmla="*/ 2147483647 h 21"/>
                <a:gd name="T50" fmla="*/ 2147483647 w 33"/>
                <a:gd name="T51" fmla="*/ 2147483647 h 21"/>
                <a:gd name="T52" fmla="*/ 2147483647 w 33"/>
                <a:gd name="T53" fmla="*/ 0 h 21"/>
                <a:gd name="T54" fmla="*/ 2147483647 w 33"/>
                <a:gd name="T55" fmla="*/ 0 h 21"/>
                <a:gd name="T56" fmla="*/ 2147483647 w 33"/>
                <a:gd name="T57" fmla="*/ 0 h 21"/>
                <a:gd name="T58" fmla="*/ 2147483647 w 3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1"/>
                <a:gd name="T92" fmla="*/ 33 w 3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29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7" name="Line 1110"/>
            <p:cNvSpPr>
              <a:spLocks noChangeShapeType="1"/>
            </p:cNvSpPr>
            <p:nvPr/>
          </p:nvSpPr>
          <p:spPr bwMode="auto">
            <a:xfrm>
              <a:off x="4259383" y="2794732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8" name="Freeform 1111"/>
            <p:cNvSpPr>
              <a:spLocks/>
            </p:cNvSpPr>
            <p:nvPr/>
          </p:nvSpPr>
          <p:spPr bwMode="auto">
            <a:xfrm>
              <a:off x="4256616" y="2794732"/>
              <a:ext cx="47029" cy="5641"/>
            </a:xfrm>
            <a:custGeom>
              <a:avLst/>
              <a:gdLst>
                <a:gd name="T0" fmla="*/ 2147483647 w 173"/>
                <a:gd name="T1" fmla="*/ 0 h 21"/>
                <a:gd name="T2" fmla="*/ 2147483647 w 173"/>
                <a:gd name="T3" fmla="*/ 0 h 21"/>
                <a:gd name="T4" fmla="*/ 2147483647 w 173"/>
                <a:gd name="T5" fmla="*/ 0 h 21"/>
                <a:gd name="T6" fmla="*/ 2147483647 w 173"/>
                <a:gd name="T7" fmla="*/ 2147483647 h 21"/>
                <a:gd name="T8" fmla="*/ 2147483647 w 173"/>
                <a:gd name="T9" fmla="*/ 2147483647 h 21"/>
                <a:gd name="T10" fmla="*/ 2147483647 w 173"/>
                <a:gd name="T11" fmla="*/ 2147483647 h 21"/>
                <a:gd name="T12" fmla="*/ 0 w 173"/>
                <a:gd name="T13" fmla="*/ 2147483647 h 21"/>
                <a:gd name="T14" fmla="*/ 0 w 173"/>
                <a:gd name="T15" fmla="*/ 2147483647 h 21"/>
                <a:gd name="T16" fmla="*/ 0 w 173"/>
                <a:gd name="T17" fmla="*/ 2147483647 h 21"/>
                <a:gd name="T18" fmla="*/ 2147483647 w 173"/>
                <a:gd name="T19" fmla="*/ 2147483647 h 21"/>
                <a:gd name="T20" fmla="*/ 2147483647 w 173"/>
                <a:gd name="T21" fmla="*/ 2147483647 h 21"/>
                <a:gd name="T22" fmla="*/ 2147483647 w 173"/>
                <a:gd name="T23" fmla="*/ 2147483647 h 21"/>
                <a:gd name="T24" fmla="*/ 2147483647 w 173"/>
                <a:gd name="T25" fmla="*/ 2147483647 h 21"/>
                <a:gd name="T26" fmla="*/ 2147483647 w 173"/>
                <a:gd name="T27" fmla="*/ 2147483647 h 21"/>
                <a:gd name="T28" fmla="*/ 2147483647 w 173"/>
                <a:gd name="T29" fmla="*/ 2147483647 h 21"/>
                <a:gd name="T30" fmla="*/ 2147483647 w 173"/>
                <a:gd name="T31" fmla="*/ 2147483647 h 21"/>
                <a:gd name="T32" fmla="*/ 2147483647 w 173"/>
                <a:gd name="T33" fmla="*/ 2147483647 h 21"/>
                <a:gd name="T34" fmla="*/ 2147483647 w 173"/>
                <a:gd name="T35" fmla="*/ 2147483647 h 21"/>
                <a:gd name="T36" fmla="*/ 2147483647 w 173"/>
                <a:gd name="T37" fmla="*/ 2147483647 h 21"/>
                <a:gd name="T38" fmla="*/ 2147483647 w 173"/>
                <a:gd name="T39" fmla="*/ 2147483647 h 21"/>
                <a:gd name="T40" fmla="*/ 2147483647 w 173"/>
                <a:gd name="T41" fmla="*/ 2147483647 h 21"/>
                <a:gd name="T42" fmla="*/ 2147483647 w 173"/>
                <a:gd name="T43" fmla="*/ 2147483647 h 21"/>
                <a:gd name="T44" fmla="*/ 2147483647 w 173"/>
                <a:gd name="T45" fmla="*/ 2147483647 h 21"/>
                <a:gd name="T46" fmla="*/ 2147483647 w 173"/>
                <a:gd name="T47" fmla="*/ 2147483647 h 21"/>
                <a:gd name="T48" fmla="*/ 2147483647 w 173"/>
                <a:gd name="T49" fmla="*/ 2147483647 h 21"/>
                <a:gd name="T50" fmla="*/ 2147483647 w 173"/>
                <a:gd name="T51" fmla="*/ 2147483647 h 21"/>
                <a:gd name="T52" fmla="*/ 2147483647 w 173"/>
                <a:gd name="T53" fmla="*/ 0 h 21"/>
                <a:gd name="T54" fmla="*/ 2147483647 w 173"/>
                <a:gd name="T55" fmla="*/ 0 h 21"/>
                <a:gd name="T56" fmla="*/ 2147483647 w 173"/>
                <a:gd name="T57" fmla="*/ 0 h 21"/>
                <a:gd name="T58" fmla="*/ 2147483647 w 17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3"/>
                <a:gd name="T91" fmla="*/ 0 h 21"/>
                <a:gd name="T92" fmla="*/ 173 w 17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3" h="21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159" y="21"/>
                  </a:lnTo>
                  <a:lnTo>
                    <a:pt x="165" y="21"/>
                  </a:lnTo>
                  <a:lnTo>
                    <a:pt x="167" y="17"/>
                  </a:lnTo>
                  <a:lnTo>
                    <a:pt x="170" y="17"/>
                  </a:lnTo>
                  <a:lnTo>
                    <a:pt x="170" y="15"/>
                  </a:lnTo>
                  <a:lnTo>
                    <a:pt x="173" y="15"/>
                  </a:lnTo>
                  <a:lnTo>
                    <a:pt x="173" y="12"/>
                  </a:lnTo>
                  <a:lnTo>
                    <a:pt x="173" y="9"/>
                  </a:lnTo>
                  <a:lnTo>
                    <a:pt x="173" y="6"/>
                  </a:lnTo>
                  <a:lnTo>
                    <a:pt x="170" y="3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9" name="Line 1112"/>
            <p:cNvSpPr>
              <a:spLocks noChangeShapeType="1"/>
            </p:cNvSpPr>
            <p:nvPr/>
          </p:nvSpPr>
          <p:spPr bwMode="auto">
            <a:xfrm>
              <a:off x="4303646" y="2797553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0" name="Freeform 1113"/>
            <p:cNvSpPr>
              <a:spLocks/>
            </p:cNvSpPr>
            <p:nvPr/>
          </p:nvSpPr>
          <p:spPr bwMode="auto">
            <a:xfrm>
              <a:off x="4298112" y="2794732"/>
              <a:ext cx="5533" cy="26798"/>
            </a:xfrm>
            <a:custGeom>
              <a:avLst/>
              <a:gdLst>
                <a:gd name="T0" fmla="*/ 2147483647 w 20"/>
                <a:gd name="T1" fmla="*/ 2147483647 h 93"/>
                <a:gd name="T2" fmla="*/ 2147483647 w 20"/>
                <a:gd name="T3" fmla="*/ 2147483647 h 93"/>
                <a:gd name="T4" fmla="*/ 2147483647 w 20"/>
                <a:gd name="T5" fmla="*/ 2147483647 h 93"/>
                <a:gd name="T6" fmla="*/ 2147483647 w 20"/>
                <a:gd name="T7" fmla="*/ 2147483647 h 93"/>
                <a:gd name="T8" fmla="*/ 2147483647 w 20"/>
                <a:gd name="T9" fmla="*/ 2147483647 h 93"/>
                <a:gd name="T10" fmla="*/ 2147483647 w 20"/>
                <a:gd name="T11" fmla="*/ 0 h 93"/>
                <a:gd name="T12" fmla="*/ 2147483647 w 20"/>
                <a:gd name="T13" fmla="*/ 0 h 93"/>
                <a:gd name="T14" fmla="*/ 2147483647 w 20"/>
                <a:gd name="T15" fmla="*/ 0 h 93"/>
                <a:gd name="T16" fmla="*/ 2147483647 w 20"/>
                <a:gd name="T17" fmla="*/ 0 h 93"/>
                <a:gd name="T18" fmla="*/ 2147483647 w 20"/>
                <a:gd name="T19" fmla="*/ 0 h 93"/>
                <a:gd name="T20" fmla="*/ 2147483647 w 20"/>
                <a:gd name="T21" fmla="*/ 2147483647 h 93"/>
                <a:gd name="T22" fmla="*/ 2147483647 w 20"/>
                <a:gd name="T23" fmla="*/ 2147483647 h 93"/>
                <a:gd name="T24" fmla="*/ 0 w 20"/>
                <a:gd name="T25" fmla="*/ 2147483647 h 93"/>
                <a:gd name="T26" fmla="*/ 0 w 20"/>
                <a:gd name="T27" fmla="*/ 2147483647 h 93"/>
                <a:gd name="T28" fmla="*/ 0 w 20"/>
                <a:gd name="T29" fmla="*/ 2147483647 h 93"/>
                <a:gd name="T30" fmla="*/ 0 w 20"/>
                <a:gd name="T31" fmla="*/ 2147483647 h 93"/>
                <a:gd name="T32" fmla="*/ 0 w 20"/>
                <a:gd name="T33" fmla="*/ 2147483647 h 93"/>
                <a:gd name="T34" fmla="*/ 2147483647 w 20"/>
                <a:gd name="T35" fmla="*/ 2147483647 h 93"/>
                <a:gd name="T36" fmla="*/ 2147483647 w 20"/>
                <a:gd name="T37" fmla="*/ 2147483647 h 93"/>
                <a:gd name="T38" fmla="*/ 2147483647 w 20"/>
                <a:gd name="T39" fmla="*/ 2147483647 h 93"/>
                <a:gd name="T40" fmla="*/ 2147483647 w 20"/>
                <a:gd name="T41" fmla="*/ 2147483647 h 93"/>
                <a:gd name="T42" fmla="*/ 2147483647 w 20"/>
                <a:gd name="T43" fmla="*/ 2147483647 h 93"/>
                <a:gd name="T44" fmla="*/ 2147483647 w 20"/>
                <a:gd name="T45" fmla="*/ 2147483647 h 93"/>
                <a:gd name="T46" fmla="*/ 2147483647 w 20"/>
                <a:gd name="T47" fmla="*/ 2147483647 h 93"/>
                <a:gd name="T48" fmla="*/ 2147483647 w 20"/>
                <a:gd name="T49" fmla="*/ 2147483647 h 93"/>
                <a:gd name="T50" fmla="*/ 2147483647 w 20"/>
                <a:gd name="T51" fmla="*/ 2147483647 h 93"/>
                <a:gd name="T52" fmla="*/ 2147483647 w 20"/>
                <a:gd name="T53" fmla="*/ 2147483647 h 93"/>
                <a:gd name="T54" fmla="*/ 2147483647 w 20"/>
                <a:gd name="T55" fmla="*/ 2147483647 h 93"/>
                <a:gd name="T56" fmla="*/ 2147483647 w 20"/>
                <a:gd name="T57" fmla="*/ 2147483647 h 93"/>
                <a:gd name="T58" fmla="*/ 2147483647 w 20"/>
                <a:gd name="T59" fmla="*/ 2147483647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93"/>
                <a:gd name="T92" fmla="*/ 20 w 20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93">
                  <a:moveTo>
                    <a:pt x="20" y="9"/>
                  </a:moveTo>
                  <a:lnTo>
                    <a:pt x="20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6" y="93"/>
                  </a:lnTo>
                  <a:lnTo>
                    <a:pt x="8" y="93"/>
                  </a:lnTo>
                  <a:lnTo>
                    <a:pt x="12" y="93"/>
                  </a:lnTo>
                  <a:lnTo>
                    <a:pt x="14" y="93"/>
                  </a:lnTo>
                  <a:lnTo>
                    <a:pt x="17" y="89"/>
                  </a:lnTo>
                  <a:lnTo>
                    <a:pt x="20" y="87"/>
                  </a:lnTo>
                  <a:lnTo>
                    <a:pt x="20" y="84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1" name="Line 1114"/>
            <p:cNvSpPr>
              <a:spLocks noChangeShapeType="1"/>
            </p:cNvSpPr>
            <p:nvPr/>
          </p:nvSpPr>
          <p:spPr bwMode="auto">
            <a:xfrm>
              <a:off x="4302262" y="28158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2" name="Freeform 1115"/>
            <p:cNvSpPr>
              <a:spLocks/>
            </p:cNvSpPr>
            <p:nvPr/>
          </p:nvSpPr>
          <p:spPr bwMode="auto">
            <a:xfrm>
              <a:off x="4298112" y="2815887"/>
              <a:ext cx="8299" cy="5641"/>
            </a:xfrm>
            <a:custGeom>
              <a:avLst/>
              <a:gdLst>
                <a:gd name="T0" fmla="*/ 2147483647 w 31"/>
                <a:gd name="T1" fmla="*/ 0 h 20"/>
                <a:gd name="T2" fmla="*/ 2147483647 w 31"/>
                <a:gd name="T3" fmla="*/ 0 h 20"/>
                <a:gd name="T4" fmla="*/ 2147483647 w 31"/>
                <a:gd name="T5" fmla="*/ 0 h 20"/>
                <a:gd name="T6" fmla="*/ 2147483647 w 31"/>
                <a:gd name="T7" fmla="*/ 2147483647 h 20"/>
                <a:gd name="T8" fmla="*/ 2147483647 w 31"/>
                <a:gd name="T9" fmla="*/ 2147483647 h 20"/>
                <a:gd name="T10" fmla="*/ 0 w 31"/>
                <a:gd name="T11" fmla="*/ 2147483647 h 20"/>
                <a:gd name="T12" fmla="*/ 0 w 31"/>
                <a:gd name="T13" fmla="*/ 2147483647 h 20"/>
                <a:gd name="T14" fmla="*/ 0 w 31"/>
                <a:gd name="T15" fmla="*/ 2147483647 h 20"/>
                <a:gd name="T16" fmla="*/ 0 w 31"/>
                <a:gd name="T17" fmla="*/ 2147483647 h 20"/>
                <a:gd name="T18" fmla="*/ 0 w 31"/>
                <a:gd name="T19" fmla="*/ 2147483647 h 20"/>
                <a:gd name="T20" fmla="*/ 2147483647 w 31"/>
                <a:gd name="T21" fmla="*/ 2147483647 h 20"/>
                <a:gd name="T22" fmla="*/ 2147483647 w 31"/>
                <a:gd name="T23" fmla="*/ 2147483647 h 20"/>
                <a:gd name="T24" fmla="*/ 2147483647 w 31"/>
                <a:gd name="T25" fmla="*/ 2147483647 h 20"/>
                <a:gd name="T26" fmla="*/ 2147483647 w 31"/>
                <a:gd name="T27" fmla="*/ 2147483647 h 20"/>
                <a:gd name="T28" fmla="*/ 2147483647 w 31"/>
                <a:gd name="T29" fmla="*/ 2147483647 h 20"/>
                <a:gd name="T30" fmla="*/ 2147483647 w 31"/>
                <a:gd name="T31" fmla="*/ 2147483647 h 20"/>
                <a:gd name="T32" fmla="*/ 2147483647 w 31"/>
                <a:gd name="T33" fmla="*/ 2147483647 h 20"/>
                <a:gd name="T34" fmla="*/ 2147483647 w 31"/>
                <a:gd name="T35" fmla="*/ 2147483647 h 20"/>
                <a:gd name="T36" fmla="*/ 2147483647 w 31"/>
                <a:gd name="T37" fmla="*/ 2147483647 h 20"/>
                <a:gd name="T38" fmla="*/ 2147483647 w 31"/>
                <a:gd name="T39" fmla="*/ 2147483647 h 20"/>
                <a:gd name="T40" fmla="*/ 2147483647 w 31"/>
                <a:gd name="T41" fmla="*/ 2147483647 h 20"/>
                <a:gd name="T42" fmla="*/ 2147483647 w 31"/>
                <a:gd name="T43" fmla="*/ 2147483647 h 20"/>
                <a:gd name="T44" fmla="*/ 2147483647 w 31"/>
                <a:gd name="T45" fmla="*/ 2147483647 h 20"/>
                <a:gd name="T46" fmla="*/ 2147483647 w 31"/>
                <a:gd name="T47" fmla="*/ 2147483647 h 20"/>
                <a:gd name="T48" fmla="*/ 2147483647 w 31"/>
                <a:gd name="T49" fmla="*/ 2147483647 h 20"/>
                <a:gd name="T50" fmla="*/ 2147483647 w 31"/>
                <a:gd name="T51" fmla="*/ 2147483647 h 20"/>
                <a:gd name="T52" fmla="*/ 2147483647 w 31"/>
                <a:gd name="T53" fmla="*/ 0 h 20"/>
                <a:gd name="T54" fmla="*/ 2147483647 w 31"/>
                <a:gd name="T55" fmla="*/ 0 h 20"/>
                <a:gd name="T56" fmla="*/ 2147483647 w 31"/>
                <a:gd name="T57" fmla="*/ 0 h 20"/>
                <a:gd name="T58" fmla="*/ 2147483647 w 3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0"/>
                <a:gd name="T92" fmla="*/ 31 w 3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20" y="20"/>
                  </a:lnTo>
                  <a:lnTo>
                    <a:pt x="25" y="20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3" name="Line 1116"/>
            <p:cNvSpPr>
              <a:spLocks noChangeShapeType="1"/>
            </p:cNvSpPr>
            <p:nvPr/>
          </p:nvSpPr>
          <p:spPr bwMode="auto">
            <a:xfrm>
              <a:off x="4305029" y="28158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4" name="Freeform 1117"/>
            <p:cNvSpPr>
              <a:spLocks/>
            </p:cNvSpPr>
            <p:nvPr/>
          </p:nvSpPr>
          <p:spPr bwMode="auto">
            <a:xfrm>
              <a:off x="4302262" y="2815887"/>
              <a:ext cx="16599" cy="5641"/>
            </a:xfrm>
            <a:custGeom>
              <a:avLst/>
              <a:gdLst>
                <a:gd name="T0" fmla="*/ 2147483647 w 60"/>
                <a:gd name="T1" fmla="*/ 0 h 20"/>
                <a:gd name="T2" fmla="*/ 2147483647 w 60"/>
                <a:gd name="T3" fmla="*/ 0 h 20"/>
                <a:gd name="T4" fmla="*/ 2147483647 w 60"/>
                <a:gd name="T5" fmla="*/ 0 h 20"/>
                <a:gd name="T6" fmla="*/ 2147483647 w 60"/>
                <a:gd name="T7" fmla="*/ 2147483647 h 20"/>
                <a:gd name="T8" fmla="*/ 2147483647 w 60"/>
                <a:gd name="T9" fmla="*/ 2147483647 h 20"/>
                <a:gd name="T10" fmla="*/ 2147483647 w 60"/>
                <a:gd name="T11" fmla="*/ 2147483647 h 20"/>
                <a:gd name="T12" fmla="*/ 0 w 60"/>
                <a:gd name="T13" fmla="*/ 2147483647 h 20"/>
                <a:gd name="T14" fmla="*/ 0 w 60"/>
                <a:gd name="T15" fmla="*/ 2147483647 h 20"/>
                <a:gd name="T16" fmla="*/ 0 w 60"/>
                <a:gd name="T17" fmla="*/ 2147483647 h 20"/>
                <a:gd name="T18" fmla="*/ 2147483647 w 60"/>
                <a:gd name="T19" fmla="*/ 2147483647 h 20"/>
                <a:gd name="T20" fmla="*/ 2147483647 w 60"/>
                <a:gd name="T21" fmla="*/ 2147483647 h 20"/>
                <a:gd name="T22" fmla="*/ 2147483647 w 60"/>
                <a:gd name="T23" fmla="*/ 2147483647 h 20"/>
                <a:gd name="T24" fmla="*/ 2147483647 w 60"/>
                <a:gd name="T25" fmla="*/ 2147483647 h 20"/>
                <a:gd name="T26" fmla="*/ 2147483647 w 60"/>
                <a:gd name="T27" fmla="*/ 2147483647 h 20"/>
                <a:gd name="T28" fmla="*/ 2147483647 w 60"/>
                <a:gd name="T29" fmla="*/ 2147483647 h 20"/>
                <a:gd name="T30" fmla="*/ 2147483647 w 60"/>
                <a:gd name="T31" fmla="*/ 2147483647 h 20"/>
                <a:gd name="T32" fmla="*/ 2147483647 w 60"/>
                <a:gd name="T33" fmla="*/ 2147483647 h 20"/>
                <a:gd name="T34" fmla="*/ 2147483647 w 60"/>
                <a:gd name="T35" fmla="*/ 2147483647 h 20"/>
                <a:gd name="T36" fmla="*/ 2147483647 w 60"/>
                <a:gd name="T37" fmla="*/ 2147483647 h 20"/>
                <a:gd name="T38" fmla="*/ 2147483647 w 60"/>
                <a:gd name="T39" fmla="*/ 2147483647 h 20"/>
                <a:gd name="T40" fmla="*/ 2147483647 w 60"/>
                <a:gd name="T41" fmla="*/ 2147483647 h 20"/>
                <a:gd name="T42" fmla="*/ 2147483647 w 60"/>
                <a:gd name="T43" fmla="*/ 2147483647 h 20"/>
                <a:gd name="T44" fmla="*/ 2147483647 w 60"/>
                <a:gd name="T45" fmla="*/ 2147483647 h 20"/>
                <a:gd name="T46" fmla="*/ 2147483647 w 60"/>
                <a:gd name="T47" fmla="*/ 2147483647 h 20"/>
                <a:gd name="T48" fmla="*/ 2147483647 w 60"/>
                <a:gd name="T49" fmla="*/ 2147483647 h 20"/>
                <a:gd name="T50" fmla="*/ 2147483647 w 60"/>
                <a:gd name="T51" fmla="*/ 2147483647 h 20"/>
                <a:gd name="T52" fmla="*/ 2147483647 w 60"/>
                <a:gd name="T53" fmla="*/ 0 h 20"/>
                <a:gd name="T54" fmla="*/ 2147483647 w 60"/>
                <a:gd name="T55" fmla="*/ 0 h 20"/>
                <a:gd name="T56" fmla="*/ 2147483647 w 60"/>
                <a:gd name="T57" fmla="*/ 0 h 20"/>
                <a:gd name="T58" fmla="*/ 2147483647 w 6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0"/>
                <a:gd name="T92" fmla="*/ 60 w 6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46" y="20"/>
                  </a:lnTo>
                  <a:lnTo>
                    <a:pt x="51" y="20"/>
                  </a:lnTo>
                  <a:lnTo>
                    <a:pt x="54" y="20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60" y="11"/>
                  </a:lnTo>
                  <a:lnTo>
                    <a:pt x="60" y="8"/>
                  </a:lnTo>
                  <a:lnTo>
                    <a:pt x="56" y="5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5" name="Line 1118"/>
            <p:cNvSpPr>
              <a:spLocks noChangeShapeType="1"/>
            </p:cNvSpPr>
            <p:nvPr/>
          </p:nvSpPr>
          <p:spPr bwMode="auto">
            <a:xfrm>
              <a:off x="4314711" y="28158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6" name="Freeform 1119"/>
            <p:cNvSpPr>
              <a:spLocks/>
            </p:cNvSpPr>
            <p:nvPr/>
          </p:nvSpPr>
          <p:spPr bwMode="auto">
            <a:xfrm>
              <a:off x="4313328" y="2815887"/>
              <a:ext cx="24898" cy="5641"/>
            </a:xfrm>
            <a:custGeom>
              <a:avLst/>
              <a:gdLst>
                <a:gd name="T0" fmla="*/ 2147483647 w 94"/>
                <a:gd name="T1" fmla="*/ 0 h 20"/>
                <a:gd name="T2" fmla="*/ 2147483647 w 94"/>
                <a:gd name="T3" fmla="*/ 0 h 20"/>
                <a:gd name="T4" fmla="*/ 2147483647 w 94"/>
                <a:gd name="T5" fmla="*/ 0 h 20"/>
                <a:gd name="T6" fmla="*/ 2147483647 w 94"/>
                <a:gd name="T7" fmla="*/ 2147483647 h 20"/>
                <a:gd name="T8" fmla="*/ 0 w 94"/>
                <a:gd name="T9" fmla="*/ 2147483647 h 20"/>
                <a:gd name="T10" fmla="*/ 0 w 94"/>
                <a:gd name="T11" fmla="*/ 2147483647 h 20"/>
                <a:gd name="T12" fmla="*/ 0 w 94"/>
                <a:gd name="T13" fmla="*/ 2147483647 h 20"/>
                <a:gd name="T14" fmla="*/ 0 w 94"/>
                <a:gd name="T15" fmla="*/ 2147483647 h 20"/>
                <a:gd name="T16" fmla="*/ 0 w 94"/>
                <a:gd name="T17" fmla="*/ 2147483647 h 20"/>
                <a:gd name="T18" fmla="*/ 0 w 94"/>
                <a:gd name="T19" fmla="*/ 2147483647 h 20"/>
                <a:gd name="T20" fmla="*/ 0 w 94"/>
                <a:gd name="T21" fmla="*/ 2147483647 h 20"/>
                <a:gd name="T22" fmla="*/ 2147483647 w 94"/>
                <a:gd name="T23" fmla="*/ 2147483647 h 20"/>
                <a:gd name="T24" fmla="*/ 2147483647 w 94"/>
                <a:gd name="T25" fmla="*/ 2147483647 h 20"/>
                <a:gd name="T26" fmla="*/ 2147483647 w 94"/>
                <a:gd name="T27" fmla="*/ 2147483647 h 20"/>
                <a:gd name="T28" fmla="*/ 2147483647 w 94"/>
                <a:gd name="T29" fmla="*/ 2147483647 h 20"/>
                <a:gd name="T30" fmla="*/ 2147483647 w 94"/>
                <a:gd name="T31" fmla="*/ 2147483647 h 20"/>
                <a:gd name="T32" fmla="*/ 2147483647 w 94"/>
                <a:gd name="T33" fmla="*/ 2147483647 h 20"/>
                <a:gd name="T34" fmla="*/ 2147483647 w 94"/>
                <a:gd name="T35" fmla="*/ 2147483647 h 20"/>
                <a:gd name="T36" fmla="*/ 2147483647 w 94"/>
                <a:gd name="T37" fmla="*/ 2147483647 h 20"/>
                <a:gd name="T38" fmla="*/ 2147483647 w 94"/>
                <a:gd name="T39" fmla="*/ 2147483647 h 20"/>
                <a:gd name="T40" fmla="*/ 2147483647 w 94"/>
                <a:gd name="T41" fmla="*/ 2147483647 h 20"/>
                <a:gd name="T42" fmla="*/ 2147483647 w 94"/>
                <a:gd name="T43" fmla="*/ 2147483647 h 20"/>
                <a:gd name="T44" fmla="*/ 2147483647 w 94"/>
                <a:gd name="T45" fmla="*/ 2147483647 h 20"/>
                <a:gd name="T46" fmla="*/ 2147483647 w 94"/>
                <a:gd name="T47" fmla="*/ 2147483647 h 20"/>
                <a:gd name="T48" fmla="*/ 2147483647 w 94"/>
                <a:gd name="T49" fmla="*/ 2147483647 h 20"/>
                <a:gd name="T50" fmla="*/ 2147483647 w 94"/>
                <a:gd name="T51" fmla="*/ 2147483647 h 20"/>
                <a:gd name="T52" fmla="*/ 2147483647 w 94"/>
                <a:gd name="T53" fmla="*/ 0 h 20"/>
                <a:gd name="T54" fmla="*/ 2147483647 w 94"/>
                <a:gd name="T55" fmla="*/ 0 h 20"/>
                <a:gd name="T56" fmla="*/ 2147483647 w 94"/>
                <a:gd name="T57" fmla="*/ 0 h 20"/>
                <a:gd name="T58" fmla="*/ 2147483647 w 9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20"/>
                <a:gd name="T92" fmla="*/ 94 w 9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20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80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7" name="Line 1120"/>
            <p:cNvSpPr>
              <a:spLocks noChangeShapeType="1"/>
            </p:cNvSpPr>
            <p:nvPr/>
          </p:nvSpPr>
          <p:spPr bwMode="auto">
            <a:xfrm>
              <a:off x="4336842" y="28158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8" name="Freeform 1121"/>
            <p:cNvSpPr>
              <a:spLocks/>
            </p:cNvSpPr>
            <p:nvPr/>
          </p:nvSpPr>
          <p:spPr bwMode="auto">
            <a:xfrm>
              <a:off x="4332693" y="2815887"/>
              <a:ext cx="20748" cy="5641"/>
            </a:xfrm>
            <a:custGeom>
              <a:avLst/>
              <a:gdLst>
                <a:gd name="T0" fmla="*/ 2147483647 w 72"/>
                <a:gd name="T1" fmla="*/ 0 h 20"/>
                <a:gd name="T2" fmla="*/ 2147483647 w 72"/>
                <a:gd name="T3" fmla="*/ 0 h 20"/>
                <a:gd name="T4" fmla="*/ 2147483647 w 72"/>
                <a:gd name="T5" fmla="*/ 0 h 20"/>
                <a:gd name="T6" fmla="*/ 2147483647 w 72"/>
                <a:gd name="T7" fmla="*/ 2147483647 h 20"/>
                <a:gd name="T8" fmla="*/ 2147483647 w 72"/>
                <a:gd name="T9" fmla="*/ 2147483647 h 20"/>
                <a:gd name="T10" fmla="*/ 0 w 72"/>
                <a:gd name="T11" fmla="*/ 2147483647 h 20"/>
                <a:gd name="T12" fmla="*/ 0 w 72"/>
                <a:gd name="T13" fmla="*/ 2147483647 h 20"/>
                <a:gd name="T14" fmla="*/ 0 w 72"/>
                <a:gd name="T15" fmla="*/ 2147483647 h 20"/>
                <a:gd name="T16" fmla="*/ 0 w 72"/>
                <a:gd name="T17" fmla="*/ 2147483647 h 20"/>
                <a:gd name="T18" fmla="*/ 0 w 72"/>
                <a:gd name="T19" fmla="*/ 2147483647 h 20"/>
                <a:gd name="T20" fmla="*/ 2147483647 w 72"/>
                <a:gd name="T21" fmla="*/ 2147483647 h 20"/>
                <a:gd name="T22" fmla="*/ 2147483647 w 72"/>
                <a:gd name="T23" fmla="*/ 2147483647 h 20"/>
                <a:gd name="T24" fmla="*/ 2147483647 w 72"/>
                <a:gd name="T25" fmla="*/ 2147483647 h 20"/>
                <a:gd name="T26" fmla="*/ 2147483647 w 72"/>
                <a:gd name="T27" fmla="*/ 2147483647 h 20"/>
                <a:gd name="T28" fmla="*/ 2147483647 w 72"/>
                <a:gd name="T29" fmla="*/ 2147483647 h 20"/>
                <a:gd name="T30" fmla="*/ 2147483647 w 72"/>
                <a:gd name="T31" fmla="*/ 2147483647 h 20"/>
                <a:gd name="T32" fmla="*/ 2147483647 w 72"/>
                <a:gd name="T33" fmla="*/ 2147483647 h 20"/>
                <a:gd name="T34" fmla="*/ 2147483647 w 72"/>
                <a:gd name="T35" fmla="*/ 2147483647 h 20"/>
                <a:gd name="T36" fmla="*/ 2147483647 w 72"/>
                <a:gd name="T37" fmla="*/ 2147483647 h 20"/>
                <a:gd name="T38" fmla="*/ 2147483647 w 72"/>
                <a:gd name="T39" fmla="*/ 2147483647 h 20"/>
                <a:gd name="T40" fmla="*/ 2147483647 w 72"/>
                <a:gd name="T41" fmla="*/ 2147483647 h 20"/>
                <a:gd name="T42" fmla="*/ 2147483647 w 72"/>
                <a:gd name="T43" fmla="*/ 2147483647 h 20"/>
                <a:gd name="T44" fmla="*/ 2147483647 w 72"/>
                <a:gd name="T45" fmla="*/ 2147483647 h 20"/>
                <a:gd name="T46" fmla="*/ 2147483647 w 72"/>
                <a:gd name="T47" fmla="*/ 2147483647 h 20"/>
                <a:gd name="T48" fmla="*/ 2147483647 w 72"/>
                <a:gd name="T49" fmla="*/ 2147483647 h 20"/>
                <a:gd name="T50" fmla="*/ 2147483647 w 72"/>
                <a:gd name="T51" fmla="*/ 2147483647 h 20"/>
                <a:gd name="T52" fmla="*/ 2147483647 w 72"/>
                <a:gd name="T53" fmla="*/ 0 h 20"/>
                <a:gd name="T54" fmla="*/ 2147483647 w 72"/>
                <a:gd name="T55" fmla="*/ 0 h 20"/>
                <a:gd name="T56" fmla="*/ 2147483647 w 72"/>
                <a:gd name="T57" fmla="*/ 0 h 20"/>
                <a:gd name="T58" fmla="*/ 2147483647 w 7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20"/>
                <a:gd name="T92" fmla="*/ 72 w 7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20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58" y="20"/>
                  </a:lnTo>
                  <a:lnTo>
                    <a:pt x="64" y="20"/>
                  </a:lnTo>
                  <a:lnTo>
                    <a:pt x="67" y="20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0" y="5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9" name="Line 1122"/>
            <p:cNvSpPr>
              <a:spLocks noChangeShapeType="1"/>
            </p:cNvSpPr>
            <p:nvPr/>
          </p:nvSpPr>
          <p:spPr bwMode="auto">
            <a:xfrm>
              <a:off x="4350674" y="28158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0" name="Freeform 1123"/>
            <p:cNvSpPr>
              <a:spLocks/>
            </p:cNvSpPr>
            <p:nvPr/>
          </p:nvSpPr>
          <p:spPr bwMode="auto">
            <a:xfrm>
              <a:off x="4347908" y="2815887"/>
              <a:ext cx="40114" cy="5641"/>
            </a:xfrm>
            <a:custGeom>
              <a:avLst/>
              <a:gdLst>
                <a:gd name="T0" fmla="*/ 2147483647 w 146"/>
                <a:gd name="T1" fmla="*/ 0 h 20"/>
                <a:gd name="T2" fmla="*/ 2147483647 w 146"/>
                <a:gd name="T3" fmla="*/ 0 h 20"/>
                <a:gd name="T4" fmla="*/ 2147483647 w 146"/>
                <a:gd name="T5" fmla="*/ 0 h 20"/>
                <a:gd name="T6" fmla="*/ 2147483647 w 146"/>
                <a:gd name="T7" fmla="*/ 2147483647 h 20"/>
                <a:gd name="T8" fmla="*/ 0 w 146"/>
                <a:gd name="T9" fmla="*/ 2147483647 h 20"/>
                <a:gd name="T10" fmla="*/ 0 w 146"/>
                <a:gd name="T11" fmla="*/ 2147483647 h 20"/>
                <a:gd name="T12" fmla="*/ 0 w 146"/>
                <a:gd name="T13" fmla="*/ 2147483647 h 20"/>
                <a:gd name="T14" fmla="*/ 0 w 146"/>
                <a:gd name="T15" fmla="*/ 2147483647 h 20"/>
                <a:gd name="T16" fmla="*/ 0 w 146"/>
                <a:gd name="T17" fmla="*/ 2147483647 h 20"/>
                <a:gd name="T18" fmla="*/ 0 w 146"/>
                <a:gd name="T19" fmla="*/ 2147483647 h 20"/>
                <a:gd name="T20" fmla="*/ 0 w 146"/>
                <a:gd name="T21" fmla="*/ 2147483647 h 20"/>
                <a:gd name="T22" fmla="*/ 2147483647 w 146"/>
                <a:gd name="T23" fmla="*/ 2147483647 h 20"/>
                <a:gd name="T24" fmla="*/ 2147483647 w 146"/>
                <a:gd name="T25" fmla="*/ 2147483647 h 20"/>
                <a:gd name="T26" fmla="*/ 2147483647 w 146"/>
                <a:gd name="T27" fmla="*/ 2147483647 h 20"/>
                <a:gd name="T28" fmla="*/ 2147483647 w 146"/>
                <a:gd name="T29" fmla="*/ 2147483647 h 20"/>
                <a:gd name="T30" fmla="*/ 2147483647 w 146"/>
                <a:gd name="T31" fmla="*/ 2147483647 h 20"/>
                <a:gd name="T32" fmla="*/ 2147483647 w 146"/>
                <a:gd name="T33" fmla="*/ 2147483647 h 20"/>
                <a:gd name="T34" fmla="*/ 2147483647 w 146"/>
                <a:gd name="T35" fmla="*/ 2147483647 h 20"/>
                <a:gd name="T36" fmla="*/ 2147483647 w 146"/>
                <a:gd name="T37" fmla="*/ 2147483647 h 20"/>
                <a:gd name="T38" fmla="*/ 2147483647 w 146"/>
                <a:gd name="T39" fmla="*/ 2147483647 h 20"/>
                <a:gd name="T40" fmla="*/ 2147483647 w 146"/>
                <a:gd name="T41" fmla="*/ 2147483647 h 20"/>
                <a:gd name="T42" fmla="*/ 2147483647 w 146"/>
                <a:gd name="T43" fmla="*/ 2147483647 h 20"/>
                <a:gd name="T44" fmla="*/ 2147483647 w 146"/>
                <a:gd name="T45" fmla="*/ 2147483647 h 20"/>
                <a:gd name="T46" fmla="*/ 2147483647 w 146"/>
                <a:gd name="T47" fmla="*/ 2147483647 h 20"/>
                <a:gd name="T48" fmla="*/ 2147483647 w 146"/>
                <a:gd name="T49" fmla="*/ 2147483647 h 20"/>
                <a:gd name="T50" fmla="*/ 2147483647 w 146"/>
                <a:gd name="T51" fmla="*/ 2147483647 h 20"/>
                <a:gd name="T52" fmla="*/ 2147483647 w 146"/>
                <a:gd name="T53" fmla="*/ 0 h 20"/>
                <a:gd name="T54" fmla="*/ 2147483647 w 146"/>
                <a:gd name="T55" fmla="*/ 0 h 20"/>
                <a:gd name="T56" fmla="*/ 2147483647 w 146"/>
                <a:gd name="T57" fmla="*/ 0 h 20"/>
                <a:gd name="T58" fmla="*/ 2147483647 w 14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6"/>
                <a:gd name="T91" fmla="*/ 0 h 20"/>
                <a:gd name="T92" fmla="*/ 146 w 14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6" h="20">
                  <a:moveTo>
                    <a:pt x="8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132" y="20"/>
                  </a:lnTo>
                  <a:lnTo>
                    <a:pt x="138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1"/>
                  </a:lnTo>
                  <a:lnTo>
                    <a:pt x="146" y="8"/>
                  </a:lnTo>
                  <a:lnTo>
                    <a:pt x="144" y="5"/>
                  </a:lnTo>
                  <a:lnTo>
                    <a:pt x="144" y="2"/>
                  </a:lnTo>
                  <a:lnTo>
                    <a:pt x="140" y="2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1" name="Line 1124"/>
            <p:cNvSpPr>
              <a:spLocks noChangeShapeType="1"/>
            </p:cNvSpPr>
            <p:nvPr/>
          </p:nvSpPr>
          <p:spPr bwMode="auto">
            <a:xfrm>
              <a:off x="4385255" y="28158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2" name="Freeform 1125"/>
            <p:cNvSpPr>
              <a:spLocks/>
            </p:cNvSpPr>
            <p:nvPr/>
          </p:nvSpPr>
          <p:spPr bwMode="auto">
            <a:xfrm>
              <a:off x="4382489" y="2815887"/>
              <a:ext cx="33197" cy="5641"/>
            </a:xfrm>
            <a:custGeom>
              <a:avLst/>
              <a:gdLst>
                <a:gd name="T0" fmla="*/ 2147483647 w 121"/>
                <a:gd name="T1" fmla="*/ 0 h 20"/>
                <a:gd name="T2" fmla="*/ 2147483647 w 121"/>
                <a:gd name="T3" fmla="*/ 0 h 20"/>
                <a:gd name="T4" fmla="*/ 2147483647 w 121"/>
                <a:gd name="T5" fmla="*/ 0 h 20"/>
                <a:gd name="T6" fmla="*/ 2147483647 w 121"/>
                <a:gd name="T7" fmla="*/ 2147483647 h 20"/>
                <a:gd name="T8" fmla="*/ 0 w 121"/>
                <a:gd name="T9" fmla="*/ 2147483647 h 20"/>
                <a:gd name="T10" fmla="*/ 0 w 121"/>
                <a:gd name="T11" fmla="*/ 2147483647 h 20"/>
                <a:gd name="T12" fmla="*/ 0 w 121"/>
                <a:gd name="T13" fmla="*/ 2147483647 h 20"/>
                <a:gd name="T14" fmla="*/ 0 w 121"/>
                <a:gd name="T15" fmla="*/ 2147483647 h 20"/>
                <a:gd name="T16" fmla="*/ 0 w 121"/>
                <a:gd name="T17" fmla="*/ 2147483647 h 20"/>
                <a:gd name="T18" fmla="*/ 0 w 121"/>
                <a:gd name="T19" fmla="*/ 2147483647 h 20"/>
                <a:gd name="T20" fmla="*/ 0 w 121"/>
                <a:gd name="T21" fmla="*/ 2147483647 h 20"/>
                <a:gd name="T22" fmla="*/ 2147483647 w 121"/>
                <a:gd name="T23" fmla="*/ 2147483647 h 20"/>
                <a:gd name="T24" fmla="*/ 2147483647 w 121"/>
                <a:gd name="T25" fmla="*/ 2147483647 h 20"/>
                <a:gd name="T26" fmla="*/ 2147483647 w 121"/>
                <a:gd name="T27" fmla="*/ 2147483647 h 20"/>
                <a:gd name="T28" fmla="*/ 2147483647 w 121"/>
                <a:gd name="T29" fmla="*/ 2147483647 h 20"/>
                <a:gd name="T30" fmla="*/ 2147483647 w 121"/>
                <a:gd name="T31" fmla="*/ 2147483647 h 20"/>
                <a:gd name="T32" fmla="*/ 2147483647 w 121"/>
                <a:gd name="T33" fmla="*/ 2147483647 h 20"/>
                <a:gd name="T34" fmla="*/ 2147483647 w 121"/>
                <a:gd name="T35" fmla="*/ 2147483647 h 20"/>
                <a:gd name="T36" fmla="*/ 2147483647 w 121"/>
                <a:gd name="T37" fmla="*/ 2147483647 h 20"/>
                <a:gd name="T38" fmla="*/ 2147483647 w 121"/>
                <a:gd name="T39" fmla="*/ 2147483647 h 20"/>
                <a:gd name="T40" fmla="*/ 2147483647 w 121"/>
                <a:gd name="T41" fmla="*/ 2147483647 h 20"/>
                <a:gd name="T42" fmla="*/ 2147483647 w 121"/>
                <a:gd name="T43" fmla="*/ 2147483647 h 20"/>
                <a:gd name="T44" fmla="*/ 2147483647 w 121"/>
                <a:gd name="T45" fmla="*/ 2147483647 h 20"/>
                <a:gd name="T46" fmla="*/ 2147483647 w 121"/>
                <a:gd name="T47" fmla="*/ 2147483647 h 20"/>
                <a:gd name="T48" fmla="*/ 2147483647 w 121"/>
                <a:gd name="T49" fmla="*/ 2147483647 h 20"/>
                <a:gd name="T50" fmla="*/ 2147483647 w 121"/>
                <a:gd name="T51" fmla="*/ 2147483647 h 20"/>
                <a:gd name="T52" fmla="*/ 2147483647 w 121"/>
                <a:gd name="T53" fmla="*/ 0 h 20"/>
                <a:gd name="T54" fmla="*/ 2147483647 w 121"/>
                <a:gd name="T55" fmla="*/ 0 h 20"/>
                <a:gd name="T56" fmla="*/ 2147483647 w 121"/>
                <a:gd name="T57" fmla="*/ 0 h 20"/>
                <a:gd name="T58" fmla="*/ 2147483647 w 12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1"/>
                <a:gd name="T91" fmla="*/ 0 h 20"/>
                <a:gd name="T92" fmla="*/ 121 w 12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1" h="20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07" y="20"/>
                  </a:lnTo>
                  <a:lnTo>
                    <a:pt x="113" y="20"/>
                  </a:lnTo>
                  <a:lnTo>
                    <a:pt x="115" y="20"/>
                  </a:lnTo>
                  <a:lnTo>
                    <a:pt x="118" y="16"/>
                  </a:lnTo>
                  <a:lnTo>
                    <a:pt x="118" y="14"/>
                  </a:lnTo>
                  <a:lnTo>
                    <a:pt x="121" y="11"/>
                  </a:lnTo>
                  <a:lnTo>
                    <a:pt x="121" y="8"/>
                  </a:lnTo>
                  <a:lnTo>
                    <a:pt x="118" y="5"/>
                  </a:lnTo>
                  <a:lnTo>
                    <a:pt x="118" y="2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3" name="Line 1126"/>
            <p:cNvSpPr>
              <a:spLocks noChangeShapeType="1"/>
            </p:cNvSpPr>
            <p:nvPr/>
          </p:nvSpPr>
          <p:spPr bwMode="auto">
            <a:xfrm>
              <a:off x="4412919" y="28158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4" name="Freeform 1127"/>
            <p:cNvSpPr>
              <a:spLocks/>
            </p:cNvSpPr>
            <p:nvPr/>
          </p:nvSpPr>
          <p:spPr bwMode="auto">
            <a:xfrm>
              <a:off x="4410152" y="2815887"/>
              <a:ext cx="16599" cy="5641"/>
            </a:xfrm>
            <a:custGeom>
              <a:avLst/>
              <a:gdLst>
                <a:gd name="T0" fmla="*/ 2147483647 w 58"/>
                <a:gd name="T1" fmla="*/ 0 h 20"/>
                <a:gd name="T2" fmla="*/ 2147483647 w 58"/>
                <a:gd name="T3" fmla="*/ 0 h 20"/>
                <a:gd name="T4" fmla="*/ 2147483647 w 58"/>
                <a:gd name="T5" fmla="*/ 0 h 20"/>
                <a:gd name="T6" fmla="*/ 2147483647 w 58"/>
                <a:gd name="T7" fmla="*/ 2147483647 h 20"/>
                <a:gd name="T8" fmla="*/ 2147483647 w 58"/>
                <a:gd name="T9" fmla="*/ 2147483647 h 20"/>
                <a:gd name="T10" fmla="*/ 0 w 58"/>
                <a:gd name="T11" fmla="*/ 2147483647 h 20"/>
                <a:gd name="T12" fmla="*/ 0 w 58"/>
                <a:gd name="T13" fmla="*/ 2147483647 h 20"/>
                <a:gd name="T14" fmla="*/ 0 w 58"/>
                <a:gd name="T15" fmla="*/ 2147483647 h 20"/>
                <a:gd name="T16" fmla="*/ 0 w 58"/>
                <a:gd name="T17" fmla="*/ 2147483647 h 20"/>
                <a:gd name="T18" fmla="*/ 0 w 58"/>
                <a:gd name="T19" fmla="*/ 2147483647 h 20"/>
                <a:gd name="T20" fmla="*/ 2147483647 w 58"/>
                <a:gd name="T21" fmla="*/ 2147483647 h 20"/>
                <a:gd name="T22" fmla="*/ 2147483647 w 58"/>
                <a:gd name="T23" fmla="*/ 2147483647 h 20"/>
                <a:gd name="T24" fmla="*/ 2147483647 w 58"/>
                <a:gd name="T25" fmla="*/ 2147483647 h 20"/>
                <a:gd name="T26" fmla="*/ 2147483647 w 58"/>
                <a:gd name="T27" fmla="*/ 2147483647 h 20"/>
                <a:gd name="T28" fmla="*/ 2147483647 w 58"/>
                <a:gd name="T29" fmla="*/ 2147483647 h 20"/>
                <a:gd name="T30" fmla="*/ 2147483647 w 58"/>
                <a:gd name="T31" fmla="*/ 2147483647 h 20"/>
                <a:gd name="T32" fmla="*/ 2147483647 w 58"/>
                <a:gd name="T33" fmla="*/ 2147483647 h 20"/>
                <a:gd name="T34" fmla="*/ 2147483647 w 58"/>
                <a:gd name="T35" fmla="*/ 2147483647 h 20"/>
                <a:gd name="T36" fmla="*/ 2147483647 w 58"/>
                <a:gd name="T37" fmla="*/ 2147483647 h 20"/>
                <a:gd name="T38" fmla="*/ 2147483647 w 58"/>
                <a:gd name="T39" fmla="*/ 2147483647 h 20"/>
                <a:gd name="T40" fmla="*/ 2147483647 w 58"/>
                <a:gd name="T41" fmla="*/ 2147483647 h 20"/>
                <a:gd name="T42" fmla="*/ 2147483647 w 58"/>
                <a:gd name="T43" fmla="*/ 2147483647 h 20"/>
                <a:gd name="T44" fmla="*/ 2147483647 w 58"/>
                <a:gd name="T45" fmla="*/ 2147483647 h 20"/>
                <a:gd name="T46" fmla="*/ 2147483647 w 58"/>
                <a:gd name="T47" fmla="*/ 2147483647 h 20"/>
                <a:gd name="T48" fmla="*/ 2147483647 w 58"/>
                <a:gd name="T49" fmla="*/ 2147483647 h 20"/>
                <a:gd name="T50" fmla="*/ 2147483647 w 58"/>
                <a:gd name="T51" fmla="*/ 2147483647 h 20"/>
                <a:gd name="T52" fmla="*/ 2147483647 w 58"/>
                <a:gd name="T53" fmla="*/ 0 h 20"/>
                <a:gd name="T54" fmla="*/ 2147483647 w 58"/>
                <a:gd name="T55" fmla="*/ 0 h 20"/>
                <a:gd name="T56" fmla="*/ 2147483647 w 58"/>
                <a:gd name="T57" fmla="*/ 0 h 20"/>
                <a:gd name="T58" fmla="*/ 2147483647 w 5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20"/>
                <a:gd name="T92" fmla="*/ 58 w 5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46" y="20"/>
                  </a:lnTo>
                  <a:lnTo>
                    <a:pt x="49" y="20"/>
                  </a:lnTo>
                  <a:lnTo>
                    <a:pt x="52" y="20"/>
                  </a:lnTo>
                  <a:lnTo>
                    <a:pt x="55" y="16"/>
                  </a:lnTo>
                  <a:lnTo>
                    <a:pt x="58" y="14"/>
                  </a:lnTo>
                  <a:lnTo>
                    <a:pt x="58" y="11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5" name="Line 1128"/>
            <p:cNvSpPr>
              <a:spLocks noChangeShapeType="1"/>
            </p:cNvSpPr>
            <p:nvPr/>
          </p:nvSpPr>
          <p:spPr bwMode="auto">
            <a:xfrm>
              <a:off x="4423984" y="2815887"/>
              <a:ext cx="1383" cy="141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6" name="Freeform 1129"/>
            <p:cNvSpPr>
              <a:spLocks/>
            </p:cNvSpPr>
            <p:nvPr/>
          </p:nvSpPr>
          <p:spPr bwMode="auto">
            <a:xfrm>
              <a:off x="4421218" y="2815887"/>
              <a:ext cx="23515" cy="5641"/>
            </a:xfrm>
            <a:custGeom>
              <a:avLst/>
              <a:gdLst>
                <a:gd name="T0" fmla="*/ 2147483647 w 84"/>
                <a:gd name="T1" fmla="*/ 0 h 20"/>
                <a:gd name="T2" fmla="*/ 2147483647 w 84"/>
                <a:gd name="T3" fmla="*/ 0 h 20"/>
                <a:gd name="T4" fmla="*/ 2147483647 w 84"/>
                <a:gd name="T5" fmla="*/ 0 h 20"/>
                <a:gd name="T6" fmla="*/ 2147483647 w 84"/>
                <a:gd name="T7" fmla="*/ 2147483647 h 20"/>
                <a:gd name="T8" fmla="*/ 2147483647 w 84"/>
                <a:gd name="T9" fmla="*/ 2147483647 h 20"/>
                <a:gd name="T10" fmla="*/ 0 w 84"/>
                <a:gd name="T11" fmla="*/ 2147483647 h 20"/>
                <a:gd name="T12" fmla="*/ 0 w 84"/>
                <a:gd name="T13" fmla="*/ 2147483647 h 20"/>
                <a:gd name="T14" fmla="*/ 0 w 84"/>
                <a:gd name="T15" fmla="*/ 2147483647 h 20"/>
                <a:gd name="T16" fmla="*/ 0 w 84"/>
                <a:gd name="T17" fmla="*/ 2147483647 h 20"/>
                <a:gd name="T18" fmla="*/ 0 w 84"/>
                <a:gd name="T19" fmla="*/ 2147483647 h 20"/>
                <a:gd name="T20" fmla="*/ 2147483647 w 84"/>
                <a:gd name="T21" fmla="*/ 2147483647 h 20"/>
                <a:gd name="T22" fmla="*/ 2147483647 w 84"/>
                <a:gd name="T23" fmla="*/ 2147483647 h 20"/>
                <a:gd name="T24" fmla="*/ 2147483647 w 84"/>
                <a:gd name="T25" fmla="*/ 2147483647 h 20"/>
                <a:gd name="T26" fmla="*/ 2147483647 w 84"/>
                <a:gd name="T27" fmla="*/ 2147483647 h 20"/>
                <a:gd name="T28" fmla="*/ 2147483647 w 84"/>
                <a:gd name="T29" fmla="*/ 2147483647 h 20"/>
                <a:gd name="T30" fmla="*/ 2147483647 w 84"/>
                <a:gd name="T31" fmla="*/ 2147483647 h 20"/>
                <a:gd name="T32" fmla="*/ 2147483647 w 84"/>
                <a:gd name="T33" fmla="*/ 2147483647 h 20"/>
                <a:gd name="T34" fmla="*/ 2147483647 w 84"/>
                <a:gd name="T35" fmla="*/ 2147483647 h 20"/>
                <a:gd name="T36" fmla="*/ 2147483647 w 84"/>
                <a:gd name="T37" fmla="*/ 2147483647 h 20"/>
                <a:gd name="T38" fmla="*/ 2147483647 w 84"/>
                <a:gd name="T39" fmla="*/ 2147483647 h 20"/>
                <a:gd name="T40" fmla="*/ 2147483647 w 84"/>
                <a:gd name="T41" fmla="*/ 2147483647 h 20"/>
                <a:gd name="T42" fmla="*/ 2147483647 w 84"/>
                <a:gd name="T43" fmla="*/ 2147483647 h 20"/>
                <a:gd name="T44" fmla="*/ 2147483647 w 84"/>
                <a:gd name="T45" fmla="*/ 2147483647 h 20"/>
                <a:gd name="T46" fmla="*/ 2147483647 w 84"/>
                <a:gd name="T47" fmla="*/ 2147483647 h 20"/>
                <a:gd name="T48" fmla="*/ 2147483647 w 84"/>
                <a:gd name="T49" fmla="*/ 2147483647 h 20"/>
                <a:gd name="T50" fmla="*/ 2147483647 w 84"/>
                <a:gd name="T51" fmla="*/ 2147483647 h 20"/>
                <a:gd name="T52" fmla="*/ 2147483647 w 84"/>
                <a:gd name="T53" fmla="*/ 0 h 20"/>
                <a:gd name="T54" fmla="*/ 2147483647 w 84"/>
                <a:gd name="T55" fmla="*/ 0 h 20"/>
                <a:gd name="T56" fmla="*/ 2147483647 w 84"/>
                <a:gd name="T57" fmla="*/ 0 h 20"/>
                <a:gd name="T58" fmla="*/ 2147483647 w 8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20"/>
                <a:gd name="T92" fmla="*/ 84 w 8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8" y="20"/>
                  </a:lnTo>
                  <a:lnTo>
                    <a:pt x="81" y="16"/>
                  </a:lnTo>
                  <a:lnTo>
                    <a:pt x="84" y="14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7" name="Line 1130"/>
            <p:cNvSpPr>
              <a:spLocks noChangeShapeType="1"/>
            </p:cNvSpPr>
            <p:nvPr/>
          </p:nvSpPr>
          <p:spPr bwMode="auto">
            <a:xfrm>
              <a:off x="600815" y="159733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8" name="Freeform 1131"/>
            <p:cNvSpPr>
              <a:spLocks/>
            </p:cNvSpPr>
            <p:nvPr/>
          </p:nvSpPr>
          <p:spPr bwMode="auto">
            <a:xfrm>
              <a:off x="599432" y="1597339"/>
              <a:ext cx="12449" cy="5641"/>
            </a:xfrm>
            <a:custGeom>
              <a:avLst/>
              <a:gdLst>
                <a:gd name="T0" fmla="*/ 2147483647 w 45"/>
                <a:gd name="T1" fmla="*/ 0 h 20"/>
                <a:gd name="T2" fmla="*/ 2147483647 w 45"/>
                <a:gd name="T3" fmla="*/ 0 h 20"/>
                <a:gd name="T4" fmla="*/ 2147483647 w 45"/>
                <a:gd name="T5" fmla="*/ 2147483647 h 20"/>
                <a:gd name="T6" fmla="*/ 2147483647 w 45"/>
                <a:gd name="T7" fmla="*/ 2147483647 h 20"/>
                <a:gd name="T8" fmla="*/ 2147483647 w 45"/>
                <a:gd name="T9" fmla="*/ 2147483647 h 20"/>
                <a:gd name="T10" fmla="*/ 0 w 45"/>
                <a:gd name="T11" fmla="*/ 2147483647 h 20"/>
                <a:gd name="T12" fmla="*/ 0 w 45"/>
                <a:gd name="T13" fmla="*/ 2147483647 h 20"/>
                <a:gd name="T14" fmla="*/ 0 w 45"/>
                <a:gd name="T15" fmla="*/ 2147483647 h 20"/>
                <a:gd name="T16" fmla="*/ 0 w 45"/>
                <a:gd name="T17" fmla="*/ 2147483647 h 20"/>
                <a:gd name="T18" fmla="*/ 0 w 45"/>
                <a:gd name="T19" fmla="*/ 2147483647 h 20"/>
                <a:gd name="T20" fmla="*/ 2147483647 w 45"/>
                <a:gd name="T21" fmla="*/ 2147483647 h 20"/>
                <a:gd name="T22" fmla="*/ 2147483647 w 45"/>
                <a:gd name="T23" fmla="*/ 2147483647 h 20"/>
                <a:gd name="T24" fmla="*/ 2147483647 w 45"/>
                <a:gd name="T25" fmla="*/ 2147483647 h 20"/>
                <a:gd name="T26" fmla="*/ 2147483647 w 45"/>
                <a:gd name="T27" fmla="*/ 2147483647 h 20"/>
                <a:gd name="T28" fmla="*/ 2147483647 w 45"/>
                <a:gd name="T29" fmla="*/ 2147483647 h 20"/>
                <a:gd name="T30" fmla="*/ 2147483647 w 45"/>
                <a:gd name="T31" fmla="*/ 2147483647 h 20"/>
                <a:gd name="T32" fmla="*/ 2147483647 w 45"/>
                <a:gd name="T33" fmla="*/ 2147483647 h 20"/>
                <a:gd name="T34" fmla="*/ 2147483647 w 45"/>
                <a:gd name="T35" fmla="*/ 2147483647 h 20"/>
                <a:gd name="T36" fmla="*/ 2147483647 w 45"/>
                <a:gd name="T37" fmla="*/ 2147483647 h 20"/>
                <a:gd name="T38" fmla="*/ 2147483647 w 45"/>
                <a:gd name="T39" fmla="*/ 2147483647 h 20"/>
                <a:gd name="T40" fmla="*/ 2147483647 w 45"/>
                <a:gd name="T41" fmla="*/ 2147483647 h 20"/>
                <a:gd name="T42" fmla="*/ 2147483647 w 45"/>
                <a:gd name="T43" fmla="*/ 2147483647 h 20"/>
                <a:gd name="T44" fmla="*/ 2147483647 w 45"/>
                <a:gd name="T45" fmla="*/ 2147483647 h 20"/>
                <a:gd name="T46" fmla="*/ 2147483647 w 45"/>
                <a:gd name="T47" fmla="*/ 2147483647 h 20"/>
                <a:gd name="T48" fmla="*/ 2147483647 w 45"/>
                <a:gd name="T49" fmla="*/ 2147483647 h 20"/>
                <a:gd name="T50" fmla="*/ 2147483647 w 45"/>
                <a:gd name="T51" fmla="*/ 2147483647 h 20"/>
                <a:gd name="T52" fmla="*/ 2147483647 w 45"/>
                <a:gd name="T53" fmla="*/ 2147483647 h 20"/>
                <a:gd name="T54" fmla="*/ 2147483647 w 45"/>
                <a:gd name="T55" fmla="*/ 0 h 20"/>
                <a:gd name="T56" fmla="*/ 2147483647 w 45"/>
                <a:gd name="T57" fmla="*/ 0 h 20"/>
                <a:gd name="T58" fmla="*/ 2147483647 w 4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5"/>
                <a:gd name="T91" fmla="*/ 0 h 20"/>
                <a:gd name="T92" fmla="*/ 45 w 4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5" h="20">
                  <a:moveTo>
                    <a:pt x="8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31" y="20"/>
                  </a:lnTo>
                  <a:lnTo>
                    <a:pt x="37" y="20"/>
                  </a:lnTo>
                  <a:lnTo>
                    <a:pt x="39" y="20"/>
                  </a:lnTo>
                  <a:lnTo>
                    <a:pt x="39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5" y="12"/>
                  </a:lnTo>
                  <a:lnTo>
                    <a:pt x="45" y="10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9" name="Line 1132"/>
            <p:cNvSpPr>
              <a:spLocks noChangeShapeType="1"/>
            </p:cNvSpPr>
            <p:nvPr/>
          </p:nvSpPr>
          <p:spPr bwMode="auto">
            <a:xfrm>
              <a:off x="607731" y="159733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0" name="Freeform 1133"/>
            <p:cNvSpPr>
              <a:spLocks/>
            </p:cNvSpPr>
            <p:nvPr/>
          </p:nvSpPr>
          <p:spPr bwMode="auto">
            <a:xfrm>
              <a:off x="606348" y="1597339"/>
              <a:ext cx="22132" cy="5641"/>
            </a:xfrm>
            <a:custGeom>
              <a:avLst/>
              <a:gdLst>
                <a:gd name="T0" fmla="*/ 2147483647 w 84"/>
                <a:gd name="T1" fmla="*/ 0 h 20"/>
                <a:gd name="T2" fmla="*/ 2147483647 w 84"/>
                <a:gd name="T3" fmla="*/ 0 h 20"/>
                <a:gd name="T4" fmla="*/ 2147483647 w 84"/>
                <a:gd name="T5" fmla="*/ 2147483647 h 20"/>
                <a:gd name="T6" fmla="*/ 2147483647 w 84"/>
                <a:gd name="T7" fmla="*/ 2147483647 h 20"/>
                <a:gd name="T8" fmla="*/ 0 w 84"/>
                <a:gd name="T9" fmla="*/ 2147483647 h 20"/>
                <a:gd name="T10" fmla="*/ 0 w 84"/>
                <a:gd name="T11" fmla="*/ 2147483647 h 20"/>
                <a:gd name="T12" fmla="*/ 0 w 84"/>
                <a:gd name="T13" fmla="*/ 2147483647 h 20"/>
                <a:gd name="T14" fmla="*/ 0 w 84"/>
                <a:gd name="T15" fmla="*/ 2147483647 h 20"/>
                <a:gd name="T16" fmla="*/ 0 w 84"/>
                <a:gd name="T17" fmla="*/ 2147483647 h 20"/>
                <a:gd name="T18" fmla="*/ 0 w 84"/>
                <a:gd name="T19" fmla="*/ 2147483647 h 20"/>
                <a:gd name="T20" fmla="*/ 0 w 84"/>
                <a:gd name="T21" fmla="*/ 2147483647 h 20"/>
                <a:gd name="T22" fmla="*/ 2147483647 w 84"/>
                <a:gd name="T23" fmla="*/ 2147483647 h 20"/>
                <a:gd name="T24" fmla="*/ 2147483647 w 84"/>
                <a:gd name="T25" fmla="*/ 2147483647 h 20"/>
                <a:gd name="T26" fmla="*/ 2147483647 w 84"/>
                <a:gd name="T27" fmla="*/ 2147483647 h 20"/>
                <a:gd name="T28" fmla="*/ 2147483647 w 84"/>
                <a:gd name="T29" fmla="*/ 2147483647 h 20"/>
                <a:gd name="T30" fmla="*/ 2147483647 w 84"/>
                <a:gd name="T31" fmla="*/ 2147483647 h 20"/>
                <a:gd name="T32" fmla="*/ 2147483647 w 84"/>
                <a:gd name="T33" fmla="*/ 2147483647 h 20"/>
                <a:gd name="T34" fmla="*/ 2147483647 w 84"/>
                <a:gd name="T35" fmla="*/ 2147483647 h 20"/>
                <a:gd name="T36" fmla="*/ 2147483647 w 84"/>
                <a:gd name="T37" fmla="*/ 2147483647 h 20"/>
                <a:gd name="T38" fmla="*/ 2147483647 w 84"/>
                <a:gd name="T39" fmla="*/ 2147483647 h 20"/>
                <a:gd name="T40" fmla="*/ 2147483647 w 84"/>
                <a:gd name="T41" fmla="*/ 2147483647 h 20"/>
                <a:gd name="T42" fmla="*/ 2147483647 w 84"/>
                <a:gd name="T43" fmla="*/ 2147483647 h 20"/>
                <a:gd name="T44" fmla="*/ 2147483647 w 84"/>
                <a:gd name="T45" fmla="*/ 2147483647 h 20"/>
                <a:gd name="T46" fmla="*/ 2147483647 w 84"/>
                <a:gd name="T47" fmla="*/ 2147483647 h 20"/>
                <a:gd name="T48" fmla="*/ 2147483647 w 84"/>
                <a:gd name="T49" fmla="*/ 2147483647 h 20"/>
                <a:gd name="T50" fmla="*/ 2147483647 w 84"/>
                <a:gd name="T51" fmla="*/ 2147483647 h 20"/>
                <a:gd name="T52" fmla="*/ 2147483647 w 84"/>
                <a:gd name="T53" fmla="*/ 2147483647 h 20"/>
                <a:gd name="T54" fmla="*/ 2147483647 w 84"/>
                <a:gd name="T55" fmla="*/ 0 h 20"/>
                <a:gd name="T56" fmla="*/ 2147483647 w 84"/>
                <a:gd name="T57" fmla="*/ 0 h 20"/>
                <a:gd name="T58" fmla="*/ 2147483647 w 8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20"/>
                <a:gd name="T92" fmla="*/ 84 w 8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20">
                  <a:moveTo>
                    <a:pt x="9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70" y="20"/>
                  </a:lnTo>
                  <a:lnTo>
                    <a:pt x="76" y="2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82" y="18"/>
                  </a:lnTo>
                  <a:lnTo>
                    <a:pt x="82" y="16"/>
                  </a:lnTo>
                  <a:lnTo>
                    <a:pt x="84" y="12"/>
                  </a:lnTo>
                  <a:lnTo>
                    <a:pt x="84" y="10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1" name="Line 1134"/>
            <p:cNvSpPr>
              <a:spLocks noChangeShapeType="1"/>
            </p:cNvSpPr>
            <p:nvPr/>
          </p:nvSpPr>
          <p:spPr bwMode="auto">
            <a:xfrm>
              <a:off x="625713" y="159733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2" name="Freeform 1135"/>
            <p:cNvSpPr>
              <a:spLocks/>
            </p:cNvSpPr>
            <p:nvPr/>
          </p:nvSpPr>
          <p:spPr bwMode="auto">
            <a:xfrm>
              <a:off x="622946" y="1597339"/>
              <a:ext cx="9683" cy="5641"/>
            </a:xfrm>
            <a:custGeom>
              <a:avLst/>
              <a:gdLst>
                <a:gd name="T0" fmla="*/ 2147483647 w 32"/>
                <a:gd name="T1" fmla="*/ 0 h 20"/>
                <a:gd name="T2" fmla="*/ 2147483647 w 32"/>
                <a:gd name="T3" fmla="*/ 0 h 20"/>
                <a:gd name="T4" fmla="*/ 2147483647 w 32"/>
                <a:gd name="T5" fmla="*/ 2147483647 h 20"/>
                <a:gd name="T6" fmla="*/ 2147483647 w 32"/>
                <a:gd name="T7" fmla="*/ 2147483647 h 20"/>
                <a:gd name="T8" fmla="*/ 0 w 32"/>
                <a:gd name="T9" fmla="*/ 2147483647 h 20"/>
                <a:gd name="T10" fmla="*/ 0 w 32"/>
                <a:gd name="T11" fmla="*/ 2147483647 h 20"/>
                <a:gd name="T12" fmla="*/ 0 w 32"/>
                <a:gd name="T13" fmla="*/ 2147483647 h 20"/>
                <a:gd name="T14" fmla="*/ 0 w 32"/>
                <a:gd name="T15" fmla="*/ 2147483647 h 20"/>
                <a:gd name="T16" fmla="*/ 0 w 32"/>
                <a:gd name="T17" fmla="*/ 2147483647 h 20"/>
                <a:gd name="T18" fmla="*/ 0 w 32"/>
                <a:gd name="T19" fmla="*/ 2147483647 h 20"/>
                <a:gd name="T20" fmla="*/ 0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2147483647 w 32"/>
                <a:gd name="T51" fmla="*/ 2147483647 h 20"/>
                <a:gd name="T52" fmla="*/ 2147483647 w 32"/>
                <a:gd name="T53" fmla="*/ 2147483647 h 20"/>
                <a:gd name="T54" fmla="*/ 2147483647 w 32"/>
                <a:gd name="T55" fmla="*/ 0 h 20"/>
                <a:gd name="T56" fmla="*/ 2147483647 w 32"/>
                <a:gd name="T57" fmla="*/ 0 h 20"/>
                <a:gd name="T58" fmla="*/ 2147483647 w 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0"/>
                <a:gd name="T92" fmla="*/ 32 w 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0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18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28" y="18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3" name="Line 1136"/>
            <p:cNvSpPr>
              <a:spLocks noChangeShapeType="1"/>
            </p:cNvSpPr>
            <p:nvPr/>
          </p:nvSpPr>
          <p:spPr bwMode="auto">
            <a:xfrm>
              <a:off x="632628" y="160015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4" name="Freeform 1137"/>
            <p:cNvSpPr>
              <a:spLocks/>
            </p:cNvSpPr>
            <p:nvPr/>
          </p:nvSpPr>
          <p:spPr bwMode="auto">
            <a:xfrm>
              <a:off x="627096" y="1597339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2147483647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2147483647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2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5" name="Line 1138"/>
            <p:cNvSpPr>
              <a:spLocks noChangeShapeType="1"/>
            </p:cNvSpPr>
            <p:nvPr/>
          </p:nvSpPr>
          <p:spPr bwMode="auto">
            <a:xfrm>
              <a:off x="629862" y="160298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6" name="Freeform 1139"/>
            <p:cNvSpPr>
              <a:spLocks/>
            </p:cNvSpPr>
            <p:nvPr/>
          </p:nvSpPr>
          <p:spPr bwMode="auto">
            <a:xfrm>
              <a:off x="627096" y="1602980"/>
              <a:ext cx="12449" cy="5641"/>
            </a:xfrm>
            <a:custGeom>
              <a:avLst/>
              <a:gdLst>
                <a:gd name="T0" fmla="*/ 2147483647 w 45"/>
                <a:gd name="T1" fmla="*/ 0 h 19"/>
                <a:gd name="T2" fmla="*/ 2147483647 w 45"/>
                <a:gd name="T3" fmla="*/ 2147483647 h 19"/>
                <a:gd name="T4" fmla="*/ 2147483647 w 45"/>
                <a:gd name="T5" fmla="*/ 2147483647 h 19"/>
                <a:gd name="T6" fmla="*/ 2147483647 w 45"/>
                <a:gd name="T7" fmla="*/ 2147483647 h 19"/>
                <a:gd name="T8" fmla="*/ 2147483647 w 45"/>
                <a:gd name="T9" fmla="*/ 2147483647 h 19"/>
                <a:gd name="T10" fmla="*/ 0 w 45"/>
                <a:gd name="T11" fmla="*/ 2147483647 h 19"/>
                <a:gd name="T12" fmla="*/ 0 w 45"/>
                <a:gd name="T13" fmla="*/ 2147483647 h 19"/>
                <a:gd name="T14" fmla="*/ 0 w 45"/>
                <a:gd name="T15" fmla="*/ 2147483647 h 19"/>
                <a:gd name="T16" fmla="*/ 0 w 45"/>
                <a:gd name="T17" fmla="*/ 2147483647 h 19"/>
                <a:gd name="T18" fmla="*/ 0 w 45"/>
                <a:gd name="T19" fmla="*/ 2147483647 h 19"/>
                <a:gd name="T20" fmla="*/ 2147483647 w 45"/>
                <a:gd name="T21" fmla="*/ 2147483647 h 19"/>
                <a:gd name="T22" fmla="*/ 2147483647 w 45"/>
                <a:gd name="T23" fmla="*/ 2147483647 h 19"/>
                <a:gd name="T24" fmla="*/ 2147483647 w 45"/>
                <a:gd name="T25" fmla="*/ 2147483647 h 19"/>
                <a:gd name="T26" fmla="*/ 2147483647 w 45"/>
                <a:gd name="T27" fmla="*/ 2147483647 h 19"/>
                <a:gd name="T28" fmla="*/ 2147483647 w 45"/>
                <a:gd name="T29" fmla="*/ 2147483647 h 19"/>
                <a:gd name="T30" fmla="*/ 2147483647 w 45"/>
                <a:gd name="T31" fmla="*/ 2147483647 h 19"/>
                <a:gd name="T32" fmla="*/ 2147483647 w 45"/>
                <a:gd name="T33" fmla="*/ 2147483647 h 19"/>
                <a:gd name="T34" fmla="*/ 2147483647 w 45"/>
                <a:gd name="T35" fmla="*/ 2147483647 h 19"/>
                <a:gd name="T36" fmla="*/ 2147483647 w 45"/>
                <a:gd name="T37" fmla="*/ 2147483647 h 19"/>
                <a:gd name="T38" fmla="*/ 2147483647 w 45"/>
                <a:gd name="T39" fmla="*/ 2147483647 h 19"/>
                <a:gd name="T40" fmla="*/ 2147483647 w 45"/>
                <a:gd name="T41" fmla="*/ 2147483647 h 19"/>
                <a:gd name="T42" fmla="*/ 2147483647 w 45"/>
                <a:gd name="T43" fmla="*/ 2147483647 h 19"/>
                <a:gd name="T44" fmla="*/ 2147483647 w 45"/>
                <a:gd name="T45" fmla="*/ 2147483647 h 19"/>
                <a:gd name="T46" fmla="*/ 2147483647 w 45"/>
                <a:gd name="T47" fmla="*/ 2147483647 h 19"/>
                <a:gd name="T48" fmla="*/ 2147483647 w 45"/>
                <a:gd name="T49" fmla="*/ 2147483647 h 19"/>
                <a:gd name="T50" fmla="*/ 2147483647 w 45"/>
                <a:gd name="T51" fmla="*/ 2147483647 h 19"/>
                <a:gd name="T52" fmla="*/ 2147483647 w 45"/>
                <a:gd name="T53" fmla="*/ 2147483647 h 19"/>
                <a:gd name="T54" fmla="*/ 2147483647 w 45"/>
                <a:gd name="T55" fmla="*/ 2147483647 h 19"/>
                <a:gd name="T56" fmla="*/ 2147483647 w 45"/>
                <a:gd name="T57" fmla="*/ 0 h 19"/>
                <a:gd name="T58" fmla="*/ 2147483647 w 4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5"/>
                <a:gd name="T91" fmla="*/ 0 h 19"/>
                <a:gd name="T92" fmla="*/ 45 w 4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5" h="19">
                  <a:moveTo>
                    <a:pt x="10" y="0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31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7" name="Line 1140"/>
            <p:cNvSpPr>
              <a:spLocks noChangeShapeType="1"/>
            </p:cNvSpPr>
            <p:nvPr/>
          </p:nvSpPr>
          <p:spPr bwMode="auto">
            <a:xfrm>
              <a:off x="636779" y="160298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8" name="Freeform 1141"/>
            <p:cNvSpPr>
              <a:spLocks/>
            </p:cNvSpPr>
            <p:nvPr/>
          </p:nvSpPr>
          <p:spPr bwMode="auto">
            <a:xfrm>
              <a:off x="634012" y="1602980"/>
              <a:ext cx="12449" cy="5641"/>
            </a:xfrm>
            <a:custGeom>
              <a:avLst/>
              <a:gdLst>
                <a:gd name="T0" fmla="*/ 2147483647 w 47"/>
                <a:gd name="T1" fmla="*/ 0 h 19"/>
                <a:gd name="T2" fmla="*/ 2147483647 w 47"/>
                <a:gd name="T3" fmla="*/ 2147483647 h 19"/>
                <a:gd name="T4" fmla="*/ 2147483647 w 47"/>
                <a:gd name="T5" fmla="*/ 2147483647 h 19"/>
                <a:gd name="T6" fmla="*/ 2147483647 w 47"/>
                <a:gd name="T7" fmla="*/ 2147483647 h 19"/>
                <a:gd name="T8" fmla="*/ 2147483647 w 47"/>
                <a:gd name="T9" fmla="*/ 2147483647 h 19"/>
                <a:gd name="T10" fmla="*/ 0 w 47"/>
                <a:gd name="T11" fmla="*/ 2147483647 h 19"/>
                <a:gd name="T12" fmla="*/ 0 w 47"/>
                <a:gd name="T13" fmla="*/ 2147483647 h 19"/>
                <a:gd name="T14" fmla="*/ 0 w 47"/>
                <a:gd name="T15" fmla="*/ 2147483647 h 19"/>
                <a:gd name="T16" fmla="*/ 0 w 47"/>
                <a:gd name="T17" fmla="*/ 2147483647 h 19"/>
                <a:gd name="T18" fmla="*/ 0 w 47"/>
                <a:gd name="T19" fmla="*/ 2147483647 h 19"/>
                <a:gd name="T20" fmla="*/ 2147483647 w 47"/>
                <a:gd name="T21" fmla="*/ 2147483647 h 19"/>
                <a:gd name="T22" fmla="*/ 2147483647 w 47"/>
                <a:gd name="T23" fmla="*/ 2147483647 h 19"/>
                <a:gd name="T24" fmla="*/ 2147483647 w 47"/>
                <a:gd name="T25" fmla="*/ 2147483647 h 19"/>
                <a:gd name="T26" fmla="*/ 2147483647 w 47"/>
                <a:gd name="T27" fmla="*/ 2147483647 h 19"/>
                <a:gd name="T28" fmla="*/ 2147483647 w 47"/>
                <a:gd name="T29" fmla="*/ 2147483647 h 19"/>
                <a:gd name="T30" fmla="*/ 2147483647 w 47"/>
                <a:gd name="T31" fmla="*/ 2147483647 h 19"/>
                <a:gd name="T32" fmla="*/ 2147483647 w 47"/>
                <a:gd name="T33" fmla="*/ 2147483647 h 19"/>
                <a:gd name="T34" fmla="*/ 2147483647 w 47"/>
                <a:gd name="T35" fmla="*/ 2147483647 h 19"/>
                <a:gd name="T36" fmla="*/ 2147483647 w 47"/>
                <a:gd name="T37" fmla="*/ 2147483647 h 19"/>
                <a:gd name="T38" fmla="*/ 2147483647 w 47"/>
                <a:gd name="T39" fmla="*/ 2147483647 h 19"/>
                <a:gd name="T40" fmla="*/ 2147483647 w 47"/>
                <a:gd name="T41" fmla="*/ 2147483647 h 19"/>
                <a:gd name="T42" fmla="*/ 2147483647 w 47"/>
                <a:gd name="T43" fmla="*/ 2147483647 h 19"/>
                <a:gd name="T44" fmla="*/ 2147483647 w 47"/>
                <a:gd name="T45" fmla="*/ 2147483647 h 19"/>
                <a:gd name="T46" fmla="*/ 2147483647 w 47"/>
                <a:gd name="T47" fmla="*/ 2147483647 h 19"/>
                <a:gd name="T48" fmla="*/ 2147483647 w 47"/>
                <a:gd name="T49" fmla="*/ 2147483647 h 19"/>
                <a:gd name="T50" fmla="*/ 2147483647 w 47"/>
                <a:gd name="T51" fmla="*/ 2147483647 h 19"/>
                <a:gd name="T52" fmla="*/ 2147483647 w 47"/>
                <a:gd name="T53" fmla="*/ 2147483647 h 19"/>
                <a:gd name="T54" fmla="*/ 2147483647 w 47"/>
                <a:gd name="T55" fmla="*/ 2147483647 h 19"/>
                <a:gd name="T56" fmla="*/ 2147483647 w 47"/>
                <a:gd name="T57" fmla="*/ 0 h 19"/>
                <a:gd name="T58" fmla="*/ 2147483647 w 4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19"/>
                <a:gd name="T92" fmla="*/ 47 w 4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19">
                  <a:moveTo>
                    <a:pt x="9" y="0"/>
                  </a:moveTo>
                  <a:lnTo>
                    <a:pt x="9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32" y="19"/>
                  </a:lnTo>
                  <a:lnTo>
                    <a:pt x="38" y="19"/>
                  </a:lnTo>
                  <a:lnTo>
                    <a:pt x="41" y="19"/>
                  </a:lnTo>
                  <a:lnTo>
                    <a:pt x="43" y="17"/>
                  </a:lnTo>
                  <a:lnTo>
                    <a:pt x="43" y="14"/>
                  </a:lnTo>
                  <a:lnTo>
                    <a:pt x="47" y="14"/>
                  </a:lnTo>
                  <a:lnTo>
                    <a:pt x="47" y="11"/>
                  </a:lnTo>
                  <a:lnTo>
                    <a:pt x="47" y="8"/>
                  </a:lnTo>
                  <a:lnTo>
                    <a:pt x="43" y="5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9" name="Line 1142"/>
            <p:cNvSpPr>
              <a:spLocks noChangeShapeType="1"/>
            </p:cNvSpPr>
            <p:nvPr/>
          </p:nvSpPr>
          <p:spPr bwMode="auto">
            <a:xfrm>
              <a:off x="643694" y="160298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0" name="Freeform 1143"/>
            <p:cNvSpPr>
              <a:spLocks/>
            </p:cNvSpPr>
            <p:nvPr/>
          </p:nvSpPr>
          <p:spPr bwMode="auto">
            <a:xfrm>
              <a:off x="640927" y="1602980"/>
              <a:ext cx="26281" cy="5641"/>
            </a:xfrm>
            <a:custGeom>
              <a:avLst/>
              <a:gdLst>
                <a:gd name="T0" fmla="*/ 2147483647 w 95"/>
                <a:gd name="T1" fmla="*/ 0 h 19"/>
                <a:gd name="T2" fmla="*/ 2147483647 w 95"/>
                <a:gd name="T3" fmla="*/ 2147483647 h 19"/>
                <a:gd name="T4" fmla="*/ 2147483647 w 95"/>
                <a:gd name="T5" fmla="*/ 2147483647 h 19"/>
                <a:gd name="T6" fmla="*/ 2147483647 w 95"/>
                <a:gd name="T7" fmla="*/ 2147483647 h 19"/>
                <a:gd name="T8" fmla="*/ 0 w 95"/>
                <a:gd name="T9" fmla="*/ 2147483647 h 19"/>
                <a:gd name="T10" fmla="*/ 0 w 95"/>
                <a:gd name="T11" fmla="*/ 2147483647 h 19"/>
                <a:gd name="T12" fmla="*/ 0 w 95"/>
                <a:gd name="T13" fmla="*/ 2147483647 h 19"/>
                <a:gd name="T14" fmla="*/ 0 w 95"/>
                <a:gd name="T15" fmla="*/ 2147483647 h 19"/>
                <a:gd name="T16" fmla="*/ 0 w 95"/>
                <a:gd name="T17" fmla="*/ 2147483647 h 19"/>
                <a:gd name="T18" fmla="*/ 0 w 95"/>
                <a:gd name="T19" fmla="*/ 2147483647 h 19"/>
                <a:gd name="T20" fmla="*/ 0 w 95"/>
                <a:gd name="T21" fmla="*/ 2147483647 h 19"/>
                <a:gd name="T22" fmla="*/ 2147483647 w 95"/>
                <a:gd name="T23" fmla="*/ 2147483647 h 19"/>
                <a:gd name="T24" fmla="*/ 2147483647 w 95"/>
                <a:gd name="T25" fmla="*/ 2147483647 h 19"/>
                <a:gd name="T26" fmla="*/ 2147483647 w 95"/>
                <a:gd name="T27" fmla="*/ 2147483647 h 19"/>
                <a:gd name="T28" fmla="*/ 2147483647 w 95"/>
                <a:gd name="T29" fmla="*/ 2147483647 h 19"/>
                <a:gd name="T30" fmla="*/ 2147483647 w 95"/>
                <a:gd name="T31" fmla="*/ 2147483647 h 19"/>
                <a:gd name="T32" fmla="*/ 2147483647 w 95"/>
                <a:gd name="T33" fmla="*/ 2147483647 h 19"/>
                <a:gd name="T34" fmla="*/ 2147483647 w 95"/>
                <a:gd name="T35" fmla="*/ 2147483647 h 19"/>
                <a:gd name="T36" fmla="*/ 2147483647 w 95"/>
                <a:gd name="T37" fmla="*/ 2147483647 h 19"/>
                <a:gd name="T38" fmla="*/ 2147483647 w 95"/>
                <a:gd name="T39" fmla="*/ 2147483647 h 19"/>
                <a:gd name="T40" fmla="*/ 2147483647 w 95"/>
                <a:gd name="T41" fmla="*/ 2147483647 h 19"/>
                <a:gd name="T42" fmla="*/ 2147483647 w 95"/>
                <a:gd name="T43" fmla="*/ 2147483647 h 19"/>
                <a:gd name="T44" fmla="*/ 2147483647 w 95"/>
                <a:gd name="T45" fmla="*/ 2147483647 h 19"/>
                <a:gd name="T46" fmla="*/ 2147483647 w 95"/>
                <a:gd name="T47" fmla="*/ 2147483647 h 19"/>
                <a:gd name="T48" fmla="*/ 2147483647 w 95"/>
                <a:gd name="T49" fmla="*/ 2147483647 h 19"/>
                <a:gd name="T50" fmla="*/ 2147483647 w 95"/>
                <a:gd name="T51" fmla="*/ 2147483647 h 19"/>
                <a:gd name="T52" fmla="*/ 2147483647 w 95"/>
                <a:gd name="T53" fmla="*/ 2147483647 h 19"/>
                <a:gd name="T54" fmla="*/ 2147483647 w 95"/>
                <a:gd name="T55" fmla="*/ 2147483647 h 19"/>
                <a:gd name="T56" fmla="*/ 2147483647 w 95"/>
                <a:gd name="T57" fmla="*/ 0 h 19"/>
                <a:gd name="T58" fmla="*/ 2147483647 w 9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5"/>
                <a:gd name="T91" fmla="*/ 0 h 19"/>
                <a:gd name="T92" fmla="*/ 95 w 9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5" h="19">
                  <a:moveTo>
                    <a:pt x="9" y="0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81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5" y="14"/>
                  </a:lnTo>
                  <a:lnTo>
                    <a:pt x="95" y="11"/>
                  </a:lnTo>
                  <a:lnTo>
                    <a:pt x="95" y="8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7" y="2"/>
                  </a:lnTo>
                  <a:lnTo>
                    <a:pt x="8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1" name="Line 1144"/>
            <p:cNvSpPr>
              <a:spLocks noChangeShapeType="1"/>
            </p:cNvSpPr>
            <p:nvPr/>
          </p:nvSpPr>
          <p:spPr bwMode="auto">
            <a:xfrm>
              <a:off x="664443" y="160298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2" name="Freeform 1145"/>
            <p:cNvSpPr>
              <a:spLocks/>
            </p:cNvSpPr>
            <p:nvPr/>
          </p:nvSpPr>
          <p:spPr bwMode="auto">
            <a:xfrm>
              <a:off x="661676" y="1602980"/>
              <a:ext cx="5533" cy="5641"/>
            </a:xfrm>
            <a:custGeom>
              <a:avLst/>
              <a:gdLst>
                <a:gd name="T0" fmla="*/ 2147483647 w 20"/>
                <a:gd name="T1" fmla="*/ 0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0 w 20"/>
                <a:gd name="T11" fmla="*/ 2147483647 h 19"/>
                <a:gd name="T12" fmla="*/ 0 w 20"/>
                <a:gd name="T13" fmla="*/ 2147483647 h 19"/>
                <a:gd name="T14" fmla="*/ 0 w 20"/>
                <a:gd name="T15" fmla="*/ 2147483647 h 19"/>
                <a:gd name="T16" fmla="*/ 0 w 20"/>
                <a:gd name="T17" fmla="*/ 2147483647 h 19"/>
                <a:gd name="T18" fmla="*/ 0 w 20"/>
                <a:gd name="T19" fmla="*/ 2147483647 h 19"/>
                <a:gd name="T20" fmla="*/ 2147483647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2147483647 w 20"/>
                <a:gd name="T27" fmla="*/ 2147483647 h 19"/>
                <a:gd name="T28" fmla="*/ 2147483647 w 20"/>
                <a:gd name="T29" fmla="*/ 2147483647 h 19"/>
                <a:gd name="T30" fmla="*/ 2147483647 w 20"/>
                <a:gd name="T31" fmla="*/ 2147483647 h 19"/>
                <a:gd name="T32" fmla="*/ 2147483647 w 20"/>
                <a:gd name="T33" fmla="*/ 2147483647 h 19"/>
                <a:gd name="T34" fmla="*/ 2147483647 w 20"/>
                <a:gd name="T35" fmla="*/ 2147483647 h 19"/>
                <a:gd name="T36" fmla="*/ 2147483647 w 20"/>
                <a:gd name="T37" fmla="*/ 2147483647 h 19"/>
                <a:gd name="T38" fmla="*/ 2147483647 w 20"/>
                <a:gd name="T39" fmla="*/ 2147483647 h 19"/>
                <a:gd name="T40" fmla="*/ 2147483647 w 20"/>
                <a:gd name="T41" fmla="*/ 2147483647 h 19"/>
                <a:gd name="T42" fmla="*/ 2147483647 w 20"/>
                <a:gd name="T43" fmla="*/ 2147483647 h 19"/>
                <a:gd name="T44" fmla="*/ 2147483647 w 20"/>
                <a:gd name="T45" fmla="*/ 2147483647 h 19"/>
                <a:gd name="T46" fmla="*/ 2147483647 w 20"/>
                <a:gd name="T47" fmla="*/ 2147483647 h 19"/>
                <a:gd name="T48" fmla="*/ 2147483647 w 20"/>
                <a:gd name="T49" fmla="*/ 2147483647 h 19"/>
                <a:gd name="T50" fmla="*/ 2147483647 w 20"/>
                <a:gd name="T51" fmla="*/ 2147483647 h 19"/>
                <a:gd name="T52" fmla="*/ 2147483647 w 20"/>
                <a:gd name="T53" fmla="*/ 2147483647 h 19"/>
                <a:gd name="T54" fmla="*/ 2147483647 w 20"/>
                <a:gd name="T55" fmla="*/ 2147483647 h 19"/>
                <a:gd name="T56" fmla="*/ 2147483647 w 20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19"/>
                <a:gd name="T89" fmla="*/ 20 w 20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19">
                  <a:moveTo>
                    <a:pt x="8" y="0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3" name="Line 1146"/>
            <p:cNvSpPr>
              <a:spLocks noChangeShapeType="1"/>
            </p:cNvSpPr>
            <p:nvPr/>
          </p:nvSpPr>
          <p:spPr bwMode="auto">
            <a:xfrm>
              <a:off x="667209" y="16072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4" name="Freeform 1147"/>
            <p:cNvSpPr>
              <a:spLocks/>
            </p:cNvSpPr>
            <p:nvPr/>
          </p:nvSpPr>
          <p:spPr bwMode="auto">
            <a:xfrm>
              <a:off x="661676" y="1602980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2147483647 h 46"/>
                <a:gd name="T14" fmla="*/ 2147483647 w 20"/>
                <a:gd name="T15" fmla="*/ 0 h 46"/>
                <a:gd name="T16" fmla="*/ 2147483647 w 20"/>
                <a:gd name="T17" fmla="*/ 2147483647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8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5" name="Line 1148"/>
            <p:cNvSpPr>
              <a:spLocks noChangeShapeType="1"/>
            </p:cNvSpPr>
            <p:nvPr/>
          </p:nvSpPr>
          <p:spPr bwMode="auto">
            <a:xfrm>
              <a:off x="664443" y="161003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6" name="Freeform 1149"/>
            <p:cNvSpPr>
              <a:spLocks/>
            </p:cNvSpPr>
            <p:nvPr/>
          </p:nvSpPr>
          <p:spPr bwMode="auto">
            <a:xfrm>
              <a:off x="661676" y="1610032"/>
              <a:ext cx="12449" cy="7052"/>
            </a:xfrm>
            <a:custGeom>
              <a:avLst/>
              <a:gdLst>
                <a:gd name="T0" fmla="*/ 2147483647 w 46"/>
                <a:gd name="T1" fmla="*/ 0 h 21"/>
                <a:gd name="T2" fmla="*/ 2147483647 w 46"/>
                <a:gd name="T3" fmla="*/ 0 h 21"/>
                <a:gd name="T4" fmla="*/ 2147483647 w 46"/>
                <a:gd name="T5" fmla="*/ 0 h 21"/>
                <a:gd name="T6" fmla="*/ 2147483647 w 46"/>
                <a:gd name="T7" fmla="*/ 2147483647 h 21"/>
                <a:gd name="T8" fmla="*/ 2147483647 w 46"/>
                <a:gd name="T9" fmla="*/ 2147483647 h 21"/>
                <a:gd name="T10" fmla="*/ 0 w 46"/>
                <a:gd name="T11" fmla="*/ 2147483647 h 21"/>
                <a:gd name="T12" fmla="*/ 0 w 46"/>
                <a:gd name="T13" fmla="*/ 2147483647 h 21"/>
                <a:gd name="T14" fmla="*/ 0 w 46"/>
                <a:gd name="T15" fmla="*/ 2147483647 h 21"/>
                <a:gd name="T16" fmla="*/ 0 w 46"/>
                <a:gd name="T17" fmla="*/ 2147483647 h 21"/>
                <a:gd name="T18" fmla="*/ 0 w 46"/>
                <a:gd name="T19" fmla="*/ 2147483647 h 21"/>
                <a:gd name="T20" fmla="*/ 2147483647 w 46"/>
                <a:gd name="T21" fmla="*/ 2147483647 h 21"/>
                <a:gd name="T22" fmla="*/ 2147483647 w 46"/>
                <a:gd name="T23" fmla="*/ 2147483647 h 21"/>
                <a:gd name="T24" fmla="*/ 2147483647 w 46"/>
                <a:gd name="T25" fmla="*/ 2147483647 h 21"/>
                <a:gd name="T26" fmla="*/ 2147483647 w 46"/>
                <a:gd name="T27" fmla="*/ 2147483647 h 21"/>
                <a:gd name="T28" fmla="*/ 2147483647 w 46"/>
                <a:gd name="T29" fmla="*/ 2147483647 h 21"/>
                <a:gd name="T30" fmla="*/ 2147483647 w 46"/>
                <a:gd name="T31" fmla="*/ 2147483647 h 21"/>
                <a:gd name="T32" fmla="*/ 2147483647 w 46"/>
                <a:gd name="T33" fmla="*/ 2147483647 h 21"/>
                <a:gd name="T34" fmla="*/ 2147483647 w 46"/>
                <a:gd name="T35" fmla="*/ 2147483647 h 21"/>
                <a:gd name="T36" fmla="*/ 2147483647 w 46"/>
                <a:gd name="T37" fmla="*/ 2147483647 h 21"/>
                <a:gd name="T38" fmla="*/ 2147483647 w 46"/>
                <a:gd name="T39" fmla="*/ 2147483647 h 21"/>
                <a:gd name="T40" fmla="*/ 2147483647 w 46"/>
                <a:gd name="T41" fmla="*/ 2147483647 h 21"/>
                <a:gd name="T42" fmla="*/ 2147483647 w 46"/>
                <a:gd name="T43" fmla="*/ 2147483647 h 21"/>
                <a:gd name="T44" fmla="*/ 2147483647 w 46"/>
                <a:gd name="T45" fmla="*/ 2147483647 h 21"/>
                <a:gd name="T46" fmla="*/ 2147483647 w 46"/>
                <a:gd name="T47" fmla="*/ 2147483647 h 21"/>
                <a:gd name="T48" fmla="*/ 2147483647 w 46"/>
                <a:gd name="T49" fmla="*/ 2147483647 h 21"/>
                <a:gd name="T50" fmla="*/ 2147483647 w 46"/>
                <a:gd name="T51" fmla="*/ 2147483647 h 21"/>
                <a:gd name="T52" fmla="*/ 2147483647 w 46"/>
                <a:gd name="T53" fmla="*/ 0 h 21"/>
                <a:gd name="T54" fmla="*/ 2147483647 w 46"/>
                <a:gd name="T55" fmla="*/ 0 h 21"/>
                <a:gd name="T56" fmla="*/ 2147483647 w 46"/>
                <a:gd name="T57" fmla="*/ 0 h 21"/>
                <a:gd name="T58" fmla="*/ 2147483647 w 4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1"/>
                <a:gd name="T92" fmla="*/ 46 w 4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32" y="21"/>
                  </a:lnTo>
                  <a:lnTo>
                    <a:pt x="37" y="21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6" y="15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6" y="6"/>
                  </a:lnTo>
                  <a:lnTo>
                    <a:pt x="43" y="4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7" name="Line 1150"/>
            <p:cNvSpPr>
              <a:spLocks noChangeShapeType="1"/>
            </p:cNvSpPr>
            <p:nvPr/>
          </p:nvSpPr>
          <p:spPr bwMode="auto">
            <a:xfrm>
              <a:off x="671358" y="161003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8" name="Freeform 1151"/>
            <p:cNvSpPr>
              <a:spLocks/>
            </p:cNvSpPr>
            <p:nvPr/>
          </p:nvSpPr>
          <p:spPr bwMode="auto">
            <a:xfrm>
              <a:off x="668591" y="1610032"/>
              <a:ext cx="8299" cy="7052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0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0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0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0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20" y="21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9" name="Line 1152"/>
            <p:cNvSpPr>
              <a:spLocks noChangeShapeType="1"/>
            </p:cNvSpPr>
            <p:nvPr/>
          </p:nvSpPr>
          <p:spPr bwMode="auto">
            <a:xfrm>
              <a:off x="675508" y="161003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0" name="Freeform 1153"/>
            <p:cNvSpPr>
              <a:spLocks/>
            </p:cNvSpPr>
            <p:nvPr/>
          </p:nvSpPr>
          <p:spPr bwMode="auto">
            <a:xfrm>
              <a:off x="671358" y="1610032"/>
              <a:ext cx="5533" cy="7052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0 h 21"/>
                <a:gd name="T6" fmla="*/ 2147483647 w 20"/>
                <a:gd name="T7" fmla="*/ 2147483647 h 21"/>
                <a:gd name="T8" fmla="*/ 2147483647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2147483647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0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1" name="Line 1154"/>
            <p:cNvSpPr>
              <a:spLocks noChangeShapeType="1"/>
            </p:cNvSpPr>
            <p:nvPr/>
          </p:nvSpPr>
          <p:spPr bwMode="auto">
            <a:xfrm>
              <a:off x="675508" y="161003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2" name="Freeform 1155"/>
            <p:cNvSpPr>
              <a:spLocks/>
            </p:cNvSpPr>
            <p:nvPr/>
          </p:nvSpPr>
          <p:spPr bwMode="auto">
            <a:xfrm>
              <a:off x="671358" y="1610032"/>
              <a:ext cx="27664" cy="7052"/>
            </a:xfrm>
            <a:custGeom>
              <a:avLst/>
              <a:gdLst>
                <a:gd name="T0" fmla="*/ 2147483647 w 96"/>
                <a:gd name="T1" fmla="*/ 0 h 21"/>
                <a:gd name="T2" fmla="*/ 2147483647 w 96"/>
                <a:gd name="T3" fmla="*/ 0 h 21"/>
                <a:gd name="T4" fmla="*/ 2147483647 w 96"/>
                <a:gd name="T5" fmla="*/ 0 h 21"/>
                <a:gd name="T6" fmla="*/ 2147483647 w 96"/>
                <a:gd name="T7" fmla="*/ 2147483647 h 21"/>
                <a:gd name="T8" fmla="*/ 2147483647 w 96"/>
                <a:gd name="T9" fmla="*/ 2147483647 h 21"/>
                <a:gd name="T10" fmla="*/ 2147483647 w 96"/>
                <a:gd name="T11" fmla="*/ 2147483647 h 21"/>
                <a:gd name="T12" fmla="*/ 0 w 96"/>
                <a:gd name="T13" fmla="*/ 2147483647 h 21"/>
                <a:gd name="T14" fmla="*/ 0 w 96"/>
                <a:gd name="T15" fmla="*/ 2147483647 h 21"/>
                <a:gd name="T16" fmla="*/ 0 w 96"/>
                <a:gd name="T17" fmla="*/ 2147483647 h 21"/>
                <a:gd name="T18" fmla="*/ 2147483647 w 96"/>
                <a:gd name="T19" fmla="*/ 2147483647 h 21"/>
                <a:gd name="T20" fmla="*/ 2147483647 w 96"/>
                <a:gd name="T21" fmla="*/ 2147483647 h 21"/>
                <a:gd name="T22" fmla="*/ 2147483647 w 96"/>
                <a:gd name="T23" fmla="*/ 2147483647 h 21"/>
                <a:gd name="T24" fmla="*/ 2147483647 w 96"/>
                <a:gd name="T25" fmla="*/ 2147483647 h 21"/>
                <a:gd name="T26" fmla="*/ 2147483647 w 96"/>
                <a:gd name="T27" fmla="*/ 2147483647 h 21"/>
                <a:gd name="T28" fmla="*/ 2147483647 w 96"/>
                <a:gd name="T29" fmla="*/ 2147483647 h 21"/>
                <a:gd name="T30" fmla="*/ 2147483647 w 96"/>
                <a:gd name="T31" fmla="*/ 2147483647 h 21"/>
                <a:gd name="T32" fmla="*/ 2147483647 w 96"/>
                <a:gd name="T33" fmla="*/ 2147483647 h 21"/>
                <a:gd name="T34" fmla="*/ 2147483647 w 96"/>
                <a:gd name="T35" fmla="*/ 2147483647 h 21"/>
                <a:gd name="T36" fmla="*/ 2147483647 w 96"/>
                <a:gd name="T37" fmla="*/ 2147483647 h 21"/>
                <a:gd name="T38" fmla="*/ 2147483647 w 96"/>
                <a:gd name="T39" fmla="*/ 2147483647 h 21"/>
                <a:gd name="T40" fmla="*/ 2147483647 w 96"/>
                <a:gd name="T41" fmla="*/ 2147483647 h 21"/>
                <a:gd name="T42" fmla="*/ 2147483647 w 96"/>
                <a:gd name="T43" fmla="*/ 2147483647 h 21"/>
                <a:gd name="T44" fmla="*/ 2147483647 w 96"/>
                <a:gd name="T45" fmla="*/ 2147483647 h 21"/>
                <a:gd name="T46" fmla="*/ 2147483647 w 96"/>
                <a:gd name="T47" fmla="*/ 2147483647 h 21"/>
                <a:gd name="T48" fmla="*/ 2147483647 w 96"/>
                <a:gd name="T49" fmla="*/ 2147483647 h 21"/>
                <a:gd name="T50" fmla="*/ 2147483647 w 96"/>
                <a:gd name="T51" fmla="*/ 2147483647 h 21"/>
                <a:gd name="T52" fmla="*/ 2147483647 w 96"/>
                <a:gd name="T53" fmla="*/ 0 h 21"/>
                <a:gd name="T54" fmla="*/ 2147483647 w 96"/>
                <a:gd name="T55" fmla="*/ 0 h 21"/>
                <a:gd name="T56" fmla="*/ 2147483647 w 96"/>
                <a:gd name="T57" fmla="*/ 0 h 21"/>
                <a:gd name="T58" fmla="*/ 2147483647 w 9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6"/>
                <a:gd name="T91" fmla="*/ 0 h 21"/>
                <a:gd name="T92" fmla="*/ 96 w 9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6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84" y="21"/>
                  </a:lnTo>
                  <a:lnTo>
                    <a:pt x="90" y="21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6" y="18"/>
                  </a:lnTo>
                  <a:lnTo>
                    <a:pt x="96" y="15"/>
                  </a:lnTo>
                  <a:lnTo>
                    <a:pt x="96" y="12"/>
                  </a:lnTo>
                  <a:lnTo>
                    <a:pt x="96" y="9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3" name="Line 1156"/>
            <p:cNvSpPr>
              <a:spLocks noChangeShapeType="1"/>
            </p:cNvSpPr>
            <p:nvPr/>
          </p:nvSpPr>
          <p:spPr bwMode="auto">
            <a:xfrm>
              <a:off x="696256" y="161003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4" name="Freeform 1157"/>
            <p:cNvSpPr>
              <a:spLocks/>
            </p:cNvSpPr>
            <p:nvPr/>
          </p:nvSpPr>
          <p:spPr bwMode="auto">
            <a:xfrm>
              <a:off x="693489" y="1610032"/>
              <a:ext cx="33197" cy="7052"/>
            </a:xfrm>
            <a:custGeom>
              <a:avLst/>
              <a:gdLst>
                <a:gd name="T0" fmla="*/ 2147483647 w 123"/>
                <a:gd name="T1" fmla="*/ 0 h 21"/>
                <a:gd name="T2" fmla="*/ 2147483647 w 123"/>
                <a:gd name="T3" fmla="*/ 0 h 21"/>
                <a:gd name="T4" fmla="*/ 2147483647 w 123"/>
                <a:gd name="T5" fmla="*/ 0 h 21"/>
                <a:gd name="T6" fmla="*/ 2147483647 w 123"/>
                <a:gd name="T7" fmla="*/ 2147483647 h 21"/>
                <a:gd name="T8" fmla="*/ 2147483647 w 123"/>
                <a:gd name="T9" fmla="*/ 2147483647 h 21"/>
                <a:gd name="T10" fmla="*/ 2147483647 w 123"/>
                <a:gd name="T11" fmla="*/ 2147483647 h 21"/>
                <a:gd name="T12" fmla="*/ 2147483647 w 123"/>
                <a:gd name="T13" fmla="*/ 2147483647 h 21"/>
                <a:gd name="T14" fmla="*/ 0 w 123"/>
                <a:gd name="T15" fmla="*/ 2147483647 h 21"/>
                <a:gd name="T16" fmla="*/ 2147483647 w 123"/>
                <a:gd name="T17" fmla="*/ 2147483647 h 21"/>
                <a:gd name="T18" fmla="*/ 2147483647 w 123"/>
                <a:gd name="T19" fmla="*/ 2147483647 h 21"/>
                <a:gd name="T20" fmla="*/ 2147483647 w 123"/>
                <a:gd name="T21" fmla="*/ 2147483647 h 21"/>
                <a:gd name="T22" fmla="*/ 2147483647 w 123"/>
                <a:gd name="T23" fmla="*/ 2147483647 h 21"/>
                <a:gd name="T24" fmla="*/ 2147483647 w 123"/>
                <a:gd name="T25" fmla="*/ 2147483647 h 21"/>
                <a:gd name="T26" fmla="*/ 2147483647 w 123"/>
                <a:gd name="T27" fmla="*/ 2147483647 h 21"/>
                <a:gd name="T28" fmla="*/ 2147483647 w 123"/>
                <a:gd name="T29" fmla="*/ 2147483647 h 21"/>
                <a:gd name="T30" fmla="*/ 2147483647 w 123"/>
                <a:gd name="T31" fmla="*/ 2147483647 h 21"/>
                <a:gd name="T32" fmla="*/ 2147483647 w 123"/>
                <a:gd name="T33" fmla="*/ 2147483647 h 21"/>
                <a:gd name="T34" fmla="*/ 2147483647 w 123"/>
                <a:gd name="T35" fmla="*/ 2147483647 h 21"/>
                <a:gd name="T36" fmla="*/ 2147483647 w 123"/>
                <a:gd name="T37" fmla="*/ 2147483647 h 21"/>
                <a:gd name="T38" fmla="*/ 2147483647 w 123"/>
                <a:gd name="T39" fmla="*/ 2147483647 h 21"/>
                <a:gd name="T40" fmla="*/ 2147483647 w 123"/>
                <a:gd name="T41" fmla="*/ 2147483647 h 21"/>
                <a:gd name="T42" fmla="*/ 2147483647 w 123"/>
                <a:gd name="T43" fmla="*/ 2147483647 h 21"/>
                <a:gd name="T44" fmla="*/ 2147483647 w 123"/>
                <a:gd name="T45" fmla="*/ 2147483647 h 21"/>
                <a:gd name="T46" fmla="*/ 2147483647 w 123"/>
                <a:gd name="T47" fmla="*/ 2147483647 h 21"/>
                <a:gd name="T48" fmla="*/ 2147483647 w 123"/>
                <a:gd name="T49" fmla="*/ 2147483647 h 21"/>
                <a:gd name="T50" fmla="*/ 2147483647 w 123"/>
                <a:gd name="T51" fmla="*/ 2147483647 h 21"/>
                <a:gd name="T52" fmla="*/ 2147483647 w 123"/>
                <a:gd name="T53" fmla="*/ 0 h 21"/>
                <a:gd name="T54" fmla="*/ 2147483647 w 123"/>
                <a:gd name="T55" fmla="*/ 0 h 21"/>
                <a:gd name="T56" fmla="*/ 2147483647 w 123"/>
                <a:gd name="T57" fmla="*/ 0 h 21"/>
                <a:gd name="T58" fmla="*/ 2147483647 w 12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3"/>
                <a:gd name="T91" fmla="*/ 0 h 21"/>
                <a:gd name="T92" fmla="*/ 123 w 12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3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09" y="21"/>
                  </a:lnTo>
                  <a:lnTo>
                    <a:pt x="115" y="21"/>
                  </a:lnTo>
                  <a:lnTo>
                    <a:pt x="117" y="18"/>
                  </a:lnTo>
                  <a:lnTo>
                    <a:pt x="121" y="18"/>
                  </a:lnTo>
                  <a:lnTo>
                    <a:pt x="121" y="15"/>
                  </a:lnTo>
                  <a:lnTo>
                    <a:pt x="123" y="12"/>
                  </a:lnTo>
                  <a:lnTo>
                    <a:pt x="123" y="9"/>
                  </a:lnTo>
                  <a:lnTo>
                    <a:pt x="121" y="6"/>
                  </a:lnTo>
                  <a:lnTo>
                    <a:pt x="121" y="4"/>
                  </a:lnTo>
                  <a:lnTo>
                    <a:pt x="117" y="4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5" name="Line 1158"/>
            <p:cNvSpPr>
              <a:spLocks noChangeShapeType="1"/>
            </p:cNvSpPr>
            <p:nvPr/>
          </p:nvSpPr>
          <p:spPr bwMode="auto">
            <a:xfrm>
              <a:off x="723920" y="161003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6" name="Freeform 1159"/>
            <p:cNvSpPr>
              <a:spLocks/>
            </p:cNvSpPr>
            <p:nvPr/>
          </p:nvSpPr>
          <p:spPr bwMode="auto">
            <a:xfrm>
              <a:off x="721153" y="1610032"/>
              <a:ext cx="19365" cy="7052"/>
            </a:xfrm>
            <a:custGeom>
              <a:avLst/>
              <a:gdLst>
                <a:gd name="T0" fmla="*/ 2147483647 w 70"/>
                <a:gd name="T1" fmla="*/ 0 h 21"/>
                <a:gd name="T2" fmla="*/ 2147483647 w 70"/>
                <a:gd name="T3" fmla="*/ 0 h 21"/>
                <a:gd name="T4" fmla="*/ 2147483647 w 70"/>
                <a:gd name="T5" fmla="*/ 0 h 21"/>
                <a:gd name="T6" fmla="*/ 2147483647 w 70"/>
                <a:gd name="T7" fmla="*/ 2147483647 h 21"/>
                <a:gd name="T8" fmla="*/ 2147483647 w 70"/>
                <a:gd name="T9" fmla="*/ 2147483647 h 21"/>
                <a:gd name="T10" fmla="*/ 0 w 70"/>
                <a:gd name="T11" fmla="*/ 2147483647 h 21"/>
                <a:gd name="T12" fmla="*/ 0 w 70"/>
                <a:gd name="T13" fmla="*/ 2147483647 h 21"/>
                <a:gd name="T14" fmla="*/ 0 w 70"/>
                <a:gd name="T15" fmla="*/ 2147483647 h 21"/>
                <a:gd name="T16" fmla="*/ 0 w 70"/>
                <a:gd name="T17" fmla="*/ 2147483647 h 21"/>
                <a:gd name="T18" fmla="*/ 0 w 70"/>
                <a:gd name="T19" fmla="*/ 2147483647 h 21"/>
                <a:gd name="T20" fmla="*/ 2147483647 w 70"/>
                <a:gd name="T21" fmla="*/ 2147483647 h 21"/>
                <a:gd name="T22" fmla="*/ 2147483647 w 70"/>
                <a:gd name="T23" fmla="*/ 2147483647 h 21"/>
                <a:gd name="T24" fmla="*/ 2147483647 w 70"/>
                <a:gd name="T25" fmla="*/ 2147483647 h 21"/>
                <a:gd name="T26" fmla="*/ 2147483647 w 70"/>
                <a:gd name="T27" fmla="*/ 2147483647 h 21"/>
                <a:gd name="T28" fmla="*/ 2147483647 w 70"/>
                <a:gd name="T29" fmla="*/ 2147483647 h 21"/>
                <a:gd name="T30" fmla="*/ 2147483647 w 70"/>
                <a:gd name="T31" fmla="*/ 2147483647 h 21"/>
                <a:gd name="T32" fmla="*/ 2147483647 w 70"/>
                <a:gd name="T33" fmla="*/ 2147483647 h 21"/>
                <a:gd name="T34" fmla="*/ 2147483647 w 70"/>
                <a:gd name="T35" fmla="*/ 2147483647 h 21"/>
                <a:gd name="T36" fmla="*/ 2147483647 w 70"/>
                <a:gd name="T37" fmla="*/ 2147483647 h 21"/>
                <a:gd name="T38" fmla="*/ 2147483647 w 70"/>
                <a:gd name="T39" fmla="*/ 2147483647 h 21"/>
                <a:gd name="T40" fmla="*/ 2147483647 w 70"/>
                <a:gd name="T41" fmla="*/ 2147483647 h 21"/>
                <a:gd name="T42" fmla="*/ 2147483647 w 70"/>
                <a:gd name="T43" fmla="*/ 2147483647 h 21"/>
                <a:gd name="T44" fmla="*/ 2147483647 w 70"/>
                <a:gd name="T45" fmla="*/ 2147483647 h 21"/>
                <a:gd name="T46" fmla="*/ 2147483647 w 70"/>
                <a:gd name="T47" fmla="*/ 2147483647 h 21"/>
                <a:gd name="T48" fmla="*/ 2147483647 w 70"/>
                <a:gd name="T49" fmla="*/ 2147483647 h 21"/>
                <a:gd name="T50" fmla="*/ 2147483647 w 70"/>
                <a:gd name="T51" fmla="*/ 2147483647 h 21"/>
                <a:gd name="T52" fmla="*/ 2147483647 w 70"/>
                <a:gd name="T53" fmla="*/ 0 h 21"/>
                <a:gd name="T54" fmla="*/ 2147483647 w 70"/>
                <a:gd name="T55" fmla="*/ 0 h 21"/>
                <a:gd name="T56" fmla="*/ 2147483647 w 70"/>
                <a:gd name="T57" fmla="*/ 0 h 21"/>
                <a:gd name="T58" fmla="*/ 2147483647 w 7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0"/>
                <a:gd name="T91" fmla="*/ 0 h 21"/>
                <a:gd name="T92" fmla="*/ 70 w 7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0" h="21">
                  <a:moveTo>
                    <a:pt x="8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55" y="21"/>
                  </a:lnTo>
                  <a:lnTo>
                    <a:pt x="61" y="21"/>
                  </a:lnTo>
                  <a:lnTo>
                    <a:pt x="64" y="18"/>
                  </a:lnTo>
                  <a:lnTo>
                    <a:pt x="66" y="18"/>
                  </a:lnTo>
                  <a:lnTo>
                    <a:pt x="70" y="15"/>
                  </a:lnTo>
                  <a:lnTo>
                    <a:pt x="70" y="12"/>
                  </a:lnTo>
                  <a:lnTo>
                    <a:pt x="70" y="9"/>
                  </a:lnTo>
                  <a:lnTo>
                    <a:pt x="70" y="6"/>
                  </a:lnTo>
                  <a:lnTo>
                    <a:pt x="66" y="4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7" name="Line 1160"/>
            <p:cNvSpPr>
              <a:spLocks noChangeShapeType="1"/>
            </p:cNvSpPr>
            <p:nvPr/>
          </p:nvSpPr>
          <p:spPr bwMode="auto">
            <a:xfrm>
              <a:off x="740519" y="161285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8" name="Freeform 1161"/>
            <p:cNvSpPr>
              <a:spLocks/>
            </p:cNvSpPr>
            <p:nvPr/>
          </p:nvSpPr>
          <p:spPr bwMode="auto">
            <a:xfrm>
              <a:off x="734985" y="1610032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2147483647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2147483647 h 44"/>
                <a:gd name="T22" fmla="*/ 2147483647 w 21"/>
                <a:gd name="T23" fmla="*/ 2147483647 h 44"/>
                <a:gd name="T24" fmla="*/ 0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0 w 21"/>
                <a:gd name="T33" fmla="*/ 2147483647 h 44"/>
                <a:gd name="T34" fmla="*/ 2147483647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4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1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9" name="Line 1162"/>
            <p:cNvSpPr>
              <a:spLocks noChangeShapeType="1"/>
            </p:cNvSpPr>
            <p:nvPr/>
          </p:nvSpPr>
          <p:spPr bwMode="auto">
            <a:xfrm>
              <a:off x="737752" y="161708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0" name="Freeform 1163"/>
            <p:cNvSpPr>
              <a:spLocks/>
            </p:cNvSpPr>
            <p:nvPr/>
          </p:nvSpPr>
          <p:spPr bwMode="auto">
            <a:xfrm>
              <a:off x="734985" y="1617083"/>
              <a:ext cx="12449" cy="5641"/>
            </a:xfrm>
            <a:custGeom>
              <a:avLst/>
              <a:gdLst>
                <a:gd name="T0" fmla="*/ 2147483647 w 46"/>
                <a:gd name="T1" fmla="*/ 0 h 21"/>
                <a:gd name="T2" fmla="*/ 2147483647 w 46"/>
                <a:gd name="T3" fmla="*/ 0 h 21"/>
                <a:gd name="T4" fmla="*/ 2147483647 w 46"/>
                <a:gd name="T5" fmla="*/ 2147483647 h 21"/>
                <a:gd name="T6" fmla="*/ 2147483647 w 46"/>
                <a:gd name="T7" fmla="*/ 2147483647 h 21"/>
                <a:gd name="T8" fmla="*/ 2147483647 w 46"/>
                <a:gd name="T9" fmla="*/ 2147483647 h 21"/>
                <a:gd name="T10" fmla="*/ 0 w 46"/>
                <a:gd name="T11" fmla="*/ 2147483647 h 21"/>
                <a:gd name="T12" fmla="*/ 0 w 46"/>
                <a:gd name="T13" fmla="*/ 2147483647 h 21"/>
                <a:gd name="T14" fmla="*/ 0 w 46"/>
                <a:gd name="T15" fmla="*/ 2147483647 h 21"/>
                <a:gd name="T16" fmla="*/ 0 w 46"/>
                <a:gd name="T17" fmla="*/ 2147483647 h 21"/>
                <a:gd name="T18" fmla="*/ 0 w 46"/>
                <a:gd name="T19" fmla="*/ 2147483647 h 21"/>
                <a:gd name="T20" fmla="*/ 2147483647 w 46"/>
                <a:gd name="T21" fmla="*/ 2147483647 h 21"/>
                <a:gd name="T22" fmla="*/ 2147483647 w 46"/>
                <a:gd name="T23" fmla="*/ 2147483647 h 21"/>
                <a:gd name="T24" fmla="*/ 2147483647 w 46"/>
                <a:gd name="T25" fmla="*/ 2147483647 h 21"/>
                <a:gd name="T26" fmla="*/ 2147483647 w 46"/>
                <a:gd name="T27" fmla="*/ 2147483647 h 21"/>
                <a:gd name="T28" fmla="*/ 2147483647 w 46"/>
                <a:gd name="T29" fmla="*/ 2147483647 h 21"/>
                <a:gd name="T30" fmla="*/ 2147483647 w 46"/>
                <a:gd name="T31" fmla="*/ 2147483647 h 21"/>
                <a:gd name="T32" fmla="*/ 2147483647 w 46"/>
                <a:gd name="T33" fmla="*/ 2147483647 h 21"/>
                <a:gd name="T34" fmla="*/ 2147483647 w 46"/>
                <a:gd name="T35" fmla="*/ 2147483647 h 21"/>
                <a:gd name="T36" fmla="*/ 2147483647 w 46"/>
                <a:gd name="T37" fmla="*/ 2147483647 h 21"/>
                <a:gd name="T38" fmla="*/ 2147483647 w 46"/>
                <a:gd name="T39" fmla="*/ 2147483647 h 21"/>
                <a:gd name="T40" fmla="*/ 2147483647 w 46"/>
                <a:gd name="T41" fmla="*/ 2147483647 h 21"/>
                <a:gd name="T42" fmla="*/ 2147483647 w 46"/>
                <a:gd name="T43" fmla="*/ 2147483647 h 21"/>
                <a:gd name="T44" fmla="*/ 2147483647 w 46"/>
                <a:gd name="T45" fmla="*/ 2147483647 h 21"/>
                <a:gd name="T46" fmla="*/ 2147483647 w 46"/>
                <a:gd name="T47" fmla="*/ 2147483647 h 21"/>
                <a:gd name="T48" fmla="*/ 2147483647 w 46"/>
                <a:gd name="T49" fmla="*/ 2147483647 h 21"/>
                <a:gd name="T50" fmla="*/ 2147483647 w 46"/>
                <a:gd name="T51" fmla="*/ 2147483647 h 21"/>
                <a:gd name="T52" fmla="*/ 2147483647 w 46"/>
                <a:gd name="T53" fmla="*/ 2147483647 h 21"/>
                <a:gd name="T54" fmla="*/ 2147483647 w 46"/>
                <a:gd name="T55" fmla="*/ 0 h 21"/>
                <a:gd name="T56" fmla="*/ 2147483647 w 46"/>
                <a:gd name="T57" fmla="*/ 0 h 21"/>
                <a:gd name="T58" fmla="*/ 2147483647 w 4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1"/>
                <a:gd name="T92" fmla="*/ 46 w 4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1">
                  <a:moveTo>
                    <a:pt x="12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31" y="21"/>
                  </a:lnTo>
                  <a:lnTo>
                    <a:pt x="37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18"/>
                  </a:lnTo>
                  <a:lnTo>
                    <a:pt x="46" y="15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1" name="Line 1164"/>
            <p:cNvSpPr>
              <a:spLocks noChangeShapeType="1"/>
            </p:cNvSpPr>
            <p:nvPr/>
          </p:nvSpPr>
          <p:spPr bwMode="auto">
            <a:xfrm>
              <a:off x="747434" y="161990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2" name="Freeform 1165"/>
            <p:cNvSpPr>
              <a:spLocks/>
            </p:cNvSpPr>
            <p:nvPr/>
          </p:nvSpPr>
          <p:spPr bwMode="auto">
            <a:xfrm>
              <a:off x="741902" y="1617083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10"/>
                  </a:lnTo>
                  <a:lnTo>
                    <a:pt x="21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3" name="Line 1166"/>
            <p:cNvSpPr>
              <a:spLocks noChangeShapeType="1"/>
            </p:cNvSpPr>
            <p:nvPr/>
          </p:nvSpPr>
          <p:spPr bwMode="auto">
            <a:xfrm>
              <a:off x="744668" y="162413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4" name="Freeform 1167"/>
            <p:cNvSpPr>
              <a:spLocks/>
            </p:cNvSpPr>
            <p:nvPr/>
          </p:nvSpPr>
          <p:spPr bwMode="auto">
            <a:xfrm>
              <a:off x="741902" y="1624136"/>
              <a:ext cx="37347" cy="5641"/>
            </a:xfrm>
            <a:custGeom>
              <a:avLst/>
              <a:gdLst>
                <a:gd name="T0" fmla="*/ 2147483647 w 134"/>
                <a:gd name="T1" fmla="*/ 0 h 21"/>
                <a:gd name="T2" fmla="*/ 2147483647 w 134"/>
                <a:gd name="T3" fmla="*/ 0 h 21"/>
                <a:gd name="T4" fmla="*/ 2147483647 w 134"/>
                <a:gd name="T5" fmla="*/ 0 h 21"/>
                <a:gd name="T6" fmla="*/ 2147483647 w 134"/>
                <a:gd name="T7" fmla="*/ 2147483647 h 21"/>
                <a:gd name="T8" fmla="*/ 2147483647 w 134"/>
                <a:gd name="T9" fmla="*/ 2147483647 h 21"/>
                <a:gd name="T10" fmla="*/ 0 w 134"/>
                <a:gd name="T11" fmla="*/ 2147483647 h 21"/>
                <a:gd name="T12" fmla="*/ 0 w 134"/>
                <a:gd name="T13" fmla="*/ 2147483647 h 21"/>
                <a:gd name="T14" fmla="*/ 0 w 134"/>
                <a:gd name="T15" fmla="*/ 2147483647 h 21"/>
                <a:gd name="T16" fmla="*/ 0 w 134"/>
                <a:gd name="T17" fmla="*/ 2147483647 h 21"/>
                <a:gd name="T18" fmla="*/ 0 w 134"/>
                <a:gd name="T19" fmla="*/ 2147483647 h 21"/>
                <a:gd name="T20" fmla="*/ 2147483647 w 134"/>
                <a:gd name="T21" fmla="*/ 2147483647 h 21"/>
                <a:gd name="T22" fmla="*/ 2147483647 w 134"/>
                <a:gd name="T23" fmla="*/ 2147483647 h 21"/>
                <a:gd name="T24" fmla="*/ 2147483647 w 134"/>
                <a:gd name="T25" fmla="*/ 2147483647 h 21"/>
                <a:gd name="T26" fmla="*/ 2147483647 w 134"/>
                <a:gd name="T27" fmla="*/ 2147483647 h 21"/>
                <a:gd name="T28" fmla="*/ 2147483647 w 134"/>
                <a:gd name="T29" fmla="*/ 2147483647 h 21"/>
                <a:gd name="T30" fmla="*/ 2147483647 w 134"/>
                <a:gd name="T31" fmla="*/ 2147483647 h 21"/>
                <a:gd name="T32" fmla="*/ 2147483647 w 134"/>
                <a:gd name="T33" fmla="*/ 2147483647 h 21"/>
                <a:gd name="T34" fmla="*/ 2147483647 w 134"/>
                <a:gd name="T35" fmla="*/ 2147483647 h 21"/>
                <a:gd name="T36" fmla="*/ 2147483647 w 134"/>
                <a:gd name="T37" fmla="*/ 2147483647 h 21"/>
                <a:gd name="T38" fmla="*/ 2147483647 w 134"/>
                <a:gd name="T39" fmla="*/ 2147483647 h 21"/>
                <a:gd name="T40" fmla="*/ 2147483647 w 134"/>
                <a:gd name="T41" fmla="*/ 2147483647 h 21"/>
                <a:gd name="T42" fmla="*/ 2147483647 w 134"/>
                <a:gd name="T43" fmla="*/ 2147483647 h 21"/>
                <a:gd name="T44" fmla="*/ 2147483647 w 134"/>
                <a:gd name="T45" fmla="*/ 2147483647 h 21"/>
                <a:gd name="T46" fmla="*/ 2147483647 w 134"/>
                <a:gd name="T47" fmla="*/ 2147483647 h 21"/>
                <a:gd name="T48" fmla="*/ 2147483647 w 134"/>
                <a:gd name="T49" fmla="*/ 2147483647 h 21"/>
                <a:gd name="T50" fmla="*/ 2147483647 w 134"/>
                <a:gd name="T51" fmla="*/ 2147483647 h 21"/>
                <a:gd name="T52" fmla="*/ 2147483647 w 134"/>
                <a:gd name="T53" fmla="*/ 0 h 21"/>
                <a:gd name="T54" fmla="*/ 2147483647 w 134"/>
                <a:gd name="T55" fmla="*/ 0 h 21"/>
                <a:gd name="T56" fmla="*/ 2147483647 w 134"/>
                <a:gd name="T57" fmla="*/ 0 h 21"/>
                <a:gd name="T58" fmla="*/ 2147483647 w 13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4"/>
                <a:gd name="T91" fmla="*/ 0 h 21"/>
                <a:gd name="T92" fmla="*/ 134 w 13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4" h="21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10" y="21"/>
                  </a:lnTo>
                  <a:lnTo>
                    <a:pt x="122" y="21"/>
                  </a:lnTo>
                  <a:lnTo>
                    <a:pt x="128" y="21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34" y="15"/>
                  </a:lnTo>
                  <a:lnTo>
                    <a:pt x="134" y="11"/>
                  </a:lnTo>
                  <a:lnTo>
                    <a:pt x="134" y="9"/>
                  </a:lnTo>
                  <a:lnTo>
                    <a:pt x="134" y="6"/>
                  </a:lnTo>
                  <a:lnTo>
                    <a:pt x="134" y="3"/>
                  </a:lnTo>
                  <a:lnTo>
                    <a:pt x="130" y="3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5" name="Line 1168"/>
            <p:cNvSpPr>
              <a:spLocks noChangeShapeType="1"/>
            </p:cNvSpPr>
            <p:nvPr/>
          </p:nvSpPr>
          <p:spPr bwMode="auto">
            <a:xfrm>
              <a:off x="779248" y="162695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6" name="Freeform 1169"/>
            <p:cNvSpPr>
              <a:spLocks/>
            </p:cNvSpPr>
            <p:nvPr/>
          </p:nvSpPr>
          <p:spPr bwMode="auto">
            <a:xfrm>
              <a:off x="773715" y="1624136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2147483647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2147483647 h 44"/>
                <a:gd name="T22" fmla="*/ 2147483647 w 21"/>
                <a:gd name="T23" fmla="*/ 2147483647 h 44"/>
                <a:gd name="T24" fmla="*/ 2147483647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2147483647 w 21"/>
                <a:gd name="T33" fmla="*/ 2147483647 h 44"/>
                <a:gd name="T34" fmla="*/ 2147483647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21" y="6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4"/>
                  </a:lnTo>
                  <a:lnTo>
                    <a:pt x="15" y="44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7" name="Line 1170"/>
            <p:cNvSpPr>
              <a:spLocks noChangeShapeType="1"/>
            </p:cNvSpPr>
            <p:nvPr/>
          </p:nvSpPr>
          <p:spPr bwMode="auto">
            <a:xfrm>
              <a:off x="776482" y="163118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8" name="Freeform 1171"/>
            <p:cNvSpPr>
              <a:spLocks/>
            </p:cNvSpPr>
            <p:nvPr/>
          </p:nvSpPr>
          <p:spPr bwMode="auto">
            <a:xfrm>
              <a:off x="773715" y="1631187"/>
              <a:ext cx="16599" cy="5641"/>
            </a:xfrm>
            <a:custGeom>
              <a:avLst/>
              <a:gdLst>
                <a:gd name="T0" fmla="*/ 2147483647 w 60"/>
                <a:gd name="T1" fmla="*/ 0 h 21"/>
                <a:gd name="T2" fmla="*/ 2147483647 w 60"/>
                <a:gd name="T3" fmla="*/ 0 h 21"/>
                <a:gd name="T4" fmla="*/ 2147483647 w 60"/>
                <a:gd name="T5" fmla="*/ 2147483647 h 21"/>
                <a:gd name="T6" fmla="*/ 2147483647 w 60"/>
                <a:gd name="T7" fmla="*/ 2147483647 h 21"/>
                <a:gd name="T8" fmla="*/ 2147483647 w 60"/>
                <a:gd name="T9" fmla="*/ 2147483647 h 21"/>
                <a:gd name="T10" fmla="*/ 2147483647 w 60"/>
                <a:gd name="T11" fmla="*/ 2147483647 h 21"/>
                <a:gd name="T12" fmla="*/ 0 w 60"/>
                <a:gd name="T13" fmla="*/ 2147483647 h 21"/>
                <a:gd name="T14" fmla="*/ 0 w 60"/>
                <a:gd name="T15" fmla="*/ 2147483647 h 21"/>
                <a:gd name="T16" fmla="*/ 0 w 60"/>
                <a:gd name="T17" fmla="*/ 2147483647 h 21"/>
                <a:gd name="T18" fmla="*/ 2147483647 w 60"/>
                <a:gd name="T19" fmla="*/ 2147483647 h 21"/>
                <a:gd name="T20" fmla="*/ 2147483647 w 60"/>
                <a:gd name="T21" fmla="*/ 2147483647 h 21"/>
                <a:gd name="T22" fmla="*/ 2147483647 w 60"/>
                <a:gd name="T23" fmla="*/ 2147483647 h 21"/>
                <a:gd name="T24" fmla="*/ 2147483647 w 60"/>
                <a:gd name="T25" fmla="*/ 2147483647 h 21"/>
                <a:gd name="T26" fmla="*/ 2147483647 w 60"/>
                <a:gd name="T27" fmla="*/ 2147483647 h 21"/>
                <a:gd name="T28" fmla="*/ 2147483647 w 60"/>
                <a:gd name="T29" fmla="*/ 2147483647 h 21"/>
                <a:gd name="T30" fmla="*/ 2147483647 w 60"/>
                <a:gd name="T31" fmla="*/ 2147483647 h 21"/>
                <a:gd name="T32" fmla="*/ 2147483647 w 60"/>
                <a:gd name="T33" fmla="*/ 2147483647 h 21"/>
                <a:gd name="T34" fmla="*/ 2147483647 w 60"/>
                <a:gd name="T35" fmla="*/ 2147483647 h 21"/>
                <a:gd name="T36" fmla="*/ 2147483647 w 60"/>
                <a:gd name="T37" fmla="*/ 2147483647 h 21"/>
                <a:gd name="T38" fmla="*/ 2147483647 w 60"/>
                <a:gd name="T39" fmla="*/ 2147483647 h 21"/>
                <a:gd name="T40" fmla="*/ 2147483647 w 60"/>
                <a:gd name="T41" fmla="*/ 2147483647 h 21"/>
                <a:gd name="T42" fmla="*/ 2147483647 w 60"/>
                <a:gd name="T43" fmla="*/ 2147483647 h 21"/>
                <a:gd name="T44" fmla="*/ 2147483647 w 60"/>
                <a:gd name="T45" fmla="*/ 2147483647 h 21"/>
                <a:gd name="T46" fmla="*/ 2147483647 w 60"/>
                <a:gd name="T47" fmla="*/ 2147483647 h 21"/>
                <a:gd name="T48" fmla="*/ 2147483647 w 60"/>
                <a:gd name="T49" fmla="*/ 2147483647 h 21"/>
                <a:gd name="T50" fmla="*/ 2147483647 w 60"/>
                <a:gd name="T51" fmla="*/ 2147483647 h 21"/>
                <a:gd name="T52" fmla="*/ 2147483647 w 60"/>
                <a:gd name="T53" fmla="*/ 2147483647 h 21"/>
                <a:gd name="T54" fmla="*/ 2147483647 w 60"/>
                <a:gd name="T55" fmla="*/ 0 h 21"/>
                <a:gd name="T56" fmla="*/ 2147483647 w 60"/>
                <a:gd name="T57" fmla="*/ 0 h 21"/>
                <a:gd name="T58" fmla="*/ 2147483647 w 6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1"/>
                <a:gd name="T92" fmla="*/ 60 w 6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1">
                  <a:moveTo>
                    <a:pt x="12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46" y="21"/>
                  </a:lnTo>
                  <a:lnTo>
                    <a:pt x="52" y="21"/>
                  </a:lnTo>
                  <a:lnTo>
                    <a:pt x="55" y="21"/>
                  </a:lnTo>
                  <a:lnTo>
                    <a:pt x="55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58" y="9"/>
                  </a:lnTo>
                  <a:lnTo>
                    <a:pt x="58" y="6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9" name="Line 1172"/>
            <p:cNvSpPr>
              <a:spLocks noChangeShapeType="1"/>
            </p:cNvSpPr>
            <p:nvPr/>
          </p:nvSpPr>
          <p:spPr bwMode="auto">
            <a:xfrm>
              <a:off x="790313" y="163400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0" name="Freeform 1173"/>
            <p:cNvSpPr>
              <a:spLocks/>
            </p:cNvSpPr>
            <p:nvPr/>
          </p:nvSpPr>
          <p:spPr bwMode="auto">
            <a:xfrm>
              <a:off x="784781" y="1631187"/>
              <a:ext cx="5533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2147483647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2147483647 h 46"/>
                <a:gd name="T20" fmla="*/ 2147483647 w 19"/>
                <a:gd name="T21" fmla="*/ 2147483647 h 46"/>
                <a:gd name="T22" fmla="*/ 0 w 19"/>
                <a:gd name="T23" fmla="*/ 2147483647 h 46"/>
                <a:gd name="T24" fmla="*/ 0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0 w 19"/>
                <a:gd name="T33" fmla="*/ 2147483647 h 46"/>
                <a:gd name="T34" fmla="*/ 0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12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4" y="4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4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1" name="Line 1174"/>
            <p:cNvSpPr>
              <a:spLocks noChangeShapeType="1"/>
            </p:cNvSpPr>
            <p:nvPr/>
          </p:nvSpPr>
          <p:spPr bwMode="auto">
            <a:xfrm>
              <a:off x="786165" y="163823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2" name="Freeform 1175"/>
            <p:cNvSpPr>
              <a:spLocks/>
            </p:cNvSpPr>
            <p:nvPr/>
          </p:nvSpPr>
          <p:spPr bwMode="auto">
            <a:xfrm>
              <a:off x="784781" y="1638239"/>
              <a:ext cx="15216" cy="5641"/>
            </a:xfrm>
            <a:custGeom>
              <a:avLst/>
              <a:gdLst>
                <a:gd name="T0" fmla="*/ 2147483647 w 58"/>
                <a:gd name="T1" fmla="*/ 0 h 19"/>
                <a:gd name="T2" fmla="*/ 2147483647 w 58"/>
                <a:gd name="T3" fmla="*/ 0 h 19"/>
                <a:gd name="T4" fmla="*/ 2147483647 w 58"/>
                <a:gd name="T5" fmla="*/ 0 h 19"/>
                <a:gd name="T6" fmla="*/ 2147483647 w 58"/>
                <a:gd name="T7" fmla="*/ 0 h 19"/>
                <a:gd name="T8" fmla="*/ 0 w 58"/>
                <a:gd name="T9" fmla="*/ 2147483647 h 19"/>
                <a:gd name="T10" fmla="*/ 0 w 58"/>
                <a:gd name="T11" fmla="*/ 2147483647 h 19"/>
                <a:gd name="T12" fmla="*/ 0 w 58"/>
                <a:gd name="T13" fmla="*/ 2147483647 h 19"/>
                <a:gd name="T14" fmla="*/ 0 w 58"/>
                <a:gd name="T15" fmla="*/ 2147483647 h 19"/>
                <a:gd name="T16" fmla="*/ 0 w 58"/>
                <a:gd name="T17" fmla="*/ 2147483647 h 19"/>
                <a:gd name="T18" fmla="*/ 0 w 58"/>
                <a:gd name="T19" fmla="*/ 2147483647 h 19"/>
                <a:gd name="T20" fmla="*/ 0 w 58"/>
                <a:gd name="T21" fmla="*/ 2147483647 h 19"/>
                <a:gd name="T22" fmla="*/ 2147483647 w 58"/>
                <a:gd name="T23" fmla="*/ 2147483647 h 19"/>
                <a:gd name="T24" fmla="*/ 2147483647 w 58"/>
                <a:gd name="T25" fmla="*/ 2147483647 h 19"/>
                <a:gd name="T26" fmla="*/ 2147483647 w 58"/>
                <a:gd name="T27" fmla="*/ 2147483647 h 19"/>
                <a:gd name="T28" fmla="*/ 2147483647 w 58"/>
                <a:gd name="T29" fmla="*/ 2147483647 h 19"/>
                <a:gd name="T30" fmla="*/ 2147483647 w 58"/>
                <a:gd name="T31" fmla="*/ 2147483647 h 19"/>
                <a:gd name="T32" fmla="*/ 2147483647 w 58"/>
                <a:gd name="T33" fmla="*/ 2147483647 h 19"/>
                <a:gd name="T34" fmla="*/ 2147483647 w 58"/>
                <a:gd name="T35" fmla="*/ 2147483647 h 19"/>
                <a:gd name="T36" fmla="*/ 2147483647 w 58"/>
                <a:gd name="T37" fmla="*/ 2147483647 h 19"/>
                <a:gd name="T38" fmla="*/ 2147483647 w 58"/>
                <a:gd name="T39" fmla="*/ 2147483647 h 19"/>
                <a:gd name="T40" fmla="*/ 2147483647 w 58"/>
                <a:gd name="T41" fmla="*/ 2147483647 h 19"/>
                <a:gd name="T42" fmla="*/ 2147483647 w 58"/>
                <a:gd name="T43" fmla="*/ 2147483647 h 19"/>
                <a:gd name="T44" fmla="*/ 2147483647 w 58"/>
                <a:gd name="T45" fmla="*/ 2147483647 h 19"/>
                <a:gd name="T46" fmla="*/ 2147483647 w 58"/>
                <a:gd name="T47" fmla="*/ 2147483647 h 19"/>
                <a:gd name="T48" fmla="*/ 2147483647 w 58"/>
                <a:gd name="T49" fmla="*/ 2147483647 h 19"/>
                <a:gd name="T50" fmla="*/ 2147483647 w 58"/>
                <a:gd name="T51" fmla="*/ 0 h 19"/>
                <a:gd name="T52" fmla="*/ 2147483647 w 58"/>
                <a:gd name="T53" fmla="*/ 0 h 19"/>
                <a:gd name="T54" fmla="*/ 2147483647 w 58"/>
                <a:gd name="T55" fmla="*/ 0 h 19"/>
                <a:gd name="T56" fmla="*/ 2147483647 w 58"/>
                <a:gd name="T57" fmla="*/ 0 h 19"/>
                <a:gd name="T58" fmla="*/ 2147483647 w 5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19"/>
                <a:gd name="T92" fmla="*/ 58 w 5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19">
                  <a:moveTo>
                    <a:pt x="8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43" y="19"/>
                  </a:lnTo>
                  <a:lnTo>
                    <a:pt x="48" y="19"/>
                  </a:lnTo>
                  <a:lnTo>
                    <a:pt x="52" y="17"/>
                  </a:lnTo>
                  <a:lnTo>
                    <a:pt x="54" y="14"/>
                  </a:lnTo>
                  <a:lnTo>
                    <a:pt x="58" y="11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4" y="6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3" name="Line 1176"/>
            <p:cNvSpPr>
              <a:spLocks noChangeShapeType="1"/>
            </p:cNvSpPr>
            <p:nvPr/>
          </p:nvSpPr>
          <p:spPr bwMode="auto">
            <a:xfrm>
              <a:off x="797230" y="163823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4" name="Freeform 1177"/>
            <p:cNvSpPr>
              <a:spLocks/>
            </p:cNvSpPr>
            <p:nvPr/>
          </p:nvSpPr>
          <p:spPr bwMode="auto">
            <a:xfrm>
              <a:off x="794464" y="1638239"/>
              <a:ext cx="16599" cy="5641"/>
            </a:xfrm>
            <a:custGeom>
              <a:avLst/>
              <a:gdLst>
                <a:gd name="T0" fmla="*/ 2147483647 w 60"/>
                <a:gd name="T1" fmla="*/ 0 h 19"/>
                <a:gd name="T2" fmla="*/ 2147483647 w 60"/>
                <a:gd name="T3" fmla="*/ 0 h 19"/>
                <a:gd name="T4" fmla="*/ 2147483647 w 60"/>
                <a:gd name="T5" fmla="*/ 0 h 19"/>
                <a:gd name="T6" fmla="*/ 2147483647 w 60"/>
                <a:gd name="T7" fmla="*/ 0 h 19"/>
                <a:gd name="T8" fmla="*/ 0 w 60"/>
                <a:gd name="T9" fmla="*/ 2147483647 h 19"/>
                <a:gd name="T10" fmla="*/ 0 w 60"/>
                <a:gd name="T11" fmla="*/ 2147483647 h 19"/>
                <a:gd name="T12" fmla="*/ 0 w 60"/>
                <a:gd name="T13" fmla="*/ 2147483647 h 19"/>
                <a:gd name="T14" fmla="*/ 0 w 60"/>
                <a:gd name="T15" fmla="*/ 2147483647 h 19"/>
                <a:gd name="T16" fmla="*/ 0 w 60"/>
                <a:gd name="T17" fmla="*/ 2147483647 h 19"/>
                <a:gd name="T18" fmla="*/ 0 w 60"/>
                <a:gd name="T19" fmla="*/ 2147483647 h 19"/>
                <a:gd name="T20" fmla="*/ 0 w 60"/>
                <a:gd name="T21" fmla="*/ 2147483647 h 19"/>
                <a:gd name="T22" fmla="*/ 2147483647 w 60"/>
                <a:gd name="T23" fmla="*/ 2147483647 h 19"/>
                <a:gd name="T24" fmla="*/ 2147483647 w 60"/>
                <a:gd name="T25" fmla="*/ 2147483647 h 19"/>
                <a:gd name="T26" fmla="*/ 2147483647 w 60"/>
                <a:gd name="T27" fmla="*/ 2147483647 h 19"/>
                <a:gd name="T28" fmla="*/ 2147483647 w 60"/>
                <a:gd name="T29" fmla="*/ 2147483647 h 19"/>
                <a:gd name="T30" fmla="*/ 2147483647 w 60"/>
                <a:gd name="T31" fmla="*/ 2147483647 h 19"/>
                <a:gd name="T32" fmla="*/ 2147483647 w 60"/>
                <a:gd name="T33" fmla="*/ 2147483647 h 19"/>
                <a:gd name="T34" fmla="*/ 2147483647 w 60"/>
                <a:gd name="T35" fmla="*/ 2147483647 h 19"/>
                <a:gd name="T36" fmla="*/ 2147483647 w 60"/>
                <a:gd name="T37" fmla="*/ 2147483647 h 19"/>
                <a:gd name="T38" fmla="*/ 2147483647 w 60"/>
                <a:gd name="T39" fmla="*/ 2147483647 h 19"/>
                <a:gd name="T40" fmla="*/ 2147483647 w 60"/>
                <a:gd name="T41" fmla="*/ 2147483647 h 19"/>
                <a:gd name="T42" fmla="*/ 2147483647 w 60"/>
                <a:gd name="T43" fmla="*/ 2147483647 h 19"/>
                <a:gd name="T44" fmla="*/ 2147483647 w 60"/>
                <a:gd name="T45" fmla="*/ 2147483647 h 19"/>
                <a:gd name="T46" fmla="*/ 2147483647 w 60"/>
                <a:gd name="T47" fmla="*/ 2147483647 h 19"/>
                <a:gd name="T48" fmla="*/ 2147483647 w 60"/>
                <a:gd name="T49" fmla="*/ 2147483647 h 19"/>
                <a:gd name="T50" fmla="*/ 2147483647 w 60"/>
                <a:gd name="T51" fmla="*/ 0 h 19"/>
                <a:gd name="T52" fmla="*/ 2147483647 w 60"/>
                <a:gd name="T53" fmla="*/ 0 h 19"/>
                <a:gd name="T54" fmla="*/ 2147483647 w 60"/>
                <a:gd name="T55" fmla="*/ 0 h 19"/>
                <a:gd name="T56" fmla="*/ 2147483647 w 60"/>
                <a:gd name="T57" fmla="*/ 0 h 19"/>
                <a:gd name="T58" fmla="*/ 2147483647 w 60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9"/>
                <a:gd name="T92" fmla="*/ 60 w 60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9">
                  <a:moveTo>
                    <a:pt x="9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44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8" y="14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58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5" name="Line 1178"/>
            <p:cNvSpPr>
              <a:spLocks noChangeShapeType="1"/>
            </p:cNvSpPr>
            <p:nvPr/>
          </p:nvSpPr>
          <p:spPr bwMode="auto">
            <a:xfrm>
              <a:off x="811062" y="164106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6" name="Freeform 1179"/>
            <p:cNvSpPr>
              <a:spLocks/>
            </p:cNvSpPr>
            <p:nvPr/>
          </p:nvSpPr>
          <p:spPr bwMode="auto">
            <a:xfrm>
              <a:off x="805529" y="1638239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0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0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18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7" name="Line 1180"/>
            <p:cNvSpPr>
              <a:spLocks noChangeShapeType="1"/>
            </p:cNvSpPr>
            <p:nvPr/>
          </p:nvSpPr>
          <p:spPr bwMode="auto">
            <a:xfrm>
              <a:off x="808295" y="164529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8" name="Freeform 1181"/>
            <p:cNvSpPr>
              <a:spLocks/>
            </p:cNvSpPr>
            <p:nvPr/>
          </p:nvSpPr>
          <p:spPr bwMode="auto">
            <a:xfrm>
              <a:off x="805529" y="1645290"/>
              <a:ext cx="15216" cy="5641"/>
            </a:xfrm>
            <a:custGeom>
              <a:avLst/>
              <a:gdLst>
                <a:gd name="T0" fmla="*/ 2147483647 w 55"/>
                <a:gd name="T1" fmla="*/ 0 h 20"/>
                <a:gd name="T2" fmla="*/ 2147483647 w 55"/>
                <a:gd name="T3" fmla="*/ 0 h 20"/>
                <a:gd name="T4" fmla="*/ 2147483647 w 55"/>
                <a:gd name="T5" fmla="*/ 0 h 20"/>
                <a:gd name="T6" fmla="*/ 2147483647 w 55"/>
                <a:gd name="T7" fmla="*/ 2147483647 h 20"/>
                <a:gd name="T8" fmla="*/ 0 w 55"/>
                <a:gd name="T9" fmla="*/ 2147483647 h 20"/>
                <a:gd name="T10" fmla="*/ 0 w 55"/>
                <a:gd name="T11" fmla="*/ 2147483647 h 20"/>
                <a:gd name="T12" fmla="*/ 0 w 55"/>
                <a:gd name="T13" fmla="*/ 2147483647 h 20"/>
                <a:gd name="T14" fmla="*/ 0 w 55"/>
                <a:gd name="T15" fmla="*/ 2147483647 h 20"/>
                <a:gd name="T16" fmla="*/ 0 w 55"/>
                <a:gd name="T17" fmla="*/ 2147483647 h 20"/>
                <a:gd name="T18" fmla="*/ 0 w 55"/>
                <a:gd name="T19" fmla="*/ 2147483647 h 20"/>
                <a:gd name="T20" fmla="*/ 0 w 55"/>
                <a:gd name="T21" fmla="*/ 2147483647 h 20"/>
                <a:gd name="T22" fmla="*/ 2147483647 w 55"/>
                <a:gd name="T23" fmla="*/ 2147483647 h 20"/>
                <a:gd name="T24" fmla="*/ 2147483647 w 55"/>
                <a:gd name="T25" fmla="*/ 2147483647 h 20"/>
                <a:gd name="T26" fmla="*/ 2147483647 w 55"/>
                <a:gd name="T27" fmla="*/ 2147483647 h 20"/>
                <a:gd name="T28" fmla="*/ 2147483647 w 55"/>
                <a:gd name="T29" fmla="*/ 2147483647 h 20"/>
                <a:gd name="T30" fmla="*/ 2147483647 w 55"/>
                <a:gd name="T31" fmla="*/ 2147483647 h 20"/>
                <a:gd name="T32" fmla="*/ 2147483647 w 55"/>
                <a:gd name="T33" fmla="*/ 2147483647 h 20"/>
                <a:gd name="T34" fmla="*/ 2147483647 w 55"/>
                <a:gd name="T35" fmla="*/ 2147483647 h 20"/>
                <a:gd name="T36" fmla="*/ 2147483647 w 55"/>
                <a:gd name="T37" fmla="*/ 2147483647 h 20"/>
                <a:gd name="T38" fmla="*/ 2147483647 w 55"/>
                <a:gd name="T39" fmla="*/ 2147483647 h 20"/>
                <a:gd name="T40" fmla="*/ 2147483647 w 55"/>
                <a:gd name="T41" fmla="*/ 2147483647 h 20"/>
                <a:gd name="T42" fmla="*/ 2147483647 w 55"/>
                <a:gd name="T43" fmla="*/ 2147483647 h 20"/>
                <a:gd name="T44" fmla="*/ 2147483647 w 55"/>
                <a:gd name="T45" fmla="*/ 2147483647 h 20"/>
                <a:gd name="T46" fmla="*/ 2147483647 w 55"/>
                <a:gd name="T47" fmla="*/ 2147483647 h 20"/>
                <a:gd name="T48" fmla="*/ 2147483647 w 55"/>
                <a:gd name="T49" fmla="*/ 2147483647 h 20"/>
                <a:gd name="T50" fmla="*/ 2147483647 w 55"/>
                <a:gd name="T51" fmla="*/ 2147483647 h 20"/>
                <a:gd name="T52" fmla="*/ 2147483647 w 55"/>
                <a:gd name="T53" fmla="*/ 0 h 20"/>
                <a:gd name="T54" fmla="*/ 2147483647 w 55"/>
                <a:gd name="T55" fmla="*/ 0 h 20"/>
                <a:gd name="T56" fmla="*/ 2147483647 w 55"/>
                <a:gd name="T57" fmla="*/ 0 h 20"/>
                <a:gd name="T58" fmla="*/ 2147483647 w 5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20"/>
                <a:gd name="T92" fmla="*/ 55 w 5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20">
                  <a:moveTo>
                    <a:pt x="10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41" y="20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53" y="16"/>
                  </a:lnTo>
                  <a:lnTo>
                    <a:pt x="55" y="14"/>
                  </a:lnTo>
                  <a:lnTo>
                    <a:pt x="55" y="10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9" name="Line 1182"/>
            <p:cNvSpPr>
              <a:spLocks noChangeShapeType="1"/>
            </p:cNvSpPr>
            <p:nvPr/>
          </p:nvSpPr>
          <p:spPr bwMode="auto">
            <a:xfrm>
              <a:off x="820744" y="16481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0" name="Freeform 1183"/>
            <p:cNvSpPr>
              <a:spLocks/>
            </p:cNvSpPr>
            <p:nvPr/>
          </p:nvSpPr>
          <p:spPr bwMode="auto">
            <a:xfrm>
              <a:off x="815211" y="1645290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0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0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0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12" y="45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0" y="37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1" name="Line 1184"/>
            <p:cNvSpPr>
              <a:spLocks noChangeShapeType="1"/>
            </p:cNvSpPr>
            <p:nvPr/>
          </p:nvSpPr>
          <p:spPr bwMode="auto">
            <a:xfrm>
              <a:off x="819361" y="165234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2" name="Freeform 1185"/>
            <p:cNvSpPr>
              <a:spLocks/>
            </p:cNvSpPr>
            <p:nvPr/>
          </p:nvSpPr>
          <p:spPr bwMode="auto">
            <a:xfrm>
              <a:off x="815211" y="1652343"/>
              <a:ext cx="13832" cy="5641"/>
            </a:xfrm>
            <a:custGeom>
              <a:avLst/>
              <a:gdLst>
                <a:gd name="T0" fmla="*/ 2147483647 w 49"/>
                <a:gd name="T1" fmla="*/ 0 h 20"/>
                <a:gd name="T2" fmla="*/ 2147483647 w 49"/>
                <a:gd name="T3" fmla="*/ 0 h 20"/>
                <a:gd name="T4" fmla="*/ 2147483647 w 49"/>
                <a:gd name="T5" fmla="*/ 0 h 20"/>
                <a:gd name="T6" fmla="*/ 2147483647 w 49"/>
                <a:gd name="T7" fmla="*/ 0 h 20"/>
                <a:gd name="T8" fmla="*/ 2147483647 w 49"/>
                <a:gd name="T9" fmla="*/ 2147483647 h 20"/>
                <a:gd name="T10" fmla="*/ 0 w 49"/>
                <a:gd name="T11" fmla="*/ 2147483647 h 20"/>
                <a:gd name="T12" fmla="*/ 0 w 49"/>
                <a:gd name="T13" fmla="*/ 2147483647 h 20"/>
                <a:gd name="T14" fmla="*/ 0 w 49"/>
                <a:gd name="T15" fmla="*/ 2147483647 h 20"/>
                <a:gd name="T16" fmla="*/ 0 w 49"/>
                <a:gd name="T17" fmla="*/ 2147483647 h 20"/>
                <a:gd name="T18" fmla="*/ 0 w 49"/>
                <a:gd name="T19" fmla="*/ 2147483647 h 20"/>
                <a:gd name="T20" fmla="*/ 2147483647 w 49"/>
                <a:gd name="T21" fmla="*/ 2147483647 h 20"/>
                <a:gd name="T22" fmla="*/ 2147483647 w 49"/>
                <a:gd name="T23" fmla="*/ 2147483647 h 20"/>
                <a:gd name="T24" fmla="*/ 2147483647 w 49"/>
                <a:gd name="T25" fmla="*/ 2147483647 h 20"/>
                <a:gd name="T26" fmla="*/ 2147483647 w 49"/>
                <a:gd name="T27" fmla="*/ 2147483647 h 20"/>
                <a:gd name="T28" fmla="*/ 2147483647 w 49"/>
                <a:gd name="T29" fmla="*/ 2147483647 h 20"/>
                <a:gd name="T30" fmla="*/ 2147483647 w 49"/>
                <a:gd name="T31" fmla="*/ 2147483647 h 20"/>
                <a:gd name="T32" fmla="*/ 2147483647 w 49"/>
                <a:gd name="T33" fmla="*/ 2147483647 h 20"/>
                <a:gd name="T34" fmla="*/ 2147483647 w 49"/>
                <a:gd name="T35" fmla="*/ 2147483647 h 20"/>
                <a:gd name="T36" fmla="*/ 2147483647 w 49"/>
                <a:gd name="T37" fmla="*/ 2147483647 h 20"/>
                <a:gd name="T38" fmla="*/ 2147483647 w 49"/>
                <a:gd name="T39" fmla="*/ 2147483647 h 20"/>
                <a:gd name="T40" fmla="*/ 2147483647 w 49"/>
                <a:gd name="T41" fmla="*/ 2147483647 h 20"/>
                <a:gd name="T42" fmla="*/ 2147483647 w 49"/>
                <a:gd name="T43" fmla="*/ 2147483647 h 20"/>
                <a:gd name="T44" fmla="*/ 2147483647 w 49"/>
                <a:gd name="T45" fmla="*/ 2147483647 h 20"/>
                <a:gd name="T46" fmla="*/ 2147483647 w 49"/>
                <a:gd name="T47" fmla="*/ 2147483647 h 20"/>
                <a:gd name="T48" fmla="*/ 2147483647 w 49"/>
                <a:gd name="T49" fmla="*/ 2147483647 h 20"/>
                <a:gd name="T50" fmla="*/ 2147483647 w 49"/>
                <a:gd name="T51" fmla="*/ 0 h 20"/>
                <a:gd name="T52" fmla="*/ 2147483647 w 49"/>
                <a:gd name="T53" fmla="*/ 0 h 20"/>
                <a:gd name="T54" fmla="*/ 2147483647 w 49"/>
                <a:gd name="T55" fmla="*/ 0 h 20"/>
                <a:gd name="T56" fmla="*/ 2147483647 w 49"/>
                <a:gd name="T57" fmla="*/ 0 h 20"/>
                <a:gd name="T58" fmla="*/ 2147483647 w 4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9"/>
                <a:gd name="T91" fmla="*/ 0 h 20"/>
                <a:gd name="T92" fmla="*/ 49 w 4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9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35" y="20"/>
                  </a:lnTo>
                  <a:lnTo>
                    <a:pt x="41" y="20"/>
                  </a:lnTo>
                  <a:lnTo>
                    <a:pt x="43" y="18"/>
                  </a:lnTo>
                  <a:lnTo>
                    <a:pt x="47" y="14"/>
                  </a:lnTo>
                  <a:lnTo>
                    <a:pt x="47" y="12"/>
                  </a:lnTo>
                  <a:lnTo>
                    <a:pt x="49" y="9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3" name="Line 1186"/>
            <p:cNvSpPr>
              <a:spLocks noChangeShapeType="1"/>
            </p:cNvSpPr>
            <p:nvPr/>
          </p:nvSpPr>
          <p:spPr bwMode="auto">
            <a:xfrm>
              <a:off x="826276" y="165234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4" name="Freeform 1187"/>
            <p:cNvSpPr>
              <a:spLocks/>
            </p:cNvSpPr>
            <p:nvPr/>
          </p:nvSpPr>
          <p:spPr bwMode="auto">
            <a:xfrm>
              <a:off x="823510" y="1652343"/>
              <a:ext cx="17982" cy="5641"/>
            </a:xfrm>
            <a:custGeom>
              <a:avLst/>
              <a:gdLst>
                <a:gd name="T0" fmla="*/ 2147483647 w 66"/>
                <a:gd name="T1" fmla="*/ 0 h 20"/>
                <a:gd name="T2" fmla="*/ 2147483647 w 66"/>
                <a:gd name="T3" fmla="*/ 0 h 20"/>
                <a:gd name="T4" fmla="*/ 2147483647 w 66"/>
                <a:gd name="T5" fmla="*/ 0 h 20"/>
                <a:gd name="T6" fmla="*/ 2147483647 w 66"/>
                <a:gd name="T7" fmla="*/ 0 h 20"/>
                <a:gd name="T8" fmla="*/ 0 w 66"/>
                <a:gd name="T9" fmla="*/ 2147483647 h 20"/>
                <a:gd name="T10" fmla="*/ 0 w 66"/>
                <a:gd name="T11" fmla="*/ 2147483647 h 20"/>
                <a:gd name="T12" fmla="*/ 0 w 66"/>
                <a:gd name="T13" fmla="*/ 2147483647 h 20"/>
                <a:gd name="T14" fmla="*/ 0 w 66"/>
                <a:gd name="T15" fmla="*/ 2147483647 h 20"/>
                <a:gd name="T16" fmla="*/ 0 w 66"/>
                <a:gd name="T17" fmla="*/ 2147483647 h 20"/>
                <a:gd name="T18" fmla="*/ 0 w 66"/>
                <a:gd name="T19" fmla="*/ 2147483647 h 20"/>
                <a:gd name="T20" fmla="*/ 0 w 66"/>
                <a:gd name="T21" fmla="*/ 2147483647 h 20"/>
                <a:gd name="T22" fmla="*/ 2147483647 w 66"/>
                <a:gd name="T23" fmla="*/ 2147483647 h 20"/>
                <a:gd name="T24" fmla="*/ 2147483647 w 66"/>
                <a:gd name="T25" fmla="*/ 2147483647 h 20"/>
                <a:gd name="T26" fmla="*/ 2147483647 w 66"/>
                <a:gd name="T27" fmla="*/ 2147483647 h 20"/>
                <a:gd name="T28" fmla="*/ 2147483647 w 66"/>
                <a:gd name="T29" fmla="*/ 2147483647 h 20"/>
                <a:gd name="T30" fmla="*/ 2147483647 w 66"/>
                <a:gd name="T31" fmla="*/ 2147483647 h 20"/>
                <a:gd name="T32" fmla="*/ 2147483647 w 66"/>
                <a:gd name="T33" fmla="*/ 2147483647 h 20"/>
                <a:gd name="T34" fmla="*/ 2147483647 w 66"/>
                <a:gd name="T35" fmla="*/ 2147483647 h 20"/>
                <a:gd name="T36" fmla="*/ 2147483647 w 66"/>
                <a:gd name="T37" fmla="*/ 2147483647 h 20"/>
                <a:gd name="T38" fmla="*/ 2147483647 w 66"/>
                <a:gd name="T39" fmla="*/ 2147483647 h 20"/>
                <a:gd name="T40" fmla="*/ 2147483647 w 66"/>
                <a:gd name="T41" fmla="*/ 2147483647 h 20"/>
                <a:gd name="T42" fmla="*/ 2147483647 w 66"/>
                <a:gd name="T43" fmla="*/ 2147483647 h 20"/>
                <a:gd name="T44" fmla="*/ 2147483647 w 66"/>
                <a:gd name="T45" fmla="*/ 2147483647 h 20"/>
                <a:gd name="T46" fmla="*/ 2147483647 w 66"/>
                <a:gd name="T47" fmla="*/ 2147483647 h 20"/>
                <a:gd name="T48" fmla="*/ 2147483647 w 66"/>
                <a:gd name="T49" fmla="*/ 2147483647 h 20"/>
                <a:gd name="T50" fmla="*/ 2147483647 w 66"/>
                <a:gd name="T51" fmla="*/ 0 h 20"/>
                <a:gd name="T52" fmla="*/ 2147483647 w 66"/>
                <a:gd name="T53" fmla="*/ 0 h 20"/>
                <a:gd name="T54" fmla="*/ 2147483647 w 66"/>
                <a:gd name="T55" fmla="*/ 0 h 20"/>
                <a:gd name="T56" fmla="*/ 2147483647 w 66"/>
                <a:gd name="T57" fmla="*/ 0 h 20"/>
                <a:gd name="T58" fmla="*/ 2147483647 w 6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6"/>
                <a:gd name="T91" fmla="*/ 0 h 20"/>
                <a:gd name="T92" fmla="*/ 66 w 6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6" h="20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51" y="20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5" name="Line 1188"/>
            <p:cNvSpPr>
              <a:spLocks noChangeShapeType="1"/>
            </p:cNvSpPr>
            <p:nvPr/>
          </p:nvSpPr>
          <p:spPr bwMode="auto">
            <a:xfrm>
              <a:off x="841492" y="165516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6" name="Freeform 1189"/>
            <p:cNvSpPr>
              <a:spLocks/>
            </p:cNvSpPr>
            <p:nvPr/>
          </p:nvSpPr>
          <p:spPr bwMode="auto">
            <a:xfrm>
              <a:off x="835959" y="1652343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2147483647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2147483647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9"/>
                  </a:moveTo>
                  <a:lnTo>
                    <a:pt x="21" y="6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4" y="38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7" name="Line 1190"/>
            <p:cNvSpPr>
              <a:spLocks noChangeShapeType="1"/>
            </p:cNvSpPr>
            <p:nvPr/>
          </p:nvSpPr>
          <p:spPr bwMode="auto">
            <a:xfrm>
              <a:off x="838726" y="165939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8" name="Freeform 1191"/>
            <p:cNvSpPr>
              <a:spLocks/>
            </p:cNvSpPr>
            <p:nvPr/>
          </p:nvSpPr>
          <p:spPr bwMode="auto">
            <a:xfrm>
              <a:off x="835959" y="1659395"/>
              <a:ext cx="13832" cy="4232"/>
            </a:xfrm>
            <a:custGeom>
              <a:avLst/>
              <a:gdLst>
                <a:gd name="T0" fmla="*/ 2147483647 w 50"/>
                <a:gd name="T1" fmla="*/ 0 h 19"/>
                <a:gd name="T2" fmla="*/ 2147483647 w 50"/>
                <a:gd name="T3" fmla="*/ 0 h 19"/>
                <a:gd name="T4" fmla="*/ 2147483647 w 50"/>
                <a:gd name="T5" fmla="*/ 0 h 19"/>
                <a:gd name="T6" fmla="*/ 2147483647 w 50"/>
                <a:gd name="T7" fmla="*/ 2147483647 h 19"/>
                <a:gd name="T8" fmla="*/ 2147483647 w 50"/>
                <a:gd name="T9" fmla="*/ 2147483647 h 19"/>
                <a:gd name="T10" fmla="*/ 2147483647 w 50"/>
                <a:gd name="T11" fmla="*/ 2147483647 h 19"/>
                <a:gd name="T12" fmla="*/ 0 w 50"/>
                <a:gd name="T13" fmla="*/ 2147483647 h 19"/>
                <a:gd name="T14" fmla="*/ 0 w 50"/>
                <a:gd name="T15" fmla="*/ 2147483647 h 19"/>
                <a:gd name="T16" fmla="*/ 0 w 50"/>
                <a:gd name="T17" fmla="*/ 2147483647 h 19"/>
                <a:gd name="T18" fmla="*/ 2147483647 w 50"/>
                <a:gd name="T19" fmla="*/ 2147483647 h 19"/>
                <a:gd name="T20" fmla="*/ 2147483647 w 50"/>
                <a:gd name="T21" fmla="*/ 2147483647 h 19"/>
                <a:gd name="T22" fmla="*/ 2147483647 w 50"/>
                <a:gd name="T23" fmla="*/ 2147483647 h 19"/>
                <a:gd name="T24" fmla="*/ 2147483647 w 50"/>
                <a:gd name="T25" fmla="*/ 2147483647 h 19"/>
                <a:gd name="T26" fmla="*/ 2147483647 w 50"/>
                <a:gd name="T27" fmla="*/ 2147483647 h 19"/>
                <a:gd name="T28" fmla="*/ 2147483647 w 50"/>
                <a:gd name="T29" fmla="*/ 2147483647 h 19"/>
                <a:gd name="T30" fmla="*/ 2147483647 w 50"/>
                <a:gd name="T31" fmla="*/ 2147483647 h 19"/>
                <a:gd name="T32" fmla="*/ 2147483647 w 50"/>
                <a:gd name="T33" fmla="*/ 2147483647 h 19"/>
                <a:gd name="T34" fmla="*/ 2147483647 w 50"/>
                <a:gd name="T35" fmla="*/ 2147483647 h 19"/>
                <a:gd name="T36" fmla="*/ 2147483647 w 50"/>
                <a:gd name="T37" fmla="*/ 2147483647 h 19"/>
                <a:gd name="T38" fmla="*/ 2147483647 w 50"/>
                <a:gd name="T39" fmla="*/ 2147483647 h 19"/>
                <a:gd name="T40" fmla="*/ 2147483647 w 50"/>
                <a:gd name="T41" fmla="*/ 2147483647 h 19"/>
                <a:gd name="T42" fmla="*/ 2147483647 w 50"/>
                <a:gd name="T43" fmla="*/ 2147483647 h 19"/>
                <a:gd name="T44" fmla="*/ 2147483647 w 50"/>
                <a:gd name="T45" fmla="*/ 2147483647 h 19"/>
                <a:gd name="T46" fmla="*/ 2147483647 w 50"/>
                <a:gd name="T47" fmla="*/ 2147483647 h 19"/>
                <a:gd name="T48" fmla="*/ 2147483647 w 50"/>
                <a:gd name="T49" fmla="*/ 2147483647 h 19"/>
                <a:gd name="T50" fmla="*/ 2147483647 w 50"/>
                <a:gd name="T51" fmla="*/ 2147483647 h 19"/>
                <a:gd name="T52" fmla="*/ 2147483647 w 50"/>
                <a:gd name="T53" fmla="*/ 0 h 19"/>
                <a:gd name="T54" fmla="*/ 2147483647 w 50"/>
                <a:gd name="T55" fmla="*/ 0 h 19"/>
                <a:gd name="T56" fmla="*/ 2147483647 w 50"/>
                <a:gd name="T57" fmla="*/ 0 h 19"/>
                <a:gd name="T58" fmla="*/ 2147483647 w 50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0"/>
                <a:gd name="T91" fmla="*/ 0 h 19"/>
                <a:gd name="T92" fmla="*/ 50 w 50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0" h="19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35" y="19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47" y="17"/>
                  </a:lnTo>
                  <a:lnTo>
                    <a:pt x="50" y="14"/>
                  </a:lnTo>
                  <a:lnTo>
                    <a:pt x="50" y="11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7" y="2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9" name="Line 1192"/>
            <p:cNvSpPr>
              <a:spLocks noChangeShapeType="1"/>
            </p:cNvSpPr>
            <p:nvPr/>
          </p:nvSpPr>
          <p:spPr bwMode="auto">
            <a:xfrm>
              <a:off x="849792" y="166221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0" name="Freeform 1193"/>
            <p:cNvSpPr>
              <a:spLocks/>
            </p:cNvSpPr>
            <p:nvPr/>
          </p:nvSpPr>
          <p:spPr bwMode="auto">
            <a:xfrm>
              <a:off x="844258" y="1659395"/>
              <a:ext cx="5533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0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0 h 45"/>
                <a:gd name="T20" fmla="*/ 2147483647 w 21"/>
                <a:gd name="T21" fmla="*/ 2147483647 h 45"/>
                <a:gd name="T22" fmla="*/ 2147483647 w 21"/>
                <a:gd name="T23" fmla="*/ 2147483647 h 45"/>
                <a:gd name="T24" fmla="*/ 0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0 w 21"/>
                <a:gd name="T33" fmla="*/ 2147483647 h 45"/>
                <a:gd name="T34" fmla="*/ 2147483647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1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1" name="Line 1194"/>
            <p:cNvSpPr>
              <a:spLocks noChangeShapeType="1"/>
            </p:cNvSpPr>
            <p:nvPr/>
          </p:nvSpPr>
          <p:spPr bwMode="auto">
            <a:xfrm>
              <a:off x="847026" y="166644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2" name="Freeform 1195"/>
            <p:cNvSpPr>
              <a:spLocks/>
            </p:cNvSpPr>
            <p:nvPr/>
          </p:nvSpPr>
          <p:spPr bwMode="auto">
            <a:xfrm>
              <a:off x="844258" y="1666447"/>
              <a:ext cx="8299" cy="5641"/>
            </a:xfrm>
            <a:custGeom>
              <a:avLst/>
              <a:gdLst>
                <a:gd name="T0" fmla="*/ 2147483647 w 33"/>
                <a:gd name="T1" fmla="*/ 0 h 20"/>
                <a:gd name="T2" fmla="*/ 2147483647 w 33"/>
                <a:gd name="T3" fmla="*/ 0 h 20"/>
                <a:gd name="T4" fmla="*/ 2147483647 w 33"/>
                <a:gd name="T5" fmla="*/ 0 h 20"/>
                <a:gd name="T6" fmla="*/ 2147483647 w 33"/>
                <a:gd name="T7" fmla="*/ 0 h 20"/>
                <a:gd name="T8" fmla="*/ 2147483647 w 33"/>
                <a:gd name="T9" fmla="*/ 2147483647 h 20"/>
                <a:gd name="T10" fmla="*/ 0 w 33"/>
                <a:gd name="T11" fmla="*/ 2147483647 h 20"/>
                <a:gd name="T12" fmla="*/ 0 w 33"/>
                <a:gd name="T13" fmla="*/ 2147483647 h 20"/>
                <a:gd name="T14" fmla="*/ 0 w 33"/>
                <a:gd name="T15" fmla="*/ 2147483647 h 20"/>
                <a:gd name="T16" fmla="*/ 0 w 33"/>
                <a:gd name="T17" fmla="*/ 2147483647 h 20"/>
                <a:gd name="T18" fmla="*/ 0 w 33"/>
                <a:gd name="T19" fmla="*/ 2147483647 h 20"/>
                <a:gd name="T20" fmla="*/ 2147483647 w 33"/>
                <a:gd name="T21" fmla="*/ 2147483647 h 20"/>
                <a:gd name="T22" fmla="*/ 2147483647 w 33"/>
                <a:gd name="T23" fmla="*/ 2147483647 h 20"/>
                <a:gd name="T24" fmla="*/ 2147483647 w 33"/>
                <a:gd name="T25" fmla="*/ 2147483647 h 20"/>
                <a:gd name="T26" fmla="*/ 2147483647 w 33"/>
                <a:gd name="T27" fmla="*/ 2147483647 h 20"/>
                <a:gd name="T28" fmla="*/ 2147483647 w 33"/>
                <a:gd name="T29" fmla="*/ 2147483647 h 20"/>
                <a:gd name="T30" fmla="*/ 2147483647 w 33"/>
                <a:gd name="T31" fmla="*/ 2147483647 h 20"/>
                <a:gd name="T32" fmla="*/ 2147483647 w 33"/>
                <a:gd name="T33" fmla="*/ 2147483647 h 20"/>
                <a:gd name="T34" fmla="*/ 2147483647 w 33"/>
                <a:gd name="T35" fmla="*/ 2147483647 h 20"/>
                <a:gd name="T36" fmla="*/ 2147483647 w 33"/>
                <a:gd name="T37" fmla="*/ 2147483647 h 20"/>
                <a:gd name="T38" fmla="*/ 2147483647 w 33"/>
                <a:gd name="T39" fmla="*/ 2147483647 h 20"/>
                <a:gd name="T40" fmla="*/ 2147483647 w 33"/>
                <a:gd name="T41" fmla="*/ 2147483647 h 20"/>
                <a:gd name="T42" fmla="*/ 2147483647 w 33"/>
                <a:gd name="T43" fmla="*/ 2147483647 h 20"/>
                <a:gd name="T44" fmla="*/ 2147483647 w 33"/>
                <a:gd name="T45" fmla="*/ 2147483647 h 20"/>
                <a:gd name="T46" fmla="*/ 2147483647 w 33"/>
                <a:gd name="T47" fmla="*/ 2147483647 h 20"/>
                <a:gd name="T48" fmla="*/ 2147483647 w 33"/>
                <a:gd name="T49" fmla="*/ 2147483647 h 20"/>
                <a:gd name="T50" fmla="*/ 2147483647 w 33"/>
                <a:gd name="T51" fmla="*/ 0 h 20"/>
                <a:gd name="T52" fmla="*/ 2147483647 w 33"/>
                <a:gd name="T53" fmla="*/ 0 h 20"/>
                <a:gd name="T54" fmla="*/ 2147483647 w 33"/>
                <a:gd name="T55" fmla="*/ 0 h 20"/>
                <a:gd name="T56" fmla="*/ 2147483647 w 33"/>
                <a:gd name="T57" fmla="*/ 0 h 20"/>
                <a:gd name="T58" fmla="*/ 2147483647 w 3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0"/>
                <a:gd name="T92" fmla="*/ 33 w 3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0">
                  <a:moveTo>
                    <a:pt x="10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21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3" name="Line 1196"/>
            <p:cNvSpPr>
              <a:spLocks noChangeShapeType="1"/>
            </p:cNvSpPr>
            <p:nvPr/>
          </p:nvSpPr>
          <p:spPr bwMode="auto">
            <a:xfrm>
              <a:off x="852558" y="166785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4" name="Freeform 1197"/>
            <p:cNvSpPr>
              <a:spLocks/>
            </p:cNvSpPr>
            <p:nvPr/>
          </p:nvSpPr>
          <p:spPr bwMode="auto">
            <a:xfrm>
              <a:off x="847026" y="1666447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2147483647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2147483647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9"/>
                  </a:moveTo>
                  <a:lnTo>
                    <a:pt x="21" y="6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4" y="37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5" name="Line 1198"/>
            <p:cNvSpPr>
              <a:spLocks noChangeShapeType="1"/>
            </p:cNvSpPr>
            <p:nvPr/>
          </p:nvSpPr>
          <p:spPr bwMode="auto">
            <a:xfrm>
              <a:off x="851174" y="167208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6" name="Freeform 1199"/>
            <p:cNvSpPr>
              <a:spLocks/>
            </p:cNvSpPr>
            <p:nvPr/>
          </p:nvSpPr>
          <p:spPr bwMode="auto">
            <a:xfrm>
              <a:off x="847026" y="1672088"/>
              <a:ext cx="41496" cy="5641"/>
            </a:xfrm>
            <a:custGeom>
              <a:avLst/>
              <a:gdLst>
                <a:gd name="T0" fmla="*/ 2147483647 w 147"/>
                <a:gd name="T1" fmla="*/ 0 h 20"/>
                <a:gd name="T2" fmla="*/ 2147483647 w 147"/>
                <a:gd name="T3" fmla="*/ 0 h 20"/>
                <a:gd name="T4" fmla="*/ 2147483647 w 147"/>
                <a:gd name="T5" fmla="*/ 0 h 20"/>
                <a:gd name="T6" fmla="*/ 2147483647 w 147"/>
                <a:gd name="T7" fmla="*/ 2147483647 h 20"/>
                <a:gd name="T8" fmla="*/ 2147483647 w 147"/>
                <a:gd name="T9" fmla="*/ 2147483647 h 20"/>
                <a:gd name="T10" fmla="*/ 2147483647 w 147"/>
                <a:gd name="T11" fmla="*/ 2147483647 h 20"/>
                <a:gd name="T12" fmla="*/ 0 w 147"/>
                <a:gd name="T13" fmla="*/ 2147483647 h 20"/>
                <a:gd name="T14" fmla="*/ 0 w 147"/>
                <a:gd name="T15" fmla="*/ 2147483647 h 20"/>
                <a:gd name="T16" fmla="*/ 0 w 147"/>
                <a:gd name="T17" fmla="*/ 2147483647 h 20"/>
                <a:gd name="T18" fmla="*/ 2147483647 w 147"/>
                <a:gd name="T19" fmla="*/ 2147483647 h 20"/>
                <a:gd name="T20" fmla="*/ 2147483647 w 147"/>
                <a:gd name="T21" fmla="*/ 2147483647 h 20"/>
                <a:gd name="T22" fmla="*/ 2147483647 w 147"/>
                <a:gd name="T23" fmla="*/ 2147483647 h 20"/>
                <a:gd name="T24" fmla="*/ 2147483647 w 147"/>
                <a:gd name="T25" fmla="*/ 2147483647 h 20"/>
                <a:gd name="T26" fmla="*/ 2147483647 w 147"/>
                <a:gd name="T27" fmla="*/ 2147483647 h 20"/>
                <a:gd name="T28" fmla="*/ 2147483647 w 147"/>
                <a:gd name="T29" fmla="*/ 2147483647 h 20"/>
                <a:gd name="T30" fmla="*/ 2147483647 w 147"/>
                <a:gd name="T31" fmla="*/ 2147483647 h 20"/>
                <a:gd name="T32" fmla="*/ 2147483647 w 147"/>
                <a:gd name="T33" fmla="*/ 2147483647 h 20"/>
                <a:gd name="T34" fmla="*/ 2147483647 w 147"/>
                <a:gd name="T35" fmla="*/ 2147483647 h 20"/>
                <a:gd name="T36" fmla="*/ 2147483647 w 147"/>
                <a:gd name="T37" fmla="*/ 2147483647 h 20"/>
                <a:gd name="T38" fmla="*/ 2147483647 w 147"/>
                <a:gd name="T39" fmla="*/ 2147483647 h 20"/>
                <a:gd name="T40" fmla="*/ 2147483647 w 147"/>
                <a:gd name="T41" fmla="*/ 2147483647 h 20"/>
                <a:gd name="T42" fmla="*/ 2147483647 w 147"/>
                <a:gd name="T43" fmla="*/ 2147483647 h 20"/>
                <a:gd name="T44" fmla="*/ 2147483647 w 147"/>
                <a:gd name="T45" fmla="*/ 2147483647 h 20"/>
                <a:gd name="T46" fmla="*/ 2147483647 w 147"/>
                <a:gd name="T47" fmla="*/ 2147483647 h 20"/>
                <a:gd name="T48" fmla="*/ 2147483647 w 147"/>
                <a:gd name="T49" fmla="*/ 2147483647 h 20"/>
                <a:gd name="T50" fmla="*/ 2147483647 w 147"/>
                <a:gd name="T51" fmla="*/ 2147483647 h 20"/>
                <a:gd name="T52" fmla="*/ 2147483647 w 147"/>
                <a:gd name="T53" fmla="*/ 0 h 20"/>
                <a:gd name="T54" fmla="*/ 2147483647 w 147"/>
                <a:gd name="T55" fmla="*/ 0 h 20"/>
                <a:gd name="T56" fmla="*/ 2147483647 w 147"/>
                <a:gd name="T57" fmla="*/ 0 h 20"/>
                <a:gd name="T58" fmla="*/ 2147483647 w 14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7"/>
                <a:gd name="T91" fmla="*/ 0 h 20"/>
                <a:gd name="T92" fmla="*/ 147 w 14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7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36" y="20"/>
                  </a:lnTo>
                  <a:lnTo>
                    <a:pt x="142" y="20"/>
                  </a:lnTo>
                  <a:lnTo>
                    <a:pt x="144" y="18"/>
                  </a:lnTo>
                  <a:lnTo>
                    <a:pt x="147" y="18"/>
                  </a:lnTo>
                  <a:lnTo>
                    <a:pt x="147" y="14"/>
                  </a:lnTo>
                  <a:lnTo>
                    <a:pt x="147" y="12"/>
                  </a:lnTo>
                  <a:lnTo>
                    <a:pt x="147" y="9"/>
                  </a:lnTo>
                  <a:lnTo>
                    <a:pt x="147" y="6"/>
                  </a:lnTo>
                  <a:lnTo>
                    <a:pt x="147" y="3"/>
                  </a:lnTo>
                  <a:lnTo>
                    <a:pt x="144" y="3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7" name="Line 1200"/>
            <p:cNvSpPr>
              <a:spLocks noChangeShapeType="1"/>
            </p:cNvSpPr>
            <p:nvPr/>
          </p:nvSpPr>
          <p:spPr bwMode="auto">
            <a:xfrm>
              <a:off x="888521" y="167631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8" name="Freeform 1201"/>
            <p:cNvSpPr>
              <a:spLocks/>
            </p:cNvSpPr>
            <p:nvPr/>
          </p:nvSpPr>
          <p:spPr bwMode="auto">
            <a:xfrm>
              <a:off x="882989" y="1672088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0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0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2147483647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2147483647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5" y="43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5" y="47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9" name="Line 1202"/>
            <p:cNvSpPr>
              <a:spLocks noChangeShapeType="1"/>
            </p:cNvSpPr>
            <p:nvPr/>
          </p:nvSpPr>
          <p:spPr bwMode="auto">
            <a:xfrm>
              <a:off x="885755" y="167913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0" name="Freeform 1203"/>
            <p:cNvSpPr>
              <a:spLocks/>
            </p:cNvSpPr>
            <p:nvPr/>
          </p:nvSpPr>
          <p:spPr bwMode="auto">
            <a:xfrm>
              <a:off x="882989" y="1679139"/>
              <a:ext cx="11065" cy="7052"/>
            </a:xfrm>
            <a:custGeom>
              <a:avLst/>
              <a:gdLst>
                <a:gd name="T0" fmla="*/ 2147483647 w 44"/>
                <a:gd name="T1" fmla="*/ 0 h 21"/>
                <a:gd name="T2" fmla="*/ 2147483647 w 44"/>
                <a:gd name="T3" fmla="*/ 0 h 21"/>
                <a:gd name="T4" fmla="*/ 2147483647 w 44"/>
                <a:gd name="T5" fmla="*/ 0 h 21"/>
                <a:gd name="T6" fmla="*/ 2147483647 w 44"/>
                <a:gd name="T7" fmla="*/ 0 h 21"/>
                <a:gd name="T8" fmla="*/ 2147483647 w 44"/>
                <a:gd name="T9" fmla="*/ 2147483647 h 21"/>
                <a:gd name="T10" fmla="*/ 2147483647 w 44"/>
                <a:gd name="T11" fmla="*/ 2147483647 h 21"/>
                <a:gd name="T12" fmla="*/ 0 w 44"/>
                <a:gd name="T13" fmla="*/ 2147483647 h 21"/>
                <a:gd name="T14" fmla="*/ 0 w 44"/>
                <a:gd name="T15" fmla="*/ 2147483647 h 21"/>
                <a:gd name="T16" fmla="*/ 0 w 44"/>
                <a:gd name="T17" fmla="*/ 2147483647 h 21"/>
                <a:gd name="T18" fmla="*/ 2147483647 w 44"/>
                <a:gd name="T19" fmla="*/ 2147483647 h 21"/>
                <a:gd name="T20" fmla="*/ 2147483647 w 44"/>
                <a:gd name="T21" fmla="*/ 2147483647 h 21"/>
                <a:gd name="T22" fmla="*/ 2147483647 w 44"/>
                <a:gd name="T23" fmla="*/ 2147483647 h 21"/>
                <a:gd name="T24" fmla="*/ 2147483647 w 44"/>
                <a:gd name="T25" fmla="*/ 2147483647 h 21"/>
                <a:gd name="T26" fmla="*/ 2147483647 w 44"/>
                <a:gd name="T27" fmla="*/ 2147483647 h 21"/>
                <a:gd name="T28" fmla="*/ 2147483647 w 44"/>
                <a:gd name="T29" fmla="*/ 2147483647 h 21"/>
                <a:gd name="T30" fmla="*/ 2147483647 w 44"/>
                <a:gd name="T31" fmla="*/ 2147483647 h 21"/>
                <a:gd name="T32" fmla="*/ 2147483647 w 44"/>
                <a:gd name="T33" fmla="*/ 2147483647 h 21"/>
                <a:gd name="T34" fmla="*/ 2147483647 w 44"/>
                <a:gd name="T35" fmla="*/ 2147483647 h 21"/>
                <a:gd name="T36" fmla="*/ 2147483647 w 44"/>
                <a:gd name="T37" fmla="*/ 2147483647 h 21"/>
                <a:gd name="T38" fmla="*/ 2147483647 w 44"/>
                <a:gd name="T39" fmla="*/ 2147483647 h 21"/>
                <a:gd name="T40" fmla="*/ 2147483647 w 44"/>
                <a:gd name="T41" fmla="*/ 2147483647 h 21"/>
                <a:gd name="T42" fmla="*/ 2147483647 w 44"/>
                <a:gd name="T43" fmla="*/ 2147483647 h 21"/>
                <a:gd name="T44" fmla="*/ 2147483647 w 44"/>
                <a:gd name="T45" fmla="*/ 2147483647 h 21"/>
                <a:gd name="T46" fmla="*/ 2147483647 w 44"/>
                <a:gd name="T47" fmla="*/ 2147483647 h 21"/>
                <a:gd name="T48" fmla="*/ 2147483647 w 44"/>
                <a:gd name="T49" fmla="*/ 2147483647 h 21"/>
                <a:gd name="T50" fmla="*/ 2147483647 w 44"/>
                <a:gd name="T51" fmla="*/ 0 h 21"/>
                <a:gd name="T52" fmla="*/ 2147483647 w 44"/>
                <a:gd name="T53" fmla="*/ 0 h 21"/>
                <a:gd name="T54" fmla="*/ 2147483647 w 44"/>
                <a:gd name="T55" fmla="*/ 0 h 21"/>
                <a:gd name="T56" fmla="*/ 2147483647 w 44"/>
                <a:gd name="T57" fmla="*/ 0 h 21"/>
                <a:gd name="T58" fmla="*/ 2147483647 w 4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"/>
                <a:gd name="T91" fmla="*/ 0 h 21"/>
                <a:gd name="T92" fmla="*/ 44 w 4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" h="21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21"/>
                  </a:lnTo>
                  <a:lnTo>
                    <a:pt x="29" y="21"/>
                  </a:lnTo>
                  <a:lnTo>
                    <a:pt x="34" y="21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4" y="15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1" name="Line 1204"/>
            <p:cNvSpPr>
              <a:spLocks noChangeShapeType="1"/>
            </p:cNvSpPr>
            <p:nvPr/>
          </p:nvSpPr>
          <p:spPr bwMode="auto">
            <a:xfrm>
              <a:off x="894054" y="168196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2" name="Freeform 1205"/>
            <p:cNvSpPr>
              <a:spLocks/>
            </p:cNvSpPr>
            <p:nvPr/>
          </p:nvSpPr>
          <p:spPr bwMode="auto">
            <a:xfrm>
              <a:off x="888521" y="1679139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0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0 h 44"/>
                <a:gd name="T22" fmla="*/ 2147483647 w 21"/>
                <a:gd name="T23" fmla="*/ 2147483647 h 44"/>
                <a:gd name="T24" fmla="*/ 2147483647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2147483647 w 21"/>
                <a:gd name="T33" fmla="*/ 2147483647 h 44"/>
                <a:gd name="T34" fmla="*/ 2147483647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21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7" y="40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3" name="Line 1206"/>
            <p:cNvSpPr>
              <a:spLocks noChangeShapeType="1"/>
            </p:cNvSpPr>
            <p:nvPr/>
          </p:nvSpPr>
          <p:spPr bwMode="auto">
            <a:xfrm>
              <a:off x="891288" y="168619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4" name="Freeform 1207"/>
            <p:cNvSpPr>
              <a:spLocks/>
            </p:cNvSpPr>
            <p:nvPr/>
          </p:nvSpPr>
          <p:spPr bwMode="auto">
            <a:xfrm>
              <a:off x="888521" y="1686191"/>
              <a:ext cx="12449" cy="5641"/>
            </a:xfrm>
            <a:custGeom>
              <a:avLst/>
              <a:gdLst>
                <a:gd name="T0" fmla="*/ 2147483647 w 46"/>
                <a:gd name="T1" fmla="*/ 0 h 21"/>
                <a:gd name="T2" fmla="*/ 2147483647 w 46"/>
                <a:gd name="T3" fmla="*/ 0 h 21"/>
                <a:gd name="T4" fmla="*/ 2147483647 w 46"/>
                <a:gd name="T5" fmla="*/ 0 h 21"/>
                <a:gd name="T6" fmla="*/ 2147483647 w 46"/>
                <a:gd name="T7" fmla="*/ 2147483647 h 21"/>
                <a:gd name="T8" fmla="*/ 2147483647 w 46"/>
                <a:gd name="T9" fmla="*/ 2147483647 h 21"/>
                <a:gd name="T10" fmla="*/ 2147483647 w 46"/>
                <a:gd name="T11" fmla="*/ 2147483647 h 21"/>
                <a:gd name="T12" fmla="*/ 0 w 46"/>
                <a:gd name="T13" fmla="*/ 2147483647 h 21"/>
                <a:gd name="T14" fmla="*/ 0 w 46"/>
                <a:gd name="T15" fmla="*/ 2147483647 h 21"/>
                <a:gd name="T16" fmla="*/ 0 w 46"/>
                <a:gd name="T17" fmla="*/ 2147483647 h 21"/>
                <a:gd name="T18" fmla="*/ 2147483647 w 46"/>
                <a:gd name="T19" fmla="*/ 2147483647 h 21"/>
                <a:gd name="T20" fmla="*/ 2147483647 w 46"/>
                <a:gd name="T21" fmla="*/ 2147483647 h 21"/>
                <a:gd name="T22" fmla="*/ 2147483647 w 46"/>
                <a:gd name="T23" fmla="*/ 2147483647 h 21"/>
                <a:gd name="T24" fmla="*/ 2147483647 w 46"/>
                <a:gd name="T25" fmla="*/ 2147483647 h 21"/>
                <a:gd name="T26" fmla="*/ 2147483647 w 46"/>
                <a:gd name="T27" fmla="*/ 2147483647 h 21"/>
                <a:gd name="T28" fmla="*/ 2147483647 w 46"/>
                <a:gd name="T29" fmla="*/ 2147483647 h 21"/>
                <a:gd name="T30" fmla="*/ 2147483647 w 46"/>
                <a:gd name="T31" fmla="*/ 2147483647 h 21"/>
                <a:gd name="T32" fmla="*/ 2147483647 w 46"/>
                <a:gd name="T33" fmla="*/ 2147483647 h 21"/>
                <a:gd name="T34" fmla="*/ 2147483647 w 46"/>
                <a:gd name="T35" fmla="*/ 2147483647 h 21"/>
                <a:gd name="T36" fmla="*/ 2147483647 w 46"/>
                <a:gd name="T37" fmla="*/ 2147483647 h 21"/>
                <a:gd name="T38" fmla="*/ 2147483647 w 46"/>
                <a:gd name="T39" fmla="*/ 2147483647 h 21"/>
                <a:gd name="T40" fmla="*/ 2147483647 w 46"/>
                <a:gd name="T41" fmla="*/ 2147483647 h 21"/>
                <a:gd name="T42" fmla="*/ 2147483647 w 46"/>
                <a:gd name="T43" fmla="*/ 2147483647 h 21"/>
                <a:gd name="T44" fmla="*/ 2147483647 w 46"/>
                <a:gd name="T45" fmla="*/ 2147483647 h 21"/>
                <a:gd name="T46" fmla="*/ 2147483647 w 46"/>
                <a:gd name="T47" fmla="*/ 2147483647 h 21"/>
                <a:gd name="T48" fmla="*/ 2147483647 w 46"/>
                <a:gd name="T49" fmla="*/ 2147483647 h 21"/>
                <a:gd name="T50" fmla="*/ 2147483647 w 46"/>
                <a:gd name="T51" fmla="*/ 2147483647 h 21"/>
                <a:gd name="T52" fmla="*/ 2147483647 w 46"/>
                <a:gd name="T53" fmla="*/ 0 h 21"/>
                <a:gd name="T54" fmla="*/ 2147483647 w 46"/>
                <a:gd name="T55" fmla="*/ 0 h 21"/>
                <a:gd name="T56" fmla="*/ 2147483647 w 46"/>
                <a:gd name="T57" fmla="*/ 0 h 21"/>
                <a:gd name="T58" fmla="*/ 2147483647 w 4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1"/>
                <a:gd name="T92" fmla="*/ 46 w 4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1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32" y="21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3" y="17"/>
                  </a:lnTo>
                  <a:lnTo>
                    <a:pt x="46" y="15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6" y="6"/>
                  </a:lnTo>
                  <a:lnTo>
                    <a:pt x="43" y="4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5" name="Line 1208"/>
            <p:cNvSpPr>
              <a:spLocks noChangeShapeType="1"/>
            </p:cNvSpPr>
            <p:nvPr/>
          </p:nvSpPr>
          <p:spPr bwMode="auto">
            <a:xfrm>
              <a:off x="898203" y="168619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6" name="Freeform 1209"/>
            <p:cNvSpPr>
              <a:spLocks/>
            </p:cNvSpPr>
            <p:nvPr/>
          </p:nvSpPr>
          <p:spPr bwMode="auto">
            <a:xfrm>
              <a:off x="895437" y="1686191"/>
              <a:ext cx="13832" cy="5641"/>
            </a:xfrm>
            <a:custGeom>
              <a:avLst/>
              <a:gdLst>
                <a:gd name="T0" fmla="*/ 2147483647 w 46"/>
                <a:gd name="T1" fmla="*/ 0 h 21"/>
                <a:gd name="T2" fmla="*/ 2147483647 w 46"/>
                <a:gd name="T3" fmla="*/ 0 h 21"/>
                <a:gd name="T4" fmla="*/ 2147483647 w 46"/>
                <a:gd name="T5" fmla="*/ 0 h 21"/>
                <a:gd name="T6" fmla="*/ 2147483647 w 46"/>
                <a:gd name="T7" fmla="*/ 2147483647 h 21"/>
                <a:gd name="T8" fmla="*/ 2147483647 w 46"/>
                <a:gd name="T9" fmla="*/ 2147483647 h 21"/>
                <a:gd name="T10" fmla="*/ 0 w 46"/>
                <a:gd name="T11" fmla="*/ 2147483647 h 21"/>
                <a:gd name="T12" fmla="*/ 0 w 46"/>
                <a:gd name="T13" fmla="*/ 2147483647 h 21"/>
                <a:gd name="T14" fmla="*/ 0 w 46"/>
                <a:gd name="T15" fmla="*/ 2147483647 h 21"/>
                <a:gd name="T16" fmla="*/ 0 w 46"/>
                <a:gd name="T17" fmla="*/ 2147483647 h 21"/>
                <a:gd name="T18" fmla="*/ 0 w 46"/>
                <a:gd name="T19" fmla="*/ 2147483647 h 21"/>
                <a:gd name="T20" fmla="*/ 2147483647 w 46"/>
                <a:gd name="T21" fmla="*/ 2147483647 h 21"/>
                <a:gd name="T22" fmla="*/ 2147483647 w 46"/>
                <a:gd name="T23" fmla="*/ 2147483647 h 21"/>
                <a:gd name="T24" fmla="*/ 2147483647 w 46"/>
                <a:gd name="T25" fmla="*/ 2147483647 h 21"/>
                <a:gd name="T26" fmla="*/ 2147483647 w 46"/>
                <a:gd name="T27" fmla="*/ 2147483647 h 21"/>
                <a:gd name="T28" fmla="*/ 2147483647 w 46"/>
                <a:gd name="T29" fmla="*/ 2147483647 h 21"/>
                <a:gd name="T30" fmla="*/ 2147483647 w 46"/>
                <a:gd name="T31" fmla="*/ 2147483647 h 21"/>
                <a:gd name="T32" fmla="*/ 2147483647 w 46"/>
                <a:gd name="T33" fmla="*/ 2147483647 h 21"/>
                <a:gd name="T34" fmla="*/ 2147483647 w 46"/>
                <a:gd name="T35" fmla="*/ 2147483647 h 21"/>
                <a:gd name="T36" fmla="*/ 2147483647 w 46"/>
                <a:gd name="T37" fmla="*/ 2147483647 h 21"/>
                <a:gd name="T38" fmla="*/ 2147483647 w 46"/>
                <a:gd name="T39" fmla="*/ 2147483647 h 21"/>
                <a:gd name="T40" fmla="*/ 2147483647 w 46"/>
                <a:gd name="T41" fmla="*/ 2147483647 h 21"/>
                <a:gd name="T42" fmla="*/ 2147483647 w 46"/>
                <a:gd name="T43" fmla="*/ 2147483647 h 21"/>
                <a:gd name="T44" fmla="*/ 2147483647 w 46"/>
                <a:gd name="T45" fmla="*/ 2147483647 h 21"/>
                <a:gd name="T46" fmla="*/ 2147483647 w 46"/>
                <a:gd name="T47" fmla="*/ 2147483647 h 21"/>
                <a:gd name="T48" fmla="*/ 2147483647 w 46"/>
                <a:gd name="T49" fmla="*/ 2147483647 h 21"/>
                <a:gd name="T50" fmla="*/ 2147483647 w 46"/>
                <a:gd name="T51" fmla="*/ 2147483647 h 21"/>
                <a:gd name="T52" fmla="*/ 2147483647 w 46"/>
                <a:gd name="T53" fmla="*/ 0 h 21"/>
                <a:gd name="T54" fmla="*/ 2147483647 w 46"/>
                <a:gd name="T55" fmla="*/ 0 h 21"/>
                <a:gd name="T56" fmla="*/ 2147483647 w 46"/>
                <a:gd name="T57" fmla="*/ 0 h 21"/>
                <a:gd name="T58" fmla="*/ 2147483647 w 4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1"/>
                <a:gd name="T92" fmla="*/ 46 w 4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32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7" name="Line 1211"/>
            <p:cNvSpPr>
              <a:spLocks noChangeShapeType="1"/>
            </p:cNvSpPr>
            <p:nvPr/>
          </p:nvSpPr>
          <p:spPr bwMode="auto">
            <a:xfrm>
              <a:off x="909269" y="168901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8" name="Freeform 1212"/>
            <p:cNvSpPr>
              <a:spLocks/>
            </p:cNvSpPr>
            <p:nvPr/>
          </p:nvSpPr>
          <p:spPr bwMode="auto">
            <a:xfrm>
              <a:off x="903736" y="1686190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20" y="9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9" name="Line 1213"/>
            <p:cNvSpPr>
              <a:spLocks noChangeShapeType="1"/>
            </p:cNvSpPr>
            <p:nvPr/>
          </p:nvSpPr>
          <p:spPr bwMode="auto">
            <a:xfrm>
              <a:off x="905119" y="169324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0" name="Freeform 1214"/>
            <p:cNvSpPr>
              <a:spLocks/>
            </p:cNvSpPr>
            <p:nvPr/>
          </p:nvSpPr>
          <p:spPr bwMode="auto">
            <a:xfrm>
              <a:off x="903736" y="1693243"/>
              <a:ext cx="22132" cy="5641"/>
            </a:xfrm>
            <a:custGeom>
              <a:avLst/>
              <a:gdLst>
                <a:gd name="T0" fmla="*/ 2147483647 w 83"/>
                <a:gd name="T1" fmla="*/ 0 h 20"/>
                <a:gd name="T2" fmla="*/ 2147483647 w 83"/>
                <a:gd name="T3" fmla="*/ 0 h 20"/>
                <a:gd name="T4" fmla="*/ 2147483647 w 83"/>
                <a:gd name="T5" fmla="*/ 0 h 20"/>
                <a:gd name="T6" fmla="*/ 2147483647 w 83"/>
                <a:gd name="T7" fmla="*/ 0 h 20"/>
                <a:gd name="T8" fmla="*/ 2147483647 w 83"/>
                <a:gd name="T9" fmla="*/ 2147483647 h 20"/>
                <a:gd name="T10" fmla="*/ 0 w 83"/>
                <a:gd name="T11" fmla="*/ 2147483647 h 20"/>
                <a:gd name="T12" fmla="*/ 0 w 83"/>
                <a:gd name="T13" fmla="*/ 2147483647 h 20"/>
                <a:gd name="T14" fmla="*/ 0 w 83"/>
                <a:gd name="T15" fmla="*/ 2147483647 h 20"/>
                <a:gd name="T16" fmla="*/ 0 w 83"/>
                <a:gd name="T17" fmla="*/ 2147483647 h 20"/>
                <a:gd name="T18" fmla="*/ 0 w 83"/>
                <a:gd name="T19" fmla="*/ 2147483647 h 20"/>
                <a:gd name="T20" fmla="*/ 2147483647 w 83"/>
                <a:gd name="T21" fmla="*/ 2147483647 h 20"/>
                <a:gd name="T22" fmla="*/ 2147483647 w 83"/>
                <a:gd name="T23" fmla="*/ 2147483647 h 20"/>
                <a:gd name="T24" fmla="*/ 2147483647 w 83"/>
                <a:gd name="T25" fmla="*/ 2147483647 h 20"/>
                <a:gd name="T26" fmla="*/ 2147483647 w 83"/>
                <a:gd name="T27" fmla="*/ 2147483647 h 20"/>
                <a:gd name="T28" fmla="*/ 2147483647 w 83"/>
                <a:gd name="T29" fmla="*/ 2147483647 h 20"/>
                <a:gd name="T30" fmla="*/ 2147483647 w 83"/>
                <a:gd name="T31" fmla="*/ 2147483647 h 20"/>
                <a:gd name="T32" fmla="*/ 2147483647 w 83"/>
                <a:gd name="T33" fmla="*/ 2147483647 h 20"/>
                <a:gd name="T34" fmla="*/ 2147483647 w 83"/>
                <a:gd name="T35" fmla="*/ 2147483647 h 20"/>
                <a:gd name="T36" fmla="*/ 2147483647 w 83"/>
                <a:gd name="T37" fmla="*/ 2147483647 h 20"/>
                <a:gd name="T38" fmla="*/ 2147483647 w 83"/>
                <a:gd name="T39" fmla="*/ 2147483647 h 20"/>
                <a:gd name="T40" fmla="*/ 2147483647 w 83"/>
                <a:gd name="T41" fmla="*/ 2147483647 h 20"/>
                <a:gd name="T42" fmla="*/ 2147483647 w 83"/>
                <a:gd name="T43" fmla="*/ 2147483647 h 20"/>
                <a:gd name="T44" fmla="*/ 2147483647 w 83"/>
                <a:gd name="T45" fmla="*/ 2147483647 h 20"/>
                <a:gd name="T46" fmla="*/ 2147483647 w 83"/>
                <a:gd name="T47" fmla="*/ 2147483647 h 20"/>
                <a:gd name="T48" fmla="*/ 2147483647 w 83"/>
                <a:gd name="T49" fmla="*/ 2147483647 h 20"/>
                <a:gd name="T50" fmla="*/ 2147483647 w 83"/>
                <a:gd name="T51" fmla="*/ 0 h 20"/>
                <a:gd name="T52" fmla="*/ 2147483647 w 83"/>
                <a:gd name="T53" fmla="*/ 0 h 20"/>
                <a:gd name="T54" fmla="*/ 2147483647 w 83"/>
                <a:gd name="T55" fmla="*/ 0 h 20"/>
                <a:gd name="T56" fmla="*/ 2147483647 w 83"/>
                <a:gd name="T57" fmla="*/ 0 h 20"/>
                <a:gd name="T58" fmla="*/ 2147483647 w 8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3"/>
                <a:gd name="T91" fmla="*/ 0 h 20"/>
                <a:gd name="T92" fmla="*/ 83 w 8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3" h="20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83" y="15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3" y="5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1" name="Line 1215"/>
            <p:cNvSpPr>
              <a:spLocks noChangeShapeType="1"/>
            </p:cNvSpPr>
            <p:nvPr/>
          </p:nvSpPr>
          <p:spPr bwMode="auto">
            <a:xfrm>
              <a:off x="925867" y="169606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2" name="Freeform 1216"/>
            <p:cNvSpPr>
              <a:spLocks/>
            </p:cNvSpPr>
            <p:nvPr/>
          </p:nvSpPr>
          <p:spPr bwMode="auto">
            <a:xfrm>
              <a:off x="920334" y="1693243"/>
              <a:ext cx="5533" cy="12693"/>
            </a:xfrm>
            <a:custGeom>
              <a:avLst/>
              <a:gdLst>
                <a:gd name="T0" fmla="*/ 2147483647 w 19"/>
                <a:gd name="T1" fmla="*/ 2147483647 h 44"/>
                <a:gd name="T2" fmla="*/ 2147483647 w 19"/>
                <a:gd name="T3" fmla="*/ 2147483647 h 44"/>
                <a:gd name="T4" fmla="*/ 2147483647 w 19"/>
                <a:gd name="T5" fmla="*/ 2147483647 h 44"/>
                <a:gd name="T6" fmla="*/ 2147483647 w 19"/>
                <a:gd name="T7" fmla="*/ 2147483647 h 44"/>
                <a:gd name="T8" fmla="*/ 2147483647 w 19"/>
                <a:gd name="T9" fmla="*/ 0 h 44"/>
                <a:gd name="T10" fmla="*/ 2147483647 w 19"/>
                <a:gd name="T11" fmla="*/ 0 h 44"/>
                <a:gd name="T12" fmla="*/ 2147483647 w 19"/>
                <a:gd name="T13" fmla="*/ 0 h 44"/>
                <a:gd name="T14" fmla="*/ 2147483647 w 19"/>
                <a:gd name="T15" fmla="*/ 0 h 44"/>
                <a:gd name="T16" fmla="*/ 2147483647 w 19"/>
                <a:gd name="T17" fmla="*/ 0 h 44"/>
                <a:gd name="T18" fmla="*/ 2147483647 w 19"/>
                <a:gd name="T19" fmla="*/ 0 h 44"/>
                <a:gd name="T20" fmla="*/ 2147483647 w 19"/>
                <a:gd name="T21" fmla="*/ 0 h 44"/>
                <a:gd name="T22" fmla="*/ 2147483647 w 19"/>
                <a:gd name="T23" fmla="*/ 2147483647 h 44"/>
                <a:gd name="T24" fmla="*/ 0 w 19"/>
                <a:gd name="T25" fmla="*/ 2147483647 h 44"/>
                <a:gd name="T26" fmla="*/ 0 w 19"/>
                <a:gd name="T27" fmla="*/ 2147483647 h 44"/>
                <a:gd name="T28" fmla="*/ 0 w 19"/>
                <a:gd name="T29" fmla="*/ 2147483647 h 44"/>
                <a:gd name="T30" fmla="*/ 0 w 19"/>
                <a:gd name="T31" fmla="*/ 2147483647 h 44"/>
                <a:gd name="T32" fmla="*/ 0 w 19"/>
                <a:gd name="T33" fmla="*/ 2147483647 h 44"/>
                <a:gd name="T34" fmla="*/ 2147483647 w 19"/>
                <a:gd name="T35" fmla="*/ 2147483647 h 44"/>
                <a:gd name="T36" fmla="*/ 2147483647 w 19"/>
                <a:gd name="T37" fmla="*/ 2147483647 h 44"/>
                <a:gd name="T38" fmla="*/ 2147483647 w 19"/>
                <a:gd name="T39" fmla="*/ 2147483647 h 44"/>
                <a:gd name="T40" fmla="*/ 2147483647 w 19"/>
                <a:gd name="T41" fmla="*/ 2147483647 h 44"/>
                <a:gd name="T42" fmla="*/ 2147483647 w 19"/>
                <a:gd name="T43" fmla="*/ 2147483647 h 44"/>
                <a:gd name="T44" fmla="*/ 2147483647 w 19"/>
                <a:gd name="T45" fmla="*/ 2147483647 h 44"/>
                <a:gd name="T46" fmla="*/ 2147483647 w 19"/>
                <a:gd name="T47" fmla="*/ 2147483647 h 44"/>
                <a:gd name="T48" fmla="*/ 2147483647 w 19"/>
                <a:gd name="T49" fmla="*/ 2147483647 h 44"/>
                <a:gd name="T50" fmla="*/ 2147483647 w 19"/>
                <a:gd name="T51" fmla="*/ 2147483647 h 44"/>
                <a:gd name="T52" fmla="*/ 2147483647 w 19"/>
                <a:gd name="T53" fmla="*/ 2147483647 h 44"/>
                <a:gd name="T54" fmla="*/ 2147483647 w 19"/>
                <a:gd name="T55" fmla="*/ 2147483647 h 44"/>
                <a:gd name="T56" fmla="*/ 2147483647 w 19"/>
                <a:gd name="T57" fmla="*/ 2147483647 h 44"/>
                <a:gd name="T58" fmla="*/ 2147483647 w 19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4"/>
                <a:gd name="T92" fmla="*/ 19 w 19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4">
                  <a:moveTo>
                    <a:pt x="19" y="9"/>
                  </a:moveTo>
                  <a:lnTo>
                    <a:pt x="19" y="5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6" y="40"/>
                  </a:lnTo>
                  <a:lnTo>
                    <a:pt x="19" y="38"/>
                  </a:lnTo>
                  <a:lnTo>
                    <a:pt x="19" y="34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3" name="Line 1217"/>
            <p:cNvSpPr>
              <a:spLocks noChangeShapeType="1"/>
            </p:cNvSpPr>
            <p:nvPr/>
          </p:nvSpPr>
          <p:spPr bwMode="auto">
            <a:xfrm>
              <a:off x="923101" y="170029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4" name="Freeform 1218"/>
            <p:cNvSpPr>
              <a:spLocks/>
            </p:cNvSpPr>
            <p:nvPr/>
          </p:nvSpPr>
          <p:spPr bwMode="auto">
            <a:xfrm>
              <a:off x="920334" y="1700294"/>
              <a:ext cx="27664" cy="5641"/>
            </a:xfrm>
            <a:custGeom>
              <a:avLst/>
              <a:gdLst>
                <a:gd name="T0" fmla="*/ 2147483647 w 97"/>
                <a:gd name="T1" fmla="*/ 0 h 21"/>
                <a:gd name="T2" fmla="*/ 2147483647 w 97"/>
                <a:gd name="T3" fmla="*/ 0 h 21"/>
                <a:gd name="T4" fmla="*/ 2147483647 w 97"/>
                <a:gd name="T5" fmla="*/ 2147483647 h 21"/>
                <a:gd name="T6" fmla="*/ 2147483647 w 97"/>
                <a:gd name="T7" fmla="*/ 2147483647 h 21"/>
                <a:gd name="T8" fmla="*/ 2147483647 w 97"/>
                <a:gd name="T9" fmla="*/ 2147483647 h 21"/>
                <a:gd name="T10" fmla="*/ 0 w 97"/>
                <a:gd name="T11" fmla="*/ 2147483647 h 21"/>
                <a:gd name="T12" fmla="*/ 0 w 97"/>
                <a:gd name="T13" fmla="*/ 2147483647 h 21"/>
                <a:gd name="T14" fmla="*/ 0 w 97"/>
                <a:gd name="T15" fmla="*/ 2147483647 h 21"/>
                <a:gd name="T16" fmla="*/ 0 w 97"/>
                <a:gd name="T17" fmla="*/ 2147483647 h 21"/>
                <a:gd name="T18" fmla="*/ 0 w 97"/>
                <a:gd name="T19" fmla="*/ 2147483647 h 21"/>
                <a:gd name="T20" fmla="*/ 2147483647 w 97"/>
                <a:gd name="T21" fmla="*/ 2147483647 h 21"/>
                <a:gd name="T22" fmla="*/ 2147483647 w 97"/>
                <a:gd name="T23" fmla="*/ 2147483647 h 21"/>
                <a:gd name="T24" fmla="*/ 2147483647 w 97"/>
                <a:gd name="T25" fmla="*/ 2147483647 h 21"/>
                <a:gd name="T26" fmla="*/ 2147483647 w 97"/>
                <a:gd name="T27" fmla="*/ 2147483647 h 21"/>
                <a:gd name="T28" fmla="*/ 2147483647 w 97"/>
                <a:gd name="T29" fmla="*/ 2147483647 h 21"/>
                <a:gd name="T30" fmla="*/ 2147483647 w 97"/>
                <a:gd name="T31" fmla="*/ 2147483647 h 21"/>
                <a:gd name="T32" fmla="*/ 2147483647 w 97"/>
                <a:gd name="T33" fmla="*/ 2147483647 h 21"/>
                <a:gd name="T34" fmla="*/ 2147483647 w 97"/>
                <a:gd name="T35" fmla="*/ 2147483647 h 21"/>
                <a:gd name="T36" fmla="*/ 2147483647 w 97"/>
                <a:gd name="T37" fmla="*/ 2147483647 h 21"/>
                <a:gd name="T38" fmla="*/ 2147483647 w 97"/>
                <a:gd name="T39" fmla="*/ 2147483647 h 21"/>
                <a:gd name="T40" fmla="*/ 2147483647 w 97"/>
                <a:gd name="T41" fmla="*/ 2147483647 h 21"/>
                <a:gd name="T42" fmla="*/ 2147483647 w 97"/>
                <a:gd name="T43" fmla="*/ 2147483647 h 21"/>
                <a:gd name="T44" fmla="*/ 2147483647 w 97"/>
                <a:gd name="T45" fmla="*/ 2147483647 h 21"/>
                <a:gd name="T46" fmla="*/ 2147483647 w 97"/>
                <a:gd name="T47" fmla="*/ 2147483647 h 21"/>
                <a:gd name="T48" fmla="*/ 2147483647 w 97"/>
                <a:gd name="T49" fmla="*/ 2147483647 h 21"/>
                <a:gd name="T50" fmla="*/ 2147483647 w 97"/>
                <a:gd name="T51" fmla="*/ 2147483647 h 21"/>
                <a:gd name="T52" fmla="*/ 2147483647 w 97"/>
                <a:gd name="T53" fmla="*/ 2147483647 h 21"/>
                <a:gd name="T54" fmla="*/ 2147483647 w 97"/>
                <a:gd name="T55" fmla="*/ 0 h 21"/>
                <a:gd name="T56" fmla="*/ 2147483647 w 97"/>
                <a:gd name="T57" fmla="*/ 0 h 21"/>
                <a:gd name="T58" fmla="*/ 2147483647 w 9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7"/>
                <a:gd name="T91" fmla="*/ 0 h 21"/>
                <a:gd name="T92" fmla="*/ 97 w 9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7" h="21">
                  <a:moveTo>
                    <a:pt x="8" y="0"/>
                  </a:moveTo>
                  <a:lnTo>
                    <a:pt x="8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86" y="21"/>
                  </a:lnTo>
                  <a:lnTo>
                    <a:pt x="88" y="21"/>
                  </a:lnTo>
                  <a:lnTo>
                    <a:pt x="91" y="21"/>
                  </a:lnTo>
                  <a:lnTo>
                    <a:pt x="94" y="17"/>
                  </a:lnTo>
                  <a:lnTo>
                    <a:pt x="97" y="15"/>
                  </a:lnTo>
                  <a:lnTo>
                    <a:pt x="97" y="11"/>
                  </a:lnTo>
                  <a:lnTo>
                    <a:pt x="97" y="9"/>
                  </a:lnTo>
                  <a:lnTo>
                    <a:pt x="97" y="6"/>
                  </a:lnTo>
                  <a:lnTo>
                    <a:pt x="94" y="3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5" name="Line 1219"/>
            <p:cNvSpPr>
              <a:spLocks noChangeShapeType="1"/>
            </p:cNvSpPr>
            <p:nvPr/>
          </p:nvSpPr>
          <p:spPr bwMode="auto">
            <a:xfrm>
              <a:off x="945232" y="170029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6" name="Freeform 1220"/>
            <p:cNvSpPr>
              <a:spLocks/>
            </p:cNvSpPr>
            <p:nvPr/>
          </p:nvSpPr>
          <p:spPr bwMode="auto">
            <a:xfrm>
              <a:off x="942465" y="1700294"/>
              <a:ext cx="19365" cy="5641"/>
            </a:xfrm>
            <a:custGeom>
              <a:avLst/>
              <a:gdLst>
                <a:gd name="T0" fmla="*/ 2147483647 w 68"/>
                <a:gd name="T1" fmla="*/ 0 h 21"/>
                <a:gd name="T2" fmla="*/ 2147483647 w 68"/>
                <a:gd name="T3" fmla="*/ 0 h 21"/>
                <a:gd name="T4" fmla="*/ 2147483647 w 68"/>
                <a:gd name="T5" fmla="*/ 2147483647 h 21"/>
                <a:gd name="T6" fmla="*/ 2147483647 w 68"/>
                <a:gd name="T7" fmla="*/ 2147483647 h 21"/>
                <a:gd name="T8" fmla="*/ 2147483647 w 68"/>
                <a:gd name="T9" fmla="*/ 2147483647 h 21"/>
                <a:gd name="T10" fmla="*/ 0 w 68"/>
                <a:gd name="T11" fmla="*/ 2147483647 h 21"/>
                <a:gd name="T12" fmla="*/ 0 w 68"/>
                <a:gd name="T13" fmla="*/ 2147483647 h 21"/>
                <a:gd name="T14" fmla="*/ 0 w 68"/>
                <a:gd name="T15" fmla="*/ 2147483647 h 21"/>
                <a:gd name="T16" fmla="*/ 0 w 68"/>
                <a:gd name="T17" fmla="*/ 2147483647 h 21"/>
                <a:gd name="T18" fmla="*/ 0 w 68"/>
                <a:gd name="T19" fmla="*/ 2147483647 h 21"/>
                <a:gd name="T20" fmla="*/ 2147483647 w 68"/>
                <a:gd name="T21" fmla="*/ 2147483647 h 21"/>
                <a:gd name="T22" fmla="*/ 2147483647 w 68"/>
                <a:gd name="T23" fmla="*/ 2147483647 h 21"/>
                <a:gd name="T24" fmla="*/ 2147483647 w 68"/>
                <a:gd name="T25" fmla="*/ 2147483647 h 21"/>
                <a:gd name="T26" fmla="*/ 2147483647 w 68"/>
                <a:gd name="T27" fmla="*/ 2147483647 h 21"/>
                <a:gd name="T28" fmla="*/ 2147483647 w 68"/>
                <a:gd name="T29" fmla="*/ 2147483647 h 21"/>
                <a:gd name="T30" fmla="*/ 2147483647 w 68"/>
                <a:gd name="T31" fmla="*/ 2147483647 h 21"/>
                <a:gd name="T32" fmla="*/ 2147483647 w 68"/>
                <a:gd name="T33" fmla="*/ 2147483647 h 21"/>
                <a:gd name="T34" fmla="*/ 2147483647 w 68"/>
                <a:gd name="T35" fmla="*/ 2147483647 h 21"/>
                <a:gd name="T36" fmla="*/ 2147483647 w 68"/>
                <a:gd name="T37" fmla="*/ 2147483647 h 21"/>
                <a:gd name="T38" fmla="*/ 2147483647 w 68"/>
                <a:gd name="T39" fmla="*/ 2147483647 h 21"/>
                <a:gd name="T40" fmla="*/ 2147483647 w 68"/>
                <a:gd name="T41" fmla="*/ 2147483647 h 21"/>
                <a:gd name="T42" fmla="*/ 2147483647 w 68"/>
                <a:gd name="T43" fmla="*/ 2147483647 h 21"/>
                <a:gd name="T44" fmla="*/ 2147483647 w 68"/>
                <a:gd name="T45" fmla="*/ 2147483647 h 21"/>
                <a:gd name="T46" fmla="*/ 2147483647 w 68"/>
                <a:gd name="T47" fmla="*/ 2147483647 h 21"/>
                <a:gd name="T48" fmla="*/ 2147483647 w 68"/>
                <a:gd name="T49" fmla="*/ 2147483647 h 21"/>
                <a:gd name="T50" fmla="*/ 2147483647 w 68"/>
                <a:gd name="T51" fmla="*/ 2147483647 h 21"/>
                <a:gd name="T52" fmla="*/ 2147483647 w 68"/>
                <a:gd name="T53" fmla="*/ 2147483647 h 21"/>
                <a:gd name="T54" fmla="*/ 2147483647 w 68"/>
                <a:gd name="T55" fmla="*/ 0 h 21"/>
                <a:gd name="T56" fmla="*/ 2147483647 w 68"/>
                <a:gd name="T57" fmla="*/ 0 h 21"/>
                <a:gd name="T58" fmla="*/ 2147483647 w 6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8"/>
                <a:gd name="T91" fmla="*/ 0 h 21"/>
                <a:gd name="T92" fmla="*/ 68 w 6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8" h="21">
                  <a:moveTo>
                    <a:pt x="8" y="0"/>
                  </a:moveTo>
                  <a:lnTo>
                    <a:pt x="8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54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8" y="11"/>
                  </a:lnTo>
                  <a:lnTo>
                    <a:pt x="68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2" y="3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7" name="Line 1221"/>
            <p:cNvSpPr>
              <a:spLocks noChangeShapeType="1"/>
            </p:cNvSpPr>
            <p:nvPr/>
          </p:nvSpPr>
          <p:spPr bwMode="auto">
            <a:xfrm>
              <a:off x="961831" y="170311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8" name="Freeform 1222"/>
            <p:cNvSpPr>
              <a:spLocks/>
            </p:cNvSpPr>
            <p:nvPr/>
          </p:nvSpPr>
          <p:spPr bwMode="auto">
            <a:xfrm>
              <a:off x="956298" y="1700294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9" name="Line 1223"/>
            <p:cNvSpPr>
              <a:spLocks noChangeShapeType="1"/>
            </p:cNvSpPr>
            <p:nvPr/>
          </p:nvSpPr>
          <p:spPr bwMode="auto">
            <a:xfrm>
              <a:off x="957681" y="170734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0" name="Freeform 1224"/>
            <p:cNvSpPr>
              <a:spLocks/>
            </p:cNvSpPr>
            <p:nvPr/>
          </p:nvSpPr>
          <p:spPr bwMode="auto">
            <a:xfrm>
              <a:off x="956298" y="1707346"/>
              <a:ext cx="26281" cy="5641"/>
            </a:xfrm>
            <a:custGeom>
              <a:avLst/>
              <a:gdLst>
                <a:gd name="T0" fmla="*/ 2147483647 w 98"/>
                <a:gd name="T1" fmla="*/ 0 h 20"/>
                <a:gd name="T2" fmla="*/ 2147483647 w 98"/>
                <a:gd name="T3" fmla="*/ 0 h 20"/>
                <a:gd name="T4" fmla="*/ 2147483647 w 98"/>
                <a:gd name="T5" fmla="*/ 0 h 20"/>
                <a:gd name="T6" fmla="*/ 2147483647 w 98"/>
                <a:gd name="T7" fmla="*/ 0 h 20"/>
                <a:gd name="T8" fmla="*/ 0 w 98"/>
                <a:gd name="T9" fmla="*/ 2147483647 h 20"/>
                <a:gd name="T10" fmla="*/ 0 w 98"/>
                <a:gd name="T11" fmla="*/ 2147483647 h 20"/>
                <a:gd name="T12" fmla="*/ 0 w 98"/>
                <a:gd name="T13" fmla="*/ 2147483647 h 20"/>
                <a:gd name="T14" fmla="*/ 0 w 98"/>
                <a:gd name="T15" fmla="*/ 2147483647 h 20"/>
                <a:gd name="T16" fmla="*/ 0 w 98"/>
                <a:gd name="T17" fmla="*/ 2147483647 h 20"/>
                <a:gd name="T18" fmla="*/ 0 w 98"/>
                <a:gd name="T19" fmla="*/ 2147483647 h 20"/>
                <a:gd name="T20" fmla="*/ 0 w 98"/>
                <a:gd name="T21" fmla="*/ 2147483647 h 20"/>
                <a:gd name="T22" fmla="*/ 2147483647 w 98"/>
                <a:gd name="T23" fmla="*/ 2147483647 h 20"/>
                <a:gd name="T24" fmla="*/ 2147483647 w 98"/>
                <a:gd name="T25" fmla="*/ 2147483647 h 20"/>
                <a:gd name="T26" fmla="*/ 2147483647 w 98"/>
                <a:gd name="T27" fmla="*/ 2147483647 h 20"/>
                <a:gd name="T28" fmla="*/ 2147483647 w 98"/>
                <a:gd name="T29" fmla="*/ 2147483647 h 20"/>
                <a:gd name="T30" fmla="*/ 2147483647 w 98"/>
                <a:gd name="T31" fmla="*/ 2147483647 h 20"/>
                <a:gd name="T32" fmla="*/ 2147483647 w 98"/>
                <a:gd name="T33" fmla="*/ 2147483647 h 20"/>
                <a:gd name="T34" fmla="*/ 2147483647 w 98"/>
                <a:gd name="T35" fmla="*/ 2147483647 h 20"/>
                <a:gd name="T36" fmla="*/ 2147483647 w 98"/>
                <a:gd name="T37" fmla="*/ 2147483647 h 20"/>
                <a:gd name="T38" fmla="*/ 2147483647 w 98"/>
                <a:gd name="T39" fmla="*/ 2147483647 h 20"/>
                <a:gd name="T40" fmla="*/ 2147483647 w 98"/>
                <a:gd name="T41" fmla="*/ 2147483647 h 20"/>
                <a:gd name="T42" fmla="*/ 2147483647 w 98"/>
                <a:gd name="T43" fmla="*/ 2147483647 h 20"/>
                <a:gd name="T44" fmla="*/ 2147483647 w 98"/>
                <a:gd name="T45" fmla="*/ 2147483647 h 20"/>
                <a:gd name="T46" fmla="*/ 2147483647 w 98"/>
                <a:gd name="T47" fmla="*/ 2147483647 h 20"/>
                <a:gd name="T48" fmla="*/ 2147483647 w 98"/>
                <a:gd name="T49" fmla="*/ 2147483647 h 20"/>
                <a:gd name="T50" fmla="*/ 2147483647 w 98"/>
                <a:gd name="T51" fmla="*/ 0 h 20"/>
                <a:gd name="T52" fmla="*/ 2147483647 w 98"/>
                <a:gd name="T53" fmla="*/ 0 h 20"/>
                <a:gd name="T54" fmla="*/ 2147483647 w 98"/>
                <a:gd name="T55" fmla="*/ 0 h 20"/>
                <a:gd name="T56" fmla="*/ 2147483647 w 98"/>
                <a:gd name="T57" fmla="*/ 0 h 20"/>
                <a:gd name="T58" fmla="*/ 2147483647 w 9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8"/>
                <a:gd name="T91" fmla="*/ 0 h 20"/>
                <a:gd name="T92" fmla="*/ 98 w 9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8" h="20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4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5" y="18"/>
                  </a:lnTo>
                  <a:lnTo>
                    <a:pt x="95" y="14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1" name="Line 1225"/>
            <p:cNvSpPr>
              <a:spLocks noChangeShapeType="1"/>
            </p:cNvSpPr>
            <p:nvPr/>
          </p:nvSpPr>
          <p:spPr bwMode="auto">
            <a:xfrm>
              <a:off x="982579" y="17101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2" name="Freeform 1226"/>
            <p:cNvSpPr>
              <a:spLocks/>
            </p:cNvSpPr>
            <p:nvPr/>
          </p:nvSpPr>
          <p:spPr bwMode="auto">
            <a:xfrm>
              <a:off x="977046" y="1707346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2147483647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2147483647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6" y="40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0"/>
                  </a:lnTo>
                  <a:lnTo>
                    <a:pt x="20" y="38"/>
                  </a:lnTo>
                  <a:lnTo>
                    <a:pt x="20" y="34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3" name="Line 1227"/>
            <p:cNvSpPr>
              <a:spLocks noChangeShapeType="1"/>
            </p:cNvSpPr>
            <p:nvPr/>
          </p:nvSpPr>
          <p:spPr bwMode="auto">
            <a:xfrm>
              <a:off x="981195" y="1714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4" name="Freeform 1228"/>
            <p:cNvSpPr>
              <a:spLocks/>
            </p:cNvSpPr>
            <p:nvPr/>
          </p:nvSpPr>
          <p:spPr bwMode="auto">
            <a:xfrm>
              <a:off x="977046" y="1714397"/>
              <a:ext cx="8299" cy="5641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0 h 19"/>
                <a:gd name="T4" fmla="*/ 2147483647 w 29"/>
                <a:gd name="T5" fmla="*/ 2147483647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2147483647 w 29"/>
                <a:gd name="T11" fmla="*/ 2147483647 h 19"/>
                <a:gd name="T12" fmla="*/ 0 w 29"/>
                <a:gd name="T13" fmla="*/ 2147483647 h 19"/>
                <a:gd name="T14" fmla="*/ 0 w 29"/>
                <a:gd name="T15" fmla="*/ 2147483647 h 19"/>
                <a:gd name="T16" fmla="*/ 0 w 29"/>
                <a:gd name="T17" fmla="*/ 2147483647 h 19"/>
                <a:gd name="T18" fmla="*/ 2147483647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2147483647 h 19"/>
                <a:gd name="T54" fmla="*/ 2147483647 w 29"/>
                <a:gd name="T55" fmla="*/ 0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7" y="19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5" name="Line 1229"/>
            <p:cNvSpPr>
              <a:spLocks noChangeShapeType="1"/>
            </p:cNvSpPr>
            <p:nvPr/>
          </p:nvSpPr>
          <p:spPr bwMode="auto">
            <a:xfrm>
              <a:off x="985345" y="171721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6" name="Freeform 1230"/>
            <p:cNvSpPr>
              <a:spLocks/>
            </p:cNvSpPr>
            <p:nvPr/>
          </p:nvSpPr>
          <p:spPr bwMode="auto">
            <a:xfrm>
              <a:off x="979813" y="1714397"/>
              <a:ext cx="5533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2147483647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2147483647 h 45"/>
                <a:gd name="T20" fmla="*/ 2147483647 w 21"/>
                <a:gd name="T21" fmla="*/ 2147483647 h 45"/>
                <a:gd name="T22" fmla="*/ 2147483647 w 21"/>
                <a:gd name="T23" fmla="*/ 2147483647 h 45"/>
                <a:gd name="T24" fmla="*/ 2147483647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2147483647 w 21"/>
                <a:gd name="T33" fmla="*/ 2147483647 h 45"/>
                <a:gd name="T34" fmla="*/ 2147483647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0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9" y="45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8" y="43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7" name="Line 1231"/>
            <p:cNvSpPr>
              <a:spLocks noChangeShapeType="1"/>
            </p:cNvSpPr>
            <p:nvPr/>
          </p:nvSpPr>
          <p:spPr bwMode="auto">
            <a:xfrm>
              <a:off x="982579" y="172145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8" name="Freeform 1232"/>
            <p:cNvSpPr>
              <a:spLocks/>
            </p:cNvSpPr>
            <p:nvPr/>
          </p:nvSpPr>
          <p:spPr bwMode="auto">
            <a:xfrm>
              <a:off x="979813" y="1721450"/>
              <a:ext cx="9683" cy="5641"/>
            </a:xfrm>
            <a:custGeom>
              <a:avLst/>
              <a:gdLst>
                <a:gd name="T0" fmla="*/ 2147483647 w 37"/>
                <a:gd name="T1" fmla="*/ 0 h 20"/>
                <a:gd name="T2" fmla="*/ 2147483647 w 37"/>
                <a:gd name="T3" fmla="*/ 0 h 20"/>
                <a:gd name="T4" fmla="*/ 2147483647 w 37"/>
                <a:gd name="T5" fmla="*/ 0 h 20"/>
                <a:gd name="T6" fmla="*/ 2147483647 w 37"/>
                <a:gd name="T7" fmla="*/ 2147483647 h 20"/>
                <a:gd name="T8" fmla="*/ 2147483647 w 37"/>
                <a:gd name="T9" fmla="*/ 2147483647 h 20"/>
                <a:gd name="T10" fmla="*/ 2147483647 w 37"/>
                <a:gd name="T11" fmla="*/ 2147483647 h 20"/>
                <a:gd name="T12" fmla="*/ 0 w 37"/>
                <a:gd name="T13" fmla="*/ 2147483647 h 20"/>
                <a:gd name="T14" fmla="*/ 0 w 37"/>
                <a:gd name="T15" fmla="*/ 2147483647 h 20"/>
                <a:gd name="T16" fmla="*/ 0 w 37"/>
                <a:gd name="T17" fmla="*/ 2147483647 h 20"/>
                <a:gd name="T18" fmla="*/ 2147483647 w 37"/>
                <a:gd name="T19" fmla="*/ 2147483647 h 20"/>
                <a:gd name="T20" fmla="*/ 2147483647 w 37"/>
                <a:gd name="T21" fmla="*/ 2147483647 h 20"/>
                <a:gd name="T22" fmla="*/ 2147483647 w 37"/>
                <a:gd name="T23" fmla="*/ 2147483647 h 20"/>
                <a:gd name="T24" fmla="*/ 2147483647 w 37"/>
                <a:gd name="T25" fmla="*/ 2147483647 h 20"/>
                <a:gd name="T26" fmla="*/ 2147483647 w 37"/>
                <a:gd name="T27" fmla="*/ 2147483647 h 20"/>
                <a:gd name="T28" fmla="*/ 2147483647 w 37"/>
                <a:gd name="T29" fmla="*/ 2147483647 h 20"/>
                <a:gd name="T30" fmla="*/ 2147483647 w 37"/>
                <a:gd name="T31" fmla="*/ 2147483647 h 20"/>
                <a:gd name="T32" fmla="*/ 2147483647 w 37"/>
                <a:gd name="T33" fmla="*/ 2147483647 h 20"/>
                <a:gd name="T34" fmla="*/ 2147483647 w 37"/>
                <a:gd name="T35" fmla="*/ 2147483647 h 20"/>
                <a:gd name="T36" fmla="*/ 2147483647 w 37"/>
                <a:gd name="T37" fmla="*/ 2147483647 h 20"/>
                <a:gd name="T38" fmla="*/ 2147483647 w 37"/>
                <a:gd name="T39" fmla="*/ 2147483647 h 20"/>
                <a:gd name="T40" fmla="*/ 2147483647 w 37"/>
                <a:gd name="T41" fmla="*/ 2147483647 h 20"/>
                <a:gd name="T42" fmla="*/ 2147483647 w 37"/>
                <a:gd name="T43" fmla="*/ 2147483647 h 20"/>
                <a:gd name="T44" fmla="*/ 2147483647 w 37"/>
                <a:gd name="T45" fmla="*/ 2147483647 h 20"/>
                <a:gd name="T46" fmla="*/ 2147483647 w 37"/>
                <a:gd name="T47" fmla="*/ 2147483647 h 20"/>
                <a:gd name="T48" fmla="*/ 2147483647 w 37"/>
                <a:gd name="T49" fmla="*/ 2147483647 h 20"/>
                <a:gd name="T50" fmla="*/ 2147483647 w 37"/>
                <a:gd name="T51" fmla="*/ 2147483647 h 20"/>
                <a:gd name="T52" fmla="*/ 2147483647 w 37"/>
                <a:gd name="T53" fmla="*/ 0 h 20"/>
                <a:gd name="T54" fmla="*/ 2147483647 w 37"/>
                <a:gd name="T55" fmla="*/ 0 h 20"/>
                <a:gd name="T56" fmla="*/ 2147483647 w 37"/>
                <a:gd name="T57" fmla="*/ 0 h 20"/>
                <a:gd name="T58" fmla="*/ 2147483647 w 3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0"/>
                <a:gd name="T92" fmla="*/ 37 w 3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23" y="20"/>
                  </a:lnTo>
                  <a:lnTo>
                    <a:pt x="29" y="20"/>
                  </a:lnTo>
                  <a:lnTo>
                    <a:pt x="31" y="18"/>
                  </a:lnTo>
                  <a:lnTo>
                    <a:pt x="35" y="14"/>
                  </a:lnTo>
                  <a:lnTo>
                    <a:pt x="37" y="12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9" name="Line 1233"/>
            <p:cNvSpPr>
              <a:spLocks noChangeShapeType="1"/>
            </p:cNvSpPr>
            <p:nvPr/>
          </p:nvSpPr>
          <p:spPr bwMode="auto">
            <a:xfrm>
              <a:off x="989495" y="172286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0" name="Freeform 1234"/>
            <p:cNvSpPr>
              <a:spLocks/>
            </p:cNvSpPr>
            <p:nvPr/>
          </p:nvSpPr>
          <p:spPr bwMode="auto">
            <a:xfrm>
              <a:off x="983962" y="1721450"/>
              <a:ext cx="5533" cy="1128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2147483647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2147483647 h 43"/>
                <a:gd name="T22" fmla="*/ 2147483647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8"/>
                  </a:moveTo>
                  <a:lnTo>
                    <a:pt x="19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1" name="Line 1235"/>
            <p:cNvSpPr>
              <a:spLocks noChangeShapeType="1"/>
            </p:cNvSpPr>
            <p:nvPr/>
          </p:nvSpPr>
          <p:spPr bwMode="auto">
            <a:xfrm>
              <a:off x="986728" y="172709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2" name="Freeform 1236"/>
            <p:cNvSpPr>
              <a:spLocks/>
            </p:cNvSpPr>
            <p:nvPr/>
          </p:nvSpPr>
          <p:spPr bwMode="auto">
            <a:xfrm>
              <a:off x="983962" y="1727092"/>
              <a:ext cx="5533" cy="5641"/>
            </a:xfrm>
            <a:custGeom>
              <a:avLst/>
              <a:gdLst>
                <a:gd name="T0" fmla="*/ 2147483647 w 19"/>
                <a:gd name="T1" fmla="*/ 0 h 20"/>
                <a:gd name="T2" fmla="*/ 2147483647 w 19"/>
                <a:gd name="T3" fmla="*/ 0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0 w 19"/>
                <a:gd name="T11" fmla="*/ 2147483647 h 20"/>
                <a:gd name="T12" fmla="*/ 0 w 19"/>
                <a:gd name="T13" fmla="*/ 2147483647 h 20"/>
                <a:gd name="T14" fmla="*/ 0 w 19"/>
                <a:gd name="T15" fmla="*/ 2147483647 h 20"/>
                <a:gd name="T16" fmla="*/ 0 w 19"/>
                <a:gd name="T17" fmla="*/ 2147483647 h 20"/>
                <a:gd name="T18" fmla="*/ 0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2147483647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2147483647 w 19"/>
                <a:gd name="T55" fmla="*/ 0 h 20"/>
                <a:gd name="T56" fmla="*/ 2147483647 w 19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"/>
                <a:gd name="T88" fmla="*/ 0 h 20"/>
                <a:gd name="T89" fmla="*/ 19 w 19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" h="20">
                  <a:moveTo>
                    <a:pt x="9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3" name="Line 1237"/>
            <p:cNvSpPr>
              <a:spLocks noChangeShapeType="1"/>
            </p:cNvSpPr>
            <p:nvPr/>
          </p:nvSpPr>
          <p:spPr bwMode="auto">
            <a:xfrm>
              <a:off x="989495" y="173132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4" name="Freeform 1238"/>
            <p:cNvSpPr>
              <a:spLocks/>
            </p:cNvSpPr>
            <p:nvPr/>
          </p:nvSpPr>
          <p:spPr bwMode="auto">
            <a:xfrm>
              <a:off x="983962" y="1727092"/>
              <a:ext cx="5533" cy="1410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2147483647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2147483647 h 46"/>
                <a:gd name="T20" fmla="*/ 2147483647 w 19"/>
                <a:gd name="T21" fmla="*/ 2147483647 h 46"/>
                <a:gd name="T22" fmla="*/ 2147483647 w 19"/>
                <a:gd name="T23" fmla="*/ 2147483647 h 46"/>
                <a:gd name="T24" fmla="*/ 0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0 w 19"/>
                <a:gd name="T33" fmla="*/ 2147483647 h 46"/>
                <a:gd name="T34" fmla="*/ 2147483647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12"/>
                  </a:moveTo>
                  <a:lnTo>
                    <a:pt x="19" y="9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5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5" name="Line 1239"/>
            <p:cNvSpPr>
              <a:spLocks noChangeShapeType="1"/>
            </p:cNvSpPr>
            <p:nvPr/>
          </p:nvSpPr>
          <p:spPr bwMode="auto">
            <a:xfrm>
              <a:off x="988112" y="173555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6" name="Freeform 1240"/>
            <p:cNvSpPr>
              <a:spLocks/>
            </p:cNvSpPr>
            <p:nvPr/>
          </p:nvSpPr>
          <p:spPr bwMode="auto">
            <a:xfrm>
              <a:off x="983962" y="1735554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0 h 20"/>
                <a:gd name="T6" fmla="*/ 2147483647 w 29"/>
                <a:gd name="T7" fmla="*/ 2147483647 h 20"/>
                <a:gd name="T8" fmla="*/ 2147483647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0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3" y="20"/>
                  </a:lnTo>
                  <a:lnTo>
                    <a:pt x="25" y="17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5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7" name="Line 1241"/>
            <p:cNvSpPr>
              <a:spLocks noChangeShapeType="1"/>
            </p:cNvSpPr>
            <p:nvPr/>
          </p:nvSpPr>
          <p:spPr bwMode="auto">
            <a:xfrm>
              <a:off x="992261" y="173696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8" name="Freeform 1242"/>
            <p:cNvSpPr>
              <a:spLocks/>
            </p:cNvSpPr>
            <p:nvPr/>
          </p:nvSpPr>
          <p:spPr bwMode="auto">
            <a:xfrm>
              <a:off x="986728" y="1735554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9" name="Line 1243"/>
            <p:cNvSpPr>
              <a:spLocks noChangeShapeType="1"/>
            </p:cNvSpPr>
            <p:nvPr/>
          </p:nvSpPr>
          <p:spPr bwMode="auto">
            <a:xfrm>
              <a:off x="989495" y="174119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0" name="Freeform 1244"/>
            <p:cNvSpPr>
              <a:spLocks/>
            </p:cNvSpPr>
            <p:nvPr/>
          </p:nvSpPr>
          <p:spPr bwMode="auto">
            <a:xfrm>
              <a:off x="986728" y="1741195"/>
              <a:ext cx="11065" cy="5641"/>
            </a:xfrm>
            <a:custGeom>
              <a:avLst/>
              <a:gdLst>
                <a:gd name="T0" fmla="*/ 2147483647 w 37"/>
                <a:gd name="T1" fmla="*/ 0 h 20"/>
                <a:gd name="T2" fmla="*/ 2147483647 w 37"/>
                <a:gd name="T3" fmla="*/ 0 h 20"/>
                <a:gd name="T4" fmla="*/ 2147483647 w 37"/>
                <a:gd name="T5" fmla="*/ 2147483647 h 20"/>
                <a:gd name="T6" fmla="*/ 2147483647 w 37"/>
                <a:gd name="T7" fmla="*/ 2147483647 h 20"/>
                <a:gd name="T8" fmla="*/ 2147483647 w 37"/>
                <a:gd name="T9" fmla="*/ 2147483647 h 20"/>
                <a:gd name="T10" fmla="*/ 0 w 37"/>
                <a:gd name="T11" fmla="*/ 2147483647 h 20"/>
                <a:gd name="T12" fmla="*/ 0 w 37"/>
                <a:gd name="T13" fmla="*/ 2147483647 h 20"/>
                <a:gd name="T14" fmla="*/ 0 w 37"/>
                <a:gd name="T15" fmla="*/ 2147483647 h 20"/>
                <a:gd name="T16" fmla="*/ 0 w 37"/>
                <a:gd name="T17" fmla="*/ 2147483647 h 20"/>
                <a:gd name="T18" fmla="*/ 0 w 37"/>
                <a:gd name="T19" fmla="*/ 2147483647 h 20"/>
                <a:gd name="T20" fmla="*/ 2147483647 w 37"/>
                <a:gd name="T21" fmla="*/ 2147483647 h 20"/>
                <a:gd name="T22" fmla="*/ 2147483647 w 37"/>
                <a:gd name="T23" fmla="*/ 2147483647 h 20"/>
                <a:gd name="T24" fmla="*/ 2147483647 w 37"/>
                <a:gd name="T25" fmla="*/ 2147483647 h 20"/>
                <a:gd name="T26" fmla="*/ 2147483647 w 37"/>
                <a:gd name="T27" fmla="*/ 2147483647 h 20"/>
                <a:gd name="T28" fmla="*/ 2147483647 w 37"/>
                <a:gd name="T29" fmla="*/ 2147483647 h 20"/>
                <a:gd name="T30" fmla="*/ 2147483647 w 37"/>
                <a:gd name="T31" fmla="*/ 2147483647 h 20"/>
                <a:gd name="T32" fmla="*/ 2147483647 w 37"/>
                <a:gd name="T33" fmla="*/ 2147483647 h 20"/>
                <a:gd name="T34" fmla="*/ 2147483647 w 37"/>
                <a:gd name="T35" fmla="*/ 2147483647 h 20"/>
                <a:gd name="T36" fmla="*/ 2147483647 w 37"/>
                <a:gd name="T37" fmla="*/ 2147483647 h 20"/>
                <a:gd name="T38" fmla="*/ 2147483647 w 37"/>
                <a:gd name="T39" fmla="*/ 2147483647 h 20"/>
                <a:gd name="T40" fmla="*/ 2147483647 w 37"/>
                <a:gd name="T41" fmla="*/ 2147483647 h 20"/>
                <a:gd name="T42" fmla="*/ 2147483647 w 37"/>
                <a:gd name="T43" fmla="*/ 2147483647 h 20"/>
                <a:gd name="T44" fmla="*/ 2147483647 w 37"/>
                <a:gd name="T45" fmla="*/ 2147483647 h 20"/>
                <a:gd name="T46" fmla="*/ 2147483647 w 37"/>
                <a:gd name="T47" fmla="*/ 2147483647 h 20"/>
                <a:gd name="T48" fmla="*/ 2147483647 w 37"/>
                <a:gd name="T49" fmla="*/ 2147483647 h 20"/>
                <a:gd name="T50" fmla="*/ 2147483647 w 37"/>
                <a:gd name="T51" fmla="*/ 2147483647 h 20"/>
                <a:gd name="T52" fmla="*/ 2147483647 w 37"/>
                <a:gd name="T53" fmla="*/ 2147483647 h 20"/>
                <a:gd name="T54" fmla="*/ 2147483647 w 37"/>
                <a:gd name="T55" fmla="*/ 0 h 20"/>
                <a:gd name="T56" fmla="*/ 2147483647 w 37"/>
                <a:gd name="T57" fmla="*/ 0 h 20"/>
                <a:gd name="T58" fmla="*/ 2147483647 w 3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0"/>
                <a:gd name="T92" fmla="*/ 37 w 3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0">
                  <a:moveTo>
                    <a:pt x="10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22" y="20"/>
                  </a:lnTo>
                  <a:lnTo>
                    <a:pt x="28" y="20"/>
                  </a:lnTo>
                  <a:lnTo>
                    <a:pt x="31" y="20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3" y="14"/>
                  </a:lnTo>
                  <a:lnTo>
                    <a:pt x="37" y="14"/>
                  </a:lnTo>
                  <a:lnTo>
                    <a:pt x="37" y="12"/>
                  </a:lnTo>
                  <a:lnTo>
                    <a:pt x="37" y="8"/>
                  </a:lnTo>
                  <a:lnTo>
                    <a:pt x="33" y="6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1" name="Line 1245"/>
            <p:cNvSpPr>
              <a:spLocks noChangeShapeType="1"/>
            </p:cNvSpPr>
            <p:nvPr/>
          </p:nvSpPr>
          <p:spPr bwMode="auto">
            <a:xfrm>
              <a:off x="997794" y="174542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2" name="Freeform 1246"/>
            <p:cNvSpPr>
              <a:spLocks/>
            </p:cNvSpPr>
            <p:nvPr/>
          </p:nvSpPr>
          <p:spPr bwMode="auto">
            <a:xfrm>
              <a:off x="990878" y="1741195"/>
              <a:ext cx="6917" cy="1410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8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4" y="43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3" name="Line 1247"/>
            <p:cNvSpPr>
              <a:spLocks noChangeShapeType="1"/>
            </p:cNvSpPr>
            <p:nvPr/>
          </p:nvSpPr>
          <p:spPr bwMode="auto">
            <a:xfrm>
              <a:off x="993644" y="174824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4" name="Freeform 1248"/>
            <p:cNvSpPr>
              <a:spLocks/>
            </p:cNvSpPr>
            <p:nvPr/>
          </p:nvSpPr>
          <p:spPr bwMode="auto">
            <a:xfrm>
              <a:off x="990878" y="1748246"/>
              <a:ext cx="8299" cy="7052"/>
            </a:xfrm>
            <a:custGeom>
              <a:avLst/>
              <a:gdLst>
                <a:gd name="T0" fmla="*/ 2147483647 w 29"/>
                <a:gd name="T1" fmla="*/ 0 h 21"/>
                <a:gd name="T2" fmla="*/ 2147483647 w 29"/>
                <a:gd name="T3" fmla="*/ 0 h 21"/>
                <a:gd name="T4" fmla="*/ 2147483647 w 29"/>
                <a:gd name="T5" fmla="*/ 0 h 21"/>
                <a:gd name="T6" fmla="*/ 2147483647 w 29"/>
                <a:gd name="T7" fmla="*/ 2147483647 h 21"/>
                <a:gd name="T8" fmla="*/ 2147483647 w 29"/>
                <a:gd name="T9" fmla="*/ 2147483647 h 21"/>
                <a:gd name="T10" fmla="*/ 0 w 29"/>
                <a:gd name="T11" fmla="*/ 2147483647 h 21"/>
                <a:gd name="T12" fmla="*/ 0 w 29"/>
                <a:gd name="T13" fmla="*/ 2147483647 h 21"/>
                <a:gd name="T14" fmla="*/ 0 w 29"/>
                <a:gd name="T15" fmla="*/ 2147483647 h 21"/>
                <a:gd name="T16" fmla="*/ 0 w 29"/>
                <a:gd name="T17" fmla="*/ 2147483647 h 21"/>
                <a:gd name="T18" fmla="*/ 0 w 29"/>
                <a:gd name="T19" fmla="*/ 2147483647 h 21"/>
                <a:gd name="T20" fmla="*/ 2147483647 w 29"/>
                <a:gd name="T21" fmla="*/ 2147483647 h 21"/>
                <a:gd name="T22" fmla="*/ 2147483647 w 29"/>
                <a:gd name="T23" fmla="*/ 2147483647 h 21"/>
                <a:gd name="T24" fmla="*/ 2147483647 w 29"/>
                <a:gd name="T25" fmla="*/ 2147483647 h 21"/>
                <a:gd name="T26" fmla="*/ 2147483647 w 29"/>
                <a:gd name="T27" fmla="*/ 2147483647 h 21"/>
                <a:gd name="T28" fmla="*/ 2147483647 w 29"/>
                <a:gd name="T29" fmla="*/ 2147483647 h 21"/>
                <a:gd name="T30" fmla="*/ 2147483647 w 29"/>
                <a:gd name="T31" fmla="*/ 2147483647 h 21"/>
                <a:gd name="T32" fmla="*/ 2147483647 w 29"/>
                <a:gd name="T33" fmla="*/ 2147483647 h 21"/>
                <a:gd name="T34" fmla="*/ 2147483647 w 29"/>
                <a:gd name="T35" fmla="*/ 2147483647 h 21"/>
                <a:gd name="T36" fmla="*/ 2147483647 w 29"/>
                <a:gd name="T37" fmla="*/ 2147483647 h 21"/>
                <a:gd name="T38" fmla="*/ 2147483647 w 29"/>
                <a:gd name="T39" fmla="*/ 2147483647 h 21"/>
                <a:gd name="T40" fmla="*/ 2147483647 w 29"/>
                <a:gd name="T41" fmla="*/ 2147483647 h 21"/>
                <a:gd name="T42" fmla="*/ 2147483647 w 29"/>
                <a:gd name="T43" fmla="*/ 2147483647 h 21"/>
                <a:gd name="T44" fmla="*/ 2147483647 w 29"/>
                <a:gd name="T45" fmla="*/ 2147483647 h 21"/>
                <a:gd name="T46" fmla="*/ 2147483647 w 29"/>
                <a:gd name="T47" fmla="*/ 2147483647 h 21"/>
                <a:gd name="T48" fmla="*/ 2147483647 w 29"/>
                <a:gd name="T49" fmla="*/ 2147483647 h 21"/>
                <a:gd name="T50" fmla="*/ 2147483647 w 29"/>
                <a:gd name="T51" fmla="*/ 2147483647 h 21"/>
                <a:gd name="T52" fmla="*/ 2147483647 w 29"/>
                <a:gd name="T53" fmla="*/ 0 h 21"/>
                <a:gd name="T54" fmla="*/ 2147483647 w 29"/>
                <a:gd name="T55" fmla="*/ 0 h 21"/>
                <a:gd name="T56" fmla="*/ 2147483647 w 29"/>
                <a:gd name="T57" fmla="*/ 0 h 21"/>
                <a:gd name="T58" fmla="*/ 2147483647 w 2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1"/>
                <a:gd name="T92" fmla="*/ 29 w 2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5" name="Line 1249"/>
            <p:cNvSpPr>
              <a:spLocks noChangeShapeType="1"/>
            </p:cNvSpPr>
            <p:nvPr/>
          </p:nvSpPr>
          <p:spPr bwMode="auto">
            <a:xfrm>
              <a:off x="999177" y="175106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6" name="Freeform 1250"/>
            <p:cNvSpPr>
              <a:spLocks/>
            </p:cNvSpPr>
            <p:nvPr/>
          </p:nvSpPr>
          <p:spPr bwMode="auto">
            <a:xfrm>
              <a:off x="993644" y="1748246"/>
              <a:ext cx="5533" cy="1269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2147483647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2147483647 h 44"/>
                <a:gd name="T22" fmla="*/ 2147483647 w 20"/>
                <a:gd name="T23" fmla="*/ 2147483647 h 44"/>
                <a:gd name="T24" fmla="*/ 0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0 w 20"/>
                <a:gd name="T33" fmla="*/ 2147483647 h 44"/>
                <a:gd name="T34" fmla="*/ 2147483647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9"/>
                  </a:moveTo>
                  <a:lnTo>
                    <a:pt x="20" y="9"/>
                  </a:lnTo>
                  <a:lnTo>
                    <a:pt x="20" y="5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4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7" name="Line 1251"/>
            <p:cNvSpPr>
              <a:spLocks noChangeShapeType="1"/>
            </p:cNvSpPr>
            <p:nvPr/>
          </p:nvSpPr>
          <p:spPr bwMode="auto">
            <a:xfrm>
              <a:off x="996410" y="175529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8" name="Freeform 1252"/>
            <p:cNvSpPr>
              <a:spLocks/>
            </p:cNvSpPr>
            <p:nvPr/>
          </p:nvSpPr>
          <p:spPr bwMode="auto">
            <a:xfrm>
              <a:off x="993644" y="1755298"/>
              <a:ext cx="6917" cy="5641"/>
            </a:xfrm>
            <a:custGeom>
              <a:avLst/>
              <a:gdLst>
                <a:gd name="T0" fmla="*/ 2147483647 w 24"/>
                <a:gd name="T1" fmla="*/ 0 h 21"/>
                <a:gd name="T2" fmla="*/ 2147483647 w 24"/>
                <a:gd name="T3" fmla="*/ 2147483647 h 21"/>
                <a:gd name="T4" fmla="*/ 2147483647 w 24"/>
                <a:gd name="T5" fmla="*/ 2147483647 h 21"/>
                <a:gd name="T6" fmla="*/ 2147483647 w 24"/>
                <a:gd name="T7" fmla="*/ 2147483647 h 21"/>
                <a:gd name="T8" fmla="*/ 2147483647 w 24"/>
                <a:gd name="T9" fmla="*/ 2147483647 h 21"/>
                <a:gd name="T10" fmla="*/ 0 w 24"/>
                <a:gd name="T11" fmla="*/ 2147483647 h 21"/>
                <a:gd name="T12" fmla="*/ 0 w 24"/>
                <a:gd name="T13" fmla="*/ 2147483647 h 21"/>
                <a:gd name="T14" fmla="*/ 0 w 24"/>
                <a:gd name="T15" fmla="*/ 2147483647 h 21"/>
                <a:gd name="T16" fmla="*/ 0 w 24"/>
                <a:gd name="T17" fmla="*/ 2147483647 h 21"/>
                <a:gd name="T18" fmla="*/ 0 w 24"/>
                <a:gd name="T19" fmla="*/ 2147483647 h 21"/>
                <a:gd name="T20" fmla="*/ 2147483647 w 24"/>
                <a:gd name="T21" fmla="*/ 2147483647 h 21"/>
                <a:gd name="T22" fmla="*/ 2147483647 w 24"/>
                <a:gd name="T23" fmla="*/ 2147483647 h 21"/>
                <a:gd name="T24" fmla="*/ 2147483647 w 24"/>
                <a:gd name="T25" fmla="*/ 2147483647 h 21"/>
                <a:gd name="T26" fmla="*/ 2147483647 w 24"/>
                <a:gd name="T27" fmla="*/ 2147483647 h 21"/>
                <a:gd name="T28" fmla="*/ 2147483647 w 24"/>
                <a:gd name="T29" fmla="*/ 2147483647 h 21"/>
                <a:gd name="T30" fmla="*/ 2147483647 w 24"/>
                <a:gd name="T31" fmla="*/ 2147483647 h 21"/>
                <a:gd name="T32" fmla="*/ 2147483647 w 24"/>
                <a:gd name="T33" fmla="*/ 2147483647 h 21"/>
                <a:gd name="T34" fmla="*/ 2147483647 w 24"/>
                <a:gd name="T35" fmla="*/ 2147483647 h 21"/>
                <a:gd name="T36" fmla="*/ 2147483647 w 24"/>
                <a:gd name="T37" fmla="*/ 2147483647 h 21"/>
                <a:gd name="T38" fmla="*/ 2147483647 w 24"/>
                <a:gd name="T39" fmla="*/ 2147483647 h 21"/>
                <a:gd name="T40" fmla="*/ 2147483647 w 24"/>
                <a:gd name="T41" fmla="*/ 2147483647 h 21"/>
                <a:gd name="T42" fmla="*/ 2147483647 w 24"/>
                <a:gd name="T43" fmla="*/ 2147483647 h 21"/>
                <a:gd name="T44" fmla="*/ 2147483647 w 24"/>
                <a:gd name="T45" fmla="*/ 2147483647 h 21"/>
                <a:gd name="T46" fmla="*/ 2147483647 w 24"/>
                <a:gd name="T47" fmla="*/ 2147483647 h 21"/>
                <a:gd name="T48" fmla="*/ 2147483647 w 24"/>
                <a:gd name="T49" fmla="*/ 2147483647 h 21"/>
                <a:gd name="T50" fmla="*/ 2147483647 w 24"/>
                <a:gd name="T51" fmla="*/ 2147483647 h 21"/>
                <a:gd name="T52" fmla="*/ 2147483647 w 24"/>
                <a:gd name="T53" fmla="*/ 2147483647 h 21"/>
                <a:gd name="T54" fmla="*/ 2147483647 w 24"/>
                <a:gd name="T55" fmla="*/ 2147483647 h 21"/>
                <a:gd name="T56" fmla="*/ 2147483647 w 24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"/>
                <a:gd name="T88" fmla="*/ 0 h 21"/>
                <a:gd name="T89" fmla="*/ 24 w 24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" h="21">
                  <a:moveTo>
                    <a:pt x="8" y="0"/>
                  </a:moveTo>
                  <a:lnTo>
                    <a:pt x="8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0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9" name="Line 1253"/>
            <p:cNvSpPr>
              <a:spLocks noChangeShapeType="1"/>
            </p:cNvSpPr>
            <p:nvPr/>
          </p:nvSpPr>
          <p:spPr bwMode="auto">
            <a:xfrm>
              <a:off x="1000560" y="175811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0" name="Freeform 1254"/>
            <p:cNvSpPr>
              <a:spLocks/>
            </p:cNvSpPr>
            <p:nvPr/>
          </p:nvSpPr>
          <p:spPr bwMode="auto">
            <a:xfrm>
              <a:off x="995027" y="1755298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2147483647 h 46"/>
                <a:gd name="T14" fmla="*/ 2147483647 w 21"/>
                <a:gd name="T15" fmla="*/ 0 h 46"/>
                <a:gd name="T16" fmla="*/ 2147483647 w 21"/>
                <a:gd name="T17" fmla="*/ 2147483647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0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0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9"/>
                  </a:lnTo>
                  <a:lnTo>
                    <a:pt x="17" y="6"/>
                  </a:lnTo>
                  <a:lnTo>
                    <a:pt x="15" y="3"/>
                  </a:lnTo>
                  <a:lnTo>
                    <a:pt x="11" y="3"/>
                  </a:lnTo>
                  <a:lnTo>
                    <a:pt x="9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5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5" y="46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1" name="Line 1255"/>
            <p:cNvSpPr>
              <a:spLocks noChangeShapeType="1"/>
            </p:cNvSpPr>
            <p:nvPr/>
          </p:nvSpPr>
          <p:spPr bwMode="auto">
            <a:xfrm>
              <a:off x="997794" y="176235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2" name="Freeform 1256"/>
            <p:cNvSpPr>
              <a:spLocks/>
            </p:cNvSpPr>
            <p:nvPr/>
          </p:nvSpPr>
          <p:spPr bwMode="auto">
            <a:xfrm>
              <a:off x="995027" y="1762350"/>
              <a:ext cx="5533" cy="5641"/>
            </a:xfrm>
            <a:custGeom>
              <a:avLst/>
              <a:gdLst>
                <a:gd name="T0" fmla="*/ 2147483647 w 21"/>
                <a:gd name="T1" fmla="*/ 0 h 21"/>
                <a:gd name="T2" fmla="*/ 2147483647 w 21"/>
                <a:gd name="T3" fmla="*/ 0 h 21"/>
                <a:gd name="T4" fmla="*/ 2147483647 w 21"/>
                <a:gd name="T5" fmla="*/ 0 h 21"/>
                <a:gd name="T6" fmla="*/ 2147483647 w 21"/>
                <a:gd name="T7" fmla="*/ 2147483647 h 21"/>
                <a:gd name="T8" fmla="*/ 0 w 21"/>
                <a:gd name="T9" fmla="*/ 2147483647 h 21"/>
                <a:gd name="T10" fmla="*/ 0 w 21"/>
                <a:gd name="T11" fmla="*/ 2147483647 h 21"/>
                <a:gd name="T12" fmla="*/ 0 w 21"/>
                <a:gd name="T13" fmla="*/ 2147483647 h 21"/>
                <a:gd name="T14" fmla="*/ 0 w 21"/>
                <a:gd name="T15" fmla="*/ 2147483647 h 21"/>
                <a:gd name="T16" fmla="*/ 0 w 21"/>
                <a:gd name="T17" fmla="*/ 2147483647 h 21"/>
                <a:gd name="T18" fmla="*/ 0 w 21"/>
                <a:gd name="T19" fmla="*/ 2147483647 h 21"/>
                <a:gd name="T20" fmla="*/ 0 w 21"/>
                <a:gd name="T21" fmla="*/ 2147483647 h 21"/>
                <a:gd name="T22" fmla="*/ 2147483647 w 21"/>
                <a:gd name="T23" fmla="*/ 2147483647 h 21"/>
                <a:gd name="T24" fmla="*/ 2147483647 w 21"/>
                <a:gd name="T25" fmla="*/ 2147483647 h 21"/>
                <a:gd name="T26" fmla="*/ 2147483647 w 21"/>
                <a:gd name="T27" fmla="*/ 2147483647 h 21"/>
                <a:gd name="T28" fmla="*/ 2147483647 w 21"/>
                <a:gd name="T29" fmla="*/ 2147483647 h 21"/>
                <a:gd name="T30" fmla="*/ 2147483647 w 21"/>
                <a:gd name="T31" fmla="*/ 2147483647 h 21"/>
                <a:gd name="T32" fmla="*/ 2147483647 w 21"/>
                <a:gd name="T33" fmla="*/ 2147483647 h 21"/>
                <a:gd name="T34" fmla="*/ 2147483647 w 21"/>
                <a:gd name="T35" fmla="*/ 2147483647 h 21"/>
                <a:gd name="T36" fmla="*/ 2147483647 w 21"/>
                <a:gd name="T37" fmla="*/ 2147483647 h 21"/>
                <a:gd name="T38" fmla="*/ 2147483647 w 21"/>
                <a:gd name="T39" fmla="*/ 2147483647 h 21"/>
                <a:gd name="T40" fmla="*/ 2147483647 w 21"/>
                <a:gd name="T41" fmla="*/ 2147483647 h 21"/>
                <a:gd name="T42" fmla="*/ 2147483647 w 21"/>
                <a:gd name="T43" fmla="*/ 2147483647 h 21"/>
                <a:gd name="T44" fmla="*/ 2147483647 w 21"/>
                <a:gd name="T45" fmla="*/ 2147483647 h 21"/>
                <a:gd name="T46" fmla="*/ 2147483647 w 21"/>
                <a:gd name="T47" fmla="*/ 2147483647 h 21"/>
                <a:gd name="T48" fmla="*/ 2147483647 w 21"/>
                <a:gd name="T49" fmla="*/ 2147483647 h 21"/>
                <a:gd name="T50" fmla="*/ 2147483647 w 21"/>
                <a:gd name="T51" fmla="*/ 2147483647 h 21"/>
                <a:gd name="T52" fmla="*/ 2147483647 w 21"/>
                <a:gd name="T53" fmla="*/ 0 h 21"/>
                <a:gd name="T54" fmla="*/ 2147483647 w 21"/>
                <a:gd name="T55" fmla="*/ 0 h 21"/>
                <a:gd name="T56" fmla="*/ 2147483647 w 21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"/>
                <a:gd name="T88" fmla="*/ 0 h 21"/>
                <a:gd name="T89" fmla="*/ 21 w 21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" h="21">
                  <a:moveTo>
                    <a:pt x="9" y="0"/>
                  </a:moveTo>
                  <a:lnTo>
                    <a:pt x="5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5" y="21"/>
                  </a:lnTo>
                  <a:lnTo>
                    <a:pt x="15" y="21"/>
                  </a:lnTo>
                  <a:lnTo>
                    <a:pt x="17" y="18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3" name="Line 1257"/>
            <p:cNvSpPr>
              <a:spLocks noChangeShapeType="1"/>
            </p:cNvSpPr>
            <p:nvPr/>
          </p:nvSpPr>
          <p:spPr bwMode="auto">
            <a:xfrm>
              <a:off x="1000560" y="176517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4" name="Freeform 1258"/>
            <p:cNvSpPr>
              <a:spLocks/>
            </p:cNvSpPr>
            <p:nvPr/>
          </p:nvSpPr>
          <p:spPr bwMode="auto">
            <a:xfrm>
              <a:off x="995027" y="1762350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0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0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2147483647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2147483647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3" y="41"/>
                  </a:lnTo>
                  <a:lnTo>
                    <a:pt x="5" y="44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5" name="Line 1259"/>
            <p:cNvSpPr>
              <a:spLocks noChangeShapeType="1"/>
            </p:cNvSpPr>
            <p:nvPr/>
          </p:nvSpPr>
          <p:spPr bwMode="auto">
            <a:xfrm>
              <a:off x="997794" y="176940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6" name="Freeform 1260"/>
            <p:cNvSpPr>
              <a:spLocks/>
            </p:cNvSpPr>
            <p:nvPr/>
          </p:nvSpPr>
          <p:spPr bwMode="auto">
            <a:xfrm>
              <a:off x="995027" y="1769402"/>
              <a:ext cx="12449" cy="5641"/>
            </a:xfrm>
            <a:custGeom>
              <a:avLst/>
              <a:gdLst>
                <a:gd name="T0" fmla="*/ 2147483647 w 46"/>
                <a:gd name="T1" fmla="*/ 0 h 20"/>
                <a:gd name="T2" fmla="*/ 2147483647 w 46"/>
                <a:gd name="T3" fmla="*/ 0 h 20"/>
                <a:gd name="T4" fmla="*/ 2147483647 w 46"/>
                <a:gd name="T5" fmla="*/ 0 h 20"/>
                <a:gd name="T6" fmla="*/ 2147483647 w 46"/>
                <a:gd name="T7" fmla="*/ 0 h 20"/>
                <a:gd name="T8" fmla="*/ 2147483647 w 46"/>
                <a:gd name="T9" fmla="*/ 2147483647 h 20"/>
                <a:gd name="T10" fmla="*/ 2147483647 w 46"/>
                <a:gd name="T11" fmla="*/ 2147483647 h 20"/>
                <a:gd name="T12" fmla="*/ 0 w 46"/>
                <a:gd name="T13" fmla="*/ 2147483647 h 20"/>
                <a:gd name="T14" fmla="*/ 0 w 46"/>
                <a:gd name="T15" fmla="*/ 2147483647 h 20"/>
                <a:gd name="T16" fmla="*/ 0 w 46"/>
                <a:gd name="T17" fmla="*/ 2147483647 h 20"/>
                <a:gd name="T18" fmla="*/ 2147483647 w 46"/>
                <a:gd name="T19" fmla="*/ 2147483647 h 20"/>
                <a:gd name="T20" fmla="*/ 2147483647 w 46"/>
                <a:gd name="T21" fmla="*/ 2147483647 h 20"/>
                <a:gd name="T22" fmla="*/ 2147483647 w 46"/>
                <a:gd name="T23" fmla="*/ 2147483647 h 20"/>
                <a:gd name="T24" fmla="*/ 2147483647 w 46"/>
                <a:gd name="T25" fmla="*/ 2147483647 h 20"/>
                <a:gd name="T26" fmla="*/ 2147483647 w 46"/>
                <a:gd name="T27" fmla="*/ 2147483647 h 20"/>
                <a:gd name="T28" fmla="*/ 2147483647 w 46"/>
                <a:gd name="T29" fmla="*/ 2147483647 h 20"/>
                <a:gd name="T30" fmla="*/ 2147483647 w 46"/>
                <a:gd name="T31" fmla="*/ 2147483647 h 20"/>
                <a:gd name="T32" fmla="*/ 2147483647 w 46"/>
                <a:gd name="T33" fmla="*/ 2147483647 h 20"/>
                <a:gd name="T34" fmla="*/ 2147483647 w 46"/>
                <a:gd name="T35" fmla="*/ 2147483647 h 20"/>
                <a:gd name="T36" fmla="*/ 2147483647 w 46"/>
                <a:gd name="T37" fmla="*/ 2147483647 h 20"/>
                <a:gd name="T38" fmla="*/ 2147483647 w 46"/>
                <a:gd name="T39" fmla="*/ 2147483647 h 20"/>
                <a:gd name="T40" fmla="*/ 2147483647 w 46"/>
                <a:gd name="T41" fmla="*/ 2147483647 h 20"/>
                <a:gd name="T42" fmla="*/ 2147483647 w 46"/>
                <a:gd name="T43" fmla="*/ 2147483647 h 20"/>
                <a:gd name="T44" fmla="*/ 2147483647 w 46"/>
                <a:gd name="T45" fmla="*/ 2147483647 h 20"/>
                <a:gd name="T46" fmla="*/ 2147483647 w 46"/>
                <a:gd name="T47" fmla="*/ 2147483647 h 20"/>
                <a:gd name="T48" fmla="*/ 2147483647 w 46"/>
                <a:gd name="T49" fmla="*/ 2147483647 h 20"/>
                <a:gd name="T50" fmla="*/ 2147483647 w 46"/>
                <a:gd name="T51" fmla="*/ 0 h 20"/>
                <a:gd name="T52" fmla="*/ 2147483647 w 46"/>
                <a:gd name="T53" fmla="*/ 0 h 20"/>
                <a:gd name="T54" fmla="*/ 2147483647 w 46"/>
                <a:gd name="T55" fmla="*/ 0 h 20"/>
                <a:gd name="T56" fmla="*/ 2147483647 w 46"/>
                <a:gd name="T57" fmla="*/ 0 h 20"/>
                <a:gd name="T58" fmla="*/ 2147483647 w 4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0"/>
                <a:gd name="T92" fmla="*/ 46 w 4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0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9" y="20"/>
                  </a:lnTo>
                  <a:lnTo>
                    <a:pt x="32" y="20"/>
                  </a:lnTo>
                  <a:lnTo>
                    <a:pt x="38" y="20"/>
                  </a:lnTo>
                  <a:lnTo>
                    <a:pt x="40" y="17"/>
                  </a:lnTo>
                  <a:lnTo>
                    <a:pt x="44" y="17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7" name="Line 1261"/>
            <p:cNvSpPr>
              <a:spLocks noChangeShapeType="1"/>
            </p:cNvSpPr>
            <p:nvPr/>
          </p:nvSpPr>
          <p:spPr bwMode="auto">
            <a:xfrm>
              <a:off x="1007477" y="177222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8" name="Freeform 1262"/>
            <p:cNvSpPr>
              <a:spLocks/>
            </p:cNvSpPr>
            <p:nvPr/>
          </p:nvSpPr>
          <p:spPr bwMode="auto">
            <a:xfrm>
              <a:off x="1001944" y="1769402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9" name="Line 1263"/>
            <p:cNvSpPr>
              <a:spLocks noChangeShapeType="1"/>
            </p:cNvSpPr>
            <p:nvPr/>
          </p:nvSpPr>
          <p:spPr bwMode="auto">
            <a:xfrm>
              <a:off x="1004710" y="177645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0" name="Freeform 1264"/>
            <p:cNvSpPr>
              <a:spLocks/>
            </p:cNvSpPr>
            <p:nvPr/>
          </p:nvSpPr>
          <p:spPr bwMode="auto">
            <a:xfrm>
              <a:off x="1001944" y="1776453"/>
              <a:ext cx="12449" cy="5641"/>
            </a:xfrm>
            <a:custGeom>
              <a:avLst/>
              <a:gdLst>
                <a:gd name="T0" fmla="*/ 2147483647 w 46"/>
                <a:gd name="T1" fmla="*/ 0 h 20"/>
                <a:gd name="T2" fmla="*/ 2147483647 w 46"/>
                <a:gd name="T3" fmla="*/ 0 h 20"/>
                <a:gd name="T4" fmla="*/ 2147483647 w 46"/>
                <a:gd name="T5" fmla="*/ 2147483647 h 20"/>
                <a:gd name="T6" fmla="*/ 2147483647 w 46"/>
                <a:gd name="T7" fmla="*/ 2147483647 h 20"/>
                <a:gd name="T8" fmla="*/ 2147483647 w 46"/>
                <a:gd name="T9" fmla="*/ 2147483647 h 20"/>
                <a:gd name="T10" fmla="*/ 0 w 46"/>
                <a:gd name="T11" fmla="*/ 2147483647 h 20"/>
                <a:gd name="T12" fmla="*/ 0 w 46"/>
                <a:gd name="T13" fmla="*/ 2147483647 h 20"/>
                <a:gd name="T14" fmla="*/ 0 w 46"/>
                <a:gd name="T15" fmla="*/ 2147483647 h 20"/>
                <a:gd name="T16" fmla="*/ 0 w 46"/>
                <a:gd name="T17" fmla="*/ 2147483647 h 20"/>
                <a:gd name="T18" fmla="*/ 0 w 46"/>
                <a:gd name="T19" fmla="*/ 2147483647 h 20"/>
                <a:gd name="T20" fmla="*/ 2147483647 w 46"/>
                <a:gd name="T21" fmla="*/ 2147483647 h 20"/>
                <a:gd name="T22" fmla="*/ 2147483647 w 46"/>
                <a:gd name="T23" fmla="*/ 2147483647 h 20"/>
                <a:gd name="T24" fmla="*/ 2147483647 w 46"/>
                <a:gd name="T25" fmla="*/ 2147483647 h 20"/>
                <a:gd name="T26" fmla="*/ 2147483647 w 46"/>
                <a:gd name="T27" fmla="*/ 2147483647 h 20"/>
                <a:gd name="T28" fmla="*/ 2147483647 w 46"/>
                <a:gd name="T29" fmla="*/ 2147483647 h 20"/>
                <a:gd name="T30" fmla="*/ 2147483647 w 46"/>
                <a:gd name="T31" fmla="*/ 2147483647 h 20"/>
                <a:gd name="T32" fmla="*/ 2147483647 w 46"/>
                <a:gd name="T33" fmla="*/ 2147483647 h 20"/>
                <a:gd name="T34" fmla="*/ 2147483647 w 46"/>
                <a:gd name="T35" fmla="*/ 2147483647 h 20"/>
                <a:gd name="T36" fmla="*/ 2147483647 w 46"/>
                <a:gd name="T37" fmla="*/ 2147483647 h 20"/>
                <a:gd name="T38" fmla="*/ 2147483647 w 46"/>
                <a:gd name="T39" fmla="*/ 2147483647 h 20"/>
                <a:gd name="T40" fmla="*/ 2147483647 w 46"/>
                <a:gd name="T41" fmla="*/ 2147483647 h 20"/>
                <a:gd name="T42" fmla="*/ 2147483647 w 46"/>
                <a:gd name="T43" fmla="*/ 2147483647 h 20"/>
                <a:gd name="T44" fmla="*/ 2147483647 w 46"/>
                <a:gd name="T45" fmla="*/ 2147483647 h 20"/>
                <a:gd name="T46" fmla="*/ 2147483647 w 46"/>
                <a:gd name="T47" fmla="*/ 2147483647 h 20"/>
                <a:gd name="T48" fmla="*/ 2147483647 w 46"/>
                <a:gd name="T49" fmla="*/ 2147483647 h 20"/>
                <a:gd name="T50" fmla="*/ 2147483647 w 46"/>
                <a:gd name="T51" fmla="*/ 2147483647 h 20"/>
                <a:gd name="T52" fmla="*/ 2147483647 w 46"/>
                <a:gd name="T53" fmla="*/ 2147483647 h 20"/>
                <a:gd name="T54" fmla="*/ 2147483647 w 46"/>
                <a:gd name="T55" fmla="*/ 0 h 20"/>
                <a:gd name="T56" fmla="*/ 2147483647 w 46"/>
                <a:gd name="T57" fmla="*/ 0 h 20"/>
                <a:gd name="T58" fmla="*/ 2147483647 w 4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0"/>
                <a:gd name="T92" fmla="*/ 46 w 4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0">
                  <a:moveTo>
                    <a:pt x="12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32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3" y="18"/>
                  </a:lnTo>
                  <a:lnTo>
                    <a:pt x="43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1" name="Line 1265"/>
            <p:cNvSpPr>
              <a:spLocks noChangeShapeType="1"/>
            </p:cNvSpPr>
            <p:nvPr/>
          </p:nvSpPr>
          <p:spPr bwMode="auto">
            <a:xfrm>
              <a:off x="1014393" y="177927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2" name="Freeform 1266"/>
            <p:cNvSpPr>
              <a:spLocks/>
            </p:cNvSpPr>
            <p:nvPr/>
          </p:nvSpPr>
          <p:spPr bwMode="auto">
            <a:xfrm>
              <a:off x="1008859" y="1776453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2147483647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2"/>
                  </a:moveTo>
                  <a:lnTo>
                    <a:pt x="20" y="8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3" name="Line 1267"/>
            <p:cNvSpPr>
              <a:spLocks noChangeShapeType="1"/>
            </p:cNvSpPr>
            <p:nvPr/>
          </p:nvSpPr>
          <p:spPr bwMode="auto">
            <a:xfrm>
              <a:off x="1011625" y="178350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4" name="Freeform 1268"/>
            <p:cNvSpPr>
              <a:spLocks/>
            </p:cNvSpPr>
            <p:nvPr/>
          </p:nvSpPr>
          <p:spPr bwMode="auto">
            <a:xfrm>
              <a:off x="1008859" y="1783505"/>
              <a:ext cx="8299" cy="5641"/>
            </a:xfrm>
            <a:custGeom>
              <a:avLst/>
              <a:gdLst>
                <a:gd name="T0" fmla="*/ 2147483647 w 31"/>
                <a:gd name="T1" fmla="*/ 0 h 19"/>
                <a:gd name="T2" fmla="*/ 2147483647 w 31"/>
                <a:gd name="T3" fmla="*/ 0 h 19"/>
                <a:gd name="T4" fmla="*/ 2147483647 w 31"/>
                <a:gd name="T5" fmla="*/ 0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0 w 31"/>
                <a:gd name="T11" fmla="*/ 2147483647 h 19"/>
                <a:gd name="T12" fmla="*/ 0 w 31"/>
                <a:gd name="T13" fmla="*/ 2147483647 h 19"/>
                <a:gd name="T14" fmla="*/ 0 w 31"/>
                <a:gd name="T15" fmla="*/ 2147483647 h 19"/>
                <a:gd name="T16" fmla="*/ 0 w 31"/>
                <a:gd name="T17" fmla="*/ 2147483647 h 19"/>
                <a:gd name="T18" fmla="*/ 0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2147483647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2147483647 w 31"/>
                <a:gd name="T31" fmla="*/ 2147483647 h 19"/>
                <a:gd name="T32" fmla="*/ 2147483647 w 31"/>
                <a:gd name="T33" fmla="*/ 2147483647 h 19"/>
                <a:gd name="T34" fmla="*/ 2147483647 w 31"/>
                <a:gd name="T35" fmla="*/ 2147483647 h 19"/>
                <a:gd name="T36" fmla="*/ 2147483647 w 31"/>
                <a:gd name="T37" fmla="*/ 2147483647 h 19"/>
                <a:gd name="T38" fmla="*/ 2147483647 w 31"/>
                <a:gd name="T39" fmla="*/ 2147483647 h 19"/>
                <a:gd name="T40" fmla="*/ 2147483647 w 31"/>
                <a:gd name="T41" fmla="*/ 2147483647 h 19"/>
                <a:gd name="T42" fmla="*/ 2147483647 w 31"/>
                <a:gd name="T43" fmla="*/ 2147483647 h 19"/>
                <a:gd name="T44" fmla="*/ 2147483647 w 31"/>
                <a:gd name="T45" fmla="*/ 2147483647 h 19"/>
                <a:gd name="T46" fmla="*/ 2147483647 w 31"/>
                <a:gd name="T47" fmla="*/ 2147483647 h 19"/>
                <a:gd name="T48" fmla="*/ 2147483647 w 31"/>
                <a:gd name="T49" fmla="*/ 2147483647 h 19"/>
                <a:gd name="T50" fmla="*/ 2147483647 w 31"/>
                <a:gd name="T51" fmla="*/ 2147483647 h 19"/>
                <a:gd name="T52" fmla="*/ 2147483647 w 31"/>
                <a:gd name="T53" fmla="*/ 0 h 19"/>
                <a:gd name="T54" fmla="*/ 2147483647 w 31"/>
                <a:gd name="T55" fmla="*/ 0 h 19"/>
                <a:gd name="T56" fmla="*/ 2147483647 w 31"/>
                <a:gd name="T57" fmla="*/ 0 h 19"/>
                <a:gd name="T58" fmla="*/ 2147483647 w 3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9"/>
                <a:gd name="T92" fmla="*/ 31 w 3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9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20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29" y="3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5" name="Line 1269"/>
            <p:cNvSpPr>
              <a:spLocks noChangeShapeType="1"/>
            </p:cNvSpPr>
            <p:nvPr/>
          </p:nvSpPr>
          <p:spPr bwMode="auto">
            <a:xfrm>
              <a:off x="1017159" y="178632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6" name="Freeform 1270"/>
            <p:cNvSpPr>
              <a:spLocks/>
            </p:cNvSpPr>
            <p:nvPr/>
          </p:nvSpPr>
          <p:spPr bwMode="auto">
            <a:xfrm>
              <a:off x="1011625" y="1783505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2147483647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2147483647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7" name="Line 1271"/>
            <p:cNvSpPr>
              <a:spLocks noChangeShapeType="1"/>
            </p:cNvSpPr>
            <p:nvPr/>
          </p:nvSpPr>
          <p:spPr bwMode="auto">
            <a:xfrm>
              <a:off x="1015776" y="179055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8" name="Freeform 1272"/>
            <p:cNvSpPr>
              <a:spLocks/>
            </p:cNvSpPr>
            <p:nvPr/>
          </p:nvSpPr>
          <p:spPr bwMode="auto">
            <a:xfrm>
              <a:off x="1011625" y="1790557"/>
              <a:ext cx="9683" cy="5641"/>
            </a:xfrm>
            <a:custGeom>
              <a:avLst/>
              <a:gdLst>
                <a:gd name="T0" fmla="*/ 2147483647 w 32"/>
                <a:gd name="T1" fmla="*/ 0 h 20"/>
                <a:gd name="T2" fmla="*/ 2147483647 w 32"/>
                <a:gd name="T3" fmla="*/ 0 h 20"/>
                <a:gd name="T4" fmla="*/ 2147483647 w 32"/>
                <a:gd name="T5" fmla="*/ 2147483647 h 20"/>
                <a:gd name="T6" fmla="*/ 2147483647 w 32"/>
                <a:gd name="T7" fmla="*/ 2147483647 h 20"/>
                <a:gd name="T8" fmla="*/ 2147483647 w 32"/>
                <a:gd name="T9" fmla="*/ 2147483647 h 20"/>
                <a:gd name="T10" fmla="*/ 2147483647 w 32"/>
                <a:gd name="T11" fmla="*/ 2147483647 h 20"/>
                <a:gd name="T12" fmla="*/ 0 w 32"/>
                <a:gd name="T13" fmla="*/ 2147483647 h 20"/>
                <a:gd name="T14" fmla="*/ 0 w 32"/>
                <a:gd name="T15" fmla="*/ 2147483647 h 20"/>
                <a:gd name="T16" fmla="*/ 0 w 32"/>
                <a:gd name="T17" fmla="*/ 2147483647 h 20"/>
                <a:gd name="T18" fmla="*/ 2147483647 w 32"/>
                <a:gd name="T19" fmla="*/ 2147483647 h 20"/>
                <a:gd name="T20" fmla="*/ 2147483647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2147483647 w 32"/>
                <a:gd name="T51" fmla="*/ 2147483647 h 20"/>
                <a:gd name="T52" fmla="*/ 2147483647 w 32"/>
                <a:gd name="T53" fmla="*/ 2147483647 h 20"/>
                <a:gd name="T54" fmla="*/ 2147483647 w 32"/>
                <a:gd name="T55" fmla="*/ 0 h 20"/>
                <a:gd name="T56" fmla="*/ 2147483647 w 32"/>
                <a:gd name="T57" fmla="*/ 0 h 20"/>
                <a:gd name="T58" fmla="*/ 2147483647 w 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0"/>
                <a:gd name="T92" fmla="*/ 32 w 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0">
                  <a:moveTo>
                    <a:pt x="12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9" name="Line 1273"/>
            <p:cNvSpPr>
              <a:spLocks noChangeShapeType="1"/>
            </p:cNvSpPr>
            <p:nvPr/>
          </p:nvSpPr>
          <p:spPr bwMode="auto">
            <a:xfrm>
              <a:off x="1021308" y="17933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0" name="Freeform 1274"/>
            <p:cNvSpPr>
              <a:spLocks/>
            </p:cNvSpPr>
            <p:nvPr/>
          </p:nvSpPr>
          <p:spPr bwMode="auto">
            <a:xfrm>
              <a:off x="1015776" y="1790557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20" y="8"/>
                  </a:lnTo>
                  <a:lnTo>
                    <a:pt x="17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1" name="Line 1275"/>
            <p:cNvSpPr>
              <a:spLocks noChangeShapeType="1"/>
            </p:cNvSpPr>
            <p:nvPr/>
          </p:nvSpPr>
          <p:spPr bwMode="auto">
            <a:xfrm>
              <a:off x="1017159" y="179760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2" name="Freeform 1276"/>
            <p:cNvSpPr>
              <a:spLocks/>
            </p:cNvSpPr>
            <p:nvPr/>
          </p:nvSpPr>
          <p:spPr bwMode="auto">
            <a:xfrm>
              <a:off x="1015776" y="1797609"/>
              <a:ext cx="16599" cy="5641"/>
            </a:xfrm>
            <a:custGeom>
              <a:avLst/>
              <a:gdLst>
                <a:gd name="T0" fmla="*/ 2147483647 w 60"/>
                <a:gd name="T1" fmla="*/ 0 h 21"/>
                <a:gd name="T2" fmla="*/ 2147483647 w 60"/>
                <a:gd name="T3" fmla="*/ 0 h 21"/>
                <a:gd name="T4" fmla="*/ 2147483647 w 60"/>
                <a:gd name="T5" fmla="*/ 0 h 21"/>
                <a:gd name="T6" fmla="*/ 2147483647 w 60"/>
                <a:gd name="T7" fmla="*/ 2147483647 h 21"/>
                <a:gd name="T8" fmla="*/ 0 w 60"/>
                <a:gd name="T9" fmla="*/ 2147483647 h 21"/>
                <a:gd name="T10" fmla="*/ 0 w 60"/>
                <a:gd name="T11" fmla="*/ 2147483647 h 21"/>
                <a:gd name="T12" fmla="*/ 0 w 60"/>
                <a:gd name="T13" fmla="*/ 2147483647 h 21"/>
                <a:gd name="T14" fmla="*/ 0 w 60"/>
                <a:gd name="T15" fmla="*/ 2147483647 h 21"/>
                <a:gd name="T16" fmla="*/ 0 w 60"/>
                <a:gd name="T17" fmla="*/ 2147483647 h 21"/>
                <a:gd name="T18" fmla="*/ 0 w 60"/>
                <a:gd name="T19" fmla="*/ 2147483647 h 21"/>
                <a:gd name="T20" fmla="*/ 0 w 60"/>
                <a:gd name="T21" fmla="*/ 2147483647 h 21"/>
                <a:gd name="T22" fmla="*/ 2147483647 w 60"/>
                <a:gd name="T23" fmla="*/ 2147483647 h 21"/>
                <a:gd name="T24" fmla="*/ 2147483647 w 60"/>
                <a:gd name="T25" fmla="*/ 2147483647 h 21"/>
                <a:gd name="T26" fmla="*/ 2147483647 w 60"/>
                <a:gd name="T27" fmla="*/ 2147483647 h 21"/>
                <a:gd name="T28" fmla="*/ 2147483647 w 60"/>
                <a:gd name="T29" fmla="*/ 2147483647 h 21"/>
                <a:gd name="T30" fmla="*/ 2147483647 w 60"/>
                <a:gd name="T31" fmla="*/ 2147483647 h 21"/>
                <a:gd name="T32" fmla="*/ 2147483647 w 60"/>
                <a:gd name="T33" fmla="*/ 2147483647 h 21"/>
                <a:gd name="T34" fmla="*/ 2147483647 w 60"/>
                <a:gd name="T35" fmla="*/ 2147483647 h 21"/>
                <a:gd name="T36" fmla="*/ 2147483647 w 60"/>
                <a:gd name="T37" fmla="*/ 2147483647 h 21"/>
                <a:gd name="T38" fmla="*/ 2147483647 w 60"/>
                <a:gd name="T39" fmla="*/ 2147483647 h 21"/>
                <a:gd name="T40" fmla="*/ 2147483647 w 60"/>
                <a:gd name="T41" fmla="*/ 2147483647 h 21"/>
                <a:gd name="T42" fmla="*/ 2147483647 w 60"/>
                <a:gd name="T43" fmla="*/ 2147483647 h 21"/>
                <a:gd name="T44" fmla="*/ 2147483647 w 60"/>
                <a:gd name="T45" fmla="*/ 2147483647 h 21"/>
                <a:gd name="T46" fmla="*/ 2147483647 w 60"/>
                <a:gd name="T47" fmla="*/ 2147483647 h 21"/>
                <a:gd name="T48" fmla="*/ 2147483647 w 60"/>
                <a:gd name="T49" fmla="*/ 2147483647 h 21"/>
                <a:gd name="T50" fmla="*/ 2147483647 w 60"/>
                <a:gd name="T51" fmla="*/ 2147483647 h 21"/>
                <a:gd name="T52" fmla="*/ 2147483647 w 60"/>
                <a:gd name="T53" fmla="*/ 0 h 21"/>
                <a:gd name="T54" fmla="*/ 2147483647 w 60"/>
                <a:gd name="T55" fmla="*/ 0 h 21"/>
                <a:gd name="T56" fmla="*/ 2147483647 w 60"/>
                <a:gd name="T57" fmla="*/ 0 h 21"/>
                <a:gd name="T58" fmla="*/ 2147483647 w 6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1"/>
                <a:gd name="T92" fmla="*/ 60 w 6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1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46" y="21"/>
                  </a:lnTo>
                  <a:lnTo>
                    <a:pt x="52" y="21"/>
                  </a:lnTo>
                  <a:lnTo>
                    <a:pt x="55" y="21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3" name="Line 1277"/>
            <p:cNvSpPr>
              <a:spLocks noChangeShapeType="1"/>
            </p:cNvSpPr>
            <p:nvPr/>
          </p:nvSpPr>
          <p:spPr bwMode="auto">
            <a:xfrm>
              <a:off x="1032375" y="180043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4" name="Freeform 1278"/>
            <p:cNvSpPr>
              <a:spLocks/>
            </p:cNvSpPr>
            <p:nvPr/>
          </p:nvSpPr>
          <p:spPr bwMode="auto">
            <a:xfrm>
              <a:off x="1026841" y="1797609"/>
              <a:ext cx="5533" cy="1128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2147483647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2147483647 h 43"/>
                <a:gd name="T22" fmla="*/ 2147483647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10"/>
                  </a:moveTo>
                  <a:lnTo>
                    <a:pt x="19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5" name="Line 1279"/>
            <p:cNvSpPr>
              <a:spLocks noChangeShapeType="1"/>
            </p:cNvSpPr>
            <p:nvPr/>
          </p:nvSpPr>
          <p:spPr bwMode="auto">
            <a:xfrm>
              <a:off x="1029607" y="180466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6" name="Freeform 1280"/>
            <p:cNvSpPr>
              <a:spLocks/>
            </p:cNvSpPr>
            <p:nvPr/>
          </p:nvSpPr>
          <p:spPr bwMode="auto">
            <a:xfrm>
              <a:off x="1026841" y="1804660"/>
              <a:ext cx="12449" cy="4232"/>
            </a:xfrm>
            <a:custGeom>
              <a:avLst/>
              <a:gdLst>
                <a:gd name="T0" fmla="*/ 2147483647 w 43"/>
                <a:gd name="T1" fmla="*/ 0 h 19"/>
                <a:gd name="T2" fmla="*/ 2147483647 w 43"/>
                <a:gd name="T3" fmla="*/ 2147483647 h 19"/>
                <a:gd name="T4" fmla="*/ 2147483647 w 43"/>
                <a:gd name="T5" fmla="*/ 2147483647 h 19"/>
                <a:gd name="T6" fmla="*/ 2147483647 w 43"/>
                <a:gd name="T7" fmla="*/ 2147483647 h 19"/>
                <a:gd name="T8" fmla="*/ 2147483647 w 43"/>
                <a:gd name="T9" fmla="*/ 2147483647 h 19"/>
                <a:gd name="T10" fmla="*/ 0 w 43"/>
                <a:gd name="T11" fmla="*/ 2147483647 h 19"/>
                <a:gd name="T12" fmla="*/ 0 w 43"/>
                <a:gd name="T13" fmla="*/ 2147483647 h 19"/>
                <a:gd name="T14" fmla="*/ 0 w 43"/>
                <a:gd name="T15" fmla="*/ 2147483647 h 19"/>
                <a:gd name="T16" fmla="*/ 0 w 43"/>
                <a:gd name="T17" fmla="*/ 2147483647 h 19"/>
                <a:gd name="T18" fmla="*/ 0 w 43"/>
                <a:gd name="T19" fmla="*/ 2147483647 h 19"/>
                <a:gd name="T20" fmla="*/ 2147483647 w 43"/>
                <a:gd name="T21" fmla="*/ 2147483647 h 19"/>
                <a:gd name="T22" fmla="*/ 2147483647 w 43"/>
                <a:gd name="T23" fmla="*/ 2147483647 h 19"/>
                <a:gd name="T24" fmla="*/ 2147483647 w 43"/>
                <a:gd name="T25" fmla="*/ 2147483647 h 19"/>
                <a:gd name="T26" fmla="*/ 2147483647 w 43"/>
                <a:gd name="T27" fmla="*/ 2147483647 h 19"/>
                <a:gd name="T28" fmla="*/ 2147483647 w 43"/>
                <a:gd name="T29" fmla="*/ 2147483647 h 19"/>
                <a:gd name="T30" fmla="*/ 2147483647 w 43"/>
                <a:gd name="T31" fmla="*/ 2147483647 h 19"/>
                <a:gd name="T32" fmla="*/ 2147483647 w 43"/>
                <a:gd name="T33" fmla="*/ 2147483647 h 19"/>
                <a:gd name="T34" fmla="*/ 2147483647 w 43"/>
                <a:gd name="T35" fmla="*/ 2147483647 h 19"/>
                <a:gd name="T36" fmla="*/ 2147483647 w 43"/>
                <a:gd name="T37" fmla="*/ 2147483647 h 19"/>
                <a:gd name="T38" fmla="*/ 2147483647 w 43"/>
                <a:gd name="T39" fmla="*/ 2147483647 h 19"/>
                <a:gd name="T40" fmla="*/ 2147483647 w 43"/>
                <a:gd name="T41" fmla="*/ 2147483647 h 19"/>
                <a:gd name="T42" fmla="*/ 2147483647 w 43"/>
                <a:gd name="T43" fmla="*/ 2147483647 h 19"/>
                <a:gd name="T44" fmla="*/ 2147483647 w 43"/>
                <a:gd name="T45" fmla="*/ 2147483647 h 19"/>
                <a:gd name="T46" fmla="*/ 2147483647 w 43"/>
                <a:gd name="T47" fmla="*/ 2147483647 h 19"/>
                <a:gd name="T48" fmla="*/ 2147483647 w 43"/>
                <a:gd name="T49" fmla="*/ 2147483647 h 19"/>
                <a:gd name="T50" fmla="*/ 2147483647 w 43"/>
                <a:gd name="T51" fmla="*/ 2147483647 h 19"/>
                <a:gd name="T52" fmla="*/ 2147483647 w 43"/>
                <a:gd name="T53" fmla="*/ 2147483647 h 19"/>
                <a:gd name="T54" fmla="*/ 2147483647 w 43"/>
                <a:gd name="T55" fmla="*/ 2147483647 h 19"/>
                <a:gd name="T56" fmla="*/ 2147483647 w 43"/>
                <a:gd name="T57" fmla="*/ 0 h 19"/>
                <a:gd name="T58" fmla="*/ 2147483647 w 4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19"/>
                <a:gd name="T92" fmla="*/ 43 w 4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19">
                  <a:moveTo>
                    <a:pt x="8" y="0"/>
                  </a:move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3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3" y="3"/>
                  </a:lnTo>
                  <a:lnTo>
                    <a:pt x="3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7" name="Line 1281"/>
            <p:cNvSpPr>
              <a:spLocks noChangeShapeType="1"/>
            </p:cNvSpPr>
            <p:nvPr/>
          </p:nvSpPr>
          <p:spPr bwMode="auto">
            <a:xfrm>
              <a:off x="1039289" y="18074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8" name="Freeform 1282"/>
            <p:cNvSpPr>
              <a:spLocks/>
            </p:cNvSpPr>
            <p:nvPr/>
          </p:nvSpPr>
          <p:spPr bwMode="auto">
            <a:xfrm>
              <a:off x="1033757" y="1804660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2147483647 h 46"/>
                <a:gd name="T14" fmla="*/ 2147483647 w 20"/>
                <a:gd name="T15" fmla="*/ 0 h 46"/>
                <a:gd name="T16" fmla="*/ 2147483647 w 20"/>
                <a:gd name="T17" fmla="*/ 2147483647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9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4" y="46"/>
                  </a:lnTo>
                  <a:lnTo>
                    <a:pt x="16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9" name="Line 1283"/>
            <p:cNvSpPr>
              <a:spLocks noChangeShapeType="1"/>
            </p:cNvSpPr>
            <p:nvPr/>
          </p:nvSpPr>
          <p:spPr bwMode="auto">
            <a:xfrm>
              <a:off x="1036523" y="181171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0" name="Freeform 1284"/>
            <p:cNvSpPr>
              <a:spLocks/>
            </p:cNvSpPr>
            <p:nvPr/>
          </p:nvSpPr>
          <p:spPr bwMode="auto">
            <a:xfrm>
              <a:off x="1033757" y="1811713"/>
              <a:ext cx="8299" cy="5641"/>
            </a:xfrm>
            <a:custGeom>
              <a:avLst/>
              <a:gdLst>
                <a:gd name="T0" fmla="*/ 2147483647 w 34"/>
                <a:gd name="T1" fmla="*/ 0 h 21"/>
                <a:gd name="T2" fmla="*/ 2147483647 w 34"/>
                <a:gd name="T3" fmla="*/ 0 h 21"/>
                <a:gd name="T4" fmla="*/ 2147483647 w 34"/>
                <a:gd name="T5" fmla="*/ 0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0 w 34"/>
                <a:gd name="T13" fmla="*/ 2147483647 h 21"/>
                <a:gd name="T14" fmla="*/ 0 w 34"/>
                <a:gd name="T15" fmla="*/ 2147483647 h 21"/>
                <a:gd name="T16" fmla="*/ 0 w 34"/>
                <a:gd name="T17" fmla="*/ 2147483647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2147483647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2147483647 w 34"/>
                <a:gd name="T51" fmla="*/ 2147483647 h 21"/>
                <a:gd name="T52" fmla="*/ 2147483647 w 34"/>
                <a:gd name="T53" fmla="*/ 0 h 21"/>
                <a:gd name="T54" fmla="*/ 2147483647 w 34"/>
                <a:gd name="T55" fmla="*/ 0 h 21"/>
                <a:gd name="T56" fmla="*/ 2147483647 w 34"/>
                <a:gd name="T57" fmla="*/ 0 h 21"/>
                <a:gd name="T58" fmla="*/ 2147483647 w 3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1"/>
                <a:gd name="T92" fmla="*/ 34 w 3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1">
                  <a:moveTo>
                    <a:pt x="10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25" y="21"/>
                  </a:lnTo>
                  <a:lnTo>
                    <a:pt x="28" y="21"/>
                  </a:lnTo>
                  <a:lnTo>
                    <a:pt x="31" y="18"/>
                  </a:lnTo>
                  <a:lnTo>
                    <a:pt x="34" y="15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4" y="6"/>
                  </a:lnTo>
                  <a:lnTo>
                    <a:pt x="31" y="4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1" name="Line 1285"/>
            <p:cNvSpPr>
              <a:spLocks noChangeShapeType="1"/>
            </p:cNvSpPr>
            <p:nvPr/>
          </p:nvSpPr>
          <p:spPr bwMode="auto">
            <a:xfrm>
              <a:off x="1042056" y="181312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2" name="Freeform 1286"/>
            <p:cNvSpPr>
              <a:spLocks/>
            </p:cNvSpPr>
            <p:nvPr/>
          </p:nvSpPr>
          <p:spPr bwMode="auto">
            <a:xfrm>
              <a:off x="1036523" y="1811713"/>
              <a:ext cx="5533" cy="1269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0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0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9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1" y="47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7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3" name="Line 1287"/>
            <p:cNvSpPr>
              <a:spLocks noChangeShapeType="1"/>
            </p:cNvSpPr>
            <p:nvPr/>
          </p:nvSpPr>
          <p:spPr bwMode="auto">
            <a:xfrm>
              <a:off x="1040673" y="181876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4" name="Freeform 1288"/>
            <p:cNvSpPr>
              <a:spLocks/>
            </p:cNvSpPr>
            <p:nvPr/>
          </p:nvSpPr>
          <p:spPr bwMode="auto">
            <a:xfrm>
              <a:off x="1036523" y="1818765"/>
              <a:ext cx="9683" cy="4232"/>
            </a:xfrm>
            <a:custGeom>
              <a:avLst/>
              <a:gdLst>
                <a:gd name="T0" fmla="*/ 2147483647 w 31"/>
                <a:gd name="T1" fmla="*/ 0 h 17"/>
                <a:gd name="T2" fmla="*/ 2147483647 w 31"/>
                <a:gd name="T3" fmla="*/ 0 h 17"/>
                <a:gd name="T4" fmla="*/ 2147483647 w 31"/>
                <a:gd name="T5" fmla="*/ 0 h 17"/>
                <a:gd name="T6" fmla="*/ 2147483647 w 31"/>
                <a:gd name="T7" fmla="*/ 0 h 17"/>
                <a:gd name="T8" fmla="*/ 2147483647 w 31"/>
                <a:gd name="T9" fmla="*/ 2147483647 h 17"/>
                <a:gd name="T10" fmla="*/ 0 w 31"/>
                <a:gd name="T11" fmla="*/ 2147483647 h 17"/>
                <a:gd name="T12" fmla="*/ 0 w 31"/>
                <a:gd name="T13" fmla="*/ 2147483647 h 17"/>
                <a:gd name="T14" fmla="*/ 0 w 31"/>
                <a:gd name="T15" fmla="*/ 2147483647 h 17"/>
                <a:gd name="T16" fmla="*/ 0 w 31"/>
                <a:gd name="T17" fmla="*/ 2147483647 h 17"/>
                <a:gd name="T18" fmla="*/ 0 w 31"/>
                <a:gd name="T19" fmla="*/ 2147483647 h 17"/>
                <a:gd name="T20" fmla="*/ 2147483647 w 31"/>
                <a:gd name="T21" fmla="*/ 2147483647 h 17"/>
                <a:gd name="T22" fmla="*/ 2147483647 w 31"/>
                <a:gd name="T23" fmla="*/ 2147483647 h 17"/>
                <a:gd name="T24" fmla="*/ 2147483647 w 31"/>
                <a:gd name="T25" fmla="*/ 2147483647 h 17"/>
                <a:gd name="T26" fmla="*/ 2147483647 w 31"/>
                <a:gd name="T27" fmla="*/ 2147483647 h 17"/>
                <a:gd name="T28" fmla="*/ 2147483647 w 31"/>
                <a:gd name="T29" fmla="*/ 2147483647 h 17"/>
                <a:gd name="T30" fmla="*/ 2147483647 w 31"/>
                <a:gd name="T31" fmla="*/ 2147483647 h 17"/>
                <a:gd name="T32" fmla="*/ 2147483647 w 31"/>
                <a:gd name="T33" fmla="*/ 2147483647 h 17"/>
                <a:gd name="T34" fmla="*/ 2147483647 w 31"/>
                <a:gd name="T35" fmla="*/ 2147483647 h 17"/>
                <a:gd name="T36" fmla="*/ 2147483647 w 31"/>
                <a:gd name="T37" fmla="*/ 2147483647 h 17"/>
                <a:gd name="T38" fmla="*/ 2147483647 w 31"/>
                <a:gd name="T39" fmla="*/ 2147483647 h 17"/>
                <a:gd name="T40" fmla="*/ 2147483647 w 31"/>
                <a:gd name="T41" fmla="*/ 2147483647 h 17"/>
                <a:gd name="T42" fmla="*/ 2147483647 w 31"/>
                <a:gd name="T43" fmla="*/ 2147483647 h 17"/>
                <a:gd name="T44" fmla="*/ 2147483647 w 31"/>
                <a:gd name="T45" fmla="*/ 2147483647 h 17"/>
                <a:gd name="T46" fmla="*/ 2147483647 w 31"/>
                <a:gd name="T47" fmla="*/ 2147483647 h 17"/>
                <a:gd name="T48" fmla="*/ 2147483647 w 31"/>
                <a:gd name="T49" fmla="*/ 2147483647 h 17"/>
                <a:gd name="T50" fmla="*/ 2147483647 w 31"/>
                <a:gd name="T51" fmla="*/ 0 h 17"/>
                <a:gd name="T52" fmla="*/ 2147483647 w 31"/>
                <a:gd name="T53" fmla="*/ 0 h 17"/>
                <a:gd name="T54" fmla="*/ 2147483647 w 31"/>
                <a:gd name="T55" fmla="*/ 0 h 17"/>
                <a:gd name="T56" fmla="*/ 2147483647 w 31"/>
                <a:gd name="T57" fmla="*/ 0 h 17"/>
                <a:gd name="T58" fmla="*/ 2147483647 w 31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7"/>
                <a:gd name="T92" fmla="*/ 31 w 31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7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20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5" name="Line 1289"/>
            <p:cNvSpPr>
              <a:spLocks noChangeShapeType="1"/>
            </p:cNvSpPr>
            <p:nvPr/>
          </p:nvSpPr>
          <p:spPr bwMode="auto">
            <a:xfrm>
              <a:off x="1043440" y="181876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6" name="Freeform 1290"/>
            <p:cNvSpPr>
              <a:spLocks/>
            </p:cNvSpPr>
            <p:nvPr/>
          </p:nvSpPr>
          <p:spPr bwMode="auto">
            <a:xfrm>
              <a:off x="1040673" y="1818765"/>
              <a:ext cx="17982" cy="4232"/>
            </a:xfrm>
            <a:custGeom>
              <a:avLst/>
              <a:gdLst>
                <a:gd name="T0" fmla="*/ 2147483647 w 67"/>
                <a:gd name="T1" fmla="*/ 0 h 17"/>
                <a:gd name="T2" fmla="*/ 2147483647 w 67"/>
                <a:gd name="T3" fmla="*/ 0 h 17"/>
                <a:gd name="T4" fmla="*/ 2147483647 w 67"/>
                <a:gd name="T5" fmla="*/ 0 h 17"/>
                <a:gd name="T6" fmla="*/ 2147483647 w 67"/>
                <a:gd name="T7" fmla="*/ 0 h 17"/>
                <a:gd name="T8" fmla="*/ 2147483647 w 67"/>
                <a:gd name="T9" fmla="*/ 2147483647 h 17"/>
                <a:gd name="T10" fmla="*/ 0 w 67"/>
                <a:gd name="T11" fmla="*/ 2147483647 h 17"/>
                <a:gd name="T12" fmla="*/ 0 w 67"/>
                <a:gd name="T13" fmla="*/ 2147483647 h 17"/>
                <a:gd name="T14" fmla="*/ 0 w 67"/>
                <a:gd name="T15" fmla="*/ 2147483647 h 17"/>
                <a:gd name="T16" fmla="*/ 0 w 67"/>
                <a:gd name="T17" fmla="*/ 2147483647 h 17"/>
                <a:gd name="T18" fmla="*/ 0 w 67"/>
                <a:gd name="T19" fmla="*/ 2147483647 h 17"/>
                <a:gd name="T20" fmla="*/ 2147483647 w 67"/>
                <a:gd name="T21" fmla="*/ 2147483647 h 17"/>
                <a:gd name="T22" fmla="*/ 2147483647 w 67"/>
                <a:gd name="T23" fmla="*/ 2147483647 h 17"/>
                <a:gd name="T24" fmla="*/ 2147483647 w 67"/>
                <a:gd name="T25" fmla="*/ 2147483647 h 17"/>
                <a:gd name="T26" fmla="*/ 2147483647 w 67"/>
                <a:gd name="T27" fmla="*/ 2147483647 h 17"/>
                <a:gd name="T28" fmla="*/ 2147483647 w 67"/>
                <a:gd name="T29" fmla="*/ 2147483647 h 17"/>
                <a:gd name="T30" fmla="*/ 2147483647 w 67"/>
                <a:gd name="T31" fmla="*/ 2147483647 h 17"/>
                <a:gd name="T32" fmla="*/ 2147483647 w 67"/>
                <a:gd name="T33" fmla="*/ 2147483647 h 17"/>
                <a:gd name="T34" fmla="*/ 2147483647 w 67"/>
                <a:gd name="T35" fmla="*/ 2147483647 h 17"/>
                <a:gd name="T36" fmla="*/ 2147483647 w 67"/>
                <a:gd name="T37" fmla="*/ 2147483647 h 17"/>
                <a:gd name="T38" fmla="*/ 2147483647 w 67"/>
                <a:gd name="T39" fmla="*/ 2147483647 h 17"/>
                <a:gd name="T40" fmla="*/ 2147483647 w 67"/>
                <a:gd name="T41" fmla="*/ 2147483647 h 17"/>
                <a:gd name="T42" fmla="*/ 2147483647 w 67"/>
                <a:gd name="T43" fmla="*/ 2147483647 h 17"/>
                <a:gd name="T44" fmla="*/ 2147483647 w 67"/>
                <a:gd name="T45" fmla="*/ 2147483647 h 17"/>
                <a:gd name="T46" fmla="*/ 2147483647 w 67"/>
                <a:gd name="T47" fmla="*/ 2147483647 h 17"/>
                <a:gd name="T48" fmla="*/ 2147483647 w 67"/>
                <a:gd name="T49" fmla="*/ 2147483647 h 17"/>
                <a:gd name="T50" fmla="*/ 2147483647 w 67"/>
                <a:gd name="T51" fmla="*/ 0 h 17"/>
                <a:gd name="T52" fmla="*/ 2147483647 w 67"/>
                <a:gd name="T53" fmla="*/ 0 h 17"/>
                <a:gd name="T54" fmla="*/ 2147483647 w 67"/>
                <a:gd name="T55" fmla="*/ 0 h 17"/>
                <a:gd name="T56" fmla="*/ 2147483647 w 67"/>
                <a:gd name="T57" fmla="*/ 0 h 17"/>
                <a:gd name="T58" fmla="*/ 2147483647 w 67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7"/>
                <a:gd name="T91" fmla="*/ 0 h 17"/>
                <a:gd name="T92" fmla="*/ 67 w 67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7" h="17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55" y="17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7" y="14"/>
                  </a:lnTo>
                  <a:lnTo>
                    <a:pt x="67" y="11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7" name="Line 1291"/>
            <p:cNvSpPr>
              <a:spLocks noChangeShapeType="1"/>
            </p:cNvSpPr>
            <p:nvPr/>
          </p:nvSpPr>
          <p:spPr bwMode="auto">
            <a:xfrm>
              <a:off x="1058655" y="182158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8" name="Freeform 1292"/>
            <p:cNvSpPr>
              <a:spLocks/>
            </p:cNvSpPr>
            <p:nvPr/>
          </p:nvSpPr>
          <p:spPr bwMode="auto">
            <a:xfrm>
              <a:off x="1053122" y="1818765"/>
              <a:ext cx="5533" cy="12693"/>
            </a:xfrm>
            <a:custGeom>
              <a:avLst/>
              <a:gdLst>
                <a:gd name="T0" fmla="*/ 2147483647 w 18"/>
                <a:gd name="T1" fmla="*/ 2147483647 h 43"/>
                <a:gd name="T2" fmla="*/ 2147483647 w 18"/>
                <a:gd name="T3" fmla="*/ 2147483647 h 43"/>
                <a:gd name="T4" fmla="*/ 2147483647 w 18"/>
                <a:gd name="T5" fmla="*/ 2147483647 h 43"/>
                <a:gd name="T6" fmla="*/ 2147483647 w 18"/>
                <a:gd name="T7" fmla="*/ 2147483647 h 43"/>
                <a:gd name="T8" fmla="*/ 2147483647 w 18"/>
                <a:gd name="T9" fmla="*/ 0 h 43"/>
                <a:gd name="T10" fmla="*/ 2147483647 w 18"/>
                <a:gd name="T11" fmla="*/ 0 h 43"/>
                <a:gd name="T12" fmla="*/ 2147483647 w 18"/>
                <a:gd name="T13" fmla="*/ 0 h 43"/>
                <a:gd name="T14" fmla="*/ 2147483647 w 18"/>
                <a:gd name="T15" fmla="*/ 0 h 43"/>
                <a:gd name="T16" fmla="*/ 2147483647 w 18"/>
                <a:gd name="T17" fmla="*/ 0 h 43"/>
                <a:gd name="T18" fmla="*/ 2147483647 w 18"/>
                <a:gd name="T19" fmla="*/ 0 h 43"/>
                <a:gd name="T20" fmla="*/ 2147483647 w 18"/>
                <a:gd name="T21" fmla="*/ 0 h 43"/>
                <a:gd name="T22" fmla="*/ 0 w 18"/>
                <a:gd name="T23" fmla="*/ 2147483647 h 43"/>
                <a:gd name="T24" fmla="*/ 0 w 18"/>
                <a:gd name="T25" fmla="*/ 2147483647 h 43"/>
                <a:gd name="T26" fmla="*/ 0 w 18"/>
                <a:gd name="T27" fmla="*/ 2147483647 h 43"/>
                <a:gd name="T28" fmla="*/ 0 w 18"/>
                <a:gd name="T29" fmla="*/ 2147483647 h 43"/>
                <a:gd name="T30" fmla="*/ 0 w 18"/>
                <a:gd name="T31" fmla="*/ 2147483647 h 43"/>
                <a:gd name="T32" fmla="*/ 0 w 18"/>
                <a:gd name="T33" fmla="*/ 2147483647 h 43"/>
                <a:gd name="T34" fmla="*/ 0 w 18"/>
                <a:gd name="T35" fmla="*/ 2147483647 h 43"/>
                <a:gd name="T36" fmla="*/ 2147483647 w 18"/>
                <a:gd name="T37" fmla="*/ 2147483647 h 43"/>
                <a:gd name="T38" fmla="*/ 2147483647 w 18"/>
                <a:gd name="T39" fmla="*/ 2147483647 h 43"/>
                <a:gd name="T40" fmla="*/ 2147483647 w 18"/>
                <a:gd name="T41" fmla="*/ 2147483647 h 43"/>
                <a:gd name="T42" fmla="*/ 2147483647 w 18"/>
                <a:gd name="T43" fmla="*/ 2147483647 h 43"/>
                <a:gd name="T44" fmla="*/ 2147483647 w 18"/>
                <a:gd name="T45" fmla="*/ 2147483647 h 43"/>
                <a:gd name="T46" fmla="*/ 2147483647 w 18"/>
                <a:gd name="T47" fmla="*/ 2147483647 h 43"/>
                <a:gd name="T48" fmla="*/ 2147483647 w 18"/>
                <a:gd name="T49" fmla="*/ 2147483647 h 43"/>
                <a:gd name="T50" fmla="*/ 2147483647 w 18"/>
                <a:gd name="T51" fmla="*/ 2147483647 h 43"/>
                <a:gd name="T52" fmla="*/ 2147483647 w 18"/>
                <a:gd name="T53" fmla="*/ 2147483647 h 43"/>
                <a:gd name="T54" fmla="*/ 2147483647 w 18"/>
                <a:gd name="T55" fmla="*/ 2147483647 h 43"/>
                <a:gd name="T56" fmla="*/ 2147483647 w 18"/>
                <a:gd name="T57" fmla="*/ 2147483647 h 43"/>
                <a:gd name="T58" fmla="*/ 2147483647 w 18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3"/>
                <a:gd name="T92" fmla="*/ 18 w 18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3">
                  <a:moveTo>
                    <a:pt x="18" y="8"/>
                  </a:moveTo>
                  <a:lnTo>
                    <a:pt x="18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8" y="40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9" name="Line 1293"/>
            <p:cNvSpPr>
              <a:spLocks noChangeShapeType="1"/>
            </p:cNvSpPr>
            <p:nvPr/>
          </p:nvSpPr>
          <p:spPr bwMode="auto">
            <a:xfrm>
              <a:off x="1055888" y="18258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0" name="Freeform 1294"/>
            <p:cNvSpPr>
              <a:spLocks/>
            </p:cNvSpPr>
            <p:nvPr/>
          </p:nvSpPr>
          <p:spPr bwMode="auto">
            <a:xfrm>
              <a:off x="1053122" y="1825817"/>
              <a:ext cx="6917" cy="5641"/>
            </a:xfrm>
            <a:custGeom>
              <a:avLst/>
              <a:gdLst>
                <a:gd name="T0" fmla="*/ 2147483647 w 25"/>
                <a:gd name="T1" fmla="*/ 0 h 20"/>
                <a:gd name="T2" fmla="*/ 2147483647 w 25"/>
                <a:gd name="T3" fmla="*/ 0 h 20"/>
                <a:gd name="T4" fmla="*/ 2147483647 w 25"/>
                <a:gd name="T5" fmla="*/ 0 h 20"/>
                <a:gd name="T6" fmla="*/ 2147483647 w 25"/>
                <a:gd name="T7" fmla="*/ 2147483647 h 20"/>
                <a:gd name="T8" fmla="*/ 2147483647 w 25"/>
                <a:gd name="T9" fmla="*/ 2147483647 h 20"/>
                <a:gd name="T10" fmla="*/ 2147483647 w 25"/>
                <a:gd name="T11" fmla="*/ 2147483647 h 20"/>
                <a:gd name="T12" fmla="*/ 2147483647 w 25"/>
                <a:gd name="T13" fmla="*/ 2147483647 h 20"/>
                <a:gd name="T14" fmla="*/ 0 w 25"/>
                <a:gd name="T15" fmla="*/ 2147483647 h 20"/>
                <a:gd name="T16" fmla="*/ 2147483647 w 25"/>
                <a:gd name="T17" fmla="*/ 2147483647 h 20"/>
                <a:gd name="T18" fmla="*/ 2147483647 w 25"/>
                <a:gd name="T19" fmla="*/ 2147483647 h 20"/>
                <a:gd name="T20" fmla="*/ 2147483647 w 25"/>
                <a:gd name="T21" fmla="*/ 2147483647 h 20"/>
                <a:gd name="T22" fmla="*/ 2147483647 w 25"/>
                <a:gd name="T23" fmla="*/ 2147483647 h 20"/>
                <a:gd name="T24" fmla="*/ 2147483647 w 25"/>
                <a:gd name="T25" fmla="*/ 2147483647 h 20"/>
                <a:gd name="T26" fmla="*/ 2147483647 w 25"/>
                <a:gd name="T27" fmla="*/ 2147483647 h 20"/>
                <a:gd name="T28" fmla="*/ 2147483647 w 25"/>
                <a:gd name="T29" fmla="*/ 2147483647 h 20"/>
                <a:gd name="T30" fmla="*/ 2147483647 w 25"/>
                <a:gd name="T31" fmla="*/ 2147483647 h 20"/>
                <a:gd name="T32" fmla="*/ 2147483647 w 25"/>
                <a:gd name="T33" fmla="*/ 2147483647 h 20"/>
                <a:gd name="T34" fmla="*/ 2147483647 w 25"/>
                <a:gd name="T35" fmla="*/ 2147483647 h 20"/>
                <a:gd name="T36" fmla="*/ 2147483647 w 25"/>
                <a:gd name="T37" fmla="*/ 2147483647 h 20"/>
                <a:gd name="T38" fmla="*/ 2147483647 w 25"/>
                <a:gd name="T39" fmla="*/ 2147483647 h 20"/>
                <a:gd name="T40" fmla="*/ 2147483647 w 25"/>
                <a:gd name="T41" fmla="*/ 2147483647 h 20"/>
                <a:gd name="T42" fmla="*/ 2147483647 w 25"/>
                <a:gd name="T43" fmla="*/ 2147483647 h 20"/>
                <a:gd name="T44" fmla="*/ 2147483647 w 25"/>
                <a:gd name="T45" fmla="*/ 2147483647 h 20"/>
                <a:gd name="T46" fmla="*/ 2147483647 w 25"/>
                <a:gd name="T47" fmla="*/ 2147483647 h 20"/>
                <a:gd name="T48" fmla="*/ 2147483647 w 25"/>
                <a:gd name="T49" fmla="*/ 2147483647 h 20"/>
                <a:gd name="T50" fmla="*/ 2147483647 w 25"/>
                <a:gd name="T51" fmla="*/ 2147483647 h 20"/>
                <a:gd name="T52" fmla="*/ 2147483647 w 25"/>
                <a:gd name="T53" fmla="*/ 0 h 20"/>
                <a:gd name="T54" fmla="*/ 2147483647 w 25"/>
                <a:gd name="T55" fmla="*/ 0 h 20"/>
                <a:gd name="T56" fmla="*/ 2147483647 w 25"/>
                <a:gd name="T57" fmla="*/ 0 h 20"/>
                <a:gd name="T58" fmla="*/ 2147483647 w 2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20"/>
                <a:gd name="T92" fmla="*/ 25 w 2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20">
                  <a:moveTo>
                    <a:pt x="10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2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1" name="Line 1295"/>
            <p:cNvSpPr>
              <a:spLocks noChangeShapeType="1"/>
            </p:cNvSpPr>
            <p:nvPr/>
          </p:nvSpPr>
          <p:spPr bwMode="auto">
            <a:xfrm>
              <a:off x="1060038" y="182863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2" name="Freeform 1296"/>
            <p:cNvSpPr>
              <a:spLocks/>
            </p:cNvSpPr>
            <p:nvPr/>
          </p:nvSpPr>
          <p:spPr bwMode="auto">
            <a:xfrm>
              <a:off x="1054505" y="1825817"/>
              <a:ext cx="5533" cy="12693"/>
            </a:xfrm>
            <a:custGeom>
              <a:avLst/>
              <a:gdLst>
                <a:gd name="T0" fmla="*/ 2147483647 w 19"/>
                <a:gd name="T1" fmla="*/ 2147483647 h 45"/>
                <a:gd name="T2" fmla="*/ 2147483647 w 19"/>
                <a:gd name="T3" fmla="*/ 2147483647 h 45"/>
                <a:gd name="T4" fmla="*/ 2147483647 w 19"/>
                <a:gd name="T5" fmla="*/ 2147483647 h 45"/>
                <a:gd name="T6" fmla="*/ 2147483647 w 19"/>
                <a:gd name="T7" fmla="*/ 2147483647 h 45"/>
                <a:gd name="T8" fmla="*/ 2147483647 w 19"/>
                <a:gd name="T9" fmla="*/ 2147483647 h 45"/>
                <a:gd name="T10" fmla="*/ 2147483647 w 19"/>
                <a:gd name="T11" fmla="*/ 0 h 45"/>
                <a:gd name="T12" fmla="*/ 2147483647 w 19"/>
                <a:gd name="T13" fmla="*/ 0 h 45"/>
                <a:gd name="T14" fmla="*/ 2147483647 w 19"/>
                <a:gd name="T15" fmla="*/ 0 h 45"/>
                <a:gd name="T16" fmla="*/ 2147483647 w 19"/>
                <a:gd name="T17" fmla="*/ 0 h 45"/>
                <a:gd name="T18" fmla="*/ 2147483647 w 19"/>
                <a:gd name="T19" fmla="*/ 0 h 45"/>
                <a:gd name="T20" fmla="*/ 2147483647 w 19"/>
                <a:gd name="T21" fmla="*/ 2147483647 h 45"/>
                <a:gd name="T22" fmla="*/ 2147483647 w 19"/>
                <a:gd name="T23" fmla="*/ 2147483647 h 45"/>
                <a:gd name="T24" fmla="*/ 0 w 19"/>
                <a:gd name="T25" fmla="*/ 2147483647 h 45"/>
                <a:gd name="T26" fmla="*/ 0 w 19"/>
                <a:gd name="T27" fmla="*/ 2147483647 h 45"/>
                <a:gd name="T28" fmla="*/ 0 w 19"/>
                <a:gd name="T29" fmla="*/ 2147483647 h 45"/>
                <a:gd name="T30" fmla="*/ 0 w 19"/>
                <a:gd name="T31" fmla="*/ 2147483647 h 45"/>
                <a:gd name="T32" fmla="*/ 0 w 19"/>
                <a:gd name="T33" fmla="*/ 2147483647 h 45"/>
                <a:gd name="T34" fmla="*/ 2147483647 w 19"/>
                <a:gd name="T35" fmla="*/ 2147483647 h 45"/>
                <a:gd name="T36" fmla="*/ 2147483647 w 19"/>
                <a:gd name="T37" fmla="*/ 2147483647 h 45"/>
                <a:gd name="T38" fmla="*/ 2147483647 w 19"/>
                <a:gd name="T39" fmla="*/ 2147483647 h 45"/>
                <a:gd name="T40" fmla="*/ 2147483647 w 19"/>
                <a:gd name="T41" fmla="*/ 2147483647 h 45"/>
                <a:gd name="T42" fmla="*/ 2147483647 w 19"/>
                <a:gd name="T43" fmla="*/ 2147483647 h 45"/>
                <a:gd name="T44" fmla="*/ 2147483647 w 19"/>
                <a:gd name="T45" fmla="*/ 2147483647 h 45"/>
                <a:gd name="T46" fmla="*/ 2147483647 w 19"/>
                <a:gd name="T47" fmla="*/ 2147483647 h 45"/>
                <a:gd name="T48" fmla="*/ 2147483647 w 19"/>
                <a:gd name="T49" fmla="*/ 2147483647 h 45"/>
                <a:gd name="T50" fmla="*/ 2147483647 w 19"/>
                <a:gd name="T51" fmla="*/ 2147483647 h 45"/>
                <a:gd name="T52" fmla="*/ 2147483647 w 19"/>
                <a:gd name="T53" fmla="*/ 2147483647 h 45"/>
                <a:gd name="T54" fmla="*/ 2147483647 w 19"/>
                <a:gd name="T55" fmla="*/ 2147483647 h 45"/>
                <a:gd name="T56" fmla="*/ 2147483647 w 19"/>
                <a:gd name="T57" fmla="*/ 2147483647 h 45"/>
                <a:gd name="T58" fmla="*/ 2147483647 w 19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5"/>
                <a:gd name="T92" fmla="*/ 19 w 19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5">
                  <a:moveTo>
                    <a:pt x="19" y="12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8" y="45"/>
                  </a:lnTo>
                  <a:lnTo>
                    <a:pt x="10" y="45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3" name="Line 1297"/>
            <p:cNvSpPr>
              <a:spLocks noChangeShapeType="1"/>
            </p:cNvSpPr>
            <p:nvPr/>
          </p:nvSpPr>
          <p:spPr bwMode="auto">
            <a:xfrm>
              <a:off x="1057271" y="18328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4" name="Freeform 1298"/>
            <p:cNvSpPr>
              <a:spLocks/>
            </p:cNvSpPr>
            <p:nvPr/>
          </p:nvSpPr>
          <p:spPr bwMode="auto">
            <a:xfrm>
              <a:off x="1054505" y="1832868"/>
              <a:ext cx="11065" cy="5641"/>
            </a:xfrm>
            <a:custGeom>
              <a:avLst/>
              <a:gdLst>
                <a:gd name="T0" fmla="*/ 2147483647 w 39"/>
                <a:gd name="T1" fmla="*/ 0 h 19"/>
                <a:gd name="T2" fmla="*/ 2147483647 w 39"/>
                <a:gd name="T3" fmla="*/ 0 h 19"/>
                <a:gd name="T4" fmla="*/ 2147483647 w 39"/>
                <a:gd name="T5" fmla="*/ 0 h 19"/>
                <a:gd name="T6" fmla="*/ 2147483647 w 39"/>
                <a:gd name="T7" fmla="*/ 0 h 19"/>
                <a:gd name="T8" fmla="*/ 2147483647 w 39"/>
                <a:gd name="T9" fmla="*/ 2147483647 h 19"/>
                <a:gd name="T10" fmla="*/ 0 w 39"/>
                <a:gd name="T11" fmla="*/ 2147483647 h 19"/>
                <a:gd name="T12" fmla="*/ 0 w 39"/>
                <a:gd name="T13" fmla="*/ 2147483647 h 19"/>
                <a:gd name="T14" fmla="*/ 0 w 39"/>
                <a:gd name="T15" fmla="*/ 2147483647 h 19"/>
                <a:gd name="T16" fmla="*/ 0 w 39"/>
                <a:gd name="T17" fmla="*/ 2147483647 h 19"/>
                <a:gd name="T18" fmla="*/ 0 w 39"/>
                <a:gd name="T19" fmla="*/ 2147483647 h 19"/>
                <a:gd name="T20" fmla="*/ 2147483647 w 39"/>
                <a:gd name="T21" fmla="*/ 2147483647 h 19"/>
                <a:gd name="T22" fmla="*/ 2147483647 w 39"/>
                <a:gd name="T23" fmla="*/ 2147483647 h 19"/>
                <a:gd name="T24" fmla="*/ 2147483647 w 39"/>
                <a:gd name="T25" fmla="*/ 2147483647 h 19"/>
                <a:gd name="T26" fmla="*/ 2147483647 w 39"/>
                <a:gd name="T27" fmla="*/ 2147483647 h 19"/>
                <a:gd name="T28" fmla="*/ 2147483647 w 39"/>
                <a:gd name="T29" fmla="*/ 2147483647 h 19"/>
                <a:gd name="T30" fmla="*/ 2147483647 w 39"/>
                <a:gd name="T31" fmla="*/ 2147483647 h 19"/>
                <a:gd name="T32" fmla="*/ 2147483647 w 39"/>
                <a:gd name="T33" fmla="*/ 2147483647 h 19"/>
                <a:gd name="T34" fmla="*/ 2147483647 w 39"/>
                <a:gd name="T35" fmla="*/ 2147483647 h 19"/>
                <a:gd name="T36" fmla="*/ 2147483647 w 39"/>
                <a:gd name="T37" fmla="*/ 2147483647 h 19"/>
                <a:gd name="T38" fmla="*/ 2147483647 w 39"/>
                <a:gd name="T39" fmla="*/ 2147483647 h 19"/>
                <a:gd name="T40" fmla="*/ 2147483647 w 39"/>
                <a:gd name="T41" fmla="*/ 2147483647 h 19"/>
                <a:gd name="T42" fmla="*/ 2147483647 w 39"/>
                <a:gd name="T43" fmla="*/ 2147483647 h 19"/>
                <a:gd name="T44" fmla="*/ 2147483647 w 39"/>
                <a:gd name="T45" fmla="*/ 2147483647 h 19"/>
                <a:gd name="T46" fmla="*/ 2147483647 w 39"/>
                <a:gd name="T47" fmla="*/ 2147483647 h 19"/>
                <a:gd name="T48" fmla="*/ 2147483647 w 39"/>
                <a:gd name="T49" fmla="*/ 2147483647 h 19"/>
                <a:gd name="T50" fmla="*/ 2147483647 w 39"/>
                <a:gd name="T51" fmla="*/ 0 h 19"/>
                <a:gd name="T52" fmla="*/ 2147483647 w 39"/>
                <a:gd name="T53" fmla="*/ 0 h 19"/>
                <a:gd name="T54" fmla="*/ 2147483647 w 39"/>
                <a:gd name="T55" fmla="*/ 0 h 19"/>
                <a:gd name="T56" fmla="*/ 2147483647 w 39"/>
                <a:gd name="T57" fmla="*/ 0 h 19"/>
                <a:gd name="T58" fmla="*/ 2147483647 w 3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9"/>
                <a:gd name="T91" fmla="*/ 0 h 19"/>
                <a:gd name="T92" fmla="*/ 39 w 3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9" h="19">
                  <a:moveTo>
                    <a:pt x="10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8" y="19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7" y="17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1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5" name="Line 1299"/>
            <p:cNvSpPr>
              <a:spLocks noChangeShapeType="1"/>
            </p:cNvSpPr>
            <p:nvPr/>
          </p:nvSpPr>
          <p:spPr bwMode="auto">
            <a:xfrm>
              <a:off x="1065571" y="18342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6" name="Freeform 1300"/>
            <p:cNvSpPr>
              <a:spLocks/>
            </p:cNvSpPr>
            <p:nvPr/>
          </p:nvSpPr>
          <p:spPr bwMode="auto">
            <a:xfrm>
              <a:off x="1060038" y="1832868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2147483647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2147483647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5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7"/>
                  </a:lnTo>
                  <a:lnTo>
                    <a:pt x="20" y="34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7" name="Line 1301"/>
            <p:cNvSpPr>
              <a:spLocks noChangeShapeType="1"/>
            </p:cNvSpPr>
            <p:nvPr/>
          </p:nvSpPr>
          <p:spPr bwMode="auto">
            <a:xfrm>
              <a:off x="1062805" y="183850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8" name="Freeform 1302"/>
            <p:cNvSpPr>
              <a:spLocks/>
            </p:cNvSpPr>
            <p:nvPr/>
          </p:nvSpPr>
          <p:spPr bwMode="auto">
            <a:xfrm>
              <a:off x="1060038" y="1838509"/>
              <a:ext cx="12449" cy="5641"/>
            </a:xfrm>
            <a:custGeom>
              <a:avLst/>
              <a:gdLst>
                <a:gd name="T0" fmla="*/ 2147483647 w 47"/>
                <a:gd name="T1" fmla="*/ 0 h 20"/>
                <a:gd name="T2" fmla="*/ 2147483647 w 47"/>
                <a:gd name="T3" fmla="*/ 0 h 20"/>
                <a:gd name="T4" fmla="*/ 2147483647 w 47"/>
                <a:gd name="T5" fmla="*/ 2147483647 h 20"/>
                <a:gd name="T6" fmla="*/ 2147483647 w 47"/>
                <a:gd name="T7" fmla="*/ 2147483647 h 20"/>
                <a:gd name="T8" fmla="*/ 2147483647 w 47"/>
                <a:gd name="T9" fmla="*/ 2147483647 h 20"/>
                <a:gd name="T10" fmla="*/ 2147483647 w 47"/>
                <a:gd name="T11" fmla="*/ 2147483647 h 20"/>
                <a:gd name="T12" fmla="*/ 0 w 47"/>
                <a:gd name="T13" fmla="*/ 2147483647 h 20"/>
                <a:gd name="T14" fmla="*/ 0 w 47"/>
                <a:gd name="T15" fmla="*/ 2147483647 h 20"/>
                <a:gd name="T16" fmla="*/ 0 w 47"/>
                <a:gd name="T17" fmla="*/ 2147483647 h 20"/>
                <a:gd name="T18" fmla="*/ 2147483647 w 47"/>
                <a:gd name="T19" fmla="*/ 2147483647 h 20"/>
                <a:gd name="T20" fmla="*/ 2147483647 w 47"/>
                <a:gd name="T21" fmla="*/ 2147483647 h 20"/>
                <a:gd name="T22" fmla="*/ 2147483647 w 47"/>
                <a:gd name="T23" fmla="*/ 2147483647 h 20"/>
                <a:gd name="T24" fmla="*/ 2147483647 w 47"/>
                <a:gd name="T25" fmla="*/ 2147483647 h 20"/>
                <a:gd name="T26" fmla="*/ 2147483647 w 47"/>
                <a:gd name="T27" fmla="*/ 2147483647 h 20"/>
                <a:gd name="T28" fmla="*/ 2147483647 w 47"/>
                <a:gd name="T29" fmla="*/ 2147483647 h 20"/>
                <a:gd name="T30" fmla="*/ 2147483647 w 47"/>
                <a:gd name="T31" fmla="*/ 2147483647 h 20"/>
                <a:gd name="T32" fmla="*/ 2147483647 w 47"/>
                <a:gd name="T33" fmla="*/ 2147483647 h 20"/>
                <a:gd name="T34" fmla="*/ 2147483647 w 47"/>
                <a:gd name="T35" fmla="*/ 2147483647 h 20"/>
                <a:gd name="T36" fmla="*/ 2147483647 w 47"/>
                <a:gd name="T37" fmla="*/ 2147483647 h 20"/>
                <a:gd name="T38" fmla="*/ 2147483647 w 47"/>
                <a:gd name="T39" fmla="*/ 2147483647 h 20"/>
                <a:gd name="T40" fmla="*/ 2147483647 w 47"/>
                <a:gd name="T41" fmla="*/ 2147483647 h 20"/>
                <a:gd name="T42" fmla="*/ 2147483647 w 47"/>
                <a:gd name="T43" fmla="*/ 2147483647 h 20"/>
                <a:gd name="T44" fmla="*/ 2147483647 w 47"/>
                <a:gd name="T45" fmla="*/ 2147483647 h 20"/>
                <a:gd name="T46" fmla="*/ 2147483647 w 47"/>
                <a:gd name="T47" fmla="*/ 2147483647 h 20"/>
                <a:gd name="T48" fmla="*/ 2147483647 w 47"/>
                <a:gd name="T49" fmla="*/ 2147483647 h 20"/>
                <a:gd name="T50" fmla="*/ 2147483647 w 47"/>
                <a:gd name="T51" fmla="*/ 2147483647 h 20"/>
                <a:gd name="T52" fmla="*/ 2147483647 w 47"/>
                <a:gd name="T53" fmla="*/ 2147483647 h 20"/>
                <a:gd name="T54" fmla="*/ 2147483647 w 47"/>
                <a:gd name="T55" fmla="*/ 0 h 20"/>
                <a:gd name="T56" fmla="*/ 2147483647 w 47"/>
                <a:gd name="T57" fmla="*/ 0 h 20"/>
                <a:gd name="T58" fmla="*/ 2147483647 w 4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0"/>
                <a:gd name="T92" fmla="*/ 47 w 4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0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32" y="20"/>
                  </a:lnTo>
                  <a:lnTo>
                    <a:pt x="37" y="20"/>
                  </a:lnTo>
                  <a:lnTo>
                    <a:pt x="41" y="20"/>
                  </a:lnTo>
                  <a:lnTo>
                    <a:pt x="43" y="20"/>
                  </a:lnTo>
                  <a:lnTo>
                    <a:pt x="43" y="17"/>
                  </a:lnTo>
                  <a:lnTo>
                    <a:pt x="47" y="14"/>
                  </a:lnTo>
                  <a:lnTo>
                    <a:pt x="47" y="11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3" y="6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9" name="Line 1303"/>
            <p:cNvSpPr>
              <a:spLocks noChangeShapeType="1"/>
            </p:cNvSpPr>
            <p:nvPr/>
          </p:nvSpPr>
          <p:spPr bwMode="auto">
            <a:xfrm>
              <a:off x="1072486" y="184274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0" name="Freeform 1304"/>
            <p:cNvSpPr>
              <a:spLocks/>
            </p:cNvSpPr>
            <p:nvPr/>
          </p:nvSpPr>
          <p:spPr bwMode="auto">
            <a:xfrm>
              <a:off x="1066953" y="1838509"/>
              <a:ext cx="5533" cy="1410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5" y="46"/>
                  </a:lnTo>
                  <a:lnTo>
                    <a:pt x="17" y="43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1" name="Line 1305"/>
            <p:cNvSpPr>
              <a:spLocks noChangeShapeType="1"/>
            </p:cNvSpPr>
            <p:nvPr/>
          </p:nvSpPr>
          <p:spPr bwMode="auto">
            <a:xfrm>
              <a:off x="1069720" y="184556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2" name="Freeform 1306"/>
            <p:cNvSpPr>
              <a:spLocks/>
            </p:cNvSpPr>
            <p:nvPr/>
          </p:nvSpPr>
          <p:spPr bwMode="auto">
            <a:xfrm>
              <a:off x="1066953" y="1845561"/>
              <a:ext cx="13832" cy="7052"/>
            </a:xfrm>
            <a:custGeom>
              <a:avLst/>
              <a:gdLst>
                <a:gd name="T0" fmla="*/ 2147483647 w 49"/>
                <a:gd name="T1" fmla="*/ 0 h 21"/>
                <a:gd name="T2" fmla="*/ 2147483647 w 49"/>
                <a:gd name="T3" fmla="*/ 0 h 21"/>
                <a:gd name="T4" fmla="*/ 2147483647 w 49"/>
                <a:gd name="T5" fmla="*/ 0 h 21"/>
                <a:gd name="T6" fmla="*/ 2147483647 w 49"/>
                <a:gd name="T7" fmla="*/ 2147483647 h 21"/>
                <a:gd name="T8" fmla="*/ 2147483647 w 49"/>
                <a:gd name="T9" fmla="*/ 2147483647 h 21"/>
                <a:gd name="T10" fmla="*/ 0 w 49"/>
                <a:gd name="T11" fmla="*/ 2147483647 h 21"/>
                <a:gd name="T12" fmla="*/ 0 w 49"/>
                <a:gd name="T13" fmla="*/ 2147483647 h 21"/>
                <a:gd name="T14" fmla="*/ 0 w 49"/>
                <a:gd name="T15" fmla="*/ 2147483647 h 21"/>
                <a:gd name="T16" fmla="*/ 0 w 49"/>
                <a:gd name="T17" fmla="*/ 2147483647 h 21"/>
                <a:gd name="T18" fmla="*/ 0 w 49"/>
                <a:gd name="T19" fmla="*/ 2147483647 h 21"/>
                <a:gd name="T20" fmla="*/ 2147483647 w 49"/>
                <a:gd name="T21" fmla="*/ 2147483647 h 21"/>
                <a:gd name="T22" fmla="*/ 2147483647 w 49"/>
                <a:gd name="T23" fmla="*/ 2147483647 h 21"/>
                <a:gd name="T24" fmla="*/ 2147483647 w 49"/>
                <a:gd name="T25" fmla="*/ 2147483647 h 21"/>
                <a:gd name="T26" fmla="*/ 2147483647 w 49"/>
                <a:gd name="T27" fmla="*/ 2147483647 h 21"/>
                <a:gd name="T28" fmla="*/ 2147483647 w 49"/>
                <a:gd name="T29" fmla="*/ 2147483647 h 21"/>
                <a:gd name="T30" fmla="*/ 2147483647 w 49"/>
                <a:gd name="T31" fmla="*/ 2147483647 h 21"/>
                <a:gd name="T32" fmla="*/ 2147483647 w 49"/>
                <a:gd name="T33" fmla="*/ 2147483647 h 21"/>
                <a:gd name="T34" fmla="*/ 2147483647 w 49"/>
                <a:gd name="T35" fmla="*/ 2147483647 h 21"/>
                <a:gd name="T36" fmla="*/ 2147483647 w 49"/>
                <a:gd name="T37" fmla="*/ 2147483647 h 21"/>
                <a:gd name="T38" fmla="*/ 2147483647 w 49"/>
                <a:gd name="T39" fmla="*/ 2147483647 h 21"/>
                <a:gd name="T40" fmla="*/ 2147483647 w 49"/>
                <a:gd name="T41" fmla="*/ 2147483647 h 21"/>
                <a:gd name="T42" fmla="*/ 2147483647 w 49"/>
                <a:gd name="T43" fmla="*/ 2147483647 h 21"/>
                <a:gd name="T44" fmla="*/ 2147483647 w 49"/>
                <a:gd name="T45" fmla="*/ 2147483647 h 21"/>
                <a:gd name="T46" fmla="*/ 2147483647 w 49"/>
                <a:gd name="T47" fmla="*/ 2147483647 h 21"/>
                <a:gd name="T48" fmla="*/ 2147483647 w 49"/>
                <a:gd name="T49" fmla="*/ 2147483647 h 21"/>
                <a:gd name="T50" fmla="*/ 2147483647 w 49"/>
                <a:gd name="T51" fmla="*/ 2147483647 h 21"/>
                <a:gd name="T52" fmla="*/ 2147483647 w 49"/>
                <a:gd name="T53" fmla="*/ 0 h 21"/>
                <a:gd name="T54" fmla="*/ 2147483647 w 49"/>
                <a:gd name="T55" fmla="*/ 0 h 21"/>
                <a:gd name="T56" fmla="*/ 2147483647 w 49"/>
                <a:gd name="T57" fmla="*/ 0 h 21"/>
                <a:gd name="T58" fmla="*/ 2147483647 w 4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9"/>
                <a:gd name="T91" fmla="*/ 0 h 21"/>
                <a:gd name="T92" fmla="*/ 49 w 4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9" h="21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35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18"/>
                  </a:lnTo>
                  <a:lnTo>
                    <a:pt x="46" y="18"/>
                  </a:lnTo>
                  <a:lnTo>
                    <a:pt x="46" y="15"/>
                  </a:lnTo>
                  <a:lnTo>
                    <a:pt x="46" y="12"/>
                  </a:lnTo>
                  <a:lnTo>
                    <a:pt x="49" y="10"/>
                  </a:lnTo>
                  <a:lnTo>
                    <a:pt x="46" y="10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3" name="Line 1307"/>
            <p:cNvSpPr>
              <a:spLocks noChangeShapeType="1"/>
            </p:cNvSpPr>
            <p:nvPr/>
          </p:nvSpPr>
          <p:spPr bwMode="auto">
            <a:xfrm>
              <a:off x="1080786" y="18483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4" name="Freeform 1308"/>
            <p:cNvSpPr>
              <a:spLocks/>
            </p:cNvSpPr>
            <p:nvPr/>
          </p:nvSpPr>
          <p:spPr bwMode="auto">
            <a:xfrm>
              <a:off x="1075253" y="1845561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0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0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0"/>
                  </a:moveTo>
                  <a:lnTo>
                    <a:pt x="17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20" y="35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5" name="Line 1309"/>
            <p:cNvSpPr>
              <a:spLocks noChangeShapeType="1"/>
            </p:cNvSpPr>
            <p:nvPr/>
          </p:nvSpPr>
          <p:spPr bwMode="auto">
            <a:xfrm>
              <a:off x="1078020" y="185261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6" name="Freeform 1310"/>
            <p:cNvSpPr>
              <a:spLocks/>
            </p:cNvSpPr>
            <p:nvPr/>
          </p:nvSpPr>
          <p:spPr bwMode="auto">
            <a:xfrm>
              <a:off x="1075253" y="1852613"/>
              <a:ext cx="8299" cy="5641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2147483647 h 19"/>
                <a:gd name="T4" fmla="*/ 2147483647 w 29"/>
                <a:gd name="T5" fmla="*/ 2147483647 h 19"/>
                <a:gd name="T6" fmla="*/ 2147483647 w 29"/>
                <a:gd name="T7" fmla="*/ 2147483647 h 19"/>
                <a:gd name="T8" fmla="*/ 0 w 29"/>
                <a:gd name="T9" fmla="*/ 2147483647 h 19"/>
                <a:gd name="T10" fmla="*/ 0 w 29"/>
                <a:gd name="T11" fmla="*/ 2147483647 h 19"/>
                <a:gd name="T12" fmla="*/ 0 w 29"/>
                <a:gd name="T13" fmla="*/ 2147483647 h 19"/>
                <a:gd name="T14" fmla="*/ 0 w 29"/>
                <a:gd name="T15" fmla="*/ 2147483647 h 19"/>
                <a:gd name="T16" fmla="*/ 0 w 29"/>
                <a:gd name="T17" fmla="*/ 2147483647 h 19"/>
                <a:gd name="T18" fmla="*/ 0 w 29"/>
                <a:gd name="T19" fmla="*/ 2147483647 h 19"/>
                <a:gd name="T20" fmla="*/ 0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2147483647 h 19"/>
                <a:gd name="T54" fmla="*/ 2147483647 w 29"/>
                <a:gd name="T55" fmla="*/ 2147483647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9" y="0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14" y="19"/>
                  </a:lnTo>
                  <a:lnTo>
                    <a:pt x="20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7" name="Line 1311"/>
            <p:cNvSpPr>
              <a:spLocks noChangeShapeType="1"/>
            </p:cNvSpPr>
            <p:nvPr/>
          </p:nvSpPr>
          <p:spPr bwMode="auto">
            <a:xfrm>
              <a:off x="1083552" y="185543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8" name="Freeform 1312"/>
            <p:cNvSpPr>
              <a:spLocks/>
            </p:cNvSpPr>
            <p:nvPr/>
          </p:nvSpPr>
          <p:spPr bwMode="auto">
            <a:xfrm>
              <a:off x="1078020" y="1852613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2147483647 h 46"/>
                <a:gd name="T14" fmla="*/ 2147483647 w 20"/>
                <a:gd name="T15" fmla="*/ 0 h 46"/>
                <a:gd name="T16" fmla="*/ 2147483647 w 20"/>
                <a:gd name="T17" fmla="*/ 2147483647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8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6" y="42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9" name="Line 1313"/>
            <p:cNvSpPr>
              <a:spLocks noChangeShapeType="1"/>
            </p:cNvSpPr>
            <p:nvPr/>
          </p:nvSpPr>
          <p:spPr bwMode="auto">
            <a:xfrm>
              <a:off x="1080786" y="185966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0" name="Freeform 1314"/>
            <p:cNvSpPr>
              <a:spLocks/>
            </p:cNvSpPr>
            <p:nvPr/>
          </p:nvSpPr>
          <p:spPr bwMode="auto">
            <a:xfrm>
              <a:off x="1078020" y="1859665"/>
              <a:ext cx="9683" cy="5641"/>
            </a:xfrm>
            <a:custGeom>
              <a:avLst/>
              <a:gdLst>
                <a:gd name="T0" fmla="*/ 2147483647 w 37"/>
                <a:gd name="T1" fmla="*/ 0 h 21"/>
                <a:gd name="T2" fmla="*/ 2147483647 w 37"/>
                <a:gd name="T3" fmla="*/ 0 h 21"/>
                <a:gd name="T4" fmla="*/ 2147483647 w 37"/>
                <a:gd name="T5" fmla="*/ 0 h 21"/>
                <a:gd name="T6" fmla="*/ 2147483647 w 37"/>
                <a:gd name="T7" fmla="*/ 2147483647 h 21"/>
                <a:gd name="T8" fmla="*/ 2147483647 w 37"/>
                <a:gd name="T9" fmla="*/ 2147483647 h 21"/>
                <a:gd name="T10" fmla="*/ 2147483647 w 37"/>
                <a:gd name="T11" fmla="*/ 2147483647 h 21"/>
                <a:gd name="T12" fmla="*/ 0 w 37"/>
                <a:gd name="T13" fmla="*/ 2147483647 h 21"/>
                <a:gd name="T14" fmla="*/ 0 w 37"/>
                <a:gd name="T15" fmla="*/ 2147483647 h 21"/>
                <a:gd name="T16" fmla="*/ 0 w 37"/>
                <a:gd name="T17" fmla="*/ 2147483647 h 21"/>
                <a:gd name="T18" fmla="*/ 2147483647 w 37"/>
                <a:gd name="T19" fmla="*/ 2147483647 h 21"/>
                <a:gd name="T20" fmla="*/ 2147483647 w 37"/>
                <a:gd name="T21" fmla="*/ 2147483647 h 21"/>
                <a:gd name="T22" fmla="*/ 2147483647 w 37"/>
                <a:gd name="T23" fmla="*/ 2147483647 h 21"/>
                <a:gd name="T24" fmla="*/ 2147483647 w 37"/>
                <a:gd name="T25" fmla="*/ 2147483647 h 21"/>
                <a:gd name="T26" fmla="*/ 2147483647 w 37"/>
                <a:gd name="T27" fmla="*/ 2147483647 h 21"/>
                <a:gd name="T28" fmla="*/ 2147483647 w 37"/>
                <a:gd name="T29" fmla="*/ 2147483647 h 21"/>
                <a:gd name="T30" fmla="*/ 2147483647 w 37"/>
                <a:gd name="T31" fmla="*/ 2147483647 h 21"/>
                <a:gd name="T32" fmla="*/ 2147483647 w 37"/>
                <a:gd name="T33" fmla="*/ 2147483647 h 21"/>
                <a:gd name="T34" fmla="*/ 2147483647 w 37"/>
                <a:gd name="T35" fmla="*/ 2147483647 h 21"/>
                <a:gd name="T36" fmla="*/ 2147483647 w 37"/>
                <a:gd name="T37" fmla="*/ 2147483647 h 21"/>
                <a:gd name="T38" fmla="*/ 2147483647 w 37"/>
                <a:gd name="T39" fmla="*/ 2147483647 h 21"/>
                <a:gd name="T40" fmla="*/ 2147483647 w 37"/>
                <a:gd name="T41" fmla="*/ 2147483647 h 21"/>
                <a:gd name="T42" fmla="*/ 2147483647 w 37"/>
                <a:gd name="T43" fmla="*/ 2147483647 h 21"/>
                <a:gd name="T44" fmla="*/ 2147483647 w 37"/>
                <a:gd name="T45" fmla="*/ 2147483647 h 21"/>
                <a:gd name="T46" fmla="*/ 2147483647 w 37"/>
                <a:gd name="T47" fmla="*/ 2147483647 h 21"/>
                <a:gd name="T48" fmla="*/ 2147483647 w 37"/>
                <a:gd name="T49" fmla="*/ 2147483647 h 21"/>
                <a:gd name="T50" fmla="*/ 2147483647 w 37"/>
                <a:gd name="T51" fmla="*/ 2147483647 h 21"/>
                <a:gd name="T52" fmla="*/ 2147483647 w 37"/>
                <a:gd name="T53" fmla="*/ 0 h 21"/>
                <a:gd name="T54" fmla="*/ 2147483647 w 37"/>
                <a:gd name="T55" fmla="*/ 0 h 21"/>
                <a:gd name="T56" fmla="*/ 2147483647 w 37"/>
                <a:gd name="T57" fmla="*/ 0 h 21"/>
                <a:gd name="T58" fmla="*/ 2147483647 w 3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1"/>
                <a:gd name="T92" fmla="*/ 37 w 3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1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4" y="17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7" y="6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1" name="Line 1315"/>
            <p:cNvSpPr>
              <a:spLocks noChangeShapeType="1"/>
            </p:cNvSpPr>
            <p:nvPr/>
          </p:nvSpPr>
          <p:spPr bwMode="auto">
            <a:xfrm>
              <a:off x="1087702" y="186389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2" name="Freeform 1316"/>
            <p:cNvSpPr>
              <a:spLocks/>
            </p:cNvSpPr>
            <p:nvPr/>
          </p:nvSpPr>
          <p:spPr bwMode="auto">
            <a:xfrm>
              <a:off x="1082169" y="1859665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0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0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2147483647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2147483647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2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4" y="41"/>
                  </a:lnTo>
                  <a:lnTo>
                    <a:pt x="6" y="44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21" y="38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3" name="Line 1317"/>
            <p:cNvSpPr>
              <a:spLocks noChangeShapeType="1"/>
            </p:cNvSpPr>
            <p:nvPr/>
          </p:nvSpPr>
          <p:spPr bwMode="auto">
            <a:xfrm>
              <a:off x="1084935" y="186812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4" name="Freeform 1318"/>
            <p:cNvSpPr>
              <a:spLocks/>
            </p:cNvSpPr>
            <p:nvPr/>
          </p:nvSpPr>
          <p:spPr bwMode="auto">
            <a:xfrm>
              <a:off x="1082169" y="1868127"/>
              <a:ext cx="8299" cy="4232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0 h 19"/>
                <a:gd name="T4" fmla="*/ 2147483647 w 29"/>
                <a:gd name="T5" fmla="*/ 0 h 19"/>
                <a:gd name="T6" fmla="*/ 2147483647 w 29"/>
                <a:gd name="T7" fmla="*/ 0 h 19"/>
                <a:gd name="T8" fmla="*/ 2147483647 w 29"/>
                <a:gd name="T9" fmla="*/ 2147483647 h 19"/>
                <a:gd name="T10" fmla="*/ 2147483647 w 29"/>
                <a:gd name="T11" fmla="*/ 2147483647 h 19"/>
                <a:gd name="T12" fmla="*/ 0 w 29"/>
                <a:gd name="T13" fmla="*/ 2147483647 h 19"/>
                <a:gd name="T14" fmla="*/ 0 w 29"/>
                <a:gd name="T15" fmla="*/ 2147483647 h 19"/>
                <a:gd name="T16" fmla="*/ 0 w 29"/>
                <a:gd name="T17" fmla="*/ 2147483647 h 19"/>
                <a:gd name="T18" fmla="*/ 2147483647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0 h 19"/>
                <a:gd name="T52" fmla="*/ 2147483647 w 29"/>
                <a:gd name="T53" fmla="*/ 0 h 19"/>
                <a:gd name="T54" fmla="*/ 2147483647 w 29"/>
                <a:gd name="T55" fmla="*/ 0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8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7" y="17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5" name="Line 1319"/>
            <p:cNvSpPr>
              <a:spLocks noChangeShapeType="1"/>
            </p:cNvSpPr>
            <p:nvPr/>
          </p:nvSpPr>
          <p:spPr bwMode="auto">
            <a:xfrm>
              <a:off x="1090468" y="186953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6" name="Freeform 1320"/>
            <p:cNvSpPr>
              <a:spLocks/>
            </p:cNvSpPr>
            <p:nvPr/>
          </p:nvSpPr>
          <p:spPr bwMode="auto">
            <a:xfrm>
              <a:off x="1084935" y="1868127"/>
              <a:ext cx="5533" cy="1128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0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0 h 43"/>
                <a:gd name="T22" fmla="*/ 2147483647 w 19"/>
                <a:gd name="T23" fmla="*/ 2147483647 h 43"/>
                <a:gd name="T24" fmla="*/ 2147483647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2147483647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8"/>
                  </a:moveTo>
                  <a:lnTo>
                    <a:pt x="19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6" y="39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3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7" name="Line 1321"/>
            <p:cNvSpPr>
              <a:spLocks noChangeShapeType="1"/>
            </p:cNvSpPr>
            <p:nvPr/>
          </p:nvSpPr>
          <p:spPr bwMode="auto">
            <a:xfrm>
              <a:off x="1087702" y="18737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8" name="Freeform 1322"/>
            <p:cNvSpPr>
              <a:spLocks/>
            </p:cNvSpPr>
            <p:nvPr/>
          </p:nvSpPr>
          <p:spPr bwMode="auto">
            <a:xfrm>
              <a:off x="1084935" y="1873768"/>
              <a:ext cx="6917" cy="5641"/>
            </a:xfrm>
            <a:custGeom>
              <a:avLst/>
              <a:gdLst>
                <a:gd name="T0" fmla="*/ 2147483647 w 25"/>
                <a:gd name="T1" fmla="*/ 0 h 20"/>
                <a:gd name="T2" fmla="*/ 2147483647 w 25"/>
                <a:gd name="T3" fmla="*/ 0 h 20"/>
                <a:gd name="T4" fmla="*/ 2147483647 w 25"/>
                <a:gd name="T5" fmla="*/ 2147483647 h 20"/>
                <a:gd name="T6" fmla="*/ 2147483647 w 25"/>
                <a:gd name="T7" fmla="*/ 2147483647 h 20"/>
                <a:gd name="T8" fmla="*/ 2147483647 w 25"/>
                <a:gd name="T9" fmla="*/ 2147483647 h 20"/>
                <a:gd name="T10" fmla="*/ 2147483647 w 25"/>
                <a:gd name="T11" fmla="*/ 2147483647 h 20"/>
                <a:gd name="T12" fmla="*/ 0 w 25"/>
                <a:gd name="T13" fmla="*/ 2147483647 h 20"/>
                <a:gd name="T14" fmla="*/ 0 w 25"/>
                <a:gd name="T15" fmla="*/ 2147483647 h 20"/>
                <a:gd name="T16" fmla="*/ 0 w 25"/>
                <a:gd name="T17" fmla="*/ 2147483647 h 20"/>
                <a:gd name="T18" fmla="*/ 2147483647 w 25"/>
                <a:gd name="T19" fmla="*/ 2147483647 h 20"/>
                <a:gd name="T20" fmla="*/ 2147483647 w 25"/>
                <a:gd name="T21" fmla="*/ 2147483647 h 20"/>
                <a:gd name="T22" fmla="*/ 2147483647 w 25"/>
                <a:gd name="T23" fmla="*/ 2147483647 h 20"/>
                <a:gd name="T24" fmla="*/ 2147483647 w 25"/>
                <a:gd name="T25" fmla="*/ 2147483647 h 20"/>
                <a:gd name="T26" fmla="*/ 2147483647 w 25"/>
                <a:gd name="T27" fmla="*/ 2147483647 h 20"/>
                <a:gd name="T28" fmla="*/ 2147483647 w 25"/>
                <a:gd name="T29" fmla="*/ 2147483647 h 20"/>
                <a:gd name="T30" fmla="*/ 2147483647 w 25"/>
                <a:gd name="T31" fmla="*/ 2147483647 h 20"/>
                <a:gd name="T32" fmla="*/ 2147483647 w 25"/>
                <a:gd name="T33" fmla="*/ 2147483647 h 20"/>
                <a:gd name="T34" fmla="*/ 2147483647 w 25"/>
                <a:gd name="T35" fmla="*/ 2147483647 h 20"/>
                <a:gd name="T36" fmla="*/ 2147483647 w 25"/>
                <a:gd name="T37" fmla="*/ 2147483647 h 20"/>
                <a:gd name="T38" fmla="*/ 2147483647 w 25"/>
                <a:gd name="T39" fmla="*/ 2147483647 h 20"/>
                <a:gd name="T40" fmla="*/ 2147483647 w 25"/>
                <a:gd name="T41" fmla="*/ 2147483647 h 20"/>
                <a:gd name="T42" fmla="*/ 2147483647 w 25"/>
                <a:gd name="T43" fmla="*/ 2147483647 h 20"/>
                <a:gd name="T44" fmla="*/ 2147483647 w 25"/>
                <a:gd name="T45" fmla="*/ 2147483647 h 20"/>
                <a:gd name="T46" fmla="*/ 2147483647 w 25"/>
                <a:gd name="T47" fmla="*/ 2147483647 h 20"/>
                <a:gd name="T48" fmla="*/ 2147483647 w 25"/>
                <a:gd name="T49" fmla="*/ 2147483647 h 20"/>
                <a:gd name="T50" fmla="*/ 2147483647 w 25"/>
                <a:gd name="T51" fmla="*/ 2147483647 h 20"/>
                <a:gd name="T52" fmla="*/ 2147483647 w 25"/>
                <a:gd name="T53" fmla="*/ 2147483647 h 20"/>
                <a:gd name="T54" fmla="*/ 2147483647 w 25"/>
                <a:gd name="T55" fmla="*/ 0 h 20"/>
                <a:gd name="T56" fmla="*/ 2147483647 w 25"/>
                <a:gd name="T57" fmla="*/ 0 h 20"/>
                <a:gd name="T58" fmla="*/ 2147483647 w 2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20"/>
                <a:gd name="T92" fmla="*/ 25 w 2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20">
                  <a:moveTo>
                    <a:pt x="11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19" y="16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9" name="Line 1323"/>
            <p:cNvSpPr>
              <a:spLocks noChangeShapeType="1"/>
            </p:cNvSpPr>
            <p:nvPr/>
          </p:nvSpPr>
          <p:spPr bwMode="auto">
            <a:xfrm>
              <a:off x="1091851" y="187659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0" name="Freeform 1324"/>
            <p:cNvSpPr>
              <a:spLocks/>
            </p:cNvSpPr>
            <p:nvPr/>
          </p:nvSpPr>
          <p:spPr bwMode="auto">
            <a:xfrm>
              <a:off x="1086319" y="1873768"/>
              <a:ext cx="5533" cy="12693"/>
            </a:xfrm>
            <a:custGeom>
              <a:avLst/>
              <a:gdLst>
                <a:gd name="T0" fmla="*/ 2147483647 w 19"/>
                <a:gd name="T1" fmla="*/ 2147483647 h 45"/>
                <a:gd name="T2" fmla="*/ 2147483647 w 19"/>
                <a:gd name="T3" fmla="*/ 2147483647 h 45"/>
                <a:gd name="T4" fmla="*/ 2147483647 w 19"/>
                <a:gd name="T5" fmla="*/ 2147483647 h 45"/>
                <a:gd name="T6" fmla="*/ 2147483647 w 19"/>
                <a:gd name="T7" fmla="*/ 2147483647 h 45"/>
                <a:gd name="T8" fmla="*/ 2147483647 w 19"/>
                <a:gd name="T9" fmla="*/ 2147483647 h 45"/>
                <a:gd name="T10" fmla="*/ 2147483647 w 19"/>
                <a:gd name="T11" fmla="*/ 2147483647 h 45"/>
                <a:gd name="T12" fmla="*/ 2147483647 w 19"/>
                <a:gd name="T13" fmla="*/ 0 h 45"/>
                <a:gd name="T14" fmla="*/ 2147483647 w 19"/>
                <a:gd name="T15" fmla="*/ 0 h 45"/>
                <a:gd name="T16" fmla="*/ 2147483647 w 19"/>
                <a:gd name="T17" fmla="*/ 0 h 45"/>
                <a:gd name="T18" fmla="*/ 2147483647 w 19"/>
                <a:gd name="T19" fmla="*/ 2147483647 h 45"/>
                <a:gd name="T20" fmla="*/ 2147483647 w 19"/>
                <a:gd name="T21" fmla="*/ 2147483647 h 45"/>
                <a:gd name="T22" fmla="*/ 0 w 19"/>
                <a:gd name="T23" fmla="*/ 2147483647 h 45"/>
                <a:gd name="T24" fmla="*/ 0 w 19"/>
                <a:gd name="T25" fmla="*/ 2147483647 h 45"/>
                <a:gd name="T26" fmla="*/ 0 w 19"/>
                <a:gd name="T27" fmla="*/ 2147483647 h 45"/>
                <a:gd name="T28" fmla="*/ 0 w 19"/>
                <a:gd name="T29" fmla="*/ 2147483647 h 45"/>
                <a:gd name="T30" fmla="*/ 0 w 19"/>
                <a:gd name="T31" fmla="*/ 2147483647 h 45"/>
                <a:gd name="T32" fmla="*/ 0 w 19"/>
                <a:gd name="T33" fmla="*/ 2147483647 h 45"/>
                <a:gd name="T34" fmla="*/ 0 w 19"/>
                <a:gd name="T35" fmla="*/ 2147483647 h 45"/>
                <a:gd name="T36" fmla="*/ 2147483647 w 19"/>
                <a:gd name="T37" fmla="*/ 2147483647 h 45"/>
                <a:gd name="T38" fmla="*/ 2147483647 w 19"/>
                <a:gd name="T39" fmla="*/ 2147483647 h 45"/>
                <a:gd name="T40" fmla="*/ 2147483647 w 19"/>
                <a:gd name="T41" fmla="*/ 2147483647 h 45"/>
                <a:gd name="T42" fmla="*/ 2147483647 w 19"/>
                <a:gd name="T43" fmla="*/ 2147483647 h 45"/>
                <a:gd name="T44" fmla="*/ 2147483647 w 19"/>
                <a:gd name="T45" fmla="*/ 2147483647 h 45"/>
                <a:gd name="T46" fmla="*/ 2147483647 w 19"/>
                <a:gd name="T47" fmla="*/ 2147483647 h 45"/>
                <a:gd name="T48" fmla="*/ 2147483647 w 19"/>
                <a:gd name="T49" fmla="*/ 2147483647 h 45"/>
                <a:gd name="T50" fmla="*/ 2147483647 w 19"/>
                <a:gd name="T51" fmla="*/ 2147483647 h 45"/>
                <a:gd name="T52" fmla="*/ 2147483647 w 19"/>
                <a:gd name="T53" fmla="*/ 2147483647 h 45"/>
                <a:gd name="T54" fmla="*/ 2147483647 w 19"/>
                <a:gd name="T55" fmla="*/ 2147483647 h 45"/>
                <a:gd name="T56" fmla="*/ 2147483647 w 19"/>
                <a:gd name="T57" fmla="*/ 2147483647 h 45"/>
                <a:gd name="T58" fmla="*/ 2147483647 w 19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5"/>
                <a:gd name="T92" fmla="*/ 19 w 19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5">
                  <a:moveTo>
                    <a:pt x="19" y="10"/>
                  </a:moveTo>
                  <a:lnTo>
                    <a:pt x="19" y="8"/>
                  </a:lnTo>
                  <a:lnTo>
                    <a:pt x="17" y="6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3" y="43"/>
                  </a:lnTo>
                  <a:lnTo>
                    <a:pt x="17" y="39"/>
                  </a:lnTo>
                  <a:lnTo>
                    <a:pt x="19" y="37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1" name="Line 1325"/>
            <p:cNvSpPr>
              <a:spLocks noChangeShapeType="1"/>
            </p:cNvSpPr>
            <p:nvPr/>
          </p:nvSpPr>
          <p:spPr bwMode="auto">
            <a:xfrm>
              <a:off x="1089085" y="188081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2" name="Freeform 1326"/>
            <p:cNvSpPr>
              <a:spLocks/>
            </p:cNvSpPr>
            <p:nvPr/>
          </p:nvSpPr>
          <p:spPr bwMode="auto">
            <a:xfrm>
              <a:off x="1086319" y="1880819"/>
              <a:ext cx="44262" cy="5641"/>
            </a:xfrm>
            <a:custGeom>
              <a:avLst/>
              <a:gdLst>
                <a:gd name="T0" fmla="*/ 2147483647 w 157"/>
                <a:gd name="T1" fmla="*/ 0 h 20"/>
                <a:gd name="T2" fmla="*/ 2147483647 w 157"/>
                <a:gd name="T3" fmla="*/ 0 h 20"/>
                <a:gd name="T4" fmla="*/ 2147483647 w 157"/>
                <a:gd name="T5" fmla="*/ 0 h 20"/>
                <a:gd name="T6" fmla="*/ 2147483647 w 157"/>
                <a:gd name="T7" fmla="*/ 2147483647 h 20"/>
                <a:gd name="T8" fmla="*/ 0 w 157"/>
                <a:gd name="T9" fmla="*/ 2147483647 h 20"/>
                <a:gd name="T10" fmla="*/ 0 w 157"/>
                <a:gd name="T11" fmla="*/ 2147483647 h 20"/>
                <a:gd name="T12" fmla="*/ 0 w 157"/>
                <a:gd name="T13" fmla="*/ 2147483647 h 20"/>
                <a:gd name="T14" fmla="*/ 0 w 157"/>
                <a:gd name="T15" fmla="*/ 2147483647 h 20"/>
                <a:gd name="T16" fmla="*/ 0 w 157"/>
                <a:gd name="T17" fmla="*/ 2147483647 h 20"/>
                <a:gd name="T18" fmla="*/ 0 w 157"/>
                <a:gd name="T19" fmla="*/ 2147483647 h 20"/>
                <a:gd name="T20" fmla="*/ 0 w 157"/>
                <a:gd name="T21" fmla="*/ 2147483647 h 20"/>
                <a:gd name="T22" fmla="*/ 2147483647 w 157"/>
                <a:gd name="T23" fmla="*/ 2147483647 h 20"/>
                <a:gd name="T24" fmla="*/ 2147483647 w 157"/>
                <a:gd name="T25" fmla="*/ 2147483647 h 20"/>
                <a:gd name="T26" fmla="*/ 2147483647 w 157"/>
                <a:gd name="T27" fmla="*/ 2147483647 h 20"/>
                <a:gd name="T28" fmla="*/ 2147483647 w 157"/>
                <a:gd name="T29" fmla="*/ 2147483647 h 20"/>
                <a:gd name="T30" fmla="*/ 2147483647 w 157"/>
                <a:gd name="T31" fmla="*/ 2147483647 h 20"/>
                <a:gd name="T32" fmla="*/ 2147483647 w 157"/>
                <a:gd name="T33" fmla="*/ 2147483647 h 20"/>
                <a:gd name="T34" fmla="*/ 2147483647 w 157"/>
                <a:gd name="T35" fmla="*/ 2147483647 h 20"/>
                <a:gd name="T36" fmla="*/ 2147483647 w 157"/>
                <a:gd name="T37" fmla="*/ 2147483647 h 20"/>
                <a:gd name="T38" fmla="*/ 2147483647 w 157"/>
                <a:gd name="T39" fmla="*/ 2147483647 h 20"/>
                <a:gd name="T40" fmla="*/ 2147483647 w 157"/>
                <a:gd name="T41" fmla="*/ 2147483647 h 20"/>
                <a:gd name="T42" fmla="*/ 2147483647 w 157"/>
                <a:gd name="T43" fmla="*/ 2147483647 h 20"/>
                <a:gd name="T44" fmla="*/ 2147483647 w 157"/>
                <a:gd name="T45" fmla="*/ 2147483647 h 20"/>
                <a:gd name="T46" fmla="*/ 2147483647 w 157"/>
                <a:gd name="T47" fmla="*/ 2147483647 h 20"/>
                <a:gd name="T48" fmla="*/ 2147483647 w 157"/>
                <a:gd name="T49" fmla="*/ 2147483647 h 20"/>
                <a:gd name="T50" fmla="*/ 2147483647 w 157"/>
                <a:gd name="T51" fmla="*/ 2147483647 h 20"/>
                <a:gd name="T52" fmla="*/ 2147483647 w 157"/>
                <a:gd name="T53" fmla="*/ 0 h 20"/>
                <a:gd name="T54" fmla="*/ 2147483647 w 157"/>
                <a:gd name="T55" fmla="*/ 0 h 20"/>
                <a:gd name="T56" fmla="*/ 2147483647 w 157"/>
                <a:gd name="T57" fmla="*/ 0 h 20"/>
                <a:gd name="T58" fmla="*/ 2147483647 w 15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7"/>
                <a:gd name="T91" fmla="*/ 0 h 20"/>
                <a:gd name="T92" fmla="*/ 157 w 15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7" h="20">
                  <a:moveTo>
                    <a:pt x="8" y="0"/>
                  </a:moveTo>
                  <a:lnTo>
                    <a:pt x="5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43" y="20"/>
                  </a:lnTo>
                  <a:lnTo>
                    <a:pt x="149" y="20"/>
                  </a:lnTo>
                  <a:lnTo>
                    <a:pt x="152" y="18"/>
                  </a:lnTo>
                  <a:lnTo>
                    <a:pt x="155" y="18"/>
                  </a:lnTo>
                  <a:lnTo>
                    <a:pt x="155" y="14"/>
                  </a:lnTo>
                  <a:lnTo>
                    <a:pt x="157" y="14"/>
                  </a:lnTo>
                  <a:lnTo>
                    <a:pt x="157" y="12"/>
                  </a:lnTo>
                  <a:lnTo>
                    <a:pt x="157" y="9"/>
                  </a:lnTo>
                  <a:lnTo>
                    <a:pt x="157" y="6"/>
                  </a:lnTo>
                  <a:lnTo>
                    <a:pt x="155" y="3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3" name="Line 1327"/>
            <p:cNvSpPr>
              <a:spLocks noChangeShapeType="1"/>
            </p:cNvSpPr>
            <p:nvPr/>
          </p:nvSpPr>
          <p:spPr bwMode="auto">
            <a:xfrm>
              <a:off x="1130581" y="188364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4" name="Freeform 1328"/>
            <p:cNvSpPr>
              <a:spLocks/>
            </p:cNvSpPr>
            <p:nvPr/>
          </p:nvSpPr>
          <p:spPr bwMode="auto">
            <a:xfrm>
              <a:off x="1125048" y="1880819"/>
              <a:ext cx="5533" cy="1269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2147483647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2147483647 h 43"/>
                <a:gd name="T22" fmla="*/ 2147483647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9"/>
                  </a:moveTo>
                  <a:lnTo>
                    <a:pt x="19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5" name="Line 1329"/>
            <p:cNvSpPr>
              <a:spLocks noChangeShapeType="1"/>
            </p:cNvSpPr>
            <p:nvPr/>
          </p:nvSpPr>
          <p:spPr bwMode="auto">
            <a:xfrm>
              <a:off x="1127814" y="188787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6" name="Freeform 1330"/>
            <p:cNvSpPr>
              <a:spLocks/>
            </p:cNvSpPr>
            <p:nvPr/>
          </p:nvSpPr>
          <p:spPr bwMode="auto">
            <a:xfrm>
              <a:off x="1125048" y="1887872"/>
              <a:ext cx="8299" cy="5641"/>
            </a:xfrm>
            <a:custGeom>
              <a:avLst/>
              <a:gdLst>
                <a:gd name="T0" fmla="*/ 2147483647 w 31"/>
                <a:gd name="T1" fmla="*/ 0 h 19"/>
                <a:gd name="T2" fmla="*/ 2147483647 w 31"/>
                <a:gd name="T3" fmla="*/ 0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0 w 31"/>
                <a:gd name="T11" fmla="*/ 2147483647 h 19"/>
                <a:gd name="T12" fmla="*/ 0 w 31"/>
                <a:gd name="T13" fmla="*/ 2147483647 h 19"/>
                <a:gd name="T14" fmla="*/ 0 w 31"/>
                <a:gd name="T15" fmla="*/ 2147483647 h 19"/>
                <a:gd name="T16" fmla="*/ 0 w 31"/>
                <a:gd name="T17" fmla="*/ 2147483647 h 19"/>
                <a:gd name="T18" fmla="*/ 0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2147483647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2147483647 w 31"/>
                <a:gd name="T31" fmla="*/ 2147483647 h 19"/>
                <a:gd name="T32" fmla="*/ 2147483647 w 31"/>
                <a:gd name="T33" fmla="*/ 2147483647 h 19"/>
                <a:gd name="T34" fmla="*/ 2147483647 w 31"/>
                <a:gd name="T35" fmla="*/ 2147483647 h 19"/>
                <a:gd name="T36" fmla="*/ 2147483647 w 31"/>
                <a:gd name="T37" fmla="*/ 2147483647 h 19"/>
                <a:gd name="T38" fmla="*/ 2147483647 w 31"/>
                <a:gd name="T39" fmla="*/ 2147483647 h 19"/>
                <a:gd name="T40" fmla="*/ 2147483647 w 31"/>
                <a:gd name="T41" fmla="*/ 2147483647 h 19"/>
                <a:gd name="T42" fmla="*/ 2147483647 w 31"/>
                <a:gd name="T43" fmla="*/ 2147483647 h 19"/>
                <a:gd name="T44" fmla="*/ 2147483647 w 31"/>
                <a:gd name="T45" fmla="*/ 2147483647 h 19"/>
                <a:gd name="T46" fmla="*/ 2147483647 w 31"/>
                <a:gd name="T47" fmla="*/ 2147483647 h 19"/>
                <a:gd name="T48" fmla="*/ 2147483647 w 31"/>
                <a:gd name="T49" fmla="*/ 2147483647 h 19"/>
                <a:gd name="T50" fmla="*/ 2147483647 w 31"/>
                <a:gd name="T51" fmla="*/ 2147483647 h 19"/>
                <a:gd name="T52" fmla="*/ 2147483647 w 31"/>
                <a:gd name="T53" fmla="*/ 2147483647 h 19"/>
                <a:gd name="T54" fmla="*/ 2147483647 w 31"/>
                <a:gd name="T55" fmla="*/ 0 h 19"/>
                <a:gd name="T56" fmla="*/ 2147483647 w 31"/>
                <a:gd name="T57" fmla="*/ 0 h 19"/>
                <a:gd name="T58" fmla="*/ 2147483647 w 3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9"/>
                <a:gd name="T92" fmla="*/ 31 w 3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9">
                  <a:moveTo>
                    <a:pt x="11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9" y="19"/>
                  </a:lnTo>
                  <a:lnTo>
                    <a:pt x="25" y="19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7" name="Line 1331"/>
            <p:cNvSpPr>
              <a:spLocks noChangeShapeType="1"/>
            </p:cNvSpPr>
            <p:nvPr/>
          </p:nvSpPr>
          <p:spPr bwMode="auto">
            <a:xfrm>
              <a:off x="1133347" y="189069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8" name="Freeform 1332"/>
            <p:cNvSpPr>
              <a:spLocks/>
            </p:cNvSpPr>
            <p:nvPr/>
          </p:nvSpPr>
          <p:spPr bwMode="auto">
            <a:xfrm>
              <a:off x="1129198" y="1887872"/>
              <a:ext cx="4150" cy="12693"/>
            </a:xfrm>
            <a:custGeom>
              <a:avLst/>
              <a:gdLst>
                <a:gd name="T0" fmla="*/ 2147483647 w 17"/>
                <a:gd name="T1" fmla="*/ 2147483647 h 45"/>
                <a:gd name="T2" fmla="*/ 2147483647 w 17"/>
                <a:gd name="T3" fmla="*/ 2147483647 h 45"/>
                <a:gd name="T4" fmla="*/ 2147483647 w 17"/>
                <a:gd name="T5" fmla="*/ 2147483647 h 45"/>
                <a:gd name="T6" fmla="*/ 2147483647 w 17"/>
                <a:gd name="T7" fmla="*/ 2147483647 h 45"/>
                <a:gd name="T8" fmla="*/ 2147483647 w 17"/>
                <a:gd name="T9" fmla="*/ 2147483647 h 45"/>
                <a:gd name="T10" fmla="*/ 2147483647 w 17"/>
                <a:gd name="T11" fmla="*/ 2147483647 h 45"/>
                <a:gd name="T12" fmla="*/ 2147483647 w 17"/>
                <a:gd name="T13" fmla="*/ 0 h 45"/>
                <a:gd name="T14" fmla="*/ 2147483647 w 17"/>
                <a:gd name="T15" fmla="*/ 0 h 45"/>
                <a:gd name="T16" fmla="*/ 2147483647 w 17"/>
                <a:gd name="T17" fmla="*/ 0 h 45"/>
                <a:gd name="T18" fmla="*/ 2147483647 w 17"/>
                <a:gd name="T19" fmla="*/ 2147483647 h 45"/>
                <a:gd name="T20" fmla="*/ 2147483647 w 17"/>
                <a:gd name="T21" fmla="*/ 2147483647 h 45"/>
                <a:gd name="T22" fmla="*/ 0 w 17"/>
                <a:gd name="T23" fmla="*/ 2147483647 h 45"/>
                <a:gd name="T24" fmla="*/ 0 w 17"/>
                <a:gd name="T25" fmla="*/ 2147483647 h 45"/>
                <a:gd name="T26" fmla="*/ 0 w 17"/>
                <a:gd name="T27" fmla="*/ 2147483647 h 45"/>
                <a:gd name="T28" fmla="*/ 0 w 17"/>
                <a:gd name="T29" fmla="*/ 2147483647 h 45"/>
                <a:gd name="T30" fmla="*/ 0 w 17"/>
                <a:gd name="T31" fmla="*/ 2147483647 h 45"/>
                <a:gd name="T32" fmla="*/ 0 w 17"/>
                <a:gd name="T33" fmla="*/ 2147483647 h 45"/>
                <a:gd name="T34" fmla="*/ 0 w 17"/>
                <a:gd name="T35" fmla="*/ 2147483647 h 45"/>
                <a:gd name="T36" fmla="*/ 2147483647 w 17"/>
                <a:gd name="T37" fmla="*/ 2147483647 h 45"/>
                <a:gd name="T38" fmla="*/ 2147483647 w 17"/>
                <a:gd name="T39" fmla="*/ 2147483647 h 45"/>
                <a:gd name="T40" fmla="*/ 2147483647 w 17"/>
                <a:gd name="T41" fmla="*/ 2147483647 h 45"/>
                <a:gd name="T42" fmla="*/ 2147483647 w 17"/>
                <a:gd name="T43" fmla="*/ 2147483647 h 45"/>
                <a:gd name="T44" fmla="*/ 2147483647 w 17"/>
                <a:gd name="T45" fmla="*/ 2147483647 h 45"/>
                <a:gd name="T46" fmla="*/ 2147483647 w 17"/>
                <a:gd name="T47" fmla="*/ 2147483647 h 45"/>
                <a:gd name="T48" fmla="*/ 2147483647 w 17"/>
                <a:gd name="T49" fmla="*/ 2147483647 h 45"/>
                <a:gd name="T50" fmla="*/ 2147483647 w 17"/>
                <a:gd name="T51" fmla="*/ 2147483647 h 45"/>
                <a:gd name="T52" fmla="*/ 2147483647 w 17"/>
                <a:gd name="T53" fmla="*/ 2147483647 h 45"/>
                <a:gd name="T54" fmla="*/ 2147483647 w 17"/>
                <a:gd name="T55" fmla="*/ 2147483647 h 45"/>
                <a:gd name="T56" fmla="*/ 2147483647 w 17"/>
                <a:gd name="T57" fmla="*/ 2147483647 h 45"/>
                <a:gd name="T58" fmla="*/ 2147483647 w 17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5"/>
                <a:gd name="T92" fmla="*/ 17 w 17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5">
                  <a:moveTo>
                    <a:pt x="17" y="11"/>
                  </a:moveTo>
                  <a:lnTo>
                    <a:pt x="17" y="8"/>
                  </a:lnTo>
                  <a:lnTo>
                    <a:pt x="17" y="5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5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9" name="Line 1333"/>
            <p:cNvSpPr>
              <a:spLocks noChangeShapeType="1"/>
            </p:cNvSpPr>
            <p:nvPr/>
          </p:nvSpPr>
          <p:spPr bwMode="auto">
            <a:xfrm>
              <a:off x="1130581" y="189492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0" name="Freeform 1334"/>
            <p:cNvSpPr>
              <a:spLocks/>
            </p:cNvSpPr>
            <p:nvPr/>
          </p:nvSpPr>
          <p:spPr bwMode="auto">
            <a:xfrm>
              <a:off x="1127814" y="1894924"/>
              <a:ext cx="33197" cy="5641"/>
            </a:xfrm>
            <a:custGeom>
              <a:avLst/>
              <a:gdLst>
                <a:gd name="T0" fmla="*/ 2147483647 w 119"/>
                <a:gd name="T1" fmla="*/ 0 h 20"/>
                <a:gd name="T2" fmla="*/ 2147483647 w 119"/>
                <a:gd name="T3" fmla="*/ 0 h 20"/>
                <a:gd name="T4" fmla="*/ 2147483647 w 119"/>
                <a:gd name="T5" fmla="*/ 0 h 20"/>
                <a:gd name="T6" fmla="*/ 2147483647 w 119"/>
                <a:gd name="T7" fmla="*/ 2147483647 h 20"/>
                <a:gd name="T8" fmla="*/ 2147483647 w 119"/>
                <a:gd name="T9" fmla="*/ 2147483647 h 20"/>
                <a:gd name="T10" fmla="*/ 2147483647 w 119"/>
                <a:gd name="T11" fmla="*/ 2147483647 h 20"/>
                <a:gd name="T12" fmla="*/ 2147483647 w 119"/>
                <a:gd name="T13" fmla="*/ 2147483647 h 20"/>
                <a:gd name="T14" fmla="*/ 0 w 119"/>
                <a:gd name="T15" fmla="*/ 2147483647 h 20"/>
                <a:gd name="T16" fmla="*/ 2147483647 w 119"/>
                <a:gd name="T17" fmla="*/ 2147483647 h 20"/>
                <a:gd name="T18" fmla="*/ 2147483647 w 119"/>
                <a:gd name="T19" fmla="*/ 2147483647 h 20"/>
                <a:gd name="T20" fmla="*/ 2147483647 w 119"/>
                <a:gd name="T21" fmla="*/ 2147483647 h 20"/>
                <a:gd name="T22" fmla="*/ 2147483647 w 119"/>
                <a:gd name="T23" fmla="*/ 2147483647 h 20"/>
                <a:gd name="T24" fmla="*/ 2147483647 w 119"/>
                <a:gd name="T25" fmla="*/ 2147483647 h 20"/>
                <a:gd name="T26" fmla="*/ 2147483647 w 119"/>
                <a:gd name="T27" fmla="*/ 2147483647 h 20"/>
                <a:gd name="T28" fmla="*/ 2147483647 w 119"/>
                <a:gd name="T29" fmla="*/ 2147483647 h 20"/>
                <a:gd name="T30" fmla="*/ 2147483647 w 119"/>
                <a:gd name="T31" fmla="*/ 2147483647 h 20"/>
                <a:gd name="T32" fmla="*/ 2147483647 w 119"/>
                <a:gd name="T33" fmla="*/ 2147483647 h 20"/>
                <a:gd name="T34" fmla="*/ 2147483647 w 119"/>
                <a:gd name="T35" fmla="*/ 2147483647 h 20"/>
                <a:gd name="T36" fmla="*/ 2147483647 w 119"/>
                <a:gd name="T37" fmla="*/ 2147483647 h 20"/>
                <a:gd name="T38" fmla="*/ 2147483647 w 119"/>
                <a:gd name="T39" fmla="*/ 2147483647 h 20"/>
                <a:gd name="T40" fmla="*/ 2147483647 w 119"/>
                <a:gd name="T41" fmla="*/ 2147483647 h 20"/>
                <a:gd name="T42" fmla="*/ 2147483647 w 119"/>
                <a:gd name="T43" fmla="*/ 2147483647 h 20"/>
                <a:gd name="T44" fmla="*/ 2147483647 w 119"/>
                <a:gd name="T45" fmla="*/ 2147483647 h 20"/>
                <a:gd name="T46" fmla="*/ 2147483647 w 119"/>
                <a:gd name="T47" fmla="*/ 2147483647 h 20"/>
                <a:gd name="T48" fmla="*/ 2147483647 w 119"/>
                <a:gd name="T49" fmla="*/ 2147483647 h 20"/>
                <a:gd name="T50" fmla="*/ 2147483647 w 119"/>
                <a:gd name="T51" fmla="*/ 2147483647 h 20"/>
                <a:gd name="T52" fmla="*/ 2147483647 w 119"/>
                <a:gd name="T53" fmla="*/ 0 h 20"/>
                <a:gd name="T54" fmla="*/ 2147483647 w 119"/>
                <a:gd name="T55" fmla="*/ 0 h 20"/>
                <a:gd name="T56" fmla="*/ 2147483647 w 119"/>
                <a:gd name="T57" fmla="*/ 0 h 20"/>
                <a:gd name="T58" fmla="*/ 2147483647 w 11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9"/>
                <a:gd name="T91" fmla="*/ 0 h 20"/>
                <a:gd name="T92" fmla="*/ 119 w 11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9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9"/>
                  </a:lnTo>
                  <a:lnTo>
                    <a:pt x="0" y="9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3" y="20"/>
                  </a:lnTo>
                  <a:lnTo>
                    <a:pt x="113" y="20"/>
                  </a:lnTo>
                  <a:lnTo>
                    <a:pt x="115" y="18"/>
                  </a:lnTo>
                  <a:lnTo>
                    <a:pt x="119" y="18"/>
                  </a:lnTo>
                  <a:lnTo>
                    <a:pt x="119" y="15"/>
                  </a:lnTo>
                  <a:lnTo>
                    <a:pt x="119" y="12"/>
                  </a:lnTo>
                  <a:lnTo>
                    <a:pt x="119" y="9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1" name="Line 1335"/>
            <p:cNvSpPr>
              <a:spLocks noChangeShapeType="1"/>
            </p:cNvSpPr>
            <p:nvPr/>
          </p:nvSpPr>
          <p:spPr bwMode="auto">
            <a:xfrm>
              <a:off x="1161011" y="189774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2" name="Freeform 1336"/>
            <p:cNvSpPr>
              <a:spLocks/>
            </p:cNvSpPr>
            <p:nvPr/>
          </p:nvSpPr>
          <p:spPr bwMode="auto">
            <a:xfrm>
              <a:off x="1155478" y="1894924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0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0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2147483647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2147483647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9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7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3" name="Line 1337"/>
            <p:cNvSpPr>
              <a:spLocks noChangeShapeType="1"/>
            </p:cNvSpPr>
            <p:nvPr/>
          </p:nvSpPr>
          <p:spPr bwMode="auto">
            <a:xfrm>
              <a:off x="1158245" y="190197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4" name="Freeform 1338"/>
            <p:cNvSpPr>
              <a:spLocks/>
            </p:cNvSpPr>
            <p:nvPr/>
          </p:nvSpPr>
          <p:spPr bwMode="auto">
            <a:xfrm>
              <a:off x="1155478" y="1901976"/>
              <a:ext cx="6917" cy="5641"/>
            </a:xfrm>
            <a:custGeom>
              <a:avLst/>
              <a:gdLst>
                <a:gd name="T0" fmla="*/ 2147483647 w 26"/>
                <a:gd name="T1" fmla="*/ 0 h 17"/>
                <a:gd name="T2" fmla="*/ 2147483647 w 26"/>
                <a:gd name="T3" fmla="*/ 0 h 17"/>
                <a:gd name="T4" fmla="*/ 2147483647 w 26"/>
                <a:gd name="T5" fmla="*/ 0 h 17"/>
                <a:gd name="T6" fmla="*/ 2147483647 w 26"/>
                <a:gd name="T7" fmla="*/ 0 h 17"/>
                <a:gd name="T8" fmla="*/ 2147483647 w 26"/>
                <a:gd name="T9" fmla="*/ 2147483647 h 17"/>
                <a:gd name="T10" fmla="*/ 2147483647 w 26"/>
                <a:gd name="T11" fmla="*/ 2147483647 h 17"/>
                <a:gd name="T12" fmla="*/ 0 w 26"/>
                <a:gd name="T13" fmla="*/ 2147483647 h 17"/>
                <a:gd name="T14" fmla="*/ 0 w 26"/>
                <a:gd name="T15" fmla="*/ 2147483647 h 17"/>
                <a:gd name="T16" fmla="*/ 0 w 26"/>
                <a:gd name="T17" fmla="*/ 2147483647 h 17"/>
                <a:gd name="T18" fmla="*/ 2147483647 w 26"/>
                <a:gd name="T19" fmla="*/ 2147483647 h 17"/>
                <a:gd name="T20" fmla="*/ 2147483647 w 26"/>
                <a:gd name="T21" fmla="*/ 2147483647 h 17"/>
                <a:gd name="T22" fmla="*/ 2147483647 w 26"/>
                <a:gd name="T23" fmla="*/ 2147483647 h 17"/>
                <a:gd name="T24" fmla="*/ 2147483647 w 26"/>
                <a:gd name="T25" fmla="*/ 2147483647 h 17"/>
                <a:gd name="T26" fmla="*/ 2147483647 w 26"/>
                <a:gd name="T27" fmla="*/ 2147483647 h 17"/>
                <a:gd name="T28" fmla="*/ 2147483647 w 26"/>
                <a:gd name="T29" fmla="*/ 2147483647 h 17"/>
                <a:gd name="T30" fmla="*/ 2147483647 w 26"/>
                <a:gd name="T31" fmla="*/ 2147483647 h 17"/>
                <a:gd name="T32" fmla="*/ 2147483647 w 26"/>
                <a:gd name="T33" fmla="*/ 2147483647 h 17"/>
                <a:gd name="T34" fmla="*/ 2147483647 w 26"/>
                <a:gd name="T35" fmla="*/ 2147483647 h 17"/>
                <a:gd name="T36" fmla="*/ 2147483647 w 26"/>
                <a:gd name="T37" fmla="*/ 2147483647 h 17"/>
                <a:gd name="T38" fmla="*/ 2147483647 w 26"/>
                <a:gd name="T39" fmla="*/ 2147483647 h 17"/>
                <a:gd name="T40" fmla="*/ 2147483647 w 26"/>
                <a:gd name="T41" fmla="*/ 2147483647 h 17"/>
                <a:gd name="T42" fmla="*/ 2147483647 w 26"/>
                <a:gd name="T43" fmla="*/ 2147483647 h 17"/>
                <a:gd name="T44" fmla="*/ 2147483647 w 26"/>
                <a:gd name="T45" fmla="*/ 2147483647 h 17"/>
                <a:gd name="T46" fmla="*/ 2147483647 w 26"/>
                <a:gd name="T47" fmla="*/ 2147483647 h 17"/>
                <a:gd name="T48" fmla="*/ 2147483647 w 26"/>
                <a:gd name="T49" fmla="*/ 2147483647 h 17"/>
                <a:gd name="T50" fmla="*/ 2147483647 w 26"/>
                <a:gd name="T51" fmla="*/ 0 h 17"/>
                <a:gd name="T52" fmla="*/ 2147483647 w 26"/>
                <a:gd name="T53" fmla="*/ 0 h 17"/>
                <a:gd name="T54" fmla="*/ 2147483647 w 26"/>
                <a:gd name="T55" fmla="*/ 0 h 17"/>
                <a:gd name="T56" fmla="*/ 2147483647 w 26"/>
                <a:gd name="T57" fmla="*/ 0 h 17"/>
                <a:gd name="T58" fmla="*/ 2147483647 w 26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17"/>
                <a:gd name="T92" fmla="*/ 26 w 26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17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5" name="Line 1339"/>
            <p:cNvSpPr>
              <a:spLocks noChangeShapeType="1"/>
            </p:cNvSpPr>
            <p:nvPr/>
          </p:nvSpPr>
          <p:spPr bwMode="auto">
            <a:xfrm>
              <a:off x="1162395" y="19047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6" name="Freeform 1340"/>
            <p:cNvSpPr>
              <a:spLocks/>
            </p:cNvSpPr>
            <p:nvPr/>
          </p:nvSpPr>
          <p:spPr bwMode="auto">
            <a:xfrm>
              <a:off x="1156863" y="1901976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0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0 h 44"/>
                <a:gd name="T22" fmla="*/ 0 w 21"/>
                <a:gd name="T23" fmla="*/ 2147483647 h 44"/>
                <a:gd name="T24" fmla="*/ 0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0 w 21"/>
                <a:gd name="T33" fmla="*/ 2147483647 h 44"/>
                <a:gd name="T34" fmla="*/ 0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21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21" y="34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7" name="Line 1341"/>
            <p:cNvSpPr>
              <a:spLocks noChangeShapeType="1"/>
            </p:cNvSpPr>
            <p:nvPr/>
          </p:nvSpPr>
          <p:spPr bwMode="auto">
            <a:xfrm>
              <a:off x="1159629" y="190902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8" name="Freeform 1342"/>
            <p:cNvSpPr>
              <a:spLocks/>
            </p:cNvSpPr>
            <p:nvPr/>
          </p:nvSpPr>
          <p:spPr bwMode="auto">
            <a:xfrm>
              <a:off x="1156863" y="1909027"/>
              <a:ext cx="11065" cy="5641"/>
            </a:xfrm>
            <a:custGeom>
              <a:avLst/>
              <a:gdLst>
                <a:gd name="T0" fmla="*/ 2147483647 w 41"/>
                <a:gd name="T1" fmla="*/ 0 h 21"/>
                <a:gd name="T2" fmla="*/ 2147483647 w 41"/>
                <a:gd name="T3" fmla="*/ 0 h 21"/>
                <a:gd name="T4" fmla="*/ 2147483647 w 41"/>
                <a:gd name="T5" fmla="*/ 0 h 21"/>
                <a:gd name="T6" fmla="*/ 2147483647 w 41"/>
                <a:gd name="T7" fmla="*/ 2147483647 h 21"/>
                <a:gd name="T8" fmla="*/ 0 w 41"/>
                <a:gd name="T9" fmla="*/ 2147483647 h 21"/>
                <a:gd name="T10" fmla="*/ 0 w 41"/>
                <a:gd name="T11" fmla="*/ 2147483647 h 21"/>
                <a:gd name="T12" fmla="*/ 0 w 41"/>
                <a:gd name="T13" fmla="*/ 2147483647 h 21"/>
                <a:gd name="T14" fmla="*/ 0 w 41"/>
                <a:gd name="T15" fmla="*/ 2147483647 h 21"/>
                <a:gd name="T16" fmla="*/ 0 w 41"/>
                <a:gd name="T17" fmla="*/ 2147483647 h 21"/>
                <a:gd name="T18" fmla="*/ 0 w 41"/>
                <a:gd name="T19" fmla="*/ 2147483647 h 21"/>
                <a:gd name="T20" fmla="*/ 0 w 41"/>
                <a:gd name="T21" fmla="*/ 2147483647 h 21"/>
                <a:gd name="T22" fmla="*/ 2147483647 w 41"/>
                <a:gd name="T23" fmla="*/ 2147483647 h 21"/>
                <a:gd name="T24" fmla="*/ 2147483647 w 41"/>
                <a:gd name="T25" fmla="*/ 2147483647 h 21"/>
                <a:gd name="T26" fmla="*/ 2147483647 w 41"/>
                <a:gd name="T27" fmla="*/ 2147483647 h 21"/>
                <a:gd name="T28" fmla="*/ 2147483647 w 41"/>
                <a:gd name="T29" fmla="*/ 2147483647 h 21"/>
                <a:gd name="T30" fmla="*/ 2147483647 w 41"/>
                <a:gd name="T31" fmla="*/ 2147483647 h 21"/>
                <a:gd name="T32" fmla="*/ 2147483647 w 41"/>
                <a:gd name="T33" fmla="*/ 2147483647 h 21"/>
                <a:gd name="T34" fmla="*/ 2147483647 w 41"/>
                <a:gd name="T35" fmla="*/ 2147483647 h 21"/>
                <a:gd name="T36" fmla="*/ 2147483647 w 41"/>
                <a:gd name="T37" fmla="*/ 2147483647 h 21"/>
                <a:gd name="T38" fmla="*/ 2147483647 w 41"/>
                <a:gd name="T39" fmla="*/ 2147483647 h 21"/>
                <a:gd name="T40" fmla="*/ 2147483647 w 41"/>
                <a:gd name="T41" fmla="*/ 2147483647 h 21"/>
                <a:gd name="T42" fmla="*/ 2147483647 w 41"/>
                <a:gd name="T43" fmla="*/ 2147483647 h 21"/>
                <a:gd name="T44" fmla="*/ 2147483647 w 41"/>
                <a:gd name="T45" fmla="*/ 2147483647 h 21"/>
                <a:gd name="T46" fmla="*/ 2147483647 w 41"/>
                <a:gd name="T47" fmla="*/ 2147483647 h 21"/>
                <a:gd name="T48" fmla="*/ 2147483647 w 41"/>
                <a:gd name="T49" fmla="*/ 2147483647 h 21"/>
                <a:gd name="T50" fmla="*/ 2147483647 w 41"/>
                <a:gd name="T51" fmla="*/ 2147483647 h 21"/>
                <a:gd name="T52" fmla="*/ 2147483647 w 41"/>
                <a:gd name="T53" fmla="*/ 0 h 21"/>
                <a:gd name="T54" fmla="*/ 2147483647 w 41"/>
                <a:gd name="T55" fmla="*/ 0 h 21"/>
                <a:gd name="T56" fmla="*/ 2147483647 w 41"/>
                <a:gd name="T57" fmla="*/ 0 h 21"/>
                <a:gd name="T58" fmla="*/ 2147483647 w 4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1"/>
                <a:gd name="T92" fmla="*/ 41 w 4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1">
                  <a:moveTo>
                    <a:pt x="10" y="0"/>
                  </a:moveTo>
                  <a:lnTo>
                    <a:pt x="6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9" name="Line 1343"/>
            <p:cNvSpPr>
              <a:spLocks noChangeShapeType="1"/>
            </p:cNvSpPr>
            <p:nvPr/>
          </p:nvSpPr>
          <p:spPr bwMode="auto">
            <a:xfrm>
              <a:off x="1167928" y="191184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0" name="Freeform 1344"/>
            <p:cNvSpPr>
              <a:spLocks/>
            </p:cNvSpPr>
            <p:nvPr/>
          </p:nvSpPr>
          <p:spPr bwMode="auto">
            <a:xfrm>
              <a:off x="1162395" y="1909027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1" name="Line 1345"/>
            <p:cNvSpPr>
              <a:spLocks noChangeShapeType="1"/>
            </p:cNvSpPr>
            <p:nvPr/>
          </p:nvSpPr>
          <p:spPr bwMode="auto">
            <a:xfrm>
              <a:off x="1165162" y="191608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2" name="Freeform 1346"/>
            <p:cNvSpPr>
              <a:spLocks/>
            </p:cNvSpPr>
            <p:nvPr/>
          </p:nvSpPr>
          <p:spPr bwMode="auto">
            <a:xfrm>
              <a:off x="1162395" y="1916080"/>
              <a:ext cx="8299" cy="5641"/>
            </a:xfrm>
            <a:custGeom>
              <a:avLst/>
              <a:gdLst>
                <a:gd name="T0" fmla="*/ 2147483647 w 32"/>
                <a:gd name="T1" fmla="*/ 0 h 19"/>
                <a:gd name="T2" fmla="*/ 2147483647 w 32"/>
                <a:gd name="T3" fmla="*/ 0 h 19"/>
                <a:gd name="T4" fmla="*/ 2147483647 w 32"/>
                <a:gd name="T5" fmla="*/ 0 h 19"/>
                <a:gd name="T6" fmla="*/ 2147483647 w 32"/>
                <a:gd name="T7" fmla="*/ 0 h 19"/>
                <a:gd name="T8" fmla="*/ 2147483647 w 32"/>
                <a:gd name="T9" fmla="*/ 2147483647 h 19"/>
                <a:gd name="T10" fmla="*/ 0 w 32"/>
                <a:gd name="T11" fmla="*/ 2147483647 h 19"/>
                <a:gd name="T12" fmla="*/ 0 w 32"/>
                <a:gd name="T13" fmla="*/ 2147483647 h 19"/>
                <a:gd name="T14" fmla="*/ 0 w 32"/>
                <a:gd name="T15" fmla="*/ 2147483647 h 19"/>
                <a:gd name="T16" fmla="*/ 0 w 32"/>
                <a:gd name="T17" fmla="*/ 2147483647 h 19"/>
                <a:gd name="T18" fmla="*/ 0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2147483647 w 32"/>
                <a:gd name="T31" fmla="*/ 2147483647 h 19"/>
                <a:gd name="T32" fmla="*/ 2147483647 w 32"/>
                <a:gd name="T33" fmla="*/ 2147483647 h 19"/>
                <a:gd name="T34" fmla="*/ 2147483647 w 32"/>
                <a:gd name="T35" fmla="*/ 2147483647 h 19"/>
                <a:gd name="T36" fmla="*/ 2147483647 w 32"/>
                <a:gd name="T37" fmla="*/ 2147483647 h 19"/>
                <a:gd name="T38" fmla="*/ 2147483647 w 32"/>
                <a:gd name="T39" fmla="*/ 2147483647 h 19"/>
                <a:gd name="T40" fmla="*/ 2147483647 w 32"/>
                <a:gd name="T41" fmla="*/ 2147483647 h 19"/>
                <a:gd name="T42" fmla="*/ 2147483647 w 32"/>
                <a:gd name="T43" fmla="*/ 2147483647 h 19"/>
                <a:gd name="T44" fmla="*/ 2147483647 w 32"/>
                <a:gd name="T45" fmla="*/ 2147483647 h 19"/>
                <a:gd name="T46" fmla="*/ 2147483647 w 32"/>
                <a:gd name="T47" fmla="*/ 2147483647 h 19"/>
                <a:gd name="T48" fmla="*/ 2147483647 w 32"/>
                <a:gd name="T49" fmla="*/ 2147483647 h 19"/>
                <a:gd name="T50" fmla="*/ 2147483647 w 32"/>
                <a:gd name="T51" fmla="*/ 0 h 19"/>
                <a:gd name="T52" fmla="*/ 2147483647 w 32"/>
                <a:gd name="T53" fmla="*/ 0 h 19"/>
                <a:gd name="T54" fmla="*/ 2147483647 w 32"/>
                <a:gd name="T55" fmla="*/ 0 h 19"/>
                <a:gd name="T56" fmla="*/ 2147483647 w 32"/>
                <a:gd name="T57" fmla="*/ 0 h 19"/>
                <a:gd name="T58" fmla="*/ 2147483647 w 3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19"/>
                <a:gd name="T92" fmla="*/ 32 w 3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19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8" y="19"/>
                  </a:lnTo>
                  <a:lnTo>
                    <a:pt x="22" y="19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3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3" name="Line 1347"/>
            <p:cNvSpPr>
              <a:spLocks noChangeShapeType="1"/>
            </p:cNvSpPr>
            <p:nvPr/>
          </p:nvSpPr>
          <p:spPr bwMode="auto">
            <a:xfrm>
              <a:off x="1170694" y="19189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4" name="Freeform 1348"/>
            <p:cNvSpPr>
              <a:spLocks/>
            </p:cNvSpPr>
            <p:nvPr/>
          </p:nvSpPr>
          <p:spPr bwMode="auto">
            <a:xfrm>
              <a:off x="1165162" y="1916080"/>
              <a:ext cx="5533" cy="12693"/>
            </a:xfrm>
            <a:custGeom>
              <a:avLst/>
              <a:gdLst>
                <a:gd name="T0" fmla="*/ 2147483647 w 20"/>
                <a:gd name="T1" fmla="*/ 2147483647 h 42"/>
                <a:gd name="T2" fmla="*/ 2147483647 w 20"/>
                <a:gd name="T3" fmla="*/ 2147483647 h 42"/>
                <a:gd name="T4" fmla="*/ 2147483647 w 20"/>
                <a:gd name="T5" fmla="*/ 2147483647 h 42"/>
                <a:gd name="T6" fmla="*/ 2147483647 w 20"/>
                <a:gd name="T7" fmla="*/ 2147483647 h 42"/>
                <a:gd name="T8" fmla="*/ 2147483647 w 20"/>
                <a:gd name="T9" fmla="*/ 0 h 42"/>
                <a:gd name="T10" fmla="*/ 2147483647 w 20"/>
                <a:gd name="T11" fmla="*/ 0 h 42"/>
                <a:gd name="T12" fmla="*/ 2147483647 w 20"/>
                <a:gd name="T13" fmla="*/ 0 h 42"/>
                <a:gd name="T14" fmla="*/ 2147483647 w 20"/>
                <a:gd name="T15" fmla="*/ 0 h 42"/>
                <a:gd name="T16" fmla="*/ 2147483647 w 20"/>
                <a:gd name="T17" fmla="*/ 0 h 42"/>
                <a:gd name="T18" fmla="*/ 2147483647 w 20"/>
                <a:gd name="T19" fmla="*/ 0 h 42"/>
                <a:gd name="T20" fmla="*/ 2147483647 w 20"/>
                <a:gd name="T21" fmla="*/ 0 h 42"/>
                <a:gd name="T22" fmla="*/ 2147483647 w 20"/>
                <a:gd name="T23" fmla="*/ 2147483647 h 42"/>
                <a:gd name="T24" fmla="*/ 0 w 20"/>
                <a:gd name="T25" fmla="*/ 2147483647 h 42"/>
                <a:gd name="T26" fmla="*/ 0 w 20"/>
                <a:gd name="T27" fmla="*/ 2147483647 h 42"/>
                <a:gd name="T28" fmla="*/ 0 w 20"/>
                <a:gd name="T29" fmla="*/ 2147483647 h 42"/>
                <a:gd name="T30" fmla="*/ 0 w 20"/>
                <a:gd name="T31" fmla="*/ 2147483647 h 42"/>
                <a:gd name="T32" fmla="*/ 0 w 20"/>
                <a:gd name="T33" fmla="*/ 2147483647 h 42"/>
                <a:gd name="T34" fmla="*/ 2147483647 w 20"/>
                <a:gd name="T35" fmla="*/ 2147483647 h 42"/>
                <a:gd name="T36" fmla="*/ 2147483647 w 20"/>
                <a:gd name="T37" fmla="*/ 2147483647 h 42"/>
                <a:gd name="T38" fmla="*/ 2147483647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2147483647 h 42"/>
                <a:gd name="T58" fmla="*/ 2147483647 w 20"/>
                <a:gd name="T59" fmla="*/ 2147483647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2"/>
                <a:gd name="T92" fmla="*/ 20 w 20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2">
                  <a:moveTo>
                    <a:pt x="20" y="8"/>
                  </a:moveTo>
                  <a:lnTo>
                    <a:pt x="20" y="5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39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5" name="Line 1349"/>
            <p:cNvSpPr>
              <a:spLocks noChangeShapeType="1"/>
            </p:cNvSpPr>
            <p:nvPr/>
          </p:nvSpPr>
          <p:spPr bwMode="auto">
            <a:xfrm>
              <a:off x="1167928" y="192313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6" name="Freeform 1350"/>
            <p:cNvSpPr>
              <a:spLocks/>
            </p:cNvSpPr>
            <p:nvPr/>
          </p:nvSpPr>
          <p:spPr bwMode="auto">
            <a:xfrm>
              <a:off x="1165162" y="1923131"/>
              <a:ext cx="8299" cy="5641"/>
            </a:xfrm>
            <a:custGeom>
              <a:avLst/>
              <a:gdLst>
                <a:gd name="T0" fmla="*/ 2147483647 w 31"/>
                <a:gd name="T1" fmla="*/ 0 h 20"/>
                <a:gd name="T2" fmla="*/ 2147483647 w 31"/>
                <a:gd name="T3" fmla="*/ 0 h 20"/>
                <a:gd name="T4" fmla="*/ 2147483647 w 31"/>
                <a:gd name="T5" fmla="*/ 2147483647 h 20"/>
                <a:gd name="T6" fmla="*/ 2147483647 w 31"/>
                <a:gd name="T7" fmla="*/ 2147483647 h 20"/>
                <a:gd name="T8" fmla="*/ 2147483647 w 31"/>
                <a:gd name="T9" fmla="*/ 2147483647 h 20"/>
                <a:gd name="T10" fmla="*/ 0 w 31"/>
                <a:gd name="T11" fmla="*/ 2147483647 h 20"/>
                <a:gd name="T12" fmla="*/ 0 w 31"/>
                <a:gd name="T13" fmla="*/ 2147483647 h 20"/>
                <a:gd name="T14" fmla="*/ 0 w 31"/>
                <a:gd name="T15" fmla="*/ 2147483647 h 20"/>
                <a:gd name="T16" fmla="*/ 0 w 31"/>
                <a:gd name="T17" fmla="*/ 2147483647 h 20"/>
                <a:gd name="T18" fmla="*/ 0 w 31"/>
                <a:gd name="T19" fmla="*/ 2147483647 h 20"/>
                <a:gd name="T20" fmla="*/ 2147483647 w 31"/>
                <a:gd name="T21" fmla="*/ 2147483647 h 20"/>
                <a:gd name="T22" fmla="*/ 2147483647 w 31"/>
                <a:gd name="T23" fmla="*/ 2147483647 h 20"/>
                <a:gd name="T24" fmla="*/ 2147483647 w 31"/>
                <a:gd name="T25" fmla="*/ 2147483647 h 20"/>
                <a:gd name="T26" fmla="*/ 2147483647 w 31"/>
                <a:gd name="T27" fmla="*/ 2147483647 h 20"/>
                <a:gd name="T28" fmla="*/ 2147483647 w 31"/>
                <a:gd name="T29" fmla="*/ 2147483647 h 20"/>
                <a:gd name="T30" fmla="*/ 2147483647 w 31"/>
                <a:gd name="T31" fmla="*/ 2147483647 h 20"/>
                <a:gd name="T32" fmla="*/ 2147483647 w 31"/>
                <a:gd name="T33" fmla="*/ 2147483647 h 20"/>
                <a:gd name="T34" fmla="*/ 2147483647 w 31"/>
                <a:gd name="T35" fmla="*/ 2147483647 h 20"/>
                <a:gd name="T36" fmla="*/ 2147483647 w 31"/>
                <a:gd name="T37" fmla="*/ 2147483647 h 20"/>
                <a:gd name="T38" fmla="*/ 2147483647 w 31"/>
                <a:gd name="T39" fmla="*/ 2147483647 h 20"/>
                <a:gd name="T40" fmla="*/ 2147483647 w 31"/>
                <a:gd name="T41" fmla="*/ 2147483647 h 20"/>
                <a:gd name="T42" fmla="*/ 2147483647 w 31"/>
                <a:gd name="T43" fmla="*/ 2147483647 h 20"/>
                <a:gd name="T44" fmla="*/ 2147483647 w 31"/>
                <a:gd name="T45" fmla="*/ 2147483647 h 20"/>
                <a:gd name="T46" fmla="*/ 2147483647 w 31"/>
                <a:gd name="T47" fmla="*/ 2147483647 h 20"/>
                <a:gd name="T48" fmla="*/ 2147483647 w 31"/>
                <a:gd name="T49" fmla="*/ 2147483647 h 20"/>
                <a:gd name="T50" fmla="*/ 2147483647 w 31"/>
                <a:gd name="T51" fmla="*/ 2147483647 h 20"/>
                <a:gd name="T52" fmla="*/ 2147483647 w 31"/>
                <a:gd name="T53" fmla="*/ 2147483647 h 20"/>
                <a:gd name="T54" fmla="*/ 2147483647 w 31"/>
                <a:gd name="T55" fmla="*/ 0 h 20"/>
                <a:gd name="T56" fmla="*/ 2147483647 w 31"/>
                <a:gd name="T57" fmla="*/ 0 h 20"/>
                <a:gd name="T58" fmla="*/ 2147483647 w 3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0"/>
                <a:gd name="T92" fmla="*/ 31 w 3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0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20" y="20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7" name="Line 1351"/>
            <p:cNvSpPr>
              <a:spLocks noChangeShapeType="1"/>
            </p:cNvSpPr>
            <p:nvPr/>
          </p:nvSpPr>
          <p:spPr bwMode="auto">
            <a:xfrm>
              <a:off x="1173461" y="192595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8" name="Freeform 1352"/>
            <p:cNvSpPr>
              <a:spLocks/>
            </p:cNvSpPr>
            <p:nvPr/>
          </p:nvSpPr>
          <p:spPr bwMode="auto">
            <a:xfrm>
              <a:off x="1167928" y="1923131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2147483647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2147483647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9"/>
                  </a:lnTo>
                  <a:lnTo>
                    <a:pt x="21" y="5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3"/>
                  </a:lnTo>
                  <a:lnTo>
                    <a:pt x="4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5" y="46"/>
                  </a:lnTo>
                  <a:lnTo>
                    <a:pt x="18" y="44"/>
                  </a:lnTo>
                  <a:lnTo>
                    <a:pt x="21" y="44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9" name="Line 1353"/>
            <p:cNvSpPr>
              <a:spLocks noChangeShapeType="1"/>
            </p:cNvSpPr>
            <p:nvPr/>
          </p:nvSpPr>
          <p:spPr bwMode="auto">
            <a:xfrm>
              <a:off x="1172077" y="193018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0" name="Freeform 1354"/>
            <p:cNvSpPr>
              <a:spLocks/>
            </p:cNvSpPr>
            <p:nvPr/>
          </p:nvSpPr>
          <p:spPr bwMode="auto">
            <a:xfrm>
              <a:off x="1167928" y="1930183"/>
              <a:ext cx="17982" cy="5641"/>
            </a:xfrm>
            <a:custGeom>
              <a:avLst/>
              <a:gdLst>
                <a:gd name="T0" fmla="*/ 2147483647 w 62"/>
                <a:gd name="T1" fmla="*/ 0 h 20"/>
                <a:gd name="T2" fmla="*/ 2147483647 w 62"/>
                <a:gd name="T3" fmla="*/ 0 h 20"/>
                <a:gd name="T4" fmla="*/ 2147483647 w 62"/>
                <a:gd name="T5" fmla="*/ 0 h 20"/>
                <a:gd name="T6" fmla="*/ 2147483647 w 62"/>
                <a:gd name="T7" fmla="*/ 2147483647 h 20"/>
                <a:gd name="T8" fmla="*/ 2147483647 w 62"/>
                <a:gd name="T9" fmla="*/ 2147483647 h 20"/>
                <a:gd name="T10" fmla="*/ 2147483647 w 62"/>
                <a:gd name="T11" fmla="*/ 2147483647 h 20"/>
                <a:gd name="T12" fmla="*/ 0 w 62"/>
                <a:gd name="T13" fmla="*/ 2147483647 h 20"/>
                <a:gd name="T14" fmla="*/ 0 w 62"/>
                <a:gd name="T15" fmla="*/ 2147483647 h 20"/>
                <a:gd name="T16" fmla="*/ 0 w 62"/>
                <a:gd name="T17" fmla="*/ 2147483647 h 20"/>
                <a:gd name="T18" fmla="*/ 2147483647 w 62"/>
                <a:gd name="T19" fmla="*/ 2147483647 h 20"/>
                <a:gd name="T20" fmla="*/ 2147483647 w 62"/>
                <a:gd name="T21" fmla="*/ 2147483647 h 20"/>
                <a:gd name="T22" fmla="*/ 2147483647 w 62"/>
                <a:gd name="T23" fmla="*/ 2147483647 h 20"/>
                <a:gd name="T24" fmla="*/ 2147483647 w 62"/>
                <a:gd name="T25" fmla="*/ 2147483647 h 20"/>
                <a:gd name="T26" fmla="*/ 2147483647 w 62"/>
                <a:gd name="T27" fmla="*/ 2147483647 h 20"/>
                <a:gd name="T28" fmla="*/ 2147483647 w 62"/>
                <a:gd name="T29" fmla="*/ 2147483647 h 20"/>
                <a:gd name="T30" fmla="*/ 2147483647 w 62"/>
                <a:gd name="T31" fmla="*/ 2147483647 h 20"/>
                <a:gd name="T32" fmla="*/ 2147483647 w 62"/>
                <a:gd name="T33" fmla="*/ 2147483647 h 20"/>
                <a:gd name="T34" fmla="*/ 2147483647 w 62"/>
                <a:gd name="T35" fmla="*/ 2147483647 h 20"/>
                <a:gd name="T36" fmla="*/ 2147483647 w 62"/>
                <a:gd name="T37" fmla="*/ 2147483647 h 20"/>
                <a:gd name="T38" fmla="*/ 2147483647 w 62"/>
                <a:gd name="T39" fmla="*/ 2147483647 h 20"/>
                <a:gd name="T40" fmla="*/ 2147483647 w 62"/>
                <a:gd name="T41" fmla="*/ 2147483647 h 20"/>
                <a:gd name="T42" fmla="*/ 2147483647 w 62"/>
                <a:gd name="T43" fmla="*/ 2147483647 h 20"/>
                <a:gd name="T44" fmla="*/ 2147483647 w 62"/>
                <a:gd name="T45" fmla="*/ 2147483647 h 20"/>
                <a:gd name="T46" fmla="*/ 2147483647 w 62"/>
                <a:gd name="T47" fmla="*/ 2147483647 h 20"/>
                <a:gd name="T48" fmla="*/ 2147483647 w 62"/>
                <a:gd name="T49" fmla="*/ 2147483647 h 20"/>
                <a:gd name="T50" fmla="*/ 2147483647 w 62"/>
                <a:gd name="T51" fmla="*/ 2147483647 h 20"/>
                <a:gd name="T52" fmla="*/ 2147483647 w 62"/>
                <a:gd name="T53" fmla="*/ 0 h 20"/>
                <a:gd name="T54" fmla="*/ 2147483647 w 62"/>
                <a:gd name="T55" fmla="*/ 0 h 20"/>
                <a:gd name="T56" fmla="*/ 2147483647 w 62"/>
                <a:gd name="T57" fmla="*/ 0 h 20"/>
                <a:gd name="T58" fmla="*/ 2147483647 w 6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20"/>
                <a:gd name="T92" fmla="*/ 62 w 6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20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50" y="20"/>
                  </a:lnTo>
                  <a:lnTo>
                    <a:pt x="56" y="20"/>
                  </a:lnTo>
                  <a:lnTo>
                    <a:pt x="58" y="18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58" y="3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1" name="Line 1355"/>
            <p:cNvSpPr>
              <a:spLocks noChangeShapeType="1"/>
            </p:cNvSpPr>
            <p:nvPr/>
          </p:nvSpPr>
          <p:spPr bwMode="auto">
            <a:xfrm>
              <a:off x="1185909" y="193159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2" name="Freeform 1356"/>
            <p:cNvSpPr>
              <a:spLocks/>
            </p:cNvSpPr>
            <p:nvPr/>
          </p:nvSpPr>
          <p:spPr bwMode="auto">
            <a:xfrm>
              <a:off x="1178993" y="1930183"/>
              <a:ext cx="6917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2147483647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2147483647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3" name="Line 1357"/>
            <p:cNvSpPr>
              <a:spLocks noChangeShapeType="1"/>
            </p:cNvSpPr>
            <p:nvPr/>
          </p:nvSpPr>
          <p:spPr bwMode="auto">
            <a:xfrm>
              <a:off x="1183143" y="193582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4" name="Freeform 1358"/>
            <p:cNvSpPr>
              <a:spLocks/>
            </p:cNvSpPr>
            <p:nvPr/>
          </p:nvSpPr>
          <p:spPr bwMode="auto">
            <a:xfrm>
              <a:off x="1178993" y="1935824"/>
              <a:ext cx="6917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2147483647 h 20"/>
                <a:gd name="T4" fmla="*/ 2147483647 w 23"/>
                <a:gd name="T5" fmla="*/ 2147483647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2147483647 w 23"/>
                <a:gd name="T11" fmla="*/ 2147483647 h 20"/>
                <a:gd name="T12" fmla="*/ 0 w 23"/>
                <a:gd name="T13" fmla="*/ 2147483647 h 20"/>
                <a:gd name="T14" fmla="*/ 0 w 23"/>
                <a:gd name="T15" fmla="*/ 2147483647 h 20"/>
                <a:gd name="T16" fmla="*/ 0 w 23"/>
                <a:gd name="T17" fmla="*/ 2147483647 h 20"/>
                <a:gd name="T18" fmla="*/ 2147483647 w 23"/>
                <a:gd name="T19" fmla="*/ 2147483647 h 20"/>
                <a:gd name="T20" fmla="*/ 2147483647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2147483647 h 20"/>
                <a:gd name="T54" fmla="*/ 2147483647 w 23"/>
                <a:gd name="T55" fmla="*/ 2147483647 h 20"/>
                <a:gd name="T56" fmla="*/ 2147483647 w 23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0"/>
                <a:gd name="T89" fmla="*/ 23 w 23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0">
                  <a:moveTo>
                    <a:pt x="12" y="0"/>
                  </a:moveTo>
                  <a:lnTo>
                    <a:pt x="9" y="3"/>
                  </a:lnTo>
                  <a:lnTo>
                    <a:pt x="6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5" name="Line 1359"/>
            <p:cNvSpPr>
              <a:spLocks noChangeShapeType="1"/>
            </p:cNvSpPr>
            <p:nvPr/>
          </p:nvSpPr>
          <p:spPr bwMode="auto">
            <a:xfrm>
              <a:off x="1185909" y="19400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6" name="Freeform 1360"/>
            <p:cNvSpPr>
              <a:spLocks/>
            </p:cNvSpPr>
            <p:nvPr/>
          </p:nvSpPr>
          <p:spPr bwMode="auto">
            <a:xfrm>
              <a:off x="1180376" y="1935824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2147483647 h 46"/>
                <a:gd name="T14" fmla="*/ 2147483647 w 20"/>
                <a:gd name="T15" fmla="*/ 0 h 46"/>
                <a:gd name="T16" fmla="*/ 2147483647 w 20"/>
                <a:gd name="T17" fmla="*/ 2147483647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8" y="43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7" name="Line 1361"/>
            <p:cNvSpPr>
              <a:spLocks noChangeShapeType="1"/>
            </p:cNvSpPr>
            <p:nvPr/>
          </p:nvSpPr>
          <p:spPr bwMode="auto">
            <a:xfrm>
              <a:off x="1183143" y="194428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8" name="Freeform 1362"/>
            <p:cNvSpPr>
              <a:spLocks/>
            </p:cNvSpPr>
            <p:nvPr/>
          </p:nvSpPr>
          <p:spPr bwMode="auto">
            <a:xfrm>
              <a:off x="1180376" y="1944287"/>
              <a:ext cx="11065" cy="5641"/>
            </a:xfrm>
            <a:custGeom>
              <a:avLst/>
              <a:gdLst>
                <a:gd name="T0" fmla="*/ 2147483647 w 40"/>
                <a:gd name="T1" fmla="*/ 0 h 20"/>
                <a:gd name="T2" fmla="*/ 2147483647 w 40"/>
                <a:gd name="T3" fmla="*/ 0 h 20"/>
                <a:gd name="T4" fmla="*/ 2147483647 w 40"/>
                <a:gd name="T5" fmla="*/ 0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0 w 40"/>
                <a:gd name="T11" fmla="*/ 2147483647 h 20"/>
                <a:gd name="T12" fmla="*/ 0 w 40"/>
                <a:gd name="T13" fmla="*/ 2147483647 h 20"/>
                <a:gd name="T14" fmla="*/ 0 w 40"/>
                <a:gd name="T15" fmla="*/ 2147483647 h 20"/>
                <a:gd name="T16" fmla="*/ 0 w 40"/>
                <a:gd name="T17" fmla="*/ 2147483647 h 20"/>
                <a:gd name="T18" fmla="*/ 0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2147483647 w 40"/>
                <a:gd name="T27" fmla="*/ 2147483647 h 20"/>
                <a:gd name="T28" fmla="*/ 2147483647 w 40"/>
                <a:gd name="T29" fmla="*/ 2147483647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2147483647 w 40"/>
                <a:gd name="T53" fmla="*/ 0 h 20"/>
                <a:gd name="T54" fmla="*/ 2147483647 w 40"/>
                <a:gd name="T55" fmla="*/ 0 h 20"/>
                <a:gd name="T56" fmla="*/ 2147483647 w 40"/>
                <a:gd name="T57" fmla="*/ 0 h 20"/>
                <a:gd name="T58" fmla="*/ 2147483647 w 4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20"/>
                <a:gd name="T92" fmla="*/ 40 w 4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30" y="20"/>
                  </a:lnTo>
                  <a:lnTo>
                    <a:pt x="35" y="20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9" name="Line 1363"/>
            <p:cNvSpPr>
              <a:spLocks noChangeShapeType="1"/>
            </p:cNvSpPr>
            <p:nvPr/>
          </p:nvSpPr>
          <p:spPr bwMode="auto">
            <a:xfrm>
              <a:off x="1191442" y="194710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0" name="Freeform 1364"/>
            <p:cNvSpPr>
              <a:spLocks/>
            </p:cNvSpPr>
            <p:nvPr/>
          </p:nvSpPr>
          <p:spPr bwMode="auto">
            <a:xfrm>
              <a:off x="1185909" y="1944287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4" y="41"/>
                  </a:lnTo>
                  <a:lnTo>
                    <a:pt x="6" y="43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5" y="46"/>
                  </a:lnTo>
                  <a:lnTo>
                    <a:pt x="15" y="43"/>
                  </a:lnTo>
                  <a:lnTo>
                    <a:pt x="18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1" name="Line 1365"/>
            <p:cNvSpPr>
              <a:spLocks noChangeShapeType="1"/>
            </p:cNvSpPr>
            <p:nvPr/>
          </p:nvSpPr>
          <p:spPr bwMode="auto">
            <a:xfrm>
              <a:off x="1188675" y="195133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" name="Freeform 1366"/>
            <p:cNvSpPr>
              <a:spLocks/>
            </p:cNvSpPr>
            <p:nvPr/>
          </p:nvSpPr>
          <p:spPr bwMode="auto">
            <a:xfrm>
              <a:off x="1185909" y="1951338"/>
              <a:ext cx="16599" cy="5641"/>
            </a:xfrm>
            <a:custGeom>
              <a:avLst/>
              <a:gdLst>
                <a:gd name="T0" fmla="*/ 2147483647 w 61"/>
                <a:gd name="T1" fmla="*/ 0 h 20"/>
                <a:gd name="T2" fmla="*/ 2147483647 w 61"/>
                <a:gd name="T3" fmla="*/ 0 h 20"/>
                <a:gd name="T4" fmla="*/ 2147483647 w 61"/>
                <a:gd name="T5" fmla="*/ 0 h 20"/>
                <a:gd name="T6" fmla="*/ 2147483647 w 61"/>
                <a:gd name="T7" fmla="*/ 0 h 20"/>
                <a:gd name="T8" fmla="*/ 2147483647 w 61"/>
                <a:gd name="T9" fmla="*/ 2147483647 h 20"/>
                <a:gd name="T10" fmla="*/ 2147483647 w 61"/>
                <a:gd name="T11" fmla="*/ 2147483647 h 20"/>
                <a:gd name="T12" fmla="*/ 0 w 61"/>
                <a:gd name="T13" fmla="*/ 2147483647 h 20"/>
                <a:gd name="T14" fmla="*/ 0 w 61"/>
                <a:gd name="T15" fmla="*/ 2147483647 h 20"/>
                <a:gd name="T16" fmla="*/ 0 w 61"/>
                <a:gd name="T17" fmla="*/ 2147483647 h 20"/>
                <a:gd name="T18" fmla="*/ 2147483647 w 61"/>
                <a:gd name="T19" fmla="*/ 2147483647 h 20"/>
                <a:gd name="T20" fmla="*/ 2147483647 w 61"/>
                <a:gd name="T21" fmla="*/ 2147483647 h 20"/>
                <a:gd name="T22" fmla="*/ 2147483647 w 61"/>
                <a:gd name="T23" fmla="*/ 2147483647 h 20"/>
                <a:gd name="T24" fmla="*/ 2147483647 w 61"/>
                <a:gd name="T25" fmla="*/ 2147483647 h 20"/>
                <a:gd name="T26" fmla="*/ 2147483647 w 61"/>
                <a:gd name="T27" fmla="*/ 2147483647 h 20"/>
                <a:gd name="T28" fmla="*/ 2147483647 w 61"/>
                <a:gd name="T29" fmla="*/ 2147483647 h 20"/>
                <a:gd name="T30" fmla="*/ 2147483647 w 61"/>
                <a:gd name="T31" fmla="*/ 2147483647 h 20"/>
                <a:gd name="T32" fmla="*/ 2147483647 w 61"/>
                <a:gd name="T33" fmla="*/ 2147483647 h 20"/>
                <a:gd name="T34" fmla="*/ 2147483647 w 61"/>
                <a:gd name="T35" fmla="*/ 2147483647 h 20"/>
                <a:gd name="T36" fmla="*/ 2147483647 w 61"/>
                <a:gd name="T37" fmla="*/ 2147483647 h 20"/>
                <a:gd name="T38" fmla="*/ 2147483647 w 61"/>
                <a:gd name="T39" fmla="*/ 2147483647 h 20"/>
                <a:gd name="T40" fmla="*/ 2147483647 w 61"/>
                <a:gd name="T41" fmla="*/ 2147483647 h 20"/>
                <a:gd name="T42" fmla="*/ 2147483647 w 61"/>
                <a:gd name="T43" fmla="*/ 2147483647 h 20"/>
                <a:gd name="T44" fmla="*/ 2147483647 w 61"/>
                <a:gd name="T45" fmla="*/ 2147483647 h 20"/>
                <a:gd name="T46" fmla="*/ 2147483647 w 61"/>
                <a:gd name="T47" fmla="*/ 2147483647 h 20"/>
                <a:gd name="T48" fmla="*/ 2147483647 w 61"/>
                <a:gd name="T49" fmla="*/ 2147483647 h 20"/>
                <a:gd name="T50" fmla="*/ 2147483647 w 61"/>
                <a:gd name="T51" fmla="*/ 0 h 20"/>
                <a:gd name="T52" fmla="*/ 2147483647 w 61"/>
                <a:gd name="T53" fmla="*/ 0 h 20"/>
                <a:gd name="T54" fmla="*/ 2147483647 w 61"/>
                <a:gd name="T55" fmla="*/ 0 h 20"/>
                <a:gd name="T56" fmla="*/ 2147483647 w 61"/>
                <a:gd name="T57" fmla="*/ 0 h 20"/>
                <a:gd name="T58" fmla="*/ 2147483647 w 6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"/>
                <a:gd name="T91" fmla="*/ 0 h 20"/>
                <a:gd name="T92" fmla="*/ 61 w 6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" h="20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20"/>
                  </a:lnTo>
                  <a:lnTo>
                    <a:pt x="47" y="20"/>
                  </a:lnTo>
                  <a:lnTo>
                    <a:pt x="52" y="20"/>
                  </a:lnTo>
                  <a:lnTo>
                    <a:pt x="55" y="17"/>
                  </a:lnTo>
                  <a:lnTo>
                    <a:pt x="58" y="15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" name="Line 1367"/>
            <p:cNvSpPr>
              <a:spLocks noChangeShapeType="1"/>
            </p:cNvSpPr>
            <p:nvPr/>
          </p:nvSpPr>
          <p:spPr bwMode="auto">
            <a:xfrm>
              <a:off x="1202508" y="195415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" name="Freeform 1368"/>
            <p:cNvSpPr>
              <a:spLocks/>
            </p:cNvSpPr>
            <p:nvPr/>
          </p:nvSpPr>
          <p:spPr bwMode="auto">
            <a:xfrm>
              <a:off x="1196974" y="1951338"/>
              <a:ext cx="5533" cy="1269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0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0 h 44"/>
                <a:gd name="T22" fmla="*/ 0 w 20"/>
                <a:gd name="T23" fmla="*/ 2147483647 h 44"/>
                <a:gd name="T24" fmla="*/ 0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0 w 20"/>
                <a:gd name="T33" fmla="*/ 2147483647 h 44"/>
                <a:gd name="T34" fmla="*/ 0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9"/>
                  </a:moveTo>
                  <a:lnTo>
                    <a:pt x="20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20" y="34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5" name="Line 1369"/>
            <p:cNvSpPr>
              <a:spLocks noChangeShapeType="1"/>
            </p:cNvSpPr>
            <p:nvPr/>
          </p:nvSpPr>
          <p:spPr bwMode="auto">
            <a:xfrm>
              <a:off x="1199741" y="195697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6" name="Freeform 1370"/>
            <p:cNvSpPr>
              <a:spLocks/>
            </p:cNvSpPr>
            <p:nvPr/>
          </p:nvSpPr>
          <p:spPr bwMode="auto">
            <a:xfrm>
              <a:off x="1196974" y="1956979"/>
              <a:ext cx="6917" cy="7052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0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0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0 h 21"/>
                <a:gd name="T56" fmla="*/ 2147483647 w 23"/>
                <a:gd name="T57" fmla="*/ 0 h 21"/>
                <a:gd name="T58" fmla="*/ 2147483647 w 2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1"/>
                <a:gd name="T92" fmla="*/ 23 w 2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1">
                  <a:moveTo>
                    <a:pt x="8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7" name="Line 1371"/>
            <p:cNvSpPr>
              <a:spLocks noChangeShapeType="1"/>
            </p:cNvSpPr>
            <p:nvPr/>
          </p:nvSpPr>
          <p:spPr bwMode="auto">
            <a:xfrm>
              <a:off x="1203891" y="196121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8" name="Freeform 1372"/>
            <p:cNvSpPr>
              <a:spLocks/>
            </p:cNvSpPr>
            <p:nvPr/>
          </p:nvSpPr>
          <p:spPr bwMode="auto">
            <a:xfrm>
              <a:off x="1198358" y="1956979"/>
              <a:ext cx="5533" cy="14103"/>
            </a:xfrm>
            <a:custGeom>
              <a:avLst/>
              <a:gdLst>
                <a:gd name="T0" fmla="*/ 2147483647 w 17"/>
                <a:gd name="T1" fmla="*/ 2147483647 h 46"/>
                <a:gd name="T2" fmla="*/ 2147483647 w 17"/>
                <a:gd name="T3" fmla="*/ 2147483647 h 46"/>
                <a:gd name="T4" fmla="*/ 2147483647 w 17"/>
                <a:gd name="T5" fmla="*/ 2147483647 h 46"/>
                <a:gd name="T6" fmla="*/ 2147483647 w 17"/>
                <a:gd name="T7" fmla="*/ 2147483647 h 46"/>
                <a:gd name="T8" fmla="*/ 2147483647 w 17"/>
                <a:gd name="T9" fmla="*/ 2147483647 h 46"/>
                <a:gd name="T10" fmla="*/ 2147483647 w 17"/>
                <a:gd name="T11" fmla="*/ 2147483647 h 46"/>
                <a:gd name="T12" fmla="*/ 2147483647 w 17"/>
                <a:gd name="T13" fmla="*/ 0 h 46"/>
                <a:gd name="T14" fmla="*/ 2147483647 w 17"/>
                <a:gd name="T15" fmla="*/ 0 h 46"/>
                <a:gd name="T16" fmla="*/ 2147483647 w 17"/>
                <a:gd name="T17" fmla="*/ 0 h 46"/>
                <a:gd name="T18" fmla="*/ 2147483647 w 17"/>
                <a:gd name="T19" fmla="*/ 2147483647 h 46"/>
                <a:gd name="T20" fmla="*/ 2147483647 w 17"/>
                <a:gd name="T21" fmla="*/ 2147483647 h 46"/>
                <a:gd name="T22" fmla="*/ 0 w 17"/>
                <a:gd name="T23" fmla="*/ 2147483647 h 46"/>
                <a:gd name="T24" fmla="*/ 0 w 17"/>
                <a:gd name="T25" fmla="*/ 2147483647 h 46"/>
                <a:gd name="T26" fmla="*/ 0 w 17"/>
                <a:gd name="T27" fmla="*/ 2147483647 h 46"/>
                <a:gd name="T28" fmla="*/ 0 w 17"/>
                <a:gd name="T29" fmla="*/ 2147483647 h 46"/>
                <a:gd name="T30" fmla="*/ 0 w 17"/>
                <a:gd name="T31" fmla="*/ 2147483647 h 46"/>
                <a:gd name="T32" fmla="*/ 0 w 17"/>
                <a:gd name="T33" fmla="*/ 2147483647 h 46"/>
                <a:gd name="T34" fmla="*/ 0 w 17"/>
                <a:gd name="T35" fmla="*/ 2147483647 h 46"/>
                <a:gd name="T36" fmla="*/ 2147483647 w 17"/>
                <a:gd name="T37" fmla="*/ 2147483647 h 46"/>
                <a:gd name="T38" fmla="*/ 2147483647 w 17"/>
                <a:gd name="T39" fmla="*/ 2147483647 h 46"/>
                <a:gd name="T40" fmla="*/ 2147483647 w 17"/>
                <a:gd name="T41" fmla="*/ 2147483647 h 46"/>
                <a:gd name="T42" fmla="*/ 2147483647 w 17"/>
                <a:gd name="T43" fmla="*/ 2147483647 h 46"/>
                <a:gd name="T44" fmla="*/ 2147483647 w 17"/>
                <a:gd name="T45" fmla="*/ 2147483647 h 46"/>
                <a:gd name="T46" fmla="*/ 2147483647 w 17"/>
                <a:gd name="T47" fmla="*/ 2147483647 h 46"/>
                <a:gd name="T48" fmla="*/ 2147483647 w 17"/>
                <a:gd name="T49" fmla="*/ 2147483647 h 46"/>
                <a:gd name="T50" fmla="*/ 2147483647 w 17"/>
                <a:gd name="T51" fmla="*/ 2147483647 h 46"/>
                <a:gd name="T52" fmla="*/ 2147483647 w 17"/>
                <a:gd name="T53" fmla="*/ 2147483647 h 46"/>
                <a:gd name="T54" fmla="*/ 2147483647 w 17"/>
                <a:gd name="T55" fmla="*/ 2147483647 h 46"/>
                <a:gd name="T56" fmla="*/ 2147483647 w 17"/>
                <a:gd name="T57" fmla="*/ 2147483647 h 46"/>
                <a:gd name="T58" fmla="*/ 2147483647 w 17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6"/>
                <a:gd name="T92" fmla="*/ 17 w 17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6">
                  <a:moveTo>
                    <a:pt x="17" y="11"/>
                  </a:moveTo>
                  <a:lnTo>
                    <a:pt x="17" y="9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3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9" name="Line 1373"/>
            <p:cNvSpPr>
              <a:spLocks noChangeShapeType="1"/>
            </p:cNvSpPr>
            <p:nvPr/>
          </p:nvSpPr>
          <p:spPr bwMode="auto">
            <a:xfrm>
              <a:off x="1201125" y="196544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0" name="Freeform 1374"/>
            <p:cNvSpPr>
              <a:spLocks/>
            </p:cNvSpPr>
            <p:nvPr/>
          </p:nvSpPr>
          <p:spPr bwMode="auto">
            <a:xfrm>
              <a:off x="1198358" y="1965441"/>
              <a:ext cx="15216" cy="5641"/>
            </a:xfrm>
            <a:custGeom>
              <a:avLst/>
              <a:gdLst>
                <a:gd name="T0" fmla="*/ 2147483647 w 55"/>
                <a:gd name="T1" fmla="*/ 0 h 20"/>
                <a:gd name="T2" fmla="*/ 2147483647 w 55"/>
                <a:gd name="T3" fmla="*/ 0 h 20"/>
                <a:gd name="T4" fmla="*/ 2147483647 w 55"/>
                <a:gd name="T5" fmla="*/ 0 h 20"/>
                <a:gd name="T6" fmla="*/ 2147483647 w 55"/>
                <a:gd name="T7" fmla="*/ 2147483647 h 20"/>
                <a:gd name="T8" fmla="*/ 2147483647 w 55"/>
                <a:gd name="T9" fmla="*/ 2147483647 h 20"/>
                <a:gd name="T10" fmla="*/ 2147483647 w 55"/>
                <a:gd name="T11" fmla="*/ 2147483647 h 20"/>
                <a:gd name="T12" fmla="*/ 2147483647 w 55"/>
                <a:gd name="T13" fmla="*/ 2147483647 h 20"/>
                <a:gd name="T14" fmla="*/ 0 w 55"/>
                <a:gd name="T15" fmla="*/ 2147483647 h 20"/>
                <a:gd name="T16" fmla="*/ 2147483647 w 55"/>
                <a:gd name="T17" fmla="*/ 2147483647 h 20"/>
                <a:gd name="T18" fmla="*/ 2147483647 w 55"/>
                <a:gd name="T19" fmla="*/ 2147483647 h 20"/>
                <a:gd name="T20" fmla="*/ 2147483647 w 55"/>
                <a:gd name="T21" fmla="*/ 2147483647 h 20"/>
                <a:gd name="T22" fmla="*/ 2147483647 w 55"/>
                <a:gd name="T23" fmla="*/ 2147483647 h 20"/>
                <a:gd name="T24" fmla="*/ 2147483647 w 55"/>
                <a:gd name="T25" fmla="*/ 2147483647 h 20"/>
                <a:gd name="T26" fmla="*/ 2147483647 w 55"/>
                <a:gd name="T27" fmla="*/ 2147483647 h 20"/>
                <a:gd name="T28" fmla="*/ 2147483647 w 55"/>
                <a:gd name="T29" fmla="*/ 2147483647 h 20"/>
                <a:gd name="T30" fmla="*/ 2147483647 w 55"/>
                <a:gd name="T31" fmla="*/ 2147483647 h 20"/>
                <a:gd name="T32" fmla="*/ 2147483647 w 55"/>
                <a:gd name="T33" fmla="*/ 2147483647 h 20"/>
                <a:gd name="T34" fmla="*/ 2147483647 w 55"/>
                <a:gd name="T35" fmla="*/ 2147483647 h 20"/>
                <a:gd name="T36" fmla="*/ 2147483647 w 55"/>
                <a:gd name="T37" fmla="*/ 2147483647 h 20"/>
                <a:gd name="T38" fmla="*/ 2147483647 w 55"/>
                <a:gd name="T39" fmla="*/ 2147483647 h 20"/>
                <a:gd name="T40" fmla="*/ 2147483647 w 55"/>
                <a:gd name="T41" fmla="*/ 2147483647 h 20"/>
                <a:gd name="T42" fmla="*/ 2147483647 w 55"/>
                <a:gd name="T43" fmla="*/ 2147483647 h 20"/>
                <a:gd name="T44" fmla="*/ 2147483647 w 55"/>
                <a:gd name="T45" fmla="*/ 2147483647 h 20"/>
                <a:gd name="T46" fmla="*/ 2147483647 w 55"/>
                <a:gd name="T47" fmla="*/ 2147483647 h 20"/>
                <a:gd name="T48" fmla="*/ 2147483647 w 55"/>
                <a:gd name="T49" fmla="*/ 2147483647 h 20"/>
                <a:gd name="T50" fmla="*/ 2147483647 w 55"/>
                <a:gd name="T51" fmla="*/ 2147483647 h 20"/>
                <a:gd name="T52" fmla="*/ 2147483647 w 55"/>
                <a:gd name="T53" fmla="*/ 0 h 20"/>
                <a:gd name="T54" fmla="*/ 2147483647 w 55"/>
                <a:gd name="T55" fmla="*/ 0 h 20"/>
                <a:gd name="T56" fmla="*/ 2147483647 w 55"/>
                <a:gd name="T57" fmla="*/ 0 h 20"/>
                <a:gd name="T58" fmla="*/ 2147483647 w 5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20"/>
                <a:gd name="T92" fmla="*/ 55 w 5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8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6" y="17"/>
                  </a:lnTo>
                  <a:lnTo>
                    <a:pt x="9" y="20"/>
                  </a:lnTo>
                  <a:lnTo>
                    <a:pt x="41" y="20"/>
                  </a:lnTo>
                  <a:lnTo>
                    <a:pt x="47" y="20"/>
                  </a:lnTo>
                  <a:lnTo>
                    <a:pt x="50" y="17"/>
                  </a:lnTo>
                  <a:lnTo>
                    <a:pt x="52" y="14"/>
                  </a:lnTo>
                  <a:lnTo>
                    <a:pt x="55" y="11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2" y="6"/>
                  </a:lnTo>
                  <a:lnTo>
                    <a:pt x="52" y="3"/>
                  </a:lnTo>
                  <a:lnTo>
                    <a:pt x="50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1" name="Line 1375"/>
            <p:cNvSpPr>
              <a:spLocks noChangeShapeType="1"/>
            </p:cNvSpPr>
            <p:nvPr/>
          </p:nvSpPr>
          <p:spPr bwMode="auto">
            <a:xfrm>
              <a:off x="1213573" y="196685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2" name="Freeform 1376"/>
            <p:cNvSpPr>
              <a:spLocks/>
            </p:cNvSpPr>
            <p:nvPr/>
          </p:nvSpPr>
          <p:spPr bwMode="auto">
            <a:xfrm>
              <a:off x="1208040" y="1965441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0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0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0" y="34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3" name="Line 1377"/>
            <p:cNvSpPr>
              <a:spLocks noChangeShapeType="1"/>
            </p:cNvSpPr>
            <p:nvPr/>
          </p:nvSpPr>
          <p:spPr bwMode="auto">
            <a:xfrm>
              <a:off x="1209424" y="19710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4" name="Freeform 1378"/>
            <p:cNvSpPr>
              <a:spLocks/>
            </p:cNvSpPr>
            <p:nvPr/>
          </p:nvSpPr>
          <p:spPr bwMode="auto">
            <a:xfrm>
              <a:off x="1208040" y="1971082"/>
              <a:ext cx="5533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0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0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0 h 21"/>
                <a:gd name="T56" fmla="*/ 2147483647 w 23"/>
                <a:gd name="T57" fmla="*/ 0 h 21"/>
                <a:gd name="T58" fmla="*/ 2147483647 w 2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1"/>
                <a:gd name="T92" fmla="*/ 23 w 2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1">
                  <a:moveTo>
                    <a:pt x="9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5" name="Line 1379"/>
            <p:cNvSpPr>
              <a:spLocks noChangeShapeType="1"/>
            </p:cNvSpPr>
            <p:nvPr/>
          </p:nvSpPr>
          <p:spPr bwMode="auto">
            <a:xfrm>
              <a:off x="1213573" y="197390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6" name="Freeform 1380"/>
            <p:cNvSpPr>
              <a:spLocks/>
            </p:cNvSpPr>
            <p:nvPr/>
          </p:nvSpPr>
          <p:spPr bwMode="auto">
            <a:xfrm>
              <a:off x="1208040" y="1971082"/>
              <a:ext cx="5533" cy="1269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10"/>
                  </a:lnTo>
                  <a:lnTo>
                    <a:pt x="17" y="6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3" y="44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7" y="41"/>
                  </a:lnTo>
                  <a:lnTo>
                    <a:pt x="20" y="39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7" name="Line 1381"/>
            <p:cNvSpPr>
              <a:spLocks noChangeShapeType="1"/>
            </p:cNvSpPr>
            <p:nvPr/>
          </p:nvSpPr>
          <p:spPr bwMode="auto">
            <a:xfrm>
              <a:off x="1210807" y="197813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8" name="Freeform 1382"/>
            <p:cNvSpPr>
              <a:spLocks/>
            </p:cNvSpPr>
            <p:nvPr/>
          </p:nvSpPr>
          <p:spPr bwMode="auto">
            <a:xfrm>
              <a:off x="1208040" y="1978135"/>
              <a:ext cx="6917" cy="5641"/>
            </a:xfrm>
            <a:custGeom>
              <a:avLst/>
              <a:gdLst>
                <a:gd name="T0" fmla="*/ 2147483647 w 22"/>
                <a:gd name="T1" fmla="*/ 0 h 20"/>
                <a:gd name="T2" fmla="*/ 2147483647 w 22"/>
                <a:gd name="T3" fmla="*/ 0 h 20"/>
                <a:gd name="T4" fmla="*/ 2147483647 w 22"/>
                <a:gd name="T5" fmla="*/ 0 h 20"/>
                <a:gd name="T6" fmla="*/ 2147483647 w 22"/>
                <a:gd name="T7" fmla="*/ 2147483647 h 20"/>
                <a:gd name="T8" fmla="*/ 2147483647 w 22"/>
                <a:gd name="T9" fmla="*/ 2147483647 h 20"/>
                <a:gd name="T10" fmla="*/ 0 w 22"/>
                <a:gd name="T11" fmla="*/ 2147483647 h 20"/>
                <a:gd name="T12" fmla="*/ 0 w 22"/>
                <a:gd name="T13" fmla="*/ 2147483647 h 20"/>
                <a:gd name="T14" fmla="*/ 0 w 22"/>
                <a:gd name="T15" fmla="*/ 2147483647 h 20"/>
                <a:gd name="T16" fmla="*/ 0 w 22"/>
                <a:gd name="T17" fmla="*/ 2147483647 h 20"/>
                <a:gd name="T18" fmla="*/ 0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0 h 20"/>
                <a:gd name="T54" fmla="*/ 2147483647 w 22"/>
                <a:gd name="T55" fmla="*/ 0 h 20"/>
                <a:gd name="T56" fmla="*/ 2147483647 w 22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"/>
                <a:gd name="T88" fmla="*/ 0 h 20"/>
                <a:gd name="T89" fmla="*/ 22 w 22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" h="20">
                  <a:moveTo>
                    <a:pt x="9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14" y="20"/>
                  </a:lnTo>
                  <a:lnTo>
                    <a:pt x="17" y="20"/>
                  </a:lnTo>
                  <a:lnTo>
                    <a:pt x="17" y="17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9" name="Line 1383"/>
            <p:cNvSpPr>
              <a:spLocks noChangeShapeType="1"/>
            </p:cNvSpPr>
            <p:nvPr/>
          </p:nvSpPr>
          <p:spPr bwMode="auto">
            <a:xfrm>
              <a:off x="1214956" y="198095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0" name="Freeform 1384"/>
            <p:cNvSpPr>
              <a:spLocks/>
            </p:cNvSpPr>
            <p:nvPr/>
          </p:nvSpPr>
          <p:spPr bwMode="auto">
            <a:xfrm>
              <a:off x="1209424" y="1978135"/>
              <a:ext cx="5533" cy="12693"/>
            </a:xfrm>
            <a:custGeom>
              <a:avLst/>
              <a:gdLst>
                <a:gd name="T0" fmla="*/ 2147483647 w 19"/>
                <a:gd name="T1" fmla="*/ 2147483647 h 45"/>
                <a:gd name="T2" fmla="*/ 2147483647 w 19"/>
                <a:gd name="T3" fmla="*/ 2147483647 h 45"/>
                <a:gd name="T4" fmla="*/ 2147483647 w 19"/>
                <a:gd name="T5" fmla="*/ 2147483647 h 45"/>
                <a:gd name="T6" fmla="*/ 2147483647 w 19"/>
                <a:gd name="T7" fmla="*/ 2147483647 h 45"/>
                <a:gd name="T8" fmla="*/ 2147483647 w 19"/>
                <a:gd name="T9" fmla="*/ 2147483647 h 45"/>
                <a:gd name="T10" fmla="*/ 2147483647 w 19"/>
                <a:gd name="T11" fmla="*/ 0 h 45"/>
                <a:gd name="T12" fmla="*/ 2147483647 w 19"/>
                <a:gd name="T13" fmla="*/ 0 h 45"/>
                <a:gd name="T14" fmla="*/ 2147483647 w 19"/>
                <a:gd name="T15" fmla="*/ 0 h 45"/>
                <a:gd name="T16" fmla="*/ 2147483647 w 19"/>
                <a:gd name="T17" fmla="*/ 0 h 45"/>
                <a:gd name="T18" fmla="*/ 2147483647 w 19"/>
                <a:gd name="T19" fmla="*/ 0 h 45"/>
                <a:gd name="T20" fmla="*/ 2147483647 w 19"/>
                <a:gd name="T21" fmla="*/ 2147483647 h 45"/>
                <a:gd name="T22" fmla="*/ 0 w 19"/>
                <a:gd name="T23" fmla="*/ 2147483647 h 45"/>
                <a:gd name="T24" fmla="*/ 0 w 19"/>
                <a:gd name="T25" fmla="*/ 2147483647 h 45"/>
                <a:gd name="T26" fmla="*/ 0 w 19"/>
                <a:gd name="T27" fmla="*/ 2147483647 h 45"/>
                <a:gd name="T28" fmla="*/ 0 w 19"/>
                <a:gd name="T29" fmla="*/ 2147483647 h 45"/>
                <a:gd name="T30" fmla="*/ 0 w 19"/>
                <a:gd name="T31" fmla="*/ 2147483647 h 45"/>
                <a:gd name="T32" fmla="*/ 0 w 19"/>
                <a:gd name="T33" fmla="*/ 2147483647 h 45"/>
                <a:gd name="T34" fmla="*/ 0 w 19"/>
                <a:gd name="T35" fmla="*/ 2147483647 h 45"/>
                <a:gd name="T36" fmla="*/ 2147483647 w 19"/>
                <a:gd name="T37" fmla="*/ 2147483647 h 45"/>
                <a:gd name="T38" fmla="*/ 2147483647 w 19"/>
                <a:gd name="T39" fmla="*/ 2147483647 h 45"/>
                <a:gd name="T40" fmla="*/ 2147483647 w 19"/>
                <a:gd name="T41" fmla="*/ 2147483647 h 45"/>
                <a:gd name="T42" fmla="*/ 2147483647 w 19"/>
                <a:gd name="T43" fmla="*/ 2147483647 h 45"/>
                <a:gd name="T44" fmla="*/ 2147483647 w 19"/>
                <a:gd name="T45" fmla="*/ 2147483647 h 45"/>
                <a:gd name="T46" fmla="*/ 2147483647 w 19"/>
                <a:gd name="T47" fmla="*/ 2147483647 h 45"/>
                <a:gd name="T48" fmla="*/ 2147483647 w 19"/>
                <a:gd name="T49" fmla="*/ 2147483647 h 45"/>
                <a:gd name="T50" fmla="*/ 2147483647 w 19"/>
                <a:gd name="T51" fmla="*/ 2147483647 h 45"/>
                <a:gd name="T52" fmla="*/ 2147483647 w 19"/>
                <a:gd name="T53" fmla="*/ 2147483647 h 45"/>
                <a:gd name="T54" fmla="*/ 2147483647 w 19"/>
                <a:gd name="T55" fmla="*/ 2147483647 h 45"/>
                <a:gd name="T56" fmla="*/ 2147483647 w 19"/>
                <a:gd name="T57" fmla="*/ 2147483647 h 45"/>
                <a:gd name="T58" fmla="*/ 2147483647 w 19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5"/>
                <a:gd name="T92" fmla="*/ 19 w 19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5">
                  <a:moveTo>
                    <a:pt x="19" y="8"/>
                  </a:moveTo>
                  <a:lnTo>
                    <a:pt x="19" y="8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5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1" name="Line 1385"/>
            <p:cNvSpPr>
              <a:spLocks noChangeShapeType="1"/>
            </p:cNvSpPr>
            <p:nvPr/>
          </p:nvSpPr>
          <p:spPr bwMode="auto">
            <a:xfrm>
              <a:off x="1212190" y="19865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2" name="Freeform 1386"/>
            <p:cNvSpPr>
              <a:spLocks/>
            </p:cNvSpPr>
            <p:nvPr/>
          </p:nvSpPr>
          <p:spPr bwMode="auto">
            <a:xfrm>
              <a:off x="1209424" y="1986597"/>
              <a:ext cx="11065" cy="4232"/>
            </a:xfrm>
            <a:custGeom>
              <a:avLst/>
              <a:gdLst>
                <a:gd name="T0" fmla="*/ 2147483647 w 43"/>
                <a:gd name="T1" fmla="*/ 0 h 17"/>
                <a:gd name="T2" fmla="*/ 2147483647 w 43"/>
                <a:gd name="T3" fmla="*/ 0 h 17"/>
                <a:gd name="T4" fmla="*/ 2147483647 w 43"/>
                <a:gd name="T5" fmla="*/ 0 h 17"/>
                <a:gd name="T6" fmla="*/ 2147483647 w 43"/>
                <a:gd name="T7" fmla="*/ 0 h 17"/>
                <a:gd name="T8" fmla="*/ 0 w 43"/>
                <a:gd name="T9" fmla="*/ 2147483647 h 17"/>
                <a:gd name="T10" fmla="*/ 0 w 43"/>
                <a:gd name="T11" fmla="*/ 2147483647 h 17"/>
                <a:gd name="T12" fmla="*/ 0 w 43"/>
                <a:gd name="T13" fmla="*/ 2147483647 h 17"/>
                <a:gd name="T14" fmla="*/ 0 w 43"/>
                <a:gd name="T15" fmla="*/ 2147483647 h 17"/>
                <a:gd name="T16" fmla="*/ 0 w 43"/>
                <a:gd name="T17" fmla="*/ 2147483647 h 17"/>
                <a:gd name="T18" fmla="*/ 0 w 43"/>
                <a:gd name="T19" fmla="*/ 2147483647 h 17"/>
                <a:gd name="T20" fmla="*/ 0 w 43"/>
                <a:gd name="T21" fmla="*/ 2147483647 h 17"/>
                <a:gd name="T22" fmla="*/ 2147483647 w 43"/>
                <a:gd name="T23" fmla="*/ 2147483647 h 17"/>
                <a:gd name="T24" fmla="*/ 2147483647 w 43"/>
                <a:gd name="T25" fmla="*/ 2147483647 h 17"/>
                <a:gd name="T26" fmla="*/ 2147483647 w 43"/>
                <a:gd name="T27" fmla="*/ 2147483647 h 17"/>
                <a:gd name="T28" fmla="*/ 2147483647 w 43"/>
                <a:gd name="T29" fmla="*/ 2147483647 h 17"/>
                <a:gd name="T30" fmla="*/ 2147483647 w 43"/>
                <a:gd name="T31" fmla="*/ 2147483647 h 17"/>
                <a:gd name="T32" fmla="*/ 2147483647 w 43"/>
                <a:gd name="T33" fmla="*/ 2147483647 h 17"/>
                <a:gd name="T34" fmla="*/ 2147483647 w 43"/>
                <a:gd name="T35" fmla="*/ 2147483647 h 17"/>
                <a:gd name="T36" fmla="*/ 2147483647 w 43"/>
                <a:gd name="T37" fmla="*/ 2147483647 h 17"/>
                <a:gd name="T38" fmla="*/ 2147483647 w 43"/>
                <a:gd name="T39" fmla="*/ 2147483647 h 17"/>
                <a:gd name="T40" fmla="*/ 2147483647 w 43"/>
                <a:gd name="T41" fmla="*/ 2147483647 h 17"/>
                <a:gd name="T42" fmla="*/ 2147483647 w 43"/>
                <a:gd name="T43" fmla="*/ 2147483647 h 17"/>
                <a:gd name="T44" fmla="*/ 2147483647 w 43"/>
                <a:gd name="T45" fmla="*/ 2147483647 h 17"/>
                <a:gd name="T46" fmla="*/ 2147483647 w 43"/>
                <a:gd name="T47" fmla="*/ 2147483647 h 17"/>
                <a:gd name="T48" fmla="*/ 2147483647 w 43"/>
                <a:gd name="T49" fmla="*/ 2147483647 h 17"/>
                <a:gd name="T50" fmla="*/ 2147483647 w 43"/>
                <a:gd name="T51" fmla="*/ 0 h 17"/>
                <a:gd name="T52" fmla="*/ 2147483647 w 43"/>
                <a:gd name="T53" fmla="*/ 0 h 17"/>
                <a:gd name="T54" fmla="*/ 2147483647 w 43"/>
                <a:gd name="T55" fmla="*/ 0 h 17"/>
                <a:gd name="T56" fmla="*/ 2147483647 w 43"/>
                <a:gd name="T57" fmla="*/ 0 h 17"/>
                <a:gd name="T58" fmla="*/ 2147483647 w 43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17"/>
                <a:gd name="T92" fmla="*/ 43 w 43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17">
                  <a:moveTo>
                    <a:pt x="9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29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5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3" y="5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3" name="Line 1387"/>
            <p:cNvSpPr>
              <a:spLocks noChangeShapeType="1"/>
            </p:cNvSpPr>
            <p:nvPr/>
          </p:nvSpPr>
          <p:spPr bwMode="auto">
            <a:xfrm>
              <a:off x="1220490" y="198800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4" name="Freeform 1388"/>
            <p:cNvSpPr>
              <a:spLocks/>
            </p:cNvSpPr>
            <p:nvPr/>
          </p:nvSpPr>
          <p:spPr bwMode="auto">
            <a:xfrm>
              <a:off x="1214956" y="1986597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20" y="34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5" name="Line 1389"/>
            <p:cNvSpPr>
              <a:spLocks noChangeShapeType="1"/>
            </p:cNvSpPr>
            <p:nvPr/>
          </p:nvSpPr>
          <p:spPr bwMode="auto">
            <a:xfrm>
              <a:off x="1217724" y="199223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6" name="Freeform 1390"/>
            <p:cNvSpPr>
              <a:spLocks/>
            </p:cNvSpPr>
            <p:nvPr/>
          </p:nvSpPr>
          <p:spPr bwMode="auto">
            <a:xfrm>
              <a:off x="1214956" y="1992239"/>
              <a:ext cx="13832" cy="5641"/>
            </a:xfrm>
            <a:custGeom>
              <a:avLst/>
              <a:gdLst>
                <a:gd name="T0" fmla="*/ 2147483647 w 46"/>
                <a:gd name="T1" fmla="*/ 0 h 20"/>
                <a:gd name="T2" fmla="*/ 2147483647 w 46"/>
                <a:gd name="T3" fmla="*/ 0 h 20"/>
                <a:gd name="T4" fmla="*/ 2147483647 w 46"/>
                <a:gd name="T5" fmla="*/ 0 h 20"/>
                <a:gd name="T6" fmla="*/ 2147483647 w 46"/>
                <a:gd name="T7" fmla="*/ 2147483647 h 20"/>
                <a:gd name="T8" fmla="*/ 2147483647 w 46"/>
                <a:gd name="T9" fmla="*/ 2147483647 h 20"/>
                <a:gd name="T10" fmla="*/ 0 w 46"/>
                <a:gd name="T11" fmla="*/ 2147483647 h 20"/>
                <a:gd name="T12" fmla="*/ 0 w 46"/>
                <a:gd name="T13" fmla="*/ 2147483647 h 20"/>
                <a:gd name="T14" fmla="*/ 0 w 46"/>
                <a:gd name="T15" fmla="*/ 2147483647 h 20"/>
                <a:gd name="T16" fmla="*/ 0 w 46"/>
                <a:gd name="T17" fmla="*/ 2147483647 h 20"/>
                <a:gd name="T18" fmla="*/ 0 w 46"/>
                <a:gd name="T19" fmla="*/ 2147483647 h 20"/>
                <a:gd name="T20" fmla="*/ 2147483647 w 46"/>
                <a:gd name="T21" fmla="*/ 2147483647 h 20"/>
                <a:gd name="T22" fmla="*/ 2147483647 w 46"/>
                <a:gd name="T23" fmla="*/ 2147483647 h 20"/>
                <a:gd name="T24" fmla="*/ 2147483647 w 46"/>
                <a:gd name="T25" fmla="*/ 2147483647 h 20"/>
                <a:gd name="T26" fmla="*/ 2147483647 w 46"/>
                <a:gd name="T27" fmla="*/ 2147483647 h 20"/>
                <a:gd name="T28" fmla="*/ 2147483647 w 46"/>
                <a:gd name="T29" fmla="*/ 2147483647 h 20"/>
                <a:gd name="T30" fmla="*/ 2147483647 w 46"/>
                <a:gd name="T31" fmla="*/ 2147483647 h 20"/>
                <a:gd name="T32" fmla="*/ 2147483647 w 46"/>
                <a:gd name="T33" fmla="*/ 2147483647 h 20"/>
                <a:gd name="T34" fmla="*/ 2147483647 w 46"/>
                <a:gd name="T35" fmla="*/ 2147483647 h 20"/>
                <a:gd name="T36" fmla="*/ 2147483647 w 46"/>
                <a:gd name="T37" fmla="*/ 2147483647 h 20"/>
                <a:gd name="T38" fmla="*/ 2147483647 w 46"/>
                <a:gd name="T39" fmla="*/ 2147483647 h 20"/>
                <a:gd name="T40" fmla="*/ 2147483647 w 46"/>
                <a:gd name="T41" fmla="*/ 2147483647 h 20"/>
                <a:gd name="T42" fmla="*/ 2147483647 w 46"/>
                <a:gd name="T43" fmla="*/ 2147483647 h 20"/>
                <a:gd name="T44" fmla="*/ 2147483647 w 46"/>
                <a:gd name="T45" fmla="*/ 2147483647 h 20"/>
                <a:gd name="T46" fmla="*/ 2147483647 w 46"/>
                <a:gd name="T47" fmla="*/ 2147483647 h 20"/>
                <a:gd name="T48" fmla="*/ 2147483647 w 46"/>
                <a:gd name="T49" fmla="*/ 2147483647 h 20"/>
                <a:gd name="T50" fmla="*/ 2147483647 w 46"/>
                <a:gd name="T51" fmla="*/ 2147483647 h 20"/>
                <a:gd name="T52" fmla="*/ 2147483647 w 46"/>
                <a:gd name="T53" fmla="*/ 0 h 20"/>
                <a:gd name="T54" fmla="*/ 2147483647 w 46"/>
                <a:gd name="T55" fmla="*/ 0 h 20"/>
                <a:gd name="T56" fmla="*/ 2147483647 w 46"/>
                <a:gd name="T57" fmla="*/ 0 h 20"/>
                <a:gd name="T58" fmla="*/ 2147483647 w 4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0"/>
                <a:gd name="T92" fmla="*/ 46 w 4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0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31" y="20"/>
                  </a:lnTo>
                  <a:lnTo>
                    <a:pt x="41" y="20"/>
                  </a:lnTo>
                  <a:lnTo>
                    <a:pt x="43" y="17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2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7" name="Line 1391"/>
            <p:cNvSpPr>
              <a:spLocks noChangeShapeType="1"/>
            </p:cNvSpPr>
            <p:nvPr/>
          </p:nvSpPr>
          <p:spPr bwMode="auto">
            <a:xfrm>
              <a:off x="1228789" y="199505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8" name="Freeform 1392"/>
            <p:cNvSpPr>
              <a:spLocks/>
            </p:cNvSpPr>
            <p:nvPr/>
          </p:nvSpPr>
          <p:spPr bwMode="auto">
            <a:xfrm>
              <a:off x="1221872" y="1992239"/>
              <a:ext cx="6917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0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0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2147483647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2147483647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4" y="40"/>
                  </a:lnTo>
                  <a:lnTo>
                    <a:pt x="6" y="43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6" y="46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9" name="Line 1393"/>
            <p:cNvSpPr>
              <a:spLocks noChangeShapeType="1"/>
            </p:cNvSpPr>
            <p:nvPr/>
          </p:nvSpPr>
          <p:spPr bwMode="auto">
            <a:xfrm>
              <a:off x="1226022" y="199929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0" name="Freeform 1394"/>
            <p:cNvSpPr>
              <a:spLocks/>
            </p:cNvSpPr>
            <p:nvPr/>
          </p:nvSpPr>
          <p:spPr bwMode="auto">
            <a:xfrm>
              <a:off x="1221872" y="1999290"/>
              <a:ext cx="12449" cy="5641"/>
            </a:xfrm>
            <a:custGeom>
              <a:avLst/>
              <a:gdLst>
                <a:gd name="T0" fmla="*/ 2147483647 w 45"/>
                <a:gd name="T1" fmla="*/ 0 h 21"/>
                <a:gd name="T2" fmla="*/ 2147483647 w 45"/>
                <a:gd name="T3" fmla="*/ 0 h 21"/>
                <a:gd name="T4" fmla="*/ 2147483647 w 45"/>
                <a:gd name="T5" fmla="*/ 0 h 21"/>
                <a:gd name="T6" fmla="*/ 2147483647 w 45"/>
                <a:gd name="T7" fmla="*/ 0 h 21"/>
                <a:gd name="T8" fmla="*/ 2147483647 w 45"/>
                <a:gd name="T9" fmla="*/ 2147483647 h 21"/>
                <a:gd name="T10" fmla="*/ 2147483647 w 45"/>
                <a:gd name="T11" fmla="*/ 2147483647 h 21"/>
                <a:gd name="T12" fmla="*/ 0 w 45"/>
                <a:gd name="T13" fmla="*/ 2147483647 h 21"/>
                <a:gd name="T14" fmla="*/ 0 w 45"/>
                <a:gd name="T15" fmla="*/ 2147483647 h 21"/>
                <a:gd name="T16" fmla="*/ 0 w 45"/>
                <a:gd name="T17" fmla="*/ 2147483647 h 21"/>
                <a:gd name="T18" fmla="*/ 2147483647 w 45"/>
                <a:gd name="T19" fmla="*/ 2147483647 h 21"/>
                <a:gd name="T20" fmla="*/ 2147483647 w 45"/>
                <a:gd name="T21" fmla="*/ 2147483647 h 21"/>
                <a:gd name="T22" fmla="*/ 2147483647 w 45"/>
                <a:gd name="T23" fmla="*/ 2147483647 h 21"/>
                <a:gd name="T24" fmla="*/ 2147483647 w 45"/>
                <a:gd name="T25" fmla="*/ 2147483647 h 21"/>
                <a:gd name="T26" fmla="*/ 2147483647 w 45"/>
                <a:gd name="T27" fmla="*/ 2147483647 h 21"/>
                <a:gd name="T28" fmla="*/ 2147483647 w 45"/>
                <a:gd name="T29" fmla="*/ 2147483647 h 21"/>
                <a:gd name="T30" fmla="*/ 2147483647 w 45"/>
                <a:gd name="T31" fmla="*/ 2147483647 h 21"/>
                <a:gd name="T32" fmla="*/ 2147483647 w 45"/>
                <a:gd name="T33" fmla="*/ 2147483647 h 21"/>
                <a:gd name="T34" fmla="*/ 2147483647 w 45"/>
                <a:gd name="T35" fmla="*/ 2147483647 h 21"/>
                <a:gd name="T36" fmla="*/ 2147483647 w 45"/>
                <a:gd name="T37" fmla="*/ 2147483647 h 21"/>
                <a:gd name="T38" fmla="*/ 2147483647 w 45"/>
                <a:gd name="T39" fmla="*/ 2147483647 h 21"/>
                <a:gd name="T40" fmla="*/ 2147483647 w 45"/>
                <a:gd name="T41" fmla="*/ 2147483647 h 21"/>
                <a:gd name="T42" fmla="*/ 2147483647 w 45"/>
                <a:gd name="T43" fmla="*/ 2147483647 h 21"/>
                <a:gd name="T44" fmla="*/ 2147483647 w 45"/>
                <a:gd name="T45" fmla="*/ 2147483647 h 21"/>
                <a:gd name="T46" fmla="*/ 2147483647 w 45"/>
                <a:gd name="T47" fmla="*/ 2147483647 h 21"/>
                <a:gd name="T48" fmla="*/ 2147483647 w 45"/>
                <a:gd name="T49" fmla="*/ 2147483647 h 21"/>
                <a:gd name="T50" fmla="*/ 2147483647 w 45"/>
                <a:gd name="T51" fmla="*/ 0 h 21"/>
                <a:gd name="T52" fmla="*/ 2147483647 w 45"/>
                <a:gd name="T53" fmla="*/ 0 h 21"/>
                <a:gd name="T54" fmla="*/ 2147483647 w 45"/>
                <a:gd name="T55" fmla="*/ 0 h 21"/>
                <a:gd name="T56" fmla="*/ 2147483647 w 45"/>
                <a:gd name="T57" fmla="*/ 0 h 21"/>
                <a:gd name="T58" fmla="*/ 2147483647 w 4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5"/>
                <a:gd name="T91" fmla="*/ 0 h 21"/>
                <a:gd name="T92" fmla="*/ 45 w 4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5" h="21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10" y="21"/>
                  </a:lnTo>
                  <a:lnTo>
                    <a:pt x="30" y="21"/>
                  </a:lnTo>
                  <a:lnTo>
                    <a:pt x="35" y="21"/>
                  </a:lnTo>
                  <a:lnTo>
                    <a:pt x="39" y="18"/>
                  </a:lnTo>
                  <a:lnTo>
                    <a:pt x="41" y="15"/>
                  </a:lnTo>
                  <a:lnTo>
                    <a:pt x="45" y="12"/>
                  </a:lnTo>
                  <a:lnTo>
                    <a:pt x="45" y="10"/>
                  </a:lnTo>
                  <a:lnTo>
                    <a:pt x="45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1" name="Line 1395"/>
            <p:cNvSpPr>
              <a:spLocks noChangeShapeType="1"/>
            </p:cNvSpPr>
            <p:nvPr/>
          </p:nvSpPr>
          <p:spPr bwMode="auto">
            <a:xfrm>
              <a:off x="1234321" y="200211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2" name="Freeform 1396"/>
            <p:cNvSpPr>
              <a:spLocks/>
            </p:cNvSpPr>
            <p:nvPr/>
          </p:nvSpPr>
          <p:spPr bwMode="auto">
            <a:xfrm>
              <a:off x="1228789" y="1999290"/>
              <a:ext cx="5533" cy="1269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0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0 h 44"/>
                <a:gd name="T22" fmla="*/ 0 w 21"/>
                <a:gd name="T23" fmla="*/ 2147483647 h 44"/>
                <a:gd name="T24" fmla="*/ 0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0 w 21"/>
                <a:gd name="T33" fmla="*/ 2147483647 h 44"/>
                <a:gd name="T34" fmla="*/ 0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10"/>
                  </a:moveTo>
                  <a:lnTo>
                    <a:pt x="21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21" y="39"/>
                  </a:lnTo>
                  <a:lnTo>
                    <a:pt x="21" y="3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3" name="Line 1397"/>
            <p:cNvSpPr>
              <a:spLocks noChangeShapeType="1"/>
            </p:cNvSpPr>
            <p:nvPr/>
          </p:nvSpPr>
          <p:spPr bwMode="auto">
            <a:xfrm>
              <a:off x="1231555" y="200634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4" name="Freeform 1398"/>
            <p:cNvSpPr>
              <a:spLocks/>
            </p:cNvSpPr>
            <p:nvPr/>
          </p:nvSpPr>
          <p:spPr bwMode="auto">
            <a:xfrm>
              <a:off x="1228789" y="2006342"/>
              <a:ext cx="6917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2147483647 h 20"/>
                <a:gd name="T6" fmla="*/ 2147483647 w 23"/>
                <a:gd name="T7" fmla="*/ 2147483647 h 20"/>
                <a:gd name="T8" fmla="*/ 0 w 23"/>
                <a:gd name="T9" fmla="*/ 2147483647 h 20"/>
                <a:gd name="T10" fmla="*/ 0 w 23"/>
                <a:gd name="T11" fmla="*/ 2147483647 h 20"/>
                <a:gd name="T12" fmla="*/ 0 w 23"/>
                <a:gd name="T13" fmla="*/ 2147483647 h 20"/>
                <a:gd name="T14" fmla="*/ 0 w 23"/>
                <a:gd name="T15" fmla="*/ 2147483647 h 20"/>
                <a:gd name="T16" fmla="*/ 0 w 23"/>
                <a:gd name="T17" fmla="*/ 2147483647 h 20"/>
                <a:gd name="T18" fmla="*/ 0 w 23"/>
                <a:gd name="T19" fmla="*/ 2147483647 h 20"/>
                <a:gd name="T20" fmla="*/ 0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2147483647 h 20"/>
                <a:gd name="T54" fmla="*/ 2147483647 w 23"/>
                <a:gd name="T55" fmla="*/ 0 h 20"/>
                <a:gd name="T56" fmla="*/ 2147483647 w 23"/>
                <a:gd name="T57" fmla="*/ 0 h 20"/>
                <a:gd name="T58" fmla="*/ 2147483647 w 2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20"/>
                <a:gd name="T92" fmla="*/ 23 w 2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20">
                  <a:moveTo>
                    <a:pt x="9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5" name="Line 1399"/>
            <p:cNvSpPr>
              <a:spLocks noChangeShapeType="1"/>
            </p:cNvSpPr>
            <p:nvPr/>
          </p:nvSpPr>
          <p:spPr bwMode="auto">
            <a:xfrm>
              <a:off x="1235705" y="200916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6" name="Freeform 1400"/>
            <p:cNvSpPr>
              <a:spLocks/>
            </p:cNvSpPr>
            <p:nvPr/>
          </p:nvSpPr>
          <p:spPr bwMode="auto">
            <a:xfrm>
              <a:off x="1230172" y="2006342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9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2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2"/>
                  </a:lnTo>
                  <a:lnTo>
                    <a:pt x="18" y="42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7" name="Line 1401"/>
            <p:cNvSpPr>
              <a:spLocks noChangeShapeType="1"/>
            </p:cNvSpPr>
            <p:nvPr/>
          </p:nvSpPr>
          <p:spPr bwMode="auto">
            <a:xfrm>
              <a:off x="1232938" y="201339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8" name="Freeform 1402"/>
            <p:cNvSpPr>
              <a:spLocks/>
            </p:cNvSpPr>
            <p:nvPr/>
          </p:nvSpPr>
          <p:spPr bwMode="auto">
            <a:xfrm>
              <a:off x="1230172" y="2013394"/>
              <a:ext cx="11065" cy="5641"/>
            </a:xfrm>
            <a:custGeom>
              <a:avLst/>
              <a:gdLst>
                <a:gd name="T0" fmla="*/ 2147483647 w 40"/>
                <a:gd name="T1" fmla="*/ 0 h 20"/>
                <a:gd name="T2" fmla="*/ 2147483647 w 40"/>
                <a:gd name="T3" fmla="*/ 0 h 20"/>
                <a:gd name="T4" fmla="*/ 2147483647 w 40"/>
                <a:gd name="T5" fmla="*/ 0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0 w 40"/>
                <a:gd name="T11" fmla="*/ 2147483647 h 20"/>
                <a:gd name="T12" fmla="*/ 0 w 40"/>
                <a:gd name="T13" fmla="*/ 2147483647 h 20"/>
                <a:gd name="T14" fmla="*/ 0 w 40"/>
                <a:gd name="T15" fmla="*/ 2147483647 h 20"/>
                <a:gd name="T16" fmla="*/ 0 w 40"/>
                <a:gd name="T17" fmla="*/ 2147483647 h 20"/>
                <a:gd name="T18" fmla="*/ 0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2147483647 w 40"/>
                <a:gd name="T27" fmla="*/ 2147483647 h 20"/>
                <a:gd name="T28" fmla="*/ 2147483647 w 40"/>
                <a:gd name="T29" fmla="*/ 2147483647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2147483647 w 40"/>
                <a:gd name="T53" fmla="*/ 0 h 20"/>
                <a:gd name="T54" fmla="*/ 2147483647 w 40"/>
                <a:gd name="T55" fmla="*/ 0 h 20"/>
                <a:gd name="T56" fmla="*/ 2147483647 w 40"/>
                <a:gd name="T57" fmla="*/ 0 h 20"/>
                <a:gd name="T58" fmla="*/ 2147483647 w 4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20"/>
                <a:gd name="T92" fmla="*/ 40 w 4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8" y="20"/>
                  </a:lnTo>
                  <a:lnTo>
                    <a:pt x="26" y="20"/>
                  </a:lnTo>
                  <a:lnTo>
                    <a:pt x="32" y="20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9" name="Line 1403"/>
            <p:cNvSpPr>
              <a:spLocks noChangeShapeType="1"/>
            </p:cNvSpPr>
            <p:nvPr/>
          </p:nvSpPr>
          <p:spPr bwMode="auto">
            <a:xfrm>
              <a:off x="1241237" y="201621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0" name="Freeform 1404"/>
            <p:cNvSpPr>
              <a:spLocks/>
            </p:cNvSpPr>
            <p:nvPr/>
          </p:nvSpPr>
          <p:spPr bwMode="auto">
            <a:xfrm>
              <a:off x="1235705" y="2013394"/>
              <a:ext cx="5533" cy="19745"/>
            </a:xfrm>
            <a:custGeom>
              <a:avLst/>
              <a:gdLst>
                <a:gd name="T0" fmla="*/ 2147483647 w 20"/>
                <a:gd name="T1" fmla="*/ 2147483647 h 69"/>
                <a:gd name="T2" fmla="*/ 2147483647 w 20"/>
                <a:gd name="T3" fmla="*/ 2147483647 h 69"/>
                <a:gd name="T4" fmla="*/ 2147483647 w 20"/>
                <a:gd name="T5" fmla="*/ 2147483647 h 69"/>
                <a:gd name="T6" fmla="*/ 2147483647 w 20"/>
                <a:gd name="T7" fmla="*/ 2147483647 h 69"/>
                <a:gd name="T8" fmla="*/ 2147483647 w 20"/>
                <a:gd name="T9" fmla="*/ 2147483647 h 69"/>
                <a:gd name="T10" fmla="*/ 2147483647 w 20"/>
                <a:gd name="T11" fmla="*/ 0 h 69"/>
                <a:gd name="T12" fmla="*/ 2147483647 w 20"/>
                <a:gd name="T13" fmla="*/ 0 h 69"/>
                <a:gd name="T14" fmla="*/ 2147483647 w 20"/>
                <a:gd name="T15" fmla="*/ 0 h 69"/>
                <a:gd name="T16" fmla="*/ 2147483647 w 20"/>
                <a:gd name="T17" fmla="*/ 0 h 69"/>
                <a:gd name="T18" fmla="*/ 2147483647 w 20"/>
                <a:gd name="T19" fmla="*/ 0 h 69"/>
                <a:gd name="T20" fmla="*/ 2147483647 w 20"/>
                <a:gd name="T21" fmla="*/ 2147483647 h 69"/>
                <a:gd name="T22" fmla="*/ 0 w 20"/>
                <a:gd name="T23" fmla="*/ 2147483647 h 69"/>
                <a:gd name="T24" fmla="*/ 0 w 20"/>
                <a:gd name="T25" fmla="*/ 2147483647 h 69"/>
                <a:gd name="T26" fmla="*/ 0 w 20"/>
                <a:gd name="T27" fmla="*/ 2147483647 h 69"/>
                <a:gd name="T28" fmla="*/ 0 w 20"/>
                <a:gd name="T29" fmla="*/ 2147483647 h 69"/>
                <a:gd name="T30" fmla="*/ 0 w 20"/>
                <a:gd name="T31" fmla="*/ 2147483647 h 69"/>
                <a:gd name="T32" fmla="*/ 0 w 20"/>
                <a:gd name="T33" fmla="*/ 2147483647 h 69"/>
                <a:gd name="T34" fmla="*/ 0 w 20"/>
                <a:gd name="T35" fmla="*/ 2147483647 h 69"/>
                <a:gd name="T36" fmla="*/ 2147483647 w 20"/>
                <a:gd name="T37" fmla="*/ 2147483647 h 69"/>
                <a:gd name="T38" fmla="*/ 2147483647 w 20"/>
                <a:gd name="T39" fmla="*/ 2147483647 h 69"/>
                <a:gd name="T40" fmla="*/ 2147483647 w 20"/>
                <a:gd name="T41" fmla="*/ 2147483647 h 69"/>
                <a:gd name="T42" fmla="*/ 2147483647 w 20"/>
                <a:gd name="T43" fmla="*/ 2147483647 h 69"/>
                <a:gd name="T44" fmla="*/ 2147483647 w 20"/>
                <a:gd name="T45" fmla="*/ 2147483647 h 69"/>
                <a:gd name="T46" fmla="*/ 2147483647 w 20"/>
                <a:gd name="T47" fmla="*/ 2147483647 h 69"/>
                <a:gd name="T48" fmla="*/ 2147483647 w 20"/>
                <a:gd name="T49" fmla="*/ 2147483647 h 69"/>
                <a:gd name="T50" fmla="*/ 2147483647 w 20"/>
                <a:gd name="T51" fmla="*/ 2147483647 h 69"/>
                <a:gd name="T52" fmla="*/ 2147483647 w 20"/>
                <a:gd name="T53" fmla="*/ 2147483647 h 69"/>
                <a:gd name="T54" fmla="*/ 2147483647 w 20"/>
                <a:gd name="T55" fmla="*/ 2147483647 h 69"/>
                <a:gd name="T56" fmla="*/ 2147483647 w 20"/>
                <a:gd name="T57" fmla="*/ 2147483647 h 69"/>
                <a:gd name="T58" fmla="*/ 2147483647 w 20"/>
                <a:gd name="T59" fmla="*/ 2147483647 h 6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69"/>
                <a:gd name="T92" fmla="*/ 20 w 20"/>
                <a:gd name="T93" fmla="*/ 69 h 6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69">
                  <a:moveTo>
                    <a:pt x="20" y="8"/>
                  </a:moveTo>
                  <a:lnTo>
                    <a:pt x="20" y="8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2" y="66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4" y="66"/>
                  </a:lnTo>
                  <a:lnTo>
                    <a:pt x="17" y="66"/>
                  </a:lnTo>
                  <a:lnTo>
                    <a:pt x="17" y="63"/>
                  </a:lnTo>
                  <a:lnTo>
                    <a:pt x="20" y="61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1" name="Line 1405"/>
            <p:cNvSpPr>
              <a:spLocks noChangeShapeType="1"/>
            </p:cNvSpPr>
            <p:nvPr/>
          </p:nvSpPr>
          <p:spPr bwMode="auto">
            <a:xfrm>
              <a:off x="1237088" y="20274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2" name="Freeform 1406"/>
            <p:cNvSpPr>
              <a:spLocks/>
            </p:cNvSpPr>
            <p:nvPr/>
          </p:nvSpPr>
          <p:spPr bwMode="auto">
            <a:xfrm>
              <a:off x="1235705" y="2027497"/>
              <a:ext cx="5533" cy="5641"/>
            </a:xfrm>
            <a:custGeom>
              <a:avLst/>
              <a:gdLst>
                <a:gd name="T0" fmla="*/ 2147483647 w 20"/>
                <a:gd name="T1" fmla="*/ 0 h 20"/>
                <a:gd name="T2" fmla="*/ 2147483647 w 20"/>
                <a:gd name="T3" fmla="*/ 0 h 20"/>
                <a:gd name="T4" fmla="*/ 2147483647 w 20"/>
                <a:gd name="T5" fmla="*/ 0 h 20"/>
                <a:gd name="T6" fmla="*/ 2147483647 w 20"/>
                <a:gd name="T7" fmla="*/ 2147483647 h 20"/>
                <a:gd name="T8" fmla="*/ 0 w 20"/>
                <a:gd name="T9" fmla="*/ 2147483647 h 20"/>
                <a:gd name="T10" fmla="*/ 0 w 20"/>
                <a:gd name="T11" fmla="*/ 2147483647 h 20"/>
                <a:gd name="T12" fmla="*/ 0 w 20"/>
                <a:gd name="T13" fmla="*/ 2147483647 h 20"/>
                <a:gd name="T14" fmla="*/ 0 w 20"/>
                <a:gd name="T15" fmla="*/ 2147483647 h 20"/>
                <a:gd name="T16" fmla="*/ 0 w 20"/>
                <a:gd name="T17" fmla="*/ 2147483647 h 20"/>
                <a:gd name="T18" fmla="*/ 0 w 20"/>
                <a:gd name="T19" fmla="*/ 2147483647 h 20"/>
                <a:gd name="T20" fmla="*/ 0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0 h 20"/>
                <a:gd name="T54" fmla="*/ 2147483647 w 20"/>
                <a:gd name="T55" fmla="*/ 0 h 20"/>
                <a:gd name="T56" fmla="*/ 2147483647 w 20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0"/>
                <a:gd name="T89" fmla="*/ 20 w 20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0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7" y="17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3" name="Line 1407"/>
            <p:cNvSpPr>
              <a:spLocks noChangeShapeType="1"/>
            </p:cNvSpPr>
            <p:nvPr/>
          </p:nvSpPr>
          <p:spPr bwMode="auto">
            <a:xfrm>
              <a:off x="1241237" y="203031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4" name="Freeform 1408"/>
            <p:cNvSpPr>
              <a:spLocks/>
            </p:cNvSpPr>
            <p:nvPr/>
          </p:nvSpPr>
          <p:spPr bwMode="auto">
            <a:xfrm>
              <a:off x="1235705" y="2027497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0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0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8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39"/>
                  </a:lnTo>
                  <a:lnTo>
                    <a:pt x="20" y="39"/>
                  </a:lnTo>
                  <a:lnTo>
                    <a:pt x="20" y="37"/>
                  </a:lnTo>
                  <a:lnTo>
                    <a:pt x="20" y="34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5" name="Line 1409"/>
            <p:cNvSpPr>
              <a:spLocks noChangeShapeType="1"/>
            </p:cNvSpPr>
            <p:nvPr/>
          </p:nvSpPr>
          <p:spPr bwMode="auto">
            <a:xfrm>
              <a:off x="1238471" y="203454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6" name="Freeform 1410"/>
            <p:cNvSpPr>
              <a:spLocks/>
            </p:cNvSpPr>
            <p:nvPr/>
          </p:nvSpPr>
          <p:spPr bwMode="auto">
            <a:xfrm>
              <a:off x="1235705" y="2034549"/>
              <a:ext cx="8299" cy="5641"/>
            </a:xfrm>
            <a:custGeom>
              <a:avLst/>
              <a:gdLst>
                <a:gd name="T0" fmla="*/ 2147483647 w 31"/>
                <a:gd name="T1" fmla="*/ 0 h 18"/>
                <a:gd name="T2" fmla="*/ 2147483647 w 31"/>
                <a:gd name="T3" fmla="*/ 0 h 18"/>
                <a:gd name="T4" fmla="*/ 2147483647 w 31"/>
                <a:gd name="T5" fmla="*/ 0 h 18"/>
                <a:gd name="T6" fmla="*/ 2147483647 w 31"/>
                <a:gd name="T7" fmla="*/ 0 h 18"/>
                <a:gd name="T8" fmla="*/ 2147483647 w 31"/>
                <a:gd name="T9" fmla="*/ 2147483647 h 18"/>
                <a:gd name="T10" fmla="*/ 0 w 31"/>
                <a:gd name="T11" fmla="*/ 2147483647 h 18"/>
                <a:gd name="T12" fmla="*/ 0 w 31"/>
                <a:gd name="T13" fmla="*/ 2147483647 h 18"/>
                <a:gd name="T14" fmla="*/ 0 w 31"/>
                <a:gd name="T15" fmla="*/ 2147483647 h 18"/>
                <a:gd name="T16" fmla="*/ 0 w 31"/>
                <a:gd name="T17" fmla="*/ 2147483647 h 18"/>
                <a:gd name="T18" fmla="*/ 0 w 31"/>
                <a:gd name="T19" fmla="*/ 2147483647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2147483647 w 31"/>
                <a:gd name="T25" fmla="*/ 2147483647 h 18"/>
                <a:gd name="T26" fmla="*/ 2147483647 w 31"/>
                <a:gd name="T27" fmla="*/ 2147483647 h 18"/>
                <a:gd name="T28" fmla="*/ 2147483647 w 31"/>
                <a:gd name="T29" fmla="*/ 2147483647 h 18"/>
                <a:gd name="T30" fmla="*/ 2147483647 w 31"/>
                <a:gd name="T31" fmla="*/ 2147483647 h 18"/>
                <a:gd name="T32" fmla="*/ 2147483647 w 31"/>
                <a:gd name="T33" fmla="*/ 2147483647 h 18"/>
                <a:gd name="T34" fmla="*/ 2147483647 w 31"/>
                <a:gd name="T35" fmla="*/ 2147483647 h 18"/>
                <a:gd name="T36" fmla="*/ 2147483647 w 31"/>
                <a:gd name="T37" fmla="*/ 2147483647 h 18"/>
                <a:gd name="T38" fmla="*/ 2147483647 w 31"/>
                <a:gd name="T39" fmla="*/ 2147483647 h 18"/>
                <a:gd name="T40" fmla="*/ 2147483647 w 31"/>
                <a:gd name="T41" fmla="*/ 2147483647 h 18"/>
                <a:gd name="T42" fmla="*/ 2147483647 w 31"/>
                <a:gd name="T43" fmla="*/ 2147483647 h 18"/>
                <a:gd name="T44" fmla="*/ 2147483647 w 31"/>
                <a:gd name="T45" fmla="*/ 2147483647 h 18"/>
                <a:gd name="T46" fmla="*/ 2147483647 w 31"/>
                <a:gd name="T47" fmla="*/ 2147483647 h 18"/>
                <a:gd name="T48" fmla="*/ 2147483647 w 31"/>
                <a:gd name="T49" fmla="*/ 2147483647 h 18"/>
                <a:gd name="T50" fmla="*/ 2147483647 w 31"/>
                <a:gd name="T51" fmla="*/ 0 h 18"/>
                <a:gd name="T52" fmla="*/ 2147483647 w 31"/>
                <a:gd name="T53" fmla="*/ 0 h 18"/>
                <a:gd name="T54" fmla="*/ 2147483647 w 31"/>
                <a:gd name="T55" fmla="*/ 0 h 18"/>
                <a:gd name="T56" fmla="*/ 2147483647 w 31"/>
                <a:gd name="T57" fmla="*/ 0 h 18"/>
                <a:gd name="T58" fmla="*/ 2147483647 w 31"/>
                <a:gd name="T59" fmla="*/ 0 h 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8"/>
                <a:gd name="T92" fmla="*/ 31 w 31"/>
                <a:gd name="T93" fmla="*/ 18 h 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8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7" name="Line 1412"/>
            <p:cNvSpPr>
              <a:spLocks noChangeShapeType="1"/>
            </p:cNvSpPr>
            <p:nvPr/>
          </p:nvSpPr>
          <p:spPr bwMode="auto">
            <a:xfrm>
              <a:off x="1244003" y="203737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8" name="Freeform 1413"/>
            <p:cNvSpPr>
              <a:spLocks/>
            </p:cNvSpPr>
            <p:nvPr/>
          </p:nvSpPr>
          <p:spPr bwMode="auto">
            <a:xfrm>
              <a:off x="1238471" y="2034549"/>
              <a:ext cx="5533" cy="19745"/>
            </a:xfrm>
            <a:custGeom>
              <a:avLst/>
              <a:gdLst>
                <a:gd name="T0" fmla="*/ 2147483647 w 19"/>
                <a:gd name="T1" fmla="*/ 2147483647 h 70"/>
                <a:gd name="T2" fmla="*/ 2147483647 w 19"/>
                <a:gd name="T3" fmla="*/ 2147483647 h 70"/>
                <a:gd name="T4" fmla="*/ 2147483647 w 19"/>
                <a:gd name="T5" fmla="*/ 2147483647 h 70"/>
                <a:gd name="T6" fmla="*/ 2147483647 w 19"/>
                <a:gd name="T7" fmla="*/ 2147483647 h 70"/>
                <a:gd name="T8" fmla="*/ 2147483647 w 19"/>
                <a:gd name="T9" fmla="*/ 0 h 70"/>
                <a:gd name="T10" fmla="*/ 2147483647 w 19"/>
                <a:gd name="T11" fmla="*/ 0 h 70"/>
                <a:gd name="T12" fmla="*/ 2147483647 w 19"/>
                <a:gd name="T13" fmla="*/ 0 h 70"/>
                <a:gd name="T14" fmla="*/ 2147483647 w 19"/>
                <a:gd name="T15" fmla="*/ 0 h 70"/>
                <a:gd name="T16" fmla="*/ 2147483647 w 19"/>
                <a:gd name="T17" fmla="*/ 0 h 70"/>
                <a:gd name="T18" fmla="*/ 2147483647 w 19"/>
                <a:gd name="T19" fmla="*/ 0 h 70"/>
                <a:gd name="T20" fmla="*/ 2147483647 w 19"/>
                <a:gd name="T21" fmla="*/ 0 h 70"/>
                <a:gd name="T22" fmla="*/ 2147483647 w 19"/>
                <a:gd name="T23" fmla="*/ 2147483647 h 70"/>
                <a:gd name="T24" fmla="*/ 0 w 19"/>
                <a:gd name="T25" fmla="*/ 2147483647 h 70"/>
                <a:gd name="T26" fmla="*/ 0 w 19"/>
                <a:gd name="T27" fmla="*/ 2147483647 h 70"/>
                <a:gd name="T28" fmla="*/ 0 w 19"/>
                <a:gd name="T29" fmla="*/ 2147483647 h 70"/>
                <a:gd name="T30" fmla="*/ 0 w 19"/>
                <a:gd name="T31" fmla="*/ 2147483647 h 70"/>
                <a:gd name="T32" fmla="*/ 0 w 19"/>
                <a:gd name="T33" fmla="*/ 2147483647 h 70"/>
                <a:gd name="T34" fmla="*/ 2147483647 w 19"/>
                <a:gd name="T35" fmla="*/ 2147483647 h 70"/>
                <a:gd name="T36" fmla="*/ 2147483647 w 19"/>
                <a:gd name="T37" fmla="*/ 2147483647 h 70"/>
                <a:gd name="T38" fmla="*/ 2147483647 w 19"/>
                <a:gd name="T39" fmla="*/ 2147483647 h 70"/>
                <a:gd name="T40" fmla="*/ 2147483647 w 19"/>
                <a:gd name="T41" fmla="*/ 2147483647 h 70"/>
                <a:gd name="T42" fmla="*/ 2147483647 w 19"/>
                <a:gd name="T43" fmla="*/ 2147483647 h 70"/>
                <a:gd name="T44" fmla="*/ 2147483647 w 19"/>
                <a:gd name="T45" fmla="*/ 2147483647 h 70"/>
                <a:gd name="T46" fmla="*/ 2147483647 w 19"/>
                <a:gd name="T47" fmla="*/ 2147483647 h 70"/>
                <a:gd name="T48" fmla="*/ 2147483647 w 19"/>
                <a:gd name="T49" fmla="*/ 2147483647 h 70"/>
                <a:gd name="T50" fmla="*/ 2147483647 w 19"/>
                <a:gd name="T51" fmla="*/ 2147483647 h 70"/>
                <a:gd name="T52" fmla="*/ 2147483647 w 19"/>
                <a:gd name="T53" fmla="*/ 2147483647 h 70"/>
                <a:gd name="T54" fmla="*/ 2147483647 w 19"/>
                <a:gd name="T55" fmla="*/ 2147483647 h 70"/>
                <a:gd name="T56" fmla="*/ 2147483647 w 19"/>
                <a:gd name="T57" fmla="*/ 2147483647 h 70"/>
                <a:gd name="T58" fmla="*/ 2147483647 w 19"/>
                <a:gd name="T59" fmla="*/ 2147483647 h 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70"/>
                <a:gd name="T92" fmla="*/ 19 w 19"/>
                <a:gd name="T93" fmla="*/ 70 h 7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70">
                  <a:moveTo>
                    <a:pt x="19" y="9"/>
                  </a:moveTo>
                  <a:lnTo>
                    <a:pt x="19" y="6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11" y="70"/>
                  </a:lnTo>
                  <a:lnTo>
                    <a:pt x="13" y="67"/>
                  </a:lnTo>
                  <a:lnTo>
                    <a:pt x="17" y="67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9" y="61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9" name="Line 1414"/>
            <p:cNvSpPr>
              <a:spLocks noChangeShapeType="1"/>
            </p:cNvSpPr>
            <p:nvPr/>
          </p:nvSpPr>
          <p:spPr bwMode="auto">
            <a:xfrm>
              <a:off x="1241237" y="204865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0" name="Freeform 1415"/>
            <p:cNvSpPr>
              <a:spLocks/>
            </p:cNvSpPr>
            <p:nvPr/>
          </p:nvSpPr>
          <p:spPr bwMode="auto">
            <a:xfrm>
              <a:off x="1238471" y="2048653"/>
              <a:ext cx="6917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5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19" y="4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1" name="Line 1416"/>
            <p:cNvSpPr>
              <a:spLocks noChangeShapeType="1"/>
            </p:cNvSpPr>
            <p:nvPr/>
          </p:nvSpPr>
          <p:spPr bwMode="auto">
            <a:xfrm>
              <a:off x="1245387" y="205147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2" name="Freeform 1417"/>
            <p:cNvSpPr>
              <a:spLocks/>
            </p:cNvSpPr>
            <p:nvPr/>
          </p:nvSpPr>
          <p:spPr bwMode="auto">
            <a:xfrm>
              <a:off x="1239854" y="2048653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9"/>
                  </a:moveTo>
                  <a:lnTo>
                    <a:pt x="21" y="6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3" name="Line 1418"/>
            <p:cNvSpPr>
              <a:spLocks noChangeShapeType="1"/>
            </p:cNvSpPr>
            <p:nvPr/>
          </p:nvSpPr>
          <p:spPr bwMode="auto">
            <a:xfrm>
              <a:off x="1242620" y="205429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4" name="Freeform 1419"/>
            <p:cNvSpPr>
              <a:spLocks/>
            </p:cNvSpPr>
            <p:nvPr/>
          </p:nvSpPr>
          <p:spPr bwMode="auto">
            <a:xfrm>
              <a:off x="1239854" y="2054294"/>
              <a:ext cx="11065" cy="5641"/>
            </a:xfrm>
            <a:custGeom>
              <a:avLst/>
              <a:gdLst>
                <a:gd name="T0" fmla="*/ 2147483647 w 44"/>
                <a:gd name="T1" fmla="*/ 0 h 20"/>
                <a:gd name="T2" fmla="*/ 2147483647 w 44"/>
                <a:gd name="T3" fmla="*/ 0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2147483647 w 44"/>
                <a:gd name="T9" fmla="*/ 2147483647 h 20"/>
                <a:gd name="T10" fmla="*/ 0 w 44"/>
                <a:gd name="T11" fmla="*/ 2147483647 h 20"/>
                <a:gd name="T12" fmla="*/ 0 w 44"/>
                <a:gd name="T13" fmla="*/ 2147483647 h 20"/>
                <a:gd name="T14" fmla="*/ 0 w 44"/>
                <a:gd name="T15" fmla="*/ 2147483647 h 20"/>
                <a:gd name="T16" fmla="*/ 0 w 44"/>
                <a:gd name="T17" fmla="*/ 2147483647 h 20"/>
                <a:gd name="T18" fmla="*/ 0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2147483647 w 44"/>
                <a:gd name="T27" fmla="*/ 2147483647 h 20"/>
                <a:gd name="T28" fmla="*/ 2147483647 w 44"/>
                <a:gd name="T29" fmla="*/ 2147483647 h 20"/>
                <a:gd name="T30" fmla="*/ 2147483647 w 44"/>
                <a:gd name="T31" fmla="*/ 2147483647 h 20"/>
                <a:gd name="T32" fmla="*/ 2147483647 w 44"/>
                <a:gd name="T33" fmla="*/ 2147483647 h 20"/>
                <a:gd name="T34" fmla="*/ 2147483647 w 44"/>
                <a:gd name="T35" fmla="*/ 2147483647 h 20"/>
                <a:gd name="T36" fmla="*/ 2147483647 w 44"/>
                <a:gd name="T37" fmla="*/ 2147483647 h 20"/>
                <a:gd name="T38" fmla="*/ 2147483647 w 44"/>
                <a:gd name="T39" fmla="*/ 2147483647 h 20"/>
                <a:gd name="T40" fmla="*/ 2147483647 w 44"/>
                <a:gd name="T41" fmla="*/ 2147483647 h 20"/>
                <a:gd name="T42" fmla="*/ 2147483647 w 44"/>
                <a:gd name="T43" fmla="*/ 2147483647 h 20"/>
                <a:gd name="T44" fmla="*/ 2147483647 w 44"/>
                <a:gd name="T45" fmla="*/ 2147483647 h 20"/>
                <a:gd name="T46" fmla="*/ 2147483647 w 44"/>
                <a:gd name="T47" fmla="*/ 2147483647 h 20"/>
                <a:gd name="T48" fmla="*/ 2147483647 w 44"/>
                <a:gd name="T49" fmla="*/ 2147483647 h 20"/>
                <a:gd name="T50" fmla="*/ 2147483647 w 44"/>
                <a:gd name="T51" fmla="*/ 2147483647 h 20"/>
                <a:gd name="T52" fmla="*/ 2147483647 w 44"/>
                <a:gd name="T53" fmla="*/ 2147483647 h 20"/>
                <a:gd name="T54" fmla="*/ 2147483647 w 44"/>
                <a:gd name="T55" fmla="*/ 0 h 20"/>
                <a:gd name="T56" fmla="*/ 2147483647 w 44"/>
                <a:gd name="T57" fmla="*/ 0 h 20"/>
                <a:gd name="T58" fmla="*/ 2147483647 w 4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"/>
                <a:gd name="T91" fmla="*/ 0 h 20"/>
                <a:gd name="T92" fmla="*/ 44 w 4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" h="20">
                  <a:moveTo>
                    <a:pt x="11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32" y="20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4" y="15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5" name="Line 1420"/>
            <p:cNvSpPr>
              <a:spLocks noChangeShapeType="1"/>
            </p:cNvSpPr>
            <p:nvPr/>
          </p:nvSpPr>
          <p:spPr bwMode="auto">
            <a:xfrm>
              <a:off x="1250920" y="205852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6" name="Freeform 1421"/>
            <p:cNvSpPr>
              <a:spLocks/>
            </p:cNvSpPr>
            <p:nvPr/>
          </p:nvSpPr>
          <p:spPr bwMode="auto">
            <a:xfrm>
              <a:off x="1245387" y="2054294"/>
              <a:ext cx="5533" cy="1410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10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4" y="43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7" y="43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7" name="Line 1422"/>
            <p:cNvSpPr>
              <a:spLocks noChangeShapeType="1"/>
            </p:cNvSpPr>
            <p:nvPr/>
          </p:nvSpPr>
          <p:spPr bwMode="auto">
            <a:xfrm>
              <a:off x="1249536" y="206275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8" name="Freeform 1423"/>
            <p:cNvSpPr>
              <a:spLocks/>
            </p:cNvSpPr>
            <p:nvPr/>
          </p:nvSpPr>
          <p:spPr bwMode="auto">
            <a:xfrm>
              <a:off x="1245387" y="2062756"/>
              <a:ext cx="8299" cy="5641"/>
            </a:xfrm>
            <a:custGeom>
              <a:avLst/>
              <a:gdLst>
                <a:gd name="T0" fmla="*/ 2147483647 w 27"/>
                <a:gd name="T1" fmla="*/ 0 h 21"/>
                <a:gd name="T2" fmla="*/ 2147483647 w 27"/>
                <a:gd name="T3" fmla="*/ 0 h 21"/>
                <a:gd name="T4" fmla="*/ 2147483647 w 27"/>
                <a:gd name="T5" fmla="*/ 0 h 21"/>
                <a:gd name="T6" fmla="*/ 2147483647 w 27"/>
                <a:gd name="T7" fmla="*/ 2147483647 h 21"/>
                <a:gd name="T8" fmla="*/ 2147483647 w 27"/>
                <a:gd name="T9" fmla="*/ 2147483647 h 21"/>
                <a:gd name="T10" fmla="*/ 0 w 27"/>
                <a:gd name="T11" fmla="*/ 2147483647 h 21"/>
                <a:gd name="T12" fmla="*/ 0 w 27"/>
                <a:gd name="T13" fmla="*/ 2147483647 h 21"/>
                <a:gd name="T14" fmla="*/ 0 w 27"/>
                <a:gd name="T15" fmla="*/ 2147483647 h 21"/>
                <a:gd name="T16" fmla="*/ 0 w 27"/>
                <a:gd name="T17" fmla="*/ 2147483647 h 21"/>
                <a:gd name="T18" fmla="*/ 0 w 27"/>
                <a:gd name="T19" fmla="*/ 2147483647 h 21"/>
                <a:gd name="T20" fmla="*/ 2147483647 w 27"/>
                <a:gd name="T21" fmla="*/ 2147483647 h 21"/>
                <a:gd name="T22" fmla="*/ 2147483647 w 27"/>
                <a:gd name="T23" fmla="*/ 2147483647 h 21"/>
                <a:gd name="T24" fmla="*/ 2147483647 w 27"/>
                <a:gd name="T25" fmla="*/ 2147483647 h 21"/>
                <a:gd name="T26" fmla="*/ 2147483647 w 27"/>
                <a:gd name="T27" fmla="*/ 2147483647 h 21"/>
                <a:gd name="T28" fmla="*/ 2147483647 w 27"/>
                <a:gd name="T29" fmla="*/ 2147483647 h 21"/>
                <a:gd name="T30" fmla="*/ 2147483647 w 27"/>
                <a:gd name="T31" fmla="*/ 2147483647 h 21"/>
                <a:gd name="T32" fmla="*/ 2147483647 w 27"/>
                <a:gd name="T33" fmla="*/ 2147483647 h 21"/>
                <a:gd name="T34" fmla="*/ 2147483647 w 27"/>
                <a:gd name="T35" fmla="*/ 2147483647 h 21"/>
                <a:gd name="T36" fmla="*/ 2147483647 w 27"/>
                <a:gd name="T37" fmla="*/ 2147483647 h 21"/>
                <a:gd name="T38" fmla="*/ 2147483647 w 27"/>
                <a:gd name="T39" fmla="*/ 2147483647 h 21"/>
                <a:gd name="T40" fmla="*/ 2147483647 w 27"/>
                <a:gd name="T41" fmla="*/ 2147483647 h 21"/>
                <a:gd name="T42" fmla="*/ 2147483647 w 27"/>
                <a:gd name="T43" fmla="*/ 2147483647 h 21"/>
                <a:gd name="T44" fmla="*/ 2147483647 w 27"/>
                <a:gd name="T45" fmla="*/ 2147483647 h 21"/>
                <a:gd name="T46" fmla="*/ 2147483647 w 27"/>
                <a:gd name="T47" fmla="*/ 2147483647 h 21"/>
                <a:gd name="T48" fmla="*/ 2147483647 w 27"/>
                <a:gd name="T49" fmla="*/ 2147483647 h 21"/>
                <a:gd name="T50" fmla="*/ 2147483647 w 27"/>
                <a:gd name="T51" fmla="*/ 2147483647 h 21"/>
                <a:gd name="T52" fmla="*/ 2147483647 w 27"/>
                <a:gd name="T53" fmla="*/ 0 h 21"/>
                <a:gd name="T54" fmla="*/ 2147483647 w 27"/>
                <a:gd name="T55" fmla="*/ 0 h 21"/>
                <a:gd name="T56" fmla="*/ 2147483647 w 27"/>
                <a:gd name="T57" fmla="*/ 0 h 21"/>
                <a:gd name="T58" fmla="*/ 2147483647 w 2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21"/>
                <a:gd name="T92" fmla="*/ 27 w 2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9" name="Line 1424"/>
            <p:cNvSpPr>
              <a:spLocks noChangeShapeType="1"/>
            </p:cNvSpPr>
            <p:nvPr/>
          </p:nvSpPr>
          <p:spPr bwMode="auto">
            <a:xfrm>
              <a:off x="1253687" y="206416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0" name="Freeform 1425"/>
            <p:cNvSpPr>
              <a:spLocks/>
            </p:cNvSpPr>
            <p:nvPr/>
          </p:nvSpPr>
          <p:spPr bwMode="auto">
            <a:xfrm>
              <a:off x="1246770" y="2062756"/>
              <a:ext cx="6917" cy="11283"/>
            </a:xfrm>
            <a:custGeom>
              <a:avLst/>
              <a:gdLst>
                <a:gd name="T0" fmla="*/ 2147483647 w 21"/>
                <a:gd name="T1" fmla="*/ 2147483647 h 44"/>
                <a:gd name="T2" fmla="*/ 2147483647 w 21"/>
                <a:gd name="T3" fmla="*/ 2147483647 h 44"/>
                <a:gd name="T4" fmla="*/ 2147483647 w 21"/>
                <a:gd name="T5" fmla="*/ 2147483647 h 44"/>
                <a:gd name="T6" fmla="*/ 2147483647 w 21"/>
                <a:gd name="T7" fmla="*/ 2147483647 h 44"/>
                <a:gd name="T8" fmla="*/ 2147483647 w 21"/>
                <a:gd name="T9" fmla="*/ 2147483647 h 44"/>
                <a:gd name="T10" fmla="*/ 2147483647 w 21"/>
                <a:gd name="T11" fmla="*/ 0 h 44"/>
                <a:gd name="T12" fmla="*/ 2147483647 w 21"/>
                <a:gd name="T13" fmla="*/ 0 h 44"/>
                <a:gd name="T14" fmla="*/ 2147483647 w 21"/>
                <a:gd name="T15" fmla="*/ 0 h 44"/>
                <a:gd name="T16" fmla="*/ 2147483647 w 21"/>
                <a:gd name="T17" fmla="*/ 0 h 44"/>
                <a:gd name="T18" fmla="*/ 2147483647 w 21"/>
                <a:gd name="T19" fmla="*/ 0 h 44"/>
                <a:gd name="T20" fmla="*/ 2147483647 w 21"/>
                <a:gd name="T21" fmla="*/ 2147483647 h 44"/>
                <a:gd name="T22" fmla="*/ 2147483647 w 21"/>
                <a:gd name="T23" fmla="*/ 2147483647 h 44"/>
                <a:gd name="T24" fmla="*/ 0 w 21"/>
                <a:gd name="T25" fmla="*/ 2147483647 h 44"/>
                <a:gd name="T26" fmla="*/ 0 w 21"/>
                <a:gd name="T27" fmla="*/ 2147483647 h 44"/>
                <a:gd name="T28" fmla="*/ 0 w 21"/>
                <a:gd name="T29" fmla="*/ 2147483647 h 44"/>
                <a:gd name="T30" fmla="*/ 0 w 21"/>
                <a:gd name="T31" fmla="*/ 2147483647 h 44"/>
                <a:gd name="T32" fmla="*/ 0 w 21"/>
                <a:gd name="T33" fmla="*/ 2147483647 h 44"/>
                <a:gd name="T34" fmla="*/ 2147483647 w 21"/>
                <a:gd name="T35" fmla="*/ 2147483647 h 44"/>
                <a:gd name="T36" fmla="*/ 2147483647 w 21"/>
                <a:gd name="T37" fmla="*/ 2147483647 h 44"/>
                <a:gd name="T38" fmla="*/ 2147483647 w 21"/>
                <a:gd name="T39" fmla="*/ 2147483647 h 44"/>
                <a:gd name="T40" fmla="*/ 2147483647 w 21"/>
                <a:gd name="T41" fmla="*/ 2147483647 h 44"/>
                <a:gd name="T42" fmla="*/ 2147483647 w 21"/>
                <a:gd name="T43" fmla="*/ 2147483647 h 44"/>
                <a:gd name="T44" fmla="*/ 2147483647 w 21"/>
                <a:gd name="T45" fmla="*/ 2147483647 h 44"/>
                <a:gd name="T46" fmla="*/ 2147483647 w 21"/>
                <a:gd name="T47" fmla="*/ 2147483647 h 44"/>
                <a:gd name="T48" fmla="*/ 2147483647 w 21"/>
                <a:gd name="T49" fmla="*/ 2147483647 h 44"/>
                <a:gd name="T50" fmla="*/ 2147483647 w 21"/>
                <a:gd name="T51" fmla="*/ 2147483647 h 44"/>
                <a:gd name="T52" fmla="*/ 2147483647 w 21"/>
                <a:gd name="T53" fmla="*/ 2147483647 h 44"/>
                <a:gd name="T54" fmla="*/ 2147483647 w 21"/>
                <a:gd name="T55" fmla="*/ 2147483647 h 44"/>
                <a:gd name="T56" fmla="*/ 2147483647 w 21"/>
                <a:gd name="T57" fmla="*/ 2147483647 h 44"/>
                <a:gd name="T58" fmla="*/ 2147483647 w 21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4"/>
                <a:gd name="T92" fmla="*/ 21 w 21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4">
                  <a:moveTo>
                    <a:pt x="21" y="9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1" name="Line 1426"/>
            <p:cNvSpPr>
              <a:spLocks noChangeShapeType="1"/>
            </p:cNvSpPr>
            <p:nvPr/>
          </p:nvSpPr>
          <p:spPr bwMode="auto">
            <a:xfrm>
              <a:off x="1250920" y="206839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2" name="Freeform 1427"/>
            <p:cNvSpPr>
              <a:spLocks/>
            </p:cNvSpPr>
            <p:nvPr/>
          </p:nvSpPr>
          <p:spPr bwMode="auto">
            <a:xfrm>
              <a:off x="1246770" y="2068398"/>
              <a:ext cx="8299" cy="5641"/>
            </a:xfrm>
            <a:custGeom>
              <a:avLst/>
              <a:gdLst>
                <a:gd name="T0" fmla="*/ 2147483647 w 27"/>
                <a:gd name="T1" fmla="*/ 0 h 21"/>
                <a:gd name="T2" fmla="*/ 2147483647 w 27"/>
                <a:gd name="T3" fmla="*/ 2147483647 h 21"/>
                <a:gd name="T4" fmla="*/ 2147483647 w 27"/>
                <a:gd name="T5" fmla="*/ 2147483647 h 21"/>
                <a:gd name="T6" fmla="*/ 2147483647 w 27"/>
                <a:gd name="T7" fmla="*/ 2147483647 h 21"/>
                <a:gd name="T8" fmla="*/ 2147483647 w 27"/>
                <a:gd name="T9" fmla="*/ 2147483647 h 21"/>
                <a:gd name="T10" fmla="*/ 0 w 27"/>
                <a:gd name="T11" fmla="*/ 2147483647 h 21"/>
                <a:gd name="T12" fmla="*/ 0 w 27"/>
                <a:gd name="T13" fmla="*/ 2147483647 h 21"/>
                <a:gd name="T14" fmla="*/ 0 w 27"/>
                <a:gd name="T15" fmla="*/ 2147483647 h 21"/>
                <a:gd name="T16" fmla="*/ 0 w 27"/>
                <a:gd name="T17" fmla="*/ 2147483647 h 21"/>
                <a:gd name="T18" fmla="*/ 0 w 27"/>
                <a:gd name="T19" fmla="*/ 2147483647 h 21"/>
                <a:gd name="T20" fmla="*/ 2147483647 w 27"/>
                <a:gd name="T21" fmla="*/ 2147483647 h 21"/>
                <a:gd name="T22" fmla="*/ 2147483647 w 27"/>
                <a:gd name="T23" fmla="*/ 2147483647 h 21"/>
                <a:gd name="T24" fmla="*/ 2147483647 w 27"/>
                <a:gd name="T25" fmla="*/ 2147483647 h 21"/>
                <a:gd name="T26" fmla="*/ 2147483647 w 27"/>
                <a:gd name="T27" fmla="*/ 2147483647 h 21"/>
                <a:gd name="T28" fmla="*/ 2147483647 w 27"/>
                <a:gd name="T29" fmla="*/ 2147483647 h 21"/>
                <a:gd name="T30" fmla="*/ 2147483647 w 27"/>
                <a:gd name="T31" fmla="*/ 2147483647 h 21"/>
                <a:gd name="T32" fmla="*/ 2147483647 w 27"/>
                <a:gd name="T33" fmla="*/ 2147483647 h 21"/>
                <a:gd name="T34" fmla="*/ 2147483647 w 27"/>
                <a:gd name="T35" fmla="*/ 2147483647 h 21"/>
                <a:gd name="T36" fmla="*/ 2147483647 w 27"/>
                <a:gd name="T37" fmla="*/ 2147483647 h 21"/>
                <a:gd name="T38" fmla="*/ 2147483647 w 27"/>
                <a:gd name="T39" fmla="*/ 2147483647 h 21"/>
                <a:gd name="T40" fmla="*/ 2147483647 w 27"/>
                <a:gd name="T41" fmla="*/ 2147483647 h 21"/>
                <a:gd name="T42" fmla="*/ 2147483647 w 27"/>
                <a:gd name="T43" fmla="*/ 2147483647 h 21"/>
                <a:gd name="T44" fmla="*/ 2147483647 w 27"/>
                <a:gd name="T45" fmla="*/ 2147483647 h 21"/>
                <a:gd name="T46" fmla="*/ 2147483647 w 27"/>
                <a:gd name="T47" fmla="*/ 2147483647 h 21"/>
                <a:gd name="T48" fmla="*/ 2147483647 w 27"/>
                <a:gd name="T49" fmla="*/ 2147483647 h 21"/>
                <a:gd name="T50" fmla="*/ 2147483647 w 27"/>
                <a:gd name="T51" fmla="*/ 2147483647 h 21"/>
                <a:gd name="T52" fmla="*/ 2147483647 w 27"/>
                <a:gd name="T53" fmla="*/ 2147483647 h 21"/>
                <a:gd name="T54" fmla="*/ 2147483647 w 27"/>
                <a:gd name="T55" fmla="*/ 2147483647 h 21"/>
                <a:gd name="T56" fmla="*/ 2147483647 w 27"/>
                <a:gd name="T57" fmla="*/ 0 h 21"/>
                <a:gd name="T58" fmla="*/ 2147483647 w 2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21"/>
                <a:gd name="T92" fmla="*/ 27 w 2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21">
                  <a:moveTo>
                    <a:pt x="11" y="0"/>
                  </a:moveTo>
                  <a:lnTo>
                    <a:pt x="9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5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3" name="Line 1428"/>
            <p:cNvSpPr>
              <a:spLocks noChangeShapeType="1"/>
            </p:cNvSpPr>
            <p:nvPr/>
          </p:nvSpPr>
          <p:spPr bwMode="auto">
            <a:xfrm>
              <a:off x="1255069" y="207262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4" name="Freeform 1429"/>
            <p:cNvSpPr>
              <a:spLocks/>
            </p:cNvSpPr>
            <p:nvPr/>
          </p:nvSpPr>
          <p:spPr bwMode="auto">
            <a:xfrm>
              <a:off x="1249536" y="2068398"/>
              <a:ext cx="5533" cy="12693"/>
            </a:xfrm>
            <a:custGeom>
              <a:avLst/>
              <a:gdLst>
                <a:gd name="T0" fmla="*/ 2147483647 w 18"/>
                <a:gd name="T1" fmla="*/ 2147483647 h 46"/>
                <a:gd name="T2" fmla="*/ 2147483647 w 18"/>
                <a:gd name="T3" fmla="*/ 2147483647 h 46"/>
                <a:gd name="T4" fmla="*/ 2147483647 w 18"/>
                <a:gd name="T5" fmla="*/ 2147483647 h 46"/>
                <a:gd name="T6" fmla="*/ 2147483647 w 18"/>
                <a:gd name="T7" fmla="*/ 2147483647 h 46"/>
                <a:gd name="T8" fmla="*/ 2147483647 w 18"/>
                <a:gd name="T9" fmla="*/ 2147483647 h 46"/>
                <a:gd name="T10" fmla="*/ 2147483647 w 18"/>
                <a:gd name="T11" fmla="*/ 2147483647 h 46"/>
                <a:gd name="T12" fmla="*/ 2147483647 w 18"/>
                <a:gd name="T13" fmla="*/ 2147483647 h 46"/>
                <a:gd name="T14" fmla="*/ 2147483647 w 18"/>
                <a:gd name="T15" fmla="*/ 0 h 46"/>
                <a:gd name="T16" fmla="*/ 2147483647 w 18"/>
                <a:gd name="T17" fmla="*/ 2147483647 h 46"/>
                <a:gd name="T18" fmla="*/ 2147483647 w 18"/>
                <a:gd name="T19" fmla="*/ 2147483647 h 46"/>
                <a:gd name="T20" fmla="*/ 2147483647 w 18"/>
                <a:gd name="T21" fmla="*/ 2147483647 h 46"/>
                <a:gd name="T22" fmla="*/ 0 w 18"/>
                <a:gd name="T23" fmla="*/ 2147483647 h 46"/>
                <a:gd name="T24" fmla="*/ 0 w 18"/>
                <a:gd name="T25" fmla="*/ 2147483647 h 46"/>
                <a:gd name="T26" fmla="*/ 0 w 18"/>
                <a:gd name="T27" fmla="*/ 2147483647 h 46"/>
                <a:gd name="T28" fmla="*/ 0 w 18"/>
                <a:gd name="T29" fmla="*/ 2147483647 h 46"/>
                <a:gd name="T30" fmla="*/ 0 w 18"/>
                <a:gd name="T31" fmla="*/ 2147483647 h 46"/>
                <a:gd name="T32" fmla="*/ 0 w 18"/>
                <a:gd name="T33" fmla="*/ 2147483647 h 46"/>
                <a:gd name="T34" fmla="*/ 0 w 18"/>
                <a:gd name="T35" fmla="*/ 2147483647 h 46"/>
                <a:gd name="T36" fmla="*/ 2147483647 w 18"/>
                <a:gd name="T37" fmla="*/ 2147483647 h 46"/>
                <a:gd name="T38" fmla="*/ 2147483647 w 18"/>
                <a:gd name="T39" fmla="*/ 2147483647 h 46"/>
                <a:gd name="T40" fmla="*/ 2147483647 w 18"/>
                <a:gd name="T41" fmla="*/ 2147483647 h 46"/>
                <a:gd name="T42" fmla="*/ 2147483647 w 18"/>
                <a:gd name="T43" fmla="*/ 2147483647 h 46"/>
                <a:gd name="T44" fmla="*/ 2147483647 w 18"/>
                <a:gd name="T45" fmla="*/ 2147483647 h 46"/>
                <a:gd name="T46" fmla="*/ 2147483647 w 18"/>
                <a:gd name="T47" fmla="*/ 2147483647 h 46"/>
                <a:gd name="T48" fmla="*/ 2147483647 w 18"/>
                <a:gd name="T49" fmla="*/ 2147483647 h 46"/>
                <a:gd name="T50" fmla="*/ 2147483647 w 18"/>
                <a:gd name="T51" fmla="*/ 2147483647 h 46"/>
                <a:gd name="T52" fmla="*/ 2147483647 w 18"/>
                <a:gd name="T53" fmla="*/ 2147483647 h 46"/>
                <a:gd name="T54" fmla="*/ 2147483647 w 18"/>
                <a:gd name="T55" fmla="*/ 2147483647 h 46"/>
                <a:gd name="T56" fmla="*/ 2147483647 w 18"/>
                <a:gd name="T57" fmla="*/ 2147483647 h 46"/>
                <a:gd name="T58" fmla="*/ 2147483647 w 18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6"/>
                <a:gd name="T92" fmla="*/ 18 w 18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6">
                  <a:moveTo>
                    <a:pt x="18" y="12"/>
                  </a:moveTo>
                  <a:lnTo>
                    <a:pt x="18" y="9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8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18" y="41"/>
                  </a:lnTo>
                  <a:lnTo>
                    <a:pt x="18" y="38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5" name="Line 1430"/>
            <p:cNvSpPr>
              <a:spLocks noChangeShapeType="1"/>
            </p:cNvSpPr>
            <p:nvPr/>
          </p:nvSpPr>
          <p:spPr bwMode="auto">
            <a:xfrm>
              <a:off x="1252302" y="207686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6" name="Freeform 1431"/>
            <p:cNvSpPr>
              <a:spLocks/>
            </p:cNvSpPr>
            <p:nvPr/>
          </p:nvSpPr>
          <p:spPr bwMode="auto">
            <a:xfrm>
              <a:off x="1249536" y="2076860"/>
              <a:ext cx="6917" cy="4232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0 h 19"/>
                <a:gd name="T4" fmla="*/ 2147483647 w 29"/>
                <a:gd name="T5" fmla="*/ 0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2147483647 w 29"/>
                <a:gd name="T11" fmla="*/ 2147483647 h 19"/>
                <a:gd name="T12" fmla="*/ 2147483647 w 29"/>
                <a:gd name="T13" fmla="*/ 2147483647 h 19"/>
                <a:gd name="T14" fmla="*/ 0 w 29"/>
                <a:gd name="T15" fmla="*/ 2147483647 h 19"/>
                <a:gd name="T16" fmla="*/ 2147483647 w 29"/>
                <a:gd name="T17" fmla="*/ 2147483647 h 19"/>
                <a:gd name="T18" fmla="*/ 2147483647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0 h 19"/>
                <a:gd name="T54" fmla="*/ 2147483647 w 29"/>
                <a:gd name="T55" fmla="*/ 0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7" name="Line 1432"/>
            <p:cNvSpPr>
              <a:spLocks noChangeShapeType="1"/>
            </p:cNvSpPr>
            <p:nvPr/>
          </p:nvSpPr>
          <p:spPr bwMode="auto">
            <a:xfrm>
              <a:off x="1256453" y="207968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8" name="Freeform 1433"/>
            <p:cNvSpPr>
              <a:spLocks/>
            </p:cNvSpPr>
            <p:nvPr/>
          </p:nvSpPr>
          <p:spPr bwMode="auto">
            <a:xfrm>
              <a:off x="1250920" y="2076860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0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0 h 45"/>
                <a:gd name="T20" fmla="*/ 2147483647 w 20"/>
                <a:gd name="T21" fmla="*/ 2147483647 h 45"/>
                <a:gd name="T22" fmla="*/ 0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0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1"/>
                  </a:moveTo>
                  <a:lnTo>
                    <a:pt x="17" y="8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3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12" y="45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9" name="Line 1434"/>
            <p:cNvSpPr>
              <a:spLocks noChangeShapeType="1"/>
            </p:cNvSpPr>
            <p:nvPr/>
          </p:nvSpPr>
          <p:spPr bwMode="auto">
            <a:xfrm>
              <a:off x="1253687" y="20839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0" name="Freeform 1435"/>
            <p:cNvSpPr>
              <a:spLocks/>
            </p:cNvSpPr>
            <p:nvPr/>
          </p:nvSpPr>
          <p:spPr bwMode="auto">
            <a:xfrm>
              <a:off x="1250920" y="2083912"/>
              <a:ext cx="12449" cy="5641"/>
            </a:xfrm>
            <a:custGeom>
              <a:avLst/>
              <a:gdLst>
                <a:gd name="T0" fmla="*/ 2147483647 w 43"/>
                <a:gd name="T1" fmla="*/ 0 h 20"/>
                <a:gd name="T2" fmla="*/ 2147483647 w 43"/>
                <a:gd name="T3" fmla="*/ 0 h 20"/>
                <a:gd name="T4" fmla="*/ 2147483647 w 43"/>
                <a:gd name="T5" fmla="*/ 0 h 20"/>
                <a:gd name="T6" fmla="*/ 2147483647 w 43"/>
                <a:gd name="T7" fmla="*/ 0 h 20"/>
                <a:gd name="T8" fmla="*/ 0 w 43"/>
                <a:gd name="T9" fmla="*/ 2147483647 h 20"/>
                <a:gd name="T10" fmla="*/ 0 w 43"/>
                <a:gd name="T11" fmla="*/ 2147483647 h 20"/>
                <a:gd name="T12" fmla="*/ 0 w 43"/>
                <a:gd name="T13" fmla="*/ 2147483647 h 20"/>
                <a:gd name="T14" fmla="*/ 0 w 43"/>
                <a:gd name="T15" fmla="*/ 2147483647 h 20"/>
                <a:gd name="T16" fmla="*/ 0 w 43"/>
                <a:gd name="T17" fmla="*/ 2147483647 h 20"/>
                <a:gd name="T18" fmla="*/ 0 w 43"/>
                <a:gd name="T19" fmla="*/ 2147483647 h 20"/>
                <a:gd name="T20" fmla="*/ 0 w 43"/>
                <a:gd name="T21" fmla="*/ 2147483647 h 20"/>
                <a:gd name="T22" fmla="*/ 2147483647 w 43"/>
                <a:gd name="T23" fmla="*/ 2147483647 h 20"/>
                <a:gd name="T24" fmla="*/ 2147483647 w 43"/>
                <a:gd name="T25" fmla="*/ 2147483647 h 20"/>
                <a:gd name="T26" fmla="*/ 2147483647 w 43"/>
                <a:gd name="T27" fmla="*/ 2147483647 h 20"/>
                <a:gd name="T28" fmla="*/ 2147483647 w 43"/>
                <a:gd name="T29" fmla="*/ 2147483647 h 20"/>
                <a:gd name="T30" fmla="*/ 2147483647 w 43"/>
                <a:gd name="T31" fmla="*/ 2147483647 h 20"/>
                <a:gd name="T32" fmla="*/ 2147483647 w 43"/>
                <a:gd name="T33" fmla="*/ 2147483647 h 20"/>
                <a:gd name="T34" fmla="*/ 2147483647 w 43"/>
                <a:gd name="T35" fmla="*/ 2147483647 h 20"/>
                <a:gd name="T36" fmla="*/ 2147483647 w 43"/>
                <a:gd name="T37" fmla="*/ 2147483647 h 20"/>
                <a:gd name="T38" fmla="*/ 2147483647 w 43"/>
                <a:gd name="T39" fmla="*/ 2147483647 h 20"/>
                <a:gd name="T40" fmla="*/ 2147483647 w 43"/>
                <a:gd name="T41" fmla="*/ 2147483647 h 20"/>
                <a:gd name="T42" fmla="*/ 2147483647 w 43"/>
                <a:gd name="T43" fmla="*/ 2147483647 h 20"/>
                <a:gd name="T44" fmla="*/ 2147483647 w 43"/>
                <a:gd name="T45" fmla="*/ 2147483647 h 20"/>
                <a:gd name="T46" fmla="*/ 2147483647 w 43"/>
                <a:gd name="T47" fmla="*/ 2147483647 h 20"/>
                <a:gd name="T48" fmla="*/ 2147483647 w 43"/>
                <a:gd name="T49" fmla="*/ 2147483647 h 20"/>
                <a:gd name="T50" fmla="*/ 2147483647 w 43"/>
                <a:gd name="T51" fmla="*/ 0 h 20"/>
                <a:gd name="T52" fmla="*/ 2147483647 w 43"/>
                <a:gd name="T53" fmla="*/ 0 h 20"/>
                <a:gd name="T54" fmla="*/ 2147483647 w 43"/>
                <a:gd name="T55" fmla="*/ 0 h 20"/>
                <a:gd name="T56" fmla="*/ 2147483647 w 43"/>
                <a:gd name="T57" fmla="*/ 0 h 20"/>
                <a:gd name="T58" fmla="*/ 2147483647 w 4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0"/>
                <a:gd name="T92" fmla="*/ 43 w 4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0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28" y="20"/>
                  </a:lnTo>
                  <a:lnTo>
                    <a:pt x="34" y="20"/>
                  </a:lnTo>
                  <a:lnTo>
                    <a:pt x="37" y="18"/>
                  </a:lnTo>
                  <a:lnTo>
                    <a:pt x="39" y="14"/>
                  </a:lnTo>
                  <a:lnTo>
                    <a:pt x="43" y="12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1" name="Line 1436"/>
            <p:cNvSpPr>
              <a:spLocks noChangeShapeType="1"/>
            </p:cNvSpPr>
            <p:nvPr/>
          </p:nvSpPr>
          <p:spPr bwMode="auto">
            <a:xfrm>
              <a:off x="1263369" y="208532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2" name="Freeform 1437"/>
            <p:cNvSpPr>
              <a:spLocks/>
            </p:cNvSpPr>
            <p:nvPr/>
          </p:nvSpPr>
          <p:spPr bwMode="auto">
            <a:xfrm>
              <a:off x="1257835" y="2083912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37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3" name="Line 1438"/>
            <p:cNvSpPr>
              <a:spLocks noChangeShapeType="1"/>
            </p:cNvSpPr>
            <p:nvPr/>
          </p:nvSpPr>
          <p:spPr bwMode="auto">
            <a:xfrm>
              <a:off x="1260602" y="208955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4" name="Freeform 1439"/>
            <p:cNvSpPr>
              <a:spLocks/>
            </p:cNvSpPr>
            <p:nvPr/>
          </p:nvSpPr>
          <p:spPr bwMode="auto">
            <a:xfrm>
              <a:off x="1257835" y="2089554"/>
              <a:ext cx="9683" cy="5641"/>
            </a:xfrm>
            <a:custGeom>
              <a:avLst/>
              <a:gdLst>
                <a:gd name="T0" fmla="*/ 2147483647 w 34"/>
                <a:gd name="T1" fmla="*/ 0 h 20"/>
                <a:gd name="T2" fmla="*/ 2147483647 w 34"/>
                <a:gd name="T3" fmla="*/ 0 h 20"/>
                <a:gd name="T4" fmla="*/ 2147483647 w 34"/>
                <a:gd name="T5" fmla="*/ 2147483647 h 20"/>
                <a:gd name="T6" fmla="*/ 2147483647 w 34"/>
                <a:gd name="T7" fmla="*/ 2147483647 h 20"/>
                <a:gd name="T8" fmla="*/ 2147483647 w 34"/>
                <a:gd name="T9" fmla="*/ 2147483647 h 20"/>
                <a:gd name="T10" fmla="*/ 0 w 34"/>
                <a:gd name="T11" fmla="*/ 2147483647 h 20"/>
                <a:gd name="T12" fmla="*/ 0 w 34"/>
                <a:gd name="T13" fmla="*/ 2147483647 h 20"/>
                <a:gd name="T14" fmla="*/ 0 w 34"/>
                <a:gd name="T15" fmla="*/ 2147483647 h 20"/>
                <a:gd name="T16" fmla="*/ 0 w 34"/>
                <a:gd name="T17" fmla="*/ 2147483647 h 20"/>
                <a:gd name="T18" fmla="*/ 0 w 34"/>
                <a:gd name="T19" fmla="*/ 2147483647 h 20"/>
                <a:gd name="T20" fmla="*/ 2147483647 w 34"/>
                <a:gd name="T21" fmla="*/ 2147483647 h 20"/>
                <a:gd name="T22" fmla="*/ 2147483647 w 34"/>
                <a:gd name="T23" fmla="*/ 2147483647 h 20"/>
                <a:gd name="T24" fmla="*/ 2147483647 w 34"/>
                <a:gd name="T25" fmla="*/ 2147483647 h 20"/>
                <a:gd name="T26" fmla="*/ 2147483647 w 34"/>
                <a:gd name="T27" fmla="*/ 2147483647 h 20"/>
                <a:gd name="T28" fmla="*/ 2147483647 w 34"/>
                <a:gd name="T29" fmla="*/ 2147483647 h 20"/>
                <a:gd name="T30" fmla="*/ 2147483647 w 34"/>
                <a:gd name="T31" fmla="*/ 2147483647 h 20"/>
                <a:gd name="T32" fmla="*/ 2147483647 w 34"/>
                <a:gd name="T33" fmla="*/ 2147483647 h 20"/>
                <a:gd name="T34" fmla="*/ 2147483647 w 34"/>
                <a:gd name="T35" fmla="*/ 2147483647 h 20"/>
                <a:gd name="T36" fmla="*/ 2147483647 w 34"/>
                <a:gd name="T37" fmla="*/ 2147483647 h 20"/>
                <a:gd name="T38" fmla="*/ 2147483647 w 34"/>
                <a:gd name="T39" fmla="*/ 2147483647 h 20"/>
                <a:gd name="T40" fmla="*/ 2147483647 w 34"/>
                <a:gd name="T41" fmla="*/ 2147483647 h 20"/>
                <a:gd name="T42" fmla="*/ 2147483647 w 34"/>
                <a:gd name="T43" fmla="*/ 2147483647 h 20"/>
                <a:gd name="T44" fmla="*/ 2147483647 w 34"/>
                <a:gd name="T45" fmla="*/ 2147483647 h 20"/>
                <a:gd name="T46" fmla="*/ 2147483647 w 34"/>
                <a:gd name="T47" fmla="*/ 2147483647 h 20"/>
                <a:gd name="T48" fmla="*/ 2147483647 w 34"/>
                <a:gd name="T49" fmla="*/ 2147483647 h 20"/>
                <a:gd name="T50" fmla="*/ 2147483647 w 34"/>
                <a:gd name="T51" fmla="*/ 2147483647 h 20"/>
                <a:gd name="T52" fmla="*/ 2147483647 w 34"/>
                <a:gd name="T53" fmla="*/ 2147483647 h 20"/>
                <a:gd name="T54" fmla="*/ 2147483647 w 34"/>
                <a:gd name="T55" fmla="*/ 0 h 20"/>
                <a:gd name="T56" fmla="*/ 2147483647 w 34"/>
                <a:gd name="T57" fmla="*/ 0 h 20"/>
                <a:gd name="T58" fmla="*/ 2147483647 w 3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0"/>
                <a:gd name="T92" fmla="*/ 34 w 3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0">
                  <a:moveTo>
                    <a:pt x="8" y="0"/>
                  </a:moveTo>
                  <a:lnTo>
                    <a:pt x="8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31" y="18"/>
                  </a:lnTo>
                  <a:lnTo>
                    <a:pt x="31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5" name="Line 1440"/>
            <p:cNvSpPr>
              <a:spLocks noChangeShapeType="1"/>
            </p:cNvSpPr>
            <p:nvPr/>
          </p:nvSpPr>
          <p:spPr bwMode="auto">
            <a:xfrm>
              <a:off x="1267518" y="209378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6" name="Freeform 1441"/>
            <p:cNvSpPr>
              <a:spLocks/>
            </p:cNvSpPr>
            <p:nvPr/>
          </p:nvSpPr>
          <p:spPr bwMode="auto">
            <a:xfrm>
              <a:off x="1261986" y="2089554"/>
              <a:ext cx="5533" cy="19745"/>
            </a:xfrm>
            <a:custGeom>
              <a:avLst/>
              <a:gdLst>
                <a:gd name="T0" fmla="*/ 2147483647 w 20"/>
                <a:gd name="T1" fmla="*/ 2147483647 h 69"/>
                <a:gd name="T2" fmla="*/ 2147483647 w 20"/>
                <a:gd name="T3" fmla="*/ 2147483647 h 69"/>
                <a:gd name="T4" fmla="*/ 2147483647 w 20"/>
                <a:gd name="T5" fmla="*/ 2147483647 h 69"/>
                <a:gd name="T6" fmla="*/ 2147483647 w 20"/>
                <a:gd name="T7" fmla="*/ 2147483647 h 69"/>
                <a:gd name="T8" fmla="*/ 2147483647 w 20"/>
                <a:gd name="T9" fmla="*/ 2147483647 h 69"/>
                <a:gd name="T10" fmla="*/ 2147483647 w 20"/>
                <a:gd name="T11" fmla="*/ 2147483647 h 69"/>
                <a:gd name="T12" fmla="*/ 2147483647 w 20"/>
                <a:gd name="T13" fmla="*/ 0 h 69"/>
                <a:gd name="T14" fmla="*/ 2147483647 w 20"/>
                <a:gd name="T15" fmla="*/ 0 h 69"/>
                <a:gd name="T16" fmla="*/ 2147483647 w 20"/>
                <a:gd name="T17" fmla="*/ 0 h 69"/>
                <a:gd name="T18" fmla="*/ 2147483647 w 20"/>
                <a:gd name="T19" fmla="*/ 2147483647 h 69"/>
                <a:gd name="T20" fmla="*/ 2147483647 w 20"/>
                <a:gd name="T21" fmla="*/ 2147483647 h 69"/>
                <a:gd name="T22" fmla="*/ 0 w 20"/>
                <a:gd name="T23" fmla="*/ 2147483647 h 69"/>
                <a:gd name="T24" fmla="*/ 0 w 20"/>
                <a:gd name="T25" fmla="*/ 2147483647 h 69"/>
                <a:gd name="T26" fmla="*/ 0 w 20"/>
                <a:gd name="T27" fmla="*/ 2147483647 h 69"/>
                <a:gd name="T28" fmla="*/ 0 w 20"/>
                <a:gd name="T29" fmla="*/ 2147483647 h 69"/>
                <a:gd name="T30" fmla="*/ 0 w 20"/>
                <a:gd name="T31" fmla="*/ 2147483647 h 69"/>
                <a:gd name="T32" fmla="*/ 0 w 20"/>
                <a:gd name="T33" fmla="*/ 2147483647 h 69"/>
                <a:gd name="T34" fmla="*/ 0 w 20"/>
                <a:gd name="T35" fmla="*/ 2147483647 h 69"/>
                <a:gd name="T36" fmla="*/ 2147483647 w 20"/>
                <a:gd name="T37" fmla="*/ 2147483647 h 69"/>
                <a:gd name="T38" fmla="*/ 2147483647 w 20"/>
                <a:gd name="T39" fmla="*/ 2147483647 h 69"/>
                <a:gd name="T40" fmla="*/ 2147483647 w 20"/>
                <a:gd name="T41" fmla="*/ 2147483647 h 69"/>
                <a:gd name="T42" fmla="*/ 2147483647 w 20"/>
                <a:gd name="T43" fmla="*/ 2147483647 h 69"/>
                <a:gd name="T44" fmla="*/ 2147483647 w 20"/>
                <a:gd name="T45" fmla="*/ 2147483647 h 69"/>
                <a:gd name="T46" fmla="*/ 2147483647 w 20"/>
                <a:gd name="T47" fmla="*/ 2147483647 h 69"/>
                <a:gd name="T48" fmla="*/ 2147483647 w 20"/>
                <a:gd name="T49" fmla="*/ 2147483647 h 69"/>
                <a:gd name="T50" fmla="*/ 2147483647 w 20"/>
                <a:gd name="T51" fmla="*/ 2147483647 h 69"/>
                <a:gd name="T52" fmla="*/ 2147483647 w 20"/>
                <a:gd name="T53" fmla="*/ 2147483647 h 69"/>
                <a:gd name="T54" fmla="*/ 2147483647 w 20"/>
                <a:gd name="T55" fmla="*/ 2147483647 h 69"/>
                <a:gd name="T56" fmla="*/ 2147483647 w 20"/>
                <a:gd name="T57" fmla="*/ 2147483647 h 69"/>
                <a:gd name="T58" fmla="*/ 2147483647 w 20"/>
                <a:gd name="T59" fmla="*/ 2147483647 h 6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69"/>
                <a:gd name="T92" fmla="*/ 20 w 20"/>
                <a:gd name="T93" fmla="*/ 69 h 6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69">
                  <a:moveTo>
                    <a:pt x="20" y="12"/>
                  </a:moveTo>
                  <a:lnTo>
                    <a:pt x="20" y="9"/>
                  </a:lnTo>
                  <a:lnTo>
                    <a:pt x="17" y="6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7" y="67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7" name="Line 1442"/>
            <p:cNvSpPr>
              <a:spLocks noChangeShapeType="1"/>
            </p:cNvSpPr>
            <p:nvPr/>
          </p:nvSpPr>
          <p:spPr bwMode="auto">
            <a:xfrm>
              <a:off x="1263369" y="210365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8" name="Freeform 1443"/>
            <p:cNvSpPr>
              <a:spLocks/>
            </p:cNvSpPr>
            <p:nvPr/>
          </p:nvSpPr>
          <p:spPr bwMode="auto">
            <a:xfrm>
              <a:off x="1261986" y="2103657"/>
              <a:ext cx="13832" cy="5641"/>
            </a:xfrm>
            <a:custGeom>
              <a:avLst/>
              <a:gdLst>
                <a:gd name="T0" fmla="*/ 2147483647 w 52"/>
                <a:gd name="T1" fmla="*/ 0 h 20"/>
                <a:gd name="T2" fmla="*/ 2147483647 w 52"/>
                <a:gd name="T3" fmla="*/ 0 h 20"/>
                <a:gd name="T4" fmla="*/ 2147483647 w 52"/>
                <a:gd name="T5" fmla="*/ 2147483647 h 20"/>
                <a:gd name="T6" fmla="*/ 2147483647 w 52"/>
                <a:gd name="T7" fmla="*/ 2147483647 h 20"/>
                <a:gd name="T8" fmla="*/ 0 w 52"/>
                <a:gd name="T9" fmla="*/ 2147483647 h 20"/>
                <a:gd name="T10" fmla="*/ 0 w 52"/>
                <a:gd name="T11" fmla="*/ 2147483647 h 20"/>
                <a:gd name="T12" fmla="*/ 0 w 52"/>
                <a:gd name="T13" fmla="*/ 2147483647 h 20"/>
                <a:gd name="T14" fmla="*/ 0 w 52"/>
                <a:gd name="T15" fmla="*/ 2147483647 h 20"/>
                <a:gd name="T16" fmla="*/ 0 w 52"/>
                <a:gd name="T17" fmla="*/ 2147483647 h 20"/>
                <a:gd name="T18" fmla="*/ 0 w 52"/>
                <a:gd name="T19" fmla="*/ 2147483647 h 20"/>
                <a:gd name="T20" fmla="*/ 0 w 52"/>
                <a:gd name="T21" fmla="*/ 2147483647 h 20"/>
                <a:gd name="T22" fmla="*/ 2147483647 w 52"/>
                <a:gd name="T23" fmla="*/ 2147483647 h 20"/>
                <a:gd name="T24" fmla="*/ 2147483647 w 52"/>
                <a:gd name="T25" fmla="*/ 2147483647 h 20"/>
                <a:gd name="T26" fmla="*/ 2147483647 w 52"/>
                <a:gd name="T27" fmla="*/ 2147483647 h 20"/>
                <a:gd name="T28" fmla="*/ 2147483647 w 52"/>
                <a:gd name="T29" fmla="*/ 2147483647 h 20"/>
                <a:gd name="T30" fmla="*/ 2147483647 w 52"/>
                <a:gd name="T31" fmla="*/ 2147483647 h 20"/>
                <a:gd name="T32" fmla="*/ 2147483647 w 52"/>
                <a:gd name="T33" fmla="*/ 2147483647 h 20"/>
                <a:gd name="T34" fmla="*/ 2147483647 w 52"/>
                <a:gd name="T35" fmla="*/ 2147483647 h 20"/>
                <a:gd name="T36" fmla="*/ 2147483647 w 52"/>
                <a:gd name="T37" fmla="*/ 2147483647 h 20"/>
                <a:gd name="T38" fmla="*/ 2147483647 w 52"/>
                <a:gd name="T39" fmla="*/ 2147483647 h 20"/>
                <a:gd name="T40" fmla="*/ 2147483647 w 52"/>
                <a:gd name="T41" fmla="*/ 2147483647 h 20"/>
                <a:gd name="T42" fmla="*/ 2147483647 w 52"/>
                <a:gd name="T43" fmla="*/ 2147483647 h 20"/>
                <a:gd name="T44" fmla="*/ 2147483647 w 52"/>
                <a:gd name="T45" fmla="*/ 2147483647 h 20"/>
                <a:gd name="T46" fmla="*/ 2147483647 w 52"/>
                <a:gd name="T47" fmla="*/ 2147483647 h 20"/>
                <a:gd name="T48" fmla="*/ 2147483647 w 52"/>
                <a:gd name="T49" fmla="*/ 2147483647 h 20"/>
                <a:gd name="T50" fmla="*/ 2147483647 w 52"/>
                <a:gd name="T51" fmla="*/ 2147483647 h 20"/>
                <a:gd name="T52" fmla="*/ 2147483647 w 52"/>
                <a:gd name="T53" fmla="*/ 2147483647 h 20"/>
                <a:gd name="T54" fmla="*/ 2147483647 w 52"/>
                <a:gd name="T55" fmla="*/ 0 h 20"/>
                <a:gd name="T56" fmla="*/ 2147483647 w 52"/>
                <a:gd name="T57" fmla="*/ 0 h 20"/>
                <a:gd name="T58" fmla="*/ 2147483647 w 5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20"/>
                <a:gd name="T92" fmla="*/ 52 w 5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20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35" y="20"/>
                  </a:lnTo>
                  <a:lnTo>
                    <a:pt x="43" y="20"/>
                  </a:lnTo>
                  <a:lnTo>
                    <a:pt x="46" y="20"/>
                  </a:lnTo>
                  <a:lnTo>
                    <a:pt x="49" y="18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49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9" name="Line 1444"/>
            <p:cNvSpPr>
              <a:spLocks noChangeShapeType="1"/>
            </p:cNvSpPr>
            <p:nvPr/>
          </p:nvSpPr>
          <p:spPr bwMode="auto">
            <a:xfrm>
              <a:off x="1275817" y="21064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0" name="Freeform 1445"/>
            <p:cNvSpPr>
              <a:spLocks/>
            </p:cNvSpPr>
            <p:nvPr/>
          </p:nvSpPr>
          <p:spPr bwMode="auto">
            <a:xfrm>
              <a:off x="1270284" y="2103657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8"/>
                  </a:lnTo>
                  <a:lnTo>
                    <a:pt x="18" y="6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6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5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1" name="Line 1446"/>
            <p:cNvSpPr>
              <a:spLocks noChangeShapeType="1"/>
            </p:cNvSpPr>
            <p:nvPr/>
          </p:nvSpPr>
          <p:spPr bwMode="auto">
            <a:xfrm>
              <a:off x="1273051" y="211070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2" name="Freeform 1447"/>
            <p:cNvSpPr>
              <a:spLocks/>
            </p:cNvSpPr>
            <p:nvPr/>
          </p:nvSpPr>
          <p:spPr bwMode="auto">
            <a:xfrm>
              <a:off x="1270284" y="2110709"/>
              <a:ext cx="16599" cy="5641"/>
            </a:xfrm>
            <a:custGeom>
              <a:avLst/>
              <a:gdLst>
                <a:gd name="T0" fmla="*/ 2147483647 w 61"/>
                <a:gd name="T1" fmla="*/ 0 h 21"/>
                <a:gd name="T2" fmla="*/ 2147483647 w 61"/>
                <a:gd name="T3" fmla="*/ 0 h 21"/>
                <a:gd name="T4" fmla="*/ 2147483647 w 61"/>
                <a:gd name="T5" fmla="*/ 0 h 21"/>
                <a:gd name="T6" fmla="*/ 2147483647 w 61"/>
                <a:gd name="T7" fmla="*/ 2147483647 h 21"/>
                <a:gd name="T8" fmla="*/ 0 w 61"/>
                <a:gd name="T9" fmla="*/ 2147483647 h 21"/>
                <a:gd name="T10" fmla="*/ 0 w 61"/>
                <a:gd name="T11" fmla="*/ 2147483647 h 21"/>
                <a:gd name="T12" fmla="*/ 0 w 61"/>
                <a:gd name="T13" fmla="*/ 2147483647 h 21"/>
                <a:gd name="T14" fmla="*/ 0 w 61"/>
                <a:gd name="T15" fmla="*/ 2147483647 h 21"/>
                <a:gd name="T16" fmla="*/ 0 w 61"/>
                <a:gd name="T17" fmla="*/ 2147483647 h 21"/>
                <a:gd name="T18" fmla="*/ 0 w 61"/>
                <a:gd name="T19" fmla="*/ 2147483647 h 21"/>
                <a:gd name="T20" fmla="*/ 0 w 61"/>
                <a:gd name="T21" fmla="*/ 2147483647 h 21"/>
                <a:gd name="T22" fmla="*/ 2147483647 w 61"/>
                <a:gd name="T23" fmla="*/ 2147483647 h 21"/>
                <a:gd name="T24" fmla="*/ 2147483647 w 61"/>
                <a:gd name="T25" fmla="*/ 2147483647 h 21"/>
                <a:gd name="T26" fmla="*/ 2147483647 w 61"/>
                <a:gd name="T27" fmla="*/ 2147483647 h 21"/>
                <a:gd name="T28" fmla="*/ 2147483647 w 61"/>
                <a:gd name="T29" fmla="*/ 2147483647 h 21"/>
                <a:gd name="T30" fmla="*/ 2147483647 w 61"/>
                <a:gd name="T31" fmla="*/ 2147483647 h 21"/>
                <a:gd name="T32" fmla="*/ 2147483647 w 61"/>
                <a:gd name="T33" fmla="*/ 2147483647 h 21"/>
                <a:gd name="T34" fmla="*/ 2147483647 w 61"/>
                <a:gd name="T35" fmla="*/ 2147483647 h 21"/>
                <a:gd name="T36" fmla="*/ 2147483647 w 61"/>
                <a:gd name="T37" fmla="*/ 2147483647 h 21"/>
                <a:gd name="T38" fmla="*/ 2147483647 w 61"/>
                <a:gd name="T39" fmla="*/ 2147483647 h 21"/>
                <a:gd name="T40" fmla="*/ 2147483647 w 61"/>
                <a:gd name="T41" fmla="*/ 2147483647 h 21"/>
                <a:gd name="T42" fmla="*/ 2147483647 w 61"/>
                <a:gd name="T43" fmla="*/ 2147483647 h 21"/>
                <a:gd name="T44" fmla="*/ 2147483647 w 61"/>
                <a:gd name="T45" fmla="*/ 2147483647 h 21"/>
                <a:gd name="T46" fmla="*/ 2147483647 w 61"/>
                <a:gd name="T47" fmla="*/ 2147483647 h 21"/>
                <a:gd name="T48" fmla="*/ 2147483647 w 61"/>
                <a:gd name="T49" fmla="*/ 2147483647 h 21"/>
                <a:gd name="T50" fmla="*/ 2147483647 w 61"/>
                <a:gd name="T51" fmla="*/ 2147483647 h 21"/>
                <a:gd name="T52" fmla="*/ 2147483647 w 61"/>
                <a:gd name="T53" fmla="*/ 0 h 21"/>
                <a:gd name="T54" fmla="*/ 2147483647 w 61"/>
                <a:gd name="T55" fmla="*/ 0 h 21"/>
                <a:gd name="T56" fmla="*/ 2147483647 w 61"/>
                <a:gd name="T57" fmla="*/ 0 h 21"/>
                <a:gd name="T58" fmla="*/ 2147483647 w 6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"/>
                <a:gd name="T91" fmla="*/ 0 h 21"/>
                <a:gd name="T92" fmla="*/ 61 w 6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" h="21">
                  <a:moveTo>
                    <a:pt x="10" y="0"/>
                  </a:moveTo>
                  <a:lnTo>
                    <a:pt x="6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43" y="21"/>
                  </a:lnTo>
                  <a:lnTo>
                    <a:pt x="53" y="21"/>
                  </a:lnTo>
                  <a:lnTo>
                    <a:pt x="55" y="21"/>
                  </a:lnTo>
                  <a:lnTo>
                    <a:pt x="55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58" y="11"/>
                  </a:lnTo>
                  <a:lnTo>
                    <a:pt x="61" y="9"/>
                  </a:lnTo>
                  <a:lnTo>
                    <a:pt x="58" y="9"/>
                  </a:lnTo>
                  <a:lnTo>
                    <a:pt x="58" y="6"/>
                  </a:lnTo>
                  <a:lnTo>
                    <a:pt x="58" y="3"/>
                  </a:lnTo>
                  <a:lnTo>
                    <a:pt x="55" y="3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3" name="Line 1448"/>
            <p:cNvSpPr>
              <a:spLocks noChangeShapeType="1"/>
            </p:cNvSpPr>
            <p:nvPr/>
          </p:nvSpPr>
          <p:spPr bwMode="auto">
            <a:xfrm>
              <a:off x="1286883" y="211352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4" name="Freeform 1449"/>
            <p:cNvSpPr>
              <a:spLocks/>
            </p:cNvSpPr>
            <p:nvPr/>
          </p:nvSpPr>
          <p:spPr bwMode="auto">
            <a:xfrm>
              <a:off x="1281351" y="2110709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9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5" name="Line 1450"/>
            <p:cNvSpPr>
              <a:spLocks noChangeShapeType="1"/>
            </p:cNvSpPr>
            <p:nvPr/>
          </p:nvSpPr>
          <p:spPr bwMode="auto">
            <a:xfrm>
              <a:off x="1284117" y="211776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6" name="Freeform 1451"/>
            <p:cNvSpPr>
              <a:spLocks/>
            </p:cNvSpPr>
            <p:nvPr/>
          </p:nvSpPr>
          <p:spPr bwMode="auto">
            <a:xfrm>
              <a:off x="1281351" y="2117761"/>
              <a:ext cx="8299" cy="5641"/>
            </a:xfrm>
            <a:custGeom>
              <a:avLst/>
              <a:gdLst>
                <a:gd name="T0" fmla="*/ 2147483647 w 31"/>
                <a:gd name="T1" fmla="*/ 0 h 18"/>
                <a:gd name="T2" fmla="*/ 2147483647 w 31"/>
                <a:gd name="T3" fmla="*/ 0 h 18"/>
                <a:gd name="T4" fmla="*/ 2147483647 w 31"/>
                <a:gd name="T5" fmla="*/ 0 h 18"/>
                <a:gd name="T6" fmla="*/ 2147483647 w 31"/>
                <a:gd name="T7" fmla="*/ 0 h 18"/>
                <a:gd name="T8" fmla="*/ 0 w 31"/>
                <a:gd name="T9" fmla="*/ 2147483647 h 18"/>
                <a:gd name="T10" fmla="*/ 0 w 31"/>
                <a:gd name="T11" fmla="*/ 2147483647 h 18"/>
                <a:gd name="T12" fmla="*/ 0 w 31"/>
                <a:gd name="T13" fmla="*/ 2147483647 h 18"/>
                <a:gd name="T14" fmla="*/ 0 w 31"/>
                <a:gd name="T15" fmla="*/ 2147483647 h 18"/>
                <a:gd name="T16" fmla="*/ 0 w 31"/>
                <a:gd name="T17" fmla="*/ 2147483647 h 18"/>
                <a:gd name="T18" fmla="*/ 0 w 31"/>
                <a:gd name="T19" fmla="*/ 2147483647 h 18"/>
                <a:gd name="T20" fmla="*/ 0 w 31"/>
                <a:gd name="T21" fmla="*/ 2147483647 h 18"/>
                <a:gd name="T22" fmla="*/ 2147483647 w 31"/>
                <a:gd name="T23" fmla="*/ 2147483647 h 18"/>
                <a:gd name="T24" fmla="*/ 2147483647 w 31"/>
                <a:gd name="T25" fmla="*/ 2147483647 h 18"/>
                <a:gd name="T26" fmla="*/ 2147483647 w 31"/>
                <a:gd name="T27" fmla="*/ 2147483647 h 18"/>
                <a:gd name="T28" fmla="*/ 2147483647 w 31"/>
                <a:gd name="T29" fmla="*/ 2147483647 h 18"/>
                <a:gd name="T30" fmla="*/ 2147483647 w 31"/>
                <a:gd name="T31" fmla="*/ 2147483647 h 18"/>
                <a:gd name="T32" fmla="*/ 2147483647 w 31"/>
                <a:gd name="T33" fmla="*/ 2147483647 h 18"/>
                <a:gd name="T34" fmla="*/ 2147483647 w 31"/>
                <a:gd name="T35" fmla="*/ 2147483647 h 18"/>
                <a:gd name="T36" fmla="*/ 2147483647 w 31"/>
                <a:gd name="T37" fmla="*/ 2147483647 h 18"/>
                <a:gd name="T38" fmla="*/ 2147483647 w 31"/>
                <a:gd name="T39" fmla="*/ 2147483647 h 18"/>
                <a:gd name="T40" fmla="*/ 2147483647 w 31"/>
                <a:gd name="T41" fmla="*/ 2147483647 h 18"/>
                <a:gd name="T42" fmla="*/ 2147483647 w 31"/>
                <a:gd name="T43" fmla="*/ 2147483647 h 18"/>
                <a:gd name="T44" fmla="*/ 2147483647 w 31"/>
                <a:gd name="T45" fmla="*/ 2147483647 h 18"/>
                <a:gd name="T46" fmla="*/ 2147483647 w 31"/>
                <a:gd name="T47" fmla="*/ 2147483647 h 18"/>
                <a:gd name="T48" fmla="*/ 2147483647 w 31"/>
                <a:gd name="T49" fmla="*/ 2147483647 h 18"/>
                <a:gd name="T50" fmla="*/ 2147483647 w 31"/>
                <a:gd name="T51" fmla="*/ 0 h 18"/>
                <a:gd name="T52" fmla="*/ 2147483647 w 31"/>
                <a:gd name="T53" fmla="*/ 0 h 18"/>
                <a:gd name="T54" fmla="*/ 2147483647 w 31"/>
                <a:gd name="T55" fmla="*/ 0 h 18"/>
                <a:gd name="T56" fmla="*/ 2147483647 w 31"/>
                <a:gd name="T57" fmla="*/ 0 h 18"/>
                <a:gd name="T58" fmla="*/ 2147483647 w 31"/>
                <a:gd name="T59" fmla="*/ 0 h 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8"/>
                <a:gd name="T92" fmla="*/ 31 w 31"/>
                <a:gd name="T93" fmla="*/ 18 h 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8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17" y="18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7" name="Line 1452"/>
            <p:cNvSpPr>
              <a:spLocks noChangeShapeType="1"/>
            </p:cNvSpPr>
            <p:nvPr/>
          </p:nvSpPr>
          <p:spPr bwMode="auto">
            <a:xfrm>
              <a:off x="1289650" y="212058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8" name="Freeform 1453"/>
            <p:cNvSpPr>
              <a:spLocks/>
            </p:cNvSpPr>
            <p:nvPr/>
          </p:nvSpPr>
          <p:spPr bwMode="auto">
            <a:xfrm>
              <a:off x="1285499" y="2117761"/>
              <a:ext cx="4150" cy="1269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0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0 h 43"/>
                <a:gd name="T22" fmla="*/ 2147483647 w 19"/>
                <a:gd name="T23" fmla="*/ 2147483647 h 43"/>
                <a:gd name="T24" fmla="*/ 2147483647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2147483647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9"/>
                  </a:moveTo>
                  <a:lnTo>
                    <a:pt x="19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0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9" name="Line 1454"/>
            <p:cNvSpPr>
              <a:spLocks noChangeShapeType="1"/>
            </p:cNvSpPr>
            <p:nvPr/>
          </p:nvSpPr>
          <p:spPr bwMode="auto">
            <a:xfrm>
              <a:off x="1288265" y="21248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0" name="Freeform 1455"/>
            <p:cNvSpPr>
              <a:spLocks/>
            </p:cNvSpPr>
            <p:nvPr/>
          </p:nvSpPr>
          <p:spPr bwMode="auto">
            <a:xfrm>
              <a:off x="1285499" y="2124812"/>
              <a:ext cx="5533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2147483647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19" y="16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1" name="Line 1456"/>
            <p:cNvSpPr>
              <a:spLocks noChangeShapeType="1"/>
            </p:cNvSpPr>
            <p:nvPr/>
          </p:nvSpPr>
          <p:spPr bwMode="auto">
            <a:xfrm>
              <a:off x="1291033" y="212763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2" name="Freeform 1457"/>
            <p:cNvSpPr>
              <a:spLocks/>
            </p:cNvSpPr>
            <p:nvPr/>
          </p:nvSpPr>
          <p:spPr bwMode="auto">
            <a:xfrm>
              <a:off x="1285499" y="2124812"/>
              <a:ext cx="5533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0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0 h 45"/>
                <a:gd name="T20" fmla="*/ 2147483647 w 21"/>
                <a:gd name="T21" fmla="*/ 2147483647 h 45"/>
                <a:gd name="T22" fmla="*/ 2147483647 w 21"/>
                <a:gd name="T23" fmla="*/ 2147483647 h 45"/>
                <a:gd name="T24" fmla="*/ 0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0 w 21"/>
                <a:gd name="T33" fmla="*/ 2147483647 h 45"/>
                <a:gd name="T34" fmla="*/ 2147483647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1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5"/>
                  </a:lnTo>
                  <a:lnTo>
                    <a:pt x="12" y="45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39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" name="Line 1458"/>
            <p:cNvSpPr>
              <a:spLocks noChangeShapeType="1"/>
            </p:cNvSpPr>
            <p:nvPr/>
          </p:nvSpPr>
          <p:spPr bwMode="auto">
            <a:xfrm>
              <a:off x="1288265" y="213186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" name="Freeform 1459"/>
            <p:cNvSpPr>
              <a:spLocks/>
            </p:cNvSpPr>
            <p:nvPr/>
          </p:nvSpPr>
          <p:spPr bwMode="auto">
            <a:xfrm>
              <a:off x="1285499" y="2131864"/>
              <a:ext cx="9683" cy="5641"/>
            </a:xfrm>
            <a:custGeom>
              <a:avLst/>
              <a:gdLst>
                <a:gd name="T0" fmla="*/ 2147483647 w 35"/>
                <a:gd name="T1" fmla="*/ 0 h 20"/>
                <a:gd name="T2" fmla="*/ 2147483647 w 35"/>
                <a:gd name="T3" fmla="*/ 0 h 20"/>
                <a:gd name="T4" fmla="*/ 2147483647 w 35"/>
                <a:gd name="T5" fmla="*/ 0 h 20"/>
                <a:gd name="T6" fmla="*/ 2147483647 w 35"/>
                <a:gd name="T7" fmla="*/ 0 h 20"/>
                <a:gd name="T8" fmla="*/ 2147483647 w 35"/>
                <a:gd name="T9" fmla="*/ 2147483647 h 20"/>
                <a:gd name="T10" fmla="*/ 0 w 35"/>
                <a:gd name="T11" fmla="*/ 2147483647 h 20"/>
                <a:gd name="T12" fmla="*/ 0 w 35"/>
                <a:gd name="T13" fmla="*/ 2147483647 h 20"/>
                <a:gd name="T14" fmla="*/ 0 w 35"/>
                <a:gd name="T15" fmla="*/ 2147483647 h 20"/>
                <a:gd name="T16" fmla="*/ 0 w 35"/>
                <a:gd name="T17" fmla="*/ 2147483647 h 20"/>
                <a:gd name="T18" fmla="*/ 0 w 35"/>
                <a:gd name="T19" fmla="*/ 2147483647 h 20"/>
                <a:gd name="T20" fmla="*/ 2147483647 w 35"/>
                <a:gd name="T21" fmla="*/ 2147483647 h 20"/>
                <a:gd name="T22" fmla="*/ 2147483647 w 35"/>
                <a:gd name="T23" fmla="*/ 2147483647 h 20"/>
                <a:gd name="T24" fmla="*/ 2147483647 w 35"/>
                <a:gd name="T25" fmla="*/ 2147483647 h 20"/>
                <a:gd name="T26" fmla="*/ 2147483647 w 35"/>
                <a:gd name="T27" fmla="*/ 2147483647 h 20"/>
                <a:gd name="T28" fmla="*/ 2147483647 w 35"/>
                <a:gd name="T29" fmla="*/ 2147483647 h 20"/>
                <a:gd name="T30" fmla="*/ 2147483647 w 35"/>
                <a:gd name="T31" fmla="*/ 2147483647 h 20"/>
                <a:gd name="T32" fmla="*/ 2147483647 w 35"/>
                <a:gd name="T33" fmla="*/ 2147483647 h 20"/>
                <a:gd name="T34" fmla="*/ 2147483647 w 35"/>
                <a:gd name="T35" fmla="*/ 2147483647 h 20"/>
                <a:gd name="T36" fmla="*/ 2147483647 w 35"/>
                <a:gd name="T37" fmla="*/ 2147483647 h 20"/>
                <a:gd name="T38" fmla="*/ 2147483647 w 35"/>
                <a:gd name="T39" fmla="*/ 2147483647 h 20"/>
                <a:gd name="T40" fmla="*/ 2147483647 w 35"/>
                <a:gd name="T41" fmla="*/ 2147483647 h 20"/>
                <a:gd name="T42" fmla="*/ 2147483647 w 35"/>
                <a:gd name="T43" fmla="*/ 2147483647 h 20"/>
                <a:gd name="T44" fmla="*/ 2147483647 w 35"/>
                <a:gd name="T45" fmla="*/ 2147483647 h 20"/>
                <a:gd name="T46" fmla="*/ 2147483647 w 35"/>
                <a:gd name="T47" fmla="*/ 2147483647 h 20"/>
                <a:gd name="T48" fmla="*/ 2147483647 w 35"/>
                <a:gd name="T49" fmla="*/ 2147483647 h 20"/>
                <a:gd name="T50" fmla="*/ 2147483647 w 35"/>
                <a:gd name="T51" fmla="*/ 0 h 20"/>
                <a:gd name="T52" fmla="*/ 2147483647 w 35"/>
                <a:gd name="T53" fmla="*/ 0 h 20"/>
                <a:gd name="T54" fmla="*/ 2147483647 w 35"/>
                <a:gd name="T55" fmla="*/ 0 h 20"/>
                <a:gd name="T56" fmla="*/ 2147483647 w 35"/>
                <a:gd name="T57" fmla="*/ 0 h 20"/>
                <a:gd name="T58" fmla="*/ 2147483647 w 3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0"/>
                <a:gd name="T92" fmla="*/ 35 w 3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21" y="20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5" y="14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5" name="Line 1460"/>
            <p:cNvSpPr>
              <a:spLocks noChangeShapeType="1"/>
            </p:cNvSpPr>
            <p:nvPr/>
          </p:nvSpPr>
          <p:spPr bwMode="auto">
            <a:xfrm>
              <a:off x="1295182" y="213468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6" name="Freeform 1461"/>
            <p:cNvSpPr>
              <a:spLocks/>
            </p:cNvSpPr>
            <p:nvPr/>
          </p:nvSpPr>
          <p:spPr bwMode="auto">
            <a:xfrm>
              <a:off x="1289650" y="2131864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7" name="Line 1462"/>
            <p:cNvSpPr>
              <a:spLocks noChangeShapeType="1"/>
            </p:cNvSpPr>
            <p:nvPr/>
          </p:nvSpPr>
          <p:spPr bwMode="auto">
            <a:xfrm>
              <a:off x="1292416" y="213891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8" name="Freeform 1463"/>
            <p:cNvSpPr>
              <a:spLocks/>
            </p:cNvSpPr>
            <p:nvPr/>
          </p:nvSpPr>
          <p:spPr bwMode="auto">
            <a:xfrm>
              <a:off x="1289650" y="2138916"/>
              <a:ext cx="22132" cy="5641"/>
            </a:xfrm>
            <a:custGeom>
              <a:avLst/>
              <a:gdLst>
                <a:gd name="T0" fmla="*/ 2147483647 w 78"/>
                <a:gd name="T1" fmla="*/ 0 h 20"/>
                <a:gd name="T2" fmla="*/ 2147483647 w 78"/>
                <a:gd name="T3" fmla="*/ 0 h 20"/>
                <a:gd name="T4" fmla="*/ 2147483647 w 78"/>
                <a:gd name="T5" fmla="*/ 2147483647 h 20"/>
                <a:gd name="T6" fmla="*/ 2147483647 w 78"/>
                <a:gd name="T7" fmla="*/ 2147483647 h 20"/>
                <a:gd name="T8" fmla="*/ 2147483647 w 78"/>
                <a:gd name="T9" fmla="*/ 2147483647 h 20"/>
                <a:gd name="T10" fmla="*/ 0 w 78"/>
                <a:gd name="T11" fmla="*/ 2147483647 h 20"/>
                <a:gd name="T12" fmla="*/ 0 w 78"/>
                <a:gd name="T13" fmla="*/ 2147483647 h 20"/>
                <a:gd name="T14" fmla="*/ 0 w 78"/>
                <a:gd name="T15" fmla="*/ 2147483647 h 20"/>
                <a:gd name="T16" fmla="*/ 0 w 78"/>
                <a:gd name="T17" fmla="*/ 2147483647 h 20"/>
                <a:gd name="T18" fmla="*/ 0 w 78"/>
                <a:gd name="T19" fmla="*/ 2147483647 h 20"/>
                <a:gd name="T20" fmla="*/ 2147483647 w 78"/>
                <a:gd name="T21" fmla="*/ 2147483647 h 20"/>
                <a:gd name="T22" fmla="*/ 2147483647 w 78"/>
                <a:gd name="T23" fmla="*/ 2147483647 h 20"/>
                <a:gd name="T24" fmla="*/ 2147483647 w 78"/>
                <a:gd name="T25" fmla="*/ 2147483647 h 20"/>
                <a:gd name="T26" fmla="*/ 2147483647 w 78"/>
                <a:gd name="T27" fmla="*/ 2147483647 h 20"/>
                <a:gd name="T28" fmla="*/ 2147483647 w 78"/>
                <a:gd name="T29" fmla="*/ 2147483647 h 20"/>
                <a:gd name="T30" fmla="*/ 2147483647 w 78"/>
                <a:gd name="T31" fmla="*/ 2147483647 h 20"/>
                <a:gd name="T32" fmla="*/ 2147483647 w 78"/>
                <a:gd name="T33" fmla="*/ 2147483647 h 20"/>
                <a:gd name="T34" fmla="*/ 2147483647 w 78"/>
                <a:gd name="T35" fmla="*/ 2147483647 h 20"/>
                <a:gd name="T36" fmla="*/ 2147483647 w 78"/>
                <a:gd name="T37" fmla="*/ 2147483647 h 20"/>
                <a:gd name="T38" fmla="*/ 2147483647 w 78"/>
                <a:gd name="T39" fmla="*/ 2147483647 h 20"/>
                <a:gd name="T40" fmla="*/ 2147483647 w 78"/>
                <a:gd name="T41" fmla="*/ 2147483647 h 20"/>
                <a:gd name="T42" fmla="*/ 2147483647 w 78"/>
                <a:gd name="T43" fmla="*/ 2147483647 h 20"/>
                <a:gd name="T44" fmla="*/ 2147483647 w 78"/>
                <a:gd name="T45" fmla="*/ 2147483647 h 20"/>
                <a:gd name="T46" fmla="*/ 2147483647 w 78"/>
                <a:gd name="T47" fmla="*/ 2147483647 h 20"/>
                <a:gd name="T48" fmla="*/ 2147483647 w 78"/>
                <a:gd name="T49" fmla="*/ 2147483647 h 20"/>
                <a:gd name="T50" fmla="*/ 2147483647 w 78"/>
                <a:gd name="T51" fmla="*/ 2147483647 h 20"/>
                <a:gd name="T52" fmla="*/ 2147483647 w 78"/>
                <a:gd name="T53" fmla="*/ 2147483647 h 20"/>
                <a:gd name="T54" fmla="*/ 2147483647 w 78"/>
                <a:gd name="T55" fmla="*/ 0 h 20"/>
                <a:gd name="T56" fmla="*/ 2147483647 w 78"/>
                <a:gd name="T57" fmla="*/ 0 h 20"/>
                <a:gd name="T58" fmla="*/ 2147483647 w 7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8"/>
                <a:gd name="T91" fmla="*/ 0 h 20"/>
                <a:gd name="T92" fmla="*/ 78 w 7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8" h="20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66" y="20"/>
                  </a:lnTo>
                  <a:lnTo>
                    <a:pt x="72" y="20"/>
                  </a:lnTo>
                  <a:lnTo>
                    <a:pt x="74" y="20"/>
                  </a:lnTo>
                  <a:lnTo>
                    <a:pt x="78" y="18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8"/>
                  </a:lnTo>
                  <a:lnTo>
                    <a:pt x="78" y="6"/>
                  </a:lnTo>
                  <a:lnTo>
                    <a:pt x="74" y="3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9" name="Line 1464"/>
            <p:cNvSpPr>
              <a:spLocks noChangeShapeType="1"/>
            </p:cNvSpPr>
            <p:nvPr/>
          </p:nvSpPr>
          <p:spPr bwMode="auto">
            <a:xfrm>
              <a:off x="1311781" y="214173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0" name="Freeform 1465"/>
            <p:cNvSpPr>
              <a:spLocks/>
            </p:cNvSpPr>
            <p:nvPr/>
          </p:nvSpPr>
          <p:spPr bwMode="auto">
            <a:xfrm>
              <a:off x="1306248" y="2138916"/>
              <a:ext cx="5533" cy="12693"/>
            </a:xfrm>
            <a:custGeom>
              <a:avLst/>
              <a:gdLst>
                <a:gd name="T0" fmla="*/ 2147483647 w 18"/>
                <a:gd name="T1" fmla="*/ 2147483647 h 46"/>
                <a:gd name="T2" fmla="*/ 2147483647 w 18"/>
                <a:gd name="T3" fmla="*/ 2147483647 h 46"/>
                <a:gd name="T4" fmla="*/ 2147483647 w 18"/>
                <a:gd name="T5" fmla="*/ 2147483647 h 46"/>
                <a:gd name="T6" fmla="*/ 2147483647 w 18"/>
                <a:gd name="T7" fmla="*/ 2147483647 h 46"/>
                <a:gd name="T8" fmla="*/ 2147483647 w 18"/>
                <a:gd name="T9" fmla="*/ 2147483647 h 46"/>
                <a:gd name="T10" fmla="*/ 2147483647 w 18"/>
                <a:gd name="T11" fmla="*/ 2147483647 h 46"/>
                <a:gd name="T12" fmla="*/ 2147483647 w 18"/>
                <a:gd name="T13" fmla="*/ 0 h 46"/>
                <a:gd name="T14" fmla="*/ 2147483647 w 18"/>
                <a:gd name="T15" fmla="*/ 0 h 46"/>
                <a:gd name="T16" fmla="*/ 2147483647 w 18"/>
                <a:gd name="T17" fmla="*/ 0 h 46"/>
                <a:gd name="T18" fmla="*/ 2147483647 w 18"/>
                <a:gd name="T19" fmla="*/ 2147483647 h 46"/>
                <a:gd name="T20" fmla="*/ 2147483647 w 18"/>
                <a:gd name="T21" fmla="*/ 2147483647 h 46"/>
                <a:gd name="T22" fmla="*/ 0 w 18"/>
                <a:gd name="T23" fmla="*/ 2147483647 h 46"/>
                <a:gd name="T24" fmla="*/ 0 w 18"/>
                <a:gd name="T25" fmla="*/ 2147483647 h 46"/>
                <a:gd name="T26" fmla="*/ 0 w 18"/>
                <a:gd name="T27" fmla="*/ 2147483647 h 46"/>
                <a:gd name="T28" fmla="*/ 0 w 18"/>
                <a:gd name="T29" fmla="*/ 2147483647 h 46"/>
                <a:gd name="T30" fmla="*/ 0 w 18"/>
                <a:gd name="T31" fmla="*/ 2147483647 h 46"/>
                <a:gd name="T32" fmla="*/ 0 w 18"/>
                <a:gd name="T33" fmla="*/ 2147483647 h 46"/>
                <a:gd name="T34" fmla="*/ 0 w 18"/>
                <a:gd name="T35" fmla="*/ 2147483647 h 46"/>
                <a:gd name="T36" fmla="*/ 2147483647 w 18"/>
                <a:gd name="T37" fmla="*/ 2147483647 h 46"/>
                <a:gd name="T38" fmla="*/ 2147483647 w 18"/>
                <a:gd name="T39" fmla="*/ 2147483647 h 46"/>
                <a:gd name="T40" fmla="*/ 2147483647 w 18"/>
                <a:gd name="T41" fmla="*/ 2147483647 h 46"/>
                <a:gd name="T42" fmla="*/ 2147483647 w 18"/>
                <a:gd name="T43" fmla="*/ 2147483647 h 46"/>
                <a:gd name="T44" fmla="*/ 2147483647 w 18"/>
                <a:gd name="T45" fmla="*/ 2147483647 h 46"/>
                <a:gd name="T46" fmla="*/ 2147483647 w 18"/>
                <a:gd name="T47" fmla="*/ 2147483647 h 46"/>
                <a:gd name="T48" fmla="*/ 2147483647 w 18"/>
                <a:gd name="T49" fmla="*/ 2147483647 h 46"/>
                <a:gd name="T50" fmla="*/ 2147483647 w 18"/>
                <a:gd name="T51" fmla="*/ 2147483647 h 46"/>
                <a:gd name="T52" fmla="*/ 2147483647 w 18"/>
                <a:gd name="T53" fmla="*/ 2147483647 h 46"/>
                <a:gd name="T54" fmla="*/ 2147483647 w 18"/>
                <a:gd name="T55" fmla="*/ 2147483647 h 46"/>
                <a:gd name="T56" fmla="*/ 2147483647 w 18"/>
                <a:gd name="T57" fmla="*/ 2147483647 h 46"/>
                <a:gd name="T58" fmla="*/ 2147483647 w 18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6"/>
                <a:gd name="T92" fmla="*/ 18 w 18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6">
                  <a:moveTo>
                    <a:pt x="18" y="12"/>
                  </a:moveTo>
                  <a:lnTo>
                    <a:pt x="18" y="8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3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37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1" name="Line 1466"/>
            <p:cNvSpPr>
              <a:spLocks noChangeShapeType="1"/>
            </p:cNvSpPr>
            <p:nvPr/>
          </p:nvSpPr>
          <p:spPr bwMode="auto">
            <a:xfrm>
              <a:off x="1309015" y="21459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2" name="Freeform 1467"/>
            <p:cNvSpPr>
              <a:spLocks/>
            </p:cNvSpPr>
            <p:nvPr/>
          </p:nvSpPr>
          <p:spPr bwMode="auto">
            <a:xfrm>
              <a:off x="1304864" y="2145968"/>
              <a:ext cx="6917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0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2147483647 w 23"/>
                <a:gd name="T11" fmla="*/ 2147483647 h 20"/>
                <a:gd name="T12" fmla="*/ 2147483647 w 23"/>
                <a:gd name="T13" fmla="*/ 2147483647 h 20"/>
                <a:gd name="T14" fmla="*/ 0 w 23"/>
                <a:gd name="T15" fmla="*/ 2147483647 h 20"/>
                <a:gd name="T16" fmla="*/ 2147483647 w 23"/>
                <a:gd name="T17" fmla="*/ 2147483647 h 20"/>
                <a:gd name="T18" fmla="*/ 2147483647 w 23"/>
                <a:gd name="T19" fmla="*/ 2147483647 h 20"/>
                <a:gd name="T20" fmla="*/ 2147483647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0 h 20"/>
                <a:gd name="T54" fmla="*/ 2147483647 w 23"/>
                <a:gd name="T55" fmla="*/ 0 h 20"/>
                <a:gd name="T56" fmla="*/ 2147483647 w 23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0"/>
                <a:gd name="T89" fmla="*/ 23 w 23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9"/>
                  </a:lnTo>
                  <a:lnTo>
                    <a:pt x="0" y="9"/>
                  </a:lnTo>
                  <a:lnTo>
                    <a:pt x="3" y="11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3" name="Line 1468"/>
            <p:cNvSpPr>
              <a:spLocks noChangeShapeType="1"/>
            </p:cNvSpPr>
            <p:nvPr/>
          </p:nvSpPr>
          <p:spPr bwMode="auto">
            <a:xfrm>
              <a:off x="1311781" y="214878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4" name="Freeform 1469"/>
            <p:cNvSpPr>
              <a:spLocks/>
            </p:cNvSpPr>
            <p:nvPr/>
          </p:nvSpPr>
          <p:spPr bwMode="auto">
            <a:xfrm>
              <a:off x="1306248" y="2145968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0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5" name="Line 1470"/>
            <p:cNvSpPr>
              <a:spLocks noChangeShapeType="1"/>
            </p:cNvSpPr>
            <p:nvPr/>
          </p:nvSpPr>
          <p:spPr bwMode="auto">
            <a:xfrm>
              <a:off x="1309015" y="215301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6" name="Freeform 1471"/>
            <p:cNvSpPr>
              <a:spLocks/>
            </p:cNvSpPr>
            <p:nvPr/>
          </p:nvSpPr>
          <p:spPr bwMode="auto">
            <a:xfrm>
              <a:off x="1306248" y="2153019"/>
              <a:ext cx="27664" cy="5641"/>
            </a:xfrm>
            <a:custGeom>
              <a:avLst/>
              <a:gdLst>
                <a:gd name="T0" fmla="*/ 2147483647 w 98"/>
                <a:gd name="T1" fmla="*/ 0 h 20"/>
                <a:gd name="T2" fmla="*/ 2147483647 w 98"/>
                <a:gd name="T3" fmla="*/ 2147483647 h 20"/>
                <a:gd name="T4" fmla="*/ 2147483647 w 98"/>
                <a:gd name="T5" fmla="*/ 2147483647 h 20"/>
                <a:gd name="T6" fmla="*/ 2147483647 w 98"/>
                <a:gd name="T7" fmla="*/ 2147483647 h 20"/>
                <a:gd name="T8" fmla="*/ 2147483647 w 98"/>
                <a:gd name="T9" fmla="*/ 2147483647 h 20"/>
                <a:gd name="T10" fmla="*/ 0 w 98"/>
                <a:gd name="T11" fmla="*/ 2147483647 h 20"/>
                <a:gd name="T12" fmla="*/ 0 w 98"/>
                <a:gd name="T13" fmla="*/ 2147483647 h 20"/>
                <a:gd name="T14" fmla="*/ 0 w 98"/>
                <a:gd name="T15" fmla="*/ 2147483647 h 20"/>
                <a:gd name="T16" fmla="*/ 0 w 98"/>
                <a:gd name="T17" fmla="*/ 2147483647 h 20"/>
                <a:gd name="T18" fmla="*/ 0 w 98"/>
                <a:gd name="T19" fmla="*/ 2147483647 h 20"/>
                <a:gd name="T20" fmla="*/ 2147483647 w 98"/>
                <a:gd name="T21" fmla="*/ 2147483647 h 20"/>
                <a:gd name="T22" fmla="*/ 2147483647 w 98"/>
                <a:gd name="T23" fmla="*/ 2147483647 h 20"/>
                <a:gd name="T24" fmla="*/ 2147483647 w 98"/>
                <a:gd name="T25" fmla="*/ 2147483647 h 20"/>
                <a:gd name="T26" fmla="*/ 2147483647 w 98"/>
                <a:gd name="T27" fmla="*/ 2147483647 h 20"/>
                <a:gd name="T28" fmla="*/ 2147483647 w 98"/>
                <a:gd name="T29" fmla="*/ 2147483647 h 20"/>
                <a:gd name="T30" fmla="*/ 2147483647 w 98"/>
                <a:gd name="T31" fmla="*/ 2147483647 h 20"/>
                <a:gd name="T32" fmla="*/ 2147483647 w 98"/>
                <a:gd name="T33" fmla="*/ 2147483647 h 20"/>
                <a:gd name="T34" fmla="*/ 2147483647 w 98"/>
                <a:gd name="T35" fmla="*/ 2147483647 h 20"/>
                <a:gd name="T36" fmla="*/ 2147483647 w 98"/>
                <a:gd name="T37" fmla="*/ 2147483647 h 20"/>
                <a:gd name="T38" fmla="*/ 2147483647 w 98"/>
                <a:gd name="T39" fmla="*/ 2147483647 h 20"/>
                <a:gd name="T40" fmla="*/ 2147483647 w 98"/>
                <a:gd name="T41" fmla="*/ 2147483647 h 20"/>
                <a:gd name="T42" fmla="*/ 2147483647 w 98"/>
                <a:gd name="T43" fmla="*/ 2147483647 h 20"/>
                <a:gd name="T44" fmla="*/ 2147483647 w 98"/>
                <a:gd name="T45" fmla="*/ 2147483647 h 20"/>
                <a:gd name="T46" fmla="*/ 2147483647 w 98"/>
                <a:gd name="T47" fmla="*/ 2147483647 h 20"/>
                <a:gd name="T48" fmla="*/ 2147483647 w 98"/>
                <a:gd name="T49" fmla="*/ 2147483647 h 20"/>
                <a:gd name="T50" fmla="*/ 2147483647 w 98"/>
                <a:gd name="T51" fmla="*/ 2147483647 h 20"/>
                <a:gd name="T52" fmla="*/ 2147483647 w 98"/>
                <a:gd name="T53" fmla="*/ 2147483647 h 20"/>
                <a:gd name="T54" fmla="*/ 2147483647 w 98"/>
                <a:gd name="T55" fmla="*/ 2147483647 h 20"/>
                <a:gd name="T56" fmla="*/ 2147483647 w 98"/>
                <a:gd name="T57" fmla="*/ 0 h 20"/>
                <a:gd name="T58" fmla="*/ 2147483647 w 9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8"/>
                <a:gd name="T91" fmla="*/ 0 h 20"/>
                <a:gd name="T92" fmla="*/ 98 w 9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8" h="20">
                  <a:moveTo>
                    <a:pt x="8" y="0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6" y="20"/>
                  </a:lnTo>
                  <a:lnTo>
                    <a:pt x="92" y="20"/>
                  </a:lnTo>
                  <a:lnTo>
                    <a:pt x="95" y="20"/>
                  </a:lnTo>
                  <a:lnTo>
                    <a:pt x="98" y="17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5" y="2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7" name="Line 1472"/>
            <p:cNvSpPr>
              <a:spLocks noChangeShapeType="1"/>
            </p:cNvSpPr>
            <p:nvPr/>
          </p:nvSpPr>
          <p:spPr bwMode="auto">
            <a:xfrm>
              <a:off x="1333912" y="215584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8" name="Freeform 1473"/>
            <p:cNvSpPr>
              <a:spLocks/>
            </p:cNvSpPr>
            <p:nvPr/>
          </p:nvSpPr>
          <p:spPr bwMode="auto">
            <a:xfrm>
              <a:off x="1328379" y="2153019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2147483647 h 46"/>
                <a:gd name="T14" fmla="*/ 2147483647 w 20"/>
                <a:gd name="T15" fmla="*/ 0 h 46"/>
                <a:gd name="T16" fmla="*/ 2147483647 w 20"/>
                <a:gd name="T17" fmla="*/ 2147483647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7" y="43"/>
                  </a:lnTo>
                  <a:lnTo>
                    <a:pt x="20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9" name="Line 1474"/>
            <p:cNvSpPr>
              <a:spLocks noChangeShapeType="1"/>
            </p:cNvSpPr>
            <p:nvPr/>
          </p:nvSpPr>
          <p:spPr bwMode="auto">
            <a:xfrm>
              <a:off x="1331145" y="216007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0" name="Freeform 1475"/>
            <p:cNvSpPr>
              <a:spLocks/>
            </p:cNvSpPr>
            <p:nvPr/>
          </p:nvSpPr>
          <p:spPr bwMode="auto">
            <a:xfrm>
              <a:off x="1328379" y="2160071"/>
              <a:ext cx="6917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0 h 20"/>
                <a:gd name="T6" fmla="*/ 2147483647 w 29"/>
                <a:gd name="T7" fmla="*/ 2147483647 h 20"/>
                <a:gd name="T8" fmla="*/ 2147483647 w 29"/>
                <a:gd name="T9" fmla="*/ 2147483647 h 20"/>
                <a:gd name="T10" fmla="*/ 2147483647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2147483647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0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20" y="20"/>
                  </a:lnTo>
                  <a:lnTo>
                    <a:pt x="23" y="20"/>
                  </a:lnTo>
                  <a:lnTo>
                    <a:pt x="26" y="17"/>
                  </a:lnTo>
                  <a:lnTo>
                    <a:pt x="29" y="15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1" name="Line 1476"/>
            <p:cNvSpPr>
              <a:spLocks noChangeShapeType="1"/>
            </p:cNvSpPr>
            <p:nvPr/>
          </p:nvSpPr>
          <p:spPr bwMode="auto">
            <a:xfrm>
              <a:off x="1335295" y="216289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2" name="Freeform 1477"/>
            <p:cNvSpPr>
              <a:spLocks/>
            </p:cNvSpPr>
            <p:nvPr/>
          </p:nvSpPr>
          <p:spPr bwMode="auto">
            <a:xfrm>
              <a:off x="1329762" y="2160071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0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0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9"/>
                  </a:lnTo>
                  <a:lnTo>
                    <a:pt x="21" y="5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8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" name="Line 1478"/>
            <p:cNvSpPr>
              <a:spLocks noChangeShapeType="1"/>
            </p:cNvSpPr>
            <p:nvPr/>
          </p:nvSpPr>
          <p:spPr bwMode="auto">
            <a:xfrm>
              <a:off x="1332529" y="216712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" name="Freeform 1479"/>
            <p:cNvSpPr>
              <a:spLocks/>
            </p:cNvSpPr>
            <p:nvPr/>
          </p:nvSpPr>
          <p:spPr bwMode="auto">
            <a:xfrm>
              <a:off x="1329762" y="2167122"/>
              <a:ext cx="12449" cy="5641"/>
            </a:xfrm>
            <a:custGeom>
              <a:avLst/>
              <a:gdLst>
                <a:gd name="T0" fmla="*/ 2147483647 w 44"/>
                <a:gd name="T1" fmla="*/ 0 h 20"/>
                <a:gd name="T2" fmla="*/ 2147483647 w 44"/>
                <a:gd name="T3" fmla="*/ 0 h 20"/>
                <a:gd name="T4" fmla="*/ 2147483647 w 44"/>
                <a:gd name="T5" fmla="*/ 0 h 20"/>
                <a:gd name="T6" fmla="*/ 2147483647 w 44"/>
                <a:gd name="T7" fmla="*/ 0 h 20"/>
                <a:gd name="T8" fmla="*/ 2147483647 w 44"/>
                <a:gd name="T9" fmla="*/ 2147483647 h 20"/>
                <a:gd name="T10" fmla="*/ 0 w 44"/>
                <a:gd name="T11" fmla="*/ 2147483647 h 20"/>
                <a:gd name="T12" fmla="*/ 0 w 44"/>
                <a:gd name="T13" fmla="*/ 2147483647 h 20"/>
                <a:gd name="T14" fmla="*/ 0 w 44"/>
                <a:gd name="T15" fmla="*/ 2147483647 h 20"/>
                <a:gd name="T16" fmla="*/ 0 w 44"/>
                <a:gd name="T17" fmla="*/ 2147483647 h 20"/>
                <a:gd name="T18" fmla="*/ 0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2147483647 w 44"/>
                <a:gd name="T27" fmla="*/ 2147483647 h 20"/>
                <a:gd name="T28" fmla="*/ 2147483647 w 44"/>
                <a:gd name="T29" fmla="*/ 2147483647 h 20"/>
                <a:gd name="T30" fmla="*/ 2147483647 w 44"/>
                <a:gd name="T31" fmla="*/ 2147483647 h 20"/>
                <a:gd name="T32" fmla="*/ 2147483647 w 44"/>
                <a:gd name="T33" fmla="*/ 2147483647 h 20"/>
                <a:gd name="T34" fmla="*/ 2147483647 w 44"/>
                <a:gd name="T35" fmla="*/ 2147483647 h 20"/>
                <a:gd name="T36" fmla="*/ 2147483647 w 44"/>
                <a:gd name="T37" fmla="*/ 2147483647 h 20"/>
                <a:gd name="T38" fmla="*/ 2147483647 w 44"/>
                <a:gd name="T39" fmla="*/ 2147483647 h 20"/>
                <a:gd name="T40" fmla="*/ 2147483647 w 44"/>
                <a:gd name="T41" fmla="*/ 2147483647 h 20"/>
                <a:gd name="T42" fmla="*/ 2147483647 w 44"/>
                <a:gd name="T43" fmla="*/ 2147483647 h 20"/>
                <a:gd name="T44" fmla="*/ 2147483647 w 44"/>
                <a:gd name="T45" fmla="*/ 2147483647 h 20"/>
                <a:gd name="T46" fmla="*/ 2147483647 w 44"/>
                <a:gd name="T47" fmla="*/ 2147483647 h 20"/>
                <a:gd name="T48" fmla="*/ 2147483647 w 44"/>
                <a:gd name="T49" fmla="*/ 2147483647 h 20"/>
                <a:gd name="T50" fmla="*/ 2147483647 w 44"/>
                <a:gd name="T51" fmla="*/ 0 h 20"/>
                <a:gd name="T52" fmla="*/ 2147483647 w 44"/>
                <a:gd name="T53" fmla="*/ 0 h 20"/>
                <a:gd name="T54" fmla="*/ 2147483647 w 44"/>
                <a:gd name="T55" fmla="*/ 0 h 20"/>
                <a:gd name="T56" fmla="*/ 2147483647 w 44"/>
                <a:gd name="T57" fmla="*/ 0 h 20"/>
                <a:gd name="T58" fmla="*/ 2147483647 w 4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"/>
                <a:gd name="T91" fmla="*/ 0 h 20"/>
                <a:gd name="T92" fmla="*/ 44 w 4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1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5" name="Line 1480"/>
            <p:cNvSpPr>
              <a:spLocks noChangeShapeType="1"/>
            </p:cNvSpPr>
            <p:nvPr/>
          </p:nvSpPr>
          <p:spPr bwMode="auto">
            <a:xfrm>
              <a:off x="1342212" y="216994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6" name="Freeform 1481"/>
            <p:cNvSpPr>
              <a:spLocks/>
            </p:cNvSpPr>
            <p:nvPr/>
          </p:nvSpPr>
          <p:spPr bwMode="auto">
            <a:xfrm>
              <a:off x="1336678" y="2167122"/>
              <a:ext cx="5533" cy="1269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0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0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6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4" y="40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6" y="43"/>
                  </a:lnTo>
                  <a:lnTo>
                    <a:pt x="18" y="40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7" name="Line 1482"/>
            <p:cNvSpPr>
              <a:spLocks noChangeShapeType="1"/>
            </p:cNvSpPr>
            <p:nvPr/>
          </p:nvSpPr>
          <p:spPr bwMode="auto">
            <a:xfrm>
              <a:off x="1339445" y="217417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8" name="Freeform 1483"/>
            <p:cNvSpPr>
              <a:spLocks/>
            </p:cNvSpPr>
            <p:nvPr/>
          </p:nvSpPr>
          <p:spPr bwMode="auto">
            <a:xfrm>
              <a:off x="1336678" y="2174175"/>
              <a:ext cx="13832" cy="5641"/>
            </a:xfrm>
            <a:custGeom>
              <a:avLst/>
              <a:gdLst>
                <a:gd name="T0" fmla="*/ 2147483647 w 53"/>
                <a:gd name="T1" fmla="*/ 0 h 20"/>
                <a:gd name="T2" fmla="*/ 2147483647 w 53"/>
                <a:gd name="T3" fmla="*/ 0 h 20"/>
                <a:gd name="T4" fmla="*/ 2147483647 w 53"/>
                <a:gd name="T5" fmla="*/ 2147483647 h 20"/>
                <a:gd name="T6" fmla="*/ 2147483647 w 53"/>
                <a:gd name="T7" fmla="*/ 2147483647 h 20"/>
                <a:gd name="T8" fmla="*/ 2147483647 w 53"/>
                <a:gd name="T9" fmla="*/ 2147483647 h 20"/>
                <a:gd name="T10" fmla="*/ 0 w 53"/>
                <a:gd name="T11" fmla="*/ 2147483647 h 20"/>
                <a:gd name="T12" fmla="*/ 0 w 53"/>
                <a:gd name="T13" fmla="*/ 2147483647 h 20"/>
                <a:gd name="T14" fmla="*/ 0 w 53"/>
                <a:gd name="T15" fmla="*/ 2147483647 h 20"/>
                <a:gd name="T16" fmla="*/ 0 w 53"/>
                <a:gd name="T17" fmla="*/ 2147483647 h 20"/>
                <a:gd name="T18" fmla="*/ 0 w 53"/>
                <a:gd name="T19" fmla="*/ 2147483647 h 20"/>
                <a:gd name="T20" fmla="*/ 2147483647 w 53"/>
                <a:gd name="T21" fmla="*/ 2147483647 h 20"/>
                <a:gd name="T22" fmla="*/ 2147483647 w 53"/>
                <a:gd name="T23" fmla="*/ 2147483647 h 20"/>
                <a:gd name="T24" fmla="*/ 2147483647 w 53"/>
                <a:gd name="T25" fmla="*/ 2147483647 h 20"/>
                <a:gd name="T26" fmla="*/ 2147483647 w 53"/>
                <a:gd name="T27" fmla="*/ 2147483647 h 20"/>
                <a:gd name="T28" fmla="*/ 2147483647 w 53"/>
                <a:gd name="T29" fmla="*/ 2147483647 h 20"/>
                <a:gd name="T30" fmla="*/ 2147483647 w 53"/>
                <a:gd name="T31" fmla="*/ 2147483647 h 20"/>
                <a:gd name="T32" fmla="*/ 2147483647 w 53"/>
                <a:gd name="T33" fmla="*/ 2147483647 h 20"/>
                <a:gd name="T34" fmla="*/ 2147483647 w 53"/>
                <a:gd name="T35" fmla="*/ 2147483647 h 20"/>
                <a:gd name="T36" fmla="*/ 2147483647 w 53"/>
                <a:gd name="T37" fmla="*/ 2147483647 h 20"/>
                <a:gd name="T38" fmla="*/ 2147483647 w 53"/>
                <a:gd name="T39" fmla="*/ 2147483647 h 20"/>
                <a:gd name="T40" fmla="*/ 2147483647 w 53"/>
                <a:gd name="T41" fmla="*/ 2147483647 h 20"/>
                <a:gd name="T42" fmla="*/ 2147483647 w 53"/>
                <a:gd name="T43" fmla="*/ 2147483647 h 20"/>
                <a:gd name="T44" fmla="*/ 2147483647 w 53"/>
                <a:gd name="T45" fmla="*/ 2147483647 h 20"/>
                <a:gd name="T46" fmla="*/ 2147483647 w 53"/>
                <a:gd name="T47" fmla="*/ 2147483647 h 20"/>
                <a:gd name="T48" fmla="*/ 2147483647 w 53"/>
                <a:gd name="T49" fmla="*/ 2147483647 h 20"/>
                <a:gd name="T50" fmla="*/ 2147483647 w 53"/>
                <a:gd name="T51" fmla="*/ 2147483647 h 20"/>
                <a:gd name="T52" fmla="*/ 2147483647 w 53"/>
                <a:gd name="T53" fmla="*/ 2147483647 h 20"/>
                <a:gd name="T54" fmla="*/ 2147483647 w 53"/>
                <a:gd name="T55" fmla="*/ 0 h 20"/>
                <a:gd name="T56" fmla="*/ 2147483647 w 53"/>
                <a:gd name="T57" fmla="*/ 0 h 20"/>
                <a:gd name="T58" fmla="*/ 2147483647 w 5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3"/>
                <a:gd name="T91" fmla="*/ 0 h 20"/>
                <a:gd name="T92" fmla="*/ 53 w 5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3" h="20">
                  <a:moveTo>
                    <a:pt x="10" y="0"/>
                  </a:moveTo>
                  <a:lnTo>
                    <a:pt x="10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41" y="20"/>
                  </a:lnTo>
                  <a:lnTo>
                    <a:pt x="47" y="20"/>
                  </a:lnTo>
                  <a:lnTo>
                    <a:pt x="49" y="17"/>
                  </a:lnTo>
                  <a:lnTo>
                    <a:pt x="53" y="17"/>
                  </a:lnTo>
                  <a:lnTo>
                    <a:pt x="53" y="14"/>
                  </a:lnTo>
                  <a:lnTo>
                    <a:pt x="53" y="11"/>
                  </a:lnTo>
                  <a:lnTo>
                    <a:pt x="53" y="9"/>
                  </a:lnTo>
                  <a:lnTo>
                    <a:pt x="53" y="5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9" name="Line 1484"/>
            <p:cNvSpPr>
              <a:spLocks noChangeShapeType="1"/>
            </p:cNvSpPr>
            <p:nvPr/>
          </p:nvSpPr>
          <p:spPr bwMode="auto">
            <a:xfrm>
              <a:off x="1350511" y="217699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0" name="Freeform 1485"/>
            <p:cNvSpPr>
              <a:spLocks/>
            </p:cNvSpPr>
            <p:nvPr/>
          </p:nvSpPr>
          <p:spPr bwMode="auto">
            <a:xfrm>
              <a:off x="1344978" y="2174175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9"/>
                  </a:lnTo>
                  <a:lnTo>
                    <a:pt x="20" y="5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1" name="Line 1486"/>
            <p:cNvSpPr>
              <a:spLocks noChangeShapeType="1"/>
            </p:cNvSpPr>
            <p:nvPr/>
          </p:nvSpPr>
          <p:spPr bwMode="auto">
            <a:xfrm>
              <a:off x="1347744" y="218122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2" name="Freeform 1487"/>
            <p:cNvSpPr>
              <a:spLocks/>
            </p:cNvSpPr>
            <p:nvPr/>
          </p:nvSpPr>
          <p:spPr bwMode="auto">
            <a:xfrm>
              <a:off x="1344978" y="2181226"/>
              <a:ext cx="15216" cy="5641"/>
            </a:xfrm>
            <a:custGeom>
              <a:avLst/>
              <a:gdLst>
                <a:gd name="T0" fmla="*/ 2147483647 w 54"/>
                <a:gd name="T1" fmla="*/ 0 h 20"/>
                <a:gd name="T2" fmla="*/ 2147483647 w 54"/>
                <a:gd name="T3" fmla="*/ 0 h 20"/>
                <a:gd name="T4" fmla="*/ 2147483647 w 54"/>
                <a:gd name="T5" fmla="*/ 0 h 20"/>
                <a:gd name="T6" fmla="*/ 2147483647 w 54"/>
                <a:gd name="T7" fmla="*/ 2147483647 h 20"/>
                <a:gd name="T8" fmla="*/ 2147483647 w 54"/>
                <a:gd name="T9" fmla="*/ 2147483647 h 20"/>
                <a:gd name="T10" fmla="*/ 2147483647 w 54"/>
                <a:gd name="T11" fmla="*/ 2147483647 h 20"/>
                <a:gd name="T12" fmla="*/ 0 w 54"/>
                <a:gd name="T13" fmla="*/ 2147483647 h 20"/>
                <a:gd name="T14" fmla="*/ 0 w 54"/>
                <a:gd name="T15" fmla="*/ 2147483647 h 20"/>
                <a:gd name="T16" fmla="*/ 0 w 54"/>
                <a:gd name="T17" fmla="*/ 2147483647 h 20"/>
                <a:gd name="T18" fmla="*/ 2147483647 w 54"/>
                <a:gd name="T19" fmla="*/ 2147483647 h 20"/>
                <a:gd name="T20" fmla="*/ 2147483647 w 54"/>
                <a:gd name="T21" fmla="*/ 2147483647 h 20"/>
                <a:gd name="T22" fmla="*/ 2147483647 w 54"/>
                <a:gd name="T23" fmla="*/ 2147483647 h 20"/>
                <a:gd name="T24" fmla="*/ 2147483647 w 54"/>
                <a:gd name="T25" fmla="*/ 2147483647 h 20"/>
                <a:gd name="T26" fmla="*/ 2147483647 w 54"/>
                <a:gd name="T27" fmla="*/ 2147483647 h 20"/>
                <a:gd name="T28" fmla="*/ 2147483647 w 54"/>
                <a:gd name="T29" fmla="*/ 2147483647 h 20"/>
                <a:gd name="T30" fmla="*/ 2147483647 w 54"/>
                <a:gd name="T31" fmla="*/ 2147483647 h 20"/>
                <a:gd name="T32" fmla="*/ 2147483647 w 54"/>
                <a:gd name="T33" fmla="*/ 2147483647 h 20"/>
                <a:gd name="T34" fmla="*/ 2147483647 w 54"/>
                <a:gd name="T35" fmla="*/ 2147483647 h 20"/>
                <a:gd name="T36" fmla="*/ 2147483647 w 54"/>
                <a:gd name="T37" fmla="*/ 2147483647 h 20"/>
                <a:gd name="T38" fmla="*/ 2147483647 w 54"/>
                <a:gd name="T39" fmla="*/ 2147483647 h 20"/>
                <a:gd name="T40" fmla="*/ 2147483647 w 54"/>
                <a:gd name="T41" fmla="*/ 2147483647 h 20"/>
                <a:gd name="T42" fmla="*/ 2147483647 w 54"/>
                <a:gd name="T43" fmla="*/ 2147483647 h 20"/>
                <a:gd name="T44" fmla="*/ 2147483647 w 54"/>
                <a:gd name="T45" fmla="*/ 2147483647 h 20"/>
                <a:gd name="T46" fmla="*/ 2147483647 w 54"/>
                <a:gd name="T47" fmla="*/ 2147483647 h 20"/>
                <a:gd name="T48" fmla="*/ 2147483647 w 54"/>
                <a:gd name="T49" fmla="*/ 2147483647 h 20"/>
                <a:gd name="T50" fmla="*/ 2147483647 w 54"/>
                <a:gd name="T51" fmla="*/ 2147483647 h 20"/>
                <a:gd name="T52" fmla="*/ 2147483647 w 54"/>
                <a:gd name="T53" fmla="*/ 0 h 20"/>
                <a:gd name="T54" fmla="*/ 2147483647 w 54"/>
                <a:gd name="T55" fmla="*/ 0 h 20"/>
                <a:gd name="T56" fmla="*/ 2147483647 w 54"/>
                <a:gd name="T57" fmla="*/ 0 h 20"/>
                <a:gd name="T58" fmla="*/ 2147483647 w 5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20"/>
                <a:gd name="T92" fmla="*/ 54 w 5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20">
                  <a:moveTo>
                    <a:pt x="10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39" y="20"/>
                  </a:lnTo>
                  <a:lnTo>
                    <a:pt x="45" y="20"/>
                  </a:lnTo>
                  <a:lnTo>
                    <a:pt x="49" y="17"/>
                  </a:lnTo>
                  <a:lnTo>
                    <a:pt x="51" y="14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1" y="6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3" name="Line 1488"/>
            <p:cNvSpPr>
              <a:spLocks noChangeShapeType="1"/>
            </p:cNvSpPr>
            <p:nvPr/>
          </p:nvSpPr>
          <p:spPr bwMode="auto">
            <a:xfrm>
              <a:off x="1357426" y="218122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4" name="Freeform 1489"/>
            <p:cNvSpPr>
              <a:spLocks/>
            </p:cNvSpPr>
            <p:nvPr/>
          </p:nvSpPr>
          <p:spPr bwMode="auto">
            <a:xfrm>
              <a:off x="1354660" y="2181226"/>
              <a:ext cx="13832" cy="5641"/>
            </a:xfrm>
            <a:custGeom>
              <a:avLst/>
              <a:gdLst>
                <a:gd name="T0" fmla="*/ 2147483647 w 49"/>
                <a:gd name="T1" fmla="*/ 0 h 20"/>
                <a:gd name="T2" fmla="*/ 2147483647 w 49"/>
                <a:gd name="T3" fmla="*/ 0 h 20"/>
                <a:gd name="T4" fmla="*/ 2147483647 w 49"/>
                <a:gd name="T5" fmla="*/ 0 h 20"/>
                <a:gd name="T6" fmla="*/ 2147483647 w 49"/>
                <a:gd name="T7" fmla="*/ 2147483647 h 20"/>
                <a:gd name="T8" fmla="*/ 0 w 49"/>
                <a:gd name="T9" fmla="*/ 2147483647 h 20"/>
                <a:gd name="T10" fmla="*/ 0 w 49"/>
                <a:gd name="T11" fmla="*/ 2147483647 h 20"/>
                <a:gd name="T12" fmla="*/ 0 w 49"/>
                <a:gd name="T13" fmla="*/ 2147483647 h 20"/>
                <a:gd name="T14" fmla="*/ 0 w 49"/>
                <a:gd name="T15" fmla="*/ 2147483647 h 20"/>
                <a:gd name="T16" fmla="*/ 0 w 49"/>
                <a:gd name="T17" fmla="*/ 2147483647 h 20"/>
                <a:gd name="T18" fmla="*/ 0 w 49"/>
                <a:gd name="T19" fmla="*/ 2147483647 h 20"/>
                <a:gd name="T20" fmla="*/ 0 w 49"/>
                <a:gd name="T21" fmla="*/ 2147483647 h 20"/>
                <a:gd name="T22" fmla="*/ 2147483647 w 49"/>
                <a:gd name="T23" fmla="*/ 2147483647 h 20"/>
                <a:gd name="T24" fmla="*/ 2147483647 w 49"/>
                <a:gd name="T25" fmla="*/ 2147483647 h 20"/>
                <a:gd name="T26" fmla="*/ 2147483647 w 49"/>
                <a:gd name="T27" fmla="*/ 2147483647 h 20"/>
                <a:gd name="T28" fmla="*/ 2147483647 w 49"/>
                <a:gd name="T29" fmla="*/ 2147483647 h 20"/>
                <a:gd name="T30" fmla="*/ 2147483647 w 49"/>
                <a:gd name="T31" fmla="*/ 2147483647 h 20"/>
                <a:gd name="T32" fmla="*/ 2147483647 w 49"/>
                <a:gd name="T33" fmla="*/ 2147483647 h 20"/>
                <a:gd name="T34" fmla="*/ 2147483647 w 49"/>
                <a:gd name="T35" fmla="*/ 2147483647 h 20"/>
                <a:gd name="T36" fmla="*/ 2147483647 w 49"/>
                <a:gd name="T37" fmla="*/ 2147483647 h 20"/>
                <a:gd name="T38" fmla="*/ 2147483647 w 49"/>
                <a:gd name="T39" fmla="*/ 2147483647 h 20"/>
                <a:gd name="T40" fmla="*/ 2147483647 w 49"/>
                <a:gd name="T41" fmla="*/ 2147483647 h 20"/>
                <a:gd name="T42" fmla="*/ 2147483647 w 49"/>
                <a:gd name="T43" fmla="*/ 2147483647 h 20"/>
                <a:gd name="T44" fmla="*/ 2147483647 w 49"/>
                <a:gd name="T45" fmla="*/ 2147483647 h 20"/>
                <a:gd name="T46" fmla="*/ 2147483647 w 49"/>
                <a:gd name="T47" fmla="*/ 2147483647 h 20"/>
                <a:gd name="T48" fmla="*/ 2147483647 w 49"/>
                <a:gd name="T49" fmla="*/ 2147483647 h 20"/>
                <a:gd name="T50" fmla="*/ 2147483647 w 49"/>
                <a:gd name="T51" fmla="*/ 2147483647 h 20"/>
                <a:gd name="T52" fmla="*/ 2147483647 w 49"/>
                <a:gd name="T53" fmla="*/ 0 h 20"/>
                <a:gd name="T54" fmla="*/ 2147483647 w 49"/>
                <a:gd name="T55" fmla="*/ 0 h 20"/>
                <a:gd name="T56" fmla="*/ 2147483647 w 49"/>
                <a:gd name="T57" fmla="*/ 0 h 20"/>
                <a:gd name="T58" fmla="*/ 2147483647 w 4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9"/>
                <a:gd name="T91" fmla="*/ 0 h 20"/>
                <a:gd name="T92" fmla="*/ 49 w 4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9" h="20">
                  <a:moveTo>
                    <a:pt x="9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20"/>
                  </a:lnTo>
                  <a:lnTo>
                    <a:pt x="34" y="20"/>
                  </a:lnTo>
                  <a:lnTo>
                    <a:pt x="44" y="20"/>
                  </a:lnTo>
                  <a:lnTo>
                    <a:pt x="44" y="1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49" y="12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5" name="Line 1490"/>
            <p:cNvSpPr>
              <a:spLocks noChangeShapeType="1"/>
            </p:cNvSpPr>
            <p:nvPr/>
          </p:nvSpPr>
          <p:spPr bwMode="auto">
            <a:xfrm>
              <a:off x="1368492" y="218263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6" name="Freeform 1491"/>
            <p:cNvSpPr>
              <a:spLocks/>
            </p:cNvSpPr>
            <p:nvPr/>
          </p:nvSpPr>
          <p:spPr bwMode="auto">
            <a:xfrm>
              <a:off x="1362959" y="2181226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2147483647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2147483647 h 43"/>
                <a:gd name="T22" fmla="*/ 2147483647 w 20"/>
                <a:gd name="T23" fmla="*/ 2147483647 h 43"/>
                <a:gd name="T24" fmla="*/ 2147483647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2147483647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7" name="Line 1492"/>
            <p:cNvSpPr>
              <a:spLocks noChangeShapeType="1"/>
            </p:cNvSpPr>
            <p:nvPr/>
          </p:nvSpPr>
          <p:spPr bwMode="auto">
            <a:xfrm>
              <a:off x="1365725" y="21868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8" name="Freeform 1493"/>
            <p:cNvSpPr>
              <a:spLocks/>
            </p:cNvSpPr>
            <p:nvPr/>
          </p:nvSpPr>
          <p:spPr bwMode="auto">
            <a:xfrm>
              <a:off x="1362959" y="2186868"/>
              <a:ext cx="12449" cy="5641"/>
            </a:xfrm>
            <a:custGeom>
              <a:avLst/>
              <a:gdLst>
                <a:gd name="T0" fmla="*/ 2147483647 w 46"/>
                <a:gd name="T1" fmla="*/ 0 h 20"/>
                <a:gd name="T2" fmla="*/ 2147483647 w 46"/>
                <a:gd name="T3" fmla="*/ 0 h 20"/>
                <a:gd name="T4" fmla="*/ 2147483647 w 46"/>
                <a:gd name="T5" fmla="*/ 2147483647 h 20"/>
                <a:gd name="T6" fmla="*/ 2147483647 w 46"/>
                <a:gd name="T7" fmla="*/ 2147483647 h 20"/>
                <a:gd name="T8" fmla="*/ 2147483647 w 46"/>
                <a:gd name="T9" fmla="*/ 2147483647 h 20"/>
                <a:gd name="T10" fmla="*/ 2147483647 w 46"/>
                <a:gd name="T11" fmla="*/ 2147483647 h 20"/>
                <a:gd name="T12" fmla="*/ 0 w 46"/>
                <a:gd name="T13" fmla="*/ 2147483647 h 20"/>
                <a:gd name="T14" fmla="*/ 0 w 46"/>
                <a:gd name="T15" fmla="*/ 2147483647 h 20"/>
                <a:gd name="T16" fmla="*/ 0 w 46"/>
                <a:gd name="T17" fmla="*/ 2147483647 h 20"/>
                <a:gd name="T18" fmla="*/ 2147483647 w 46"/>
                <a:gd name="T19" fmla="*/ 2147483647 h 20"/>
                <a:gd name="T20" fmla="*/ 2147483647 w 46"/>
                <a:gd name="T21" fmla="*/ 2147483647 h 20"/>
                <a:gd name="T22" fmla="*/ 2147483647 w 46"/>
                <a:gd name="T23" fmla="*/ 2147483647 h 20"/>
                <a:gd name="T24" fmla="*/ 2147483647 w 46"/>
                <a:gd name="T25" fmla="*/ 2147483647 h 20"/>
                <a:gd name="T26" fmla="*/ 2147483647 w 46"/>
                <a:gd name="T27" fmla="*/ 2147483647 h 20"/>
                <a:gd name="T28" fmla="*/ 2147483647 w 46"/>
                <a:gd name="T29" fmla="*/ 2147483647 h 20"/>
                <a:gd name="T30" fmla="*/ 2147483647 w 46"/>
                <a:gd name="T31" fmla="*/ 2147483647 h 20"/>
                <a:gd name="T32" fmla="*/ 2147483647 w 46"/>
                <a:gd name="T33" fmla="*/ 2147483647 h 20"/>
                <a:gd name="T34" fmla="*/ 2147483647 w 46"/>
                <a:gd name="T35" fmla="*/ 2147483647 h 20"/>
                <a:gd name="T36" fmla="*/ 2147483647 w 46"/>
                <a:gd name="T37" fmla="*/ 2147483647 h 20"/>
                <a:gd name="T38" fmla="*/ 2147483647 w 46"/>
                <a:gd name="T39" fmla="*/ 2147483647 h 20"/>
                <a:gd name="T40" fmla="*/ 2147483647 w 46"/>
                <a:gd name="T41" fmla="*/ 2147483647 h 20"/>
                <a:gd name="T42" fmla="*/ 2147483647 w 46"/>
                <a:gd name="T43" fmla="*/ 2147483647 h 20"/>
                <a:gd name="T44" fmla="*/ 2147483647 w 46"/>
                <a:gd name="T45" fmla="*/ 2147483647 h 20"/>
                <a:gd name="T46" fmla="*/ 2147483647 w 46"/>
                <a:gd name="T47" fmla="*/ 2147483647 h 20"/>
                <a:gd name="T48" fmla="*/ 2147483647 w 46"/>
                <a:gd name="T49" fmla="*/ 2147483647 h 20"/>
                <a:gd name="T50" fmla="*/ 2147483647 w 46"/>
                <a:gd name="T51" fmla="*/ 2147483647 h 20"/>
                <a:gd name="T52" fmla="*/ 2147483647 w 46"/>
                <a:gd name="T53" fmla="*/ 2147483647 h 20"/>
                <a:gd name="T54" fmla="*/ 2147483647 w 46"/>
                <a:gd name="T55" fmla="*/ 0 h 20"/>
                <a:gd name="T56" fmla="*/ 2147483647 w 46"/>
                <a:gd name="T57" fmla="*/ 0 h 20"/>
                <a:gd name="T58" fmla="*/ 2147483647 w 4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0"/>
                <a:gd name="T92" fmla="*/ 46 w 4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0">
                  <a:moveTo>
                    <a:pt x="11" y="0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31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3" y="20"/>
                  </a:lnTo>
                  <a:lnTo>
                    <a:pt x="43" y="18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9" name="Line 1494"/>
            <p:cNvSpPr>
              <a:spLocks noChangeShapeType="1"/>
            </p:cNvSpPr>
            <p:nvPr/>
          </p:nvSpPr>
          <p:spPr bwMode="auto">
            <a:xfrm>
              <a:off x="1375408" y="21911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0" name="Freeform 1495"/>
            <p:cNvSpPr>
              <a:spLocks/>
            </p:cNvSpPr>
            <p:nvPr/>
          </p:nvSpPr>
          <p:spPr bwMode="auto">
            <a:xfrm>
              <a:off x="1369876" y="2186868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2147483647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2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7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1" name="Line 1496"/>
            <p:cNvSpPr>
              <a:spLocks noChangeShapeType="1"/>
            </p:cNvSpPr>
            <p:nvPr/>
          </p:nvSpPr>
          <p:spPr bwMode="auto">
            <a:xfrm>
              <a:off x="1372642" y="219533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2" name="Freeform 1497"/>
            <p:cNvSpPr>
              <a:spLocks/>
            </p:cNvSpPr>
            <p:nvPr/>
          </p:nvSpPr>
          <p:spPr bwMode="auto">
            <a:xfrm>
              <a:off x="1369876" y="2195330"/>
              <a:ext cx="23515" cy="4232"/>
            </a:xfrm>
            <a:custGeom>
              <a:avLst/>
              <a:gdLst>
                <a:gd name="T0" fmla="*/ 2147483647 w 83"/>
                <a:gd name="T1" fmla="*/ 0 h 19"/>
                <a:gd name="T2" fmla="*/ 2147483647 w 83"/>
                <a:gd name="T3" fmla="*/ 0 h 19"/>
                <a:gd name="T4" fmla="*/ 2147483647 w 83"/>
                <a:gd name="T5" fmla="*/ 0 h 19"/>
                <a:gd name="T6" fmla="*/ 2147483647 w 83"/>
                <a:gd name="T7" fmla="*/ 2147483647 h 19"/>
                <a:gd name="T8" fmla="*/ 2147483647 w 83"/>
                <a:gd name="T9" fmla="*/ 2147483647 h 19"/>
                <a:gd name="T10" fmla="*/ 0 w 83"/>
                <a:gd name="T11" fmla="*/ 2147483647 h 19"/>
                <a:gd name="T12" fmla="*/ 0 w 83"/>
                <a:gd name="T13" fmla="*/ 2147483647 h 19"/>
                <a:gd name="T14" fmla="*/ 0 w 83"/>
                <a:gd name="T15" fmla="*/ 2147483647 h 19"/>
                <a:gd name="T16" fmla="*/ 0 w 83"/>
                <a:gd name="T17" fmla="*/ 2147483647 h 19"/>
                <a:gd name="T18" fmla="*/ 0 w 83"/>
                <a:gd name="T19" fmla="*/ 2147483647 h 19"/>
                <a:gd name="T20" fmla="*/ 2147483647 w 83"/>
                <a:gd name="T21" fmla="*/ 2147483647 h 19"/>
                <a:gd name="T22" fmla="*/ 2147483647 w 83"/>
                <a:gd name="T23" fmla="*/ 2147483647 h 19"/>
                <a:gd name="T24" fmla="*/ 2147483647 w 83"/>
                <a:gd name="T25" fmla="*/ 2147483647 h 19"/>
                <a:gd name="T26" fmla="*/ 2147483647 w 83"/>
                <a:gd name="T27" fmla="*/ 2147483647 h 19"/>
                <a:gd name="T28" fmla="*/ 2147483647 w 83"/>
                <a:gd name="T29" fmla="*/ 2147483647 h 19"/>
                <a:gd name="T30" fmla="*/ 2147483647 w 83"/>
                <a:gd name="T31" fmla="*/ 2147483647 h 19"/>
                <a:gd name="T32" fmla="*/ 2147483647 w 83"/>
                <a:gd name="T33" fmla="*/ 2147483647 h 19"/>
                <a:gd name="T34" fmla="*/ 2147483647 w 83"/>
                <a:gd name="T35" fmla="*/ 2147483647 h 19"/>
                <a:gd name="T36" fmla="*/ 2147483647 w 83"/>
                <a:gd name="T37" fmla="*/ 2147483647 h 19"/>
                <a:gd name="T38" fmla="*/ 2147483647 w 83"/>
                <a:gd name="T39" fmla="*/ 2147483647 h 19"/>
                <a:gd name="T40" fmla="*/ 2147483647 w 83"/>
                <a:gd name="T41" fmla="*/ 2147483647 h 19"/>
                <a:gd name="T42" fmla="*/ 2147483647 w 83"/>
                <a:gd name="T43" fmla="*/ 2147483647 h 19"/>
                <a:gd name="T44" fmla="*/ 2147483647 w 83"/>
                <a:gd name="T45" fmla="*/ 2147483647 h 19"/>
                <a:gd name="T46" fmla="*/ 2147483647 w 83"/>
                <a:gd name="T47" fmla="*/ 2147483647 h 19"/>
                <a:gd name="T48" fmla="*/ 2147483647 w 83"/>
                <a:gd name="T49" fmla="*/ 2147483647 h 19"/>
                <a:gd name="T50" fmla="*/ 2147483647 w 83"/>
                <a:gd name="T51" fmla="*/ 2147483647 h 19"/>
                <a:gd name="T52" fmla="*/ 2147483647 w 83"/>
                <a:gd name="T53" fmla="*/ 0 h 19"/>
                <a:gd name="T54" fmla="*/ 2147483647 w 83"/>
                <a:gd name="T55" fmla="*/ 0 h 19"/>
                <a:gd name="T56" fmla="*/ 2147483647 w 83"/>
                <a:gd name="T57" fmla="*/ 0 h 19"/>
                <a:gd name="T58" fmla="*/ 2147483647 w 8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3"/>
                <a:gd name="T91" fmla="*/ 0 h 19"/>
                <a:gd name="T92" fmla="*/ 83 w 8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3" h="19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69" y="19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4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3" name="Line 1498"/>
            <p:cNvSpPr>
              <a:spLocks noChangeShapeType="1"/>
            </p:cNvSpPr>
            <p:nvPr/>
          </p:nvSpPr>
          <p:spPr bwMode="auto">
            <a:xfrm>
              <a:off x="1393389" y="219815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4" name="Freeform 1499"/>
            <p:cNvSpPr>
              <a:spLocks/>
            </p:cNvSpPr>
            <p:nvPr/>
          </p:nvSpPr>
          <p:spPr bwMode="auto">
            <a:xfrm>
              <a:off x="1387857" y="2195330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8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5" name="Line 1500"/>
            <p:cNvSpPr>
              <a:spLocks noChangeShapeType="1"/>
            </p:cNvSpPr>
            <p:nvPr/>
          </p:nvSpPr>
          <p:spPr bwMode="auto">
            <a:xfrm>
              <a:off x="1390623" y="220238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6" name="Freeform 1501"/>
            <p:cNvSpPr>
              <a:spLocks/>
            </p:cNvSpPr>
            <p:nvPr/>
          </p:nvSpPr>
          <p:spPr bwMode="auto">
            <a:xfrm>
              <a:off x="1387857" y="2202383"/>
              <a:ext cx="9683" cy="5641"/>
            </a:xfrm>
            <a:custGeom>
              <a:avLst/>
              <a:gdLst>
                <a:gd name="T0" fmla="*/ 2147483647 w 37"/>
                <a:gd name="T1" fmla="*/ 0 h 21"/>
                <a:gd name="T2" fmla="*/ 2147483647 w 37"/>
                <a:gd name="T3" fmla="*/ 0 h 21"/>
                <a:gd name="T4" fmla="*/ 2147483647 w 37"/>
                <a:gd name="T5" fmla="*/ 0 h 21"/>
                <a:gd name="T6" fmla="*/ 2147483647 w 37"/>
                <a:gd name="T7" fmla="*/ 0 h 21"/>
                <a:gd name="T8" fmla="*/ 0 w 37"/>
                <a:gd name="T9" fmla="*/ 2147483647 h 21"/>
                <a:gd name="T10" fmla="*/ 0 w 37"/>
                <a:gd name="T11" fmla="*/ 2147483647 h 21"/>
                <a:gd name="T12" fmla="*/ 0 w 37"/>
                <a:gd name="T13" fmla="*/ 2147483647 h 21"/>
                <a:gd name="T14" fmla="*/ 0 w 37"/>
                <a:gd name="T15" fmla="*/ 2147483647 h 21"/>
                <a:gd name="T16" fmla="*/ 0 w 37"/>
                <a:gd name="T17" fmla="*/ 2147483647 h 21"/>
                <a:gd name="T18" fmla="*/ 0 w 37"/>
                <a:gd name="T19" fmla="*/ 2147483647 h 21"/>
                <a:gd name="T20" fmla="*/ 0 w 37"/>
                <a:gd name="T21" fmla="*/ 2147483647 h 21"/>
                <a:gd name="T22" fmla="*/ 2147483647 w 37"/>
                <a:gd name="T23" fmla="*/ 2147483647 h 21"/>
                <a:gd name="T24" fmla="*/ 2147483647 w 37"/>
                <a:gd name="T25" fmla="*/ 2147483647 h 21"/>
                <a:gd name="T26" fmla="*/ 2147483647 w 37"/>
                <a:gd name="T27" fmla="*/ 2147483647 h 21"/>
                <a:gd name="T28" fmla="*/ 2147483647 w 37"/>
                <a:gd name="T29" fmla="*/ 2147483647 h 21"/>
                <a:gd name="T30" fmla="*/ 2147483647 w 37"/>
                <a:gd name="T31" fmla="*/ 2147483647 h 21"/>
                <a:gd name="T32" fmla="*/ 2147483647 w 37"/>
                <a:gd name="T33" fmla="*/ 2147483647 h 21"/>
                <a:gd name="T34" fmla="*/ 2147483647 w 37"/>
                <a:gd name="T35" fmla="*/ 2147483647 h 21"/>
                <a:gd name="T36" fmla="*/ 2147483647 w 37"/>
                <a:gd name="T37" fmla="*/ 2147483647 h 21"/>
                <a:gd name="T38" fmla="*/ 2147483647 w 37"/>
                <a:gd name="T39" fmla="*/ 2147483647 h 21"/>
                <a:gd name="T40" fmla="*/ 2147483647 w 37"/>
                <a:gd name="T41" fmla="*/ 2147483647 h 21"/>
                <a:gd name="T42" fmla="*/ 2147483647 w 37"/>
                <a:gd name="T43" fmla="*/ 2147483647 h 21"/>
                <a:gd name="T44" fmla="*/ 2147483647 w 37"/>
                <a:gd name="T45" fmla="*/ 2147483647 h 21"/>
                <a:gd name="T46" fmla="*/ 2147483647 w 37"/>
                <a:gd name="T47" fmla="*/ 2147483647 h 21"/>
                <a:gd name="T48" fmla="*/ 2147483647 w 37"/>
                <a:gd name="T49" fmla="*/ 2147483647 h 21"/>
                <a:gd name="T50" fmla="*/ 2147483647 w 37"/>
                <a:gd name="T51" fmla="*/ 0 h 21"/>
                <a:gd name="T52" fmla="*/ 2147483647 w 37"/>
                <a:gd name="T53" fmla="*/ 0 h 21"/>
                <a:gd name="T54" fmla="*/ 2147483647 w 37"/>
                <a:gd name="T55" fmla="*/ 0 h 21"/>
                <a:gd name="T56" fmla="*/ 2147483647 w 37"/>
                <a:gd name="T57" fmla="*/ 0 h 21"/>
                <a:gd name="T58" fmla="*/ 2147483647 w 3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1"/>
                <a:gd name="T92" fmla="*/ 37 w 3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1">
                  <a:moveTo>
                    <a:pt x="9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23" y="21"/>
                  </a:lnTo>
                  <a:lnTo>
                    <a:pt x="31" y="21"/>
                  </a:lnTo>
                  <a:lnTo>
                    <a:pt x="31" y="18"/>
                  </a:lnTo>
                  <a:lnTo>
                    <a:pt x="35" y="18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7" name="Line 1502"/>
            <p:cNvSpPr>
              <a:spLocks noChangeShapeType="1"/>
            </p:cNvSpPr>
            <p:nvPr/>
          </p:nvSpPr>
          <p:spPr bwMode="auto">
            <a:xfrm>
              <a:off x="1397539" y="220379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8" name="Freeform 1503"/>
            <p:cNvSpPr>
              <a:spLocks/>
            </p:cNvSpPr>
            <p:nvPr/>
          </p:nvSpPr>
          <p:spPr bwMode="auto">
            <a:xfrm>
              <a:off x="1392006" y="2202383"/>
              <a:ext cx="5533" cy="1128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0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0 h 44"/>
                <a:gd name="T22" fmla="*/ 2147483647 w 20"/>
                <a:gd name="T23" fmla="*/ 2147483647 h 44"/>
                <a:gd name="T24" fmla="*/ 2147483647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2147483647 w 20"/>
                <a:gd name="T33" fmla="*/ 2147483647 h 44"/>
                <a:gd name="T34" fmla="*/ 2147483647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9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6" y="41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9" name="Line 1504"/>
            <p:cNvSpPr>
              <a:spLocks noChangeShapeType="1"/>
            </p:cNvSpPr>
            <p:nvPr/>
          </p:nvSpPr>
          <p:spPr bwMode="auto">
            <a:xfrm>
              <a:off x="1396156" y="220802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0" name="Freeform 1505"/>
            <p:cNvSpPr>
              <a:spLocks/>
            </p:cNvSpPr>
            <p:nvPr/>
          </p:nvSpPr>
          <p:spPr bwMode="auto">
            <a:xfrm>
              <a:off x="1392006" y="2208024"/>
              <a:ext cx="20748" cy="5641"/>
            </a:xfrm>
            <a:custGeom>
              <a:avLst/>
              <a:gdLst>
                <a:gd name="T0" fmla="*/ 2147483647 w 76"/>
                <a:gd name="T1" fmla="*/ 0 h 21"/>
                <a:gd name="T2" fmla="*/ 2147483647 w 76"/>
                <a:gd name="T3" fmla="*/ 0 h 21"/>
                <a:gd name="T4" fmla="*/ 2147483647 w 76"/>
                <a:gd name="T5" fmla="*/ 2147483647 h 21"/>
                <a:gd name="T6" fmla="*/ 2147483647 w 76"/>
                <a:gd name="T7" fmla="*/ 2147483647 h 21"/>
                <a:gd name="T8" fmla="*/ 2147483647 w 76"/>
                <a:gd name="T9" fmla="*/ 2147483647 h 21"/>
                <a:gd name="T10" fmla="*/ 2147483647 w 76"/>
                <a:gd name="T11" fmla="*/ 2147483647 h 21"/>
                <a:gd name="T12" fmla="*/ 0 w 76"/>
                <a:gd name="T13" fmla="*/ 2147483647 h 21"/>
                <a:gd name="T14" fmla="*/ 0 w 76"/>
                <a:gd name="T15" fmla="*/ 2147483647 h 21"/>
                <a:gd name="T16" fmla="*/ 0 w 76"/>
                <a:gd name="T17" fmla="*/ 2147483647 h 21"/>
                <a:gd name="T18" fmla="*/ 2147483647 w 76"/>
                <a:gd name="T19" fmla="*/ 2147483647 h 21"/>
                <a:gd name="T20" fmla="*/ 2147483647 w 76"/>
                <a:gd name="T21" fmla="*/ 2147483647 h 21"/>
                <a:gd name="T22" fmla="*/ 2147483647 w 76"/>
                <a:gd name="T23" fmla="*/ 2147483647 h 21"/>
                <a:gd name="T24" fmla="*/ 2147483647 w 76"/>
                <a:gd name="T25" fmla="*/ 2147483647 h 21"/>
                <a:gd name="T26" fmla="*/ 2147483647 w 76"/>
                <a:gd name="T27" fmla="*/ 2147483647 h 21"/>
                <a:gd name="T28" fmla="*/ 2147483647 w 76"/>
                <a:gd name="T29" fmla="*/ 2147483647 h 21"/>
                <a:gd name="T30" fmla="*/ 2147483647 w 76"/>
                <a:gd name="T31" fmla="*/ 2147483647 h 21"/>
                <a:gd name="T32" fmla="*/ 2147483647 w 76"/>
                <a:gd name="T33" fmla="*/ 2147483647 h 21"/>
                <a:gd name="T34" fmla="*/ 2147483647 w 76"/>
                <a:gd name="T35" fmla="*/ 2147483647 h 21"/>
                <a:gd name="T36" fmla="*/ 2147483647 w 76"/>
                <a:gd name="T37" fmla="*/ 2147483647 h 21"/>
                <a:gd name="T38" fmla="*/ 2147483647 w 76"/>
                <a:gd name="T39" fmla="*/ 2147483647 h 21"/>
                <a:gd name="T40" fmla="*/ 2147483647 w 76"/>
                <a:gd name="T41" fmla="*/ 2147483647 h 21"/>
                <a:gd name="T42" fmla="*/ 2147483647 w 76"/>
                <a:gd name="T43" fmla="*/ 2147483647 h 21"/>
                <a:gd name="T44" fmla="*/ 2147483647 w 76"/>
                <a:gd name="T45" fmla="*/ 2147483647 h 21"/>
                <a:gd name="T46" fmla="*/ 2147483647 w 76"/>
                <a:gd name="T47" fmla="*/ 2147483647 h 21"/>
                <a:gd name="T48" fmla="*/ 2147483647 w 76"/>
                <a:gd name="T49" fmla="*/ 2147483647 h 21"/>
                <a:gd name="T50" fmla="*/ 2147483647 w 76"/>
                <a:gd name="T51" fmla="*/ 2147483647 h 21"/>
                <a:gd name="T52" fmla="*/ 2147483647 w 76"/>
                <a:gd name="T53" fmla="*/ 2147483647 h 21"/>
                <a:gd name="T54" fmla="*/ 2147483647 w 76"/>
                <a:gd name="T55" fmla="*/ 0 h 21"/>
                <a:gd name="T56" fmla="*/ 2147483647 w 76"/>
                <a:gd name="T57" fmla="*/ 0 h 21"/>
                <a:gd name="T58" fmla="*/ 2147483647 w 7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6"/>
                <a:gd name="T91" fmla="*/ 0 h 21"/>
                <a:gd name="T92" fmla="*/ 76 w 7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6" h="21">
                  <a:moveTo>
                    <a:pt x="12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64" y="21"/>
                  </a:lnTo>
                  <a:lnTo>
                    <a:pt x="70" y="21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6" y="10"/>
                  </a:lnTo>
                  <a:lnTo>
                    <a:pt x="76" y="6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1" name="Line 1506"/>
            <p:cNvSpPr>
              <a:spLocks noChangeShapeType="1"/>
            </p:cNvSpPr>
            <p:nvPr/>
          </p:nvSpPr>
          <p:spPr bwMode="auto">
            <a:xfrm>
              <a:off x="1412754" y="221225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2" name="Freeform 1507"/>
            <p:cNvSpPr>
              <a:spLocks/>
            </p:cNvSpPr>
            <p:nvPr/>
          </p:nvSpPr>
          <p:spPr bwMode="auto">
            <a:xfrm>
              <a:off x="1408605" y="2208024"/>
              <a:ext cx="4150" cy="14103"/>
            </a:xfrm>
            <a:custGeom>
              <a:avLst/>
              <a:gdLst>
                <a:gd name="T0" fmla="*/ 2147483647 w 18"/>
                <a:gd name="T1" fmla="*/ 2147483647 h 47"/>
                <a:gd name="T2" fmla="*/ 2147483647 w 18"/>
                <a:gd name="T3" fmla="*/ 2147483647 h 47"/>
                <a:gd name="T4" fmla="*/ 2147483647 w 18"/>
                <a:gd name="T5" fmla="*/ 2147483647 h 47"/>
                <a:gd name="T6" fmla="*/ 2147483647 w 18"/>
                <a:gd name="T7" fmla="*/ 2147483647 h 47"/>
                <a:gd name="T8" fmla="*/ 2147483647 w 18"/>
                <a:gd name="T9" fmla="*/ 2147483647 h 47"/>
                <a:gd name="T10" fmla="*/ 2147483647 w 18"/>
                <a:gd name="T11" fmla="*/ 2147483647 h 47"/>
                <a:gd name="T12" fmla="*/ 2147483647 w 18"/>
                <a:gd name="T13" fmla="*/ 0 h 47"/>
                <a:gd name="T14" fmla="*/ 2147483647 w 18"/>
                <a:gd name="T15" fmla="*/ 0 h 47"/>
                <a:gd name="T16" fmla="*/ 2147483647 w 18"/>
                <a:gd name="T17" fmla="*/ 0 h 47"/>
                <a:gd name="T18" fmla="*/ 2147483647 w 18"/>
                <a:gd name="T19" fmla="*/ 2147483647 h 47"/>
                <a:gd name="T20" fmla="*/ 2147483647 w 18"/>
                <a:gd name="T21" fmla="*/ 2147483647 h 47"/>
                <a:gd name="T22" fmla="*/ 0 w 18"/>
                <a:gd name="T23" fmla="*/ 2147483647 h 47"/>
                <a:gd name="T24" fmla="*/ 0 w 18"/>
                <a:gd name="T25" fmla="*/ 2147483647 h 47"/>
                <a:gd name="T26" fmla="*/ 0 w 18"/>
                <a:gd name="T27" fmla="*/ 2147483647 h 47"/>
                <a:gd name="T28" fmla="*/ 0 w 18"/>
                <a:gd name="T29" fmla="*/ 2147483647 h 47"/>
                <a:gd name="T30" fmla="*/ 0 w 18"/>
                <a:gd name="T31" fmla="*/ 2147483647 h 47"/>
                <a:gd name="T32" fmla="*/ 0 w 18"/>
                <a:gd name="T33" fmla="*/ 2147483647 h 47"/>
                <a:gd name="T34" fmla="*/ 0 w 18"/>
                <a:gd name="T35" fmla="*/ 2147483647 h 47"/>
                <a:gd name="T36" fmla="*/ 2147483647 w 18"/>
                <a:gd name="T37" fmla="*/ 2147483647 h 47"/>
                <a:gd name="T38" fmla="*/ 2147483647 w 18"/>
                <a:gd name="T39" fmla="*/ 2147483647 h 47"/>
                <a:gd name="T40" fmla="*/ 2147483647 w 18"/>
                <a:gd name="T41" fmla="*/ 2147483647 h 47"/>
                <a:gd name="T42" fmla="*/ 2147483647 w 18"/>
                <a:gd name="T43" fmla="*/ 2147483647 h 47"/>
                <a:gd name="T44" fmla="*/ 2147483647 w 18"/>
                <a:gd name="T45" fmla="*/ 2147483647 h 47"/>
                <a:gd name="T46" fmla="*/ 2147483647 w 18"/>
                <a:gd name="T47" fmla="*/ 2147483647 h 47"/>
                <a:gd name="T48" fmla="*/ 2147483647 w 18"/>
                <a:gd name="T49" fmla="*/ 2147483647 h 47"/>
                <a:gd name="T50" fmla="*/ 2147483647 w 18"/>
                <a:gd name="T51" fmla="*/ 2147483647 h 47"/>
                <a:gd name="T52" fmla="*/ 2147483647 w 18"/>
                <a:gd name="T53" fmla="*/ 2147483647 h 47"/>
                <a:gd name="T54" fmla="*/ 2147483647 w 18"/>
                <a:gd name="T55" fmla="*/ 2147483647 h 47"/>
                <a:gd name="T56" fmla="*/ 2147483647 w 18"/>
                <a:gd name="T57" fmla="*/ 2147483647 h 47"/>
                <a:gd name="T58" fmla="*/ 2147483647 w 18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7"/>
                <a:gd name="T92" fmla="*/ 18 w 18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7">
                  <a:moveTo>
                    <a:pt x="18" y="12"/>
                  </a:moveTo>
                  <a:lnTo>
                    <a:pt x="18" y="10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3" name="Line 1508"/>
            <p:cNvSpPr>
              <a:spLocks noChangeShapeType="1"/>
            </p:cNvSpPr>
            <p:nvPr/>
          </p:nvSpPr>
          <p:spPr bwMode="auto">
            <a:xfrm>
              <a:off x="1409987" y="221648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4" name="Freeform 1509"/>
            <p:cNvSpPr>
              <a:spLocks/>
            </p:cNvSpPr>
            <p:nvPr/>
          </p:nvSpPr>
          <p:spPr bwMode="auto">
            <a:xfrm>
              <a:off x="1407221" y="2216486"/>
              <a:ext cx="20748" cy="5641"/>
            </a:xfrm>
            <a:custGeom>
              <a:avLst/>
              <a:gdLst>
                <a:gd name="T0" fmla="*/ 2147483647 w 75"/>
                <a:gd name="T1" fmla="*/ 0 h 20"/>
                <a:gd name="T2" fmla="*/ 2147483647 w 75"/>
                <a:gd name="T3" fmla="*/ 0 h 20"/>
                <a:gd name="T4" fmla="*/ 2147483647 w 75"/>
                <a:gd name="T5" fmla="*/ 0 h 20"/>
                <a:gd name="T6" fmla="*/ 2147483647 w 75"/>
                <a:gd name="T7" fmla="*/ 2147483647 h 20"/>
                <a:gd name="T8" fmla="*/ 2147483647 w 75"/>
                <a:gd name="T9" fmla="*/ 2147483647 h 20"/>
                <a:gd name="T10" fmla="*/ 2147483647 w 75"/>
                <a:gd name="T11" fmla="*/ 2147483647 h 20"/>
                <a:gd name="T12" fmla="*/ 2147483647 w 75"/>
                <a:gd name="T13" fmla="*/ 2147483647 h 20"/>
                <a:gd name="T14" fmla="*/ 0 w 75"/>
                <a:gd name="T15" fmla="*/ 2147483647 h 20"/>
                <a:gd name="T16" fmla="*/ 2147483647 w 75"/>
                <a:gd name="T17" fmla="*/ 2147483647 h 20"/>
                <a:gd name="T18" fmla="*/ 2147483647 w 75"/>
                <a:gd name="T19" fmla="*/ 2147483647 h 20"/>
                <a:gd name="T20" fmla="*/ 2147483647 w 75"/>
                <a:gd name="T21" fmla="*/ 2147483647 h 20"/>
                <a:gd name="T22" fmla="*/ 2147483647 w 75"/>
                <a:gd name="T23" fmla="*/ 2147483647 h 20"/>
                <a:gd name="T24" fmla="*/ 2147483647 w 75"/>
                <a:gd name="T25" fmla="*/ 2147483647 h 20"/>
                <a:gd name="T26" fmla="*/ 2147483647 w 75"/>
                <a:gd name="T27" fmla="*/ 2147483647 h 20"/>
                <a:gd name="T28" fmla="*/ 2147483647 w 75"/>
                <a:gd name="T29" fmla="*/ 2147483647 h 20"/>
                <a:gd name="T30" fmla="*/ 2147483647 w 75"/>
                <a:gd name="T31" fmla="*/ 2147483647 h 20"/>
                <a:gd name="T32" fmla="*/ 2147483647 w 75"/>
                <a:gd name="T33" fmla="*/ 2147483647 h 20"/>
                <a:gd name="T34" fmla="*/ 2147483647 w 75"/>
                <a:gd name="T35" fmla="*/ 2147483647 h 20"/>
                <a:gd name="T36" fmla="*/ 2147483647 w 75"/>
                <a:gd name="T37" fmla="*/ 2147483647 h 20"/>
                <a:gd name="T38" fmla="*/ 2147483647 w 75"/>
                <a:gd name="T39" fmla="*/ 2147483647 h 20"/>
                <a:gd name="T40" fmla="*/ 2147483647 w 75"/>
                <a:gd name="T41" fmla="*/ 2147483647 h 20"/>
                <a:gd name="T42" fmla="*/ 2147483647 w 75"/>
                <a:gd name="T43" fmla="*/ 2147483647 h 20"/>
                <a:gd name="T44" fmla="*/ 2147483647 w 75"/>
                <a:gd name="T45" fmla="*/ 2147483647 h 20"/>
                <a:gd name="T46" fmla="*/ 2147483647 w 75"/>
                <a:gd name="T47" fmla="*/ 2147483647 h 20"/>
                <a:gd name="T48" fmla="*/ 2147483647 w 75"/>
                <a:gd name="T49" fmla="*/ 2147483647 h 20"/>
                <a:gd name="T50" fmla="*/ 2147483647 w 75"/>
                <a:gd name="T51" fmla="*/ 2147483647 h 20"/>
                <a:gd name="T52" fmla="*/ 2147483647 w 75"/>
                <a:gd name="T53" fmla="*/ 0 h 20"/>
                <a:gd name="T54" fmla="*/ 2147483647 w 75"/>
                <a:gd name="T55" fmla="*/ 0 h 20"/>
                <a:gd name="T56" fmla="*/ 2147483647 w 75"/>
                <a:gd name="T57" fmla="*/ 0 h 20"/>
                <a:gd name="T58" fmla="*/ 2147483647 w 7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5"/>
                <a:gd name="T91" fmla="*/ 0 h 20"/>
                <a:gd name="T92" fmla="*/ 75 w 7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5" h="20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9" y="20"/>
                  </a:lnTo>
                  <a:lnTo>
                    <a:pt x="60" y="20"/>
                  </a:lnTo>
                  <a:lnTo>
                    <a:pt x="66" y="20"/>
                  </a:lnTo>
                  <a:lnTo>
                    <a:pt x="69" y="16"/>
                  </a:lnTo>
                  <a:lnTo>
                    <a:pt x="72" y="16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5" name="Line 1510"/>
            <p:cNvSpPr>
              <a:spLocks noChangeShapeType="1"/>
            </p:cNvSpPr>
            <p:nvPr/>
          </p:nvSpPr>
          <p:spPr bwMode="auto">
            <a:xfrm>
              <a:off x="1427969" y="221789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6" name="Freeform 1511"/>
            <p:cNvSpPr>
              <a:spLocks/>
            </p:cNvSpPr>
            <p:nvPr/>
          </p:nvSpPr>
          <p:spPr bwMode="auto">
            <a:xfrm>
              <a:off x="1422437" y="2216486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2147483647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2147483647 h 43"/>
                <a:gd name="T22" fmla="*/ 2147483647 w 21"/>
                <a:gd name="T23" fmla="*/ 2147483647 h 43"/>
                <a:gd name="T24" fmla="*/ 2147483647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2147483647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8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7" name="Line 1512"/>
            <p:cNvSpPr>
              <a:spLocks noChangeShapeType="1"/>
            </p:cNvSpPr>
            <p:nvPr/>
          </p:nvSpPr>
          <p:spPr bwMode="auto">
            <a:xfrm>
              <a:off x="1425203" y="222212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8" name="Freeform 1513"/>
            <p:cNvSpPr>
              <a:spLocks/>
            </p:cNvSpPr>
            <p:nvPr/>
          </p:nvSpPr>
          <p:spPr bwMode="auto">
            <a:xfrm>
              <a:off x="1422437" y="2222127"/>
              <a:ext cx="19365" cy="5641"/>
            </a:xfrm>
            <a:custGeom>
              <a:avLst/>
              <a:gdLst>
                <a:gd name="T0" fmla="*/ 2147483647 w 70"/>
                <a:gd name="T1" fmla="*/ 0 h 21"/>
                <a:gd name="T2" fmla="*/ 2147483647 w 70"/>
                <a:gd name="T3" fmla="*/ 2147483647 h 21"/>
                <a:gd name="T4" fmla="*/ 2147483647 w 70"/>
                <a:gd name="T5" fmla="*/ 2147483647 h 21"/>
                <a:gd name="T6" fmla="*/ 2147483647 w 70"/>
                <a:gd name="T7" fmla="*/ 2147483647 h 21"/>
                <a:gd name="T8" fmla="*/ 2147483647 w 70"/>
                <a:gd name="T9" fmla="*/ 2147483647 h 21"/>
                <a:gd name="T10" fmla="*/ 2147483647 w 70"/>
                <a:gd name="T11" fmla="*/ 2147483647 h 21"/>
                <a:gd name="T12" fmla="*/ 0 w 70"/>
                <a:gd name="T13" fmla="*/ 2147483647 h 21"/>
                <a:gd name="T14" fmla="*/ 0 w 70"/>
                <a:gd name="T15" fmla="*/ 2147483647 h 21"/>
                <a:gd name="T16" fmla="*/ 0 w 70"/>
                <a:gd name="T17" fmla="*/ 2147483647 h 21"/>
                <a:gd name="T18" fmla="*/ 2147483647 w 70"/>
                <a:gd name="T19" fmla="*/ 2147483647 h 21"/>
                <a:gd name="T20" fmla="*/ 2147483647 w 70"/>
                <a:gd name="T21" fmla="*/ 2147483647 h 21"/>
                <a:gd name="T22" fmla="*/ 2147483647 w 70"/>
                <a:gd name="T23" fmla="*/ 2147483647 h 21"/>
                <a:gd name="T24" fmla="*/ 2147483647 w 70"/>
                <a:gd name="T25" fmla="*/ 2147483647 h 21"/>
                <a:gd name="T26" fmla="*/ 2147483647 w 70"/>
                <a:gd name="T27" fmla="*/ 2147483647 h 21"/>
                <a:gd name="T28" fmla="*/ 2147483647 w 70"/>
                <a:gd name="T29" fmla="*/ 2147483647 h 21"/>
                <a:gd name="T30" fmla="*/ 2147483647 w 70"/>
                <a:gd name="T31" fmla="*/ 2147483647 h 21"/>
                <a:gd name="T32" fmla="*/ 2147483647 w 70"/>
                <a:gd name="T33" fmla="*/ 2147483647 h 21"/>
                <a:gd name="T34" fmla="*/ 2147483647 w 70"/>
                <a:gd name="T35" fmla="*/ 2147483647 h 21"/>
                <a:gd name="T36" fmla="*/ 2147483647 w 70"/>
                <a:gd name="T37" fmla="*/ 2147483647 h 21"/>
                <a:gd name="T38" fmla="*/ 2147483647 w 70"/>
                <a:gd name="T39" fmla="*/ 2147483647 h 21"/>
                <a:gd name="T40" fmla="*/ 2147483647 w 70"/>
                <a:gd name="T41" fmla="*/ 2147483647 h 21"/>
                <a:gd name="T42" fmla="*/ 2147483647 w 70"/>
                <a:gd name="T43" fmla="*/ 2147483647 h 21"/>
                <a:gd name="T44" fmla="*/ 2147483647 w 70"/>
                <a:gd name="T45" fmla="*/ 2147483647 h 21"/>
                <a:gd name="T46" fmla="*/ 2147483647 w 70"/>
                <a:gd name="T47" fmla="*/ 2147483647 h 21"/>
                <a:gd name="T48" fmla="*/ 2147483647 w 70"/>
                <a:gd name="T49" fmla="*/ 2147483647 h 21"/>
                <a:gd name="T50" fmla="*/ 2147483647 w 70"/>
                <a:gd name="T51" fmla="*/ 2147483647 h 21"/>
                <a:gd name="T52" fmla="*/ 2147483647 w 70"/>
                <a:gd name="T53" fmla="*/ 2147483647 h 21"/>
                <a:gd name="T54" fmla="*/ 2147483647 w 70"/>
                <a:gd name="T55" fmla="*/ 2147483647 h 21"/>
                <a:gd name="T56" fmla="*/ 2147483647 w 70"/>
                <a:gd name="T57" fmla="*/ 0 h 21"/>
                <a:gd name="T58" fmla="*/ 2147483647 w 7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0"/>
                <a:gd name="T91" fmla="*/ 0 h 21"/>
                <a:gd name="T92" fmla="*/ 70 w 7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0" h="21">
                  <a:moveTo>
                    <a:pt x="12" y="0"/>
                  </a:moveTo>
                  <a:lnTo>
                    <a:pt x="10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58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70" y="15"/>
                  </a:lnTo>
                  <a:lnTo>
                    <a:pt x="70" y="12"/>
                  </a:lnTo>
                  <a:lnTo>
                    <a:pt x="70" y="9"/>
                  </a:lnTo>
                  <a:lnTo>
                    <a:pt x="70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9" name="Line 1514"/>
            <p:cNvSpPr>
              <a:spLocks noChangeShapeType="1"/>
            </p:cNvSpPr>
            <p:nvPr/>
          </p:nvSpPr>
          <p:spPr bwMode="auto">
            <a:xfrm>
              <a:off x="1439036" y="222212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0" name="Freeform 1515"/>
            <p:cNvSpPr>
              <a:spLocks/>
            </p:cNvSpPr>
            <p:nvPr/>
          </p:nvSpPr>
          <p:spPr bwMode="auto">
            <a:xfrm>
              <a:off x="1436269" y="2222127"/>
              <a:ext cx="19365" cy="5641"/>
            </a:xfrm>
            <a:custGeom>
              <a:avLst/>
              <a:gdLst>
                <a:gd name="T0" fmla="*/ 2147483647 w 72"/>
                <a:gd name="T1" fmla="*/ 0 h 21"/>
                <a:gd name="T2" fmla="*/ 2147483647 w 72"/>
                <a:gd name="T3" fmla="*/ 2147483647 h 21"/>
                <a:gd name="T4" fmla="*/ 2147483647 w 72"/>
                <a:gd name="T5" fmla="*/ 2147483647 h 21"/>
                <a:gd name="T6" fmla="*/ 2147483647 w 72"/>
                <a:gd name="T7" fmla="*/ 2147483647 h 21"/>
                <a:gd name="T8" fmla="*/ 2147483647 w 72"/>
                <a:gd name="T9" fmla="*/ 2147483647 h 21"/>
                <a:gd name="T10" fmla="*/ 2147483647 w 72"/>
                <a:gd name="T11" fmla="*/ 2147483647 h 21"/>
                <a:gd name="T12" fmla="*/ 0 w 72"/>
                <a:gd name="T13" fmla="*/ 2147483647 h 21"/>
                <a:gd name="T14" fmla="*/ 0 w 72"/>
                <a:gd name="T15" fmla="*/ 2147483647 h 21"/>
                <a:gd name="T16" fmla="*/ 0 w 72"/>
                <a:gd name="T17" fmla="*/ 2147483647 h 21"/>
                <a:gd name="T18" fmla="*/ 2147483647 w 72"/>
                <a:gd name="T19" fmla="*/ 2147483647 h 21"/>
                <a:gd name="T20" fmla="*/ 2147483647 w 72"/>
                <a:gd name="T21" fmla="*/ 2147483647 h 21"/>
                <a:gd name="T22" fmla="*/ 2147483647 w 72"/>
                <a:gd name="T23" fmla="*/ 2147483647 h 21"/>
                <a:gd name="T24" fmla="*/ 2147483647 w 72"/>
                <a:gd name="T25" fmla="*/ 2147483647 h 21"/>
                <a:gd name="T26" fmla="*/ 2147483647 w 72"/>
                <a:gd name="T27" fmla="*/ 2147483647 h 21"/>
                <a:gd name="T28" fmla="*/ 2147483647 w 72"/>
                <a:gd name="T29" fmla="*/ 2147483647 h 21"/>
                <a:gd name="T30" fmla="*/ 2147483647 w 72"/>
                <a:gd name="T31" fmla="*/ 2147483647 h 21"/>
                <a:gd name="T32" fmla="*/ 2147483647 w 72"/>
                <a:gd name="T33" fmla="*/ 2147483647 h 21"/>
                <a:gd name="T34" fmla="*/ 2147483647 w 72"/>
                <a:gd name="T35" fmla="*/ 2147483647 h 21"/>
                <a:gd name="T36" fmla="*/ 2147483647 w 72"/>
                <a:gd name="T37" fmla="*/ 2147483647 h 21"/>
                <a:gd name="T38" fmla="*/ 2147483647 w 72"/>
                <a:gd name="T39" fmla="*/ 2147483647 h 21"/>
                <a:gd name="T40" fmla="*/ 2147483647 w 72"/>
                <a:gd name="T41" fmla="*/ 2147483647 h 21"/>
                <a:gd name="T42" fmla="*/ 2147483647 w 72"/>
                <a:gd name="T43" fmla="*/ 2147483647 h 21"/>
                <a:gd name="T44" fmla="*/ 2147483647 w 72"/>
                <a:gd name="T45" fmla="*/ 2147483647 h 21"/>
                <a:gd name="T46" fmla="*/ 2147483647 w 72"/>
                <a:gd name="T47" fmla="*/ 2147483647 h 21"/>
                <a:gd name="T48" fmla="*/ 2147483647 w 72"/>
                <a:gd name="T49" fmla="*/ 2147483647 h 21"/>
                <a:gd name="T50" fmla="*/ 2147483647 w 72"/>
                <a:gd name="T51" fmla="*/ 2147483647 h 21"/>
                <a:gd name="T52" fmla="*/ 2147483647 w 72"/>
                <a:gd name="T53" fmla="*/ 2147483647 h 21"/>
                <a:gd name="T54" fmla="*/ 2147483647 w 72"/>
                <a:gd name="T55" fmla="*/ 2147483647 h 21"/>
                <a:gd name="T56" fmla="*/ 2147483647 w 72"/>
                <a:gd name="T57" fmla="*/ 0 h 21"/>
                <a:gd name="T58" fmla="*/ 2147483647 w 7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21"/>
                <a:gd name="T92" fmla="*/ 72 w 7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21">
                  <a:moveTo>
                    <a:pt x="11" y="0"/>
                  </a:moveTo>
                  <a:lnTo>
                    <a:pt x="8" y="4"/>
                  </a:lnTo>
                  <a:lnTo>
                    <a:pt x="5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61" y="21"/>
                  </a:lnTo>
                  <a:lnTo>
                    <a:pt x="66" y="21"/>
                  </a:lnTo>
                  <a:lnTo>
                    <a:pt x="69" y="21"/>
                  </a:lnTo>
                  <a:lnTo>
                    <a:pt x="72" y="18"/>
                  </a:lnTo>
                  <a:lnTo>
                    <a:pt x="72" y="15"/>
                  </a:lnTo>
                  <a:lnTo>
                    <a:pt x="72" y="12"/>
                  </a:lnTo>
                  <a:lnTo>
                    <a:pt x="72" y="9"/>
                  </a:lnTo>
                  <a:lnTo>
                    <a:pt x="72" y="6"/>
                  </a:lnTo>
                  <a:lnTo>
                    <a:pt x="69" y="4"/>
                  </a:lnTo>
                  <a:lnTo>
                    <a:pt x="66" y="4"/>
                  </a:lnTo>
                  <a:lnTo>
                    <a:pt x="6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1" name="Line 1516"/>
            <p:cNvSpPr>
              <a:spLocks noChangeShapeType="1"/>
            </p:cNvSpPr>
            <p:nvPr/>
          </p:nvSpPr>
          <p:spPr bwMode="auto">
            <a:xfrm>
              <a:off x="1455633" y="222494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2" name="Freeform 1517"/>
            <p:cNvSpPr>
              <a:spLocks/>
            </p:cNvSpPr>
            <p:nvPr/>
          </p:nvSpPr>
          <p:spPr bwMode="auto">
            <a:xfrm>
              <a:off x="1450101" y="2222127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2147483647 h 46"/>
                <a:gd name="T14" fmla="*/ 2147483647 w 21"/>
                <a:gd name="T15" fmla="*/ 0 h 46"/>
                <a:gd name="T16" fmla="*/ 2147483647 w 21"/>
                <a:gd name="T17" fmla="*/ 2147483647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2147483647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2147483647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2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4" y="41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5" y="46"/>
                  </a:lnTo>
                  <a:lnTo>
                    <a:pt x="18" y="44"/>
                  </a:lnTo>
                  <a:lnTo>
                    <a:pt x="21" y="44"/>
                  </a:lnTo>
                  <a:lnTo>
                    <a:pt x="21" y="41"/>
                  </a:lnTo>
                  <a:lnTo>
                    <a:pt x="21" y="38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3" name="Line 1518"/>
            <p:cNvSpPr>
              <a:spLocks noChangeShapeType="1"/>
            </p:cNvSpPr>
            <p:nvPr/>
          </p:nvSpPr>
          <p:spPr bwMode="auto">
            <a:xfrm>
              <a:off x="1454250" y="22291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4" name="Freeform 1519"/>
            <p:cNvSpPr>
              <a:spLocks/>
            </p:cNvSpPr>
            <p:nvPr/>
          </p:nvSpPr>
          <p:spPr bwMode="auto">
            <a:xfrm>
              <a:off x="1450101" y="2229178"/>
              <a:ext cx="24898" cy="5641"/>
            </a:xfrm>
            <a:custGeom>
              <a:avLst/>
              <a:gdLst>
                <a:gd name="T0" fmla="*/ 2147483647 w 90"/>
                <a:gd name="T1" fmla="*/ 0 h 19"/>
                <a:gd name="T2" fmla="*/ 2147483647 w 90"/>
                <a:gd name="T3" fmla="*/ 0 h 19"/>
                <a:gd name="T4" fmla="*/ 2147483647 w 90"/>
                <a:gd name="T5" fmla="*/ 0 h 19"/>
                <a:gd name="T6" fmla="*/ 2147483647 w 90"/>
                <a:gd name="T7" fmla="*/ 2147483647 h 19"/>
                <a:gd name="T8" fmla="*/ 2147483647 w 90"/>
                <a:gd name="T9" fmla="*/ 2147483647 h 19"/>
                <a:gd name="T10" fmla="*/ 2147483647 w 90"/>
                <a:gd name="T11" fmla="*/ 2147483647 h 19"/>
                <a:gd name="T12" fmla="*/ 0 w 90"/>
                <a:gd name="T13" fmla="*/ 2147483647 h 19"/>
                <a:gd name="T14" fmla="*/ 0 w 90"/>
                <a:gd name="T15" fmla="*/ 2147483647 h 19"/>
                <a:gd name="T16" fmla="*/ 0 w 90"/>
                <a:gd name="T17" fmla="*/ 2147483647 h 19"/>
                <a:gd name="T18" fmla="*/ 2147483647 w 90"/>
                <a:gd name="T19" fmla="*/ 2147483647 h 19"/>
                <a:gd name="T20" fmla="*/ 2147483647 w 90"/>
                <a:gd name="T21" fmla="*/ 2147483647 h 19"/>
                <a:gd name="T22" fmla="*/ 2147483647 w 90"/>
                <a:gd name="T23" fmla="*/ 2147483647 h 19"/>
                <a:gd name="T24" fmla="*/ 2147483647 w 90"/>
                <a:gd name="T25" fmla="*/ 2147483647 h 19"/>
                <a:gd name="T26" fmla="*/ 2147483647 w 90"/>
                <a:gd name="T27" fmla="*/ 2147483647 h 19"/>
                <a:gd name="T28" fmla="*/ 2147483647 w 90"/>
                <a:gd name="T29" fmla="*/ 2147483647 h 19"/>
                <a:gd name="T30" fmla="*/ 2147483647 w 90"/>
                <a:gd name="T31" fmla="*/ 2147483647 h 19"/>
                <a:gd name="T32" fmla="*/ 2147483647 w 90"/>
                <a:gd name="T33" fmla="*/ 2147483647 h 19"/>
                <a:gd name="T34" fmla="*/ 2147483647 w 90"/>
                <a:gd name="T35" fmla="*/ 2147483647 h 19"/>
                <a:gd name="T36" fmla="*/ 2147483647 w 90"/>
                <a:gd name="T37" fmla="*/ 2147483647 h 19"/>
                <a:gd name="T38" fmla="*/ 2147483647 w 90"/>
                <a:gd name="T39" fmla="*/ 2147483647 h 19"/>
                <a:gd name="T40" fmla="*/ 2147483647 w 90"/>
                <a:gd name="T41" fmla="*/ 2147483647 h 19"/>
                <a:gd name="T42" fmla="*/ 2147483647 w 90"/>
                <a:gd name="T43" fmla="*/ 2147483647 h 19"/>
                <a:gd name="T44" fmla="*/ 2147483647 w 90"/>
                <a:gd name="T45" fmla="*/ 2147483647 h 19"/>
                <a:gd name="T46" fmla="*/ 2147483647 w 90"/>
                <a:gd name="T47" fmla="*/ 2147483647 h 19"/>
                <a:gd name="T48" fmla="*/ 2147483647 w 90"/>
                <a:gd name="T49" fmla="*/ 2147483647 h 19"/>
                <a:gd name="T50" fmla="*/ 2147483647 w 90"/>
                <a:gd name="T51" fmla="*/ 2147483647 h 19"/>
                <a:gd name="T52" fmla="*/ 2147483647 w 90"/>
                <a:gd name="T53" fmla="*/ 0 h 19"/>
                <a:gd name="T54" fmla="*/ 2147483647 w 90"/>
                <a:gd name="T55" fmla="*/ 0 h 19"/>
                <a:gd name="T56" fmla="*/ 2147483647 w 90"/>
                <a:gd name="T57" fmla="*/ 0 h 19"/>
                <a:gd name="T58" fmla="*/ 2147483647 w 90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0"/>
                <a:gd name="T91" fmla="*/ 0 h 19"/>
                <a:gd name="T92" fmla="*/ 90 w 90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0" h="19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76" y="19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0" y="14"/>
                  </a:lnTo>
                  <a:lnTo>
                    <a:pt x="90" y="11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87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5" name="Line 1520"/>
            <p:cNvSpPr>
              <a:spLocks noChangeShapeType="1"/>
            </p:cNvSpPr>
            <p:nvPr/>
          </p:nvSpPr>
          <p:spPr bwMode="auto">
            <a:xfrm>
              <a:off x="1474999" y="223341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6" name="Freeform 1521"/>
            <p:cNvSpPr>
              <a:spLocks/>
            </p:cNvSpPr>
            <p:nvPr/>
          </p:nvSpPr>
          <p:spPr bwMode="auto">
            <a:xfrm>
              <a:off x="1469466" y="2229178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7" name="Line 1522"/>
            <p:cNvSpPr>
              <a:spLocks noChangeShapeType="1"/>
            </p:cNvSpPr>
            <p:nvPr/>
          </p:nvSpPr>
          <p:spPr bwMode="auto">
            <a:xfrm>
              <a:off x="1473614" y="223623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8" name="Freeform 1523"/>
            <p:cNvSpPr>
              <a:spLocks/>
            </p:cNvSpPr>
            <p:nvPr/>
          </p:nvSpPr>
          <p:spPr bwMode="auto">
            <a:xfrm>
              <a:off x="1469466" y="2236231"/>
              <a:ext cx="29047" cy="7052"/>
            </a:xfrm>
            <a:custGeom>
              <a:avLst/>
              <a:gdLst>
                <a:gd name="T0" fmla="*/ 2147483647 w 103"/>
                <a:gd name="T1" fmla="*/ 0 h 21"/>
                <a:gd name="T2" fmla="*/ 2147483647 w 103"/>
                <a:gd name="T3" fmla="*/ 0 h 21"/>
                <a:gd name="T4" fmla="*/ 2147483647 w 103"/>
                <a:gd name="T5" fmla="*/ 0 h 21"/>
                <a:gd name="T6" fmla="*/ 2147483647 w 103"/>
                <a:gd name="T7" fmla="*/ 0 h 21"/>
                <a:gd name="T8" fmla="*/ 2147483647 w 103"/>
                <a:gd name="T9" fmla="*/ 2147483647 h 21"/>
                <a:gd name="T10" fmla="*/ 2147483647 w 103"/>
                <a:gd name="T11" fmla="*/ 2147483647 h 21"/>
                <a:gd name="T12" fmla="*/ 0 w 103"/>
                <a:gd name="T13" fmla="*/ 2147483647 h 21"/>
                <a:gd name="T14" fmla="*/ 0 w 103"/>
                <a:gd name="T15" fmla="*/ 2147483647 h 21"/>
                <a:gd name="T16" fmla="*/ 0 w 103"/>
                <a:gd name="T17" fmla="*/ 2147483647 h 21"/>
                <a:gd name="T18" fmla="*/ 2147483647 w 103"/>
                <a:gd name="T19" fmla="*/ 2147483647 h 21"/>
                <a:gd name="T20" fmla="*/ 2147483647 w 103"/>
                <a:gd name="T21" fmla="*/ 2147483647 h 21"/>
                <a:gd name="T22" fmla="*/ 2147483647 w 103"/>
                <a:gd name="T23" fmla="*/ 2147483647 h 21"/>
                <a:gd name="T24" fmla="*/ 2147483647 w 103"/>
                <a:gd name="T25" fmla="*/ 2147483647 h 21"/>
                <a:gd name="T26" fmla="*/ 2147483647 w 103"/>
                <a:gd name="T27" fmla="*/ 2147483647 h 21"/>
                <a:gd name="T28" fmla="*/ 2147483647 w 103"/>
                <a:gd name="T29" fmla="*/ 2147483647 h 21"/>
                <a:gd name="T30" fmla="*/ 2147483647 w 103"/>
                <a:gd name="T31" fmla="*/ 2147483647 h 21"/>
                <a:gd name="T32" fmla="*/ 2147483647 w 103"/>
                <a:gd name="T33" fmla="*/ 2147483647 h 21"/>
                <a:gd name="T34" fmla="*/ 2147483647 w 103"/>
                <a:gd name="T35" fmla="*/ 2147483647 h 21"/>
                <a:gd name="T36" fmla="*/ 2147483647 w 103"/>
                <a:gd name="T37" fmla="*/ 2147483647 h 21"/>
                <a:gd name="T38" fmla="*/ 2147483647 w 103"/>
                <a:gd name="T39" fmla="*/ 2147483647 h 21"/>
                <a:gd name="T40" fmla="*/ 2147483647 w 103"/>
                <a:gd name="T41" fmla="*/ 2147483647 h 21"/>
                <a:gd name="T42" fmla="*/ 2147483647 w 103"/>
                <a:gd name="T43" fmla="*/ 2147483647 h 21"/>
                <a:gd name="T44" fmla="*/ 2147483647 w 103"/>
                <a:gd name="T45" fmla="*/ 2147483647 h 21"/>
                <a:gd name="T46" fmla="*/ 2147483647 w 103"/>
                <a:gd name="T47" fmla="*/ 2147483647 h 21"/>
                <a:gd name="T48" fmla="*/ 2147483647 w 103"/>
                <a:gd name="T49" fmla="*/ 2147483647 h 21"/>
                <a:gd name="T50" fmla="*/ 2147483647 w 103"/>
                <a:gd name="T51" fmla="*/ 0 h 21"/>
                <a:gd name="T52" fmla="*/ 2147483647 w 103"/>
                <a:gd name="T53" fmla="*/ 0 h 21"/>
                <a:gd name="T54" fmla="*/ 2147483647 w 103"/>
                <a:gd name="T55" fmla="*/ 0 h 21"/>
                <a:gd name="T56" fmla="*/ 2147483647 w 103"/>
                <a:gd name="T57" fmla="*/ 0 h 21"/>
                <a:gd name="T58" fmla="*/ 2147483647 w 10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3"/>
                <a:gd name="T91" fmla="*/ 0 h 21"/>
                <a:gd name="T92" fmla="*/ 103 w 10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3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89" y="21"/>
                  </a:lnTo>
                  <a:lnTo>
                    <a:pt x="95" y="21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3" y="12"/>
                  </a:lnTo>
                  <a:lnTo>
                    <a:pt x="103" y="10"/>
                  </a:lnTo>
                  <a:lnTo>
                    <a:pt x="103" y="6"/>
                  </a:lnTo>
                  <a:lnTo>
                    <a:pt x="101" y="6"/>
                  </a:lnTo>
                  <a:lnTo>
                    <a:pt x="101" y="4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9" name="Line 1524"/>
            <p:cNvSpPr>
              <a:spLocks noChangeShapeType="1"/>
            </p:cNvSpPr>
            <p:nvPr/>
          </p:nvSpPr>
          <p:spPr bwMode="auto">
            <a:xfrm>
              <a:off x="1498512" y="223905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0" name="Freeform 1525"/>
            <p:cNvSpPr>
              <a:spLocks/>
            </p:cNvSpPr>
            <p:nvPr/>
          </p:nvSpPr>
          <p:spPr bwMode="auto">
            <a:xfrm>
              <a:off x="1492980" y="2236231"/>
              <a:ext cx="5533" cy="1269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0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0 h 43"/>
                <a:gd name="T22" fmla="*/ 0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0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10"/>
                  </a:move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1" name="Line 1526"/>
            <p:cNvSpPr>
              <a:spLocks noChangeShapeType="1"/>
            </p:cNvSpPr>
            <p:nvPr/>
          </p:nvSpPr>
          <p:spPr bwMode="auto">
            <a:xfrm>
              <a:off x="1495746" y="22432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2" name="Freeform 1527"/>
            <p:cNvSpPr>
              <a:spLocks/>
            </p:cNvSpPr>
            <p:nvPr/>
          </p:nvSpPr>
          <p:spPr bwMode="auto">
            <a:xfrm>
              <a:off x="1492980" y="2243282"/>
              <a:ext cx="23515" cy="5641"/>
            </a:xfrm>
            <a:custGeom>
              <a:avLst/>
              <a:gdLst>
                <a:gd name="T0" fmla="*/ 2147483647 w 83"/>
                <a:gd name="T1" fmla="*/ 0 h 20"/>
                <a:gd name="T2" fmla="*/ 2147483647 w 83"/>
                <a:gd name="T3" fmla="*/ 0 h 20"/>
                <a:gd name="T4" fmla="*/ 2147483647 w 83"/>
                <a:gd name="T5" fmla="*/ 2147483647 h 20"/>
                <a:gd name="T6" fmla="*/ 2147483647 w 83"/>
                <a:gd name="T7" fmla="*/ 2147483647 h 20"/>
                <a:gd name="T8" fmla="*/ 0 w 83"/>
                <a:gd name="T9" fmla="*/ 2147483647 h 20"/>
                <a:gd name="T10" fmla="*/ 0 w 83"/>
                <a:gd name="T11" fmla="*/ 2147483647 h 20"/>
                <a:gd name="T12" fmla="*/ 0 w 83"/>
                <a:gd name="T13" fmla="*/ 2147483647 h 20"/>
                <a:gd name="T14" fmla="*/ 0 w 83"/>
                <a:gd name="T15" fmla="*/ 2147483647 h 20"/>
                <a:gd name="T16" fmla="*/ 0 w 83"/>
                <a:gd name="T17" fmla="*/ 2147483647 h 20"/>
                <a:gd name="T18" fmla="*/ 0 w 83"/>
                <a:gd name="T19" fmla="*/ 2147483647 h 20"/>
                <a:gd name="T20" fmla="*/ 0 w 83"/>
                <a:gd name="T21" fmla="*/ 2147483647 h 20"/>
                <a:gd name="T22" fmla="*/ 2147483647 w 83"/>
                <a:gd name="T23" fmla="*/ 2147483647 h 20"/>
                <a:gd name="T24" fmla="*/ 2147483647 w 83"/>
                <a:gd name="T25" fmla="*/ 2147483647 h 20"/>
                <a:gd name="T26" fmla="*/ 2147483647 w 83"/>
                <a:gd name="T27" fmla="*/ 2147483647 h 20"/>
                <a:gd name="T28" fmla="*/ 2147483647 w 83"/>
                <a:gd name="T29" fmla="*/ 2147483647 h 20"/>
                <a:gd name="T30" fmla="*/ 2147483647 w 83"/>
                <a:gd name="T31" fmla="*/ 2147483647 h 20"/>
                <a:gd name="T32" fmla="*/ 2147483647 w 83"/>
                <a:gd name="T33" fmla="*/ 2147483647 h 20"/>
                <a:gd name="T34" fmla="*/ 2147483647 w 83"/>
                <a:gd name="T35" fmla="*/ 2147483647 h 20"/>
                <a:gd name="T36" fmla="*/ 2147483647 w 83"/>
                <a:gd name="T37" fmla="*/ 2147483647 h 20"/>
                <a:gd name="T38" fmla="*/ 2147483647 w 83"/>
                <a:gd name="T39" fmla="*/ 2147483647 h 20"/>
                <a:gd name="T40" fmla="*/ 2147483647 w 83"/>
                <a:gd name="T41" fmla="*/ 2147483647 h 20"/>
                <a:gd name="T42" fmla="*/ 2147483647 w 83"/>
                <a:gd name="T43" fmla="*/ 2147483647 h 20"/>
                <a:gd name="T44" fmla="*/ 2147483647 w 83"/>
                <a:gd name="T45" fmla="*/ 2147483647 h 20"/>
                <a:gd name="T46" fmla="*/ 2147483647 w 83"/>
                <a:gd name="T47" fmla="*/ 2147483647 h 20"/>
                <a:gd name="T48" fmla="*/ 2147483647 w 83"/>
                <a:gd name="T49" fmla="*/ 2147483647 h 20"/>
                <a:gd name="T50" fmla="*/ 2147483647 w 83"/>
                <a:gd name="T51" fmla="*/ 2147483647 h 20"/>
                <a:gd name="T52" fmla="*/ 2147483647 w 83"/>
                <a:gd name="T53" fmla="*/ 2147483647 h 20"/>
                <a:gd name="T54" fmla="*/ 2147483647 w 83"/>
                <a:gd name="T55" fmla="*/ 0 h 20"/>
                <a:gd name="T56" fmla="*/ 2147483647 w 83"/>
                <a:gd name="T57" fmla="*/ 0 h 20"/>
                <a:gd name="T58" fmla="*/ 2147483647 w 8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3"/>
                <a:gd name="T91" fmla="*/ 0 h 20"/>
                <a:gd name="T92" fmla="*/ 83 w 8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3" h="20">
                  <a:moveTo>
                    <a:pt x="8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7" y="20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3" y="14"/>
                  </a:lnTo>
                  <a:lnTo>
                    <a:pt x="83" y="12"/>
                  </a:lnTo>
                  <a:lnTo>
                    <a:pt x="83" y="9"/>
                  </a:lnTo>
                  <a:lnTo>
                    <a:pt x="83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3" name="Line 1528"/>
            <p:cNvSpPr>
              <a:spLocks noChangeShapeType="1"/>
            </p:cNvSpPr>
            <p:nvPr/>
          </p:nvSpPr>
          <p:spPr bwMode="auto">
            <a:xfrm>
              <a:off x="1516494" y="224610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4" name="Freeform 1529"/>
            <p:cNvSpPr>
              <a:spLocks/>
            </p:cNvSpPr>
            <p:nvPr/>
          </p:nvSpPr>
          <p:spPr bwMode="auto">
            <a:xfrm>
              <a:off x="1509579" y="2243282"/>
              <a:ext cx="6917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2147483647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2147483647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8" y="43"/>
                  </a:lnTo>
                  <a:lnTo>
                    <a:pt x="21" y="41"/>
                  </a:lnTo>
                  <a:lnTo>
                    <a:pt x="21" y="38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5" name="Line 1530"/>
            <p:cNvSpPr>
              <a:spLocks noChangeShapeType="1"/>
            </p:cNvSpPr>
            <p:nvPr/>
          </p:nvSpPr>
          <p:spPr bwMode="auto">
            <a:xfrm>
              <a:off x="1513728" y="225033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6" name="Freeform 1531"/>
            <p:cNvSpPr>
              <a:spLocks/>
            </p:cNvSpPr>
            <p:nvPr/>
          </p:nvSpPr>
          <p:spPr bwMode="auto">
            <a:xfrm>
              <a:off x="1509579" y="2250334"/>
              <a:ext cx="22132" cy="5641"/>
            </a:xfrm>
            <a:custGeom>
              <a:avLst/>
              <a:gdLst>
                <a:gd name="T0" fmla="*/ 2147483647 w 76"/>
                <a:gd name="T1" fmla="*/ 0 h 21"/>
                <a:gd name="T2" fmla="*/ 2147483647 w 76"/>
                <a:gd name="T3" fmla="*/ 0 h 21"/>
                <a:gd name="T4" fmla="*/ 2147483647 w 76"/>
                <a:gd name="T5" fmla="*/ 0 h 21"/>
                <a:gd name="T6" fmla="*/ 2147483647 w 76"/>
                <a:gd name="T7" fmla="*/ 2147483647 h 21"/>
                <a:gd name="T8" fmla="*/ 2147483647 w 76"/>
                <a:gd name="T9" fmla="*/ 2147483647 h 21"/>
                <a:gd name="T10" fmla="*/ 2147483647 w 76"/>
                <a:gd name="T11" fmla="*/ 2147483647 h 21"/>
                <a:gd name="T12" fmla="*/ 0 w 76"/>
                <a:gd name="T13" fmla="*/ 2147483647 h 21"/>
                <a:gd name="T14" fmla="*/ 0 w 76"/>
                <a:gd name="T15" fmla="*/ 2147483647 h 21"/>
                <a:gd name="T16" fmla="*/ 0 w 76"/>
                <a:gd name="T17" fmla="*/ 2147483647 h 21"/>
                <a:gd name="T18" fmla="*/ 2147483647 w 76"/>
                <a:gd name="T19" fmla="*/ 2147483647 h 21"/>
                <a:gd name="T20" fmla="*/ 2147483647 w 76"/>
                <a:gd name="T21" fmla="*/ 2147483647 h 21"/>
                <a:gd name="T22" fmla="*/ 2147483647 w 76"/>
                <a:gd name="T23" fmla="*/ 2147483647 h 21"/>
                <a:gd name="T24" fmla="*/ 2147483647 w 76"/>
                <a:gd name="T25" fmla="*/ 2147483647 h 21"/>
                <a:gd name="T26" fmla="*/ 2147483647 w 76"/>
                <a:gd name="T27" fmla="*/ 2147483647 h 21"/>
                <a:gd name="T28" fmla="*/ 2147483647 w 76"/>
                <a:gd name="T29" fmla="*/ 2147483647 h 21"/>
                <a:gd name="T30" fmla="*/ 2147483647 w 76"/>
                <a:gd name="T31" fmla="*/ 2147483647 h 21"/>
                <a:gd name="T32" fmla="*/ 2147483647 w 76"/>
                <a:gd name="T33" fmla="*/ 2147483647 h 21"/>
                <a:gd name="T34" fmla="*/ 2147483647 w 76"/>
                <a:gd name="T35" fmla="*/ 2147483647 h 21"/>
                <a:gd name="T36" fmla="*/ 2147483647 w 76"/>
                <a:gd name="T37" fmla="*/ 2147483647 h 21"/>
                <a:gd name="T38" fmla="*/ 2147483647 w 76"/>
                <a:gd name="T39" fmla="*/ 2147483647 h 21"/>
                <a:gd name="T40" fmla="*/ 2147483647 w 76"/>
                <a:gd name="T41" fmla="*/ 2147483647 h 21"/>
                <a:gd name="T42" fmla="*/ 2147483647 w 76"/>
                <a:gd name="T43" fmla="*/ 2147483647 h 21"/>
                <a:gd name="T44" fmla="*/ 2147483647 w 76"/>
                <a:gd name="T45" fmla="*/ 2147483647 h 21"/>
                <a:gd name="T46" fmla="*/ 2147483647 w 76"/>
                <a:gd name="T47" fmla="*/ 2147483647 h 21"/>
                <a:gd name="T48" fmla="*/ 2147483647 w 76"/>
                <a:gd name="T49" fmla="*/ 2147483647 h 21"/>
                <a:gd name="T50" fmla="*/ 2147483647 w 76"/>
                <a:gd name="T51" fmla="*/ 2147483647 h 21"/>
                <a:gd name="T52" fmla="*/ 2147483647 w 76"/>
                <a:gd name="T53" fmla="*/ 0 h 21"/>
                <a:gd name="T54" fmla="*/ 2147483647 w 76"/>
                <a:gd name="T55" fmla="*/ 0 h 21"/>
                <a:gd name="T56" fmla="*/ 2147483647 w 76"/>
                <a:gd name="T57" fmla="*/ 0 h 21"/>
                <a:gd name="T58" fmla="*/ 2147483647 w 7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6"/>
                <a:gd name="T91" fmla="*/ 0 h 21"/>
                <a:gd name="T92" fmla="*/ 76 w 7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6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62" y="21"/>
                  </a:lnTo>
                  <a:lnTo>
                    <a:pt x="66" y="21"/>
                  </a:lnTo>
                  <a:lnTo>
                    <a:pt x="70" y="21"/>
                  </a:lnTo>
                  <a:lnTo>
                    <a:pt x="72" y="17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6" y="9"/>
                  </a:lnTo>
                  <a:lnTo>
                    <a:pt x="76" y="6"/>
                  </a:lnTo>
                  <a:lnTo>
                    <a:pt x="72" y="3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7" name="Line 1532"/>
            <p:cNvSpPr>
              <a:spLocks noChangeShapeType="1"/>
            </p:cNvSpPr>
            <p:nvPr/>
          </p:nvSpPr>
          <p:spPr bwMode="auto">
            <a:xfrm>
              <a:off x="1528943" y="225033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8" name="Freeform 1533"/>
            <p:cNvSpPr>
              <a:spLocks/>
            </p:cNvSpPr>
            <p:nvPr/>
          </p:nvSpPr>
          <p:spPr bwMode="auto">
            <a:xfrm>
              <a:off x="1526176" y="2250334"/>
              <a:ext cx="6917" cy="5641"/>
            </a:xfrm>
            <a:custGeom>
              <a:avLst/>
              <a:gdLst>
                <a:gd name="T0" fmla="*/ 2147483647 w 25"/>
                <a:gd name="T1" fmla="*/ 0 h 21"/>
                <a:gd name="T2" fmla="*/ 2147483647 w 25"/>
                <a:gd name="T3" fmla="*/ 0 h 21"/>
                <a:gd name="T4" fmla="*/ 2147483647 w 25"/>
                <a:gd name="T5" fmla="*/ 0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0 w 25"/>
                <a:gd name="T11" fmla="*/ 2147483647 h 21"/>
                <a:gd name="T12" fmla="*/ 0 w 25"/>
                <a:gd name="T13" fmla="*/ 2147483647 h 21"/>
                <a:gd name="T14" fmla="*/ 0 w 25"/>
                <a:gd name="T15" fmla="*/ 2147483647 h 21"/>
                <a:gd name="T16" fmla="*/ 0 w 25"/>
                <a:gd name="T17" fmla="*/ 2147483647 h 21"/>
                <a:gd name="T18" fmla="*/ 0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0 h 21"/>
                <a:gd name="T54" fmla="*/ 2147483647 w 25"/>
                <a:gd name="T55" fmla="*/ 0 h 21"/>
                <a:gd name="T56" fmla="*/ 2147483647 w 25"/>
                <a:gd name="T57" fmla="*/ 0 h 21"/>
                <a:gd name="T58" fmla="*/ 2147483647 w 2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21"/>
                <a:gd name="T92" fmla="*/ 25 w 2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21">
                  <a:moveTo>
                    <a:pt x="10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20" y="21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9" name="Line 1534"/>
            <p:cNvSpPr>
              <a:spLocks noChangeShapeType="1"/>
            </p:cNvSpPr>
            <p:nvPr/>
          </p:nvSpPr>
          <p:spPr bwMode="auto">
            <a:xfrm>
              <a:off x="1533093" y="22531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0" name="Freeform 1535"/>
            <p:cNvSpPr>
              <a:spLocks/>
            </p:cNvSpPr>
            <p:nvPr/>
          </p:nvSpPr>
          <p:spPr bwMode="auto">
            <a:xfrm>
              <a:off x="1527561" y="2250334"/>
              <a:ext cx="5533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0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0 h 46"/>
                <a:gd name="T20" fmla="*/ 2147483647 w 19"/>
                <a:gd name="T21" fmla="*/ 2147483647 h 46"/>
                <a:gd name="T22" fmla="*/ 2147483647 w 19"/>
                <a:gd name="T23" fmla="*/ 2147483647 h 46"/>
                <a:gd name="T24" fmla="*/ 0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0 w 19"/>
                <a:gd name="T33" fmla="*/ 2147483647 h 46"/>
                <a:gd name="T34" fmla="*/ 2147483647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9"/>
                  </a:moveTo>
                  <a:lnTo>
                    <a:pt x="19" y="9"/>
                  </a:lnTo>
                  <a:lnTo>
                    <a:pt x="19" y="6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1"/>
                  </a:lnTo>
                  <a:lnTo>
                    <a:pt x="19" y="41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1" name="Line 1536"/>
            <p:cNvSpPr>
              <a:spLocks noChangeShapeType="1"/>
            </p:cNvSpPr>
            <p:nvPr/>
          </p:nvSpPr>
          <p:spPr bwMode="auto">
            <a:xfrm>
              <a:off x="1530327" y="225879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2" name="Freeform 1537"/>
            <p:cNvSpPr>
              <a:spLocks/>
            </p:cNvSpPr>
            <p:nvPr/>
          </p:nvSpPr>
          <p:spPr bwMode="auto">
            <a:xfrm>
              <a:off x="1527561" y="2258796"/>
              <a:ext cx="8299" cy="4232"/>
            </a:xfrm>
            <a:custGeom>
              <a:avLst/>
              <a:gdLst>
                <a:gd name="T0" fmla="*/ 2147483647 w 33"/>
                <a:gd name="T1" fmla="*/ 0 h 19"/>
                <a:gd name="T2" fmla="*/ 2147483647 w 33"/>
                <a:gd name="T3" fmla="*/ 0 h 19"/>
                <a:gd name="T4" fmla="*/ 2147483647 w 33"/>
                <a:gd name="T5" fmla="*/ 0 h 19"/>
                <a:gd name="T6" fmla="*/ 2147483647 w 33"/>
                <a:gd name="T7" fmla="*/ 0 h 19"/>
                <a:gd name="T8" fmla="*/ 2147483647 w 33"/>
                <a:gd name="T9" fmla="*/ 2147483647 h 19"/>
                <a:gd name="T10" fmla="*/ 0 w 33"/>
                <a:gd name="T11" fmla="*/ 2147483647 h 19"/>
                <a:gd name="T12" fmla="*/ 0 w 33"/>
                <a:gd name="T13" fmla="*/ 2147483647 h 19"/>
                <a:gd name="T14" fmla="*/ 0 w 33"/>
                <a:gd name="T15" fmla="*/ 2147483647 h 19"/>
                <a:gd name="T16" fmla="*/ 0 w 33"/>
                <a:gd name="T17" fmla="*/ 2147483647 h 19"/>
                <a:gd name="T18" fmla="*/ 0 w 33"/>
                <a:gd name="T19" fmla="*/ 2147483647 h 19"/>
                <a:gd name="T20" fmla="*/ 2147483647 w 33"/>
                <a:gd name="T21" fmla="*/ 2147483647 h 19"/>
                <a:gd name="T22" fmla="*/ 2147483647 w 33"/>
                <a:gd name="T23" fmla="*/ 2147483647 h 19"/>
                <a:gd name="T24" fmla="*/ 2147483647 w 33"/>
                <a:gd name="T25" fmla="*/ 2147483647 h 19"/>
                <a:gd name="T26" fmla="*/ 2147483647 w 33"/>
                <a:gd name="T27" fmla="*/ 2147483647 h 19"/>
                <a:gd name="T28" fmla="*/ 2147483647 w 33"/>
                <a:gd name="T29" fmla="*/ 2147483647 h 19"/>
                <a:gd name="T30" fmla="*/ 2147483647 w 33"/>
                <a:gd name="T31" fmla="*/ 2147483647 h 19"/>
                <a:gd name="T32" fmla="*/ 2147483647 w 33"/>
                <a:gd name="T33" fmla="*/ 2147483647 h 19"/>
                <a:gd name="T34" fmla="*/ 2147483647 w 33"/>
                <a:gd name="T35" fmla="*/ 2147483647 h 19"/>
                <a:gd name="T36" fmla="*/ 2147483647 w 33"/>
                <a:gd name="T37" fmla="*/ 2147483647 h 19"/>
                <a:gd name="T38" fmla="*/ 2147483647 w 33"/>
                <a:gd name="T39" fmla="*/ 2147483647 h 19"/>
                <a:gd name="T40" fmla="*/ 2147483647 w 33"/>
                <a:gd name="T41" fmla="*/ 2147483647 h 19"/>
                <a:gd name="T42" fmla="*/ 2147483647 w 33"/>
                <a:gd name="T43" fmla="*/ 2147483647 h 19"/>
                <a:gd name="T44" fmla="*/ 2147483647 w 33"/>
                <a:gd name="T45" fmla="*/ 2147483647 h 19"/>
                <a:gd name="T46" fmla="*/ 2147483647 w 33"/>
                <a:gd name="T47" fmla="*/ 2147483647 h 19"/>
                <a:gd name="T48" fmla="*/ 2147483647 w 33"/>
                <a:gd name="T49" fmla="*/ 2147483647 h 19"/>
                <a:gd name="T50" fmla="*/ 2147483647 w 33"/>
                <a:gd name="T51" fmla="*/ 0 h 19"/>
                <a:gd name="T52" fmla="*/ 2147483647 w 33"/>
                <a:gd name="T53" fmla="*/ 0 h 19"/>
                <a:gd name="T54" fmla="*/ 2147483647 w 33"/>
                <a:gd name="T55" fmla="*/ 0 h 19"/>
                <a:gd name="T56" fmla="*/ 2147483647 w 33"/>
                <a:gd name="T57" fmla="*/ 0 h 19"/>
                <a:gd name="T58" fmla="*/ 2147483647 w 3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19"/>
                <a:gd name="T92" fmla="*/ 33 w 3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19">
                  <a:moveTo>
                    <a:pt x="10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8" y="19"/>
                  </a:lnTo>
                  <a:lnTo>
                    <a:pt x="19" y="19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3" name="Line 1538"/>
            <p:cNvSpPr>
              <a:spLocks noChangeShapeType="1"/>
            </p:cNvSpPr>
            <p:nvPr/>
          </p:nvSpPr>
          <p:spPr bwMode="auto">
            <a:xfrm>
              <a:off x="1535860" y="226020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4" name="Freeform 1539"/>
            <p:cNvSpPr>
              <a:spLocks/>
            </p:cNvSpPr>
            <p:nvPr/>
          </p:nvSpPr>
          <p:spPr bwMode="auto">
            <a:xfrm>
              <a:off x="1531709" y="2258796"/>
              <a:ext cx="4150" cy="1128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0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0 h 43"/>
                <a:gd name="T22" fmla="*/ 2147483647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8"/>
                  </a:moveTo>
                  <a:lnTo>
                    <a:pt x="19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3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5" name="Line 1540"/>
            <p:cNvSpPr>
              <a:spLocks noChangeShapeType="1"/>
            </p:cNvSpPr>
            <p:nvPr/>
          </p:nvSpPr>
          <p:spPr bwMode="auto">
            <a:xfrm>
              <a:off x="1533093" y="226443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6" name="Freeform 1541"/>
            <p:cNvSpPr>
              <a:spLocks/>
            </p:cNvSpPr>
            <p:nvPr/>
          </p:nvSpPr>
          <p:spPr bwMode="auto">
            <a:xfrm>
              <a:off x="1531709" y="2264437"/>
              <a:ext cx="8299" cy="5641"/>
            </a:xfrm>
            <a:custGeom>
              <a:avLst/>
              <a:gdLst>
                <a:gd name="T0" fmla="*/ 2147483647 w 34"/>
                <a:gd name="T1" fmla="*/ 0 h 20"/>
                <a:gd name="T2" fmla="*/ 2147483647 w 34"/>
                <a:gd name="T3" fmla="*/ 0 h 20"/>
                <a:gd name="T4" fmla="*/ 2147483647 w 34"/>
                <a:gd name="T5" fmla="*/ 2147483647 h 20"/>
                <a:gd name="T6" fmla="*/ 2147483647 w 34"/>
                <a:gd name="T7" fmla="*/ 2147483647 h 20"/>
                <a:gd name="T8" fmla="*/ 2147483647 w 34"/>
                <a:gd name="T9" fmla="*/ 2147483647 h 20"/>
                <a:gd name="T10" fmla="*/ 0 w 34"/>
                <a:gd name="T11" fmla="*/ 2147483647 h 20"/>
                <a:gd name="T12" fmla="*/ 0 w 34"/>
                <a:gd name="T13" fmla="*/ 2147483647 h 20"/>
                <a:gd name="T14" fmla="*/ 0 w 34"/>
                <a:gd name="T15" fmla="*/ 2147483647 h 20"/>
                <a:gd name="T16" fmla="*/ 0 w 34"/>
                <a:gd name="T17" fmla="*/ 2147483647 h 20"/>
                <a:gd name="T18" fmla="*/ 0 w 34"/>
                <a:gd name="T19" fmla="*/ 2147483647 h 20"/>
                <a:gd name="T20" fmla="*/ 2147483647 w 34"/>
                <a:gd name="T21" fmla="*/ 2147483647 h 20"/>
                <a:gd name="T22" fmla="*/ 2147483647 w 34"/>
                <a:gd name="T23" fmla="*/ 2147483647 h 20"/>
                <a:gd name="T24" fmla="*/ 2147483647 w 34"/>
                <a:gd name="T25" fmla="*/ 2147483647 h 20"/>
                <a:gd name="T26" fmla="*/ 2147483647 w 34"/>
                <a:gd name="T27" fmla="*/ 2147483647 h 20"/>
                <a:gd name="T28" fmla="*/ 2147483647 w 34"/>
                <a:gd name="T29" fmla="*/ 2147483647 h 20"/>
                <a:gd name="T30" fmla="*/ 2147483647 w 34"/>
                <a:gd name="T31" fmla="*/ 2147483647 h 20"/>
                <a:gd name="T32" fmla="*/ 2147483647 w 34"/>
                <a:gd name="T33" fmla="*/ 2147483647 h 20"/>
                <a:gd name="T34" fmla="*/ 2147483647 w 34"/>
                <a:gd name="T35" fmla="*/ 2147483647 h 20"/>
                <a:gd name="T36" fmla="*/ 2147483647 w 34"/>
                <a:gd name="T37" fmla="*/ 2147483647 h 20"/>
                <a:gd name="T38" fmla="*/ 2147483647 w 34"/>
                <a:gd name="T39" fmla="*/ 2147483647 h 20"/>
                <a:gd name="T40" fmla="*/ 2147483647 w 34"/>
                <a:gd name="T41" fmla="*/ 2147483647 h 20"/>
                <a:gd name="T42" fmla="*/ 2147483647 w 34"/>
                <a:gd name="T43" fmla="*/ 2147483647 h 20"/>
                <a:gd name="T44" fmla="*/ 2147483647 w 34"/>
                <a:gd name="T45" fmla="*/ 2147483647 h 20"/>
                <a:gd name="T46" fmla="*/ 2147483647 w 34"/>
                <a:gd name="T47" fmla="*/ 2147483647 h 20"/>
                <a:gd name="T48" fmla="*/ 2147483647 w 34"/>
                <a:gd name="T49" fmla="*/ 2147483647 h 20"/>
                <a:gd name="T50" fmla="*/ 2147483647 w 34"/>
                <a:gd name="T51" fmla="*/ 2147483647 h 20"/>
                <a:gd name="T52" fmla="*/ 2147483647 w 34"/>
                <a:gd name="T53" fmla="*/ 2147483647 h 20"/>
                <a:gd name="T54" fmla="*/ 2147483647 w 34"/>
                <a:gd name="T55" fmla="*/ 0 h 20"/>
                <a:gd name="T56" fmla="*/ 2147483647 w 34"/>
                <a:gd name="T57" fmla="*/ 0 h 20"/>
                <a:gd name="T58" fmla="*/ 2147483647 w 3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0"/>
                <a:gd name="T92" fmla="*/ 34 w 3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0">
                  <a:moveTo>
                    <a:pt x="8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4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7" name="Line 1542"/>
            <p:cNvSpPr>
              <a:spLocks noChangeShapeType="1"/>
            </p:cNvSpPr>
            <p:nvPr/>
          </p:nvSpPr>
          <p:spPr bwMode="auto">
            <a:xfrm>
              <a:off x="1540009" y="226725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8" name="Freeform 1543"/>
            <p:cNvSpPr>
              <a:spLocks/>
            </p:cNvSpPr>
            <p:nvPr/>
          </p:nvSpPr>
          <p:spPr bwMode="auto">
            <a:xfrm>
              <a:off x="1534475" y="2264437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2147483647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0"/>
                  </a:moveTo>
                  <a:lnTo>
                    <a:pt x="20" y="8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3" y="43"/>
                  </a:lnTo>
                  <a:lnTo>
                    <a:pt x="5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3"/>
                  </a:lnTo>
                  <a:lnTo>
                    <a:pt x="20" y="39"/>
                  </a:lnTo>
                  <a:lnTo>
                    <a:pt x="20" y="37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9" name="Line 1544"/>
            <p:cNvSpPr>
              <a:spLocks noChangeShapeType="1"/>
            </p:cNvSpPr>
            <p:nvPr/>
          </p:nvSpPr>
          <p:spPr bwMode="auto">
            <a:xfrm>
              <a:off x="1537243" y="227148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0" name="Freeform 1545"/>
            <p:cNvSpPr>
              <a:spLocks/>
            </p:cNvSpPr>
            <p:nvPr/>
          </p:nvSpPr>
          <p:spPr bwMode="auto">
            <a:xfrm>
              <a:off x="1534475" y="2271489"/>
              <a:ext cx="15216" cy="5641"/>
            </a:xfrm>
            <a:custGeom>
              <a:avLst/>
              <a:gdLst>
                <a:gd name="T0" fmla="*/ 2147483647 w 52"/>
                <a:gd name="T1" fmla="*/ 0 h 20"/>
                <a:gd name="T2" fmla="*/ 2147483647 w 52"/>
                <a:gd name="T3" fmla="*/ 0 h 20"/>
                <a:gd name="T4" fmla="*/ 2147483647 w 52"/>
                <a:gd name="T5" fmla="*/ 0 h 20"/>
                <a:gd name="T6" fmla="*/ 2147483647 w 52"/>
                <a:gd name="T7" fmla="*/ 2147483647 h 20"/>
                <a:gd name="T8" fmla="*/ 2147483647 w 52"/>
                <a:gd name="T9" fmla="*/ 2147483647 h 20"/>
                <a:gd name="T10" fmla="*/ 0 w 52"/>
                <a:gd name="T11" fmla="*/ 2147483647 h 20"/>
                <a:gd name="T12" fmla="*/ 0 w 52"/>
                <a:gd name="T13" fmla="*/ 2147483647 h 20"/>
                <a:gd name="T14" fmla="*/ 0 w 52"/>
                <a:gd name="T15" fmla="*/ 2147483647 h 20"/>
                <a:gd name="T16" fmla="*/ 0 w 52"/>
                <a:gd name="T17" fmla="*/ 2147483647 h 20"/>
                <a:gd name="T18" fmla="*/ 0 w 52"/>
                <a:gd name="T19" fmla="*/ 2147483647 h 20"/>
                <a:gd name="T20" fmla="*/ 2147483647 w 52"/>
                <a:gd name="T21" fmla="*/ 2147483647 h 20"/>
                <a:gd name="T22" fmla="*/ 2147483647 w 52"/>
                <a:gd name="T23" fmla="*/ 2147483647 h 20"/>
                <a:gd name="T24" fmla="*/ 2147483647 w 52"/>
                <a:gd name="T25" fmla="*/ 2147483647 h 20"/>
                <a:gd name="T26" fmla="*/ 2147483647 w 52"/>
                <a:gd name="T27" fmla="*/ 2147483647 h 20"/>
                <a:gd name="T28" fmla="*/ 2147483647 w 52"/>
                <a:gd name="T29" fmla="*/ 2147483647 h 20"/>
                <a:gd name="T30" fmla="*/ 2147483647 w 52"/>
                <a:gd name="T31" fmla="*/ 2147483647 h 20"/>
                <a:gd name="T32" fmla="*/ 2147483647 w 52"/>
                <a:gd name="T33" fmla="*/ 2147483647 h 20"/>
                <a:gd name="T34" fmla="*/ 2147483647 w 52"/>
                <a:gd name="T35" fmla="*/ 2147483647 h 20"/>
                <a:gd name="T36" fmla="*/ 2147483647 w 52"/>
                <a:gd name="T37" fmla="*/ 2147483647 h 20"/>
                <a:gd name="T38" fmla="*/ 2147483647 w 52"/>
                <a:gd name="T39" fmla="*/ 2147483647 h 20"/>
                <a:gd name="T40" fmla="*/ 2147483647 w 52"/>
                <a:gd name="T41" fmla="*/ 2147483647 h 20"/>
                <a:gd name="T42" fmla="*/ 2147483647 w 52"/>
                <a:gd name="T43" fmla="*/ 2147483647 h 20"/>
                <a:gd name="T44" fmla="*/ 2147483647 w 52"/>
                <a:gd name="T45" fmla="*/ 2147483647 h 20"/>
                <a:gd name="T46" fmla="*/ 2147483647 w 52"/>
                <a:gd name="T47" fmla="*/ 2147483647 h 20"/>
                <a:gd name="T48" fmla="*/ 2147483647 w 52"/>
                <a:gd name="T49" fmla="*/ 2147483647 h 20"/>
                <a:gd name="T50" fmla="*/ 2147483647 w 52"/>
                <a:gd name="T51" fmla="*/ 2147483647 h 20"/>
                <a:gd name="T52" fmla="*/ 2147483647 w 52"/>
                <a:gd name="T53" fmla="*/ 0 h 20"/>
                <a:gd name="T54" fmla="*/ 2147483647 w 52"/>
                <a:gd name="T55" fmla="*/ 0 h 20"/>
                <a:gd name="T56" fmla="*/ 2147483647 w 52"/>
                <a:gd name="T57" fmla="*/ 0 h 20"/>
                <a:gd name="T58" fmla="*/ 2147483647 w 5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20"/>
                <a:gd name="T92" fmla="*/ 52 w 5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20">
                  <a:moveTo>
                    <a:pt x="9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38" y="20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9" y="18"/>
                  </a:lnTo>
                  <a:lnTo>
                    <a:pt x="49" y="14"/>
                  </a:lnTo>
                  <a:lnTo>
                    <a:pt x="49" y="12"/>
                  </a:lnTo>
                  <a:lnTo>
                    <a:pt x="52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1" name="Line 1546"/>
            <p:cNvSpPr>
              <a:spLocks noChangeShapeType="1"/>
            </p:cNvSpPr>
            <p:nvPr/>
          </p:nvSpPr>
          <p:spPr bwMode="auto">
            <a:xfrm>
              <a:off x="1549691" y="227431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2" name="Freeform 1547"/>
            <p:cNvSpPr>
              <a:spLocks/>
            </p:cNvSpPr>
            <p:nvPr/>
          </p:nvSpPr>
          <p:spPr bwMode="auto">
            <a:xfrm>
              <a:off x="1544158" y="2271489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0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0 h 47"/>
                <a:gd name="T20" fmla="*/ 2147483647 w 20"/>
                <a:gd name="T21" fmla="*/ 2147483647 h 47"/>
                <a:gd name="T22" fmla="*/ 0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0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9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3" name="Line 1548"/>
            <p:cNvSpPr>
              <a:spLocks noChangeShapeType="1"/>
            </p:cNvSpPr>
            <p:nvPr/>
          </p:nvSpPr>
          <p:spPr bwMode="auto">
            <a:xfrm>
              <a:off x="1545542" y="227854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4" name="Freeform 1549"/>
            <p:cNvSpPr>
              <a:spLocks/>
            </p:cNvSpPr>
            <p:nvPr/>
          </p:nvSpPr>
          <p:spPr bwMode="auto">
            <a:xfrm>
              <a:off x="1544158" y="2278541"/>
              <a:ext cx="5533" cy="7052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0 h 21"/>
                <a:gd name="T6" fmla="*/ 2147483647 w 20"/>
                <a:gd name="T7" fmla="*/ 0 h 21"/>
                <a:gd name="T8" fmla="*/ 0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0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0 h 21"/>
                <a:gd name="T52" fmla="*/ 2147483647 w 20"/>
                <a:gd name="T53" fmla="*/ 0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12" y="21"/>
                  </a:lnTo>
                  <a:lnTo>
                    <a:pt x="14" y="17"/>
                  </a:lnTo>
                  <a:lnTo>
                    <a:pt x="17" y="15"/>
                  </a:lnTo>
                  <a:lnTo>
                    <a:pt x="20" y="12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5" name="Line 1550"/>
            <p:cNvSpPr>
              <a:spLocks noChangeShapeType="1"/>
            </p:cNvSpPr>
            <p:nvPr/>
          </p:nvSpPr>
          <p:spPr bwMode="auto">
            <a:xfrm>
              <a:off x="1549691" y="228136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6" name="Freeform 1551"/>
            <p:cNvSpPr>
              <a:spLocks/>
            </p:cNvSpPr>
            <p:nvPr/>
          </p:nvSpPr>
          <p:spPr bwMode="auto">
            <a:xfrm>
              <a:off x="1544158" y="2278541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0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0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7" name="Line 1552"/>
            <p:cNvSpPr>
              <a:spLocks noChangeShapeType="1"/>
            </p:cNvSpPr>
            <p:nvPr/>
          </p:nvSpPr>
          <p:spPr bwMode="auto">
            <a:xfrm>
              <a:off x="1545542" y="228559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8" name="Freeform 1553"/>
            <p:cNvSpPr>
              <a:spLocks/>
            </p:cNvSpPr>
            <p:nvPr/>
          </p:nvSpPr>
          <p:spPr bwMode="auto">
            <a:xfrm>
              <a:off x="1544158" y="2285593"/>
              <a:ext cx="15216" cy="5641"/>
            </a:xfrm>
            <a:custGeom>
              <a:avLst/>
              <a:gdLst>
                <a:gd name="T0" fmla="*/ 2147483647 w 55"/>
                <a:gd name="T1" fmla="*/ 0 h 20"/>
                <a:gd name="T2" fmla="*/ 2147483647 w 55"/>
                <a:gd name="T3" fmla="*/ 0 h 20"/>
                <a:gd name="T4" fmla="*/ 2147483647 w 55"/>
                <a:gd name="T5" fmla="*/ 2147483647 h 20"/>
                <a:gd name="T6" fmla="*/ 2147483647 w 55"/>
                <a:gd name="T7" fmla="*/ 2147483647 h 20"/>
                <a:gd name="T8" fmla="*/ 0 w 55"/>
                <a:gd name="T9" fmla="*/ 2147483647 h 20"/>
                <a:gd name="T10" fmla="*/ 0 w 55"/>
                <a:gd name="T11" fmla="*/ 2147483647 h 20"/>
                <a:gd name="T12" fmla="*/ 0 w 55"/>
                <a:gd name="T13" fmla="*/ 2147483647 h 20"/>
                <a:gd name="T14" fmla="*/ 0 w 55"/>
                <a:gd name="T15" fmla="*/ 2147483647 h 20"/>
                <a:gd name="T16" fmla="*/ 0 w 55"/>
                <a:gd name="T17" fmla="*/ 2147483647 h 20"/>
                <a:gd name="T18" fmla="*/ 0 w 55"/>
                <a:gd name="T19" fmla="*/ 2147483647 h 20"/>
                <a:gd name="T20" fmla="*/ 0 w 55"/>
                <a:gd name="T21" fmla="*/ 2147483647 h 20"/>
                <a:gd name="T22" fmla="*/ 2147483647 w 55"/>
                <a:gd name="T23" fmla="*/ 2147483647 h 20"/>
                <a:gd name="T24" fmla="*/ 2147483647 w 55"/>
                <a:gd name="T25" fmla="*/ 2147483647 h 20"/>
                <a:gd name="T26" fmla="*/ 2147483647 w 55"/>
                <a:gd name="T27" fmla="*/ 2147483647 h 20"/>
                <a:gd name="T28" fmla="*/ 2147483647 w 55"/>
                <a:gd name="T29" fmla="*/ 2147483647 h 20"/>
                <a:gd name="T30" fmla="*/ 2147483647 w 55"/>
                <a:gd name="T31" fmla="*/ 2147483647 h 20"/>
                <a:gd name="T32" fmla="*/ 2147483647 w 55"/>
                <a:gd name="T33" fmla="*/ 2147483647 h 20"/>
                <a:gd name="T34" fmla="*/ 2147483647 w 55"/>
                <a:gd name="T35" fmla="*/ 2147483647 h 20"/>
                <a:gd name="T36" fmla="*/ 2147483647 w 55"/>
                <a:gd name="T37" fmla="*/ 2147483647 h 20"/>
                <a:gd name="T38" fmla="*/ 2147483647 w 55"/>
                <a:gd name="T39" fmla="*/ 2147483647 h 20"/>
                <a:gd name="T40" fmla="*/ 2147483647 w 55"/>
                <a:gd name="T41" fmla="*/ 2147483647 h 20"/>
                <a:gd name="T42" fmla="*/ 2147483647 w 55"/>
                <a:gd name="T43" fmla="*/ 2147483647 h 20"/>
                <a:gd name="T44" fmla="*/ 2147483647 w 55"/>
                <a:gd name="T45" fmla="*/ 2147483647 h 20"/>
                <a:gd name="T46" fmla="*/ 2147483647 w 55"/>
                <a:gd name="T47" fmla="*/ 2147483647 h 20"/>
                <a:gd name="T48" fmla="*/ 2147483647 w 55"/>
                <a:gd name="T49" fmla="*/ 2147483647 h 20"/>
                <a:gd name="T50" fmla="*/ 2147483647 w 55"/>
                <a:gd name="T51" fmla="*/ 2147483647 h 20"/>
                <a:gd name="T52" fmla="*/ 2147483647 w 55"/>
                <a:gd name="T53" fmla="*/ 2147483647 h 20"/>
                <a:gd name="T54" fmla="*/ 2147483647 w 55"/>
                <a:gd name="T55" fmla="*/ 0 h 20"/>
                <a:gd name="T56" fmla="*/ 2147483647 w 55"/>
                <a:gd name="T57" fmla="*/ 0 h 20"/>
                <a:gd name="T58" fmla="*/ 2147483647 w 5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20"/>
                <a:gd name="T92" fmla="*/ 55 w 5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20">
                  <a:moveTo>
                    <a:pt x="8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39" y="20"/>
                  </a:lnTo>
                  <a:lnTo>
                    <a:pt x="45" y="20"/>
                  </a:lnTo>
                  <a:lnTo>
                    <a:pt x="49" y="20"/>
                  </a:lnTo>
                  <a:lnTo>
                    <a:pt x="51" y="18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5" y="9"/>
                  </a:lnTo>
                  <a:lnTo>
                    <a:pt x="55" y="6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9" name="Line 1554"/>
            <p:cNvSpPr>
              <a:spLocks noChangeShapeType="1"/>
            </p:cNvSpPr>
            <p:nvPr/>
          </p:nvSpPr>
          <p:spPr bwMode="auto">
            <a:xfrm>
              <a:off x="1559373" y="228841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0" name="Freeform 1555"/>
            <p:cNvSpPr>
              <a:spLocks/>
            </p:cNvSpPr>
            <p:nvPr/>
          </p:nvSpPr>
          <p:spPr bwMode="auto">
            <a:xfrm>
              <a:off x="1553841" y="2285593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5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5" y="47"/>
                  </a:lnTo>
                  <a:lnTo>
                    <a:pt x="17" y="43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1" name="Line 1556"/>
            <p:cNvSpPr>
              <a:spLocks noChangeShapeType="1"/>
            </p:cNvSpPr>
            <p:nvPr/>
          </p:nvSpPr>
          <p:spPr bwMode="auto">
            <a:xfrm>
              <a:off x="1556607" y="229264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2" name="Freeform 1557"/>
            <p:cNvSpPr>
              <a:spLocks/>
            </p:cNvSpPr>
            <p:nvPr/>
          </p:nvSpPr>
          <p:spPr bwMode="auto">
            <a:xfrm>
              <a:off x="1553841" y="2292645"/>
              <a:ext cx="20748" cy="5641"/>
            </a:xfrm>
            <a:custGeom>
              <a:avLst/>
              <a:gdLst>
                <a:gd name="T0" fmla="*/ 2147483647 w 75"/>
                <a:gd name="T1" fmla="*/ 0 h 21"/>
                <a:gd name="T2" fmla="*/ 2147483647 w 75"/>
                <a:gd name="T3" fmla="*/ 0 h 21"/>
                <a:gd name="T4" fmla="*/ 2147483647 w 75"/>
                <a:gd name="T5" fmla="*/ 0 h 21"/>
                <a:gd name="T6" fmla="*/ 2147483647 w 75"/>
                <a:gd name="T7" fmla="*/ 2147483647 h 21"/>
                <a:gd name="T8" fmla="*/ 2147483647 w 75"/>
                <a:gd name="T9" fmla="*/ 2147483647 h 21"/>
                <a:gd name="T10" fmla="*/ 0 w 75"/>
                <a:gd name="T11" fmla="*/ 2147483647 h 21"/>
                <a:gd name="T12" fmla="*/ 0 w 75"/>
                <a:gd name="T13" fmla="*/ 2147483647 h 21"/>
                <a:gd name="T14" fmla="*/ 0 w 75"/>
                <a:gd name="T15" fmla="*/ 2147483647 h 21"/>
                <a:gd name="T16" fmla="*/ 0 w 75"/>
                <a:gd name="T17" fmla="*/ 2147483647 h 21"/>
                <a:gd name="T18" fmla="*/ 0 w 75"/>
                <a:gd name="T19" fmla="*/ 2147483647 h 21"/>
                <a:gd name="T20" fmla="*/ 2147483647 w 75"/>
                <a:gd name="T21" fmla="*/ 2147483647 h 21"/>
                <a:gd name="T22" fmla="*/ 2147483647 w 75"/>
                <a:gd name="T23" fmla="*/ 2147483647 h 21"/>
                <a:gd name="T24" fmla="*/ 2147483647 w 75"/>
                <a:gd name="T25" fmla="*/ 2147483647 h 21"/>
                <a:gd name="T26" fmla="*/ 2147483647 w 75"/>
                <a:gd name="T27" fmla="*/ 2147483647 h 21"/>
                <a:gd name="T28" fmla="*/ 2147483647 w 75"/>
                <a:gd name="T29" fmla="*/ 2147483647 h 21"/>
                <a:gd name="T30" fmla="*/ 2147483647 w 75"/>
                <a:gd name="T31" fmla="*/ 2147483647 h 21"/>
                <a:gd name="T32" fmla="*/ 2147483647 w 75"/>
                <a:gd name="T33" fmla="*/ 2147483647 h 21"/>
                <a:gd name="T34" fmla="*/ 2147483647 w 75"/>
                <a:gd name="T35" fmla="*/ 2147483647 h 21"/>
                <a:gd name="T36" fmla="*/ 2147483647 w 75"/>
                <a:gd name="T37" fmla="*/ 2147483647 h 21"/>
                <a:gd name="T38" fmla="*/ 2147483647 w 75"/>
                <a:gd name="T39" fmla="*/ 2147483647 h 21"/>
                <a:gd name="T40" fmla="*/ 2147483647 w 75"/>
                <a:gd name="T41" fmla="*/ 2147483647 h 21"/>
                <a:gd name="T42" fmla="*/ 2147483647 w 75"/>
                <a:gd name="T43" fmla="*/ 2147483647 h 21"/>
                <a:gd name="T44" fmla="*/ 2147483647 w 75"/>
                <a:gd name="T45" fmla="*/ 2147483647 h 21"/>
                <a:gd name="T46" fmla="*/ 2147483647 w 75"/>
                <a:gd name="T47" fmla="*/ 2147483647 h 21"/>
                <a:gd name="T48" fmla="*/ 2147483647 w 75"/>
                <a:gd name="T49" fmla="*/ 2147483647 h 21"/>
                <a:gd name="T50" fmla="*/ 2147483647 w 75"/>
                <a:gd name="T51" fmla="*/ 2147483647 h 21"/>
                <a:gd name="T52" fmla="*/ 2147483647 w 75"/>
                <a:gd name="T53" fmla="*/ 0 h 21"/>
                <a:gd name="T54" fmla="*/ 2147483647 w 75"/>
                <a:gd name="T55" fmla="*/ 0 h 21"/>
                <a:gd name="T56" fmla="*/ 2147483647 w 75"/>
                <a:gd name="T57" fmla="*/ 0 h 21"/>
                <a:gd name="T58" fmla="*/ 2147483647 w 7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5"/>
                <a:gd name="T91" fmla="*/ 0 h 21"/>
                <a:gd name="T92" fmla="*/ 75 w 7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5" h="21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63" y="21"/>
                  </a:lnTo>
                  <a:lnTo>
                    <a:pt x="69" y="21"/>
                  </a:lnTo>
                  <a:lnTo>
                    <a:pt x="72" y="21"/>
                  </a:lnTo>
                  <a:lnTo>
                    <a:pt x="72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2" y="3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3" name="Line 1558"/>
            <p:cNvSpPr>
              <a:spLocks noChangeShapeType="1"/>
            </p:cNvSpPr>
            <p:nvPr/>
          </p:nvSpPr>
          <p:spPr bwMode="auto">
            <a:xfrm>
              <a:off x="1574589" y="229546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4" name="Freeform 1559"/>
            <p:cNvSpPr>
              <a:spLocks/>
            </p:cNvSpPr>
            <p:nvPr/>
          </p:nvSpPr>
          <p:spPr bwMode="auto">
            <a:xfrm>
              <a:off x="1569056" y="2292645"/>
              <a:ext cx="5533" cy="12693"/>
            </a:xfrm>
            <a:custGeom>
              <a:avLst/>
              <a:gdLst>
                <a:gd name="T0" fmla="*/ 2147483647 w 17"/>
                <a:gd name="T1" fmla="*/ 2147483647 h 46"/>
                <a:gd name="T2" fmla="*/ 2147483647 w 17"/>
                <a:gd name="T3" fmla="*/ 2147483647 h 46"/>
                <a:gd name="T4" fmla="*/ 2147483647 w 17"/>
                <a:gd name="T5" fmla="*/ 2147483647 h 46"/>
                <a:gd name="T6" fmla="*/ 2147483647 w 17"/>
                <a:gd name="T7" fmla="*/ 2147483647 h 46"/>
                <a:gd name="T8" fmla="*/ 2147483647 w 17"/>
                <a:gd name="T9" fmla="*/ 2147483647 h 46"/>
                <a:gd name="T10" fmla="*/ 2147483647 w 17"/>
                <a:gd name="T11" fmla="*/ 0 h 46"/>
                <a:gd name="T12" fmla="*/ 2147483647 w 17"/>
                <a:gd name="T13" fmla="*/ 0 h 46"/>
                <a:gd name="T14" fmla="*/ 2147483647 w 17"/>
                <a:gd name="T15" fmla="*/ 0 h 46"/>
                <a:gd name="T16" fmla="*/ 2147483647 w 17"/>
                <a:gd name="T17" fmla="*/ 0 h 46"/>
                <a:gd name="T18" fmla="*/ 2147483647 w 17"/>
                <a:gd name="T19" fmla="*/ 0 h 46"/>
                <a:gd name="T20" fmla="*/ 2147483647 w 17"/>
                <a:gd name="T21" fmla="*/ 2147483647 h 46"/>
                <a:gd name="T22" fmla="*/ 0 w 17"/>
                <a:gd name="T23" fmla="*/ 2147483647 h 46"/>
                <a:gd name="T24" fmla="*/ 0 w 17"/>
                <a:gd name="T25" fmla="*/ 2147483647 h 46"/>
                <a:gd name="T26" fmla="*/ 0 w 17"/>
                <a:gd name="T27" fmla="*/ 2147483647 h 46"/>
                <a:gd name="T28" fmla="*/ 0 w 17"/>
                <a:gd name="T29" fmla="*/ 2147483647 h 46"/>
                <a:gd name="T30" fmla="*/ 0 w 17"/>
                <a:gd name="T31" fmla="*/ 2147483647 h 46"/>
                <a:gd name="T32" fmla="*/ 0 w 17"/>
                <a:gd name="T33" fmla="*/ 2147483647 h 46"/>
                <a:gd name="T34" fmla="*/ 0 w 17"/>
                <a:gd name="T35" fmla="*/ 2147483647 h 46"/>
                <a:gd name="T36" fmla="*/ 2147483647 w 17"/>
                <a:gd name="T37" fmla="*/ 2147483647 h 46"/>
                <a:gd name="T38" fmla="*/ 2147483647 w 17"/>
                <a:gd name="T39" fmla="*/ 2147483647 h 46"/>
                <a:gd name="T40" fmla="*/ 2147483647 w 17"/>
                <a:gd name="T41" fmla="*/ 2147483647 h 46"/>
                <a:gd name="T42" fmla="*/ 2147483647 w 17"/>
                <a:gd name="T43" fmla="*/ 2147483647 h 46"/>
                <a:gd name="T44" fmla="*/ 2147483647 w 17"/>
                <a:gd name="T45" fmla="*/ 2147483647 h 46"/>
                <a:gd name="T46" fmla="*/ 2147483647 w 17"/>
                <a:gd name="T47" fmla="*/ 2147483647 h 46"/>
                <a:gd name="T48" fmla="*/ 2147483647 w 17"/>
                <a:gd name="T49" fmla="*/ 2147483647 h 46"/>
                <a:gd name="T50" fmla="*/ 2147483647 w 17"/>
                <a:gd name="T51" fmla="*/ 2147483647 h 46"/>
                <a:gd name="T52" fmla="*/ 2147483647 w 17"/>
                <a:gd name="T53" fmla="*/ 2147483647 h 46"/>
                <a:gd name="T54" fmla="*/ 2147483647 w 17"/>
                <a:gd name="T55" fmla="*/ 2147483647 h 46"/>
                <a:gd name="T56" fmla="*/ 2147483647 w 17"/>
                <a:gd name="T57" fmla="*/ 2147483647 h 46"/>
                <a:gd name="T58" fmla="*/ 2147483647 w 17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6"/>
                <a:gd name="T92" fmla="*/ 17 w 17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6">
                  <a:moveTo>
                    <a:pt x="17" y="9"/>
                  </a:moveTo>
                  <a:lnTo>
                    <a:pt x="17" y="9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4"/>
                  </a:lnTo>
                  <a:lnTo>
                    <a:pt x="9" y="46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7" y="34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" name="Line 1560"/>
            <p:cNvSpPr>
              <a:spLocks noChangeShapeType="1"/>
            </p:cNvSpPr>
            <p:nvPr/>
          </p:nvSpPr>
          <p:spPr bwMode="auto">
            <a:xfrm>
              <a:off x="1571823" y="22996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" name="Freeform 1561"/>
            <p:cNvSpPr>
              <a:spLocks/>
            </p:cNvSpPr>
            <p:nvPr/>
          </p:nvSpPr>
          <p:spPr bwMode="auto">
            <a:xfrm>
              <a:off x="1569056" y="2299697"/>
              <a:ext cx="13832" cy="5641"/>
            </a:xfrm>
            <a:custGeom>
              <a:avLst/>
              <a:gdLst>
                <a:gd name="T0" fmla="*/ 2147483647 w 51"/>
                <a:gd name="T1" fmla="*/ 0 h 18"/>
                <a:gd name="T2" fmla="*/ 2147483647 w 51"/>
                <a:gd name="T3" fmla="*/ 0 h 18"/>
                <a:gd name="T4" fmla="*/ 2147483647 w 51"/>
                <a:gd name="T5" fmla="*/ 0 h 18"/>
                <a:gd name="T6" fmla="*/ 2147483647 w 51"/>
                <a:gd name="T7" fmla="*/ 0 h 18"/>
                <a:gd name="T8" fmla="*/ 2147483647 w 51"/>
                <a:gd name="T9" fmla="*/ 2147483647 h 18"/>
                <a:gd name="T10" fmla="*/ 2147483647 w 51"/>
                <a:gd name="T11" fmla="*/ 2147483647 h 18"/>
                <a:gd name="T12" fmla="*/ 2147483647 w 51"/>
                <a:gd name="T13" fmla="*/ 2147483647 h 18"/>
                <a:gd name="T14" fmla="*/ 0 w 51"/>
                <a:gd name="T15" fmla="*/ 2147483647 h 18"/>
                <a:gd name="T16" fmla="*/ 2147483647 w 51"/>
                <a:gd name="T17" fmla="*/ 2147483647 h 18"/>
                <a:gd name="T18" fmla="*/ 2147483647 w 51"/>
                <a:gd name="T19" fmla="*/ 2147483647 h 18"/>
                <a:gd name="T20" fmla="*/ 2147483647 w 51"/>
                <a:gd name="T21" fmla="*/ 2147483647 h 18"/>
                <a:gd name="T22" fmla="*/ 2147483647 w 51"/>
                <a:gd name="T23" fmla="*/ 2147483647 h 18"/>
                <a:gd name="T24" fmla="*/ 2147483647 w 51"/>
                <a:gd name="T25" fmla="*/ 2147483647 h 18"/>
                <a:gd name="T26" fmla="*/ 2147483647 w 51"/>
                <a:gd name="T27" fmla="*/ 2147483647 h 18"/>
                <a:gd name="T28" fmla="*/ 2147483647 w 51"/>
                <a:gd name="T29" fmla="*/ 2147483647 h 18"/>
                <a:gd name="T30" fmla="*/ 2147483647 w 51"/>
                <a:gd name="T31" fmla="*/ 2147483647 h 18"/>
                <a:gd name="T32" fmla="*/ 2147483647 w 51"/>
                <a:gd name="T33" fmla="*/ 2147483647 h 18"/>
                <a:gd name="T34" fmla="*/ 2147483647 w 51"/>
                <a:gd name="T35" fmla="*/ 2147483647 h 18"/>
                <a:gd name="T36" fmla="*/ 2147483647 w 51"/>
                <a:gd name="T37" fmla="*/ 2147483647 h 18"/>
                <a:gd name="T38" fmla="*/ 2147483647 w 51"/>
                <a:gd name="T39" fmla="*/ 2147483647 h 18"/>
                <a:gd name="T40" fmla="*/ 2147483647 w 51"/>
                <a:gd name="T41" fmla="*/ 2147483647 h 18"/>
                <a:gd name="T42" fmla="*/ 2147483647 w 51"/>
                <a:gd name="T43" fmla="*/ 2147483647 h 18"/>
                <a:gd name="T44" fmla="*/ 2147483647 w 51"/>
                <a:gd name="T45" fmla="*/ 2147483647 h 18"/>
                <a:gd name="T46" fmla="*/ 2147483647 w 51"/>
                <a:gd name="T47" fmla="*/ 2147483647 h 18"/>
                <a:gd name="T48" fmla="*/ 2147483647 w 51"/>
                <a:gd name="T49" fmla="*/ 2147483647 h 18"/>
                <a:gd name="T50" fmla="*/ 2147483647 w 51"/>
                <a:gd name="T51" fmla="*/ 0 h 18"/>
                <a:gd name="T52" fmla="*/ 2147483647 w 51"/>
                <a:gd name="T53" fmla="*/ 0 h 18"/>
                <a:gd name="T54" fmla="*/ 2147483647 w 51"/>
                <a:gd name="T55" fmla="*/ 0 h 18"/>
                <a:gd name="T56" fmla="*/ 2147483647 w 51"/>
                <a:gd name="T57" fmla="*/ 0 h 18"/>
                <a:gd name="T58" fmla="*/ 2147483647 w 51"/>
                <a:gd name="T59" fmla="*/ 0 h 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18"/>
                <a:gd name="T92" fmla="*/ 51 w 51"/>
                <a:gd name="T93" fmla="*/ 18 h 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18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8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37" y="18"/>
                  </a:lnTo>
                  <a:lnTo>
                    <a:pt x="43" y="18"/>
                  </a:lnTo>
                  <a:lnTo>
                    <a:pt x="46" y="18"/>
                  </a:lnTo>
                  <a:lnTo>
                    <a:pt x="49" y="14"/>
                  </a:lnTo>
                  <a:lnTo>
                    <a:pt x="51" y="12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" name="Line 1562"/>
            <p:cNvSpPr>
              <a:spLocks noChangeShapeType="1"/>
            </p:cNvSpPr>
            <p:nvPr/>
          </p:nvSpPr>
          <p:spPr bwMode="auto">
            <a:xfrm>
              <a:off x="1582888" y="23025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8" name="Freeform 1563"/>
            <p:cNvSpPr>
              <a:spLocks/>
            </p:cNvSpPr>
            <p:nvPr/>
          </p:nvSpPr>
          <p:spPr bwMode="auto">
            <a:xfrm>
              <a:off x="1577355" y="2299697"/>
              <a:ext cx="5533" cy="1269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0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0 h 43"/>
                <a:gd name="T22" fmla="*/ 2147483647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8"/>
                  </a:moveTo>
                  <a:lnTo>
                    <a:pt x="19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9" name="Line 1564"/>
            <p:cNvSpPr>
              <a:spLocks noChangeShapeType="1"/>
            </p:cNvSpPr>
            <p:nvPr/>
          </p:nvSpPr>
          <p:spPr bwMode="auto">
            <a:xfrm>
              <a:off x="1580122" y="230674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0" name="Freeform 1565"/>
            <p:cNvSpPr>
              <a:spLocks/>
            </p:cNvSpPr>
            <p:nvPr/>
          </p:nvSpPr>
          <p:spPr bwMode="auto">
            <a:xfrm>
              <a:off x="1577355" y="2306749"/>
              <a:ext cx="12449" cy="5641"/>
            </a:xfrm>
            <a:custGeom>
              <a:avLst/>
              <a:gdLst>
                <a:gd name="T0" fmla="*/ 2147483647 w 46"/>
                <a:gd name="T1" fmla="*/ 0 h 19"/>
                <a:gd name="T2" fmla="*/ 2147483647 w 46"/>
                <a:gd name="T3" fmla="*/ 0 h 19"/>
                <a:gd name="T4" fmla="*/ 2147483647 w 46"/>
                <a:gd name="T5" fmla="*/ 2147483647 h 19"/>
                <a:gd name="T6" fmla="*/ 2147483647 w 46"/>
                <a:gd name="T7" fmla="*/ 2147483647 h 19"/>
                <a:gd name="T8" fmla="*/ 2147483647 w 46"/>
                <a:gd name="T9" fmla="*/ 2147483647 h 19"/>
                <a:gd name="T10" fmla="*/ 0 w 46"/>
                <a:gd name="T11" fmla="*/ 2147483647 h 19"/>
                <a:gd name="T12" fmla="*/ 0 w 46"/>
                <a:gd name="T13" fmla="*/ 2147483647 h 19"/>
                <a:gd name="T14" fmla="*/ 0 w 46"/>
                <a:gd name="T15" fmla="*/ 2147483647 h 19"/>
                <a:gd name="T16" fmla="*/ 0 w 46"/>
                <a:gd name="T17" fmla="*/ 2147483647 h 19"/>
                <a:gd name="T18" fmla="*/ 0 w 46"/>
                <a:gd name="T19" fmla="*/ 2147483647 h 19"/>
                <a:gd name="T20" fmla="*/ 2147483647 w 46"/>
                <a:gd name="T21" fmla="*/ 2147483647 h 19"/>
                <a:gd name="T22" fmla="*/ 2147483647 w 46"/>
                <a:gd name="T23" fmla="*/ 2147483647 h 19"/>
                <a:gd name="T24" fmla="*/ 2147483647 w 46"/>
                <a:gd name="T25" fmla="*/ 2147483647 h 19"/>
                <a:gd name="T26" fmla="*/ 2147483647 w 46"/>
                <a:gd name="T27" fmla="*/ 2147483647 h 19"/>
                <a:gd name="T28" fmla="*/ 2147483647 w 46"/>
                <a:gd name="T29" fmla="*/ 2147483647 h 19"/>
                <a:gd name="T30" fmla="*/ 2147483647 w 46"/>
                <a:gd name="T31" fmla="*/ 2147483647 h 19"/>
                <a:gd name="T32" fmla="*/ 2147483647 w 46"/>
                <a:gd name="T33" fmla="*/ 2147483647 h 19"/>
                <a:gd name="T34" fmla="*/ 2147483647 w 46"/>
                <a:gd name="T35" fmla="*/ 2147483647 h 19"/>
                <a:gd name="T36" fmla="*/ 2147483647 w 46"/>
                <a:gd name="T37" fmla="*/ 2147483647 h 19"/>
                <a:gd name="T38" fmla="*/ 2147483647 w 46"/>
                <a:gd name="T39" fmla="*/ 2147483647 h 19"/>
                <a:gd name="T40" fmla="*/ 2147483647 w 46"/>
                <a:gd name="T41" fmla="*/ 2147483647 h 19"/>
                <a:gd name="T42" fmla="*/ 2147483647 w 46"/>
                <a:gd name="T43" fmla="*/ 2147483647 h 19"/>
                <a:gd name="T44" fmla="*/ 2147483647 w 46"/>
                <a:gd name="T45" fmla="*/ 2147483647 h 19"/>
                <a:gd name="T46" fmla="*/ 2147483647 w 46"/>
                <a:gd name="T47" fmla="*/ 2147483647 h 19"/>
                <a:gd name="T48" fmla="*/ 2147483647 w 46"/>
                <a:gd name="T49" fmla="*/ 2147483647 h 19"/>
                <a:gd name="T50" fmla="*/ 2147483647 w 46"/>
                <a:gd name="T51" fmla="*/ 2147483647 h 19"/>
                <a:gd name="T52" fmla="*/ 2147483647 w 46"/>
                <a:gd name="T53" fmla="*/ 2147483647 h 19"/>
                <a:gd name="T54" fmla="*/ 2147483647 w 46"/>
                <a:gd name="T55" fmla="*/ 0 h 19"/>
                <a:gd name="T56" fmla="*/ 2147483647 w 46"/>
                <a:gd name="T57" fmla="*/ 0 h 19"/>
                <a:gd name="T58" fmla="*/ 2147483647 w 4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19"/>
                <a:gd name="T92" fmla="*/ 46 w 4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19">
                  <a:moveTo>
                    <a:pt x="8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31" y="19"/>
                  </a:lnTo>
                  <a:lnTo>
                    <a:pt x="37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3" y="16"/>
                  </a:lnTo>
                  <a:lnTo>
                    <a:pt x="43" y="13"/>
                  </a:lnTo>
                  <a:lnTo>
                    <a:pt x="46" y="13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1" name="Line 1566"/>
            <p:cNvSpPr>
              <a:spLocks noChangeShapeType="1"/>
            </p:cNvSpPr>
            <p:nvPr/>
          </p:nvSpPr>
          <p:spPr bwMode="auto">
            <a:xfrm>
              <a:off x="1589804" y="230956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2" name="Freeform 1567"/>
            <p:cNvSpPr>
              <a:spLocks/>
            </p:cNvSpPr>
            <p:nvPr/>
          </p:nvSpPr>
          <p:spPr bwMode="auto">
            <a:xfrm>
              <a:off x="1584271" y="2306749"/>
              <a:ext cx="5533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2147483647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2147483647 h 45"/>
                <a:gd name="T20" fmla="*/ 2147483647 w 21"/>
                <a:gd name="T21" fmla="*/ 2147483647 h 45"/>
                <a:gd name="T22" fmla="*/ 0 w 21"/>
                <a:gd name="T23" fmla="*/ 2147483647 h 45"/>
                <a:gd name="T24" fmla="*/ 0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0 w 21"/>
                <a:gd name="T33" fmla="*/ 2147483647 h 45"/>
                <a:gd name="T34" fmla="*/ 0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1"/>
                  </a:moveTo>
                  <a:lnTo>
                    <a:pt x="21" y="8"/>
                  </a:lnTo>
                  <a:lnTo>
                    <a:pt x="18" y="5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5" y="42"/>
                  </a:lnTo>
                  <a:lnTo>
                    <a:pt x="18" y="42"/>
                  </a:lnTo>
                  <a:lnTo>
                    <a:pt x="18" y="39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3" name="Line 1568"/>
            <p:cNvSpPr>
              <a:spLocks noChangeShapeType="1"/>
            </p:cNvSpPr>
            <p:nvPr/>
          </p:nvSpPr>
          <p:spPr bwMode="auto">
            <a:xfrm>
              <a:off x="1587037" y="23138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4" name="Freeform 1569"/>
            <p:cNvSpPr>
              <a:spLocks/>
            </p:cNvSpPr>
            <p:nvPr/>
          </p:nvSpPr>
          <p:spPr bwMode="auto">
            <a:xfrm>
              <a:off x="1584271" y="2313800"/>
              <a:ext cx="9683" cy="5641"/>
            </a:xfrm>
            <a:custGeom>
              <a:avLst/>
              <a:gdLst>
                <a:gd name="T0" fmla="*/ 2147483647 w 33"/>
                <a:gd name="T1" fmla="*/ 0 h 20"/>
                <a:gd name="T2" fmla="*/ 2147483647 w 33"/>
                <a:gd name="T3" fmla="*/ 0 h 20"/>
                <a:gd name="T4" fmla="*/ 2147483647 w 33"/>
                <a:gd name="T5" fmla="*/ 0 h 20"/>
                <a:gd name="T6" fmla="*/ 2147483647 w 33"/>
                <a:gd name="T7" fmla="*/ 2147483647 h 20"/>
                <a:gd name="T8" fmla="*/ 0 w 33"/>
                <a:gd name="T9" fmla="*/ 2147483647 h 20"/>
                <a:gd name="T10" fmla="*/ 0 w 33"/>
                <a:gd name="T11" fmla="*/ 2147483647 h 20"/>
                <a:gd name="T12" fmla="*/ 0 w 33"/>
                <a:gd name="T13" fmla="*/ 2147483647 h 20"/>
                <a:gd name="T14" fmla="*/ 0 w 33"/>
                <a:gd name="T15" fmla="*/ 2147483647 h 20"/>
                <a:gd name="T16" fmla="*/ 0 w 33"/>
                <a:gd name="T17" fmla="*/ 2147483647 h 20"/>
                <a:gd name="T18" fmla="*/ 0 w 33"/>
                <a:gd name="T19" fmla="*/ 2147483647 h 20"/>
                <a:gd name="T20" fmla="*/ 0 w 33"/>
                <a:gd name="T21" fmla="*/ 2147483647 h 20"/>
                <a:gd name="T22" fmla="*/ 2147483647 w 33"/>
                <a:gd name="T23" fmla="*/ 2147483647 h 20"/>
                <a:gd name="T24" fmla="*/ 2147483647 w 33"/>
                <a:gd name="T25" fmla="*/ 2147483647 h 20"/>
                <a:gd name="T26" fmla="*/ 2147483647 w 33"/>
                <a:gd name="T27" fmla="*/ 2147483647 h 20"/>
                <a:gd name="T28" fmla="*/ 2147483647 w 33"/>
                <a:gd name="T29" fmla="*/ 2147483647 h 20"/>
                <a:gd name="T30" fmla="*/ 2147483647 w 33"/>
                <a:gd name="T31" fmla="*/ 2147483647 h 20"/>
                <a:gd name="T32" fmla="*/ 2147483647 w 33"/>
                <a:gd name="T33" fmla="*/ 2147483647 h 20"/>
                <a:gd name="T34" fmla="*/ 2147483647 w 33"/>
                <a:gd name="T35" fmla="*/ 2147483647 h 20"/>
                <a:gd name="T36" fmla="*/ 2147483647 w 33"/>
                <a:gd name="T37" fmla="*/ 2147483647 h 20"/>
                <a:gd name="T38" fmla="*/ 2147483647 w 33"/>
                <a:gd name="T39" fmla="*/ 2147483647 h 20"/>
                <a:gd name="T40" fmla="*/ 2147483647 w 33"/>
                <a:gd name="T41" fmla="*/ 2147483647 h 20"/>
                <a:gd name="T42" fmla="*/ 2147483647 w 33"/>
                <a:gd name="T43" fmla="*/ 2147483647 h 20"/>
                <a:gd name="T44" fmla="*/ 2147483647 w 33"/>
                <a:gd name="T45" fmla="*/ 2147483647 h 20"/>
                <a:gd name="T46" fmla="*/ 2147483647 w 33"/>
                <a:gd name="T47" fmla="*/ 2147483647 h 20"/>
                <a:gd name="T48" fmla="*/ 2147483647 w 33"/>
                <a:gd name="T49" fmla="*/ 2147483647 h 20"/>
                <a:gd name="T50" fmla="*/ 2147483647 w 33"/>
                <a:gd name="T51" fmla="*/ 2147483647 h 20"/>
                <a:gd name="T52" fmla="*/ 2147483647 w 33"/>
                <a:gd name="T53" fmla="*/ 0 h 20"/>
                <a:gd name="T54" fmla="*/ 2147483647 w 33"/>
                <a:gd name="T55" fmla="*/ 0 h 20"/>
                <a:gd name="T56" fmla="*/ 2147483647 w 33"/>
                <a:gd name="T57" fmla="*/ 0 h 20"/>
                <a:gd name="T58" fmla="*/ 2147483647 w 3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0"/>
                <a:gd name="T92" fmla="*/ 33 w 3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0">
                  <a:moveTo>
                    <a:pt x="9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18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9" y="17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5" name="Line 1570"/>
            <p:cNvSpPr>
              <a:spLocks noChangeShapeType="1"/>
            </p:cNvSpPr>
            <p:nvPr/>
          </p:nvSpPr>
          <p:spPr bwMode="auto">
            <a:xfrm>
              <a:off x="1593954" y="231662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6" name="Freeform 1571"/>
            <p:cNvSpPr>
              <a:spLocks/>
            </p:cNvSpPr>
            <p:nvPr/>
          </p:nvSpPr>
          <p:spPr bwMode="auto">
            <a:xfrm>
              <a:off x="1587037" y="2313800"/>
              <a:ext cx="6917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0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0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8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7" name="Line 1572"/>
            <p:cNvSpPr>
              <a:spLocks noChangeShapeType="1"/>
            </p:cNvSpPr>
            <p:nvPr/>
          </p:nvSpPr>
          <p:spPr bwMode="auto">
            <a:xfrm>
              <a:off x="1591188" y="232085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8" name="Freeform 1573"/>
            <p:cNvSpPr>
              <a:spLocks/>
            </p:cNvSpPr>
            <p:nvPr/>
          </p:nvSpPr>
          <p:spPr bwMode="auto">
            <a:xfrm>
              <a:off x="1587037" y="2320852"/>
              <a:ext cx="9683" cy="5641"/>
            </a:xfrm>
            <a:custGeom>
              <a:avLst/>
              <a:gdLst>
                <a:gd name="T0" fmla="*/ 2147483647 w 35"/>
                <a:gd name="T1" fmla="*/ 0 h 17"/>
                <a:gd name="T2" fmla="*/ 2147483647 w 35"/>
                <a:gd name="T3" fmla="*/ 0 h 17"/>
                <a:gd name="T4" fmla="*/ 2147483647 w 35"/>
                <a:gd name="T5" fmla="*/ 0 h 17"/>
                <a:gd name="T6" fmla="*/ 2147483647 w 35"/>
                <a:gd name="T7" fmla="*/ 0 h 17"/>
                <a:gd name="T8" fmla="*/ 2147483647 w 35"/>
                <a:gd name="T9" fmla="*/ 2147483647 h 17"/>
                <a:gd name="T10" fmla="*/ 0 w 35"/>
                <a:gd name="T11" fmla="*/ 2147483647 h 17"/>
                <a:gd name="T12" fmla="*/ 0 w 35"/>
                <a:gd name="T13" fmla="*/ 2147483647 h 17"/>
                <a:gd name="T14" fmla="*/ 0 w 35"/>
                <a:gd name="T15" fmla="*/ 2147483647 h 17"/>
                <a:gd name="T16" fmla="*/ 0 w 35"/>
                <a:gd name="T17" fmla="*/ 2147483647 h 17"/>
                <a:gd name="T18" fmla="*/ 0 w 35"/>
                <a:gd name="T19" fmla="*/ 2147483647 h 17"/>
                <a:gd name="T20" fmla="*/ 2147483647 w 35"/>
                <a:gd name="T21" fmla="*/ 2147483647 h 17"/>
                <a:gd name="T22" fmla="*/ 2147483647 w 35"/>
                <a:gd name="T23" fmla="*/ 2147483647 h 17"/>
                <a:gd name="T24" fmla="*/ 2147483647 w 35"/>
                <a:gd name="T25" fmla="*/ 2147483647 h 17"/>
                <a:gd name="T26" fmla="*/ 2147483647 w 35"/>
                <a:gd name="T27" fmla="*/ 2147483647 h 17"/>
                <a:gd name="T28" fmla="*/ 2147483647 w 35"/>
                <a:gd name="T29" fmla="*/ 2147483647 h 17"/>
                <a:gd name="T30" fmla="*/ 2147483647 w 35"/>
                <a:gd name="T31" fmla="*/ 2147483647 h 17"/>
                <a:gd name="T32" fmla="*/ 2147483647 w 35"/>
                <a:gd name="T33" fmla="*/ 2147483647 h 17"/>
                <a:gd name="T34" fmla="*/ 2147483647 w 35"/>
                <a:gd name="T35" fmla="*/ 2147483647 h 17"/>
                <a:gd name="T36" fmla="*/ 2147483647 w 35"/>
                <a:gd name="T37" fmla="*/ 2147483647 h 17"/>
                <a:gd name="T38" fmla="*/ 2147483647 w 35"/>
                <a:gd name="T39" fmla="*/ 2147483647 h 17"/>
                <a:gd name="T40" fmla="*/ 2147483647 w 35"/>
                <a:gd name="T41" fmla="*/ 2147483647 h 17"/>
                <a:gd name="T42" fmla="*/ 2147483647 w 35"/>
                <a:gd name="T43" fmla="*/ 2147483647 h 17"/>
                <a:gd name="T44" fmla="*/ 2147483647 w 35"/>
                <a:gd name="T45" fmla="*/ 2147483647 h 17"/>
                <a:gd name="T46" fmla="*/ 2147483647 w 35"/>
                <a:gd name="T47" fmla="*/ 2147483647 h 17"/>
                <a:gd name="T48" fmla="*/ 2147483647 w 35"/>
                <a:gd name="T49" fmla="*/ 2147483647 h 17"/>
                <a:gd name="T50" fmla="*/ 2147483647 w 35"/>
                <a:gd name="T51" fmla="*/ 0 h 17"/>
                <a:gd name="T52" fmla="*/ 2147483647 w 35"/>
                <a:gd name="T53" fmla="*/ 0 h 17"/>
                <a:gd name="T54" fmla="*/ 2147483647 w 35"/>
                <a:gd name="T55" fmla="*/ 0 h 17"/>
                <a:gd name="T56" fmla="*/ 2147483647 w 35"/>
                <a:gd name="T57" fmla="*/ 0 h 17"/>
                <a:gd name="T58" fmla="*/ 2147483647 w 35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7"/>
                <a:gd name="T92" fmla="*/ 35 w 35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7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23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5" y="15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9" name="Line 1574"/>
            <p:cNvSpPr>
              <a:spLocks noChangeShapeType="1"/>
            </p:cNvSpPr>
            <p:nvPr/>
          </p:nvSpPr>
          <p:spPr bwMode="auto">
            <a:xfrm>
              <a:off x="1595336" y="232085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0" name="Freeform 1575"/>
            <p:cNvSpPr>
              <a:spLocks/>
            </p:cNvSpPr>
            <p:nvPr/>
          </p:nvSpPr>
          <p:spPr bwMode="auto">
            <a:xfrm>
              <a:off x="1591188" y="2320852"/>
              <a:ext cx="19365" cy="5641"/>
            </a:xfrm>
            <a:custGeom>
              <a:avLst/>
              <a:gdLst>
                <a:gd name="T0" fmla="*/ 2147483647 w 68"/>
                <a:gd name="T1" fmla="*/ 0 h 17"/>
                <a:gd name="T2" fmla="*/ 2147483647 w 68"/>
                <a:gd name="T3" fmla="*/ 0 h 17"/>
                <a:gd name="T4" fmla="*/ 2147483647 w 68"/>
                <a:gd name="T5" fmla="*/ 0 h 17"/>
                <a:gd name="T6" fmla="*/ 2147483647 w 68"/>
                <a:gd name="T7" fmla="*/ 0 h 17"/>
                <a:gd name="T8" fmla="*/ 2147483647 w 68"/>
                <a:gd name="T9" fmla="*/ 2147483647 h 17"/>
                <a:gd name="T10" fmla="*/ 2147483647 w 68"/>
                <a:gd name="T11" fmla="*/ 2147483647 h 17"/>
                <a:gd name="T12" fmla="*/ 0 w 68"/>
                <a:gd name="T13" fmla="*/ 2147483647 h 17"/>
                <a:gd name="T14" fmla="*/ 0 w 68"/>
                <a:gd name="T15" fmla="*/ 2147483647 h 17"/>
                <a:gd name="T16" fmla="*/ 0 w 68"/>
                <a:gd name="T17" fmla="*/ 2147483647 h 17"/>
                <a:gd name="T18" fmla="*/ 2147483647 w 68"/>
                <a:gd name="T19" fmla="*/ 2147483647 h 17"/>
                <a:gd name="T20" fmla="*/ 2147483647 w 68"/>
                <a:gd name="T21" fmla="*/ 2147483647 h 17"/>
                <a:gd name="T22" fmla="*/ 2147483647 w 68"/>
                <a:gd name="T23" fmla="*/ 2147483647 h 17"/>
                <a:gd name="T24" fmla="*/ 2147483647 w 68"/>
                <a:gd name="T25" fmla="*/ 2147483647 h 17"/>
                <a:gd name="T26" fmla="*/ 2147483647 w 68"/>
                <a:gd name="T27" fmla="*/ 2147483647 h 17"/>
                <a:gd name="T28" fmla="*/ 2147483647 w 68"/>
                <a:gd name="T29" fmla="*/ 2147483647 h 17"/>
                <a:gd name="T30" fmla="*/ 2147483647 w 68"/>
                <a:gd name="T31" fmla="*/ 2147483647 h 17"/>
                <a:gd name="T32" fmla="*/ 2147483647 w 68"/>
                <a:gd name="T33" fmla="*/ 2147483647 h 17"/>
                <a:gd name="T34" fmla="*/ 2147483647 w 68"/>
                <a:gd name="T35" fmla="*/ 2147483647 h 17"/>
                <a:gd name="T36" fmla="*/ 2147483647 w 68"/>
                <a:gd name="T37" fmla="*/ 2147483647 h 17"/>
                <a:gd name="T38" fmla="*/ 2147483647 w 68"/>
                <a:gd name="T39" fmla="*/ 2147483647 h 17"/>
                <a:gd name="T40" fmla="*/ 2147483647 w 68"/>
                <a:gd name="T41" fmla="*/ 2147483647 h 17"/>
                <a:gd name="T42" fmla="*/ 2147483647 w 68"/>
                <a:gd name="T43" fmla="*/ 2147483647 h 17"/>
                <a:gd name="T44" fmla="*/ 2147483647 w 68"/>
                <a:gd name="T45" fmla="*/ 2147483647 h 17"/>
                <a:gd name="T46" fmla="*/ 2147483647 w 68"/>
                <a:gd name="T47" fmla="*/ 2147483647 h 17"/>
                <a:gd name="T48" fmla="*/ 2147483647 w 68"/>
                <a:gd name="T49" fmla="*/ 2147483647 h 17"/>
                <a:gd name="T50" fmla="*/ 2147483647 w 68"/>
                <a:gd name="T51" fmla="*/ 0 h 17"/>
                <a:gd name="T52" fmla="*/ 2147483647 w 68"/>
                <a:gd name="T53" fmla="*/ 0 h 17"/>
                <a:gd name="T54" fmla="*/ 2147483647 w 68"/>
                <a:gd name="T55" fmla="*/ 0 h 17"/>
                <a:gd name="T56" fmla="*/ 2147483647 w 68"/>
                <a:gd name="T57" fmla="*/ 0 h 17"/>
                <a:gd name="T58" fmla="*/ 2147483647 w 68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8"/>
                <a:gd name="T91" fmla="*/ 0 h 17"/>
                <a:gd name="T92" fmla="*/ 68 w 68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8" h="17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54" y="17"/>
                  </a:lnTo>
                  <a:lnTo>
                    <a:pt x="60" y="17"/>
                  </a:lnTo>
                  <a:lnTo>
                    <a:pt x="63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1"/>
                  </a:lnTo>
                  <a:lnTo>
                    <a:pt x="68" y="9"/>
                  </a:lnTo>
                  <a:lnTo>
                    <a:pt x="68" y="5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1" name="Line 1576"/>
            <p:cNvSpPr>
              <a:spLocks noChangeShapeType="1"/>
            </p:cNvSpPr>
            <p:nvPr/>
          </p:nvSpPr>
          <p:spPr bwMode="auto">
            <a:xfrm>
              <a:off x="1610552" y="232367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2" name="Freeform 1577"/>
            <p:cNvSpPr>
              <a:spLocks/>
            </p:cNvSpPr>
            <p:nvPr/>
          </p:nvSpPr>
          <p:spPr bwMode="auto">
            <a:xfrm>
              <a:off x="1605019" y="2320852"/>
              <a:ext cx="5533" cy="12693"/>
            </a:xfrm>
            <a:custGeom>
              <a:avLst/>
              <a:gdLst>
                <a:gd name="T0" fmla="*/ 2147483647 w 19"/>
                <a:gd name="T1" fmla="*/ 2147483647 h 44"/>
                <a:gd name="T2" fmla="*/ 2147483647 w 19"/>
                <a:gd name="T3" fmla="*/ 2147483647 h 44"/>
                <a:gd name="T4" fmla="*/ 2147483647 w 19"/>
                <a:gd name="T5" fmla="*/ 2147483647 h 44"/>
                <a:gd name="T6" fmla="*/ 2147483647 w 19"/>
                <a:gd name="T7" fmla="*/ 2147483647 h 44"/>
                <a:gd name="T8" fmla="*/ 2147483647 w 19"/>
                <a:gd name="T9" fmla="*/ 0 h 44"/>
                <a:gd name="T10" fmla="*/ 2147483647 w 19"/>
                <a:gd name="T11" fmla="*/ 0 h 44"/>
                <a:gd name="T12" fmla="*/ 2147483647 w 19"/>
                <a:gd name="T13" fmla="*/ 0 h 44"/>
                <a:gd name="T14" fmla="*/ 2147483647 w 19"/>
                <a:gd name="T15" fmla="*/ 0 h 44"/>
                <a:gd name="T16" fmla="*/ 2147483647 w 19"/>
                <a:gd name="T17" fmla="*/ 0 h 44"/>
                <a:gd name="T18" fmla="*/ 2147483647 w 19"/>
                <a:gd name="T19" fmla="*/ 0 h 44"/>
                <a:gd name="T20" fmla="*/ 2147483647 w 19"/>
                <a:gd name="T21" fmla="*/ 0 h 44"/>
                <a:gd name="T22" fmla="*/ 2147483647 w 19"/>
                <a:gd name="T23" fmla="*/ 2147483647 h 44"/>
                <a:gd name="T24" fmla="*/ 0 w 19"/>
                <a:gd name="T25" fmla="*/ 2147483647 h 44"/>
                <a:gd name="T26" fmla="*/ 0 w 19"/>
                <a:gd name="T27" fmla="*/ 2147483647 h 44"/>
                <a:gd name="T28" fmla="*/ 0 w 19"/>
                <a:gd name="T29" fmla="*/ 2147483647 h 44"/>
                <a:gd name="T30" fmla="*/ 0 w 19"/>
                <a:gd name="T31" fmla="*/ 2147483647 h 44"/>
                <a:gd name="T32" fmla="*/ 0 w 19"/>
                <a:gd name="T33" fmla="*/ 2147483647 h 44"/>
                <a:gd name="T34" fmla="*/ 2147483647 w 19"/>
                <a:gd name="T35" fmla="*/ 2147483647 h 44"/>
                <a:gd name="T36" fmla="*/ 2147483647 w 19"/>
                <a:gd name="T37" fmla="*/ 2147483647 h 44"/>
                <a:gd name="T38" fmla="*/ 2147483647 w 19"/>
                <a:gd name="T39" fmla="*/ 2147483647 h 44"/>
                <a:gd name="T40" fmla="*/ 2147483647 w 19"/>
                <a:gd name="T41" fmla="*/ 2147483647 h 44"/>
                <a:gd name="T42" fmla="*/ 2147483647 w 19"/>
                <a:gd name="T43" fmla="*/ 2147483647 h 44"/>
                <a:gd name="T44" fmla="*/ 2147483647 w 19"/>
                <a:gd name="T45" fmla="*/ 2147483647 h 44"/>
                <a:gd name="T46" fmla="*/ 2147483647 w 19"/>
                <a:gd name="T47" fmla="*/ 2147483647 h 44"/>
                <a:gd name="T48" fmla="*/ 2147483647 w 19"/>
                <a:gd name="T49" fmla="*/ 2147483647 h 44"/>
                <a:gd name="T50" fmla="*/ 2147483647 w 19"/>
                <a:gd name="T51" fmla="*/ 2147483647 h 44"/>
                <a:gd name="T52" fmla="*/ 2147483647 w 19"/>
                <a:gd name="T53" fmla="*/ 2147483647 h 44"/>
                <a:gd name="T54" fmla="*/ 2147483647 w 19"/>
                <a:gd name="T55" fmla="*/ 2147483647 h 44"/>
                <a:gd name="T56" fmla="*/ 2147483647 w 19"/>
                <a:gd name="T57" fmla="*/ 2147483647 h 44"/>
                <a:gd name="T58" fmla="*/ 2147483647 w 19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4"/>
                <a:gd name="T92" fmla="*/ 19 w 19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4">
                  <a:moveTo>
                    <a:pt x="19" y="9"/>
                  </a:moveTo>
                  <a:lnTo>
                    <a:pt x="19" y="5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0"/>
                  </a:lnTo>
                  <a:lnTo>
                    <a:pt x="19" y="38"/>
                  </a:lnTo>
                  <a:lnTo>
                    <a:pt x="19" y="34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3" name="Line 1578"/>
            <p:cNvSpPr>
              <a:spLocks noChangeShapeType="1"/>
            </p:cNvSpPr>
            <p:nvPr/>
          </p:nvSpPr>
          <p:spPr bwMode="auto">
            <a:xfrm>
              <a:off x="1607786" y="232790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4" name="Freeform 1579"/>
            <p:cNvSpPr>
              <a:spLocks/>
            </p:cNvSpPr>
            <p:nvPr/>
          </p:nvSpPr>
          <p:spPr bwMode="auto">
            <a:xfrm>
              <a:off x="1605019" y="2327904"/>
              <a:ext cx="24898" cy="5641"/>
            </a:xfrm>
            <a:custGeom>
              <a:avLst/>
              <a:gdLst>
                <a:gd name="T0" fmla="*/ 2147483647 w 89"/>
                <a:gd name="T1" fmla="*/ 0 h 21"/>
                <a:gd name="T2" fmla="*/ 2147483647 w 89"/>
                <a:gd name="T3" fmla="*/ 0 h 21"/>
                <a:gd name="T4" fmla="*/ 2147483647 w 89"/>
                <a:gd name="T5" fmla="*/ 2147483647 h 21"/>
                <a:gd name="T6" fmla="*/ 2147483647 w 89"/>
                <a:gd name="T7" fmla="*/ 2147483647 h 21"/>
                <a:gd name="T8" fmla="*/ 2147483647 w 89"/>
                <a:gd name="T9" fmla="*/ 2147483647 h 21"/>
                <a:gd name="T10" fmla="*/ 0 w 89"/>
                <a:gd name="T11" fmla="*/ 2147483647 h 21"/>
                <a:gd name="T12" fmla="*/ 0 w 89"/>
                <a:gd name="T13" fmla="*/ 2147483647 h 21"/>
                <a:gd name="T14" fmla="*/ 0 w 89"/>
                <a:gd name="T15" fmla="*/ 2147483647 h 21"/>
                <a:gd name="T16" fmla="*/ 0 w 89"/>
                <a:gd name="T17" fmla="*/ 2147483647 h 21"/>
                <a:gd name="T18" fmla="*/ 0 w 89"/>
                <a:gd name="T19" fmla="*/ 2147483647 h 21"/>
                <a:gd name="T20" fmla="*/ 2147483647 w 89"/>
                <a:gd name="T21" fmla="*/ 2147483647 h 21"/>
                <a:gd name="T22" fmla="*/ 2147483647 w 89"/>
                <a:gd name="T23" fmla="*/ 2147483647 h 21"/>
                <a:gd name="T24" fmla="*/ 2147483647 w 89"/>
                <a:gd name="T25" fmla="*/ 2147483647 h 21"/>
                <a:gd name="T26" fmla="*/ 2147483647 w 89"/>
                <a:gd name="T27" fmla="*/ 2147483647 h 21"/>
                <a:gd name="T28" fmla="*/ 2147483647 w 89"/>
                <a:gd name="T29" fmla="*/ 2147483647 h 21"/>
                <a:gd name="T30" fmla="*/ 2147483647 w 89"/>
                <a:gd name="T31" fmla="*/ 2147483647 h 21"/>
                <a:gd name="T32" fmla="*/ 2147483647 w 89"/>
                <a:gd name="T33" fmla="*/ 2147483647 h 21"/>
                <a:gd name="T34" fmla="*/ 2147483647 w 89"/>
                <a:gd name="T35" fmla="*/ 2147483647 h 21"/>
                <a:gd name="T36" fmla="*/ 2147483647 w 89"/>
                <a:gd name="T37" fmla="*/ 2147483647 h 21"/>
                <a:gd name="T38" fmla="*/ 2147483647 w 89"/>
                <a:gd name="T39" fmla="*/ 2147483647 h 21"/>
                <a:gd name="T40" fmla="*/ 2147483647 w 89"/>
                <a:gd name="T41" fmla="*/ 2147483647 h 21"/>
                <a:gd name="T42" fmla="*/ 2147483647 w 89"/>
                <a:gd name="T43" fmla="*/ 2147483647 h 21"/>
                <a:gd name="T44" fmla="*/ 2147483647 w 89"/>
                <a:gd name="T45" fmla="*/ 2147483647 h 21"/>
                <a:gd name="T46" fmla="*/ 2147483647 w 89"/>
                <a:gd name="T47" fmla="*/ 2147483647 h 21"/>
                <a:gd name="T48" fmla="*/ 2147483647 w 89"/>
                <a:gd name="T49" fmla="*/ 2147483647 h 21"/>
                <a:gd name="T50" fmla="*/ 2147483647 w 89"/>
                <a:gd name="T51" fmla="*/ 2147483647 h 21"/>
                <a:gd name="T52" fmla="*/ 2147483647 w 89"/>
                <a:gd name="T53" fmla="*/ 2147483647 h 21"/>
                <a:gd name="T54" fmla="*/ 2147483647 w 89"/>
                <a:gd name="T55" fmla="*/ 0 h 21"/>
                <a:gd name="T56" fmla="*/ 2147483647 w 89"/>
                <a:gd name="T57" fmla="*/ 0 h 21"/>
                <a:gd name="T58" fmla="*/ 2147483647 w 8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9"/>
                <a:gd name="T91" fmla="*/ 0 h 21"/>
                <a:gd name="T92" fmla="*/ 89 w 8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9" h="21">
                  <a:moveTo>
                    <a:pt x="11" y="0"/>
                  </a:moveTo>
                  <a:lnTo>
                    <a:pt x="8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77" y="21"/>
                  </a:lnTo>
                  <a:lnTo>
                    <a:pt x="83" y="21"/>
                  </a:lnTo>
                  <a:lnTo>
                    <a:pt x="85" y="17"/>
                  </a:lnTo>
                  <a:lnTo>
                    <a:pt x="89" y="17"/>
                  </a:lnTo>
                  <a:lnTo>
                    <a:pt x="89" y="15"/>
                  </a:lnTo>
                  <a:lnTo>
                    <a:pt x="89" y="11"/>
                  </a:lnTo>
                  <a:lnTo>
                    <a:pt x="89" y="9"/>
                  </a:lnTo>
                  <a:lnTo>
                    <a:pt x="89" y="6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5" name="Line 1580"/>
            <p:cNvSpPr>
              <a:spLocks noChangeShapeType="1"/>
            </p:cNvSpPr>
            <p:nvPr/>
          </p:nvSpPr>
          <p:spPr bwMode="auto">
            <a:xfrm>
              <a:off x="1627151" y="232790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6" name="Freeform 1581"/>
            <p:cNvSpPr>
              <a:spLocks/>
            </p:cNvSpPr>
            <p:nvPr/>
          </p:nvSpPr>
          <p:spPr bwMode="auto">
            <a:xfrm>
              <a:off x="1624385" y="2327904"/>
              <a:ext cx="13832" cy="5641"/>
            </a:xfrm>
            <a:custGeom>
              <a:avLst/>
              <a:gdLst>
                <a:gd name="T0" fmla="*/ 2147483647 w 50"/>
                <a:gd name="T1" fmla="*/ 0 h 21"/>
                <a:gd name="T2" fmla="*/ 2147483647 w 50"/>
                <a:gd name="T3" fmla="*/ 0 h 21"/>
                <a:gd name="T4" fmla="*/ 2147483647 w 50"/>
                <a:gd name="T5" fmla="*/ 2147483647 h 21"/>
                <a:gd name="T6" fmla="*/ 2147483647 w 50"/>
                <a:gd name="T7" fmla="*/ 2147483647 h 21"/>
                <a:gd name="T8" fmla="*/ 2147483647 w 50"/>
                <a:gd name="T9" fmla="*/ 2147483647 h 21"/>
                <a:gd name="T10" fmla="*/ 2147483647 w 50"/>
                <a:gd name="T11" fmla="*/ 2147483647 h 21"/>
                <a:gd name="T12" fmla="*/ 0 w 50"/>
                <a:gd name="T13" fmla="*/ 2147483647 h 21"/>
                <a:gd name="T14" fmla="*/ 0 w 50"/>
                <a:gd name="T15" fmla="*/ 2147483647 h 21"/>
                <a:gd name="T16" fmla="*/ 0 w 50"/>
                <a:gd name="T17" fmla="*/ 2147483647 h 21"/>
                <a:gd name="T18" fmla="*/ 2147483647 w 50"/>
                <a:gd name="T19" fmla="*/ 2147483647 h 21"/>
                <a:gd name="T20" fmla="*/ 2147483647 w 50"/>
                <a:gd name="T21" fmla="*/ 2147483647 h 21"/>
                <a:gd name="T22" fmla="*/ 2147483647 w 50"/>
                <a:gd name="T23" fmla="*/ 2147483647 h 21"/>
                <a:gd name="T24" fmla="*/ 2147483647 w 50"/>
                <a:gd name="T25" fmla="*/ 2147483647 h 21"/>
                <a:gd name="T26" fmla="*/ 2147483647 w 50"/>
                <a:gd name="T27" fmla="*/ 2147483647 h 21"/>
                <a:gd name="T28" fmla="*/ 2147483647 w 50"/>
                <a:gd name="T29" fmla="*/ 2147483647 h 21"/>
                <a:gd name="T30" fmla="*/ 2147483647 w 50"/>
                <a:gd name="T31" fmla="*/ 2147483647 h 21"/>
                <a:gd name="T32" fmla="*/ 2147483647 w 50"/>
                <a:gd name="T33" fmla="*/ 2147483647 h 21"/>
                <a:gd name="T34" fmla="*/ 2147483647 w 50"/>
                <a:gd name="T35" fmla="*/ 2147483647 h 21"/>
                <a:gd name="T36" fmla="*/ 2147483647 w 50"/>
                <a:gd name="T37" fmla="*/ 2147483647 h 21"/>
                <a:gd name="T38" fmla="*/ 2147483647 w 50"/>
                <a:gd name="T39" fmla="*/ 2147483647 h 21"/>
                <a:gd name="T40" fmla="*/ 2147483647 w 50"/>
                <a:gd name="T41" fmla="*/ 2147483647 h 21"/>
                <a:gd name="T42" fmla="*/ 2147483647 w 50"/>
                <a:gd name="T43" fmla="*/ 2147483647 h 21"/>
                <a:gd name="T44" fmla="*/ 2147483647 w 50"/>
                <a:gd name="T45" fmla="*/ 2147483647 h 21"/>
                <a:gd name="T46" fmla="*/ 2147483647 w 50"/>
                <a:gd name="T47" fmla="*/ 2147483647 h 21"/>
                <a:gd name="T48" fmla="*/ 2147483647 w 50"/>
                <a:gd name="T49" fmla="*/ 2147483647 h 21"/>
                <a:gd name="T50" fmla="*/ 2147483647 w 50"/>
                <a:gd name="T51" fmla="*/ 2147483647 h 21"/>
                <a:gd name="T52" fmla="*/ 2147483647 w 50"/>
                <a:gd name="T53" fmla="*/ 2147483647 h 21"/>
                <a:gd name="T54" fmla="*/ 2147483647 w 50"/>
                <a:gd name="T55" fmla="*/ 0 h 21"/>
                <a:gd name="T56" fmla="*/ 2147483647 w 50"/>
                <a:gd name="T57" fmla="*/ 0 h 21"/>
                <a:gd name="T58" fmla="*/ 2147483647 w 5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0"/>
                <a:gd name="T91" fmla="*/ 0 h 21"/>
                <a:gd name="T92" fmla="*/ 50 w 5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0" h="21">
                  <a:moveTo>
                    <a:pt x="12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35" y="21"/>
                  </a:lnTo>
                  <a:lnTo>
                    <a:pt x="44" y="21"/>
                  </a:lnTo>
                  <a:lnTo>
                    <a:pt x="47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50" y="6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7" name="Line 1582"/>
            <p:cNvSpPr>
              <a:spLocks noChangeShapeType="1"/>
            </p:cNvSpPr>
            <p:nvPr/>
          </p:nvSpPr>
          <p:spPr bwMode="auto">
            <a:xfrm>
              <a:off x="1638216" y="233072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" name="Freeform 1583"/>
            <p:cNvSpPr>
              <a:spLocks/>
            </p:cNvSpPr>
            <p:nvPr/>
          </p:nvSpPr>
          <p:spPr bwMode="auto">
            <a:xfrm>
              <a:off x="1632683" y="2327904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2147483647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2147483647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5" y="46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" name="Line 1584"/>
            <p:cNvSpPr>
              <a:spLocks noChangeShapeType="1"/>
            </p:cNvSpPr>
            <p:nvPr/>
          </p:nvSpPr>
          <p:spPr bwMode="auto">
            <a:xfrm>
              <a:off x="1635450" y="233495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" name="Freeform 1585"/>
            <p:cNvSpPr>
              <a:spLocks/>
            </p:cNvSpPr>
            <p:nvPr/>
          </p:nvSpPr>
          <p:spPr bwMode="auto">
            <a:xfrm>
              <a:off x="1632683" y="2334956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1" y="18"/>
                  </a:lnTo>
                  <a:lnTo>
                    <a:pt x="35" y="18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" name="Line 1586"/>
            <p:cNvSpPr>
              <a:spLocks noChangeShapeType="1"/>
            </p:cNvSpPr>
            <p:nvPr/>
          </p:nvSpPr>
          <p:spPr bwMode="auto">
            <a:xfrm>
              <a:off x="1639599" y="233495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" name="Freeform 1587"/>
            <p:cNvSpPr>
              <a:spLocks/>
            </p:cNvSpPr>
            <p:nvPr/>
          </p:nvSpPr>
          <p:spPr bwMode="auto">
            <a:xfrm>
              <a:off x="1636833" y="2334956"/>
              <a:ext cx="41496" cy="5641"/>
            </a:xfrm>
            <a:custGeom>
              <a:avLst/>
              <a:gdLst>
                <a:gd name="T0" fmla="*/ 2147483647 w 150"/>
                <a:gd name="T1" fmla="*/ 0 h 21"/>
                <a:gd name="T2" fmla="*/ 2147483647 w 150"/>
                <a:gd name="T3" fmla="*/ 0 h 21"/>
                <a:gd name="T4" fmla="*/ 2147483647 w 150"/>
                <a:gd name="T5" fmla="*/ 0 h 21"/>
                <a:gd name="T6" fmla="*/ 2147483647 w 150"/>
                <a:gd name="T7" fmla="*/ 2147483647 h 21"/>
                <a:gd name="T8" fmla="*/ 2147483647 w 150"/>
                <a:gd name="T9" fmla="*/ 2147483647 h 21"/>
                <a:gd name="T10" fmla="*/ 2147483647 w 150"/>
                <a:gd name="T11" fmla="*/ 2147483647 h 21"/>
                <a:gd name="T12" fmla="*/ 0 w 150"/>
                <a:gd name="T13" fmla="*/ 2147483647 h 21"/>
                <a:gd name="T14" fmla="*/ 0 w 150"/>
                <a:gd name="T15" fmla="*/ 2147483647 h 21"/>
                <a:gd name="T16" fmla="*/ 0 w 150"/>
                <a:gd name="T17" fmla="*/ 2147483647 h 21"/>
                <a:gd name="T18" fmla="*/ 2147483647 w 150"/>
                <a:gd name="T19" fmla="*/ 2147483647 h 21"/>
                <a:gd name="T20" fmla="*/ 2147483647 w 150"/>
                <a:gd name="T21" fmla="*/ 2147483647 h 21"/>
                <a:gd name="T22" fmla="*/ 2147483647 w 150"/>
                <a:gd name="T23" fmla="*/ 2147483647 h 21"/>
                <a:gd name="T24" fmla="*/ 2147483647 w 150"/>
                <a:gd name="T25" fmla="*/ 2147483647 h 21"/>
                <a:gd name="T26" fmla="*/ 2147483647 w 150"/>
                <a:gd name="T27" fmla="*/ 2147483647 h 21"/>
                <a:gd name="T28" fmla="*/ 2147483647 w 150"/>
                <a:gd name="T29" fmla="*/ 2147483647 h 21"/>
                <a:gd name="T30" fmla="*/ 2147483647 w 150"/>
                <a:gd name="T31" fmla="*/ 2147483647 h 21"/>
                <a:gd name="T32" fmla="*/ 2147483647 w 150"/>
                <a:gd name="T33" fmla="*/ 2147483647 h 21"/>
                <a:gd name="T34" fmla="*/ 2147483647 w 150"/>
                <a:gd name="T35" fmla="*/ 2147483647 h 21"/>
                <a:gd name="T36" fmla="*/ 2147483647 w 150"/>
                <a:gd name="T37" fmla="*/ 2147483647 h 21"/>
                <a:gd name="T38" fmla="*/ 2147483647 w 150"/>
                <a:gd name="T39" fmla="*/ 2147483647 h 21"/>
                <a:gd name="T40" fmla="*/ 2147483647 w 150"/>
                <a:gd name="T41" fmla="*/ 2147483647 h 21"/>
                <a:gd name="T42" fmla="*/ 2147483647 w 150"/>
                <a:gd name="T43" fmla="*/ 2147483647 h 21"/>
                <a:gd name="T44" fmla="*/ 2147483647 w 150"/>
                <a:gd name="T45" fmla="*/ 2147483647 h 21"/>
                <a:gd name="T46" fmla="*/ 2147483647 w 150"/>
                <a:gd name="T47" fmla="*/ 2147483647 h 21"/>
                <a:gd name="T48" fmla="*/ 2147483647 w 150"/>
                <a:gd name="T49" fmla="*/ 2147483647 h 21"/>
                <a:gd name="T50" fmla="*/ 2147483647 w 150"/>
                <a:gd name="T51" fmla="*/ 2147483647 h 21"/>
                <a:gd name="T52" fmla="*/ 2147483647 w 150"/>
                <a:gd name="T53" fmla="*/ 0 h 21"/>
                <a:gd name="T54" fmla="*/ 2147483647 w 150"/>
                <a:gd name="T55" fmla="*/ 0 h 21"/>
                <a:gd name="T56" fmla="*/ 2147483647 w 150"/>
                <a:gd name="T57" fmla="*/ 0 h 21"/>
                <a:gd name="T58" fmla="*/ 2147483647 w 15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0"/>
                <a:gd name="T91" fmla="*/ 0 h 21"/>
                <a:gd name="T92" fmla="*/ 150 w 15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0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35" y="21"/>
                  </a:lnTo>
                  <a:lnTo>
                    <a:pt x="141" y="21"/>
                  </a:lnTo>
                  <a:lnTo>
                    <a:pt x="144" y="21"/>
                  </a:lnTo>
                  <a:lnTo>
                    <a:pt x="144" y="18"/>
                  </a:lnTo>
                  <a:lnTo>
                    <a:pt x="146" y="18"/>
                  </a:lnTo>
                  <a:lnTo>
                    <a:pt x="146" y="15"/>
                  </a:lnTo>
                  <a:lnTo>
                    <a:pt x="150" y="12"/>
                  </a:lnTo>
                  <a:lnTo>
                    <a:pt x="150" y="10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4" y="4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" name="Line 1588"/>
            <p:cNvSpPr>
              <a:spLocks noChangeShapeType="1"/>
            </p:cNvSpPr>
            <p:nvPr/>
          </p:nvSpPr>
          <p:spPr bwMode="auto">
            <a:xfrm>
              <a:off x="1678329" y="233777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" name="Freeform 1589"/>
            <p:cNvSpPr>
              <a:spLocks/>
            </p:cNvSpPr>
            <p:nvPr/>
          </p:nvSpPr>
          <p:spPr bwMode="auto">
            <a:xfrm>
              <a:off x="1671413" y="2334956"/>
              <a:ext cx="6917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0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0 h 47"/>
                <a:gd name="T20" fmla="*/ 2147483647 w 21"/>
                <a:gd name="T21" fmla="*/ 2147483647 h 47"/>
                <a:gd name="T22" fmla="*/ 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0"/>
                  </a:moveTo>
                  <a:lnTo>
                    <a:pt x="21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3" y="44"/>
                  </a:lnTo>
                  <a:lnTo>
                    <a:pt x="6" y="44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5" y="44"/>
                  </a:lnTo>
                  <a:lnTo>
                    <a:pt x="17" y="41"/>
                  </a:lnTo>
                  <a:lnTo>
                    <a:pt x="21" y="39"/>
                  </a:lnTo>
                  <a:lnTo>
                    <a:pt x="21" y="3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" name="Line 1590"/>
            <p:cNvSpPr>
              <a:spLocks noChangeShapeType="1"/>
            </p:cNvSpPr>
            <p:nvPr/>
          </p:nvSpPr>
          <p:spPr bwMode="auto">
            <a:xfrm>
              <a:off x="1674179" y="234200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" name="Freeform 1591"/>
            <p:cNvSpPr>
              <a:spLocks/>
            </p:cNvSpPr>
            <p:nvPr/>
          </p:nvSpPr>
          <p:spPr bwMode="auto">
            <a:xfrm>
              <a:off x="1671413" y="2342007"/>
              <a:ext cx="20748" cy="5641"/>
            </a:xfrm>
            <a:custGeom>
              <a:avLst/>
              <a:gdLst>
                <a:gd name="T0" fmla="*/ 2147483647 w 75"/>
                <a:gd name="T1" fmla="*/ 0 h 20"/>
                <a:gd name="T2" fmla="*/ 2147483647 w 75"/>
                <a:gd name="T3" fmla="*/ 0 h 20"/>
                <a:gd name="T4" fmla="*/ 2147483647 w 75"/>
                <a:gd name="T5" fmla="*/ 0 h 20"/>
                <a:gd name="T6" fmla="*/ 2147483647 w 75"/>
                <a:gd name="T7" fmla="*/ 2147483647 h 20"/>
                <a:gd name="T8" fmla="*/ 0 w 75"/>
                <a:gd name="T9" fmla="*/ 2147483647 h 20"/>
                <a:gd name="T10" fmla="*/ 0 w 75"/>
                <a:gd name="T11" fmla="*/ 2147483647 h 20"/>
                <a:gd name="T12" fmla="*/ 0 w 75"/>
                <a:gd name="T13" fmla="*/ 2147483647 h 20"/>
                <a:gd name="T14" fmla="*/ 0 w 75"/>
                <a:gd name="T15" fmla="*/ 2147483647 h 20"/>
                <a:gd name="T16" fmla="*/ 0 w 75"/>
                <a:gd name="T17" fmla="*/ 2147483647 h 20"/>
                <a:gd name="T18" fmla="*/ 0 w 75"/>
                <a:gd name="T19" fmla="*/ 2147483647 h 20"/>
                <a:gd name="T20" fmla="*/ 0 w 75"/>
                <a:gd name="T21" fmla="*/ 2147483647 h 20"/>
                <a:gd name="T22" fmla="*/ 2147483647 w 75"/>
                <a:gd name="T23" fmla="*/ 2147483647 h 20"/>
                <a:gd name="T24" fmla="*/ 2147483647 w 75"/>
                <a:gd name="T25" fmla="*/ 2147483647 h 20"/>
                <a:gd name="T26" fmla="*/ 2147483647 w 75"/>
                <a:gd name="T27" fmla="*/ 2147483647 h 20"/>
                <a:gd name="T28" fmla="*/ 2147483647 w 75"/>
                <a:gd name="T29" fmla="*/ 2147483647 h 20"/>
                <a:gd name="T30" fmla="*/ 2147483647 w 75"/>
                <a:gd name="T31" fmla="*/ 2147483647 h 20"/>
                <a:gd name="T32" fmla="*/ 2147483647 w 75"/>
                <a:gd name="T33" fmla="*/ 2147483647 h 20"/>
                <a:gd name="T34" fmla="*/ 2147483647 w 75"/>
                <a:gd name="T35" fmla="*/ 2147483647 h 20"/>
                <a:gd name="T36" fmla="*/ 2147483647 w 75"/>
                <a:gd name="T37" fmla="*/ 2147483647 h 20"/>
                <a:gd name="T38" fmla="*/ 2147483647 w 75"/>
                <a:gd name="T39" fmla="*/ 2147483647 h 20"/>
                <a:gd name="T40" fmla="*/ 2147483647 w 75"/>
                <a:gd name="T41" fmla="*/ 2147483647 h 20"/>
                <a:gd name="T42" fmla="*/ 2147483647 w 75"/>
                <a:gd name="T43" fmla="*/ 2147483647 h 20"/>
                <a:gd name="T44" fmla="*/ 2147483647 w 75"/>
                <a:gd name="T45" fmla="*/ 2147483647 h 20"/>
                <a:gd name="T46" fmla="*/ 2147483647 w 75"/>
                <a:gd name="T47" fmla="*/ 2147483647 h 20"/>
                <a:gd name="T48" fmla="*/ 2147483647 w 75"/>
                <a:gd name="T49" fmla="*/ 2147483647 h 20"/>
                <a:gd name="T50" fmla="*/ 2147483647 w 75"/>
                <a:gd name="T51" fmla="*/ 2147483647 h 20"/>
                <a:gd name="T52" fmla="*/ 2147483647 w 75"/>
                <a:gd name="T53" fmla="*/ 0 h 20"/>
                <a:gd name="T54" fmla="*/ 2147483647 w 75"/>
                <a:gd name="T55" fmla="*/ 0 h 20"/>
                <a:gd name="T56" fmla="*/ 2147483647 w 75"/>
                <a:gd name="T57" fmla="*/ 0 h 20"/>
                <a:gd name="T58" fmla="*/ 2147483647 w 7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5"/>
                <a:gd name="T91" fmla="*/ 0 h 20"/>
                <a:gd name="T92" fmla="*/ 75 w 7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5" h="20">
                  <a:moveTo>
                    <a:pt x="9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60" y="20"/>
                  </a:lnTo>
                  <a:lnTo>
                    <a:pt x="66" y="20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4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" name="Line 1592"/>
            <p:cNvSpPr>
              <a:spLocks noChangeShapeType="1"/>
            </p:cNvSpPr>
            <p:nvPr/>
          </p:nvSpPr>
          <p:spPr bwMode="auto">
            <a:xfrm>
              <a:off x="1692161" y="234482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" name="Freeform 1593"/>
            <p:cNvSpPr>
              <a:spLocks/>
            </p:cNvSpPr>
            <p:nvPr/>
          </p:nvSpPr>
          <p:spPr bwMode="auto">
            <a:xfrm>
              <a:off x="1686628" y="2342007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8"/>
                  </a:moveTo>
                  <a:lnTo>
                    <a:pt x="20" y="6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" name="Line 1594"/>
            <p:cNvSpPr>
              <a:spLocks noChangeShapeType="1"/>
            </p:cNvSpPr>
            <p:nvPr/>
          </p:nvSpPr>
          <p:spPr bwMode="auto">
            <a:xfrm>
              <a:off x="1690778" y="234905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" name="Freeform 1595"/>
            <p:cNvSpPr>
              <a:spLocks/>
            </p:cNvSpPr>
            <p:nvPr/>
          </p:nvSpPr>
          <p:spPr bwMode="auto">
            <a:xfrm>
              <a:off x="1686628" y="2349059"/>
              <a:ext cx="6917" cy="5641"/>
            </a:xfrm>
            <a:custGeom>
              <a:avLst/>
              <a:gdLst>
                <a:gd name="T0" fmla="*/ 2147483647 w 23"/>
                <a:gd name="T1" fmla="*/ 0 h 18"/>
                <a:gd name="T2" fmla="*/ 2147483647 w 23"/>
                <a:gd name="T3" fmla="*/ 0 h 18"/>
                <a:gd name="T4" fmla="*/ 2147483647 w 23"/>
                <a:gd name="T5" fmla="*/ 0 h 18"/>
                <a:gd name="T6" fmla="*/ 2147483647 w 23"/>
                <a:gd name="T7" fmla="*/ 0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0 w 23"/>
                <a:gd name="T13" fmla="*/ 2147483647 h 18"/>
                <a:gd name="T14" fmla="*/ 0 w 23"/>
                <a:gd name="T15" fmla="*/ 2147483647 h 18"/>
                <a:gd name="T16" fmla="*/ 0 w 23"/>
                <a:gd name="T17" fmla="*/ 2147483647 h 18"/>
                <a:gd name="T18" fmla="*/ 2147483647 w 23"/>
                <a:gd name="T19" fmla="*/ 2147483647 h 18"/>
                <a:gd name="T20" fmla="*/ 2147483647 w 23"/>
                <a:gd name="T21" fmla="*/ 2147483647 h 18"/>
                <a:gd name="T22" fmla="*/ 2147483647 w 23"/>
                <a:gd name="T23" fmla="*/ 2147483647 h 18"/>
                <a:gd name="T24" fmla="*/ 2147483647 w 23"/>
                <a:gd name="T25" fmla="*/ 2147483647 h 18"/>
                <a:gd name="T26" fmla="*/ 2147483647 w 23"/>
                <a:gd name="T27" fmla="*/ 2147483647 h 18"/>
                <a:gd name="T28" fmla="*/ 2147483647 w 23"/>
                <a:gd name="T29" fmla="*/ 2147483647 h 18"/>
                <a:gd name="T30" fmla="*/ 2147483647 w 23"/>
                <a:gd name="T31" fmla="*/ 2147483647 h 18"/>
                <a:gd name="T32" fmla="*/ 2147483647 w 23"/>
                <a:gd name="T33" fmla="*/ 2147483647 h 18"/>
                <a:gd name="T34" fmla="*/ 2147483647 w 23"/>
                <a:gd name="T35" fmla="*/ 2147483647 h 18"/>
                <a:gd name="T36" fmla="*/ 2147483647 w 23"/>
                <a:gd name="T37" fmla="*/ 2147483647 h 18"/>
                <a:gd name="T38" fmla="*/ 2147483647 w 23"/>
                <a:gd name="T39" fmla="*/ 2147483647 h 18"/>
                <a:gd name="T40" fmla="*/ 2147483647 w 23"/>
                <a:gd name="T41" fmla="*/ 2147483647 h 18"/>
                <a:gd name="T42" fmla="*/ 2147483647 w 23"/>
                <a:gd name="T43" fmla="*/ 2147483647 h 18"/>
                <a:gd name="T44" fmla="*/ 2147483647 w 23"/>
                <a:gd name="T45" fmla="*/ 2147483647 h 18"/>
                <a:gd name="T46" fmla="*/ 2147483647 w 23"/>
                <a:gd name="T47" fmla="*/ 2147483647 h 18"/>
                <a:gd name="T48" fmla="*/ 2147483647 w 23"/>
                <a:gd name="T49" fmla="*/ 2147483647 h 18"/>
                <a:gd name="T50" fmla="*/ 2147483647 w 23"/>
                <a:gd name="T51" fmla="*/ 0 h 18"/>
                <a:gd name="T52" fmla="*/ 2147483647 w 23"/>
                <a:gd name="T53" fmla="*/ 0 h 18"/>
                <a:gd name="T54" fmla="*/ 2147483647 w 23"/>
                <a:gd name="T55" fmla="*/ 0 h 18"/>
                <a:gd name="T56" fmla="*/ 2147483647 w 23"/>
                <a:gd name="T57" fmla="*/ 0 h 1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8"/>
                <a:gd name="T89" fmla="*/ 23 w 23"/>
                <a:gd name="T90" fmla="*/ 18 h 1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8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3" y="16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" name="Line 1596"/>
            <p:cNvSpPr>
              <a:spLocks noChangeShapeType="1"/>
            </p:cNvSpPr>
            <p:nvPr/>
          </p:nvSpPr>
          <p:spPr bwMode="auto">
            <a:xfrm>
              <a:off x="1693544" y="235188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" name="Freeform 1597"/>
            <p:cNvSpPr>
              <a:spLocks/>
            </p:cNvSpPr>
            <p:nvPr/>
          </p:nvSpPr>
          <p:spPr bwMode="auto">
            <a:xfrm>
              <a:off x="1688012" y="2349059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10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" name="Line 1598"/>
            <p:cNvSpPr>
              <a:spLocks noChangeShapeType="1"/>
            </p:cNvSpPr>
            <p:nvPr/>
          </p:nvSpPr>
          <p:spPr bwMode="auto">
            <a:xfrm>
              <a:off x="1690778" y="235611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" name="Freeform 1599"/>
            <p:cNvSpPr>
              <a:spLocks/>
            </p:cNvSpPr>
            <p:nvPr/>
          </p:nvSpPr>
          <p:spPr bwMode="auto">
            <a:xfrm>
              <a:off x="1688012" y="2356111"/>
              <a:ext cx="41496" cy="5641"/>
            </a:xfrm>
            <a:custGeom>
              <a:avLst/>
              <a:gdLst>
                <a:gd name="T0" fmla="*/ 2147483647 w 150"/>
                <a:gd name="T1" fmla="*/ 0 h 19"/>
                <a:gd name="T2" fmla="*/ 2147483647 w 150"/>
                <a:gd name="T3" fmla="*/ 0 h 19"/>
                <a:gd name="T4" fmla="*/ 2147483647 w 150"/>
                <a:gd name="T5" fmla="*/ 2147483647 h 19"/>
                <a:gd name="T6" fmla="*/ 2147483647 w 150"/>
                <a:gd name="T7" fmla="*/ 2147483647 h 19"/>
                <a:gd name="T8" fmla="*/ 2147483647 w 150"/>
                <a:gd name="T9" fmla="*/ 2147483647 h 19"/>
                <a:gd name="T10" fmla="*/ 0 w 150"/>
                <a:gd name="T11" fmla="*/ 2147483647 h 19"/>
                <a:gd name="T12" fmla="*/ 0 w 150"/>
                <a:gd name="T13" fmla="*/ 2147483647 h 19"/>
                <a:gd name="T14" fmla="*/ 0 w 150"/>
                <a:gd name="T15" fmla="*/ 2147483647 h 19"/>
                <a:gd name="T16" fmla="*/ 0 w 150"/>
                <a:gd name="T17" fmla="*/ 2147483647 h 19"/>
                <a:gd name="T18" fmla="*/ 0 w 150"/>
                <a:gd name="T19" fmla="*/ 2147483647 h 19"/>
                <a:gd name="T20" fmla="*/ 2147483647 w 150"/>
                <a:gd name="T21" fmla="*/ 2147483647 h 19"/>
                <a:gd name="T22" fmla="*/ 2147483647 w 150"/>
                <a:gd name="T23" fmla="*/ 2147483647 h 19"/>
                <a:gd name="T24" fmla="*/ 2147483647 w 150"/>
                <a:gd name="T25" fmla="*/ 2147483647 h 19"/>
                <a:gd name="T26" fmla="*/ 2147483647 w 150"/>
                <a:gd name="T27" fmla="*/ 2147483647 h 19"/>
                <a:gd name="T28" fmla="*/ 2147483647 w 150"/>
                <a:gd name="T29" fmla="*/ 2147483647 h 19"/>
                <a:gd name="T30" fmla="*/ 2147483647 w 150"/>
                <a:gd name="T31" fmla="*/ 2147483647 h 19"/>
                <a:gd name="T32" fmla="*/ 2147483647 w 150"/>
                <a:gd name="T33" fmla="*/ 2147483647 h 19"/>
                <a:gd name="T34" fmla="*/ 2147483647 w 150"/>
                <a:gd name="T35" fmla="*/ 2147483647 h 19"/>
                <a:gd name="T36" fmla="*/ 2147483647 w 150"/>
                <a:gd name="T37" fmla="*/ 2147483647 h 19"/>
                <a:gd name="T38" fmla="*/ 2147483647 w 150"/>
                <a:gd name="T39" fmla="*/ 2147483647 h 19"/>
                <a:gd name="T40" fmla="*/ 2147483647 w 150"/>
                <a:gd name="T41" fmla="*/ 2147483647 h 19"/>
                <a:gd name="T42" fmla="*/ 2147483647 w 150"/>
                <a:gd name="T43" fmla="*/ 2147483647 h 19"/>
                <a:gd name="T44" fmla="*/ 2147483647 w 150"/>
                <a:gd name="T45" fmla="*/ 2147483647 h 19"/>
                <a:gd name="T46" fmla="*/ 2147483647 w 150"/>
                <a:gd name="T47" fmla="*/ 2147483647 h 19"/>
                <a:gd name="T48" fmla="*/ 2147483647 w 150"/>
                <a:gd name="T49" fmla="*/ 2147483647 h 19"/>
                <a:gd name="T50" fmla="*/ 2147483647 w 150"/>
                <a:gd name="T51" fmla="*/ 2147483647 h 19"/>
                <a:gd name="T52" fmla="*/ 2147483647 w 150"/>
                <a:gd name="T53" fmla="*/ 2147483647 h 19"/>
                <a:gd name="T54" fmla="*/ 2147483647 w 150"/>
                <a:gd name="T55" fmla="*/ 0 h 19"/>
                <a:gd name="T56" fmla="*/ 2147483647 w 150"/>
                <a:gd name="T57" fmla="*/ 0 h 19"/>
                <a:gd name="T58" fmla="*/ 2147483647 w 150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0"/>
                <a:gd name="T91" fmla="*/ 0 h 19"/>
                <a:gd name="T92" fmla="*/ 150 w 150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0" h="19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36" y="19"/>
                  </a:lnTo>
                  <a:lnTo>
                    <a:pt x="142" y="19"/>
                  </a:lnTo>
                  <a:lnTo>
                    <a:pt x="144" y="19"/>
                  </a:lnTo>
                  <a:lnTo>
                    <a:pt x="147" y="17"/>
                  </a:lnTo>
                  <a:lnTo>
                    <a:pt x="147" y="14"/>
                  </a:lnTo>
                  <a:lnTo>
                    <a:pt x="150" y="11"/>
                  </a:lnTo>
                  <a:lnTo>
                    <a:pt x="147" y="8"/>
                  </a:lnTo>
                  <a:lnTo>
                    <a:pt x="147" y="5"/>
                  </a:lnTo>
                  <a:lnTo>
                    <a:pt x="144" y="3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" name="Line 1600"/>
            <p:cNvSpPr>
              <a:spLocks noChangeShapeType="1"/>
            </p:cNvSpPr>
            <p:nvPr/>
          </p:nvSpPr>
          <p:spPr bwMode="auto">
            <a:xfrm>
              <a:off x="1729507" y="235893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" name="Freeform 1601"/>
            <p:cNvSpPr>
              <a:spLocks/>
            </p:cNvSpPr>
            <p:nvPr/>
          </p:nvSpPr>
          <p:spPr bwMode="auto">
            <a:xfrm>
              <a:off x="1723975" y="2356111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17" y="8"/>
                  </a:lnTo>
                  <a:lnTo>
                    <a:pt x="17" y="5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" name="Line 1602"/>
            <p:cNvSpPr>
              <a:spLocks noChangeShapeType="1"/>
            </p:cNvSpPr>
            <p:nvPr/>
          </p:nvSpPr>
          <p:spPr bwMode="auto">
            <a:xfrm>
              <a:off x="1726741" y="236316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" name="Freeform 1603"/>
            <p:cNvSpPr>
              <a:spLocks/>
            </p:cNvSpPr>
            <p:nvPr/>
          </p:nvSpPr>
          <p:spPr bwMode="auto">
            <a:xfrm>
              <a:off x="1723975" y="2363163"/>
              <a:ext cx="5533" cy="5641"/>
            </a:xfrm>
            <a:custGeom>
              <a:avLst/>
              <a:gdLst>
                <a:gd name="T0" fmla="*/ 2147483647 w 22"/>
                <a:gd name="T1" fmla="*/ 0 h 21"/>
                <a:gd name="T2" fmla="*/ 2147483647 w 22"/>
                <a:gd name="T3" fmla="*/ 0 h 21"/>
                <a:gd name="T4" fmla="*/ 2147483647 w 22"/>
                <a:gd name="T5" fmla="*/ 0 h 21"/>
                <a:gd name="T6" fmla="*/ 2147483647 w 22"/>
                <a:gd name="T7" fmla="*/ 2147483647 h 21"/>
                <a:gd name="T8" fmla="*/ 0 w 22"/>
                <a:gd name="T9" fmla="*/ 2147483647 h 21"/>
                <a:gd name="T10" fmla="*/ 0 w 22"/>
                <a:gd name="T11" fmla="*/ 2147483647 h 21"/>
                <a:gd name="T12" fmla="*/ 0 w 22"/>
                <a:gd name="T13" fmla="*/ 2147483647 h 21"/>
                <a:gd name="T14" fmla="*/ 0 w 22"/>
                <a:gd name="T15" fmla="*/ 2147483647 h 21"/>
                <a:gd name="T16" fmla="*/ 0 w 22"/>
                <a:gd name="T17" fmla="*/ 2147483647 h 21"/>
                <a:gd name="T18" fmla="*/ 0 w 22"/>
                <a:gd name="T19" fmla="*/ 2147483647 h 21"/>
                <a:gd name="T20" fmla="*/ 0 w 22"/>
                <a:gd name="T21" fmla="*/ 2147483647 h 21"/>
                <a:gd name="T22" fmla="*/ 2147483647 w 22"/>
                <a:gd name="T23" fmla="*/ 2147483647 h 21"/>
                <a:gd name="T24" fmla="*/ 2147483647 w 22"/>
                <a:gd name="T25" fmla="*/ 2147483647 h 21"/>
                <a:gd name="T26" fmla="*/ 2147483647 w 22"/>
                <a:gd name="T27" fmla="*/ 2147483647 h 21"/>
                <a:gd name="T28" fmla="*/ 2147483647 w 22"/>
                <a:gd name="T29" fmla="*/ 2147483647 h 21"/>
                <a:gd name="T30" fmla="*/ 2147483647 w 22"/>
                <a:gd name="T31" fmla="*/ 2147483647 h 21"/>
                <a:gd name="T32" fmla="*/ 2147483647 w 22"/>
                <a:gd name="T33" fmla="*/ 2147483647 h 21"/>
                <a:gd name="T34" fmla="*/ 2147483647 w 22"/>
                <a:gd name="T35" fmla="*/ 2147483647 h 21"/>
                <a:gd name="T36" fmla="*/ 2147483647 w 22"/>
                <a:gd name="T37" fmla="*/ 2147483647 h 21"/>
                <a:gd name="T38" fmla="*/ 2147483647 w 22"/>
                <a:gd name="T39" fmla="*/ 2147483647 h 21"/>
                <a:gd name="T40" fmla="*/ 2147483647 w 22"/>
                <a:gd name="T41" fmla="*/ 2147483647 h 21"/>
                <a:gd name="T42" fmla="*/ 2147483647 w 22"/>
                <a:gd name="T43" fmla="*/ 2147483647 h 21"/>
                <a:gd name="T44" fmla="*/ 2147483647 w 22"/>
                <a:gd name="T45" fmla="*/ 2147483647 h 21"/>
                <a:gd name="T46" fmla="*/ 2147483647 w 22"/>
                <a:gd name="T47" fmla="*/ 2147483647 h 21"/>
                <a:gd name="T48" fmla="*/ 2147483647 w 22"/>
                <a:gd name="T49" fmla="*/ 2147483647 h 21"/>
                <a:gd name="T50" fmla="*/ 2147483647 w 22"/>
                <a:gd name="T51" fmla="*/ 2147483647 h 21"/>
                <a:gd name="T52" fmla="*/ 2147483647 w 22"/>
                <a:gd name="T53" fmla="*/ 0 h 21"/>
                <a:gd name="T54" fmla="*/ 2147483647 w 22"/>
                <a:gd name="T55" fmla="*/ 0 h 21"/>
                <a:gd name="T56" fmla="*/ 2147483647 w 22"/>
                <a:gd name="T57" fmla="*/ 0 h 21"/>
                <a:gd name="T58" fmla="*/ 2147483647 w 2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"/>
                <a:gd name="T91" fmla="*/ 0 h 21"/>
                <a:gd name="T92" fmla="*/ 22 w 2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" h="21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9" name="Line 1604"/>
            <p:cNvSpPr>
              <a:spLocks noChangeShapeType="1"/>
            </p:cNvSpPr>
            <p:nvPr/>
          </p:nvSpPr>
          <p:spPr bwMode="auto">
            <a:xfrm>
              <a:off x="1729507" y="236739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0" name="Freeform 1605"/>
            <p:cNvSpPr>
              <a:spLocks/>
            </p:cNvSpPr>
            <p:nvPr/>
          </p:nvSpPr>
          <p:spPr bwMode="auto">
            <a:xfrm>
              <a:off x="1723975" y="2363163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0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0 h 47"/>
                <a:gd name="T20" fmla="*/ 2147483647 w 20"/>
                <a:gd name="T21" fmla="*/ 2147483647 h 47"/>
                <a:gd name="T22" fmla="*/ 0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0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5" y="44"/>
                  </a:lnTo>
                  <a:lnTo>
                    <a:pt x="18" y="41"/>
                  </a:lnTo>
                  <a:lnTo>
                    <a:pt x="20" y="38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1" name="Line 1606"/>
            <p:cNvSpPr>
              <a:spLocks noChangeShapeType="1"/>
            </p:cNvSpPr>
            <p:nvPr/>
          </p:nvSpPr>
          <p:spPr bwMode="auto">
            <a:xfrm>
              <a:off x="1726741" y="237162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2" name="Freeform 1607"/>
            <p:cNvSpPr>
              <a:spLocks/>
            </p:cNvSpPr>
            <p:nvPr/>
          </p:nvSpPr>
          <p:spPr bwMode="auto">
            <a:xfrm>
              <a:off x="1723975" y="2371625"/>
              <a:ext cx="26281" cy="5641"/>
            </a:xfrm>
            <a:custGeom>
              <a:avLst/>
              <a:gdLst>
                <a:gd name="T0" fmla="*/ 2147483647 w 93"/>
                <a:gd name="T1" fmla="*/ 0 h 20"/>
                <a:gd name="T2" fmla="*/ 2147483647 w 93"/>
                <a:gd name="T3" fmla="*/ 0 h 20"/>
                <a:gd name="T4" fmla="*/ 2147483647 w 93"/>
                <a:gd name="T5" fmla="*/ 0 h 20"/>
                <a:gd name="T6" fmla="*/ 2147483647 w 93"/>
                <a:gd name="T7" fmla="*/ 2147483647 h 20"/>
                <a:gd name="T8" fmla="*/ 0 w 93"/>
                <a:gd name="T9" fmla="*/ 2147483647 h 20"/>
                <a:gd name="T10" fmla="*/ 0 w 93"/>
                <a:gd name="T11" fmla="*/ 2147483647 h 20"/>
                <a:gd name="T12" fmla="*/ 0 w 93"/>
                <a:gd name="T13" fmla="*/ 2147483647 h 20"/>
                <a:gd name="T14" fmla="*/ 0 w 93"/>
                <a:gd name="T15" fmla="*/ 2147483647 h 20"/>
                <a:gd name="T16" fmla="*/ 0 w 93"/>
                <a:gd name="T17" fmla="*/ 2147483647 h 20"/>
                <a:gd name="T18" fmla="*/ 0 w 93"/>
                <a:gd name="T19" fmla="*/ 2147483647 h 20"/>
                <a:gd name="T20" fmla="*/ 0 w 93"/>
                <a:gd name="T21" fmla="*/ 2147483647 h 20"/>
                <a:gd name="T22" fmla="*/ 2147483647 w 93"/>
                <a:gd name="T23" fmla="*/ 2147483647 h 20"/>
                <a:gd name="T24" fmla="*/ 2147483647 w 93"/>
                <a:gd name="T25" fmla="*/ 2147483647 h 20"/>
                <a:gd name="T26" fmla="*/ 2147483647 w 93"/>
                <a:gd name="T27" fmla="*/ 2147483647 h 20"/>
                <a:gd name="T28" fmla="*/ 2147483647 w 93"/>
                <a:gd name="T29" fmla="*/ 2147483647 h 20"/>
                <a:gd name="T30" fmla="*/ 2147483647 w 93"/>
                <a:gd name="T31" fmla="*/ 2147483647 h 20"/>
                <a:gd name="T32" fmla="*/ 2147483647 w 93"/>
                <a:gd name="T33" fmla="*/ 2147483647 h 20"/>
                <a:gd name="T34" fmla="*/ 2147483647 w 93"/>
                <a:gd name="T35" fmla="*/ 2147483647 h 20"/>
                <a:gd name="T36" fmla="*/ 2147483647 w 93"/>
                <a:gd name="T37" fmla="*/ 2147483647 h 20"/>
                <a:gd name="T38" fmla="*/ 2147483647 w 93"/>
                <a:gd name="T39" fmla="*/ 2147483647 h 20"/>
                <a:gd name="T40" fmla="*/ 2147483647 w 93"/>
                <a:gd name="T41" fmla="*/ 2147483647 h 20"/>
                <a:gd name="T42" fmla="*/ 2147483647 w 93"/>
                <a:gd name="T43" fmla="*/ 2147483647 h 20"/>
                <a:gd name="T44" fmla="*/ 2147483647 w 93"/>
                <a:gd name="T45" fmla="*/ 2147483647 h 20"/>
                <a:gd name="T46" fmla="*/ 2147483647 w 93"/>
                <a:gd name="T47" fmla="*/ 2147483647 h 20"/>
                <a:gd name="T48" fmla="*/ 2147483647 w 93"/>
                <a:gd name="T49" fmla="*/ 2147483647 h 20"/>
                <a:gd name="T50" fmla="*/ 2147483647 w 93"/>
                <a:gd name="T51" fmla="*/ 2147483647 h 20"/>
                <a:gd name="T52" fmla="*/ 2147483647 w 93"/>
                <a:gd name="T53" fmla="*/ 0 h 20"/>
                <a:gd name="T54" fmla="*/ 2147483647 w 93"/>
                <a:gd name="T55" fmla="*/ 0 h 20"/>
                <a:gd name="T56" fmla="*/ 2147483647 w 93"/>
                <a:gd name="T57" fmla="*/ 0 h 20"/>
                <a:gd name="T58" fmla="*/ 2147483647 w 9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3"/>
                <a:gd name="T91" fmla="*/ 0 h 20"/>
                <a:gd name="T92" fmla="*/ 93 w 9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3" h="20">
                  <a:moveTo>
                    <a:pt x="10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76" y="20"/>
                  </a:lnTo>
                  <a:lnTo>
                    <a:pt x="84" y="20"/>
                  </a:lnTo>
                  <a:lnTo>
                    <a:pt x="87" y="17"/>
                  </a:lnTo>
                  <a:lnTo>
                    <a:pt x="90" y="14"/>
                  </a:lnTo>
                  <a:lnTo>
                    <a:pt x="90" y="11"/>
                  </a:lnTo>
                  <a:lnTo>
                    <a:pt x="93" y="8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7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7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3" name="Line 1608"/>
            <p:cNvSpPr>
              <a:spLocks noChangeShapeType="1"/>
            </p:cNvSpPr>
            <p:nvPr/>
          </p:nvSpPr>
          <p:spPr bwMode="auto">
            <a:xfrm>
              <a:off x="1750255" y="237303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4" name="Freeform 1609"/>
            <p:cNvSpPr>
              <a:spLocks/>
            </p:cNvSpPr>
            <p:nvPr/>
          </p:nvSpPr>
          <p:spPr bwMode="auto">
            <a:xfrm>
              <a:off x="1744722" y="2371625"/>
              <a:ext cx="5533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0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0 h 45"/>
                <a:gd name="T20" fmla="*/ 2147483647 w 21"/>
                <a:gd name="T21" fmla="*/ 2147483647 h 45"/>
                <a:gd name="T22" fmla="*/ 0 w 21"/>
                <a:gd name="T23" fmla="*/ 2147483647 h 45"/>
                <a:gd name="T24" fmla="*/ 0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0 w 21"/>
                <a:gd name="T33" fmla="*/ 2147483647 h 45"/>
                <a:gd name="T34" fmla="*/ 0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8"/>
                  </a:moveTo>
                  <a:lnTo>
                    <a:pt x="18" y="8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21" y="3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5" name="Line 1610"/>
            <p:cNvSpPr>
              <a:spLocks noChangeShapeType="1"/>
            </p:cNvSpPr>
            <p:nvPr/>
          </p:nvSpPr>
          <p:spPr bwMode="auto">
            <a:xfrm>
              <a:off x="1747488" y="237867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6" name="Freeform 1611"/>
            <p:cNvSpPr>
              <a:spLocks/>
            </p:cNvSpPr>
            <p:nvPr/>
          </p:nvSpPr>
          <p:spPr bwMode="auto">
            <a:xfrm>
              <a:off x="1744722" y="2378676"/>
              <a:ext cx="24898" cy="4232"/>
            </a:xfrm>
            <a:custGeom>
              <a:avLst/>
              <a:gdLst>
                <a:gd name="T0" fmla="*/ 2147483647 w 93"/>
                <a:gd name="T1" fmla="*/ 0 h 18"/>
                <a:gd name="T2" fmla="*/ 2147483647 w 93"/>
                <a:gd name="T3" fmla="*/ 0 h 18"/>
                <a:gd name="T4" fmla="*/ 2147483647 w 93"/>
                <a:gd name="T5" fmla="*/ 0 h 18"/>
                <a:gd name="T6" fmla="*/ 2147483647 w 93"/>
                <a:gd name="T7" fmla="*/ 0 h 18"/>
                <a:gd name="T8" fmla="*/ 0 w 93"/>
                <a:gd name="T9" fmla="*/ 2147483647 h 18"/>
                <a:gd name="T10" fmla="*/ 0 w 93"/>
                <a:gd name="T11" fmla="*/ 2147483647 h 18"/>
                <a:gd name="T12" fmla="*/ 0 w 93"/>
                <a:gd name="T13" fmla="*/ 2147483647 h 18"/>
                <a:gd name="T14" fmla="*/ 0 w 93"/>
                <a:gd name="T15" fmla="*/ 2147483647 h 18"/>
                <a:gd name="T16" fmla="*/ 0 w 93"/>
                <a:gd name="T17" fmla="*/ 2147483647 h 18"/>
                <a:gd name="T18" fmla="*/ 0 w 93"/>
                <a:gd name="T19" fmla="*/ 2147483647 h 18"/>
                <a:gd name="T20" fmla="*/ 0 w 93"/>
                <a:gd name="T21" fmla="*/ 2147483647 h 18"/>
                <a:gd name="T22" fmla="*/ 2147483647 w 93"/>
                <a:gd name="T23" fmla="*/ 2147483647 h 18"/>
                <a:gd name="T24" fmla="*/ 2147483647 w 93"/>
                <a:gd name="T25" fmla="*/ 2147483647 h 18"/>
                <a:gd name="T26" fmla="*/ 2147483647 w 93"/>
                <a:gd name="T27" fmla="*/ 2147483647 h 18"/>
                <a:gd name="T28" fmla="*/ 2147483647 w 93"/>
                <a:gd name="T29" fmla="*/ 2147483647 h 18"/>
                <a:gd name="T30" fmla="*/ 2147483647 w 93"/>
                <a:gd name="T31" fmla="*/ 2147483647 h 18"/>
                <a:gd name="T32" fmla="*/ 2147483647 w 93"/>
                <a:gd name="T33" fmla="*/ 2147483647 h 18"/>
                <a:gd name="T34" fmla="*/ 2147483647 w 93"/>
                <a:gd name="T35" fmla="*/ 2147483647 h 18"/>
                <a:gd name="T36" fmla="*/ 2147483647 w 93"/>
                <a:gd name="T37" fmla="*/ 2147483647 h 18"/>
                <a:gd name="T38" fmla="*/ 2147483647 w 93"/>
                <a:gd name="T39" fmla="*/ 2147483647 h 18"/>
                <a:gd name="T40" fmla="*/ 2147483647 w 93"/>
                <a:gd name="T41" fmla="*/ 2147483647 h 18"/>
                <a:gd name="T42" fmla="*/ 2147483647 w 93"/>
                <a:gd name="T43" fmla="*/ 2147483647 h 18"/>
                <a:gd name="T44" fmla="*/ 2147483647 w 93"/>
                <a:gd name="T45" fmla="*/ 2147483647 h 18"/>
                <a:gd name="T46" fmla="*/ 2147483647 w 93"/>
                <a:gd name="T47" fmla="*/ 2147483647 h 18"/>
                <a:gd name="T48" fmla="*/ 2147483647 w 93"/>
                <a:gd name="T49" fmla="*/ 2147483647 h 18"/>
                <a:gd name="T50" fmla="*/ 2147483647 w 93"/>
                <a:gd name="T51" fmla="*/ 0 h 18"/>
                <a:gd name="T52" fmla="*/ 2147483647 w 93"/>
                <a:gd name="T53" fmla="*/ 0 h 18"/>
                <a:gd name="T54" fmla="*/ 2147483647 w 93"/>
                <a:gd name="T55" fmla="*/ 0 h 18"/>
                <a:gd name="T56" fmla="*/ 2147483647 w 93"/>
                <a:gd name="T57" fmla="*/ 0 h 18"/>
                <a:gd name="T58" fmla="*/ 2147483647 w 93"/>
                <a:gd name="T59" fmla="*/ 0 h 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3"/>
                <a:gd name="T91" fmla="*/ 0 h 18"/>
                <a:gd name="T92" fmla="*/ 93 w 93"/>
                <a:gd name="T93" fmla="*/ 18 h 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3" h="18">
                  <a:moveTo>
                    <a:pt x="10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78" y="18"/>
                  </a:lnTo>
                  <a:lnTo>
                    <a:pt x="87" y="18"/>
                  </a:lnTo>
                  <a:lnTo>
                    <a:pt x="90" y="18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7" name="Line 1613"/>
            <p:cNvSpPr>
              <a:spLocks noChangeShapeType="1"/>
            </p:cNvSpPr>
            <p:nvPr/>
          </p:nvSpPr>
          <p:spPr bwMode="auto">
            <a:xfrm>
              <a:off x="1769620" y="238008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8" name="Freeform 1614"/>
            <p:cNvSpPr>
              <a:spLocks/>
            </p:cNvSpPr>
            <p:nvPr/>
          </p:nvSpPr>
          <p:spPr bwMode="auto">
            <a:xfrm>
              <a:off x="1764087" y="2378676"/>
              <a:ext cx="5533" cy="11283"/>
            </a:xfrm>
            <a:custGeom>
              <a:avLst/>
              <a:gdLst>
                <a:gd name="T0" fmla="*/ 2147483647 w 21"/>
                <a:gd name="T1" fmla="*/ 2147483647 h 43"/>
                <a:gd name="T2" fmla="*/ 2147483647 w 21"/>
                <a:gd name="T3" fmla="*/ 2147483647 h 43"/>
                <a:gd name="T4" fmla="*/ 2147483647 w 21"/>
                <a:gd name="T5" fmla="*/ 2147483647 h 43"/>
                <a:gd name="T6" fmla="*/ 2147483647 w 21"/>
                <a:gd name="T7" fmla="*/ 2147483647 h 43"/>
                <a:gd name="T8" fmla="*/ 2147483647 w 21"/>
                <a:gd name="T9" fmla="*/ 0 h 43"/>
                <a:gd name="T10" fmla="*/ 2147483647 w 21"/>
                <a:gd name="T11" fmla="*/ 0 h 43"/>
                <a:gd name="T12" fmla="*/ 2147483647 w 21"/>
                <a:gd name="T13" fmla="*/ 0 h 43"/>
                <a:gd name="T14" fmla="*/ 2147483647 w 21"/>
                <a:gd name="T15" fmla="*/ 0 h 43"/>
                <a:gd name="T16" fmla="*/ 2147483647 w 21"/>
                <a:gd name="T17" fmla="*/ 0 h 43"/>
                <a:gd name="T18" fmla="*/ 2147483647 w 21"/>
                <a:gd name="T19" fmla="*/ 0 h 43"/>
                <a:gd name="T20" fmla="*/ 2147483647 w 21"/>
                <a:gd name="T21" fmla="*/ 0 h 43"/>
                <a:gd name="T22" fmla="*/ 2147483647 w 21"/>
                <a:gd name="T23" fmla="*/ 2147483647 h 43"/>
                <a:gd name="T24" fmla="*/ 2147483647 w 21"/>
                <a:gd name="T25" fmla="*/ 2147483647 h 43"/>
                <a:gd name="T26" fmla="*/ 0 w 21"/>
                <a:gd name="T27" fmla="*/ 2147483647 h 43"/>
                <a:gd name="T28" fmla="*/ 0 w 21"/>
                <a:gd name="T29" fmla="*/ 2147483647 h 43"/>
                <a:gd name="T30" fmla="*/ 0 w 21"/>
                <a:gd name="T31" fmla="*/ 2147483647 h 43"/>
                <a:gd name="T32" fmla="*/ 2147483647 w 21"/>
                <a:gd name="T33" fmla="*/ 2147483647 h 43"/>
                <a:gd name="T34" fmla="*/ 2147483647 w 21"/>
                <a:gd name="T35" fmla="*/ 2147483647 h 43"/>
                <a:gd name="T36" fmla="*/ 2147483647 w 21"/>
                <a:gd name="T37" fmla="*/ 2147483647 h 43"/>
                <a:gd name="T38" fmla="*/ 2147483647 w 21"/>
                <a:gd name="T39" fmla="*/ 2147483647 h 43"/>
                <a:gd name="T40" fmla="*/ 2147483647 w 21"/>
                <a:gd name="T41" fmla="*/ 2147483647 h 43"/>
                <a:gd name="T42" fmla="*/ 2147483647 w 21"/>
                <a:gd name="T43" fmla="*/ 2147483647 h 43"/>
                <a:gd name="T44" fmla="*/ 2147483647 w 21"/>
                <a:gd name="T45" fmla="*/ 2147483647 h 43"/>
                <a:gd name="T46" fmla="*/ 2147483647 w 21"/>
                <a:gd name="T47" fmla="*/ 2147483647 h 43"/>
                <a:gd name="T48" fmla="*/ 2147483647 w 21"/>
                <a:gd name="T49" fmla="*/ 2147483647 h 43"/>
                <a:gd name="T50" fmla="*/ 2147483647 w 21"/>
                <a:gd name="T51" fmla="*/ 2147483647 h 43"/>
                <a:gd name="T52" fmla="*/ 2147483647 w 21"/>
                <a:gd name="T53" fmla="*/ 2147483647 h 43"/>
                <a:gd name="T54" fmla="*/ 2147483647 w 21"/>
                <a:gd name="T55" fmla="*/ 2147483647 h 43"/>
                <a:gd name="T56" fmla="*/ 2147483647 w 21"/>
                <a:gd name="T57" fmla="*/ 2147483647 h 43"/>
                <a:gd name="T58" fmla="*/ 2147483647 w 21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3"/>
                <a:gd name="T92" fmla="*/ 21 w 21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3">
                  <a:moveTo>
                    <a:pt x="21" y="9"/>
                  </a:moveTo>
                  <a:lnTo>
                    <a:pt x="21" y="6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4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3"/>
                  </a:lnTo>
                  <a:lnTo>
                    <a:pt x="21" y="41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9" name="Line 1615"/>
            <p:cNvSpPr>
              <a:spLocks noChangeShapeType="1"/>
            </p:cNvSpPr>
            <p:nvPr/>
          </p:nvSpPr>
          <p:spPr bwMode="auto">
            <a:xfrm>
              <a:off x="1768237" y="23843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0" name="Freeform 1616"/>
            <p:cNvSpPr>
              <a:spLocks/>
            </p:cNvSpPr>
            <p:nvPr/>
          </p:nvSpPr>
          <p:spPr bwMode="auto">
            <a:xfrm>
              <a:off x="1764087" y="2384317"/>
              <a:ext cx="15216" cy="5641"/>
            </a:xfrm>
            <a:custGeom>
              <a:avLst/>
              <a:gdLst>
                <a:gd name="T0" fmla="*/ 2147483647 w 52"/>
                <a:gd name="T1" fmla="*/ 0 h 19"/>
                <a:gd name="T2" fmla="*/ 2147483647 w 52"/>
                <a:gd name="T3" fmla="*/ 0 h 19"/>
                <a:gd name="T4" fmla="*/ 2147483647 w 52"/>
                <a:gd name="T5" fmla="*/ 2147483647 h 19"/>
                <a:gd name="T6" fmla="*/ 2147483647 w 52"/>
                <a:gd name="T7" fmla="*/ 2147483647 h 19"/>
                <a:gd name="T8" fmla="*/ 2147483647 w 52"/>
                <a:gd name="T9" fmla="*/ 2147483647 h 19"/>
                <a:gd name="T10" fmla="*/ 2147483647 w 52"/>
                <a:gd name="T11" fmla="*/ 2147483647 h 19"/>
                <a:gd name="T12" fmla="*/ 0 w 52"/>
                <a:gd name="T13" fmla="*/ 2147483647 h 19"/>
                <a:gd name="T14" fmla="*/ 0 w 52"/>
                <a:gd name="T15" fmla="*/ 2147483647 h 19"/>
                <a:gd name="T16" fmla="*/ 0 w 52"/>
                <a:gd name="T17" fmla="*/ 2147483647 h 19"/>
                <a:gd name="T18" fmla="*/ 2147483647 w 52"/>
                <a:gd name="T19" fmla="*/ 2147483647 h 19"/>
                <a:gd name="T20" fmla="*/ 2147483647 w 52"/>
                <a:gd name="T21" fmla="*/ 2147483647 h 19"/>
                <a:gd name="T22" fmla="*/ 2147483647 w 52"/>
                <a:gd name="T23" fmla="*/ 2147483647 h 19"/>
                <a:gd name="T24" fmla="*/ 2147483647 w 52"/>
                <a:gd name="T25" fmla="*/ 2147483647 h 19"/>
                <a:gd name="T26" fmla="*/ 2147483647 w 52"/>
                <a:gd name="T27" fmla="*/ 2147483647 h 19"/>
                <a:gd name="T28" fmla="*/ 2147483647 w 52"/>
                <a:gd name="T29" fmla="*/ 2147483647 h 19"/>
                <a:gd name="T30" fmla="*/ 2147483647 w 52"/>
                <a:gd name="T31" fmla="*/ 2147483647 h 19"/>
                <a:gd name="T32" fmla="*/ 2147483647 w 52"/>
                <a:gd name="T33" fmla="*/ 2147483647 h 19"/>
                <a:gd name="T34" fmla="*/ 2147483647 w 52"/>
                <a:gd name="T35" fmla="*/ 2147483647 h 19"/>
                <a:gd name="T36" fmla="*/ 2147483647 w 52"/>
                <a:gd name="T37" fmla="*/ 2147483647 h 19"/>
                <a:gd name="T38" fmla="*/ 2147483647 w 52"/>
                <a:gd name="T39" fmla="*/ 2147483647 h 19"/>
                <a:gd name="T40" fmla="*/ 2147483647 w 52"/>
                <a:gd name="T41" fmla="*/ 2147483647 h 19"/>
                <a:gd name="T42" fmla="*/ 2147483647 w 52"/>
                <a:gd name="T43" fmla="*/ 2147483647 h 19"/>
                <a:gd name="T44" fmla="*/ 2147483647 w 52"/>
                <a:gd name="T45" fmla="*/ 2147483647 h 19"/>
                <a:gd name="T46" fmla="*/ 2147483647 w 52"/>
                <a:gd name="T47" fmla="*/ 2147483647 h 19"/>
                <a:gd name="T48" fmla="*/ 2147483647 w 52"/>
                <a:gd name="T49" fmla="*/ 2147483647 h 19"/>
                <a:gd name="T50" fmla="*/ 2147483647 w 52"/>
                <a:gd name="T51" fmla="*/ 2147483647 h 19"/>
                <a:gd name="T52" fmla="*/ 2147483647 w 52"/>
                <a:gd name="T53" fmla="*/ 2147483647 h 19"/>
                <a:gd name="T54" fmla="*/ 2147483647 w 52"/>
                <a:gd name="T55" fmla="*/ 0 h 19"/>
                <a:gd name="T56" fmla="*/ 2147483647 w 52"/>
                <a:gd name="T57" fmla="*/ 0 h 19"/>
                <a:gd name="T58" fmla="*/ 2147483647 w 5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19"/>
                <a:gd name="T92" fmla="*/ 52 w 5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19">
                  <a:moveTo>
                    <a:pt x="12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37" y="19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52" y="14"/>
                  </a:lnTo>
                  <a:lnTo>
                    <a:pt x="52" y="11"/>
                  </a:lnTo>
                  <a:lnTo>
                    <a:pt x="52" y="8"/>
                  </a:lnTo>
                  <a:lnTo>
                    <a:pt x="52" y="5"/>
                  </a:lnTo>
                  <a:lnTo>
                    <a:pt x="49" y="5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1" name="Line 1617"/>
            <p:cNvSpPr>
              <a:spLocks noChangeShapeType="1"/>
            </p:cNvSpPr>
            <p:nvPr/>
          </p:nvSpPr>
          <p:spPr bwMode="auto">
            <a:xfrm>
              <a:off x="1779303" y="238854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2" name="Freeform 1618"/>
            <p:cNvSpPr>
              <a:spLocks/>
            </p:cNvSpPr>
            <p:nvPr/>
          </p:nvSpPr>
          <p:spPr bwMode="auto">
            <a:xfrm>
              <a:off x="1773770" y="2384317"/>
              <a:ext cx="5533" cy="1410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2147483647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2147483647 h 46"/>
                <a:gd name="T20" fmla="*/ 2147483647 w 19"/>
                <a:gd name="T21" fmla="*/ 2147483647 h 46"/>
                <a:gd name="T22" fmla="*/ 2147483647 w 19"/>
                <a:gd name="T23" fmla="*/ 2147483647 h 46"/>
                <a:gd name="T24" fmla="*/ 2147483647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2147483647 w 19"/>
                <a:gd name="T33" fmla="*/ 2147483647 h 46"/>
                <a:gd name="T34" fmla="*/ 2147483647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11"/>
                  </a:moveTo>
                  <a:lnTo>
                    <a:pt x="19" y="8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4" y="46"/>
                  </a:lnTo>
                  <a:lnTo>
                    <a:pt x="16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3" name="Line 1619"/>
            <p:cNvSpPr>
              <a:spLocks noChangeShapeType="1"/>
            </p:cNvSpPr>
            <p:nvPr/>
          </p:nvSpPr>
          <p:spPr bwMode="auto">
            <a:xfrm>
              <a:off x="1776537" y="239137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4" name="Freeform 1620"/>
            <p:cNvSpPr>
              <a:spLocks/>
            </p:cNvSpPr>
            <p:nvPr/>
          </p:nvSpPr>
          <p:spPr bwMode="auto">
            <a:xfrm>
              <a:off x="1773770" y="2391370"/>
              <a:ext cx="17982" cy="7052"/>
            </a:xfrm>
            <a:custGeom>
              <a:avLst/>
              <a:gdLst>
                <a:gd name="T0" fmla="*/ 2147483647 w 66"/>
                <a:gd name="T1" fmla="*/ 0 h 21"/>
                <a:gd name="T2" fmla="*/ 2147483647 w 66"/>
                <a:gd name="T3" fmla="*/ 0 h 21"/>
                <a:gd name="T4" fmla="*/ 2147483647 w 66"/>
                <a:gd name="T5" fmla="*/ 0 h 21"/>
                <a:gd name="T6" fmla="*/ 2147483647 w 66"/>
                <a:gd name="T7" fmla="*/ 2147483647 h 21"/>
                <a:gd name="T8" fmla="*/ 2147483647 w 66"/>
                <a:gd name="T9" fmla="*/ 2147483647 h 21"/>
                <a:gd name="T10" fmla="*/ 2147483647 w 66"/>
                <a:gd name="T11" fmla="*/ 2147483647 h 21"/>
                <a:gd name="T12" fmla="*/ 0 w 66"/>
                <a:gd name="T13" fmla="*/ 2147483647 h 21"/>
                <a:gd name="T14" fmla="*/ 0 w 66"/>
                <a:gd name="T15" fmla="*/ 2147483647 h 21"/>
                <a:gd name="T16" fmla="*/ 0 w 66"/>
                <a:gd name="T17" fmla="*/ 2147483647 h 21"/>
                <a:gd name="T18" fmla="*/ 2147483647 w 66"/>
                <a:gd name="T19" fmla="*/ 2147483647 h 21"/>
                <a:gd name="T20" fmla="*/ 2147483647 w 66"/>
                <a:gd name="T21" fmla="*/ 2147483647 h 21"/>
                <a:gd name="T22" fmla="*/ 2147483647 w 66"/>
                <a:gd name="T23" fmla="*/ 2147483647 h 21"/>
                <a:gd name="T24" fmla="*/ 2147483647 w 66"/>
                <a:gd name="T25" fmla="*/ 2147483647 h 21"/>
                <a:gd name="T26" fmla="*/ 2147483647 w 66"/>
                <a:gd name="T27" fmla="*/ 2147483647 h 21"/>
                <a:gd name="T28" fmla="*/ 2147483647 w 66"/>
                <a:gd name="T29" fmla="*/ 2147483647 h 21"/>
                <a:gd name="T30" fmla="*/ 2147483647 w 66"/>
                <a:gd name="T31" fmla="*/ 2147483647 h 21"/>
                <a:gd name="T32" fmla="*/ 2147483647 w 66"/>
                <a:gd name="T33" fmla="*/ 2147483647 h 21"/>
                <a:gd name="T34" fmla="*/ 2147483647 w 66"/>
                <a:gd name="T35" fmla="*/ 2147483647 h 21"/>
                <a:gd name="T36" fmla="*/ 2147483647 w 66"/>
                <a:gd name="T37" fmla="*/ 2147483647 h 21"/>
                <a:gd name="T38" fmla="*/ 2147483647 w 66"/>
                <a:gd name="T39" fmla="*/ 2147483647 h 21"/>
                <a:gd name="T40" fmla="*/ 2147483647 w 66"/>
                <a:gd name="T41" fmla="*/ 2147483647 h 21"/>
                <a:gd name="T42" fmla="*/ 2147483647 w 66"/>
                <a:gd name="T43" fmla="*/ 2147483647 h 21"/>
                <a:gd name="T44" fmla="*/ 2147483647 w 66"/>
                <a:gd name="T45" fmla="*/ 2147483647 h 21"/>
                <a:gd name="T46" fmla="*/ 2147483647 w 66"/>
                <a:gd name="T47" fmla="*/ 2147483647 h 21"/>
                <a:gd name="T48" fmla="*/ 2147483647 w 66"/>
                <a:gd name="T49" fmla="*/ 2147483647 h 21"/>
                <a:gd name="T50" fmla="*/ 2147483647 w 66"/>
                <a:gd name="T51" fmla="*/ 2147483647 h 21"/>
                <a:gd name="T52" fmla="*/ 2147483647 w 66"/>
                <a:gd name="T53" fmla="*/ 0 h 21"/>
                <a:gd name="T54" fmla="*/ 2147483647 w 66"/>
                <a:gd name="T55" fmla="*/ 0 h 21"/>
                <a:gd name="T56" fmla="*/ 2147483647 w 66"/>
                <a:gd name="T57" fmla="*/ 0 h 21"/>
                <a:gd name="T58" fmla="*/ 2147483647 w 6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6"/>
                <a:gd name="T91" fmla="*/ 0 h 21"/>
                <a:gd name="T92" fmla="*/ 66 w 6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6" h="21">
                  <a:moveTo>
                    <a:pt x="10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51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15"/>
                  </a:lnTo>
                  <a:lnTo>
                    <a:pt x="62" y="12"/>
                  </a:lnTo>
                  <a:lnTo>
                    <a:pt x="66" y="12"/>
                  </a:lnTo>
                  <a:lnTo>
                    <a:pt x="62" y="9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5" name="Line 1621"/>
            <p:cNvSpPr>
              <a:spLocks noChangeShapeType="1"/>
            </p:cNvSpPr>
            <p:nvPr/>
          </p:nvSpPr>
          <p:spPr bwMode="auto">
            <a:xfrm>
              <a:off x="1791751" y="23956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6" name="Freeform 1622"/>
            <p:cNvSpPr>
              <a:spLocks/>
            </p:cNvSpPr>
            <p:nvPr/>
          </p:nvSpPr>
          <p:spPr bwMode="auto">
            <a:xfrm>
              <a:off x="1786219" y="2391370"/>
              <a:ext cx="5533" cy="1410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0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0 h 47"/>
                <a:gd name="T20" fmla="*/ 2147483647 w 21"/>
                <a:gd name="T21" fmla="*/ 2147483647 h 47"/>
                <a:gd name="T22" fmla="*/ 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21" y="38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7" name="Line 1623"/>
            <p:cNvSpPr>
              <a:spLocks noChangeShapeType="1"/>
            </p:cNvSpPr>
            <p:nvPr/>
          </p:nvSpPr>
          <p:spPr bwMode="auto">
            <a:xfrm>
              <a:off x="1788985" y="239983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8" name="Freeform 1624"/>
            <p:cNvSpPr>
              <a:spLocks/>
            </p:cNvSpPr>
            <p:nvPr/>
          </p:nvSpPr>
          <p:spPr bwMode="auto">
            <a:xfrm>
              <a:off x="1786219" y="2399832"/>
              <a:ext cx="11065" cy="5641"/>
            </a:xfrm>
            <a:custGeom>
              <a:avLst/>
              <a:gdLst>
                <a:gd name="T0" fmla="*/ 2147483647 w 43"/>
                <a:gd name="T1" fmla="*/ 0 h 20"/>
                <a:gd name="T2" fmla="*/ 2147483647 w 43"/>
                <a:gd name="T3" fmla="*/ 0 h 20"/>
                <a:gd name="T4" fmla="*/ 2147483647 w 43"/>
                <a:gd name="T5" fmla="*/ 0 h 20"/>
                <a:gd name="T6" fmla="*/ 2147483647 w 43"/>
                <a:gd name="T7" fmla="*/ 2147483647 h 20"/>
                <a:gd name="T8" fmla="*/ 0 w 43"/>
                <a:gd name="T9" fmla="*/ 2147483647 h 20"/>
                <a:gd name="T10" fmla="*/ 0 w 43"/>
                <a:gd name="T11" fmla="*/ 2147483647 h 20"/>
                <a:gd name="T12" fmla="*/ 0 w 43"/>
                <a:gd name="T13" fmla="*/ 2147483647 h 20"/>
                <a:gd name="T14" fmla="*/ 0 w 43"/>
                <a:gd name="T15" fmla="*/ 2147483647 h 20"/>
                <a:gd name="T16" fmla="*/ 0 w 43"/>
                <a:gd name="T17" fmla="*/ 2147483647 h 20"/>
                <a:gd name="T18" fmla="*/ 0 w 43"/>
                <a:gd name="T19" fmla="*/ 2147483647 h 20"/>
                <a:gd name="T20" fmla="*/ 0 w 43"/>
                <a:gd name="T21" fmla="*/ 2147483647 h 20"/>
                <a:gd name="T22" fmla="*/ 2147483647 w 43"/>
                <a:gd name="T23" fmla="*/ 2147483647 h 20"/>
                <a:gd name="T24" fmla="*/ 2147483647 w 43"/>
                <a:gd name="T25" fmla="*/ 2147483647 h 20"/>
                <a:gd name="T26" fmla="*/ 2147483647 w 43"/>
                <a:gd name="T27" fmla="*/ 2147483647 h 20"/>
                <a:gd name="T28" fmla="*/ 2147483647 w 43"/>
                <a:gd name="T29" fmla="*/ 2147483647 h 20"/>
                <a:gd name="T30" fmla="*/ 2147483647 w 43"/>
                <a:gd name="T31" fmla="*/ 2147483647 h 20"/>
                <a:gd name="T32" fmla="*/ 2147483647 w 43"/>
                <a:gd name="T33" fmla="*/ 2147483647 h 20"/>
                <a:gd name="T34" fmla="*/ 2147483647 w 43"/>
                <a:gd name="T35" fmla="*/ 2147483647 h 20"/>
                <a:gd name="T36" fmla="*/ 2147483647 w 43"/>
                <a:gd name="T37" fmla="*/ 2147483647 h 20"/>
                <a:gd name="T38" fmla="*/ 2147483647 w 43"/>
                <a:gd name="T39" fmla="*/ 2147483647 h 20"/>
                <a:gd name="T40" fmla="*/ 2147483647 w 43"/>
                <a:gd name="T41" fmla="*/ 2147483647 h 20"/>
                <a:gd name="T42" fmla="*/ 2147483647 w 43"/>
                <a:gd name="T43" fmla="*/ 2147483647 h 20"/>
                <a:gd name="T44" fmla="*/ 2147483647 w 43"/>
                <a:gd name="T45" fmla="*/ 2147483647 h 20"/>
                <a:gd name="T46" fmla="*/ 2147483647 w 43"/>
                <a:gd name="T47" fmla="*/ 2147483647 h 20"/>
                <a:gd name="T48" fmla="*/ 2147483647 w 43"/>
                <a:gd name="T49" fmla="*/ 2147483647 h 20"/>
                <a:gd name="T50" fmla="*/ 2147483647 w 43"/>
                <a:gd name="T51" fmla="*/ 2147483647 h 20"/>
                <a:gd name="T52" fmla="*/ 2147483647 w 43"/>
                <a:gd name="T53" fmla="*/ 0 h 20"/>
                <a:gd name="T54" fmla="*/ 2147483647 w 43"/>
                <a:gd name="T55" fmla="*/ 0 h 20"/>
                <a:gd name="T56" fmla="*/ 2147483647 w 43"/>
                <a:gd name="T57" fmla="*/ 0 h 20"/>
                <a:gd name="T58" fmla="*/ 2147483647 w 4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0"/>
                <a:gd name="T92" fmla="*/ 43 w 4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0">
                  <a:moveTo>
                    <a:pt x="9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29" y="20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3" y="11"/>
                  </a:lnTo>
                  <a:lnTo>
                    <a:pt x="43" y="8"/>
                  </a:lnTo>
                  <a:lnTo>
                    <a:pt x="41" y="6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9" name="Line 1625"/>
            <p:cNvSpPr>
              <a:spLocks noChangeShapeType="1"/>
            </p:cNvSpPr>
            <p:nvPr/>
          </p:nvSpPr>
          <p:spPr bwMode="auto">
            <a:xfrm>
              <a:off x="1797284" y="240124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0" name="Freeform 1626"/>
            <p:cNvSpPr>
              <a:spLocks/>
            </p:cNvSpPr>
            <p:nvPr/>
          </p:nvSpPr>
          <p:spPr bwMode="auto">
            <a:xfrm>
              <a:off x="1791751" y="2399832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0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0 h 45"/>
                <a:gd name="T20" fmla="*/ 2147483647 w 20"/>
                <a:gd name="T21" fmla="*/ 2147483647 h 45"/>
                <a:gd name="T22" fmla="*/ 0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0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8"/>
                  </a:moveTo>
                  <a:lnTo>
                    <a:pt x="20" y="8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5"/>
                  </a:lnTo>
                  <a:lnTo>
                    <a:pt x="15" y="43"/>
                  </a:lnTo>
                  <a:lnTo>
                    <a:pt x="18" y="39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1" name="Line 1627"/>
            <p:cNvSpPr>
              <a:spLocks noChangeShapeType="1"/>
            </p:cNvSpPr>
            <p:nvPr/>
          </p:nvSpPr>
          <p:spPr bwMode="auto">
            <a:xfrm>
              <a:off x="1794518" y="240688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2" name="Freeform 1628"/>
            <p:cNvSpPr>
              <a:spLocks/>
            </p:cNvSpPr>
            <p:nvPr/>
          </p:nvSpPr>
          <p:spPr bwMode="auto">
            <a:xfrm>
              <a:off x="1791751" y="2406883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0 h 20"/>
                <a:gd name="T6" fmla="*/ 2147483647 w 29"/>
                <a:gd name="T7" fmla="*/ 0 h 20"/>
                <a:gd name="T8" fmla="*/ 0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0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0 h 20"/>
                <a:gd name="T52" fmla="*/ 2147483647 w 29"/>
                <a:gd name="T53" fmla="*/ 0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5" y="20"/>
                  </a:lnTo>
                  <a:lnTo>
                    <a:pt x="20" y="20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3" name="Line 1629"/>
            <p:cNvSpPr>
              <a:spLocks noChangeShapeType="1"/>
            </p:cNvSpPr>
            <p:nvPr/>
          </p:nvSpPr>
          <p:spPr bwMode="auto">
            <a:xfrm>
              <a:off x="1800050" y="240829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4" name="Freeform 1630"/>
            <p:cNvSpPr>
              <a:spLocks/>
            </p:cNvSpPr>
            <p:nvPr/>
          </p:nvSpPr>
          <p:spPr bwMode="auto">
            <a:xfrm>
              <a:off x="1794518" y="2406883"/>
              <a:ext cx="5533" cy="1128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8"/>
                  </a:moveTo>
                  <a:lnTo>
                    <a:pt x="20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5" name="Line 1631"/>
            <p:cNvSpPr>
              <a:spLocks noChangeShapeType="1"/>
            </p:cNvSpPr>
            <p:nvPr/>
          </p:nvSpPr>
          <p:spPr bwMode="auto">
            <a:xfrm>
              <a:off x="1797284" y="241393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6" name="Freeform 1632"/>
            <p:cNvSpPr>
              <a:spLocks/>
            </p:cNvSpPr>
            <p:nvPr/>
          </p:nvSpPr>
          <p:spPr bwMode="auto">
            <a:xfrm>
              <a:off x="1794518" y="2413936"/>
              <a:ext cx="9683" cy="4232"/>
            </a:xfrm>
            <a:custGeom>
              <a:avLst/>
              <a:gdLst>
                <a:gd name="T0" fmla="*/ 2147483647 w 32"/>
                <a:gd name="T1" fmla="*/ 0 h 19"/>
                <a:gd name="T2" fmla="*/ 2147483647 w 32"/>
                <a:gd name="T3" fmla="*/ 0 h 19"/>
                <a:gd name="T4" fmla="*/ 2147483647 w 32"/>
                <a:gd name="T5" fmla="*/ 2147483647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0 w 32"/>
                <a:gd name="T11" fmla="*/ 2147483647 h 19"/>
                <a:gd name="T12" fmla="*/ 0 w 32"/>
                <a:gd name="T13" fmla="*/ 2147483647 h 19"/>
                <a:gd name="T14" fmla="*/ 0 w 32"/>
                <a:gd name="T15" fmla="*/ 2147483647 h 19"/>
                <a:gd name="T16" fmla="*/ 0 w 32"/>
                <a:gd name="T17" fmla="*/ 2147483647 h 19"/>
                <a:gd name="T18" fmla="*/ 0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2147483647 w 32"/>
                <a:gd name="T31" fmla="*/ 2147483647 h 19"/>
                <a:gd name="T32" fmla="*/ 2147483647 w 32"/>
                <a:gd name="T33" fmla="*/ 2147483647 h 19"/>
                <a:gd name="T34" fmla="*/ 2147483647 w 32"/>
                <a:gd name="T35" fmla="*/ 2147483647 h 19"/>
                <a:gd name="T36" fmla="*/ 2147483647 w 32"/>
                <a:gd name="T37" fmla="*/ 2147483647 h 19"/>
                <a:gd name="T38" fmla="*/ 2147483647 w 32"/>
                <a:gd name="T39" fmla="*/ 2147483647 h 19"/>
                <a:gd name="T40" fmla="*/ 2147483647 w 32"/>
                <a:gd name="T41" fmla="*/ 2147483647 h 19"/>
                <a:gd name="T42" fmla="*/ 2147483647 w 32"/>
                <a:gd name="T43" fmla="*/ 2147483647 h 19"/>
                <a:gd name="T44" fmla="*/ 2147483647 w 32"/>
                <a:gd name="T45" fmla="*/ 2147483647 h 19"/>
                <a:gd name="T46" fmla="*/ 2147483647 w 32"/>
                <a:gd name="T47" fmla="*/ 2147483647 h 19"/>
                <a:gd name="T48" fmla="*/ 2147483647 w 32"/>
                <a:gd name="T49" fmla="*/ 2147483647 h 19"/>
                <a:gd name="T50" fmla="*/ 2147483647 w 32"/>
                <a:gd name="T51" fmla="*/ 2147483647 h 19"/>
                <a:gd name="T52" fmla="*/ 2147483647 w 32"/>
                <a:gd name="T53" fmla="*/ 2147483647 h 19"/>
                <a:gd name="T54" fmla="*/ 2147483647 w 32"/>
                <a:gd name="T55" fmla="*/ 0 h 19"/>
                <a:gd name="T56" fmla="*/ 2147483647 w 32"/>
                <a:gd name="T57" fmla="*/ 0 h 19"/>
                <a:gd name="T58" fmla="*/ 2147483647 w 3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19"/>
                <a:gd name="T92" fmla="*/ 32 w 3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19">
                  <a:moveTo>
                    <a:pt x="9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7" name="Line 1633"/>
            <p:cNvSpPr>
              <a:spLocks noChangeShapeType="1"/>
            </p:cNvSpPr>
            <p:nvPr/>
          </p:nvSpPr>
          <p:spPr bwMode="auto">
            <a:xfrm>
              <a:off x="1804201" y="241675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8" name="Freeform 1634"/>
            <p:cNvSpPr>
              <a:spLocks/>
            </p:cNvSpPr>
            <p:nvPr/>
          </p:nvSpPr>
          <p:spPr bwMode="auto">
            <a:xfrm>
              <a:off x="1797284" y="2413936"/>
              <a:ext cx="6917" cy="12693"/>
            </a:xfrm>
            <a:custGeom>
              <a:avLst/>
              <a:gdLst>
                <a:gd name="T0" fmla="*/ 2147483647 w 21"/>
                <a:gd name="T1" fmla="*/ 2147483647 h 45"/>
                <a:gd name="T2" fmla="*/ 2147483647 w 21"/>
                <a:gd name="T3" fmla="*/ 2147483647 h 45"/>
                <a:gd name="T4" fmla="*/ 2147483647 w 21"/>
                <a:gd name="T5" fmla="*/ 2147483647 h 45"/>
                <a:gd name="T6" fmla="*/ 2147483647 w 21"/>
                <a:gd name="T7" fmla="*/ 2147483647 h 45"/>
                <a:gd name="T8" fmla="*/ 2147483647 w 21"/>
                <a:gd name="T9" fmla="*/ 2147483647 h 45"/>
                <a:gd name="T10" fmla="*/ 2147483647 w 21"/>
                <a:gd name="T11" fmla="*/ 2147483647 h 45"/>
                <a:gd name="T12" fmla="*/ 2147483647 w 21"/>
                <a:gd name="T13" fmla="*/ 0 h 45"/>
                <a:gd name="T14" fmla="*/ 2147483647 w 21"/>
                <a:gd name="T15" fmla="*/ 0 h 45"/>
                <a:gd name="T16" fmla="*/ 2147483647 w 21"/>
                <a:gd name="T17" fmla="*/ 0 h 45"/>
                <a:gd name="T18" fmla="*/ 2147483647 w 21"/>
                <a:gd name="T19" fmla="*/ 2147483647 h 45"/>
                <a:gd name="T20" fmla="*/ 2147483647 w 21"/>
                <a:gd name="T21" fmla="*/ 2147483647 h 45"/>
                <a:gd name="T22" fmla="*/ 2147483647 w 21"/>
                <a:gd name="T23" fmla="*/ 2147483647 h 45"/>
                <a:gd name="T24" fmla="*/ 0 w 21"/>
                <a:gd name="T25" fmla="*/ 2147483647 h 45"/>
                <a:gd name="T26" fmla="*/ 0 w 21"/>
                <a:gd name="T27" fmla="*/ 2147483647 h 45"/>
                <a:gd name="T28" fmla="*/ 0 w 21"/>
                <a:gd name="T29" fmla="*/ 2147483647 h 45"/>
                <a:gd name="T30" fmla="*/ 0 w 21"/>
                <a:gd name="T31" fmla="*/ 2147483647 h 45"/>
                <a:gd name="T32" fmla="*/ 0 w 21"/>
                <a:gd name="T33" fmla="*/ 2147483647 h 45"/>
                <a:gd name="T34" fmla="*/ 2147483647 w 21"/>
                <a:gd name="T35" fmla="*/ 2147483647 h 45"/>
                <a:gd name="T36" fmla="*/ 2147483647 w 21"/>
                <a:gd name="T37" fmla="*/ 2147483647 h 45"/>
                <a:gd name="T38" fmla="*/ 2147483647 w 21"/>
                <a:gd name="T39" fmla="*/ 2147483647 h 45"/>
                <a:gd name="T40" fmla="*/ 2147483647 w 21"/>
                <a:gd name="T41" fmla="*/ 2147483647 h 45"/>
                <a:gd name="T42" fmla="*/ 2147483647 w 21"/>
                <a:gd name="T43" fmla="*/ 2147483647 h 45"/>
                <a:gd name="T44" fmla="*/ 2147483647 w 21"/>
                <a:gd name="T45" fmla="*/ 2147483647 h 45"/>
                <a:gd name="T46" fmla="*/ 2147483647 w 21"/>
                <a:gd name="T47" fmla="*/ 2147483647 h 45"/>
                <a:gd name="T48" fmla="*/ 2147483647 w 21"/>
                <a:gd name="T49" fmla="*/ 2147483647 h 45"/>
                <a:gd name="T50" fmla="*/ 2147483647 w 21"/>
                <a:gd name="T51" fmla="*/ 2147483647 h 45"/>
                <a:gd name="T52" fmla="*/ 2147483647 w 21"/>
                <a:gd name="T53" fmla="*/ 2147483647 h 45"/>
                <a:gd name="T54" fmla="*/ 2147483647 w 21"/>
                <a:gd name="T55" fmla="*/ 2147483647 h 45"/>
                <a:gd name="T56" fmla="*/ 2147483647 w 21"/>
                <a:gd name="T57" fmla="*/ 2147483647 h 45"/>
                <a:gd name="T58" fmla="*/ 2147483647 w 2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5"/>
                <a:gd name="T92" fmla="*/ 21 w 21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5">
                  <a:moveTo>
                    <a:pt x="21" y="11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2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2"/>
                  </a:lnTo>
                  <a:lnTo>
                    <a:pt x="21" y="40"/>
                  </a:lnTo>
                  <a:lnTo>
                    <a:pt x="21" y="37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9" name="Line 1635"/>
            <p:cNvSpPr>
              <a:spLocks noChangeShapeType="1"/>
            </p:cNvSpPr>
            <p:nvPr/>
          </p:nvSpPr>
          <p:spPr bwMode="auto">
            <a:xfrm>
              <a:off x="1801435" y="242098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0" name="Freeform 1636"/>
            <p:cNvSpPr>
              <a:spLocks/>
            </p:cNvSpPr>
            <p:nvPr/>
          </p:nvSpPr>
          <p:spPr bwMode="auto">
            <a:xfrm>
              <a:off x="1797284" y="2420987"/>
              <a:ext cx="20748" cy="5641"/>
            </a:xfrm>
            <a:custGeom>
              <a:avLst/>
              <a:gdLst>
                <a:gd name="T0" fmla="*/ 2147483647 w 75"/>
                <a:gd name="T1" fmla="*/ 0 h 20"/>
                <a:gd name="T2" fmla="*/ 2147483647 w 75"/>
                <a:gd name="T3" fmla="*/ 0 h 20"/>
                <a:gd name="T4" fmla="*/ 2147483647 w 75"/>
                <a:gd name="T5" fmla="*/ 2147483647 h 20"/>
                <a:gd name="T6" fmla="*/ 2147483647 w 75"/>
                <a:gd name="T7" fmla="*/ 2147483647 h 20"/>
                <a:gd name="T8" fmla="*/ 2147483647 w 75"/>
                <a:gd name="T9" fmla="*/ 2147483647 h 20"/>
                <a:gd name="T10" fmla="*/ 0 w 75"/>
                <a:gd name="T11" fmla="*/ 2147483647 h 20"/>
                <a:gd name="T12" fmla="*/ 0 w 75"/>
                <a:gd name="T13" fmla="*/ 2147483647 h 20"/>
                <a:gd name="T14" fmla="*/ 0 w 75"/>
                <a:gd name="T15" fmla="*/ 2147483647 h 20"/>
                <a:gd name="T16" fmla="*/ 0 w 75"/>
                <a:gd name="T17" fmla="*/ 2147483647 h 20"/>
                <a:gd name="T18" fmla="*/ 0 w 75"/>
                <a:gd name="T19" fmla="*/ 2147483647 h 20"/>
                <a:gd name="T20" fmla="*/ 2147483647 w 75"/>
                <a:gd name="T21" fmla="*/ 2147483647 h 20"/>
                <a:gd name="T22" fmla="*/ 2147483647 w 75"/>
                <a:gd name="T23" fmla="*/ 2147483647 h 20"/>
                <a:gd name="T24" fmla="*/ 2147483647 w 75"/>
                <a:gd name="T25" fmla="*/ 2147483647 h 20"/>
                <a:gd name="T26" fmla="*/ 2147483647 w 75"/>
                <a:gd name="T27" fmla="*/ 2147483647 h 20"/>
                <a:gd name="T28" fmla="*/ 2147483647 w 75"/>
                <a:gd name="T29" fmla="*/ 2147483647 h 20"/>
                <a:gd name="T30" fmla="*/ 2147483647 w 75"/>
                <a:gd name="T31" fmla="*/ 2147483647 h 20"/>
                <a:gd name="T32" fmla="*/ 2147483647 w 75"/>
                <a:gd name="T33" fmla="*/ 2147483647 h 20"/>
                <a:gd name="T34" fmla="*/ 2147483647 w 75"/>
                <a:gd name="T35" fmla="*/ 2147483647 h 20"/>
                <a:gd name="T36" fmla="*/ 2147483647 w 75"/>
                <a:gd name="T37" fmla="*/ 2147483647 h 20"/>
                <a:gd name="T38" fmla="*/ 2147483647 w 75"/>
                <a:gd name="T39" fmla="*/ 2147483647 h 20"/>
                <a:gd name="T40" fmla="*/ 2147483647 w 75"/>
                <a:gd name="T41" fmla="*/ 2147483647 h 20"/>
                <a:gd name="T42" fmla="*/ 2147483647 w 75"/>
                <a:gd name="T43" fmla="*/ 2147483647 h 20"/>
                <a:gd name="T44" fmla="*/ 2147483647 w 75"/>
                <a:gd name="T45" fmla="*/ 2147483647 h 20"/>
                <a:gd name="T46" fmla="*/ 2147483647 w 75"/>
                <a:gd name="T47" fmla="*/ 2147483647 h 20"/>
                <a:gd name="T48" fmla="*/ 2147483647 w 75"/>
                <a:gd name="T49" fmla="*/ 2147483647 h 20"/>
                <a:gd name="T50" fmla="*/ 2147483647 w 75"/>
                <a:gd name="T51" fmla="*/ 2147483647 h 20"/>
                <a:gd name="T52" fmla="*/ 2147483647 w 75"/>
                <a:gd name="T53" fmla="*/ 2147483647 h 20"/>
                <a:gd name="T54" fmla="*/ 2147483647 w 75"/>
                <a:gd name="T55" fmla="*/ 0 h 20"/>
                <a:gd name="T56" fmla="*/ 2147483647 w 75"/>
                <a:gd name="T57" fmla="*/ 0 h 20"/>
                <a:gd name="T58" fmla="*/ 2147483647 w 7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5"/>
                <a:gd name="T91" fmla="*/ 0 h 20"/>
                <a:gd name="T92" fmla="*/ 75 w 7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5" h="20">
                  <a:moveTo>
                    <a:pt x="11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64" y="20"/>
                  </a:lnTo>
                  <a:lnTo>
                    <a:pt x="67" y="20"/>
                  </a:lnTo>
                  <a:lnTo>
                    <a:pt x="69" y="20"/>
                  </a:lnTo>
                  <a:lnTo>
                    <a:pt x="73" y="17"/>
                  </a:lnTo>
                  <a:lnTo>
                    <a:pt x="75" y="15"/>
                  </a:lnTo>
                  <a:lnTo>
                    <a:pt x="75" y="12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69" y="4"/>
                  </a:lnTo>
                  <a:lnTo>
                    <a:pt x="6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1" name="Line 1637"/>
            <p:cNvSpPr>
              <a:spLocks noChangeShapeType="1"/>
            </p:cNvSpPr>
            <p:nvPr/>
          </p:nvSpPr>
          <p:spPr bwMode="auto">
            <a:xfrm>
              <a:off x="1818032" y="242380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2" name="Freeform 1638"/>
            <p:cNvSpPr>
              <a:spLocks/>
            </p:cNvSpPr>
            <p:nvPr/>
          </p:nvSpPr>
          <p:spPr bwMode="auto">
            <a:xfrm>
              <a:off x="1813883" y="2420987"/>
              <a:ext cx="4150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2147483647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2147483647 h 46"/>
                <a:gd name="T20" fmla="*/ 2147483647 w 19"/>
                <a:gd name="T21" fmla="*/ 2147483647 h 46"/>
                <a:gd name="T22" fmla="*/ 2147483647 w 19"/>
                <a:gd name="T23" fmla="*/ 2147483647 h 46"/>
                <a:gd name="T24" fmla="*/ 0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0 w 19"/>
                <a:gd name="T33" fmla="*/ 2147483647 h 46"/>
                <a:gd name="T34" fmla="*/ 2147483647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12"/>
                  </a:moveTo>
                  <a:lnTo>
                    <a:pt x="19" y="9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7" y="43"/>
                  </a:lnTo>
                  <a:lnTo>
                    <a:pt x="19" y="41"/>
                  </a:lnTo>
                  <a:lnTo>
                    <a:pt x="19" y="37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3" name="Line 1639"/>
            <p:cNvSpPr>
              <a:spLocks noChangeShapeType="1"/>
            </p:cNvSpPr>
            <p:nvPr/>
          </p:nvSpPr>
          <p:spPr bwMode="auto">
            <a:xfrm>
              <a:off x="1816649" y="242803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4" name="Freeform 1640"/>
            <p:cNvSpPr>
              <a:spLocks/>
            </p:cNvSpPr>
            <p:nvPr/>
          </p:nvSpPr>
          <p:spPr bwMode="auto">
            <a:xfrm>
              <a:off x="1813883" y="2428039"/>
              <a:ext cx="59478" cy="5641"/>
            </a:xfrm>
            <a:custGeom>
              <a:avLst/>
              <a:gdLst>
                <a:gd name="T0" fmla="*/ 2147483647 w 218"/>
                <a:gd name="T1" fmla="*/ 0 h 20"/>
                <a:gd name="T2" fmla="*/ 2147483647 w 218"/>
                <a:gd name="T3" fmla="*/ 0 h 20"/>
                <a:gd name="T4" fmla="*/ 2147483647 w 218"/>
                <a:gd name="T5" fmla="*/ 0 h 20"/>
                <a:gd name="T6" fmla="*/ 2147483647 w 218"/>
                <a:gd name="T7" fmla="*/ 2147483647 h 20"/>
                <a:gd name="T8" fmla="*/ 2147483647 w 218"/>
                <a:gd name="T9" fmla="*/ 2147483647 h 20"/>
                <a:gd name="T10" fmla="*/ 0 w 218"/>
                <a:gd name="T11" fmla="*/ 2147483647 h 20"/>
                <a:gd name="T12" fmla="*/ 0 w 218"/>
                <a:gd name="T13" fmla="*/ 2147483647 h 20"/>
                <a:gd name="T14" fmla="*/ 0 w 218"/>
                <a:gd name="T15" fmla="*/ 2147483647 h 20"/>
                <a:gd name="T16" fmla="*/ 0 w 218"/>
                <a:gd name="T17" fmla="*/ 2147483647 h 20"/>
                <a:gd name="T18" fmla="*/ 0 w 218"/>
                <a:gd name="T19" fmla="*/ 2147483647 h 20"/>
                <a:gd name="T20" fmla="*/ 2147483647 w 218"/>
                <a:gd name="T21" fmla="*/ 2147483647 h 20"/>
                <a:gd name="T22" fmla="*/ 2147483647 w 218"/>
                <a:gd name="T23" fmla="*/ 2147483647 h 20"/>
                <a:gd name="T24" fmla="*/ 2147483647 w 218"/>
                <a:gd name="T25" fmla="*/ 2147483647 h 20"/>
                <a:gd name="T26" fmla="*/ 2147483647 w 218"/>
                <a:gd name="T27" fmla="*/ 2147483647 h 20"/>
                <a:gd name="T28" fmla="*/ 2147483647 w 218"/>
                <a:gd name="T29" fmla="*/ 2147483647 h 20"/>
                <a:gd name="T30" fmla="*/ 2147483647 w 218"/>
                <a:gd name="T31" fmla="*/ 2147483647 h 20"/>
                <a:gd name="T32" fmla="*/ 2147483647 w 218"/>
                <a:gd name="T33" fmla="*/ 2147483647 h 20"/>
                <a:gd name="T34" fmla="*/ 2147483647 w 218"/>
                <a:gd name="T35" fmla="*/ 2147483647 h 20"/>
                <a:gd name="T36" fmla="*/ 2147483647 w 218"/>
                <a:gd name="T37" fmla="*/ 2147483647 h 20"/>
                <a:gd name="T38" fmla="*/ 2147483647 w 218"/>
                <a:gd name="T39" fmla="*/ 2147483647 h 20"/>
                <a:gd name="T40" fmla="*/ 2147483647 w 218"/>
                <a:gd name="T41" fmla="*/ 2147483647 h 20"/>
                <a:gd name="T42" fmla="*/ 2147483647 w 218"/>
                <a:gd name="T43" fmla="*/ 2147483647 h 20"/>
                <a:gd name="T44" fmla="*/ 2147483647 w 218"/>
                <a:gd name="T45" fmla="*/ 2147483647 h 20"/>
                <a:gd name="T46" fmla="*/ 2147483647 w 218"/>
                <a:gd name="T47" fmla="*/ 2147483647 h 20"/>
                <a:gd name="T48" fmla="*/ 2147483647 w 218"/>
                <a:gd name="T49" fmla="*/ 2147483647 h 20"/>
                <a:gd name="T50" fmla="*/ 2147483647 w 218"/>
                <a:gd name="T51" fmla="*/ 2147483647 h 20"/>
                <a:gd name="T52" fmla="*/ 2147483647 w 218"/>
                <a:gd name="T53" fmla="*/ 0 h 20"/>
                <a:gd name="T54" fmla="*/ 2147483647 w 218"/>
                <a:gd name="T55" fmla="*/ 0 h 20"/>
                <a:gd name="T56" fmla="*/ 2147483647 w 218"/>
                <a:gd name="T57" fmla="*/ 0 h 20"/>
                <a:gd name="T58" fmla="*/ 2147483647 w 21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8"/>
                <a:gd name="T91" fmla="*/ 0 h 20"/>
                <a:gd name="T92" fmla="*/ 218 w 21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8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204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5" y="17"/>
                  </a:lnTo>
                  <a:lnTo>
                    <a:pt x="218" y="15"/>
                  </a:lnTo>
                  <a:lnTo>
                    <a:pt x="218" y="11"/>
                  </a:lnTo>
                  <a:lnTo>
                    <a:pt x="218" y="9"/>
                  </a:lnTo>
                  <a:lnTo>
                    <a:pt x="218" y="5"/>
                  </a:lnTo>
                  <a:lnTo>
                    <a:pt x="215" y="3"/>
                  </a:lnTo>
                  <a:lnTo>
                    <a:pt x="212" y="0"/>
                  </a:lnTo>
                  <a:lnTo>
                    <a:pt x="210" y="0"/>
                  </a:lnTo>
                  <a:lnTo>
                    <a:pt x="20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5" name="Line 1641"/>
            <p:cNvSpPr>
              <a:spLocks noChangeShapeType="1"/>
            </p:cNvSpPr>
            <p:nvPr/>
          </p:nvSpPr>
          <p:spPr bwMode="auto">
            <a:xfrm>
              <a:off x="1873361" y="243086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6" name="Freeform 1642"/>
            <p:cNvSpPr>
              <a:spLocks/>
            </p:cNvSpPr>
            <p:nvPr/>
          </p:nvSpPr>
          <p:spPr bwMode="auto">
            <a:xfrm>
              <a:off x="1867828" y="2428039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9"/>
                  </a:moveTo>
                  <a:lnTo>
                    <a:pt x="20" y="9"/>
                  </a:lnTo>
                  <a:lnTo>
                    <a:pt x="20" y="5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6" y="44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7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4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7" name="Line 1643"/>
            <p:cNvSpPr>
              <a:spLocks noChangeShapeType="1"/>
            </p:cNvSpPr>
            <p:nvPr/>
          </p:nvSpPr>
          <p:spPr bwMode="auto">
            <a:xfrm>
              <a:off x="1870594" y="243509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" name="Freeform 1644"/>
            <p:cNvSpPr>
              <a:spLocks/>
            </p:cNvSpPr>
            <p:nvPr/>
          </p:nvSpPr>
          <p:spPr bwMode="auto">
            <a:xfrm>
              <a:off x="1867828" y="2435090"/>
              <a:ext cx="8299" cy="5641"/>
            </a:xfrm>
            <a:custGeom>
              <a:avLst/>
              <a:gdLst>
                <a:gd name="T0" fmla="*/ 2147483647 w 31"/>
                <a:gd name="T1" fmla="*/ 0 h 20"/>
                <a:gd name="T2" fmla="*/ 2147483647 w 31"/>
                <a:gd name="T3" fmla="*/ 0 h 20"/>
                <a:gd name="T4" fmla="*/ 2147483647 w 31"/>
                <a:gd name="T5" fmla="*/ 0 h 20"/>
                <a:gd name="T6" fmla="*/ 2147483647 w 31"/>
                <a:gd name="T7" fmla="*/ 0 h 20"/>
                <a:gd name="T8" fmla="*/ 2147483647 w 31"/>
                <a:gd name="T9" fmla="*/ 2147483647 h 20"/>
                <a:gd name="T10" fmla="*/ 0 w 31"/>
                <a:gd name="T11" fmla="*/ 2147483647 h 20"/>
                <a:gd name="T12" fmla="*/ 0 w 31"/>
                <a:gd name="T13" fmla="*/ 2147483647 h 20"/>
                <a:gd name="T14" fmla="*/ 0 w 31"/>
                <a:gd name="T15" fmla="*/ 2147483647 h 20"/>
                <a:gd name="T16" fmla="*/ 0 w 31"/>
                <a:gd name="T17" fmla="*/ 2147483647 h 20"/>
                <a:gd name="T18" fmla="*/ 0 w 31"/>
                <a:gd name="T19" fmla="*/ 2147483647 h 20"/>
                <a:gd name="T20" fmla="*/ 2147483647 w 31"/>
                <a:gd name="T21" fmla="*/ 2147483647 h 20"/>
                <a:gd name="T22" fmla="*/ 2147483647 w 31"/>
                <a:gd name="T23" fmla="*/ 2147483647 h 20"/>
                <a:gd name="T24" fmla="*/ 2147483647 w 31"/>
                <a:gd name="T25" fmla="*/ 2147483647 h 20"/>
                <a:gd name="T26" fmla="*/ 2147483647 w 31"/>
                <a:gd name="T27" fmla="*/ 2147483647 h 20"/>
                <a:gd name="T28" fmla="*/ 2147483647 w 31"/>
                <a:gd name="T29" fmla="*/ 2147483647 h 20"/>
                <a:gd name="T30" fmla="*/ 2147483647 w 31"/>
                <a:gd name="T31" fmla="*/ 2147483647 h 20"/>
                <a:gd name="T32" fmla="*/ 2147483647 w 31"/>
                <a:gd name="T33" fmla="*/ 2147483647 h 20"/>
                <a:gd name="T34" fmla="*/ 2147483647 w 31"/>
                <a:gd name="T35" fmla="*/ 2147483647 h 20"/>
                <a:gd name="T36" fmla="*/ 2147483647 w 31"/>
                <a:gd name="T37" fmla="*/ 2147483647 h 20"/>
                <a:gd name="T38" fmla="*/ 2147483647 w 31"/>
                <a:gd name="T39" fmla="*/ 2147483647 h 20"/>
                <a:gd name="T40" fmla="*/ 2147483647 w 31"/>
                <a:gd name="T41" fmla="*/ 2147483647 h 20"/>
                <a:gd name="T42" fmla="*/ 2147483647 w 31"/>
                <a:gd name="T43" fmla="*/ 2147483647 h 20"/>
                <a:gd name="T44" fmla="*/ 2147483647 w 31"/>
                <a:gd name="T45" fmla="*/ 2147483647 h 20"/>
                <a:gd name="T46" fmla="*/ 2147483647 w 31"/>
                <a:gd name="T47" fmla="*/ 2147483647 h 20"/>
                <a:gd name="T48" fmla="*/ 2147483647 w 31"/>
                <a:gd name="T49" fmla="*/ 2147483647 h 20"/>
                <a:gd name="T50" fmla="*/ 2147483647 w 31"/>
                <a:gd name="T51" fmla="*/ 0 h 20"/>
                <a:gd name="T52" fmla="*/ 2147483647 w 31"/>
                <a:gd name="T53" fmla="*/ 0 h 20"/>
                <a:gd name="T54" fmla="*/ 2147483647 w 31"/>
                <a:gd name="T55" fmla="*/ 0 h 20"/>
                <a:gd name="T56" fmla="*/ 2147483647 w 31"/>
                <a:gd name="T57" fmla="*/ 0 h 20"/>
                <a:gd name="T58" fmla="*/ 2147483647 w 3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0"/>
                <a:gd name="T92" fmla="*/ 31 w 3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20" y="20"/>
                  </a:lnTo>
                  <a:lnTo>
                    <a:pt x="25" y="20"/>
                  </a:lnTo>
                  <a:lnTo>
                    <a:pt x="29" y="18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" name="Line 1645"/>
            <p:cNvSpPr>
              <a:spLocks noChangeShapeType="1"/>
            </p:cNvSpPr>
            <p:nvPr/>
          </p:nvSpPr>
          <p:spPr bwMode="auto">
            <a:xfrm>
              <a:off x="1874744" y="243509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" name="Freeform 1646"/>
            <p:cNvSpPr>
              <a:spLocks/>
            </p:cNvSpPr>
            <p:nvPr/>
          </p:nvSpPr>
          <p:spPr bwMode="auto">
            <a:xfrm>
              <a:off x="1871977" y="2435090"/>
              <a:ext cx="5533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0 h 20"/>
                <a:gd name="T6" fmla="*/ 2147483647 w 23"/>
                <a:gd name="T7" fmla="*/ 0 h 20"/>
                <a:gd name="T8" fmla="*/ 2147483647 w 23"/>
                <a:gd name="T9" fmla="*/ 2147483647 h 20"/>
                <a:gd name="T10" fmla="*/ 2147483647 w 23"/>
                <a:gd name="T11" fmla="*/ 2147483647 h 20"/>
                <a:gd name="T12" fmla="*/ 2147483647 w 23"/>
                <a:gd name="T13" fmla="*/ 2147483647 h 20"/>
                <a:gd name="T14" fmla="*/ 0 w 23"/>
                <a:gd name="T15" fmla="*/ 2147483647 h 20"/>
                <a:gd name="T16" fmla="*/ 2147483647 w 23"/>
                <a:gd name="T17" fmla="*/ 2147483647 h 20"/>
                <a:gd name="T18" fmla="*/ 2147483647 w 23"/>
                <a:gd name="T19" fmla="*/ 2147483647 h 20"/>
                <a:gd name="T20" fmla="*/ 2147483647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0 h 20"/>
                <a:gd name="T52" fmla="*/ 2147483647 w 23"/>
                <a:gd name="T53" fmla="*/ 0 h 20"/>
                <a:gd name="T54" fmla="*/ 2147483647 w 23"/>
                <a:gd name="T55" fmla="*/ 0 h 20"/>
                <a:gd name="T56" fmla="*/ 2147483647 w 23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0"/>
                <a:gd name="T89" fmla="*/ 23 w 23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1" name="Line 1647"/>
            <p:cNvSpPr>
              <a:spLocks noChangeShapeType="1"/>
            </p:cNvSpPr>
            <p:nvPr/>
          </p:nvSpPr>
          <p:spPr bwMode="auto">
            <a:xfrm>
              <a:off x="1877510" y="243791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2" name="Freeform 1648"/>
            <p:cNvSpPr>
              <a:spLocks/>
            </p:cNvSpPr>
            <p:nvPr/>
          </p:nvSpPr>
          <p:spPr bwMode="auto">
            <a:xfrm>
              <a:off x="1871977" y="2435090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0 h 47"/>
                <a:gd name="T10" fmla="*/ 2147483647 w 21"/>
                <a:gd name="T11" fmla="*/ 0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0 h 47"/>
                <a:gd name="T20" fmla="*/ 2147483647 w 21"/>
                <a:gd name="T21" fmla="*/ 0 h 47"/>
                <a:gd name="T22" fmla="*/ 2147483647 w 21"/>
                <a:gd name="T23" fmla="*/ 2147483647 h 47"/>
                <a:gd name="T24" fmla="*/ 2147483647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2147483647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8"/>
                  </a:moveTo>
                  <a:lnTo>
                    <a:pt x="21" y="6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7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3" name="Line 1649"/>
            <p:cNvSpPr>
              <a:spLocks noChangeShapeType="1"/>
            </p:cNvSpPr>
            <p:nvPr/>
          </p:nvSpPr>
          <p:spPr bwMode="auto">
            <a:xfrm>
              <a:off x="1874744" y="244214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4" name="Freeform 1650"/>
            <p:cNvSpPr>
              <a:spLocks/>
            </p:cNvSpPr>
            <p:nvPr/>
          </p:nvSpPr>
          <p:spPr bwMode="auto">
            <a:xfrm>
              <a:off x="1871977" y="2442143"/>
              <a:ext cx="26281" cy="5641"/>
            </a:xfrm>
            <a:custGeom>
              <a:avLst/>
              <a:gdLst>
                <a:gd name="T0" fmla="*/ 2147483647 w 95"/>
                <a:gd name="T1" fmla="*/ 0 h 17"/>
                <a:gd name="T2" fmla="*/ 2147483647 w 95"/>
                <a:gd name="T3" fmla="*/ 0 h 17"/>
                <a:gd name="T4" fmla="*/ 2147483647 w 95"/>
                <a:gd name="T5" fmla="*/ 0 h 17"/>
                <a:gd name="T6" fmla="*/ 2147483647 w 95"/>
                <a:gd name="T7" fmla="*/ 0 h 17"/>
                <a:gd name="T8" fmla="*/ 2147483647 w 95"/>
                <a:gd name="T9" fmla="*/ 2147483647 h 17"/>
                <a:gd name="T10" fmla="*/ 2147483647 w 95"/>
                <a:gd name="T11" fmla="*/ 2147483647 h 17"/>
                <a:gd name="T12" fmla="*/ 0 w 95"/>
                <a:gd name="T13" fmla="*/ 2147483647 h 17"/>
                <a:gd name="T14" fmla="*/ 0 w 95"/>
                <a:gd name="T15" fmla="*/ 2147483647 h 17"/>
                <a:gd name="T16" fmla="*/ 0 w 95"/>
                <a:gd name="T17" fmla="*/ 2147483647 h 17"/>
                <a:gd name="T18" fmla="*/ 2147483647 w 95"/>
                <a:gd name="T19" fmla="*/ 2147483647 h 17"/>
                <a:gd name="T20" fmla="*/ 2147483647 w 95"/>
                <a:gd name="T21" fmla="*/ 2147483647 h 17"/>
                <a:gd name="T22" fmla="*/ 2147483647 w 95"/>
                <a:gd name="T23" fmla="*/ 2147483647 h 17"/>
                <a:gd name="T24" fmla="*/ 2147483647 w 95"/>
                <a:gd name="T25" fmla="*/ 2147483647 h 17"/>
                <a:gd name="T26" fmla="*/ 2147483647 w 95"/>
                <a:gd name="T27" fmla="*/ 2147483647 h 17"/>
                <a:gd name="T28" fmla="*/ 2147483647 w 95"/>
                <a:gd name="T29" fmla="*/ 2147483647 h 17"/>
                <a:gd name="T30" fmla="*/ 2147483647 w 95"/>
                <a:gd name="T31" fmla="*/ 2147483647 h 17"/>
                <a:gd name="T32" fmla="*/ 2147483647 w 95"/>
                <a:gd name="T33" fmla="*/ 2147483647 h 17"/>
                <a:gd name="T34" fmla="*/ 2147483647 w 95"/>
                <a:gd name="T35" fmla="*/ 2147483647 h 17"/>
                <a:gd name="T36" fmla="*/ 2147483647 w 95"/>
                <a:gd name="T37" fmla="*/ 2147483647 h 17"/>
                <a:gd name="T38" fmla="*/ 2147483647 w 95"/>
                <a:gd name="T39" fmla="*/ 2147483647 h 17"/>
                <a:gd name="T40" fmla="*/ 2147483647 w 95"/>
                <a:gd name="T41" fmla="*/ 2147483647 h 17"/>
                <a:gd name="T42" fmla="*/ 2147483647 w 95"/>
                <a:gd name="T43" fmla="*/ 2147483647 h 17"/>
                <a:gd name="T44" fmla="*/ 2147483647 w 95"/>
                <a:gd name="T45" fmla="*/ 2147483647 h 17"/>
                <a:gd name="T46" fmla="*/ 2147483647 w 95"/>
                <a:gd name="T47" fmla="*/ 2147483647 h 17"/>
                <a:gd name="T48" fmla="*/ 2147483647 w 95"/>
                <a:gd name="T49" fmla="*/ 2147483647 h 17"/>
                <a:gd name="T50" fmla="*/ 2147483647 w 95"/>
                <a:gd name="T51" fmla="*/ 0 h 17"/>
                <a:gd name="T52" fmla="*/ 2147483647 w 95"/>
                <a:gd name="T53" fmla="*/ 0 h 17"/>
                <a:gd name="T54" fmla="*/ 2147483647 w 95"/>
                <a:gd name="T55" fmla="*/ 0 h 17"/>
                <a:gd name="T56" fmla="*/ 2147483647 w 95"/>
                <a:gd name="T57" fmla="*/ 0 h 17"/>
                <a:gd name="T58" fmla="*/ 2147483647 w 95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5"/>
                <a:gd name="T91" fmla="*/ 0 h 17"/>
                <a:gd name="T92" fmla="*/ 95 w 95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5" h="17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81" y="17"/>
                  </a:lnTo>
                  <a:lnTo>
                    <a:pt x="87" y="17"/>
                  </a:lnTo>
                  <a:lnTo>
                    <a:pt x="89" y="17"/>
                  </a:lnTo>
                  <a:lnTo>
                    <a:pt x="93" y="17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5" y="11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3" y="3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5" name="Line 1651"/>
            <p:cNvSpPr>
              <a:spLocks noChangeShapeType="1"/>
            </p:cNvSpPr>
            <p:nvPr/>
          </p:nvSpPr>
          <p:spPr bwMode="auto">
            <a:xfrm>
              <a:off x="1898258" y="244496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6" name="Freeform 1652"/>
            <p:cNvSpPr>
              <a:spLocks/>
            </p:cNvSpPr>
            <p:nvPr/>
          </p:nvSpPr>
          <p:spPr bwMode="auto">
            <a:xfrm>
              <a:off x="1892726" y="2442143"/>
              <a:ext cx="5533" cy="12693"/>
            </a:xfrm>
            <a:custGeom>
              <a:avLst/>
              <a:gdLst>
                <a:gd name="T0" fmla="*/ 2147483647 w 20"/>
                <a:gd name="T1" fmla="*/ 2147483647 h 43"/>
                <a:gd name="T2" fmla="*/ 2147483647 w 20"/>
                <a:gd name="T3" fmla="*/ 2147483647 h 43"/>
                <a:gd name="T4" fmla="*/ 2147483647 w 20"/>
                <a:gd name="T5" fmla="*/ 2147483647 h 43"/>
                <a:gd name="T6" fmla="*/ 2147483647 w 20"/>
                <a:gd name="T7" fmla="*/ 2147483647 h 43"/>
                <a:gd name="T8" fmla="*/ 2147483647 w 20"/>
                <a:gd name="T9" fmla="*/ 0 h 43"/>
                <a:gd name="T10" fmla="*/ 2147483647 w 20"/>
                <a:gd name="T11" fmla="*/ 0 h 43"/>
                <a:gd name="T12" fmla="*/ 2147483647 w 20"/>
                <a:gd name="T13" fmla="*/ 0 h 43"/>
                <a:gd name="T14" fmla="*/ 2147483647 w 20"/>
                <a:gd name="T15" fmla="*/ 0 h 43"/>
                <a:gd name="T16" fmla="*/ 2147483647 w 20"/>
                <a:gd name="T17" fmla="*/ 0 h 43"/>
                <a:gd name="T18" fmla="*/ 2147483647 w 20"/>
                <a:gd name="T19" fmla="*/ 0 h 43"/>
                <a:gd name="T20" fmla="*/ 2147483647 w 20"/>
                <a:gd name="T21" fmla="*/ 0 h 43"/>
                <a:gd name="T22" fmla="*/ 2147483647 w 20"/>
                <a:gd name="T23" fmla="*/ 2147483647 h 43"/>
                <a:gd name="T24" fmla="*/ 0 w 20"/>
                <a:gd name="T25" fmla="*/ 2147483647 h 43"/>
                <a:gd name="T26" fmla="*/ 0 w 20"/>
                <a:gd name="T27" fmla="*/ 2147483647 h 43"/>
                <a:gd name="T28" fmla="*/ 0 w 20"/>
                <a:gd name="T29" fmla="*/ 2147483647 h 43"/>
                <a:gd name="T30" fmla="*/ 0 w 20"/>
                <a:gd name="T31" fmla="*/ 2147483647 h 43"/>
                <a:gd name="T32" fmla="*/ 0 w 20"/>
                <a:gd name="T33" fmla="*/ 2147483647 h 43"/>
                <a:gd name="T34" fmla="*/ 2147483647 w 20"/>
                <a:gd name="T35" fmla="*/ 2147483647 h 43"/>
                <a:gd name="T36" fmla="*/ 2147483647 w 20"/>
                <a:gd name="T37" fmla="*/ 2147483647 h 43"/>
                <a:gd name="T38" fmla="*/ 2147483647 w 20"/>
                <a:gd name="T39" fmla="*/ 2147483647 h 43"/>
                <a:gd name="T40" fmla="*/ 2147483647 w 20"/>
                <a:gd name="T41" fmla="*/ 2147483647 h 43"/>
                <a:gd name="T42" fmla="*/ 2147483647 w 20"/>
                <a:gd name="T43" fmla="*/ 2147483647 h 43"/>
                <a:gd name="T44" fmla="*/ 2147483647 w 20"/>
                <a:gd name="T45" fmla="*/ 2147483647 h 43"/>
                <a:gd name="T46" fmla="*/ 2147483647 w 20"/>
                <a:gd name="T47" fmla="*/ 2147483647 h 43"/>
                <a:gd name="T48" fmla="*/ 2147483647 w 20"/>
                <a:gd name="T49" fmla="*/ 2147483647 h 43"/>
                <a:gd name="T50" fmla="*/ 2147483647 w 20"/>
                <a:gd name="T51" fmla="*/ 2147483647 h 43"/>
                <a:gd name="T52" fmla="*/ 2147483647 w 20"/>
                <a:gd name="T53" fmla="*/ 2147483647 h 43"/>
                <a:gd name="T54" fmla="*/ 2147483647 w 20"/>
                <a:gd name="T55" fmla="*/ 2147483647 h 43"/>
                <a:gd name="T56" fmla="*/ 2147483647 w 20"/>
                <a:gd name="T57" fmla="*/ 2147483647 h 43"/>
                <a:gd name="T58" fmla="*/ 2147483647 w 20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3"/>
                <a:gd name="T92" fmla="*/ 20 w 20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3">
                  <a:moveTo>
                    <a:pt x="20" y="9"/>
                  </a:moveTo>
                  <a:lnTo>
                    <a:pt x="20" y="6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7" name="Line 1653"/>
            <p:cNvSpPr>
              <a:spLocks noChangeShapeType="1"/>
            </p:cNvSpPr>
            <p:nvPr/>
          </p:nvSpPr>
          <p:spPr bwMode="auto">
            <a:xfrm>
              <a:off x="1895492" y="244919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8" name="Freeform 1654"/>
            <p:cNvSpPr>
              <a:spLocks/>
            </p:cNvSpPr>
            <p:nvPr/>
          </p:nvSpPr>
          <p:spPr bwMode="auto">
            <a:xfrm>
              <a:off x="1892726" y="2449194"/>
              <a:ext cx="15216" cy="5641"/>
            </a:xfrm>
            <a:custGeom>
              <a:avLst/>
              <a:gdLst>
                <a:gd name="T0" fmla="*/ 2147483647 w 53"/>
                <a:gd name="T1" fmla="*/ 0 h 20"/>
                <a:gd name="T2" fmla="*/ 2147483647 w 53"/>
                <a:gd name="T3" fmla="*/ 0 h 20"/>
                <a:gd name="T4" fmla="*/ 2147483647 w 53"/>
                <a:gd name="T5" fmla="*/ 2147483647 h 20"/>
                <a:gd name="T6" fmla="*/ 2147483647 w 53"/>
                <a:gd name="T7" fmla="*/ 2147483647 h 20"/>
                <a:gd name="T8" fmla="*/ 2147483647 w 53"/>
                <a:gd name="T9" fmla="*/ 2147483647 h 20"/>
                <a:gd name="T10" fmla="*/ 0 w 53"/>
                <a:gd name="T11" fmla="*/ 2147483647 h 20"/>
                <a:gd name="T12" fmla="*/ 0 w 53"/>
                <a:gd name="T13" fmla="*/ 2147483647 h 20"/>
                <a:gd name="T14" fmla="*/ 0 w 53"/>
                <a:gd name="T15" fmla="*/ 2147483647 h 20"/>
                <a:gd name="T16" fmla="*/ 0 w 53"/>
                <a:gd name="T17" fmla="*/ 2147483647 h 20"/>
                <a:gd name="T18" fmla="*/ 0 w 53"/>
                <a:gd name="T19" fmla="*/ 2147483647 h 20"/>
                <a:gd name="T20" fmla="*/ 2147483647 w 53"/>
                <a:gd name="T21" fmla="*/ 2147483647 h 20"/>
                <a:gd name="T22" fmla="*/ 2147483647 w 53"/>
                <a:gd name="T23" fmla="*/ 2147483647 h 20"/>
                <a:gd name="T24" fmla="*/ 2147483647 w 53"/>
                <a:gd name="T25" fmla="*/ 2147483647 h 20"/>
                <a:gd name="T26" fmla="*/ 2147483647 w 53"/>
                <a:gd name="T27" fmla="*/ 2147483647 h 20"/>
                <a:gd name="T28" fmla="*/ 2147483647 w 53"/>
                <a:gd name="T29" fmla="*/ 2147483647 h 20"/>
                <a:gd name="T30" fmla="*/ 2147483647 w 53"/>
                <a:gd name="T31" fmla="*/ 2147483647 h 20"/>
                <a:gd name="T32" fmla="*/ 2147483647 w 53"/>
                <a:gd name="T33" fmla="*/ 2147483647 h 20"/>
                <a:gd name="T34" fmla="*/ 2147483647 w 53"/>
                <a:gd name="T35" fmla="*/ 2147483647 h 20"/>
                <a:gd name="T36" fmla="*/ 2147483647 w 53"/>
                <a:gd name="T37" fmla="*/ 2147483647 h 20"/>
                <a:gd name="T38" fmla="*/ 2147483647 w 53"/>
                <a:gd name="T39" fmla="*/ 2147483647 h 20"/>
                <a:gd name="T40" fmla="*/ 2147483647 w 53"/>
                <a:gd name="T41" fmla="*/ 2147483647 h 20"/>
                <a:gd name="T42" fmla="*/ 2147483647 w 53"/>
                <a:gd name="T43" fmla="*/ 2147483647 h 20"/>
                <a:gd name="T44" fmla="*/ 2147483647 w 53"/>
                <a:gd name="T45" fmla="*/ 2147483647 h 20"/>
                <a:gd name="T46" fmla="*/ 2147483647 w 53"/>
                <a:gd name="T47" fmla="*/ 2147483647 h 20"/>
                <a:gd name="T48" fmla="*/ 2147483647 w 53"/>
                <a:gd name="T49" fmla="*/ 2147483647 h 20"/>
                <a:gd name="T50" fmla="*/ 2147483647 w 53"/>
                <a:gd name="T51" fmla="*/ 2147483647 h 20"/>
                <a:gd name="T52" fmla="*/ 2147483647 w 53"/>
                <a:gd name="T53" fmla="*/ 2147483647 h 20"/>
                <a:gd name="T54" fmla="*/ 2147483647 w 53"/>
                <a:gd name="T55" fmla="*/ 0 h 20"/>
                <a:gd name="T56" fmla="*/ 2147483647 w 53"/>
                <a:gd name="T57" fmla="*/ 0 h 20"/>
                <a:gd name="T58" fmla="*/ 2147483647 w 5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3"/>
                <a:gd name="T91" fmla="*/ 0 h 20"/>
                <a:gd name="T92" fmla="*/ 53 w 5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3" h="20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37" y="20"/>
                  </a:lnTo>
                  <a:lnTo>
                    <a:pt x="43" y="20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17"/>
                  </a:lnTo>
                  <a:lnTo>
                    <a:pt x="53" y="14"/>
                  </a:lnTo>
                  <a:lnTo>
                    <a:pt x="53" y="12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49" y="6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9" name="Line 1655"/>
            <p:cNvSpPr>
              <a:spLocks noChangeShapeType="1"/>
            </p:cNvSpPr>
            <p:nvPr/>
          </p:nvSpPr>
          <p:spPr bwMode="auto">
            <a:xfrm>
              <a:off x="1903791" y="244919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0" name="Freeform 1656"/>
            <p:cNvSpPr>
              <a:spLocks/>
            </p:cNvSpPr>
            <p:nvPr/>
          </p:nvSpPr>
          <p:spPr bwMode="auto">
            <a:xfrm>
              <a:off x="1901025" y="2449194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2147483647 h 20"/>
                <a:gd name="T6" fmla="*/ 2147483647 w 29"/>
                <a:gd name="T7" fmla="*/ 2147483647 h 20"/>
                <a:gd name="T8" fmla="*/ 2147483647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2147483647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2147483647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9" y="0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15" y="20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9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1" name="Line 1657"/>
            <p:cNvSpPr>
              <a:spLocks noChangeShapeType="1"/>
            </p:cNvSpPr>
            <p:nvPr/>
          </p:nvSpPr>
          <p:spPr bwMode="auto">
            <a:xfrm>
              <a:off x="1909324" y="245201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2" name="Freeform 1658"/>
            <p:cNvSpPr>
              <a:spLocks/>
            </p:cNvSpPr>
            <p:nvPr/>
          </p:nvSpPr>
          <p:spPr bwMode="auto">
            <a:xfrm>
              <a:off x="1903791" y="2449194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17" y="8"/>
                  </a:lnTo>
                  <a:lnTo>
                    <a:pt x="17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3" name="Line 1659"/>
            <p:cNvSpPr>
              <a:spLocks noChangeShapeType="1"/>
            </p:cNvSpPr>
            <p:nvPr/>
          </p:nvSpPr>
          <p:spPr bwMode="auto">
            <a:xfrm>
              <a:off x="1906557" y="245624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4" name="Freeform 1660"/>
            <p:cNvSpPr>
              <a:spLocks/>
            </p:cNvSpPr>
            <p:nvPr/>
          </p:nvSpPr>
          <p:spPr bwMode="auto">
            <a:xfrm>
              <a:off x="1903791" y="2456246"/>
              <a:ext cx="38729" cy="5641"/>
            </a:xfrm>
            <a:custGeom>
              <a:avLst/>
              <a:gdLst>
                <a:gd name="T0" fmla="*/ 2147483647 w 138"/>
                <a:gd name="T1" fmla="*/ 0 h 21"/>
                <a:gd name="T2" fmla="*/ 2147483647 w 138"/>
                <a:gd name="T3" fmla="*/ 0 h 21"/>
                <a:gd name="T4" fmla="*/ 2147483647 w 138"/>
                <a:gd name="T5" fmla="*/ 0 h 21"/>
                <a:gd name="T6" fmla="*/ 2147483647 w 138"/>
                <a:gd name="T7" fmla="*/ 2147483647 h 21"/>
                <a:gd name="T8" fmla="*/ 0 w 138"/>
                <a:gd name="T9" fmla="*/ 2147483647 h 21"/>
                <a:gd name="T10" fmla="*/ 0 w 138"/>
                <a:gd name="T11" fmla="*/ 2147483647 h 21"/>
                <a:gd name="T12" fmla="*/ 0 w 138"/>
                <a:gd name="T13" fmla="*/ 2147483647 h 21"/>
                <a:gd name="T14" fmla="*/ 0 w 138"/>
                <a:gd name="T15" fmla="*/ 2147483647 h 21"/>
                <a:gd name="T16" fmla="*/ 0 w 138"/>
                <a:gd name="T17" fmla="*/ 2147483647 h 21"/>
                <a:gd name="T18" fmla="*/ 0 w 138"/>
                <a:gd name="T19" fmla="*/ 2147483647 h 21"/>
                <a:gd name="T20" fmla="*/ 0 w 138"/>
                <a:gd name="T21" fmla="*/ 2147483647 h 21"/>
                <a:gd name="T22" fmla="*/ 2147483647 w 138"/>
                <a:gd name="T23" fmla="*/ 2147483647 h 21"/>
                <a:gd name="T24" fmla="*/ 2147483647 w 138"/>
                <a:gd name="T25" fmla="*/ 2147483647 h 21"/>
                <a:gd name="T26" fmla="*/ 2147483647 w 138"/>
                <a:gd name="T27" fmla="*/ 2147483647 h 21"/>
                <a:gd name="T28" fmla="*/ 2147483647 w 138"/>
                <a:gd name="T29" fmla="*/ 2147483647 h 21"/>
                <a:gd name="T30" fmla="*/ 2147483647 w 138"/>
                <a:gd name="T31" fmla="*/ 2147483647 h 21"/>
                <a:gd name="T32" fmla="*/ 2147483647 w 138"/>
                <a:gd name="T33" fmla="*/ 2147483647 h 21"/>
                <a:gd name="T34" fmla="*/ 2147483647 w 138"/>
                <a:gd name="T35" fmla="*/ 2147483647 h 21"/>
                <a:gd name="T36" fmla="*/ 2147483647 w 138"/>
                <a:gd name="T37" fmla="*/ 2147483647 h 21"/>
                <a:gd name="T38" fmla="*/ 2147483647 w 138"/>
                <a:gd name="T39" fmla="*/ 2147483647 h 21"/>
                <a:gd name="T40" fmla="*/ 2147483647 w 138"/>
                <a:gd name="T41" fmla="*/ 2147483647 h 21"/>
                <a:gd name="T42" fmla="*/ 2147483647 w 138"/>
                <a:gd name="T43" fmla="*/ 2147483647 h 21"/>
                <a:gd name="T44" fmla="*/ 2147483647 w 138"/>
                <a:gd name="T45" fmla="*/ 2147483647 h 21"/>
                <a:gd name="T46" fmla="*/ 2147483647 w 138"/>
                <a:gd name="T47" fmla="*/ 2147483647 h 21"/>
                <a:gd name="T48" fmla="*/ 2147483647 w 138"/>
                <a:gd name="T49" fmla="*/ 2147483647 h 21"/>
                <a:gd name="T50" fmla="*/ 2147483647 w 138"/>
                <a:gd name="T51" fmla="*/ 2147483647 h 21"/>
                <a:gd name="T52" fmla="*/ 2147483647 w 138"/>
                <a:gd name="T53" fmla="*/ 0 h 21"/>
                <a:gd name="T54" fmla="*/ 2147483647 w 138"/>
                <a:gd name="T55" fmla="*/ 0 h 21"/>
                <a:gd name="T56" fmla="*/ 2147483647 w 138"/>
                <a:gd name="T57" fmla="*/ 0 h 21"/>
                <a:gd name="T58" fmla="*/ 2147483647 w 13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"/>
                <a:gd name="T91" fmla="*/ 0 h 21"/>
                <a:gd name="T92" fmla="*/ 138 w 13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" h="21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123" y="21"/>
                  </a:lnTo>
                  <a:lnTo>
                    <a:pt x="129" y="21"/>
                  </a:lnTo>
                  <a:lnTo>
                    <a:pt x="132" y="21"/>
                  </a:lnTo>
                  <a:lnTo>
                    <a:pt x="132" y="18"/>
                  </a:lnTo>
                  <a:lnTo>
                    <a:pt x="135" y="18"/>
                  </a:lnTo>
                  <a:lnTo>
                    <a:pt x="135" y="16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35" y="10"/>
                  </a:lnTo>
                  <a:lnTo>
                    <a:pt x="135" y="6"/>
                  </a:lnTo>
                  <a:lnTo>
                    <a:pt x="135" y="4"/>
                  </a:lnTo>
                  <a:lnTo>
                    <a:pt x="132" y="4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5" name="Line 1661"/>
            <p:cNvSpPr>
              <a:spLocks noChangeShapeType="1"/>
            </p:cNvSpPr>
            <p:nvPr/>
          </p:nvSpPr>
          <p:spPr bwMode="auto">
            <a:xfrm>
              <a:off x="1942521" y="24590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6" name="Freeform 1662"/>
            <p:cNvSpPr>
              <a:spLocks/>
            </p:cNvSpPr>
            <p:nvPr/>
          </p:nvSpPr>
          <p:spPr bwMode="auto">
            <a:xfrm>
              <a:off x="1936988" y="2456246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0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0 h 47"/>
                <a:gd name="T20" fmla="*/ 2147483647 w 21"/>
                <a:gd name="T21" fmla="*/ 2147483647 h 47"/>
                <a:gd name="T22" fmla="*/ 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18" y="10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4" y="45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5" y="45"/>
                  </a:lnTo>
                  <a:lnTo>
                    <a:pt x="18" y="45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21" y="39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7" name="Line 1663"/>
            <p:cNvSpPr>
              <a:spLocks noChangeShapeType="1"/>
            </p:cNvSpPr>
            <p:nvPr/>
          </p:nvSpPr>
          <p:spPr bwMode="auto">
            <a:xfrm>
              <a:off x="1938371" y="24632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8" name="Freeform 1664"/>
            <p:cNvSpPr>
              <a:spLocks/>
            </p:cNvSpPr>
            <p:nvPr/>
          </p:nvSpPr>
          <p:spPr bwMode="auto">
            <a:xfrm>
              <a:off x="1936988" y="2463297"/>
              <a:ext cx="9683" cy="5641"/>
            </a:xfrm>
            <a:custGeom>
              <a:avLst/>
              <a:gdLst>
                <a:gd name="T0" fmla="*/ 2147483647 w 35"/>
                <a:gd name="T1" fmla="*/ 0 h 20"/>
                <a:gd name="T2" fmla="*/ 2147483647 w 35"/>
                <a:gd name="T3" fmla="*/ 0 h 20"/>
                <a:gd name="T4" fmla="*/ 2147483647 w 35"/>
                <a:gd name="T5" fmla="*/ 0 h 20"/>
                <a:gd name="T6" fmla="*/ 2147483647 w 35"/>
                <a:gd name="T7" fmla="*/ 2147483647 h 20"/>
                <a:gd name="T8" fmla="*/ 0 w 35"/>
                <a:gd name="T9" fmla="*/ 2147483647 h 20"/>
                <a:gd name="T10" fmla="*/ 0 w 35"/>
                <a:gd name="T11" fmla="*/ 2147483647 h 20"/>
                <a:gd name="T12" fmla="*/ 0 w 35"/>
                <a:gd name="T13" fmla="*/ 2147483647 h 20"/>
                <a:gd name="T14" fmla="*/ 0 w 35"/>
                <a:gd name="T15" fmla="*/ 2147483647 h 20"/>
                <a:gd name="T16" fmla="*/ 0 w 35"/>
                <a:gd name="T17" fmla="*/ 2147483647 h 20"/>
                <a:gd name="T18" fmla="*/ 0 w 35"/>
                <a:gd name="T19" fmla="*/ 2147483647 h 20"/>
                <a:gd name="T20" fmla="*/ 0 w 35"/>
                <a:gd name="T21" fmla="*/ 2147483647 h 20"/>
                <a:gd name="T22" fmla="*/ 2147483647 w 35"/>
                <a:gd name="T23" fmla="*/ 2147483647 h 20"/>
                <a:gd name="T24" fmla="*/ 2147483647 w 35"/>
                <a:gd name="T25" fmla="*/ 2147483647 h 20"/>
                <a:gd name="T26" fmla="*/ 2147483647 w 35"/>
                <a:gd name="T27" fmla="*/ 2147483647 h 20"/>
                <a:gd name="T28" fmla="*/ 2147483647 w 35"/>
                <a:gd name="T29" fmla="*/ 2147483647 h 20"/>
                <a:gd name="T30" fmla="*/ 2147483647 w 35"/>
                <a:gd name="T31" fmla="*/ 2147483647 h 20"/>
                <a:gd name="T32" fmla="*/ 2147483647 w 35"/>
                <a:gd name="T33" fmla="*/ 2147483647 h 20"/>
                <a:gd name="T34" fmla="*/ 2147483647 w 35"/>
                <a:gd name="T35" fmla="*/ 2147483647 h 20"/>
                <a:gd name="T36" fmla="*/ 2147483647 w 35"/>
                <a:gd name="T37" fmla="*/ 2147483647 h 20"/>
                <a:gd name="T38" fmla="*/ 2147483647 w 35"/>
                <a:gd name="T39" fmla="*/ 2147483647 h 20"/>
                <a:gd name="T40" fmla="*/ 2147483647 w 35"/>
                <a:gd name="T41" fmla="*/ 2147483647 h 20"/>
                <a:gd name="T42" fmla="*/ 2147483647 w 35"/>
                <a:gd name="T43" fmla="*/ 2147483647 h 20"/>
                <a:gd name="T44" fmla="*/ 2147483647 w 35"/>
                <a:gd name="T45" fmla="*/ 2147483647 h 20"/>
                <a:gd name="T46" fmla="*/ 2147483647 w 35"/>
                <a:gd name="T47" fmla="*/ 2147483647 h 20"/>
                <a:gd name="T48" fmla="*/ 2147483647 w 35"/>
                <a:gd name="T49" fmla="*/ 2147483647 h 20"/>
                <a:gd name="T50" fmla="*/ 2147483647 w 35"/>
                <a:gd name="T51" fmla="*/ 2147483647 h 20"/>
                <a:gd name="T52" fmla="*/ 2147483647 w 35"/>
                <a:gd name="T53" fmla="*/ 0 h 20"/>
                <a:gd name="T54" fmla="*/ 2147483647 w 35"/>
                <a:gd name="T55" fmla="*/ 0 h 20"/>
                <a:gd name="T56" fmla="*/ 2147483647 w 35"/>
                <a:gd name="T57" fmla="*/ 0 h 20"/>
                <a:gd name="T58" fmla="*/ 2147483647 w 3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0"/>
                <a:gd name="T92" fmla="*/ 35 w 3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0">
                  <a:moveTo>
                    <a:pt x="9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21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33" y="18"/>
                  </a:lnTo>
                  <a:lnTo>
                    <a:pt x="35" y="14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9" name="Line 1665"/>
            <p:cNvSpPr>
              <a:spLocks noChangeShapeType="1"/>
            </p:cNvSpPr>
            <p:nvPr/>
          </p:nvSpPr>
          <p:spPr bwMode="auto">
            <a:xfrm>
              <a:off x="1946670" y="246611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0" name="Freeform 1666"/>
            <p:cNvSpPr>
              <a:spLocks/>
            </p:cNvSpPr>
            <p:nvPr/>
          </p:nvSpPr>
          <p:spPr bwMode="auto">
            <a:xfrm>
              <a:off x="1941137" y="2463297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0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0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8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12" y="45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4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1" name="Line 1667"/>
            <p:cNvSpPr>
              <a:spLocks noChangeShapeType="1"/>
            </p:cNvSpPr>
            <p:nvPr/>
          </p:nvSpPr>
          <p:spPr bwMode="auto">
            <a:xfrm>
              <a:off x="1942521" y="247035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2" name="Freeform 1668"/>
            <p:cNvSpPr>
              <a:spLocks/>
            </p:cNvSpPr>
            <p:nvPr/>
          </p:nvSpPr>
          <p:spPr bwMode="auto">
            <a:xfrm>
              <a:off x="1941137" y="2470350"/>
              <a:ext cx="78843" cy="5641"/>
            </a:xfrm>
            <a:custGeom>
              <a:avLst/>
              <a:gdLst>
                <a:gd name="T0" fmla="*/ 2147483647 w 288"/>
                <a:gd name="T1" fmla="*/ 0 h 19"/>
                <a:gd name="T2" fmla="*/ 2147483647 w 288"/>
                <a:gd name="T3" fmla="*/ 0 h 19"/>
                <a:gd name="T4" fmla="*/ 2147483647 w 288"/>
                <a:gd name="T5" fmla="*/ 0 h 19"/>
                <a:gd name="T6" fmla="*/ 2147483647 w 288"/>
                <a:gd name="T7" fmla="*/ 2147483647 h 19"/>
                <a:gd name="T8" fmla="*/ 2147483647 w 288"/>
                <a:gd name="T9" fmla="*/ 2147483647 h 19"/>
                <a:gd name="T10" fmla="*/ 0 w 288"/>
                <a:gd name="T11" fmla="*/ 2147483647 h 19"/>
                <a:gd name="T12" fmla="*/ 0 w 288"/>
                <a:gd name="T13" fmla="*/ 2147483647 h 19"/>
                <a:gd name="T14" fmla="*/ 0 w 288"/>
                <a:gd name="T15" fmla="*/ 2147483647 h 19"/>
                <a:gd name="T16" fmla="*/ 0 w 288"/>
                <a:gd name="T17" fmla="*/ 2147483647 h 19"/>
                <a:gd name="T18" fmla="*/ 0 w 288"/>
                <a:gd name="T19" fmla="*/ 2147483647 h 19"/>
                <a:gd name="T20" fmla="*/ 2147483647 w 288"/>
                <a:gd name="T21" fmla="*/ 2147483647 h 19"/>
                <a:gd name="T22" fmla="*/ 2147483647 w 288"/>
                <a:gd name="T23" fmla="*/ 2147483647 h 19"/>
                <a:gd name="T24" fmla="*/ 2147483647 w 288"/>
                <a:gd name="T25" fmla="*/ 2147483647 h 19"/>
                <a:gd name="T26" fmla="*/ 2147483647 w 288"/>
                <a:gd name="T27" fmla="*/ 2147483647 h 19"/>
                <a:gd name="T28" fmla="*/ 2147483647 w 288"/>
                <a:gd name="T29" fmla="*/ 2147483647 h 19"/>
                <a:gd name="T30" fmla="*/ 2147483647 w 288"/>
                <a:gd name="T31" fmla="*/ 2147483647 h 19"/>
                <a:gd name="T32" fmla="*/ 2147483647 w 288"/>
                <a:gd name="T33" fmla="*/ 2147483647 h 19"/>
                <a:gd name="T34" fmla="*/ 2147483647 w 288"/>
                <a:gd name="T35" fmla="*/ 2147483647 h 19"/>
                <a:gd name="T36" fmla="*/ 2147483647 w 288"/>
                <a:gd name="T37" fmla="*/ 2147483647 h 19"/>
                <a:gd name="T38" fmla="*/ 2147483647 w 288"/>
                <a:gd name="T39" fmla="*/ 2147483647 h 19"/>
                <a:gd name="T40" fmla="*/ 2147483647 w 288"/>
                <a:gd name="T41" fmla="*/ 2147483647 h 19"/>
                <a:gd name="T42" fmla="*/ 2147483647 w 288"/>
                <a:gd name="T43" fmla="*/ 2147483647 h 19"/>
                <a:gd name="T44" fmla="*/ 2147483647 w 288"/>
                <a:gd name="T45" fmla="*/ 2147483647 h 19"/>
                <a:gd name="T46" fmla="*/ 2147483647 w 288"/>
                <a:gd name="T47" fmla="*/ 2147483647 h 19"/>
                <a:gd name="T48" fmla="*/ 2147483647 w 288"/>
                <a:gd name="T49" fmla="*/ 2147483647 h 19"/>
                <a:gd name="T50" fmla="*/ 2147483647 w 288"/>
                <a:gd name="T51" fmla="*/ 2147483647 h 19"/>
                <a:gd name="T52" fmla="*/ 2147483647 w 288"/>
                <a:gd name="T53" fmla="*/ 0 h 19"/>
                <a:gd name="T54" fmla="*/ 2147483647 w 288"/>
                <a:gd name="T55" fmla="*/ 0 h 19"/>
                <a:gd name="T56" fmla="*/ 2147483647 w 288"/>
                <a:gd name="T57" fmla="*/ 0 h 19"/>
                <a:gd name="T58" fmla="*/ 2147483647 w 28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8"/>
                <a:gd name="T91" fmla="*/ 0 h 19"/>
                <a:gd name="T92" fmla="*/ 288 w 28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8" h="19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274" y="19"/>
                  </a:lnTo>
                  <a:lnTo>
                    <a:pt x="280" y="19"/>
                  </a:lnTo>
                  <a:lnTo>
                    <a:pt x="282" y="17"/>
                  </a:lnTo>
                  <a:lnTo>
                    <a:pt x="286" y="14"/>
                  </a:lnTo>
                  <a:lnTo>
                    <a:pt x="286" y="11"/>
                  </a:lnTo>
                  <a:lnTo>
                    <a:pt x="288" y="8"/>
                  </a:lnTo>
                  <a:lnTo>
                    <a:pt x="286" y="5"/>
                  </a:lnTo>
                  <a:lnTo>
                    <a:pt x="286" y="3"/>
                  </a:lnTo>
                  <a:lnTo>
                    <a:pt x="282" y="3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3" name="Line 1669"/>
            <p:cNvSpPr>
              <a:spLocks noChangeShapeType="1"/>
            </p:cNvSpPr>
            <p:nvPr/>
          </p:nvSpPr>
          <p:spPr bwMode="auto">
            <a:xfrm>
              <a:off x="2019980" y="247317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4" name="Freeform 1670"/>
            <p:cNvSpPr>
              <a:spLocks/>
            </p:cNvSpPr>
            <p:nvPr/>
          </p:nvSpPr>
          <p:spPr bwMode="auto">
            <a:xfrm>
              <a:off x="2014447" y="2470350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8"/>
                  </a:moveTo>
                  <a:lnTo>
                    <a:pt x="18" y="5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4" y="43"/>
                  </a:lnTo>
                  <a:lnTo>
                    <a:pt x="18" y="40"/>
                  </a:lnTo>
                  <a:lnTo>
                    <a:pt x="18" y="37"/>
                  </a:lnTo>
                  <a:lnTo>
                    <a:pt x="20" y="34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5" name="Line 1671"/>
            <p:cNvSpPr>
              <a:spLocks noChangeShapeType="1"/>
            </p:cNvSpPr>
            <p:nvPr/>
          </p:nvSpPr>
          <p:spPr bwMode="auto">
            <a:xfrm>
              <a:off x="2017214" y="247740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6" name="Freeform 1672"/>
            <p:cNvSpPr>
              <a:spLocks/>
            </p:cNvSpPr>
            <p:nvPr/>
          </p:nvSpPr>
          <p:spPr bwMode="auto">
            <a:xfrm>
              <a:off x="2014447" y="2477402"/>
              <a:ext cx="8299" cy="7052"/>
            </a:xfrm>
            <a:custGeom>
              <a:avLst/>
              <a:gdLst>
                <a:gd name="T0" fmla="*/ 2147483647 w 28"/>
                <a:gd name="T1" fmla="*/ 0 h 21"/>
                <a:gd name="T2" fmla="*/ 2147483647 w 28"/>
                <a:gd name="T3" fmla="*/ 0 h 21"/>
                <a:gd name="T4" fmla="*/ 2147483647 w 28"/>
                <a:gd name="T5" fmla="*/ 0 h 21"/>
                <a:gd name="T6" fmla="*/ 2147483647 w 28"/>
                <a:gd name="T7" fmla="*/ 0 h 21"/>
                <a:gd name="T8" fmla="*/ 0 w 28"/>
                <a:gd name="T9" fmla="*/ 2147483647 h 21"/>
                <a:gd name="T10" fmla="*/ 0 w 28"/>
                <a:gd name="T11" fmla="*/ 2147483647 h 21"/>
                <a:gd name="T12" fmla="*/ 0 w 28"/>
                <a:gd name="T13" fmla="*/ 2147483647 h 21"/>
                <a:gd name="T14" fmla="*/ 0 w 28"/>
                <a:gd name="T15" fmla="*/ 2147483647 h 21"/>
                <a:gd name="T16" fmla="*/ 0 w 28"/>
                <a:gd name="T17" fmla="*/ 2147483647 h 21"/>
                <a:gd name="T18" fmla="*/ 0 w 28"/>
                <a:gd name="T19" fmla="*/ 2147483647 h 21"/>
                <a:gd name="T20" fmla="*/ 0 w 28"/>
                <a:gd name="T21" fmla="*/ 2147483647 h 21"/>
                <a:gd name="T22" fmla="*/ 2147483647 w 28"/>
                <a:gd name="T23" fmla="*/ 2147483647 h 21"/>
                <a:gd name="T24" fmla="*/ 2147483647 w 28"/>
                <a:gd name="T25" fmla="*/ 2147483647 h 21"/>
                <a:gd name="T26" fmla="*/ 2147483647 w 28"/>
                <a:gd name="T27" fmla="*/ 2147483647 h 21"/>
                <a:gd name="T28" fmla="*/ 2147483647 w 28"/>
                <a:gd name="T29" fmla="*/ 2147483647 h 21"/>
                <a:gd name="T30" fmla="*/ 2147483647 w 28"/>
                <a:gd name="T31" fmla="*/ 2147483647 h 21"/>
                <a:gd name="T32" fmla="*/ 2147483647 w 28"/>
                <a:gd name="T33" fmla="*/ 2147483647 h 21"/>
                <a:gd name="T34" fmla="*/ 2147483647 w 28"/>
                <a:gd name="T35" fmla="*/ 2147483647 h 21"/>
                <a:gd name="T36" fmla="*/ 2147483647 w 28"/>
                <a:gd name="T37" fmla="*/ 2147483647 h 21"/>
                <a:gd name="T38" fmla="*/ 2147483647 w 28"/>
                <a:gd name="T39" fmla="*/ 2147483647 h 21"/>
                <a:gd name="T40" fmla="*/ 2147483647 w 28"/>
                <a:gd name="T41" fmla="*/ 2147483647 h 21"/>
                <a:gd name="T42" fmla="*/ 2147483647 w 28"/>
                <a:gd name="T43" fmla="*/ 2147483647 h 21"/>
                <a:gd name="T44" fmla="*/ 2147483647 w 28"/>
                <a:gd name="T45" fmla="*/ 2147483647 h 21"/>
                <a:gd name="T46" fmla="*/ 2147483647 w 28"/>
                <a:gd name="T47" fmla="*/ 2147483647 h 21"/>
                <a:gd name="T48" fmla="*/ 2147483647 w 28"/>
                <a:gd name="T49" fmla="*/ 2147483647 h 21"/>
                <a:gd name="T50" fmla="*/ 2147483647 w 28"/>
                <a:gd name="T51" fmla="*/ 0 h 21"/>
                <a:gd name="T52" fmla="*/ 2147483647 w 28"/>
                <a:gd name="T53" fmla="*/ 0 h 21"/>
                <a:gd name="T54" fmla="*/ 2147483647 w 28"/>
                <a:gd name="T55" fmla="*/ 0 h 21"/>
                <a:gd name="T56" fmla="*/ 2147483647 w 28"/>
                <a:gd name="T57" fmla="*/ 0 h 21"/>
                <a:gd name="T58" fmla="*/ 2147483647 w 2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21"/>
                <a:gd name="T92" fmla="*/ 28 w 2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21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14" y="21"/>
                  </a:lnTo>
                  <a:lnTo>
                    <a:pt x="20" y="21"/>
                  </a:lnTo>
                  <a:lnTo>
                    <a:pt x="23" y="18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7" name="Line 1673"/>
            <p:cNvSpPr>
              <a:spLocks noChangeShapeType="1"/>
            </p:cNvSpPr>
            <p:nvPr/>
          </p:nvSpPr>
          <p:spPr bwMode="auto">
            <a:xfrm>
              <a:off x="2022747" y="248022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8" name="Freeform 1674"/>
            <p:cNvSpPr>
              <a:spLocks/>
            </p:cNvSpPr>
            <p:nvPr/>
          </p:nvSpPr>
          <p:spPr bwMode="auto">
            <a:xfrm>
              <a:off x="2017214" y="2477402"/>
              <a:ext cx="5533" cy="12693"/>
            </a:xfrm>
            <a:custGeom>
              <a:avLst/>
              <a:gdLst>
                <a:gd name="T0" fmla="*/ 2147483647 w 20"/>
                <a:gd name="T1" fmla="*/ 2147483647 h 44"/>
                <a:gd name="T2" fmla="*/ 2147483647 w 20"/>
                <a:gd name="T3" fmla="*/ 2147483647 h 44"/>
                <a:gd name="T4" fmla="*/ 2147483647 w 20"/>
                <a:gd name="T5" fmla="*/ 2147483647 h 44"/>
                <a:gd name="T6" fmla="*/ 2147483647 w 20"/>
                <a:gd name="T7" fmla="*/ 2147483647 h 44"/>
                <a:gd name="T8" fmla="*/ 2147483647 w 20"/>
                <a:gd name="T9" fmla="*/ 0 h 44"/>
                <a:gd name="T10" fmla="*/ 2147483647 w 20"/>
                <a:gd name="T11" fmla="*/ 0 h 44"/>
                <a:gd name="T12" fmla="*/ 2147483647 w 20"/>
                <a:gd name="T13" fmla="*/ 0 h 44"/>
                <a:gd name="T14" fmla="*/ 2147483647 w 20"/>
                <a:gd name="T15" fmla="*/ 0 h 44"/>
                <a:gd name="T16" fmla="*/ 2147483647 w 20"/>
                <a:gd name="T17" fmla="*/ 0 h 44"/>
                <a:gd name="T18" fmla="*/ 2147483647 w 20"/>
                <a:gd name="T19" fmla="*/ 0 h 44"/>
                <a:gd name="T20" fmla="*/ 2147483647 w 20"/>
                <a:gd name="T21" fmla="*/ 0 h 44"/>
                <a:gd name="T22" fmla="*/ 0 w 20"/>
                <a:gd name="T23" fmla="*/ 2147483647 h 44"/>
                <a:gd name="T24" fmla="*/ 0 w 20"/>
                <a:gd name="T25" fmla="*/ 2147483647 h 44"/>
                <a:gd name="T26" fmla="*/ 0 w 20"/>
                <a:gd name="T27" fmla="*/ 2147483647 h 44"/>
                <a:gd name="T28" fmla="*/ 0 w 20"/>
                <a:gd name="T29" fmla="*/ 2147483647 h 44"/>
                <a:gd name="T30" fmla="*/ 0 w 20"/>
                <a:gd name="T31" fmla="*/ 2147483647 h 44"/>
                <a:gd name="T32" fmla="*/ 0 w 20"/>
                <a:gd name="T33" fmla="*/ 2147483647 h 44"/>
                <a:gd name="T34" fmla="*/ 0 w 20"/>
                <a:gd name="T35" fmla="*/ 2147483647 h 44"/>
                <a:gd name="T36" fmla="*/ 2147483647 w 20"/>
                <a:gd name="T37" fmla="*/ 2147483647 h 44"/>
                <a:gd name="T38" fmla="*/ 2147483647 w 20"/>
                <a:gd name="T39" fmla="*/ 2147483647 h 44"/>
                <a:gd name="T40" fmla="*/ 2147483647 w 20"/>
                <a:gd name="T41" fmla="*/ 2147483647 h 44"/>
                <a:gd name="T42" fmla="*/ 2147483647 w 20"/>
                <a:gd name="T43" fmla="*/ 2147483647 h 44"/>
                <a:gd name="T44" fmla="*/ 2147483647 w 20"/>
                <a:gd name="T45" fmla="*/ 2147483647 h 44"/>
                <a:gd name="T46" fmla="*/ 2147483647 w 20"/>
                <a:gd name="T47" fmla="*/ 2147483647 h 44"/>
                <a:gd name="T48" fmla="*/ 2147483647 w 20"/>
                <a:gd name="T49" fmla="*/ 2147483647 h 44"/>
                <a:gd name="T50" fmla="*/ 2147483647 w 20"/>
                <a:gd name="T51" fmla="*/ 2147483647 h 44"/>
                <a:gd name="T52" fmla="*/ 2147483647 w 20"/>
                <a:gd name="T53" fmla="*/ 2147483647 h 44"/>
                <a:gd name="T54" fmla="*/ 2147483647 w 20"/>
                <a:gd name="T55" fmla="*/ 2147483647 h 44"/>
                <a:gd name="T56" fmla="*/ 2147483647 w 20"/>
                <a:gd name="T57" fmla="*/ 2147483647 h 44"/>
                <a:gd name="T58" fmla="*/ 2147483647 w 20"/>
                <a:gd name="T59" fmla="*/ 2147483647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4"/>
                <a:gd name="T92" fmla="*/ 20 w 20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4">
                  <a:moveTo>
                    <a:pt x="20" y="9"/>
                  </a:move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5" y="44"/>
                  </a:lnTo>
                  <a:lnTo>
                    <a:pt x="18" y="41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9" name="Line 1675"/>
            <p:cNvSpPr>
              <a:spLocks noChangeShapeType="1"/>
            </p:cNvSpPr>
            <p:nvPr/>
          </p:nvSpPr>
          <p:spPr bwMode="auto">
            <a:xfrm>
              <a:off x="2019980" y="248445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0" name="Freeform 1676"/>
            <p:cNvSpPr>
              <a:spLocks/>
            </p:cNvSpPr>
            <p:nvPr/>
          </p:nvSpPr>
          <p:spPr bwMode="auto">
            <a:xfrm>
              <a:off x="2017214" y="2484454"/>
              <a:ext cx="58095" cy="5641"/>
            </a:xfrm>
            <a:custGeom>
              <a:avLst/>
              <a:gdLst>
                <a:gd name="T0" fmla="*/ 2147483647 w 210"/>
                <a:gd name="T1" fmla="*/ 0 h 21"/>
                <a:gd name="T2" fmla="*/ 2147483647 w 210"/>
                <a:gd name="T3" fmla="*/ 2147483647 h 21"/>
                <a:gd name="T4" fmla="*/ 2147483647 w 210"/>
                <a:gd name="T5" fmla="*/ 2147483647 h 21"/>
                <a:gd name="T6" fmla="*/ 2147483647 w 210"/>
                <a:gd name="T7" fmla="*/ 2147483647 h 21"/>
                <a:gd name="T8" fmla="*/ 0 w 210"/>
                <a:gd name="T9" fmla="*/ 2147483647 h 21"/>
                <a:gd name="T10" fmla="*/ 0 w 210"/>
                <a:gd name="T11" fmla="*/ 2147483647 h 21"/>
                <a:gd name="T12" fmla="*/ 0 w 210"/>
                <a:gd name="T13" fmla="*/ 2147483647 h 21"/>
                <a:gd name="T14" fmla="*/ 0 w 210"/>
                <a:gd name="T15" fmla="*/ 2147483647 h 21"/>
                <a:gd name="T16" fmla="*/ 0 w 210"/>
                <a:gd name="T17" fmla="*/ 2147483647 h 21"/>
                <a:gd name="T18" fmla="*/ 0 w 210"/>
                <a:gd name="T19" fmla="*/ 2147483647 h 21"/>
                <a:gd name="T20" fmla="*/ 0 w 210"/>
                <a:gd name="T21" fmla="*/ 2147483647 h 21"/>
                <a:gd name="T22" fmla="*/ 2147483647 w 210"/>
                <a:gd name="T23" fmla="*/ 2147483647 h 21"/>
                <a:gd name="T24" fmla="*/ 2147483647 w 210"/>
                <a:gd name="T25" fmla="*/ 2147483647 h 21"/>
                <a:gd name="T26" fmla="*/ 2147483647 w 210"/>
                <a:gd name="T27" fmla="*/ 2147483647 h 21"/>
                <a:gd name="T28" fmla="*/ 2147483647 w 210"/>
                <a:gd name="T29" fmla="*/ 2147483647 h 21"/>
                <a:gd name="T30" fmla="*/ 2147483647 w 210"/>
                <a:gd name="T31" fmla="*/ 2147483647 h 21"/>
                <a:gd name="T32" fmla="*/ 2147483647 w 210"/>
                <a:gd name="T33" fmla="*/ 2147483647 h 21"/>
                <a:gd name="T34" fmla="*/ 2147483647 w 210"/>
                <a:gd name="T35" fmla="*/ 2147483647 h 21"/>
                <a:gd name="T36" fmla="*/ 2147483647 w 210"/>
                <a:gd name="T37" fmla="*/ 2147483647 h 21"/>
                <a:gd name="T38" fmla="*/ 2147483647 w 210"/>
                <a:gd name="T39" fmla="*/ 2147483647 h 21"/>
                <a:gd name="T40" fmla="*/ 2147483647 w 210"/>
                <a:gd name="T41" fmla="*/ 2147483647 h 21"/>
                <a:gd name="T42" fmla="*/ 2147483647 w 210"/>
                <a:gd name="T43" fmla="*/ 2147483647 h 21"/>
                <a:gd name="T44" fmla="*/ 2147483647 w 210"/>
                <a:gd name="T45" fmla="*/ 2147483647 h 21"/>
                <a:gd name="T46" fmla="*/ 2147483647 w 210"/>
                <a:gd name="T47" fmla="*/ 2147483647 h 21"/>
                <a:gd name="T48" fmla="*/ 2147483647 w 210"/>
                <a:gd name="T49" fmla="*/ 2147483647 h 21"/>
                <a:gd name="T50" fmla="*/ 2147483647 w 210"/>
                <a:gd name="T51" fmla="*/ 2147483647 h 21"/>
                <a:gd name="T52" fmla="*/ 2147483647 w 210"/>
                <a:gd name="T53" fmla="*/ 2147483647 h 21"/>
                <a:gd name="T54" fmla="*/ 2147483647 w 210"/>
                <a:gd name="T55" fmla="*/ 2147483647 h 21"/>
                <a:gd name="T56" fmla="*/ 2147483647 w 210"/>
                <a:gd name="T57" fmla="*/ 0 h 21"/>
                <a:gd name="T58" fmla="*/ 2147483647 w 21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0"/>
                <a:gd name="T91" fmla="*/ 0 h 21"/>
                <a:gd name="T92" fmla="*/ 210 w 21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0" h="21">
                  <a:moveTo>
                    <a:pt x="10" y="0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196" y="21"/>
                  </a:lnTo>
                  <a:lnTo>
                    <a:pt x="202" y="21"/>
                  </a:lnTo>
                  <a:lnTo>
                    <a:pt x="205" y="21"/>
                  </a:lnTo>
                  <a:lnTo>
                    <a:pt x="208" y="21"/>
                  </a:lnTo>
                  <a:lnTo>
                    <a:pt x="208" y="18"/>
                  </a:lnTo>
                  <a:lnTo>
                    <a:pt x="210" y="15"/>
                  </a:lnTo>
                  <a:lnTo>
                    <a:pt x="210" y="12"/>
                  </a:lnTo>
                  <a:lnTo>
                    <a:pt x="210" y="10"/>
                  </a:lnTo>
                  <a:lnTo>
                    <a:pt x="210" y="6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5" y="4"/>
                  </a:lnTo>
                  <a:lnTo>
                    <a:pt x="202" y="4"/>
                  </a:lnTo>
                  <a:lnTo>
                    <a:pt x="19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1" name="Line 1677"/>
            <p:cNvSpPr>
              <a:spLocks noChangeShapeType="1"/>
            </p:cNvSpPr>
            <p:nvPr/>
          </p:nvSpPr>
          <p:spPr bwMode="auto">
            <a:xfrm>
              <a:off x="2072541" y="248445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2" name="Freeform 1678"/>
            <p:cNvSpPr>
              <a:spLocks/>
            </p:cNvSpPr>
            <p:nvPr/>
          </p:nvSpPr>
          <p:spPr bwMode="auto">
            <a:xfrm>
              <a:off x="2069775" y="2484454"/>
              <a:ext cx="33197" cy="5641"/>
            </a:xfrm>
            <a:custGeom>
              <a:avLst/>
              <a:gdLst>
                <a:gd name="T0" fmla="*/ 2147483647 w 120"/>
                <a:gd name="T1" fmla="*/ 0 h 21"/>
                <a:gd name="T2" fmla="*/ 2147483647 w 120"/>
                <a:gd name="T3" fmla="*/ 2147483647 h 21"/>
                <a:gd name="T4" fmla="*/ 2147483647 w 120"/>
                <a:gd name="T5" fmla="*/ 2147483647 h 21"/>
                <a:gd name="T6" fmla="*/ 2147483647 w 120"/>
                <a:gd name="T7" fmla="*/ 2147483647 h 21"/>
                <a:gd name="T8" fmla="*/ 2147483647 w 120"/>
                <a:gd name="T9" fmla="*/ 2147483647 h 21"/>
                <a:gd name="T10" fmla="*/ 0 w 120"/>
                <a:gd name="T11" fmla="*/ 2147483647 h 21"/>
                <a:gd name="T12" fmla="*/ 0 w 120"/>
                <a:gd name="T13" fmla="*/ 2147483647 h 21"/>
                <a:gd name="T14" fmla="*/ 0 w 120"/>
                <a:gd name="T15" fmla="*/ 2147483647 h 21"/>
                <a:gd name="T16" fmla="*/ 0 w 120"/>
                <a:gd name="T17" fmla="*/ 2147483647 h 21"/>
                <a:gd name="T18" fmla="*/ 0 w 120"/>
                <a:gd name="T19" fmla="*/ 2147483647 h 21"/>
                <a:gd name="T20" fmla="*/ 2147483647 w 120"/>
                <a:gd name="T21" fmla="*/ 2147483647 h 21"/>
                <a:gd name="T22" fmla="*/ 2147483647 w 120"/>
                <a:gd name="T23" fmla="*/ 2147483647 h 21"/>
                <a:gd name="T24" fmla="*/ 2147483647 w 120"/>
                <a:gd name="T25" fmla="*/ 2147483647 h 21"/>
                <a:gd name="T26" fmla="*/ 2147483647 w 120"/>
                <a:gd name="T27" fmla="*/ 2147483647 h 21"/>
                <a:gd name="T28" fmla="*/ 2147483647 w 120"/>
                <a:gd name="T29" fmla="*/ 2147483647 h 21"/>
                <a:gd name="T30" fmla="*/ 2147483647 w 120"/>
                <a:gd name="T31" fmla="*/ 2147483647 h 21"/>
                <a:gd name="T32" fmla="*/ 2147483647 w 120"/>
                <a:gd name="T33" fmla="*/ 2147483647 h 21"/>
                <a:gd name="T34" fmla="*/ 2147483647 w 120"/>
                <a:gd name="T35" fmla="*/ 2147483647 h 21"/>
                <a:gd name="T36" fmla="*/ 2147483647 w 120"/>
                <a:gd name="T37" fmla="*/ 2147483647 h 21"/>
                <a:gd name="T38" fmla="*/ 2147483647 w 120"/>
                <a:gd name="T39" fmla="*/ 2147483647 h 21"/>
                <a:gd name="T40" fmla="*/ 2147483647 w 120"/>
                <a:gd name="T41" fmla="*/ 2147483647 h 21"/>
                <a:gd name="T42" fmla="*/ 2147483647 w 120"/>
                <a:gd name="T43" fmla="*/ 2147483647 h 21"/>
                <a:gd name="T44" fmla="*/ 2147483647 w 120"/>
                <a:gd name="T45" fmla="*/ 2147483647 h 21"/>
                <a:gd name="T46" fmla="*/ 2147483647 w 120"/>
                <a:gd name="T47" fmla="*/ 2147483647 h 21"/>
                <a:gd name="T48" fmla="*/ 2147483647 w 120"/>
                <a:gd name="T49" fmla="*/ 2147483647 h 21"/>
                <a:gd name="T50" fmla="*/ 2147483647 w 120"/>
                <a:gd name="T51" fmla="*/ 2147483647 h 21"/>
                <a:gd name="T52" fmla="*/ 2147483647 w 120"/>
                <a:gd name="T53" fmla="*/ 2147483647 h 21"/>
                <a:gd name="T54" fmla="*/ 2147483647 w 120"/>
                <a:gd name="T55" fmla="*/ 2147483647 h 21"/>
                <a:gd name="T56" fmla="*/ 2147483647 w 120"/>
                <a:gd name="T57" fmla="*/ 0 h 21"/>
                <a:gd name="T58" fmla="*/ 2147483647 w 12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0"/>
                <a:gd name="T91" fmla="*/ 0 h 21"/>
                <a:gd name="T92" fmla="*/ 120 w 12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0" h="21">
                  <a:moveTo>
                    <a:pt x="11" y="0"/>
                  </a:moveTo>
                  <a:lnTo>
                    <a:pt x="8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109" y="21"/>
                  </a:lnTo>
                  <a:lnTo>
                    <a:pt x="115" y="21"/>
                  </a:lnTo>
                  <a:lnTo>
                    <a:pt x="118" y="21"/>
                  </a:lnTo>
                  <a:lnTo>
                    <a:pt x="120" y="18"/>
                  </a:lnTo>
                  <a:lnTo>
                    <a:pt x="120" y="15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6"/>
                  </a:lnTo>
                  <a:lnTo>
                    <a:pt x="118" y="4"/>
                  </a:lnTo>
                  <a:lnTo>
                    <a:pt x="115" y="4"/>
                  </a:lnTo>
                  <a:lnTo>
                    <a:pt x="1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3" name="Line 1679"/>
            <p:cNvSpPr>
              <a:spLocks noChangeShapeType="1"/>
            </p:cNvSpPr>
            <p:nvPr/>
          </p:nvSpPr>
          <p:spPr bwMode="auto">
            <a:xfrm>
              <a:off x="2102972" y="248727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4" name="Freeform 1680"/>
            <p:cNvSpPr>
              <a:spLocks/>
            </p:cNvSpPr>
            <p:nvPr/>
          </p:nvSpPr>
          <p:spPr bwMode="auto">
            <a:xfrm>
              <a:off x="2097439" y="2484454"/>
              <a:ext cx="5533" cy="12693"/>
            </a:xfrm>
            <a:custGeom>
              <a:avLst/>
              <a:gdLst>
                <a:gd name="T0" fmla="*/ 2147483647 w 19"/>
                <a:gd name="T1" fmla="*/ 2147483647 h 47"/>
                <a:gd name="T2" fmla="*/ 2147483647 w 19"/>
                <a:gd name="T3" fmla="*/ 2147483647 h 47"/>
                <a:gd name="T4" fmla="*/ 2147483647 w 19"/>
                <a:gd name="T5" fmla="*/ 2147483647 h 47"/>
                <a:gd name="T6" fmla="*/ 2147483647 w 19"/>
                <a:gd name="T7" fmla="*/ 2147483647 h 47"/>
                <a:gd name="T8" fmla="*/ 2147483647 w 19"/>
                <a:gd name="T9" fmla="*/ 2147483647 h 47"/>
                <a:gd name="T10" fmla="*/ 2147483647 w 19"/>
                <a:gd name="T11" fmla="*/ 2147483647 h 47"/>
                <a:gd name="T12" fmla="*/ 2147483647 w 19"/>
                <a:gd name="T13" fmla="*/ 2147483647 h 47"/>
                <a:gd name="T14" fmla="*/ 2147483647 w 19"/>
                <a:gd name="T15" fmla="*/ 0 h 47"/>
                <a:gd name="T16" fmla="*/ 2147483647 w 19"/>
                <a:gd name="T17" fmla="*/ 2147483647 h 47"/>
                <a:gd name="T18" fmla="*/ 2147483647 w 19"/>
                <a:gd name="T19" fmla="*/ 2147483647 h 47"/>
                <a:gd name="T20" fmla="*/ 2147483647 w 19"/>
                <a:gd name="T21" fmla="*/ 2147483647 h 47"/>
                <a:gd name="T22" fmla="*/ 2147483647 w 19"/>
                <a:gd name="T23" fmla="*/ 2147483647 h 47"/>
                <a:gd name="T24" fmla="*/ 2147483647 w 19"/>
                <a:gd name="T25" fmla="*/ 2147483647 h 47"/>
                <a:gd name="T26" fmla="*/ 0 w 19"/>
                <a:gd name="T27" fmla="*/ 2147483647 h 47"/>
                <a:gd name="T28" fmla="*/ 0 w 19"/>
                <a:gd name="T29" fmla="*/ 2147483647 h 47"/>
                <a:gd name="T30" fmla="*/ 0 w 19"/>
                <a:gd name="T31" fmla="*/ 2147483647 h 47"/>
                <a:gd name="T32" fmla="*/ 2147483647 w 19"/>
                <a:gd name="T33" fmla="*/ 2147483647 h 47"/>
                <a:gd name="T34" fmla="*/ 2147483647 w 19"/>
                <a:gd name="T35" fmla="*/ 2147483647 h 47"/>
                <a:gd name="T36" fmla="*/ 2147483647 w 19"/>
                <a:gd name="T37" fmla="*/ 2147483647 h 47"/>
                <a:gd name="T38" fmla="*/ 2147483647 w 19"/>
                <a:gd name="T39" fmla="*/ 2147483647 h 47"/>
                <a:gd name="T40" fmla="*/ 2147483647 w 19"/>
                <a:gd name="T41" fmla="*/ 2147483647 h 47"/>
                <a:gd name="T42" fmla="*/ 2147483647 w 19"/>
                <a:gd name="T43" fmla="*/ 2147483647 h 47"/>
                <a:gd name="T44" fmla="*/ 2147483647 w 19"/>
                <a:gd name="T45" fmla="*/ 2147483647 h 47"/>
                <a:gd name="T46" fmla="*/ 2147483647 w 19"/>
                <a:gd name="T47" fmla="*/ 2147483647 h 47"/>
                <a:gd name="T48" fmla="*/ 2147483647 w 19"/>
                <a:gd name="T49" fmla="*/ 2147483647 h 47"/>
                <a:gd name="T50" fmla="*/ 2147483647 w 19"/>
                <a:gd name="T51" fmla="*/ 2147483647 h 47"/>
                <a:gd name="T52" fmla="*/ 2147483647 w 19"/>
                <a:gd name="T53" fmla="*/ 2147483647 h 47"/>
                <a:gd name="T54" fmla="*/ 2147483647 w 19"/>
                <a:gd name="T55" fmla="*/ 2147483647 h 47"/>
                <a:gd name="T56" fmla="*/ 2147483647 w 19"/>
                <a:gd name="T57" fmla="*/ 2147483647 h 47"/>
                <a:gd name="T58" fmla="*/ 2147483647 w 19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7"/>
                <a:gd name="T92" fmla="*/ 19 w 19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7">
                  <a:moveTo>
                    <a:pt x="19" y="12"/>
                  </a:moveTo>
                  <a:lnTo>
                    <a:pt x="19" y="10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1" y="0"/>
                  </a:lnTo>
                  <a:lnTo>
                    <a:pt x="8" y="4"/>
                  </a:lnTo>
                  <a:lnTo>
                    <a:pt x="5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5" y="47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4" y="47"/>
                  </a:lnTo>
                  <a:lnTo>
                    <a:pt x="17" y="47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38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5" name="Line 1681"/>
            <p:cNvSpPr>
              <a:spLocks noChangeShapeType="1"/>
            </p:cNvSpPr>
            <p:nvPr/>
          </p:nvSpPr>
          <p:spPr bwMode="auto">
            <a:xfrm>
              <a:off x="2100205" y="249150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6" name="Freeform 1682"/>
            <p:cNvSpPr>
              <a:spLocks/>
            </p:cNvSpPr>
            <p:nvPr/>
          </p:nvSpPr>
          <p:spPr bwMode="auto">
            <a:xfrm>
              <a:off x="2097439" y="2491505"/>
              <a:ext cx="9683" cy="5641"/>
            </a:xfrm>
            <a:custGeom>
              <a:avLst/>
              <a:gdLst>
                <a:gd name="T0" fmla="*/ 2147483647 w 34"/>
                <a:gd name="T1" fmla="*/ 0 h 20"/>
                <a:gd name="T2" fmla="*/ 2147483647 w 34"/>
                <a:gd name="T3" fmla="*/ 0 h 20"/>
                <a:gd name="T4" fmla="*/ 2147483647 w 34"/>
                <a:gd name="T5" fmla="*/ 2147483647 h 20"/>
                <a:gd name="T6" fmla="*/ 2147483647 w 34"/>
                <a:gd name="T7" fmla="*/ 2147483647 h 20"/>
                <a:gd name="T8" fmla="*/ 2147483647 w 34"/>
                <a:gd name="T9" fmla="*/ 2147483647 h 20"/>
                <a:gd name="T10" fmla="*/ 2147483647 w 34"/>
                <a:gd name="T11" fmla="*/ 2147483647 h 20"/>
                <a:gd name="T12" fmla="*/ 0 w 34"/>
                <a:gd name="T13" fmla="*/ 2147483647 h 20"/>
                <a:gd name="T14" fmla="*/ 0 w 34"/>
                <a:gd name="T15" fmla="*/ 2147483647 h 20"/>
                <a:gd name="T16" fmla="*/ 0 w 34"/>
                <a:gd name="T17" fmla="*/ 2147483647 h 20"/>
                <a:gd name="T18" fmla="*/ 2147483647 w 34"/>
                <a:gd name="T19" fmla="*/ 2147483647 h 20"/>
                <a:gd name="T20" fmla="*/ 2147483647 w 34"/>
                <a:gd name="T21" fmla="*/ 2147483647 h 20"/>
                <a:gd name="T22" fmla="*/ 2147483647 w 34"/>
                <a:gd name="T23" fmla="*/ 2147483647 h 20"/>
                <a:gd name="T24" fmla="*/ 2147483647 w 34"/>
                <a:gd name="T25" fmla="*/ 2147483647 h 20"/>
                <a:gd name="T26" fmla="*/ 2147483647 w 34"/>
                <a:gd name="T27" fmla="*/ 2147483647 h 20"/>
                <a:gd name="T28" fmla="*/ 2147483647 w 34"/>
                <a:gd name="T29" fmla="*/ 2147483647 h 20"/>
                <a:gd name="T30" fmla="*/ 2147483647 w 34"/>
                <a:gd name="T31" fmla="*/ 2147483647 h 20"/>
                <a:gd name="T32" fmla="*/ 2147483647 w 34"/>
                <a:gd name="T33" fmla="*/ 2147483647 h 20"/>
                <a:gd name="T34" fmla="*/ 2147483647 w 34"/>
                <a:gd name="T35" fmla="*/ 2147483647 h 20"/>
                <a:gd name="T36" fmla="*/ 2147483647 w 34"/>
                <a:gd name="T37" fmla="*/ 2147483647 h 20"/>
                <a:gd name="T38" fmla="*/ 2147483647 w 34"/>
                <a:gd name="T39" fmla="*/ 2147483647 h 20"/>
                <a:gd name="T40" fmla="*/ 2147483647 w 34"/>
                <a:gd name="T41" fmla="*/ 2147483647 h 20"/>
                <a:gd name="T42" fmla="*/ 2147483647 w 34"/>
                <a:gd name="T43" fmla="*/ 2147483647 h 20"/>
                <a:gd name="T44" fmla="*/ 2147483647 w 34"/>
                <a:gd name="T45" fmla="*/ 2147483647 h 20"/>
                <a:gd name="T46" fmla="*/ 2147483647 w 34"/>
                <a:gd name="T47" fmla="*/ 2147483647 h 20"/>
                <a:gd name="T48" fmla="*/ 2147483647 w 34"/>
                <a:gd name="T49" fmla="*/ 2147483647 h 20"/>
                <a:gd name="T50" fmla="*/ 2147483647 w 34"/>
                <a:gd name="T51" fmla="*/ 2147483647 h 20"/>
                <a:gd name="T52" fmla="*/ 2147483647 w 34"/>
                <a:gd name="T53" fmla="*/ 2147483647 h 20"/>
                <a:gd name="T54" fmla="*/ 2147483647 w 34"/>
                <a:gd name="T55" fmla="*/ 0 h 20"/>
                <a:gd name="T56" fmla="*/ 2147483647 w 34"/>
                <a:gd name="T57" fmla="*/ 0 h 20"/>
                <a:gd name="T58" fmla="*/ 2147483647 w 3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0"/>
                <a:gd name="T92" fmla="*/ 34 w 3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0">
                  <a:moveTo>
                    <a:pt x="11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19" y="20"/>
                  </a:lnTo>
                  <a:lnTo>
                    <a:pt x="25" y="20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4" y="14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7" name="Line 1683"/>
            <p:cNvSpPr>
              <a:spLocks noChangeShapeType="1"/>
            </p:cNvSpPr>
            <p:nvPr/>
          </p:nvSpPr>
          <p:spPr bwMode="auto">
            <a:xfrm>
              <a:off x="2107121" y="249573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8" name="Freeform 1684"/>
            <p:cNvSpPr>
              <a:spLocks/>
            </p:cNvSpPr>
            <p:nvPr/>
          </p:nvSpPr>
          <p:spPr bwMode="auto">
            <a:xfrm>
              <a:off x="2101588" y="2491505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2147483647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2147483647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2147483647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11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5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3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9" name="Line 1685"/>
            <p:cNvSpPr>
              <a:spLocks noChangeShapeType="1"/>
            </p:cNvSpPr>
            <p:nvPr/>
          </p:nvSpPr>
          <p:spPr bwMode="auto">
            <a:xfrm>
              <a:off x="2104355" y="249996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0" name="Freeform 1686"/>
            <p:cNvSpPr>
              <a:spLocks/>
            </p:cNvSpPr>
            <p:nvPr/>
          </p:nvSpPr>
          <p:spPr bwMode="auto">
            <a:xfrm>
              <a:off x="2101588" y="2499967"/>
              <a:ext cx="13832" cy="4232"/>
            </a:xfrm>
            <a:custGeom>
              <a:avLst/>
              <a:gdLst>
                <a:gd name="T0" fmla="*/ 2147483647 w 52"/>
                <a:gd name="T1" fmla="*/ 0 h 19"/>
                <a:gd name="T2" fmla="*/ 2147483647 w 52"/>
                <a:gd name="T3" fmla="*/ 0 h 19"/>
                <a:gd name="T4" fmla="*/ 2147483647 w 52"/>
                <a:gd name="T5" fmla="*/ 0 h 19"/>
                <a:gd name="T6" fmla="*/ 2147483647 w 52"/>
                <a:gd name="T7" fmla="*/ 2147483647 h 19"/>
                <a:gd name="T8" fmla="*/ 2147483647 w 52"/>
                <a:gd name="T9" fmla="*/ 2147483647 h 19"/>
                <a:gd name="T10" fmla="*/ 2147483647 w 52"/>
                <a:gd name="T11" fmla="*/ 2147483647 h 19"/>
                <a:gd name="T12" fmla="*/ 0 w 52"/>
                <a:gd name="T13" fmla="*/ 2147483647 h 19"/>
                <a:gd name="T14" fmla="*/ 0 w 52"/>
                <a:gd name="T15" fmla="*/ 2147483647 h 19"/>
                <a:gd name="T16" fmla="*/ 0 w 52"/>
                <a:gd name="T17" fmla="*/ 2147483647 h 19"/>
                <a:gd name="T18" fmla="*/ 2147483647 w 52"/>
                <a:gd name="T19" fmla="*/ 2147483647 h 19"/>
                <a:gd name="T20" fmla="*/ 2147483647 w 52"/>
                <a:gd name="T21" fmla="*/ 2147483647 h 19"/>
                <a:gd name="T22" fmla="*/ 2147483647 w 52"/>
                <a:gd name="T23" fmla="*/ 2147483647 h 19"/>
                <a:gd name="T24" fmla="*/ 2147483647 w 52"/>
                <a:gd name="T25" fmla="*/ 2147483647 h 19"/>
                <a:gd name="T26" fmla="*/ 2147483647 w 52"/>
                <a:gd name="T27" fmla="*/ 2147483647 h 19"/>
                <a:gd name="T28" fmla="*/ 2147483647 w 52"/>
                <a:gd name="T29" fmla="*/ 2147483647 h 19"/>
                <a:gd name="T30" fmla="*/ 2147483647 w 52"/>
                <a:gd name="T31" fmla="*/ 2147483647 h 19"/>
                <a:gd name="T32" fmla="*/ 2147483647 w 52"/>
                <a:gd name="T33" fmla="*/ 2147483647 h 19"/>
                <a:gd name="T34" fmla="*/ 2147483647 w 52"/>
                <a:gd name="T35" fmla="*/ 2147483647 h 19"/>
                <a:gd name="T36" fmla="*/ 2147483647 w 52"/>
                <a:gd name="T37" fmla="*/ 2147483647 h 19"/>
                <a:gd name="T38" fmla="*/ 2147483647 w 52"/>
                <a:gd name="T39" fmla="*/ 2147483647 h 19"/>
                <a:gd name="T40" fmla="*/ 2147483647 w 52"/>
                <a:gd name="T41" fmla="*/ 2147483647 h 19"/>
                <a:gd name="T42" fmla="*/ 2147483647 w 52"/>
                <a:gd name="T43" fmla="*/ 2147483647 h 19"/>
                <a:gd name="T44" fmla="*/ 2147483647 w 52"/>
                <a:gd name="T45" fmla="*/ 2147483647 h 19"/>
                <a:gd name="T46" fmla="*/ 2147483647 w 52"/>
                <a:gd name="T47" fmla="*/ 2147483647 h 19"/>
                <a:gd name="T48" fmla="*/ 2147483647 w 52"/>
                <a:gd name="T49" fmla="*/ 2147483647 h 19"/>
                <a:gd name="T50" fmla="*/ 2147483647 w 52"/>
                <a:gd name="T51" fmla="*/ 2147483647 h 19"/>
                <a:gd name="T52" fmla="*/ 2147483647 w 52"/>
                <a:gd name="T53" fmla="*/ 0 h 19"/>
                <a:gd name="T54" fmla="*/ 2147483647 w 52"/>
                <a:gd name="T55" fmla="*/ 0 h 19"/>
                <a:gd name="T56" fmla="*/ 2147483647 w 52"/>
                <a:gd name="T57" fmla="*/ 0 h 19"/>
                <a:gd name="T58" fmla="*/ 2147483647 w 5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19"/>
                <a:gd name="T92" fmla="*/ 52 w 5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38" y="19"/>
                  </a:lnTo>
                  <a:lnTo>
                    <a:pt x="42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4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1" name="Line 1687"/>
            <p:cNvSpPr>
              <a:spLocks noChangeShapeType="1"/>
            </p:cNvSpPr>
            <p:nvPr/>
          </p:nvSpPr>
          <p:spPr bwMode="auto">
            <a:xfrm>
              <a:off x="2115420" y="250278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2" name="Freeform 1688"/>
            <p:cNvSpPr>
              <a:spLocks/>
            </p:cNvSpPr>
            <p:nvPr/>
          </p:nvSpPr>
          <p:spPr bwMode="auto">
            <a:xfrm>
              <a:off x="2109887" y="2499967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0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0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16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4" y="46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20" y="3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3" name="Line 1689"/>
            <p:cNvSpPr>
              <a:spLocks noChangeShapeType="1"/>
            </p:cNvSpPr>
            <p:nvPr/>
          </p:nvSpPr>
          <p:spPr bwMode="auto">
            <a:xfrm>
              <a:off x="2112654" y="250701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4" name="Freeform 1690"/>
            <p:cNvSpPr>
              <a:spLocks/>
            </p:cNvSpPr>
            <p:nvPr/>
          </p:nvSpPr>
          <p:spPr bwMode="auto">
            <a:xfrm>
              <a:off x="2109887" y="2507019"/>
              <a:ext cx="11065" cy="5641"/>
            </a:xfrm>
            <a:custGeom>
              <a:avLst/>
              <a:gdLst>
                <a:gd name="T0" fmla="*/ 2147483647 w 39"/>
                <a:gd name="T1" fmla="*/ 0 h 21"/>
                <a:gd name="T2" fmla="*/ 2147483647 w 39"/>
                <a:gd name="T3" fmla="*/ 0 h 21"/>
                <a:gd name="T4" fmla="*/ 2147483647 w 39"/>
                <a:gd name="T5" fmla="*/ 0 h 21"/>
                <a:gd name="T6" fmla="*/ 2147483647 w 39"/>
                <a:gd name="T7" fmla="*/ 2147483647 h 21"/>
                <a:gd name="T8" fmla="*/ 0 w 39"/>
                <a:gd name="T9" fmla="*/ 2147483647 h 21"/>
                <a:gd name="T10" fmla="*/ 0 w 39"/>
                <a:gd name="T11" fmla="*/ 2147483647 h 21"/>
                <a:gd name="T12" fmla="*/ 0 w 39"/>
                <a:gd name="T13" fmla="*/ 2147483647 h 21"/>
                <a:gd name="T14" fmla="*/ 0 w 39"/>
                <a:gd name="T15" fmla="*/ 2147483647 h 21"/>
                <a:gd name="T16" fmla="*/ 0 w 39"/>
                <a:gd name="T17" fmla="*/ 2147483647 h 21"/>
                <a:gd name="T18" fmla="*/ 0 w 39"/>
                <a:gd name="T19" fmla="*/ 2147483647 h 21"/>
                <a:gd name="T20" fmla="*/ 0 w 39"/>
                <a:gd name="T21" fmla="*/ 2147483647 h 21"/>
                <a:gd name="T22" fmla="*/ 2147483647 w 39"/>
                <a:gd name="T23" fmla="*/ 2147483647 h 21"/>
                <a:gd name="T24" fmla="*/ 2147483647 w 39"/>
                <a:gd name="T25" fmla="*/ 2147483647 h 21"/>
                <a:gd name="T26" fmla="*/ 2147483647 w 39"/>
                <a:gd name="T27" fmla="*/ 2147483647 h 21"/>
                <a:gd name="T28" fmla="*/ 2147483647 w 39"/>
                <a:gd name="T29" fmla="*/ 2147483647 h 21"/>
                <a:gd name="T30" fmla="*/ 2147483647 w 39"/>
                <a:gd name="T31" fmla="*/ 2147483647 h 21"/>
                <a:gd name="T32" fmla="*/ 2147483647 w 39"/>
                <a:gd name="T33" fmla="*/ 2147483647 h 21"/>
                <a:gd name="T34" fmla="*/ 2147483647 w 39"/>
                <a:gd name="T35" fmla="*/ 2147483647 h 21"/>
                <a:gd name="T36" fmla="*/ 2147483647 w 39"/>
                <a:gd name="T37" fmla="*/ 2147483647 h 21"/>
                <a:gd name="T38" fmla="*/ 2147483647 w 39"/>
                <a:gd name="T39" fmla="*/ 2147483647 h 21"/>
                <a:gd name="T40" fmla="*/ 2147483647 w 39"/>
                <a:gd name="T41" fmla="*/ 2147483647 h 21"/>
                <a:gd name="T42" fmla="*/ 2147483647 w 39"/>
                <a:gd name="T43" fmla="*/ 2147483647 h 21"/>
                <a:gd name="T44" fmla="*/ 2147483647 w 39"/>
                <a:gd name="T45" fmla="*/ 2147483647 h 21"/>
                <a:gd name="T46" fmla="*/ 2147483647 w 39"/>
                <a:gd name="T47" fmla="*/ 2147483647 h 21"/>
                <a:gd name="T48" fmla="*/ 2147483647 w 39"/>
                <a:gd name="T49" fmla="*/ 2147483647 h 21"/>
                <a:gd name="T50" fmla="*/ 2147483647 w 39"/>
                <a:gd name="T51" fmla="*/ 2147483647 h 21"/>
                <a:gd name="T52" fmla="*/ 2147483647 w 39"/>
                <a:gd name="T53" fmla="*/ 0 h 21"/>
                <a:gd name="T54" fmla="*/ 2147483647 w 39"/>
                <a:gd name="T55" fmla="*/ 0 h 21"/>
                <a:gd name="T56" fmla="*/ 2147483647 w 39"/>
                <a:gd name="T57" fmla="*/ 0 h 21"/>
                <a:gd name="T58" fmla="*/ 2147483647 w 3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9"/>
                <a:gd name="T91" fmla="*/ 0 h 21"/>
                <a:gd name="T92" fmla="*/ 39 w 3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9" h="21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26" y="21"/>
                  </a:lnTo>
                  <a:lnTo>
                    <a:pt x="34" y="21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2"/>
                  </a:lnTo>
                  <a:lnTo>
                    <a:pt x="39" y="9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37" y="4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5" name="Line 1691"/>
            <p:cNvSpPr>
              <a:spLocks noChangeShapeType="1"/>
            </p:cNvSpPr>
            <p:nvPr/>
          </p:nvSpPr>
          <p:spPr bwMode="auto">
            <a:xfrm>
              <a:off x="2120954" y="250842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6" name="Freeform 1692"/>
            <p:cNvSpPr>
              <a:spLocks/>
            </p:cNvSpPr>
            <p:nvPr/>
          </p:nvSpPr>
          <p:spPr bwMode="auto">
            <a:xfrm>
              <a:off x="2116804" y="2507019"/>
              <a:ext cx="4150" cy="12693"/>
            </a:xfrm>
            <a:custGeom>
              <a:avLst/>
              <a:gdLst>
                <a:gd name="T0" fmla="*/ 2147483647 w 17"/>
                <a:gd name="T1" fmla="*/ 2147483647 h 46"/>
                <a:gd name="T2" fmla="*/ 2147483647 w 17"/>
                <a:gd name="T3" fmla="*/ 2147483647 h 46"/>
                <a:gd name="T4" fmla="*/ 2147483647 w 17"/>
                <a:gd name="T5" fmla="*/ 2147483647 h 46"/>
                <a:gd name="T6" fmla="*/ 2147483647 w 17"/>
                <a:gd name="T7" fmla="*/ 2147483647 h 46"/>
                <a:gd name="T8" fmla="*/ 2147483647 w 17"/>
                <a:gd name="T9" fmla="*/ 2147483647 h 46"/>
                <a:gd name="T10" fmla="*/ 2147483647 w 17"/>
                <a:gd name="T11" fmla="*/ 0 h 46"/>
                <a:gd name="T12" fmla="*/ 2147483647 w 17"/>
                <a:gd name="T13" fmla="*/ 0 h 46"/>
                <a:gd name="T14" fmla="*/ 2147483647 w 17"/>
                <a:gd name="T15" fmla="*/ 0 h 46"/>
                <a:gd name="T16" fmla="*/ 2147483647 w 17"/>
                <a:gd name="T17" fmla="*/ 0 h 46"/>
                <a:gd name="T18" fmla="*/ 2147483647 w 17"/>
                <a:gd name="T19" fmla="*/ 0 h 46"/>
                <a:gd name="T20" fmla="*/ 2147483647 w 17"/>
                <a:gd name="T21" fmla="*/ 2147483647 h 46"/>
                <a:gd name="T22" fmla="*/ 0 w 17"/>
                <a:gd name="T23" fmla="*/ 2147483647 h 46"/>
                <a:gd name="T24" fmla="*/ 0 w 17"/>
                <a:gd name="T25" fmla="*/ 2147483647 h 46"/>
                <a:gd name="T26" fmla="*/ 0 w 17"/>
                <a:gd name="T27" fmla="*/ 2147483647 h 46"/>
                <a:gd name="T28" fmla="*/ 0 w 17"/>
                <a:gd name="T29" fmla="*/ 2147483647 h 46"/>
                <a:gd name="T30" fmla="*/ 0 w 17"/>
                <a:gd name="T31" fmla="*/ 2147483647 h 46"/>
                <a:gd name="T32" fmla="*/ 0 w 17"/>
                <a:gd name="T33" fmla="*/ 2147483647 h 46"/>
                <a:gd name="T34" fmla="*/ 0 w 17"/>
                <a:gd name="T35" fmla="*/ 2147483647 h 46"/>
                <a:gd name="T36" fmla="*/ 2147483647 w 17"/>
                <a:gd name="T37" fmla="*/ 2147483647 h 46"/>
                <a:gd name="T38" fmla="*/ 2147483647 w 17"/>
                <a:gd name="T39" fmla="*/ 2147483647 h 46"/>
                <a:gd name="T40" fmla="*/ 2147483647 w 17"/>
                <a:gd name="T41" fmla="*/ 2147483647 h 46"/>
                <a:gd name="T42" fmla="*/ 2147483647 w 17"/>
                <a:gd name="T43" fmla="*/ 2147483647 h 46"/>
                <a:gd name="T44" fmla="*/ 2147483647 w 17"/>
                <a:gd name="T45" fmla="*/ 2147483647 h 46"/>
                <a:gd name="T46" fmla="*/ 2147483647 w 17"/>
                <a:gd name="T47" fmla="*/ 2147483647 h 46"/>
                <a:gd name="T48" fmla="*/ 2147483647 w 17"/>
                <a:gd name="T49" fmla="*/ 2147483647 h 46"/>
                <a:gd name="T50" fmla="*/ 2147483647 w 17"/>
                <a:gd name="T51" fmla="*/ 2147483647 h 46"/>
                <a:gd name="T52" fmla="*/ 2147483647 w 17"/>
                <a:gd name="T53" fmla="*/ 2147483647 h 46"/>
                <a:gd name="T54" fmla="*/ 2147483647 w 17"/>
                <a:gd name="T55" fmla="*/ 2147483647 h 46"/>
                <a:gd name="T56" fmla="*/ 2147483647 w 17"/>
                <a:gd name="T57" fmla="*/ 2147483647 h 46"/>
                <a:gd name="T58" fmla="*/ 2147483647 w 17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6"/>
                <a:gd name="T92" fmla="*/ 17 w 17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6">
                  <a:moveTo>
                    <a:pt x="17" y="9"/>
                  </a:moveTo>
                  <a:lnTo>
                    <a:pt x="17" y="9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7" name="Line 1693"/>
            <p:cNvSpPr>
              <a:spLocks noChangeShapeType="1"/>
            </p:cNvSpPr>
            <p:nvPr/>
          </p:nvSpPr>
          <p:spPr bwMode="auto">
            <a:xfrm>
              <a:off x="2119571" y="251407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8" name="Freeform 1694"/>
            <p:cNvSpPr>
              <a:spLocks/>
            </p:cNvSpPr>
            <p:nvPr/>
          </p:nvSpPr>
          <p:spPr bwMode="auto">
            <a:xfrm>
              <a:off x="2115420" y="2514070"/>
              <a:ext cx="6917" cy="5641"/>
            </a:xfrm>
            <a:custGeom>
              <a:avLst/>
              <a:gdLst>
                <a:gd name="T0" fmla="*/ 2147483647 w 25"/>
                <a:gd name="T1" fmla="*/ 0 h 19"/>
                <a:gd name="T2" fmla="*/ 2147483647 w 25"/>
                <a:gd name="T3" fmla="*/ 0 h 19"/>
                <a:gd name="T4" fmla="*/ 2147483647 w 25"/>
                <a:gd name="T5" fmla="*/ 0 h 19"/>
                <a:gd name="T6" fmla="*/ 2147483647 w 25"/>
                <a:gd name="T7" fmla="*/ 2147483647 h 19"/>
                <a:gd name="T8" fmla="*/ 2147483647 w 25"/>
                <a:gd name="T9" fmla="*/ 2147483647 h 19"/>
                <a:gd name="T10" fmla="*/ 2147483647 w 25"/>
                <a:gd name="T11" fmla="*/ 2147483647 h 19"/>
                <a:gd name="T12" fmla="*/ 2147483647 w 25"/>
                <a:gd name="T13" fmla="*/ 2147483647 h 19"/>
                <a:gd name="T14" fmla="*/ 0 w 25"/>
                <a:gd name="T15" fmla="*/ 2147483647 h 19"/>
                <a:gd name="T16" fmla="*/ 2147483647 w 25"/>
                <a:gd name="T17" fmla="*/ 2147483647 h 19"/>
                <a:gd name="T18" fmla="*/ 2147483647 w 25"/>
                <a:gd name="T19" fmla="*/ 2147483647 h 19"/>
                <a:gd name="T20" fmla="*/ 2147483647 w 25"/>
                <a:gd name="T21" fmla="*/ 2147483647 h 19"/>
                <a:gd name="T22" fmla="*/ 2147483647 w 25"/>
                <a:gd name="T23" fmla="*/ 2147483647 h 19"/>
                <a:gd name="T24" fmla="*/ 2147483647 w 25"/>
                <a:gd name="T25" fmla="*/ 2147483647 h 19"/>
                <a:gd name="T26" fmla="*/ 2147483647 w 25"/>
                <a:gd name="T27" fmla="*/ 2147483647 h 19"/>
                <a:gd name="T28" fmla="*/ 2147483647 w 25"/>
                <a:gd name="T29" fmla="*/ 2147483647 h 19"/>
                <a:gd name="T30" fmla="*/ 2147483647 w 25"/>
                <a:gd name="T31" fmla="*/ 2147483647 h 19"/>
                <a:gd name="T32" fmla="*/ 2147483647 w 25"/>
                <a:gd name="T33" fmla="*/ 2147483647 h 19"/>
                <a:gd name="T34" fmla="*/ 2147483647 w 25"/>
                <a:gd name="T35" fmla="*/ 2147483647 h 19"/>
                <a:gd name="T36" fmla="*/ 2147483647 w 25"/>
                <a:gd name="T37" fmla="*/ 2147483647 h 19"/>
                <a:gd name="T38" fmla="*/ 2147483647 w 25"/>
                <a:gd name="T39" fmla="*/ 2147483647 h 19"/>
                <a:gd name="T40" fmla="*/ 2147483647 w 25"/>
                <a:gd name="T41" fmla="*/ 2147483647 h 19"/>
                <a:gd name="T42" fmla="*/ 2147483647 w 25"/>
                <a:gd name="T43" fmla="*/ 2147483647 h 19"/>
                <a:gd name="T44" fmla="*/ 2147483647 w 25"/>
                <a:gd name="T45" fmla="*/ 2147483647 h 19"/>
                <a:gd name="T46" fmla="*/ 2147483647 w 25"/>
                <a:gd name="T47" fmla="*/ 2147483647 h 19"/>
                <a:gd name="T48" fmla="*/ 2147483647 w 25"/>
                <a:gd name="T49" fmla="*/ 2147483647 h 19"/>
                <a:gd name="T50" fmla="*/ 2147483647 w 25"/>
                <a:gd name="T51" fmla="*/ 2147483647 h 19"/>
                <a:gd name="T52" fmla="*/ 2147483647 w 25"/>
                <a:gd name="T53" fmla="*/ 0 h 19"/>
                <a:gd name="T54" fmla="*/ 2147483647 w 25"/>
                <a:gd name="T55" fmla="*/ 0 h 19"/>
                <a:gd name="T56" fmla="*/ 2147483647 w 25"/>
                <a:gd name="T57" fmla="*/ 0 h 19"/>
                <a:gd name="T58" fmla="*/ 2147483647 w 2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19"/>
                <a:gd name="T92" fmla="*/ 25 w 2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19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7" y="19"/>
                  </a:lnTo>
                  <a:lnTo>
                    <a:pt x="19" y="16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9" name="Line 1695"/>
            <p:cNvSpPr>
              <a:spLocks noChangeShapeType="1"/>
            </p:cNvSpPr>
            <p:nvPr/>
          </p:nvSpPr>
          <p:spPr bwMode="auto">
            <a:xfrm>
              <a:off x="2122337" y="251689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0" name="Freeform 1696"/>
            <p:cNvSpPr>
              <a:spLocks/>
            </p:cNvSpPr>
            <p:nvPr/>
          </p:nvSpPr>
          <p:spPr bwMode="auto">
            <a:xfrm>
              <a:off x="2118186" y="2514070"/>
              <a:ext cx="4150" cy="12693"/>
            </a:xfrm>
            <a:custGeom>
              <a:avLst/>
              <a:gdLst>
                <a:gd name="T0" fmla="*/ 2147483647 w 19"/>
                <a:gd name="T1" fmla="*/ 2147483647 h 45"/>
                <a:gd name="T2" fmla="*/ 2147483647 w 19"/>
                <a:gd name="T3" fmla="*/ 2147483647 h 45"/>
                <a:gd name="T4" fmla="*/ 2147483647 w 19"/>
                <a:gd name="T5" fmla="*/ 2147483647 h 45"/>
                <a:gd name="T6" fmla="*/ 2147483647 w 19"/>
                <a:gd name="T7" fmla="*/ 2147483647 h 45"/>
                <a:gd name="T8" fmla="*/ 2147483647 w 19"/>
                <a:gd name="T9" fmla="*/ 2147483647 h 45"/>
                <a:gd name="T10" fmla="*/ 2147483647 w 19"/>
                <a:gd name="T11" fmla="*/ 0 h 45"/>
                <a:gd name="T12" fmla="*/ 2147483647 w 19"/>
                <a:gd name="T13" fmla="*/ 0 h 45"/>
                <a:gd name="T14" fmla="*/ 2147483647 w 19"/>
                <a:gd name="T15" fmla="*/ 0 h 45"/>
                <a:gd name="T16" fmla="*/ 2147483647 w 19"/>
                <a:gd name="T17" fmla="*/ 0 h 45"/>
                <a:gd name="T18" fmla="*/ 2147483647 w 19"/>
                <a:gd name="T19" fmla="*/ 0 h 45"/>
                <a:gd name="T20" fmla="*/ 2147483647 w 19"/>
                <a:gd name="T21" fmla="*/ 2147483647 h 45"/>
                <a:gd name="T22" fmla="*/ 0 w 19"/>
                <a:gd name="T23" fmla="*/ 2147483647 h 45"/>
                <a:gd name="T24" fmla="*/ 0 w 19"/>
                <a:gd name="T25" fmla="*/ 2147483647 h 45"/>
                <a:gd name="T26" fmla="*/ 0 w 19"/>
                <a:gd name="T27" fmla="*/ 2147483647 h 45"/>
                <a:gd name="T28" fmla="*/ 0 w 19"/>
                <a:gd name="T29" fmla="*/ 2147483647 h 45"/>
                <a:gd name="T30" fmla="*/ 0 w 19"/>
                <a:gd name="T31" fmla="*/ 2147483647 h 45"/>
                <a:gd name="T32" fmla="*/ 0 w 19"/>
                <a:gd name="T33" fmla="*/ 2147483647 h 45"/>
                <a:gd name="T34" fmla="*/ 0 w 19"/>
                <a:gd name="T35" fmla="*/ 2147483647 h 45"/>
                <a:gd name="T36" fmla="*/ 2147483647 w 19"/>
                <a:gd name="T37" fmla="*/ 2147483647 h 45"/>
                <a:gd name="T38" fmla="*/ 2147483647 w 19"/>
                <a:gd name="T39" fmla="*/ 2147483647 h 45"/>
                <a:gd name="T40" fmla="*/ 2147483647 w 19"/>
                <a:gd name="T41" fmla="*/ 2147483647 h 45"/>
                <a:gd name="T42" fmla="*/ 2147483647 w 19"/>
                <a:gd name="T43" fmla="*/ 2147483647 h 45"/>
                <a:gd name="T44" fmla="*/ 2147483647 w 19"/>
                <a:gd name="T45" fmla="*/ 2147483647 h 45"/>
                <a:gd name="T46" fmla="*/ 2147483647 w 19"/>
                <a:gd name="T47" fmla="*/ 2147483647 h 45"/>
                <a:gd name="T48" fmla="*/ 2147483647 w 19"/>
                <a:gd name="T49" fmla="*/ 2147483647 h 45"/>
                <a:gd name="T50" fmla="*/ 2147483647 w 19"/>
                <a:gd name="T51" fmla="*/ 2147483647 h 45"/>
                <a:gd name="T52" fmla="*/ 2147483647 w 19"/>
                <a:gd name="T53" fmla="*/ 2147483647 h 45"/>
                <a:gd name="T54" fmla="*/ 2147483647 w 19"/>
                <a:gd name="T55" fmla="*/ 2147483647 h 45"/>
                <a:gd name="T56" fmla="*/ 2147483647 w 19"/>
                <a:gd name="T57" fmla="*/ 2147483647 h 45"/>
                <a:gd name="T58" fmla="*/ 2147483647 w 19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5"/>
                <a:gd name="T92" fmla="*/ 19 w 19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5">
                  <a:moveTo>
                    <a:pt x="19" y="8"/>
                  </a:moveTo>
                  <a:lnTo>
                    <a:pt x="17" y="8"/>
                  </a:lnTo>
                  <a:lnTo>
                    <a:pt x="17" y="6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3" y="43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3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1" name="Line 1697"/>
            <p:cNvSpPr>
              <a:spLocks noChangeShapeType="1"/>
            </p:cNvSpPr>
            <p:nvPr/>
          </p:nvSpPr>
          <p:spPr bwMode="auto">
            <a:xfrm>
              <a:off x="2119571" y="252112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2" name="Freeform 1698"/>
            <p:cNvSpPr>
              <a:spLocks/>
            </p:cNvSpPr>
            <p:nvPr/>
          </p:nvSpPr>
          <p:spPr bwMode="auto">
            <a:xfrm>
              <a:off x="2118186" y="2521122"/>
              <a:ext cx="29047" cy="5641"/>
            </a:xfrm>
            <a:custGeom>
              <a:avLst/>
              <a:gdLst>
                <a:gd name="T0" fmla="*/ 2147483647 w 106"/>
                <a:gd name="T1" fmla="*/ 0 h 20"/>
                <a:gd name="T2" fmla="*/ 2147483647 w 106"/>
                <a:gd name="T3" fmla="*/ 0 h 20"/>
                <a:gd name="T4" fmla="*/ 2147483647 w 106"/>
                <a:gd name="T5" fmla="*/ 0 h 20"/>
                <a:gd name="T6" fmla="*/ 2147483647 w 106"/>
                <a:gd name="T7" fmla="*/ 0 h 20"/>
                <a:gd name="T8" fmla="*/ 0 w 106"/>
                <a:gd name="T9" fmla="*/ 2147483647 h 20"/>
                <a:gd name="T10" fmla="*/ 0 w 106"/>
                <a:gd name="T11" fmla="*/ 2147483647 h 20"/>
                <a:gd name="T12" fmla="*/ 0 w 106"/>
                <a:gd name="T13" fmla="*/ 2147483647 h 20"/>
                <a:gd name="T14" fmla="*/ 0 w 106"/>
                <a:gd name="T15" fmla="*/ 2147483647 h 20"/>
                <a:gd name="T16" fmla="*/ 0 w 106"/>
                <a:gd name="T17" fmla="*/ 2147483647 h 20"/>
                <a:gd name="T18" fmla="*/ 0 w 106"/>
                <a:gd name="T19" fmla="*/ 2147483647 h 20"/>
                <a:gd name="T20" fmla="*/ 0 w 106"/>
                <a:gd name="T21" fmla="*/ 2147483647 h 20"/>
                <a:gd name="T22" fmla="*/ 2147483647 w 106"/>
                <a:gd name="T23" fmla="*/ 2147483647 h 20"/>
                <a:gd name="T24" fmla="*/ 2147483647 w 106"/>
                <a:gd name="T25" fmla="*/ 2147483647 h 20"/>
                <a:gd name="T26" fmla="*/ 2147483647 w 106"/>
                <a:gd name="T27" fmla="*/ 2147483647 h 20"/>
                <a:gd name="T28" fmla="*/ 2147483647 w 106"/>
                <a:gd name="T29" fmla="*/ 2147483647 h 20"/>
                <a:gd name="T30" fmla="*/ 2147483647 w 106"/>
                <a:gd name="T31" fmla="*/ 2147483647 h 20"/>
                <a:gd name="T32" fmla="*/ 2147483647 w 106"/>
                <a:gd name="T33" fmla="*/ 2147483647 h 20"/>
                <a:gd name="T34" fmla="*/ 2147483647 w 106"/>
                <a:gd name="T35" fmla="*/ 2147483647 h 20"/>
                <a:gd name="T36" fmla="*/ 2147483647 w 106"/>
                <a:gd name="T37" fmla="*/ 2147483647 h 20"/>
                <a:gd name="T38" fmla="*/ 2147483647 w 106"/>
                <a:gd name="T39" fmla="*/ 2147483647 h 20"/>
                <a:gd name="T40" fmla="*/ 2147483647 w 106"/>
                <a:gd name="T41" fmla="*/ 2147483647 h 20"/>
                <a:gd name="T42" fmla="*/ 2147483647 w 106"/>
                <a:gd name="T43" fmla="*/ 2147483647 h 20"/>
                <a:gd name="T44" fmla="*/ 2147483647 w 106"/>
                <a:gd name="T45" fmla="*/ 2147483647 h 20"/>
                <a:gd name="T46" fmla="*/ 2147483647 w 106"/>
                <a:gd name="T47" fmla="*/ 2147483647 h 20"/>
                <a:gd name="T48" fmla="*/ 2147483647 w 106"/>
                <a:gd name="T49" fmla="*/ 2147483647 h 20"/>
                <a:gd name="T50" fmla="*/ 2147483647 w 106"/>
                <a:gd name="T51" fmla="*/ 0 h 20"/>
                <a:gd name="T52" fmla="*/ 2147483647 w 106"/>
                <a:gd name="T53" fmla="*/ 0 h 20"/>
                <a:gd name="T54" fmla="*/ 2147483647 w 106"/>
                <a:gd name="T55" fmla="*/ 0 h 20"/>
                <a:gd name="T56" fmla="*/ 2147483647 w 106"/>
                <a:gd name="T57" fmla="*/ 0 h 20"/>
                <a:gd name="T58" fmla="*/ 2147483647 w 10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6"/>
                <a:gd name="T91" fmla="*/ 0 h 20"/>
                <a:gd name="T92" fmla="*/ 106 w 10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6" h="20">
                  <a:moveTo>
                    <a:pt x="8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91" y="20"/>
                  </a:lnTo>
                  <a:lnTo>
                    <a:pt x="97" y="20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3" y="14"/>
                  </a:lnTo>
                  <a:lnTo>
                    <a:pt x="106" y="14"/>
                  </a:lnTo>
                  <a:lnTo>
                    <a:pt x="106" y="12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3" y="3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3" name="Line 1699"/>
            <p:cNvSpPr>
              <a:spLocks noChangeShapeType="1"/>
            </p:cNvSpPr>
            <p:nvPr/>
          </p:nvSpPr>
          <p:spPr bwMode="auto">
            <a:xfrm>
              <a:off x="2147235" y="252394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4" name="Freeform 1700"/>
            <p:cNvSpPr>
              <a:spLocks/>
            </p:cNvSpPr>
            <p:nvPr/>
          </p:nvSpPr>
          <p:spPr bwMode="auto">
            <a:xfrm>
              <a:off x="2141702" y="2521122"/>
              <a:ext cx="5533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0 h 47"/>
                <a:gd name="T10" fmla="*/ 2147483647 w 21"/>
                <a:gd name="T11" fmla="*/ 0 h 47"/>
                <a:gd name="T12" fmla="*/ 2147483647 w 21"/>
                <a:gd name="T13" fmla="*/ 0 h 47"/>
                <a:gd name="T14" fmla="*/ 2147483647 w 21"/>
                <a:gd name="T15" fmla="*/ 0 h 47"/>
                <a:gd name="T16" fmla="*/ 2147483647 w 21"/>
                <a:gd name="T17" fmla="*/ 0 h 47"/>
                <a:gd name="T18" fmla="*/ 2147483647 w 21"/>
                <a:gd name="T19" fmla="*/ 0 h 47"/>
                <a:gd name="T20" fmla="*/ 2147483647 w 21"/>
                <a:gd name="T21" fmla="*/ 0 h 47"/>
                <a:gd name="T22" fmla="*/ 2147483647 w 21"/>
                <a:gd name="T23" fmla="*/ 2147483647 h 47"/>
                <a:gd name="T24" fmla="*/ 2147483647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2147483647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8"/>
                  </a:moveTo>
                  <a:lnTo>
                    <a:pt x="21" y="6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4" y="41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5" name="Line 1701"/>
            <p:cNvSpPr>
              <a:spLocks noChangeShapeType="1"/>
            </p:cNvSpPr>
            <p:nvPr/>
          </p:nvSpPr>
          <p:spPr bwMode="auto">
            <a:xfrm>
              <a:off x="2144468" y="252817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6" name="Freeform 1702"/>
            <p:cNvSpPr>
              <a:spLocks/>
            </p:cNvSpPr>
            <p:nvPr/>
          </p:nvSpPr>
          <p:spPr bwMode="auto">
            <a:xfrm>
              <a:off x="2141702" y="2528175"/>
              <a:ext cx="19365" cy="5641"/>
            </a:xfrm>
            <a:custGeom>
              <a:avLst/>
              <a:gdLst>
                <a:gd name="T0" fmla="*/ 2147483647 w 72"/>
                <a:gd name="T1" fmla="*/ 0 h 17"/>
                <a:gd name="T2" fmla="*/ 2147483647 w 72"/>
                <a:gd name="T3" fmla="*/ 0 h 17"/>
                <a:gd name="T4" fmla="*/ 2147483647 w 72"/>
                <a:gd name="T5" fmla="*/ 0 h 17"/>
                <a:gd name="T6" fmla="*/ 2147483647 w 72"/>
                <a:gd name="T7" fmla="*/ 0 h 17"/>
                <a:gd name="T8" fmla="*/ 2147483647 w 72"/>
                <a:gd name="T9" fmla="*/ 2147483647 h 17"/>
                <a:gd name="T10" fmla="*/ 2147483647 w 72"/>
                <a:gd name="T11" fmla="*/ 2147483647 h 17"/>
                <a:gd name="T12" fmla="*/ 0 w 72"/>
                <a:gd name="T13" fmla="*/ 2147483647 h 17"/>
                <a:gd name="T14" fmla="*/ 0 w 72"/>
                <a:gd name="T15" fmla="*/ 2147483647 h 17"/>
                <a:gd name="T16" fmla="*/ 0 w 72"/>
                <a:gd name="T17" fmla="*/ 2147483647 h 17"/>
                <a:gd name="T18" fmla="*/ 2147483647 w 72"/>
                <a:gd name="T19" fmla="*/ 2147483647 h 17"/>
                <a:gd name="T20" fmla="*/ 2147483647 w 72"/>
                <a:gd name="T21" fmla="*/ 2147483647 h 17"/>
                <a:gd name="T22" fmla="*/ 2147483647 w 72"/>
                <a:gd name="T23" fmla="*/ 2147483647 h 17"/>
                <a:gd name="T24" fmla="*/ 2147483647 w 72"/>
                <a:gd name="T25" fmla="*/ 2147483647 h 17"/>
                <a:gd name="T26" fmla="*/ 2147483647 w 72"/>
                <a:gd name="T27" fmla="*/ 2147483647 h 17"/>
                <a:gd name="T28" fmla="*/ 2147483647 w 72"/>
                <a:gd name="T29" fmla="*/ 2147483647 h 17"/>
                <a:gd name="T30" fmla="*/ 2147483647 w 72"/>
                <a:gd name="T31" fmla="*/ 2147483647 h 17"/>
                <a:gd name="T32" fmla="*/ 2147483647 w 72"/>
                <a:gd name="T33" fmla="*/ 2147483647 h 17"/>
                <a:gd name="T34" fmla="*/ 2147483647 w 72"/>
                <a:gd name="T35" fmla="*/ 2147483647 h 17"/>
                <a:gd name="T36" fmla="*/ 2147483647 w 72"/>
                <a:gd name="T37" fmla="*/ 2147483647 h 17"/>
                <a:gd name="T38" fmla="*/ 2147483647 w 72"/>
                <a:gd name="T39" fmla="*/ 2147483647 h 17"/>
                <a:gd name="T40" fmla="*/ 2147483647 w 72"/>
                <a:gd name="T41" fmla="*/ 2147483647 h 17"/>
                <a:gd name="T42" fmla="*/ 2147483647 w 72"/>
                <a:gd name="T43" fmla="*/ 2147483647 h 17"/>
                <a:gd name="T44" fmla="*/ 2147483647 w 72"/>
                <a:gd name="T45" fmla="*/ 2147483647 h 17"/>
                <a:gd name="T46" fmla="*/ 2147483647 w 72"/>
                <a:gd name="T47" fmla="*/ 2147483647 h 17"/>
                <a:gd name="T48" fmla="*/ 2147483647 w 72"/>
                <a:gd name="T49" fmla="*/ 2147483647 h 17"/>
                <a:gd name="T50" fmla="*/ 2147483647 w 72"/>
                <a:gd name="T51" fmla="*/ 0 h 17"/>
                <a:gd name="T52" fmla="*/ 2147483647 w 72"/>
                <a:gd name="T53" fmla="*/ 0 h 17"/>
                <a:gd name="T54" fmla="*/ 2147483647 w 72"/>
                <a:gd name="T55" fmla="*/ 0 h 17"/>
                <a:gd name="T56" fmla="*/ 2147483647 w 72"/>
                <a:gd name="T57" fmla="*/ 0 h 17"/>
                <a:gd name="T58" fmla="*/ 2147483647 w 72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17"/>
                <a:gd name="T92" fmla="*/ 72 w 72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17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7"/>
                  </a:lnTo>
                  <a:lnTo>
                    <a:pt x="58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2" y="9"/>
                  </a:lnTo>
                  <a:lnTo>
                    <a:pt x="72" y="6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7" name="Line 1703"/>
            <p:cNvSpPr>
              <a:spLocks noChangeShapeType="1"/>
            </p:cNvSpPr>
            <p:nvPr/>
          </p:nvSpPr>
          <p:spPr bwMode="auto">
            <a:xfrm>
              <a:off x="2161066" y="253099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8" name="Freeform 1704"/>
            <p:cNvSpPr>
              <a:spLocks/>
            </p:cNvSpPr>
            <p:nvPr/>
          </p:nvSpPr>
          <p:spPr bwMode="auto">
            <a:xfrm>
              <a:off x="2155534" y="2528175"/>
              <a:ext cx="5533" cy="12693"/>
            </a:xfrm>
            <a:custGeom>
              <a:avLst/>
              <a:gdLst>
                <a:gd name="T0" fmla="*/ 2147483647 w 19"/>
                <a:gd name="T1" fmla="*/ 2147483647 h 43"/>
                <a:gd name="T2" fmla="*/ 2147483647 w 19"/>
                <a:gd name="T3" fmla="*/ 2147483647 h 43"/>
                <a:gd name="T4" fmla="*/ 2147483647 w 19"/>
                <a:gd name="T5" fmla="*/ 2147483647 h 43"/>
                <a:gd name="T6" fmla="*/ 2147483647 w 19"/>
                <a:gd name="T7" fmla="*/ 2147483647 h 43"/>
                <a:gd name="T8" fmla="*/ 2147483647 w 19"/>
                <a:gd name="T9" fmla="*/ 0 h 43"/>
                <a:gd name="T10" fmla="*/ 2147483647 w 19"/>
                <a:gd name="T11" fmla="*/ 0 h 43"/>
                <a:gd name="T12" fmla="*/ 2147483647 w 19"/>
                <a:gd name="T13" fmla="*/ 0 h 43"/>
                <a:gd name="T14" fmla="*/ 2147483647 w 19"/>
                <a:gd name="T15" fmla="*/ 0 h 43"/>
                <a:gd name="T16" fmla="*/ 2147483647 w 19"/>
                <a:gd name="T17" fmla="*/ 0 h 43"/>
                <a:gd name="T18" fmla="*/ 2147483647 w 19"/>
                <a:gd name="T19" fmla="*/ 0 h 43"/>
                <a:gd name="T20" fmla="*/ 2147483647 w 19"/>
                <a:gd name="T21" fmla="*/ 0 h 43"/>
                <a:gd name="T22" fmla="*/ 2147483647 w 19"/>
                <a:gd name="T23" fmla="*/ 2147483647 h 43"/>
                <a:gd name="T24" fmla="*/ 0 w 19"/>
                <a:gd name="T25" fmla="*/ 2147483647 h 43"/>
                <a:gd name="T26" fmla="*/ 0 w 19"/>
                <a:gd name="T27" fmla="*/ 2147483647 h 43"/>
                <a:gd name="T28" fmla="*/ 0 w 19"/>
                <a:gd name="T29" fmla="*/ 2147483647 h 43"/>
                <a:gd name="T30" fmla="*/ 0 w 19"/>
                <a:gd name="T31" fmla="*/ 2147483647 h 43"/>
                <a:gd name="T32" fmla="*/ 0 w 19"/>
                <a:gd name="T33" fmla="*/ 2147483647 h 43"/>
                <a:gd name="T34" fmla="*/ 2147483647 w 19"/>
                <a:gd name="T35" fmla="*/ 2147483647 h 43"/>
                <a:gd name="T36" fmla="*/ 2147483647 w 19"/>
                <a:gd name="T37" fmla="*/ 2147483647 h 43"/>
                <a:gd name="T38" fmla="*/ 2147483647 w 19"/>
                <a:gd name="T39" fmla="*/ 2147483647 h 43"/>
                <a:gd name="T40" fmla="*/ 2147483647 w 19"/>
                <a:gd name="T41" fmla="*/ 2147483647 h 43"/>
                <a:gd name="T42" fmla="*/ 2147483647 w 19"/>
                <a:gd name="T43" fmla="*/ 2147483647 h 43"/>
                <a:gd name="T44" fmla="*/ 2147483647 w 19"/>
                <a:gd name="T45" fmla="*/ 2147483647 h 43"/>
                <a:gd name="T46" fmla="*/ 2147483647 w 19"/>
                <a:gd name="T47" fmla="*/ 2147483647 h 43"/>
                <a:gd name="T48" fmla="*/ 2147483647 w 19"/>
                <a:gd name="T49" fmla="*/ 2147483647 h 43"/>
                <a:gd name="T50" fmla="*/ 2147483647 w 19"/>
                <a:gd name="T51" fmla="*/ 2147483647 h 43"/>
                <a:gd name="T52" fmla="*/ 2147483647 w 19"/>
                <a:gd name="T53" fmla="*/ 2147483647 h 43"/>
                <a:gd name="T54" fmla="*/ 2147483647 w 19"/>
                <a:gd name="T55" fmla="*/ 2147483647 h 43"/>
                <a:gd name="T56" fmla="*/ 2147483647 w 19"/>
                <a:gd name="T57" fmla="*/ 2147483647 h 43"/>
                <a:gd name="T58" fmla="*/ 2147483647 w 1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3"/>
                <a:gd name="T92" fmla="*/ 19 w 1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3">
                  <a:moveTo>
                    <a:pt x="19" y="9"/>
                  </a:moveTo>
                  <a:lnTo>
                    <a:pt x="19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9" name="Line 1705"/>
            <p:cNvSpPr>
              <a:spLocks noChangeShapeType="1"/>
            </p:cNvSpPr>
            <p:nvPr/>
          </p:nvSpPr>
          <p:spPr bwMode="auto">
            <a:xfrm>
              <a:off x="2158300" y="253522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0" name="Freeform 1706"/>
            <p:cNvSpPr>
              <a:spLocks/>
            </p:cNvSpPr>
            <p:nvPr/>
          </p:nvSpPr>
          <p:spPr bwMode="auto">
            <a:xfrm>
              <a:off x="2155534" y="2535227"/>
              <a:ext cx="26281" cy="5641"/>
            </a:xfrm>
            <a:custGeom>
              <a:avLst/>
              <a:gdLst>
                <a:gd name="T0" fmla="*/ 2147483647 w 95"/>
                <a:gd name="T1" fmla="*/ 0 h 20"/>
                <a:gd name="T2" fmla="*/ 2147483647 w 95"/>
                <a:gd name="T3" fmla="*/ 0 h 20"/>
                <a:gd name="T4" fmla="*/ 2147483647 w 95"/>
                <a:gd name="T5" fmla="*/ 2147483647 h 20"/>
                <a:gd name="T6" fmla="*/ 2147483647 w 95"/>
                <a:gd name="T7" fmla="*/ 2147483647 h 20"/>
                <a:gd name="T8" fmla="*/ 2147483647 w 95"/>
                <a:gd name="T9" fmla="*/ 2147483647 h 20"/>
                <a:gd name="T10" fmla="*/ 0 w 95"/>
                <a:gd name="T11" fmla="*/ 2147483647 h 20"/>
                <a:gd name="T12" fmla="*/ 0 w 95"/>
                <a:gd name="T13" fmla="*/ 2147483647 h 20"/>
                <a:gd name="T14" fmla="*/ 0 w 95"/>
                <a:gd name="T15" fmla="*/ 2147483647 h 20"/>
                <a:gd name="T16" fmla="*/ 0 w 95"/>
                <a:gd name="T17" fmla="*/ 2147483647 h 20"/>
                <a:gd name="T18" fmla="*/ 0 w 95"/>
                <a:gd name="T19" fmla="*/ 2147483647 h 20"/>
                <a:gd name="T20" fmla="*/ 2147483647 w 95"/>
                <a:gd name="T21" fmla="*/ 2147483647 h 20"/>
                <a:gd name="T22" fmla="*/ 2147483647 w 95"/>
                <a:gd name="T23" fmla="*/ 2147483647 h 20"/>
                <a:gd name="T24" fmla="*/ 2147483647 w 95"/>
                <a:gd name="T25" fmla="*/ 2147483647 h 20"/>
                <a:gd name="T26" fmla="*/ 2147483647 w 95"/>
                <a:gd name="T27" fmla="*/ 2147483647 h 20"/>
                <a:gd name="T28" fmla="*/ 2147483647 w 95"/>
                <a:gd name="T29" fmla="*/ 2147483647 h 20"/>
                <a:gd name="T30" fmla="*/ 2147483647 w 95"/>
                <a:gd name="T31" fmla="*/ 2147483647 h 20"/>
                <a:gd name="T32" fmla="*/ 2147483647 w 95"/>
                <a:gd name="T33" fmla="*/ 2147483647 h 20"/>
                <a:gd name="T34" fmla="*/ 2147483647 w 95"/>
                <a:gd name="T35" fmla="*/ 2147483647 h 20"/>
                <a:gd name="T36" fmla="*/ 2147483647 w 95"/>
                <a:gd name="T37" fmla="*/ 2147483647 h 20"/>
                <a:gd name="T38" fmla="*/ 2147483647 w 95"/>
                <a:gd name="T39" fmla="*/ 2147483647 h 20"/>
                <a:gd name="T40" fmla="*/ 2147483647 w 95"/>
                <a:gd name="T41" fmla="*/ 2147483647 h 20"/>
                <a:gd name="T42" fmla="*/ 2147483647 w 95"/>
                <a:gd name="T43" fmla="*/ 2147483647 h 20"/>
                <a:gd name="T44" fmla="*/ 2147483647 w 95"/>
                <a:gd name="T45" fmla="*/ 2147483647 h 20"/>
                <a:gd name="T46" fmla="*/ 2147483647 w 95"/>
                <a:gd name="T47" fmla="*/ 2147483647 h 20"/>
                <a:gd name="T48" fmla="*/ 2147483647 w 95"/>
                <a:gd name="T49" fmla="*/ 2147483647 h 20"/>
                <a:gd name="T50" fmla="*/ 2147483647 w 95"/>
                <a:gd name="T51" fmla="*/ 2147483647 h 20"/>
                <a:gd name="T52" fmla="*/ 2147483647 w 95"/>
                <a:gd name="T53" fmla="*/ 2147483647 h 20"/>
                <a:gd name="T54" fmla="*/ 2147483647 w 95"/>
                <a:gd name="T55" fmla="*/ 0 h 20"/>
                <a:gd name="T56" fmla="*/ 2147483647 w 95"/>
                <a:gd name="T57" fmla="*/ 0 h 20"/>
                <a:gd name="T58" fmla="*/ 2147483647 w 9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5"/>
                <a:gd name="T91" fmla="*/ 0 h 20"/>
                <a:gd name="T92" fmla="*/ 95 w 9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5" h="20">
                  <a:moveTo>
                    <a:pt x="8" y="0"/>
                  </a:moveTo>
                  <a:lnTo>
                    <a:pt x="8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83" y="20"/>
                  </a:lnTo>
                  <a:lnTo>
                    <a:pt x="89" y="20"/>
                  </a:lnTo>
                  <a:lnTo>
                    <a:pt x="91" y="20"/>
                  </a:lnTo>
                  <a:lnTo>
                    <a:pt x="95" y="17"/>
                  </a:lnTo>
                  <a:lnTo>
                    <a:pt x="95" y="15"/>
                  </a:lnTo>
                  <a:lnTo>
                    <a:pt x="95" y="12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9" y="0"/>
                  </a:lnTo>
                  <a:lnTo>
                    <a:pt x="8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1" name="Line 1707"/>
            <p:cNvSpPr>
              <a:spLocks noChangeShapeType="1"/>
            </p:cNvSpPr>
            <p:nvPr/>
          </p:nvSpPr>
          <p:spPr bwMode="auto">
            <a:xfrm>
              <a:off x="2181815" y="253804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2" name="Freeform 1708"/>
            <p:cNvSpPr>
              <a:spLocks/>
            </p:cNvSpPr>
            <p:nvPr/>
          </p:nvSpPr>
          <p:spPr bwMode="auto">
            <a:xfrm>
              <a:off x="2176281" y="2535227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20" y="43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3" name="Line 1709"/>
            <p:cNvSpPr>
              <a:spLocks noChangeShapeType="1"/>
            </p:cNvSpPr>
            <p:nvPr/>
          </p:nvSpPr>
          <p:spPr bwMode="auto">
            <a:xfrm>
              <a:off x="2179047" y="25422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4" name="Freeform 1710"/>
            <p:cNvSpPr>
              <a:spLocks/>
            </p:cNvSpPr>
            <p:nvPr/>
          </p:nvSpPr>
          <p:spPr bwMode="auto">
            <a:xfrm>
              <a:off x="2176281" y="2542278"/>
              <a:ext cx="8299" cy="5641"/>
            </a:xfrm>
            <a:custGeom>
              <a:avLst/>
              <a:gdLst>
                <a:gd name="T0" fmla="*/ 2147483647 w 28"/>
                <a:gd name="T1" fmla="*/ 0 h 20"/>
                <a:gd name="T2" fmla="*/ 2147483647 w 28"/>
                <a:gd name="T3" fmla="*/ 0 h 20"/>
                <a:gd name="T4" fmla="*/ 2147483647 w 28"/>
                <a:gd name="T5" fmla="*/ 2147483647 h 20"/>
                <a:gd name="T6" fmla="*/ 2147483647 w 28"/>
                <a:gd name="T7" fmla="*/ 2147483647 h 20"/>
                <a:gd name="T8" fmla="*/ 2147483647 w 28"/>
                <a:gd name="T9" fmla="*/ 2147483647 h 20"/>
                <a:gd name="T10" fmla="*/ 2147483647 w 28"/>
                <a:gd name="T11" fmla="*/ 2147483647 h 20"/>
                <a:gd name="T12" fmla="*/ 0 w 28"/>
                <a:gd name="T13" fmla="*/ 2147483647 h 20"/>
                <a:gd name="T14" fmla="*/ 0 w 28"/>
                <a:gd name="T15" fmla="*/ 2147483647 h 20"/>
                <a:gd name="T16" fmla="*/ 0 w 28"/>
                <a:gd name="T17" fmla="*/ 2147483647 h 20"/>
                <a:gd name="T18" fmla="*/ 2147483647 w 28"/>
                <a:gd name="T19" fmla="*/ 2147483647 h 20"/>
                <a:gd name="T20" fmla="*/ 2147483647 w 28"/>
                <a:gd name="T21" fmla="*/ 2147483647 h 20"/>
                <a:gd name="T22" fmla="*/ 2147483647 w 28"/>
                <a:gd name="T23" fmla="*/ 2147483647 h 20"/>
                <a:gd name="T24" fmla="*/ 2147483647 w 28"/>
                <a:gd name="T25" fmla="*/ 2147483647 h 20"/>
                <a:gd name="T26" fmla="*/ 2147483647 w 28"/>
                <a:gd name="T27" fmla="*/ 2147483647 h 20"/>
                <a:gd name="T28" fmla="*/ 2147483647 w 28"/>
                <a:gd name="T29" fmla="*/ 2147483647 h 20"/>
                <a:gd name="T30" fmla="*/ 2147483647 w 28"/>
                <a:gd name="T31" fmla="*/ 2147483647 h 20"/>
                <a:gd name="T32" fmla="*/ 2147483647 w 28"/>
                <a:gd name="T33" fmla="*/ 2147483647 h 20"/>
                <a:gd name="T34" fmla="*/ 2147483647 w 28"/>
                <a:gd name="T35" fmla="*/ 2147483647 h 20"/>
                <a:gd name="T36" fmla="*/ 2147483647 w 28"/>
                <a:gd name="T37" fmla="*/ 2147483647 h 20"/>
                <a:gd name="T38" fmla="*/ 2147483647 w 28"/>
                <a:gd name="T39" fmla="*/ 2147483647 h 20"/>
                <a:gd name="T40" fmla="*/ 2147483647 w 28"/>
                <a:gd name="T41" fmla="*/ 2147483647 h 20"/>
                <a:gd name="T42" fmla="*/ 2147483647 w 28"/>
                <a:gd name="T43" fmla="*/ 2147483647 h 20"/>
                <a:gd name="T44" fmla="*/ 2147483647 w 28"/>
                <a:gd name="T45" fmla="*/ 2147483647 h 20"/>
                <a:gd name="T46" fmla="*/ 2147483647 w 28"/>
                <a:gd name="T47" fmla="*/ 2147483647 h 20"/>
                <a:gd name="T48" fmla="*/ 2147483647 w 28"/>
                <a:gd name="T49" fmla="*/ 2147483647 h 20"/>
                <a:gd name="T50" fmla="*/ 2147483647 w 28"/>
                <a:gd name="T51" fmla="*/ 2147483647 h 20"/>
                <a:gd name="T52" fmla="*/ 2147483647 w 28"/>
                <a:gd name="T53" fmla="*/ 2147483647 h 20"/>
                <a:gd name="T54" fmla="*/ 2147483647 w 28"/>
                <a:gd name="T55" fmla="*/ 0 h 20"/>
                <a:gd name="T56" fmla="*/ 2147483647 w 28"/>
                <a:gd name="T57" fmla="*/ 0 h 20"/>
                <a:gd name="T58" fmla="*/ 2147483647 w 2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20"/>
                <a:gd name="T92" fmla="*/ 28 w 2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20">
                  <a:moveTo>
                    <a:pt x="10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5" name="Line 1711"/>
            <p:cNvSpPr>
              <a:spLocks noChangeShapeType="1"/>
            </p:cNvSpPr>
            <p:nvPr/>
          </p:nvSpPr>
          <p:spPr bwMode="auto">
            <a:xfrm>
              <a:off x="2180431" y="25422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6" name="Freeform 1712"/>
            <p:cNvSpPr>
              <a:spLocks/>
            </p:cNvSpPr>
            <p:nvPr/>
          </p:nvSpPr>
          <p:spPr bwMode="auto">
            <a:xfrm>
              <a:off x="2179047" y="2542278"/>
              <a:ext cx="24898" cy="5641"/>
            </a:xfrm>
            <a:custGeom>
              <a:avLst/>
              <a:gdLst>
                <a:gd name="T0" fmla="*/ 2147483647 w 90"/>
                <a:gd name="T1" fmla="*/ 0 h 20"/>
                <a:gd name="T2" fmla="*/ 2147483647 w 90"/>
                <a:gd name="T3" fmla="*/ 0 h 20"/>
                <a:gd name="T4" fmla="*/ 2147483647 w 90"/>
                <a:gd name="T5" fmla="*/ 2147483647 h 20"/>
                <a:gd name="T6" fmla="*/ 2147483647 w 90"/>
                <a:gd name="T7" fmla="*/ 2147483647 h 20"/>
                <a:gd name="T8" fmla="*/ 0 w 90"/>
                <a:gd name="T9" fmla="*/ 2147483647 h 20"/>
                <a:gd name="T10" fmla="*/ 0 w 90"/>
                <a:gd name="T11" fmla="*/ 2147483647 h 20"/>
                <a:gd name="T12" fmla="*/ 0 w 90"/>
                <a:gd name="T13" fmla="*/ 2147483647 h 20"/>
                <a:gd name="T14" fmla="*/ 0 w 90"/>
                <a:gd name="T15" fmla="*/ 2147483647 h 20"/>
                <a:gd name="T16" fmla="*/ 0 w 90"/>
                <a:gd name="T17" fmla="*/ 2147483647 h 20"/>
                <a:gd name="T18" fmla="*/ 0 w 90"/>
                <a:gd name="T19" fmla="*/ 2147483647 h 20"/>
                <a:gd name="T20" fmla="*/ 0 w 90"/>
                <a:gd name="T21" fmla="*/ 2147483647 h 20"/>
                <a:gd name="T22" fmla="*/ 2147483647 w 90"/>
                <a:gd name="T23" fmla="*/ 2147483647 h 20"/>
                <a:gd name="T24" fmla="*/ 2147483647 w 90"/>
                <a:gd name="T25" fmla="*/ 2147483647 h 20"/>
                <a:gd name="T26" fmla="*/ 2147483647 w 90"/>
                <a:gd name="T27" fmla="*/ 2147483647 h 20"/>
                <a:gd name="T28" fmla="*/ 2147483647 w 90"/>
                <a:gd name="T29" fmla="*/ 2147483647 h 20"/>
                <a:gd name="T30" fmla="*/ 2147483647 w 90"/>
                <a:gd name="T31" fmla="*/ 2147483647 h 20"/>
                <a:gd name="T32" fmla="*/ 2147483647 w 90"/>
                <a:gd name="T33" fmla="*/ 2147483647 h 20"/>
                <a:gd name="T34" fmla="*/ 2147483647 w 90"/>
                <a:gd name="T35" fmla="*/ 2147483647 h 20"/>
                <a:gd name="T36" fmla="*/ 2147483647 w 90"/>
                <a:gd name="T37" fmla="*/ 2147483647 h 20"/>
                <a:gd name="T38" fmla="*/ 2147483647 w 90"/>
                <a:gd name="T39" fmla="*/ 2147483647 h 20"/>
                <a:gd name="T40" fmla="*/ 2147483647 w 90"/>
                <a:gd name="T41" fmla="*/ 2147483647 h 20"/>
                <a:gd name="T42" fmla="*/ 2147483647 w 90"/>
                <a:gd name="T43" fmla="*/ 2147483647 h 20"/>
                <a:gd name="T44" fmla="*/ 2147483647 w 90"/>
                <a:gd name="T45" fmla="*/ 2147483647 h 20"/>
                <a:gd name="T46" fmla="*/ 2147483647 w 90"/>
                <a:gd name="T47" fmla="*/ 2147483647 h 20"/>
                <a:gd name="T48" fmla="*/ 2147483647 w 90"/>
                <a:gd name="T49" fmla="*/ 2147483647 h 20"/>
                <a:gd name="T50" fmla="*/ 2147483647 w 90"/>
                <a:gd name="T51" fmla="*/ 2147483647 h 20"/>
                <a:gd name="T52" fmla="*/ 2147483647 w 90"/>
                <a:gd name="T53" fmla="*/ 2147483647 h 20"/>
                <a:gd name="T54" fmla="*/ 2147483647 w 90"/>
                <a:gd name="T55" fmla="*/ 0 h 20"/>
                <a:gd name="T56" fmla="*/ 2147483647 w 90"/>
                <a:gd name="T57" fmla="*/ 0 h 20"/>
                <a:gd name="T58" fmla="*/ 2147483647 w 9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0"/>
                <a:gd name="T91" fmla="*/ 0 h 20"/>
                <a:gd name="T92" fmla="*/ 90 w 9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0" h="20">
                  <a:moveTo>
                    <a:pt x="8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76" y="20"/>
                  </a:lnTo>
                  <a:lnTo>
                    <a:pt x="81" y="20"/>
                  </a:lnTo>
                  <a:lnTo>
                    <a:pt x="84" y="20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90" y="15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86" y="5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7" name="Line 1713"/>
            <p:cNvSpPr>
              <a:spLocks noChangeShapeType="1"/>
            </p:cNvSpPr>
            <p:nvPr/>
          </p:nvSpPr>
          <p:spPr bwMode="auto">
            <a:xfrm>
              <a:off x="2199797" y="25422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8" name="Freeform 1714"/>
            <p:cNvSpPr>
              <a:spLocks/>
            </p:cNvSpPr>
            <p:nvPr/>
          </p:nvSpPr>
          <p:spPr bwMode="auto">
            <a:xfrm>
              <a:off x="2198412" y="2542278"/>
              <a:ext cx="15216" cy="5641"/>
            </a:xfrm>
            <a:custGeom>
              <a:avLst/>
              <a:gdLst>
                <a:gd name="T0" fmla="*/ 2147483647 w 57"/>
                <a:gd name="T1" fmla="*/ 0 h 20"/>
                <a:gd name="T2" fmla="*/ 2147483647 w 57"/>
                <a:gd name="T3" fmla="*/ 0 h 20"/>
                <a:gd name="T4" fmla="*/ 2147483647 w 57"/>
                <a:gd name="T5" fmla="*/ 2147483647 h 20"/>
                <a:gd name="T6" fmla="*/ 2147483647 w 57"/>
                <a:gd name="T7" fmla="*/ 2147483647 h 20"/>
                <a:gd name="T8" fmla="*/ 2147483647 w 57"/>
                <a:gd name="T9" fmla="*/ 2147483647 h 20"/>
                <a:gd name="T10" fmla="*/ 0 w 57"/>
                <a:gd name="T11" fmla="*/ 2147483647 h 20"/>
                <a:gd name="T12" fmla="*/ 0 w 57"/>
                <a:gd name="T13" fmla="*/ 2147483647 h 20"/>
                <a:gd name="T14" fmla="*/ 0 w 57"/>
                <a:gd name="T15" fmla="*/ 2147483647 h 20"/>
                <a:gd name="T16" fmla="*/ 0 w 57"/>
                <a:gd name="T17" fmla="*/ 2147483647 h 20"/>
                <a:gd name="T18" fmla="*/ 0 w 57"/>
                <a:gd name="T19" fmla="*/ 2147483647 h 20"/>
                <a:gd name="T20" fmla="*/ 2147483647 w 57"/>
                <a:gd name="T21" fmla="*/ 2147483647 h 20"/>
                <a:gd name="T22" fmla="*/ 2147483647 w 57"/>
                <a:gd name="T23" fmla="*/ 2147483647 h 20"/>
                <a:gd name="T24" fmla="*/ 2147483647 w 57"/>
                <a:gd name="T25" fmla="*/ 2147483647 h 20"/>
                <a:gd name="T26" fmla="*/ 2147483647 w 57"/>
                <a:gd name="T27" fmla="*/ 2147483647 h 20"/>
                <a:gd name="T28" fmla="*/ 2147483647 w 57"/>
                <a:gd name="T29" fmla="*/ 2147483647 h 20"/>
                <a:gd name="T30" fmla="*/ 2147483647 w 57"/>
                <a:gd name="T31" fmla="*/ 2147483647 h 20"/>
                <a:gd name="T32" fmla="*/ 2147483647 w 57"/>
                <a:gd name="T33" fmla="*/ 2147483647 h 20"/>
                <a:gd name="T34" fmla="*/ 2147483647 w 57"/>
                <a:gd name="T35" fmla="*/ 2147483647 h 20"/>
                <a:gd name="T36" fmla="*/ 2147483647 w 57"/>
                <a:gd name="T37" fmla="*/ 2147483647 h 20"/>
                <a:gd name="T38" fmla="*/ 2147483647 w 57"/>
                <a:gd name="T39" fmla="*/ 2147483647 h 20"/>
                <a:gd name="T40" fmla="*/ 2147483647 w 57"/>
                <a:gd name="T41" fmla="*/ 2147483647 h 20"/>
                <a:gd name="T42" fmla="*/ 2147483647 w 57"/>
                <a:gd name="T43" fmla="*/ 2147483647 h 20"/>
                <a:gd name="T44" fmla="*/ 2147483647 w 57"/>
                <a:gd name="T45" fmla="*/ 2147483647 h 20"/>
                <a:gd name="T46" fmla="*/ 2147483647 w 57"/>
                <a:gd name="T47" fmla="*/ 2147483647 h 20"/>
                <a:gd name="T48" fmla="*/ 2147483647 w 57"/>
                <a:gd name="T49" fmla="*/ 2147483647 h 20"/>
                <a:gd name="T50" fmla="*/ 2147483647 w 57"/>
                <a:gd name="T51" fmla="*/ 2147483647 h 20"/>
                <a:gd name="T52" fmla="*/ 2147483647 w 57"/>
                <a:gd name="T53" fmla="*/ 2147483647 h 20"/>
                <a:gd name="T54" fmla="*/ 2147483647 w 57"/>
                <a:gd name="T55" fmla="*/ 0 h 20"/>
                <a:gd name="T56" fmla="*/ 2147483647 w 57"/>
                <a:gd name="T57" fmla="*/ 0 h 20"/>
                <a:gd name="T58" fmla="*/ 2147483647 w 5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"/>
                <a:gd name="T91" fmla="*/ 0 h 20"/>
                <a:gd name="T92" fmla="*/ 57 w 5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" h="20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45" y="20"/>
                  </a:lnTo>
                  <a:lnTo>
                    <a:pt x="49" y="20"/>
                  </a:lnTo>
                  <a:lnTo>
                    <a:pt x="51" y="20"/>
                  </a:lnTo>
                  <a:lnTo>
                    <a:pt x="54" y="20"/>
                  </a:lnTo>
                  <a:lnTo>
                    <a:pt x="54" y="17"/>
                  </a:lnTo>
                  <a:lnTo>
                    <a:pt x="57" y="15"/>
                  </a:lnTo>
                  <a:lnTo>
                    <a:pt x="57" y="11"/>
                  </a:lnTo>
                  <a:lnTo>
                    <a:pt x="57" y="9"/>
                  </a:lnTo>
                  <a:lnTo>
                    <a:pt x="57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9" name="Line 1715"/>
            <p:cNvSpPr>
              <a:spLocks noChangeShapeType="1"/>
            </p:cNvSpPr>
            <p:nvPr/>
          </p:nvSpPr>
          <p:spPr bwMode="auto">
            <a:xfrm>
              <a:off x="2210862" y="25422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0" name="Freeform 1716"/>
            <p:cNvSpPr>
              <a:spLocks/>
            </p:cNvSpPr>
            <p:nvPr/>
          </p:nvSpPr>
          <p:spPr bwMode="auto">
            <a:xfrm>
              <a:off x="2208096" y="2542278"/>
              <a:ext cx="16599" cy="5641"/>
            </a:xfrm>
            <a:custGeom>
              <a:avLst/>
              <a:gdLst>
                <a:gd name="T0" fmla="*/ 2147483647 w 58"/>
                <a:gd name="T1" fmla="*/ 0 h 20"/>
                <a:gd name="T2" fmla="*/ 2147483647 w 58"/>
                <a:gd name="T3" fmla="*/ 0 h 20"/>
                <a:gd name="T4" fmla="*/ 2147483647 w 58"/>
                <a:gd name="T5" fmla="*/ 2147483647 h 20"/>
                <a:gd name="T6" fmla="*/ 2147483647 w 58"/>
                <a:gd name="T7" fmla="*/ 2147483647 h 20"/>
                <a:gd name="T8" fmla="*/ 2147483647 w 58"/>
                <a:gd name="T9" fmla="*/ 2147483647 h 20"/>
                <a:gd name="T10" fmla="*/ 0 w 58"/>
                <a:gd name="T11" fmla="*/ 2147483647 h 20"/>
                <a:gd name="T12" fmla="*/ 0 w 58"/>
                <a:gd name="T13" fmla="*/ 2147483647 h 20"/>
                <a:gd name="T14" fmla="*/ 0 w 58"/>
                <a:gd name="T15" fmla="*/ 2147483647 h 20"/>
                <a:gd name="T16" fmla="*/ 0 w 58"/>
                <a:gd name="T17" fmla="*/ 2147483647 h 20"/>
                <a:gd name="T18" fmla="*/ 0 w 58"/>
                <a:gd name="T19" fmla="*/ 2147483647 h 20"/>
                <a:gd name="T20" fmla="*/ 2147483647 w 58"/>
                <a:gd name="T21" fmla="*/ 2147483647 h 20"/>
                <a:gd name="T22" fmla="*/ 2147483647 w 58"/>
                <a:gd name="T23" fmla="*/ 2147483647 h 20"/>
                <a:gd name="T24" fmla="*/ 2147483647 w 58"/>
                <a:gd name="T25" fmla="*/ 2147483647 h 20"/>
                <a:gd name="T26" fmla="*/ 2147483647 w 58"/>
                <a:gd name="T27" fmla="*/ 2147483647 h 20"/>
                <a:gd name="T28" fmla="*/ 2147483647 w 58"/>
                <a:gd name="T29" fmla="*/ 2147483647 h 20"/>
                <a:gd name="T30" fmla="*/ 2147483647 w 58"/>
                <a:gd name="T31" fmla="*/ 2147483647 h 20"/>
                <a:gd name="T32" fmla="*/ 2147483647 w 58"/>
                <a:gd name="T33" fmla="*/ 2147483647 h 20"/>
                <a:gd name="T34" fmla="*/ 2147483647 w 58"/>
                <a:gd name="T35" fmla="*/ 2147483647 h 20"/>
                <a:gd name="T36" fmla="*/ 2147483647 w 58"/>
                <a:gd name="T37" fmla="*/ 2147483647 h 20"/>
                <a:gd name="T38" fmla="*/ 2147483647 w 58"/>
                <a:gd name="T39" fmla="*/ 2147483647 h 20"/>
                <a:gd name="T40" fmla="*/ 2147483647 w 58"/>
                <a:gd name="T41" fmla="*/ 2147483647 h 20"/>
                <a:gd name="T42" fmla="*/ 2147483647 w 58"/>
                <a:gd name="T43" fmla="*/ 2147483647 h 20"/>
                <a:gd name="T44" fmla="*/ 2147483647 w 58"/>
                <a:gd name="T45" fmla="*/ 2147483647 h 20"/>
                <a:gd name="T46" fmla="*/ 2147483647 w 58"/>
                <a:gd name="T47" fmla="*/ 2147483647 h 20"/>
                <a:gd name="T48" fmla="*/ 2147483647 w 58"/>
                <a:gd name="T49" fmla="*/ 2147483647 h 20"/>
                <a:gd name="T50" fmla="*/ 2147483647 w 58"/>
                <a:gd name="T51" fmla="*/ 2147483647 h 20"/>
                <a:gd name="T52" fmla="*/ 2147483647 w 58"/>
                <a:gd name="T53" fmla="*/ 2147483647 h 20"/>
                <a:gd name="T54" fmla="*/ 2147483647 w 58"/>
                <a:gd name="T55" fmla="*/ 0 h 20"/>
                <a:gd name="T56" fmla="*/ 2147483647 w 58"/>
                <a:gd name="T57" fmla="*/ 0 h 20"/>
                <a:gd name="T58" fmla="*/ 2147483647 w 5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20"/>
                <a:gd name="T92" fmla="*/ 58 w 5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20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46" y="20"/>
                  </a:lnTo>
                  <a:lnTo>
                    <a:pt x="49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17"/>
                  </a:lnTo>
                  <a:lnTo>
                    <a:pt x="58" y="15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1" name="Line 1717"/>
            <p:cNvSpPr>
              <a:spLocks noChangeShapeType="1"/>
            </p:cNvSpPr>
            <p:nvPr/>
          </p:nvSpPr>
          <p:spPr bwMode="auto">
            <a:xfrm>
              <a:off x="2221927" y="25422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2" name="Freeform 1718"/>
            <p:cNvSpPr>
              <a:spLocks/>
            </p:cNvSpPr>
            <p:nvPr/>
          </p:nvSpPr>
          <p:spPr bwMode="auto">
            <a:xfrm>
              <a:off x="2219161" y="2542278"/>
              <a:ext cx="13832" cy="5641"/>
            </a:xfrm>
            <a:custGeom>
              <a:avLst/>
              <a:gdLst>
                <a:gd name="T0" fmla="*/ 2147483647 w 52"/>
                <a:gd name="T1" fmla="*/ 0 h 20"/>
                <a:gd name="T2" fmla="*/ 2147483647 w 52"/>
                <a:gd name="T3" fmla="*/ 0 h 20"/>
                <a:gd name="T4" fmla="*/ 2147483647 w 52"/>
                <a:gd name="T5" fmla="*/ 2147483647 h 20"/>
                <a:gd name="T6" fmla="*/ 2147483647 w 52"/>
                <a:gd name="T7" fmla="*/ 2147483647 h 20"/>
                <a:gd name="T8" fmla="*/ 2147483647 w 52"/>
                <a:gd name="T9" fmla="*/ 2147483647 h 20"/>
                <a:gd name="T10" fmla="*/ 2147483647 w 52"/>
                <a:gd name="T11" fmla="*/ 2147483647 h 20"/>
                <a:gd name="T12" fmla="*/ 0 w 52"/>
                <a:gd name="T13" fmla="*/ 2147483647 h 20"/>
                <a:gd name="T14" fmla="*/ 0 w 52"/>
                <a:gd name="T15" fmla="*/ 2147483647 h 20"/>
                <a:gd name="T16" fmla="*/ 0 w 52"/>
                <a:gd name="T17" fmla="*/ 2147483647 h 20"/>
                <a:gd name="T18" fmla="*/ 2147483647 w 52"/>
                <a:gd name="T19" fmla="*/ 2147483647 h 20"/>
                <a:gd name="T20" fmla="*/ 2147483647 w 52"/>
                <a:gd name="T21" fmla="*/ 2147483647 h 20"/>
                <a:gd name="T22" fmla="*/ 2147483647 w 52"/>
                <a:gd name="T23" fmla="*/ 2147483647 h 20"/>
                <a:gd name="T24" fmla="*/ 2147483647 w 52"/>
                <a:gd name="T25" fmla="*/ 2147483647 h 20"/>
                <a:gd name="T26" fmla="*/ 2147483647 w 52"/>
                <a:gd name="T27" fmla="*/ 2147483647 h 20"/>
                <a:gd name="T28" fmla="*/ 2147483647 w 52"/>
                <a:gd name="T29" fmla="*/ 2147483647 h 20"/>
                <a:gd name="T30" fmla="*/ 2147483647 w 52"/>
                <a:gd name="T31" fmla="*/ 2147483647 h 20"/>
                <a:gd name="T32" fmla="*/ 2147483647 w 52"/>
                <a:gd name="T33" fmla="*/ 2147483647 h 20"/>
                <a:gd name="T34" fmla="*/ 2147483647 w 52"/>
                <a:gd name="T35" fmla="*/ 2147483647 h 20"/>
                <a:gd name="T36" fmla="*/ 2147483647 w 52"/>
                <a:gd name="T37" fmla="*/ 2147483647 h 20"/>
                <a:gd name="T38" fmla="*/ 2147483647 w 52"/>
                <a:gd name="T39" fmla="*/ 2147483647 h 20"/>
                <a:gd name="T40" fmla="*/ 2147483647 w 52"/>
                <a:gd name="T41" fmla="*/ 2147483647 h 20"/>
                <a:gd name="T42" fmla="*/ 2147483647 w 52"/>
                <a:gd name="T43" fmla="*/ 2147483647 h 20"/>
                <a:gd name="T44" fmla="*/ 2147483647 w 52"/>
                <a:gd name="T45" fmla="*/ 2147483647 h 20"/>
                <a:gd name="T46" fmla="*/ 2147483647 w 52"/>
                <a:gd name="T47" fmla="*/ 2147483647 h 20"/>
                <a:gd name="T48" fmla="*/ 2147483647 w 52"/>
                <a:gd name="T49" fmla="*/ 2147483647 h 20"/>
                <a:gd name="T50" fmla="*/ 2147483647 w 52"/>
                <a:gd name="T51" fmla="*/ 2147483647 h 20"/>
                <a:gd name="T52" fmla="*/ 2147483647 w 52"/>
                <a:gd name="T53" fmla="*/ 2147483647 h 20"/>
                <a:gd name="T54" fmla="*/ 2147483647 w 52"/>
                <a:gd name="T55" fmla="*/ 0 h 20"/>
                <a:gd name="T56" fmla="*/ 2147483647 w 52"/>
                <a:gd name="T57" fmla="*/ 0 h 20"/>
                <a:gd name="T58" fmla="*/ 2147483647 w 5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20"/>
                <a:gd name="T92" fmla="*/ 52 w 5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20">
                  <a:moveTo>
                    <a:pt x="12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4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37" y="20"/>
                  </a:lnTo>
                  <a:lnTo>
                    <a:pt x="43" y="20"/>
                  </a:lnTo>
                  <a:lnTo>
                    <a:pt x="46" y="20"/>
                  </a:lnTo>
                  <a:lnTo>
                    <a:pt x="49" y="20"/>
                  </a:lnTo>
                  <a:lnTo>
                    <a:pt x="49" y="17"/>
                  </a:lnTo>
                  <a:lnTo>
                    <a:pt x="52" y="15"/>
                  </a:lnTo>
                  <a:lnTo>
                    <a:pt x="52" y="11"/>
                  </a:lnTo>
                  <a:lnTo>
                    <a:pt x="52" y="9"/>
                  </a:lnTo>
                  <a:lnTo>
                    <a:pt x="52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3" name="Line 1719"/>
            <p:cNvSpPr>
              <a:spLocks noChangeShapeType="1"/>
            </p:cNvSpPr>
            <p:nvPr/>
          </p:nvSpPr>
          <p:spPr bwMode="auto">
            <a:xfrm>
              <a:off x="2232993" y="254509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4" name="Freeform 1720"/>
            <p:cNvSpPr>
              <a:spLocks/>
            </p:cNvSpPr>
            <p:nvPr/>
          </p:nvSpPr>
          <p:spPr bwMode="auto">
            <a:xfrm>
              <a:off x="2227460" y="2542278"/>
              <a:ext cx="5533" cy="12693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2147483647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0 h 46"/>
                <a:gd name="T14" fmla="*/ 2147483647 w 21"/>
                <a:gd name="T15" fmla="*/ 0 h 46"/>
                <a:gd name="T16" fmla="*/ 2147483647 w 21"/>
                <a:gd name="T17" fmla="*/ 0 h 46"/>
                <a:gd name="T18" fmla="*/ 2147483647 w 21"/>
                <a:gd name="T19" fmla="*/ 2147483647 h 46"/>
                <a:gd name="T20" fmla="*/ 2147483647 w 21"/>
                <a:gd name="T21" fmla="*/ 2147483647 h 46"/>
                <a:gd name="T22" fmla="*/ 2147483647 w 21"/>
                <a:gd name="T23" fmla="*/ 2147483647 h 46"/>
                <a:gd name="T24" fmla="*/ 0 w 21"/>
                <a:gd name="T25" fmla="*/ 2147483647 h 46"/>
                <a:gd name="T26" fmla="*/ 0 w 21"/>
                <a:gd name="T27" fmla="*/ 2147483647 h 46"/>
                <a:gd name="T28" fmla="*/ 0 w 21"/>
                <a:gd name="T29" fmla="*/ 2147483647 h 46"/>
                <a:gd name="T30" fmla="*/ 0 w 21"/>
                <a:gd name="T31" fmla="*/ 2147483647 h 46"/>
                <a:gd name="T32" fmla="*/ 0 w 21"/>
                <a:gd name="T33" fmla="*/ 2147483647 h 46"/>
                <a:gd name="T34" fmla="*/ 2147483647 w 21"/>
                <a:gd name="T35" fmla="*/ 2147483647 h 46"/>
                <a:gd name="T36" fmla="*/ 2147483647 w 21"/>
                <a:gd name="T37" fmla="*/ 2147483647 h 46"/>
                <a:gd name="T38" fmla="*/ 2147483647 w 21"/>
                <a:gd name="T39" fmla="*/ 2147483647 h 46"/>
                <a:gd name="T40" fmla="*/ 2147483647 w 21"/>
                <a:gd name="T41" fmla="*/ 2147483647 h 46"/>
                <a:gd name="T42" fmla="*/ 2147483647 w 21"/>
                <a:gd name="T43" fmla="*/ 2147483647 h 46"/>
                <a:gd name="T44" fmla="*/ 2147483647 w 21"/>
                <a:gd name="T45" fmla="*/ 2147483647 h 46"/>
                <a:gd name="T46" fmla="*/ 2147483647 w 21"/>
                <a:gd name="T47" fmla="*/ 2147483647 h 46"/>
                <a:gd name="T48" fmla="*/ 2147483647 w 21"/>
                <a:gd name="T49" fmla="*/ 2147483647 h 46"/>
                <a:gd name="T50" fmla="*/ 2147483647 w 21"/>
                <a:gd name="T51" fmla="*/ 2147483647 h 46"/>
                <a:gd name="T52" fmla="*/ 2147483647 w 21"/>
                <a:gd name="T53" fmla="*/ 2147483647 h 46"/>
                <a:gd name="T54" fmla="*/ 2147483647 w 21"/>
                <a:gd name="T55" fmla="*/ 2147483647 h 46"/>
                <a:gd name="T56" fmla="*/ 2147483647 w 21"/>
                <a:gd name="T57" fmla="*/ 2147483647 h 46"/>
                <a:gd name="T58" fmla="*/ 2147483647 w 21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6"/>
                <a:gd name="T92" fmla="*/ 21 w 21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6">
                  <a:moveTo>
                    <a:pt x="21" y="11"/>
                  </a:moveTo>
                  <a:lnTo>
                    <a:pt x="21" y="9"/>
                  </a:lnTo>
                  <a:lnTo>
                    <a:pt x="21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5" y="46"/>
                  </a:lnTo>
                  <a:lnTo>
                    <a:pt x="18" y="44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5" name="Line 1721"/>
            <p:cNvSpPr>
              <a:spLocks noChangeShapeType="1"/>
            </p:cNvSpPr>
            <p:nvPr/>
          </p:nvSpPr>
          <p:spPr bwMode="auto">
            <a:xfrm>
              <a:off x="2230227" y="254933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6" name="Freeform 1722"/>
            <p:cNvSpPr>
              <a:spLocks/>
            </p:cNvSpPr>
            <p:nvPr/>
          </p:nvSpPr>
          <p:spPr bwMode="auto">
            <a:xfrm>
              <a:off x="2227460" y="2549330"/>
              <a:ext cx="6917" cy="5641"/>
            </a:xfrm>
            <a:custGeom>
              <a:avLst/>
              <a:gdLst>
                <a:gd name="T0" fmla="*/ 2147483647 w 27"/>
                <a:gd name="T1" fmla="*/ 0 h 20"/>
                <a:gd name="T2" fmla="*/ 2147483647 w 27"/>
                <a:gd name="T3" fmla="*/ 0 h 20"/>
                <a:gd name="T4" fmla="*/ 2147483647 w 27"/>
                <a:gd name="T5" fmla="*/ 2147483647 h 20"/>
                <a:gd name="T6" fmla="*/ 2147483647 w 27"/>
                <a:gd name="T7" fmla="*/ 2147483647 h 20"/>
                <a:gd name="T8" fmla="*/ 2147483647 w 27"/>
                <a:gd name="T9" fmla="*/ 2147483647 h 20"/>
                <a:gd name="T10" fmla="*/ 0 w 27"/>
                <a:gd name="T11" fmla="*/ 2147483647 h 20"/>
                <a:gd name="T12" fmla="*/ 0 w 27"/>
                <a:gd name="T13" fmla="*/ 2147483647 h 20"/>
                <a:gd name="T14" fmla="*/ 0 w 27"/>
                <a:gd name="T15" fmla="*/ 2147483647 h 20"/>
                <a:gd name="T16" fmla="*/ 0 w 27"/>
                <a:gd name="T17" fmla="*/ 2147483647 h 20"/>
                <a:gd name="T18" fmla="*/ 0 w 27"/>
                <a:gd name="T19" fmla="*/ 2147483647 h 20"/>
                <a:gd name="T20" fmla="*/ 2147483647 w 27"/>
                <a:gd name="T21" fmla="*/ 2147483647 h 20"/>
                <a:gd name="T22" fmla="*/ 2147483647 w 27"/>
                <a:gd name="T23" fmla="*/ 2147483647 h 20"/>
                <a:gd name="T24" fmla="*/ 2147483647 w 27"/>
                <a:gd name="T25" fmla="*/ 2147483647 h 20"/>
                <a:gd name="T26" fmla="*/ 2147483647 w 27"/>
                <a:gd name="T27" fmla="*/ 2147483647 h 20"/>
                <a:gd name="T28" fmla="*/ 2147483647 w 27"/>
                <a:gd name="T29" fmla="*/ 2147483647 h 20"/>
                <a:gd name="T30" fmla="*/ 2147483647 w 27"/>
                <a:gd name="T31" fmla="*/ 2147483647 h 20"/>
                <a:gd name="T32" fmla="*/ 2147483647 w 27"/>
                <a:gd name="T33" fmla="*/ 2147483647 h 20"/>
                <a:gd name="T34" fmla="*/ 2147483647 w 27"/>
                <a:gd name="T35" fmla="*/ 2147483647 h 20"/>
                <a:gd name="T36" fmla="*/ 2147483647 w 27"/>
                <a:gd name="T37" fmla="*/ 2147483647 h 20"/>
                <a:gd name="T38" fmla="*/ 2147483647 w 27"/>
                <a:gd name="T39" fmla="*/ 2147483647 h 20"/>
                <a:gd name="T40" fmla="*/ 2147483647 w 27"/>
                <a:gd name="T41" fmla="*/ 2147483647 h 20"/>
                <a:gd name="T42" fmla="*/ 2147483647 w 27"/>
                <a:gd name="T43" fmla="*/ 2147483647 h 20"/>
                <a:gd name="T44" fmla="*/ 2147483647 w 27"/>
                <a:gd name="T45" fmla="*/ 2147483647 h 20"/>
                <a:gd name="T46" fmla="*/ 2147483647 w 27"/>
                <a:gd name="T47" fmla="*/ 2147483647 h 20"/>
                <a:gd name="T48" fmla="*/ 2147483647 w 27"/>
                <a:gd name="T49" fmla="*/ 2147483647 h 20"/>
                <a:gd name="T50" fmla="*/ 2147483647 w 27"/>
                <a:gd name="T51" fmla="*/ 2147483647 h 20"/>
                <a:gd name="T52" fmla="*/ 2147483647 w 27"/>
                <a:gd name="T53" fmla="*/ 2147483647 h 20"/>
                <a:gd name="T54" fmla="*/ 2147483647 w 27"/>
                <a:gd name="T55" fmla="*/ 0 h 20"/>
                <a:gd name="T56" fmla="*/ 2147483647 w 27"/>
                <a:gd name="T57" fmla="*/ 0 h 20"/>
                <a:gd name="T58" fmla="*/ 2147483647 w 2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20"/>
                <a:gd name="T92" fmla="*/ 27 w 2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20">
                  <a:moveTo>
                    <a:pt x="10" y="0"/>
                  </a:moveTo>
                  <a:lnTo>
                    <a:pt x="10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5" y="20"/>
                  </a:lnTo>
                  <a:lnTo>
                    <a:pt x="21" y="20"/>
                  </a:lnTo>
                  <a:lnTo>
                    <a:pt x="24" y="18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7" name="Line 1723"/>
            <p:cNvSpPr>
              <a:spLocks noChangeShapeType="1"/>
            </p:cNvSpPr>
            <p:nvPr/>
          </p:nvSpPr>
          <p:spPr bwMode="auto">
            <a:xfrm>
              <a:off x="2231609" y="254933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8" name="Freeform 1724"/>
            <p:cNvSpPr>
              <a:spLocks/>
            </p:cNvSpPr>
            <p:nvPr/>
          </p:nvSpPr>
          <p:spPr bwMode="auto">
            <a:xfrm>
              <a:off x="2228843" y="2549330"/>
              <a:ext cx="6917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2147483647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2147483647 w 23"/>
                <a:gd name="T11" fmla="*/ 2147483647 h 20"/>
                <a:gd name="T12" fmla="*/ 0 w 23"/>
                <a:gd name="T13" fmla="*/ 2147483647 h 20"/>
                <a:gd name="T14" fmla="*/ 0 w 23"/>
                <a:gd name="T15" fmla="*/ 2147483647 h 20"/>
                <a:gd name="T16" fmla="*/ 0 w 23"/>
                <a:gd name="T17" fmla="*/ 2147483647 h 20"/>
                <a:gd name="T18" fmla="*/ 2147483647 w 23"/>
                <a:gd name="T19" fmla="*/ 2147483647 h 20"/>
                <a:gd name="T20" fmla="*/ 2147483647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2147483647 h 20"/>
                <a:gd name="T54" fmla="*/ 2147483647 w 23"/>
                <a:gd name="T55" fmla="*/ 0 h 20"/>
                <a:gd name="T56" fmla="*/ 2147483647 w 23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0"/>
                <a:gd name="T89" fmla="*/ 23 w 23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0">
                  <a:moveTo>
                    <a:pt x="12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9" name="Line 1725"/>
            <p:cNvSpPr>
              <a:spLocks noChangeShapeType="1"/>
            </p:cNvSpPr>
            <p:nvPr/>
          </p:nvSpPr>
          <p:spPr bwMode="auto">
            <a:xfrm>
              <a:off x="2232993" y="254933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0" name="Freeform 1726"/>
            <p:cNvSpPr>
              <a:spLocks/>
            </p:cNvSpPr>
            <p:nvPr/>
          </p:nvSpPr>
          <p:spPr bwMode="auto">
            <a:xfrm>
              <a:off x="2230227" y="2549330"/>
              <a:ext cx="8299" cy="5641"/>
            </a:xfrm>
            <a:custGeom>
              <a:avLst/>
              <a:gdLst>
                <a:gd name="T0" fmla="*/ 2147483647 w 31"/>
                <a:gd name="T1" fmla="*/ 0 h 20"/>
                <a:gd name="T2" fmla="*/ 2147483647 w 31"/>
                <a:gd name="T3" fmla="*/ 0 h 20"/>
                <a:gd name="T4" fmla="*/ 2147483647 w 31"/>
                <a:gd name="T5" fmla="*/ 2147483647 h 20"/>
                <a:gd name="T6" fmla="*/ 2147483647 w 31"/>
                <a:gd name="T7" fmla="*/ 2147483647 h 20"/>
                <a:gd name="T8" fmla="*/ 2147483647 w 31"/>
                <a:gd name="T9" fmla="*/ 2147483647 h 20"/>
                <a:gd name="T10" fmla="*/ 2147483647 w 31"/>
                <a:gd name="T11" fmla="*/ 2147483647 h 20"/>
                <a:gd name="T12" fmla="*/ 0 w 31"/>
                <a:gd name="T13" fmla="*/ 2147483647 h 20"/>
                <a:gd name="T14" fmla="*/ 0 w 31"/>
                <a:gd name="T15" fmla="*/ 2147483647 h 20"/>
                <a:gd name="T16" fmla="*/ 0 w 31"/>
                <a:gd name="T17" fmla="*/ 2147483647 h 20"/>
                <a:gd name="T18" fmla="*/ 2147483647 w 31"/>
                <a:gd name="T19" fmla="*/ 2147483647 h 20"/>
                <a:gd name="T20" fmla="*/ 2147483647 w 31"/>
                <a:gd name="T21" fmla="*/ 2147483647 h 20"/>
                <a:gd name="T22" fmla="*/ 2147483647 w 31"/>
                <a:gd name="T23" fmla="*/ 2147483647 h 20"/>
                <a:gd name="T24" fmla="*/ 2147483647 w 31"/>
                <a:gd name="T25" fmla="*/ 2147483647 h 20"/>
                <a:gd name="T26" fmla="*/ 2147483647 w 31"/>
                <a:gd name="T27" fmla="*/ 2147483647 h 20"/>
                <a:gd name="T28" fmla="*/ 2147483647 w 31"/>
                <a:gd name="T29" fmla="*/ 2147483647 h 20"/>
                <a:gd name="T30" fmla="*/ 2147483647 w 31"/>
                <a:gd name="T31" fmla="*/ 2147483647 h 20"/>
                <a:gd name="T32" fmla="*/ 2147483647 w 31"/>
                <a:gd name="T33" fmla="*/ 2147483647 h 20"/>
                <a:gd name="T34" fmla="*/ 2147483647 w 31"/>
                <a:gd name="T35" fmla="*/ 2147483647 h 20"/>
                <a:gd name="T36" fmla="*/ 2147483647 w 31"/>
                <a:gd name="T37" fmla="*/ 2147483647 h 20"/>
                <a:gd name="T38" fmla="*/ 2147483647 w 31"/>
                <a:gd name="T39" fmla="*/ 2147483647 h 20"/>
                <a:gd name="T40" fmla="*/ 2147483647 w 31"/>
                <a:gd name="T41" fmla="*/ 2147483647 h 20"/>
                <a:gd name="T42" fmla="*/ 2147483647 w 31"/>
                <a:gd name="T43" fmla="*/ 2147483647 h 20"/>
                <a:gd name="T44" fmla="*/ 2147483647 w 31"/>
                <a:gd name="T45" fmla="*/ 2147483647 h 20"/>
                <a:gd name="T46" fmla="*/ 2147483647 w 31"/>
                <a:gd name="T47" fmla="*/ 2147483647 h 20"/>
                <a:gd name="T48" fmla="*/ 2147483647 w 31"/>
                <a:gd name="T49" fmla="*/ 2147483647 h 20"/>
                <a:gd name="T50" fmla="*/ 2147483647 w 31"/>
                <a:gd name="T51" fmla="*/ 2147483647 h 20"/>
                <a:gd name="T52" fmla="*/ 2147483647 w 31"/>
                <a:gd name="T53" fmla="*/ 2147483647 h 20"/>
                <a:gd name="T54" fmla="*/ 2147483647 w 31"/>
                <a:gd name="T55" fmla="*/ 0 h 20"/>
                <a:gd name="T56" fmla="*/ 2147483647 w 31"/>
                <a:gd name="T57" fmla="*/ 0 h 20"/>
                <a:gd name="T58" fmla="*/ 2147483647 w 3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0"/>
                <a:gd name="T92" fmla="*/ 31 w 3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0">
                  <a:moveTo>
                    <a:pt x="11" y="0"/>
                  </a:moveTo>
                  <a:lnTo>
                    <a:pt x="8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17" y="20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5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1" name="Line 1727"/>
            <p:cNvSpPr>
              <a:spLocks noChangeShapeType="1"/>
            </p:cNvSpPr>
            <p:nvPr/>
          </p:nvSpPr>
          <p:spPr bwMode="auto">
            <a:xfrm>
              <a:off x="2238526" y="255356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2" name="Freeform 1728"/>
            <p:cNvSpPr>
              <a:spLocks/>
            </p:cNvSpPr>
            <p:nvPr/>
          </p:nvSpPr>
          <p:spPr bwMode="auto">
            <a:xfrm>
              <a:off x="2232993" y="2549330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8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3" name="Line 1729"/>
            <p:cNvSpPr>
              <a:spLocks noChangeShapeType="1"/>
            </p:cNvSpPr>
            <p:nvPr/>
          </p:nvSpPr>
          <p:spPr bwMode="auto">
            <a:xfrm>
              <a:off x="2235760" y="25563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4" name="Freeform 1730"/>
            <p:cNvSpPr>
              <a:spLocks/>
            </p:cNvSpPr>
            <p:nvPr/>
          </p:nvSpPr>
          <p:spPr bwMode="auto">
            <a:xfrm>
              <a:off x="2232993" y="2556382"/>
              <a:ext cx="12449" cy="7052"/>
            </a:xfrm>
            <a:custGeom>
              <a:avLst/>
              <a:gdLst>
                <a:gd name="T0" fmla="*/ 2147483647 w 43"/>
                <a:gd name="T1" fmla="*/ 0 h 21"/>
                <a:gd name="T2" fmla="*/ 2147483647 w 43"/>
                <a:gd name="T3" fmla="*/ 0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0 w 43"/>
                <a:gd name="T11" fmla="*/ 2147483647 h 21"/>
                <a:gd name="T12" fmla="*/ 0 w 43"/>
                <a:gd name="T13" fmla="*/ 2147483647 h 21"/>
                <a:gd name="T14" fmla="*/ 0 w 43"/>
                <a:gd name="T15" fmla="*/ 2147483647 h 21"/>
                <a:gd name="T16" fmla="*/ 0 w 43"/>
                <a:gd name="T17" fmla="*/ 2147483647 h 21"/>
                <a:gd name="T18" fmla="*/ 0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2147483647 w 43"/>
                <a:gd name="T31" fmla="*/ 2147483647 h 21"/>
                <a:gd name="T32" fmla="*/ 2147483647 w 43"/>
                <a:gd name="T33" fmla="*/ 2147483647 h 21"/>
                <a:gd name="T34" fmla="*/ 2147483647 w 43"/>
                <a:gd name="T35" fmla="*/ 2147483647 h 21"/>
                <a:gd name="T36" fmla="*/ 2147483647 w 43"/>
                <a:gd name="T37" fmla="*/ 2147483647 h 21"/>
                <a:gd name="T38" fmla="*/ 2147483647 w 43"/>
                <a:gd name="T39" fmla="*/ 2147483647 h 21"/>
                <a:gd name="T40" fmla="*/ 2147483647 w 43"/>
                <a:gd name="T41" fmla="*/ 2147483647 h 21"/>
                <a:gd name="T42" fmla="*/ 2147483647 w 43"/>
                <a:gd name="T43" fmla="*/ 2147483647 h 21"/>
                <a:gd name="T44" fmla="*/ 2147483647 w 43"/>
                <a:gd name="T45" fmla="*/ 2147483647 h 21"/>
                <a:gd name="T46" fmla="*/ 2147483647 w 43"/>
                <a:gd name="T47" fmla="*/ 2147483647 h 21"/>
                <a:gd name="T48" fmla="*/ 2147483647 w 43"/>
                <a:gd name="T49" fmla="*/ 2147483647 h 21"/>
                <a:gd name="T50" fmla="*/ 2147483647 w 43"/>
                <a:gd name="T51" fmla="*/ 2147483647 h 21"/>
                <a:gd name="T52" fmla="*/ 2147483647 w 43"/>
                <a:gd name="T53" fmla="*/ 2147483647 h 21"/>
                <a:gd name="T54" fmla="*/ 2147483647 w 43"/>
                <a:gd name="T55" fmla="*/ 0 h 21"/>
                <a:gd name="T56" fmla="*/ 2147483647 w 43"/>
                <a:gd name="T57" fmla="*/ 0 h 21"/>
                <a:gd name="T58" fmla="*/ 2147483647 w 4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1"/>
                <a:gd name="T92" fmla="*/ 43 w 4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1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29" y="21"/>
                  </a:lnTo>
                  <a:lnTo>
                    <a:pt x="35" y="21"/>
                  </a:lnTo>
                  <a:lnTo>
                    <a:pt x="37" y="21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3" y="11"/>
                  </a:lnTo>
                  <a:lnTo>
                    <a:pt x="41" y="9"/>
                  </a:lnTo>
                  <a:lnTo>
                    <a:pt x="41" y="6"/>
                  </a:lnTo>
                  <a:lnTo>
                    <a:pt x="37" y="3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5" name="Line 1731"/>
            <p:cNvSpPr>
              <a:spLocks noChangeShapeType="1"/>
            </p:cNvSpPr>
            <p:nvPr/>
          </p:nvSpPr>
          <p:spPr bwMode="auto">
            <a:xfrm>
              <a:off x="2245442" y="256061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6" name="Freeform 1732"/>
            <p:cNvSpPr>
              <a:spLocks/>
            </p:cNvSpPr>
            <p:nvPr/>
          </p:nvSpPr>
          <p:spPr bwMode="auto">
            <a:xfrm>
              <a:off x="2239908" y="2556382"/>
              <a:ext cx="5533" cy="1410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0 w 20"/>
                <a:gd name="T23" fmla="*/ 2147483647 h 46"/>
                <a:gd name="T24" fmla="*/ 0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0 w 20"/>
                <a:gd name="T33" fmla="*/ 2147483647 h 46"/>
                <a:gd name="T34" fmla="*/ 0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1"/>
                  </a:moveTo>
                  <a:lnTo>
                    <a:pt x="18" y="9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3" y="46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7" name="Line 1733"/>
            <p:cNvSpPr>
              <a:spLocks noChangeShapeType="1"/>
            </p:cNvSpPr>
            <p:nvPr/>
          </p:nvSpPr>
          <p:spPr bwMode="auto">
            <a:xfrm>
              <a:off x="2241292" y="256343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8" name="Freeform 1734"/>
            <p:cNvSpPr>
              <a:spLocks/>
            </p:cNvSpPr>
            <p:nvPr/>
          </p:nvSpPr>
          <p:spPr bwMode="auto">
            <a:xfrm>
              <a:off x="2239908" y="2563434"/>
              <a:ext cx="8299" cy="7052"/>
            </a:xfrm>
            <a:custGeom>
              <a:avLst/>
              <a:gdLst>
                <a:gd name="T0" fmla="*/ 2147483647 w 34"/>
                <a:gd name="T1" fmla="*/ 0 h 21"/>
                <a:gd name="T2" fmla="*/ 2147483647 w 34"/>
                <a:gd name="T3" fmla="*/ 0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0 w 34"/>
                <a:gd name="T9" fmla="*/ 2147483647 h 21"/>
                <a:gd name="T10" fmla="*/ 0 w 34"/>
                <a:gd name="T11" fmla="*/ 2147483647 h 21"/>
                <a:gd name="T12" fmla="*/ 0 w 34"/>
                <a:gd name="T13" fmla="*/ 2147483647 h 21"/>
                <a:gd name="T14" fmla="*/ 0 w 34"/>
                <a:gd name="T15" fmla="*/ 2147483647 h 21"/>
                <a:gd name="T16" fmla="*/ 0 w 34"/>
                <a:gd name="T17" fmla="*/ 2147483647 h 21"/>
                <a:gd name="T18" fmla="*/ 0 w 34"/>
                <a:gd name="T19" fmla="*/ 2147483647 h 21"/>
                <a:gd name="T20" fmla="*/ 0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2147483647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2147483647 w 34"/>
                <a:gd name="T51" fmla="*/ 2147483647 h 21"/>
                <a:gd name="T52" fmla="*/ 2147483647 w 34"/>
                <a:gd name="T53" fmla="*/ 2147483647 h 21"/>
                <a:gd name="T54" fmla="*/ 2147483647 w 34"/>
                <a:gd name="T55" fmla="*/ 0 h 21"/>
                <a:gd name="T56" fmla="*/ 2147483647 w 34"/>
                <a:gd name="T57" fmla="*/ 0 h 21"/>
                <a:gd name="T58" fmla="*/ 2147483647 w 3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1"/>
                <a:gd name="T92" fmla="*/ 34 w 3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1">
                  <a:moveTo>
                    <a:pt x="9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9" name="Line 1735"/>
            <p:cNvSpPr>
              <a:spLocks noChangeShapeType="1"/>
            </p:cNvSpPr>
            <p:nvPr/>
          </p:nvSpPr>
          <p:spPr bwMode="auto">
            <a:xfrm>
              <a:off x="2248208" y="256766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0" name="Freeform 1736"/>
            <p:cNvSpPr>
              <a:spLocks/>
            </p:cNvSpPr>
            <p:nvPr/>
          </p:nvSpPr>
          <p:spPr bwMode="auto">
            <a:xfrm>
              <a:off x="2242674" y="2563434"/>
              <a:ext cx="5533" cy="14103"/>
            </a:xfrm>
            <a:custGeom>
              <a:avLst/>
              <a:gdLst>
                <a:gd name="T0" fmla="*/ 2147483647 w 20"/>
                <a:gd name="T1" fmla="*/ 2147483647 h 47"/>
                <a:gd name="T2" fmla="*/ 2147483647 w 20"/>
                <a:gd name="T3" fmla="*/ 2147483647 h 47"/>
                <a:gd name="T4" fmla="*/ 2147483647 w 20"/>
                <a:gd name="T5" fmla="*/ 2147483647 h 47"/>
                <a:gd name="T6" fmla="*/ 2147483647 w 20"/>
                <a:gd name="T7" fmla="*/ 2147483647 h 47"/>
                <a:gd name="T8" fmla="*/ 2147483647 w 20"/>
                <a:gd name="T9" fmla="*/ 2147483647 h 47"/>
                <a:gd name="T10" fmla="*/ 2147483647 w 20"/>
                <a:gd name="T11" fmla="*/ 2147483647 h 47"/>
                <a:gd name="T12" fmla="*/ 2147483647 w 20"/>
                <a:gd name="T13" fmla="*/ 0 h 47"/>
                <a:gd name="T14" fmla="*/ 2147483647 w 20"/>
                <a:gd name="T15" fmla="*/ 0 h 47"/>
                <a:gd name="T16" fmla="*/ 2147483647 w 20"/>
                <a:gd name="T17" fmla="*/ 0 h 47"/>
                <a:gd name="T18" fmla="*/ 2147483647 w 20"/>
                <a:gd name="T19" fmla="*/ 2147483647 h 47"/>
                <a:gd name="T20" fmla="*/ 2147483647 w 20"/>
                <a:gd name="T21" fmla="*/ 2147483647 h 47"/>
                <a:gd name="T22" fmla="*/ 2147483647 w 20"/>
                <a:gd name="T23" fmla="*/ 2147483647 h 47"/>
                <a:gd name="T24" fmla="*/ 0 w 20"/>
                <a:gd name="T25" fmla="*/ 2147483647 h 47"/>
                <a:gd name="T26" fmla="*/ 0 w 20"/>
                <a:gd name="T27" fmla="*/ 2147483647 h 47"/>
                <a:gd name="T28" fmla="*/ 0 w 20"/>
                <a:gd name="T29" fmla="*/ 2147483647 h 47"/>
                <a:gd name="T30" fmla="*/ 0 w 20"/>
                <a:gd name="T31" fmla="*/ 2147483647 h 47"/>
                <a:gd name="T32" fmla="*/ 0 w 20"/>
                <a:gd name="T33" fmla="*/ 2147483647 h 47"/>
                <a:gd name="T34" fmla="*/ 2147483647 w 20"/>
                <a:gd name="T35" fmla="*/ 2147483647 h 47"/>
                <a:gd name="T36" fmla="*/ 2147483647 w 20"/>
                <a:gd name="T37" fmla="*/ 2147483647 h 47"/>
                <a:gd name="T38" fmla="*/ 2147483647 w 20"/>
                <a:gd name="T39" fmla="*/ 2147483647 h 47"/>
                <a:gd name="T40" fmla="*/ 2147483647 w 20"/>
                <a:gd name="T41" fmla="*/ 2147483647 h 47"/>
                <a:gd name="T42" fmla="*/ 2147483647 w 20"/>
                <a:gd name="T43" fmla="*/ 2147483647 h 47"/>
                <a:gd name="T44" fmla="*/ 2147483647 w 20"/>
                <a:gd name="T45" fmla="*/ 2147483647 h 47"/>
                <a:gd name="T46" fmla="*/ 2147483647 w 20"/>
                <a:gd name="T47" fmla="*/ 2147483647 h 47"/>
                <a:gd name="T48" fmla="*/ 2147483647 w 20"/>
                <a:gd name="T49" fmla="*/ 2147483647 h 47"/>
                <a:gd name="T50" fmla="*/ 2147483647 w 20"/>
                <a:gd name="T51" fmla="*/ 2147483647 h 47"/>
                <a:gd name="T52" fmla="*/ 2147483647 w 20"/>
                <a:gd name="T53" fmla="*/ 2147483647 h 47"/>
                <a:gd name="T54" fmla="*/ 2147483647 w 20"/>
                <a:gd name="T55" fmla="*/ 2147483647 h 47"/>
                <a:gd name="T56" fmla="*/ 2147483647 w 20"/>
                <a:gd name="T57" fmla="*/ 2147483647 h 47"/>
                <a:gd name="T58" fmla="*/ 2147483647 w 20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7"/>
                <a:gd name="T92" fmla="*/ 20 w 20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7">
                  <a:moveTo>
                    <a:pt x="20" y="12"/>
                  </a:moveTo>
                  <a:lnTo>
                    <a:pt x="20" y="10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4" y="44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8" y="47"/>
                  </a:lnTo>
                  <a:lnTo>
                    <a:pt x="18" y="44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1" name="Line 1737"/>
            <p:cNvSpPr>
              <a:spLocks noChangeShapeType="1"/>
            </p:cNvSpPr>
            <p:nvPr/>
          </p:nvSpPr>
          <p:spPr bwMode="auto">
            <a:xfrm>
              <a:off x="2245442" y="257189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2" name="Freeform 1738"/>
            <p:cNvSpPr>
              <a:spLocks/>
            </p:cNvSpPr>
            <p:nvPr/>
          </p:nvSpPr>
          <p:spPr bwMode="auto">
            <a:xfrm>
              <a:off x="2242674" y="2571895"/>
              <a:ext cx="19365" cy="5641"/>
            </a:xfrm>
            <a:custGeom>
              <a:avLst/>
              <a:gdLst>
                <a:gd name="T0" fmla="*/ 2147483647 w 67"/>
                <a:gd name="T1" fmla="*/ 0 h 20"/>
                <a:gd name="T2" fmla="*/ 2147483647 w 67"/>
                <a:gd name="T3" fmla="*/ 0 h 20"/>
                <a:gd name="T4" fmla="*/ 2147483647 w 67"/>
                <a:gd name="T5" fmla="*/ 2147483647 h 20"/>
                <a:gd name="T6" fmla="*/ 2147483647 w 67"/>
                <a:gd name="T7" fmla="*/ 2147483647 h 20"/>
                <a:gd name="T8" fmla="*/ 2147483647 w 67"/>
                <a:gd name="T9" fmla="*/ 2147483647 h 20"/>
                <a:gd name="T10" fmla="*/ 0 w 67"/>
                <a:gd name="T11" fmla="*/ 2147483647 h 20"/>
                <a:gd name="T12" fmla="*/ 0 w 67"/>
                <a:gd name="T13" fmla="*/ 2147483647 h 20"/>
                <a:gd name="T14" fmla="*/ 0 w 67"/>
                <a:gd name="T15" fmla="*/ 2147483647 h 20"/>
                <a:gd name="T16" fmla="*/ 0 w 67"/>
                <a:gd name="T17" fmla="*/ 2147483647 h 20"/>
                <a:gd name="T18" fmla="*/ 0 w 67"/>
                <a:gd name="T19" fmla="*/ 2147483647 h 20"/>
                <a:gd name="T20" fmla="*/ 2147483647 w 67"/>
                <a:gd name="T21" fmla="*/ 2147483647 h 20"/>
                <a:gd name="T22" fmla="*/ 2147483647 w 67"/>
                <a:gd name="T23" fmla="*/ 2147483647 h 20"/>
                <a:gd name="T24" fmla="*/ 2147483647 w 67"/>
                <a:gd name="T25" fmla="*/ 2147483647 h 20"/>
                <a:gd name="T26" fmla="*/ 2147483647 w 67"/>
                <a:gd name="T27" fmla="*/ 2147483647 h 20"/>
                <a:gd name="T28" fmla="*/ 2147483647 w 67"/>
                <a:gd name="T29" fmla="*/ 2147483647 h 20"/>
                <a:gd name="T30" fmla="*/ 2147483647 w 67"/>
                <a:gd name="T31" fmla="*/ 2147483647 h 20"/>
                <a:gd name="T32" fmla="*/ 2147483647 w 67"/>
                <a:gd name="T33" fmla="*/ 2147483647 h 20"/>
                <a:gd name="T34" fmla="*/ 2147483647 w 67"/>
                <a:gd name="T35" fmla="*/ 2147483647 h 20"/>
                <a:gd name="T36" fmla="*/ 2147483647 w 67"/>
                <a:gd name="T37" fmla="*/ 2147483647 h 20"/>
                <a:gd name="T38" fmla="*/ 2147483647 w 67"/>
                <a:gd name="T39" fmla="*/ 2147483647 h 20"/>
                <a:gd name="T40" fmla="*/ 2147483647 w 67"/>
                <a:gd name="T41" fmla="*/ 2147483647 h 20"/>
                <a:gd name="T42" fmla="*/ 2147483647 w 67"/>
                <a:gd name="T43" fmla="*/ 2147483647 h 20"/>
                <a:gd name="T44" fmla="*/ 2147483647 w 67"/>
                <a:gd name="T45" fmla="*/ 2147483647 h 20"/>
                <a:gd name="T46" fmla="*/ 2147483647 w 67"/>
                <a:gd name="T47" fmla="*/ 2147483647 h 20"/>
                <a:gd name="T48" fmla="*/ 2147483647 w 67"/>
                <a:gd name="T49" fmla="*/ 2147483647 h 20"/>
                <a:gd name="T50" fmla="*/ 2147483647 w 67"/>
                <a:gd name="T51" fmla="*/ 2147483647 h 20"/>
                <a:gd name="T52" fmla="*/ 2147483647 w 67"/>
                <a:gd name="T53" fmla="*/ 2147483647 h 20"/>
                <a:gd name="T54" fmla="*/ 2147483647 w 67"/>
                <a:gd name="T55" fmla="*/ 0 h 20"/>
                <a:gd name="T56" fmla="*/ 2147483647 w 67"/>
                <a:gd name="T57" fmla="*/ 0 h 20"/>
                <a:gd name="T58" fmla="*/ 2147483647 w 6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7"/>
                <a:gd name="T91" fmla="*/ 0 h 20"/>
                <a:gd name="T92" fmla="*/ 67 w 6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7" h="20">
                  <a:moveTo>
                    <a:pt x="10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55" y="20"/>
                  </a:lnTo>
                  <a:lnTo>
                    <a:pt x="61" y="20"/>
                  </a:lnTo>
                  <a:lnTo>
                    <a:pt x="64" y="20"/>
                  </a:lnTo>
                  <a:lnTo>
                    <a:pt x="67" y="17"/>
                  </a:lnTo>
                  <a:lnTo>
                    <a:pt x="67" y="14"/>
                  </a:lnTo>
                  <a:lnTo>
                    <a:pt x="67" y="12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4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5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3" name="Line 1739"/>
            <p:cNvSpPr>
              <a:spLocks noChangeShapeType="1"/>
            </p:cNvSpPr>
            <p:nvPr/>
          </p:nvSpPr>
          <p:spPr bwMode="auto">
            <a:xfrm>
              <a:off x="2262040" y="25747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4" name="Freeform 1740"/>
            <p:cNvSpPr>
              <a:spLocks/>
            </p:cNvSpPr>
            <p:nvPr/>
          </p:nvSpPr>
          <p:spPr bwMode="auto">
            <a:xfrm>
              <a:off x="2256507" y="2571895"/>
              <a:ext cx="5533" cy="12693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2147483647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2147483647 w 20"/>
                <a:gd name="T11" fmla="*/ 2147483647 h 46"/>
                <a:gd name="T12" fmla="*/ 2147483647 w 20"/>
                <a:gd name="T13" fmla="*/ 0 h 46"/>
                <a:gd name="T14" fmla="*/ 2147483647 w 20"/>
                <a:gd name="T15" fmla="*/ 0 h 46"/>
                <a:gd name="T16" fmla="*/ 2147483647 w 20"/>
                <a:gd name="T17" fmla="*/ 0 h 46"/>
                <a:gd name="T18" fmla="*/ 2147483647 w 20"/>
                <a:gd name="T19" fmla="*/ 2147483647 h 46"/>
                <a:gd name="T20" fmla="*/ 2147483647 w 20"/>
                <a:gd name="T21" fmla="*/ 2147483647 h 46"/>
                <a:gd name="T22" fmla="*/ 2147483647 w 20"/>
                <a:gd name="T23" fmla="*/ 2147483647 h 46"/>
                <a:gd name="T24" fmla="*/ 2147483647 w 20"/>
                <a:gd name="T25" fmla="*/ 2147483647 h 46"/>
                <a:gd name="T26" fmla="*/ 0 w 20"/>
                <a:gd name="T27" fmla="*/ 2147483647 h 46"/>
                <a:gd name="T28" fmla="*/ 0 w 20"/>
                <a:gd name="T29" fmla="*/ 2147483647 h 46"/>
                <a:gd name="T30" fmla="*/ 0 w 20"/>
                <a:gd name="T31" fmla="*/ 2147483647 h 46"/>
                <a:gd name="T32" fmla="*/ 2147483647 w 20"/>
                <a:gd name="T33" fmla="*/ 2147483647 h 46"/>
                <a:gd name="T34" fmla="*/ 2147483647 w 20"/>
                <a:gd name="T35" fmla="*/ 2147483647 h 46"/>
                <a:gd name="T36" fmla="*/ 2147483647 w 20"/>
                <a:gd name="T37" fmla="*/ 2147483647 h 46"/>
                <a:gd name="T38" fmla="*/ 2147483647 w 20"/>
                <a:gd name="T39" fmla="*/ 2147483647 h 46"/>
                <a:gd name="T40" fmla="*/ 2147483647 w 20"/>
                <a:gd name="T41" fmla="*/ 2147483647 h 46"/>
                <a:gd name="T42" fmla="*/ 2147483647 w 20"/>
                <a:gd name="T43" fmla="*/ 2147483647 h 46"/>
                <a:gd name="T44" fmla="*/ 2147483647 w 20"/>
                <a:gd name="T45" fmla="*/ 2147483647 h 46"/>
                <a:gd name="T46" fmla="*/ 2147483647 w 20"/>
                <a:gd name="T47" fmla="*/ 2147483647 h 46"/>
                <a:gd name="T48" fmla="*/ 2147483647 w 20"/>
                <a:gd name="T49" fmla="*/ 2147483647 h 46"/>
                <a:gd name="T50" fmla="*/ 2147483647 w 20"/>
                <a:gd name="T51" fmla="*/ 2147483647 h 46"/>
                <a:gd name="T52" fmla="*/ 2147483647 w 20"/>
                <a:gd name="T53" fmla="*/ 2147483647 h 46"/>
                <a:gd name="T54" fmla="*/ 2147483647 w 20"/>
                <a:gd name="T55" fmla="*/ 2147483647 h 46"/>
                <a:gd name="T56" fmla="*/ 2147483647 w 20"/>
                <a:gd name="T57" fmla="*/ 2147483647 h 46"/>
                <a:gd name="T58" fmla="*/ 2147483647 w 20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6"/>
                <a:gd name="T92" fmla="*/ 20 w 20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6">
                  <a:moveTo>
                    <a:pt x="20" y="12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0" y="41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5" name="Line 1741"/>
            <p:cNvSpPr>
              <a:spLocks noChangeShapeType="1"/>
            </p:cNvSpPr>
            <p:nvPr/>
          </p:nvSpPr>
          <p:spPr bwMode="auto">
            <a:xfrm>
              <a:off x="2259273" y="257894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6" name="Freeform 1742"/>
            <p:cNvSpPr>
              <a:spLocks/>
            </p:cNvSpPr>
            <p:nvPr/>
          </p:nvSpPr>
          <p:spPr bwMode="auto">
            <a:xfrm>
              <a:off x="2256507" y="2578947"/>
              <a:ext cx="24898" cy="5641"/>
            </a:xfrm>
            <a:custGeom>
              <a:avLst/>
              <a:gdLst>
                <a:gd name="T0" fmla="*/ 2147483647 w 89"/>
                <a:gd name="T1" fmla="*/ 0 h 21"/>
                <a:gd name="T2" fmla="*/ 2147483647 w 89"/>
                <a:gd name="T3" fmla="*/ 2147483647 h 21"/>
                <a:gd name="T4" fmla="*/ 2147483647 w 89"/>
                <a:gd name="T5" fmla="*/ 2147483647 h 21"/>
                <a:gd name="T6" fmla="*/ 2147483647 w 89"/>
                <a:gd name="T7" fmla="*/ 2147483647 h 21"/>
                <a:gd name="T8" fmla="*/ 2147483647 w 89"/>
                <a:gd name="T9" fmla="*/ 2147483647 h 21"/>
                <a:gd name="T10" fmla="*/ 2147483647 w 89"/>
                <a:gd name="T11" fmla="*/ 2147483647 h 21"/>
                <a:gd name="T12" fmla="*/ 0 w 89"/>
                <a:gd name="T13" fmla="*/ 2147483647 h 21"/>
                <a:gd name="T14" fmla="*/ 0 w 89"/>
                <a:gd name="T15" fmla="*/ 2147483647 h 21"/>
                <a:gd name="T16" fmla="*/ 0 w 89"/>
                <a:gd name="T17" fmla="*/ 2147483647 h 21"/>
                <a:gd name="T18" fmla="*/ 2147483647 w 89"/>
                <a:gd name="T19" fmla="*/ 2147483647 h 21"/>
                <a:gd name="T20" fmla="*/ 2147483647 w 89"/>
                <a:gd name="T21" fmla="*/ 2147483647 h 21"/>
                <a:gd name="T22" fmla="*/ 2147483647 w 89"/>
                <a:gd name="T23" fmla="*/ 2147483647 h 21"/>
                <a:gd name="T24" fmla="*/ 2147483647 w 89"/>
                <a:gd name="T25" fmla="*/ 2147483647 h 21"/>
                <a:gd name="T26" fmla="*/ 2147483647 w 89"/>
                <a:gd name="T27" fmla="*/ 2147483647 h 21"/>
                <a:gd name="T28" fmla="*/ 2147483647 w 89"/>
                <a:gd name="T29" fmla="*/ 2147483647 h 21"/>
                <a:gd name="T30" fmla="*/ 2147483647 w 89"/>
                <a:gd name="T31" fmla="*/ 2147483647 h 21"/>
                <a:gd name="T32" fmla="*/ 2147483647 w 89"/>
                <a:gd name="T33" fmla="*/ 2147483647 h 21"/>
                <a:gd name="T34" fmla="*/ 2147483647 w 89"/>
                <a:gd name="T35" fmla="*/ 2147483647 h 21"/>
                <a:gd name="T36" fmla="*/ 2147483647 w 89"/>
                <a:gd name="T37" fmla="*/ 2147483647 h 21"/>
                <a:gd name="T38" fmla="*/ 2147483647 w 89"/>
                <a:gd name="T39" fmla="*/ 2147483647 h 21"/>
                <a:gd name="T40" fmla="*/ 2147483647 w 89"/>
                <a:gd name="T41" fmla="*/ 2147483647 h 21"/>
                <a:gd name="T42" fmla="*/ 2147483647 w 89"/>
                <a:gd name="T43" fmla="*/ 2147483647 h 21"/>
                <a:gd name="T44" fmla="*/ 2147483647 w 89"/>
                <a:gd name="T45" fmla="*/ 2147483647 h 21"/>
                <a:gd name="T46" fmla="*/ 2147483647 w 89"/>
                <a:gd name="T47" fmla="*/ 2147483647 h 21"/>
                <a:gd name="T48" fmla="*/ 2147483647 w 89"/>
                <a:gd name="T49" fmla="*/ 2147483647 h 21"/>
                <a:gd name="T50" fmla="*/ 2147483647 w 89"/>
                <a:gd name="T51" fmla="*/ 2147483647 h 21"/>
                <a:gd name="T52" fmla="*/ 2147483647 w 89"/>
                <a:gd name="T53" fmla="*/ 2147483647 h 21"/>
                <a:gd name="T54" fmla="*/ 2147483647 w 89"/>
                <a:gd name="T55" fmla="*/ 2147483647 h 21"/>
                <a:gd name="T56" fmla="*/ 2147483647 w 89"/>
                <a:gd name="T57" fmla="*/ 0 h 21"/>
                <a:gd name="T58" fmla="*/ 2147483647 w 8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9"/>
                <a:gd name="T91" fmla="*/ 0 h 21"/>
                <a:gd name="T92" fmla="*/ 89 w 8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9" h="21">
                  <a:moveTo>
                    <a:pt x="11" y="0"/>
                  </a:moveTo>
                  <a:lnTo>
                    <a:pt x="8" y="4"/>
                  </a:lnTo>
                  <a:lnTo>
                    <a:pt x="6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3" y="21"/>
                  </a:lnTo>
                  <a:lnTo>
                    <a:pt x="86" y="21"/>
                  </a:lnTo>
                  <a:lnTo>
                    <a:pt x="86" y="18"/>
                  </a:lnTo>
                  <a:lnTo>
                    <a:pt x="89" y="16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3" y="4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7" name="Line 1743"/>
            <p:cNvSpPr>
              <a:spLocks noChangeShapeType="1"/>
            </p:cNvSpPr>
            <p:nvPr/>
          </p:nvSpPr>
          <p:spPr bwMode="auto">
            <a:xfrm>
              <a:off x="2281405" y="25817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8" name="Freeform 1744"/>
            <p:cNvSpPr>
              <a:spLocks/>
            </p:cNvSpPr>
            <p:nvPr/>
          </p:nvSpPr>
          <p:spPr bwMode="auto">
            <a:xfrm>
              <a:off x="2274489" y="2578947"/>
              <a:ext cx="6917" cy="12693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0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0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2147483647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7"/>
                <a:gd name="T92" fmla="*/ 21 w 21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7">
                  <a:moveTo>
                    <a:pt x="21" y="12"/>
                  </a:moveTo>
                  <a:lnTo>
                    <a:pt x="21" y="10"/>
                  </a:lnTo>
                  <a:lnTo>
                    <a:pt x="21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8" y="47"/>
                  </a:lnTo>
                  <a:lnTo>
                    <a:pt x="18" y="43"/>
                  </a:lnTo>
                  <a:lnTo>
                    <a:pt x="21" y="41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9" name="Line 1745"/>
            <p:cNvSpPr>
              <a:spLocks noChangeShapeType="1"/>
            </p:cNvSpPr>
            <p:nvPr/>
          </p:nvSpPr>
          <p:spPr bwMode="auto">
            <a:xfrm>
              <a:off x="2278639" y="25860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0" name="Freeform 1746"/>
            <p:cNvSpPr>
              <a:spLocks/>
            </p:cNvSpPr>
            <p:nvPr/>
          </p:nvSpPr>
          <p:spPr bwMode="auto">
            <a:xfrm>
              <a:off x="2274489" y="2586000"/>
              <a:ext cx="9683" cy="5641"/>
            </a:xfrm>
            <a:custGeom>
              <a:avLst/>
              <a:gdLst>
                <a:gd name="T0" fmla="*/ 2147483647 w 33"/>
                <a:gd name="T1" fmla="*/ 0 h 20"/>
                <a:gd name="T2" fmla="*/ 2147483647 w 33"/>
                <a:gd name="T3" fmla="*/ 2147483647 h 20"/>
                <a:gd name="T4" fmla="*/ 2147483647 w 33"/>
                <a:gd name="T5" fmla="*/ 2147483647 h 20"/>
                <a:gd name="T6" fmla="*/ 2147483647 w 33"/>
                <a:gd name="T7" fmla="*/ 2147483647 h 20"/>
                <a:gd name="T8" fmla="*/ 2147483647 w 33"/>
                <a:gd name="T9" fmla="*/ 2147483647 h 20"/>
                <a:gd name="T10" fmla="*/ 0 w 33"/>
                <a:gd name="T11" fmla="*/ 2147483647 h 20"/>
                <a:gd name="T12" fmla="*/ 0 w 33"/>
                <a:gd name="T13" fmla="*/ 2147483647 h 20"/>
                <a:gd name="T14" fmla="*/ 0 w 33"/>
                <a:gd name="T15" fmla="*/ 2147483647 h 20"/>
                <a:gd name="T16" fmla="*/ 0 w 33"/>
                <a:gd name="T17" fmla="*/ 2147483647 h 20"/>
                <a:gd name="T18" fmla="*/ 0 w 33"/>
                <a:gd name="T19" fmla="*/ 2147483647 h 20"/>
                <a:gd name="T20" fmla="*/ 2147483647 w 33"/>
                <a:gd name="T21" fmla="*/ 2147483647 h 20"/>
                <a:gd name="T22" fmla="*/ 2147483647 w 33"/>
                <a:gd name="T23" fmla="*/ 2147483647 h 20"/>
                <a:gd name="T24" fmla="*/ 2147483647 w 33"/>
                <a:gd name="T25" fmla="*/ 2147483647 h 20"/>
                <a:gd name="T26" fmla="*/ 2147483647 w 33"/>
                <a:gd name="T27" fmla="*/ 2147483647 h 20"/>
                <a:gd name="T28" fmla="*/ 2147483647 w 33"/>
                <a:gd name="T29" fmla="*/ 2147483647 h 20"/>
                <a:gd name="T30" fmla="*/ 2147483647 w 33"/>
                <a:gd name="T31" fmla="*/ 2147483647 h 20"/>
                <a:gd name="T32" fmla="*/ 2147483647 w 33"/>
                <a:gd name="T33" fmla="*/ 2147483647 h 20"/>
                <a:gd name="T34" fmla="*/ 2147483647 w 33"/>
                <a:gd name="T35" fmla="*/ 2147483647 h 20"/>
                <a:gd name="T36" fmla="*/ 2147483647 w 33"/>
                <a:gd name="T37" fmla="*/ 2147483647 h 20"/>
                <a:gd name="T38" fmla="*/ 2147483647 w 33"/>
                <a:gd name="T39" fmla="*/ 2147483647 h 20"/>
                <a:gd name="T40" fmla="*/ 2147483647 w 33"/>
                <a:gd name="T41" fmla="*/ 2147483647 h 20"/>
                <a:gd name="T42" fmla="*/ 2147483647 w 33"/>
                <a:gd name="T43" fmla="*/ 2147483647 h 20"/>
                <a:gd name="T44" fmla="*/ 2147483647 w 33"/>
                <a:gd name="T45" fmla="*/ 2147483647 h 20"/>
                <a:gd name="T46" fmla="*/ 2147483647 w 33"/>
                <a:gd name="T47" fmla="*/ 2147483647 h 20"/>
                <a:gd name="T48" fmla="*/ 2147483647 w 33"/>
                <a:gd name="T49" fmla="*/ 2147483647 h 20"/>
                <a:gd name="T50" fmla="*/ 2147483647 w 33"/>
                <a:gd name="T51" fmla="*/ 2147483647 h 20"/>
                <a:gd name="T52" fmla="*/ 2147483647 w 33"/>
                <a:gd name="T53" fmla="*/ 2147483647 h 20"/>
                <a:gd name="T54" fmla="*/ 2147483647 w 33"/>
                <a:gd name="T55" fmla="*/ 2147483647 h 20"/>
                <a:gd name="T56" fmla="*/ 2147483647 w 33"/>
                <a:gd name="T57" fmla="*/ 0 h 20"/>
                <a:gd name="T58" fmla="*/ 2147483647 w 3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0"/>
                <a:gd name="T92" fmla="*/ 33 w 3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0">
                  <a:moveTo>
                    <a:pt x="12" y="0"/>
                  </a:move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8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33" y="14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1" name="Line 1747"/>
            <p:cNvSpPr>
              <a:spLocks noChangeShapeType="1"/>
            </p:cNvSpPr>
            <p:nvPr/>
          </p:nvSpPr>
          <p:spPr bwMode="auto">
            <a:xfrm>
              <a:off x="2281405" y="25860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2" name="Freeform 1748"/>
            <p:cNvSpPr>
              <a:spLocks/>
            </p:cNvSpPr>
            <p:nvPr/>
          </p:nvSpPr>
          <p:spPr bwMode="auto">
            <a:xfrm>
              <a:off x="2278639" y="2586000"/>
              <a:ext cx="197798" cy="5641"/>
            </a:xfrm>
            <a:custGeom>
              <a:avLst/>
              <a:gdLst>
                <a:gd name="T0" fmla="*/ 2147483647 w 717"/>
                <a:gd name="T1" fmla="*/ 0 h 20"/>
                <a:gd name="T2" fmla="*/ 2147483647 w 717"/>
                <a:gd name="T3" fmla="*/ 2147483647 h 20"/>
                <a:gd name="T4" fmla="*/ 2147483647 w 717"/>
                <a:gd name="T5" fmla="*/ 2147483647 h 20"/>
                <a:gd name="T6" fmla="*/ 2147483647 w 717"/>
                <a:gd name="T7" fmla="*/ 2147483647 h 20"/>
                <a:gd name="T8" fmla="*/ 2147483647 w 717"/>
                <a:gd name="T9" fmla="*/ 2147483647 h 20"/>
                <a:gd name="T10" fmla="*/ 0 w 717"/>
                <a:gd name="T11" fmla="*/ 2147483647 h 20"/>
                <a:gd name="T12" fmla="*/ 0 w 717"/>
                <a:gd name="T13" fmla="*/ 2147483647 h 20"/>
                <a:gd name="T14" fmla="*/ 0 w 717"/>
                <a:gd name="T15" fmla="*/ 2147483647 h 20"/>
                <a:gd name="T16" fmla="*/ 0 w 717"/>
                <a:gd name="T17" fmla="*/ 2147483647 h 20"/>
                <a:gd name="T18" fmla="*/ 0 w 717"/>
                <a:gd name="T19" fmla="*/ 2147483647 h 20"/>
                <a:gd name="T20" fmla="*/ 2147483647 w 717"/>
                <a:gd name="T21" fmla="*/ 2147483647 h 20"/>
                <a:gd name="T22" fmla="*/ 2147483647 w 717"/>
                <a:gd name="T23" fmla="*/ 2147483647 h 20"/>
                <a:gd name="T24" fmla="*/ 2147483647 w 717"/>
                <a:gd name="T25" fmla="*/ 2147483647 h 20"/>
                <a:gd name="T26" fmla="*/ 2147483647 w 717"/>
                <a:gd name="T27" fmla="*/ 2147483647 h 20"/>
                <a:gd name="T28" fmla="*/ 2147483647 w 717"/>
                <a:gd name="T29" fmla="*/ 2147483647 h 20"/>
                <a:gd name="T30" fmla="*/ 2147483647 w 717"/>
                <a:gd name="T31" fmla="*/ 2147483647 h 20"/>
                <a:gd name="T32" fmla="*/ 2147483647 w 717"/>
                <a:gd name="T33" fmla="*/ 2147483647 h 20"/>
                <a:gd name="T34" fmla="*/ 2147483647 w 717"/>
                <a:gd name="T35" fmla="*/ 2147483647 h 20"/>
                <a:gd name="T36" fmla="*/ 2147483647 w 717"/>
                <a:gd name="T37" fmla="*/ 2147483647 h 20"/>
                <a:gd name="T38" fmla="*/ 2147483647 w 717"/>
                <a:gd name="T39" fmla="*/ 2147483647 h 20"/>
                <a:gd name="T40" fmla="*/ 2147483647 w 717"/>
                <a:gd name="T41" fmla="*/ 2147483647 h 20"/>
                <a:gd name="T42" fmla="*/ 2147483647 w 717"/>
                <a:gd name="T43" fmla="*/ 2147483647 h 20"/>
                <a:gd name="T44" fmla="*/ 2147483647 w 717"/>
                <a:gd name="T45" fmla="*/ 2147483647 h 20"/>
                <a:gd name="T46" fmla="*/ 2147483647 w 717"/>
                <a:gd name="T47" fmla="*/ 2147483647 h 20"/>
                <a:gd name="T48" fmla="*/ 2147483647 w 717"/>
                <a:gd name="T49" fmla="*/ 2147483647 h 20"/>
                <a:gd name="T50" fmla="*/ 2147483647 w 717"/>
                <a:gd name="T51" fmla="*/ 2147483647 h 20"/>
                <a:gd name="T52" fmla="*/ 2147483647 w 717"/>
                <a:gd name="T53" fmla="*/ 2147483647 h 20"/>
                <a:gd name="T54" fmla="*/ 2147483647 w 717"/>
                <a:gd name="T55" fmla="*/ 2147483647 h 20"/>
                <a:gd name="T56" fmla="*/ 2147483647 w 717"/>
                <a:gd name="T57" fmla="*/ 0 h 20"/>
                <a:gd name="T58" fmla="*/ 2147483647 w 71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17"/>
                <a:gd name="T91" fmla="*/ 0 h 20"/>
                <a:gd name="T92" fmla="*/ 717 w 71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17" h="20">
                  <a:moveTo>
                    <a:pt x="9" y="0"/>
                  </a:moveTo>
                  <a:lnTo>
                    <a:pt x="9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705" y="20"/>
                  </a:lnTo>
                  <a:lnTo>
                    <a:pt x="709" y="20"/>
                  </a:lnTo>
                  <a:lnTo>
                    <a:pt x="711" y="20"/>
                  </a:lnTo>
                  <a:lnTo>
                    <a:pt x="715" y="20"/>
                  </a:lnTo>
                  <a:lnTo>
                    <a:pt x="715" y="16"/>
                  </a:lnTo>
                  <a:lnTo>
                    <a:pt x="717" y="14"/>
                  </a:lnTo>
                  <a:lnTo>
                    <a:pt x="717" y="11"/>
                  </a:lnTo>
                  <a:lnTo>
                    <a:pt x="717" y="8"/>
                  </a:lnTo>
                  <a:lnTo>
                    <a:pt x="717" y="5"/>
                  </a:lnTo>
                  <a:lnTo>
                    <a:pt x="715" y="5"/>
                  </a:lnTo>
                  <a:lnTo>
                    <a:pt x="715" y="2"/>
                  </a:lnTo>
                  <a:lnTo>
                    <a:pt x="711" y="2"/>
                  </a:lnTo>
                  <a:lnTo>
                    <a:pt x="709" y="2"/>
                  </a:lnTo>
                  <a:lnTo>
                    <a:pt x="70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3" name="Line 1749"/>
            <p:cNvSpPr>
              <a:spLocks noChangeShapeType="1"/>
            </p:cNvSpPr>
            <p:nvPr/>
          </p:nvSpPr>
          <p:spPr bwMode="auto">
            <a:xfrm>
              <a:off x="2475053" y="25860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4" name="Freeform 1750"/>
            <p:cNvSpPr>
              <a:spLocks/>
            </p:cNvSpPr>
            <p:nvPr/>
          </p:nvSpPr>
          <p:spPr bwMode="auto">
            <a:xfrm>
              <a:off x="2470903" y="2586000"/>
              <a:ext cx="16599" cy="5641"/>
            </a:xfrm>
            <a:custGeom>
              <a:avLst/>
              <a:gdLst>
                <a:gd name="T0" fmla="*/ 2147483647 w 61"/>
                <a:gd name="T1" fmla="*/ 0 h 20"/>
                <a:gd name="T2" fmla="*/ 2147483647 w 61"/>
                <a:gd name="T3" fmla="*/ 2147483647 h 20"/>
                <a:gd name="T4" fmla="*/ 2147483647 w 61"/>
                <a:gd name="T5" fmla="*/ 2147483647 h 20"/>
                <a:gd name="T6" fmla="*/ 2147483647 w 61"/>
                <a:gd name="T7" fmla="*/ 2147483647 h 20"/>
                <a:gd name="T8" fmla="*/ 2147483647 w 61"/>
                <a:gd name="T9" fmla="*/ 2147483647 h 20"/>
                <a:gd name="T10" fmla="*/ 0 w 61"/>
                <a:gd name="T11" fmla="*/ 2147483647 h 20"/>
                <a:gd name="T12" fmla="*/ 0 w 61"/>
                <a:gd name="T13" fmla="*/ 2147483647 h 20"/>
                <a:gd name="T14" fmla="*/ 0 w 61"/>
                <a:gd name="T15" fmla="*/ 2147483647 h 20"/>
                <a:gd name="T16" fmla="*/ 0 w 61"/>
                <a:gd name="T17" fmla="*/ 2147483647 h 20"/>
                <a:gd name="T18" fmla="*/ 0 w 61"/>
                <a:gd name="T19" fmla="*/ 2147483647 h 20"/>
                <a:gd name="T20" fmla="*/ 2147483647 w 61"/>
                <a:gd name="T21" fmla="*/ 2147483647 h 20"/>
                <a:gd name="T22" fmla="*/ 2147483647 w 61"/>
                <a:gd name="T23" fmla="*/ 2147483647 h 20"/>
                <a:gd name="T24" fmla="*/ 2147483647 w 61"/>
                <a:gd name="T25" fmla="*/ 2147483647 h 20"/>
                <a:gd name="T26" fmla="*/ 2147483647 w 61"/>
                <a:gd name="T27" fmla="*/ 2147483647 h 20"/>
                <a:gd name="T28" fmla="*/ 2147483647 w 61"/>
                <a:gd name="T29" fmla="*/ 2147483647 h 20"/>
                <a:gd name="T30" fmla="*/ 2147483647 w 61"/>
                <a:gd name="T31" fmla="*/ 2147483647 h 20"/>
                <a:gd name="T32" fmla="*/ 2147483647 w 61"/>
                <a:gd name="T33" fmla="*/ 2147483647 h 20"/>
                <a:gd name="T34" fmla="*/ 2147483647 w 61"/>
                <a:gd name="T35" fmla="*/ 2147483647 h 20"/>
                <a:gd name="T36" fmla="*/ 2147483647 w 61"/>
                <a:gd name="T37" fmla="*/ 2147483647 h 20"/>
                <a:gd name="T38" fmla="*/ 2147483647 w 61"/>
                <a:gd name="T39" fmla="*/ 2147483647 h 20"/>
                <a:gd name="T40" fmla="*/ 2147483647 w 61"/>
                <a:gd name="T41" fmla="*/ 2147483647 h 20"/>
                <a:gd name="T42" fmla="*/ 2147483647 w 61"/>
                <a:gd name="T43" fmla="*/ 2147483647 h 20"/>
                <a:gd name="T44" fmla="*/ 2147483647 w 61"/>
                <a:gd name="T45" fmla="*/ 2147483647 h 20"/>
                <a:gd name="T46" fmla="*/ 2147483647 w 61"/>
                <a:gd name="T47" fmla="*/ 2147483647 h 20"/>
                <a:gd name="T48" fmla="*/ 2147483647 w 61"/>
                <a:gd name="T49" fmla="*/ 2147483647 h 20"/>
                <a:gd name="T50" fmla="*/ 2147483647 w 61"/>
                <a:gd name="T51" fmla="*/ 2147483647 h 20"/>
                <a:gd name="T52" fmla="*/ 2147483647 w 61"/>
                <a:gd name="T53" fmla="*/ 2147483647 h 20"/>
                <a:gd name="T54" fmla="*/ 2147483647 w 61"/>
                <a:gd name="T55" fmla="*/ 2147483647 h 20"/>
                <a:gd name="T56" fmla="*/ 2147483647 w 61"/>
                <a:gd name="T57" fmla="*/ 0 h 20"/>
                <a:gd name="T58" fmla="*/ 2147483647 w 6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"/>
                <a:gd name="T91" fmla="*/ 0 h 20"/>
                <a:gd name="T92" fmla="*/ 61 w 6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" h="20">
                  <a:moveTo>
                    <a:pt x="12" y="0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47" y="20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8" y="20"/>
                  </a:lnTo>
                  <a:lnTo>
                    <a:pt x="58" y="16"/>
                  </a:lnTo>
                  <a:lnTo>
                    <a:pt x="61" y="14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5" name="Line 1751"/>
            <p:cNvSpPr>
              <a:spLocks noChangeShapeType="1"/>
            </p:cNvSpPr>
            <p:nvPr/>
          </p:nvSpPr>
          <p:spPr bwMode="auto">
            <a:xfrm>
              <a:off x="2484736" y="25860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6" name="Freeform 1752"/>
            <p:cNvSpPr>
              <a:spLocks/>
            </p:cNvSpPr>
            <p:nvPr/>
          </p:nvSpPr>
          <p:spPr bwMode="auto">
            <a:xfrm>
              <a:off x="2481970" y="2586000"/>
              <a:ext cx="6917" cy="5641"/>
            </a:xfrm>
            <a:custGeom>
              <a:avLst/>
              <a:gdLst>
                <a:gd name="T0" fmla="*/ 2147483647 w 25"/>
                <a:gd name="T1" fmla="*/ 0 h 20"/>
                <a:gd name="T2" fmla="*/ 2147483647 w 25"/>
                <a:gd name="T3" fmla="*/ 2147483647 h 20"/>
                <a:gd name="T4" fmla="*/ 2147483647 w 25"/>
                <a:gd name="T5" fmla="*/ 2147483647 h 20"/>
                <a:gd name="T6" fmla="*/ 2147483647 w 25"/>
                <a:gd name="T7" fmla="*/ 2147483647 h 20"/>
                <a:gd name="T8" fmla="*/ 2147483647 w 25"/>
                <a:gd name="T9" fmla="*/ 2147483647 h 20"/>
                <a:gd name="T10" fmla="*/ 0 w 25"/>
                <a:gd name="T11" fmla="*/ 2147483647 h 20"/>
                <a:gd name="T12" fmla="*/ 0 w 25"/>
                <a:gd name="T13" fmla="*/ 2147483647 h 20"/>
                <a:gd name="T14" fmla="*/ 0 w 25"/>
                <a:gd name="T15" fmla="*/ 2147483647 h 20"/>
                <a:gd name="T16" fmla="*/ 0 w 25"/>
                <a:gd name="T17" fmla="*/ 2147483647 h 20"/>
                <a:gd name="T18" fmla="*/ 0 w 25"/>
                <a:gd name="T19" fmla="*/ 2147483647 h 20"/>
                <a:gd name="T20" fmla="*/ 2147483647 w 25"/>
                <a:gd name="T21" fmla="*/ 2147483647 h 20"/>
                <a:gd name="T22" fmla="*/ 2147483647 w 25"/>
                <a:gd name="T23" fmla="*/ 2147483647 h 20"/>
                <a:gd name="T24" fmla="*/ 2147483647 w 25"/>
                <a:gd name="T25" fmla="*/ 2147483647 h 20"/>
                <a:gd name="T26" fmla="*/ 2147483647 w 25"/>
                <a:gd name="T27" fmla="*/ 2147483647 h 20"/>
                <a:gd name="T28" fmla="*/ 2147483647 w 25"/>
                <a:gd name="T29" fmla="*/ 2147483647 h 20"/>
                <a:gd name="T30" fmla="*/ 2147483647 w 25"/>
                <a:gd name="T31" fmla="*/ 2147483647 h 20"/>
                <a:gd name="T32" fmla="*/ 2147483647 w 25"/>
                <a:gd name="T33" fmla="*/ 2147483647 h 20"/>
                <a:gd name="T34" fmla="*/ 2147483647 w 25"/>
                <a:gd name="T35" fmla="*/ 2147483647 h 20"/>
                <a:gd name="T36" fmla="*/ 2147483647 w 25"/>
                <a:gd name="T37" fmla="*/ 2147483647 h 20"/>
                <a:gd name="T38" fmla="*/ 2147483647 w 25"/>
                <a:gd name="T39" fmla="*/ 2147483647 h 20"/>
                <a:gd name="T40" fmla="*/ 2147483647 w 25"/>
                <a:gd name="T41" fmla="*/ 2147483647 h 20"/>
                <a:gd name="T42" fmla="*/ 2147483647 w 25"/>
                <a:gd name="T43" fmla="*/ 2147483647 h 20"/>
                <a:gd name="T44" fmla="*/ 2147483647 w 25"/>
                <a:gd name="T45" fmla="*/ 2147483647 h 20"/>
                <a:gd name="T46" fmla="*/ 2147483647 w 25"/>
                <a:gd name="T47" fmla="*/ 2147483647 h 20"/>
                <a:gd name="T48" fmla="*/ 2147483647 w 25"/>
                <a:gd name="T49" fmla="*/ 2147483647 h 20"/>
                <a:gd name="T50" fmla="*/ 2147483647 w 25"/>
                <a:gd name="T51" fmla="*/ 2147483647 h 20"/>
                <a:gd name="T52" fmla="*/ 2147483647 w 25"/>
                <a:gd name="T53" fmla="*/ 2147483647 h 20"/>
                <a:gd name="T54" fmla="*/ 2147483647 w 25"/>
                <a:gd name="T55" fmla="*/ 2147483647 h 20"/>
                <a:gd name="T56" fmla="*/ 2147483647 w 25"/>
                <a:gd name="T57" fmla="*/ 0 h 20"/>
                <a:gd name="T58" fmla="*/ 2147483647 w 2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20"/>
                <a:gd name="T92" fmla="*/ 25 w 2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20">
                  <a:moveTo>
                    <a:pt x="8" y="0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20" y="20"/>
                  </a:lnTo>
                  <a:lnTo>
                    <a:pt x="23" y="20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7" name="Line 1753"/>
            <p:cNvSpPr>
              <a:spLocks noChangeShapeType="1"/>
            </p:cNvSpPr>
            <p:nvPr/>
          </p:nvSpPr>
          <p:spPr bwMode="auto">
            <a:xfrm>
              <a:off x="2488884" y="258882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8" name="Freeform 1754"/>
            <p:cNvSpPr>
              <a:spLocks/>
            </p:cNvSpPr>
            <p:nvPr/>
          </p:nvSpPr>
          <p:spPr bwMode="auto">
            <a:xfrm>
              <a:off x="2484736" y="2586000"/>
              <a:ext cx="4150" cy="14103"/>
            </a:xfrm>
            <a:custGeom>
              <a:avLst/>
              <a:gdLst>
                <a:gd name="T0" fmla="*/ 2147483647 w 19"/>
                <a:gd name="T1" fmla="*/ 2147483647 h 49"/>
                <a:gd name="T2" fmla="*/ 2147483647 w 19"/>
                <a:gd name="T3" fmla="*/ 2147483647 h 49"/>
                <a:gd name="T4" fmla="*/ 2147483647 w 19"/>
                <a:gd name="T5" fmla="*/ 2147483647 h 49"/>
                <a:gd name="T6" fmla="*/ 2147483647 w 19"/>
                <a:gd name="T7" fmla="*/ 2147483647 h 49"/>
                <a:gd name="T8" fmla="*/ 2147483647 w 19"/>
                <a:gd name="T9" fmla="*/ 2147483647 h 49"/>
                <a:gd name="T10" fmla="*/ 2147483647 w 19"/>
                <a:gd name="T11" fmla="*/ 2147483647 h 49"/>
                <a:gd name="T12" fmla="*/ 2147483647 w 19"/>
                <a:gd name="T13" fmla="*/ 2147483647 h 49"/>
                <a:gd name="T14" fmla="*/ 2147483647 w 19"/>
                <a:gd name="T15" fmla="*/ 0 h 49"/>
                <a:gd name="T16" fmla="*/ 2147483647 w 19"/>
                <a:gd name="T17" fmla="*/ 2147483647 h 49"/>
                <a:gd name="T18" fmla="*/ 2147483647 w 19"/>
                <a:gd name="T19" fmla="*/ 2147483647 h 49"/>
                <a:gd name="T20" fmla="*/ 2147483647 w 19"/>
                <a:gd name="T21" fmla="*/ 2147483647 h 49"/>
                <a:gd name="T22" fmla="*/ 2147483647 w 19"/>
                <a:gd name="T23" fmla="*/ 2147483647 h 49"/>
                <a:gd name="T24" fmla="*/ 2147483647 w 19"/>
                <a:gd name="T25" fmla="*/ 2147483647 h 49"/>
                <a:gd name="T26" fmla="*/ 0 w 19"/>
                <a:gd name="T27" fmla="*/ 2147483647 h 49"/>
                <a:gd name="T28" fmla="*/ 0 w 19"/>
                <a:gd name="T29" fmla="*/ 2147483647 h 49"/>
                <a:gd name="T30" fmla="*/ 0 w 19"/>
                <a:gd name="T31" fmla="*/ 2147483647 h 49"/>
                <a:gd name="T32" fmla="*/ 2147483647 w 19"/>
                <a:gd name="T33" fmla="*/ 2147483647 h 49"/>
                <a:gd name="T34" fmla="*/ 2147483647 w 19"/>
                <a:gd name="T35" fmla="*/ 2147483647 h 49"/>
                <a:gd name="T36" fmla="*/ 2147483647 w 19"/>
                <a:gd name="T37" fmla="*/ 2147483647 h 49"/>
                <a:gd name="T38" fmla="*/ 2147483647 w 19"/>
                <a:gd name="T39" fmla="*/ 2147483647 h 49"/>
                <a:gd name="T40" fmla="*/ 2147483647 w 19"/>
                <a:gd name="T41" fmla="*/ 2147483647 h 49"/>
                <a:gd name="T42" fmla="*/ 2147483647 w 19"/>
                <a:gd name="T43" fmla="*/ 2147483647 h 49"/>
                <a:gd name="T44" fmla="*/ 2147483647 w 19"/>
                <a:gd name="T45" fmla="*/ 2147483647 h 49"/>
                <a:gd name="T46" fmla="*/ 2147483647 w 19"/>
                <a:gd name="T47" fmla="*/ 2147483647 h 49"/>
                <a:gd name="T48" fmla="*/ 2147483647 w 19"/>
                <a:gd name="T49" fmla="*/ 2147483647 h 49"/>
                <a:gd name="T50" fmla="*/ 2147483647 w 19"/>
                <a:gd name="T51" fmla="*/ 2147483647 h 49"/>
                <a:gd name="T52" fmla="*/ 2147483647 w 19"/>
                <a:gd name="T53" fmla="*/ 2147483647 h 49"/>
                <a:gd name="T54" fmla="*/ 2147483647 w 19"/>
                <a:gd name="T55" fmla="*/ 2147483647 h 49"/>
                <a:gd name="T56" fmla="*/ 2147483647 w 19"/>
                <a:gd name="T57" fmla="*/ 2147483647 h 49"/>
                <a:gd name="T58" fmla="*/ 2147483647 w 19"/>
                <a:gd name="T59" fmla="*/ 2147483647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9"/>
                <a:gd name="T92" fmla="*/ 19 w 19"/>
                <a:gd name="T93" fmla="*/ 49 h 4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9">
                  <a:moveTo>
                    <a:pt x="19" y="11"/>
                  </a:moveTo>
                  <a:lnTo>
                    <a:pt x="19" y="8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8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5" y="45"/>
                  </a:lnTo>
                  <a:lnTo>
                    <a:pt x="8" y="49"/>
                  </a:lnTo>
                  <a:lnTo>
                    <a:pt x="11" y="49"/>
                  </a:lnTo>
                  <a:lnTo>
                    <a:pt x="14" y="49"/>
                  </a:lnTo>
                  <a:lnTo>
                    <a:pt x="14" y="45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9" name="Line 1755"/>
            <p:cNvSpPr>
              <a:spLocks noChangeShapeType="1"/>
            </p:cNvSpPr>
            <p:nvPr/>
          </p:nvSpPr>
          <p:spPr bwMode="auto">
            <a:xfrm>
              <a:off x="2487502" y="259446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0" name="Freeform 1756"/>
            <p:cNvSpPr>
              <a:spLocks/>
            </p:cNvSpPr>
            <p:nvPr/>
          </p:nvSpPr>
          <p:spPr bwMode="auto">
            <a:xfrm>
              <a:off x="2484736" y="2594461"/>
              <a:ext cx="6917" cy="5641"/>
            </a:xfrm>
            <a:custGeom>
              <a:avLst/>
              <a:gdLst>
                <a:gd name="T0" fmla="*/ 2147483647 w 25"/>
                <a:gd name="T1" fmla="*/ 0 h 21"/>
                <a:gd name="T2" fmla="*/ 2147483647 w 25"/>
                <a:gd name="T3" fmla="*/ 0 h 21"/>
                <a:gd name="T4" fmla="*/ 2147483647 w 25"/>
                <a:gd name="T5" fmla="*/ 0 h 21"/>
                <a:gd name="T6" fmla="*/ 2147483647 w 25"/>
                <a:gd name="T7" fmla="*/ 0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0 w 25"/>
                <a:gd name="T13" fmla="*/ 2147483647 h 21"/>
                <a:gd name="T14" fmla="*/ 0 w 25"/>
                <a:gd name="T15" fmla="*/ 2147483647 h 21"/>
                <a:gd name="T16" fmla="*/ 0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0 h 21"/>
                <a:gd name="T52" fmla="*/ 2147483647 w 25"/>
                <a:gd name="T53" fmla="*/ 0 h 21"/>
                <a:gd name="T54" fmla="*/ 2147483647 w 25"/>
                <a:gd name="T55" fmla="*/ 0 h 21"/>
                <a:gd name="T56" fmla="*/ 2147483647 w 25"/>
                <a:gd name="T57" fmla="*/ 0 h 21"/>
                <a:gd name="T58" fmla="*/ 2147483647 w 2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21"/>
                <a:gd name="T92" fmla="*/ 25 w 2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21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5" y="17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9" y="21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5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1" name="Line 1757"/>
            <p:cNvSpPr>
              <a:spLocks noChangeShapeType="1"/>
            </p:cNvSpPr>
            <p:nvPr/>
          </p:nvSpPr>
          <p:spPr bwMode="auto">
            <a:xfrm>
              <a:off x="2491652" y="25972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2" name="Freeform 1758"/>
            <p:cNvSpPr>
              <a:spLocks/>
            </p:cNvSpPr>
            <p:nvPr/>
          </p:nvSpPr>
          <p:spPr bwMode="auto">
            <a:xfrm>
              <a:off x="2486118" y="2594461"/>
              <a:ext cx="5533" cy="12693"/>
            </a:xfrm>
            <a:custGeom>
              <a:avLst/>
              <a:gdLst>
                <a:gd name="T0" fmla="*/ 2147483647 w 17"/>
                <a:gd name="T1" fmla="*/ 2147483647 h 46"/>
                <a:gd name="T2" fmla="*/ 2147483647 w 17"/>
                <a:gd name="T3" fmla="*/ 2147483647 h 46"/>
                <a:gd name="T4" fmla="*/ 2147483647 w 17"/>
                <a:gd name="T5" fmla="*/ 2147483647 h 46"/>
                <a:gd name="T6" fmla="*/ 2147483647 w 17"/>
                <a:gd name="T7" fmla="*/ 2147483647 h 46"/>
                <a:gd name="T8" fmla="*/ 2147483647 w 17"/>
                <a:gd name="T9" fmla="*/ 0 h 46"/>
                <a:gd name="T10" fmla="*/ 2147483647 w 17"/>
                <a:gd name="T11" fmla="*/ 0 h 46"/>
                <a:gd name="T12" fmla="*/ 2147483647 w 17"/>
                <a:gd name="T13" fmla="*/ 0 h 46"/>
                <a:gd name="T14" fmla="*/ 2147483647 w 17"/>
                <a:gd name="T15" fmla="*/ 0 h 46"/>
                <a:gd name="T16" fmla="*/ 2147483647 w 17"/>
                <a:gd name="T17" fmla="*/ 0 h 46"/>
                <a:gd name="T18" fmla="*/ 2147483647 w 17"/>
                <a:gd name="T19" fmla="*/ 0 h 46"/>
                <a:gd name="T20" fmla="*/ 2147483647 w 17"/>
                <a:gd name="T21" fmla="*/ 0 h 46"/>
                <a:gd name="T22" fmla="*/ 0 w 17"/>
                <a:gd name="T23" fmla="*/ 2147483647 h 46"/>
                <a:gd name="T24" fmla="*/ 0 w 17"/>
                <a:gd name="T25" fmla="*/ 2147483647 h 46"/>
                <a:gd name="T26" fmla="*/ 0 w 17"/>
                <a:gd name="T27" fmla="*/ 2147483647 h 46"/>
                <a:gd name="T28" fmla="*/ 0 w 17"/>
                <a:gd name="T29" fmla="*/ 2147483647 h 46"/>
                <a:gd name="T30" fmla="*/ 0 w 17"/>
                <a:gd name="T31" fmla="*/ 2147483647 h 46"/>
                <a:gd name="T32" fmla="*/ 0 w 17"/>
                <a:gd name="T33" fmla="*/ 2147483647 h 46"/>
                <a:gd name="T34" fmla="*/ 0 w 17"/>
                <a:gd name="T35" fmla="*/ 2147483647 h 46"/>
                <a:gd name="T36" fmla="*/ 2147483647 w 17"/>
                <a:gd name="T37" fmla="*/ 2147483647 h 46"/>
                <a:gd name="T38" fmla="*/ 2147483647 w 17"/>
                <a:gd name="T39" fmla="*/ 2147483647 h 46"/>
                <a:gd name="T40" fmla="*/ 2147483647 w 17"/>
                <a:gd name="T41" fmla="*/ 2147483647 h 46"/>
                <a:gd name="T42" fmla="*/ 2147483647 w 17"/>
                <a:gd name="T43" fmla="*/ 2147483647 h 46"/>
                <a:gd name="T44" fmla="*/ 2147483647 w 17"/>
                <a:gd name="T45" fmla="*/ 2147483647 h 46"/>
                <a:gd name="T46" fmla="*/ 2147483647 w 17"/>
                <a:gd name="T47" fmla="*/ 2147483647 h 46"/>
                <a:gd name="T48" fmla="*/ 2147483647 w 17"/>
                <a:gd name="T49" fmla="*/ 2147483647 h 46"/>
                <a:gd name="T50" fmla="*/ 2147483647 w 17"/>
                <a:gd name="T51" fmla="*/ 2147483647 h 46"/>
                <a:gd name="T52" fmla="*/ 2147483647 w 17"/>
                <a:gd name="T53" fmla="*/ 2147483647 h 46"/>
                <a:gd name="T54" fmla="*/ 2147483647 w 17"/>
                <a:gd name="T55" fmla="*/ 2147483647 h 46"/>
                <a:gd name="T56" fmla="*/ 2147483647 w 17"/>
                <a:gd name="T57" fmla="*/ 2147483647 h 46"/>
                <a:gd name="T58" fmla="*/ 2147483647 w 17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46"/>
                <a:gd name="T92" fmla="*/ 17 w 17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46">
                  <a:moveTo>
                    <a:pt x="17" y="9"/>
                  </a:moveTo>
                  <a:lnTo>
                    <a:pt x="17" y="6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4"/>
                  </a:lnTo>
                  <a:lnTo>
                    <a:pt x="6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3" name="Line 1759"/>
            <p:cNvSpPr>
              <a:spLocks noChangeShapeType="1"/>
            </p:cNvSpPr>
            <p:nvPr/>
          </p:nvSpPr>
          <p:spPr bwMode="auto">
            <a:xfrm>
              <a:off x="2488884" y="26015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4" name="Freeform 1760"/>
            <p:cNvSpPr>
              <a:spLocks/>
            </p:cNvSpPr>
            <p:nvPr/>
          </p:nvSpPr>
          <p:spPr bwMode="auto">
            <a:xfrm>
              <a:off x="2486118" y="2601512"/>
              <a:ext cx="26281" cy="5641"/>
            </a:xfrm>
            <a:custGeom>
              <a:avLst/>
              <a:gdLst>
                <a:gd name="T0" fmla="*/ 2147483647 w 96"/>
                <a:gd name="T1" fmla="*/ 0 h 19"/>
                <a:gd name="T2" fmla="*/ 2147483647 w 96"/>
                <a:gd name="T3" fmla="*/ 0 h 19"/>
                <a:gd name="T4" fmla="*/ 2147483647 w 96"/>
                <a:gd name="T5" fmla="*/ 0 h 19"/>
                <a:gd name="T6" fmla="*/ 2147483647 w 96"/>
                <a:gd name="T7" fmla="*/ 2147483647 h 19"/>
                <a:gd name="T8" fmla="*/ 2147483647 w 96"/>
                <a:gd name="T9" fmla="*/ 2147483647 h 19"/>
                <a:gd name="T10" fmla="*/ 2147483647 w 96"/>
                <a:gd name="T11" fmla="*/ 2147483647 h 19"/>
                <a:gd name="T12" fmla="*/ 2147483647 w 96"/>
                <a:gd name="T13" fmla="*/ 2147483647 h 19"/>
                <a:gd name="T14" fmla="*/ 0 w 96"/>
                <a:gd name="T15" fmla="*/ 2147483647 h 19"/>
                <a:gd name="T16" fmla="*/ 2147483647 w 96"/>
                <a:gd name="T17" fmla="*/ 2147483647 h 19"/>
                <a:gd name="T18" fmla="*/ 2147483647 w 96"/>
                <a:gd name="T19" fmla="*/ 2147483647 h 19"/>
                <a:gd name="T20" fmla="*/ 2147483647 w 96"/>
                <a:gd name="T21" fmla="*/ 2147483647 h 19"/>
                <a:gd name="T22" fmla="*/ 2147483647 w 96"/>
                <a:gd name="T23" fmla="*/ 2147483647 h 19"/>
                <a:gd name="T24" fmla="*/ 2147483647 w 96"/>
                <a:gd name="T25" fmla="*/ 2147483647 h 19"/>
                <a:gd name="T26" fmla="*/ 2147483647 w 96"/>
                <a:gd name="T27" fmla="*/ 2147483647 h 19"/>
                <a:gd name="T28" fmla="*/ 2147483647 w 96"/>
                <a:gd name="T29" fmla="*/ 2147483647 h 19"/>
                <a:gd name="T30" fmla="*/ 2147483647 w 96"/>
                <a:gd name="T31" fmla="*/ 2147483647 h 19"/>
                <a:gd name="T32" fmla="*/ 2147483647 w 96"/>
                <a:gd name="T33" fmla="*/ 2147483647 h 19"/>
                <a:gd name="T34" fmla="*/ 2147483647 w 96"/>
                <a:gd name="T35" fmla="*/ 2147483647 h 19"/>
                <a:gd name="T36" fmla="*/ 2147483647 w 96"/>
                <a:gd name="T37" fmla="*/ 2147483647 h 19"/>
                <a:gd name="T38" fmla="*/ 2147483647 w 96"/>
                <a:gd name="T39" fmla="*/ 2147483647 h 19"/>
                <a:gd name="T40" fmla="*/ 2147483647 w 96"/>
                <a:gd name="T41" fmla="*/ 2147483647 h 19"/>
                <a:gd name="T42" fmla="*/ 2147483647 w 96"/>
                <a:gd name="T43" fmla="*/ 2147483647 h 19"/>
                <a:gd name="T44" fmla="*/ 2147483647 w 96"/>
                <a:gd name="T45" fmla="*/ 2147483647 h 19"/>
                <a:gd name="T46" fmla="*/ 2147483647 w 96"/>
                <a:gd name="T47" fmla="*/ 2147483647 h 19"/>
                <a:gd name="T48" fmla="*/ 2147483647 w 96"/>
                <a:gd name="T49" fmla="*/ 2147483647 h 19"/>
                <a:gd name="T50" fmla="*/ 2147483647 w 96"/>
                <a:gd name="T51" fmla="*/ 2147483647 h 19"/>
                <a:gd name="T52" fmla="*/ 2147483647 w 96"/>
                <a:gd name="T53" fmla="*/ 0 h 19"/>
                <a:gd name="T54" fmla="*/ 2147483647 w 96"/>
                <a:gd name="T55" fmla="*/ 0 h 19"/>
                <a:gd name="T56" fmla="*/ 2147483647 w 96"/>
                <a:gd name="T57" fmla="*/ 0 h 19"/>
                <a:gd name="T58" fmla="*/ 2147483647 w 9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6"/>
                <a:gd name="T91" fmla="*/ 0 h 19"/>
                <a:gd name="T92" fmla="*/ 96 w 9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6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81" y="19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4"/>
                  </a:lnTo>
                  <a:lnTo>
                    <a:pt x="96" y="11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2" y="5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5" name="Line 1761"/>
            <p:cNvSpPr>
              <a:spLocks noChangeShapeType="1"/>
            </p:cNvSpPr>
            <p:nvPr/>
          </p:nvSpPr>
          <p:spPr bwMode="auto">
            <a:xfrm>
              <a:off x="2508249" y="26015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6" name="Freeform 1762"/>
            <p:cNvSpPr>
              <a:spLocks/>
            </p:cNvSpPr>
            <p:nvPr/>
          </p:nvSpPr>
          <p:spPr bwMode="auto">
            <a:xfrm>
              <a:off x="2506867" y="2601512"/>
              <a:ext cx="29047" cy="5641"/>
            </a:xfrm>
            <a:custGeom>
              <a:avLst/>
              <a:gdLst>
                <a:gd name="T0" fmla="*/ 2147483647 w 106"/>
                <a:gd name="T1" fmla="*/ 0 h 19"/>
                <a:gd name="T2" fmla="*/ 2147483647 w 106"/>
                <a:gd name="T3" fmla="*/ 0 h 19"/>
                <a:gd name="T4" fmla="*/ 2147483647 w 106"/>
                <a:gd name="T5" fmla="*/ 0 h 19"/>
                <a:gd name="T6" fmla="*/ 2147483647 w 106"/>
                <a:gd name="T7" fmla="*/ 2147483647 h 19"/>
                <a:gd name="T8" fmla="*/ 2147483647 w 106"/>
                <a:gd name="T9" fmla="*/ 2147483647 h 19"/>
                <a:gd name="T10" fmla="*/ 0 w 106"/>
                <a:gd name="T11" fmla="*/ 2147483647 h 19"/>
                <a:gd name="T12" fmla="*/ 0 w 106"/>
                <a:gd name="T13" fmla="*/ 2147483647 h 19"/>
                <a:gd name="T14" fmla="*/ 0 w 106"/>
                <a:gd name="T15" fmla="*/ 2147483647 h 19"/>
                <a:gd name="T16" fmla="*/ 0 w 106"/>
                <a:gd name="T17" fmla="*/ 2147483647 h 19"/>
                <a:gd name="T18" fmla="*/ 0 w 106"/>
                <a:gd name="T19" fmla="*/ 2147483647 h 19"/>
                <a:gd name="T20" fmla="*/ 2147483647 w 106"/>
                <a:gd name="T21" fmla="*/ 2147483647 h 19"/>
                <a:gd name="T22" fmla="*/ 2147483647 w 106"/>
                <a:gd name="T23" fmla="*/ 2147483647 h 19"/>
                <a:gd name="T24" fmla="*/ 2147483647 w 106"/>
                <a:gd name="T25" fmla="*/ 2147483647 h 19"/>
                <a:gd name="T26" fmla="*/ 2147483647 w 106"/>
                <a:gd name="T27" fmla="*/ 2147483647 h 19"/>
                <a:gd name="T28" fmla="*/ 2147483647 w 106"/>
                <a:gd name="T29" fmla="*/ 2147483647 h 19"/>
                <a:gd name="T30" fmla="*/ 2147483647 w 106"/>
                <a:gd name="T31" fmla="*/ 2147483647 h 19"/>
                <a:gd name="T32" fmla="*/ 2147483647 w 106"/>
                <a:gd name="T33" fmla="*/ 2147483647 h 19"/>
                <a:gd name="T34" fmla="*/ 2147483647 w 106"/>
                <a:gd name="T35" fmla="*/ 2147483647 h 19"/>
                <a:gd name="T36" fmla="*/ 2147483647 w 106"/>
                <a:gd name="T37" fmla="*/ 2147483647 h 19"/>
                <a:gd name="T38" fmla="*/ 2147483647 w 106"/>
                <a:gd name="T39" fmla="*/ 2147483647 h 19"/>
                <a:gd name="T40" fmla="*/ 2147483647 w 106"/>
                <a:gd name="T41" fmla="*/ 2147483647 h 19"/>
                <a:gd name="T42" fmla="*/ 2147483647 w 106"/>
                <a:gd name="T43" fmla="*/ 2147483647 h 19"/>
                <a:gd name="T44" fmla="*/ 2147483647 w 106"/>
                <a:gd name="T45" fmla="*/ 2147483647 h 19"/>
                <a:gd name="T46" fmla="*/ 2147483647 w 106"/>
                <a:gd name="T47" fmla="*/ 2147483647 h 19"/>
                <a:gd name="T48" fmla="*/ 2147483647 w 106"/>
                <a:gd name="T49" fmla="*/ 2147483647 h 19"/>
                <a:gd name="T50" fmla="*/ 2147483647 w 106"/>
                <a:gd name="T51" fmla="*/ 2147483647 h 19"/>
                <a:gd name="T52" fmla="*/ 2147483647 w 106"/>
                <a:gd name="T53" fmla="*/ 0 h 19"/>
                <a:gd name="T54" fmla="*/ 2147483647 w 106"/>
                <a:gd name="T55" fmla="*/ 0 h 19"/>
                <a:gd name="T56" fmla="*/ 2147483647 w 106"/>
                <a:gd name="T57" fmla="*/ 0 h 19"/>
                <a:gd name="T58" fmla="*/ 2147483647 w 10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6"/>
                <a:gd name="T91" fmla="*/ 0 h 19"/>
                <a:gd name="T92" fmla="*/ 106 w 10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6" h="19">
                  <a:moveTo>
                    <a:pt x="9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93" y="19"/>
                  </a:lnTo>
                  <a:lnTo>
                    <a:pt x="101" y="19"/>
                  </a:lnTo>
                  <a:lnTo>
                    <a:pt x="101" y="17"/>
                  </a:lnTo>
                  <a:lnTo>
                    <a:pt x="104" y="17"/>
                  </a:lnTo>
                  <a:lnTo>
                    <a:pt x="106" y="14"/>
                  </a:lnTo>
                  <a:lnTo>
                    <a:pt x="106" y="11"/>
                  </a:lnTo>
                  <a:lnTo>
                    <a:pt x="106" y="8"/>
                  </a:lnTo>
                  <a:lnTo>
                    <a:pt x="106" y="5"/>
                  </a:lnTo>
                  <a:lnTo>
                    <a:pt x="106" y="2"/>
                  </a:lnTo>
                  <a:lnTo>
                    <a:pt x="104" y="2"/>
                  </a:lnTo>
                  <a:lnTo>
                    <a:pt x="101" y="0"/>
                  </a:lnTo>
                  <a:lnTo>
                    <a:pt x="9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7" name="Line 1763"/>
            <p:cNvSpPr>
              <a:spLocks noChangeShapeType="1"/>
            </p:cNvSpPr>
            <p:nvPr/>
          </p:nvSpPr>
          <p:spPr bwMode="auto">
            <a:xfrm>
              <a:off x="2533147" y="26015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8" name="Freeform 1764"/>
            <p:cNvSpPr>
              <a:spLocks/>
            </p:cNvSpPr>
            <p:nvPr/>
          </p:nvSpPr>
          <p:spPr bwMode="auto">
            <a:xfrm>
              <a:off x="2530381" y="2601512"/>
              <a:ext cx="13832" cy="5641"/>
            </a:xfrm>
            <a:custGeom>
              <a:avLst/>
              <a:gdLst>
                <a:gd name="T0" fmla="*/ 2147483647 w 48"/>
                <a:gd name="T1" fmla="*/ 0 h 19"/>
                <a:gd name="T2" fmla="*/ 2147483647 w 48"/>
                <a:gd name="T3" fmla="*/ 0 h 19"/>
                <a:gd name="T4" fmla="*/ 2147483647 w 48"/>
                <a:gd name="T5" fmla="*/ 0 h 19"/>
                <a:gd name="T6" fmla="*/ 2147483647 w 48"/>
                <a:gd name="T7" fmla="*/ 2147483647 h 19"/>
                <a:gd name="T8" fmla="*/ 2147483647 w 48"/>
                <a:gd name="T9" fmla="*/ 2147483647 h 19"/>
                <a:gd name="T10" fmla="*/ 2147483647 w 48"/>
                <a:gd name="T11" fmla="*/ 2147483647 h 19"/>
                <a:gd name="T12" fmla="*/ 0 w 48"/>
                <a:gd name="T13" fmla="*/ 2147483647 h 19"/>
                <a:gd name="T14" fmla="*/ 0 w 48"/>
                <a:gd name="T15" fmla="*/ 2147483647 h 19"/>
                <a:gd name="T16" fmla="*/ 0 w 48"/>
                <a:gd name="T17" fmla="*/ 2147483647 h 19"/>
                <a:gd name="T18" fmla="*/ 2147483647 w 48"/>
                <a:gd name="T19" fmla="*/ 2147483647 h 19"/>
                <a:gd name="T20" fmla="*/ 2147483647 w 48"/>
                <a:gd name="T21" fmla="*/ 2147483647 h 19"/>
                <a:gd name="T22" fmla="*/ 2147483647 w 48"/>
                <a:gd name="T23" fmla="*/ 2147483647 h 19"/>
                <a:gd name="T24" fmla="*/ 2147483647 w 48"/>
                <a:gd name="T25" fmla="*/ 2147483647 h 19"/>
                <a:gd name="T26" fmla="*/ 2147483647 w 48"/>
                <a:gd name="T27" fmla="*/ 2147483647 h 19"/>
                <a:gd name="T28" fmla="*/ 2147483647 w 48"/>
                <a:gd name="T29" fmla="*/ 2147483647 h 19"/>
                <a:gd name="T30" fmla="*/ 2147483647 w 48"/>
                <a:gd name="T31" fmla="*/ 2147483647 h 19"/>
                <a:gd name="T32" fmla="*/ 2147483647 w 48"/>
                <a:gd name="T33" fmla="*/ 2147483647 h 19"/>
                <a:gd name="T34" fmla="*/ 2147483647 w 48"/>
                <a:gd name="T35" fmla="*/ 2147483647 h 19"/>
                <a:gd name="T36" fmla="*/ 2147483647 w 48"/>
                <a:gd name="T37" fmla="*/ 2147483647 h 19"/>
                <a:gd name="T38" fmla="*/ 2147483647 w 48"/>
                <a:gd name="T39" fmla="*/ 2147483647 h 19"/>
                <a:gd name="T40" fmla="*/ 2147483647 w 48"/>
                <a:gd name="T41" fmla="*/ 2147483647 h 19"/>
                <a:gd name="T42" fmla="*/ 2147483647 w 48"/>
                <a:gd name="T43" fmla="*/ 2147483647 h 19"/>
                <a:gd name="T44" fmla="*/ 2147483647 w 48"/>
                <a:gd name="T45" fmla="*/ 2147483647 h 19"/>
                <a:gd name="T46" fmla="*/ 2147483647 w 48"/>
                <a:gd name="T47" fmla="*/ 2147483647 h 19"/>
                <a:gd name="T48" fmla="*/ 2147483647 w 48"/>
                <a:gd name="T49" fmla="*/ 2147483647 h 19"/>
                <a:gd name="T50" fmla="*/ 2147483647 w 48"/>
                <a:gd name="T51" fmla="*/ 2147483647 h 19"/>
                <a:gd name="T52" fmla="*/ 2147483647 w 48"/>
                <a:gd name="T53" fmla="*/ 0 h 19"/>
                <a:gd name="T54" fmla="*/ 2147483647 w 48"/>
                <a:gd name="T55" fmla="*/ 0 h 19"/>
                <a:gd name="T56" fmla="*/ 2147483647 w 48"/>
                <a:gd name="T57" fmla="*/ 0 h 19"/>
                <a:gd name="T58" fmla="*/ 2147483647 w 4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9"/>
                <a:gd name="T92" fmla="*/ 48 w 4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9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33" y="19"/>
                  </a:lnTo>
                  <a:lnTo>
                    <a:pt x="39" y="19"/>
                  </a:lnTo>
                  <a:lnTo>
                    <a:pt x="43" y="17"/>
                  </a:lnTo>
                  <a:lnTo>
                    <a:pt x="45" y="14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9" name="Line 1765"/>
            <p:cNvSpPr>
              <a:spLocks noChangeShapeType="1"/>
            </p:cNvSpPr>
            <p:nvPr/>
          </p:nvSpPr>
          <p:spPr bwMode="auto">
            <a:xfrm>
              <a:off x="2540064" y="26015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" name="Freeform 1766"/>
            <p:cNvSpPr>
              <a:spLocks/>
            </p:cNvSpPr>
            <p:nvPr/>
          </p:nvSpPr>
          <p:spPr bwMode="auto">
            <a:xfrm>
              <a:off x="2538680" y="2601512"/>
              <a:ext cx="29047" cy="5641"/>
            </a:xfrm>
            <a:custGeom>
              <a:avLst/>
              <a:gdLst>
                <a:gd name="T0" fmla="*/ 2147483647 w 105"/>
                <a:gd name="T1" fmla="*/ 0 h 19"/>
                <a:gd name="T2" fmla="*/ 2147483647 w 105"/>
                <a:gd name="T3" fmla="*/ 0 h 19"/>
                <a:gd name="T4" fmla="*/ 2147483647 w 105"/>
                <a:gd name="T5" fmla="*/ 0 h 19"/>
                <a:gd name="T6" fmla="*/ 2147483647 w 105"/>
                <a:gd name="T7" fmla="*/ 2147483647 h 19"/>
                <a:gd name="T8" fmla="*/ 0 w 105"/>
                <a:gd name="T9" fmla="*/ 2147483647 h 19"/>
                <a:gd name="T10" fmla="*/ 0 w 105"/>
                <a:gd name="T11" fmla="*/ 2147483647 h 19"/>
                <a:gd name="T12" fmla="*/ 0 w 105"/>
                <a:gd name="T13" fmla="*/ 2147483647 h 19"/>
                <a:gd name="T14" fmla="*/ 0 w 105"/>
                <a:gd name="T15" fmla="*/ 2147483647 h 19"/>
                <a:gd name="T16" fmla="*/ 0 w 105"/>
                <a:gd name="T17" fmla="*/ 2147483647 h 19"/>
                <a:gd name="T18" fmla="*/ 0 w 105"/>
                <a:gd name="T19" fmla="*/ 2147483647 h 19"/>
                <a:gd name="T20" fmla="*/ 0 w 105"/>
                <a:gd name="T21" fmla="*/ 2147483647 h 19"/>
                <a:gd name="T22" fmla="*/ 2147483647 w 105"/>
                <a:gd name="T23" fmla="*/ 2147483647 h 19"/>
                <a:gd name="T24" fmla="*/ 2147483647 w 105"/>
                <a:gd name="T25" fmla="*/ 2147483647 h 19"/>
                <a:gd name="T26" fmla="*/ 2147483647 w 105"/>
                <a:gd name="T27" fmla="*/ 2147483647 h 19"/>
                <a:gd name="T28" fmla="*/ 2147483647 w 105"/>
                <a:gd name="T29" fmla="*/ 2147483647 h 19"/>
                <a:gd name="T30" fmla="*/ 2147483647 w 105"/>
                <a:gd name="T31" fmla="*/ 2147483647 h 19"/>
                <a:gd name="T32" fmla="*/ 2147483647 w 105"/>
                <a:gd name="T33" fmla="*/ 2147483647 h 19"/>
                <a:gd name="T34" fmla="*/ 2147483647 w 105"/>
                <a:gd name="T35" fmla="*/ 2147483647 h 19"/>
                <a:gd name="T36" fmla="*/ 2147483647 w 105"/>
                <a:gd name="T37" fmla="*/ 2147483647 h 19"/>
                <a:gd name="T38" fmla="*/ 2147483647 w 105"/>
                <a:gd name="T39" fmla="*/ 2147483647 h 19"/>
                <a:gd name="T40" fmla="*/ 2147483647 w 105"/>
                <a:gd name="T41" fmla="*/ 2147483647 h 19"/>
                <a:gd name="T42" fmla="*/ 2147483647 w 105"/>
                <a:gd name="T43" fmla="*/ 2147483647 h 19"/>
                <a:gd name="T44" fmla="*/ 2147483647 w 105"/>
                <a:gd name="T45" fmla="*/ 2147483647 h 19"/>
                <a:gd name="T46" fmla="*/ 2147483647 w 105"/>
                <a:gd name="T47" fmla="*/ 2147483647 h 19"/>
                <a:gd name="T48" fmla="*/ 2147483647 w 105"/>
                <a:gd name="T49" fmla="*/ 2147483647 h 19"/>
                <a:gd name="T50" fmla="*/ 2147483647 w 105"/>
                <a:gd name="T51" fmla="*/ 2147483647 h 19"/>
                <a:gd name="T52" fmla="*/ 2147483647 w 105"/>
                <a:gd name="T53" fmla="*/ 0 h 19"/>
                <a:gd name="T54" fmla="*/ 2147483647 w 105"/>
                <a:gd name="T55" fmla="*/ 0 h 19"/>
                <a:gd name="T56" fmla="*/ 2147483647 w 105"/>
                <a:gd name="T57" fmla="*/ 0 h 19"/>
                <a:gd name="T58" fmla="*/ 2147483647 w 10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5"/>
                <a:gd name="T91" fmla="*/ 0 h 19"/>
                <a:gd name="T92" fmla="*/ 105 w 10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5" h="19">
                  <a:moveTo>
                    <a:pt x="8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91" y="19"/>
                  </a:lnTo>
                  <a:lnTo>
                    <a:pt x="100" y="19"/>
                  </a:lnTo>
                  <a:lnTo>
                    <a:pt x="103" y="17"/>
                  </a:lnTo>
                  <a:lnTo>
                    <a:pt x="105" y="14"/>
                  </a:lnTo>
                  <a:lnTo>
                    <a:pt x="105" y="11"/>
                  </a:lnTo>
                  <a:lnTo>
                    <a:pt x="105" y="8"/>
                  </a:lnTo>
                  <a:lnTo>
                    <a:pt x="105" y="5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" name="Line 1767"/>
            <p:cNvSpPr>
              <a:spLocks noChangeShapeType="1"/>
            </p:cNvSpPr>
            <p:nvPr/>
          </p:nvSpPr>
          <p:spPr bwMode="auto">
            <a:xfrm>
              <a:off x="2564961" y="26015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" name="Freeform 1768"/>
            <p:cNvSpPr>
              <a:spLocks/>
            </p:cNvSpPr>
            <p:nvPr/>
          </p:nvSpPr>
          <p:spPr bwMode="auto">
            <a:xfrm>
              <a:off x="2562195" y="2601512"/>
              <a:ext cx="16599" cy="5641"/>
            </a:xfrm>
            <a:custGeom>
              <a:avLst/>
              <a:gdLst>
                <a:gd name="T0" fmla="*/ 2147483647 w 58"/>
                <a:gd name="T1" fmla="*/ 0 h 19"/>
                <a:gd name="T2" fmla="*/ 2147483647 w 58"/>
                <a:gd name="T3" fmla="*/ 0 h 19"/>
                <a:gd name="T4" fmla="*/ 2147483647 w 58"/>
                <a:gd name="T5" fmla="*/ 0 h 19"/>
                <a:gd name="T6" fmla="*/ 2147483647 w 58"/>
                <a:gd name="T7" fmla="*/ 2147483647 h 19"/>
                <a:gd name="T8" fmla="*/ 2147483647 w 58"/>
                <a:gd name="T9" fmla="*/ 2147483647 h 19"/>
                <a:gd name="T10" fmla="*/ 2147483647 w 58"/>
                <a:gd name="T11" fmla="*/ 2147483647 h 19"/>
                <a:gd name="T12" fmla="*/ 2147483647 w 58"/>
                <a:gd name="T13" fmla="*/ 2147483647 h 19"/>
                <a:gd name="T14" fmla="*/ 0 w 58"/>
                <a:gd name="T15" fmla="*/ 2147483647 h 19"/>
                <a:gd name="T16" fmla="*/ 2147483647 w 58"/>
                <a:gd name="T17" fmla="*/ 2147483647 h 19"/>
                <a:gd name="T18" fmla="*/ 2147483647 w 58"/>
                <a:gd name="T19" fmla="*/ 2147483647 h 19"/>
                <a:gd name="T20" fmla="*/ 2147483647 w 58"/>
                <a:gd name="T21" fmla="*/ 2147483647 h 19"/>
                <a:gd name="T22" fmla="*/ 2147483647 w 58"/>
                <a:gd name="T23" fmla="*/ 2147483647 h 19"/>
                <a:gd name="T24" fmla="*/ 2147483647 w 58"/>
                <a:gd name="T25" fmla="*/ 2147483647 h 19"/>
                <a:gd name="T26" fmla="*/ 2147483647 w 58"/>
                <a:gd name="T27" fmla="*/ 2147483647 h 19"/>
                <a:gd name="T28" fmla="*/ 2147483647 w 58"/>
                <a:gd name="T29" fmla="*/ 2147483647 h 19"/>
                <a:gd name="T30" fmla="*/ 2147483647 w 58"/>
                <a:gd name="T31" fmla="*/ 2147483647 h 19"/>
                <a:gd name="T32" fmla="*/ 2147483647 w 58"/>
                <a:gd name="T33" fmla="*/ 2147483647 h 19"/>
                <a:gd name="T34" fmla="*/ 2147483647 w 58"/>
                <a:gd name="T35" fmla="*/ 2147483647 h 19"/>
                <a:gd name="T36" fmla="*/ 2147483647 w 58"/>
                <a:gd name="T37" fmla="*/ 2147483647 h 19"/>
                <a:gd name="T38" fmla="*/ 2147483647 w 58"/>
                <a:gd name="T39" fmla="*/ 2147483647 h 19"/>
                <a:gd name="T40" fmla="*/ 2147483647 w 58"/>
                <a:gd name="T41" fmla="*/ 2147483647 h 19"/>
                <a:gd name="T42" fmla="*/ 2147483647 w 58"/>
                <a:gd name="T43" fmla="*/ 2147483647 h 19"/>
                <a:gd name="T44" fmla="*/ 2147483647 w 58"/>
                <a:gd name="T45" fmla="*/ 2147483647 h 19"/>
                <a:gd name="T46" fmla="*/ 2147483647 w 58"/>
                <a:gd name="T47" fmla="*/ 2147483647 h 19"/>
                <a:gd name="T48" fmla="*/ 2147483647 w 58"/>
                <a:gd name="T49" fmla="*/ 2147483647 h 19"/>
                <a:gd name="T50" fmla="*/ 2147483647 w 58"/>
                <a:gd name="T51" fmla="*/ 2147483647 h 19"/>
                <a:gd name="T52" fmla="*/ 2147483647 w 58"/>
                <a:gd name="T53" fmla="*/ 0 h 19"/>
                <a:gd name="T54" fmla="*/ 2147483647 w 58"/>
                <a:gd name="T55" fmla="*/ 0 h 19"/>
                <a:gd name="T56" fmla="*/ 2147483647 w 58"/>
                <a:gd name="T57" fmla="*/ 0 h 19"/>
                <a:gd name="T58" fmla="*/ 2147483647 w 5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19"/>
                <a:gd name="T92" fmla="*/ 58 w 5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19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43" y="19"/>
                  </a:lnTo>
                  <a:lnTo>
                    <a:pt x="48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4"/>
                  </a:lnTo>
                  <a:lnTo>
                    <a:pt x="58" y="11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" name="Line 1769"/>
            <p:cNvSpPr>
              <a:spLocks noChangeShapeType="1"/>
            </p:cNvSpPr>
            <p:nvPr/>
          </p:nvSpPr>
          <p:spPr bwMode="auto">
            <a:xfrm>
              <a:off x="2574643" y="260151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" name="Freeform 1770"/>
            <p:cNvSpPr>
              <a:spLocks/>
            </p:cNvSpPr>
            <p:nvPr/>
          </p:nvSpPr>
          <p:spPr bwMode="auto">
            <a:xfrm>
              <a:off x="2571877" y="2601512"/>
              <a:ext cx="9683" cy="5641"/>
            </a:xfrm>
            <a:custGeom>
              <a:avLst/>
              <a:gdLst>
                <a:gd name="T0" fmla="*/ 2147483647 w 35"/>
                <a:gd name="T1" fmla="*/ 0 h 19"/>
                <a:gd name="T2" fmla="*/ 2147483647 w 35"/>
                <a:gd name="T3" fmla="*/ 0 h 19"/>
                <a:gd name="T4" fmla="*/ 2147483647 w 35"/>
                <a:gd name="T5" fmla="*/ 0 h 19"/>
                <a:gd name="T6" fmla="*/ 2147483647 w 35"/>
                <a:gd name="T7" fmla="*/ 2147483647 h 19"/>
                <a:gd name="T8" fmla="*/ 2147483647 w 35"/>
                <a:gd name="T9" fmla="*/ 2147483647 h 19"/>
                <a:gd name="T10" fmla="*/ 0 w 35"/>
                <a:gd name="T11" fmla="*/ 2147483647 h 19"/>
                <a:gd name="T12" fmla="*/ 0 w 35"/>
                <a:gd name="T13" fmla="*/ 2147483647 h 19"/>
                <a:gd name="T14" fmla="*/ 0 w 35"/>
                <a:gd name="T15" fmla="*/ 2147483647 h 19"/>
                <a:gd name="T16" fmla="*/ 0 w 35"/>
                <a:gd name="T17" fmla="*/ 2147483647 h 19"/>
                <a:gd name="T18" fmla="*/ 0 w 35"/>
                <a:gd name="T19" fmla="*/ 2147483647 h 19"/>
                <a:gd name="T20" fmla="*/ 2147483647 w 35"/>
                <a:gd name="T21" fmla="*/ 2147483647 h 19"/>
                <a:gd name="T22" fmla="*/ 2147483647 w 35"/>
                <a:gd name="T23" fmla="*/ 2147483647 h 19"/>
                <a:gd name="T24" fmla="*/ 2147483647 w 35"/>
                <a:gd name="T25" fmla="*/ 2147483647 h 19"/>
                <a:gd name="T26" fmla="*/ 2147483647 w 35"/>
                <a:gd name="T27" fmla="*/ 2147483647 h 19"/>
                <a:gd name="T28" fmla="*/ 2147483647 w 35"/>
                <a:gd name="T29" fmla="*/ 2147483647 h 19"/>
                <a:gd name="T30" fmla="*/ 2147483647 w 35"/>
                <a:gd name="T31" fmla="*/ 2147483647 h 19"/>
                <a:gd name="T32" fmla="*/ 2147483647 w 35"/>
                <a:gd name="T33" fmla="*/ 2147483647 h 19"/>
                <a:gd name="T34" fmla="*/ 2147483647 w 35"/>
                <a:gd name="T35" fmla="*/ 2147483647 h 19"/>
                <a:gd name="T36" fmla="*/ 2147483647 w 35"/>
                <a:gd name="T37" fmla="*/ 2147483647 h 19"/>
                <a:gd name="T38" fmla="*/ 2147483647 w 35"/>
                <a:gd name="T39" fmla="*/ 2147483647 h 19"/>
                <a:gd name="T40" fmla="*/ 2147483647 w 35"/>
                <a:gd name="T41" fmla="*/ 2147483647 h 19"/>
                <a:gd name="T42" fmla="*/ 2147483647 w 35"/>
                <a:gd name="T43" fmla="*/ 2147483647 h 19"/>
                <a:gd name="T44" fmla="*/ 2147483647 w 35"/>
                <a:gd name="T45" fmla="*/ 2147483647 h 19"/>
                <a:gd name="T46" fmla="*/ 2147483647 w 35"/>
                <a:gd name="T47" fmla="*/ 2147483647 h 19"/>
                <a:gd name="T48" fmla="*/ 2147483647 w 35"/>
                <a:gd name="T49" fmla="*/ 2147483647 h 19"/>
                <a:gd name="T50" fmla="*/ 2147483647 w 35"/>
                <a:gd name="T51" fmla="*/ 2147483647 h 19"/>
                <a:gd name="T52" fmla="*/ 2147483647 w 35"/>
                <a:gd name="T53" fmla="*/ 0 h 19"/>
                <a:gd name="T54" fmla="*/ 2147483647 w 35"/>
                <a:gd name="T55" fmla="*/ 0 h 19"/>
                <a:gd name="T56" fmla="*/ 2147483647 w 35"/>
                <a:gd name="T57" fmla="*/ 0 h 19"/>
                <a:gd name="T58" fmla="*/ 2147483647 w 3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9"/>
                <a:gd name="T92" fmla="*/ 35 w 3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9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9" y="17"/>
                  </a:lnTo>
                  <a:lnTo>
                    <a:pt x="32" y="17"/>
                  </a:lnTo>
                  <a:lnTo>
                    <a:pt x="32" y="14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5" name="Line 1771"/>
            <p:cNvSpPr>
              <a:spLocks noChangeShapeType="1"/>
            </p:cNvSpPr>
            <p:nvPr/>
          </p:nvSpPr>
          <p:spPr bwMode="auto">
            <a:xfrm>
              <a:off x="2581560" y="260433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6" name="Freeform 1772"/>
            <p:cNvSpPr>
              <a:spLocks/>
            </p:cNvSpPr>
            <p:nvPr/>
          </p:nvSpPr>
          <p:spPr bwMode="auto">
            <a:xfrm>
              <a:off x="2576027" y="2601512"/>
              <a:ext cx="5533" cy="1269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0 h 45"/>
                <a:gd name="T12" fmla="*/ 2147483647 w 20"/>
                <a:gd name="T13" fmla="*/ 0 h 45"/>
                <a:gd name="T14" fmla="*/ 2147483647 w 20"/>
                <a:gd name="T15" fmla="*/ 0 h 45"/>
                <a:gd name="T16" fmla="*/ 2147483647 w 20"/>
                <a:gd name="T17" fmla="*/ 0 h 45"/>
                <a:gd name="T18" fmla="*/ 2147483647 w 20"/>
                <a:gd name="T19" fmla="*/ 0 h 45"/>
                <a:gd name="T20" fmla="*/ 2147483647 w 20"/>
                <a:gd name="T21" fmla="*/ 2147483647 h 45"/>
                <a:gd name="T22" fmla="*/ 2147483647 w 20"/>
                <a:gd name="T23" fmla="*/ 2147483647 h 45"/>
                <a:gd name="T24" fmla="*/ 0 w 20"/>
                <a:gd name="T25" fmla="*/ 2147483647 h 45"/>
                <a:gd name="T26" fmla="*/ 0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5"/>
                <a:gd name="T92" fmla="*/ 20 w 2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5">
                  <a:moveTo>
                    <a:pt x="20" y="8"/>
                  </a:moveTo>
                  <a:lnTo>
                    <a:pt x="20" y="5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3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7" y="43"/>
                  </a:lnTo>
                  <a:lnTo>
                    <a:pt x="20" y="39"/>
                  </a:lnTo>
                  <a:lnTo>
                    <a:pt x="20" y="37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" name="Line 1773"/>
            <p:cNvSpPr>
              <a:spLocks noChangeShapeType="1"/>
            </p:cNvSpPr>
            <p:nvPr/>
          </p:nvSpPr>
          <p:spPr bwMode="auto">
            <a:xfrm>
              <a:off x="2580176" y="260856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" name="Freeform 1774"/>
            <p:cNvSpPr>
              <a:spLocks/>
            </p:cNvSpPr>
            <p:nvPr/>
          </p:nvSpPr>
          <p:spPr bwMode="auto">
            <a:xfrm>
              <a:off x="2576027" y="2608565"/>
              <a:ext cx="16599" cy="5641"/>
            </a:xfrm>
            <a:custGeom>
              <a:avLst/>
              <a:gdLst>
                <a:gd name="T0" fmla="*/ 2147483647 w 57"/>
                <a:gd name="T1" fmla="*/ 0 h 20"/>
                <a:gd name="T2" fmla="*/ 2147483647 w 57"/>
                <a:gd name="T3" fmla="*/ 0 h 20"/>
                <a:gd name="T4" fmla="*/ 2147483647 w 57"/>
                <a:gd name="T5" fmla="*/ 0 h 20"/>
                <a:gd name="T6" fmla="*/ 2147483647 w 57"/>
                <a:gd name="T7" fmla="*/ 2147483647 h 20"/>
                <a:gd name="T8" fmla="*/ 2147483647 w 57"/>
                <a:gd name="T9" fmla="*/ 2147483647 h 20"/>
                <a:gd name="T10" fmla="*/ 0 w 57"/>
                <a:gd name="T11" fmla="*/ 2147483647 h 20"/>
                <a:gd name="T12" fmla="*/ 0 w 57"/>
                <a:gd name="T13" fmla="*/ 2147483647 h 20"/>
                <a:gd name="T14" fmla="*/ 0 w 57"/>
                <a:gd name="T15" fmla="*/ 2147483647 h 20"/>
                <a:gd name="T16" fmla="*/ 0 w 57"/>
                <a:gd name="T17" fmla="*/ 2147483647 h 20"/>
                <a:gd name="T18" fmla="*/ 0 w 57"/>
                <a:gd name="T19" fmla="*/ 2147483647 h 20"/>
                <a:gd name="T20" fmla="*/ 2147483647 w 57"/>
                <a:gd name="T21" fmla="*/ 2147483647 h 20"/>
                <a:gd name="T22" fmla="*/ 2147483647 w 57"/>
                <a:gd name="T23" fmla="*/ 2147483647 h 20"/>
                <a:gd name="T24" fmla="*/ 2147483647 w 57"/>
                <a:gd name="T25" fmla="*/ 2147483647 h 20"/>
                <a:gd name="T26" fmla="*/ 2147483647 w 57"/>
                <a:gd name="T27" fmla="*/ 2147483647 h 20"/>
                <a:gd name="T28" fmla="*/ 2147483647 w 57"/>
                <a:gd name="T29" fmla="*/ 2147483647 h 20"/>
                <a:gd name="T30" fmla="*/ 2147483647 w 57"/>
                <a:gd name="T31" fmla="*/ 2147483647 h 20"/>
                <a:gd name="T32" fmla="*/ 2147483647 w 57"/>
                <a:gd name="T33" fmla="*/ 2147483647 h 20"/>
                <a:gd name="T34" fmla="*/ 2147483647 w 57"/>
                <a:gd name="T35" fmla="*/ 2147483647 h 20"/>
                <a:gd name="T36" fmla="*/ 2147483647 w 57"/>
                <a:gd name="T37" fmla="*/ 2147483647 h 20"/>
                <a:gd name="T38" fmla="*/ 2147483647 w 57"/>
                <a:gd name="T39" fmla="*/ 2147483647 h 20"/>
                <a:gd name="T40" fmla="*/ 2147483647 w 57"/>
                <a:gd name="T41" fmla="*/ 2147483647 h 20"/>
                <a:gd name="T42" fmla="*/ 2147483647 w 57"/>
                <a:gd name="T43" fmla="*/ 2147483647 h 20"/>
                <a:gd name="T44" fmla="*/ 2147483647 w 57"/>
                <a:gd name="T45" fmla="*/ 2147483647 h 20"/>
                <a:gd name="T46" fmla="*/ 2147483647 w 57"/>
                <a:gd name="T47" fmla="*/ 2147483647 h 20"/>
                <a:gd name="T48" fmla="*/ 2147483647 w 57"/>
                <a:gd name="T49" fmla="*/ 2147483647 h 20"/>
                <a:gd name="T50" fmla="*/ 2147483647 w 57"/>
                <a:gd name="T51" fmla="*/ 2147483647 h 20"/>
                <a:gd name="T52" fmla="*/ 2147483647 w 57"/>
                <a:gd name="T53" fmla="*/ 0 h 20"/>
                <a:gd name="T54" fmla="*/ 2147483647 w 57"/>
                <a:gd name="T55" fmla="*/ 0 h 20"/>
                <a:gd name="T56" fmla="*/ 2147483647 w 57"/>
                <a:gd name="T57" fmla="*/ 0 h 20"/>
                <a:gd name="T58" fmla="*/ 2147483647 w 5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"/>
                <a:gd name="T91" fmla="*/ 0 h 20"/>
                <a:gd name="T92" fmla="*/ 57 w 5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" h="20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45" y="20"/>
                  </a:lnTo>
                  <a:lnTo>
                    <a:pt x="51" y="20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" name="Line 1775"/>
            <p:cNvSpPr>
              <a:spLocks noChangeShapeType="1"/>
            </p:cNvSpPr>
            <p:nvPr/>
          </p:nvSpPr>
          <p:spPr bwMode="auto">
            <a:xfrm>
              <a:off x="2589859" y="260856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0" name="Freeform 1776"/>
            <p:cNvSpPr>
              <a:spLocks/>
            </p:cNvSpPr>
            <p:nvPr/>
          </p:nvSpPr>
          <p:spPr bwMode="auto">
            <a:xfrm>
              <a:off x="2587092" y="2608565"/>
              <a:ext cx="12449" cy="5641"/>
            </a:xfrm>
            <a:custGeom>
              <a:avLst/>
              <a:gdLst>
                <a:gd name="T0" fmla="*/ 2147483647 w 46"/>
                <a:gd name="T1" fmla="*/ 0 h 20"/>
                <a:gd name="T2" fmla="*/ 2147483647 w 46"/>
                <a:gd name="T3" fmla="*/ 0 h 20"/>
                <a:gd name="T4" fmla="*/ 2147483647 w 46"/>
                <a:gd name="T5" fmla="*/ 0 h 20"/>
                <a:gd name="T6" fmla="*/ 2147483647 w 46"/>
                <a:gd name="T7" fmla="*/ 2147483647 h 20"/>
                <a:gd name="T8" fmla="*/ 2147483647 w 46"/>
                <a:gd name="T9" fmla="*/ 2147483647 h 20"/>
                <a:gd name="T10" fmla="*/ 2147483647 w 46"/>
                <a:gd name="T11" fmla="*/ 2147483647 h 20"/>
                <a:gd name="T12" fmla="*/ 0 w 46"/>
                <a:gd name="T13" fmla="*/ 2147483647 h 20"/>
                <a:gd name="T14" fmla="*/ 0 w 46"/>
                <a:gd name="T15" fmla="*/ 2147483647 h 20"/>
                <a:gd name="T16" fmla="*/ 0 w 46"/>
                <a:gd name="T17" fmla="*/ 2147483647 h 20"/>
                <a:gd name="T18" fmla="*/ 2147483647 w 46"/>
                <a:gd name="T19" fmla="*/ 2147483647 h 20"/>
                <a:gd name="T20" fmla="*/ 2147483647 w 46"/>
                <a:gd name="T21" fmla="*/ 2147483647 h 20"/>
                <a:gd name="T22" fmla="*/ 2147483647 w 46"/>
                <a:gd name="T23" fmla="*/ 2147483647 h 20"/>
                <a:gd name="T24" fmla="*/ 2147483647 w 46"/>
                <a:gd name="T25" fmla="*/ 2147483647 h 20"/>
                <a:gd name="T26" fmla="*/ 2147483647 w 46"/>
                <a:gd name="T27" fmla="*/ 2147483647 h 20"/>
                <a:gd name="T28" fmla="*/ 2147483647 w 46"/>
                <a:gd name="T29" fmla="*/ 2147483647 h 20"/>
                <a:gd name="T30" fmla="*/ 2147483647 w 46"/>
                <a:gd name="T31" fmla="*/ 2147483647 h 20"/>
                <a:gd name="T32" fmla="*/ 2147483647 w 46"/>
                <a:gd name="T33" fmla="*/ 2147483647 h 20"/>
                <a:gd name="T34" fmla="*/ 2147483647 w 46"/>
                <a:gd name="T35" fmla="*/ 2147483647 h 20"/>
                <a:gd name="T36" fmla="*/ 2147483647 w 46"/>
                <a:gd name="T37" fmla="*/ 2147483647 h 20"/>
                <a:gd name="T38" fmla="*/ 2147483647 w 46"/>
                <a:gd name="T39" fmla="*/ 2147483647 h 20"/>
                <a:gd name="T40" fmla="*/ 2147483647 w 46"/>
                <a:gd name="T41" fmla="*/ 2147483647 h 20"/>
                <a:gd name="T42" fmla="*/ 2147483647 w 46"/>
                <a:gd name="T43" fmla="*/ 2147483647 h 20"/>
                <a:gd name="T44" fmla="*/ 2147483647 w 46"/>
                <a:gd name="T45" fmla="*/ 2147483647 h 20"/>
                <a:gd name="T46" fmla="*/ 2147483647 w 46"/>
                <a:gd name="T47" fmla="*/ 2147483647 h 20"/>
                <a:gd name="T48" fmla="*/ 2147483647 w 46"/>
                <a:gd name="T49" fmla="*/ 2147483647 h 20"/>
                <a:gd name="T50" fmla="*/ 2147483647 w 46"/>
                <a:gd name="T51" fmla="*/ 2147483647 h 20"/>
                <a:gd name="T52" fmla="*/ 2147483647 w 46"/>
                <a:gd name="T53" fmla="*/ 0 h 20"/>
                <a:gd name="T54" fmla="*/ 2147483647 w 46"/>
                <a:gd name="T55" fmla="*/ 0 h 20"/>
                <a:gd name="T56" fmla="*/ 2147483647 w 46"/>
                <a:gd name="T57" fmla="*/ 0 h 20"/>
                <a:gd name="T58" fmla="*/ 2147483647 w 4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0"/>
                <a:gd name="T92" fmla="*/ 46 w 4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31" y="20"/>
                  </a:lnTo>
                  <a:lnTo>
                    <a:pt x="37" y="20"/>
                  </a:lnTo>
                  <a:lnTo>
                    <a:pt x="41" y="20"/>
                  </a:lnTo>
                  <a:lnTo>
                    <a:pt x="43" y="18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1" name="Line 1777"/>
            <p:cNvSpPr>
              <a:spLocks noChangeShapeType="1"/>
            </p:cNvSpPr>
            <p:nvPr/>
          </p:nvSpPr>
          <p:spPr bwMode="auto">
            <a:xfrm>
              <a:off x="2596775" y="260856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2" name="Freeform 1778"/>
            <p:cNvSpPr>
              <a:spLocks/>
            </p:cNvSpPr>
            <p:nvPr/>
          </p:nvSpPr>
          <p:spPr bwMode="auto">
            <a:xfrm>
              <a:off x="2594008" y="2608565"/>
              <a:ext cx="26281" cy="5641"/>
            </a:xfrm>
            <a:custGeom>
              <a:avLst/>
              <a:gdLst>
                <a:gd name="T0" fmla="*/ 2147483647 w 95"/>
                <a:gd name="T1" fmla="*/ 0 h 20"/>
                <a:gd name="T2" fmla="*/ 2147483647 w 95"/>
                <a:gd name="T3" fmla="*/ 0 h 20"/>
                <a:gd name="T4" fmla="*/ 2147483647 w 95"/>
                <a:gd name="T5" fmla="*/ 0 h 20"/>
                <a:gd name="T6" fmla="*/ 2147483647 w 95"/>
                <a:gd name="T7" fmla="*/ 2147483647 h 20"/>
                <a:gd name="T8" fmla="*/ 2147483647 w 95"/>
                <a:gd name="T9" fmla="*/ 2147483647 h 20"/>
                <a:gd name="T10" fmla="*/ 0 w 95"/>
                <a:gd name="T11" fmla="*/ 2147483647 h 20"/>
                <a:gd name="T12" fmla="*/ 0 w 95"/>
                <a:gd name="T13" fmla="*/ 2147483647 h 20"/>
                <a:gd name="T14" fmla="*/ 0 w 95"/>
                <a:gd name="T15" fmla="*/ 2147483647 h 20"/>
                <a:gd name="T16" fmla="*/ 0 w 95"/>
                <a:gd name="T17" fmla="*/ 2147483647 h 20"/>
                <a:gd name="T18" fmla="*/ 0 w 95"/>
                <a:gd name="T19" fmla="*/ 2147483647 h 20"/>
                <a:gd name="T20" fmla="*/ 2147483647 w 95"/>
                <a:gd name="T21" fmla="*/ 2147483647 h 20"/>
                <a:gd name="T22" fmla="*/ 2147483647 w 95"/>
                <a:gd name="T23" fmla="*/ 2147483647 h 20"/>
                <a:gd name="T24" fmla="*/ 2147483647 w 95"/>
                <a:gd name="T25" fmla="*/ 2147483647 h 20"/>
                <a:gd name="T26" fmla="*/ 2147483647 w 95"/>
                <a:gd name="T27" fmla="*/ 2147483647 h 20"/>
                <a:gd name="T28" fmla="*/ 2147483647 w 95"/>
                <a:gd name="T29" fmla="*/ 2147483647 h 20"/>
                <a:gd name="T30" fmla="*/ 2147483647 w 95"/>
                <a:gd name="T31" fmla="*/ 2147483647 h 20"/>
                <a:gd name="T32" fmla="*/ 2147483647 w 95"/>
                <a:gd name="T33" fmla="*/ 2147483647 h 20"/>
                <a:gd name="T34" fmla="*/ 2147483647 w 95"/>
                <a:gd name="T35" fmla="*/ 2147483647 h 20"/>
                <a:gd name="T36" fmla="*/ 2147483647 w 95"/>
                <a:gd name="T37" fmla="*/ 2147483647 h 20"/>
                <a:gd name="T38" fmla="*/ 2147483647 w 95"/>
                <a:gd name="T39" fmla="*/ 2147483647 h 20"/>
                <a:gd name="T40" fmla="*/ 2147483647 w 95"/>
                <a:gd name="T41" fmla="*/ 2147483647 h 20"/>
                <a:gd name="T42" fmla="*/ 2147483647 w 95"/>
                <a:gd name="T43" fmla="*/ 2147483647 h 20"/>
                <a:gd name="T44" fmla="*/ 2147483647 w 95"/>
                <a:gd name="T45" fmla="*/ 2147483647 h 20"/>
                <a:gd name="T46" fmla="*/ 2147483647 w 95"/>
                <a:gd name="T47" fmla="*/ 2147483647 h 20"/>
                <a:gd name="T48" fmla="*/ 2147483647 w 95"/>
                <a:gd name="T49" fmla="*/ 2147483647 h 20"/>
                <a:gd name="T50" fmla="*/ 2147483647 w 95"/>
                <a:gd name="T51" fmla="*/ 2147483647 h 20"/>
                <a:gd name="T52" fmla="*/ 2147483647 w 95"/>
                <a:gd name="T53" fmla="*/ 0 h 20"/>
                <a:gd name="T54" fmla="*/ 2147483647 w 95"/>
                <a:gd name="T55" fmla="*/ 0 h 20"/>
                <a:gd name="T56" fmla="*/ 2147483647 w 95"/>
                <a:gd name="T57" fmla="*/ 0 h 20"/>
                <a:gd name="T58" fmla="*/ 2147483647 w 9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5"/>
                <a:gd name="T91" fmla="*/ 0 h 20"/>
                <a:gd name="T92" fmla="*/ 95 w 9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5" h="20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83" y="20"/>
                  </a:lnTo>
                  <a:lnTo>
                    <a:pt x="89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5" y="18"/>
                  </a:lnTo>
                  <a:lnTo>
                    <a:pt x="95" y="14"/>
                  </a:lnTo>
                  <a:lnTo>
                    <a:pt x="95" y="12"/>
                  </a:lnTo>
                  <a:lnTo>
                    <a:pt x="95" y="8"/>
                  </a:lnTo>
                  <a:lnTo>
                    <a:pt x="95" y="6"/>
                  </a:lnTo>
                  <a:lnTo>
                    <a:pt x="95" y="2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3" name="Line 1779"/>
            <p:cNvSpPr>
              <a:spLocks noChangeShapeType="1"/>
            </p:cNvSpPr>
            <p:nvPr/>
          </p:nvSpPr>
          <p:spPr bwMode="auto">
            <a:xfrm>
              <a:off x="2620289" y="261279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4" name="Freeform 1780"/>
            <p:cNvSpPr>
              <a:spLocks/>
            </p:cNvSpPr>
            <p:nvPr/>
          </p:nvSpPr>
          <p:spPr bwMode="auto">
            <a:xfrm>
              <a:off x="2614757" y="2608565"/>
              <a:ext cx="5533" cy="14103"/>
            </a:xfrm>
            <a:custGeom>
              <a:avLst/>
              <a:gdLst>
                <a:gd name="T0" fmla="*/ 2147483647 w 18"/>
                <a:gd name="T1" fmla="*/ 2147483647 h 47"/>
                <a:gd name="T2" fmla="*/ 2147483647 w 18"/>
                <a:gd name="T3" fmla="*/ 2147483647 h 47"/>
                <a:gd name="T4" fmla="*/ 2147483647 w 18"/>
                <a:gd name="T5" fmla="*/ 2147483647 h 47"/>
                <a:gd name="T6" fmla="*/ 2147483647 w 18"/>
                <a:gd name="T7" fmla="*/ 2147483647 h 47"/>
                <a:gd name="T8" fmla="*/ 2147483647 w 18"/>
                <a:gd name="T9" fmla="*/ 2147483647 h 47"/>
                <a:gd name="T10" fmla="*/ 2147483647 w 18"/>
                <a:gd name="T11" fmla="*/ 0 h 47"/>
                <a:gd name="T12" fmla="*/ 2147483647 w 18"/>
                <a:gd name="T13" fmla="*/ 0 h 47"/>
                <a:gd name="T14" fmla="*/ 2147483647 w 18"/>
                <a:gd name="T15" fmla="*/ 0 h 47"/>
                <a:gd name="T16" fmla="*/ 2147483647 w 18"/>
                <a:gd name="T17" fmla="*/ 0 h 47"/>
                <a:gd name="T18" fmla="*/ 2147483647 w 18"/>
                <a:gd name="T19" fmla="*/ 0 h 47"/>
                <a:gd name="T20" fmla="*/ 2147483647 w 18"/>
                <a:gd name="T21" fmla="*/ 2147483647 h 47"/>
                <a:gd name="T22" fmla="*/ 0 w 18"/>
                <a:gd name="T23" fmla="*/ 2147483647 h 47"/>
                <a:gd name="T24" fmla="*/ 0 w 18"/>
                <a:gd name="T25" fmla="*/ 2147483647 h 47"/>
                <a:gd name="T26" fmla="*/ 0 w 18"/>
                <a:gd name="T27" fmla="*/ 2147483647 h 47"/>
                <a:gd name="T28" fmla="*/ 0 w 18"/>
                <a:gd name="T29" fmla="*/ 2147483647 h 47"/>
                <a:gd name="T30" fmla="*/ 0 w 18"/>
                <a:gd name="T31" fmla="*/ 2147483647 h 47"/>
                <a:gd name="T32" fmla="*/ 0 w 18"/>
                <a:gd name="T33" fmla="*/ 2147483647 h 47"/>
                <a:gd name="T34" fmla="*/ 0 w 18"/>
                <a:gd name="T35" fmla="*/ 2147483647 h 47"/>
                <a:gd name="T36" fmla="*/ 2147483647 w 18"/>
                <a:gd name="T37" fmla="*/ 2147483647 h 47"/>
                <a:gd name="T38" fmla="*/ 2147483647 w 18"/>
                <a:gd name="T39" fmla="*/ 2147483647 h 47"/>
                <a:gd name="T40" fmla="*/ 2147483647 w 18"/>
                <a:gd name="T41" fmla="*/ 2147483647 h 47"/>
                <a:gd name="T42" fmla="*/ 2147483647 w 18"/>
                <a:gd name="T43" fmla="*/ 2147483647 h 47"/>
                <a:gd name="T44" fmla="*/ 2147483647 w 18"/>
                <a:gd name="T45" fmla="*/ 2147483647 h 47"/>
                <a:gd name="T46" fmla="*/ 2147483647 w 18"/>
                <a:gd name="T47" fmla="*/ 2147483647 h 47"/>
                <a:gd name="T48" fmla="*/ 2147483647 w 18"/>
                <a:gd name="T49" fmla="*/ 2147483647 h 47"/>
                <a:gd name="T50" fmla="*/ 2147483647 w 18"/>
                <a:gd name="T51" fmla="*/ 2147483647 h 47"/>
                <a:gd name="T52" fmla="*/ 2147483647 w 18"/>
                <a:gd name="T53" fmla="*/ 2147483647 h 47"/>
                <a:gd name="T54" fmla="*/ 2147483647 w 18"/>
                <a:gd name="T55" fmla="*/ 2147483647 h 47"/>
                <a:gd name="T56" fmla="*/ 2147483647 w 18"/>
                <a:gd name="T57" fmla="*/ 2147483647 h 47"/>
                <a:gd name="T58" fmla="*/ 2147483647 w 18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7"/>
                <a:gd name="T92" fmla="*/ 18 w 18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7">
                  <a:moveTo>
                    <a:pt x="18" y="12"/>
                  </a:moveTo>
                  <a:lnTo>
                    <a:pt x="18" y="8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5" name="Line 1781"/>
            <p:cNvSpPr>
              <a:spLocks noChangeShapeType="1"/>
            </p:cNvSpPr>
            <p:nvPr/>
          </p:nvSpPr>
          <p:spPr bwMode="auto">
            <a:xfrm>
              <a:off x="2617523" y="261561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6" name="Freeform 1782"/>
            <p:cNvSpPr>
              <a:spLocks/>
            </p:cNvSpPr>
            <p:nvPr/>
          </p:nvSpPr>
          <p:spPr bwMode="auto">
            <a:xfrm>
              <a:off x="2614757" y="2615616"/>
              <a:ext cx="6917" cy="7052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2147483647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2147483647 w 23"/>
                <a:gd name="T13" fmla="*/ 2147483647 h 21"/>
                <a:gd name="T14" fmla="*/ 0 w 23"/>
                <a:gd name="T15" fmla="*/ 2147483647 h 21"/>
                <a:gd name="T16" fmla="*/ 2147483647 w 23"/>
                <a:gd name="T17" fmla="*/ 2147483647 h 21"/>
                <a:gd name="T18" fmla="*/ 2147483647 w 23"/>
                <a:gd name="T19" fmla="*/ 2147483647 h 21"/>
                <a:gd name="T20" fmla="*/ 2147483647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2147483647 h 21"/>
                <a:gd name="T54" fmla="*/ 2147483647 w 23"/>
                <a:gd name="T55" fmla="*/ 2147483647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12" y="0"/>
                  </a:moveTo>
                  <a:lnTo>
                    <a:pt x="8" y="3"/>
                  </a:lnTo>
                  <a:lnTo>
                    <a:pt x="6" y="3"/>
                  </a:lnTo>
                  <a:lnTo>
                    <a:pt x="2" y="5"/>
                  </a:lnTo>
                  <a:lnTo>
                    <a:pt x="2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3" y="11"/>
                  </a:lnTo>
                  <a:lnTo>
                    <a:pt x="20" y="9"/>
                  </a:lnTo>
                  <a:lnTo>
                    <a:pt x="20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7" name="Line 1783"/>
            <p:cNvSpPr>
              <a:spLocks noChangeShapeType="1"/>
            </p:cNvSpPr>
            <p:nvPr/>
          </p:nvSpPr>
          <p:spPr bwMode="auto">
            <a:xfrm>
              <a:off x="2621672" y="261984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8" name="Freeform 1784"/>
            <p:cNvSpPr>
              <a:spLocks/>
            </p:cNvSpPr>
            <p:nvPr/>
          </p:nvSpPr>
          <p:spPr bwMode="auto">
            <a:xfrm>
              <a:off x="2614757" y="2615616"/>
              <a:ext cx="6917" cy="14103"/>
            </a:xfrm>
            <a:custGeom>
              <a:avLst/>
              <a:gdLst>
                <a:gd name="T0" fmla="*/ 2147483647 w 21"/>
                <a:gd name="T1" fmla="*/ 2147483647 h 50"/>
                <a:gd name="T2" fmla="*/ 2147483647 w 21"/>
                <a:gd name="T3" fmla="*/ 2147483647 h 50"/>
                <a:gd name="T4" fmla="*/ 2147483647 w 21"/>
                <a:gd name="T5" fmla="*/ 2147483647 h 50"/>
                <a:gd name="T6" fmla="*/ 2147483647 w 21"/>
                <a:gd name="T7" fmla="*/ 2147483647 h 50"/>
                <a:gd name="T8" fmla="*/ 2147483647 w 21"/>
                <a:gd name="T9" fmla="*/ 2147483647 h 50"/>
                <a:gd name="T10" fmla="*/ 2147483647 w 21"/>
                <a:gd name="T11" fmla="*/ 2147483647 h 50"/>
                <a:gd name="T12" fmla="*/ 2147483647 w 21"/>
                <a:gd name="T13" fmla="*/ 2147483647 h 50"/>
                <a:gd name="T14" fmla="*/ 2147483647 w 21"/>
                <a:gd name="T15" fmla="*/ 0 h 50"/>
                <a:gd name="T16" fmla="*/ 2147483647 w 21"/>
                <a:gd name="T17" fmla="*/ 2147483647 h 50"/>
                <a:gd name="T18" fmla="*/ 2147483647 w 21"/>
                <a:gd name="T19" fmla="*/ 2147483647 h 50"/>
                <a:gd name="T20" fmla="*/ 2147483647 w 21"/>
                <a:gd name="T21" fmla="*/ 2147483647 h 50"/>
                <a:gd name="T22" fmla="*/ 0 w 21"/>
                <a:gd name="T23" fmla="*/ 2147483647 h 50"/>
                <a:gd name="T24" fmla="*/ 0 w 21"/>
                <a:gd name="T25" fmla="*/ 2147483647 h 50"/>
                <a:gd name="T26" fmla="*/ 0 w 21"/>
                <a:gd name="T27" fmla="*/ 2147483647 h 50"/>
                <a:gd name="T28" fmla="*/ 0 w 21"/>
                <a:gd name="T29" fmla="*/ 2147483647 h 50"/>
                <a:gd name="T30" fmla="*/ 0 w 21"/>
                <a:gd name="T31" fmla="*/ 2147483647 h 50"/>
                <a:gd name="T32" fmla="*/ 0 w 21"/>
                <a:gd name="T33" fmla="*/ 2147483647 h 50"/>
                <a:gd name="T34" fmla="*/ 0 w 21"/>
                <a:gd name="T35" fmla="*/ 2147483647 h 50"/>
                <a:gd name="T36" fmla="*/ 2147483647 w 21"/>
                <a:gd name="T37" fmla="*/ 2147483647 h 50"/>
                <a:gd name="T38" fmla="*/ 2147483647 w 21"/>
                <a:gd name="T39" fmla="*/ 2147483647 h 50"/>
                <a:gd name="T40" fmla="*/ 2147483647 w 21"/>
                <a:gd name="T41" fmla="*/ 2147483647 h 50"/>
                <a:gd name="T42" fmla="*/ 2147483647 w 21"/>
                <a:gd name="T43" fmla="*/ 2147483647 h 50"/>
                <a:gd name="T44" fmla="*/ 2147483647 w 21"/>
                <a:gd name="T45" fmla="*/ 2147483647 h 50"/>
                <a:gd name="T46" fmla="*/ 2147483647 w 21"/>
                <a:gd name="T47" fmla="*/ 2147483647 h 50"/>
                <a:gd name="T48" fmla="*/ 2147483647 w 21"/>
                <a:gd name="T49" fmla="*/ 2147483647 h 50"/>
                <a:gd name="T50" fmla="*/ 2147483647 w 21"/>
                <a:gd name="T51" fmla="*/ 2147483647 h 50"/>
                <a:gd name="T52" fmla="*/ 2147483647 w 21"/>
                <a:gd name="T53" fmla="*/ 2147483647 h 50"/>
                <a:gd name="T54" fmla="*/ 2147483647 w 21"/>
                <a:gd name="T55" fmla="*/ 2147483647 h 50"/>
                <a:gd name="T56" fmla="*/ 2147483647 w 21"/>
                <a:gd name="T57" fmla="*/ 2147483647 h 50"/>
                <a:gd name="T58" fmla="*/ 2147483647 w 21"/>
                <a:gd name="T59" fmla="*/ 2147483647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50"/>
                <a:gd name="T92" fmla="*/ 21 w 21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50">
                  <a:moveTo>
                    <a:pt x="21" y="11"/>
                  </a:moveTo>
                  <a:lnTo>
                    <a:pt x="18" y="9"/>
                  </a:lnTo>
                  <a:lnTo>
                    <a:pt x="18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5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0"/>
                  </a:lnTo>
                  <a:lnTo>
                    <a:pt x="21" y="40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9" name="Line 1785"/>
            <p:cNvSpPr>
              <a:spLocks noChangeShapeType="1"/>
            </p:cNvSpPr>
            <p:nvPr/>
          </p:nvSpPr>
          <p:spPr bwMode="auto">
            <a:xfrm>
              <a:off x="2617523" y="26240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0" name="Freeform 1786"/>
            <p:cNvSpPr>
              <a:spLocks/>
            </p:cNvSpPr>
            <p:nvPr/>
          </p:nvSpPr>
          <p:spPr bwMode="auto">
            <a:xfrm>
              <a:off x="2614757" y="2624078"/>
              <a:ext cx="16599" cy="5641"/>
            </a:xfrm>
            <a:custGeom>
              <a:avLst/>
              <a:gdLst>
                <a:gd name="T0" fmla="*/ 2147483647 w 58"/>
                <a:gd name="T1" fmla="*/ 0 h 21"/>
                <a:gd name="T2" fmla="*/ 2147483647 w 58"/>
                <a:gd name="T3" fmla="*/ 0 h 21"/>
                <a:gd name="T4" fmla="*/ 2147483647 w 58"/>
                <a:gd name="T5" fmla="*/ 0 h 21"/>
                <a:gd name="T6" fmla="*/ 2147483647 w 58"/>
                <a:gd name="T7" fmla="*/ 2147483647 h 21"/>
                <a:gd name="T8" fmla="*/ 0 w 58"/>
                <a:gd name="T9" fmla="*/ 2147483647 h 21"/>
                <a:gd name="T10" fmla="*/ 0 w 58"/>
                <a:gd name="T11" fmla="*/ 2147483647 h 21"/>
                <a:gd name="T12" fmla="*/ 0 w 58"/>
                <a:gd name="T13" fmla="*/ 2147483647 h 21"/>
                <a:gd name="T14" fmla="*/ 0 w 58"/>
                <a:gd name="T15" fmla="*/ 2147483647 h 21"/>
                <a:gd name="T16" fmla="*/ 0 w 58"/>
                <a:gd name="T17" fmla="*/ 2147483647 h 21"/>
                <a:gd name="T18" fmla="*/ 0 w 58"/>
                <a:gd name="T19" fmla="*/ 2147483647 h 21"/>
                <a:gd name="T20" fmla="*/ 0 w 58"/>
                <a:gd name="T21" fmla="*/ 2147483647 h 21"/>
                <a:gd name="T22" fmla="*/ 2147483647 w 58"/>
                <a:gd name="T23" fmla="*/ 2147483647 h 21"/>
                <a:gd name="T24" fmla="*/ 2147483647 w 58"/>
                <a:gd name="T25" fmla="*/ 2147483647 h 21"/>
                <a:gd name="T26" fmla="*/ 2147483647 w 58"/>
                <a:gd name="T27" fmla="*/ 2147483647 h 21"/>
                <a:gd name="T28" fmla="*/ 2147483647 w 58"/>
                <a:gd name="T29" fmla="*/ 2147483647 h 21"/>
                <a:gd name="T30" fmla="*/ 2147483647 w 58"/>
                <a:gd name="T31" fmla="*/ 2147483647 h 21"/>
                <a:gd name="T32" fmla="*/ 2147483647 w 58"/>
                <a:gd name="T33" fmla="*/ 2147483647 h 21"/>
                <a:gd name="T34" fmla="*/ 2147483647 w 58"/>
                <a:gd name="T35" fmla="*/ 2147483647 h 21"/>
                <a:gd name="T36" fmla="*/ 2147483647 w 58"/>
                <a:gd name="T37" fmla="*/ 2147483647 h 21"/>
                <a:gd name="T38" fmla="*/ 2147483647 w 58"/>
                <a:gd name="T39" fmla="*/ 2147483647 h 21"/>
                <a:gd name="T40" fmla="*/ 2147483647 w 58"/>
                <a:gd name="T41" fmla="*/ 2147483647 h 21"/>
                <a:gd name="T42" fmla="*/ 2147483647 w 58"/>
                <a:gd name="T43" fmla="*/ 2147483647 h 21"/>
                <a:gd name="T44" fmla="*/ 2147483647 w 58"/>
                <a:gd name="T45" fmla="*/ 2147483647 h 21"/>
                <a:gd name="T46" fmla="*/ 2147483647 w 58"/>
                <a:gd name="T47" fmla="*/ 2147483647 h 21"/>
                <a:gd name="T48" fmla="*/ 2147483647 w 58"/>
                <a:gd name="T49" fmla="*/ 2147483647 h 21"/>
                <a:gd name="T50" fmla="*/ 2147483647 w 58"/>
                <a:gd name="T51" fmla="*/ 2147483647 h 21"/>
                <a:gd name="T52" fmla="*/ 2147483647 w 58"/>
                <a:gd name="T53" fmla="*/ 0 h 21"/>
                <a:gd name="T54" fmla="*/ 2147483647 w 58"/>
                <a:gd name="T55" fmla="*/ 0 h 21"/>
                <a:gd name="T56" fmla="*/ 2147483647 w 58"/>
                <a:gd name="T57" fmla="*/ 0 h 21"/>
                <a:gd name="T58" fmla="*/ 2147483647 w 5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21"/>
                <a:gd name="T92" fmla="*/ 58 w 5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21">
                  <a:moveTo>
                    <a:pt x="10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44" y="21"/>
                  </a:lnTo>
                  <a:lnTo>
                    <a:pt x="49" y="21"/>
                  </a:lnTo>
                  <a:lnTo>
                    <a:pt x="52" y="21"/>
                  </a:lnTo>
                  <a:lnTo>
                    <a:pt x="52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2" y="3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1" name="Line 1787"/>
            <p:cNvSpPr>
              <a:spLocks noChangeShapeType="1"/>
            </p:cNvSpPr>
            <p:nvPr/>
          </p:nvSpPr>
          <p:spPr bwMode="auto">
            <a:xfrm>
              <a:off x="2628588" y="26240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2" name="Freeform 1788"/>
            <p:cNvSpPr>
              <a:spLocks/>
            </p:cNvSpPr>
            <p:nvPr/>
          </p:nvSpPr>
          <p:spPr bwMode="auto">
            <a:xfrm>
              <a:off x="2625822" y="2624078"/>
              <a:ext cx="26281" cy="5641"/>
            </a:xfrm>
            <a:custGeom>
              <a:avLst/>
              <a:gdLst>
                <a:gd name="T0" fmla="*/ 2147483647 w 94"/>
                <a:gd name="T1" fmla="*/ 0 h 21"/>
                <a:gd name="T2" fmla="*/ 2147483647 w 94"/>
                <a:gd name="T3" fmla="*/ 0 h 21"/>
                <a:gd name="T4" fmla="*/ 2147483647 w 94"/>
                <a:gd name="T5" fmla="*/ 0 h 21"/>
                <a:gd name="T6" fmla="*/ 2147483647 w 94"/>
                <a:gd name="T7" fmla="*/ 2147483647 h 21"/>
                <a:gd name="T8" fmla="*/ 0 w 94"/>
                <a:gd name="T9" fmla="*/ 2147483647 h 21"/>
                <a:gd name="T10" fmla="*/ 0 w 94"/>
                <a:gd name="T11" fmla="*/ 2147483647 h 21"/>
                <a:gd name="T12" fmla="*/ 0 w 94"/>
                <a:gd name="T13" fmla="*/ 2147483647 h 21"/>
                <a:gd name="T14" fmla="*/ 0 w 94"/>
                <a:gd name="T15" fmla="*/ 2147483647 h 21"/>
                <a:gd name="T16" fmla="*/ 0 w 94"/>
                <a:gd name="T17" fmla="*/ 2147483647 h 21"/>
                <a:gd name="T18" fmla="*/ 0 w 94"/>
                <a:gd name="T19" fmla="*/ 2147483647 h 21"/>
                <a:gd name="T20" fmla="*/ 0 w 94"/>
                <a:gd name="T21" fmla="*/ 2147483647 h 21"/>
                <a:gd name="T22" fmla="*/ 2147483647 w 94"/>
                <a:gd name="T23" fmla="*/ 2147483647 h 21"/>
                <a:gd name="T24" fmla="*/ 2147483647 w 94"/>
                <a:gd name="T25" fmla="*/ 2147483647 h 21"/>
                <a:gd name="T26" fmla="*/ 2147483647 w 94"/>
                <a:gd name="T27" fmla="*/ 2147483647 h 21"/>
                <a:gd name="T28" fmla="*/ 2147483647 w 94"/>
                <a:gd name="T29" fmla="*/ 2147483647 h 21"/>
                <a:gd name="T30" fmla="*/ 2147483647 w 94"/>
                <a:gd name="T31" fmla="*/ 2147483647 h 21"/>
                <a:gd name="T32" fmla="*/ 2147483647 w 94"/>
                <a:gd name="T33" fmla="*/ 2147483647 h 21"/>
                <a:gd name="T34" fmla="*/ 2147483647 w 94"/>
                <a:gd name="T35" fmla="*/ 2147483647 h 21"/>
                <a:gd name="T36" fmla="*/ 2147483647 w 94"/>
                <a:gd name="T37" fmla="*/ 2147483647 h 21"/>
                <a:gd name="T38" fmla="*/ 2147483647 w 94"/>
                <a:gd name="T39" fmla="*/ 2147483647 h 21"/>
                <a:gd name="T40" fmla="*/ 2147483647 w 94"/>
                <a:gd name="T41" fmla="*/ 2147483647 h 21"/>
                <a:gd name="T42" fmla="*/ 2147483647 w 94"/>
                <a:gd name="T43" fmla="*/ 2147483647 h 21"/>
                <a:gd name="T44" fmla="*/ 2147483647 w 94"/>
                <a:gd name="T45" fmla="*/ 2147483647 h 21"/>
                <a:gd name="T46" fmla="*/ 2147483647 w 94"/>
                <a:gd name="T47" fmla="*/ 2147483647 h 21"/>
                <a:gd name="T48" fmla="*/ 2147483647 w 94"/>
                <a:gd name="T49" fmla="*/ 2147483647 h 21"/>
                <a:gd name="T50" fmla="*/ 2147483647 w 94"/>
                <a:gd name="T51" fmla="*/ 2147483647 h 21"/>
                <a:gd name="T52" fmla="*/ 2147483647 w 94"/>
                <a:gd name="T53" fmla="*/ 0 h 21"/>
                <a:gd name="T54" fmla="*/ 2147483647 w 94"/>
                <a:gd name="T55" fmla="*/ 0 h 21"/>
                <a:gd name="T56" fmla="*/ 2147483647 w 94"/>
                <a:gd name="T57" fmla="*/ 0 h 21"/>
                <a:gd name="T58" fmla="*/ 2147483647 w 9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21"/>
                <a:gd name="T92" fmla="*/ 94 w 9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21">
                  <a:moveTo>
                    <a:pt x="8" y="0"/>
                  </a:moveTo>
                  <a:lnTo>
                    <a:pt x="5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5" y="21"/>
                  </a:lnTo>
                  <a:lnTo>
                    <a:pt x="80" y="21"/>
                  </a:lnTo>
                  <a:lnTo>
                    <a:pt x="85" y="21"/>
                  </a:lnTo>
                  <a:lnTo>
                    <a:pt x="89" y="21"/>
                  </a:lnTo>
                  <a:lnTo>
                    <a:pt x="91" y="17"/>
                  </a:lnTo>
                  <a:lnTo>
                    <a:pt x="94" y="15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5"/>
                  </a:lnTo>
                  <a:lnTo>
                    <a:pt x="91" y="3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3" name="Line 1789"/>
            <p:cNvSpPr>
              <a:spLocks noChangeShapeType="1"/>
            </p:cNvSpPr>
            <p:nvPr/>
          </p:nvSpPr>
          <p:spPr bwMode="auto">
            <a:xfrm>
              <a:off x="2649336" y="262407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4" name="Freeform 1790"/>
            <p:cNvSpPr>
              <a:spLocks/>
            </p:cNvSpPr>
            <p:nvPr/>
          </p:nvSpPr>
          <p:spPr bwMode="auto">
            <a:xfrm>
              <a:off x="2646570" y="2624078"/>
              <a:ext cx="33197" cy="5641"/>
            </a:xfrm>
            <a:custGeom>
              <a:avLst/>
              <a:gdLst>
                <a:gd name="T0" fmla="*/ 2147483647 w 120"/>
                <a:gd name="T1" fmla="*/ 0 h 21"/>
                <a:gd name="T2" fmla="*/ 2147483647 w 120"/>
                <a:gd name="T3" fmla="*/ 0 h 21"/>
                <a:gd name="T4" fmla="*/ 2147483647 w 120"/>
                <a:gd name="T5" fmla="*/ 0 h 21"/>
                <a:gd name="T6" fmla="*/ 2147483647 w 120"/>
                <a:gd name="T7" fmla="*/ 2147483647 h 21"/>
                <a:gd name="T8" fmla="*/ 2147483647 w 120"/>
                <a:gd name="T9" fmla="*/ 2147483647 h 21"/>
                <a:gd name="T10" fmla="*/ 0 w 120"/>
                <a:gd name="T11" fmla="*/ 2147483647 h 21"/>
                <a:gd name="T12" fmla="*/ 0 w 120"/>
                <a:gd name="T13" fmla="*/ 2147483647 h 21"/>
                <a:gd name="T14" fmla="*/ 0 w 120"/>
                <a:gd name="T15" fmla="*/ 2147483647 h 21"/>
                <a:gd name="T16" fmla="*/ 0 w 120"/>
                <a:gd name="T17" fmla="*/ 2147483647 h 21"/>
                <a:gd name="T18" fmla="*/ 0 w 120"/>
                <a:gd name="T19" fmla="*/ 2147483647 h 21"/>
                <a:gd name="T20" fmla="*/ 2147483647 w 120"/>
                <a:gd name="T21" fmla="*/ 2147483647 h 21"/>
                <a:gd name="T22" fmla="*/ 2147483647 w 120"/>
                <a:gd name="T23" fmla="*/ 2147483647 h 21"/>
                <a:gd name="T24" fmla="*/ 2147483647 w 120"/>
                <a:gd name="T25" fmla="*/ 2147483647 h 21"/>
                <a:gd name="T26" fmla="*/ 2147483647 w 120"/>
                <a:gd name="T27" fmla="*/ 2147483647 h 21"/>
                <a:gd name="T28" fmla="*/ 2147483647 w 120"/>
                <a:gd name="T29" fmla="*/ 2147483647 h 21"/>
                <a:gd name="T30" fmla="*/ 2147483647 w 120"/>
                <a:gd name="T31" fmla="*/ 2147483647 h 21"/>
                <a:gd name="T32" fmla="*/ 2147483647 w 120"/>
                <a:gd name="T33" fmla="*/ 2147483647 h 21"/>
                <a:gd name="T34" fmla="*/ 2147483647 w 120"/>
                <a:gd name="T35" fmla="*/ 2147483647 h 21"/>
                <a:gd name="T36" fmla="*/ 2147483647 w 120"/>
                <a:gd name="T37" fmla="*/ 2147483647 h 21"/>
                <a:gd name="T38" fmla="*/ 2147483647 w 120"/>
                <a:gd name="T39" fmla="*/ 2147483647 h 21"/>
                <a:gd name="T40" fmla="*/ 2147483647 w 120"/>
                <a:gd name="T41" fmla="*/ 2147483647 h 21"/>
                <a:gd name="T42" fmla="*/ 2147483647 w 120"/>
                <a:gd name="T43" fmla="*/ 2147483647 h 21"/>
                <a:gd name="T44" fmla="*/ 2147483647 w 120"/>
                <a:gd name="T45" fmla="*/ 2147483647 h 21"/>
                <a:gd name="T46" fmla="*/ 2147483647 w 120"/>
                <a:gd name="T47" fmla="*/ 2147483647 h 21"/>
                <a:gd name="T48" fmla="*/ 2147483647 w 120"/>
                <a:gd name="T49" fmla="*/ 2147483647 h 21"/>
                <a:gd name="T50" fmla="*/ 2147483647 w 120"/>
                <a:gd name="T51" fmla="*/ 2147483647 h 21"/>
                <a:gd name="T52" fmla="*/ 2147483647 w 120"/>
                <a:gd name="T53" fmla="*/ 0 h 21"/>
                <a:gd name="T54" fmla="*/ 2147483647 w 120"/>
                <a:gd name="T55" fmla="*/ 0 h 21"/>
                <a:gd name="T56" fmla="*/ 2147483647 w 120"/>
                <a:gd name="T57" fmla="*/ 0 h 21"/>
                <a:gd name="T58" fmla="*/ 2147483647 w 12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0"/>
                <a:gd name="T91" fmla="*/ 0 h 21"/>
                <a:gd name="T92" fmla="*/ 120 w 12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0" h="21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07" y="21"/>
                  </a:lnTo>
                  <a:lnTo>
                    <a:pt x="112" y="21"/>
                  </a:lnTo>
                  <a:lnTo>
                    <a:pt x="115" y="21"/>
                  </a:lnTo>
                  <a:lnTo>
                    <a:pt x="115" y="17"/>
                  </a:lnTo>
                  <a:lnTo>
                    <a:pt x="118" y="17"/>
                  </a:lnTo>
                  <a:lnTo>
                    <a:pt x="118" y="15"/>
                  </a:lnTo>
                  <a:lnTo>
                    <a:pt x="118" y="11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5" name="Line 1791"/>
            <p:cNvSpPr>
              <a:spLocks noChangeShapeType="1"/>
            </p:cNvSpPr>
            <p:nvPr/>
          </p:nvSpPr>
          <p:spPr bwMode="auto">
            <a:xfrm>
              <a:off x="2679767" y="262689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6" name="Freeform 1792"/>
            <p:cNvSpPr>
              <a:spLocks/>
            </p:cNvSpPr>
            <p:nvPr/>
          </p:nvSpPr>
          <p:spPr bwMode="auto">
            <a:xfrm>
              <a:off x="2674234" y="2624078"/>
              <a:ext cx="5533" cy="12693"/>
            </a:xfrm>
            <a:custGeom>
              <a:avLst/>
              <a:gdLst>
                <a:gd name="T0" fmla="*/ 2147483647 w 19"/>
                <a:gd name="T1" fmla="*/ 2147483647 h 46"/>
                <a:gd name="T2" fmla="*/ 2147483647 w 19"/>
                <a:gd name="T3" fmla="*/ 2147483647 h 46"/>
                <a:gd name="T4" fmla="*/ 2147483647 w 19"/>
                <a:gd name="T5" fmla="*/ 2147483647 h 46"/>
                <a:gd name="T6" fmla="*/ 2147483647 w 19"/>
                <a:gd name="T7" fmla="*/ 2147483647 h 46"/>
                <a:gd name="T8" fmla="*/ 2147483647 w 19"/>
                <a:gd name="T9" fmla="*/ 2147483647 h 46"/>
                <a:gd name="T10" fmla="*/ 2147483647 w 19"/>
                <a:gd name="T11" fmla="*/ 0 h 46"/>
                <a:gd name="T12" fmla="*/ 2147483647 w 19"/>
                <a:gd name="T13" fmla="*/ 0 h 46"/>
                <a:gd name="T14" fmla="*/ 2147483647 w 19"/>
                <a:gd name="T15" fmla="*/ 0 h 46"/>
                <a:gd name="T16" fmla="*/ 2147483647 w 19"/>
                <a:gd name="T17" fmla="*/ 0 h 46"/>
                <a:gd name="T18" fmla="*/ 2147483647 w 19"/>
                <a:gd name="T19" fmla="*/ 0 h 46"/>
                <a:gd name="T20" fmla="*/ 2147483647 w 19"/>
                <a:gd name="T21" fmla="*/ 2147483647 h 46"/>
                <a:gd name="T22" fmla="*/ 0 w 19"/>
                <a:gd name="T23" fmla="*/ 2147483647 h 46"/>
                <a:gd name="T24" fmla="*/ 0 w 19"/>
                <a:gd name="T25" fmla="*/ 2147483647 h 46"/>
                <a:gd name="T26" fmla="*/ 0 w 19"/>
                <a:gd name="T27" fmla="*/ 2147483647 h 46"/>
                <a:gd name="T28" fmla="*/ 0 w 19"/>
                <a:gd name="T29" fmla="*/ 2147483647 h 46"/>
                <a:gd name="T30" fmla="*/ 0 w 19"/>
                <a:gd name="T31" fmla="*/ 2147483647 h 46"/>
                <a:gd name="T32" fmla="*/ 0 w 19"/>
                <a:gd name="T33" fmla="*/ 2147483647 h 46"/>
                <a:gd name="T34" fmla="*/ 0 w 19"/>
                <a:gd name="T35" fmla="*/ 2147483647 h 46"/>
                <a:gd name="T36" fmla="*/ 2147483647 w 19"/>
                <a:gd name="T37" fmla="*/ 2147483647 h 46"/>
                <a:gd name="T38" fmla="*/ 2147483647 w 19"/>
                <a:gd name="T39" fmla="*/ 2147483647 h 46"/>
                <a:gd name="T40" fmla="*/ 2147483647 w 19"/>
                <a:gd name="T41" fmla="*/ 2147483647 h 46"/>
                <a:gd name="T42" fmla="*/ 2147483647 w 19"/>
                <a:gd name="T43" fmla="*/ 2147483647 h 46"/>
                <a:gd name="T44" fmla="*/ 2147483647 w 19"/>
                <a:gd name="T45" fmla="*/ 2147483647 h 46"/>
                <a:gd name="T46" fmla="*/ 2147483647 w 19"/>
                <a:gd name="T47" fmla="*/ 2147483647 h 46"/>
                <a:gd name="T48" fmla="*/ 2147483647 w 19"/>
                <a:gd name="T49" fmla="*/ 2147483647 h 46"/>
                <a:gd name="T50" fmla="*/ 2147483647 w 19"/>
                <a:gd name="T51" fmla="*/ 2147483647 h 46"/>
                <a:gd name="T52" fmla="*/ 2147483647 w 19"/>
                <a:gd name="T53" fmla="*/ 2147483647 h 46"/>
                <a:gd name="T54" fmla="*/ 2147483647 w 19"/>
                <a:gd name="T55" fmla="*/ 2147483647 h 46"/>
                <a:gd name="T56" fmla="*/ 2147483647 w 19"/>
                <a:gd name="T57" fmla="*/ 2147483647 h 46"/>
                <a:gd name="T58" fmla="*/ 2147483647 w 19"/>
                <a:gd name="T59" fmla="*/ 2147483647 h 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6"/>
                <a:gd name="T92" fmla="*/ 19 w 19"/>
                <a:gd name="T93" fmla="*/ 46 h 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6">
                  <a:moveTo>
                    <a:pt x="19" y="9"/>
                  </a:moveTo>
                  <a:lnTo>
                    <a:pt x="17" y="9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2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19" y="37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7" name="Line 1793"/>
            <p:cNvSpPr>
              <a:spLocks noChangeShapeType="1"/>
            </p:cNvSpPr>
            <p:nvPr/>
          </p:nvSpPr>
          <p:spPr bwMode="auto">
            <a:xfrm>
              <a:off x="2677001" y="263113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8" name="Freeform 1794"/>
            <p:cNvSpPr>
              <a:spLocks/>
            </p:cNvSpPr>
            <p:nvPr/>
          </p:nvSpPr>
          <p:spPr bwMode="auto">
            <a:xfrm>
              <a:off x="2674234" y="2631131"/>
              <a:ext cx="6917" cy="5641"/>
            </a:xfrm>
            <a:custGeom>
              <a:avLst/>
              <a:gdLst>
                <a:gd name="T0" fmla="*/ 2147483647 w 25"/>
                <a:gd name="T1" fmla="*/ 0 h 20"/>
                <a:gd name="T2" fmla="*/ 2147483647 w 25"/>
                <a:gd name="T3" fmla="*/ 0 h 20"/>
                <a:gd name="T4" fmla="*/ 2147483647 w 25"/>
                <a:gd name="T5" fmla="*/ 2147483647 h 20"/>
                <a:gd name="T6" fmla="*/ 2147483647 w 25"/>
                <a:gd name="T7" fmla="*/ 2147483647 h 20"/>
                <a:gd name="T8" fmla="*/ 0 w 25"/>
                <a:gd name="T9" fmla="*/ 2147483647 h 20"/>
                <a:gd name="T10" fmla="*/ 0 w 25"/>
                <a:gd name="T11" fmla="*/ 2147483647 h 20"/>
                <a:gd name="T12" fmla="*/ 0 w 25"/>
                <a:gd name="T13" fmla="*/ 2147483647 h 20"/>
                <a:gd name="T14" fmla="*/ 0 w 25"/>
                <a:gd name="T15" fmla="*/ 2147483647 h 20"/>
                <a:gd name="T16" fmla="*/ 0 w 25"/>
                <a:gd name="T17" fmla="*/ 2147483647 h 20"/>
                <a:gd name="T18" fmla="*/ 0 w 25"/>
                <a:gd name="T19" fmla="*/ 2147483647 h 20"/>
                <a:gd name="T20" fmla="*/ 0 w 25"/>
                <a:gd name="T21" fmla="*/ 2147483647 h 20"/>
                <a:gd name="T22" fmla="*/ 2147483647 w 25"/>
                <a:gd name="T23" fmla="*/ 2147483647 h 20"/>
                <a:gd name="T24" fmla="*/ 2147483647 w 25"/>
                <a:gd name="T25" fmla="*/ 2147483647 h 20"/>
                <a:gd name="T26" fmla="*/ 2147483647 w 25"/>
                <a:gd name="T27" fmla="*/ 2147483647 h 20"/>
                <a:gd name="T28" fmla="*/ 2147483647 w 25"/>
                <a:gd name="T29" fmla="*/ 2147483647 h 20"/>
                <a:gd name="T30" fmla="*/ 2147483647 w 25"/>
                <a:gd name="T31" fmla="*/ 2147483647 h 20"/>
                <a:gd name="T32" fmla="*/ 2147483647 w 25"/>
                <a:gd name="T33" fmla="*/ 2147483647 h 20"/>
                <a:gd name="T34" fmla="*/ 2147483647 w 25"/>
                <a:gd name="T35" fmla="*/ 2147483647 h 20"/>
                <a:gd name="T36" fmla="*/ 2147483647 w 25"/>
                <a:gd name="T37" fmla="*/ 2147483647 h 20"/>
                <a:gd name="T38" fmla="*/ 2147483647 w 25"/>
                <a:gd name="T39" fmla="*/ 2147483647 h 20"/>
                <a:gd name="T40" fmla="*/ 2147483647 w 25"/>
                <a:gd name="T41" fmla="*/ 2147483647 h 20"/>
                <a:gd name="T42" fmla="*/ 2147483647 w 25"/>
                <a:gd name="T43" fmla="*/ 2147483647 h 20"/>
                <a:gd name="T44" fmla="*/ 2147483647 w 25"/>
                <a:gd name="T45" fmla="*/ 2147483647 h 20"/>
                <a:gd name="T46" fmla="*/ 2147483647 w 25"/>
                <a:gd name="T47" fmla="*/ 2147483647 h 20"/>
                <a:gd name="T48" fmla="*/ 2147483647 w 25"/>
                <a:gd name="T49" fmla="*/ 2147483647 h 20"/>
                <a:gd name="T50" fmla="*/ 2147483647 w 25"/>
                <a:gd name="T51" fmla="*/ 2147483647 h 20"/>
                <a:gd name="T52" fmla="*/ 2147483647 w 25"/>
                <a:gd name="T53" fmla="*/ 2147483647 h 20"/>
                <a:gd name="T54" fmla="*/ 2147483647 w 25"/>
                <a:gd name="T55" fmla="*/ 0 h 20"/>
                <a:gd name="T56" fmla="*/ 2147483647 w 25"/>
                <a:gd name="T57" fmla="*/ 0 h 20"/>
                <a:gd name="T58" fmla="*/ 2147483647 w 2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20"/>
                <a:gd name="T92" fmla="*/ 25 w 2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20">
                  <a:moveTo>
                    <a:pt x="8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9" name="Line 1795"/>
            <p:cNvSpPr>
              <a:spLocks noChangeShapeType="1"/>
            </p:cNvSpPr>
            <p:nvPr/>
          </p:nvSpPr>
          <p:spPr bwMode="auto">
            <a:xfrm>
              <a:off x="2678384" y="263113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0" name="Freeform 1796"/>
            <p:cNvSpPr>
              <a:spLocks/>
            </p:cNvSpPr>
            <p:nvPr/>
          </p:nvSpPr>
          <p:spPr bwMode="auto">
            <a:xfrm>
              <a:off x="2675617" y="2631131"/>
              <a:ext cx="8299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2147483647 h 20"/>
                <a:gd name="T6" fmla="*/ 2147483647 w 29"/>
                <a:gd name="T7" fmla="*/ 2147483647 h 20"/>
                <a:gd name="T8" fmla="*/ 0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0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2147483647 h 20"/>
                <a:gd name="T52" fmla="*/ 2147483647 w 29"/>
                <a:gd name="T53" fmla="*/ 2147483647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8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13" y="20"/>
                  </a:lnTo>
                  <a:lnTo>
                    <a:pt x="19" y="20"/>
                  </a:lnTo>
                  <a:lnTo>
                    <a:pt x="23" y="20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1" name="Line 1797"/>
            <p:cNvSpPr>
              <a:spLocks noChangeShapeType="1"/>
            </p:cNvSpPr>
            <p:nvPr/>
          </p:nvSpPr>
          <p:spPr bwMode="auto">
            <a:xfrm>
              <a:off x="2683916" y="263536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2" name="Freeform 1798"/>
            <p:cNvSpPr>
              <a:spLocks/>
            </p:cNvSpPr>
            <p:nvPr/>
          </p:nvSpPr>
          <p:spPr bwMode="auto">
            <a:xfrm>
              <a:off x="2678384" y="2631131"/>
              <a:ext cx="5533" cy="14103"/>
            </a:xfrm>
            <a:custGeom>
              <a:avLst/>
              <a:gdLst>
                <a:gd name="T0" fmla="*/ 2147483647 w 21"/>
                <a:gd name="T1" fmla="*/ 2147483647 h 49"/>
                <a:gd name="T2" fmla="*/ 2147483647 w 21"/>
                <a:gd name="T3" fmla="*/ 2147483647 h 49"/>
                <a:gd name="T4" fmla="*/ 2147483647 w 21"/>
                <a:gd name="T5" fmla="*/ 2147483647 h 49"/>
                <a:gd name="T6" fmla="*/ 2147483647 w 21"/>
                <a:gd name="T7" fmla="*/ 2147483647 h 49"/>
                <a:gd name="T8" fmla="*/ 2147483647 w 21"/>
                <a:gd name="T9" fmla="*/ 2147483647 h 49"/>
                <a:gd name="T10" fmla="*/ 2147483647 w 21"/>
                <a:gd name="T11" fmla="*/ 2147483647 h 49"/>
                <a:gd name="T12" fmla="*/ 2147483647 w 21"/>
                <a:gd name="T13" fmla="*/ 0 h 49"/>
                <a:gd name="T14" fmla="*/ 2147483647 w 21"/>
                <a:gd name="T15" fmla="*/ 0 h 49"/>
                <a:gd name="T16" fmla="*/ 2147483647 w 21"/>
                <a:gd name="T17" fmla="*/ 0 h 49"/>
                <a:gd name="T18" fmla="*/ 2147483647 w 21"/>
                <a:gd name="T19" fmla="*/ 2147483647 h 49"/>
                <a:gd name="T20" fmla="*/ 2147483647 w 21"/>
                <a:gd name="T21" fmla="*/ 2147483647 h 49"/>
                <a:gd name="T22" fmla="*/ 0 w 21"/>
                <a:gd name="T23" fmla="*/ 2147483647 h 49"/>
                <a:gd name="T24" fmla="*/ 0 w 21"/>
                <a:gd name="T25" fmla="*/ 2147483647 h 49"/>
                <a:gd name="T26" fmla="*/ 0 w 21"/>
                <a:gd name="T27" fmla="*/ 2147483647 h 49"/>
                <a:gd name="T28" fmla="*/ 0 w 21"/>
                <a:gd name="T29" fmla="*/ 2147483647 h 49"/>
                <a:gd name="T30" fmla="*/ 0 w 21"/>
                <a:gd name="T31" fmla="*/ 2147483647 h 49"/>
                <a:gd name="T32" fmla="*/ 0 w 21"/>
                <a:gd name="T33" fmla="*/ 2147483647 h 49"/>
                <a:gd name="T34" fmla="*/ 0 w 21"/>
                <a:gd name="T35" fmla="*/ 2147483647 h 49"/>
                <a:gd name="T36" fmla="*/ 2147483647 w 21"/>
                <a:gd name="T37" fmla="*/ 2147483647 h 49"/>
                <a:gd name="T38" fmla="*/ 2147483647 w 21"/>
                <a:gd name="T39" fmla="*/ 2147483647 h 49"/>
                <a:gd name="T40" fmla="*/ 2147483647 w 21"/>
                <a:gd name="T41" fmla="*/ 2147483647 h 49"/>
                <a:gd name="T42" fmla="*/ 2147483647 w 21"/>
                <a:gd name="T43" fmla="*/ 2147483647 h 49"/>
                <a:gd name="T44" fmla="*/ 2147483647 w 21"/>
                <a:gd name="T45" fmla="*/ 2147483647 h 49"/>
                <a:gd name="T46" fmla="*/ 2147483647 w 21"/>
                <a:gd name="T47" fmla="*/ 2147483647 h 49"/>
                <a:gd name="T48" fmla="*/ 2147483647 w 21"/>
                <a:gd name="T49" fmla="*/ 2147483647 h 49"/>
                <a:gd name="T50" fmla="*/ 2147483647 w 21"/>
                <a:gd name="T51" fmla="*/ 2147483647 h 49"/>
                <a:gd name="T52" fmla="*/ 2147483647 w 21"/>
                <a:gd name="T53" fmla="*/ 2147483647 h 49"/>
                <a:gd name="T54" fmla="*/ 2147483647 w 21"/>
                <a:gd name="T55" fmla="*/ 2147483647 h 49"/>
                <a:gd name="T56" fmla="*/ 2147483647 w 21"/>
                <a:gd name="T57" fmla="*/ 2147483647 h 49"/>
                <a:gd name="T58" fmla="*/ 2147483647 w 21"/>
                <a:gd name="T59" fmla="*/ 2147483647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49"/>
                <a:gd name="T92" fmla="*/ 21 w 21"/>
                <a:gd name="T93" fmla="*/ 49 h 4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49">
                  <a:moveTo>
                    <a:pt x="21" y="11"/>
                  </a:moveTo>
                  <a:lnTo>
                    <a:pt x="21" y="8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5" y="46"/>
                  </a:lnTo>
                  <a:lnTo>
                    <a:pt x="5" y="49"/>
                  </a:lnTo>
                  <a:lnTo>
                    <a:pt x="9" y="49"/>
                  </a:lnTo>
                  <a:lnTo>
                    <a:pt x="11" y="49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21" y="40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3" name="Line 1799"/>
            <p:cNvSpPr>
              <a:spLocks noChangeShapeType="1"/>
            </p:cNvSpPr>
            <p:nvPr/>
          </p:nvSpPr>
          <p:spPr bwMode="auto">
            <a:xfrm>
              <a:off x="2681150" y="263959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" name="Freeform 1800"/>
            <p:cNvSpPr>
              <a:spLocks/>
            </p:cNvSpPr>
            <p:nvPr/>
          </p:nvSpPr>
          <p:spPr bwMode="auto">
            <a:xfrm>
              <a:off x="2678384" y="2639593"/>
              <a:ext cx="17982" cy="5641"/>
            </a:xfrm>
            <a:custGeom>
              <a:avLst/>
              <a:gdLst>
                <a:gd name="T0" fmla="*/ 2147483647 w 63"/>
                <a:gd name="T1" fmla="*/ 0 h 21"/>
                <a:gd name="T2" fmla="*/ 2147483647 w 63"/>
                <a:gd name="T3" fmla="*/ 0 h 21"/>
                <a:gd name="T4" fmla="*/ 2147483647 w 63"/>
                <a:gd name="T5" fmla="*/ 0 h 21"/>
                <a:gd name="T6" fmla="*/ 2147483647 w 63"/>
                <a:gd name="T7" fmla="*/ 2147483647 h 21"/>
                <a:gd name="T8" fmla="*/ 0 w 63"/>
                <a:gd name="T9" fmla="*/ 2147483647 h 21"/>
                <a:gd name="T10" fmla="*/ 0 w 63"/>
                <a:gd name="T11" fmla="*/ 2147483647 h 21"/>
                <a:gd name="T12" fmla="*/ 0 w 63"/>
                <a:gd name="T13" fmla="*/ 2147483647 h 21"/>
                <a:gd name="T14" fmla="*/ 0 w 63"/>
                <a:gd name="T15" fmla="*/ 2147483647 h 21"/>
                <a:gd name="T16" fmla="*/ 0 w 63"/>
                <a:gd name="T17" fmla="*/ 2147483647 h 21"/>
                <a:gd name="T18" fmla="*/ 0 w 63"/>
                <a:gd name="T19" fmla="*/ 2147483647 h 21"/>
                <a:gd name="T20" fmla="*/ 0 w 63"/>
                <a:gd name="T21" fmla="*/ 2147483647 h 21"/>
                <a:gd name="T22" fmla="*/ 2147483647 w 63"/>
                <a:gd name="T23" fmla="*/ 2147483647 h 21"/>
                <a:gd name="T24" fmla="*/ 2147483647 w 63"/>
                <a:gd name="T25" fmla="*/ 2147483647 h 21"/>
                <a:gd name="T26" fmla="*/ 2147483647 w 63"/>
                <a:gd name="T27" fmla="*/ 2147483647 h 21"/>
                <a:gd name="T28" fmla="*/ 2147483647 w 63"/>
                <a:gd name="T29" fmla="*/ 2147483647 h 21"/>
                <a:gd name="T30" fmla="*/ 2147483647 w 63"/>
                <a:gd name="T31" fmla="*/ 2147483647 h 21"/>
                <a:gd name="T32" fmla="*/ 2147483647 w 63"/>
                <a:gd name="T33" fmla="*/ 2147483647 h 21"/>
                <a:gd name="T34" fmla="*/ 2147483647 w 63"/>
                <a:gd name="T35" fmla="*/ 2147483647 h 21"/>
                <a:gd name="T36" fmla="*/ 2147483647 w 63"/>
                <a:gd name="T37" fmla="*/ 2147483647 h 21"/>
                <a:gd name="T38" fmla="*/ 2147483647 w 63"/>
                <a:gd name="T39" fmla="*/ 2147483647 h 21"/>
                <a:gd name="T40" fmla="*/ 2147483647 w 63"/>
                <a:gd name="T41" fmla="*/ 2147483647 h 21"/>
                <a:gd name="T42" fmla="*/ 2147483647 w 63"/>
                <a:gd name="T43" fmla="*/ 2147483647 h 21"/>
                <a:gd name="T44" fmla="*/ 2147483647 w 63"/>
                <a:gd name="T45" fmla="*/ 2147483647 h 21"/>
                <a:gd name="T46" fmla="*/ 2147483647 w 63"/>
                <a:gd name="T47" fmla="*/ 2147483647 h 21"/>
                <a:gd name="T48" fmla="*/ 2147483647 w 63"/>
                <a:gd name="T49" fmla="*/ 2147483647 h 21"/>
                <a:gd name="T50" fmla="*/ 2147483647 w 63"/>
                <a:gd name="T51" fmla="*/ 2147483647 h 21"/>
                <a:gd name="T52" fmla="*/ 2147483647 w 63"/>
                <a:gd name="T53" fmla="*/ 0 h 21"/>
                <a:gd name="T54" fmla="*/ 2147483647 w 63"/>
                <a:gd name="T55" fmla="*/ 0 h 21"/>
                <a:gd name="T56" fmla="*/ 2147483647 w 63"/>
                <a:gd name="T57" fmla="*/ 0 h 21"/>
                <a:gd name="T58" fmla="*/ 2147483647 w 6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21"/>
                <a:gd name="T92" fmla="*/ 63 w 6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21">
                  <a:moveTo>
                    <a:pt x="9" y="0"/>
                  </a:moveTo>
                  <a:lnTo>
                    <a:pt x="5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50" y="21"/>
                  </a:lnTo>
                  <a:lnTo>
                    <a:pt x="55" y="21"/>
                  </a:lnTo>
                  <a:lnTo>
                    <a:pt x="58" y="18"/>
                  </a:lnTo>
                  <a:lnTo>
                    <a:pt x="61" y="18"/>
                  </a:lnTo>
                  <a:lnTo>
                    <a:pt x="63" y="15"/>
                  </a:lnTo>
                  <a:lnTo>
                    <a:pt x="63" y="12"/>
                  </a:lnTo>
                  <a:lnTo>
                    <a:pt x="63" y="9"/>
                  </a:lnTo>
                  <a:lnTo>
                    <a:pt x="63" y="6"/>
                  </a:lnTo>
                  <a:lnTo>
                    <a:pt x="61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" name="Line 1801"/>
            <p:cNvSpPr>
              <a:spLocks noChangeShapeType="1"/>
            </p:cNvSpPr>
            <p:nvPr/>
          </p:nvSpPr>
          <p:spPr bwMode="auto">
            <a:xfrm>
              <a:off x="2696365" y="264241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6" name="Freeform 1802"/>
            <p:cNvSpPr>
              <a:spLocks/>
            </p:cNvSpPr>
            <p:nvPr/>
          </p:nvSpPr>
          <p:spPr bwMode="auto">
            <a:xfrm>
              <a:off x="2690832" y="2639593"/>
              <a:ext cx="5533" cy="12693"/>
            </a:xfrm>
            <a:custGeom>
              <a:avLst/>
              <a:gdLst>
                <a:gd name="T0" fmla="*/ 2147483647 w 19"/>
                <a:gd name="T1" fmla="*/ 2147483647 h 47"/>
                <a:gd name="T2" fmla="*/ 2147483647 w 19"/>
                <a:gd name="T3" fmla="*/ 2147483647 h 47"/>
                <a:gd name="T4" fmla="*/ 2147483647 w 19"/>
                <a:gd name="T5" fmla="*/ 2147483647 h 47"/>
                <a:gd name="T6" fmla="*/ 2147483647 w 19"/>
                <a:gd name="T7" fmla="*/ 2147483647 h 47"/>
                <a:gd name="T8" fmla="*/ 2147483647 w 19"/>
                <a:gd name="T9" fmla="*/ 2147483647 h 47"/>
                <a:gd name="T10" fmla="*/ 2147483647 w 19"/>
                <a:gd name="T11" fmla="*/ 0 h 47"/>
                <a:gd name="T12" fmla="*/ 2147483647 w 19"/>
                <a:gd name="T13" fmla="*/ 0 h 47"/>
                <a:gd name="T14" fmla="*/ 2147483647 w 19"/>
                <a:gd name="T15" fmla="*/ 0 h 47"/>
                <a:gd name="T16" fmla="*/ 2147483647 w 19"/>
                <a:gd name="T17" fmla="*/ 0 h 47"/>
                <a:gd name="T18" fmla="*/ 2147483647 w 19"/>
                <a:gd name="T19" fmla="*/ 0 h 47"/>
                <a:gd name="T20" fmla="*/ 2147483647 w 19"/>
                <a:gd name="T21" fmla="*/ 2147483647 h 47"/>
                <a:gd name="T22" fmla="*/ 2147483647 w 19"/>
                <a:gd name="T23" fmla="*/ 2147483647 h 47"/>
                <a:gd name="T24" fmla="*/ 2147483647 w 19"/>
                <a:gd name="T25" fmla="*/ 2147483647 h 47"/>
                <a:gd name="T26" fmla="*/ 0 w 19"/>
                <a:gd name="T27" fmla="*/ 2147483647 h 47"/>
                <a:gd name="T28" fmla="*/ 0 w 19"/>
                <a:gd name="T29" fmla="*/ 2147483647 h 47"/>
                <a:gd name="T30" fmla="*/ 0 w 19"/>
                <a:gd name="T31" fmla="*/ 2147483647 h 47"/>
                <a:gd name="T32" fmla="*/ 2147483647 w 19"/>
                <a:gd name="T33" fmla="*/ 2147483647 h 47"/>
                <a:gd name="T34" fmla="*/ 2147483647 w 19"/>
                <a:gd name="T35" fmla="*/ 2147483647 h 47"/>
                <a:gd name="T36" fmla="*/ 2147483647 w 19"/>
                <a:gd name="T37" fmla="*/ 2147483647 h 47"/>
                <a:gd name="T38" fmla="*/ 2147483647 w 19"/>
                <a:gd name="T39" fmla="*/ 2147483647 h 47"/>
                <a:gd name="T40" fmla="*/ 2147483647 w 19"/>
                <a:gd name="T41" fmla="*/ 2147483647 h 47"/>
                <a:gd name="T42" fmla="*/ 2147483647 w 19"/>
                <a:gd name="T43" fmla="*/ 2147483647 h 47"/>
                <a:gd name="T44" fmla="*/ 2147483647 w 19"/>
                <a:gd name="T45" fmla="*/ 2147483647 h 47"/>
                <a:gd name="T46" fmla="*/ 2147483647 w 19"/>
                <a:gd name="T47" fmla="*/ 2147483647 h 47"/>
                <a:gd name="T48" fmla="*/ 2147483647 w 19"/>
                <a:gd name="T49" fmla="*/ 2147483647 h 47"/>
                <a:gd name="T50" fmla="*/ 2147483647 w 19"/>
                <a:gd name="T51" fmla="*/ 2147483647 h 47"/>
                <a:gd name="T52" fmla="*/ 2147483647 w 19"/>
                <a:gd name="T53" fmla="*/ 2147483647 h 47"/>
                <a:gd name="T54" fmla="*/ 2147483647 w 19"/>
                <a:gd name="T55" fmla="*/ 2147483647 h 47"/>
                <a:gd name="T56" fmla="*/ 2147483647 w 19"/>
                <a:gd name="T57" fmla="*/ 2147483647 h 47"/>
                <a:gd name="T58" fmla="*/ 2147483647 w 19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47"/>
                <a:gd name="T92" fmla="*/ 19 w 19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47">
                  <a:moveTo>
                    <a:pt x="19" y="9"/>
                  </a:moveTo>
                  <a:lnTo>
                    <a:pt x="19" y="9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4" y="47"/>
                  </a:lnTo>
                  <a:lnTo>
                    <a:pt x="17" y="47"/>
                  </a:lnTo>
                  <a:lnTo>
                    <a:pt x="17" y="44"/>
                  </a:lnTo>
                  <a:lnTo>
                    <a:pt x="19" y="41"/>
                  </a:lnTo>
                  <a:lnTo>
                    <a:pt x="19" y="38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7" name="Line 1803"/>
            <p:cNvSpPr>
              <a:spLocks noChangeShapeType="1"/>
            </p:cNvSpPr>
            <p:nvPr/>
          </p:nvSpPr>
          <p:spPr bwMode="auto">
            <a:xfrm>
              <a:off x="2693598" y="264664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8" name="Freeform 1804"/>
            <p:cNvSpPr>
              <a:spLocks/>
            </p:cNvSpPr>
            <p:nvPr/>
          </p:nvSpPr>
          <p:spPr bwMode="auto">
            <a:xfrm>
              <a:off x="2690832" y="2646644"/>
              <a:ext cx="22132" cy="5641"/>
            </a:xfrm>
            <a:custGeom>
              <a:avLst/>
              <a:gdLst>
                <a:gd name="T0" fmla="*/ 2147483647 w 80"/>
                <a:gd name="T1" fmla="*/ 0 h 20"/>
                <a:gd name="T2" fmla="*/ 2147483647 w 80"/>
                <a:gd name="T3" fmla="*/ 0 h 20"/>
                <a:gd name="T4" fmla="*/ 2147483647 w 80"/>
                <a:gd name="T5" fmla="*/ 2147483647 h 20"/>
                <a:gd name="T6" fmla="*/ 2147483647 w 80"/>
                <a:gd name="T7" fmla="*/ 2147483647 h 20"/>
                <a:gd name="T8" fmla="*/ 2147483647 w 80"/>
                <a:gd name="T9" fmla="*/ 2147483647 h 20"/>
                <a:gd name="T10" fmla="*/ 2147483647 w 80"/>
                <a:gd name="T11" fmla="*/ 2147483647 h 20"/>
                <a:gd name="T12" fmla="*/ 0 w 80"/>
                <a:gd name="T13" fmla="*/ 2147483647 h 20"/>
                <a:gd name="T14" fmla="*/ 0 w 80"/>
                <a:gd name="T15" fmla="*/ 2147483647 h 20"/>
                <a:gd name="T16" fmla="*/ 0 w 80"/>
                <a:gd name="T17" fmla="*/ 2147483647 h 20"/>
                <a:gd name="T18" fmla="*/ 2147483647 w 80"/>
                <a:gd name="T19" fmla="*/ 2147483647 h 20"/>
                <a:gd name="T20" fmla="*/ 2147483647 w 80"/>
                <a:gd name="T21" fmla="*/ 2147483647 h 20"/>
                <a:gd name="T22" fmla="*/ 2147483647 w 80"/>
                <a:gd name="T23" fmla="*/ 2147483647 h 20"/>
                <a:gd name="T24" fmla="*/ 2147483647 w 80"/>
                <a:gd name="T25" fmla="*/ 2147483647 h 20"/>
                <a:gd name="T26" fmla="*/ 2147483647 w 80"/>
                <a:gd name="T27" fmla="*/ 2147483647 h 20"/>
                <a:gd name="T28" fmla="*/ 2147483647 w 80"/>
                <a:gd name="T29" fmla="*/ 2147483647 h 20"/>
                <a:gd name="T30" fmla="*/ 2147483647 w 80"/>
                <a:gd name="T31" fmla="*/ 2147483647 h 20"/>
                <a:gd name="T32" fmla="*/ 2147483647 w 80"/>
                <a:gd name="T33" fmla="*/ 2147483647 h 20"/>
                <a:gd name="T34" fmla="*/ 2147483647 w 80"/>
                <a:gd name="T35" fmla="*/ 2147483647 h 20"/>
                <a:gd name="T36" fmla="*/ 2147483647 w 80"/>
                <a:gd name="T37" fmla="*/ 2147483647 h 20"/>
                <a:gd name="T38" fmla="*/ 2147483647 w 80"/>
                <a:gd name="T39" fmla="*/ 2147483647 h 20"/>
                <a:gd name="T40" fmla="*/ 2147483647 w 80"/>
                <a:gd name="T41" fmla="*/ 2147483647 h 20"/>
                <a:gd name="T42" fmla="*/ 2147483647 w 80"/>
                <a:gd name="T43" fmla="*/ 2147483647 h 20"/>
                <a:gd name="T44" fmla="*/ 2147483647 w 80"/>
                <a:gd name="T45" fmla="*/ 2147483647 h 20"/>
                <a:gd name="T46" fmla="*/ 2147483647 w 80"/>
                <a:gd name="T47" fmla="*/ 2147483647 h 20"/>
                <a:gd name="T48" fmla="*/ 2147483647 w 80"/>
                <a:gd name="T49" fmla="*/ 2147483647 h 20"/>
                <a:gd name="T50" fmla="*/ 2147483647 w 80"/>
                <a:gd name="T51" fmla="*/ 2147483647 h 20"/>
                <a:gd name="T52" fmla="*/ 2147483647 w 80"/>
                <a:gd name="T53" fmla="*/ 2147483647 h 20"/>
                <a:gd name="T54" fmla="*/ 2147483647 w 80"/>
                <a:gd name="T55" fmla="*/ 0 h 20"/>
                <a:gd name="T56" fmla="*/ 2147483647 w 80"/>
                <a:gd name="T57" fmla="*/ 0 h 20"/>
                <a:gd name="T58" fmla="*/ 2147483647 w 8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"/>
                <a:gd name="T91" fmla="*/ 0 h 20"/>
                <a:gd name="T92" fmla="*/ 80 w 8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" h="20">
                  <a:moveTo>
                    <a:pt x="11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66" y="20"/>
                  </a:lnTo>
                  <a:lnTo>
                    <a:pt x="72" y="20"/>
                  </a:lnTo>
                  <a:lnTo>
                    <a:pt x="74" y="20"/>
                  </a:lnTo>
                  <a:lnTo>
                    <a:pt x="78" y="17"/>
                  </a:lnTo>
                  <a:lnTo>
                    <a:pt x="78" y="14"/>
                  </a:lnTo>
                  <a:lnTo>
                    <a:pt x="80" y="11"/>
                  </a:lnTo>
                  <a:lnTo>
                    <a:pt x="78" y="8"/>
                  </a:lnTo>
                  <a:lnTo>
                    <a:pt x="78" y="6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9" name="Line 1805"/>
            <p:cNvSpPr>
              <a:spLocks noChangeShapeType="1"/>
            </p:cNvSpPr>
            <p:nvPr/>
          </p:nvSpPr>
          <p:spPr bwMode="auto">
            <a:xfrm>
              <a:off x="2712964" y="265087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0" name="Freeform 1806"/>
            <p:cNvSpPr>
              <a:spLocks/>
            </p:cNvSpPr>
            <p:nvPr/>
          </p:nvSpPr>
          <p:spPr bwMode="auto">
            <a:xfrm>
              <a:off x="2707431" y="2646644"/>
              <a:ext cx="5533" cy="14103"/>
            </a:xfrm>
            <a:custGeom>
              <a:avLst/>
              <a:gdLst>
                <a:gd name="T0" fmla="*/ 2147483647 w 20"/>
                <a:gd name="T1" fmla="*/ 2147483647 h 49"/>
                <a:gd name="T2" fmla="*/ 2147483647 w 20"/>
                <a:gd name="T3" fmla="*/ 2147483647 h 49"/>
                <a:gd name="T4" fmla="*/ 2147483647 w 20"/>
                <a:gd name="T5" fmla="*/ 2147483647 h 49"/>
                <a:gd name="T6" fmla="*/ 2147483647 w 20"/>
                <a:gd name="T7" fmla="*/ 2147483647 h 49"/>
                <a:gd name="T8" fmla="*/ 2147483647 w 20"/>
                <a:gd name="T9" fmla="*/ 2147483647 h 49"/>
                <a:gd name="T10" fmla="*/ 2147483647 w 20"/>
                <a:gd name="T11" fmla="*/ 2147483647 h 49"/>
                <a:gd name="T12" fmla="*/ 2147483647 w 20"/>
                <a:gd name="T13" fmla="*/ 0 h 49"/>
                <a:gd name="T14" fmla="*/ 2147483647 w 20"/>
                <a:gd name="T15" fmla="*/ 0 h 49"/>
                <a:gd name="T16" fmla="*/ 2147483647 w 20"/>
                <a:gd name="T17" fmla="*/ 0 h 49"/>
                <a:gd name="T18" fmla="*/ 2147483647 w 20"/>
                <a:gd name="T19" fmla="*/ 2147483647 h 49"/>
                <a:gd name="T20" fmla="*/ 2147483647 w 20"/>
                <a:gd name="T21" fmla="*/ 2147483647 h 49"/>
                <a:gd name="T22" fmla="*/ 0 w 20"/>
                <a:gd name="T23" fmla="*/ 2147483647 h 49"/>
                <a:gd name="T24" fmla="*/ 0 w 20"/>
                <a:gd name="T25" fmla="*/ 2147483647 h 49"/>
                <a:gd name="T26" fmla="*/ 0 w 20"/>
                <a:gd name="T27" fmla="*/ 2147483647 h 49"/>
                <a:gd name="T28" fmla="*/ 0 w 20"/>
                <a:gd name="T29" fmla="*/ 2147483647 h 49"/>
                <a:gd name="T30" fmla="*/ 0 w 20"/>
                <a:gd name="T31" fmla="*/ 2147483647 h 49"/>
                <a:gd name="T32" fmla="*/ 0 w 20"/>
                <a:gd name="T33" fmla="*/ 2147483647 h 49"/>
                <a:gd name="T34" fmla="*/ 0 w 20"/>
                <a:gd name="T35" fmla="*/ 2147483647 h 49"/>
                <a:gd name="T36" fmla="*/ 2147483647 w 20"/>
                <a:gd name="T37" fmla="*/ 2147483647 h 49"/>
                <a:gd name="T38" fmla="*/ 2147483647 w 20"/>
                <a:gd name="T39" fmla="*/ 2147483647 h 49"/>
                <a:gd name="T40" fmla="*/ 2147483647 w 20"/>
                <a:gd name="T41" fmla="*/ 2147483647 h 49"/>
                <a:gd name="T42" fmla="*/ 2147483647 w 20"/>
                <a:gd name="T43" fmla="*/ 2147483647 h 49"/>
                <a:gd name="T44" fmla="*/ 2147483647 w 20"/>
                <a:gd name="T45" fmla="*/ 2147483647 h 49"/>
                <a:gd name="T46" fmla="*/ 2147483647 w 20"/>
                <a:gd name="T47" fmla="*/ 2147483647 h 49"/>
                <a:gd name="T48" fmla="*/ 2147483647 w 20"/>
                <a:gd name="T49" fmla="*/ 2147483647 h 49"/>
                <a:gd name="T50" fmla="*/ 2147483647 w 20"/>
                <a:gd name="T51" fmla="*/ 2147483647 h 49"/>
                <a:gd name="T52" fmla="*/ 2147483647 w 20"/>
                <a:gd name="T53" fmla="*/ 2147483647 h 49"/>
                <a:gd name="T54" fmla="*/ 2147483647 w 20"/>
                <a:gd name="T55" fmla="*/ 2147483647 h 49"/>
                <a:gd name="T56" fmla="*/ 2147483647 w 20"/>
                <a:gd name="T57" fmla="*/ 2147483647 h 49"/>
                <a:gd name="T58" fmla="*/ 2147483647 w 20"/>
                <a:gd name="T59" fmla="*/ 2147483647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9"/>
                <a:gd name="T92" fmla="*/ 20 w 20"/>
                <a:gd name="T93" fmla="*/ 49 h 4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9">
                  <a:moveTo>
                    <a:pt x="20" y="11"/>
                  </a:moveTo>
                  <a:lnTo>
                    <a:pt x="18" y="8"/>
                  </a:lnTo>
                  <a:lnTo>
                    <a:pt x="18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6" y="45"/>
                  </a:lnTo>
                  <a:lnTo>
                    <a:pt x="6" y="49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5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1" name="Line 1807"/>
            <p:cNvSpPr>
              <a:spLocks noChangeShapeType="1"/>
            </p:cNvSpPr>
            <p:nvPr/>
          </p:nvSpPr>
          <p:spPr bwMode="auto">
            <a:xfrm>
              <a:off x="2708814" y="265510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2" name="Freeform 1808"/>
            <p:cNvSpPr>
              <a:spLocks/>
            </p:cNvSpPr>
            <p:nvPr/>
          </p:nvSpPr>
          <p:spPr bwMode="auto">
            <a:xfrm>
              <a:off x="2707431" y="2655106"/>
              <a:ext cx="19365" cy="5641"/>
            </a:xfrm>
            <a:custGeom>
              <a:avLst/>
              <a:gdLst>
                <a:gd name="T0" fmla="*/ 2147483647 w 69"/>
                <a:gd name="T1" fmla="*/ 0 h 21"/>
                <a:gd name="T2" fmla="*/ 2147483647 w 69"/>
                <a:gd name="T3" fmla="*/ 0 h 21"/>
                <a:gd name="T4" fmla="*/ 2147483647 w 69"/>
                <a:gd name="T5" fmla="*/ 0 h 21"/>
                <a:gd name="T6" fmla="*/ 2147483647 w 69"/>
                <a:gd name="T7" fmla="*/ 2147483647 h 21"/>
                <a:gd name="T8" fmla="*/ 0 w 69"/>
                <a:gd name="T9" fmla="*/ 2147483647 h 21"/>
                <a:gd name="T10" fmla="*/ 0 w 69"/>
                <a:gd name="T11" fmla="*/ 2147483647 h 21"/>
                <a:gd name="T12" fmla="*/ 0 w 69"/>
                <a:gd name="T13" fmla="*/ 2147483647 h 21"/>
                <a:gd name="T14" fmla="*/ 0 w 69"/>
                <a:gd name="T15" fmla="*/ 2147483647 h 21"/>
                <a:gd name="T16" fmla="*/ 0 w 69"/>
                <a:gd name="T17" fmla="*/ 2147483647 h 21"/>
                <a:gd name="T18" fmla="*/ 0 w 69"/>
                <a:gd name="T19" fmla="*/ 2147483647 h 21"/>
                <a:gd name="T20" fmla="*/ 0 w 69"/>
                <a:gd name="T21" fmla="*/ 2147483647 h 21"/>
                <a:gd name="T22" fmla="*/ 2147483647 w 69"/>
                <a:gd name="T23" fmla="*/ 2147483647 h 21"/>
                <a:gd name="T24" fmla="*/ 2147483647 w 69"/>
                <a:gd name="T25" fmla="*/ 2147483647 h 21"/>
                <a:gd name="T26" fmla="*/ 2147483647 w 69"/>
                <a:gd name="T27" fmla="*/ 2147483647 h 21"/>
                <a:gd name="T28" fmla="*/ 2147483647 w 69"/>
                <a:gd name="T29" fmla="*/ 2147483647 h 21"/>
                <a:gd name="T30" fmla="*/ 2147483647 w 69"/>
                <a:gd name="T31" fmla="*/ 2147483647 h 21"/>
                <a:gd name="T32" fmla="*/ 2147483647 w 69"/>
                <a:gd name="T33" fmla="*/ 2147483647 h 21"/>
                <a:gd name="T34" fmla="*/ 2147483647 w 69"/>
                <a:gd name="T35" fmla="*/ 2147483647 h 21"/>
                <a:gd name="T36" fmla="*/ 2147483647 w 69"/>
                <a:gd name="T37" fmla="*/ 2147483647 h 21"/>
                <a:gd name="T38" fmla="*/ 2147483647 w 69"/>
                <a:gd name="T39" fmla="*/ 2147483647 h 21"/>
                <a:gd name="T40" fmla="*/ 2147483647 w 69"/>
                <a:gd name="T41" fmla="*/ 2147483647 h 21"/>
                <a:gd name="T42" fmla="*/ 2147483647 w 69"/>
                <a:gd name="T43" fmla="*/ 2147483647 h 21"/>
                <a:gd name="T44" fmla="*/ 2147483647 w 69"/>
                <a:gd name="T45" fmla="*/ 2147483647 h 21"/>
                <a:gd name="T46" fmla="*/ 2147483647 w 69"/>
                <a:gd name="T47" fmla="*/ 2147483647 h 21"/>
                <a:gd name="T48" fmla="*/ 2147483647 w 69"/>
                <a:gd name="T49" fmla="*/ 2147483647 h 21"/>
                <a:gd name="T50" fmla="*/ 2147483647 w 69"/>
                <a:gd name="T51" fmla="*/ 2147483647 h 21"/>
                <a:gd name="T52" fmla="*/ 2147483647 w 69"/>
                <a:gd name="T53" fmla="*/ 0 h 21"/>
                <a:gd name="T54" fmla="*/ 2147483647 w 69"/>
                <a:gd name="T55" fmla="*/ 0 h 21"/>
                <a:gd name="T56" fmla="*/ 2147483647 w 69"/>
                <a:gd name="T57" fmla="*/ 0 h 21"/>
                <a:gd name="T58" fmla="*/ 2147483647 w 6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"/>
                <a:gd name="T91" fmla="*/ 0 h 21"/>
                <a:gd name="T92" fmla="*/ 69 w 6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" h="21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55" y="21"/>
                  </a:lnTo>
                  <a:lnTo>
                    <a:pt x="60" y="21"/>
                  </a:lnTo>
                  <a:lnTo>
                    <a:pt x="63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1"/>
                  </a:lnTo>
                  <a:lnTo>
                    <a:pt x="69" y="9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3" y="3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3" name="Line 1809"/>
            <p:cNvSpPr>
              <a:spLocks noChangeShapeType="1"/>
            </p:cNvSpPr>
            <p:nvPr/>
          </p:nvSpPr>
          <p:spPr bwMode="auto">
            <a:xfrm>
              <a:off x="2722647" y="265510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4" name="Freeform 1810"/>
            <p:cNvSpPr>
              <a:spLocks/>
            </p:cNvSpPr>
            <p:nvPr/>
          </p:nvSpPr>
          <p:spPr bwMode="auto">
            <a:xfrm>
              <a:off x="2721263" y="2655106"/>
              <a:ext cx="8299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0 h 21"/>
                <a:gd name="T6" fmla="*/ 2147483647 w 31"/>
                <a:gd name="T7" fmla="*/ 2147483647 h 21"/>
                <a:gd name="T8" fmla="*/ 0 w 31"/>
                <a:gd name="T9" fmla="*/ 2147483647 h 21"/>
                <a:gd name="T10" fmla="*/ 0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0 w 31"/>
                <a:gd name="T19" fmla="*/ 2147483647 h 21"/>
                <a:gd name="T20" fmla="*/ 0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0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17" y="21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9" y="3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5" name="Line 1811"/>
            <p:cNvSpPr>
              <a:spLocks noChangeShapeType="1"/>
            </p:cNvSpPr>
            <p:nvPr/>
          </p:nvSpPr>
          <p:spPr bwMode="auto">
            <a:xfrm>
              <a:off x="2726795" y="265510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6" name="Freeform 1812"/>
            <p:cNvSpPr>
              <a:spLocks/>
            </p:cNvSpPr>
            <p:nvPr/>
          </p:nvSpPr>
          <p:spPr bwMode="auto">
            <a:xfrm>
              <a:off x="2724029" y="2655106"/>
              <a:ext cx="23515" cy="5641"/>
            </a:xfrm>
            <a:custGeom>
              <a:avLst/>
              <a:gdLst>
                <a:gd name="T0" fmla="*/ 2147483647 w 84"/>
                <a:gd name="T1" fmla="*/ 0 h 21"/>
                <a:gd name="T2" fmla="*/ 2147483647 w 84"/>
                <a:gd name="T3" fmla="*/ 0 h 21"/>
                <a:gd name="T4" fmla="*/ 2147483647 w 84"/>
                <a:gd name="T5" fmla="*/ 0 h 21"/>
                <a:gd name="T6" fmla="*/ 2147483647 w 84"/>
                <a:gd name="T7" fmla="*/ 2147483647 h 21"/>
                <a:gd name="T8" fmla="*/ 2147483647 w 84"/>
                <a:gd name="T9" fmla="*/ 2147483647 h 21"/>
                <a:gd name="T10" fmla="*/ 0 w 84"/>
                <a:gd name="T11" fmla="*/ 2147483647 h 21"/>
                <a:gd name="T12" fmla="*/ 0 w 84"/>
                <a:gd name="T13" fmla="*/ 2147483647 h 21"/>
                <a:gd name="T14" fmla="*/ 0 w 84"/>
                <a:gd name="T15" fmla="*/ 2147483647 h 21"/>
                <a:gd name="T16" fmla="*/ 0 w 84"/>
                <a:gd name="T17" fmla="*/ 2147483647 h 21"/>
                <a:gd name="T18" fmla="*/ 0 w 84"/>
                <a:gd name="T19" fmla="*/ 2147483647 h 21"/>
                <a:gd name="T20" fmla="*/ 2147483647 w 84"/>
                <a:gd name="T21" fmla="*/ 2147483647 h 21"/>
                <a:gd name="T22" fmla="*/ 2147483647 w 84"/>
                <a:gd name="T23" fmla="*/ 2147483647 h 21"/>
                <a:gd name="T24" fmla="*/ 2147483647 w 84"/>
                <a:gd name="T25" fmla="*/ 2147483647 h 21"/>
                <a:gd name="T26" fmla="*/ 2147483647 w 84"/>
                <a:gd name="T27" fmla="*/ 2147483647 h 21"/>
                <a:gd name="T28" fmla="*/ 2147483647 w 84"/>
                <a:gd name="T29" fmla="*/ 2147483647 h 21"/>
                <a:gd name="T30" fmla="*/ 2147483647 w 84"/>
                <a:gd name="T31" fmla="*/ 2147483647 h 21"/>
                <a:gd name="T32" fmla="*/ 2147483647 w 84"/>
                <a:gd name="T33" fmla="*/ 2147483647 h 21"/>
                <a:gd name="T34" fmla="*/ 2147483647 w 84"/>
                <a:gd name="T35" fmla="*/ 2147483647 h 21"/>
                <a:gd name="T36" fmla="*/ 2147483647 w 84"/>
                <a:gd name="T37" fmla="*/ 2147483647 h 21"/>
                <a:gd name="T38" fmla="*/ 2147483647 w 84"/>
                <a:gd name="T39" fmla="*/ 2147483647 h 21"/>
                <a:gd name="T40" fmla="*/ 2147483647 w 84"/>
                <a:gd name="T41" fmla="*/ 2147483647 h 21"/>
                <a:gd name="T42" fmla="*/ 2147483647 w 84"/>
                <a:gd name="T43" fmla="*/ 2147483647 h 21"/>
                <a:gd name="T44" fmla="*/ 2147483647 w 84"/>
                <a:gd name="T45" fmla="*/ 2147483647 h 21"/>
                <a:gd name="T46" fmla="*/ 2147483647 w 84"/>
                <a:gd name="T47" fmla="*/ 2147483647 h 21"/>
                <a:gd name="T48" fmla="*/ 2147483647 w 84"/>
                <a:gd name="T49" fmla="*/ 2147483647 h 21"/>
                <a:gd name="T50" fmla="*/ 2147483647 w 84"/>
                <a:gd name="T51" fmla="*/ 2147483647 h 21"/>
                <a:gd name="T52" fmla="*/ 2147483647 w 84"/>
                <a:gd name="T53" fmla="*/ 0 h 21"/>
                <a:gd name="T54" fmla="*/ 2147483647 w 84"/>
                <a:gd name="T55" fmla="*/ 0 h 21"/>
                <a:gd name="T56" fmla="*/ 2147483647 w 84"/>
                <a:gd name="T57" fmla="*/ 0 h 21"/>
                <a:gd name="T58" fmla="*/ 2147483647 w 8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21"/>
                <a:gd name="T92" fmla="*/ 84 w 8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72" y="21"/>
                  </a:lnTo>
                  <a:lnTo>
                    <a:pt x="75" y="21"/>
                  </a:lnTo>
                  <a:lnTo>
                    <a:pt x="78" y="17"/>
                  </a:lnTo>
                  <a:lnTo>
                    <a:pt x="81" y="17"/>
                  </a:lnTo>
                  <a:lnTo>
                    <a:pt x="84" y="15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1" y="3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7" name="Line 1814"/>
            <p:cNvSpPr>
              <a:spLocks noChangeShapeType="1"/>
            </p:cNvSpPr>
            <p:nvPr/>
          </p:nvSpPr>
          <p:spPr bwMode="auto">
            <a:xfrm>
              <a:off x="2743394" y="265510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8" name="Freeform 1815"/>
            <p:cNvSpPr>
              <a:spLocks/>
            </p:cNvSpPr>
            <p:nvPr/>
          </p:nvSpPr>
          <p:spPr bwMode="auto">
            <a:xfrm>
              <a:off x="2740628" y="2655106"/>
              <a:ext cx="12449" cy="5641"/>
            </a:xfrm>
            <a:custGeom>
              <a:avLst/>
              <a:gdLst>
                <a:gd name="T0" fmla="*/ 2147483647 w 44"/>
                <a:gd name="T1" fmla="*/ 0 h 21"/>
                <a:gd name="T2" fmla="*/ 2147483647 w 44"/>
                <a:gd name="T3" fmla="*/ 0 h 21"/>
                <a:gd name="T4" fmla="*/ 2147483647 w 44"/>
                <a:gd name="T5" fmla="*/ 0 h 21"/>
                <a:gd name="T6" fmla="*/ 2147483647 w 44"/>
                <a:gd name="T7" fmla="*/ 2147483647 h 21"/>
                <a:gd name="T8" fmla="*/ 2147483647 w 44"/>
                <a:gd name="T9" fmla="*/ 2147483647 h 21"/>
                <a:gd name="T10" fmla="*/ 0 w 44"/>
                <a:gd name="T11" fmla="*/ 2147483647 h 21"/>
                <a:gd name="T12" fmla="*/ 0 w 44"/>
                <a:gd name="T13" fmla="*/ 2147483647 h 21"/>
                <a:gd name="T14" fmla="*/ 0 w 44"/>
                <a:gd name="T15" fmla="*/ 2147483647 h 21"/>
                <a:gd name="T16" fmla="*/ 0 w 44"/>
                <a:gd name="T17" fmla="*/ 2147483647 h 21"/>
                <a:gd name="T18" fmla="*/ 0 w 44"/>
                <a:gd name="T19" fmla="*/ 2147483647 h 21"/>
                <a:gd name="T20" fmla="*/ 2147483647 w 44"/>
                <a:gd name="T21" fmla="*/ 2147483647 h 21"/>
                <a:gd name="T22" fmla="*/ 2147483647 w 44"/>
                <a:gd name="T23" fmla="*/ 2147483647 h 21"/>
                <a:gd name="T24" fmla="*/ 2147483647 w 44"/>
                <a:gd name="T25" fmla="*/ 2147483647 h 21"/>
                <a:gd name="T26" fmla="*/ 2147483647 w 44"/>
                <a:gd name="T27" fmla="*/ 2147483647 h 21"/>
                <a:gd name="T28" fmla="*/ 2147483647 w 44"/>
                <a:gd name="T29" fmla="*/ 2147483647 h 21"/>
                <a:gd name="T30" fmla="*/ 2147483647 w 44"/>
                <a:gd name="T31" fmla="*/ 2147483647 h 21"/>
                <a:gd name="T32" fmla="*/ 2147483647 w 44"/>
                <a:gd name="T33" fmla="*/ 2147483647 h 21"/>
                <a:gd name="T34" fmla="*/ 2147483647 w 44"/>
                <a:gd name="T35" fmla="*/ 2147483647 h 21"/>
                <a:gd name="T36" fmla="*/ 2147483647 w 44"/>
                <a:gd name="T37" fmla="*/ 2147483647 h 21"/>
                <a:gd name="T38" fmla="*/ 2147483647 w 44"/>
                <a:gd name="T39" fmla="*/ 2147483647 h 21"/>
                <a:gd name="T40" fmla="*/ 2147483647 w 44"/>
                <a:gd name="T41" fmla="*/ 2147483647 h 21"/>
                <a:gd name="T42" fmla="*/ 2147483647 w 44"/>
                <a:gd name="T43" fmla="*/ 2147483647 h 21"/>
                <a:gd name="T44" fmla="*/ 2147483647 w 44"/>
                <a:gd name="T45" fmla="*/ 2147483647 h 21"/>
                <a:gd name="T46" fmla="*/ 2147483647 w 44"/>
                <a:gd name="T47" fmla="*/ 2147483647 h 21"/>
                <a:gd name="T48" fmla="*/ 2147483647 w 44"/>
                <a:gd name="T49" fmla="*/ 2147483647 h 21"/>
                <a:gd name="T50" fmla="*/ 2147483647 w 44"/>
                <a:gd name="T51" fmla="*/ 2147483647 h 21"/>
                <a:gd name="T52" fmla="*/ 2147483647 w 44"/>
                <a:gd name="T53" fmla="*/ 0 h 21"/>
                <a:gd name="T54" fmla="*/ 2147483647 w 44"/>
                <a:gd name="T55" fmla="*/ 0 h 21"/>
                <a:gd name="T56" fmla="*/ 2147483647 w 44"/>
                <a:gd name="T57" fmla="*/ 0 h 21"/>
                <a:gd name="T58" fmla="*/ 2147483647 w 4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"/>
                <a:gd name="T91" fmla="*/ 0 h 21"/>
                <a:gd name="T92" fmla="*/ 44 w 4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8" y="17"/>
                  </a:lnTo>
                  <a:lnTo>
                    <a:pt x="41" y="17"/>
                  </a:lnTo>
                  <a:lnTo>
                    <a:pt x="44" y="15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1" y="3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9" name="Line 1816"/>
            <p:cNvSpPr>
              <a:spLocks noChangeShapeType="1"/>
            </p:cNvSpPr>
            <p:nvPr/>
          </p:nvSpPr>
          <p:spPr bwMode="auto">
            <a:xfrm>
              <a:off x="2750310" y="265510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0" name="Freeform 1817"/>
            <p:cNvSpPr>
              <a:spLocks/>
            </p:cNvSpPr>
            <p:nvPr/>
          </p:nvSpPr>
          <p:spPr bwMode="auto">
            <a:xfrm>
              <a:off x="2747544" y="2655106"/>
              <a:ext cx="23515" cy="5641"/>
            </a:xfrm>
            <a:custGeom>
              <a:avLst/>
              <a:gdLst>
                <a:gd name="T0" fmla="*/ 2147483647 w 84"/>
                <a:gd name="T1" fmla="*/ 0 h 21"/>
                <a:gd name="T2" fmla="*/ 2147483647 w 84"/>
                <a:gd name="T3" fmla="*/ 0 h 21"/>
                <a:gd name="T4" fmla="*/ 2147483647 w 84"/>
                <a:gd name="T5" fmla="*/ 0 h 21"/>
                <a:gd name="T6" fmla="*/ 2147483647 w 84"/>
                <a:gd name="T7" fmla="*/ 2147483647 h 21"/>
                <a:gd name="T8" fmla="*/ 2147483647 w 84"/>
                <a:gd name="T9" fmla="*/ 2147483647 h 21"/>
                <a:gd name="T10" fmla="*/ 2147483647 w 84"/>
                <a:gd name="T11" fmla="*/ 2147483647 h 21"/>
                <a:gd name="T12" fmla="*/ 0 w 84"/>
                <a:gd name="T13" fmla="*/ 2147483647 h 21"/>
                <a:gd name="T14" fmla="*/ 0 w 84"/>
                <a:gd name="T15" fmla="*/ 2147483647 h 21"/>
                <a:gd name="T16" fmla="*/ 0 w 84"/>
                <a:gd name="T17" fmla="*/ 2147483647 h 21"/>
                <a:gd name="T18" fmla="*/ 2147483647 w 84"/>
                <a:gd name="T19" fmla="*/ 2147483647 h 21"/>
                <a:gd name="T20" fmla="*/ 2147483647 w 84"/>
                <a:gd name="T21" fmla="*/ 2147483647 h 21"/>
                <a:gd name="T22" fmla="*/ 2147483647 w 84"/>
                <a:gd name="T23" fmla="*/ 2147483647 h 21"/>
                <a:gd name="T24" fmla="*/ 2147483647 w 84"/>
                <a:gd name="T25" fmla="*/ 2147483647 h 21"/>
                <a:gd name="T26" fmla="*/ 2147483647 w 84"/>
                <a:gd name="T27" fmla="*/ 2147483647 h 21"/>
                <a:gd name="T28" fmla="*/ 2147483647 w 84"/>
                <a:gd name="T29" fmla="*/ 2147483647 h 21"/>
                <a:gd name="T30" fmla="*/ 2147483647 w 84"/>
                <a:gd name="T31" fmla="*/ 2147483647 h 21"/>
                <a:gd name="T32" fmla="*/ 2147483647 w 84"/>
                <a:gd name="T33" fmla="*/ 2147483647 h 21"/>
                <a:gd name="T34" fmla="*/ 2147483647 w 84"/>
                <a:gd name="T35" fmla="*/ 2147483647 h 21"/>
                <a:gd name="T36" fmla="*/ 2147483647 w 84"/>
                <a:gd name="T37" fmla="*/ 2147483647 h 21"/>
                <a:gd name="T38" fmla="*/ 2147483647 w 84"/>
                <a:gd name="T39" fmla="*/ 2147483647 h 21"/>
                <a:gd name="T40" fmla="*/ 2147483647 w 84"/>
                <a:gd name="T41" fmla="*/ 2147483647 h 21"/>
                <a:gd name="T42" fmla="*/ 2147483647 w 84"/>
                <a:gd name="T43" fmla="*/ 2147483647 h 21"/>
                <a:gd name="T44" fmla="*/ 2147483647 w 84"/>
                <a:gd name="T45" fmla="*/ 2147483647 h 21"/>
                <a:gd name="T46" fmla="*/ 2147483647 w 84"/>
                <a:gd name="T47" fmla="*/ 2147483647 h 21"/>
                <a:gd name="T48" fmla="*/ 2147483647 w 84"/>
                <a:gd name="T49" fmla="*/ 2147483647 h 21"/>
                <a:gd name="T50" fmla="*/ 2147483647 w 84"/>
                <a:gd name="T51" fmla="*/ 2147483647 h 21"/>
                <a:gd name="T52" fmla="*/ 2147483647 w 84"/>
                <a:gd name="T53" fmla="*/ 0 h 21"/>
                <a:gd name="T54" fmla="*/ 2147483647 w 84"/>
                <a:gd name="T55" fmla="*/ 0 h 21"/>
                <a:gd name="T56" fmla="*/ 2147483647 w 84"/>
                <a:gd name="T57" fmla="*/ 0 h 21"/>
                <a:gd name="T58" fmla="*/ 2147483647 w 8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21"/>
                <a:gd name="T92" fmla="*/ 84 w 8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21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10" y="21"/>
                  </a:lnTo>
                  <a:lnTo>
                    <a:pt x="72" y="21"/>
                  </a:lnTo>
                  <a:lnTo>
                    <a:pt x="78" y="21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1" name="Line 1818"/>
            <p:cNvSpPr>
              <a:spLocks noChangeShapeType="1"/>
            </p:cNvSpPr>
            <p:nvPr/>
          </p:nvSpPr>
          <p:spPr bwMode="auto">
            <a:xfrm>
              <a:off x="2768292" y="265510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2" name="Freeform 1819"/>
            <p:cNvSpPr>
              <a:spLocks/>
            </p:cNvSpPr>
            <p:nvPr/>
          </p:nvSpPr>
          <p:spPr bwMode="auto">
            <a:xfrm>
              <a:off x="2765526" y="2655106"/>
              <a:ext cx="16599" cy="5641"/>
            </a:xfrm>
            <a:custGeom>
              <a:avLst/>
              <a:gdLst>
                <a:gd name="T0" fmla="*/ 2147483647 w 60"/>
                <a:gd name="T1" fmla="*/ 0 h 21"/>
                <a:gd name="T2" fmla="*/ 2147483647 w 60"/>
                <a:gd name="T3" fmla="*/ 0 h 21"/>
                <a:gd name="T4" fmla="*/ 2147483647 w 60"/>
                <a:gd name="T5" fmla="*/ 0 h 21"/>
                <a:gd name="T6" fmla="*/ 2147483647 w 60"/>
                <a:gd name="T7" fmla="*/ 2147483647 h 21"/>
                <a:gd name="T8" fmla="*/ 2147483647 w 60"/>
                <a:gd name="T9" fmla="*/ 2147483647 h 21"/>
                <a:gd name="T10" fmla="*/ 2147483647 w 60"/>
                <a:gd name="T11" fmla="*/ 2147483647 h 21"/>
                <a:gd name="T12" fmla="*/ 2147483647 w 60"/>
                <a:gd name="T13" fmla="*/ 2147483647 h 21"/>
                <a:gd name="T14" fmla="*/ 0 w 60"/>
                <a:gd name="T15" fmla="*/ 2147483647 h 21"/>
                <a:gd name="T16" fmla="*/ 2147483647 w 60"/>
                <a:gd name="T17" fmla="*/ 2147483647 h 21"/>
                <a:gd name="T18" fmla="*/ 2147483647 w 60"/>
                <a:gd name="T19" fmla="*/ 2147483647 h 21"/>
                <a:gd name="T20" fmla="*/ 2147483647 w 60"/>
                <a:gd name="T21" fmla="*/ 2147483647 h 21"/>
                <a:gd name="T22" fmla="*/ 2147483647 w 60"/>
                <a:gd name="T23" fmla="*/ 2147483647 h 21"/>
                <a:gd name="T24" fmla="*/ 2147483647 w 60"/>
                <a:gd name="T25" fmla="*/ 2147483647 h 21"/>
                <a:gd name="T26" fmla="*/ 2147483647 w 60"/>
                <a:gd name="T27" fmla="*/ 2147483647 h 21"/>
                <a:gd name="T28" fmla="*/ 2147483647 w 60"/>
                <a:gd name="T29" fmla="*/ 2147483647 h 21"/>
                <a:gd name="T30" fmla="*/ 2147483647 w 60"/>
                <a:gd name="T31" fmla="*/ 2147483647 h 21"/>
                <a:gd name="T32" fmla="*/ 2147483647 w 60"/>
                <a:gd name="T33" fmla="*/ 2147483647 h 21"/>
                <a:gd name="T34" fmla="*/ 2147483647 w 60"/>
                <a:gd name="T35" fmla="*/ 2147483647 h 21"/>
                <a:gd name="T36" fmla="*/ 2147483647 w 60"/>
                <a:gd name="T37" fmla="*/ 2147483647 h 21"/>
                <a:gd name="T38" fmla="*/ 2147483647 w 60"/>
                <a:gd name="T39" fmla="*/ 2147483647 h 21"/>
                <a:gd name="T40" fmla="*/ 2147483647 w 60"/>
                <a:gd name="T41" fmla="*/ 2147483647 h 21"/>
                <a:gd name="T42" fmla="*/ 2147483647 w 60"/>
                <a:gd name="T43" fmla="*/ 2147483647 h 21"/>
                <a:gd name="T44" fmla="*/ 2147483647 w 60"/>
                <a:gd name="T45" fmla="*/ 2147483647 h 21"/>
                <a:gd name="T46" fmla="*/ 2147483647 w 60"/>
                <a:gd name="T47" fmla="*/ 2147483647 h 21"/>
                <a:gd name="T48" fmla="*/ 2147483647 w 60"/>
                <a:gd name="T49" fmla="*/ 2147483647 h 21"/>
                <a:gd name="T50" fmla="*/ 2147483647 w 60"/>
                <a:gd name="T51" fmla="*/ 2147483647 h 21"/>
                <a:gd name="T52" fmla="*/ 2147483647 w 60"/>
                <a:gd name="T53" fmla="*/ 0 h 21"/>
                <a:gd name="T54" fmla="*/ 2147483647 w 60"/>
                <a:gd name="T55" fmla="*/ 0 h 21"/>
                <a:gd name="T56" fmla="*/ 2147483647 w 60"/>
                <a:gd name="T57" fmla="*/ 0 h 21"/>
                <a:gd name="T58" fmla="*/ 2147483647 w 6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1"/>
                <a:gd name="T92" fmla="*/ 60 w 6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47" y="21"/>
                  </a:lnTo>
                  <a:lnTo>
                    <a:pt x="52" y="21"/>
                  </a:lnTo>
                  <a:lnTo>
                    <a:pt x="55" y="17"/>
                  </a:lnTo>
                  <a:lnTo>
                    <a:pt x="58" y="17"/>
                  </a:lnTo>
                  <a:lnTo>
                    <a:pt x="60" y="15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58" y="3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3" name="Line 1820"/>
            <p:cNvSpPr>
              <a:spLocks noChangeShapeType="1"/>
            </p:cNvSpPr>
            <p:nvPr/>
          </p:nvSpPr>
          <p:spPr bwMode="auto">
            <a:xfrm>
              <a:off x="2779357" y="265510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4" name="Freeform 1821"/>
            <p:cNvSpPr>
              <a:spLocks/>
            </p:cNvSpPr>
            <p:nvPr/>
          </p:nvSpPr>
          <p:spPr bwMode="auto">
            <a:xfrm>
              <a:off x="2776591" y="2655106"/>
              <a:ext cx="15216" cy="5641"/>
            </a:xfrm>
            <a:custGeom>
              <a:avLst/>
              <a:gdLst>
                <a:gd name="T0" fmla="*/ 2147483647 w 54"/>
                <a:gd name="T1" fmla="*/ 0 h 21"/>
                <a:gd name="T2" fmla="*/ 2147483647 w 54"/>
                <a:gd name="T3" fmla="*/ 0 h 21"/>
                <a:gd name="T4" fmla="*/ 2147483647 w 54"/>
                <a:gd name="T5" fmla="*/ 0 h 21"/>
                <a:gd name="T6" fmla="*/ 2147483647 w 54"/>
                <a:gd name="T7" fmla="*/ 2147483647 h 21"/>
                <a:gd name="T8" fmla="*/ 2147483647 w 54"/>
                <a:gd name="T9" fmla="*/ 2147483647 h 21"/>
                <a:gd name="T10" fmla="*/ 0 w 54"/>
                <a:gd name="T11" fmla="*/ 2147483647 h 21"/>
                <a:gd name="T12" fmla="*/ 0 w 54"/>
                <a:gd name="T13" fmla="*/ 2147483647 h 21"/>
                <a:gd name="T14" fmla="*/ 0 w 54"/>
                <a:gd name="T15" fmla="*/ 2147483647 h 21"/>
                <a:gd name="T16" fmla="*/ 0 w 54"/>
                <a:gd name="T17" fmla="*/ 2147483647 h 21"/>
                <a:gd name="T18" fmla="*/ 0 w 54"/>
                <a:gd name="T19" fmla="*/ 2147483647 h 21"/>
                <a:gd name="T20" fmla="*/ 2147483647 w 54"/>
                <a:gd name="T21" fmla="*/ 2147483647 h 21"/>
                <a:gd name="T22" fmla="*/ 2147483647 w 54"/>
                <a:gd name="T23" fmla="*/ 2147483647 h 21"/>
                <a:gd name="T24" fmla="*/ 2147483647 w 54"/>
                <a:gd name="T25" fmla="*/ 2147483647 h 21"/>
                <a:gd name="T26" fmla="*/ 2147483647 w 54"/>
                <a:gd name="T27" fmla="*/ 2147483647 h 21"/>
                <a:gd name="T28" fmla="*/ 2147483647 w 54"/>
                <a:gd name="T29" fmla="*/ 2147483647 h 21"/>
                <a:gd name="T30" fmla="*/ 2147483647 w 54"/>
                <a:gd name="T31" fmla="*/ 2147483647 h 21"/>
                <a:gd name="T32" fmla="*/ 2147483647 w 54"/>
                <a:gd name="T33" fmla="*/ 2147483647 h 21"/>
                <a:gd name="T34" fmla="*/ 2147483647 w 54"/>
                <a:gd name="T35" fmla="*/ 2147483647 h 21"/>
                <a:gd name="T36" fmla="*/ 2147483647 w 54"/>
                <a:gd name="T37" fmla="*/ 2147483647 h 21"/>
                <a:gd name="T38" fmla="*/ 2147483647 w 54"/>
                <a:gd name="T39" fmla="*/ 2147483647 h 21"/>
                <a:gd name="T40" fmla="*/ 2147483647 w 54"/>
                <a:gd name="T41" fmla="*/ 2147483647 h 21"/>
                <a:gd name="T42" fmla="*/ 2147483647 w 54"/>
                <a:gd name="T43" fmla="*/ 2147483647 h 21"/>
                <a:gd name="T44" fmla="*/ 2147483647 w 54"/>
                <a:gd name="T45" fmla="*/ 2147483647 h 21"/>
                <a:gd name="T46" fmla="*/ 2147483647 w 54"/>
                <a:gd name="T47" fmla="*/ 2147483647 h 21"/>
                <a:gd name="T48" fmla="*/ 2147483647 w 54"/>
                <a:gd name="T49" fmla="*/ 2147483647 h 21"/>
                <a:gd name="T50" fmla="*/ 2147483647 w 54"/>
                <a:gd name="T51" fmla="*/ 2147483647 h 21"/>
                <a:gd name="T52" fmla="*/ 2147483647 w 54"/>
                <a:gd name="T53" fmla="*/ 0 h 21"/>
                <a:gd name="T54" fmla="*/ 2147483647 w 54"/>
                <a:gd name="T55" fmla="*/ 0 h 21"/>
                <a:gd name="T56" fmla="*/ 2147483647 w 54"/>
                <a:gd name="T57" fmla="*/ 0 h 21"/>
                <a:gd name="T58" fmla="*/ 2147483647 w 5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21"/>
                <a:gd name="T92" fmla="*/ 54 w 5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39" y="21"/>
                  </a:lnTo>
                  <a:lnTo>
                    <a:pt x="45" y="21"/>
                  </a:lnTo>
                  <a:lnTo>
                    <a:pt x="48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5" name="Line 1822"/>
            <p:cNvSpPr>
              <a:spLocks noChangeShapeType="1"/>
            </p:cNvSpPr>
            <p:nvPr/>
          </p:nvSpPr>
          <p:spPr bwMode="auto">
            <a:xfrm>
              <a:off x="2791807" y="265792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6" name="Freeform 1823"/>
            <p:cNvSpPr>
              <a:spLocks/>
            </p:cNvSpPr>
            <p:nvPr/>
          </p:nvSpPr>
          <p:spPr bwMode="auto">
            <a:xfrm>
              <a:off x="2786274" y="2655106"/>
              <a:ext cx="5533" cy="14103"/>
            </a:xfrm>
            <a:custGeom>
              <a:avLst/>
              <a:gdLst>
                <a:gd name="T0" fmla="*/ 2147483647 w 19"/>
                <a:gd name="T1" fmla="*/ 2147483647 h 50"/>
                <a:gd name="T2" fmla="*/ 2147483647 w 19"/>
                <a:gd name="T3" fmla="*/ 2147483647 h 50"/>
                <a:gd name="T4" fmla="*/ 2147483647 w 19"/>
                <a:gd name="T5" fmla="*/ 2147483647 h 50"/>
                <a:gd name="T6" fmla="*/ 2147483647 w 19"/>
                <a:gd name="T7" fmla="*/ 2147483647 h 50"/>
                <a:gd name="T8" fmla="*/ 2147483647 w 19"/>
                <a:gd name="T9" fmla="*/ 2147483647 h 50"/>
                <a:gd name="T10" fmla="*/ 2147483647 w 19"/>
                <a:gd name="T11" fmla="*/ 0 h 50"/>
                <a:gd name="T12" fmla="*/ 2147483647 w 19"/>
                <a:gd name="T13" fmla="*/ 0 h 50"/>
                <a:gd name="T14" fmla="*/ 2147483647 w 19"/>
                <a:gd name="T15" fmla="*/ 0 h 50"/>
                <a:gd name="T16" fmla="*/ 2147483647 w 19"/>
                <a:gd name="T17" fmla="*/ 0 h 50"/>
                <a:gd name="T18" fmla="*/ 2147483647 w 19"/>
                <a:gd name="T19" fmla="*/ 0 h 50"/>
                <a:gd name="T20" fmla="*/ 2147483647 w 19"/>
                <a:gd name="T21" fmla="*/ 2147483647 h 50"/>
                <a:gd name="T22" fmla="*/ 0 w 19"/>
                <a:gd name="T23" fmla="*/ 2147483647 h 50"/>
                <a:gd name="T24" fmla="*/ 0 w 19"/>
                <a:gd name="T25" fmla="*/ 2147483647 h 50"/>
                <a:gd name="T26" fmla="*/ 0 w 19"/>
                <a:gd name="T27" fmla="*/ 2147483647 h 50"/>
                <a:gd name="T28" fmla="*/ 0 w 19"/>
                <a:gd name="T29" fmla="*/ 2147483647 h 50"/>
                <a:gd name="T30" fmla="*/ 0 w 19"/>
                <a:gd name="T31" fmla="*/ 2147483647 h 50"/>
                <a:gd name="T32" fmla="*/ 0 w 19"/>
                <a:gd name="T33" fmla="*/ 2147483647 h 50"/>
                <a:gd name="T34" fmla="*/ 0 w 19"/>
                <a:gd name="T35" fmla="*/ 2147483647 h 50"/>
                <a:gd name="T36" fmla="*/ 2147483647 w 19"/>
                <a:gd name="T37" fmla="*/ 2147483647 h 50"/>
                <a:gd name="T38" fmla="*/ 2147483647 w 19"/>
                <a:gd name="T39" fmla="*/ 2147483647 h 50"/>
                <a:gd name="T40" fmla="*/ 2147483647 w 19"/>
                <a:gd name="T41" fmla="*/ 2147483647 h 50"/>
                <a:gd name="T42" fmla="*/ 2147483647 w 19"/>
                <a:gd name="T43" fmla="*/ 2147483647 h 50"/>
                <a:gd name="T44" fmla="*/ 2147483647 w 19"/>
                <a:gd name="T45" fmla="*/ 2147483647 h 50"/>
                <a:gd name="T46" fmla="*/ 2147483647 w 19"/>
                <a:gd name="T47" fmla="*/ 2147483647 h 50"/>
                <a:gd name="T48" fmla="*/ 2147483647 w 19"/>
                <a:gd name="T49" fmla="*/ 2147483647 h 50"/>
                <a:gd name="T50" fmla="*/ 2147483647 w 19"/>
                <a:gd name="T51" fmla="*/ 2147483647 h 50"/>
                <a:gd name="T52" fmla="*/ 2147483647 w 19"/>
                <a:gd name="T53" fmla="*/ 2147483647 h 50"/>
                <a:gd name="T54" fmla="*/ 2147483647 w 19"/>
                <a:gd name="T55" fmla="*/ 2147483647 h 50"/>
                <a:gd name="T56" fmla="*/ 2147483647 w 19"/>
                <a:gd name="T57" fmla="*/ 2147483647 h 50"/>
                <a:gd name="T58" fmla="*/ 2147483647 w 19"/>
                <a:gd name="T59" fmla="*/ 2147483647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50"/>
                <a:gd name="T92" fmla="*/ 19 w 19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50">
                  <a:moveTo>
                    <a:pt x="19" y="9"/>
                  </a:moveTo>
                  <a:lnTo>
                    <a:pt x="19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0" y="46"/>
                  </a:lnTo>
                  <a:lnTo>
                    <a:pt x="13" y="46"/>
                  </a:lnTo>
                  <a:lnTo>
                    <a:pt x="16" y="44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7" name="Line 1824"/>
            <p:cNvSpPr>
              <a:spLocks noChangeShapeType="1"/>
            </p:cNvSpPr>
            <p:nvPr/>
          </p:nvSpPr>
          <p:spPr bwMode="auto">
            <a:xfrm>
              <a:off x="2789040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8" name="Freeform 1825"/>
            <p:cNvSpPr>
              <a:spLocks/>
            </p:cNvSpPr>
            <p:nvPr/>
          </p:nvSpPr>
          <p:spPr bwMode="auto">
            <a:xfrm>
              <a:off x="2786274" y="2663568"/>
              <a:ext cx="5533" cy="4232"/>
            </a:xfrm>
            <a:custGeom>
              <a:avLst/>
              <a:gdLst>
                <a:gd name="T0" fmla="*/ 2147483647 w 22"/>
                <a:gd name="T1" fmla="*/ 0 h 17"/>
                <a:gd name="T2" fmla="*/ 2147483647 w 22"/>
                <a:gd name="T3" fmla="*/ 0 h 17"/>
                <a:gd name="T4" fmla="*/ 2147483647 w 22"/>
                <a:gd name="T5" fmla="*/ 0 h 17"/>
                <a:gd name="T6" fmla="*/ 2147483647 w 22"/>
                <a:gd name="T7" fmla="*/ 0 h 17"/>
                <a:gd name="T8" fmla="*/ 0 w 22"/>
                <a:gd name="T9" fmla="*/ 2147483647 h 17"/>
                <a:gd name="T10" fmla="*/ 0 w 22"/>
                <a:gd name="T11" fmla="*/ 2147483647 h 17"/>
                <a:gd name="T12" fmla="*/ 0 w 22"/>
                <a:gd name="T13" fmla="*/ 2147483647 h 17"/>
                <a:gd name="T14" fmla="*/ 0 w 22"/>
                <a:gd name="T15" fmla="*/ 2147483647 h 17"/>
                <a:gd name="T16" fmla="*/ 0 w 22"/>
                <a:gd name="T17" fmla="*/ 2147483647 h 17"/>
                <a:gd name="T18" fmla="*/ 0 w 22"/>
                <a:gd name="T19" fmla="*/ 2147483647 h 17"/>
                <a:gd name="T20" fmla="*/ 0 w 22"/>
                <a:gd name="T21" fmla="*/ 2147483647 h 17"/>
                <a:gd name="T22" fmla="*/ 2147483647 w 22"/>
                <a:gd name="T23" fmla="*/ 2147483647 h 17"/>
                <a:gd name="T24" fmla="*/ 2147483647 w 22"/>
                <a:gd name="T25" fmla="*/ 2147483647 h 17"/>
                <a:gd name="T26" fmla="*/ 2147483647 w 22"/>
                <a:gd name="T27" fmla="*/ 2147483647 h 17"/>
                <a:gd name="T28" fmla="*/ 2147483647 w 22"/>
                <a:gd name="T29" fmla="*/ 2147483647 h 17"/>
                <a:gd name="T30" fmla="*/ 2147483647 w 22"/>
                <a:gd name="T31" fmla="*/ 2147483647 h 17"/>
                <a:gd name="T32" fmla="*/ 2147483647 w 22"/>
                <a:gd name="T33" fmla="*/ 2147483647 h 17"/>
                <a:gd name="T34" fmla="*/ 2147483647 w 22"/>
                <a:gd name="T35" fmla="*/ 2147483647 h 17"/>
                <a:gd name="T36" fmla="*/ 2147483647 w 22"/>
                <a:gd name="T37" fmla="*/ 2147483647 h 17"/>
                <a:gd name="T38" fmla="*/ 2147483647 w 22"/>
                <a:gd name="T39" fmla="*/ 2147483647 h 17"/>
                <a:gd name="T40" fmla="*/ 2147483647 w 22"/>
                <a:gd name="T41" fmla="*/ 2147483647 h 17"/>
                <a:gd name="T42" fmla="*/ 2147483647 w 22"/>
                <a:gd name="T43" fmla="*/ 2147483647 h 17"/>
                <a:gd name="T44" fmla="*/ 2147483647 w 22"/>
                <a:gd name="T45" fmla="*/ 2147483647 h 17"/>
                <a:gd name="T46" fmla="*/ 2147483647 w 22"/>
                <a:gd name="T47" fmla="*/ 2147483647 h 17"/>
                <a:gd name="T48" fmla="*/ 2147483647 w 22"/>
                <a:gd name="T49" fmla="*/ 2147483647 h 17"/>
                <a:gd name="T50" fmla="*/ 2147483647 w 22"/>
                <a:gd name="T51" fmla="*/ 0 h 17"/>
                <a:gd name="T52" fmla="*/ 2147483647 w 22"/>
                <a:gd name="T53" fmla="*/ 0 h 17"/>
                <a:gd name="T54" fmla="*/ 2147483647 w 22"/>
                <a:gd name="T55" fmla="*/ 0 h 17"/>
                <a:gd name="T56" fmla="*/ 2147483647 w 22"/>
                <a:gd name="T57" fmla="*/ 0 h 17"/>
                <a:gd name="T58" fmla="*/ 2147483647 w 22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"/>
                <a:gd name="T91" fmla="*/ 0 h 17"/>
                <a:gd name="T92" fmla="*/ 22 w 22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" h="17">
                  <a:moveTo>
                    <a:pt x="8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3" y="17"/>
                  </a:lnTo>
                  <a:lnTo>
                    <a:pt x="16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2" y="15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9" name="Line 1826"/>
            <p:cNvSpPr>
              <a:spLocks noChangeShapeType="1"/>
            </p:cNvSpPr>
            <p:nvPr/>
          </p:nvSpPr>
          <p:spPr bwMode="auto">
            <a:xfrm>
              <a:off x="2789040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0" name="Freeform 1827"/>
            <p:cNvSpPr>
              <a:spLocks/>
            </p:cNvSpPr>
            <p:nvPr/>
          </p:nvSpPr>
          <p:spPr bwMode="auto">
            <a:xfrm>
              <a:off x="2786274" y="2663568"/>
              <a:ext cx="26281" cy="4232"/>
            </a:xfrm>
            <a:custGeom>
              <a:avLst/>
              <a:gdLst>
                <a:gd name="T0" fmla="*/ 2147483647 w 92"/>
                <a:gd name="T1" fmla="*/ 0 h 17"/>
                <a:gd name="T2" fmla="*/ 2147483647 w 92"/>
                <a:gd name="T3" fmla="*/ 0 h 17"/>
                <a:gd name="T4" fmla="*/ 2147483647 w 92"/>
                <a:gd name="T5" fmla="*/ 0 h 17"/>
                <a:gd name="T6" fmla="*/ 2147483647 w 92"/>
                <a:gd name="T7" fmla="*/ 0 h 17"/>
                <a:gd name="T8" fmla="*/ 2147483647 w 92"/>
                <a:gd name="T9" fmla="*/ 2147483647 h 17"/>
                <a:gd name="T10" fmla="*/ 0 w 92"/>
                <a:gd name="T11" fmla="*/ 2147483647 h 17"/>
                <a:gd name="T12" fmla="*/ 0 w 92"/>
                <a:gd name="T13" fmla="*/ 2147483647 h 17"/>
                <a:gd name="T14" fmla="*/ 0 w 92"/>
                <a:gd name="T15" fmla="*/ 2147483647 h 17"/>
                <a:gd name="T16" fmla="*/ 0 w 92"/>
                <a:gd name="T17" fmla="*/ 2147483647 h 17"/>
                <a:gd name="T18" fmla="*/ 0 w 92"/>
                <a:gd name="T19" fmla="*/ 2147483647 h 17"/>
                <a:gd name="T20" fmla="*/ 2147483647 w 92"/>
                <a:gd name="T21" fmla="*/ 2147483647 h 17"/>
                <a:gd name="T22" fmla="*/ 2147483647 w 92"/>
                <a:gd name="T23" fmla="*/ 2147483647 h 17"/>
                <a:gd name="T24" fmla="*/ 2147483647 w 92"/>
                <a:gd name="T25" fmla="*/ 2147483647 h 17"/>
                <a:gd name="T26" fmla="*/ 2147483647 w 92"/>
                <a:gd name="T27" fmla="*/ 2147483647 h 17"/>
                <a:gd name="T28" fmla="*/ 2147483647 w 92"/>
                <a:gd name="T29" fmla="*/ 2147483647 h 17"/>
                <a:gd name="T30" fmla="*/ 2147483647 w 92"/>
                <a:gd name="T31" fmla="*/ 2147483647 h 17"/>
                <a:gd name="T32" fmla="*/ 2147483647 w 92"/>
                <a:gd name="T33" fmla="*/ 2147483647 h 17"/>
                <a:gd name="T34" fmla="*/ 2147483647 w 92"/>
                <a:gd name="T35" fmla="*/ 2147483647 h 17"/>
                <a:gd name="T36" fmla="*/ 2147483647 w 92"/>
                <a:gd name="T37" fmla="*/ 2147483647 h 17"/>
                <a:gd name="T38" fmla="*/ 2147483647 w 92"/>
                <a:gd name="T39" fmla="*/ 2147483647 h 17"/>
                <a:gd name="T40" fmla="*/ 2147483647 w 92"/>
                <a:gd name="T41" fmla="*/ 2147483647 h 17"/>
                <a:gd name="T42" fmla="*/ 2147483647 w 92"/>
                <a:gd name="T43" fmla="*/ 2147483647 h 17"/>
                <a:gd name="T44" fmla="*/ 2147483647 w 92"/>
                <a:gd name="T45" fmla="*/ 2147483647 h 17"/>
                <a:gd name="T46" fmla="*/ 2147483647 w 92"/>
                <a:gd name="T47" fmla="*/ 2147483647 h 17"/>
                <a:gd name="T48" fmla="*/ 2147483647 w 92"/>
                <a:gd name="T49" fmla="*/ 2147483647 h 17"/>
                <a:gd name="T50" fmla="*/ 2147483647 w 92"/>
                <a:gd name="T51" fmla="*/ 0 h 17"/>
                <a:gd name="T52" fmla="*/ 2147483647 w 92"/>
                <a:gd name="T53" fmla="*/ 0 h 17"/>
                <a:gd name="T54" fmla="*/ 2147483647 w 92"/>
                <a:gd name="T55" fmla="*/ 0 h 17"/>
                <a:gd name="T56" fmla="*/ 2147483647 w 92"/>
                <a:gd name="T57" fmla="*/ 0 h 17"/>
                <a:gd name="T58" fmla="*/ 2147483647 w 92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2"/>
                <a:gd name="T91" fmla="*/ 0 h 17"/>
                <a:gd name="T92" fmla="*/ 92 w 92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2" h="17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86" y="17"/>
                  </a:lnTo>
                  <a:lnTo>
                    <a:pt x="89" y="15"/>
                  </a:lnTo>
                  <a:lnTo>
                    <a:pt x="89" y="11"/>
                  </a:lnTo>
                  <a:lnTo>
                    <a:pt x="92" y="9"/>
                  </a:lnTo>
                  <a:lnTo>
                    <a:pt x="89" y="6"/>
                  </a:lnTo>
                  <a:lnTo>
                    <a:pt x="89" y="3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1" name="Line 1828"/>
            <p:cNvSpPr>
              <a:spLocks noChangeShapeType="1"/>
            </p:cNvSpPr>
            <p:nvPr/>
          </p:nvSpPr>
          <p:spPr bwMode="auto">
            <a:xfrm>
              <a:off x="2808404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2" name="Freeform 1829"/>
            <p:cNvSpPr>
              <a:spLocks/>
            </p:cNvSpPr>
            <p:nvPr/>
          </p:nvSpPr>
          <p:spPr bwMode="auto">
            <a:xfrm>
              <a:off x="2807021" y="2663568"/>
              <a:ext cx="11065" cy="4232"/>
            </a:xfrm>
            <a:custGeom>
              <a:avLst/>
              <a:gdLst>
                <a:gd name="T0" fmla="*/ 2147483647 w 43"/>
                <a:gd name="T1" fmla="*/ 0 h 17"/>
                <a:gd name="T2" fmla="*/ 2147483647 w 43"/>
                <a:gd name="T3" fmla="*/ 0 h 17"/>
                <a:gd name="T4" fmla="*/ 2147483647 w 43"/>
                <a:gd name="T5" fmla="*/ 0 h 17"/>
                <a:gd name="T6" fmla="*/ 2147483647 w 43"/>
                <a:gd name="T7" fmla="*/ 0 h 17"/>
                <a:gd name="T8" fmla="*/ 0 w 43"/>
                <a:gd name="T9" fmla="*/ 2147483647 h 17"/>
                <a:gd name="T10" fmla="*/ 0 w 43"/>
                <a:gd name="T11" fmla="*/ 2147483647 h 17"/>
                <a:gd name="T12" fmla="*/ 0 w 43"/>
                <a:gd name="T13" fmla="*/ 2147483647 h 17"/>
                <a:gd name="T14" fmla="*/ 0 w 43"/>
                <a:gd name="T15" fmla="*/ 2147483647 h 17"/>
                <a:gd name="T16" fmla="*/ 0 w 43"/>
                <a:gd name="T17" fmla="*/ 2147483647 h 17"/>
                <a:gd name="T18" fmla="*/ 0 w 43"/>
                <a:gd name="T19" fmla="*/ 2147483647 h 17"/>
                <a:gd name="T20" fmla="*/ 0 w 43"/>
                <a:gd name="T21" fmla="*/ 2147483647 h 17"/>
                <a:gd name="T22" fmla="*/ 2147483647 w 43"/>
                <a:gd name="T23" fmla="*/ 2147483647 h 17"/>
                <a:gd name="T24" fmla="*/ 2147483647 w 43"/>
                <a:gd name="T25" fmla="*/ 2147483647 h 17"/>
                <a:gd name="T26" fmla="*/ 2147483647 w 43"/>
                <a:gd name="T27" fmla="*/ 2147483647 h 17"/>
                <a:gd name="T28" fmla="*/ 2147483647 w 43"/>
                <a:gd name="T29" fmla="*/ 2147483647 h 17"/>
                <a:gd name="T30" fmla="*/ 2147483647 w 43"/>
                <a:gd name="T31" fmla="*/ 2147483647 h 17"/>
                <a:gd name="T32" fmla="*/ 2147483647 w 43"/>
                <a:gd name="T33" fmla="*/ 2147483647 h 17"/>
                <a:gd name="T34" fmla="*/ 2147483647 w 43"/>
                <a:gd name="T35" fmla="*/ 2147483647 h 17"/>
                <a:gd name="T36" fmla="*/ 2147483647 w 43"/>
                <a:gd name="T37" fmla="*/ 2147483647 h 17"/>
                <a:gd name="T38" fmla="*/ 2147483647 w 43"/>
                <a:gd name="T39" fmla="*/ 2147483647 h 17"/>
                <a:gd name="T40" fmla="*/ 2147483647 w 43"/>
                <a:gd name="T41" fmla="*/ 2147483647 h 17"/>
                <a:gd name="T42" fmla="*/ 2147483647 w 43"/>
                <a:gd name="T43" fmla="*/ 2147483647 h 17"/>
                <a:gd name="T44" fmla="*/ 2147483647 w 43"/>
                <a:gd name="T45" fmla="*/ 2147483647 h 17"/>
                <a:gd name="T46" fmla="*/ 2147483647 w 43"/>
                <a:gd name="T47" fmla="*/ 2147483647 h 17"/>
                <a:gd name="T48" fmla="*/ 2147483647 w 43"/>
                <a:gd name="T49" fmla="*/ 2147483647 h 17"/>
                <a:gd name="T50" fmla="*/ 2147483647 w 43"/>
                <a:gd name="T51" fmla="*/ 0 h 17"/>
                <a:gd name="T52" fmla="*/ 2147483647 w 43"/>
                <a:gd name="T53" fmla="*/ 0 h 17"/>
                <a:gd name="T54" fmla="*/ 2147483647 w 43"/>
                <a:gd name="T55" fmla="*/ 0 h 17"/>
                <a:gd name="T56" fmla="*/ 2147483647 w 43"/>
                <a:gd name="T57" fmla="*/ 0 h 17"/>
                <a:gd name="T58" fmla="*/ 2147483647 w 43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17"/>
                <a:gd name="T92" fmla="*/ 43 w 43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17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29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3" y="15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3" y="6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3" name="Line 1830"/>
            <p:cNvSpPr>
              <a:spLocks noChangeShapeType="1"/>
            </p:cNvSpPr>
            <p:nvPr/>
          </p:nvSpPr>
          <p:spPr bwMode="auto">
            <a:xfrm>
              <a:off x="2815320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4" name="Freeform 1831"/>
            <p:cNvSpPr>
              <a:spLocks/>
            </p:cNvSpPr>
            <p:nvPr/>
          </p:nvSpPr>
          <p:spPr bwMode="auto">
            <a:xfrm>
              <a:off x="2812554" y="2663568"/>
              <a:ext cx="8299" cy="4232"/>
            </a:xfrm>
            <a:custGeom>
              <a:avLst/>
              <a:gdLst>
                <a:gd name="T0" fmla="*/ 2147483647 w 26"/>
                <a:gd name="T1" fmla="*/ 0 h 17"/>
                <a:gd name="T2" fmla="*/ 2147483647 w 26"/>
                <a:gd name="T3" fmla="*/ 0 h 17"/>
                <a:gd name="T4" fmla="*/ 2147483647 w 26"/>
                <a:gd name="T5" fmla="*/ 0 h 17"/>
                <a:gd name="T6" fmla="*/ 2147483647 w 26"/>
                <a:gd name="T7" fmla="*/ 0 h 17"/>
                <a:gd name="T8" fmla="*/ 2147483647 w 26"/>
                <a:gd name="T9" fmla="*/ 2147483647 h 17"/>
                <a:gd name="T10" fmla="*/ 0 w 26"/>
                <a:gd name="T11" fmla="*/ 2147483647 h 17"/>
                <a:gd name="T12" fmla="*/ 0 w 26"/>
                <a:gd name="T13" fmla="*/ 2147483647 h 17"/>
                <a:gd name="T14" fmla="*/ 0 w 26"/>
                <a:gd name="T15" fmla="*/ 2147483647 h 17"/>
                <a:gd name="T16" fmla="*/ 0 w 26"/>
                <a:gd name="T17" fmla="*/ 2147483647 h 17"/>
                <a:gd name="T18" fmla="*/ 0 w 26"/>
                <a:gd name="T19" fmla="*/ 2147483647 h 17"/>
                <a:gd name="T20" fmla="*/ 2147483647 w 26"/>
                <a:gd name="T21" fmla="*/ 2147483647 h 17"/>
                <a:gd name="T22" fmla="*/ 2147483647 w 26"/>
                <a:gd name="T23" fmla="*/ 2147483647 h 17"/>
                <a:gd name="T24" fmla="*/ 2147483647 w 26"/>
                <a:gd name="T25" fmla="*/ 2147483647 h 17"/>
                <a:gd name="T26" fmla="*/ 2147483647 w 26"/>
                <a:gd name="T27" fmla="*/ 2147483647 h 17"/>
                <a:gd name="T28" fmla="*/ 2147483647 w 26"/>
                <a:gd name="T29" fmla="*/ 2147483647 h 17"/>
                <a:gd name="T30" fmla="*/ 2147483647 w 26"/>
                <a:gd name="T31" fmla="*/ 2147483647 h 17"/>
                <a:gd name="T32" fmla="*/ 2147483647 w 26"/>
                <a:gd name="T33" fmla="*/ 2147483647 h 17"/>
                <a:gd name="T34" fmla="*/ 2147483647 w 26"/>
                <a:gd name="T35" fmla="*/ 2147483647 h 17"/>
                <a:gd name="T36" fmla="*/ 2147483647 w 26"/>
                <a:gd name="T37" fmla="*/ 2147483647 h 17"/>
                <a:gd name="T38" fmla="*/ 2147483647 w 26"/>
                <a:gd name="T39" fmla="*/ 2147483647 h 17"/>
                <a:gd name="T40" fmla="*/ 2147483647 w 26"/>
                <a:gd name="T41" fmla="*/ 2147483647 h 17"/>
                <a:gd name="T42" fmla="*/ 2147483647 w 26"/>
                <a:gd name="T43" fmla="*/ 2147483647 h 17"/>
                <a:gd name="T44" fmla="*/ 2147483647 w 26"/>
                <a:gd name="T45" fmla="*/ 2147483647 h 17"/>
                <a:gd name="T46" fmla="*/ 2147483647 w 26"/>
                <a:gd name="T47" fmla="*/ 2147483647 h 17"/>
                <a:gd name="T48" fmla="*/ 2147483647 w 26"/>
                <a:gd name="T49" fmla="*/ 2147483647 h 17"/>
                <a:gd name="T50" fmla="*/ 2147483647 w 26"/>
                <a:gd name="T51" fmla="*/ 0 h 17"/>
                <a:gd name="T52" fmla="*/ 2147483647 w 26"/>
                <a:gd name="T53" fmla="*/ 0 h 17"/>
                <a:gd name="T54" fmla="*/ 2147483647 w 26"/>
                <a:gd name="T55" fmla="*/ 0 h 17"/>
                <a:gd name="T56" fmla="*/ 2147483647 w 26"/>
                <a:gd name="T57" fmla="*/ 0 h 17"/>
                <a:gd name="T58" fmla="*/ 2147483647 w 26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17"/>
                <a:gd name="T92" fmla="*/ 26 w 26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17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4" y="17"/>
                  </a:lnTo>
                  <a:lnTo>
                    <a:pt x="20" y="17"/>
                  </a:lnTo>
                  <a:lnTo>
                    <a:pt x="23" y="17"/>
                  </a:lnTo>
                  <a:lnTo>
                    <a:pt x="26" y="15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5" name="Line 1832"/>
            <p:cNvSpPr>
              <a:spLocks noChangeShapeType="1"/>
            </p:cNvSpPr>
            <p:nvPr/>
          </p:nvSpPr>
          <p:spPr bwMode="auto">
            <a:xfrm>
              <a:off x="2818087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6" name="Freeform 1833"/>
            <p:cNvSpPr>
              <a:spLocks/>
            </p:cNvSpPr>
            <p:nvPr/>
          </p:nvSpPr>
          <p:spPr bwMode="auto">
            <a:xfrm>
              <a:off x="2815320" y="2663568"/>
              <a:ext cx="33197" cy="4232"/>
            </a:xfrm>
            <a:custGeom>
              <a:avLst/>
              <a:gdLst>
                <a:gd name="T0" fmla="*/ 2147483647 w 121"/>
                <a:gd name="T1" fmla="*/ 0 h 17"/>
                <a:gd name="T2" fmla="*/ 2147483647 w 121"/>
                <a:gd name="T3" fmla="*/ 0 h 17"/>
                <a:gd name="T4" fmla="*/ 2147483647 w 121"/>
                <a:gd name="T5" fmla="*/ 0 h 17"/>
                <a:gd name="T6" fmla="*/ 2147483647 w 121"/>
                <a:gd name="T7" fmla="*/ 0 h 17"/>
                <a:gd name="T8" fmla="*/ 2147483647 w 121"/>
                <a:gd name="T9" fmla="*/ 2147483647 h 17"/>
                <a:gd name="T10" fmla="*/ 2147483647 w 121"/>
                <a:gd name="T11" fmla="*/ 2147483647 h 17"/>
                <a:gd name="T12" fmla="*/ 0 w 121"/>
                <a:gd name="T13" fmla="*/ 2147483647 h 17"/>
                <a:gd name="T14" fmla="*/ 0 w 121"/>
                <a:gd name="T15" fmla="*/ 2147483647 h 17"/>
                <a:gd name="T16" fmla="*/ 0 w 121"/>
                <a:gd name="T17" fmla="*/ 2147483647 h 17"/>
                <a:gd name="T18" fmla="*/ 2147483647 w 121"/>
                <a:gd name="T19" fmla="*/ 2147483647 h 17"/>
                <a:gd name="T20" fmla="*/ 2147483647 w 121"/>
                <a:gd name="T21" fmla="*/ 2147483647 h 17"/>
                <a:gd name="T22" fmla="*/ 2147483647 w 121"/>
                <a:gd name="T23" fmla="*/ 2147483647 h 17"/>
                <a:gd name="T24" fmla="*/ 2147483647 w 121"/>
                <a:gd name="T25" fmla="*/ 2147483647 h 17"/>
                <a:gd name="T26" fmla="*/ 2147483647 w 121"/>
                <a:gd name="T27" fmla="*/ 2147483647 h 17"/>
                <a:gd name="T28" fmla="*/ 2147483647 w 121"/>
                <a:gd name="T29" fmla="*/ 2147483647 h 17"/>
                <a:gd name="T30" fmla="*/ 2147483647 w 121"/>
                <a:gd name="T31" fmla="*/ 2147483647 h 17"/>
                <a:gd name="T32" fmla="*/ 2147483647 w 121"/>
                <a:gd name="T33" fmla="*/ 2147483647 h 17"/>
                <a:gd name="T34" fmla="*/ 2147483647 w 121"/>
                <a:gd name="T35" fmla="*/ 2147483647 h 17"/>
                <a:gd name="T36" fmla="*/ 2147483647 w 121"/>
                <a:gd name="T37" fmla="*/ 2147483647 h 17"/>
                <a:gd name="T38" fmla="*/ 2147483647 w 121"/>
                <a:gd name="T39" fmla="*/ 2147483647 h 17"/>
                <a:gd name="T40" fmla="*/ 2147483647 w 121"/>
                <a:gd name="T41" fmla="*/ 2147483647 h 17"/>
                <a:gd name="T42" fmla="*/ 2147483647 w 121"/>
                <a:gd name="T43" fmla="*/ 2147483647 h 17"/>
                <a:gd name="T44" fmla="*/ 2147483647 w 121"/>
                <a:gd name="T45" fmla="*/ 2147483647 h 17"/>
                <a:gd name="T46" fmla="*/ 2147483647 w 121"/>
                <a:gd name="T47" fmla="*/ 2147483647 h 17"/>
                <a:gd name="T48" fmla="*/ 2147483647 w 121"/>
                <a:gd name="T49" fmla="*/ 2147483647 h 17"/>
                <a:gd name="T50" fmla="*/ 2147483647 w 121"/>
                <a:gd name="T51" fmla="*/ 0 h 17"/>
                <a:gd name="T52" fmla="*/ 2147483647 w 121"/>
                <a:gd name="T53" fmla="*/ 0 h 17"/>
                <a:gd name="T54" fmla="*/ 2147483647 w 121"/>
                <a:gd name="T55" fmla="*/ 0 h 17"/>
                <a:gd name="T56" fmla="*/ 2147483647 w 121"/>
                <a:gd name="T57" fmla="*/ 0 h 17"/>
                <a:gd name="T58" fmla="*/ 2147483647 w 121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1"/>
                <a:gd name="T91" fmla="*/ 0 h 17"/>
                <a:gd name="T92" fmla="*/ 121 w 121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1" h="17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9" y="17"/>
                  </a:lnTo>
                  <a:lnTo>
                    <a:pt x="115" y="17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1" y="11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21" y="3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7" name="Line 1834"/>
            <p:cNvSpPr>
              <a:spLocks noChangeShapeType="1"/>
            </p:cNvSpPr>
            <p:nvPr/>
          </p:nvSpPr>
          <p:spPr bwMode="auto">
            <a:xfrm>
              <a:off x="2845751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8" name="Freeform 1835"/>
            <p:cNvSpPr>
              <a:spLocks/>
            </p:cNvSpPr>
            <p:nvPr/>
          </p:nvSpPr>
          <p:spPr bwMode="auto">
            <a:xfrm>
              <a:off x="2842984" y="2663568"/>
              <a:ext cx="5533" cy="4232"/>
            </a:xfrm>
            <a:custGeom>
              <a:avLst/>
              <a:gdLst>
                <a:gd name="T0" fmla="*/ 2147483647 w 23"/>
                <a:gd name="T1" fmla="*/ 0 h 17"/>
                <a:gd name="T2" fmla="*/ 2147483647 w 23"/>
                <a:gd name="T3" fmla="*/ 0 h 17"/>
                <a:gd name="T4" fmla="*/ 2147483647 w 23"/>
                <a:gd name="T5" fmla="*/ 0 h 17"/>
                <a:gd name="T6" fmla="*/ 2147483647 w 23"/>
                <a:gd name="T7" fmla="*/ 0 h 17"/>
                <a:gd name="T8" fmla="*/ 2147483647 w 23"/>
                <a:gd name="T9" fmla="*/ 2147483647 h 17"/>
                <a:gd name="T10" fmla="*/ 2147483647 w 23"/>
                <a:gd name="T11" fmla="*/ 2147483647 h 17"/>
                <a:gd name="T12" fmla="*/ 0 w 23"/>
                <a:gd name="T13" fmla="*/ 2147483647 h 17"/>
                <a:gd name="T14" fmla="*/ 0 w 23"/>
                <a:gd name="T15" fmla="*/ 2147483647 h 17"/>
                <a:gd name="T16" fmla="*/ 0 w 23"/>
                <a:gd name="T17" fmla="*/ 2147483647 h 17"/>
                <a:gd name="T18" fmla="*/ 2147483647 w 23"/>
                <a:gd name="T19" fmla="*/ 2147483647 h 17"/>
                <a:gd name="T20" fmla="*/ 2147483647 w 23"/>
                <a:gd name="T21" fmla="*/ 2147483647 h 17"/>
                <a:gd name="T22" fmla="*/ 2147483647 w 23"/>
                <a:gd name="T23" fmla="*/ 2147483647 h 17"/>
                <a:gd name="T24" fmla="*/ 2147483647 w 23"/>
                <a:gd name="T25" fmla="*/ 2147483647 h 17"/>
                <a:gd name="T26" fmla="*/ 2147483647 w 23"/>
                <a:gd name="T27" fmla="*/ 2147483647 h 17"/>
                <a:gd name="T28" fmla="*/ 2147483647 w 23"/>
                <a:gd name="T29" fmla="*/ 2147483647 h 17"/>
                <a:gd name="T30" fmla="*/ 2147483647 w 23"/>
                <a:gd name="T31" fmla="*/ 2147483647 h 17"/>
                <a:gd name="T32" fmla="*/ 2147483647 w 23"/>
                <a:gd name="T33" fmla="*/ 2147483647 h 17"/>
                <a:gd name="T34" fmla="*/ 2147483647 w 23"/>
                <a:gd name="T35" fmla="*/ 2147483647 h 17"/>
                <a:gd name="T36" fmla="*/ 2147483647 w 23"/>
                <a:gd name="T37" fmla="*/ 2147483647 h 17"/>
                <a:gd name="T38" fmla="*/ 2147483647 w 23"/>
                <a:gd name="T39" fmla="*/ 2147483647 h 17"/>
                <a:gd name="T40" fmla="*/ 2147483647 w 23"/>
                <a:gd name="T41" fmla="*/ 2147483647 h 17"/>
                <a:gd name="T42" fmla="*/ 2147483647 w 23"/>
                <a:gd name="T43" fmla="*/ 2147483647 h 17"/>
                <a:gd name="T44" fmla="*/ 2147483647 w 23"/>
                <a:gd name="T45" fmla="*/ 2147483647 h 17"/>
                <a:gd name="T46" fmla="*/ 2147483647 w 23"/>
                <a:gd name="T47" fmla="*/ 2147483647 h 17"/>
                <a:gd name="T48" fmla="*/ 2147483647 w 23"/>
                <a:gd name="T49" fmla="*/ 2147483647 h 17"/>
                <a:gd name="T50" fmla="*/ 2147483647 w 23"/>
                <a:gd name="T51" fmla="*/ 0 h 17"/>
                <a:gd name="T52" fmla="*/ 2147483647 w 23"/>
                <a:gd name="T53" fmla="*/ 0 h 17"/>
                <a:gd name="T54" fmla="*/ 2147483647 w 23"/>
                <a:gd name="T55" fmla="*/ 0 h 17"/>
                <a:gd name="T56" fmla="*/ 2147483647 w 23"/>
                <a:gd name="T57" fmla="*/ 0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7"/>
                <a:gd name="T89" fmla="*/ 23 w 23"/>
                <a:gd name="T90" fmla="*/ 17 h 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7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23" y="9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9" name="Line 1836"/>
            <p:cNvSpPr>
              <a:spLocks noChangeShapeType="1"/>
            </p:cNvSpPr>
            <p:nvPr/>
          </p:nvSpPr>
          <p:spPr bwMode="auto">
            <a:xfrm>
              <a:off x="2845751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0" name="Freeform 1837"/>
            <p:cNvSpPr>
              <a:spLocks/>
            </p:cNvSpPr>
            <p:nvPr/>
          </p:nvSpPr>
          <p:spPr bwMode="auto">
            <a:xfrm>
              <a:off x="2842984" y="2663568"/>
              <a:ext cx="41496" cy="4232"/>
            </a:xfrm>
            <a:custGeom>
              <a:avLst/>
              <a:gdLst>
                <a:gd name="T0" fmla="*/ 2147483647 w 147"/>
                <a:gd name="T1" fmla="*/ 0 h 17"/>
                <a:gd name="T2" fmla="*/ 2147483647 w 147"/>
                <a:gd name="T3" fmla="*/ 0 h 17"/>
                <a:gd name="T4" fmla="*/ 2147483647 w 147"/>
                <a:gd name="T5" fmla="*/ 0 h 17"/>
                <a:gd name="T6" fmla="*/ 2147483647 w 147"/>
                <a:gd name="T7" fmla="*/ 0 h 17"/>
                <a:gd name="T8" fmla="*/ 0 w 147"/>
                <a:gd name="T9" fmla="*/ 2147483647 h 17"/>
                <a:gd name="T10" fmla="*/ 0 w 147"/>
                <a:gd name="T11" fmla="*/ 2147483647 h 17"/>
                <a:gd name="T12" fmla="*/ 0 w 147"/>
                <a:gd name="T13" fmla="*/ 2147483647 h 17"/>
                <a:gd name="T14" fmla="*/ 0 w 147"/>
                <a:gd name="T15" fmla="*/ 2147483647 h 17"/>
                <a:gd name="T16" fmla="*/ 0 w 147"/>
                <a:gd name="T17" fmla="*/ 2147483647 h 17"/>
                <a:gd name="T18" fmla="*/ 0 w 147"/>
                <a:gd name="T19" fmla="*/ 2147483647 h 17"/>
                <a:gd name="T20" fmla="*/ 0 w 147"/>
                <a:gd name="T21" fmla="*/ 2147483647 h 17"/>
                <a:gd name="T22" fmla="*/ 2147483647 w 147"/>
                <a:gd name="T23" fmla="*/ 2147483647 h 17"/>
                <a:gd name="T24" fmla="*/ 2147483647 w 147"/>
                <a:gd name="T25" fmla="*/ 2147483647 h 17"/>
                <a:gd name="T26" fmla="*/ 2147483647 w 147"/>
                <a:gd name="T27" fmla="*/ 2147483647 h 17"/>
                <a:gd name="T28" fmla="*/ 2147483647 w 147"/>
                <a:gd name="T29" fmla="*/ 2147483647 h 17"/>
                <a:gd name="T30" fmla="*/ 2147483647 w 147"/>
                <a:gd name="T31" fmla="*/ 2147483647 h 17"/>
                <a:gd name="T32" fmla="*/ 2147483647 w 147"/>
                <a:gd name="T33" fmla="*/ 2147483647 h 17"/>
                <a:gd name="T34" fmla="*/ 2147483647 w 147"/>
                <a:gd name="T35" fmla="*/ 2147483647 h 17"/>
                <a:gd name="T36" fmla="*/ 2147483647 w 147"/>
                <a:gd name="T37" fmla="*/ 2147483647 h 17"/>
                <a:gd name="T38" fmla="*/ 2147483647 w 147"/>
                <a:gd name="T39" fmla="*/ 2147483647 h 17"/>
                <a:gd name="T40" fmla="*/ 2147483647 w 147"/>
                <a:gd name="T41" fmla="*/ 2147483647 h 17"/>
                <a:gd name="T42" fmla="*/ 2147483647 w 147"/>
                <a:gd name="T43" fmla="*/ 2147483647 h 17"/>
                <a:gd name="T44" fmla="*/ 2147483647 w 147"/>
                <a:gd name="T45" fmla="*/ 2147483647 h 17"/>
                <a:gd name="T46" fmla="*/ 2147483647 w 147"/>
                <a:gd name="T47" fmla="*/ 2147483647 h 17"/>
                <a:gd name="T48" fmla="*/ 2147483647 w 147"/>
                <a:gd name="T49" fmla="*/ 2147483647 h 17"/>
                <a:gd name="T50" fmla="*/ 2147483647 w 147"/>
                <a:gd name="T51" fmla="*/ 0 h 17"/>
                <a:gd name="T52" fmla="*/ 2147483647 w 147"/>
                <a:gd name="T53" fmla="*/ 0 h 17"/>
                <a:gd name="T54" fmla="*/ 2147483647 w 147"/>
                <a:gd name="T55" fmla="*/ 0 h 17"/>
                <a:gd name="T56" fmla="*/ 2147483647 w 147"/>
                <a:gd name="T57" fmla="*/ 0 h 17"/>
                <a:gd name="T58" fmla="*/ 2147483647 w 147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7"/>
                <a:gd name="T91" fmla="*/ 0 h 17"/>
                <a:gd name="T92" fmla="*/ 147 w 147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7" h="17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132" y="17"/>
                  </a:lnTo>
                  <a:lnTo>
                    <a:pt x="138" y="17"/>
                  </a:lnTo>
                  <a:lnTo>
                    <a:pt x="142" y="17"/>
                  </a:lnTo>
                  <a:lnTo>
                    <a:pt x="144" y="15"/>
                  </a:lnTo>
                  <a:lnTo>
                    <a:pt x="147" y="11"/>
                  </a:lnTo>
                  <a:lnTo>
                    <a:pt x="147" y="9"/>
                  </a:lnTo>
                  <a:lnTo>
                    <a:pt x="147" y="6"/>
                  </a:lnTo>
                  <a:lnTo>
                    <a:pt x="144" y="6"/>
                  </a:lnTo>
                  <a:lnTo>
                    <a:pt x="144" y="3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1" name="Line 1838"/>
            <p:cNvSpPr>
              <a:spLocks noChangeShapeType="1"/>
            </p:cNvSpPr>
            <p:nvPr/>
          </p:nvSpPr>
          <p:spPr bwMode="auto">
            <a:xfrm>
              <a:off x="2880332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2" name="Freeform 1839"/>
            <p:cNvSpPr>
              <a:spLocks/>
            </p:cNvSpPr>
            <p:nvPr/>
          </p:nvSpPr>
          <p:spPr bwMode="auto">
            <a:xfrm>
              <a:off x="2878947" y="2663568"/>
              <a:ext cx="11065" cy="4232"/>
            </a:xfrm>
            <a:custGeom>
              <a:avLst/>
              <a:gdLst>
                <a:gd name="T0" fmla="*/ 2147483647 w 44"/>
                <a:gd name="T1" fmla="*/ 0 h 17"/>
                <a:gd name="T2" fmla="*/ 2147483647 w 44"/>
                <a:gd name="T3" fmla="*/ 0 h 17"/>
                <a:gd name="T4" fmla="*/ 2147483647 w 44"/>
                <a:gd name="T5" fmla="*/ 0 h 17"/>
                <a:gd name="T6" fmla="*/ 2147483647 w 44"/>
                <a:gd name="T7" fmla="*/ 0 h 17"/>
                <a:gd name="T8" fmla="*/ 0 w 44"/>
                <a:gd name="T9" fmla="*/ 2147483647 h 17"/>
                <a:gd name="T10" fmla="*/ 0 w 44"/>
                <a:gd name="T11" fmla="*/ 2147483647 h 17"/>
                <a:gd name="T12" fmla="*/ 0 w 44"/>
                <a:gd name="T13" fmla="*/ 2147483647 h 17"/>
                <a:gd name="T14" fmla="*/ 0 w 44"/>
                <a:gd name="T15" fmla="*/ 2147483647 h 17"/>
                <a:gd name="T16" fmla="*/ 0 w 44"/>
                <a:gd name="T17" fmla="*/ 2147483647 h 17"/>
                <a:gd name="T18" fmla="*/ 0 w 44"/>
                <a:gd name="T19" fmla="*/ 2147483647 h 17"/>
                <a:gd name="T20" fmla="*/ 0 w 44"/>
                <a:gd name="T21" fmla="*/ 2147483647 h 17"/>
                <a:gd name="T22" fmla="*/ 2147483647 w 44"/>
                <a:gd name="T23" fmla="*/ 2147483647 h 17"/>
                <a:gd name="T24" fmla="*/ 2147483647 w 44"/>
                <a:gd name="T25" fmla="*/ 2147483647 h 17"/>
                <a:gd name="T26" fmla="*/ 2147483647 w 44"/>
                <a:gd name="T27" fmla="*/ 2147483647 h 17"/>
                <a:gd name="T28" fmla="*/ 2147483647 w 44"/>
                <a:gd name="T29" fmla="*/ 2147483647 h 17"/>
                <a:gd name="T30" fmla="*/ 2147483647 w 44"/>
                <a:gd name="T31" fmla="*/ 2147483647 h 17"/>
                <a:gd name="T32" fmla="*/ 2147483647 w 44"/>
                <a:gd name="T33" fmla="*/ 2147483647 h 17"/>
                <a:gd name="T34" fmla="*/ 2147483647 w 44"/>
                <a:gd name="T35" fmla="*/ 2147483647 h 17"/>
                <a:gd name="T36" fmla="*/ 2147483647 w 44"/>
                <a:gd name="T37" fmla="*/ 2147483647 h 17"/>
                <a:gd name="T38" fmla="*/ 2147483647 w 44"/>
                <a:gd name="T39" fmla="*/ 2147483647 h 17"/>
                <a:gd name="T40" fmla="*/ 2147483647 w 44"/>
                <a:gd name="T41" fmla="*/ 2147483647 h 17"/>
                <a:gd name="T42" fmla="*/ 2147483647 w 44"/>
                <a:gd name="T43" fmla="*/ 2147483647 h 17"/>
                <a:gd name="T44" fmla="*/ 2147483647 w 44"/>
                <a:gd name="T45" fmla="*/ 2147483647 h 17"/>
                <a:gd name="T46" fmla="*/ 2147483647 w 44"/>
                <a:gd name="T47" fmla="*/ 2147483647 h 17"/>
                <a:gd name="T48" fmla="*/ 2147483647 w 44"/>
                <a:gd name="T49" fmla="*/ 2147483647 h 17"/>
                <a:gd name="T50" fmla="*/ 2147483647 w 44"/>
                <a:gd name="T51" fmla="*/ 0 h 17"/>
                <a:gd name="T52" fmla="*/ 2147483647 w 44"/>
                <a:gd name="T53" fmla="*/ 0 h 17"/>
                <a:gd name="T54" fmla="*/ 2147483647 w 44"/>
                <a:gd name="T55" fmla="*/ 0 h 17"/>
                <a:gd name="T56" fmla="*/ 2147483647 w 44"/>
                <a:gd name="T57" fmla="*/ 0 h 17"/>
                <a:gd name="T58" fmla="*/ 2147483647 w 44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"/>
                <a:gd name="T91" fmla="*/ 0 h 17"/>
                <a:gd name="T92" fmla="*/ 44 w 44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" h="17">
                  <a:moveTo>
                    <a:pt x="9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5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3" name="Line 1840"/>
            <p:cNvSpPr>
              <a:spLocks noChangeShapeType="1"/>
            </p:cNvSpPr>
            <p:nvPr/>
          </p:nvSpPr>
          <p:spPr bwMode="auto">
            <a:xfrm>
              <a:off x="2887246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4" name="Freeform 1841"/>
            <p:cNvSpPr>
              <a:spLocks/>
            </p:cNvSpPr>
            <p:nvPr/>
          </p:nvSpPr>
          <p:spPr bwMode="auto">
            <a:xfrm>
              <a:off x="2884480" y="2663568"/>
              <a:ext cx="6917" cy="4232"/>
            </a:xfrm>
            <a:custGeom>
              <a:avLst/>
              <a:gdLst>
                <a:gd name="T0" fmla="*/ 2147483647 w 26"/>
                <a:gd name="T1" fmla="*/ 0 h 17"/>
                <a:gd name="T2" fmla="*/ 2147483647 w 26"/>
                <a:gd name="T3" fmla="*/ 0 h 17"/>
                <a:gd name="T4" fmla="*/ 2147483647 w 26"/>
                <a:gd name="T5" fmla="*/ 0 h 17"/>
                <a:gd name="T6" fmla="*/ 2147483647 w 26"/>
                <a:gd name="T7" fmla="*/ 0 h 17"/>
                <a:gd name="T8" fmla="*/ 2147483647 w 26"/>
                <a:gd name="T9" fmla="*/ 2147483647 h 17"/>
                <a:gd name="T10" fmla="*/ 2147483647 w 26"/>
                <a:gd name="T11" fmla="*/ 2147483647 h 17"/>
                <a:gd name="T12" fmla="*/ 0 w 26"/>
                <a:gd name="T13" fmla="*/ 2147483647 h 17"/>
                <a:gd name="T14" fmla="*/ 0 w 26"/>
                <a:gd name="T15" fmla="*/ 2147483647 h 17"/>
                <a:gd name="T16" fmla="*/ 0 w 26"/>
                <a:gd name="T17" fmla="*/ 2147483647 h 17"/>
                <a:gd name="T18" fmla="*/ 2147483647 w 26"/>
                <a:gd name="T19" fmla="*/ 2147483647 h 17"/>
                <a:gd name="T20" fmla="*/ 2147483647 w 26"/>
                <a:gd name="T21" fmla="*/ 2147483647 h 17"/>
                <a:gd name="T22" fmla="*/ 2147483647 w 26"/>
                <a:gd name="T23" fmla="*/ 2147483647 h 17"/>
                <a:gd name="T24" fmla="*/ 2147483647 w 26"/>
                <a:gd name="T25" fmla="*/ 2147483647 h 17"/>
                <a:gd name="T26" fmla="*/ 2147483647 w 26"/>
                <a:gd name="T27" fmla="*/ 2147483647 h 17"/>
                <a:gd name="T28" fmla="*/ 2147483647 w 26"/>
                <a:gd name="T29" fmla="*/ 2147483647 h 17"/>
                <a:gd name="T30" fmla="*/ 2147483647 w 26"/>
                <a:gd name="T31" fmla="*/ 2147483647 h 17"/>
                <a:gd name="T32" fmla="*/ 2147483647 w 26"/>
                <a:gd name="T33" fmla="*/ 2147483647 h 17"/>
                <a:gd name="T34" fmla="*/ 2147483647 w 26"/>
                <a:gd name="T35" fmla="*/ 2147483647 h 17"/>
                <a:gd name="T36" fmla="*/ 2147483647 w 26"/>
                <a:gd name="T37" fmla="*/ 2147483647 h 17"/>
                <a:gd name="T38" fmla="*/ 2147483647 w 26"/>
                <a:gd name="T39" fmla="*/ 2147483647 h 17"/>
                <a:gd name="T40" fmla="*/ 2147483647 w 26"/>
                <a:gd name="T41" fmla="*/ 2147483647 h 17"/>
                <a:gd name="T42" fmla="*/ 2147483647 w 26"/>
                <a:gd name="T43" fmla="*/ 2147483647 h 17"/>
                <a:gd name="T44" fmla="*/ 2147483647 w 26"/>
                <a:gd name="T45" fmla="*/ 2147483647 h 17"/>
                <a:gd name="T46" fmla="*/ 2147483647 w 26"/>
                <a:gd name="T47" fmla="*/ 2147483647 h 17"/>
                <a:gd name="T48" fmla="*/ 2147483647 w 26"/>
                <a:gd name="T49" fmla="*/ 2147483647 h 17"/>
                <a:gd name="T50" fmla="*/ 2147483647 w 26"/>
                <a:gd name="T51" fmla="*/ 0 h 17"/>
                <a:gd name="T52" fmla="*/ 2147483647 w 26"/>
                <a:gd name="T53" fmla="*/ 0 h 17"/>
                <a:gd name="T54" fmla="*/ 2147483647 w 26"/>
                <a:gd name="T55" fmla="*/ 0 h 17"/>
                <a:gd name="T56" fmla="*/ 2147483647 w 26"/>
                <a:gd name="T57" fmla="*/ 0 h 17"/>
                <a:gd name="T58" fmla="*/ 2147483647 w 26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17"/>
                <a:gd name="T92" fmla="*/ 26 w 26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17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6" y="15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5" name="Line 1842"/>
            <p:cNvSpPr>
              <a:spLocks noChangeShapeType="1"/>
            </p:cNvSpPr>
            <p:nvPr/>
          </p:nvSpPr>
          <p:spPr bwMode="auto">
            <a:xfrm>
              <a:off x="2890014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6" name="Freeform 1843"/>
            <p:cNvSpPr>
              <a:spLocks/>
            </p:cNvSpPr>
            <p:nvPr/>
          </p:nvSpPr>
          <p:spPr bwMode="auto">
            <a:xfrm>
              <a:off x="2885864" y="2663568"/>
              <a:ext cx="9683" cy="4232"/>
            </a:xfrm>
            <a:custGeom>
              <a:avLst/>
              <a:gdLst>
                <a:gd name="T0" fmla="*/ 2147483647 w 34"/>
                <a:gd name="T1" fmla="*/ 0 h 17"/>
                <a:gd name="T2" fmla="*/ 2147483647 w 34"/>
                <a:gd name="T3" fmla="*/ 0 h 17"/>
                <a:gd name="T4" fmla="*/ 2147483647 w 34"/>
                <a:gd name="T5" fmla="*/ 0 h 17"/>
                <a:gd name="T6" fmla="*/ 2147483647 w 34"/>
                <a:gd name="T7" fmla="*/ 0 h 17"/>
                <a:gd name="T8" fmla="*/ 2147483647 w 34"/>
                <a:gd name="T9" fmla="*/ 2147483647 h 17"/>
                <a:gd name="T10" fmla="*/ 2147483647 w 34"/>
                <a:gd name="T11" fmla="*/ 2147483647 h 17"/>
                <a:gd name="T12" fmla="*/ 0 w 34"/>
                <a:gd name="T13" fmla="*/ 2147483647 h 17"/>
                <a:gd name="T14" fmla="*/ 0 w 34"/>
                <a:gd name="T15" fmla="*/ 2147483647 h 17"/>
                <a:gd name="T16" fmla="*/ 0 w 34"/>
                <a:gd name="T17" fmla="*/ 2147483647 h 17"/>
                <a:gd name="T18" fmla="*/ 2147483647 w 34"/>
                <a:gd name="T19" fmla="*/ 2147483647 h 17"/>
                <a:gd name="T20" fmla="*/ 2147483647 w 34"/>
                <a:gd name="T21" fmla="*/ 2147483647 h 17"/>
                <a:gd name="T22" fmla="*/ 2147483647 w 34"/>
                <a:gd name="T23" fmla="*/ 2147483647 h 17"/>
                <a:gd name="T24" fmla="*/ 2147483647 w 34"/>
                <a:gd name="T25" fmla="*/ 2147483647 h 17"/>
                <a:gd name="T26" fmla="*/ 2147483647 w 34"/>
                <a:gd name="T27" fmla="*/ 2147483647 h 17"/>
                <a:gd name="T28" fmla="*/ 2147483647 w 34"/>
                <a:gd name="T29" fmla="*/ 2147483647 h 17"/>
                <a:gd name="T30" fmla="*/ 2147483647 w 34"/>
                <a:gd name="T31" fmla="*/ 2147483647 h 17"/>
                <a:gd name="T32" fmla="*/ 2147483647 w 34"/>
                <a:gd name="T33" fmla="*/ 2147483647 h 17"/>
                <a:gd name="T34" fmla="*/ 2147483647 w 34"/>
                <a:gd name="T35" fmla="*/ 2147483647 h 17"/>
                <a:gd name="T36" fmla="*/ 2147483647 w 34"/>
                <a:gd name="T37" fmla="*/ 2147483647 h 17"/>
                <a:gd name="T38" fmla="*/ 2147483647 w 34"/>
                <a:gd name="T39" fmla="*/ 2147483647 h 17"/>
                <a:gd name="T40" fmla="*/ 2147483647 w 34"/>
                <a:gd name="T41" fmla="*/ 2147483647 h 17"/>
                <a:gd name="T42" fmla="*/ 2147483647 w 34"/>
                <a:gd name="T43" fmla="*/ 2147483647 h 17"/>
                <a:gd name="T44" fmla="*/ 2147483647 w 34"/>
                <a:gd name="T45" fmla="*/ 2147483647 h 17"/>
                <a:gd name="T46" fmla="*/ 2147483647 w 34"/>
                <a:gd name="T47" fmla="*/ 2147483647 h 17"/>
                <a:gd name="T48" fmla="*/ 2147483647 w 34"/>
                <a:gd name="T49" fmla="*/ 2147483647 h 17"/>
                <a:gd name="T50" fmla="*/ 2147483647 w 34"/>
                <a:gd name="T51" fmla="*/ 0 h 17"/>
                <a:gd name="T52" fmla="*/ 2147483647 w 34"/>
                <a:gd name="T53" fmla="*/ 0 h 17"/>
                <a:gd name="T54" fmla="*/ 2147483647 w 34"/>
                <a:gd name="T55" fmla="*/ 0 h 17"/>
                <a:gd name="T56" fmla="*/ 2147483647 w 34"/>
                <a:gd name="T57" fmla="*/ 0 h 17"/>
                <a:gd name="T58" fmla="*/ 2147483647 w 34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17"/>
                <a:gd name="T92" fmla="*/ 34 w 34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17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9" y="17"/>
                  </a:lnTo>
                  <a:lnTo>
                    <a:pt x="23" y="17"/>
                  </a:lnTo>
                  <a:lnTo>
                    <a:pt x="29" y="17"/>
                  </a:lnTo>
                  <a:lnTo>
                    <a:pt x="32" y="17"/>
                  </a:lnTo>
                  <a:lnTo>
                    <a:pt x="34" y="15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7" name="Line 1844"/>
            <p:cNvSpPr>
              <a:spLocks noChangeShapeType="1"/>
            </p:cNvSpPr>
            <p:nvPr/>
          </p:nvSpPr>
          <p:spPr bwMode="auto">
            <a:xfrm>
              <a:off x="2894163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8" name="Freeform 1845"/>
            <p:cNvSpPr>
              <a:spLocks/>
            </p:cNvSpPr>
            <p:nvPr/>
          </p:nvSpPr>
          <p:spPr bwMode="auto">
            <a:xfrm>
              <a:off x="2890014" y="2663568"/>
              <a:ext cx="9683" cy="4232"/>
            </a:xfrm>
            <a:custGeom>
              <a:avLst/>
              <a:gdLst>
                <a:gd name="T0" fmla="*/ 2147483647 w 31"/>
                <a:gd name="T1" fmla="*/ 0 h 17"/>
                <a:gd name="T2" fmla="*/ 2147483647 w 31"/>
                <a:gd name="T3" fmla="*/ 0 h 17"/>
                <a:gd name="T4" fmla="*/ 2147483647 w 31"/>
                <a:gd name="T5" fmla="*/ 0 h 17"/>
                <a:gd name="T6" fmla="*/ 2147483647 w 31"/>
                <a:gd name="T7" fmla="*/ 0 h 17"/>
                <a:gd name="T8" fmla="*/ 2147483647 w 31"/>
                <a:gd name="T9" fmla="*/ 2147483647 h 17"/>
                <a:gd name="T10" fmla="*/ 2147483647 w 31"/>
                <a:gd name="T11" fmla="*/ 2147483647 h 17"/>
                <a:gd name="T12" fmla="*/ 2147483647 w 31"/>
                <a:gd name="T13" fmla="*/ 2147483647 h 17"/>
                <a:gd name="T14" fmla="*/ 0 w 31"/>
                <a:gd name="T15" fmla="*/ 2147483647 h 17"/>
                <a:gd name="T16" fmla="*/ 2147483647 w 31"/>
                <a:gd name="T17" fmla="*/ 2147483647 h 17"/>
                <a:gd name="T18" fmla="*/ 2147483647 w 31"/>
                <a:gd name="T19" fmla="*/ 2147483647 h 17"/>
                <a:gd name="T20" fmla="*/ 2147483647 w 31"/>
                <a:gd name="T21" fmla="*/ 2147483647 h 17"/>
                <a:gd name="T22" fmla="*/ 2147483647 w 31"/>
                <a:gd name="T23" fmla="*/ 2147483647 h 17"/>
                <a:gd name="T24" fmla="*/ 2147483647 w 31"/>
                <a:gd name="T25" fmla="*/ 2147483647 h 17"/>
                <a:gd name="T26" fmla="*/ 2147483647 w 31"/>
                <a:gd name="T27" fmla="*/ 2147483647 h 17"/>
                <a:gd name="T28" fmla="*/ 2147483647 w 31"/>
                <a:gd name="T29" fmla="*/ 2147483647 h 17"/>
                <a:gd name="T30" fmla="*/ 2147483647 w 31"/>
                <a:gd name="T31" fmla="*/ 2147483647 h 17"/>
                <a:gd name="T32" fmla="*/ 2147483647 w 31"/>
                <a:gd name="T33" fmla="*/ 2147483647 h 17"/>
                <a:gd name="T34" fmla="*/ 2147483647 w 31"/>
                <a:gd name="T35" fmla="*/ 2147483647 h 17"/>
                <a:gd name="T36" fmla="*/ 2147483647 w 31"/>
                <a:gd name="T37" fmla="*/ 2147483647 h 17"/>
                <a:gd name="T38" fmla="*/ 2147483647 w 31"/>
                <a:gd name="T39" fmla="*/ 2147483647 h 17"/>
                <a:gd name="T40" fmla="*/ 2147483647 w 31"/>
                <a:gd name="T41" fmla="*/ 2147483647 h 17"/>
                <a:gd name="T42" fmla="*/ 2147483647 w 31"/>
                <a:gd name="T43" fmla="*/ 2147483647 h 17"/>
                <a:gd name="T44" fmla="*/ 2147483647 w 31"/>
                <a:gd name="T45" fmla="*/ 2147483647 h 17"/>
                <a:gd name="T46" fmla="*/ 2147483647 w 31"/>
                <a:gd name="T47" fmla="*/ 2147483647 h 17"/>
                <a:gd name="T48" fmla="*/ 2147483647 w 31"/>
                <a:gd name="T49" fmla="*/ 2147483647 h 17"/>
                <a:gd name="T50" fmla="*/ 2147483647 w 31"/>
                <a:gd name="T51" fmla="*/ 0 h 17"/>
                <a:gd name="T52" fmla="*/ 2147483647 w 31"/>
                <a:gd name="T53" fmla="*/ 0 h 17"/>
                <a:gd name="T54" fmla="*/ 2147483647 w 31"/>
                <a:gd name="T55" fmla="*/ 0 h 17"/>
                <a:gd name="T56" fmla="*/ 2147483647 w 31"/>
                <a:gd name="T57" fmla="*/ 0 h 17"/>
                <a:gd name="T58" fmla="*/ 2147483647 w 31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7"/>
                <a:gd name="T92" fmla="*/ 31 w 31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7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17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9" name="Line 1846"/>
            <p:cNvSpPr>
              <a:spLocks noChangeShapeType="1"/>
            </p:cNvSpPr>
            <p:nvPr/>
          </p:nvSpPr>
          <p:spPr bwMode="auto">
            <a:xfrm>
              <a:off x="2896929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0" name="Freeform 1847"/>
            <p:cNvSpPr>
              <a:spLocks/>
            </p:cNvSpPr>
            <p:nvPr/>
          </p:nvSpPr>
          <p:spPr bwMode="auto">
            <a:xfrm>
              <a:off x="2894163" y="2663568"/>
              <a:ext cx="6917" cy="4232"/>
            </a:xfrm>
            <a:custGeom>
              <a:avLst/>
              <a:gdLst>
                <a:gd name="T0" fmla="*/ 2147483647 w 28"/>
                <a:gd name="T1" fmla="*/ 0 h 17"/>
                <a:gd name="T2" fmla="*/ 2147483647 w 28"/>
                <a:gd name="T3" fmla="*/ 0 h 17"/>
                <a:gd name="T4" fmla="*/ 2147483647 w 28"/>
                <a:gd name="T5" fmla="*/ 0 h 17"/>
                <a:gd name="T6" fmla="*/ 2147483647 w 28"/>
                <a:gd name="T7" fmla="*/ 0 h 17"/>
                <a:gd name="T8" fmla="*/ 2147483647 w 28"/>
                <a:gd name="T9" fmla="*/ 2147483647 h 17"/>
                <a:gd name="T10" fmla="*/ 2147483647 w 28"/>
                <a:gd name="T11" fmla="*/ 2147483647 h 17"/>
                <a:gd name="T12" fmla="*/ 0 w 28"/>
                <a:gd name="T13" fmla="*/ 2147483647 h 17"/>
                <a:gd name="T14" fmla="*/ 0 w 28"/>
                <a:gd name="T15" fmla="*/ 2147483647 h 17"/>
                <a:gd name="T16" fmla="*/ 0 w 28"/>
                <a:gd name="T17" fmla="*/ 2147483647 h 17"/>
                <a:gd name="T18" fmla="*/ 2147483647 w 28"/>
                <a:gd name="T19" fmla="*/ 2147483647 h 17"/>
                <a:gd name="T20" fmla="*/ 2147483647 w 28"/>
                <a:gd name="T21" fmla="*/ 2147483647 h 17"/>
                <a:gd name="T22" fmla="*/ 2147483647 w 28"/>
                <a:gd name="T23" fmla="*/ 2147483647 h 17"/>
                <a:gd name="T24" fmla="*/ 2147483647 w 28"/>
                <a:gd name="T25" fmla="*/ 2147483647 h 17"/>
                <a:gd name="T26" fmla="*/ 2147483647 w 28"/>
                <a:gd name="T27" fmla="*/ 2147483647 h 17"/>
                <a:gd name="T28" fmla="*/ 2147483647 w 28"/>
                <a:gd name="T29" fmla="*/ 2147483647 h 17"/>
                <a:gd name="T30" fmla="*/ 2147483647 w 28"/>
                <a:gd name="T31" fmla="*/ 2147483647 h 17"/>
                <a:gd name="T32" fmla="*/ 2147483647 w 28"/>
                <a:gd name="T33" fmla="*/ 2147483647 h 17"/>
                <a:gd name="T34" fmla="*/ 2147483647 w 28"/>
                <a:gd name="T35" fmla="*/ 2147483647 h 17"/>
                <a:gd name="T36" fmla="*/ 2147483647 w 28"/>
                <a:gd name="T37" fmla="*/ 2147483647 h 17"/>
                <a:gd name="T38" fmla="*/ 2147483647 w 28"/>
                <a:gd name="T39" fmla="*/ 2147483647 h 17"/>
                <a:gd name="T40" fmla="*/ 2147483647 w 28"/>
                <a:gd name="T41" fmla="*/ 2147483647 h 17"/>
                <a:gd name="T42" fmla="*/ 2147483647 w 28"/>
                <a:gd name="T43" fmla="*/ 2147483647 h 17"/>
                <a:gd name="T44" fmla="*/ 2147483647 w 28"/>
                <a:gd name="T45" fmla="*/ 2147483647 h 17"/>
                <a:gd name="T46" fmla="*/ 2147483647 w 28"/>
                <a:gd name="T47" fmla="*/ 2147483647 h 17"/>
                <a:gd name="T48" fmla="*/ 2147483647 w 28"/>
                <a:gd name="T49" fmla="*/ 2147483647 h 17"/>
                <a:gd name="T50" fmla="*/ 2147483647 w 28"/>
                <a:gd name="T51" fmla="*/ 0 h 17"/>
                <a:gd name="T52" fmla="*/ 2147483647 w 28"/>
                <a:gd name="T53" fmla="*/ 0 h 17"/>
                <a:gd name="T54" fmla="*/ 2147483647 w 28"/>
                <a:gd name="T55" fmla="*/ 0 h 17"/>
                <a:gd name="T56" fmla="*/ 2147483647 w 28"/>
                <a:gd name="T57" fmla="*/ 0 h 17"/>
                <a:gd name="T58" fmla="*/ 2147483647 w 28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17"/>
                <a:gd name="T92" fmla="*/ 28 w 28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17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4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6" y="15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1" name="Line 1848"/>
            <p:cNvSpPr>
              <a:spLocks noChangeShapeType="1"/>
            </p:cNvSpPr>
            <p:nvPr/>
          </p:nvSpPr>
          <p:spPr bwMode="auto">
            <a:xfrm>
              <a:off x="2898313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2" name="Freeform 1849"/>
            <p:cNvSpPr>
              <a:spLocks/>
            </p:cNvSpPr>
            <p:nvPr/>
          </p:nvSpPr>
          <p:spPr bwMode="auto">
            <a:xfrm>
              <a:off x="2895546" y="2663568"/>
              <a:ext cx="11065" cy="4232"/>
            </a:xfrm>
            <a:custGeom>
              <a:avLst/>
              <a:gdLst>
                <a:gd name="T0" fmla="*/ 2147483647 w 41"/>
                <a:gd name="T1" fmla="*/ 0 h 17"/>
                <a:gd name="T2" fmla="*/ 2147483647 w 41"/>
                <a:gd name="T3" fmla="*/ 0 h 17"/>
                <a:gd name="T4" fmla="*/ 2147483647 w 41"/>
                <a:gd name="T5" fmla="*/ 0 h 17"/>
                <a:gd name="T6" fmla="*/ 2147483647 w 41"/>
                <a:gd name="T7" fmla="*/ 0 h 17"/>
                <a:gd name="T8" fmla="*/ 0 w 41"/>
                <a:gd name="T9" fmla="*/ 2147483647 h 17"/>
                <a:gd name="T10" fmla="*/ 0 w 41"/>
                <a:gd name="T11" fmla="*/ 2147483647 h 17"/>
                <a:gd name="T12" fmla="*/ 0 w 41"/>
                <a:gd name="T13" fmla="*/ 2147483647 h 17"/>
                <a:gd name="T14" fmla="*/ 0 w 41"/>
                <a:gd name="T15" fmla="*/ 2147483647 h 17"/>
                <a:gd name="T16" fmla="*/ 0 w 41"/>
                <a:gd name="T17" fmla="*/ 2147483647 h 17"/>
                <a:gd name="T18" fmla="*/ 0 w 41"/>
                <a:gd name="T19" fmla="*/ 2147483647 h 17"/>
                <a:gd name="T20" fmla="*/ 0 w 41"/>
                <a:gd name="T21" fmla="*/ 2147483647 h 17"/>
                <a:gd name="T22" fmla="*/ 2147483647 w 41"/>
                <a:gd name="T23" fmla="*/ 2147483647 h 17"/>
                <a:gd name="T24" fmla="*/ 2147483647 w 41"/>
                <a:gd name="T25" fmla="*/ 2147483647 h 17"/>
                <a:gd name="T26" fmla="*/ 2147483647 w 41"/>
                <a:gd name="T27" fmla="*/ 2147483647 h 17"/>
                <a:gd name="T28" fmla="*/ 2147483647 w 41"/>
                <a:gd name="T29" fmla="*/ 2147483647 h 17"/>
                <a:gd name="T30" fmla="*/ 2147483647 w 41"/>
                <a:gd name="T31" fmla="*/ 2147483647 h 17"/>
                <a:gd name="T32" fmla="*/ 2147483647 w 41"/>
                <a:gd name="T33" fmla="*/ 2147483647 h 17"/>
                <a:gd name="T34" fmla="*/ 2147483647 w 41"/>
                <a:gd name="T35" fmla="*/ 2147483647 h 17"/>
                <a:gd name="T36" fmla="*/ 2147483647 w 41"/>
                <a:gd name="T37" fmla="*/ 2147483647 h 17"/>
                <a:gd name="T38" fmla="*/ 2147483647 w 41"/>
                <a:gd name="T39" fmla="*/ 2147483647 h 17"/>
                <a:gd name="T40" fmla="*/ 2147483647 w 41"/>
                <a:gd name="T41" fmla="*/ 2147483647 h 17"/>
                <a:gd name="T42" fmla="*/ 2147483647 w 41"/>
                <a:gd name="T43" fmla="*/ 2147483647 h 17"/>
                <a:gd name="T44" fmla="*/ 2147483647 w 41"/>
                <a:gd name="T45" fmla="*/ 2147483647 h 17"/>
                <a:gd name="T46" fmla="*/ 2147483647 w 41"/>
                <a:gd name="T47" fmla="*/ 2147483647 h 17"/>
                <a:gd name="T48" fmla="*/ 2147483647 w 41"/>
                <a:gd name="T49" fmla="*/ 2147483647 h 17"/>
                <a:gd name="T50" fmla="*/ 2147483647 w 41"/>
                <a:gd name="T51" fmla="*/ 0 h 17"/>
                <a:gd name="T52" fmla="*/ 2147483647 w 41"/>
                <a:gd name="T53" fmla="*/ 0 h 17"/>
                <a:gd name="T54" fmla="*/ 2147483647 w 41"/>
                <a:gd name="T55" fmla="*/ 0 h 17"/>
                <a:gd name="T56" fmla="*/ 2147483647 w 41"/>
                <a:gd name="T57" fmla="*/ 0 h 17"/>
                <a:gd name="T58" fmla="*/ 2147483647 w 41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17"/>
                <a:gd name="T92" fmla="*/ 41 w 41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17">
                  <a:moveTo>
                    <a:pt x="10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26" y="17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6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3" name="Line 1850"/>
            <p:cNvSpPr>
              <a:spLocks noChangeShapeType="1"/>
            </p:cNvSpPr>
            <p:nvPr/>
          </p:nvSpPr>
          <p:spPr bwMode="auto">
            <a:xfrm>
              <a:off x="2903845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4" name="Freeform 1851"/>
            <p:cNvSpPr>
              <a:spLocks/>
            </p:cNvSpPr>
            <p:nvPr/>
          </p:nvSpPr>
          <p:spPr bwMode="auto">
            <a:xfrm>
              <a:off x="2901079" y="2663568"/>
              <a:ext cx="5533" cy="4232"/>
            </a:xfrm>
            <a:custGeom>
              <a:avLst/>
              <a:gdLst>
                <a:gd name="T0" fmla="*/ 2147483647 w 21"/>
                <a:gd name="T1" fmla="*/ 0 h 17"/>
                <a:gd name="T2" fmla="*/ 2147483647 w 21"/>
                <a:gd name="T3" fmla="*/ 0 h 17"/>
                <a:gd name="T4" fmla="*/ 2147483647 w 21"/>
                <a:gd name="T5" fmla="*/ 0 h 17"/>
                <a:gd name="T6" fmla="*/ 2147483647 w 21"/>
                <a:gd name="T7" fmla="*/ 0 h 17"/>
                <a:gd name="T8" fmla="*/ 2147483647 w 21"/>
                <a:gd name="T9" fmla="*/ 2147483647 h 17"/>
                <a:gd name="T10" fmla="*/ 0 w 21"/>
                <a:gd name="T11" fmla="*/ 2147483647 h 17"/>
                <a:gd name="T12" fmla="*/ 0 w 21"/>
                <a:gd name="T13" fmla="*/ 2147483647 h 17"/>
                <a:gd name="T14" fmla="*/ 0 w 21"/>
                <a:gd name="T15" fmla="*/ 2147483647 h 17"/>
                <a:gd name="T16" fmla="*/ 0 w 21"/>
                <a:gd name="T17" fmla="*/ 2147483647 h 17"/>
                <a:gd name="T18" fmla="*/ 0 w 21"/>
                <a:gd name="T19" fmla="*/ 2147483647 h 17"/>
                <a:gd name="T20" fmla="*/ 2147483647 w 21"/>
                <a:gd name="T21" fmla="*/ 2147483647 h 17"/>
                <a:gd name="T22" fmla="*/ 2147483647 w 21"/>
                <a:gd name="T23" fmla="*/ 2147483647 h 17"/>
                <a:gd name="T24" fmla="*/ 2147483647 w 21"/>
                <a:gd name="T25" fmla="*/ 2147483647 h 17"/>
                <a:gd name="T26" fmla="*/ 2147483647 w 21"/>
                <a:gd name="T27" fmla="*/ 2147483647 h 17"/>
                <a:gd name="T28" fmla="*/ 2147483647 w 21"/>
                <a:gd name="T29" fmla="*/ 2147483647 h 17"/>
                <a:gd name="T30" fmla="*/ 2147483647 w 21"/>
                <a:gd name="T31" fmla="*/ 2147483647 h 17"/>
                <a:gd name="T32" fmla="*/ 2147483647 w 21"/>
                <a:gd name="T33" fmla="*/ 2147483647 h 17"/>
                <a:gd name="T34" fmla="*/ 2147483647 w 21"/>
                <a:gd name="T35" fmla="*/ 2147483647 h 17"/>
                <a:gd name="T36" fmla="*/ 2147483647 w 21"/>
                <a:gd name="T37" fmla="*/ 2147483647 h 17"/>
                <a:gd name="T38" fmla="*/ 2147483647 w 21"/>
                <a:gd name="T39" fmla="*/ 2147483647 h 17"/>
                <a:gd name="T40" fmla="*/ 2147483647 w 21"/>
                <a:gd name="T41" fmla="*/ 2147483647 h 17"/>
                <a:gd name="T42" fmla="*/ 2147483647 w 21"/>
                <a:gd name="T43" fmla="*/ 2147483647 h 17"/>
                <a:gd name="T44" fmla="*/ 2147483647 w 21"/>
                <a:gd name="T45" fmla="*/ 2147483647 h 17"/>
                <a:gd name="T46" fmla="*/ 2147483647 w 21"/>
                <a:gd name="T47" fmla="*/ 2147483647 h 17"/>
                <a:gd name="T48" fmla="*/ 2147483647 w 21"/>
                <a:gd name="T49" fmla="*/ 2147483647 h 17"/>
                <a:gd name="T50" fmla="*/ 2147483647 w 21"/>
                <a:gd name="T51" fmla="*/ 0 h 17"/>
                <a:gd name="T52" fmla="*/ 2147483647 w 21"/>
                <a:gd name="T53" fmla="*/ 0 h 17"/>
                <a:gd name="T54" fmla="*/ 2147483647 w 21"/>
                <a:gd name="T55" fmla="*/ 0 h 17"/>
                <a:gd name="T56" fmla="*/ 2147483647 w 21"/>
                <a:gd name="T57" fmla="*/ 0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"/>
                <a:gd name="T88" fmla="*/ 0 h 17"/>
                <a:gd name="T89" fmla="*/ 21 w 21"/>
                <a:gd name="T90" fmla="*/ 17 h 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" h="17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21" y="15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6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5" name="Line 1852"/>
            <p:cNvSpPr>
              <a:spLocks noChangeShapeType="1"/>
            </p:cNvSpPr>
            <p:nvPr/>
          </p:nvSpPr>
          <p:spPr bwMode="auto">
            <a:xfrm>
              <a:off x="2905228" y="266356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6" name="Freeform 1853"/>
            <p:cNvSpPr>
              <a:spLocks/>
            </p:cNvSpPr>
            <p:nvPr/>
          </p:nvSpPr>
          <p:spPr bwMode="auto">
            <a:xfrm>
              <a:off x="2901079" y="2663568"/>
              <a:ext cx="9683" cy="4232"/>
            </a:xfrm>
            <a:custGeom>
              <a:avLst/>
              <a:gdLst>
                <a:gd name="T0" fmla="*/ 2147483647 w 33"/>
                <a:gd name="T1" fmla="*/ 0 h 17"/>
                <a:gd name="T2" fmla="*/ 2147483647 w 33"/>
                <a:gd name="T3" fmla="*/ 0 h 17"/>
                <a:gd name="T4" fmla="*/ 2147483647 w 33"/>
                <a:gd name="T5" fmla="*/ 0 h 17"/>
                <a:gd name="T6" fmla="*/ 2147483647 w 33"/>
                <a:gd name="T7" fmla="*/ 0 h 17"/>
                <a:gd name="T8" fmla="*/ 2147483647 w 33"/>
                <a:gd name="T9" fmla="*/ 2147483647 h 17"/>
                <a:gd name="T10" fmla="*/ 0 w 33"/>
                <a:gd name="T11" fmla="*/ 2147483647 h 17"/>
                <a:gd name="T12" fmla="*/ 0 w 33"/>
                <a:gd name="T13" fmla="*/ 2147483647 h 17"/>
                <a:gd name="T14" fmla="*/ 0 w 33"/>
                <a:gd name="T15" fmla="*/ 2147483647 h 17"/>
                <a:gd name="T16" fmla="*/ 0 w 33"/>
                <a:gd name="T17" fmla="*/ 2147483647 h 17"/>
                <a:gd name="T18" fmla="*/ 0 w 33"/>
                <a:gd name="T19" fmla="*/ 2147483647 h 17"/>
                <a:gd name="T20" fmla="*/ 2147483647 w 33"/>
                <a:gd name="T21" fmla="*/ 2147483647 h 17"/>
                <a:gd name="T22" fmla="*/ 2147483647 w 33"/>
                <a:gd name="T23" fmla="*/ 2147483647 h 17"/>
                <a:gd name="T24" fmla="*/ 2147483647 w 33"/>
                <a:gd name="T25" fmla="*/ 2147483647 h 17"/>
                <a:gd name="T26" fmla="*/ 2147483647 w 33"/>
                <a:gd name="T27" fmla="*/ 2147483647 h 17"/>
                <a:gd name="T28" fmla="*/ 2147483647 w 33"/>
                <a:gd name="T29" fmla="*/ 2147483647 h 17"/>
                <a:gd name="T30" fmla="*/ 2147483647 w 33"/>
                <a:gd name="T31" fmla="*/ 2147483647 h 17"/>
                <a:gd name="T32" fmla="*/ 2147483647 w 33"/>
                <a:gd name="T33" fmla="*/ 2147483647 h 17"/>
                <a:gd name="T34" fmla="*/ 2147483647 w 33"/>
                <a:gd name="T35" fmla="*/ 2147483647 h 17"/>
                <a:gd name="T36" fmla="*/ 2147483647 w 33"/>
                <a:gd name="T37" fmla="*/ 2147483647 h 17"/>
                <a:gd name="T38" fmla="*/ 2147483647 w 33"/>
                <a:gd name="T39" fmla="*/ 2147483647 h 17"/>
                <a:gd name="T40" fmla="*/ 2147483647 w 33"/>
                <a:gd name="T41" fmla="*/ 2147483647 h 17"/>
                <a:gd name="T42" fmla="*/ 2147483647 w 33"/>
                <a:gd name="T43" fmla="*/ 2147483647 h 17"/>
                <a:gd name="T44" fmla="*/ 2147483647 w 33"/>
                <a:gd name="T45" fmla="*/ 2147483647 h 17"/>
                <a:gd name="T46" fmla="*/ 2147483647 w 33"/>
                <a:gd name="T47" fmla="*/ 2147483647 h 17"/>
                <a:gd name="T48" fmla="*/ 2147483647 w 33"/>
                <a:gd name="T49" fmla="*/ 2147483647 h 17"/>
                <a:gd name="T50" fmla="*/ 2147483647 w 33"/>
                <a:gd name="T51" fmla="*/ 0 h 17"/>
                <a:gd name="T52" fmla="*/ 2147483647 w 33"/>
                <a:gd name="T53" fmla="*/ 0 h 17"/>
                <a:gd name="T54" fmla="*/ 2147483647 w 33"/>
                <a:gd name="T55" fmla="*/ 0 h 17"/>
                <a:gd name="T56" fmla="*/ 2147483647 w 33"/>
                <a:gd name="T57" fmla="*/ 0 h 17"/>
                <a:gd name="T58" fmla="*/ 2147483647 w 33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17"/>
                <a:gd name="T92" fmla="*/ 33 w 33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17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8" y="17"/>
                  </a:lnTo>
                  <a:lnTo>
                    <a:pt x="23" y="17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3" y="15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7" name="Line 1854"/>
            <p:cNvSpPr>
              <a:spLocks noChangeShapeType="1"/>
            </p:cNvSpPr>
            <p:nvPr/>
          </p:nvSpPr>
          <p:spPr bwMode="auto">
            <a:xfrm>
              <a:off x="2910762" y="266638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8" name="Freeform 1855"/>
            <p:cNvSpPr>
              <a:spLocks/>
            </p:cNvSpPr>
            <p:nvPr/>
          </p:nvSpPr>
          <p:spPr bwMode="auto">
            <a:xfrm>
              <a:off x="2905228" y="2663568"/>
              <a:ext cx="5533" cy="14103"/>
            </a:xfrm>
            <a:custGeom>
              <a:avLst/>
              <a:gdLst>
                <a:gd name="T0" fmla="*/ 2147483647 w 21"/>
                <a:gd name="T1" fmla="*/ 2147483647 h 50"/>
                <a:gd name="T2" fmla="*/ 2147483647 w 21"/>
                <a:gd name="T3" fmla="*/ 2147483647 h 50"/>
                <a:gd name="T4" fmla="*/ 2147483647 w 21"/>
                <a:gd name="T5" fmla="*/ 2147483647 h 50"/>
                <a:gd name="T6" fmla="*/ 2147483647 w 21"/>
                <a:gd name="T7" fmla="*/ 2147483647 h 50"/>
                <a:gd name="T8" fmla="*/ 2147483647 w 21"/>
                <a:gd name="T9" fmla="*/ 0 h 50"/>
                <a:gd name="T10" fmla="*/ 2147483647 w 21"/>
                <a:gd name="T11" fmla="*/ 0 h 50"/>
                <a:gd name="T12" fmla="*/ 2147483647 w 21"/>
                <a:gd name="T13" fmla="*/ 0 h 50"/>
                <a:gd name="T14" fmla="*/ 2147483647 w 21"/>
                <a:gd name="T15" fmla="*/ 0 h 50"/>
                <a:gd name="T16" fmla="*/ 2147483647 w 21"/>
                <a:gd name="T17" fmla="*/ 0 h 50"/>
                <a:gd name="T18" fmla="*/ 2147483647 w 21"/>
                <a:gd name="T19" fmla="*/ 0 h 50"/>
                <a:gd name="T20" fmla="*/ 2147483647 w 21"/>
                <a:gd name="T21" fmla="*/ 0 h 50"/>
                <a:gd name="T22" fmla="*/ 2147483647 w 21"/>
                <a:gd name="T23" fmla="*/ 2147483647 h 50"/>
                <a:gd name="T24" fmla="*/ 0 w 21"/>
                <a:gd name="T25" fmla="*/ 2147483647 h 50"/>
                <a:gd name="T26" fmla="*/ 0 w 21"/>
                <a:gd name="T27" fmla="*/ 2147483647 h 50"/>
                <a:gd name="T28" fmla="*/ 0 w 21"/>
                <a:gd name="T29" fmla="*/ 2147483647 h 50"/>
                <a:gd name="T30" fmla="*/ 0 w 21"/>
                <a:gd name="T31" fmla="*/ 2147483647 h 50"/>
                <a:gd name="T32" fmla="*/ 0 w 21"/>
                <a:gd name="T33" fmla="*/ 2147483647 h 50"/>
                <a:gd name="T34" fmla="*/ 2147483647 w 21"/>
                <a:gd name="T35" fmla="*/ 2147483647 h 50"/>
                <a:gd name="T36" fmla="*/ 2147483647 w 21"/>
                <a:gd name="T37" fmla="*/ 2147483647 h 50"/>
                <a:gd name="T38" fmla="*/ 2147483647 w 21"/>
                <a:gd name="T39" fmla="*/ 2147483647 h 50"/>
                <a:gd name="T40" fmla="*/ 2147483647 w 21"/>
                <a:gd name="T41" fmla="*/ 2147483647 h 50"/>
                <a:gd name="T42" fmla="*/ 2147483647 w 21"/>
                <a:gd name="T43" fmla="*/ 2147483647 h 50"/>
                <a:gd name="T44" fmla="*/ 2147483647 w 21"/>
                <a:gd name="T45" fmla="*/ 2147483647 h 50"/>
                <a:gd name="T46" fmla="*/ 2147483647 w 21"/>
                <a:gd name="T47" fmla="*/ 2147483647 h 50"/>
                <a:gd name="T48" fmla="*/ 2147483647 w 21"/>
                <a:gd name="T49" fmla="*/ 2147483647 h 50"/>
                <a:gd name="T50" fmla="*/ 2147483647 w 21"/>
                <a:gd name="T51" fmla="*/ 2147483647 h 50"/>
                <a:gd name="T52" fmla="*/ 2147483647 w 21"/>
                <a:gd name="T53" fmla="*/ 2147483647 h 50"/>
                <a:gd name="T54" fmla="*/ 2147483647 w 21"/>
                <a:gd name="T55" fmla="*/ 2147483647 h 50"/>
                <a:gd name="T56" fmla="*/ 2147483647 w 21"/>
                <a:gd name="T57" fmla="*/ 2147483647 h 50"/>
                <a:gd name="T58" fmla="*/ 2147483647 w 21"/>
                <a:gd name="T59" fmla="*/ 2147483647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50"/>
                <a:gd name="T92" fmla="*/ 21 w 21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50">
                  <a:moveTo>
                    <a:pt x="21" y="9"/>
                  </a:moveTo>
                  <a:lnTo>
                    <a:pt x="21" y="6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3" y="46"/>
                  </a:lnTo>
                  <a:lnTo>
                    <a:pt x="6" y="50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5" y="50"/>
                  </a:lnTo>
                  <a:lnTo>
                    <a:pt x="17" y="46"/>
                  </a:lnTo>
                  <a:lnTo>
                    <a:pt x="21" y="44"/>
                  </a:lnTo>
                  <a:lnTo>
                    <a:pt x="21" y="40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9" name="Line 1856"/>
            <p:cNvSpPr>
              <a:spLocks noChangeShapeType="1"/>
            </p:cNvSpPr>
            <p:nvPr/>
          </p:nvSpPr>
          <p:spPr bwMode="auto">
            <a:xfrm>
              <a:off x="2907996" y="267203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0" name="Freeform 1857"/>
            <p:cNvSpPr>
              <a:spLocks/>
            </p:cNvSpPr>
            <p:nvPr/>
          </p:nvSpPr>
          <p:spPr bwMode="auto">
            <a:xfrm>
              <a:off x="2905228" y="2672031"/>
              <a:ext cx="6917" cy="5641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0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0 w 26"/>
                <a:gd name="T11" fmla="*/ 2147483647 h 21"/>
                <a:gd name="T12" fmla="*/ 0 w 26"/>
                <a:gd name="T13" fmla="*/ 2147483647 h 21"/>
                <a:gd name="T14" fmla="*/ 0 w 26"/>
                <a:gd name="T15" fmla="*/ 2147483647 h 21"/>
                <a:gd name="T16" fmla="*/ 0 w 26"/>
                <a:gd name="T17" fmla="*/ 2147483647 h 21"/>
                <a:gd name="T18" fmla="*/ 0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2147483647 h 21"/>
                <a:gd name="T52" fmla="*/ 2147483647 w 26"/>
                <a:gd name="T53" fmla="*/ 0 h 21"/>
                <a:gd name="T54" fmla="*/ 2147483647 w 26"/>
                <a:gd name="T55" fmla="*/ 0 h 21"/>
                <a:gd name="T56" fmla="*/ 2147483647 w 26"/>
                <a:gd name="T57" fmla="*/ 0 h 21"/>
                <a:gd name="T58" fmla="*/ 2147483647 w 2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21"/>
                <a:gd name="T92" fmla="*/ 26 w 2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21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3" y="6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1" name="Line 1858"/>
            <p:cNvSpPr>
              <a:spLocks noChangeShapeType="1"/>
            </p:cNvSpPr>
            <p:nvPr/>
          </p:nvSpPr>
          <p:spPr bwMode="auto">
            <a:xfrm>
              <a:off x="2909378" y="267203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2" name="Freeform 1859"/>
            <p:cNvSpPr>
              <a:spLocks/>
            </p:cNvSpPr>
            <p:nvPr/>
          </p:nvSpPr>
          <p:spPr bwMode="auto">
            <a:xfrm>
              <a:off x="2906612" y="2672031"/>
              <a:ext cx="8299" cy="5641"/>
            </a:xfrm>
            <a:custGeom>
              <a:avLst/>
              <a:gdLst>
                <a:gd name="T0" fmla="*/ 2147483647 w 32"/>
                <a:gd name="T1" fmla="*/ 0 h 21"/>
                <a:gd name="T2" fmla="*/ 2147483647 w 32"/>
                <a:gd name="T3" fmla="*/ 0 h 21"/>
                <a:gd name="T4" fmla="*/ 2147483647 w 32"/>
                <a:gd name="T5" fmla="*/ 0 h 21"/>
                <a:gd name="T6" fmla="*/ 2147483647 w 32"/>
                <a:gd name="T7" fmla="*/ 2147483647 h 21"/>
                <a:gd name="T8" fmla="*/ 2147483647 w 32"/>
                <a:gd name="T9" fmla="*/ 2147483647 h 21"/>
                <a:gd name="T10" fmla="*/ 0 w 32"/>
                <a:gd name="T11" fmla="*/ 2147483647 h 21"/>
                <a:gd name="T12" fmla="*/ 0 w 32"/>
                <a:gd name="T13" fmla="*/ 2147483647 h 21"/>
                <a:gd name="T14" fmla="*/ 0 w 32"/>
                <a:gd name="T15" fmla="*/ 2147483647 h 21"/>
                <a:gd name="T16" fmla="*/ 0 w 32"/>
                <a:gd name="T17" fmla="*/ 2147483647 h 21"/>
                <a:gd name="T18" fmla="*/ 0 w 32"/>
                <a:gd name="T19" fmla="*/ 2147483647 h 21"/>
                <a:gd name="T20" fmla="*/ 2147483647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2147483647 h 21"/>
                <a:gd name="T42" fmla="*/ 2147483647 w 32"/>
                <a:gd name="T43" fmla="*/ 2147483647 h 21"/>
                <a:gd name="T44" fmla="*/ 2147483647 w 32"/>
                <a:gd name="T45" fmla="*/ 2147483647 h 21"/>
                <a:gd name="T46" fmla="*/ 2147483647 w 32"/>
                <a:gd name="T47" fmla="*/ 2147483647 h 21"/>
                <a:gd name="T48" fmla="*/ 2147483647 w 32"/>
                <a:gd name="T49" fmla="*/ 2147483647 h 21"/>
                <a:gd name="T50" fmla="*/ 2147483647 w 32"/>
                <a:gd name="T51" fmla="*/ 2147483647 h 21"/>
                <a:gd name="T52" fmla="*/ 2147483647 w 32"/>
                <a:gd name="T53" fmla="*/ 0 h 21"/>
                <a:gd name="T54" fmla="*/ 2147483647 w 32"/>
                <a:gd name="T55" fmla="*/ 0 h 21"/>
                <a:gd name="T56" fmla="*/ 2147483647 w 32"/>
                <a:gd name="T57" fmla="*/ 0 h 21"/>
                <a:gd name="T58" fmla="*/ 2147483647 w 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1"/>
                <a:gd name="T92" fmla="*/ 32 w 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1">
                  <a:moveTo>
                    <a:pt x="9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20" y="21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7"/>
                  </a:lnTo>
                  <a:lnTo>
                    <a:pt x="32" y="15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3" name="Line 1860"/>
            <p:cNvSpPr>
              <a:spLocks noChangeShapeType="1"/>
            </p:cNvSpPr>
            <p:nvPr/>
          </p:nvSpPr>
          <p:spPr bwMode="auto">
            <a:xfrm>
              <a:off x="2912144" y="267203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4" name="Freeform 1861"/>
            <p:cNvSpPr>
              <a:spLocks/>
            </p:cNvSpPr>
            <p:nvPr/>
          </p:nvSpPr>
          <p:spPr bwMode="auto">
            <a:xfrm>
              <a:off x="2909378" y="2672031"/>
              <a:ext cx="19365" cy="5641"/>
            </a:xfrm>
            <a:custGeom>
              <a:avLst/>
              <a:gdLst>
                <a:gd name="T0" fmla="*/ 2147483647 w 70"/>
                <a:gd name="T1" fmla="*/ 0 h 21"/>
                <a:gd name="T2" fmla="*/ 2147483647 w 70"/>
                <a:gd name="T3" fmla="*/ 0 h 21"/>
                <a:gd name="T4" fmla="*/ 2147483647 w 70"/>
                <a:gd name="T5" fmla="*/ 0 h 21"/>
                <a:gd name="T6" fmla="*/ 2147483647 w 70"/>
                <a:gd name="T7" fmla="*/ 2147483647 h 21"/>
                <a:gd name="T8" fmla="*/ 2147483647 w 70"/>
                <a:gd name="T9" fmla="*/ 2147483647 h 21"/>
                <a:gd name="T10" fmla="*/ 2147483647 w 70"/>
                <a:gd name="T11" fmla="*/ 2147483647 h 21"/>
                <a:gd name="T12" fmla="*/ 0 w 70"/>
                <a:gd name="T13" fmla="*/ 2147483647 h 21"/>
                <a:gd name="T14" fmla="*/ 0 w 70"/>
                <a:gd name="T15" fmla="*/ 2147483647 h 21"/>
                <a:gd name="T16" fmla="*/ 0 w 70"/>
                <a:gd name="T17" fmla="*/ 2147483647 h 21"/>
                <a:gd name="T18" fmla="*/ 2147483647 w 70"/>
                <a:gd name="T19" fmla="*/ 2147483647 h 21"/>
                <a:gd name="T20" fmla="*/ 2147483647 w 70"/>
                <a:gd name="T21" fmla="*/ 2147483647 h 21"/>
                <a:gd name="T22" fmla="*/ 2147483647 w 70"/>
                <a:gd name="T23" fmla="*/ 2147483647 h 21"/>
                <a:gd name="T24" fmla="*/ 2147483647 w 70"/>
                <a:gd name="T25" fmla="*/ 2147483647 h 21"/>
                <a:gd name="T26" fmla="*/ 2147483647 w 70"/>
                <a:gd name="T27" fmla="*/ 2147483647 h 21"/>
                <a:gd name="T28" fmla="*/ 2147483647 w 70"/>
                <a:gd name="T29" fmla="*/ 2147483647 h 21"/>
                <a:gd name="T30" fmla="*/ 2147483647 w 70"/>
                <a:gd name="T31" fmla="*/ 2147483647 h 21"/>
                <a:gd name="T32" fmla="*/ 2147483647 w 70"/>
                <a:gd name="T33" fmla="*/ 2147483647 h 21"/>
                <a:gd name="T34" fmla="*/ 2147483647 w 70"/>
                <a:gd name="T35" fmla="*/ 2147483647 h 21"/>
                <a:gd name="T36" fmla="*/ 2147483647 w 70"/>
                <a:gd name="T37" fmla="*/ 2147483647 h 21"/>
                <a:gd name="T38" fmla="*/ 2147483647 w 70"/>
                <a:gd name="T39" fmla="*/ 2147483647 h 21"/>
                <a:gd name="T40" fmla="*/ 2147483647 w 70"/>
                <a:gd name="T41" fmla="*/ 2147483647 h 21"/>
                <a:gd name="T42" fmla="*/ 2147483647 w 70"/>
                <a:gd name="T43" fmla="*/ 2147483647 h 21"/>
                <a:gd name="T44" fmla="*/ 2147483647 w 70"/>
                <a:gd name="T45" fmla="*/ 2147483647 h 21"/>
                <a:gd name="T46" fmla="*/ 2147483647 w 70"/>
                <a:gd name="T47" fmla="*/ 2147483647 h 21"/>
                <a:gd name="T48" fmla="*/ 2147483647 w 70"/>
                <a:gd name="T49" fmla="*/ 2147483647 h 21"/>
                <a:gd name="T50" fmla="*/ 2147483647 w 70"/>
                <a:gd name="T51" fmla="*/ 2147483647 h 21"/>
                <a:gd name="T52" fmla="*/ 2147483647 w 70"/>
                <a:gd name="T53" fmla="*/ 0 h 21"/>
                <a:gd name="T54" fmla="*/ 2147483647 w 70"/>
                <a:gd name="T55" fmla="*/ 0 h 21"/>
                <a:gd name="T56" fmla="*/ 2147483647 w 70"/>
                <a:gd name="T57" fmla="*/ 0 h 21"/>
                <a:gd name="T58" fmla="*/ 2147483647 w 70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0"/>
                <a:gd name="T91" fmla="*/ 0 h 21"/>
                <a:gd name="T92" fmla="*/ 70 w 70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0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58" y="21"/>
                  </a:lnTo>
                  <a:lnTo>
                    <a:pt x="64" y="21"/>
                  </a:lnTo>
                  <a:lnTo>
                    <a:pt x="66" y="17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1"/>
                  </a:lnTo>
                  <a:lnTo>
                    <a:pt x="70" y="9"/>
                  </a:lnTo>
                  <a:lnTo>
                    <a:pt x="70" y="6"/>
                  </a:lnTo>
                  <a:lnTo>
                    <a:pt x="70" y="3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5" name="Line 1862"/>
            <p:cNvSpPr>
              <a:spLocks noChangeShapeType="1"/>
            </p:cNvSpPr>
            <p:nvPr/>
          </p:nvSpPr>
          <p:spPr bwMode="auto">
            <a:xfrm>
              <a:off x="2925977" y="267203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6" name="Freeform 1863"/>
            <p:cNvSpPr>
              <a:spLocks/>
            </p:cNvSpPr>
            <p:nvPr/>
          </p:nvSpPr>
          <p:spPr bwMode="auto">
            <a:xfrm>
              <a:off x="2923210" y="2672031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21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7" name="Line 1864"/>
            <p:cNvSpPr>
              <a:spLocks noChangeShapeType="1"/>
            </p:cNvSpPr>
            <p:nvPr/>
          </p:nvSpPr>
          <p:spPr bwMode="auto">
            <a:xfrm>
              <a:off x="2932893" y="267344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8" name="Freeform 1865"/>
            <p:cNvSpPr>
              <a:spLocks/>
            </p:cNvSpPr>
            <p:nvPr/>
          </p:nvSpPr>
          <p:spPr bwMode="auto">
            <a:xfrm>
              <a:off x="2927360" y="2672031"/>
              <a:ext cx="5533" cy="12693"/>
            </a:xfrm>
            <a:custGeom>
              <a:avLst/>
              <a:gdLst>
                <a:gd name="T0" fmla="*/ 2147483647 w 20"/>
                <a:gd name="T1" fmla="*/ 2147483647 h 48"/>
                <a:gd name="T2" fmla="*/ 2147483647 w 20"/>
                <a:gd name="T3" fmla="*/ 2147483647 h 48"/>
                <a:gd name="T4" fmla="*/ 2147483647 w 20"/>
                <a:gd name="T5" fmla="*/ 2147483647 h 48"/>
                <a:gd name="T6" fmla="*/ 2147483647 w 20"/>
                <a:gd name="T7" fmla="*/ 2147483647 h 48"/>
                <a:gd name="T8" fmla="*/ 2147483647 w 20"/>
                <a:gd name="T9" fmla="*/ 2147483647 h 48"/>
                <a:gd name="T10" fmla="*/ 2147483647 w 20"/>
                <a:gd name="T11" fmla="*/ 0 h 48"/>
                <a:gd name="T12" fmla="*/ 2147483647 w 20"/>
                <a:gd name="T13" fmla="*/ 0 h 48"/>
                <a:gd name="T14" fmla="*/ 2147483647 w 20"/>
                <a:gd name="T15" fmla="*/ 0 h 48"/>
                <a:gd name="T16" fmla="*/ 2147483647 w 20"/>
                <a:gd name="T17" fmla="*/ 0 h 48"/>
                <a:gd name="T18" fmla="*/ 2147483647 w 20"/>
                <a:gd name="T19" fmla="*/ 0 h 48"/>
                <a:gd name="T20" fmla="*/ 2147483647 w 20"/>
                <a:gd name="T21" fmla="*/ 2147483647 h 48"/>
                <a:gd name="T22" fmla="*/ 2147483647 w 20"/>
                <a:gd name="T23" fmla="*/ 2147483647 h 48"/>
                <a:gd name="T24" fmla="*/ 2147483647 w 20"/>
                <a:gd name="T25" fmla="*/ 2147483647 h 48"/>
                <a:gd name="T26" fmla="*/ 0 w 20"/>
                <a:gd name="T27" fmla="*/ 2147483647 h 48"/>
                <a:gd name="T28" fmla="*/ 0 w 20"/>
                <a:gd name="T29" fmla="*/ 2147483647 h 48"/>
                <a:gd name="T30" fmla="*/ 0 w 20"/>
                <a:gd name="T31" fmla="*/ 2147483647 h 48"/>
                <a:gd name="T32" fmla="*/ 2147483647 w 20"/>
                <a:gd name="T33" fmla="*/ 2147483647 h 48"/>
                <a:gd name="T34" fmla="*/ 2147483647 w 20"/>
                <a:gd name="T35" fmla="*/ 2147483647 h 48"/>
                <a:gd name="T36" fmla="*/ 2147483647 w 20"/>
                <a:gd name="T37" fmla="*/ 2147483647 h 48"/>
                <a:gd name="T38" fmla="*/ 2147483647 w 20"/>
                <a:gd name="T39" fmla="*/ 2147483647 h 48"/>
                <a:gd name="T40" fmla="*/ 2147483647 w 20"/>
                <a:gd name="T41" fmla="*/ 2147483647 h 48"/>
                <a:gd name="T42" fmla="*/ 2147483647 w 20"/>
                <a:gd name="T43" fmla="*/ 2147483647 h 48"/>
                <a:gd name="T44" fmla="*/ 2147483647 w 20"/>
                <a:gd name="T45" fmla="*/ 2147483647 h 48"/>
                <a:gd name="T46" fmla="*/ 2147483647 w 20"/>
                <a:gd name="T47" fmla="*/ 2147483647 h 48"/>
                <a:gd name="T48" fmla="*/ 2147483647 w 20"/>
                <a:gd name="T49" fmla="*/ 2147483647 h 48"/>
                <a:gd name="T50" fmla="*/ 2147483647 w 20"/>
                <a:gd name="T51" fmla="*/ 2147483647 h 48"/>
                <a:gd name="T52" fmla="*/ 2147483647 w 20"/>
                <a:gd name="T53" fmla="*/ 2147483647 h 48"/>
                <a:gd name="T54" fmla="*/ 2147483647 w 20"/>
                <a:gd name="T55" fmla="*/ 2147483647 h 48"/>
                <a:gd name="T56" fmla="*/ 2147483647 w 20"/>
                <a:gd name="T57" fmla="*/ 2147483647 h 48"/>
                <a:gd name="T58" fmla="*/ 2147483647 w 20"/>
                <a:gd name="T59" fmla="*/ 2147483647 h 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48"/>
                <a:gd name="T92" fmla="*/ 20 w 20"/>
                <a:gd name="T93" fmla="*/ 48 h 4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48">
                  <a:moveTo>
                    <a:pt x="20" y="9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9" name="Line 1866"/>
            <p:cNvSpPr>
              <a:spLocks noChangeShapeType="1"/>
            </p:cNvSpPr>
            <p:nvPr/>
          </p:nvSpPr>
          <p:spPr bwMode="auto">
            <a:xfrm>
              <a:off x="2930126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0" name="Freeform 1867"/>
            <p:cNvSpPr>
              <a:spLocks/>
            </p:cNvSpPr>
            <p:nvPr/>
          </p:nvSpPr>
          <p:spPr bwMode="auto">
            <a:xfrm>
              <a:off x="2927360" y="2679083"/>
              <a:ext cx="17982" cy="5641"/>
            </a:xfrm>
            <a:custGeom>
              <a:avLst/>
              <a:gdLst>
                <a:gd name="T0" fmla="*/ 2147483647 w 68"/>
                <a:gd name="T1" fmla="*/ 0 h 19"/>
                <a:gd name="T2" fmla="*/ 2147483647 w 68"/>
                <a:gd name="T3" fmla="*/ 0 h 19"/>
                <a:gd name="T4" fmla="*/ 2147483647 w 68"/>
                <a:gd name="T5" fmla="*/ 2147483647 h 19"/>
                <a:gd name="T6" fmla="*/ 2147483647 w 68"/>
                <a:gd name="T7" fmla="*/ 2147483647 h 19"/>
                <a:gd name="T8" fmla="*/ 2147483647 w 68"/>
                <a:gd name="T9" fmla="*/ 2147483647 h 19"/>
                <a:gd name="T10" fmla="*/ 2147483647 w 68"/>
                <a:gd name="T11" fmla="*/ 2147483647 h 19"/>
                <a:gd name="T12" fmla="*/ 0 w 68"/>
                <a:gd name="T13" fmla="*/ 2147483647 h 19"/>
                <a:gd name="T14" fmla="*/ 0 w 68"/>
                <a:gd name="T15" fmla="*/ 2147483647 h 19"/>
                <a:gd name="T16" fmla="*/ 0 w 68"/>
                <a:gd name="T17" fmla="*/ 2147483647 h 19"/>
                <a:gd name="T18" fmla="*/ 2147483647 w 68"/>
                <a:gd name="T19" fmla="*/ 2147483647 h 19"/>
                <a:gd name="T20" fmla="*/ 2147483647 w 68"/>
                <a:gd name="T21" fmla="*/ 2147483647 h 19"/>
                <a:gd name="T22" fmla="*/ 2147483647 w 68"/>
                <a:gd name="T23" fmla="*/ 2147483647 h 19"/>
                <a:gd name="T24" fmla="*/ 2147483647 w 68"/>
                <a:gd name="T25" fmla="*/ 2147483647 h 19"/>
                <a:gd name="T26" fmla="*/ 2147483647 w 68"/>
                <a:gd name="T27" fmla="*/ 2147483647 h 19"/>
                <a:gd name="T28" fmla="*/ 2147483647 w 68"/>
                <a:gd name="T29" fmla="*/ 2147483647 h 19"/>
                <a:gd name="T30" fmla="*/ 2147483647 w 68"/>
                <a:gd name="T31" fmla="*/ 2147483647 h 19"/>
                <a:gd name="T32" fmla="*/ 2147483647 w 68"/>
                <a:gd name="T33" fmla="*/ 2147483647 h 19"/>
                <a:gd name="T34" fmla="*/ 2147483647 w 68"/>
                <a:gd name="T35" fmla="*/ 2147483647 h 19"/>
                <a:gd name="T36" fmla="*/ 2147483647 w 68"/>
                <a:gd name="T37" fmla="*/ 2147483647 h 19"/>
                <a:gd name="T38" fmla="*/ 2147483647 w 68"/>
                <a:gd name="T39" fmla="*/ 2147483647 h 19"/>
                <a:gd name="T40" fmla="*/ 2147483647 w 68"/>
                <a:gd name="T41" fmla="*/ 2147483647 h 19"/>
                <a:gd name="T42" fmla="*/ 2147483647 w 68"/>
                <a:gd name="T43" fmla="*/ 2147483647 h 19"/>
                <a:gd name="T44" fmla="*/ 2147483647 w 68"/>
                <a:gd name="T45" fmla="*/ 2147483647 h 19"/>
                <a:gd name="T46" fmla="*/ 2147483647 w 68"/>
                <a:gd name="T47" fmla="*/ 2147483647 h 19"/>
                <a:gd name="T48" fmla="*/ 2147483647 w 68"/>
                <a:gd name="T49" fmla="*/ 2147483647 h 19"/>
                <a:gd name="T50" fmla="*/ 2147483647 w 68"/>
                <a:gd name="T51" fmla="*/ 2147483647 h 19"/>
                <a:gd name="T52" fmla="*/ 2147483647 w 68"/>
                <a:gd name="T53" fmla="*/ 2147483647 h 19"/>
                <a:gd name="T54" fmla="*/ 2147483647 w 68"/>
                <a:gd name="T55" fmla="*/ 0 h 19"/>
                <a:gd name="T56" fmla="*/ 2147483647 w 68"/>
                <a:gd name="T57" fmla="*/ 0 h 19"/>
                <a:gd name="T58" fmla="*/ 2147483647 w 6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8"/>
                <a:gd name="T91" fmla="*/ 0 h 19"/>
                <a:gd name="T92" fmla="*/ 68 w 6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8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58" y="19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68" y="17"/>
                  </a:lnTo>
                  <a:lnTo>
                    <a:pt x="68" y="14"/>
                  </a:lnTo>
                  <a:lnTo>
                    <a:pt x="68" y="11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6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1" name="Line 1868"/>
            <p:cNvSpPr>
              <a:spLocks noChangeShapeType="1"/>
            </p:cNvSpPr>
            <p:nvPr/>
          </p:nvSpPr>
          <p:spPr bwMode="auto">
            <a:xfrm>
              <a:off x="2943959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2" name="Freeform 1869"/>
            <p:cNvSpPr>
              <a:spLocks/>
            </p:cNvSpPr>
            <p:nvPr/>
          </p:nvSpPr>
          <p:spPr bwMode="auto">
            <a:xfrm>
              <a:off x="2941192" y="2679083"/>
              <a:ext cx="23515" cy="5641"/>
            </a:xfrm>
            <a:custGeom>
              <a:avLst/>
              <a:gdLst>
                <a:gd name="T0" fmla="*/ 2147483647 w 87"/>
                <a:gd name="T1" fmla="*/ 0 h 19"/>
                <a:gd name="T2" fmla="*/ 2147483647 w 87"/>
                <a:gd name="T3" fmla="*/ 0 h 19"/>
                <a:gd name="T4" fmla="*/ 2147483647 w 87"/>
                <a:gd name="T5" fmla="*/ 2147483647 h 19"/>
                <a:gd name="T6" fmla="*/ 2147483647 w 87"/>
                <a:gd name="T7" fmla="*/ 2147483647 h 19"/>
                <a:gd name="T8" fmla="*/ 2147483647 w 87"/>
                <a:gd name="T9" fmla="*/ 2147483647 h 19"/>
                <a:gd name="T10" fmla="*/ 2147483647 w 87"/>
                <a:gd name="T11" fmla="*/ 2147483647 h 19"/>
                <a:gd name="T12" fmla="*/ 2147483647 w 87"/>
                <a:gd name="T13" fmla="*/ 2147483647 h 19"/>
                <a:gd name="T14" fmla="*/ 0 w 87"/>
                <a:gd name="T15" fmla="*/ 2147483647 h 19"/>
                <a:gd name="T16" fmla="*/ 2147483647 w 87"/>
                <a:gd name="T17" fmla="*/ 2147483647 h 19"/>
                <a:gd name="T18" fmla="*/ 2147483647 w 87"/>
                <a:gd name="T19" fmla="*/ 2147483647 h 19"/>
                <a:gd name="T20" fmla="*/ 2147483647 w 87"/>
                <a:gd name="T21" fmla="*/ 2147483647 h 19"/>
                <a:gd name="T22" fmla="*/ 2147483647 w 87"/>
                <a:gd name="T23" fmla="*/ 2147483647 h 19"/>
                <a:gd name="T24" fmla="*/ 2147483647 w 87"/>
                <a:gd name="T25" fmla="*/ 2147483647 h 19"/>
                <a:gd name="T26" fmla="*/ 2147483647 w 87"/>
                <a:gd name="T27" fmla="*/ 2147483647 h 19"/>
                <a:gd name="T28" fmla="*/ 2147483647 w 87"/>
                <a:gd name="T29" fmla="*/ 2147483647 h 19"/>
                <a:gd name="T30" fmla="*/ 2147483647 w 87"/>
                <a:gd name="T31" fmla="*/ 2147483647 h 19"/>
                <a:gd name="T32" fmla="*/ 2147483647 w 87"/>
                <a:gd name="T33" fmla="*/ 2147483647 h 19"/>
                <a:gd name="T34" fmla="*/ 2147483647 w 87"/>
                <a:gd name="T35" fmla="*/ 2147483647 h 19"/>
                <a:gd name="T36" fmla="*/ 2147483647 w 87"/>
                <a:gd name="T37" fmla="*/ 2147483647 h 19"/>
                <a:gd name="T38" fmla="*/ 2147483647 w 87"/>
                <a:gd name="T39" fmla="*/ 2147483647 h 19"/>
                <a:gd name="T40" fmla="*/ 2147483647 w 87"/>
                <a:gd name="T41" fmla="*/ 2147483647 h 19"/>
                <a:gd name="T42" fmla="*/ 2147483647 w 87"/>
                <a:gd name="T43" fmla="*/ 2147483647 h 19"/>
                <a:gd name="T44" fmla="*/ 2147483647 w 87"/>
                <a:gd name="T45" fmla="*/ 2147483647 h 19"/>
                <a:gd name="T46" fmla="*/ 2147483647 w 87"/>
                <a:gd name="T47" fmla="*/ 2147483647 h 19"/>
                <a:gd name="T48" fmla="*/ 2147483647 w 87"/>
                <a:gd name="T49" fmla="*/ 2147483647 h 19"/>
                <a:gd name="T50" fmla="*/ 2147483647 w 87"/>
                <a:gd name="T51" fmla="*/ 2147483647 h 19"/>
                <a:gd name="T52" fmla="*/ 2147483647 w 87"/>
                <a:gd name="T53" fmla="*/ 2147483647 h 19"/>
                <a:gd name="T54" fmla="*/ 2147483647 w 87"/>
                <a:gd name="T55" fmla="*/ 0 h 19"/>
                <a:gd name="T56" fmla="*/ 2147483647 w 87"/>
                <a:gd name="T57" fmla="*/ 0 h 19"/>
                <a:gd name="T58" fmla="*/ 2147483647 w 8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7"/>
                <a:gd name="T91" fmla="*/ 0 h 19"/>
                <a:gd name="T92" fmla="*/ 87 w 8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7" h="19">
                  <a:moveTo>
                    <a:pt x="11" y="0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72" y="19"/>
                  </a:lnTo>
                  <a:lnTo>
                    <a:pt x="77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3" y="14"/>
                  </a:lnTo>
                  <a:lnTo>
                    <a:pt x="87" y="14"/>
                  </a:lnTo>
                  <a:lnTo>
                    <a:pt x="87" y="11"/>
                  </a:lnTo>
                  <a:lnTo>
                    <a:pt x="87" y="8"/>
                  </a:lnTo>
                  <a:lnTo>
                    <a:pt x="83" y="6"/>
                  </a:lnTo>
                  <a:lnTo>
                    <a:pt x="81" y="2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3" name="Line 1870"/>
            <p:cNvSpPr>
              <a:spLocks noChangeShapeType="1"/>
            </p:cNvSpPr>
            <p:nvPr/>
          </p:nvSpPr>
          <p:spPr bwMode="auto">
            <a:xfrm>
              <a:off x="2961940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4" name="Freeform 1871"/>
            <p:cNvSpPr>
              <a:spLocks/>
            </p:cNvSpPr>
            <p:nvPr/>
          </p:nvSpPr>
          <p:spPr bwMode="auto">
            <a:xfrm>
              <a:off x="2959174" y="2679083"/>
              <a:ext cx="8299" cy="5641"/>
            </a:xfrm>
            <a:custGeom>
              <a:avLst/>
              <a:gdLst>
                <a:gd name="T0" fmla="*/ 2147483647 w 31"/>
                <a:gd name="T1" fmla="*/ 0 h 19"/>
                <a:gd name="T2" fmla="*/ 2147483647 w 31"/>
                <a:gd name="T3" fmla="*/ 0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0 w 31"/>
                <a:gd name="T11" fmla="*/ 2147483647 h 19"/>
                <a:gd name="T12" fmla="*/ 0 w 31"/>
                <a:gd name="T13" fmla="*/ 2147483647 h 19"/>
                <a:gd name="T14" fmla="*/ 0 w 31"/>
                <a:gd name="T15" fmla="*/ 2147483647 h 19"/>
                <a:gd name="T16" fmla="*/ 0 w 31"/>
                <a:gd name="T17" fmla="*/ 2147483647 h 19"/>
                <a:gd name="T18" fmla="*/ 0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2147483647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2147483647 w 31"/>
                <a:gd name="T31" fmla="*/ 2147483647 h 19"/>
                <a:gd name="T32" fmla="*/ 2147483647 w 31"/>
                <a:gd name="T33" fmla="*/ 2147483647 h 19"/>
                <a:gd name="T34" fmla="*/ 2147483647 w 31"/>
                <a:gd name="T35" fmla="*/ 2147483647 h 19"/>
                <a:gd name="T36" fmla="*/ 2147483647 w 31"/>
                <a:gd name="T37" fmla="*/ 2147483647 h 19"/>
                <a:gd name="T38" fmla="*/ 2147483647 w 31"/>
                <a:gd name="T39" fmla="*/ 2147483647 h 19"/>
                <a:gd name="T40" fmla="*/ 2147483647 w 31"/>
                <a:gd name="T41" fmla="*/ 2147483647 h 19"/>
                <a:gd name="T42" fmla="*/ 2147483647 w 31"/>
                <a:gd name="T43" fmla="*/ 2147483647 h 19"/>
                <a:gd name="T44" fmla="*/ 2147483647 w 31"/>
                <a:gd name="T45" fmla="*/ 2147483647 h 19"/>
                <a:gd name="T46" fmla="*/ 2147483647 w 31"/>
                <a:gd name="T47" fmla="*/ 2147483647 h 19"/>
                <a:gd name="T48" fmla="*/ 2147483647 w 31"/>
                <a:gd name="T49" fmla="*/ 2147483647 h 19"/>
                <a:gd name="T50" fmla="*/ 2147483647 w 31"/>
                <a:gd name="T51" fmla="*/ 2147483647 h 19"/>
                <a:gd name="T52" fmla="*/ 2147483647 w 31"/>
                <a:gd name="T53" fmla="*/ 2147483647 h 19"/>
                <a:gd name="T54" fmla="*/ 2147483647 w 31"/>
                <a:gd name="T55" fmla="*/ 0 h 19"/>
                <a:gd name="T56" fmla="*/ 2147483647 w 31"/>
                <a:gd name="T57" fmla="*/ 0 h 19"/>
                <a:gd name="T58" fmla="*/ 2147483647 w 3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9"/>
                <a:gd name="T92" fmla="*/ 31 w 3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9">
                  <a:moveTo>
                    <a:pt x="9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17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5" name="Line 1872"/>
            <p:cNvSpPr>
              <a:spLocks noChangeShapeType="1"/>
            </p:cNvSpPr>
            <p:nvPr/>
          </p:nvSpPr>
          <p:spPr bwMode="auto">
            <a:xfrm>
              <a:off x="2964706" y="267908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6" name="Freeform 1873"/>
            <p:cNvSpPr>
              <a:spLocks/>
            </p:cNvSpPr>
            <p:nvPr/>
          </p:nvSpPr>
          <p:spPr bwMode="auto">
            <a:xfrm>
              <a:off x="2961940" y="2679083"/>
              <a:ext cx="5533" cy="5641"/>
            </a:xfrm>
            <a:custGeom>
              <a:avLst/>
              <a:gdLst>
                <a:gd name="T0" fmla="*/ 2147483647 w 20"/>
                <a:gd name="T1" fmla="*/ 0 h 19"/>
                <a:gd name="T2" fmla="*/ 2147483647 w 20"/>
                <a:gd name="T3" fmla="*/ 0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0 w 20"/>
                <a:gd name="T11" fmla="*/ 2147483647 h 19"/>
                <a:gd name="T12" fmla="*/ 0 w 20"/>
                <a:gd name="T13" fmla="*/ 2147483647 h 19"/>
                <a:gd name="T14" fmla="*/ 0 w 20"/>
                <a:gd name="T15" fmla="*/ 2147483647 h 19"/>
                <a:gd name="T16" fmla="*/ 0 w 20"/>
                <a:gd name="T17" fmla="*/ 2147483647 h 19"/>
                <a:gd name="T18" fmla="*/ 0 w 20"/>
                <a:gd name="T19" fmla="*/ 2147483647 h 19"/>
                <a:gd name="T20" fmla="*/ 2147483647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2147483647 w 20"/>
                <a:gd name="T27" fmla="*/ 2147483647 h 19"/>
                <a:gd name="T28" fmla="*/ 2147483647 w 20"/>
                <a:gd name="T29" fmla="*/ 2147483647 h 19"/>
                <a:gd name="T30" fmla="*/ 2147483647 w 20"/>
                <a:gd name="T31" fmla="*/ 2147483647 h 19"/>
                <a:gd name="T32" fmla="*/ 2147483647 w 20"/>
                <a:gd name="T33" fmla="*/ 2147483647 h 19"/>
                <a:gd name="T34" fmla="*/ 2147483647 w 20"/>
                <a:gd name="T35" fmla="*/ 2147483647 h 19"/>
                <a:gd name="T36" fmla="*/ 2147483647 w 20"/>
                <a:gd name="T37" fmla="*/ 2147483647 h 19"/>
                <a:gd name="T38" fmla="*/ 2147483647 w 20"/>
                <a:gd name="T39" fmla="*/ 2147483647 h 19"/>
                <a:gd name="T40" fmla="*/ 2147483647 w 20"/>
                <a:gd name="T41" fmla="*/ 2147483647 h 19"/>
                <a:gd name="T42" fmla="*/ 2147483647 w 20"/>
                <a:gd name="T43" fmla="*/ 2147483647 h 19"/>
                <a:gd name="T44" fmla="*/ 2147483647 w 20"/>
                <a:gd name="T45" fmla="*/ 2147483647 h 19"/>
                <a:gd name="T46" fmla="*/ 2147483647 w 20"/>
                <a:gd name="T47" fmla="*/ 2147483647 h 19"/>
                <a:gd name="T48" fmla="*/ 2147483647 w 20"/>
                <a:gd name="T49" fmla="*/ 2147483647 h 19"/>
                <a:gd name="T50" fmla="*/ 2147483647 w 20"/>
                <a:gd name="T51" fmla="*/ 2147483647 h 19"/>
                <a:gd name="T52" fmla="*/ 2147483647 w 20"/>
                <a:gd name="T53" fmla="*/ 2147483647 h 19"/>
                <a:gd name="T54" fmla="*/ 2147483647 w 20"/>
                <a:gd name="T55" fmla="*/ 0 h 19"/>
                <a:gd name="T56" fmla="*/ 2147483647 w 20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19"/>
                <a:gd name="T89" fmla="*/ 20 w 20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19">
                  <a:moveTo>
                    <a:pt x="12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7" name="Line 1874"/>
            <p:cNvSpPr>
              <a:spLocks noChangeShapeType="1"/>
            </p:cNvSpPr>
            <p:nvPr/>
          </p:nvSpPr>
          <p:spPr bwMode="auto">
            <a:xfrm>
              <a:off x="2967472" y="2683314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8" name="Freeform 1875"/>
            <p:cNvSpPr>
              <a:spLocks/>
            </p:cNvSpPr>
            <p:nvPr/>
          </p:nvSpPr>
          <p:spPr bwMode="auto">
            <a:xfrm>
              <a:off x="2961940" y="2679083"/>
              <a:ext cx="5533" cy="15515"/>
            </a:xfrm>
            <a:custGeom>
              <a:avLst/>
              <a:gdLst>
                <a:gd name="T0" fmla="*/ 2147483647 w 20"/>
                <a:gd name="T1" fmla="*/ 2147483647 h 52"/>
                <a:gd name="T2" fmla="*/ 2147483647 w 20"/>
                <a:gd name="T3" fmla="*/ 2147483647 h 52"/>
                <a:gd name="T4" fmla="*/ 2147483647 w 20"/>
                <a:gd name="T5" fmla="*/ 2147483647 h 52"/>
                <a:gd name="T6" fmla="*/ 2147483647 w 20"/>
                <a:gd name="T7" fmla="*/ 2147483647 h 52"/>
                <a:gd name="T8" fmla="*/ 2147483647 w 20"/>
                <a:gd name="T9" fmla="*/ 2147483647 h 52"/>
                <a:gd name="T10" fmla="*/ 2147483647 w 20"/>
                <a:gd name="T11" fmla="*/ 2147483647 h 52"/>
                <a:gd name="T12" fmla="*/ 2147483647 w 20"/>
                <a:gd name="T13" fmla="*/ 0 h 52"/>
                <a:gd name="T14" fmla="*/ 2147483647 w 20"/>
                <a:gd name="T15" fmla="*/ 0 h 52"/>
                <a:gd name="T16" fmla="*/ 2147483647 w 20"/>
                <a:gd name="T17" fmla="*/ 0 h 52"/>
                <a:gd name="T18" fmla="*/ 2147483647 w 20"/>
                <a:gd name="T19" fmla="*/ 2147483647 h 52"/>
                <a:gd name="T20" fmla="*/ 2147483647 w 20"/>
                <a:gd name="T21" fmla="*/ 2147483647 h 52"/>
                <a:gd name="T22" fmla="*/ 2147483647 w 20"/>
                <a:gd name="T23" fmla="*/ 2147483647 h 52"/>
                <a:gd name="T24" fmla="*/ 2147483647 w 20"/>
                <a:gd name="T25" fmla="*/ 2147483647 h 52"/>
                <a:gd name="T26" fmla="*/ 0 w 20"/>
                <a:gd name="T27" fmla="*/ 2147483647 h 52"/>
                <a:gd name="T28" fmla="*/ 0 w 20"/>
                <a:gd name="T29" fmla="*/ 2147483647 h 52"/>
                <a:gd name="T30" fmla="*/ 0 w 20"/>
                <a:gd name="T31" fmla="*/ 2147483647 h 52"/>
                <a:gd name="T32" fmla="*/ 2147483647 w 20"/>
                <a:gd name="T33" fmla="*/ 2147483647 h 52"/>
                <a:gd name="T34" fmla="*/ 2147483647 w 20"/>
                <a:gd name="T35" fmla="*/ 2147483647 h 52"/>
                <a:gd name="T36" fmla="*/ 2147483647 w 20"/>
                <a:gd name="T37" fmla="*/ 2147483647 h 52"/>
                <a:gd name="T38" fmla="*/ 2147483647 w 20"/>
                <a:gd name="T39" fmla="*/ 2147483647 h 52"/>
                <a:gd name="T40" fmla="*/ 2147483647 w 20"/>
                <a:gd name="T41" fmla="*/ 2147483647 h 52"/>
                <a:gd name="T42" fmla="*/ 2147483647 w 20"/>
                <a:gd name="T43" fmla="*/ 2147483647 h 52"/>
                <a:gd name="T44" fmla="*/ 2147483647 w 20"/>
                <a:gd name="T45" fmla="*/ 2147483647 h 52"/>
                <a:gd name="T46" fmla="*/ 2147483647 w 20"/>
                <a:gd name="T47" fmla="*/ 2147483647 h 52"/>
                <a:gd name="T48" fmla="*/ 2147483647 w 20"/>
                <a:gd name="T49" fmla="*/ 2147483647 h 52"/>
                <a:gd name="T50" fmla="*/ 2147483647 w 20"/>
                <a:gd name="T51" fmla="*/ 2147483647 h 52"/>
                <a:gd name="T52" fmla="*/ 2147483647 w 20"/>
                <a:gd name="T53" fmla="*/ 2147483647 h 52"/>
                <a:gd name="T54" fmla="*/ 2147483647 w 20"/>
                <a:gd name="T55" fmla="*/ 2147483647 h 52"/>
                <a:gd name="T56" fmla="*/ 2147483647 w 20"/>
                <a:gd name="T57" fmla="*/ 2147483647 h 52"/>
                <a:gd name="T58" fmla="*/ 2147483647 w 20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52"/>
                <a:gd name="T92" fmla="*/ 20 w 20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52">
                  <a:moveTo>
                    <a:pt x="20" y="11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0" y="43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9" name="Line 1876"/>
            <p:cNvSpPr>
              <a:spLocks noChangeShapeType="1"/>
            </p:cNvSpPr>
            <p:nvPr/>
          </p:nvSpPr>
          <p:spPr bwMode="auto">
            <a:xfrm>
              <a:off x="2964706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0" name="Freeform 1877"/>
            <p:cNvSpPr>
              <a:spLocks/>
            </p:cNvSpPr>
            <p:nvPr/>
          </p:nvSpPr>
          <p:spPr bwMode="auto">
            <a:xfrm>
              <a:off x="2961940" y="2688955"/>
              <a:ext cx="12449" cy="5641"/>
            </a:xfrm>
            <a:custGeom>
              <a:avLst/>
              <a:gdLst>
                <a:gd name="T0" fmla="*/ 2147483647 w 43"/>
                <a:gd name="T1" fmla="*/ 0 h 21"/>
                <a:gd name="T2" fmla="*/ 2147483647 w 43"/>
                <a:gd name="T3" fmla="*/ 0 h 21"/>
                <a:gd name="T4" fmla="*/ 2147483647 w 43"/>
                <a:gd name="T5" fmla="*/ 0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2147483647 w 43"/>
                <a:gd name="T11" fmla="*/ 2147483647 h 21"/>
                <a:gd name="T12" fmla="*/ 0 w 43"/>
                <a:gd name="T13" fmla="*/ 2147483647 h 21"/>
                <a:gd name="T14" fmla="*/ 0 w 43"/>
                <a:gd name="T15" fmla="*/ 2147483647 h 21"/>
                <a:gd name="T16" fmla="*/ 0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2147483647 w 43"/>
                <a:gd name="T31" fmla="*/ 2147483647 h 21"/>
                <a:gd name="T32" fmla="*/ 2147483647 w 43"/>
                <a:gd name="T33" fmla="*/ 2147483647 h 21"/>
                <a:gd name="T34" fmla="*/ 2147483647 w 43"/>
                <a:gd name="T35" fmla="*/ 2147483647 h 21"/>
                <a:gd name="T36" fmla="*/ 2147483647 w 43"/>
                <a:gd name="T37" fmla="*/ 2147483647 h 21"/>
                <a:gd name="T38" fmla="*/ 2147483647 w 43"/>
                <a:gd name="T39" fmla="*/ 2147483647 h 21"/>
                <a:gd name="T40" fmla="*/ 2147483647 w 43"/>
                <a:gd name="T41" fmla="*/ 2147483647 h 21"/>
                <a:gd name="T42" fmla="*/ 2147483647 w 43"/>
                <a:gd name="T43" fmla="*/ 2147483647 h 21"/>
                <a:gd name="T44" fmla="*/ 2147483647 w 43"/>
                <a:gd name="T45" fmla="*/ 2147483647 h 21"/>
                <a:gd name="T46" fmla="*/ 2147483647 w 43"/>
                <a:gd name="T47" fmla="*/ 2147483647 h 21"/>
                <a:gd name="T48" fmla="*/ 2147483647 w 43"/>
                <a:gd name="T49" fmla="*/ 2147483647 h 21"/>
                <a:gd name="T50" fmla="*/ 2147483647 w 43"/>
                <a:gd name="T51" fmla="*/ 2147483647 h 21"/>
                <a:gd name="T52" fmla="*/ 2147483647 w 43"/>
                <a:gd name="T53" fmla="*/ 0 h 21"/>
                <a:gd name="T54" fmla="*/ 2147483647 w 43"/>
                <a:gd name="T55" fmla="*/ 0 h 21"/>
                <a:gd name="T56" fmla="*/ 2147483647 w 43"/>
                <a:gd name="T57" fmla="*/ 0 h 21"/>
                <a:gd name="T58" fmla="*/ 2147483647 w 4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1"/>
                <a:gd name="T92" fmla="*/ 43 w 4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1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29" y="21"/>
                  </a:lnTo>
                  <a:lnTo>
                    <a:pt x="35" y="21"/>
                  </a:lnTo>
                  <a:lnTo>
                    <a:pt x="38" y="21"/>
                  </a:lnTo>
                  <a:lnTo>
                    <a:pt x="41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9"/>
                  </a:lnTo>
                  <a:lnTo>
                    <a:pt x="43" y="6"/>
                  </a:lnTo>
                  <a:lnTo>
                    <a:pt x="41" y="4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1" name="Line 1878"/>
            <p:cNvSpPr>
              <a:spLocks noChangeShapeType="1"/>
            </p:cNvSpPr>
            <p:nvPr/>
          </p:nvSpPr>
          <p:spPr bwMode="auto">
            <a:xfrm>
              <a:off x="2971623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2" name="Freeform 1879"/>
            <p:cNvSpPr>
              <a:spLocks/>
            </p:cNvSpPr>
            <p:nvPr/>
          </p:nvSpPr>
          <p:spPr bwMode="auto">
            <a:xfrm>
              <a:off x="2968857" y="2688955"/>
              <a:ext cx="9683" cy="5641"/>
            </a:xfrm>
            <a:custGeom>
              <a:avLst/>
              <a:gdLst>
                <a:gd name="T0" fmla="*/ 2147483647 w 34"/>
                <a:gd name="T1" fmla="*/ 0 h 21"/>
                <a:gd name="T2" fmla="*/ 2147483647 w 34"/>
                <a:gd name="T3" fmla="*/ 0 h 21"/>
                <a:gd name="T4" fmla="*/ 2147483647 w 34"/>
                <a:gd name="T5" fmla="*/ 0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0 w 34"/>
                <a:gd name="T11" fmla="*/ 2147483647 h 21"/>
                <a:gd name="T12" fmla="*/ 0 w 34"/>
                <a:gd name="T13" fmla="*/ 2147483647 h 21"/>
                <a:gd name="T14" fmla="*/ 0 w 34"/>
                <a:gd name="T15" fmla="*/ 2147483647 h 21"/>
                <a:gd name="T16" fmla="*/ 0 w 34"/>
                <a:gd name="T17" fmla="*/ 2147483647 h 21"/>
                <a:gd name="T18" fmla="*/ 0 w 34"/>
                <a:gd name="T19" fmla="*/ 2147483647 h 21"/>
                <a:gd name="T20" fmla="*/ 2147483647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2147483647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2147483647 w 34"/>
                <a:gd name="T51" fmla="*/ 2147483647 h 21"/>
                <a:gd name="T52" fmla="*/ 2147483647 w 34"/>
                <a:gd name="T53" fmla="*/ 0 h 21"/>
                <a:gd name="T54" fmla="*/ 2147483647 w 34"/>
                <a:gd name="T55" fmla="*/ 0 h 21"/>
                <a:gd name="T56" fmla="*/ 2147483647 w 34"/>
                <a:gd name="T57" fmla="*/ 0 h 21"/>
                <a:gd name="T58" fmla="*/ 2147483647 w 3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1"/>
                <a:gd name="T92" fmla="*/ 34 w 3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1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1" y="17"/>
                  </a:lnTo>
                  <a:lnTo>
                    <a:pt x="34" y="15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4" y="6"/>
                  </a:lnTo>
                  <a:lnTo>
                    <a:pt x="31" y="4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3" name="Line 1880"/>
            <p:cNvSpPr>
              <a:spLocks noChangeShapeType="1"/>
            </p:cNvSpPr>
            <p:nvPr/>
          </p:nvSpPr>
          <p:spPr bwMode="auto">
            <a:xfrm>
              <a:off x="2975771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4" name="Freeform 1881"/>
            <p:cNvSpPr>
              <a:spLocks/>
            </p:cNvSpPr>
            <p:nvPr/>
          </p:nvSpPr>
          <p:spPr bwMode="auto">
            <a:xfrm>
              <a:off x="2973005" y="2688955"/>
              <a:ext cx="12449" cy="5641"/>
            </a:xfrm>
            <a:custGeom>
              <a:avLst/>
              <a:gdLst>
                <a:gd name="T0" fmla="*/ 2147483647 w 46"/>
                <a:gd name="T1" fmla="*/ 0 h 21"/>
                <a:gd name="T2" fmla="*/ 2147483647 w 46"/>
                <a:gd name="T3" fmla="*/ 0 h 21"/>
                <a:gd name="T4" fmla="*/ 2147483647 w 46"/>
                <a:gd name="T5" fmla="*/ 0 h 21"/>
                <a:gd name="T6" fmla="*/ 2147483647 w 46"/>
                <a:gd name="T7" fmla="*/ 2147483647 h 21"/>
                <a:gd name="T8" fmla="*/ 2147483647 w 46"/>
                <a:gd name="T9" fmla="*/ 2147483647 h 21"/>
                <a:gd name="T10" fmla="*/ 2147483647 w 46"/>
                <a:gd name="T11" fmla="*/ 2147483647 h 21"/>
                <a:gd name="T12" fmla="*/ 0 w 46"/>
                <a:gd name="T13" fmla="*/ 2147483647 h 21"/>
                <a:gd name="T14" fmla="*/ 0 w 46"/>
                <a:gd name="T15" fmla="*/ 2147483647 h 21"/>
                <a:gd name="T16" fmla="*/ 0 w 46"/>
                <a:gd name="T17" fmla="*/ 2147483647 h 21"/>
                <a:gd name="T18" fmla="*/ 2147483647 w 46"/>
                <a:gd name="T19" fmla="*/ 2147483647 h 21"/>
                <a:gd name="T20" fmla="*/ 2147483647 w 46"/>
                <a:gd name="T21" fmla="*/ 2147483647 h 21"/>
                <a:gd name="T22" fmla="*/ 2147483647 w 46"/>
                <a:gd name="T23" fmla="*/ 2147483647 h 21"/>
                <a:gd name="T24" fmla="*/ 2147483647 w 46"/>
                <a:gd name="T25" fmla="*/ 2147483647 h 21"/>
                <a:gd name="T26" fmla="*/ 2147483647 w 46"/>
                <a:gd name="T27" fmla="*/ 2147483647 h 21"/>
                <a:gd name="T28" fmla="*/ 2147483647 w 46"/>
                <a:gd name="T29" fmla="*/ 2147483647 h 21"/>
                <a:gd name="T30" fmla="*/ 2147483647 w 46"/>
                <a:gd name="T31" fmla="*/ 2147483647 h 21"/>
                <a:gd name="T32" fmla="*/ 2147483647 w 46"/>
                <a:gd name="T33" fmla="*/ 2147483647 h 21"/>
                <a:gd name="T34" fmla="*/ 2147483647 w 46"/>
                <a:gd name="T35" fmla="*/ 2147483647 h 21"/>
                <a:gd name="T36" fmla="*/ 2147483647 w 46"/>
                <a:gd name="T37" fmla="*/ 2147483647 h 21"/>
                <a:gd name="T38" fmla="*/ 2147483647 w 46"/>
                <a:gd name="T39" fmla="*/ 2147483647 h 21"/>
                <a:gd name="T40" fmla="*/ 2147483647 w 46"/>
                <a:gd name="T41" fmla="*/ 2147483647 h 21"/>
                <a:gd name="T42" fmla="*/ 2147483647 w 46"/>
                <a:gd name="T43" fmla="*/ 2147483647 h 21"/>
                <a:gd name="T44" fmla="*/ 2147483647 w 46"/>
                <a:gd name="T45" fmla="*/ 2147483647 h 21"/>
                <a:gd name="T46" fmla="*/ 2147483647 w 46"/>
                <a:gd name="T47" fmla="*/ 2147483647 h 21"/>
                <a:gd name="T48" fmla="*/ 2147483647 w 46"/>
                <a:gd name="T49" fmla="*/ 2147483647 h 21"/>
                <a:gd name="T50" fmla="*/ 2147483647 w 46"/>
                <a:gd name="T51" fmla="*/ 2147483647 h 21"/>
                <a:gd name="T52" fmla="*/ 2147483647 w 46"/>
                <a:gd name="T53" fmla="*/ 0 h 21"/>
                <a:gd name="T54" fmla="*/ 2147483647 w 46"/>
                <a:gd name="T55" fmla="*/ 0 h 21"/>
                <a:gd name="T56" fmla="*/ 2147483647 w 46"/>
                <a:gd name="T57" fmla="*/ 0 h 21"/>
                <a:gd name="T58" fmla="*/ 2147483647 w 4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21"/>
                <a:gd name="T92" fmla="*/ 46 w 4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21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32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4" y="17"/>
                  </a:lnTo>
                  <a:lnTo>
                    <a:pt x="46" y="15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5" name="Line 1882"/>
            <p:cNvSpPr>
              <a:spLocks noChangeShapeType="1"/>
            </p:cNvSpPr>
            <p:nvPr/>
          </p:nvSpPr>
          <p:spPr bwMode="auto">
            <a:xfrm>
              <a:off x="2982688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6" name="Freeform 1883"/>
            <p:cNvSpPr>
              <a:spLocks/>
            </p:cNvSpPr>
            <p:nvPr/>
          </p:nvSpPr>
          <p:spPr bwMode="auto">
            <a:xfrm>
              <a:off x="2979922" y="2688955"/>
              <a:ext cx="9683" cy="5641"/>
            </a:xfrm>
            <a:custGeom>
              <a:avLst/>
              <a:gdLst>
                <a:gd name="T0" fmla="*/ 2147483647 w 34"/>
                <a:gd name="T1" fmla="*/ 0 h 21"/>
                <a:gd name="T2" fmla="*/ 2147483647 w 34"/>
                <a:gd name="T3" fmla="*/ 0 h 21"/>
                <a:gd name="T4" fmla="*/ 2147483647 w 34"/>
                <a:gd name="T5" fmla="*/ 0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0 w 34"/>
                <a:gd name="T13" fmla="*/ 2147483647 h 21"/>
                <a:gd name="T14" fmla="*/ 0 w 34"/>
                <a:gd name="T15" fmla="*/ 2147483647 h 21"/>
                <a:gd name="T16" fmla="*/ 0 w 34"/>
                <a:gd name="T17" fmla="*/ 2147483647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2147483647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2147483647 w 34"/>
                <a:gd name="T51" fmla="*/ 2147483647 h 21"/>
                <a:gd name="T52" fmla="*/ 2147483647 w 34"/>
                <a:gd name="T53" fmla="*/ 0 h 21"/>
                <a:gd name="T54" fmla="*/ 2147483647 w 34"/>
                <a:gd name="T55" fmla="*/ 0 h 21"/>
                <a:gd name="T56" fmla="*/ 2147483647 w 34"/>
                <a:gd name="T57" fmla="*/ 0 h 21"/>
                <a:gd name="T58" fmla="*/ 2147483647 w 3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21"/>
                <a:gd name="T92" fmla="*/ 34 w 3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29" y="17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7" name="Line 1884"/>
            <p:cNvSpPr>
              <a:spLocks noChangeShapeType="1"/>
            </p:cNvSpPr>
            <p:nvPr/>
          </p:nvSpPr>
          <p:spPr bwMode="auto">
            <a:xfrm>
              <a:off x="2985454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8" name="Freeform 1885"/>
            <p:cNvSpPr>
              <a:spLocks/>
            </p:cNvSpPr>
            <p:nvPr/>
          </p:nvSpPr>
          <p:spPr bwMode="auto">
            <a:xfrm>
              <a:off x="2984071" y="2688955"/>
              <a:ext cx="11065" cy="5641"/>
            </a:xfrm>
            <a:custGeom>
              <a:avLst/>
              <a:gdLst>
                <a:gd name="T0" fmla="*/ 2147483647 w 43"/>
                <a:gd name="T1" fmla="*/ 0 h 21"/>
                <a:gd name="T2" fmla="*/ 2147483647 w 43"/>
                <a:gd name="T3" fmla="*/ 0 h 21"/>
                <a:gd name="T4" fmla="*/ 2147483647 w 43"/>
                <a:gd name="T5" fmla="*/ 0 h 21"/>
                <a:gd name="T6" fmla="*/ 2147483647 w 43"/>
                <a:gd name="T7" fmla="*/ 2147483647 h 21"/>
                <a:gd name="T8" fmla="*/ 0 w 43"/>
                <a:gd name="T9" fmla="*/ 2147483647 h 21"/>
                <a:gd name="T10" fmla="*/ 0 w 43"/>
                <a:gd name="T11" fmla="*/ 2147483647 h 21"/>
                <a:gd name="T12" fmla="*/ 0 w 43"/>
                <a:gd name="T13" fmla="*/ 2147483647 h 21"/>
                <a:gd name="T14" fmla="*/ 0 w 43"/>
                <a:gd name="T15" fmla="*/ 2147483647 h 21"/>
                <a:gd name="T16" fmla="*/ 0 w 43"/>
                <a:gd name="T17" fmla="*/ 2147483647 h 21"/>
                <a:gd name="T18" fmla="*/ 0 w 43"/>
                <a:gd name="T19" fmla="*/ 2147483647 h 21"/>
                <a:gd name="T20" fmla="*/ 0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2147483647 w 43"/>
                <a:gd name="T31" fmla="*/ 2147483647 h 21"/>
                <a:gd name="T32" fmla="*/ 2147483647 w 43"/>
                <a:gd name="T33" fmla="*/ 2147483647 h 21"/>
                <a:gd name="T34" fmla="*/ 2147483647 w 43"/>
                <a:gd name="T35" fmla="*/ 2147483647 h 21"/>
                <a:gd name="T36" fmla="*/ 2147483647 w 43"/>
                <a:gd name="T37" fmla="*/ 2147483647 h 21"/>
                <a:gd name="T38" fmla="*/ 2147483647 w 43"/>
                <a:gd name="T39" fmla="*/ 2147483647 h 21"/>
                <a:gd name="T40" fmla="*/ 2147483647 w 43"/>
                <a:gd name="T41" fmla="*/ 2147483647 h 21"/>
                <a:gd name="T42" fmla="*/ 2147483647 w 43"/>
                <a:gd name="T43" fmla="*/ 2147483647 h 21"/>
                <a:gd name="T44" fmla="*/ 2147483647 w 43"/>
                <a:gd name="T45" fmla="*/ 2147483647 h 21"/>
                <a:gd name="T46" fmla="*/ 2147483647 w 43"/>
                <a:gd name="T47" fmla="*/ 2147483647 h 21"/>
                <a:gd name="T48" fmla="*/ 2147483647 w 43"/>
                <a:gd name="T49" fmla="*/ 2147483647 h 21"/>
                <a:gd name="T50" fmla="*/ 2147483647 w 43"/>
                <a:gd name="T51" fmla="*/ 2147483647 h 21"/>
                <a:gd name="T52" fmla="*/ 2147483647 w 43"/>
                <a:gd name="T53" fmla="*/ 0 h 21"/>
                <a:gd name="T54" fmla="*/ 2147483647 w 43"/>
                <a:gd name="T55" fmla="*/ 0 h 21"/>
                <a:gd name="T56" fmla="*/ 2147483647 w 43"/>
                <a:gd name="T57" fmla="*/ 0 h 21"/>
                <a:gd name="T58" fmla="*/ 2147483647 w 4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1"/>
                <a:gd name="T92" fmla="*/ 43 w 4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1">
                  <a:moveTo>
                    <a:pt x="9" y="0"/>
                  </a:moveTo>
                  <a:lnTo>
                    <a:pt x="6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29" y="21"/>
                  </a:lnTo>
                  <a:lnTo>
                    <a:pt x="37" y="21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9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9" name="Line 1886"/>
            <p:cNvSpPr>
              <a:spLocks noChangeShapeType="1"/>
            </p:cNvSpPr>
            <p:nvPr/>
          </p:nvSpPr>
          <p:spPr bwMode="auto">
            <a:xfrm>
              <a:off x="2993753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0" name="Freeform 1887"/>
            <p:cNvSpPr>
              <a:spLocks/>
            </p:cNvSpPr>
            <p:nvPr/>
          </p:nvSpPr>
          <p:spPr bwMode="auto">
            <a:xfrm>
              <a:off x="2989604" y="2688955"/>
              <a:ext cx="23515" cy="5641"/>
            </a:xfrm>
            <a:custGeom>
              <a:avLst/>
              <a:gdLst>
                <a:gd name="T0" fmla="*/ 2147483647 w 84"/>
                <a:gd name="T1" fmla="*/ 0 h 21"/>
                <a:gd name="T2" fmla="*/ 2147483647 w 84"/>
                <a:gd name="T3" fmla="*/ 0 h 21"/>
                <a:gd name="T4" fmla="*/ 2147483647 w 84"/>
                <a:gd name="T5" fmla="*/ 0 h 21"/>
                <a:gd name="T6" fmla="*/ 2147483647 w 84"/>
                <a:gd name="T7" fmla="*/ 2147483647 h 21"/>
                <a:gd name="T8" fmla="*/ 2147483647 w 84"/>
                <a:gd name="T9" fmla="*/ 2147483647 h 21"/>
                <a:gd name="T10" fmla="*/ 2147483647 w 84"/>
                <a:gd name="T11" fmla="*/ 2147483647 h 21"/>
                <a:gd name="T12" fmla="*/ 2147483647 w 84"/>
                <a:gd name="T13" fmla="*/ 2147483647 h 21"/>
                <a:gd name="T14" fmla="*/ 0 w 84"/>
                <a:gd name="T15" fmla="*/ 2147483647 h 21"/>
                <a:gd name="T16" fmla="*/ 2147483647 w 84"/>
                <a:gd name="T17" fmla="*/ 2147483647 h 21"/>
                <a:gd name="T18" fmla="*/ 2147483647 w 84"/>
                <a:gd name="T19" fmla="*/ 2147483647 h 21"/>
                <a:gd name="T20" fmla="*/ 2147483647 w 84"/>
                <a:gd name="T21" fmla="*/ 2147483647 h 21"/>
                <a:gd name="T22" fmla="*/ 2147483647 w 84"/>
                <a:gd name="T23" fmla="*/ 2147483647 h 21"/>
                <a:gd name="T24" fmla="*/ 2147483647 w 84"/>
                <a:gd name="T25" fmla="*/ 2147483647 h 21"/>
                <a:gd name="T26" fmla="*/ 2147483647 w 84"/>
                <a:gd name="T27" fmla="*/ 2147483647 h 21"/>
                <a:gd name="T28" fmla="*/ 2147483647 w 84"/>
                <a:gd name="T29" fmla="*/ 2147483647 h 21"/>
                <a:gd name="T30" fmla="*/ 2147483647 w 84"/>
                <a:gd name="T31" fmla="*/ 2147483647 h 21"/>
                <a:gd name="T32" fmla="*/ 2147483647 w 84"/>
                <a:gd name="T33" fmla="*/ 2147483647 h 21"/>
                <a:gd name="T34" fmla="*/ 2147483647 w 84"/>
                <a:gd name="T35" fmla="*/ 2147483647 h 21"/>
                <a:gd name="T36" fmla="*/ 2147483647 w 84"/>
                <a:gd name="T37" fmla="*/ 2147483647 h 21"/>
                <a:gd name="T38" fmla="*/ 2147483647 w 84"/>
                <a:gd name="T39" fmla="*/ 2147483647 h 21"/>
                <a:gd name="T40" fmla="*/ 2147483647 w 84"/>
                <a:gd name="T41" fmla="*/ 2147483647 h 21"/>
                <a:gd name="T42" fmla="*/ 2147483647 w 84"/>
                <a:gd name="T43" fmla="*/ 2147483647 h 21"/>
                <a:gd name="T44" fmla="*/ 2147483647 w 84"/>
                <a:gd name="T45" fmla="*/ 2147483647 h 21"/>
                <a:gd name="T46" fmla="*/ 2147483647 w 84"/>
                <a:gd name="T47" fmla="*/ 2147483647 h 21"/>
                <a:gd name="T48" fmla="*/ 2147483647 w 84"/>
                <a:gd name="T49" fmla="*/ 2147483647 h 21"/>
                <a:gd name="T50" fmla="*/ 2147483647 w 84"/>
                <a:gd name="T51" fmla="*/ 2147483647 h 21"/>
                <a:gd name="T52" fmla="*/ 2147483647 w 84"/>
                <a:gd name="T53" fmla="*/ 0 h 21"/>
                <a:gd name="T54" fmla="*/ 2147483647 w 84"/>
                <a:gd name="T55" fmla="*/ 0 h 21"/>
                <a:gd name="T56" fmla="*/ 2147483647 w 84"/>
                <a:gd name="T57" fmla="*/ 0 h 21"/>
                <a:gd name="T58" fmla="*/ 2147483647 w 8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21"/>
                <a:gd name="T92" fmla="*/ 84 w 8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9"/>
                  </a:lnTo>
                  <a:lnTo>
                    <a:pt x="0" y="9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70" y="21"/>
                  </a:lnTo>
                  <a:lnTo>
                    <a:pt x="76" y="21"/>
                  </a:lnTo>
                  <a:lnTo>
                    <a:pt x="78" y="21"/>
                  </a:lnTo>
                  <a:lnTo>
                    <a:pt x="80" y="17"/>
                  </a:lnTo>
                  <a:lnTo>
                    <a:pt x="84" y="15"/>
                  </a:lnTo>
                  <a:lnTo>
                    <a:pt x="84" y="12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1" name="Line 1888"/>
            <p:cNvSpPr>
              <a:spLocks noChangeShapeType="1"/>
            </p:cNvSpPr>
            <p:nvPr/>
          </p:nvSpPr>
          <p:spPr bwMode="auto">
            <a:xfrm>
              <a:off x="3010352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2" name="Freeform 1889"/>
            <p:cNvSpPr>
              <a:spLocks/>
            </p:cNvSpPr>
            <p:nvPr/>
          </p:nvSpPr>
          <p:spPr bwMode="auto">
            <a:xfrm>
              <a:off x="3007586" y="2688955"/>
              <a:ext cx="8299" cy="5641"/>
            </a:xfrm>
            <a:custGeom>
              <a:avLst/>
              <a:gdLst>
                <a:gd name="T0" fmla="*/ 2147483647 w 32"/>
                <a:gd name="T1" fmla="*/ 0 h 21"/>
                <a:gd name="T2" fmla="*/ 2147483647 w 32"/>
                <a:gd name="T3" fmla="*/ 0 h 21"/>
                <a:gd name="T4" fmla="*/ 2147483647 w 32"/>
                <a:gd name="T5" fmla="*/ 0 h 21"/>
                <a:gd name="T6" fmla="*/ 2147483647 w 32"/>
                <a:gd name="T7" fmla="*/ 2147483647 h 21"/>
                <a:gd name="T8" fmla="*/ 2147483647 w 32"/>
                <a:gd name="T9" fmla="*/ 2147483647 h 21"/>
                <a:gd name="T10" fmla="*/ 0 w 32"/>
                <a:gd name="T11" fmla="*/ 2147483647 h 21"/>
                <a:gd name="T12" fmla="*/ 0 w 32"/>
                <a:gd name="T13" fmla="*/ 2147483647 h 21"/>
                <a:gd name="T14" fmla="*/ 0 w 32"/>
                <a:gd name="T15" fmla="*/ 2147483647 h 21"/>
                <a:gd name="T16" fmla="*/ 0 w 32"/>
                <a:gd name="T17" fmla="*/ 2147483647 h 21"/>
                <a:gd name="T18" fmla="*/ 0 w 32"/>
                <a:gd name="T19" fmla="*/ 2147483647 h 21"/>
                <a:gd name="T20" fmla="*/ 2147483647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2147483647 h 21"/>
                <a:gd name="T42" fmla="*/ 2147483647 w 32"/>
                <a:gd name="T43" fmla="*/ 2147483647 h 21"/>
                <a:gd name="T44" fmla="*/ 2147483647 w 32"/>
                <a:gd name="T45" fmla="*/ 2147483647 h 21"/>
                <a:gd name="T46" fmla="*/ 2147483647 w 32"/>
                <a:gd name="T47" fmla="*/ 2147483647 h 21"/>
                <a:gd name="T48" fmla="*/ 2147483647 w 32"/>
                <a:gd name="T49" fmla="*/ 2147483647 h 21"/>
                <a:gd name="T50" fmla="*/ 2147483647 w 32"/>
                <a:gd name="T51" fmla="*/ 2147483647 h 21"/>
                <a:gd name="T52" fmla="*/ 2147483647 w 32"/>
                <a:gd name="T53" fmla="*/ 0 h 21"/>
                <a:gd name="T54" fmla="*/ 2147483647 w 32"/>
                <a:gd name="T55" fmla="*/ 0 h 21"/>
                <a:gd name="T56" fmla="*/ 2147483647 w 32"/>
                <a:gd name="T57" fmla="*/ 0 h 21"/>
                <a:gd name="T58" fmla="*/ 2147483647 w 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1"/>
                <a:gd name="T92" fmla="*/ 32 w 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6" y="21"/>
                  </a:lnTo>
                  <a:lnTo>
                    <a:pt x="22" y="21"/>
                  </a:lnTo>
                  <a:lnTo>
                    <a:pt x="26" y="21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2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3" name="Line 1890"/>
            <p:cNvSpPr>
              <a:spLocks noChangeShapeType="1"/>
            </p:cNvSpPr>
            <p:nvPr/>
          </p:nvSpPr>
          <p:spPr bwMode="auto">
            <a:xfrm>
              <a:off x="3013119" y="2688955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4" name="Freeform 1891"/>
            <p:cNvSpPr>
              <a:spLocks/>
            </p:cNvSpPr>
            <p:nvPr/>
          </p:nvSpPr>
          <p:spPr bwMode="auto">
            <a:xfrm>
              <a:off x="3010352" y="2688955"/>
              <a:ext cx="12449" cy="5641"/>
            </a:xfrm>
            <a:custGeom>
              <a:avLst/>
              <a:gdLst>
                <a:gd name="T0" fmla="*/ 2147483647 w 45"/>
                <a:gd name="T1" fmla="*/ 0 h 21"/>
                <a:gd name="T2" fmla="*/ 2147483647 w 45"/>
                <a:gd name="T3" fmla="*/ 0 h 21"/>
                <a:gd name="T4" fmla="*/ 2147483647 w 45"/>
                <a:gd name="T5" fmla="*/ 0 h 21"/>
                <a:gd name="T6" fmla="*/ 2147483647 w 45"/>
                <a:gd name="T7" fmla="*/ 2147483647 h 21"/>
                <a:gd name="T8" fmla="*/ 0 w 45"/>
                <a:gd name="T9" fmla="*/ 2147483647 h 21"/>
                <a:gd name="T10" fmla="*/ 0 w 45"/>
                <a:gd name="T11" fmla="*/ 2147483647 h 21"/>
                <a:gd name="T12" fmla="*/ 0 w 45"/>
                <a:gd name="T13" fmla="*/ 2147483647 h 21"/>
                <a:gd name="T14" fmla="*/ 0 w 45"/>
                <a:gd name="T15" fmla="*/ 2147483647 h 21"/>
                <a:gd name="T16" fmla="*/ 0 w 45"/>
                <a:gd name="T17" fmla="*/ 2147483647 h 21"/>
                <a:gd name="T18" fmla="*/ 0 w 45"/>
                <a:gd name="T19" fmla="*/ 2147483647 h 21"/>
                <a:gd name="T20" fmla="*/ 0 w 45"/>
                <a:gd name="T21" fmla="*/ 2147483647 h 21"/>
                <a:gd name="T22" fmla="*/ 2147483647 w 45"/>
                <a:gd name="T23" fmla="*/ 2147483647 h 21"/>
                <a:gd name="T24" fmla="*/ 2147483647 w 45"/>
                <a:gd name="T25" fmla="*/ 2147483647 h 21"/>
                <a:gd name="T26" fmla="*/ 2147483647 w 45"/>
                <a:gd name="T27" fmla="*/ 2147483647 h 21"/>
                <a:gd name="T28" fmla="*/ 2147483647 w 45"/>
                <a:gd name="T29" fmla="*/ 2147483647 h 21"/>
                <a:gd name="T30" fmla="*/ 2147483647 w 45"/>
                <a:gd name="T31" fmla="*/ 2147483647 h 21"/>
                <a:gd name="T32" fmla="*/ 2147483647 w 45"/>
                <a:gd name="T33" fmla="*/ 2147483647 h 21"/>
                <a:gd name="T34" fmla="*/ 2147483647 w 45"/>
                <a:gd name="T35" fmla="*/ 2147483647 h 21"/>
                <a:gd name="T36" fmla="*/ 2147483647 w 45"/>
                <a:gd name="T37" fmla="*/ 2147483647 h 21"/>
                <a:gd name="T38" fmla="*/ 2147483647 w 45"/>
                <a:gd name="T39" fmla="*/ 2147483647 h 21"/>
                <a:gd name="T40" fmla="*/ 2147483647 w 45"/>
                <a:gd name="T41" fmla="*/ 2147483647 h 21"/>
                <a:gd name="T42" fmla="*/ 2147483647 w 45"/>
                <a:gd name="T43" fmla="*/ 2147483647 h 21"/>
                <a:gd name="T44" fmla="*/ 2147483647 w 45"/>
                <a:gd name="T45" fmla="*/ 2147483647 h 21"/>
                <a:gd name="T46" fmla="*/ 2147483647 w 45"/>
                <a:gd name="T47" fmla="*/ 2147483647 h 21"/>
                <a:gd name="T48" fmla="*/ 2147483647 w 45"/>
                <a:gd name="T49" fmla="*/ 2147483647 h 21"/>
                <a:gd name="T50" fmla="*/ 2147483647 w 45"/>
                <a:gd name="T51" fmla="*/ 2147483647 h 21"/>
                <a:gd name="T52" fmla="*/ 2147483647 w 45"/>
                <a:gd name="T53" fmla="*/ 0 h 21"/>
                <a:gd name="T54" fmla="*/ 2147483647 w 45"/>
                <a:gd name="T55" fmla="*/ 0 h 21"/>
                <a:gd name="T56" fmla="*/ 2147483647 w 45"/>
                <a:gd name="T57" fmla="*/ 0 h 21"/>
                <a:gd name="T58" fmla="*/ 2147483647 w 4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5"/>
                <a:gd name="T91" fmla="*/ 0 h 21"/>
                <a:gd name="T92" fmla="*/ 45 w 4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5" h="21">
                  <a:moveTo>
                    <a:pt x="8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31" y="21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3" y="17"/>
                  </a:lnTo>
                  <a:lnTo>
                    <a:pt x="45" y="15"/>
                  </a:lnTo>
                  <a:lnTo>
                    <a:pt x="45" y="12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3" y="4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5" name="Line 1892"/>
            <p:cNvSpPr>
              <a:spLocks noChangeShapeType="1"/>
            </p:cNvSpPr>
            <p:nvPr/>
          </p:nvSpPr>
          <p:spPr bwMode="auto">
            <a:xfrm>
              <a:off x="3022801" y="269036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6" name="Freeform 1893"/>
            <p:cNvSpPr>
              <a:spLocks/>
            </p:cNvSpPr>
            <p:nvPr/>
          </p:nvSpPr>
          <p:spPr bwMode="auto">
            <a:xfrm>
              <a:off x="3017268" y="2688955"/>
              <a:ext cx="5533" cy="14103"/>
            </a:xfrm>
            <a:custGeom>
              <a:avLst/>
              <a:gdLst>
                <a:gd name="T0" fmla="*/ 2147483647 w 20"/>
                <a:gd name="T1" fmla="*/ 2147483647 h 52"/>
                <a:gd name="T2" fmla="*/ 2147483647 w 20"/>
                <a:gd name="T3" fmla="*/ 2147483647 h 52"/>
                <a:gd name="T4" fmla="*/ 2147483647 w 20"/>
                <a:gd name="T5" fmla="*/ 2147483647 h 52"/>
                <a:gd name="T6" fmla="*/ 2147483647 w 20"/>
                <a:gd name="T7" fmla="*/ 2147483647 h 52"/>
                <a:gd name="T8" fmla="*/ 2147483647 w 20"/>
                <a:gd name="T9" fmla="*/ 2147483647 h 52"/>
                <a:gd name="T10" fmla="*/ 2147483647 w 20"/>
                <a:gd name="T11" fmla="*/ 0 h 52"/>
                <a:gd name="T12" fmla="*/ 2147483647 w 20"/>
                <a:gd name="T13" fmla="*/ 0 h 52"/>
                <a:gd name="T14" fmla="*/ 2147483647 w 20"/>
                <a:gd name="T15" fmla="*/ 0 h 52"/>
                <a:gd name="T16" fmla="*/ 2147483647 w 20"/>
                <a:gd name="T17" fmla="*/ 0 h 52"/>
                <a:gd name="T18" fmla="*/ 2147483647 w 20"/>
                <a:gd name="T19" fmla="*/ 0 h 52"/>
                <a:gd name="T20" fmla="*/ 2147483647 w 20"/>
                <a:gd name="T21" fmla="*/ 2147483647 h 52"/>
                <a:gd name="T22" fmla="*/ 2147483647 w 20"/>
                <a:gd name="T23" fmla="*/ 2147483647 h 52"/>
                <a:gd name="T24" fmla="*/ 2147483647 w 20"/>
                <a:gd name="T25" fmla="*/ 2147483647 h 52"/>
                <a:gd name="T26" fmla="*/ 0 w 20"/>
                <a:gd name="T27" fmla="*/ 2147483647 h 52"/>
                <a:gd name="T28" fmla="*/ 0 w 20"/>
                <a:gd name="T29" fmla="*/ 2147483647 h 52"/>
                <a:gd name="T30" fmla="*/ 0 w 20"/>
                <a:gd name="T31" fmla="*/ 2147483647 h 52"/>
                <a:gd name="T32" fmla="*/ 2147483647 w 20"/>
                <a:gd name="T33" fmla="*/ 2147483647 h 52"/>
                <a:gd name="T34" fmla="*/ 2147483647 w 20"/>
                <a:gd name="T35" fmla="*/ 2147483647 h 52"/>
                <a:gd name="T36" fmla="*/ 2147483647 w 20"/>
                <a:gd name="T37" fmla="*/ 2147483647 h 52"/>
                <a:gd name="T38" fmla="*/ 2147483647 w 20"/>
                <a:gd name="T39" fmla="*/ 2147483647 h 52"/>
                <a:gd name="T40" fmla="*/ 2147483647 w 20"/>
                <a:gd name="T41" fmla="*/ 2147483647 h 52"/>
                <a:gd name="T42" fmla="*/ 2147483647 w 20"/>
                <a:gd name="T43" fmla="*/ 2147483647 h 52"/>
                <a:gd name="T44" fmla="*/ 2147483647 w 20"/>
                <a:gd name="T45" fmla="*/ 2147483647 h 52"/>
                <a:gd name="T46" fmla="*/ 2147483647 w 20"/>
                <a:gd name="T47" fmla="*/ 2147483647 h 52"/>
                <a:gd name="T48" fmla="*/ 2147483647 w 20"/>
                <a:gd name="T49" fmla="*/ 2147483647 h 52"/>
                <a:gd name="T50" fmla="*/ 2147483647 w 20"/>
                <a:gd name="T51" fmla="*/ 2147483647 h 52"/>
                <a:gd name="T52" fmla="*/ 2147483647 w 20"/>
                <a:gd name="T53" fmla="*/ 2147483647 h 52"/>
                <a:gd name="T54" fmla="*/ 2147483647 w 20"/>
                <a:gd name="T55" fmla="*/ 2147483647 h 52"/>
                <a:gd name="T56" fmla="*/ 2147483647 w 20"/>
                <a:gd name="T57" fmla="*/ 2147483647 h 52"/>
                <a:gd name="T58" fmla="*/ 2147483647 w 20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52"/>
                <a:gd name="T92" fmla="*/ 20 w 20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52">
                  <a:moveTo>
                    <a:pt x="20" y="9"/>
                  </a:moveTo>
                  <a:lnTo>
                    <a:pt x="20" y="9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3" y="46"/>
                  </a:lnTo>
                  <a:lnTo>
                    <a:pt x="3" y="49"/>
                  </a:lnTo>
                  <a:lnTo>
                    <a:pt x="6" y="49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8" y="49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1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7" name="Line 1894"/>
            <p:cNvSpPr>
              <a:spLocks noChangeShapeType="1"/>
            </p:cNvSpPr>
            <p:nvPr/>
          </p:nvSpPr>
          <p:spPr bwMode="auto">
            <a:xfrm>
              <a:off x="3021418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8" name="Freeform 1895"/>
            <p:cNvSpPr>
              <a:spLocks/>
            </p:cNvSpPr>
            <p:nvPr/>
          </p:nvSpPr>
          <p:spPr bwMode="auto">
            <a:xfrm>
              <a:off x="3017268" y="2697417"/>
              <a:ext cx="38729" cy="5641"/>
            </a:xfrm>
            <a:custGeom>
              <a:avLst/>
              <a:gdLst>
                <a:gd name="T0" fmla="*/ 2147483647 w 138"/>
                <a:gd name="T1" fmla="*/ 0 h 19"/>
                <a:gd name="T2" fmla="*/ 2147483647 w 138"/>
                <a:gd name="T3" fmla="*/ 0 h 19"/>
                <a:gd name="T4" fmla="*/ 2147483647 w 138"/>
                <a:gd name="T5" fmla="*/ 0 h 19"/>
                <a:gd name="T6" fmla="*/ 2147483647 w 138"/>
                <a:gd name="T7" fmla="*/ 2147483647 h 19"/>
                <a:gd name="T8" fmla="*/ 2147483647 w 138"/>
                <a:gd name="T9" fmla="*/ 2147483647 h 19"/>
                <a:gd name="T10" fmla="*/ 2147483647 w 138"/>
                <a:gd name="T11" fmla="*/ 2147483647 h 19"/>
                <a:gd name="T12" fmla="*/ 0 w 138"/>
                <a:gd name="T13" fmla="*/ 2147483647 h 19"/>
                <a:gd name="T14" fmla="*/ 0 w 138"/>
                <a:gd name="T15" fmla="*/ 2147483647 h 19"/>
                <a:gd name="T16" fmla="*/ 0 w 138"/>
                <a:gd name="T17" fmla="*/ 2147483647 h 19"/>
                <a:gd name="T18" fmla="*/ 2147483647 w 138"/>
                <a:gd name="T19" fmla="*/ 2147483647 h 19"/>
                <a:gd name="T20" fmla="*/ 2147483647 w 138"/>
                <a:gd name="T21" fmla="*/ 2147483647 h 19"/>
                <a:gd name="T22" fmla="*/ 2147483647 w 138"/>
                <a:gd name="T23" fmla="*/ 2147483647 h 19"/>
                <a:gd name="T24" fmla="*/ 2147483647 w 138"/>
                <a:gd name="T25" fmla="*/ 2147483647 h 19"/>
                <a:gd name="T26" fmla="*/ 2147483647 w 138"/>
                <a:gd name="T27" fmla="*/ 2147483647 h 19"/>
                <a:gd name="T28" fmla="*/ 2147483647 w 138"/>
                <a:gd name="T29" fmla="*/ 2147483647 h 19"/>
                <a:gd name="T30" fmla="*/ 2147483647 w 138"/>
                <a:gd name="T31" fmla="*/ 2147483647 h 19"/>
                <a:gd name="T32" fmla="*/ 2147483647 w 138"/>
                <a:gd name="T33" fmla="*/ 2147483647 h 19"/>
                <a:gd name="T34" fmla="*/ 2147483647 w 138"/>
                <a:gd name="T35" fmla="*/ 2147483647 h 19"/>
                <a:gd name="T36" fmla="*/ 2147483647 w 138"/>
                <a:gd name="T37" fmla="*/ 2147483647 h 19"/>
                <a:gd name="T38" fmla="*/ 2147483647 w 138"/>
                <a:gd name="T39" fmla="*/ 2147483647 h 19"/>
                <a:gd name="T40" fmla="*/ 2147483647 w 138"/>
                <a:gd name="T41" fmla="*/ 2147483647 h 19"/>
                <a:gd name="T42" fmla="*/ 2147483647 w 138"/>
                <a:gd name="T43" fmla="*/ 2147483647 h 19"/>
                <a:gd name="T44" fmla="*/ 2147483647 w 138"/>
                <a:gd name="T45" fmla="*/ 2147483647 h 19"/>
                <a:gd name="T46" fmla="*/ 2147483647 w 138"/>
                <a:gd name="T47" fmla="*/ 2147483647 h 19"/>
                <a:gd name="T48" fmla="*/ 2147483647 w 138"/>
                <a:gd name="T49" fmla="*/ 2147483647 h 19"/>
                <a:gd name="T50" fmla="*/ 2147483647 w 138"/>
                <a:gd name="T51" fmla="*/ 2147483647 h 19"/>
                <a:gd name="T52" fmla="*/ 2147483647 w 138"/>
                <a:gd name="T53" fmla="*/ 0 h 19"/>
                <a:gd name="T54" fmla="*/ 2147483647 w 138"/>
                <a:gd name="T55" fmla="*/ 0 h 19"/>
                <a:gd name="T56" fmla="*/ 2147483647 w 138"/>
                <a:gd name="T57" fmla="*/ 0 h 19"/>
                <a:gd name="T58" fmla="*/ 2147483647 w 13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"/>
                <a:gd name="T91" fmla="*/ 0 h 19"/>
                <a:gd name="T92" fmla="*/ 138 w 13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" h="19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27" y="19"/>
                  </a:lnTo>
                  <a:lnTo>
                    <a:pt x="133" y="19"/>
                  </a:lnTo>
                  <a:lnTo>
                    <a:pt x="136" y="16"/>
                  </a:lnTo>
                  <a:lnTo>
                    <a:pt x="138" y="16"/>
                  </a:lnTo>
                  <a:lnTo>
                    <a:pt x="138" y="13"/>
                  </a:lnTo>
                  <a:lnTo>
                    <a:pt x="138" y="11"/>
                  </a:lnTo>
                  <a:lnTo>
                    <a:pt x="138" y="8"/>
                  </a:lnTo>
                  <a:lnTo>
                    <a:pt x="138" y="5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9" name="Line 1896"/>
            <p:cNvSpPr>
              <a:spLocks noChangeShapeType="1"/>
            </p:cNvSpPr>
            <p:nvPr/>
          </p:nvSpPr>
          <p:spPr bwMode="auto">
            <a:xfrm>
              <a:off x="3053231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0" name="Freeform 1897"/>
            <p:cNvSpPr>
              <a:spLocks/>
            </p:cNvSpPr>
            <p:nvPr/>
          </p:nvSpPr>
          <p:spPr bwMode="auto">
            <a:xfrm>
              <a:off x="3050465" y="2697417"/>
              <a:ext cx="17982" cy="5641"/>
            </a:xfrm>
            <a:custGeom>
              <a:avLst/>
              <a:gdLst>
                <a:gd name="T0" fmla="*/ 2147483647 w 66"/>
                <a:gd name="T1" fmla="*/ 0 h 19"/>
                <a:gd name="T2" fmla="*/ 2147483647 w 66"/>
                <a:gd name="T3" fmla="*/ 0 h 19"/>
                <a:gd name="T4" fmla="*/ 2147483647 w 66"/>
                <a:gd name="T5" fmla="*/ 0 h 19"/>
                <a:gd name="T6" fmla="*/ 2147483647 w 66"/>
                <a:gd name="T7" fmla="*/ 2147483647 h 19"/>
                <a:gd name="T8" fmla="*/ 2147483647 w 66"/>
                <a:gd name="T9" fmla="*/ 2147483647 h 19"/>
                <a:gd name="T10" fmla="*/ 2147483647 w 66"/>
                <a:gd name="T11" fmla="*/ 2147483647 h 19"/>
                <a:gd name="T12" fmla="*/ 2147483647 w 66"/>
                <a:gd name="T13" fmla="*/ 2147483647 h 19"/>
                <a:gd name="T14" fmla="*/ 0 w 66"/>
                <a:gd name="T15" fmla="*/ 2147483647 h 19"/>
                <a:gd name="T16" fmla="*/ 2147483647 w 66"/>
                <a:gd name="T17" fmla="*/ 2147483647 h 19"/>
                <a:gd name="T18" fmla="*/ 2147483647 w 66"/>
                <a:gd name="T19" fmla="*/ 2147483647 h 19"/>
                <a:gd name="T20" fmla="*/ 2147483647 w 66"/>
                <a:gd name="T21" fmla="*/ 2147483647 h 19"/>
                <a:gd name="T22" fmla="*/ 2147483647 w 66"/>
                <a:gd name="T23" fmla="*/ 2147483647 h 19"/>
                <a:gd name="T24" fmla="*/ 2147483647 w 66"/>
                <a:gd name="T25" fmla="*/ 2147483647 h 19"/>
                <a:gd name="T26" fmla="*/ 2147483647 w 66"/>
                <a:gd name="T27" fmla="*/ 2147483647 h 19"/>
                <a:gd name="T28" fmla="*/ 2147483647 w 66"/>
                <a:gd name="T29" fmla="*/ 2147483647 h 19"/>
                <a:gd name="T30" fmla="*/ 2147483647 w 66"/>
                <a:gd name="T31" fmla="*/ 2147483647 h 19"/>
                <a:gd name="T32" fmla="*/ 2147483647 w 66"/>
                <a:gd name="T33" fmla="*/ 2147483647 h 19"/>
                <a:gd name="T34" fmla="*/ 2147483647 w 66"/>
                <a:gd name="T35" fmla="*/ 2147483647 h 19"/>
                <a:gd name="T36" fmla="*/ 2147483647 w 66"/>
                <a:gd name="T37" fmla="*/ 2147483647 h 19"/>
                <a:gd name="T38" fmla="*/ 2147483647 w 66"/>
                <a:gd name="T39" fmla="*/ 2147483647 h 19"/>
                <a:gd name="T40" fmla="*/ 2147483647 w 66"/>
                <a:gd name="T41" fmla="*/ 2147483647 h 19"/>
                <a:gd name="T42" fmla="*/ 2147483647 w 66"/>
                <a:gd name="T43" fmla="*/ 2147483647 h 19"/>
                <a:gd name="T44" fmla="*/ 2147483647 w 66"/>
                <a:gd name="T45" fmla="*/ 2147483647 h 19"/>
                <a:gd name="T46" fmla="*/ 2147483647 w 66"/>
                <a:gd name="T47" fmla="*/ 2147483647 h 19"/>
                <a:gd name="T48" fmla="*/ 2147483647 w 66"/>
                <a:gd name="T49" fmla="*/ 2147483647 h 19"/>
                <a:gd name="T50" fmla="*/ 2147483647 w 66"/>
                <a:gd name="T51" fmla="*/ 2147483647 h 19"/>
                <a:gd name="T52" fmla="*/ 2147483647 w 66"/>
                <a:gd name="T53" fmla="*/ 0 h 19"/>
                <a:gd name="T54" fmla="*/ 2147483647 w 66"/>
                <a:gd name="T55" fmla="*/ 0 h 19"/>
                <a:gd name="T56" fmla="*/ 2147483647 w 66"/>
                <a:gd name="T57" fmla="*/ 0 h 19"/>
                <a:gd name="T58" fmla="*/ 2147483647 w 6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6"/>
                <a:gd name="T91" fmla="*/ 0 h 19"/>
                <a:gd name="T92" fmla="*/ 66 w 6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6" h="19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51" y="19"/>
                  </a:lnTo>
                  <a:lnTo>
                    <a:pt x="60" y="19"/>
                  </a:lnTo>
                  <a:lnTo>
                    <a:pt x="62" y="16"/>
                  </a:lnTo>
                  <a:lnTo>
                    <a:pt x="66" y="16"/>
                  </a:lnTo>
                  <a:lnTo>
                    <a:pt x="66" y="13"/>
                  </a:lnTo>
                  <a:lnTo>
                    <a:pt x="66" y="11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1" name="Line 1898"/>
            <p:cNvSpPr>
              <a:spLocks noChangeShapeType="1"/>
            </p:cNvSpPr>
            <p:nvPr/>
          </p:nvSpPr>
          <p:spPr bwMode="auto">
            <a:xfrm>
              <a:off x="3067063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2" name="Freeform 1899"/>
            <p:cNvSpPr>
              <a:spLocks/>
            </p:cNvSpPr>
            <p:nvPr/>
          </p:nvSpPr>
          <p:spPr bwMode="auto">
            <a:xfrm>
              <a:off x="3062914" y="2697417"/>
              <a:ext cx="9683" cy="5641"/>
            </a:xfrm>
            <a:custGeom>
              <a:avLst/>
              <a:gdLst>
                <a:gd name="T0" fmla="*/ 2147483647 w 35"/>
                <a:gd name="T1" fmla="*/ 0 h 19"/>
                <a:gd name="T2" fmla="*/ 2147483647 w 35"/>
                <a:gd name="T3" fmla="*/ 0 h 19"/>
                <a:gd name="T4" fmla="*/ 2147483647 w 35"/>
                <a:gd name="T5" fmla="*/ 0 h 19"/>
                <a:gd name="T6" fmla="*/ 2147483647 w 35"/>
                <a:gd name="T7" fmla="*/ 2147483647 h 19"/>
                <a:gd name="T8" fmla="*/ 2147483647 w 35"/>
                <a:gd name="T9" fmla="*/ 2147483647 h 19"/>
                <a:gd name="T10" fmla="*/ 2147483647 w 35"/>
                <a:gd name="T11" fmla="*/ 2147483647 h 19"/>
                <a:gd name="T12" fmla="*/ 0 w 35"/>
                <a:gd name="T13" fmla="*/ 2147483647 h 19"/>
                <a:gd name="T14" fmla="*/ 0 w 35"/>
                <a:gd name="T15" fmla="*/ 2147483647 h 19"/>
                <a:gd name="T16" fmla="*/ 0 w 35"/>
                <a:gd name="T17" fmla="*/ 2147483647 h 19"/>
                <a:gd name="T18" fmla="*/ 2147483647 w 35"/>
                <a:gd name="T19" fmla="*/ 2147483647 h 19"/>
                <a:gd name="T20" fmla="*/ 2147483647 w 35"/>
                <a:gd name="T21" fmla="*/ 2147483647 h 19"/>
                <a:gd name="T22" fmla="*/ 2147483647 w 35"/>
                <a:gd name="T23" fmla="*/ 2147483647 h 19"/>
                <a:gd name="T24" fmla="*/ 2147483647 w 35"/>
                <a:gd name="T25" fmla="*/ 2147483647 h 19"/>
                <a:gd name="T26" fmla="*/ 2147483647 w 35"/>
                <a:gd name="T27" fmla="*/ 2147483647 h 19"/>
                <a:gd name="T28" fmla="*/ 2147483647 w 35"/>
                <a:gd name="T29" fmla="*/ 2147483647 h 19"/>
                <a:gd name="T30" fmla="*/ 2147483647 w 35"/>
                <a:gd name="T31" fmla="*/ 2147483647 h 19"/>
                <a:gd name="T32" fmla="*/ 2147483647 w 35"/>
                <a:gd name="T33" fmla="*/ 2147483647 h 19"/>
                <a:gd name="T34" fmla="*/ 2147483647 w 35"/>
                <a:gd name="T35" fmla="*/ 2147483647 h 19"/>
                <a:gd name="T36" fmla="*/ 2147483647 w 35"/>
                <a:gd name="T37" fmla="*/ 2147483647 h 19"/>
                <a:gd name="T38" fmla="*/ 2147483647 w 35"/>
                <a:gd name="T39" fmla="*/ 2147483647 h 19"/>
                <a:gd name="T40" fmla="*/ 2147483647 w 35"/>
                <a:gd name="T41" fmla="*/ 2147483647 h 19"/>
                <a:gd name="T42" fmla="*/ 2147483647 w 35"/>
                <a:gd name="T43" fmla="*/ 2147483647 h 19"/>
                <a:gd name="T44" fmla="*/ 2147483647 w 35"/>
                <a:gd name="T45" fmla="*/ 2147483647 h 19"/>
                <a:gd name="T46" fmla="*/ 2147483647 w 35"/>
                <a:gd name="T47" fmla="*/ 2147483647 h 19"/>
                <a:gd name="T48" fmla="*/ 2147483647 w 35"/>
                <a:gd name="T49" fmla="*/ 2147483647 h 19"/>
                <a:gd name="T50" fmla="*/ 2147483647 w 35"/>
                <a:gd name="T51" fmla="*/ 2147483647 h 19"/>
                <a:gd name="T52" fmla="*/ 2147483647 w 35"/>
                <a:gd name="T53" fmla="*/ 0 h 19"/>
                <a:gd name="T54" fmla="*/ 2147483647 w 35"/>
                <a:gd name="T55" fmla="*/ 0 h 19"/>
                <a:gd name="T56" fmla="*/ 2147483647 w 35"/>
                <a:gd name="T57" fmla="*/ 0 h 19"/>
                <a:gd name="T58" fmla="*/ 2147483647 w 3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9"/>
                <a:gd name="T92" fmla="*/ 35 w 3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21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2" y="16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3" name="Line 1900"/>
            <p:cNvSpPr>
              <a:spLocks noChangeShapeType="1"/>
            </p:cNvSpPr>
            <p:nvPr/>
          </p:nvSpPr>
          <p:spPr bwMode="auto">
            <a:xfrm>
              <a:off x="3071213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4" name="Freeform 1901"/>
            <p:cNvSpPr>
              <a:spLocks/>
            </p:cNvSpPr>
            <p:nvPr/>
          </p:nvSpPr>
          <p:spPr bwMode="auto">
            <a:xfrm>
              <a:off x="3067063" y="2697417"/>
              <a:ext cx="20748" cy="5641"/>
            </a:xfrm>
            <a:custGeom>
              <a:avLst/>
              <a:gdLst>
                <a:gd name="T0" fmla="*/ 2147483647 w 72"/>
                <a:gd name="T1" fmla="*/ 0 h 19"/>
                <a:gd name="T2" fmla="*/ 2147483647 w 72"/>
                <a:gd name="T3" fmla="*/ 0 h 19"/>
                <a:gd name="T4" fmla="*/ 2147483647 w 72"/>
                <a:gd name="T5" fmla="*/ 0 h 19"/>
                <a:gd name="T6" fmla="*/ 2147483647 w 72"/>
                <a:gd name="T7" fmla="*/ 2147483647 h 19"/>
                <a:gd name="T8" fmla="*/ 2147483647 w 72"/>
                <a:gd name="T9" fmla="*/ 2147483647 h 19"/>
                <a:gd name="T10" fmla="*/ 0 w 72"/>
                <a:gd name="T11" fmla="*/ 2147483647 h 19"/>
                <a:gd name="T12" fmla="*/ 0 w 72"/>
                <a:gd name="T13" fmla="*/ 2147483647 h 19"/>
                <a:gd name="T14" fmla="*/ 0 w 72"/>
                <a:gd name="T15" fmla="*/ 2147483647 h 19"/>
                <a:gd name="T16" fmla="*/ 0 w 72"/>
                <a:gd name="T17" fmla="*/ 2147483647 h 19"/>
                <a:gd name="T18" fmla="*/ 0 w 72"/>
                <a:gd name="T19" fmla="*/ 2147483647 h 19"/>
                <a:gd name="T20" fmla="*/ 2147483647 w 72"/>
                <a:gd name="T21" fmla="*/ 2147483647 h 19"/>
                <a:gd name="T22" fmla="*/ 2147483647 w 72"/>
                <a:gd name="T23" fmla="*/ 2147483647 h 19"/>
                <a:gd name="T24" fmla="*/ 2147483647 w 72"/>
                <a:gd name="T25" fmla="*/ 2147483647 h 19"/>
                <a:gd name="T26" fmla="*/ 2147483647 w 72"/>
                <a:gd name="T27" fmla="*/ 2147483647 h 19"/>
                <a:gd name="T28" fmla="*/ 2147483647 w 72"/>
                <a:gd name="T29" fmla="*/ 2147483647 h 19"/>
                <a:gd name="T30" fmla="*/ 2147483647 w 72"/>
                <a:gd name="T31" fmla="*/ 2147483647 h 19"/>
                <a:gd name="T32" fmla="*/ 2147483647 w 72"/>
                <a:gd name="T33" fmla="*/ 2147483647 h 19"/>
                <a:gd name="T34" fmla="*/ 2147483647 w 72"/>
                <a:gd name="T35" fmla="*/ 2147483647 h 19"/>
                <a:gd name="T36" fmla="*/ 2147483647 w 72"/>
                <a:gd name="T37" fmla="*/ 2147483647 h 19"/>
                <a:gd name="T38" fmla="*/ 2147483647 w 72"/>
                <a:gd name="T39" fmla="*/ 2147483647 h 19"/>
                <a:gd name="T40" fmla="*/ 2147483647 w 72"/>
                <a:gd name="T41" fmla="*/ 2147483647 h 19"/>
                <a:gd name="T42" fmla="*/ 2147483647 w 72"/>
                <a:gd name="T43" fmla="*/ 2147483647 h 19"/>
                <a:gd name="T44" fmla="*/ 2147483647 w 72"/>
                <a:gd name="T45" fmla="*/ 2147483647 h 19"/>
                <a:gd name="T46" fmla="*/ 2147483647 w 72"/>
                <a:gd name="T47" fmla="*/ 2147483647 h 19"/>
                <a:gd name="T48" fmla="*/ 2147483647 w 72"/>
                <a:gd name="T49" fmla="*/ 2147483647 h 19"/>
                <a:gd name="T50" fmla="*/ 2147483647 w 72"/>
                <a:gd name="T51" fmla="*/ 2147483647 h 19"/>
                <a:gd name="T52" fmla="*/ 2147483647 w 72"/>
                <a:gd name="T53" fmla="*/ 0 h 19"/>
                <a:gd name="T54" fmla="*/ 2147483647 w 72"/>
                <a:gd name="T55" fmla="*/ 0 h 19"/>
                <a:gd name="T56" fmla="*/ 2147483647 w 72"/>
                <a:gd name="T57" fmla="*/ 0 h 19"/>
                <a:gd name="T58" fmla="*/ 2147483647 w 7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19"/>
                <a:gd name="T92" fmla="*/ 72 w 7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19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57" y="19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66" y="16"/>
                  </a:lnTo>
                  <a:lnTo>
                    <a:pt x="68" y="16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72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5" name="Line 1902"/>
            <p:cNvSpPr>
              <a:spLocks noChangeShapeType="1"/>
            </p:cNvSpPr>
            <p:nvPr/>
          </p:nvSpPr>
          <p:spPr bwMode="auto">
            <a:xfrm>
              <a:off x="3083662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6" name="Freeform 1903"/>
            <p:cNvSpPr>
              <a:spLocks/>
            </p:cNvSpPr>
            <p:nvPr/>
          </p:nvSpPr>
          <p:spPr bwMode="auto">
            <a:xfrm>
              <a:off x="3080895" y="2697417"/>
              <a:ext cx="8299" cy="5641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0 h 19"/>
                <a:gd name="T4" fmla="*/ 2147483647 w 29"/>
                <a:gd name="T5" fmla="*/ 0 h 19"/>
                <a:gd name="T6" fmla="*/ 2147483647 w 29"/>
                <a:gd name="T7" fmla="*/ 2147483647 h 19"/>
                <a:gd name="T8" fmla="*/ 0 w 29"/>
                <a:gd name="T9" fmla="*/ 2147483647 h 19"/>
                <a:gd name="T10" fmla="*/ 0 w 29"/>
                <a:gd name="T11" fmla="*/ 2147483647 h 19"/>
                <a:gd name="T12" fmla="*/ 0 w 29"/>
                <a:gd name="T13" fmla="*/ 2147483647 h 19"/>
                <a:gd name="T14" fmla="*/ 0 w 29"/>
                <a:gd name="T15" fmla="*/ 2147483647 h 19"/>
                <a:gd name="T16" fmla="*/ 0 w 29"/>
                <a:gd name="T17" fmla="*/ 2147483647 h 19"/>
                <a:gd name="T18" fmla="*/ 0 w 29"/>
                <a:gd name="T19" fmla="*/ 2147483647 h 19"/>
                <a:gd name="T20" fmla="*/ 0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0 h 19"/>
                <a:gd name="T54" fmla="*/ 2147483647 w 29"/>
                <a:gd name="T55" fmla="*/ 0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15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7" y="16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7" name="Line 1904"/>
            <p:cNvSpPr>
              <a:spLocks noChangeShapeType="1"/>
            </p:cNvSpPr>
            <p:nvPr/>
          </p:nvSpPr>
          <p:spPr bwMode="auto">
            <a:xfrm>
              <a:off x="3087811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8" name="Freeform 1905"/>
            <p:cNvSpPr>
              <a:spLocks/>
            </p:cNvSpPr>
            <p:nvPr/>
          </p:nvSpPr>
          <p:spPr bwMode="auto">
            <a:xfrm>
              <a:off x="3083662" y="2697417"/>
              <a:ext cx="6917" cy="5641"/>
            </a:xfrm>
            <a:custGeom>
              <a:avLst/>
              <a:gdLst>
                <a:gd name="T0" fmla="*/ 2147483647 w 24"/>
                <a:gd name="T1" fmla="*/ 0 h 19"/>
                <a:gd name="T2" fmla="*/ 2147483647 w 24"/>
                <a:gd name="T3" fmla="*/ 0 h 19"/>
                <a:gd name="T4" fmla="*/ 2147483647 w 24"/>
                <a:gd name="T5" fmla="*/ 0 h 19"/>
                <a:gd name="T6" fmla="*/ 2147483647 w 24"/>
                <a:gd name="T7" fmla="*/ 2147483647 h 19"/>
                <a:gd name="T8" fmla="*/ 2147483647 w 24"/>
                <a:gd name="T9" fmla="*/ 2147483647 h 19"/>
                <a:gd name="T10" fmla="*/ 0 w 24"/>
                <a:gd name="T11" fmla="*/ 2147483647 h 19"/>
                <a:gd name="T12" fmla="*/ 0 w 24"/>
                <a:gd name="T13" fmla="*/ 2147483647 h 19"/>
                <a:gd name="T14" fmla="*/ 0 w 24"/>
                <a:gd name="T15" fmla="*/ 2147483647 h 19"/>
                <a:gd name="T16" fmla="*/ 0 w 24"/>
                <a:gd name="T17" fmla="*/ 2147483647 h 19"/>
                <a:gd name="T18" fmla="*/ 0 w 24"/>
                <a:gd name="T19" fmla="*/ 2147483647 h 19"/>
                <a:gd name="T20" fmla="*/ 2147483647 w 24"/>
                <a:gd name="T21" fmla="*/ 2147483647 h 19"/>
                <a:gd name="T22" fmla="*/ 2147483647 w 24"/>
                <a:gd name="T23" fmla="*/ 2147483647 h 19"/>
                <a:gd name="T24" fmla="*/ 2147483647 w 24"/>
                <a:gd name="T25" fmla="*/ 2147483647 h 19"/>
                <a:gd name="T26" fmla="*/ 2147483647 w 24"/>
                <a:gd name="T27" fmla="*/ 2147483647 h 19"/>
                <a:gd name="T28" fmla="*/ 2147483647 w 24"/>
                <a:gd name="T29" fmla="*/ 2147483647 h 19"/>
                <a:gd name="T30" fmla="*/ 2147483647 w 24"/>
                <a:gd name="T31" fmla="*/ 2147483647 h 19"/>
                <a:gd name="T32" fmla="*/ 2147483647 w 24"/>
                <a:gd name="T33" fmla="*/ 2147483647 h 19"/>
                <a:gd name="T34" fmla="*/ 2147483647 w 24"/>
                <a:gd name="T35" fmla="*/ 2147483647 h 19"/>
                <a:gd name="T36" fmla="*/ 2147483647 w 24"/>
                <a:gd name="T37" fmla="*/ 2147483647 h 19"/>
                <a:gd name="T38" fmla="*/ 2147483647 w 24"/>
                <a:gd name="T39" fmla="*/ 2147483647 h 19"/>
                <a:gd name="T40" fmla="*/ 2147483647 w 24"/>
                <a:gd name="T41" fmla="*/ 2147483647 h 19"/>
                <a:gd name="T42" fmla="*/ 2147483647 w 24"/>
                <a:gd name="T43" fmla="*/ 2147483647 h 19"/>
                <a:gd name="T44" fmla="*/ 2147483647 w 24"/>
                <a:gd name="T45" fmla="*/ 2147483647 h 19"/>
                <a:gd name="T46" fmla="*/ 2147483647 w 24"/>
                <a:gd name="T47" fmla="*/ 2147483647 h 19"/>
                <a:gd name="T48" fmla="*/ 2147483647 w 24"/>
                <a:gd name="T49" fmla="*/ 2147483647 h 19"/>
                <a:gd name="T50" fmla="*/ 2147483647 w 24"/>
                <a:gd name="T51" fmla="*/ 2147483647 h 19"/>
                <a:gd name="T52" fmla="*/ 2147483647 w 24"/>
                <a:gd name="T53" fmla="*/ 0 h 19"/>
                <a:gd name="T54" fmla="*/ 2147483647 w 24"/>
                <a:gd name="T55" fmla="*/ 0 h 19"/>
                <a:gd name="T56" fmla="*/ 2147483647 w 24"/>
                <a:gd name="T57" fmla="*/ 0 h 19"/>
                <a:gd name="T58" fmla="*/ 2147483647 w 2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"/>
                <a:gd name="T91" fmla="*/ 0 h 19"/>
                <a:gd name="T92" fmla="*/ 24 w 2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" h="19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9" name="Line 1906"/>
            <p:cNvSpPr>
              <a:spLocks noChangeShapeType="1"/>
            </p:cNvSpPr>
            <p:nvPr/>
          </p:nvSpPr>
          <p:spPr bwMode="auto">
            <a:xfrm>
              <a:off x="3087811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0" name="Freeform 1907"/>
            <p:cNvSpPr>
              <a:spLocks/>
            </p:cNvSpPr>
            <p:nvPr/>
          </p:nvSpPr>
          <p:spPr bwMode="auto">
            <a:xfrm>
              <a:off x="3085045" y="2697417"/>
              <a:ext cx="15216" cy="5641"/>
            </a:xfrm>
            <a:custGeom>
              <a:avLst/>
              <a:gdLst>
                <a:gd name="T0" fmla="*/ 2147483647 w 55"/>
                <a:gd name="T1" fmla="*/ 0 h 19"/>
                <a:gd name="T2" fmla="*/ 2147483647 w 55"/>
                <a:gd name="T3" fmla="*/ 0 h 19"/>
                <a:gd name="T4" fmla="*/ 2147483647 w 55"/>
                <a:gd name="T5" fmla="*/ 0 h 19"/>
                <a:gd name="T6" fmla="*/ 2147483647 w 55"/>
                <a:gd name="T7" fmla="*/ 2147483647 h 19"/>
                <a:gd name="T8" fmla="*/ 2147483647 w 55"/>
                <a:gd name="T9" fmla="*/ 2147483647 h 19"/>
                <a:gd name="T10" fmla="*/ 2147483647 w 55"/>
                <a:gd name="T11" fmla="*/ 2147483647 h 19"/>
                <a:gd name="T12" fmla="*/ 0 w 55"/>
                <a:gd name="T13" fmla="*/ 2147483647 h 19"/>
                <a:gd name="T14" fmla="*/ 0 w 55"/>
                <a:gd name="T15" fmla="*/ 2147483647 h 19"/>
                <a:gd name="T16" fmla="*/ 0 w 55"/>
                <a:gd name="T17" fmla="*/ 2147483647 h 19"/>
                <a:gd name="T18" fmla="*/ 2147483647 w 55"/>
                <a:gd name="T19" fmla="*/ 2147483647 h 19"/>
                <a:gd name="T20" fmla="*/ 2147483647 w 55"/>
                <a:gd name="T21" fmla="*/ 2147483647 h 19"/>
                <a:gd name="T22" fmla="*/ 2147483647 w 55"/>
                <a:gd name="T23" fmla="*/ 2147483647 h 19"/>
                <a:gd name="T24" fmla="*/ 2147483647 w 55"/>
                <a:gd name="T25" fmla="*/ 2147483647 h 19"/>
                <a:gd name="T26" fmla="*/ 2147483647 w 55"/>
                <a:gd name="T27" fmla="*/ 2147483647 h 19"/>
                <a:gd name="T28" fmla="*/ 2147483647 w 55"/>
                <a:gd name="T29" fmla="*/ 2147483647 h 19"/>
                <a:gd name="T30" fmla="*/ 2147483647 w 55"/>
                <a:gd name="T31" fmla="*/ 2147483647 h 19"/>
                <a:gd name="T32" fmla="*/ 2147483647 w 55"/>
                <a:gd name="T33" fmla="*/ 2147483647 h 19"/>
                <a:gd name="T34" fmla="*/ 2147483647 w 55"/>
                <a:gd name="T35" fmla="*/ 2147483647 h 19"/>
                <a:gd name="T36" fmla="*/ 2147483647 w 55"/>
                <a:gd name="T37" fmla="*/ 2147483647 h 19"/>
                <a:gd name="T38" fmla="*/ 2147483647 w 55"/>
                <a:gd name="T39" fmla="*/ 2147483647 h 19"/>
                <a:gd name="T40" fmla="*/ 2147483647 w 55"/>
                <a:gd name="T41" fmla="*/ 2147483647 h 19"/>
                <a:gd name="T42" fmla="*/ 2147483647 w 55"/>
                <a:gd name="T43" fmla="*/ 2147483647 h 19"/>
                <a:gd name="T44" fmla="*/ 2147483647 w 55"/>
                <a:gd name="T45" fmla="*/ 2147483647 h 19"/>
                <a:gd name="T46" fmla="*/ 2147483647 w 55"/>
                <a:gd name="T47" fmla="*/ 2147483647 h 19"/>
                <a:gd name="T48" fmla="*/ 2147483647 w 55"/>
                <a:gd name="T49" fmla="*/ 2147483647 h 19"/>
                <a:gd name="T50" fmla="*/ 2147483647 w 55"/>
                <a:gd name="T51" fmla="*/ 2147483647 h 19"/>
                <a:gd name="T52" fmla="*/ 2147483647 w 55"/>
                <a:gd name="T53" fmla="*/ 0 h 19"/>
                <a:gd name="T54" fmla="*/ 2147483647 w 55"/>
                <a:gd name="T55" fmla="*/ 0 h 19"/>
                <a:gd name="T56" fmla="*/ 2147483647 w 55"/>
                <a:gd name="T57" fmla="*/ 0 h 19"/>
                <a:gd name="T58" fmla="*/ 2147483647 w 5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19"/>
                <a:gd name="T92" fmla="*/ 55 w 5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40" y="19"/>
                  </a:lnTo>
                  <a:lnTo>
                    <a:pt x="46" y="19"/>
                  </a:lnTo>
                  <a:lnTo>
                    <a:pt x="50" y="19"/>
                  </a:lnTo>
                  <a:lnTo>
                    <a:pt x="52" y="16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5" y="8"/>
                  </a:lnTo>
                  <a:lnTo>
                    <a:pt x="55" y="5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1" name="Line 1908"/>
            <p:cNvSpPr>
              <a:spLocks noChangeShapeType="1"/>
            </p:cNvSpPr>
            <p:nvPr/>
          </p:nvSpPr>
          <p:spPr bwMode="auto">
            <a:xfrm>
              <a:off x="3097493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2" name="Freeform 1909"/>
            <p:cNvSpPr>
              <a:spLocks/>
            </p:cNvSpPr>
            <p:nvPr/>
          </p:nvSpPr>
          <p:spPr bwMode="auto">
            <a:xfrm>
              <a:off x="3094727" y="2697417"/>
              <a:ext cx="16599" cy="5641"/>
            </a:xfrm>
            <a:custGeom>
              <a:avLst/>
              <a:gdLst>
                <a:gd name="T0" fmla="*/ 2147483647 w 64"/>
                <a:gd name="T1" fmla="*/ 0 h 19"/>
                <a:gd name="T2" fmla="*/ 2147483647 w 64"/>
                <a:gd name="T3" fmla="*/ 0 h 19"/>
                <a:gd name="T4" fmla="*/ 2147483647 w 64"/>
                <a:gd name="T5" fmla="*/ 0 h 19"/>
                <a:gd name="T6" fmla="*/ 2147483647 w 64"/>
                <a:gd name="T7" fmla="*/ 2147483647 h 19"/>
                <a:gd name="T8" fmla="*/ 2147483647 w 64"/>
                <a:gd name="T9" fmla="*/ 2147483647 h 19"/>
                <a:gd name="T10" fmla="*/ 0 w 64"/>
                <a:gd name="T11" fmla="*/ 2147483647 h 19"/>
                <a:gd name="T12" fmla="*/ 0 w 64"/>
                <a:gd name="T13" fmla="*/ 2147483647 h 19"/>
                <a:gd name="T14" fmla="*/ 0 w 64"/>
                <a:gd name="T15" fmla="*/ 2147483647 h 19"/>
                <a:gd name="T16" fmla="*/ 0 w 64"/>
                <a:gd name="T17" fmla="*/ 2147483647 h 19"/>
                <a:gd name="T18" fmla="*/ 0 w 64"/>
                <a:gd name="T19" fmla="*/ 2147483647 h 19"/>
                <a:gd name="T20" fmla="*/ 2147483647 w 64"/>
                <a:gd name="T21" fmla="*/ 2147483647 h 19"/>
                <a:gd name="T22" fmla="*/ 2147483647 w 64"/>
                <a:gd name="T23" fmla="*/ 2147483647 h 19"/>
                <a:gd name="T24" fmla="*/ 2147483647 w 64"/>
                <a:gd name="T25" fmla="*/ 2147483647 h 19"/>
                <a:gd name="T26" fmla="*/ 2147483647 w 64"/>
                <a:gd name="T27" fmla="*/ 2147483647 h 19"/>
                <a:gd name="T28" fmla="*/ 2147483647 w 64"/>
                <a:gd name="T29" fmla="*/ 2147483647 h 19"/>
                <a:gd name="T30" fmla="*/ 2147483647 w 64"/>
                <a:gd name="T31" fmla="*/ 2147483647 h 19"/>
                <a:gd name="T32" fmla="*/ 2147483647 w 64"/>
                <a:gd name="T33" fmla="*/ 2147483647 h 19"/>
                <a:gd name="T34" fmla="*/ 2147483647 w 64"/>
                <a:gd name="T35" fmla="*/ 2147483647 h 19"/>
                <a:gd name="T36" fmla="*/ 2147483647 w 64"/>
                <a:gd name="T37" fmla="*/ 2147483647 h 19"/>
                <a:gd name="T38" fmla="*/ 2147483647 w 64"/>
                <a:gd name="T39" fmla="*/ 2147483647 h 19"/>
                <a:gd name="T40" fmla="*/ 2147483647 w 64"/>
                <a:gd name="T41" fmla="*/ 2147483647 h 19"/>
                <a:gd name="T42" fmla="*/ 2147483647 w 64"/>
                <a:gd name="T43" fmla="*/ 2147483647 h 19"/>
                <a:gd name="T44" fmla="*/ 2147483647 w 64"/>
                <a:gd name="T45" fmla="*/ 2147483647 h 19"/>
                <a:gd name="T46" fmla="*/ 2147483647 w 64"/>
                <a:gd name="T47" fmla="*/ 2147483647 h 19"/>
                <a:gd name="T48" fmla="*/ 2147483647 w 64"/>
                <a:gd name="T49" fmla="*/ 2147483647 h 19"/>
                <a:gd name="T50" fmla="*/ 2147483647 w 64"/>
                <a:gd name="T51" fmla="*/ 2147483647 h 19"/>
                <a:gd name="T52" fmla="*/ 2147483647 w 64"/>
                <a:gd name="T53" fmla="*/ 0 h 19"/>
                <a:gd name="T54" fmla="*/ 2147483647 w 64"/>
                <a:gd name="T55" fmla="*/ 0 h 19"/>
                <a:gd name="T56" fmla="*/ 2147483647 w 64"/>
                <a:gd name="T57" fmla="*/ 0 h 19"/>
                <a:gd name="T58" fmla="*/ 2147483647 w 6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4"/>
                <a:gd name="T91" fmla="*/ 0 h 19"/>
                <a:gd name="T92" fmla="*/ 64 w 6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4" h="19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49" y="19"/>
                  </a:lnTo>
                  <a:lnTo>
                    <a:pt x="55" y="19"/>
                  </a:lnTo>
                  <a:lnTo>
                    <a:pt x="59" y="19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3"/>
                  </a:lnTo>
                  <a:lnTo>
                    <a:pt x="64" y="11"/>
                  </a:lnTo>
                  <a:lnTo>
                    <a:pt x="64" y="8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3" name="Line 1910"/>
            <p:cNvSpPr>
              <a:spLocks noChangeShapeType="1"/>
            </p:cNvSpPr>
            <p:nvPr/>
          </p:nvSpPr>
          <p:spPr bwMode="auto">
            <a:xfrm>
              <a:off x="3108559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4" name="Freeform 1911"/>
            <p:cNvSpPr>
              <a:spLocks/>
            </p:cNvSpPr>
            <p:nvPr/>
          </p:nvSpPr>
          <p:spPr bwMode="auto">
            <a:xfrm>
              <a:off x="3105793" y="2697417"/>
              <a:ext cx="23515" cy="5641"/>
            </a:xfrm>
            <a:custGeom>
              <a:avLst/>
              <a:gdLst>
                <a:gd name="T0" fmla="*/ 2147483647 w 82"/>
                <a:gd name="T1" fmla="*/ 0 h 19"/>
                <a:gd name="T2" fmla="*/ 2147483647 w 82"/>
                <a:gd name="T3" fmla="*/ 0 h 19"/>
                <a:gd name="T4" fmla="*/ 2147483647 w 82"/>
                <a:gd name="T5" fmla="*/ 0 h 19"/>
                <a:gd name="T6" fmla="*/ 2147483647 w 82"/>
                <a:gd name="T7" fmla="*/ 2147483647 h 19"/>
                <a:gd name="T8" fmla="*/ 0 w 82"/>
                <a:gd name="T9" fmla="*/ 2147483647 h 19"/>
                <a:gd name="T10" fmla="*/ 0 w 82"/>
                <a:gd name="T11" fmla="*/ 2147483647 h 19"/>
                <a:gd name="T12" fmla="*/ 0 w 82"/>
                <a:gd name="T13" fmla="*/ 2147483647 h 19"/>
                <a:gd name="T14" fmla="*/ 0 w 82"/>
                <a:gd name="T15" fmla="*/ 2147483647 h 19"/>
                <a:gd name="T16" fmla="*/ 0 w 82"/>
                <a:gd name="T17" fmla="*/ 2147483647 h 19"/>
                <a:gd name="T18" fmla="*/ 0 w 82"/>
                <a:gd name="T19" fmla="*/ 2147483647 h 19"/>
                <a:gd name="T20" fmla="*/ 0 w 82"/>
                <a:gd name="T21" fmla="*/ 2147483647 h 19"/>
                <a:gd name="T22" fmla="*/ 2147483647 w 82"/>
                <a:gd name="T23" fmla="*/ 2147483647 h 19"/>
                <a:gd name="T24" fmla="*/ 2147483647 w 82"/>
                <a:gd name="T25" fmla="*/ 2147483647 h 19"/>
                <a:gd name="T26" fmla="*/ 2147483647 w 82"/>
                <a:gd name="T27" fmla="*/ 2147483647 h 19"/>
                <a:gd name="T28" fmla="*/ 2147483647 w 82"/>
                <a:gd name="T29" fmla="*/ 2147483647 h 19"/>
                <a:gd name="T30" fmla="*/ 2147483647 w 82"/>
                <a:gd name="T31" fmla="*/ 2147483647 h 19"/>
                <a:gd name="T32" fmla="*/ 2147483647 w 82"/>
                <a:gd name="T33" fmla="*/ 2147483647 h 19"/>
                <a:gd name="T34" fmla="*/ 2147483647 w 82"/>
                <a:gd name="T35" fmla="*/ 2147483647 h 19"/>
                <a:gd name="T36" fmla="*/ 2147483647 w 82"/>
                <a:gd name="T37" fmla="*/ 2147483647 h 19"/>
                <a:gd name="T38" fmla="*/ 2147483647 w 82"/>
                <a:gd name="T39" fmla="*/ 2147483647 h 19"/>
                <a:gd name="T40" fmla="*/ 2147483647 w 82"/>
                <a:gd name="T41" fmla="*/ 2147483647 h 19"/>
                <a:gd name="T42" fmla="*/ 2147483647 w 82"/>
                <a:gd name="T43" fmla="*/ 2147483647 h 19"/>
                <a:gd name="T44" fmla="*/ 2147483647 w 82"/>
                <a:gd name="T45" fmla="*/ 2147483647 h 19"/>
                <a:gd name="T46" fmla="*/ 2147483647 w 82"/>
                <a:gd name="T47" fmla="*/ 2147483647 h 19"/>
                <a:gd name="T48" fmla="*/ 2147483647 w 82"/>
                <a:gd name="T49" fmla="*/ 2147483647 h 19"/>
                <a:gd name="T50" fmla="*/ 2147483647 w 82"/>
                <a:gd name="T51" fmla="*/ 2147483647 h 19"/>
                <a:gd name="T52" fmla="*/ 2147483647 w 82"/>
                <a:gd name="T53" fmla="*/ 0 h 19"/>
                <a:gd name="T54" fmla="*/ 2147483647 w 82"/>
                <a:gd name="T55" fmla="*/ 0 h 19"/>
                <a:gd name="T56" fmla="*/ 2147483647 w 82"/>
                <a:gd name="T57" fmla="*/ 0 h 19"/>
                <a:gd name="T58" fmla="*/ 2147483647 w 8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2"/>
                <a:gd name="T91" fmla="*/ 0 h 19"/>
                <a:gd name="T92" fmla="*/ 82 w 8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2" h="19">
                  <a:moveTo>
                    <a:pt x="10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67" y="19"/>
                  </a:lnTo>
                  <a:lnTo>
                    <a:pt x="72" y="19"/>
                  </a:lnTo>
                  <a:lnTo>
                    <a:pt x="76" y="19"/>
                  </a:lnTo>
                  <a:lnTo>
                    <a:pt x="78" y="16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2" y="8"/>
                  </a:lnTo>
                  <a:lnTo>
                    <a:pt x="82" y="5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5" name="Line 1912"/>
            <p:cNvSpPr>
              <a:spLocks noChangeShapeType="1"/>
            </p:cNvSpPr>
            <p:nvPr/>
          </p:nvSpPr>
          <p:spPr bwMode="auto">
            <a:xfrm>
              <a:off x="3125157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6" name="Freeform 1913"/>
            <p:cNvSpPr>
              <a:spLocks/>
            </p:cNvSpPr>
            <p:nvPr/>
          </p:nvSpPr>
          <p:spPr bwMode="auto">
            <a:xfrm>
              <a:off x="3123775" y="2697417"/>
              <a:ext cx="5533" cy="5641"/>
            </a:xfrm>
            <a:custGeom>
              <a:avLst/>
              <a:gdLst>
                <a:gd name="T0" fmla="*/ 2147483647 w 22"/>
                <a:gd name="T1" fmla="*/ 0 h 19"/>
                <a:gd name="T2" fmla="*/ 2147483647 w 22"/>
                <a:gd name="T3" fmla="*/ 0 h 19"/>
                <a:gd name="T4" fmla="*/ 2147483647 w 22"/>
                <a:gd name="T5" fmla="*/ 0 h 19"/>
                <a:gd name="T6" fmla="*/ 2147483647 w 22"/>
                <a:gd name="T7" fmla="*/ 2147483647 h 19"/>
                <a:gd name="T8" fmla="*/ 2147483647 w 22"/>
                <a:gd name="T9" fmla="*/ 2147483647 h 19"/>
                <a:gd name="T10" fmla="*/ 0 w 22"/>
                <a:gd name="T11" fmla="*/ 2147483647 h 19"/>
                <a:gd name="T12" fmla="*/ 0 w 22"/>
                <a:gd name="T13" fmla="*/ 2147483647 h 19"/>
                <a:gd name="T14" fmla="*/ 0 w 22"/>
                <a:gd name="T15" fmla="*/ 2147483647 h 19"/>
                <a:gd name="T16" fmla="*/ 0 w 22"/>
                <a:gd name="T17" fmla="*/ 2147483647 h 19"/>
                <a:gd name="T18" fmla="*/ 0 w 22"/>
                <a:gd name="T19" fmla="*/ 2147483647 h 19"/>
                <a:gd name="T20" fmla="*/ 2147483647 w 22"/>
                <a:gd name="T21" fmla="*/ 2147483647 h 19"/>
                <a:gd name="T22" fmla="*/ 2147483647 w 22"/>
                <a:gd name="T23" fmla="*/ 2147483647 h 19"/>
                <a:gd name="T24" fmla="*/ 2147483647 w 22"/>
                <a:gd name="T25" fmla="*/ 2147483647 h 19"/>
                <a:gd name="T26" fmla="*/ 2147483647 w 22"/>
                <a:gd name="T27" fmla="*/ 2147483647 h 19"/>
                <a:gd name="T28" fmla="*/ 2147483647 w 22"/>
                <a:gd name="T29" fmla="*/ 2147483647 h 19"/>
                <a:gd name="T30" fmla="*/ 2147483647 w 22"/>
                <a:gd name="T31" fmla="*/ 2147483647 h 19"/>
                <a:gd name="T32" fmla="*/ 2147483647 w 22"/>
                <a:gd name="T33" fmla="*/ 2147483647 h 19"/>
                <a:gd name="T34" fmla="*/ 2147483647 w 22"/>
                <a:gd name="T35" fmla="*/ 2147483647 h 19"/>
                <a:gd name="T36" fmla="*/ 2147483647 w 22"/>
                <a:gd name="T37" fmla="*/ 2147483647 h 19"/>
                <a:gd name="T38" fmla="*/ 2147483647 w 22"/>
                <a:gd name="T39" fmla="*/ 2147483647 h 19"/>
                <a:gd name="T40" fmla="*/ 2147483647 w 22"/>
                <a:gd name="T41" fmla="*/ 2147483647 h 19"/>
                <a:gd name="T42" fmla="*/ 2147483647 w 22"/>
                <a:gd name="T43" fmla="*/ 2147483647 h 19"/>
                <a:gd name="T44" fmla="*/ 2147483647 w 22"/>
                <a:gd name="T45" fmla="*/ 2147483647 h 19"/>
                <a:gd name="T46" fmla="*/ 2147483647 w 22"/>
                <a:gd name="T47" fmla="*/ 2147483647 h 19"/>
                <a:gd name="T48" fmla="*/ 2147483647 w 22"/>
                <a:gd name="T49" fmla="*/ 2147483647 h 19"/>
                <a:gd name="T50" fmla="*/ 2147483647 w 22"/>
                <a:gd name="T51" fmla="*/ 2147483647 h 19"/>
                <a:gd name="T52" fmla="*/ 2147483647 w 22"/>
                <a:gd name="T53" fmla="*/ 0 h 19"/>
                <a:gd name="T54" fmla="*/ 2147483647 w 22"/>
                <a:gd name="T55" fmla="*/ 0 h 19"/>
                <a:gd name="T56" fmla="*/ 2147483647 w 22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"/>
                <a:gd name="T88" fmla="*/ 0 h 19"/>
                <a:gd name="T89" fmla="*/ 22 w 22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" h="19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7" name="Line 1914"/>
            <p:cNvSpPr>
              <a:spLocks noChangeShapeType="1"/>
            </p:cNvSpPr>
            <p:nvPr/>
          </p:nvSpPr>
          <p:spPr bwMode="auto">
            <a:xfrm>
              <a:off x="3126541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8" name="Freeform 1915"/>
            <p:cNvSpPr>
              <a:spLocks/>
            </p:cNvSpPr>
            <p:nvPr/>
          </p:nvSpPr>
          <p:spPr bwMode="auto">
            <a:xfrm>
              <a:off x="3123775" y="2697417"/>
              <a:ext cx="6917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0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0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2147483647 w 2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19"/>
                <a:gd name="T92" fmla="*/ 23 w 2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19">
                  <a:moveTo>
                    <a:pt x="8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9" name="Line 1916"/>
            <p:cNvSpPr>
              <a:spLocks noChangeShapeType="1"/>
            </p:cNvSpPr>
            <p:nvPr/>
          </p:nvSpPr>
          <p:spPr bwMode="auto">
            <a:xfrm>
              <a:off x="3127924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0" name="Freeform 1917"/>
            <p:cNvSpPr>
              <a:spLocks/>
            </p:cNvSpPr>
            <p:nvPr/>
          </p:nvSpPr>
          <p:spPr bwMode="auto">
            <a:xfrm>
              <a:off x="3125157" y="2697417"/>
              <a:ext cx="6917" cy="5641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0 h 19"/>
                <a:gd name="T4" fmla="*/ 2147483647 w 29"/>
                <a:gd name="T5" fmla="*/ 0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0 w 29"/>
                <a:gd name="T11" fmla="*/ 2147483647 h 19"/>
                <a:gd name="T12" fmla="*/ 0 w 29"/>
                <a:gd name="T13" fmla="*/ 2147483647 h 19"/>
                <a:gd name="T14" fmla="*/ 0 w 29"/>
                <a:gd name="T15" fmla="*/ 2147483647 h 19"/>
                <a:gd name="T16" fmla="*/ 0 w 29"/>
                <a:gd name="T17" fmla="*/ 2147483647 h 19"/>
                <a:gd name="T18" fmla="*/ 0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0 h 19"/>
                <a:gd name="T54" fmla="*/ 2147483647 w 29"/>
                <a:gd name="T55" fmla="*/ 0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20" y="19"/>
                  </a:lnTo>
                  <a:lnTo>
                    <a:pt x="23" y="19"/>
                  </a:lnTo>
                  <a:lnTo>
                    <a:pt x="23" y="16"/>
                  </a:lnTo>
                  <a:lnTo>
                    <a:pt x="26" y="16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1" name="Line 1918"/>
            <p:cNvSpPr>
              <a:spLocks noChangeShapeType="1"/>
            </p:cNvSpPr>
            <p:nvPr/>
          </p:nvSpPr>
          <p:spPr bwMode="auto">
            <a:xfrm>
              <a:off x="3129308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2" name="Freeform 1919"/>
            <p:cNvSpPr>
              <a:spLocks/>
            </p:cNvSpPr>
            <p:nvPr/>
          </p:nvSpPr>
          <p:spPr bwMode="auto">
            <a:xfrm>
              <a:off x="3126541" y="2697417"/>
              <a:ext cx="23515" cy="5641"/>
            </a:xfrm>
            <a:custGeom>
              <a:avLst/>
              <a:gdLst>
                <a:gd name="T0" fmla="*/ 2147483647 w 83"/>
                <a:gd name="T1" fmla="*/ 0 h 19"/>
                <a:gd name="T2" fmla="*/ 2147483647 w 83"/>
                <a:gd name="T3" fmla="*/ 0 h 19"/>
                <a:gd name="T4" fmla="*/ 2147483647 w 83"/>
                <a:gd name="T5" fmla="*/ 0 h 19"/>
                <a:gd name="T6" fmla="*/ 2147483647 w 83"/>
                <a:gd name="T7" fmla="*/ 2147483647 h 19"/>
                <a:gd name="T8" fmla="*/ 0 w 83"/>
                <a:gd name="T9" fmla="*/ 2147483647 h 19"/>
                <a:gd name="T10" fmla="*/ 0 w 83"/>
                <a:gd name="T11" fmla="*/ 2147483647 h 19"/>
                <a:gd name="T12" fmla="*/ 0 w 83"/>
                <a:gd name="T13" fmla="*/ 2147483647 h 19"/>
                <a:gd name="T14" fmla="*/ 0 w 83"/>
                <a:gd name="T15" fmla="*/ 2147483647 h 19"/>
                <a:gd name="T16" fmla="*/ 0 w 83"/>
                <a:gd name="T17" fmla="*/ 2147483647 h 19"/>
                <a:gd name="T18" fmla="*/ 0 w 83"/>
                <a:gd name="T19" fmla="*/ 2147483647 h 19"/>
                <a:gd name="T20" fmla="*/ 0 w 83"/>
                <a:gd name="T21" fmla="*/ 2147483647 h 19"/>
                <a:gd name="T22" fmla="*/ 2147483647 w 83"/>
                <a:gd name="T23" fmla="*/ 2147483647 h 19"/>
                <a:gd name="T24" fmla="*/ 2147483647 w 83"/>
                <a:gd name="T25" fmla="*/ 2147483647 h 19"/>
                <a:gd name="T26" fmla="*/ 2147483647 w 83"/>
                <a:gd name="T27" fmla="*/ 2147483647 h 19"/>
                <a:gd name="T28" fmla="*/ 2147483647 w 83"/>
                <a:gd name="T29" fmla="*/ 2147483647 h 19"/>
                <a:gd name="T30" fmla="*/ 2147483647 w 83"/>
                <a:gd name="T31" fmla="*/ 2147483647 h 19"/>
                <a:gd name="T32" fmla="*/ 2147483647 w 83"/>
                <a:gd name="T33" fmla="*/ 2147483647 h 19"/>
                <a:gd name="T34" fmla="*/ 2147483647 w 83"/>
                <a:gd name="T35" fmla="*/ 2147483647 h 19"/>
                <a:gd name="T36" fmla="*/ 2147483647 w 83"/>
                <a:gd name="T37" fmla="*/ 2147483647 h 19"/>
                <a:gd name="T38" fmla="*/ 2147483647 w 83"/>
                <a:gd name="T39" fmla="*/ 2147483647 h 19"/>
                <a:gd name="T40" fmla="*/ 2147483647 w 83"/>
                <a:gd name="T41" fmla="*/ 2147483647 h 19"/>
                <a:gd name="T42" fmla="*/ 2147483647 w 83"/>
                <a:gd name="T43" fmla="*/ 2147483647 h 19"/>
                <a:gd name="T44" fmla="*/ 2147483647 w 83"/>
                <a:gd name="T45" fmla="*/ 2147483647 h 19"/>
                <a:gd name="T46" fmla="*/ 2147483647 w 83"/>
                <a:gd name="T47" fmla="*/ 2147483647 h 19"/>
                <a:gd name="T48" fmla="*/ 2147483647 w 83"/>
                <a:gd name="T49" fmla="*/ 2147483647 h 19"/>
                <a:gd name="T50" fmla="*/ 2147483647 w 83"/>
                <a:gd name="T51" fmla="*/ 2147483647 h 19"/>
                <a:gd name="T52" fmla="*/ 2147483647 w 83"/>
                <a:gd name="T53" fmla="*/ 0 h 19"/>
                <a:gd name="T54" fmla="*/ 2147483647 w 83"/>
                <a:gd name="T55" fmla="*/ 0 h 19"/>
                <a:gd name="T56" fmla="*/ 2147483647 w 83"/>
                <a:gd name="T57" fmla="*/ 0 h 19"/>
                <a:gd name="T58" fmla="*/ 2147483647 w 8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3"/>
                <a:gd name="T91" fmla="*/ 0 h 19"/>
                <a:gd name="T92" fmla="*/ 83 w 8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3" h="19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6" y="19"/>
                  </a:lnTo>
                  <a:lnTo>
                    <a:pt x="68" y="19"/>
                  </a:lnTo>
                  <a:lnTo>
                    <a:pt x="74" y="19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80" y="11"/>
                  </a:lnTo>
                  <a:lnTo>
                    <a:pt x="83" y="8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3" name="Line 1920"/>
            <p:cNvSpPr>
              <a:spLocks noChangeShapeType="1"/>
            </p:cNvSpPr>
            <p:nvPr/>
          </p:nvSpPr>
          <p:spPr bwMode="auto">
            <a:xfrm>
              <a:off x="3147289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4" name="Freeform 1921"/>
            <p:cNvSpPr>
              <a:spLocks/>
            </p:cNvSpPr>
            <p:nvPr/>
          </p:nvSpPr>
          <p:spPr bwMode="auto">
            <a:xfrm>
              <a:off x="3144522" y="2697417"/>
              <a:ext cx="8299" cy="5641"/>
            </a:xfrm>
            <a:custGeom>
              <a:avLst/>
              <a:gdLst>
                <a:gd name="T0" fmla="*/ 2147483647 w 28"/>
                <a:gd name="T1" fmla="*/ 0 h 19"/>
                <a:gd name="T2" fmla="*/ 2147483647 w 28"/>
                <a:gd name="T3" fmla="*/ 0 h 19"/>
                <a:gd name="T4" fmla="*/ 2147483647 w 28"/>
                <a:gd name="T5" fmla="*/ 0 h 19"/>
                <a:gd name="T6" fmla="*/ 2147483647 w 28"/>
                <a:gd name="T7" fmla="*/ 2147483647 h 19"/>
                <a:gd name="T8" fmla="*/ 0 w 28"/>
                <a:gd name="T9" fmla="*/ 2147483647 h 19"/>
                <a:gd name="T10" fmla="*/ 0 w 28"/>
                <a:gd name="T11" fmla="*/ 2147483647 h 19"/>
                <a:gd name="T12" fmla="*/ 0 w 28"/>
                <a:gd name="T13" fmla="*/ 2147483647 h 19"/>
                <a:gd name="T14" fmla="*/ 0 w 28"/>
                <a:gd name="T15" fmla="*/ 2147483647 h 19"/>
                <a:gd name="T16" fmla="*/ 0 w 28"/>
                <a:gd name="T17" fmla="*/ 2147483647 h 19"/>
                <a:gd name="T18" fmla="*/ 0 w 28"/>
                <a:gd name="T19" fmla="*/ 2147483647 h 19"/>
                <a:gd name="T20" fmla="*/ 0 w 28"/>
                <a:gd name="T21" fmla="*/ 2147483647 h 19"/>
                <a:gd name="T22" fmla="*/ 2147483647 w 28"/>
                <a:gd name="T23" fmla="*/ 2147483647 h 19"/>
                <a:gd name="T24" fmla="*/ 2147483647 w 28"/>
                <a:gd name="T25" fmla="*/ 2147483647 h 19"/>
                <a:gd name="T26" fmla="*/ 2147483647 w 28"/>
                <a:gd name="T27" fmla="*/ 2147483647 h 19"/>
                <a:gd name="T28" fmla="*/ 2147483647 w 28"/>
                <a:gd name="T29" fmla="*/ 2147483647 h 19"/>
                <a:gd name="T30" fmla="*/ 2147483647 w 28"/>
                <a:gd name="T31" fmla="*/ 2147483647 h 19"/>
                <a:gd name="T32" fmla="*/ 2147483647 w 28"/>
                <a:gd name="T33" fmla="*/ 2147483647 h 19"/>
                <a:gd name="T34" fmla="*/ 2147483647 w 28"/>
                <a:gd name="T35" fmla="*/ 2147483647 h 19"/>
                <a:gd name="T36" fmla="*/ 2147483647 w 28"/>
                <a:gd name="T37" fmla="*/ 2147483647 h 19"/>
                <a:gd name="T38" fmla="*/ 2147483647 w 28"/>
                <a:gd name="T39" fmla="*/ 2147483647 h 19"/>
                <a:gd name="T40" fmla="*/ 2147483647 w 28"/>
                <a:gd name="T41" fmla="*/ 2147483647 h 19"/>
                <a:gd name="T42" fmla="*/ 2147483647 w 28"/>
                <a:gd name="T43" fmla="*/ 2147483647 h 19"/>
                <a:gd name="T44" fmla="*/ 2147483647 w 28"/>
                <a:gd name="T45" fmla="*/ 2147483647 h 19"/>
                <a:gd name="T46" fmla="*/ 2147483647 w 28"/>
                <a:gd name="T47" fmla="*/ 2147483647 h 19"/>
                <a:gd name="T48" fmla="*/ 2147483647 w 28"/>
                <a:gd name="T49" fmla="*/ 2147483647 h 19"/>
                <a:gd name="T50" fmla="*/ 2147483647 w 28"/>
                <a:gd name="T51" fmla="*/ 2147483647 h 19"/>
                <a:gd name="T52" fmla="*/ 2147483647 w 28"/>
                <a:gd name="T53" fmla="*/ 0 h 19"/>
                <a:gd name="T54" fmla="*/ 2147483647 w 28"/>
                <a:gd name="T55" fmla="*/ 0 h 19"/>
                <a:gd name="T56" fmla="*/ 2147483647 w 28"/>
                <a:gd name="T57" fmla="*/ 0 h 19"/>
                <a:gd name="T58" fmla="*/ 2147483647 w 2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19"/>
                <a:gd name="T92" fmla="*/ 28 w 2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19">
                  <a:moveTo>
                    <a:pt x="8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14" y="19"/>
                  </a:lnTo>
                  <a:lnTo>
                    <a:pt x="19" y="19"/>
                  </a:lnTo>
                  <a:lnTo>
                    <a:pt x="22" y="19"/>
                  </a:lnTo>
                  <a:lnTo>
                    <a:pt x="25" y="16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28" y="5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5" name="Line 1922"/>
            <p:cNvSpPr>
              <a:spLocks noChangeShapeType="1"/>
            </p:cNvSpPr>
            <p:nvPr/>
          </p:nvSpPr>
          <p:spPr bwMode="auto">
            <a:xfrm>
              <a:off x="3148672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6" name="Freeform 1923"/>
            <p:cNvSpPr>
              <a:spLocks/>
            </p:cNvSpPr>
            <p:nvPr/>
          </p:nvSpPr>
          <p:spPr bwMode="auto">
            <a:xfrm>
              <a:off x="3147289" y="2697417"/>
              <a:ext cx="5533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0" y="13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7" name="Line 1924"/>
            <p:cNvSpPr>
              <a:spLocks noChangeShapeType="1"/>
            </p:cNvSpPr>
            <p:nvPr/>
          </p:nvSpPr>
          <p:spPr bwMode="auto">
            <a:xfrm>
              <a:off x="3150055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8" name="Freeform 1925"/>
            <p:cNvSpPr>
              <a:spLocks/>
            </p:cNvSpPr>
            <p:nvPr/>
          </p:nvSpPr>
          <p:spPr bwMode="auto">
            <a:xfrm>
              <a:off x="3147289" y="2697417"/>
              <a:ext cx="15216" cy="5641"/>
            </a:xfrm>
            <a:custGeom>
              <a:avLst/>
              <a:gdLst>
                <a:gd name="T0" fmla="*/ 2147483647 w 56"/>
                <a:gd name="T1" fmla="*/ 0 h 19"/>
                <a:gd name="T2" fmla="*/ 2147483647 w 56"/>
                <a:gd name="T3" fmla="*/ 0 h 19"/>
                <a:gd name="T4" fmla="*/ 2147483647 w 56"/>
                <a:gd name="T5" fmla="*/ 0 h 19"/>
                <a:gd name="T6" fmla="*/ 2147483647 w 56"/>
                <a:gd name="T7" fmla="*/ 2147483647 h 19"/>
                <a:gd name="T8" fmla="*/ 0 w 56"/>
                <a:gd name="T9" fmla="*/ 2147483647 h 19"/>
                <a:gd name="T10" fmla="*/ 0 w 56"/>
                <a:gd name="T11" fmla="*/ 2147483647 h 19"/>
                <a:gd name="T12" fmla="*/ 0 w 56"/>
                <a:gd name="T13" fmla="*/ 2147483647 h 19"/>
                <a:gd name="T14" fmla="*/ 0 w 56"/>
                <a:gd name="T15" fmla="*/ 2147483647 h 19"/>
                <a:gd name="T16" fmla="*/ 0 w 56"/>
                <a:gd name="T17" fmla="*/ 2147483647 h 19"/>
                <a:gd name="T18" fmla="*/ 0 w 56"/>
                <a:gd name="T19" fmla="*/ 2147483647 h 19"/>
                <a:gd name="T20" fmla="*/ 0 w 56"/>
                <a:gd name="T21" fmla="*/ 2147483647 h 19"/>
                <a:gd name="T22" fmla="*/ 2147483647 w 56"/>
                <a:gd name="T23" fmla="*/ 2147483647 h 19"/>
                <a:gd name="T24" fmla="*/ 2147483647 w 56"/>
                <a:gd name="T25" fmla="*/ 2147483647 h 19"/>
                <a:gd name="T26" fmla="*/ 2147483647 w 56"/>
                <a:gd name="T27" fmla="*/ 2147483647 h 19"/>
                <a:gd name="T28" fmla="*/ 2147483647 w 56"/>
                <a:gd name="T29" fmla="*/ 2147483647 h 19"/>
                <a:gd name="T30" fmla="*/ 2147483647 w 56"/>
                <a:gd name="T31" fmla="*/ 2147483647 h 19"/>
                <a:gd name="T32" fmla="*/ 2147483647 w 56"/>
                <a:gd name="T33" fmla="*/ 2147483647 h 19"/>
                <a:gd name="T34" fmla="*/ 2147483647 w 56"/>
                <a:gd name="T35" fmla="*/ 2147483647 h 19"/>
                <a:gd name="T36" fmla="*/ 2147483647 w 56"/>
                <a:gd name="T37" fmla="*/ 2147483647 h 19"/>
                <a:gd name="T38" fmla="*/ 2147483647 w 56"/>
                <a:gd name="T39" fmla="*/ 2147483647 h 19"/>
                <a:gd name="T40" fmla="*/ 2147483647 w 56"/>
                <a:gd name="T41" fmla="*/ 2147483647 h 19"/>
                <a:gd name="T42" fmla="*/ 2147483647 w 56"/>
                <a:gd name="T43" fmla="*/ 2147483647 h 19"/>
                <a:gd name="T44" fmla="*/ 2147483647 w 56"/>
                <a:gd name="T45" fmla="*/ 2147483647 h 19"/>
                <a:gd name="T46" fmla="*/ 2147483647 w 56"/>
                <a:gd name="T47" fmla="*/ 2147483647 h 19"/>
                <a:gd name="T48" fmla="*/ 2147483647 w 56"/>
                <a:gd name="T49" fmla="*/ 2147483647 h 19"/>
                <a:gd name="T50" fmla="*/ 2147483647 w 56"/>
                <a:gd name="T51" fmla="*/ 2147483647 h 19"/>
                <a:gd name="T52" fmla="*/ 2147483647 w 56"/>
                <a:gd name="T53" fmla="*/ 0 h 19"/>
                <a:gd name="T54" fmla="*/ 2147483647 w 56"/>
                <a:gd name="T55" fmla="*/ 0 h 19"/>
                <a:gd name="T56" fmla="*/ 2147483647 w 56"/>
                <a:gd name="T57" fmla="*/ 0 h 19"/>
                <a:gd name="T58" fmla="*/ 2147483647 w 5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6"/>
                <a:gd name="T91" fmla="*/ 0 h 19"/>
                <a:gd name="T92" fmla="*/ 56 w 5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6" h="19">
                  <a:moveTo>
                    <a:pt x="9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41" y="19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2" y="16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9" name="Line 1926"/>
            <p:cNvSpPr>
              <a:spLocks noChangeShapeType="1"/>
            </p:cNvSpPr>
            <p:nvPr/>
          </p:nvSpPr>
          <p:spPr bwMode="auto">
            <a:xfrm>
              <a:off x="3161120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0" name="Freeform 1927"/>
            <p:cNvSpPr>
              <a:spLocks/>
            </p:cNvSpPr>
            <p:nvPr/>
          </p:nvSpPr>
          <p:spPr bwMode="auto">
            <a:xfrm>
              <a:off x="3156972" y="2697417"/>
              <a:ext cx="6917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2147483647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1" y="16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1" name="Line 1928"/>
            <p:cNvSpPr>
              <a:spLocks noChangeShapeType="1"/>
            </p:cNvSpPr>
            <p:nvPr/>
          </p:nvSpPr>
          <p:spPr bwMode="auto">
            <a:xfrm>
              <a:off x="3161120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2" name="Freeform 1929"/>
            <p:cNvSpPr>
              <a:spLocks/>
            </p:cNvSpPr>
            <p:nvPr/>
          </p:nvSpPr>
          <p:spPr bwMode="auto">
            <a:xfrm>
              <a:off x="3158354" y="2697417"/>
              <a:ext cx="15216" cy="5641"/>
            </a:xfrm>
            <a:custGeom>
              <a:avLst/>
              <a:gdLst>
                <a:gd name="T0" fmla="*/ 2147483647 w 55"/>
                <a:gd name="T1" fmla="*/ 0 h 19"/>
                <a:gd name="T2" fmla="*/ 2147483647 w 55"/>
                <a:gd name="T3" fmla="*/ 0 h 19"/>
                <a:gd name="T4" fmla="*/ 2147483647 w 55"/>
                <a:gd name="T5" fmla="*/ 0 h 19"/>
                <a:gd name="T6" fmla="*/ 2147483647 w 55"/>
                <a:gd name="T7" fmla="*/ 2147483647 h 19"/>
                <a:gd name="T8" fmla="*/ 2147483647 w 55"/>
                <a:gd name="T9" fmla="*/ 2147483647 h 19"/>
                <a:gd name="T10" fmla="*/ 0 w 55"/>
                <a:gd name="T11" fmla="*/ 2147483647 h 19"/>
                <a:gd name="T12" fmla="*/ 0 w 55"/>
                <a:gd name="T13" fmla="*/ 2147483647 h 19"/>
                <a:gd name="T14" fmla="*/ 0 w 55"/>
                <a:gd name="T15" fmla="*/ 2147483647 h 19"/>
                <a:gd name="T16" fmla="*/ 0 w 55"/>
                <a:gd name="T17" fmla="*/ 2147483647 h 19"/>
                <a:gd name="T18" fmla="*/ 0 w 55"/>
                <a:gd name="T19" fmla="*/ 2147483647 h 19"/>
                <a:gd name="T20" fmla="*/ 2147483647 w 55"/>
                <a:gd name="T21" fmla="*/ 2147483647 h 19"/>
                <a:gd name="T22" fmla="*/ 2147483647 w 55"/>
                <a:gd name="T23" fmla="*/ 2147483647 h 19"/>
                <a:gd name="T24" fmla="*/ 2147483647 w 55"/>
                <a:gd name="T25" fmla="*/ 2147483647 h 19"/>
                <a:gd name="T26" fmla="*/ 2147483647 w 55"/>
                <a:gd name="T27" fmla="*/ 2147483647 h 19"/>
                <a:gd name="T28" fmla="*/ 2147483647 w 55"/>
                <a:gd name="T29" fmla="*/ 2147483647 h 19"/>
                <a:gd name="T30" fmla="*/ 2147483647 w 55"/>
                <a:gd name="T31" fmla="*/ 2147483647 h 19"/>
                <a:gd name="T32" fmla="*/ 2147483647 w 55"/>
                <a:gd name="T33" fmla="*/ 2147483647 h 19"/>
                <a:gd name="T34" fmla="*/ 2147483647 w 55"/>
                <a:gd name="T35" fmla="*/ 2147483647 h 19"/>
                <a:gd name="T36" fmla="*/ 2147483647 w 55"/>
                <a:gd name="T37" fmla="*/ 2147483647 h 19"/>
                <a:gd name="T38" fmla="*/ 2147483647 w 55"/>
                <a:gd name="T39" fmla="*/ 2147483647 h 19"/>
                <a:gd name="T40" fmla="*/ 2147483647 w 55"/>
                <a:gd name="T41" fmla="*/ 2147483647 h 19"/>
                <a:gd name="T42" fmla="*/ 2147483647 w 55"/>
                <a:gd name="T43" fmla="*/ 2147483647 h 19"/>
                <a:gd name="T44" fmla="*/ 2147483647 w 55"/>
                <a:gd name="T45" fmla="*/ 2147483647 h 19"/>
                <a:gd name="T46" fmla="*/ 2147483647 w 55"/>
                <a:gd name="T47" fmla="*/ 2147483647 h 19"/>
                <a:gd name="T48" fmla="*/ 2147483647 w 55"/>
                <a:gd name="T49" fmla="*/ 2147483647 h 19"/>
                <a:gd name="T50" fmla="*/ 2147483647 w 55"/>
                <a:gd name="T51" fmla="*/ 2147483647 h 19"/>
                <a:gd name="T52" fmla="*/ 2147483647 w 55"/>
                <a:gd name="T53" fmla="*/ 0 h 19"/>
                <a:gd name="T54" fmla="*/ 2147483647 w 55"/>
                <a:gd name="T55" fmla="*/ 0 h 19"/>
                <a:gd name="T56" fmla="*/ 2147483647 w 55"/>
                <a:gd name="T57" fmla="*/ 0 h 19"/>
                <a:gd name="T58" fmla="*/ 2147483647 w 5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19"/>
                <a:gd name="T92" fmla="*/ 55 w 5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19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40" y="19"/>
                  </a:lnTo>
                  <a:lnTo>
                    <a:pt x="46" y="19"/>
                  </a:lnTo>
                  <a:lnTo>
                    <a:pt x="49" y="19"/>
                  </a:lnTo>
                  <a:lnTo>
                    <a:pt x="49" y="16"/>
                  </a:lnTo>
                  <a:lnTo>
                    <a:pt x="51" y="16"/>
                  </a:lnTo>
                  <a:lnTo>
                    <a:pt x="51" y="13"/>
                  </a:lnTo>
                  <a:lnTo>
                    <a:pt x="55" y="11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3" name="Line 1930"/>
            <p:cNvSpPr>
              <a:spLocks noChangeShapeType="1"/>
            </p:cNvSpPr>
            <p:nvPr/>
          </p:nvSpPr>
          <p:spPr bwMode="auto">
            <a:xfrm>
              <a:off x="3169420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4" name="Freeform 1931"/>
            <p:cNvSpPr>
              <a:spLocks/>
            </p:cNvSpPr>
            <p:nvPr/>
          </p:nvSpPr>
          <p:spPr bwMode="auto">
            <a:xfrm>
              <a:off x="3168037" y="2697417"/>
              <a:ext cx="5533" cy="5641"/>
            </a:xfrm>
            <a:custGeom>
              <a:avLst/>
              <a:gdLst>
                <a:gd name="T0" fmla="*/ 2147483647 w 22"/>
                <a:gd name="T1" fmla="*/ 0 h 19"/>
                <a:gd name="T2" fmla="*/ 2147483647 w 22"/>
                <a:gd name="T3" fmla="*/ 0 h 19"/>
                <a:gd name="T4" fmla="*/ 2147483647 w 22"/>
                <a:gd name="T5" fmla="*/ 0 h 19"/>
                <a:gd name="T6" fmla="*/ 2147483647 w 22"/>
                <a:gd name="T7" fmla="*/ 2147483647 h 19"/>
                <a:gd name="T8" fmla="*/ 2147483647 w 22"/>
                <a:gd name="T9" fmla="*/ 2147483647 h 19"/>
                <a:gd name="T10" fmla="*/ 0 w 22"/>
                <a:gd name="T11" fmla="*/ 2147483647 h 19"/>
                <a:gd name="T12" fmla="*/ 0 w 22"/>
                <a:gd name="T13" fmla="*/ 2147483647 h 19"/>
                <a:gd name="T14" fmla="*/ 0 w 22"/>
                <a:gd name="T15" fmla="*/ 2147483647 h 19"/>
                <a:gd name="T16" fmla="*/ 0 w 22"/>
                <a:gd name="T17" fmla="*/ 2147483647 h 19"/>
                <a:gd name="T18" fmla="*/ 0 w 22"/>
                <a:gd name="T19" fmla="*/ 2147483647 h 19"/>
                <a:gd name="T20" fmla="*/ 2147483647 w 22"/>
                <a:gd name="T21" fmla="*/ 2147483647 h 19"/>
                <a:gd name="T22" fmla="*/ 2147483647 w 22"/>
                <a:gd name="T23" fmla="*/ 2147483647 h 19"/>
                <a:gd name="T24" fmla="*/ 2147483647 w 22"/>
                <a:gd name="T25" fmla="*/ 2147483647 h 19"/>
                <a:gd name="T26" fmla="*/ 2147483647 w 22"/>
                <a:gd name="T27" fmla="*/ 2147483647 h 19"/>
                <a:gd name="T28" fmla="*/ 2147483647 w 22"/>
                <a:gd name="T29" fmla="*/ 2147483647 h 19"/>
                <a:gd name="T30" fmla="*/ 2147483647 w 22"/>
                <a:gd name="T31" fmla="*/ 2147483647 h 19"/>
                <a:gd name="T32" fmla="*/ 2147483647 w 22"/>
                <a:gd name="T33" fmla="*/ 2147483647 h 19"/>
                <a:gd name="T34" fmla="*/ 2147483647 w 22"/>
                <a:gd name="T35" fmla="*/ 2147483647 h 19"/>
                <a:gd name="T36" fmla="*/ 2147483647 w 22"/>
                <a:gd name="T37" fmla="*/ 2147483647 h 19"/>
                <a:gd name="T38" fmla="*/ 2147483647 w 22"/>
                <a:gd name="T39" fmla="*/ 2147483647 h 19"/>
                <a:gd name="T40" fmla="*/ 2147483647 w 22"/>
                <a:gd name="T41" fmla="*/ 2147483647 h 19"/>
                <a:gd name="T42" fmla="*/ 2147483647 w 22"/>
                <a:gd name="T43" fmla="*/ 2147483647 h 19"/>
                <a:gd name="T44" fmla="*/ 2147483647 w 22"/>
                <a:gd name="T45" fmla="*/ 2147483647 h 19"/>
                <a:gd name="T46" fmla="*/ 2147483647 w 22"/>
                <a:gd name="T47" fmla="*/ 2147483647 h 19"/>
                <a:gd name="T48" fmla="*/ 2147483647 w 22"/>
                <a:gd name="T49" fmla="*/ 2147483647 h 19"/>
                <a:gd name="T50" fmla="*/ 2147483647 w 22"/>
                <a:gd name="T51" fmla="*/ 2147483647 h 19"/>
                <a:gd name="T52" fmla="*/ 2147483647 w 22"/>
                <a:gd name="T53" fmla="*/ 0 h 19"/>
                <a:gd name="T54" fmla="*/ 2147483647 w 22"/>
                <a:gd name="T55" fmla="*/ 0 h 19"/>
                <a:gd name="T56" fmla="*/ 2147483647 w 22"/>
                <a:gd name="T57" fmla="*/ 0 h 19"/>
                <a:gd name="T58" fmla="*/ 2147483647 w 2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"/>
                <a:gd name="T91" fmla="*/ 0 h 19"/>
                <a:gd name="T92" fmla="*/ 22 w 2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" h="19">
                  <a:moveTo>
                    <a:pt x="8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5" name="Line 1932"/>
            <p:cNvSpPr>
              <a:spLocks noChangeShapeType="1"/>
            </p:cNvSpPr>
            <p:nvPr/>
          </p:nvSpPr>
          <p:spPr bwMode="auto">
            <a:xfrm>
              <a:off x="3172187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6" name="Freeform 1933"/>
            <p:cNvSpPr>
              <a:spLocks/>
            </p:cNvSpPr>
            <p:nvPr/>
          </p:nvSpPr>
          <p:spPr bwMode="auto">
            <a:xfrm>
              <a:off x="3168037" y="2697417"/>
              <a:ext cx="12449" cy="5641"/>
            </a:xfrm>
            <a:custGeom>
              <a:avLst/>
              <a:gdLst>
                <a:gd name="T0" fmla="*/ 2147483647 w 42"/>
                <a:gd name="T1" fmla="*/ 0 h 19"/>
                <a:gd name="T2" fmla="*/ 2147483647 w 42"/>
                <a:gd name="T3" fmla="*/ 0 h 19"/>
                <a:gd name="T4" fmla="*/ 2147483647 w 42"/>
                <a:gd name="T5" fmla="*/ 0 h 19"/>
                <a:gd name="T6" fmla="*/ 2147483647 w 42"/>
                <a:gd name="T7" fmla="*/ 2147483647 h 19"/>
                <a:gd name="T8" fmla="*/ 2147483647 w 42"/>
                <a:gd name="T9" fmla="*/ 2147483647 h 19"/>
                <a:gd name="T10" fmla="*/ 2147483647 w 42"/>
                <a:gd name="T11" fmla="*/ 2147483647 h 19"/>
                <a:gd name="T12" fmla="*/ 0 w 42"/>
                <a:gd name="T13" fmla="*/ 2147483647 h 19"/>
                <a:gd name="T14" fmla="*/ 0 w 42"/>
                <a:gd name="T15" fmla="*/ 2147483647 h 19"/>
                <a:gd name="T16" fmla="*/ 0 w 42"/>
                <a:gd name="T17" fmla="*/ 2147483647 h 19"/>
                <a:gd name="T18" fmla="*/ 2147483647 w 42"/>
                <a:gd name="T19" fmla="*/ 2147483647 h 19"/>
                <a:gd name="T20" fmla="*/ 2147483647 w 42"/>
                <a:gd name="T21" fmla="*/ 2147483647 h 19"/>
                <a:gd name="T22" fmla="*/ 2147483647 w 42"/>
                <a:gd name="T23" fmla="*/ 2147483647 h 19"/>
                <a:gd name="T24" fmla="*/ 2147483647 w 42"/>
                <a:gd name="T25" fmla="*/ 2147483647 h 19"/>
                <a:gd name="T26" fmla="*/ 2147483647 w 42"/>
                <a:gd name="T27" fmla="*/ 2147483647 h 19"/>
                <a:gd name="T28" fmla="*/ 2147483647 w 42"/>
                <a:gd name="T29" fmla="*/ 2147483647 h 19"/>
                <a:gd name="T30" fmla="*/ 2147483647 w 42"/>
                <a:gd name="T31" fmla="*/ 2147483647 h 19"/>
                <a:gd name="T32" fmla="*/ 2147483647 w 42"/>
                <a:gd name="T33" fmla="*/ 2147483647 h 19"/>
                <a:gd name="T34" fmla="*/ 2147483647 w 42"/>
                <a:gd name="T35" fmla="*/ 2147483647 h 19"/>
                <a:gd name="T36" fmla="*/ 2147483647 w 42"/>
                <a:gd name="T37" fmla="*/ 2147483647 h 19"/>
                <a:gd name="T38" fmla="*/ 2147483647 w 42"/>
                <a:gd name="T39" fmla="*/ 2147483647 h 19"/>
                <a:gd name="T40" fmla="*/ 2147483647 w 42"/>
                <a:gd name="T41" fmla="*/ 2147483647 h 19"/>
                <a:gd name="T42" fmla="*/ 2147483647 w 42"/>
                <a:gd name="T43" fmla="*/ 2147483647 h 19"/>
                <a:gd name="T44" fmla="*/ 2147483647 w 42"/>
                <a:gd name="T45" fmla="*/ 2147483647 h 19"/>
                <a:gd name="T46" fmla="*/ 2147483647 w 42"/>
                <a:gd name="T47" fmla="*/ 2147483647 h 19"/>
                <a:gd name="T48" fmla="*/ 2147483647 w 42"/>
                <a:gd name="T49" fmla="*/ 2147483647 h 19"/>
                <a:gd name="T50" fmla="*/ 2147483647 w 42"/>
                <a:gd name="T51" fmla="*/ 2147483647 h 19"/>
                <a:gd name="T52" fmla="*/ 2147483647 w 42"/>
                <a:gd name="T53" fmla="*/ 0 h 19"/>
                <a:gd name="T54" fmla="*/ 2147483647 w 42"/>
                <a:gd name="T55" fmla="*/ 0 h 19"/>
                <a:gd name="T56" fmla="*/ 2147483647 w 42"/>
                <a:gd name="T57" fmla="*/ 0 h 19"/>
                <a:gd name="T58" fmla="*/ 2147483647 w 4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2"/>
                <a:gd name="T91" fmla="*/ 0 h 19"/>
                <a:gd name="T92" fmla="*/ 42 w 4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2" h="19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29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7" name="Line 1934"/>
            <p:cNvSpPr>
              <a:spLocks noChangeShapeType="1"/>
            </p:cNvSpPr>
            <p:nvPr/>
          </p:nvSpPr>
          <p:spPr bwMode="auto">
            <a:xfrm>
              <a:off x="3177719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8" name="Freeform 1935"/>
            <p:cNvSpPr>
              <a:spLocks/>
            </p:cNvSpPr>
            <p:nvPr/>
          </p:nvSpPr>
          <p:spPr bwMode="auto">
            <a:xfrm>
              <a:off x="3174953" y="2697417"/>
              <a:ext cx="6917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0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0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2147483647 w 2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19"/>
                <a:gd name="T92" fmla="*/ 23 w 2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19">
                  <a:moveTo>
                    <a:pt x="8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19" y="16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9" name="Line 1936"/>
            <p:cNvSpPr>
              <a:spLocks noChangeShapeType="1"/>
            </p:cNvSpPr>
            <p:nvPr/>
          </p:nvSpPr>
          <p:spPr bwMode="auto">
            <a:xfrm>
              <a:off x="3179102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0" name="Freeform 1937"/>
            <p:cNvSpPr>
              <a:spLocks/>
            </p:cNvSpPr>
            <p:nvPr/>
          </p:nvSpPr>
          <p:spPr bwMode="auto">
            <a:xfrm>
              <a:off x="3174953" y="2697417"/>
              <a:ext cx="6917" cy="5641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0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0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6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1" name="Line 1938"/>
            <p:cNvSpPr>
              <a:spLocks noChangeShapeType="1"/>
            </p:cNvSpPr>
            <p:nvPr/>
          </p:nvSpPr>
          <p:spPr bwMode="auto">
            <a:xfrm>
              <a:off x="3179102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2" name="Freeform 1939"/>
            <p:cNvSpPr>
              <a:spLocks/>
            </p:cNvSpPr>
            <p:nvPr/>
          </p:nvSpPr>
          <p:spPr bwMode="auto">
            <a:xfrm>
              <a:off x="3176336" y="2697417"/>
              <a:ext cx="6917" cy="5641"/>
            </a:xfrm>
            <a:custGeom>
              <a:avLst/>
              <a:gdLst>
                <a:gd name="T0" fmla="*/ 2147483647 w 25"/>
                <a:gd name="T1" fmla="*/ 0 h 19"/>
                <a:gd name="T2" fmla="*/ 2147483647 w 25"/>
                <a:gd name="T3" fmla="*/ 0 h 19"/>
                <a:gd name="T4" fmla="*/ 2147483647 w 25"/>
                <a:gd name="T5" fmla="*/ 0 h 19"/>
                <a:gd name="T6" fmla="*/ 2147483647 w 25"/>
                <a:gd name="T7" fmla="*/ 2147483647 h 19"/>
                <a:gd name="T8" fmla="*/ 0 w 25"/>
                <a:gd name="T9" fmla="*/ 2147483647 h 19"/>
                <a:gd name="T10" fmla="*/ 0 w 25"/>
                <a:gd name="T11" fmla="*/ 2147483647 h 19"/>
                <a:gd name="T12" fmla="*/ 0 w 25"/>
                <a:gd name="T13" fmla="*/ 2147483647 h 19"/>
                <a:gd name="T14" fmla="*/ 0 w 25"/>
                <a:gd name="T15" fmla="*/ 2147483647 h 19"/>
                <a:gd name="T16" fmla="*/ 0 w 25"/>
                <a:gd name="T17" fmla="*/ 2147483647 h 19"/>
                <a:gd name="T18" fmla="*/ 0 w 25"/>
                <a:gd name="T19" fmla="*/ 2147483647 h 19"/>
                <a:gd name="T20" fmla="*/ 0 w 25"/>
                <a:gd name="T21" fmla="*/ 2147483647 h 19"/>
                <a:gd name="T22" fmla="*/ 2147483647 w 25"/>
                <a:gd name="T23" fmla="*/ 2147483647 h 19"/>
                <a:gd name="T24" fmla="*/ 2147483647 w 25"/>
                <a:gd name="T25" fmla="*/ 2147483647 h 19"/>
                <a:gd name="T26" fmla="*/ 2147483647 w 25"/>
                <a:gd name="T27" fmla="*/ 2147483647 h 19"/>
                <a:gd name="T28" fmla="*/ 2147483647 w 25"/>
                <a:gd name="T29" fmla="*/ 2147483647 h 19"/>
                <a:gd name="T30" fmla="*/ 2147483647 w 25"/>
                <a:gd name="T31" fmla="*/ 2147483647 h 19"/>
                <a:gd name="T32" fmla="*/ 2147483647 w 25"/>
                <a:gd name="T33" fmla="*/ 2147483647 h 19"/>
                <a:gd name="T34" fmla="*/ 2147483647 w 25"/>
                <a:gd name="T35" fmla="*/ 2147483647 h 19"/>
                <a:gd name="T36" fmla="*/ 2147483647 w 25"/>
                <a:gd name="T37" fmla="*/ 2147483647 h 19"/>
                <a:gd name="T38" fmla="*/ 2147483647 w 25"/>
                <a:gd name="T39" fmla="*/ 2147483647 h 19"/>
                <a:gd name="T40" fmla="*/ 2147483647 w 25"/>
                <a:gd name="T41" fmla="*/ 2147483647 h 19"/>
                <a:gd name="T42" fmla="*/ 2147483647 w 25"/>
                <a:gd name="T43" fmla="*/ 2147483647 h 19"/>
                <a:gd name="T44" fmla="*/ 2147483647 w 25"/>
                <a:gd name="T45" fmla="*/ 2147483647 h 19"/>
                <a:gd name="T46" fmla="*/ 2147483647 w 25"/>
                <a:gd name="T47" fmla="*/ 2147483647 h 19"/>
                <a:gd name="T48" fmla="*/ 2147483647 w 25"/>
                <a:gd name="T49" fmla="*/ 2147483647 h 19"/>
                <a:gd name="T50" fmla="*/ 2147483647 w 25"/>
                <a:gd name="T51" fmla="*/ 2147483647 h 19"/>
                <a:gd name="T52" fmla="*/ 2147483647 w 25"/>
                <a:gd name="T53" fmla="*/ 0 h 19"/>
                <a:gd name="T54" fmla="*/ 2147483647 w 25"/>
                <a:gd name="T55" fmla="*/ 0 h 19"/>
                <a:gd name="T56" fmla="*/ 2147483647 w 25"/>
                <a:gd name="T57" fmla="*/ 0 h 19"/>
                <a:gd name="T58" fmla="*/ 2147483647 w 2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19"/>
                <a:gd name="T92" fmla="*/ 25 w 2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19">
                  <a:moveTo>
                    <a:pt x="8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5" y="19"/>
                  </a:lnTo>
                  <a:lnTo>
                    <a:pt x="11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3" name="Line 1940"/>
            <p:cNvSpPr>
              <a:spLocks noChangeShapeType="1"/>
            </p:cNvSpPr>
            <p:nvPr/>
          </p:nvSpPr>
          <p:spPr bwMode="auto">
            <a:xfrm>
              <a:off x="3180486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4" name="Freeform 1941"/>
            <p:cNvSpPr>
              <a:spLocks/>
            </p:cNvSpPr>
            <p:nvPr/>
          </p:nvSpPr>
          <p:spPr bwMode="auto">
            <a:xfrm>
              <a:off x="3177719" y="2697417"/>
              <a:ext cx="17982" cy="5641"/>
            </a:xfrm>
            <a:custGeom>
              <a:avLst/>
              <a:gdLst>
                <a:gd name="T0" fmla="*/ 2147483647 w 63"/>
                <a:gd name="T1" fmla="*/ 0 h 19"/>
                <a:gd name="T2" fmla="*/ 2147483647 w 63"/>
                <a:gd name="T3" fmla="*/ 0 h 19"/>
                <a:gd name="T4" fmla="*/ 2147483647 w 63"/>
                <a:gd name="T5" fmla="*/ 0 h 19"/>
                <a:gd name="T6" fmla="*/ 2147483647 w 63"/>
                <a:gd name="T7" fmla="*/ 2147483647 h 19"/>
                <a:gd name="T8" fmla="*/ 0 w 63"/>
                <a:gd name="T9" fmla="*/ 2147483647 h 19"/>
                <a:gd name="T10" fmla="*/ 0 w 63"/>
                <a:gd name="T11" fmla="*/ 2147483647 h 19"/>
                <a:gd name="T12" fmla="*/ 0 w 63"/>
                <a:gd name="T13" fmla="*/ 2147483647 h 19"/>
                <a:gd name="T14" fmla="*/ 0 w 63"/>
                <a:gd name="T15" fmla="*/ 2147483647 h 19"/>
                <a:gd name="T16" fmla="*/ 0 w 63"/>
                <a:gd name="T17" fmla="*/ 2147483647 h 19"/>
                <a:gd name="T18" fmla="*/ 0 w 63"/>
                <a:gd name="T19" fmla="*/ 2147483647 h 19"/>
                <a:gd name="T20" fmla="*/ 0 w 63"/>
                <a:gd name="T21" fmla="*/ 2147483647 h 19"/>
                <a:gd name="T22" fmla="*/ 2147483647 w 63"/>
                <a:gd name="T23" fmla="*/ 2147483647 h 19"/>
                <a:gd name="T24" fmla="*/ 2147483647 w 63"/>
                <a:gd name="T25" fmla="*/ 2147483647 h 19"/>
                <a:gd name="T26" fmla="*/ 2147483647 w 63"/>
                <a:gd name="T27" fmla="*/ 2147483647 h 19"/>
                <a:gd name="T28" fmla="*/ 2147483647 w 63"/>
                <a:gd name="T29" fmla="*/ 2147483647 h 19"/>
                <a:gd name="T30" fmla="*/ 2147483647 w 63"/>
                <a:gd name="T31" fmla="*/ 2147483647 h 19"/>
                <a:gd name="T32" fmla="*/ 2147483647 w 63"/>
                <a:gd name="T33" fmla="*/ 2147483647 h 19"/>
                <a:gd name="T34" fmla="*/ 2147483647 w 63"/>
                <a:gd name="T35" fmla="*/ 2147483647 h 19"/>
                <a:gd name="T36" fmla="*/ 2147483647 w 63"/>
                <a:gd name="T37" fmla="*/ 2147483647 h 19"/>
                <a:gd name="T38" fmla="*/ 2147483647 w 63"/>
                <a:gd name="T39" fmla="*/ 2147483647 h 19"/>
                <a:gd name="T40" fmla="*/ 2147483647 w 63"/>
                <a:gd name="T41" fmla="*/ 2147483647 h 19"/>
                <a:gd name="T42" fmla="*/ 2147483647 w 63"/>
                <a:gd name="T43" fmla="*/ 2147483647 h 19"/>
                <a:gd name="T44" fmla="*/ 2147483647 w 63"/>
                <a:gd name="T45" fmla="*/ 2147483647 h 19"/>
                <a:gd name="T46" fmla="*/ 2147483647 w 63"/>
                <a:gd name="T47" fmla="*/ 2147483647 h 19"/>
                <a:gd name="T48" fmla="*/ 2147483647 w 63"/>
                <a:gd name="T49" fmla="*/ 2147483647 h 19"/>
                <a:gd name="T50" fmla="*/ 2147483647 w 63"/>
                <a:gd name="T51" fmla="*/ 2147483647 h 19"/>
                <a:gd name="T52" fmla="*/ 2147483647 w 63"/>
                <a:gd name="T53" fmla="*/ 0 h 19"/>
                <a:gd name="T54" fmla="*/ 2147483647 w 63"/>
                <a:gd name="T55" fmla="*/ 0 h 19"/>
                <a:gd name="T56" fmla="*/ 2147483647 w 63"/>
                <a:gd name="T57" fmla="*/ 0 h 19"/>
                <a:gd name="T58" fmla="*/ 2147483647 w 6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19"/>
                <a:gd name="T92" fmla="*/ 63 w 6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19">
                  <a:moveTo>
                    <a:pt x="8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49" y="19"/>
                  </a:lnTo>
                  <a:lnTo>
                    <a:pt x="55" y="19"/>
                  </a:lnTo>
                  <a:lnTo>
                    <a:pt x="57" y="19"/>
                  </a:lnTo>
                  <a:lnTo>
                    <a:pt x="61" y="16"/>
                  </a:lnTo>
                  <a:lnTo>
                    <a:pt x="63" y="13"/>
                  </a:lnTo>
                  <a:lnTo>
                    <a:pt x="63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5" name="Line 1942"/>
            <p:cNvSpPr>
              <a:spLocks noChangeShapeType="1"/>
            </p:cNvSpPr>
            <p:nvPr/>
          </p:nvSpPr>
          <p:spPr bwMode="auto">
            <a:xfrm>
              <a:off x="3192935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6" name="Freeform 1943"/>
            <p:cNvSpPr>
              <a:spLocks/>
            </p:cNvSpPr>
            <p:nvPr/>
          </p:nvSpPr>
          <p:spPr bwMode="auto">
            <a:xfrm>
              <a:off x="3190169" y="2697417"/>
              <a:ext cx="9683" cy="5641"/>
            </a:xfrm>
            <a:custGeom>
              <a:avLst/>
              <a:gdLst>
                <a:gd name="T0" fmla="*/ 2147483647 w 35"/>
                <a:gd name="T1" fmla="*/ 0 h 19"/>
                <a:gd name="T2" fmla="*/ 2147483647 w 35"/>
                <a:gd name="T3" fmla="*/ 0 h 19"/>
                <a:gd name="T4" fmla="*/ 2147483647 w 35"/>
                <a:gd name="T5" fmla="*/ 0 h 19"/>
                <a:gd name="T6" fmla="*/ 2147483647 w 35"/>
                <a:gd name="T7" fmla="*/ 2147483647 h 19"/>
                <a:gd name="T8" fmla="*/ 2147483647 w 35"/>
                <a:gd name="T9" fmla="*/ 2147483647 h 19"/>
                <a:gd name="T10" fmla="*/ 0 w 35"/>
                <a:gd name="T11" fmla="*/ 2147483647 h 19"/>
                <a:gd name="T12" fmla="*/ 0 w 35"/>
                <a:gd name="T13" fmla="*/ 2147483647 h 19"/>
                <a:gd name="T14" fmla="*/ 0 w 35"/>
                <a:gd name="T15" fmla="*/ 2147483647 h 19"/>
                <a:gd name="T16" fmla="*/ 0 w 35"/>
                <a:gd name="T17" fmla="*/ 2147483647 h 19"/>
                <a:gd name="T18" fmla="*/ 0 w 35"/>
                <a:gd name="T19" fmla="*/ 2147483647 h 19"/>
                <a:gd name="T20" fmla="*/ 2147483647 w 35"/>
                <a:gd name="T21" fmla="*/ 2147483647 h 19"/>
                <a:gd name="T22" fmla="*/ 2147483647 w 35"/>
                <a:gd name="T23" fmla="*/ 2147483647 h 19"/>
                <a:gd name="T24" fmla="*/ 2147483647 w 35"/>
                <a:gd name="T25" fmla="*/ 2147483647 h 19"/>
                <a:gd name="T26" fmla="*/ 2147483647 w 35"/>
                <a:gd name="T27" fmla="*/ 2147483647 h 19"/>
                <a:gd name="T28" fmla="*/ 2147483647 w 35"/>
                <a:gd name="T29" fmla="*/ 2147483647 h 19"/>
                <a:gd name="T30" fmla="*/ 2147483647 w 35"/>
                <a:gd name="T31" fmla="*/ 2147483647 h 19"/>
                <a:gd name="T32" fmla="*/ 2147483647 w 35"/>
                <a:gd name="T33" fmla="*/ 2147483647 h 19"/>
                <a:gd name="T34" fmla="*/ 2147483647 w 35"/>
                <a:gd name="T35" fmla="*/ 2147483647 h 19"/>
                <a:gd name="T36" fmla="*/ 2147483647 w 35"/>
                <a:gd name="T37" fmla="*/ 2147483647 h 19"/>
                <a:gd name="T38" fmla="*/ 2147483647 w 35"/>
                <a:gd name="T39" fmla="*/ 2147483647 h 19"/>
                <a:gd name="T40" fmla="*/ 2147483647 w 35"/>
                <a:gd name="T41" fmla="*/ 2147483647 h 19"/>
                <a:gd name="T42" fmla="*/ 2147483647 w 35"/>
                <a:gd name="T43" fmla="*/ 2147483647 h 19"/>
                <a:gd name="T44" fmla="*/ 2147483647 w 35"/>
                <a:gd name="T45" fmla="*/ 2147483647 h 19"/>
                <a:gd name="T46" fmla="*/ 2147483647 w 35"/>
                <a:gd name="T47" fmla="*/ 2147483647 h 19"/>
                <a:gd name="T48" fmla="*/ 2147483647 w 35"/>
                <a:gd name="T49" fmla="*/ 2147483647 h 19"/>
                <a:gd name="T50" fmla="*/ 2147483647 w 35"/>
                <a:gd name="T51" fmla="*/ 2147483647 h 19"/>
                <a:gd name="T52" fmla="*/ 2147483647 w 35"/>
                <a:gd name="T53" fmla="*/ 0 h 19"/>
                <a:gd name="T54" fmla="*/ 2147483647 w 35"/>
                <a:gd name="T55" fmla="*/ 0 h 19"/>
                <a:gd name="T56" fmla="*/ 2147483647 w 35"/>
                <a:gd name="T57" fmla="*/ 0 h 19"/>
                <a:gd name="T58" fmla="*/ 2147483647 w 3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9"/>
                <a:gd name="T92" fmla="*/ 35 w 3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9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20" y="19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2" y="16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7" name="Line 1944"/>
            <p:cNvSpPr>
              <a:spLocks noChangeShapeType="1"/>
            </p:cNvSpPr>
            <p:nvPr/>
          </p:nvSpPr>
          <p:spPr bwMode="auto">
            <a:xfrm>
              <a:off x="3197084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8" name="Freeform 1945"/>
            <p:cNvSpPr>
              <a:spLocks/>
            </p:cNvSpPr>
            <p:nvPr/>
          </p:nvSpPr>
          <p:spPr bwMode="auto">
            <a:xfrm>
              <a:off x="3194317" y="2697417"/>
              <a:ext cx="6917" cy="5641"/>
            </a:xfrm>
            <a:custGeom>
              <a:avLst/>
              <a:gdLst>
                <a:gd name="T0" fmla="*/ 2147483647 w 27"/>
                <a:gd name="T1" fmla="*/ 0 h 19"/>
                <a:gd name="T2" fmla="*/ 2147483647 w 27"/>
                <a:gd name="T3" fmla="*/ 0 h 19"/>
                <a:gd name="T4" fmla="*/ 2147483647 w 27"/>
                <a:gd name="T5" fmla="*/ 0 h 19"/>
                <a:gd name="T6" fmla="*/ 2147483647 w 27"/>
                <a:gd name="T7" fmla="*/ 2147483647 h 19"/>
                <a:gd name="T8" fmla="*/ 2147483647 w 27"/>
                <a:gd name="T9" fmla="*/ 2147483647 h 19"/>
                <a:gd name="T10" fmla="*/ 0 w 27"/>
                <a:gd name="T11" fmla="*/ 2147483647 h 19"/>
                <a:gd name="T12" fmla="*/ 0 w 27"/>
                <a:gd name="T13" fmla="*/ 2147483647 h 19"/>
                <a:gd name="T14" fmla="*/ 0 w 27"/>
                <a:gd name="T15" fmla="*/ 2147483647 h 19"/>
                <a:gd name="T16" fmla="*/ 0 w 27"/>
                <a:gd name="T17" fmla="*/ 2147483647 h 19"/>
                <a:gd name="T18" fmla="*/ 0 w 27"/>
                <a:gd name="T19" fmla="*/ 2147483647 h 19"/>
                <a:gd name="T20" fmla="*/ 2147483647 w 27"/>
                <a:gd name="T21" fmla="*/ 2147483647 h 19"/>
                <a:gd name="T22" fmla="*/ 2147483647 w 27"/>
                <a:gd name="T23" fmla="*/ 2147483647 h 19"/>
                <a:gd name="T24" fmla="*/ 2147483647 w 27"/>
                <a:gd name="T25" fmla="*/ 2147483647 h 19"/>
                <a:gd name="T26" fmla="*/ 2147483647 w 27"/>
                <a:gd name="T27" fmla="*/ 2147483647 h 19"/>
                <a:gd name="T28" fmla="*/ 2147483647 w 27"/>
                <a:gd name="T29" fmla="*/ 2147483647 h 19"/>
                <a:gd name="T30" fmla="*/ 2147483647 w 27"/>
                <a:gd name="T31" fmla="*/ 2147483647 h 19"/>
                <a:gd name="T32" fmla="*/ 2147483647 w 27"/>
                <a:gd name="T33" fmla="*/ 2147483647 h 19"/>
                <a:gd name="T34" fmla="*/ 2147483647 w 27"/>
                <a:gd name="T35" fmla="*/ 2147483647 h 19"/>
                <a:gd name="T36" fmla="*/ 2147483647 w 27"/>
                <a:gd name="T37" fmla="*/ 2147483647 h 19"/>
                <a:gd name="T38" fmla="*/ 2147483647 w 27"/>
                <a:gd name="T39" fmla="*/ 2147483647 h 19"/>
                <a:gd name="T40" fmla="*/ 2147483647 w 27"/>
                <a:gd name="T41" fmla="*/ 2147483647 h 19"/>
                <a:gd name="T42" fmla="*/ 2147483647 w 27"/>
                <a:gd name="T43" fmla="*/ 2147483647 h 19"/>
                <a:gd name="T44" fmla="*/ 2147483647 w 27"/>
                <a:gd name="T45" fmla="*/ 2147483647 h 19"/>
                <a:gd name="T46" fmla="*/ 2147483647 w 27"/>
                <a:gd name="T47" fmla="*/ 2147483647 h 19"/>
                <a:gd name="T48" fmla="*/ 2147483647 w 27"/>
                <a:gd name="T49" fmla="*/ 2147483647 h 19"/>
                <a:gd name="T50" fmla="*/ 2147483647 w 27"/>
                <a:gd name="T51" fmla="*/ 2147483647 h 19"/>
                <a:gd name="T52" fmla="*/ 2147483647 w 27"/>
                <a:gd name="T53" fmla="*/ 0 h 19"/>
                <a:gd name="T54" fmla="*/ 2147483647 w 27"/>
                <a:gd name="T55" fmla="*/ 0 h 19"/>
                <a:gd name="T56" fmla="*/ 2147483647 w 27"/>
                <a:gd name="T57" fmla="*/ 0 h 19"/>
                <a:gd name="T58" fmla="*/ 2147483647 w 2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19"/>
                <a:gd name="T92" fmla="*/ 27 w 2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9" name="Line 1946"/>
            <p:cNvSpPr>
              <a:spLocks noChangeShapeType="1"/>
            </p:cNvSpPr>
            <p:nvPr/>
          </p:nvSpPr>
          <p:spPr bwMode="auto">
            <a:xfrm>
              <a:off x="3198468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0" name="Freeform 1947"/>
            <p:cNvSpPr>
              <a:spLocks/>
            </p:cNvSpPr>
            <p:nvPr/>
          </p:nvSpPr>
          <p:spPr bwMode="auto">
            <a:xfrm>
              <a:off x="3195701" y="2697417"/>
              <a:ext cx="5533" cy="5641"/>
            </a:xfrm>
            <a:custGeom>
              <a:avLst/>
              <a:gdLst>
                <a:gd name="T0" fmla="*/ 2147483647 w 21"/>
                <a:gd name="T1" fmla="*/ 0 h 19"/>
                <a:gd name="T2" fmla="*/ 2147483647 w 21"/>
                <a:gd name="T3" fmla="*/ 0 h 19"/>
                <a:gd name="T4" fmla="*/ 2147483647 w 21"/>
                <a:gd name="T5" fmla="*/ 0 h 19"/>
                <a:gd name="T6" fmla="*/ 2147483647 w 21"/>
                <a:gd name="T7" fmla="*/ 2147483647 h 19"/>
                <a:gd name="T8" fmla="*/ 2147483647 w 21"/>
                <a:gd name="T9" fmla="*/ 2147483647 h 19"/>
                <a:gd name="T10" fmla="*/ 0 w 21"/>
                <a:gd name="T11" fmla="*/ 2147483647 h 19"/>
                <a:gd name="T12" fmla="*/ 0 w 21"/>
                <a:gd name="T13" fmla="*/ 2147483647 h 19"/>
                <a:gd name="T14" fmla="*/ 0 w 21"/>
                <a:gd name="T15" fmla="*/ 2147483647 h 19"/>
                <a:gd name="T16" fmla="*/ 0 w 21"/>
                <a:gd name="T17" fmla="*/ 2147483647 h 19"/>
                <a:gd name="T18" fmla="*/ 0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0 h 19"/>
                <a:gd name="T54" fmla="*/ 2147483647 w 21"/>
                <a:gd name="T55" fmla="*/ 0 h 19"/>
                <a:gd name="T56" fmla="*/ 2147483647 w 21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"/>
                <a:gd name="T88" fmla="*/ 0 h 19"/>
                <a:gd name="T89" fmla="*/ 21 w 21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" h="19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6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1" name="Line 1948"/>
            <p:cNvSpPr>
              <a:spLocks noChangeShapeType="1"/>
            </p:cNvSpPr>
            <p:nvPr/>
          </p:nvSpPr>
          <p:spPr bwMode="auto">
            <a:xfrm>
              <a:off x="3198468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2" name="Freeform 1949"/>
            <p:cNvSpPr>
              <a:spLocks/>
            </p:cNvSpPr>
            <p:nvPr/>
          </p:nvSpPr>
          <p:spPr bwMode="auto">
            <a:xfrm>
              <a:off x="3195701" y="2697417"/>
              <a:ext cx="8299" cy="5641"/>
            </a:xfrm>
            <a:custGeom>
              <a:avLst/>
              <a:gdLst>
                <a:gd name="T0" fmla="*/ 2147483647 w 32"/>
                <a:gd name="T1" fmla="*/ 0 h 19"/>
                <a:gd name="T2" fmla="*/ 2147483647 w 32"/>
                <a:gd name="T3" fmla="*/ 0 h 19"/>
                <a:gd name="T4" fmla="*/ 2147483647 w 32"/>
                <a:gd name="T5" fmla="*/ 0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2147483647 w 32"/>
                <a:gd name="T11" fmla="*/ 2147483647 h 19"/>
                <a:gd name="T12" fmla="*/ 2147483647 w 32"/>
                <a:gd name="T13" fmla="*/ 2147483647 h 19"/>
                <a:gd name="T14" fmla="*/ 0 w 32"/>
                <a:gd name="T15" fmla="*/ 2147483647 h 19"/>
                <a:gd name="T16" fmla="*/ 2147483647 w 32"/>
                <a:gd name="T17" fmla="*/ 2147483647 h 19"/>
                <a:gd name="T18" fmla="*/ 2147483647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2147483647 w 32"/>
                <a:gd name="T31" fmla="*/ 2147483647 h 19"/>
                <a:gd name="T32" fmla="*/ 2147483647 w 32"/>
                <a:gd name="T33" fmla="*/ 2147483647 h 19"/>
                <a:gd name="T34" fmla="*/ 2147483647 w 32"/>
                <a:gd name="T35" fmla="*/ 2147483647 h 19"/>
                <a:gd name="T36" fmla="*/ 2147483647 w 32"/>
                <a:gd name="T37" fmla="*/ 2147483647 h 19"/>
                <a:gd name="T38" fmla="*/ 2147483647 w 32"/>
                <a:gd name="T39" fmla="*/ 2147483647 h 19"/>
                <a:gd name="T40" fmla="*/ 2147483647 w 32"/>
                <a:gd name="T41" fmla="*/ 2147483647 h 19"/>
                <a:gd name="T42" fmla="*/ 2147483647 w 32"/>
                <a:gd name="T43" fmla="*/ 2147483647 h 19"/>
                <a:gd name="T44" fmla="*/ 2147483647 w 32"/>
                <a:gd name="T45" fmla="*/ 2147483647 h 19"/>
                <a:gd name="T46" fmla="*/ 2147483647 w 32"/>
                <a:gd name="T47" fmla="*/ 2147483647 h 19"/>
                <a:gd name="T48" fmla="*/ 2147483647 w 32"/>
                <a:gd name="T49" fmla="*/ 2147483647 h 19"/>
                <a:gd name="T50" fmla="*/ 2147483647 w 32"/>
                <a:gd name="T51" fmla="*/ 2147483647 h 19"/>
                <a:gd name="T52" fmla="*/ 2147483647 w 32"/>
                <a:gd name="T53" fmla="*/ 0 h 19"/>
                <a:gd name="T54" fmla="*/ 2147483647 w 32"/>
                <a:gd name="T55" fmla="*/ 0 h 19"/>
                <a:gd name="T56" fmla="*/ 2147483647 w 32"/>
                <a:gd name="T57" fmla="*/ 0 h 19"/>
                <a:gd name="T58" fmla="*/ 2147483647 w 3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19"/>
                <a:gd name="T92" fmla="*/ 32 w 3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7" y="19"/>
                  </a:lnTo>
                  <a:lnTo>
                    <a:pt x="27" y="19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3" name="Line 1950"/>
            <p:cNvSpPr>
              <a:spLocks noChangeShapeType="1"/>
            </p:cNvSpPr>
            <p:nvPr/>
          </p:nvSpPr>
          <p:spPr bwMode="auto">
            <a:xfrm>
              <a:off x="3201234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4" name="Freeform 1951"/>
            <p:cNvSpPr>
              <a:spLocks/>
            </p:cNvSpPr>
            <p:nvPr/>
          </p:nvSpPr>
          <p:spPr bwMode="auto">
            <a:xfrm>
              <a:off x="3198468" y="2697417"/>
              <a:ext cx="9683" cy="5641"/>
            </a:xfrm>
            <a:custGeom>
              <a:avLst/>
              <a:gdLst>
                <a:gd name="T0" fmla="*/ 2147483647 w 32"/>
                <a:gd name="T1" fmla="*/ 0 h 19"/>
                <a:gd name="T2" fmla="*/ 2147483647 w 32"/>
                <a:gd name="T3" fmla="*/ 0 h 19"/>
                <a:gd name="T4" fmla="*/ 2147483647 w 32"/>
                <a:gd name="T5" fmla="*/ 0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2147483647 w 32"/>
                <a:gd name="T11" fmla="*/ 2147483647 h 19"/>
                <a:gd name="T12" fmla="*/ 2147483647 w 32"/>
                <a:gd name="T13" fmla="*/ 2147483647 h 19"/>
                <a:gd name="T14" fmla="*/ 0 w 32"/>
                <a:gd name="T15" fmla="*/ 2147483647 h 19"/>
                <a:gd name="T16" fmla="*/ 2147483647 w 32"/>
                <a:gd name="T17" fmla="*/ 2147483647 h 19"/>
                <a:gd name="T18" fmla="*/ 2147483647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2147483647 w 32"/>
                <a:gd name="T31" fmla="*/ 2147483647 h 19"/>
                <a:gd name="T32" fmla="*/ 2147483647 w 32"/>
                <a:gd name="T33" fmla="*/ 2147483647 h 19"/>
                <a:gd name="T34" fmla="*/ 2147483647 w 32"/>
                <a:gd name="T35" fmla="*/ 2147483647 h 19"/>
                <a:gd name="T36" fmla="*/ 2147483647 w 32"/>
                <a:gd name="T37" fmla="*/ 2147483647 h 19"/>
                <a:gd name="T38" fmla="*/ 2147483647 w 32"/>
                <a:gd name="T39" fmla="*/ 2147483647 h 19"/>
                <a:gd name="T40" fmla="*/ 2147483647 w 32"/>
                <a:gd name="T41" fmla="*/ 2147483647 h 19"/>
                <a:gd name="T42" fmla="*/ 2147483647 w 32"/>
                <a:gd name="T43" fmla="*/ 2147483647 h 19"/>
                <a:gd name="T44" fmla="*/ 2147483647 w 32"/>
                <a:gd name="T45" fmla="*/ 2147483647 h 19"/>
                <a:gd name="T46" fmla="*/ 2147483647 w 32"/>
                <a:gd name="T47" fmla="*/ 2147483647 h 19"/>
                <a:gd name="T48" fmla="*/ 2147483647 w 32"/>
                <a:gd name="T49" fmla="*/ 2147483647 h 19"/>
                <a:gd name="T50" fmla="*/ 2147483647 w 32"/>
                <a:gd name="T51" fmla="*/ 2147483647 h 19"/>
                <a:gd name="T52" fmla="*/ 2147483647 w 32"/>
                <a:gd name="T53" fmla="*/ 0 h 19"/>
                <a:gd name="T54" fmla="*/ 2147483647 w 32"/>
                <a:gd name="T55" fmla="*/ 0 h 19"/>
                <a:gd name="T56" fmla="*/ 2147483647 w 32"/>
                <a:gd name="T57" fmla="*/ 0 h 19"/>
                <a:gd name="T58" fmla="*/ 2147483647 w 3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19"/>
                <a:gd name="T92" fmla="*/ 32 w 3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7" y="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9" y="16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5" name="Line 1952"/>
            <p:cNvSpPr>
              <a:spLocks noChangeShapeType="1"/>
            </p:cNvSpPr>
            <p:nvPr/>
          </p:nvSpPr>
          <p:spPr bwMode="auto">
            <a:xfrm>
              <a:off x="3205383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6" name="Freeform 1953"/>
            <p:cNvSpPr>
              <a:spLocks/>
            </p:cNvSpPr>
            <p:nvPr/>
          </p:nvSpPr>
          <p:spPr bwMode="auto">
            <a:xfrm>
              <a:off x="3201234" y="2697417"/>
              <a:ext cx="8299" cy="5641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0 h 19"/>
                <a:gd name="T4" fmla="*/ 2147483647 w 29"/>
                <a:gd name="T5" fmla="*/ 0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0 w 29"/>
                <a:gd name="T11" fmla="*/ 2147483647 h 19"/>
                <a:gd name="T12" fmla="*/ 0 w 29"/>
                <a:gd name="T13" fmla="*/ 2147483647 h 19"/>
                <a:gd name="T14" fmla="*/ 0 w 29"/>
                <a:gd name="T15" fmla="*/ 2147483647 h 19"/>
                <a:gd name="T16" fmla="*/ 0 w 29"/>
                <a:gd name="T17" fmla="*/ 2147483647 h 19"/>
                <a:gd name="T18" fmla="*/ 0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0 h 19"/>
                <a:gd name="T54" fmla="*/ 2147483647 w 29"/>
                <a:gd name="T55" fmla="*/ 0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7" name="Line 1954"/>
            <p:cNvSpPr>
              <a:spLocks noChangeShapeType="1"/>
            </p:cNvSpPr>
            <p:nvPr/>
          </p:nvSpPr>
          <p:spPr bwMode="auto">
            <a:xfrm>
              <a:off x="3206767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8" name="Freeform 1955"/>
            <p:cNvSpPr>
              <a:spLocks/>
            </p:cNvSpPr>
            <p:nvPr/>
          </p:nvSpPr>
          <p:spPr bwMode="auto">
            <a:xfrm>
              <a:off x="3204000" y="2697417"/>
              <a:ext cx="8299" cy="5641"/>
            </a:xfrm>
            <a:custGeom>
              <a:avLst/>
              <a:gdLst>
                <a:gd name="T0" fmla="*/ 2147483647 w 30"/>
                <a:gd name="T1" fmla="*/ 0 h 19"/>
                <a:gd name="T2" fmla="*/ 2147483647 w 30"/>
                <a:gd name="T3" fmla="*/ 0 h 19"/>
                <a:gd name="T4" fmla="*/ 2147483647 w 30"/>
                <a:gd name="T5" fmla="*/ 0 h 19"/>
                <a:gd name="T6" fmla="*/ 2147483647 w 30"/>
                <a:gd name="T7" fmla="*/ 2147483647 h 19"/>
                <a:gd name="T8" fmla="*/ 0 w 30"/>
                <a:gd name="T9" fmla="*/ 2147483647 h 19"/>
                <a:gd name="T10" fmla="*/ 0 w 30"/>
                <a:gd name="T11" fmla="*/ 2147483647 h 19"/>
                <a:gd name="T12" fmla="*/ 0 w 30"/>
                <a:gd name="T13" fmla="*/ 2147483647 h 19"/>
                <a:gd name="T14" fmla="*/ 0 w 30"/>
                <a:gd name="T15" fmla="*/ 2147483647 h 19"/>
                <a:gd name="T16" fmla="*/ 0 w 30"/>
                <a:gd name="T17" fmla="*/ 2147483647 h 19"/>
                <a:gd name="T18" fmla="*/ 0 w 30"/>
                <a:gd name="T19" fmla="*/ 2147483647 h 19"/>
                <a:gd name="T20" fmla="*/ 0 w 30"/>
                <a:gd name="T21" fmla="*/ 2147483647 h 19"/>
                <a:gd name="T22" fmla="*/ 2147483647 w 30"/>
                <a:gd name="T23" fmla="*/ 2147483647 h 19"/>
                <a:gd name="T24" fmla="*/ 2147483647 w 30"/>
                <a:gd name="T25" fmla="*/ 2147483647 h 19"/>
                <a:gd name="T26" fmla="*/ 2147483647 w 30"/>
                <a:gd name="T27" fmla="*/ 2147483647 h 19"/>
                <a:gd name="T28" fmla="*/ 2147483647 w 30"/>
                <a:gd name="T29" fmla="*/ 2147483647 h 19"/>
                <a:gd name="T30" fmla="*/ 2147483647 w 30"/>
                <a:gd name="T31" fmla="*/ 2147483647 h 19"/>
                <a:gd name="T32" fmla="*/ 2147483647 w 30"/>
                <a:gd name="T33" fmla="*/ 2147483647 h 19"/>
                <a:gd name="T34" fmla="*/ 2147483647 w 30"/>
                <a:gd name="T35" fmla="*/ 2147483647 h 19"/>
                <a:gd name="T36" fmla="*/ 2147483647 w 30"/>
                <a:gd name="T37" fmla="*/ 2147483647 h 19"/>
                <a:gd name="T38" fmla="*/ 2147483647 w 30"/>
                <a:gd name="T39" fmla="*/ 2147483647 h 19"/>
                <a:gd name="T40" fmla="*/ 2147483647 w 30"/>
                <a:gd name="T41" fmla="*/ 2147483647 h 19"/>
                <a:gd name="T42" fmla="*/ 2147483647 w 30"/>
                <a:gd name="T43" fmla="*/ 2147483647 h 19"/>
                <a:gd name="T44" fmla="*/ 2147483647 w 30"/>
                <a:gd name="T45" fmla="*/ 2147483647 h 19"/>
                <a:gd name="T46" fmla="*/ 2147483647 w 30"/>
                <a:gd name="T47" fmla="*/ 2147483647 h 19"/>
                <a:gd name="T48" fmla="*/ 2147483647 w 30"/>
                <a:gd name="T49" fmla="*/ 2147483647 h 19"/>
                <a:gd name="T50" fmla="*/ 2147483647 w 30"/>
                <a:gd name="T51" fmla="*/ 2147483647 h 19"/>
                <a:gd name="T52" fmla="*/ 2147483647 w 30"/>
                <a:gd name="T53" fmla="*/ 0 h 19"/>
                <a:gd name="T54" fmla="*/ 2147483647 w 30"/>
                <a:gd name="T55" fmla="*/ 0 h 19"/>
                <a:gd name="T56" fmla="*/ 2147483647 w 30"/>
                <a:gd name="T57" fmla="*/ 0 h 19"/>
                <a:gd name="T58" fmla="*/ 2147483647 w 30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19"/>
                <a:gd name="T92" fmla="*/ 30 w 30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19">
                  <a:moveTo>
                    <a:pt x="9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19"/>
                  </a:lnTo>
                  <a:lnTo>
                    <a:pt x="24" y="19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9" name="Line 1956"/>
            <p:cNvSpPr>
              <a:spLocks noChangeShapeType="1"/>
            </p:cNvSpPr>
            <p:nvPr/>
          </p:nvSpPr>
          <p:spPr bwMode="auto">
            <a:xfrm>
              <a:off x="3209533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0" name="Freeform 1957"/>
            <p:cNvSpPr>
              <a:spLocks/>
            </p:cNvSpPr>
            <p:nvPr/>
          </p:nvSpPr>
          <p:spPr bwMode="auto">
            <a:xfrm>
              <a:off x="3206767" y="2697417"/>
              <a:ext cx="8299" cy="5641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0 h 19"/>
                <a:gd name="T4" fmla="*/ 2147483647 w 29"/>
                <a:gd name="T5" fmla="*/ 0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2147483647 w 29"/>
                <a:gd name="T11" fmla="*/ 2147483647 h 19"/>
                <a:gd name="T12" fmla="*/ 0 w 29"/>
                <a:gd name="T13" fmla="*/ 2147483647 h 19"/>
                <a:gd name="T14" fmla="*/ 0 w 29"/>
                <a:gd name="T15" fmla="*/ 2147483647 h 19"/>
                <a:gd name="T16" fmla="*/ 0 w 29"/>
                <a:gd name="T17" fmla="*/ 2147483647 h 19"/>
                <a:gd name="T18" fmla="*/ 2147483647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0 h 19"/>
                <a:gd name="T54" fmla="*/ 2147483647 w 29"/>
                <a:gd name="T55" fmla="*/ 0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23" y="19"/>
                  </a:lnTo>
                  <a:lnTo>
                    <a:pt x="25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1" name="Line 1958"/>
            <p:cNvSpPr>
              <a:spLocks noChangeShapeType="1"/>
            </p:cNvSpPr>
            <p:nvPr/>
          </p:nvSpPr>
          <p:spPr bwMode="auto">
            <a:xfrm>
              <a:off x="3212299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2" name="Freeform 1959"/>
            <p:cNvSpPr>
              <a:spLocks/>
            </p:cNvSpPr>
            <p:nvPr/>
          </p:nvSpPr>
          <p:spPr bwMode="auto">
            <a:xfrm>
              <a:off x="3209533" y="2697417"/>
              <a:ext cx="9683" cy="5641"/>
            </a:xfrm>
            <a:custGeom>
              <a:avLst/>
              <a:gdLst>
                <a:gd name="T0" fmla="*/ 2147483647 w 34"/>
                <a:gd name="T1" fmla="*/ 0 h 19"/>
                <a:gd name="T2" fmla="*/ 2147483647 w 34"/>
                <a:gd name="T3" fmla="*/ 0 h 19"/>
                <a:gd name="T4" fmla="*/ 2147483647 w 34"/>
                <a:gd name="T5" fmla="*/ 0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0 w 34"/>
                <a:gd name="T13" fmla="*/ 2147483647 h 19"/>
                <a:gd name="T14" fmla="*/ 0 w 34"/>
                <a:gd name="T15" fmla="*/ 2147483647 h 19"/>
                <a:gd name="T16" fmla="*/ 0 w 34"/>
                <a:gd name="T17" fmla="*/ 2147483647 h 19"/>
                <a:gd name="T18" fmla="*/ 2147483647 w 34"/>
                <a:gd name="T19" fmla="*/ 2147483647 h 19"/>
                <a:gd name="T20" fmla="*/ 2147483647 w 34"/>
                <a:gd name="T21" fmla="*/ 2147483647 h 19"/>
                <a:gd name="T22" fmla="*/ 2147483647 w 34"/>
                <a:gd name="T23" fmla="*/ 2147483647 h 19"/>
                <a:gd name="T24" fmla="*/ 2147483647 w 34"/>
                <a:gd name="T25" fmla="*/ 2147483647 h 19"/>
                <a:gd name="T26" fmla="*/ 2147483647 w 34"/>
                <a:gd name="T27" fmla="*/ 2147483647 h 19"/>
                <a:gd name="T28" fmla="*/ 2147483647 w 34"/>
                <a:gd name="T29" fmla="*/ 2147483647 h 19"/>
                <a:gd name="T30" fmla="*/ 2147483647 w 34"/>
                <a:gd name="T31" fmla="*/ 2147483647 h 19"/>
                <a:gd name="T32" fmla="*/ 2147483647 w 34"/>
                <a:gd name="T33" fmla="*/ 2147483647 h 19"/>
                <a:gd name="T34" fmla="*/ 2147483647 w 34"/>
                <a:gd name="T35" fmla="*/ 2147483647 h 19"/>
                <a:gd name="T36" fmla="*/ 2147483647 w 34"/>
                <a:gd name="T37" fmla="*/ 2147483647 h 19"/>
                <a:gd name="T38" fmla="*/ 2147483647 w 34"/>
                <a:gd name="T39" fmla="*/ 2147483647 h 19"/>
                <a:gd name="T40" fmla="*/ 2147483647 w 34"/>
                <a:gd name="T41" fmla="*/ 2147483647 h 19"/>
                <a:gd name="T42" fmla="*/ 2147483647 w 34"/>
                <a:gd name="T43" fmla="*/ 2147483647 h 19"/>
                <a:gd name="T44" fmla="*/ 2147483647 w 34"/>
                <a:gd name="T45" fmla="*/ 2147483647 h 19"/>
                <a:gd name="T46" fmla="*/ 2147483647 w 34"/>
                <a:gd name="T47" fmla="*/ 2147483647 h 19"/>
                <a:gd name="T48" fmla="*/ 2147483647 w 34"/>
                <a:gd name="T49" fmla="*/ 2147483647 h 19"/>
                <a:gd name="T50" fmla="*/ 2147483647 w 34"/>
                <a:gd name="T51" fmla="*/ 2147483647 h 19"/>
                <a:gd name="T52" fmla="*/ 2147483647 w 34"/>
                <a:gd name="T53" fmla="*/ 0 h 19"/>
                <a:gd name="T54" fmla="*/ 2147483647 w 34"/>
                <a:gd name="T55" fmla="*/ 0 h 19"/>
                <a:gd name="T56" fmla="*/ 2147483647 w 34"/>
                <a:gd name="T57" fmla="*/ 0 h 19"/>
                <a:gd name="T58" fmla="*/ 2147483647 w 3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19"/>
                <a:gd name="T92" fmla="*/ 34 w 3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19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20" y="19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1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3" name="Line 1960"/>
            <p:cNvSpPr>
              <a:spLocks noChangeShapeType="1"/>
            </p:cNvSpPr>
            <p:nvPr/>
          </p:nvSpPr>
          <p:spPr bwMode="auto">
            <a:xfrm>
              <a:off x="3216449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4" name="Freeform 1961"/>
            <p:cNvSpPr>
              <a:spLocks/>
            </p:cNvSpPr>
            <p:nvPr/>
          </p:nvSpPr>
          <p:spPr bwMode="auto">
            <a:xfrm>
              <a:off x="3213682" y="2697417"/>
              <a:ext cx="12449" cy="5641"/>
            </a:xfrm>
            <a:custGeom>
              <a:avLst/>
              <a:gdLst>
                <a:gd name="T0" fmla="*/ 2147483647 w 46"/>
                <a:gd name="T1" fmla="*/ 0 h 19"/>
                <a:gd name="T2" fmla="*/ 2147483647 w 46"/>
                <a:gd name="T3" fmla="*/ 0 h 19"/>
                <a:gd name="T4" fmla="*/ 2147483647 w 46"/>
                <a:gd name="T5" fmla="*/ 0 h 19"/>
                <a:gd name="T6" fmla="*/ 2147483647 w 46"/>
                <a:gd name="T7" fmla="*/ 2147483647 h 19"/>
                <a:gd name="T8" fmla="*/ 2147483647 w 46"/>
                <a:gd name="T9" fmla="*/ 2147483647 h 19"/>
                <a:gd name="T10" fmla="*/ 0 w 46"/>
                <a:gd name="T11" fmla="*/ 2147483647 h 19"/>
                <a:gd name="T12" fmla="*/ 0 w 46"/>
                <a:gd name="T13" fmla="*/ 2147483647 h 19"/>
                <a:gd name="T14" fmla="*/ 0 w 46"/>
                <a:gd name="T15" fmla="*/ 2147483647 h 19"/>
                <a:gd name="T16" fmla="*/ 0 w 46"/>
                <a:gd name="T17" fmla="*/ 2147483647 h 19"/>
                <a:gd name="T18" fmla="*/ 0 w 46"/>
                <a:gd name="T19" fmla="*/ 2147483647 h 19"/>
                <a:gd name="T20" fmla="*/ 2147483647 w 46"/>
                <a:gd name="T21" fmla="*/ 2147483647 h 19"/>
                <a:gd name="T22" fmla="*/ 2147483647 w 46"/>
                <a:gd name="T23" fmla="*/ 2147483647 h 19"/>
                <a:gd name="T24" fmla="*/ 2147483647 w 46"/>
                <a:gd name="T25" fmla="*/ 2147483647 h 19"/>
                <a:gd name="T26" fmla="*/ 2147483647 w 46"/>
                <a:gd name="T27" fmla="*/ 2147483647 h 19"/>
                <a:gd name="T28" fmla="*/ 2147483647 w 46"/>
                <a:gd name="T29" fmla="*/ 2147483647 h 19"/>
                <a:gd name="T30" fmla="*/ 2147483647 w 46"/>
                <a:gd name="T31" fmla="*/ 2147483647 h 19"/>
                <a:gd name="T32" fmla="*/ 2147483647 w 46"/>
                <a:gd name="T33" fmla="*/ 2147483647 h 19"/>
                <a:gd name="T34" fmla="*/ 2147483647 w 46"/>
                <a:gd name="T35" fmla="*/ 2147483647 h 19"/>
                <a:gd name="T36" fmla="*/ 2147483647 w 46"/>
                <a:gd name="T37" fmla="*/ 2147483647 h 19"/>
                <a:gd name="T38" fmla="*/ 2147483647 w 46"/>
                <a:gd name="T39" fmla="*/ 2147483647 h 19"/>
                <a:gd name="T40" fmla="*/ 2147483647 w 46"/>
                <a:gd name="T41" fmla="*/ 2147483647 h 19"/>
                <a:gd name="T42" fmla="*/ 2147483647 w 46"/>
                <a:gd name="T43" fmla="*/ 2147483647 h 19"/>
                <a:gd name="T44" fmla="*/ 2147483647 w 46"/>
                <a:gd name="T45" fmla="*/ 2147483647 h 19"/>
                <a:gd name="T46" fmla="*/ 2147483647 w 46"/>
                <a:gd name="T47" fmla="*/ 2147483647 h 19"/>
                <a:gd name="T48" fmla="*/ 2147483647 w 46"/>
                <a:gd name="T49" fmla="*/ 2147483647 h 19"/>
                <a:gd name="T50" fmla="*/ 2147483647 w 46"/>
                <a:gd name="T51" fmla="*/ 2147483647 h 19"/>
                <a:gd name="T52" fmla="*/ 2147483647 w 46"/>
                <a:gd name="T53" fmla="*/ 0 h 19"/>
                <a:gd name="T54" fmla="*/ 2147483647 w 46"/>
                <a:gd name="T55" fmla="*/ 0 h 19"/>
                <a:gd name="T56" fmla="*/ 2147483647 w 46"/>
                <a:gd name="T57" fmla="*/ 0 h 19"/>
                <a:gd name="T58" fmla="*/ 2147483647 w 4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19"/>
                <a:gd name="T92" fmla="*/ 46 w 4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19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31" y="19"/>
                  </a:lnTo>
                  <a:lnTo>
                    <a:pt x="37" y="19"/>
                  </a:lnTo>
                  <a:lnTo>
                    <a:pt x="40" y="19"/>
                  </a:lnTo>
                  <a:lnTo>
                    <a:pt x="43" y="16"/>
                  </a:lnTo>
                  <a:lnTo>
                    <a:pt x="46" y="13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5" name="Line 1962"/>
            <p:cNvSpPr>
              <a:spLocks noChangeShapeType="1"/>
            </p:cNvSpPr>
            <p:nvPr/>
          </p:nvSpPr>
          <p:spPr bwMode="auto">
            <a:xfrm>
              <a:off x="3223365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6" name="Freeform 1963"/>
            <p:cNvSpPr>
              <a:spLocks/>
            </p:cNvSpPr>
            <p:nvPr/>
          </p:nvSpPr>
          <p:spPr bwMode="auto">
            <a:xfrm>
              <a:off x="3220599" y="2697417"/>
              <a:ext cx="9683" cy="5641"/>
            </a:xfrm>
            <a:custGeom>
              <a:avLst/>
              <a:gdLst>
                <a:gd name="T0" fmla="*/ 2147483647 w 35"/>
                <a:gd name="T1" fmla="*/ 0 h 19"/>
                <a:gd name="T2" fmla="*/ 2147483647 w 35"/>
                <a:gd name="T3" fmla="*/ 0 h 19"/>
                <a:gd name="T4" fmla="*/ 2147483647 w 35"/>
                <a:gd name="T5" fmla="*/ 0 h 19"/>
                <a:gd name="T6" fmla="*/ 2147483647 w 35"/>
                <a:gd name="T7" fmla="*/ 2147483647 h 19"/>
                <a:gd name="T8" fmla="*/ 2147483647 w 35"/>
                <a:gd name="T9" fmla="*/ 2147483647 h 19"/>
                <a:gd name="T10" fmla="*/ 0 w 35"/>
                <a:gd name="T11" fmla="*/ 2147483647 h 19"/>
                <a:gd name="T12" fmla="*/ 0 w 35"/>
                <a:gd name="T13" fmla="*/ 2147483647 h 19"/>
                <a:gd name="T14" fmla="*/ 0 w 35"/>
                <a:gd name="T15" fmla="*/ 2147483647 h 19"/>
                <a:gd name="T16" fmla="*/ 0 w 35"/>
                <a:gd name="T17" fmla="*/ 2147483647 h 19"/>
                <a:gd name="T18" fmla="*/ 0 w 35"/>
                <a:gd name="T19" fmla="*/ 2147483647 h 19"/>
                <a:gd name="T20" fmla="*/ 2147483647 w 35"/>
                <a:gd name="T21" fmla="*/ 2147483647 h 19"/>
                <a:gd name="T22" fmla="*/ 2147483647 w 35"/>
                <a:gd name="T23" fmla="*/ 2147483647 h 19"/>
                <a:gd name="T24" fmla="*/ 2147483647 w 35"/>
                <a:gd name="T25" fmla="*/ 2147483647 h 19"/>
                <a:gd name="T26" fmla="*/ 2147483647 w 35"/>
                <a:gd name="T27" fmla="*/ 2147483647 h 19"/>
                <a:gd name="T28" fmla="*/ 2147483647 w 35"/>
                <a:gd name="T29" fmla="*/ 2147483647 h 19"/>
                <a:gd name="T30" fmla="*/ 2147483647 w 35"/>
                <a:gd name="T31" fmla="*/ 2147483647 h 19"/>
                <a:gd name="T32" fmla="*/ 2147483647 w 35"/>
                <a:gd name="T33" fmla="*/ 2147483647 h 19"/>
                <a:gd name="T34" fmla="*/ 2147483647 w 35"/>
                <a:gd name="T35" fmla="*/ 2147483647 h 19"/>
                <a:gd name="T36" fmla="*/ 2147483647 w 35"/>
                <a:gd name="T37" fmla="*/ 2147483647 h 19"/>
                <a:gd name="T38" fmla="*/ 2147483647 w 35"/>
                <a:gd name="T39" fmla="*/ 2147483647 h 19"/>
                <a:gd name="T40" fmla="*/ 2147483647 w 35"/>
                <a:gd name="T41" fmla="*/ 2147483647 h 19"/>
                <a:gd name="T42" fmla="*/ 2147483647 w 35"/>
                <a:gd name="T43" fmla="*/ 2147483647 h 19"/>
                <a:gd name="T44" fmla="*/ 2147483647 w 35"/>
                <a:gd name="T45" fmla="*/ 2147483647 h 19"/>
                <a:gd name="T46" fmla="*/ 2147483647 w 35"/>
                <a:gd name="T47" fmla="*/ 2147483647 h 19"/>
                <a:gd name="T48" fmla="*/ 2147483647 w 35"/>
                <a:gd name="T49" fmla="*/ 2147483647 h 19"/>
                <a:gd name="T50" fmla="*/ 2147483647 w 35"/>
                <a:gd name="T51" fmla="*/ 2147483647 h 19"/>
                <a:gd name="T52" fmla="*/ 2147483647 w 35"/>
                <a:gd name="T53" fmla="*/ 0 h 19"/>
                <a:gd name="T54" fmla="*/ 2147483647 w 35"/>
                <a:gd name="T55" fmla="*/ 0 h 19"/>
                <a:gd name="T56" fmla="*/ 2147483647 w 35"/>
                <a:gd name="T57" fmla="*/ 0 h 19"/>
                <a:gd name="T58" fmla="*/ 2147483647 w 3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19"/>
                <a:gd name="T92" fmla="*/ 35 w 3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19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3" y="16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7" name="Line 1964"/>
            <p:cNvSpPr>
              <a:spLocks noChangeShapeType="1"/>
            </p:cNvSpPr>
            <p:nvPr/>
          </p:nvSpPr>
          <p:spPr bwMode="auto">
            <a:xfrm>
              <a:off x="3227515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8" name="Freeform 1965"/>
            <p:cNvSpPr>
              <a:spLocks/>
            </p:cNvSpPr>
            <p:nvPr/>
          </p:nvSpPr>
          <p:spPr bwMode="auto">
            <a:xfrm>
              <a:off x="3224748" y="2697417"/>
              <a:ext cx="6917" cy="5641"/>
            </a:xfrm>
            <a:custGeom>
              <a:avLst/>
              <a:gdLst>
                <a:gd name="T0" fmla="*/ 2147483647 w 29"/>
                <a:gd name="T1" fmla="*/ 0 h 19"/>
                <a:gd name="T2" fmla="*/ 2147483647 w 29"/>
                <a:gd name="T3" fmla="*/ 0 h 19"/>
                <a:gd name="T4" fmla="*/ 2147483647 w 29"/>
                <a:gd name="T5" fmla="*/ 0 h 19"/>
                <a:gd name="T6" fmla="*/ 2147483647 w 29"/>
                <a:gd name="T7" fmla="*/ 2147483647 h 19"/>
                <a:gd name="T8" fmla="*/ 2147483647 w 29"/>
                <a:gd name="T9" fmla="*/ 2147483647 h 19"/>
                <a:gd name="T10" fmla="*/ 0 w 29"/>
                <a:gd name="T11" fmla="*/ 2147483647 h 19"/>
                <a:gd name="T12" fmla="*/ 0 w 29"/>
                <a:gd name="T13" fmla="*/ 2147483647 h 19"/>
                <a:gd name="T14" fmla="*/ 0 w 29"/>
                <a:gd name="T15" fmla="*/ 2147483647 h 19"/>
                <a:gd name="T16" fmla="*/ 0 w 29"/>
                <a:gd name="T17" fmla="*/ 2147483647 h 19"/>
                <a:gd name="T18" fmla="*/ 0 w 29"/>
                <a:gd name="T19" fmla="*/ 2147483647 h 19"/>
                <a:gd name="T20" fmla="*/ 2147483647 w 29"/>
                <a:gd name="T21" fmla="*/ 2147483647 h 19"/>
                <a:gd name="T22" fmla="*/ 2147483647 w 29"/>
                <a:gd name="T23" fmla="*/ 2147483647 h 19"/>
                <a:gd name="T24" fmla="*/ 2147483647 w 29"/>
                <a:gd name="T25" fmla="*/ 2147483647 h 19"/>
                <a:gd name="T26" fmla="*/ 2147483647 w 29"/>
                <a:gd name="T27" fmla="*/ 2147483647 h 19"/>
                <a:gd name="T28" fmla="*/ 2147483647 w 29"/>
                <a:gd name="T29" fmla="*/ 2147483647 h 19"/>
                <a:gd name="T30" fmla="*/ 2147483647 w 29"/>
                <a:gd name="T31" fmla="*/ 2147483647 h 19"/>
                <a:gd name="T32" fmla="*/ 2147483647 w 29"/>
                <a:gd name="T33" fmla="*/ 2147483647 h 19"/>
                <a:gd name="T34" fmla="*/ 2147483647 w 29"/>
                <a:gd name="T35" fmla="*/ 2147483647 h 19"/>
                <a:gd name="T36" fmla="*/ 2147483647 w 29"/>
                <a:gd name="T37" fmla="*/ 2147483647 h 19"/>
                <a:gd name="T38" fmla="*/ 2147483647 w 29"/>
                <a:gd name="T39" fmla="*/ 2147483647 h 19"/>
                <a:gd name="T40" fmla="*/ 2147483647 w 29"/>
                <a:gd name="T41" fmla="*/ 2147483647 h 19"/>
                <a:gd name="T42" fmla="*/ 2147483647 w 29"/>
                <a:gd name="T43" fmla="*/ 2147483647 h 19"/>
                <a:gd name="T44" fmla="*/ 2147483647 w 29"/>
                <a:gd name="T45" fmla="*/ 2147483647 h 19"/>
                <a:gd name="T46" fmla="*/ 2147483647 w 29"/>
                <a:gd name="T47" fmla="*/ 2147483647 h 19"/>
                <a:gd name="T48" fmla="*/ 2147483647 w 29"/>
                <a:gd name="T49" fmla="*/ 2147483647 h 19"/>
                <a:gd name="T50" fmla="*/ 2147483647 w 29"/>
                <a:gd name="T51" fmla="*/ 2147483647 h 19"/>
                <a:gd name="T52" fmla="*/ 2147483647 w 29"/>
                <a:gd name="T53" fmla="*/ 0 h 19"/>
                <a:gd name="T54" fmla="*/ 2147483647 w 29"/>
                <a:gd name="T55" fmla="*/ 0 h 19"/>
                <a:gd name="T56" fmla="*/ 2147483647 w 29"/>
                <a:gd name="T57" fmla="*/ 0 h 19"/>
                <a:gd name="T58" fmla="*/ 2147483647 w 2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19"/>
                <a:gd name="T92" fmla="*/ 29 w 2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19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6" y="16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9" name="Line 1966"/>
            <p:cNvSpPr>
              <a:spLocks noChangeShapeType="1"/>
            </p:cNvSpPr>
            <p:nvPr/>
          </p:nvSpPr>
          <p:spPr bwMode="auto">
            <a:xfrm>
              <a:off x="3230281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0" name="Freeform 1967"/>
            <p:cNvSpPr>
              <a:spLocks/>
            </p:cNvSpPr>
            <p:nvPr/>
          </p:nvSpPr>
          <p:spPr bwMode="auto">
            <a:xfrm>
              <a:off x="3226132" y="2697417"/>
              <a:ext cx="9683" cy="5641"/>
            </a:xfrm>
            <a:custGeom>
              <a:avLst/>
              <a:gdLst>
                <a:gd name="T0" fmla="*/ 2147483647 w 34"/>
                <a:gd name="T1" fmla="*/ 0 h 19"/>
                <a:gd name="T2" fmla="*/ 2147483647 w 34"/>
                <a:gd name="T3" fmla="*/ 0 h 19"/>
                <a:gd name="T4" fmla="*/ 2147483647 w 34"/>
                <a:gd name="T5" fmla="*/ 0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0 w 34"/>
                <a:gd name="T13" fmla="*/ 2147483647 h 19"/>
                <a:gd name="T14" fmla="*/ 0 w 34"/>
                <a:gd name="T15" fmla="*/ 2147483647 h 19"/>
                <a:gd name="T16" fmla="*/ 0 w 34"/>
                <a:gd name="T17" fmla="*/ 2147483647 h 19"/>
                <a:gd name="T18" fmla="*/ 2147483647 w 34"/>
                <a:gd name="T19" fmla="*/ 2147483647 h 19"/>
                <a:gd name="T20" fmla="*/ 2147483647 w 34"/>
                <a:gd name="T21" fmla="*/ 2147483647 h 19"/>
                <a:gd name="T22" fmla="*/ 2147483647 w 34"/>
                <a:gd name="T23" fmla="*/ 2147483647 h 19"/>
                <a:gd name="T24" fmla="*/ 2147483647 w 34"/>
                <a:gd name="T25" fmla="*/ 2147483647 h 19"/>
                <a:gd name="T26" fmla="*/ 2147483647 w 34"/>
                <a:gd name="T27" fmla="*/ 2147483647 h 19"/>
                <a:gd name="T28" fmla="*/ 2147483647 w 34"/>
                <a:gd name="T29" fmla="*/ 2147483647 h 19"/>
                <a:gd name="T30" fmla="*/ 2147483647 w 34"/>
                <a:gd name="T31" fmla="*/ 2147483647 h 19"/>
                <a:gd name="T32" fmla="*/ 2147483647 w 34"/>
                <a:gd name="T33" fmla="*/ 2147483647 h 19"/>
                <a:gd name="T34" fmla="*/ 2147483647 w 34"/>
                <a:gd name="T35" fmla="*/ 2147483647 h 19"/>
                <a:gd name="T36" fmla="*/ 2147483647 w 34"/>
                <a:gd name="T37" fmla="*/ 2147483647 h 19"/>
                <a:gd name="T38" fmla="*/ 2147483647 w 34"/>
                <a:gd name="T39" fmla="*/ 2147483647 h 19"/>
                <a:gd name="T40" fmla="*/ 2147483647 w 34"/>
                <a:gd name="T41" fmla="*/ 2147483647 h 19"/>
                <a:gd name="T42" fmla="*/ 2147483647 w 34"/>
                <a:gd name="T43" fmla="*/ 2147483647 h 19"/>
                <a:gd name="T44" fmla="*/ 2147483647 w 34"/>
                <a:gd name="T45" fmla="*/ 2147483647 h 19"/>
                <a:gd name="T46" fmla="*/ 2147483647 w 34"/>
                <a:gd name="T47" fmla="*/ 2147483647 h 19"/>
                <a:gd name="T48" fmla="*/ 2147483647 w 34"/>
                <a:gd name="T49" fmla="*/ 2147483647 h 19"/>
                <a:gd name="T50" fmla="*/ 2147483647 w 34"/>
                <a:gd name="T51" fmla="*/ 2147483647 h 19"/>
                <a:gd name="T52" fmla="*/ 2147483647 w 34"/>
                <a:gd name="T53" fmla="*/ 0 h 19"/>
                <a:gd name="T54" fmla="*/ 2147483647 w 34"/>
                <a:gd name="T55" fmla="*/ 0 h 19"/>
                <a:gd name="T56" fmla="*/ 2147483647 w 34"/>
                <a:gd name="T57" fmla="*/ 0 h 19"/>
                <a:gd name="T58" fmla="*/ 2147483647 w 3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"/>
                <a:gd name="T91" fmla="*/ 0 h 19"/>
                <a:gd name="T92" fmla="*/ 34 w 3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" h="19">
                  <a:moveTo>
                    <a:pt x="11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23" y="19"/>
                  </a:lnTo>
                  <a:lnTo>
                    <a:pt x="29" y="19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1" name="Line 1968"/>
            <p:cNvSpPr>
              <a:spLocks noChangeShapeType="1"/>
            </p:cNvSpPr>
            <p:nvPr/>
          </p:nvSpPr>
          <p:spPr bwMode="auto">
            <a:xfrm>
              <a:off x="3234431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2" name="Freeform 1969"/>
            <p:cNvSpPr>
              <a:spLocks/>
            </p:cNvSpPr>
            <p:nvPr/>
          </p:nvSpPr>
          <p:spPr bwMode="auto">
            <a:xfrm>
              <a:off x="3230281" y="2697417"/>
              <a:ext cx="9683" cy="5641"/>
            </a:xfrm>
            <a:custGeom>
              <a:avLst/>
              <a:gdLst>
                <a:gd name="T0" fmla="*/ 2147483647 w 33"/>
                <a:gd name="T1" fmla="*/ 0 h 19"/>
                <a:gd name="T2" fmla="*/ 2147483647 w 33"/>
                <a:gd name="T3" fmla="*/ 0 h 19"/>
                <a:gd name="T4" fmla="*/ 2147483647 w 33"/>
                <a:gd name="T5" fmla="*/ 0 h 19"/>
                <a:gd name="T6" fmla="*/ 2147483647 w 33"/>
                <a:gd name="T7" fmla="*/ 2147483647 h 19"/>
                <a:gd name="T8" fmla="*/ 2147483647 w 33"/>
                <a:gd name="T9" fmla="*/ 2147483647 h 19"/>
                <a:gd name="T10" fmla="*/ 2147483647 w 33"/>
                <a:gd name="T11" fmla="*/ 2147483647 h 19"/>
                <a:gd name="T12" fmla="*/ 0 w 33"/>
                <a:gd name="T13" fmla="*/ 2147483647 h 19"/>
                <a:gd name="T14" fmla="*/ 0 w 33"/>
                <a:gd name="T15" fmla="*/ 2147483647 h 19"/>
                <a:gd name="T16" fmla="*/ 0 w 33"/>
                <a:gd name="T17" fmla="*/ 2147483647 h 19"/>
                <a:gd name="T18" fmla="*/ 2147483647 w 33"/>
                <a:gd name="T19" fmla="*/ 2147483647 h 19"/>
                <a:gd name="T20" fmla="*/ 2147483647 w 33"/>
                <a:gd name="T21" fmla="*/ 2147483647 h 19"/>
                <a:gd name="T22" fmla="*/ 2147483647 w 33"/>
                <a:gd name="T23" fmla="*/ 2147483647 h 19"/>
                <a:gd name="T24" fmla="*/ 2147483647 w 33"/>
                <a:gd name="T25" fmla="*/ 2147483647 h 19"/>
                <a:gd name="T26" fmla="*/ 2147483647 w 33"/>
                <a:gd name="T27" fmla="*/ 2147483647 h 19"/>
                <a:gd name="T28" fmla="*/ 2147483647 w 33"/>
                <a:gd name="T29" fmla="*/ 2147483647 h 19"/>
                <a:gd name="T30" fmla="*/ 2147483647 w 33"/>
                <a:gd name="T31" fmla="*/ 2147483647 h 19"/>
                <a:gd name="T32" fmla="*/ 2147483647 w 33"/>
                <a:gd name="T33" fmla="*/ 2147483647 h 19"/>
                <a:gd name="T34" fmla="*/ 2147483647 w 33"/>
                <a:gd name="T35" fmla="*/ 2147483647 h 19"/>
                <a:gd name="T36" fmla="*/ 2147483647 w 33"/>
                <a:gd name="T37" fmla="*/ 2147483647 h 19"/>
                <a:gd name="T38" fmla="*/ 2147483647 w 33"/>
                <a:gd name="T39" fmla="*/ 2147483647 h 19"/>
                <a:gd name="T40" fmla="*/ 2147483647 w 33"/>
                <a:gd name="T41" fmla="*/ 2147483647 h 19"/>
                <a:gd name="T42" fmla="*/ 2147483647 w 33"/>
                <a:gd name="T43" fmla="*/ 2147483647 h 19"/>
                <a:gd name="T44" fmla="*/ 2147483647 w 33"/>
                <a:gd name="T45" fmla="*/ 2147483647 h 19"/>
                <a:gd name="T46" fmla="*/ 2147483647 w 33"/>
                <a:gd name="T47" fmla="*/ 2147483647 h 19"/>
                <a:gd name="T48" fmla="*/ 2147483647 w 33"/>
                <a:gd name="T49" fmla="*/ 2147483647 h 19"/>
                <a:gd name="T50" fmla="*/ 2147483647 w 33"/>
                <a:gd name="T51" fmla="*/ 2147483647 h 19"/>
                <a:gd name="T52" fmla="*/ 2147483647 w 33"/>
                <a:gd name="T53" fmla="*/ 0 h 19"/>
                <a:gd name="T54" fmla="*/ 2147483647 w 33"/>
                <a:gd name="T55" fmla="*/ 0 h 19"/>
                <a:gd name="T56" fmla="*/ 2147483647 w 33"/>
                <a:gd name="T57" fmla="*/ 0 h 19"/>
                <a:gd name="T58" fmla="*/ 2147483647 w 3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19"/>
                <a:gd name="T92" fmla="*/ 33 w 3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19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9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3" name="Line 1970"/>
            <p:cNvSpPr>
              <a:spLocks noChangeShapeType="1"/>
            </p:cNvSpPr>
            <p:nvPr/>
          </p:nvSpPr>
          <p:spPr bwMode="auto">
            <a:xfrm>
              <a:off x="3237197" y="269741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4" name="Freeform 1971"/>
            <p:cNvSpPr>
              <a:spLocks/>
            </p:cNvSpPr>
            <p:nvPr/>
          </p:nvSpPr>
          <p:spPr bwMode="auto">
            <a:xfrm>
              <a:off x="3234431" y="2697417"/>
              <a:ext cx="6917" cy="5641"/>
            </a:xfrm>
            <a:custGeom>
              <a:avLst/>
              <a:gdLst>
                <a:gd name="T0" fmla="*/ 2147483647 w 25"/>
                <a:gd name="T1" fmla="*/ 0 h 19"/>
                <a:gd name="T2" fmla="*/ 2147483647 w 25"/>
                <a:gd name="T3" fmla="*/ 0 h 19"/>
                <a:gd name="T4" fmla="*/ 2147483647 w 25"/>
                <a:gd name="T5" fmla="*/ 0 h 19"/>
                <a:gd name="T6" fmla="*/ 2147483647 w 25"/>
                <a:gd name="T7" fmla="*/ 2147483647 h 19"/>
                <a:gd name="T8" fmla="*/ 0 w 25"/>
                <a:gd name="T9" fmla="*/ 2147483647 h 19"/>
                <a:gd name="T10" fmla="*/ 0 w 25"/>
                <a:gd name="T11" fmla="*/ 2147483647 h 19"/>
                <a:gd name="T12" fmla="*/ 0 w 25"/>
                <a:gd name="T13" fmla="*/ 2147483647 h 19"/>
                <a:gd name="T14" fmla="*/ 0 w 25"/>
                <a:gd name="T15" fmla="*/ 2147483647 h 19"/>
                <a:gd name="T16" fmla="*/ 0 w 25"/>
                <a:gd name="T17" fmla="*/ 2147483647 h 19"/>
                <a:gd name="T18" fmla="*/ 0 w 25"/>
                <a:gd name="T19" fmla="*/ 2147483647 h 19"/>
                <a:gd name="T20" fmla="*/ 0 w 25"/>
                <a:gd name="T21" fmla="*/ 2147483647 h 19"/>
                <a:gd name="T22" fmla="*/ 2147483647 w 25"/>
                <a:gd name="T23" fmla="*/ 2147483647 h 19"/>
                <a:gd name="T24" fmla="*/ 2147483647 w 25"/>
                <a:gd name="T25" fmla="*/ 2147483647 h 19"/>
                <a:gd name="T26" fmla="*/ 2147483647 w 25"/>
                <a:gd name="T27" fmla="*/ 2147483647 h 19"/>
                <a:gd name="T28" fmla="*/ 2147483647 w 25"/>
                <a:gd name="T29" fmla="*/ 2147483647 h 19"/>
                <a:gd name="T30" fmla="*/ 2147483647 w 25"/>
                <a:gd name="T31" fmla="*/ 2147483647 h 19"/>
                <a:gd name="T32" fmla="*/ 2147483647 w 25"/>
                <a:gd name="T33" fmla="*/ 2147483647 h 19"/>
                <a:gd name="T34" fmla="*/ 2147483647 w 25"/>
                <a:gd name="T35" fmla="*/ 2147483647 h 19"/>
                <a:gd name="T36" fmla="*/ 2147483647 w 25"/>
                <a:gd name="T37" fmla="*/ 2147483647 h 19"/>
                <a:gd name="T38" fmla="*/ 2147483647 w 25"/>
                <a:gd name="T39" fmla="*/ 2147483647 h 19"/>
                <a:gd name="T40" fmla="*/ 2147483647 w 25"/>
                <a:gd name="T41" fmla="*/ 2147483647 h 19"/>
                <a:gd name="T42" fmla="*/ 2147483647 w 25"/>
                <a:gd name="T43" fmla="*/ 2147483647 h 19"/>
                <a:gd name="T44" fmla="*/ 2147483647 w 25"/>
                <a:gd name="T45" fmla="*/ 2147483647 h 19"/>
                <a:gd name="T46" fmla="*/ 2147483647 w 25"/>
                <a:gd name="T47" fmla="*/ 2147483647 h 19"/>
                <a:gd name="T48" fmla="*/ 2147483647 w 25"/>
                <a:gd name="T49" fmla="*/ 2147483647 h 19"/>
                <a:gd name="T50" fmla="*/ 2147483647 w 25"/>
                <a:gd name="T51" fmla="*/ 2147483647 h 19"/>
                <a:gd name="T52" fmla="*/ 2147483647 w 25"/>
                <a:gd name="T53" fmla="*/ 0 h 19"/>
                <a:gd name="T54" fmla="*/ 2147483647 w 25"/>
                <a:gd name="T55" fmla="*/ 0 h 19"/>
                <a:gd name="T56" fmla="*/ 2147483647 w 25"/>
                <a:gd name="T57" fmla="*/ 0 h 19"/>
                <a:gd name="T58" fmla="*/ 2147483647 w 2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19"/>
                <a:gd name="T92" fmla="*/ 25 w 2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19">
                  <a:moveTo>
                    <a:pt x="8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5" name="Line 1972"/>
            <p:cNvSpPr>
              <a:spLocks noChangeShapeType="1"/>
            </p:cNvSpPr>
            <p:nvPr/>
          </p:nvSpPr>
          <p:spPr bwMode="auto">
            <a:xfrm>
              <a:off x="3241346" y="270023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6" name="Freeform 1973"/>
            <p:cNvSpPr>
              <a:spLocks/>
            </p:cNvSpPr>
            <p:nvPr/>
          </p:nvSpPr>
          <p:spPr bwMode="auto">
            <a:xfrm>
              <a:off x="3235814" y="2697417"/>
              <a:ext cx="5533" cy="15515"/>
            </a:xfrm>
            <a:custGeom>
              <a:avLst/>
              <a:gdLst>
                <a:gd name="T0" fmla="*/ 2147483647 w 20"/>
                <a:gd name="T1" fmla="*/ 2147483647 h 56"/>
                <a:gd name="T2" fmla="*/ 2147483647 w 20"/>
                <a:gd name="T3" fmla="*/ 2147483647 h 56"/>
                <a:gd name="T4" fmla="*/ 2147483647 w 20"/>
                <a:gd name="T5" fmla="*/ 2147483647 h 56"/>
                <a:gd name="T6" fmla="*/ 2147483647 w 20"/>
                <a:gd name="T7" fmla="*/ 2147483647 h 56"/>
                <a:gd name="T8" fmla="*/ 2147483647 w 20"/>
                <a:gd name="T9" fmla="*/ 2147483647 h 56"/>
                <a:gd name="T10" fmla="*/ 2147483647 w 20"/>
                <a:gd name="T11" fmla="*/ 0 h 56"/>
                <a:gd name="T12" fmla="*/ 2147483647 w 20"/>
                <a:gd name="T13" fmla="*/ 0 h 56"/>
                <a:gd name="T14" fmla="*/ 2147483647 w 20"/>
                <a:gd name="T15" fmla="*/ 0 h 56"/>
                <a:gd name="T16" fmla="*/ 2147483647 w 20"/>
                <a:gd name="T17" fmla="*/ 0 h 56"/>
                <a:gd name="T18" fmla="*/ 2147483647 w 20"/>
                <a:gd name="T19" fmla="*/ 0 h 56"/>
                <a:gd name="T20" fmla="*/ 2147483647 w 20"/>
                <a:gd name="T21" fmla="*/ 2147483647 h 56"/>
                <a:gd name="T22" fmla="*/ 0 w 20"/>
                <a:gd name="T23" fmla="*/ 2147483647 h 56"/>
                <a:gd name="T24" fmla="*/ 0 w 20"/>
                <a:gd name="T25" fmla="*/ 2147483647 h 56"/>
                <a:gd name="T26" fmla="*/ 0 w 20"/>
                <a:gd name="T27" fmla="*/ 2147483647 h 56"/>
                <a:gd name="T28" fmla="*/ 0 w 20"/>
                <a:gd name="T29" fmla="*/ 2147483647 h 56"/>
                <a:gd name="T30" fmla="*/ 0 w 20"/>
                <a:gd name="T31" fmla="*/ 2147483647 h 56"/>
                <a:gd name="T32" fmla="*/ 0 w 20"/>
                <a:gd name="T33" fmla="*/ 2147483647 h 56"/>
                <a:gd name="T34" fmla="*/ 0 w 20"/>
                <a:gd name="T35" fmla="*/ 2147483647 h 56"/>
                <a:gd name="T36" fmla="*/ 2147483647 w 20"/>
                <a:gd name="T37" fmla="*/ 2147483647 h 56"/>
                <a:gd name="T38" fmla="*/ 2147483647 w 20"/>
                <a:gd name="T39" fmla="*/ 2147483647 h 56"/>
                <a:gd name="T40" fmla="*/ 2147483647 w 20"/>
                <a:gd name="T41" fmla="*/ 2147483647 h 56"/>
                <a:gd name="T42" fmla="*/ 2147483647 w 20"/>
                <a:gd name="T43" fmla="*/ 2147483647 h 56"/>
                <a:gd name="T44" fmla="*/ 2147483647 w 20"/>
                <a:gd name="T45" fmla="*/ 2147483647 h 56"/>
                <a:gd name="T46" fmla="*/ 2147483647 w 20"/>
                <a:gd name="T47" fmla="*/ 2147483647 h 56"/>
                <a:gd name="T48" fmla="*/ 2147483647 w 20"/>
                <a:gd name="T49" fmla="*/ 2147483647 h 56"/>
                <a:gd name="T50" fmla="*/ 2147483647 w 20"/>
                <a:gd name="T51" fmla="*/ 2147483647 h 56"/>
                <a:gd name="T52" fmla="*/ 2147483647 w 20"/>
                <a:gd name="T53" fmla="*/ 2147483647 h 56"/>
                <a:gd name="T54" fmla="*/ 2147483647 w 20"/>
                <a:gd name="T55" fmla="*/ 2147483647 h 56"/>
                <a:gd name="T56" fmla="*/ 2147483647 w 20"/>
                <a:gd name="T57" fmla="*/ 2147483647 h 56"/>
                <a:gd name="T58" fmla="*/ 2147483647 w 20"/>
                <a:gd name="T59" fmla="*/ 2147483647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56"/>
                <a:gd name="T92" fmla="*/ 20 w 20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56">
                  <a:moveTo>
                    <a:pt x="20" y="8"/>
                  </a:moveTo>
                  <a:lnTo>
                    <a:pt x="18" y="8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18" y="51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7" name="Line 1974"/>
            <p:cNvSpPr>
              <a:spLocks noChangeShapeType="1"/>
            </p:cNvSpPr>
            <p:nvPr/>
          </p:nvSpPr>
          <p:spPr bwMode="auto">
            <a:xfrm>
              <a:off x="3238580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8" name="Freeform 1975"/>
            <p:cNvSpPr>
              <a:spLocks/>
            </p:cNvSpPr>
            <p:nvPr/>
          </p:nvSpPr>
          <p:spPr bwMode="auto">
            <a:xfrm>
              <a:off x="3235814" y="2708700"/>
              <a:ext cx="19365" cy="4232"/>
            </a:xfrm>
            <a:custGeom>
              <a:avLst/>
              <a:gdLst>
                <a:gd name="T0" fmla="*/ 2147483647 w 67"/>
                <a:gd name="T1" fmla="*/ 0 h 19"/>
                <a:gd name="T2" fmla="*/ 2147483647 w 67"/>
                <a:gd name="T3" fmla="*/ 0 h 19"/>
                <a:gd name="T4" fmla="*/ 2147483647 w 67"/>
                <a:gd name="T5" fmla="*/ 2147483647 h 19"/>
                <a:gd name="T6" fmla="*/ 2147483647 w 67"/>
                <a:gd name="T7" fmla="*/ 2147483647 h 19"/>
                <a:gd name="T8" fmla="*/ 0 w 67"/>
                <a:gd name="T9" fmla="*/ 2147483647 h 19"/>
                <a:gd name="T10" fmla="*/ 0 w 67"/>
                <a:gd name="T11" fmla="*/ 2147483647 h 19"/>
                <a:gd name="T12" fmla="*/ 0 w 67"/>
                <a:gd name="T13" fmla="*/ 2147483647 h 19"/>
                <a:gd name="T14" fmla="*/ 0 w 67"/>
                <a:gd name="T15" fmla="*/ 2147483647 h 19"/>
                <a:gd name="T16" fmla="*/ 0 w 67"/>
                <a:gd name="T17" fmla="*/ 2147483647 h 19"/>
                <a:gd name="T18" fmla="*/ 0 w 67"/>
                <a:gd name="T19" fmla="*/ 2147483647 h 19"/>
                <a:gd name="T20" fmla="*/ 0 w 67"/>
                <a:gd name="T21" fmla="*/ 2147483647 h 19"/>
                <a:gd name="T22" fmla="*/ 2147483647 w 67"/>
                <a:gd name="T23" fmla="*/ 2147483647 h 19"/>
                <a:gd name="T24" fmla="*/ 2147483647 w 67"/>
                <a:gd name="T25" fmla="*/ 2147483647 h 19"/>
                <a:gd name="T26" fmla="*/ 2147483647 w 67"/>
                <a:gd name="T27" fmla="*/ 2147483647 h 19"/>
                <a:gd name="T28" fmla="*/ 2147483647 w 67"/>
                <a:gd name="T29" fmla="*/ 2147483647 h 19"/>
                <a:gd name="T30" fmla="*/ 2147483647 w 67"/>
                <a:gd name="T31" fmla="*/ 2147483647 h 19"/>
                <a:gd name="T32" fmla="*/ 2147483647 w 67"/>
                <a:gd name="T33" fmla="*/ 2147483647 h 19"/>
                <a:gd name="T34" fmla="*/ 2147483647 w 67"/>
                <a:gd name="T35" fmla="*/ 2147483647 h 19"/>
                <a:gd name="T36" fmla="*/ 2147483647 w 67"/>
                <a:gd name="T37" fmla="*/ 2147483647 h 19"/>
                <a:gd name="T38" fmla="*/ 2147483647 w 67"/>
                <a:gd name="T39" fmla="*/ 2147483647 h 19"/>
                <a:gd name="T40" fmla="*/ 2147483647 w 67"/>
                <a:gd name="T41" fmla="*/ 2147483647 h 19"/>
                <a:gd name="T42" fmla="*/ 2147483647 w 67"/>
                <a:gd name="T43" fmla="*/ 2147483647 h 19"/>
                <a:gd name="T44" fmla="*/ 2147483647 w 67"/>
                <a:gd name="T45" fmla="*/ 2147483647 h 19"/>
                <a:gd name="T46" fmla="*/ 2147483647 w 67"/>
                <a:gd name="T47" fmla="*/ 2147483647 h 19"/>
                <a:gd name="T48" fmla="*/ 2147483647 w 67"/>
                <a:gd name="T49" fmla="*/ 2147483647 h 19"/>
                <a:gd name="T50" fmla="*/ 2147483647 w 67"/>
                <a:gd name="T51" fmla="*/ 2147483647 h 19"/>
                <a:gd name="T52" fmla="*/ 2147483647 w 67"/>
                <a:gd name="T53" fmla="*/ 2147483647 h 19"/>
                <a:gd name="T54" fmla="*/ 2147483647 w 67"/>
                <a:gd name="T55" fmla="*/ 0 h 19"/>
                <a:gd name="T56" fmla="*/ 2147483647 w 67"/>
                <a:gd name="T57" fmla="*/ 0 h 19"/>
                <a:gd name="T58" fmla="*/ 2147483647 w 6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7"/>
                <a:gd name="T91" fmla="*/ 0 h 19"/>
                <a:gd name="T92" fmla="*/ 67 w 6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7" h="19">
                  <a:moveTo>
                    <a:pt x="8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53" y="19"/>
                  </a:lnTo>
                  <a:lnTo>
                    <a:pt x="58" y="19"/>
                  </a:lnTo>
                  <a:lnTo>
                    <a:pt x="61" y="19"/>
                  </a:lnTo>
                  <a:lnTo>
                    <a:pt x="64" y="17"/>
                  </a:lnTo>
                  <a:lnTo>
                    <a:pt x="67" y="14"/>
                  </a:lnTo>
                  <a:lnTo>
                    <a:pt x="67" y="11"/>
                  </a:lnTo>
                  <a:lnTo>
                    <a:pt x="67" y="8"/>
                  </a:lnTo>
                  <a:lnTo>
                    <a:pt x="67" y="5"/>
                  </a:lnTo>
                  <a:lnTo>
                    <a:pt x="64" y="2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9" name="Line 1976"/>
            <p:cNvSpPr>
              <a:spLocks noChangeShapeType="1"/>
            </p:cNvSpPr>
            <p:nvPr/>
          </p:nvSpPr>
          <p:spPr bwMode="auto">
            <a:xfrm>
              <a:off x="3251030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0" name="Freeform 1977"/>
            <p:cNvSpPr>
              <a:spLocks/>
            </p:cNvSpPr>
            <p:nvPr/>
          </p:nvSpPr>
          <p:spPr bwMode="auto">
            <a:xfrm>
              <a:off x="3249645" y="2708700"/>
              <a:ext cx="8299" cy="4232"/>
            </a:xfrm>
            <a:custGeom>
              <a:avLst/>
              <a:gdLst>
                <a:gd name="T0" fmla="*/ 2147483647 w 33"/>
                <a:gd name="T1" fmla="*/ 0 h 19"/>
                <a:gd name="T2" fmla="*/ 2147483647 w 33"/>
                <a:gd name="T3" fmla="*/ 0 h 19"/>
                <a:gd name="T4" fmla="*/ 2147483647 w 33"/>
                <a:gd name="T5" fmla="*/ 2147483647 h 19"/>
                <a:gd name="T6" fmla="*/ 2147483647 w 33"/>
                <a:gd name="T7" fmla="*/ 2147483647 h 19"/>
                <a:gd name="T8" fmla="*/ 2147483647 w 33"/>
                <a:gd name="T9" fmla="*/ 2147483647 h 19"/>
                <a:gd name="T10" fmla="*/ 0 w 33"/>
                <a:gd name="T11" fmla="*/ 2147483647 h 19"/>
                <a:gd name="T12" fmla="*/ 0 w 33"/>
                <a:gd name="T13" fmla="*/ 2147483647 h 19"/>
                <a:gd name="T14" fmla="*/ 0 w 33"/>
                <a:gd name="T15" fmla="*/ 2147483647 h 19"/>
                <a:gd name="T16" fmla="*/ 0 w 33"/>
                <a:gd name="T17" fmla="*/ 2147483647 h 19"/>
                <a:gd name="T18" fmla="*/ 0 w 33"/>
                <a:gd name="T19" fmla="*/ 2147483647 h 19"/>
                <a:gd name="T20" fmla="*/ 2147483647 w 33"/>
                <a:gd name="T21" fmla="*/ 2147483647 h 19"/>
                <a:gd name="T22" fmla="*/ 2147483647 w 33"/>
                <a:gd name="T23" fmla="*/ 2147483647 h 19"/>
                <a:gd name="T24" fmla="*/ 2147483647 w 33"/>
                <a:gd name="T25" fmla="*/ 2147483647 h 19"/>
                <a:gd name="T26" fmla="*/ 2147483647 w 33"/>
                <a:gd name="T27" fmla="*/ 2147483647 h 19"/>
                <a:gd name="T28" fmla="*/ 2147483647 w 33"/>
                <a:gd name="T29" fmla="*/ 2147483647 h 19"/>
                <a:gd name="T30" fmla="*/ 2147483647 w 33"/>
                <a:gd name="T31" fmla="*/ 2147483647 h 19"/>
                <a:gd name="T32" fmla="*/ 2147483647 w 33"/>
                <a:gd name="T33" fmla="*/ 2147483647 h 19"/>
                <a:gd name="T34" fmla="*/ 2147483647 w 33"/>
                <a:gd name="T35" fmla="*/ 2147483647 h 19"/>
                <a:gd name="T36" fmla="*/ 2147483647 w 33"/>
                <a:gd name="T37" fmla="*/ 2147483647 h 19"/>
                <a:gd name="T38" fmla="*/ 2147483647 w 33"/>
                <a:gd name="T39" fmla="*/ 2147483647 h 19"/>
                <a:gd name="T40" fmla="*/ 2147483647 w 33"/>
                <a:gd name="T41" fmla="*/ 2147483647 h 19"/>
                <a:gd name="T42" fmla="*/ 2147483647 w 33"/>
                <a:gd name="T43" fmla="*/ 2147483647 h 19"/>
                <a:gd name="T44" fmla="*/ 2147483647 w 33"/>
                <a:gd name="T45" fmla="*/ 2147483647 h 19"/>
                <a:gd name="T46" fmla="*/ 2147483647 w 33"/>
                <a:gd name="T47" fmla="*/ 2147483647 h 19"/>
                <a:gd name="T48" fmla="*/ 2147483647 w 33"/>
                <a:gd name="T49" fmla="*/ 2147483647 h 19"/>
                <a:gd name="T50" fmla="*/ 2147483647 w 33"/>
                <a:gd name="T51" fmla="*/ 2147483647 h 19"/>
                <a:gd name="T52" fmla="*/ 2147483647 w 33"/>
                <a:gd name="T53" fmla="*/ 2147483647 h 19"/>
                <a:gd name="T54" fmla="*/ 2147483647 w 33"/>
                <a:gd name="T55" fmla="*/ 0 h 19"/>
                <a:gd name="T56" fmla="*/ 2147483647 w 33"/>
                <a:gd name="T57" fmla="*/ 0 h 19"/>
                <a:gd name="T58" fmla="*/ 2147483647 w 3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19"/>
                <a:gd name="T92" fmla="*/ 33 w 3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19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20" y="19"/>
                  </a:lnTo>
                  <a:lnTo>
                    <a:pt x="25" y="19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1" name="Line 1978"/>
            <p:cNvSpPr>
              <a:spLocks noChangeShapeType="1"/>
            </p:cNvSpPr>
            <p:nvPr/>
          </p:nvSpPr>
          <p:spPr bwMode="auto">
            <a:xfrm>
              <a:off x="3255178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2" name="Freeform 1979"/>
            <p:cNvSpPr>
              <a:spLocks/>
            </p:cNvSpPr>
            <p:nvPr/>
          </p:nvSpPr>
          <p:spPr bwMode="auto">
            <a:xfrm>
              <a:off x="3252412" y="2708700"/>
              <a:ext cx="13832" cy="4232"/>
            </a:xfrm>
            <a:custGeom>
              <a:avLst/>
              <a:gdLst>
                <a:gd name="T0" fmla="*/ 2147483647 w 46"/>
                <a:gd name="T1" fmla="*/ 0 h 19"/>
                <a:gd name="T2" fmla="*/ 2147483647 w 46"/>
                <a:gd name="T3" fmla="*/ 0 h 19"/>
                <a:gd name="T4" fmla="*/ 2147483647 w 46"/>
                <a:gd name="T5" fmla="*/ 2147483647 h 19"/>
                <a:gd name="T6" fmla="*/ 2147483647 w 46"/>
                <a:gd name="T7" fmla="*/ 2147483647 h 19"/>
                <a:gd name="T8" fmla="*/ 0 w 46"/>
                <a:gd name="T9" fmla="*/ 2147483647 h 19"/>
                <a:gd name="T10" fmla="*/ 0 w 46"/>
                <a:gd name="T11" fmla="*/ 2147483647 h 19"/>
                <a:gd name="T12" fmla="*/ 0 w 46"/>
                <a:gd name="T13" fmla="*/ 2147483647 h 19"/>
                <a:gd name="T14" fmla="*/ 0 w 46"/>
                <a:gd name="T15" fmla="*/ 2147483647 h 19"/>
                <a:gd name="T16" fmla="*/ 0 w 46"/>
                <a:gd name="T17" fmla="*/ 2147483647 h 19"/>
                <a:gd name="T18" fmla="*/ 0 w 46"/>
                <a:gd name="T19" fmla="*/ 2147483647 h 19"/>
                <a:gd name="T20" fmla="*/ 0 w 46"/>
                <a:gd name="T21" fmla="*/ 2147483647 h 19"/>
                <a:gd name="T22" fmla="*/ 2147483647 w 46"/>
                <a:gd name="T23" fmla="*/ 2147483647 h 19"/>
                <a:gd name="T24" fmla="*/ 2147483647 w 46"/>
                <a:gd name="T25" fmla="*/ 2147483647 h 19"/>
                <a:gd name="T26" fmla="*/ 2147483647 w 46"/>
                <a:gd name="T27" fmla="*/ 2147483647 h 19"/>
                <a:gd name="T28" fmla="*/ 2147483647 w 46"/>
                <a:gd name="T29" fmla="*/ 2147483647 h 19"/>
                <a:gd name="T30" fmla="*/ 2147483647 w 46"/>
                <a:gd name="T31" fmla="*/ 2147483647 h 19"/>
                <a:gd name="T32" fmla="*/ 2147483647 w 46"/>
                <a:gd name="T33" fmla="*/ 2147483647 h 19"/>
                <a:gd name="T34" fmla="*/ 2147483647 w 46"/>
                <a:gd name="T35" fmla="*/ 2147483647 h 19"/>
                <a:gd name="T36" fmla="*/ 2147483647 w 46"/>
                <a:gd name="T37" fmla="*/ 2147483647 h 19"/>
                <a:gd name="T38" fmla="*/ 2147483647 w 46"/>
                <a:gd name="T39" fmla="*/ 2147483647 h 19"/>
                <a:gd name="T40" fmla="*/ 2147483647 w 46"/>
                <a:gd name="T41" fmla="*/ 2147483647 h 19"/>
                <a:gd name="T42" fmla="*/ 2147483647 w 46"/>
                <a:gd name="T43" fmla="*/ 2147483647 h 19"/>
                <a:gd name="T44" fmla="*/ 2147483647 w 46"/>
                <a:gd name="T45" fmla="*/ 2147483647 h 19"/>
                <a:gd name="T46" fmla="*/ 2147483647 w 46"/>
                <a:gd name="T47" fmla="*/ 2147483647 h 19"/>
                <a:gd name="T48" fmla="*/ 2147483647 w 46"/>
                <a:gd name="T49" fmla="*/ 2147483647 h 19"/>
                <a:gd name="T50" fmla="*/ 2147483647 w 46"/>
                <a:gd name="T51" fmla="*/ 2147483647 h 19"/>
                <a:gd name="T52" fmla="*/ 2147483647 w 46"/>
                <a:gd name="T53" fmla="*/ 2147483647 h 19"/>
                <a:gd name="T54" fmla="*/ 2147483647 w 46"/>
                <a:gd name="T55" fmla="*/ 0 h 19"/>
                <a:gd name="T56" fmla="*/ 2147483647 w 46"/>
                <a:gd name="T57" fmla="*/ 0 h 19"/>
                <a:gd name="T58" fmla="*/ 2147483647 w 4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19"/>
                <a:gd name="T92" fmla="*/ 46 w 4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19">
                  <a:moveTo>
                    <a:pt x="9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31" y="19"/>
                  </a:lnTo>
                  <a:lnTo>
                    <a:pt x="37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3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3" name="Line 1980"/>
            <p:cNvSpPr>
              <a:spLocks noChangeShapeType="1"/>
            </p:cNvSpPr>
            <p:nvPr/>
          </p:nvSpPr>
          <p:spPr bwMode="auto">
            <a:xfrm>
              <a:off x="3262095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4" name="Freeform 1981"/>
            <p:cNvSpPr>
              <a:spLocks/>
            </p:cNvSpPr>
            <p:nvPr/>
          </p:nvSpPr>
          <p:spPr bwMode="auto">
            <a:xfrm>
              <a:off x="3259328" y="2708700"/>
              <a:ext cx="15216" cy="4232"/>
            </a:xfrm>
            <a:custGeom>
              <a:avLst/>
              <a:gdLst>
                <a:gd name="T0" fmla="*/ 2147483647 w 52"/>
                <a:gd name="T1" fmla="*/ 0 h 19"/>
                <a:gd name="T2" fmla="*/ 2147483647 w 52"/>
                <a:gd name="T3" fmla="*/ 0 h 19"/>
                <a:gd name="T4" fmla="*/ 2147483647 w 52"/>
                <a:gd name="T5" fmla="*/ 2147483647 h 19"/>
                <a:gd name="T6" fmla="*/ 2147483647 w 52"/>
                <a:gd name="T7" fmla="*/ 2147483647 h 19"/>
                <a:gd name="T8" fmla="*/ 0 w 52"/>
                <a:gd name="T9" fmla="*/ 2147483647 h 19"/>
                <a:gd name="T10" fmla="*/ 0 w 52"/>
                <a:gd name="T11" fmla="*/ 2147483647 h 19"/>
                <a:gd name="T12" fmla="*/ 0 w 52"/>
                <a:gd name="T13" fmla="*/ 2147483647 h 19"/>
                <a:gd name="T14" fmla="*/ 0 w 52"/>
                <a:gd name="T15" fmla="*/ 2147483647 h 19"/>
                <a:gd name="T16" fmla="*/ 0 w 52"/>
                <a:gd name="T17" fmla="*/ 2147483647 h 19"/>
                <a:gd name="T18" fmla="*/ 0 w 52"/>
                <a:gd name="T19" fmla="*/ 2147483647 h 19"/>
                <a:gd name="T20" fmla="*/ 0 w 52"/>
                <a:gd name="T21" fmla="*/ 2147483647 h 19"/>
                <a:gd name="T22" fmla="*/ 2147483647 w 52"/>
                <a:gd name="T23" fmla="*/ 2147483647 h 19"/>
                <a:gd name="T24" fmla="*/ 2147483647 w 52"/>
                <a:gd name="T25" fmla="*/ 2147483647 h 19"/>
                <a:gd name="T26" fmla="*/ 2147483647 w 52"/>
                <a:gd name="T27" fmla="*/ 2147483647 h 19"/>
                <a:gd name="T28" fmla="*/ 2147483647 w 52"/>
                <a:gd name="T29" fmla="*/ 2147483647 h 19"/>
                <a:gd name="T30" fmla="*/ 2147483647 w 52"/>
                <a:gd name="T31" fmla="*/ 2147483647 h 19"/>
                <a:gd name="T32" fmla="*/ 2147483647 w 52"/>
                <a:gd name="T33" fmla="*/ 2147483647 h 19"/>
                <a:gd name="T34" fmla="*/ 2147483647 w 52"/>
                <a:gd name="T35" fmla="*/ 2147483647 h 19"/>
                <a:gd name="T36" fmla="*/ 2147483647 w 52"/>
                <a:gd name="T37" fmla="*/ 2147483647 h 19"/>
                <a:gd name="T38" fmla="*/ 2147483647 w 52"/>
                <a:gd name="T39" fmla="*/ 2147483647 h 19"/>
                <a:gd name="T40" fmla="*/ 2147483647 w 52"/>
                <a:gd name="T41" fmla="*/ 2147483647 h 19"/>
                <a:gd name="T42" fmla="*/ 2147483647 w 52"/>
                <a:gd name="T43" fmla="*/ 2147483647 h 19"/>
                <a:gd name="T44" fmla="*/ 2147483647 w 52"/>
                <a:gd name="T45" fmla="*/ 2147483647 h 19"/>
                <a:gd name="T46" fmla="*/ 2147483647 w 52"/>
                <a:gd name="T47" fmla="*/ 2147483647 h 19"/>
                <a:gd name="T48" fmla="*/ 2147483647 w 52"/>
                <a:gd name="T49" fmla="*/ 2147483647 h 19"/>
                <a:gd name="T50" fmla="*/ 2147483647 w 52"/>
                <a:gd name="T51" fmla="*/ 2147483647 h 19"/>
                <a:gd name="T52" fmla="*/ 2147483647 w 52"/>
                <a:gd name="T53" fmla="*/ 2147483647 h 19"/>
                <a:gd name="T54" fmla="*/ 2147483647 w 52"/>
                <a:gd name="T55" fmla="*/ 0 h 19"/>
                <a:gd name="T56" fmla="*/ 2147483647 w 52"/>
                <a:gd name="T57" fmla="*/ 0 h 19"/>
                <a:gd name="T58" fmla="*/ 2147483647 w 5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19"/>
                <a:gd name="T92" fmla="*/ 52 w 5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19">
                  <a:moveTo>
                    <a:pt x="1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39" y="19"/>
                  </a:lnTo>
                  <a:lnTo>
                    <a:pt x="44" y="19"/>
                  </a:lnTo>
                  <a:lnTo>
                    <a:pt x="47" y="19"/>
                  </a:lnTo>
                  <a:lnTo>
                    <a:pt x="50" y="17"/>
                  </a:lnTo>
                  <a:lnTo>
                    <a:pt x="52" y="14"/>
                  </a:lnTo>
                  <a:lnTo>
                    <a:pt x="52" y="11"/>
                  </a:lnTo>
                  <a:lnTo>
                    <a:pt x="52" y="8"/>
                  </a:lnTo>
                  <a:lnTo>
                    <a:pt x="52" y="5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5" name="Line 1982"/>
            <p:cNvSpPr>
              <a:spLocks noChangeShapeType="1"/>
            </p:cNvSpPr>
            <p:nvPr/>
          </p:nvSpPr>
          <p:spPr bwMode="auto">
            <a:xfrm>
              <a:off x="3271777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6" name="Freeform 1983"/>
            <p:cNvSpPr>
              <a:spLocks/>
            </p:cNvSpPr>
            <p:nvPr/>
          </p:nvSpPr>
          <p:spPr bwMode="auto">
            <a:xfrm>
              <a:off x="3269011" y="2708700"/>
              <a:ext cx="8299" cy="4232"/>
            </a:xfrm>
            <a:custGeom>
              <a:avLst/>
              <a:gdLst>
                <a:gd name="T0" fmla="*/ 2147483647 w 31"/>
                <a:gd name="T1" fmla="*/ 0 h 19"/>
                <a:gd name="T2" fmla="*/ 2147483647 w 31"/>
                <a:gd name="T3" fmla="*/ 0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0 w 31"/>
                <a:gd name="T11" fmla="*/ 2147483647 h 19"/>
                <a:gd name="T12" fmla="*/ 0 w 31"/>
                <a:gd name="T13" fmla="*/ 2147483647 h 19"/>
                <a:gd name="T14" fmla="*/ 0 w 31"/>
                <a:gd name="T15" fmla="*/ 2147483647 h 19"/>
                <a:gd name="T16" fmla="*/ 0 w 31"/>
                <a:gd name="T17" fmla="*/ 2147483647 h 19"/>
                <a:gd name="T18" fmla="*/ 0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2147483647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2147483647 w 31"/>
                <a:gd name="T31" fmla="*/ 2147483647 h 19"/>
                <a:gd name="T32" fmla="*/ 2147483647 w 31"/>
                <a:gd name="T33" fmla="*/ 2147483647 h 19"/>
                <a:gd name="T34" fmla="*/ 2147483647 w 31"/>
                <a:gd name="T35" fmla="*/ 2147483647 h 19"/>
                <a:gd name="T36" fmla="*/ 2147483647 w 31"/>
                <a:gd name="T37" fmla="*/ 2147483647 h 19"/>
                <a:gd name="T38" fmla="*/ 2147483647 w 31"/>
                <a:gd name="T39" fmla="*/ 2147483647 h 19"/>
                <a:gd name="T40" fmla="*/ 2147483647 w 31"/>
                <a:gd name="T41" fmla="*/ 2147483647 h 19"/>
                <a:gd name="T42" fmla="*/ 2147483647 w 31"/>
                <a:gd name="T43" fmla="*/ 2147483647 h 19"/>
                <a:gd name="T44" fmla="*/ 2147483647 w 31"/>
                <a:gd name="T45" fmla="*/ 2147483647 h 19"/>
                <a:gd name="T46" fmla="*/ 2147483647 w 31"/>
                <a:gd name="T47" fmla="*/ 2147483647 h 19"/>
                <a:gd name="T48" fmla="*/ 2147483647 w 31"/>
                <a:gd name="T49" fmla="*/ 2147483647 h 19"/>
                <a:gd name="T50" fmla="*/ 2147483647 w 31"/>
                <a:gd name="T51" fmla="*/ 2147483647 h 19"/>
                <a:gd name="T52" fmla="*/ 2147483647 w 31"/>
                <a:gd name="T53" fmla="*/ 2147483647 h 19"/>
                <a:gd name="T54" fmla="*/ 2147483647 w 31"/>
                <a:gd name="T55" fmla="*/ 0 h 19"/>
                <a:gd name="T56" fmla="*/ 2147483647 w 31"/>
                <a:gd name="T57" fmla="*/ 0 h 19"/>
                <a:gd name="T58" fmla="*/ 2147483647 w 3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19"/>
                <a:gd name="T92" fmla="*/ 31 w 3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19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7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7" name="Line 1984"/>
            <p:cNvSpPr>
              <a:spLocks noChangeShapeType="1"/>
            </p:cNvSpPr>
            <p:nvPr/>
          </p:nvSpPr>
          <p:spPr bwMode="auto">
            <a:xfrm>
              <a:off x="3274543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8" name="Freeform 1985"/>
            <p:cNvSpPr>
              <a:spLocks/>
            </p:cNvSpPr>
            <p:nvPr/>
          </p:nvSpPr>
          <p:spPr bwMode="auto">
            <a:xfrm>
              <a:off x="3271777" y="2708700"/>
              <a:ext cx="6917" cy="4232"/>
            </a:xfrm>
            <a:custGeom>
              <a:avLst/>
              <a:gdLst>
                <a:gd name="T0" fmla="*/ 2147483647 w 24"/>
                <a:gd name="T1" fmla="*/ 0 h 19"/>
                <a:gd name="T2" fmla="*/ 2147483647 w 24"/>
                <a:gd name="T3" fmla="*/ 0 h 19"/>
                <a:gd name="T4" fmla="*/ 2147483647 w 24"/>
                <a:gd name="T5" fmla="*/ 2147483647 h 19"/>
                <a:gd name="T6" fmla="*/ 2147483647 w 24"/>
                <a:gd name="T7" fmla="*/ 2147483647 h 19"/>
                <a:gd name="T8" fmla="*/ 2147483647 w 24"/>
                <a:gd name="T9" fmla="*/ 2147483647 h 19"/>
                <a:gd name="T10" fmla="*/ 0 w 24"/>
                <a:gd name="T11" fmla="*/ 2147483647 h 19"/>
                <a:gd name="T12" fmla="*/ 0 w 24"/>
                <a:gd name="T13" fmla="*/ 2147483647 h 19"/>
                <a:gd name="T14" fmla="*/ 0 w 24"/>
                <a:gd name="T15" fmla="*/ 2147483647 h 19"/>
                <a:gd name="T16" fmla="*/ 0 w 24"/>
                <a:gd name="T17" fmla="*/ 2147483647 h 19"/>
                <a:gd name="T18" fmla="*/ 0 w 24"/>
                <a:gd name="T19" fmla="*/ 2147483647 h 19"/>
                <a:gd name="T20" fmla="*/ 2147483647 w 24"/>
                <a:gd name="T21" fmla="*/ 2147483647 h 19"/>
                <a:gd name="T22" fmla="*/ 2147483647 w 24"/>
                <a:gd name="T23" fmla="*/ 2147483647 h 19"/>
                <a:gd name="T24" fmla="*/ 2147483647 w 24"/>
                <a:gd name="T25" fmla="*/ 2147483647 h 19"/>
                <a:gd name="T26" fmla="*/ 2147483647 w 24"/>
                <a:gd name="T27" fmla="*/ 2147483647 h 19"/>
                <a:gd name="T28" fmla="*/ 2147483647 w 24"/>
                <a:gd name="T29" fmla="*/ 2147483647 h 19"/>
                <a:gd name="T30" fmla="*/ 2147483647 w 24"/>
                <a:gd name="T31" fmla="*/ 2147483647 h 19"/>
                <a:gd name="T32" fmla="*/ 2147483647 w 24"/>
                <a:gd name="T33" fmla="*/ 2147483647 h 19"/>
                <a:gd name="T34" fmla="*/ 2147483647 w 24"/>
                <a:gd name="T35" fmla="*/ 2147483647 h 19"/>
                <a:gd name="T36" fmla="*/ 2147483647 w 24"/>
                <a:gd name="T37" fmla="*/ 2147483647 h 19"/>
                <a:gd name="T38" fmla="*/ 2147483647 w 24"/>
                <a:gd name="T39" fmla="*/ 2147483647 h 19"/>
                <a:gd name="T40" fmla="*/ 2147483647 w 24"/>
                <a:gd name="T41" fmla="*/ 2147483647 h 19"/>
                <a:gd name="T42" fmla="*/ 2147483647 w 24"/>
                <a:gd name="T43" fmla="*/ 2147483647 h 19"/>
                <a:gd name="T44" fmla="*/ 2147483647 w 24"/>
                <a:gd name="T45" fmla="*/ 2147483647 h 19"/>
                <a:gd name="T46" fmla="*/ 2147483647 w 24"/>
                <a:gd name="T47" fmla="*/ 2147483647 h 19"/>
                <a:gd name="T48" fmla="*/ 2147483647 w 24"/>
                <a:gd name="T49" fmla="*/ 2147483647 h 19"/>
                <a:gd name="T50" fmla="*/ 2147483647 w 24"/>
                <a:gd name="T51" fmla="*/ 2147483647 h 19"/>
                <a:gd name="T52" fmla="*/ 2147483647 w 24"/>
                <a:gd name="T53" fmla="*/ 2147483647 h 19"/>
                <a:gd name="T54" fmla="*/ 2147483647 w 24"/>
                <a:gd name="T55" fmla="*/ 0 h 19"/>
                <a:gd name="T56" fmla="*/ 2147483647 w 24"/>
                <a:gd name="T57" fmla="*/ 0 h 19"/>
                <a:gd name="T58" fmla="*/ 2147483647 w 2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"/>
                <a:gd name="T91" fmla="*/ 0 h 19"/>
                <a:gd name="T92" fmla="*/ 24 w 2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" h="19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9" name="Line 1986"/>
            <p:cNvSpPr>
              <a:spLocks noChangeShapeType="1"/>
            </p:cNvSpPr>
            <p:nvPr/>
          </p:nvSpPr>
          <p:spPr bwMode="auto">
            <a:xfrm>
              <a:off x="3275927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0" name="Freeform 1987"/>
            <p:cNvSpPr>
              <a:spLocks/>
            </p:cNvSpPr>
            <p:nvPr/>
          </p:nvSpPr>
          <p:spPr bwMode="auto">
            <a:xfrm>
              <a:off x="3273160" y="2708700"/>
              <a:ext cx="5533" cy="4232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2147483647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2147483647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1" y="0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1" y="17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1" name="Line 1988"/>
            <p:cNvSpPr>
              <a:spLocks noChangeShapeType="1"/>
            </p:cNvSpPr>
            <p:nvPr/>
          </p:nvSpPr>
          <p:spPr bwMode="auto">
            <a:xfrm>
              <a:off x="3277309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2" name="Freeform 1989"/>
            <p:cNvSpPr>
              <a:spLocks/>
            </p:cNvSpPr>
            <p:nvPr/>
          </p:nvSpPr>
          <p:spPr bwMode="auto">
            <a:xfrm>
              <a:off x="3273160" y="2708700"/>
              <a:ext cx="8299" cy="4232"/>
            </a:xfrm>
            <a:custGeom>
              <a:avLst/>
              <a:gdLst>
                <a:gd name="T0" fmla="*/ 2147483647 w 28"/>
                <a:gd name="T1" fmla="*/ 0 h 19"/>
                <a:gd name="T2" fmla="*/ 2147483647 w 28"/>
                <a:gd name="T3" fmla="*/ 0 h 19"/>
                <a:gd name="T4" fmla="*/ 2147483647 w 28"/>
                <a:gd name="T5" fmla="*/ 2147483647 h 19"/>
                <a:gd name="T6" fmla="*/ 2147483647 w 28"/>
                <a:gd name="T7" fmla="*/ 2147483647 h 19"/>
                <a:gd name="T8" fmla="*/ 2147483647 w 28"/>
                <a:gd name="T9" fmla="*/ 2147483647 h 19"/>
                <a:gd name="T10" fmla="*/ 0 w 28"/>
                <a:gd name="T11" fmla="*/ 2147483647 h 19"/>
                <a:gd name="T12" fmla="*/ 0 w 28"/>
                <a:gd name="T13" fmla="*/ 2147483647 h 19"/>
                <a:gd name="T14" fmla="*/ 0 w 28"/>
                <a:gd name="T15" fmla="*/ 2147483647 h 19"/>
                <a:gd name="T16" fmla="*/ 0 w 28"/>
                <a:gd name="T17" fmla="*/ 2147483647 h 19"/>
                <a:gd name="T18" fmla="*/ 0 w 28"/>
                <a:gd name="T19" fmla="*/ 2147483647 h 19"/>
                <a:gd name="T20" fmla="*/ 2147483647 w 28"/>
                <a:gd name="T21" fmla="*/ 2147483647 h 19"/>
                <a:gd name="T22" fmla="*/ 2147483647 w 28"/>
                <a:gd name="T23" fmla="*/ 2147483647 h 19"/>
                <a:gd name="T24" fmla="*/ 2147483647 w 28"/>
                <a:gd name="T25" fmla="*/ 2147483647 h 19"/>
                <a:gd name="T26" fmla="*/ 2147483647 w 28"/>
                <a:gd name="T27" fmla="*/ 2147483647 h 19"/>
                <a:gd name="T28" fmla="*/ 2147483647 w 28"/>
                <a:gd name="T29" fmla="*/ 2147483647 h 19"/>
                <a:gd name="T30" fmla="*/ 2147483647 w 28"/>
                <a:gd name="T31" fmla="*/ 2147483647 h 19"/>
                <a:gd name="T32" fmla="*/ 2147483647 w 28"/>
                <a:gd name="T33" fmla="*/ 2147483647 h 19"/>
                <a:gd name="T34" fmla="*/ 2147483647 w 28"/>
                <a:gd name="T35" fmla="*/ 2147483647 h 19"/>
                <a:gd name="T36" fmla="*/ 2147483647 w 28"/>
                <a:gd name="T37" fmla="*/ 2147483647 h 19"/>
                <a:gd name="T38" fmla="*/ 2147483647 w 28"/>
                <a:gd name="T39" fmla="*/ 2147483647 h 19"/>
                <a:gd name="T40" fmla="*/ 2147483647 w 28"/>
                <a:gd name="T41" fmla="*/ 2147483647 h 19"/>
                <a:gd name="T42" fmla="*/ 2147483647 w 28"/>
                <a:gd name="T43" fmla="*/ 2147483647 h 19"/>
                <a:gd name="T44" fmla="*/ 2147483647 w 28"/>
                <a:gd name="T45" fmla="*/ 2147483647 h 19"/>
                <a:gd name="T46" fmla="*/ 2147483647 w 28"/>
                <a:gd name="T47" fmla="*/ 2147483647 h 19"/>
                <a:gd name="T48" fmla="*/ 2147483647 w 28"/>
                <a:gd name="T49" fmla="*/ 2147483647 h 19"/>
                <a:gd name="T50" fmla="*/ 2147483647 w 28"/>
                <a:gd name="T51" fmla="*/ 2147483647 h 19"/>
                <a:gd name="T52" fmla="*/ 2147483647 w 28"/>
                <a:gd name="T53" fmla="*/ 2147483647 h 19"/>
                <a:gd name="T54" fmla="*/ 2147483647 w 28"/>
                <a:gd name="T55" fmla="*/ 0 h 19"/>
                <a:gd name="T56" fmla="*/ 2147483647 w 28"/>
                <a:gd name="T57" fmla="*/ 0 h 19"/>
                <a:gd name="T58" fmla="*/ 2147483647 w 2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19"/>
                <a:gd name="T92" fmla="*/ 28 w 2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8" y="19"/>
                  </a:lnTo>
                  <a:lnTo>
                    <a:pt x="23" y="19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28" y="5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3" name="Line 1990"/>
            <p:cNvSpPr>
              <a:spLocks noChangeShapeType="1"/>
            </p:cNvSpPr>
            <p:nvPr/>
          </p:nvSpPr>
          <p:spPr bwMode="auto">
            <a:xfrm>
              <a:off x="3278694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4" name="Freeform 1991"/>
            <p:cNvSpPr>
              <a:spLocks/>
            </p:cNvSpPr>
            <p:nvPr/>
          </p:nvSpPr>
          <p:spPr bwMode="auto">
            <a:xfrm>
              <a:off x="3275927" y="2708700"/>
              <a:ext cx="6917" cy="4232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2147483647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2147483647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2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5" name="Line 1992"/>
            <p:cNvSpPr>
              <a:spLocks noChangeShapeType="1"/>
            </p:cNvSpPr>
            <p:nvPr/>
          </p:nvSpPr>
          <p:spPr bwMode="auto">
            <a:xfrm>
              <a:off x="3280076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6" name="Freeform 1993"/>
            <p:cNvSpPr>
              <a:spLocks/>
            </p:cNvSpPr>
            <p:nvPr/>
          </p:nvSpPr>
          <p:spPr bwMode="auto">
            <a:xfrm>
              <a:off x="3277309" y="2708700"/>
              <a:ext cx="13832" cy="4232"/>
            </a:xfrm>
            <a:custGeom>
              <a:avLst/>
              <a:gdLst>
                <a:gd name="T0" fmla="*/ 2147483647 w 51"/>
                <a:gd name="T1" fmla="*/ 0 h 19"/>
                <a:gd name="T2" fmla="*/ 2147483647 w 51"/>
                <a:gd name="T3" fmla="*/ 0 h 19"/>
                <a:gd name="T4" fmla="*/ 2147483647 w 51"/>
                <a:gd name="T5" fmla="*/ 2147483647 h 19"/>
                <a:gd name="T6" fmla="*/ 2147483647 w 51"/>
                <a:gd name="T7" fmla="*/ 2147483647 h 19"/>
                <a:gd name="T8" fmla="*/ 2147483647 w 51"/>
                <a:gd name="T9" fmla="*/ 2147483647 h 19"/>
                <a:gd name="T10" fmla="*/ 0 w 51"/>
                <a:gd name="T11" fmla="*/ 2147483647 h 19"/>
                <a:gd name="T12" fmla="*/ 0 w 51"/>
                <a:gd name="T13" fmla="*/ 2147483647 h 19"/>
                <a:gd name="T14" fmla="*/ 0 w 51"/>
                <a:gd name="T15" fmla="*/ 2147483647 h 19"/>
                <a:gd name="T16" fmla="*/ 0 w 51"/>
                <a:gd name="T17" fmla="*/ 2147483647 h 19"/>
                <a:gd name="T18" fmla="*/ 0 w 51"/>
                <a:gd name="T19" fmla="*/ 2147483647 h 19"/>
                <a:gd name="T20" fmla="*/ 2147483647 w 51"/>
                <a:gd name="T21" fmla="*/ 2147483647 h 19"/>
                <a:gd name="T22" fmla="*/ 2147483647 w 51"/>
                <a:gd name="T23" fmla="*/ 2147483647 h 19"/>
                <a:gd name="T24" fmla="*/ 2147483647 w 51"/>
                <a:gd name="T25" fmla="*/ 2147483647 h 19"/>
                <a:gd name="T26" fmla="*/ 2147483647 w 51"/>
                <a:gd name="T27" fmla="*/ 2147483647 h 19"/>
                <a:gd name="T28" fmla="*/ 2147483647 w 51"/>
                <a:gd name="T29" fmla="*/ 2147483647 h 19"/>
                <a:gd name="T30" fmla="*/ 2147483647 w 51"/>
                <a:gd name="T31" fmla="*/ 2147483647 h 19"/>
                <a:gd name="T32" fmla="*/ 2147483647 w 51"/>
                <a:gd name="T33" fmla="*/ 2147483647 h 19"/>
                <a:gd name="T34" fmla="*/ 2147483647 w 51"/>
                <a:gd name="T35" fmla="*/ 2147483647 h 19"/>
                <a:gd name="T36" fmla="*/ 2147483647 w 51"/>
                <a:gd name="T37" fmla="*/ 2147483647 h 19"/>
                <a:gd name="T38" fmla="*/ 2147483647 w 51"/>
                <a:gd name="T39" fmla="*/ 2147483647 h 19"/>
                <a:gd name="T40" fmla="*/ 2147483647 w 51"/>
                <a:gd name="T41" fmla="*/ 2147483647 h 19"/>
                <a:gd name="T42" fmla="*/ 2147483647 w 51"/>
                <a:gd name="T43" fmla="*/ 2147483647 h 19"/>
                <a:gd name="T44" fmla="*/ 2147483647 w 51"/>
                <a:gd name="T45" fmla="*/ 2147483647 h 19"/>
                <a:gd name="T46" fmla="*/ 2147483647 w 51"/>
                <a:gd name="T47" fmla="*/ 2147483647 h 19"/>
                <a:gd name="T48" fmla="*/ 2147483647 w 51"/>
                <a:gd name="T49" fmla="*/ 2147483647 h 19"/>
                <a:gd name="T50" fmla="*/ 2147483647 w 51"/>
                <a:gd name="T51" fmla="*/ 2147483647 h 19"/>
                <a:gd name="T52" fmla="*/ 2147483647 w 51"/>
                <a:gd name="T53" fmla="*/ 2147483647 h 19"/>
                <a:gd name="T54" fmla="*/ 2147483647 w 51"/>
                <a:gd name="T55" fmla="*/ 0 h 19"/>
                <a:gd name="T56" fmla="*/ 2147483647 w 51"/>
                <a:gd name="T57" fmla="*/ 0 h 19"/>
                <a:gd name="T58" fmla="*/ 2147483647 w 5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19"/>
                <a:gd name="T92" fmla="*/ 51 w 5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19">
                  <a:moveTo>
                    <a:pt x="11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39" y="19"/>
                  </a:lnTo>
                  <a:lnTo>
                    <a:pt x="45" y="19"/>
                  </a:lnTo>
                  <a:lnTo>
                    <a:pt x="48" y="17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7" name="Line 1994"/>
            <p:cNvSpPr>
              <a:spLocks noChangeShapeType="1"/>
            </p:cNvSpPr>
            <p:nvPr/>
          </p:nvSpPr>
          <p:spPr bwMode="auto">
            <a:xfrm>
              <a:off x="3288376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8" name="Freeform 1995"/>
            <p:cNvSpPr>
              <a:spLocks/>
            </p:cNvSpPr>
            <p:nvPr/>
          </p:nvSpPr>
          <p:spPr bwMode="auto">
            <a:xfrm>
              <a:off x="3285608" y="2708700"/>
              <a:ext cx="22132" cy="4232"/>
            </a:xfrm>
            <a:custGeom>
              <a:avLst/>
              <a:gdLst>
                <a:gd name="T0" fmla="*/ 2147483647 w 78"/>
                <a:gd name="T1" fmla="*/ 0 h 19"/>
                <a:gd name="T2" fmla="*/ 2147483647 w 78"/>
                <a:gd name="T3" fmla="*/ 0 h 19"/>
                <a:gd name="T4" fmla="*/ 2147483647 w 78"/>
                <a:gd name="T5" fmla="*/ 2147483647 h 19"/>
                <a:gd name="T6" fmla="*/ 2147483647 w 78"/>
                <a:gd name="T7" fmla="*/ 2147483647 h 19"/>
                <a:gd name="T8" fmla="*/ 2147483647 w 78"/>
                <a:gd name="T9" fmla="*/ 2147483647 h 19"/>
                <a:gd name="T10" fmla="*/ 2147483647 w 78"/>
                <a:gd name="T11" fmla="*/ 2147483647 h 19"/>
                <a:gd name="T12" fmla="*/ 0 w 78"/>
                <a:gd name="T13" fmla="*/ 2147483647 h 19"/>
                <a:gd name="T14" fmla="*/ 0 w 78"/>
                <a:gd name="T15" fmla="*/ 2147483647 h 19"/>
                <a:gd name="T16" fmla="*/ 0 w 78"/>
                <a:gd name="T17" fmla="*/ 2147483647 h 19"/>
                <a:gd name="T18" fmla="*/ 2147483647 w 78"/>
                <a:gd name="T19" fmla="*/ 2147483647 h 19"/>
                <a:gd name="T20" fmla="*/ 2147483647 w 78"/>
                <a:gd name="T21" fmla="*/ 2147483647 h 19"/>
                <a:gd name="T22" fmla="*/ 2147483647 w 78"/>
                <a:gd name="T23" fmla="*/ 2147483647 h 19"/>
                <a:gd name="T24" fmla="*/ 2147483647 w 78"/>
                <a:gd name="T25" fmla="*/ 2147483647 h 19"/>
                <a:gd name="T26" fmla="*/ 2147483647 w 78"/>
                <a:gd name="T27" fmla="*/ 2147483647 h 19"/>
                <a:gd name="T28" fmla="*/ 2147483647 w 78"/>
                <a:gd name="T29" fmla="*/ 2147483647 h 19"/>
                <a:gd name="T30" fmla="*/ 2147483647 w 78"/>
                <a:gd name="T31" fmla="*/ 2147483647 h 19"/>
                <a:gd name="T32" fmla="*/ 2147483647 w 78"/>
                <a:gd name="T33" fmla="*/ 2147483647 h 19"/>
                <a:gd name="T34" fmla="*/ 2147483647 w 78"/>
                <a:gd name="T35" fmla="*/ 2147483647 h 19"/>
                <a:gd name="T36" fmla="*/ 2147483647 w 78"/>
                <a:gd name="T37" fmla="*/ 2147483647 h 19"/>
                <a:gd name="T38" fmla="*/ 2147483647 w 78"/>
                <a:gd name="T39" fmla="*/ 2147483647 h 19"/>
                <a:gd name="T40" fmla="*/ 2147483647 w 78"/>
                <a:gd name="T41" fmla="*/ 2147483647 h 19"/>
                <a:gd name="T42" fmla="*/ 2147483647 w 78"/>
                <a:gd name="T43" fmla="*/ 2147483647 h 19"/>
                <a:gd name="T44" fmla="*/ 2147483647 w 78"/>
                <a:gd name="T45" fmla="*/ 2147483647 h 19"/>
                <a:gd name="T46" fmla="*/ 2147483647 w 78"/>
                <a:gd name="T47" fmla="*/ 2147483647 h 19"/>
                <a:gd name="T48" fmla="*/ 2147483647 w 78"/>
                <a:gd name="T49" fmla="*/ 2147483647 h 19"/>
                <a:gd name="T50" fmla="*/ 2147483647 w 78"/>
                <a:gd name="T51" fmla="*/ 2147483647 h 19"/>
                <a:gd name="T52" fmla="*/ 2147483647 w 78"/>
                <a:gd name="T53" fmla="*/ 2147483647 h 19"/>
                <a:gd name="T54" fmla="*/ 2147483647 w 78"/>
                <a:gd name="T55" fmla="*/ 0 h 19"/>
                <a:gd name="T56" fmla="*/ 2147483647 w 78"/>
                <a:gd name="T57" fmla="*/ 0 h 19"/>
                <a:gd name="T58" fmla="*/ 2147483647 w 78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8"/>
                <a:gd name="T91" fmla="*/ 0 h 19"/>
                <a:gd name="T92" fmla="*/ 78 w 78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8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63" y="19"/>
                  </a:lnTo>
                  <a:lnTo>
                    <a:pt x="69" y="19"/>
                  </a:lnTo>
                  <a:lnTo>
                    <a:pt x="72" y="19"/>
                  </a:lnTo>
                  <a:lnTo>
                    <a:pt x="74" y="17"/>
                  </a:lnTo>
                  <a:lnTo>
                    <a:pt x="78" y="14"/>
                  </a:lnTo>
                  <a:lnTo>
                    <a:pt x="78" y="11"/>
                  </a:lnTo>
                  <a:lnTo>
                    <a:pt x="78" y="8"/>
                  </a:lnTo>
                  <a:lnTo>
                    <a:pt x="78" y="5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9" name="Line 1996"/>
            <p:cNvSpPr>
              <a:spLocks noChangeShapeType="1"/>
            </p:cNvSpPr>
            <p:nvPr/>
          </p:nvSpPr>
          <p:spPr bwMode="auto">
            <a:xfrm>
              <a:off x="3304974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0" name="Freeform 1997"/>
            <p:cNvSpPr>
              <a:spLocks/>
            </p:cNvSpPr>
            <p:nvPr/>
          </p:nvSpPr>
          <p:spPr bwMode="auto">
            <a:xfrm>
              <a:off x="3302207" y="2708700"/>
              <a:ext cx="13832" cy="4232"/>
            </a:xfrm>
            <a:custGeom>
              <a:avLst/>
              <a:gdLst>
                <a:gd name="T0" fmla="*/ 2147483647 w 51"/>
                <a:gd name="T1" fmla="*/ 0 h 19"/>
                <a:gd name="T2" fmla="*/ 2147483647 w 51"/>
                <a:gd name="T3" fmla="*/ 0 h 19"/>
                <a:gd name="T4" fmla="*/ 2147483647 w 51"/>
                <a:gd name="T5" fmla="*/ 2147483647 h 19"/>
                <a:gd name="T6" fmla="*/ 2147483647 w 51"/>
                <a:gd name="T7" fmla="*/ 2147483647 h 19"/>
                <a:gd name="T8" fmla="*/ 2147483647 w 51"/>
                <a:gd name="T9" fmla="*/ 2147483647 h 19"/>
                <a:gd name="T10" fmla="*/ 0 w 51"/>
                <a:gd name="T11" fmla="*/ 2147483647 h 19"/>
                <a:gd name="T12" fmla="*/ 0 w 51"/>
                <a:gd name="T13" fmla="*/ 2147483647 h 19"/>
                <a:gd name="T14" fmla="*/ 0 w 51"/>
                <a:gd name="T15" fmla="*/ 2147483647 h 19"/>
                <a:gd name="T16" fmla="*/ 0 w 51"/>
                <a:gd name="T17" fmla="*/ 2147483647 h 19"/>
                <a:gd name="T18" fmla="*/ 0 w 51"/>
                <a:gd name="T19" fmla="*/ 2147483647 h 19"/>
                <a:gd name="T20" fmla="*/ 2147483647 w 51"/>
                <a:gd name="T21" fmla="*/ 2147483647 h 19"/>
                <a:gd name="T22" fmla="*/ 2147483647 w 51"/>
                <a:gd name="T23" fmla="*/ 2147483647 h 19"/>
                <a:gd name="T24" fmla="*/ 2147483647 w 51"/>
                <a:gd name="T25" fmla="*/ 2147483647 h 19"/>
                <a:gd name="T26" fmla="*/ 2147483647 w 51"/>
                <a:gd name="T27" fmla="*/ 2147483647 h 19"/>
                <a:gd name="T28" fmla="*/ 2147483647 w 51"/>
                <a:gd name="T29" fmla="*/ 2147483647 h 19"/>
                <a:gd name="T30" fmla="*/ 2147483647 w 51"/>
                <a:gd name="T31" fmla="*/ 2147483647 h 19"/>
                <a:gd name="T32" fmla="*/ 2147483647 w 51"/>
                <a:gd name="T33" fmla="*/ 2147483647 h 19"/>
                <a:gd name="T34" fmla="*/ 2147483647 w 51"/>
                <a:gd name="T35" fmla="*/ 2147483647 h 19"/>
                <a:gd name="T36" fmla="*/ 2147483647 w 51"/>
                <a:gd name="T37" fmla="*/ 2147483647 h 19"/>
                <a:gd name="T38" fmla="*/ 2147483647 w 51"/>
                <a:gd name="T39" fmla="*/ 2147483647 h 19"/>
                <a:gd name="T40" fmla="*/ 2147483647 w 51"/>
                <a:gd name="T41" fmla="*/ 2147483647 h 19"/>
                <a:gd name="T42" fmla="*/ 2147483647 w 51"/>
                <a:gd name="T43" fmla="*/ 2147483647 h 19"/>
                <a:gd name="T44" fmla="*/ 2147483647 w 51"/>
                <a:gd name="T45" fmla="*/ 2147483647 h 19"/>
                <a:gd name="T46" fmla="*/ 2147483647 w 51"/>
                <a:gd name="T47" fmla="*/ 2147483647 h 19"/>
                <a:gd name="T48" fmla="*/ 2147483647 w 51"/>
                <a:gd name="T49" fmla="*/ 2147483647 h 19"/>
                <a:gd name="T50" fmla="*/ 2147483647 w 51"/>
                <a:gd name="T51" fmla="*/ 2147483647 h 19"/>
                <a:gd name="T52" fmla="*/ 2147483647 w 51"/>
                <a:gd name="T53" fmla="*/ 2147483647 h 19"/>
                <a:gd name="T54" fmla="*/ 2147483647 w 51"/>
                <a:gd name="T55" fmla="*/ 0 h 19"/>
                <a:gd name="T56" fmla="*/ 2147483647 w 51"/>
                <a:gd name="T57" fmla="*/ 0 h 19"/>
                <a:gd name="T58" fmla="*/ 2147483647 w 5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19"/>
                <a:gd name="T92" fmla="*/ 51 w 5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19">
                  <a:moveTo>
                    <a:pt x="11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37" y="19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9" y="17"/>
                  </a:lnTo>
                  <a:lnTo>
                    <a:pt x="49" y="14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49" y="5"/>
                  </a:lnTo>
                  <a:lnTo>
                    <a:pt x="49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1" name="Line 1998"/>
            <p:cNvSpPr>
              <a:spLocks noChangeShapeType="1"/>
            </p:cNvSpPr>
            <p:nvPr/>
          </p:nvSpPr>
          <p:spPr bwMode="auto">
            <a:xfrm>
              <a:off x="3313273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2" name="Freeform 1999"/>
            <p:cNvSpPr>
              <a:spLocks/>
            </p:cNvSpPr>
            <p:nvPr/>
          </p:nvSpPr>
          <p:spPr bwMode="auto">
            <a:xfrm>
              <a:off x="3310506" y="2708700"/>
              <a:ext cx="6917" cy="4232"/>
            </a:xfrm>
            <a:custGeom>
              <a:avLst/>
              <a:gdLst>
                <a:gd name="T0" fmla="*/ 2147483647 w 26"/>
                <a:gd name="T1" fmla="*/ 0 h 19"/>
                <a:gd name="T2" fmla="*/ 2147483647 w 26"/>
                <a:gd name="T3" fmla="*/ 0 h 19"/>
                <a:gd name="T4" fmla="*/ 2147483647 w 26"/>
                <a:gd name="T5" fmla="*/ 2147483647 h 19"/>
                <a:gd name="T6" fmla="*/ 2147483647 w 26"/>
                <a:gd name="T7" fmla="*/ 2147483647 h 19"/>
                <a:gd name="T8" fmla="*/ 2147483647 w 26"/>
                <a:gd name="T9" fmla="*/ 2147483647 h 19"/>
                <a:gd name="T10" fmla="*/ 0 w 26"/>
                <a:gd name="T11" fmla="*/ 2147483647 h 19"/>
                <a:gd name="T12" fmla="*/ 0 w 26"/>
                <a:gd name="T13" fmla="*/ 2147483647 h 19"/>
                <a:gd name="T14" fmla="*/ 0 w 26"/>
                <a:gd name="T15" fmla="*/ 2147483647 h 19"/>
                <a:gd name="T16" fmla="*/ 0 w 26"/>
                <a:gd name="T17" fmla="*/ 2147483647 h 19"/>
                <a:gd name="T18" fmla="*/ 0 w 26"/>
                <a:gd name="T19" fmla="*/ 2147483647 h 19"/>
                <a:gd name="T20" fmla="*/ 2147483647 w 26"/>
                <a:gd name="T21" fmla="*/ 2147483647 h 19"/>
                <a:gd name="T22" fmla="*/ 2147483647 w 26"/>
                <a:gd name="T23" fmla="*/ 2147483647 h 19"/>
                <a:gd name="T24" fmla="*/ 2147483647 w 26"/>
                <a:gd name="T25" fmla="*/ 2147483647 h 19"/>
                <a:gd name="T26" fmla="*/ 2147483647 w 26"/>
                <a:gd name="T27" fmla="*/ 2147483647 h 19"/>
                <a:gd name="T28" fmla="*/ 2147483647 w 26"/>
                <a:gd name="T29" fmla="*/ 2147483647 h 19"/>
                <a:gd name="T30" fmla="*/ 2147483647 w 26"/>
                <a:gd name="T31" fmla="*/ 2147483647 h 19"/>
                <a:gd name="T32" fmla="*/ 2147483647 w 26"/>
                <a:gd name="T33" fmla="*/ 2147483647 h 19"/>
                <a:gd name="T34" fmla="*/ 2147483647 w 26"/>
                <a:gd name="T35" fmla="*/ 2147483647 h 19"/>
                <a:gd name="T36" fmla="*/ 2147483647 w 26"/>
                <a:gd name="T37" fmla="*/ 2147483647 h 19"/>
                <a:gd name="T38" fmla="*/ 2147483647 w 26"/>
                <a:gd name="T39" fmla="*/ 2147483647 h 19"/>
                <a:gd name="T40" fmla="*/ 2147483647 w 26"/>
                <a:gd name="T41" fmla="*/ 2147483647 h 19"/>
                <a:gd name="T42" fmla="*/ 2147483647 w 26"/>
                <a:gd name="T43" fmla="*/ 2147483647 h 19"/>
                <a:gd name="T44" fmla="*/ 2147483647 w 26"/>
                <a:gd name="T45" fmla="*/ 2147483647 h 19"/>
                <a:gd name="T46" fmla="*/ 2147483647 w 26"/>
                <a:gd name="T47" fmla="*/ 2147483647 h 19"/>
                <a:gd name="T48" fmla="*/ 2147483647 w 26"/>
                <a:gd name="T49" fmla="*/ 2147483647 h 19"/>
                <a:gd name="T50" fmla="*/ 2147483647 w 26"/>
                <a:gd name="T51" fmla="*/ 2147483647 h 19"/>
                <a:gd name="T52" fmla="*/ 2147483647 w 26"/>
                <a:gd name="T53" fmla="*/ 2147483647 h 19"/>
                <a:gd name="T54" fmla="*/ 2147483647 w 26"/>
                <a:gd name="T55" fmla="*/ 0 h 19"/>
                <a:gd name="T56" fmla="*/ 2147483647 w 26"/>
                <a:gd name="T57" fmla="*/ 0 h 19"/>
                <a:gd name="T58" fmla="*/ 2147483647 w 2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19"/>
                <a:gd name="T92" fmla="*/ 26 w 2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19">
                  <a:moveTo>
                    <a:pt x="9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4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3" name="Line 2000"/>
            <p:cNvSpPr>
              <a:spLocks noChangeShapeType="1"/>
            </p:cNvSpPr>
            <p:nvPr/>
          </p:nvSpPr>
          <p:spPr bwMode="auto">
            <a:xfrm>
              <a:off x="3314657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4" name="Freeform 2001"/>
            <p:cNvSpPr>
              <a:spLocks/>
            </p:cNvSpPr>
            <p:nvPr/>
          </p:nvSpPr>
          <p:spPr bwMode="auto">
            <a:xfrm>
              <a:off x="3311890" y="2708700"/>
              <a:ext cx="19365" cy="4232"/>
            </a:xfrm>
            <a:custGeom>
              <a:avLst/>
              <a:gdLst>
                <a:gd name="T0" fmla="*/ 2147483647 w 69"/>
                <a:gd name="T1" fmla="*/ 0 h 19"/>
                <a:gd name="T2" fmla="*/ 2147483647 w 69"/>
                <a:gd name="T3" fmla="*/ 0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0 w 69"/>
                <a:gd name="T13" fmla="*/ 2147483647 h 19"/>
                <a:gd name="T14" fmla="*/ 0 w 69"/>
                <a:gd name="T15" fmla="*/ 2147483647 h 19"/>
                <a:gd name="T16" fmla="*/ 0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0 h 19"/>
                <a:gd name="T56" fmla="*/ 2147483647 w 69"/>
                <a:gd name="T57" fmla="*/ 0 h 19"/>
                <a:gd name="T58" fmla="*/ 2147483647 w 6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"/>
                <a:gd name="T91" fmla="*/ 0 h 19"/>
                <a:gd name="T92" fmla="*/ 69 w 6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55" y="19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17"/>
                  </a:lnTo>
                  <a:lnTo>
                    <a:pt x="66" y="17"/>
                  </a:lnTo>
                  <a:lnTo>
                    <a:pt x="66" y="14"/>
                  </a:lnTo>
                  <a:lnTo>
                    <a:pt x="69" y="11"/>
                  </a:lnTo>
                  <a:lnTo>
                    <a:pt x="69" y="8"/>
                  </a:lnTo>
                  <a:lnTo>
                    <a:pt x="66" y="5"/>
                  </a:lnTo>
                  <a:lnTo>
                    <a:pt x="66" y="2"/>
                  </a:lnTo>
                  <a:lnTo>
                    <a:pt x="63" y="2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5" name="Line 2002"/>
            <p:cNvSpPr>
              <a:spLocks noChangeShapeType="1"/>
            </p:cNvSpPr>
            <p:nvPr/>
          </p:nvSpPr>
          <p:spPr bwMode="auto">
            <a:xfrm>
              <a:off x="3327105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6" name="Freeform 2003"/>
            <p:cNvSpPr>
              <a:spLocks/>
            </p:cNvSpPr>
            <p:nvPr/>
          </p:nvSpPr>
          <p:spPr bwMode="auto">
            <a:xfrm>
              <a:off x="3325722" y="2708700"/>
              <a:ext cx="5533" cy="4232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2147483647 h 19"/>
                <a:gd name="T12" fmla="*/ 0 w 23"/>
                <a:gd name="T13" fmla="*/ 2147483647 h 19"/>
                <a:gd name="T14" fmla="*/ 0 w 23"/>
                <a:gd name="T15" fmla="*/ 2147483647 h 19"/>
                <a:gd name="T16" fmla="*/ 0 w 23"/>
                <a:gd name="T17" fmla="*/ 2147483647 h 19"/>
                <a:gd name="T18" fmla="*/ 0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2147483647 h 19"/>
                <a:gd name="T54" fmla="*/ 2147483647 w 23"/>
                <a:gd name="T55" fmla="*/ 0 h 19"/>
                <a:gd name="T56" fmla="*/ 2147483647 w 23"/>
                <a:gd name="T57" fmla="*/ 0 h 19"/>
                <a:gd name="T58" fmla="*/ 2147483647 w 23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19"/>
                <a:gd name="T92" fmla="*/ 23 w 23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19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7" name="Line 2004"/>
            <p:cNvSpPr>
              <a:spLocks noChangeShapeType="1"/>
            </p:cNvSpPr>
            <p:nvPr/>
          </p:nvSpPr>
          <p:spPr bwMode="auto">
            <a:xfrm>
              <a:off x="3329871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8" name="Freeform 2005"/>
            <p:cNvSpPr>
              <a:spLocks/>
            </p:cNvSpPr>
            <p:nvPr/>
          </p:nvSpPr>
          <p:spPr bwMode="auto">
            <a:xfrm>
              <a:off x="3325722" y="2708700"/>
              <a:ext cx="22132" cy="4232"/>
            </a:xfrm>
            <a:custGeom>
              <a:avLst/>
              <a:gdLst>
                <a:gd name="T0" fmla="*/ 2147483647 w 79"/>
                <a:gd name="T1" fmla="*/ 0 h 19"/>
                <a:gd name="T2" fmla="*/ 2147483647 w 79"/>
                <a:gd name="T3" fmla="*/ 0 h 19"/>
                <a:gd name="T4" fmla="*/ 2147483647 w 79"/>
                <a:gd name="T5" fmla="*/ 2147483647 h 19"/>
                <a:gd name="T6" fmla="*/ 2147483647 w 79"/>
                <a:gd name="T7" fmla="*/ 2147483647 h 19"/>
                <a:gd name="T8" fmla="*/ 2147483647 w 79"/>
                <a:gd name="T9" fmla="*/ 2147483647 h 19"/>
                <a:gd name="T10" fmla="*/ 0 w 79"/>
                <a:gd name="T11" fmla="*/ 2147483647 h 19"/>
                <a:gd name="T12" fmla="*/ 0 w 79"/>
                <a:gd name="T13" fmla="*/ 2147483647 h 19"/>
                <a:gd name="T14" fmla="*/ 0 w 79"/>
                <a:gd name="T15" fmla="*/ 2147483647 h 19"/>
                <a:gd name="T16" fmla="*/ 0 w 79"/>
                <a:gd name="T17" fmla="*/ 2147483647 h 19"/>
                <a:gd name="T18" fmla="*/ 0 w 79"/>
                <a:gd name="T19" fmla="*/ 2147483647 h 19"/>
                <a:gd name="T20" fmla="*/ 2147483647 w 79"/>
                <a:gd name="T21" fmla="*/ 2147483647 h 19"/>
                <a:gd name="T22" fmla="*/ 2147483647 w 79"/>
                <a:gd name="T23" fmla="*/ 2147483647 h 19"/>
                <a:gd name="T24" fmla="*/ 2147483647 w 79"/>
                <a:gd name="T25" fmla="*/ 2147483647 h 19"/>
                <a:gd name="T26" fmla="*/ 2147483647 w 79"/>
                <a:gd name="T27" fmla="*/ 2147483647 h 19"/>
                <a:gd name="T28" fmla="*/ 2147483647 w 79"/>
                <a:gd name="T29" fmla="*/ 2147483647 h 19"/>
                <a:gd name="T30" fmla="*/ 2147483647 w 79"/>
                <a:gd name="T31" fmla="*/ 2147483647 h 19"/>
                <a:gd name="T32" fmla="*/ 2147483647 w 79"/>
                <a:gd name="T33" fmla="*/ 2147483647 h 19"/>
                <a:gd name="T34" fmla="*/ 2147483647 w 79"/>
                <a:gd name="T35" fmla="*/ 2147483647 h 19"/>
                <a:gd name="T36" fmla="*/ 2147483647 w 79"/>
                <a:gd name="T37" fmla="*/ 2147483647 h 19"/>
                <a:gd name="T38" fmla="*/ 2147483647 w 79"/>
                <a:gd name="T39" fmla="*/ 2147483647 h 19"/>
                <a:gd name="T40" fmla="*/ 2147483647 w 79"/>
                <a:gd name="T41" fmla="*/ 2147483647 h 19"/>
                <a:gd name="T42" fmla="*/ 2147483647 w 79"/>
                <a:gd name="T43" fmla="*/ 2147483647 h 19"/>
                <a:gd name="T44" fmla="*/ 2147483647 w 79"/>
                <a:gd name="T45" fmla="*/ 2147483647 h 19"/>
                <a:gd name="T46" fmla="*/ 2147483647 w 79"/>
                <a:gd name="T47" fmla="*/ 2147483647 h 19"/>
                <a:gd name="T48" fmla="*/ 2147483647 w 79"/>
                <a:gd name="T49" fmla="*/ 2147483647 h 19"/>
                <a:gd name="T50" fmla="*/ 2147483647 w 79"/>
                <a:gd name="T51" fmla="*/ 2147483647 h 19"/>
                <a:gd name="T52" fmla="*/ 2147483647 w 79"/>
                <a:gd name="T53" fmla="*/ 2147483647 h 19"/>
                <a:gd name="T54" fmla="*/ 2147483647 w 79"/>
                <a:gd name="T55" fmla="*/ 0 h 19"/>
                <a:gd name="T56" fmla="*/ 2147483647 w 79"/>
                <a:gd name="T57" fmla="*/ 0 h 19"/>
                <a:gd name="T58" fmla="*/ 2147483647 w 7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"/>
                <a:gd name="T91" fmla="*/ 0 h 19"/>
                <a:gd name="T92" fmla="*/ 79 w 7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" h="19">
                  <a:moveTo>
                    <a:pt x="12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64" y="19"/>
                  </a:lnTo>
                  <a:lnTo>
                    <a:pt x="70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9" y="11"/>
                  </a:lnTo>
                  <a:lnTo>
                    <a:pt x="79" y="8"/>
                  </a:lnTo>
                  <a:lnTo>
                    <a:pt x="76" y="5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9" name="Line 2006"/>
            <p:cNvSpPr>
              <a:spLocks noChangeShapeType="1"/>
            </p:cNvSpPr>
            <p:nvPr/>
          </p:nvSpPr>
          <p:spPr bwMode="auto">
            <a:xfrm>
              <a:off x="3345087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0" name="Freeform 2007"/>
            <p:cNvSpPr>
              <a:spLocks/>
            </p:cNvSpPr>
            <p:nvPr/>
          </p:nvSpPr>
          <p:spPr bwMode="auto">
            <a:xfrm>
              <a:off x="3342321" y="2708700"/>
              <a:ext cx="5533" cy="4232"/>
            </a:xfrm>
            <a:custGeom>
              <a:avLst/>
              <a:gdLst>
                <a:gd name="T0" fmla="*/ 2147483647 w 21"/>
                <a:gd name="T1" fmla="*/ 0 h 19"/>
                <a:gd name="T2" fmla="*/ 2147483647 w 21"/>
                <a:gd name="T3" fmla="*/ 0 h 19"/>
                <a:gd name="T4" fmla="*/ 2147483647 w 21"/>
                <a:gd name="T5" fmla="*/ 2147483647 h 19"/>
                <a:gd name="T6" fmla="*/ 2147483647 w 21"/>
                <a:gd name="T7" fmla="*/ 2147483647 h 19"/>
                <a:gd name="T8" fmla="*/ 0 w 21"/>
                <a:gd name="T9" fmla="*/ 2147483647 h 19"/>
                <a:gd name="T10" fmla="*/ 0 w 21"/>
                <a:gd name="T11" fmla="*/ 2147483647 h 19"/>
                <a:gd name="T12" fmla="*/ 0 w 21"/>
                <a:gd name="T13" fmla="*/ 2147483647 h 19"/>
                <a:gd name="T14" fmla="*/ 0 w 21"/>
                <a:gd name="T15" fmla="*/ 2147483647 h 19"/>
                <a:gd name="T16" fmla="*/ 0 w 21"/>
                <a:gd name="T17" fmla="*/ 2147483647 h 19"/>
                <a:gd name="T18" fmla="*/ 0 w 21"/>
                <a:gd name="T19" fmla="*/ 2147483647 h 19"/>
                <a:gd name="T20" fmla="*/ 0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0 h 19"/>
                <a:gd name="T56" fmla="*/ 2147483647 w 21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"/>
                <a:gd name="T88" fmla="*/ 0 h 19"/>
                <a:gd name="T89" fmla="*/ 21 w 21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" h="19">
                  <a:moveTo>
                    <a:pt x="1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8" y="17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1" name="Line 2008"/>
            <p:cNvSpPr>
              <a:spLocks noChangeShapeType="1"/>
            </p:cNvSpPr>
            <p:nvPr/>
          </p:nvSpPr>
          <p:spPr bwMode="auto">
            <a:xfrm>
              <a:off x="3345087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2" name="Freeform 2009"/>
            <p:cNvSpPr>
              <a:spLocks/>
            </p:cNvSpPr>
            <p:nvPr/>
          </p:nvSpPr>
          <p:spPr bwMode="auto">
            <a:xfrm>
              <a:off x="3342321" y="2708700"/>
              <a:ext cx="15216" cy="4232"/>
            </a:xfrm>
            <a:custGeom>
              <a:avLst/>
              <a:gdLst>
                <a:gd name="T0" fmla="*/ 2147483647 w 55"/>
                <a:gd name="T1" fmla="*/ 0 h 19"/>
                <a:gd name="T2" fmla="*/ 2147483647 w 55"/>
                <a:gd name="T3" fmla="*/ 0 h 19"/>
                <a:gd name="T4" fmla="*/ 2147483647 w 55"/>
                <a:gd name="T5" fmla="*/ 2147483647 h 19"/>
                <a:gd name="T6" fmla="*/ 2147483647 w 55"/>
                <a:gd name="T7" fmla="*/ 2147483647 h 19"/>
                <a:gd name="T8" fmla="*/ 2147483647 w 55"/>
                <a:gd name="T9" fmla="*/ 2147483647 h 19"/>
                <a:gd name="T10" fmla="*/ 0 w 55"/>
                <a:gd name="T11" fmla="*/ 2147483647 h 19"/>
                <a:gd name="T12" fmla="*/ 0 w 55"/>
                <a:gd name="T13" fmla="*/ 2147483647 h 19"/>
                <a:gd name="T14" fmla="*/ 0 w 55"/>
                <a:gd name="T15" fmla="*/ 2147483647 h 19"/>
                <a:gd name="T16" fmla="*/ 0 w 55"/>
                <a:gd name="T17" fmla="*/ 2147483647 h 19"/>
                <a:gd name="T18" fmla="*/ 0 w 55"/>
                <a:gd name="T19" fmla="*/ 2147483647 h 19"/>
                <a:gd name="T20" fmla="*/ 2147483647 w 55"/>
                <a:gd name="T21" fmla="*/ 2147483647 h 19"/>
                <a:gd name="T22" fmla="*/ 2147483647 w 55"/>
                <a:gd name="T23" fmla="*/ 2147483647 h 19"/>
                <a:gd name="T24" fmla="*/ 2147483647 w 55"/>
                <a:gd name="T25" fmla="*/ 2147483647 h 19"/>
                <a:gd name="T26" fmla="*/ 2147483647 w 55"/>
                <a:gd name="T27" fmla="*/ 2147483647 h 19"/>
                <a:gd name="T28" fmla="*/ 2147483647 w 55"/>
                <a:gd name="T29" fmla="*/ 2147483647 h 19"/>
                <a:gd name="T30" fmla="*/ 2147483647 w 55"/>
                <a:gd name="T31" fmla="*/ 2147483647 h 19"/>
                <a:gd name="T32" fmla="*/ 2147483647 w 55"/>
                <a:gd name="T33" fmla="*/ 2147483647 h 19"/>
                <a:gd name="T34" fmla="*/ 2147483647 w 55"/>
                <a:gd name="T35" fmla="*/ 2147483647 h 19"/>
                <a:gd name="T36" fmla="*/ 2147483647 w 55"/>
                <a:gd name="T37" fmla="*/ 2147483647 h 19"/>
                <a:gd name="T38" fmla="*/ 2147483647 w 55"/>
                <a:gd name="T39" fmla="*/ 2147483647 h 19"/>
                <a:gd name="T40" fmla="*/ 2147483647 w 55"/>
                <a:gd name="T41" fmla="*/ 2147483647 h 19"/>
                <a:gd name="T42" fmla="*/ 2147483647 w 55"/>
                <a:gd name="T43" fmla="*/ 2147483647 h 19"/>
                <a:gd name="T44" fmla="*/ 2147483647 w 55"/>
                <a:gd name="T45" fmla="*/ 2147483647 h 19"/>
                <a:gd name="T46" fmla="*/ 2147483647 w 55"/>
                <a:gd name="T47" fmla="*/ 2147483647 h 19"/>
                <a:gd name="T48" fmla="*/ 2147483647 w 55"/>
                <a:gd name="T49" fmla="*/ 2147483647 h 19"/>
                <a:gd name="T50" fmla="*/ 2147483647 w 55"/>
                <a:gd name="T51" fmla="*/ 2147483647 h 19"/>
                <a:gd name="T52" fmla="*/ 2147483647 w 55"/>
                <a:gd name="T53" fmla="*/ 2147483647 h 19"/>
                <a:gd name="T54" fmla="*/ 2147483647 w 55"/>
                <a:gd name="T55" fmla="*/ 0 h 19"/>
                <a:gd name="T56" fmla="*/ 2147483647 w 55"/>
                <a:gd name="T57" fmla="*/ 0 h 19"/>
                <a:gd name="T58" fmla="*/ 2147483647 w 5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19"/>
                <a:gd name="T92" fmla="*/ 55 w 5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19">
                  <a:moveTo>
                    <a:pt x="12" y="0"/>
                  </a:move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41" y="19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52" y="17"/>
                  </a:lnTo>
                  <a:lnTo>
                    <a:pt x="55" y="14"/>
                  </a:lnTo>
                  <a:lnTo>
                    <a:pt x="55" y="11"/>
                  </a:lnTo>
                  <a:lnTo>
                    <a:pt x="55" y="8"/>
                  </a:lnTo>
                  <a:lnTo>
                    <a:pt x="55" y="5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3" name="Line 2010"/>
            <p:cNvSpPr>
              <a:spLocks noChangeShapeType="1"/>
            </p:cNvSpPr>
            <p:nvPr/>
          </p:nvSpPr>
          <p:spPr bwMode="auto">
            <a:xfrm>
              <a:off x="3353386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4" name="Freeform 2011"/>
            <p:cNvSpPr>
              <a:spLocks/>
            </p:cNvSpPr>
            <p:nvPr/>
          </p:nvSpPr>
          <p:spPr bwMode="auto">
            <a:xfrm>
              <a:off x="3352003" y="2708700"/>
              <a:ext cx="13832" cy="4232"/>
            </a:xfrm>
            <a:custGeom>
              <a:avLst/>
              <a:gdLst>
                <a:gd name="T0" fmla="*/ 2147483647 w 49"/>
                <a:gd name="T1" fmla="*/ 0 h 19"/>
                <a:gd name="T2" fmla="*/ 2147483647 w 49"/>
                <a:gd name="T3" fmla="*/ 0 h 19"/>
                <a:gd name="T4" fmla="*/ 2147483647 w 49"/>
                <a:gd name="T5" fmla="*/ 2147483647 h 19"/>
                <a:gd name="T6" fmla="*/ 2147483647 w 49"/>
                <a:gd name="T7" fmla="*/ 2147483647 h 19"/>
                <a:gd name="T8" fmla="*/ 2147483647 w 49"/>
                <a:gd name="T9" fmla="*/ 2147483647 h 19"/>
                <a:gd name="T10" fmla="*/ 0 w 49"/>
                <a:gd name="T11" fmla="*/ 2147483647 h 19"/>
                <a:gd name="T12" fmla="*/ 0 w 49"/>
                <a:gd name="T13" fmla="*/ 2147483647 h 19"/>
                <a:gd name="T14" fmla="*/ 0 w 49"/>
                <a:gd name="T15" fmla="*/ 2147483647 h 19"/>
                <a:gd name="T16" fmla="*/ 0 w 49"/>
                <a:gd name="T17" fmla="*/ 2147483647 h 19"/>
                <a:gd name="T18" fmla="*/ 0 w 49"/>
                <a:gd name="T19" fmla="*/ 2147483647 h 19"/>
                <a:gd name="T20" fmla="*/ 2147483647 w 49"/>
                <a:gd name="T21" fmla="*/ 2147483647 h 19"/>
                <a:gd name="T22" fmla="*/ 2147483647 w 49"/>
                <a:gd name="T23" fmla="*/ 2147483647 h 19"/>
                <a:gd name="T24" fmla="*/ 2147483647 w 49"/>
                <a:gd name="T25" fmla="*/ 2147483647 h 19"/>
                <a:gd name="T26" fmla="*/ 2147483647 w 49"/>
                <a:gd name="T27" fmla="*/ 2147483647 h 19"/>
                <a:gd name="T28" fmla="*/ 2147483647 w 49"/>
                <a:gd name="T29" fmla="*/ 2147483647 h 19"/>
                <a:gd name="T30" fmla="*/ 2147483647 w 49"/>
                <a:gd name="T31" fmla="*/ 2147483647 h 19"/>
                <a:gd name="T32" fmla="*/ 2147483647 w 49"/>
                <a:gd name="T33" fmla="*/ 2147483647 h 19"/>
                <a:gd name="T34" fmla="*/ 2147483647 w 49"/>
                <a:gd name="T35" fmla="*/ 2147483647 h 19"/>
                <a:gd name="T36" fmla="*/ 2147483647 w 49"/>
                <a:gd name="T37" fmla="*/ 2147483647 h 19"/>
                <a:gd name="T38" fmla="*/ 2147483647 w 49"/>
                <a:gd name="T39" fmla="*/ 2147483647 h 19"/>
                <a:gd name="T40" fmla="*/ 2147483647 w 49"/>
                <a:gd name="T41" fmla="*/ 2147483647 h 19"/>
                <a:gd name="T42" fmla="*/ 2147483647 w 49"/>
                <a:gd name="T43" fmla="*/ 2147483647 h 19"/>
                <a:gd name="T44" fmla="*/ 2147483647 w 49"/>
                <a:gd name="T45" fmla="*/ 2147483647 h 19"/>
                <a:gd name="T46" fmla="*/ 2147483647 w 49"/>
                <a:gd name="T47" fmla="*/ 2147483647 h 19"/>
                <a:gd name="T48" fmla="*/ 2147483647 w 49"/>
                <a:gd name="T49" fmla="*/ 2147483647 h 19"/>
                <a:gd name="T50" fmla="*/ 2147483647 w 49"/>
                <a:gd name="T51" fmla="*/ 2147483647 h 19"/>
                <a:gd name="T52" fmla="*/ 2147483647 w 49"/>
                <a:gd name="T53" fmla="*/ 2147483647 h 19"/>
                <a:gd name="T54" fmla="*/ 2147483647 w 49"/>
                <a:gd name="T55" fmla="*/ 0 h 19"/>
                <a:gd name="T56" fmla="*/ 2147483647 w 49"/>
                <a:gd name="T57" fmla="*/ 0 h 19"/>
                <a:gd name="T58" fmla="*/ 2147483647 w 49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9"/>
                <a:gd name="T91" fmla="*/ 0 h 19"/>
                <a:gd name="T92" fmla="*/ 49 w 49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9" h="19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37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7" y="17"/>
                  </a:lnTo>
                  <a:lnTo>
                    <a:pt x="49" y="14"/>
                  </a:lnTo>
                  <a:lnTo>
                    <a:pt x="49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5" name="Line 2012"/>
            <p:cNvSpPr>
              <a:spLocks noChangeShapeType="1"/>
            </p:cNvSpPr>
            <p:nvPr/>
          </p:nvSpPr>
          <p:spPr bwMode="auto">
            <a:xfrm>
              <a:off x="3361685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6" name="Freeform 2013"/>
            <p:cNvSpPr>
              <a:spLocks/>
            </p:cNvSpPr>
            <p:nvPr/>
          </p:nvSpPr>
          <p:spPr bwMode="auto">
            <a:xfrm>
              <a:off x="3360302" y="2708700"/>
              <a:ext cx="19365" cy="4232"/>
            </a:xfrm>
            <a:custGeom>
              <a:avLst/>
              <a:gdLst>
                <a:gd name="T0" fmla="*/ 2147483647 w 74"/>
                <a:gd name="T1" fmla="*/ 0 h 19"/>
                <a:gd name="T2" fmla="*/ 2147483647 w 74"/>
                <a:gd name="T3" fmla="*/ 0 h 19"/>
                <a:gd name="T4" fmla="*/ 2147483647 w 74"/>
                <a:gd name="T5" fmla="*/ 2147483647 h 19"/>
                <a:gd name="T6" fmla="*/ 2147483647 w 74"/>
                <a:gd name="T7" fmla="*/ 2147483647 h 19"/>
                <a:gd name="T8" fmla="*/ 2147483647 w 74"/>
                <a:gd name="T9" fmla="*/ 2147483647 h 19"/>
                <a:gd name="T10" fmla="*/ 0 w 74"/>
                <a:gd name="T11" fmla="*/ 2147483647 h 19"/>
                <a:gd name="T12" fmla="*/ 0 w 74"/>
                <a:gd name="T13" fmla="*/ 2147483647 h 19"/>
                <a:gd name="T14" fmla="*/ 0 w 74"/>
                <a:gd name="T15" fmla="*/ 2147483647 h 19"/>
                <a:gd name="T16" fmla="*/ 0 w 74"/>
                <a:gd name="T17" fmla="*/ 2147483647 h 19"/>
                <a:gd name="T18" fmla="*/ 0 w 74"/>
                <a:gd name="T19" fmla="*/ 2147483647 h 19"/>
                <a:gd name="T20" fmla="*/ 2147483647 w 74"/>
                <a:gd name="T21" fmla="*/ 2147483647 h 19"/>
                <a:gd name="T22" fmla="*/ 2147483647 w 74"/>
                <a:gd name="T23" fmla="*/ 2147483647 h 19"/>
                <a:gd name="T24" fmla="*/ 2147483647 w 74"/>
                <a:gd name="T25" fmla="*/ 2147483647 h 19"/>
                <a:gd name="T26" fmla="*/ 2147483647 w 74"/>
                <a:gd name="T27" fmla="*/ 2147483647 h 19"/>
                <a:gd name="T28" fmla="*/ 2147483647 w 74"/>
                <a:gd name="T29" fmla="*/ 2147483647 h 19"/>
                <a:gd name="T30" fmla="*/ 2147483647 w 74"/>
                <a:gd name="T31" fmla="*/ 2147483647 h 19"/>
                <a:gd name="T32" fmla="*/ 2147483647 w 74"/>
                <a:gd name="T33" fmla="*/ 2147483647 h 19"/>
                <a:gd name="T34" fmla="*/ 2147483647 w 74"/>
                <a:gd name="T35" fmla="*/ 2147483647 h 19"/>
                <a:gd name="T36" fmla="*/ 2147483647 w 74"/>
                <a:gd name="T37" fmla="*/ 2147483647 h 19"/>
                <a:gd name="T38" fmla="*/ 2147483647 w 74"/>
                <a:gd name="T39" fmla="*/ 2147483647 h 19"/>
                <a:gd name="T40" fmla="*/ 2147483647 w 74"/>
                <a:gd name="T41" fmla="*/ 2147483647 h 19"/>
                <a:gd name="T42" fmla="*/ 2147483647 w 74"/>
                <a:gd name="T43" fmla="*/ 2147483647 h 19"/>
                <a:gd name="T44" fmla="*/ 2147483647 w 74"/>
                <a:gd name="T45" fmla="*/ 2147483647 h 19"/>
                <a:gd name="T46" fmla="*/ 2147483647 w 74"/>
                <a:gd name="T47" fmla="*/ 2147483647 h 19"/>
                <a:gd name="T48" fmla="*/ 2147483647 w 74"/>
                <a:gd name="T49" fmla="*/ 2147483647 h 19"/>
                <a:gd name="T50" fmla="*/ 2147483647 w 74"/>
                <a:gd name="T51" fmla="*/ 2147483647 h 19"/>
                <a:gd name="T52" fmla="*/ 2147483647 w 74"/>
                <a:gd name="T53" fmla="*/ 2147483647 h 19"/>
                <a:gd name="T54" fmla="*/ 2147483647 w 74"/>
                <a:gd name="T55" fmla="*/ 0 h 19"/>
                <a:gd name="T56" fmla="*/ 2147483647 w 74"/>
                <a:gd name="T57" fmla="*/ 0 h 19"/>
                <a:gd name="T58" fmla="*/ 2147483647 w 7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4"/>
                <a:gd name="T91" fmla="*/ 0 h 19"/>
                <a:gd name="T92" fmla="*/ 74 w 7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4" h="19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69" y="19"/>
                  </a:lnTo>
                  <a:lnTo>
                    <a:pt x="72" y="17"/>
                  </a:lnTo>
                  <a:lnTo>
                    <a:pt x="74" y="14"/>
                  </a:lnTo>
                  <a:lnTo>
                    <a:pt x="74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69" y="2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7" name="Line 2015"/>
            <p:cNvSpPr>
              <a:spLocks noChangeShapeType="1"/>
            </p:cNvSpPr>
            <p:nvPr/>
          </p:nvSpPr>
          <p:spPr bwMode="auto">
            <a:xfrm>
              <a:off x="3378284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8" name="Freeform 2016"/>
            <p:cNvSpPr>
              <a:spLocks/>
            </p:cNvSpPr>
            <p:nvPr/>
          </p:nvSpPr>
          <p:spPr bwMode="auto">
            <a:xfrm>
              <a:off x="3375518" y="2708700"/>
              <a:ext cx="6917" cy="4232"/>
            </a:xfrm>
            <a:custGeom>
              <a:avLst/>
              <a:gdLst>
                <a:gd name="T0" fmla="*/ 2147483647 w 25"/>
                <a:gd name="T1" fmla="*/ 0 h 19"/>
                <a:gd name="T2" fmla="*/ 2147483647 w 25"/>
                <a:gd name="T3" fmla="*/ 0 h 19"/>
                <a:gd name="T4" fmla="*/ 2147483647 w 25"/>
                <a:gd name="T5" fmla="*/ 2147483647 h 19"/>
                <a:gd name="T6" fmla="*/ 2147483647 w 25"/>
                <a:gd name="T7" fmla="*/ 2147483647 h 19"/>
                <a:gd name="T8" fmla="*/ 2147483647 w 25"/>
                <a:gd name="T9" fmla="*/ 2147483647 h 19"/>
                <a:gd name="T10" fmla="*/ 0 w 25"/>
                <a:gd name="T11" fmla="*/ 2147483647 h 19"/>
                <a:gd name="T12" fmla="*/ 0 w 25"/>
                <a:gd name="T13" fmla="*/ 2147483647 h 19"/>
                <a:gd name="T14" fmla="*/ 0 w 25"/>
                <a:gd name="T15" fmla="*/ 2147483647 h 19"/>
                <a:gd name="T16" fmla="*/ 0 w 25"/>
                <a:gd name="T17" fmla="*/ 2147483647 h 19"/>
                <a:gd name="T18" fmla="*/ 0 w 25"/>
                <a:gd name="T19" fmla="*/ 2147483647 h 19"/>
                <a:gd name="T20" fmla="*/ 2147483647 w 25"/>
                <a:gd name="T21" fmla="*/ 2147483647 h 19"/>
                <a:gd name="T22" fmla="*/ 2147483647 w 25"/>
                <a:gd name="T23" fmla="*/ 2147483647 h 19"/>
                <a:gd name="T24" fmla="*/ 2147483647 w 25"/>
                <a:gd name="T25" fmla="*/ 2147483647 h 19"/>
                <a:gd name="T26" fmla="*/ 2147483647 w 25"/>
                <a:gd name="T27" fmla="*/ 2147483647 h 19"/>
                <a:gd name="T28" fmla="*/ 2147483647 w 25"/>
                <a:gd name="T29" fmla="*/ 2147483647 h 19"/>
                <a:gd name="T30" fmla="*/ 2147483647 w 25"/>
                <a:gd name="T31" fmla="*/ 2147483647 h 19"/>
                <a:gd name="T32" fmla="*/ 2147483647 w 25"/>
                <a:gd name="T33" fmla="*/ 2147483647 h 19"/>
                <a:gd name="T34" fmla="*/ 2147483647 w 25"/>
                <a:gd name="T35" fmla="*/ 2147483647 h 19"/>
                <a:gd name="T36" fmla="*/ 2147483647 w 25"/>
                <a:gd name="T37" fmla="*/ 2147483647 h 19"/>
                <a:gd name="T38" fmla="*/ 2147483647 w 25"/>
                <a:gd name="T39" fmla="*/ 2147483647 h 19"/>
                <a:gd name="T40" fmla="*/ 2147483647 w 25"/>
                <a:gd name="T41" fmla="*/ 2147483647 h 19"/>
                <a:gd name="T42" fmla="*/ 2147483647 w 25"/>
                <a:gd name="T43" fmla="*/ 2147483647 h 19"/>
                <a:gd name="T44" fmla="*/ 2147483647 w 25"/>
                <a:gd name="T45" fmla="*/ 2147483647 h 19"/>
                <a:gd name="T46" fmla="*/ 2147483647 w 25"/>
                <a:gd name="T47" fmla="*/ 2147483647 h 19"/>
                <a:gd name="T48" fmla="*/ 2147483647 w 25"/>
                <a:gd name="T49" fmla="*/ 2147483647 h 19"/>
                <a:gd name="T50" fmla="*/ 2147483647 w 25"/>
                <a:gd name="T51" fmla="*/ 2147483647 h 19"/>
                <a:gd name="T52" fmla="*/ 2147483647 w 25"/>
                <a:gd name="T53" fmla="*/ 2147483647 h 19"/>
                <a:gd name="T54" fmla="*/ 2147483647 w 25"/>
                <a:gd name="T55" fmla="*/ 0 h 19"/>
                <a:gd name="T56" fmla="*/ 2147483647 w 25"/>
                <a:gd name="T57" fmla="*/ 0 h 19"/>
                <a:gd name="T58" fmla="*/ 2147483647 w 2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19"/>
                <a:gd name="T92" fmla="*/ 25 w 2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19">
                  <a:moveTo>
                    <a:pt x="11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1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9" name="Line 2017"/>
            <p:cNvSpPr>
              <a:spLocks noChangeShapeType="1"/>
            </p:cNvSpPr>
            <p:nvPr/>
          </p:nvSpPr>
          <p:spPr bwMode="auto">
            <a:xfrm>
              <a:off x="3379666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0" name="Freeform 2018"/>
            <p:cNvSpPr>
              <a:spLocks/>
            </p:cNvSpPr>
            <p:nvPr/>
          </p:nvSpPr>
          <p:spPr bwMode="auto">
            <a:xfrm>
              <a:off x="3376900" y="2708700"/>
              <a:ext cx="20748" cy="4232"/>
            </a:xfrm>
            <a:custGeom>
              <a:avLst/>
              <a:gdLst>
                <a:gd name="T0" fmla="*/ 2147483647 w 75"/>
                <a:gd name="T1" fmla="*/ 0 h 19"/>
                <a:gd name="T2" fmla="*/ 2147483647 w 75"/>
                <a:gd name="T3" fmla="*/ 0 h 19"/>
                <a:gd name="T4" fmla="*/ 2147483647 w 75"/>
                <a:gd name="T5" fmla="*/ 2147483647 h 19"/>
                <a:gd name="T6" fmla="*/ 2147483647 w 75"/>
                <a:gd name="T7" fmla="*/ 2147483647 h 19"/>
                <a:gd name="T8" fmla="*/ 2147483647 w 75"/>
                <a:gd name="T9" fmla="*/ 2147483647 h 19"/>
                <a:gd name="T10" fmla="*/ 2147483647 w 75"/>
                <a:gd name="T11" fmla="*/ 2147483647 h 19"/>
                <a:gd name="T12" fmla="*/ 0 w 75"/>
                <a:gd name="T13" fmla="*/ 2147483647 h 19"/>
                <a:gd name="T14" fmla="*/ 0 w 75"/>
                <a:gd name="T15" fmla="*/ 2147483647 h 19"/>
                <a:gd name="T16" fmla="*/ 0 w 75"/>
                <a:gd name="T17" fmla="*/ 2147483647 h 19"/>
                <a:gd name="T18" fmla="*/ 2147483647 w 75"/>
                <a:gd name="T19" fmla="*/ 2147483647 h 19"/>
                <a:gd name="T20" fmla="*/ 2147483647 w 75"/>
                <a:gd name="T21" fmla="*/ 2147483647 h 19"/>
                <a:gd name="T22" fmla="*/ 2147483647 w 75"/>
                <a:gd name="T23" fmla="*/ 2147483647 h 19"/>
                <a:gd name="T24" fmla="*/ 2147483647 w 75"/>
                <a:gd name="T25" fmla="*/ 2147483647 h 19"/>
                <a:gd name="T26" fmla="*/ 2147483647 w 75"/>
                <a:gd name="T27" fmla="*/ 2147483647 h 19"/>
                <a:gd name="T28" fmla="*/ 2147483647 w 75"/>
                <a:gd name="T29" fmla="*/ 2147483647 h 19"/>
                <a:gd name="T30" fmla="*/ 2147483647 w 75"/>
                <a:gd name="T31" fmla="*/ 2147483647 h 19"/>
                <a:gd name="T32" fmla="*/ 2147483647 w 75"/>
                <a:gd name="T33" fmla="*/ 2147483647 h 19"/>
                <a:gd name="T34" fmla="*/ 2147483647 w 75"/>
                <a:gd name="T35" fmla="*/ 2147483647 h 19"/>
                <a:gd name="T36" fmla="*/ 2147483647 w 75"/>
                <a:gd name="T37" fmla="*/ 2147483647 h 19"/>
                <a:gd name="T38" fmla="*/ 2147483647 w 75"/>
                <a:gd name="T39" fmla="*/ 2147483647 h 19"/>
                <a:gd name="T40" fmla="*/ 2147483647 w 75"/>
                <a:gd name="T41" fmla="*/ 2147483647 h 19"/>
                <a:gd name="T42" fmla="*/ 2147483647 w 75"/>
                <a:gd name="T43" fmla="*/ 2147483647 h 19"/>
                <a:gd name="T44" fmla="*/ 2147483647 w 75"/>
                <a:gd name="T45" fmla="*/ 2147483647 h 19"/>
                <a:gd name="T46" fmla="*/ 2147483647 w 75"/>
                <a:gd name="T47" fmla="*/ 2147483647 h 19"/>
                <a:gd name="T48" fmla="*/ 2147483647 w 75"/>
                <a:gd name="T49" fmla="*/ 2147483647 h 19"/>
                <a:gd name="T50" fmla="*/ 2147483647 w 75"/>
                <a:gd name="T51" fmla="*/ 2147483647 h 19"/>
                <a:gd name="T52" fmla="*/ 2147483647 w 75"/>
                <a:gd name="T53" fmla="*/ 2147483647 h 19"/>
                <a:gd name="T54" fmla="*/ 2147483647 w 75"/>
                <a:gd name="T55" fmla="*/ 0 h 19"/>
                <a:gd name="T56" fmla="*/ 2147483647 w 75"/>
                <a:gd name="T57" fmla="*/ 0 h 19"/>
                <a:gd name="T58" fmla="*/ 2147483647 w 7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5"/>
                <a:gd name="T91" fmla="*/ 0 h 19"/>
                <a:gd name="T92" fmla="*/ 75 w 7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5" h="19">
                  <a:moveTo>
                    <a:pt x="12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63" y="19"/>
                  </a:lnTo>
                  <a:lnTo>
                    <a:pt x="69" y="19"/>
                  </a:lnTo>
                  <a:lnTo>
                    <a:pt x="72" y="17"/>
                  </a:lnTo>
                  <a:lnTo>
                    <a:pt x="75" y="17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1" name="Line 2019"/>
            <p:cNvSpPr>
              <a:spLocks noChangeShapeType="1"/>
            </p:cNvSpPr>
            <p:nvPr/>
          </p:nvSpPr>
          <p:spPr bwMode="auto">
            <a:xfrm>
              <a:off x="3394882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2" name="Freeform 2020"/>
            <p:cNvSpPr>
              <a:spLocks/>
            </p:cNvSpPr>
            <p:nvPr/>
          </p:nvSpPr>
          <p:spPr bwMode="auto">
            <a:xfrm>
              <a:off x="3392115" y="2708700"/>
              <a:ext cx="5533" cy="4232"/>
            </a:xfrm>
            <a:custGeom>
              <a:avLst/>
              <a:gdLst>
                <a:gd name="T0" fmla="*/ 2147483647 w 23"/>
                <a:gd name="T1" fmla="*/ 0 h 19"/>
                <a:gd name="T2" fmla="*/ 2147483647 w 23"/>
                <a:gd name="T3" fmla="*/ 0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2147483647 h 19"/>
                <a:gd name="T12" fmla="*/ 2147483647 w 23"/>
                <a:gd name="T13" fmla="*/ 2147483647 h 19"/>
                <a:gd name="T14" fmla="*/ 0 w 23"/>
                <a:gd name="T15" fmla="*/ 2147483647 h 19"/>
                <a:gd name="T16" fmla="*/ 2147483647 w 23"/>
                <a:gd name="T17" fmla="*/ 2147483647 h 19"/>
                <a:gd name="T18" fmla="*/ 2147483647 w 23"/>
                <a:gd name="T19" fmla="*/ 2147483647 h 19"/>
                <a:gd name="T20" fmla="*/ 2147483647 w 23"/>
                <a:gd name="T21" fmla="*/ 2147483647 h 19"/>
                <a:gd name="T22" fmla="*/ 2147483647 w 23"/>
                <a:gd name="T23" fmla="*/ 2147483647 h 19"/>
                <a:gd name="T24" fmla="*/ 2147483647 w 23"/>
                <a:gd name="T25" fmla="*/ 2147483647 h 19"/>
                <a:gd name="T26" fmla="*/ 2147483647 w 23"/>
                <a:gd name="T27" fmla="*/ 2147483647 h 19"/>
                <a:gd name="T28" fmla="*/ 2147483647 w 23"/>
                <a:gd name="T29" fmla="*/ 2147483647 h 19"/>
                <a:gd name="T30" fmla="*/ 2147483647 w 23"/>
                <a:gd name="T31" fmla="*/ 2147483647 h 19"/>
                <a:gd name="T32" fmla="*/ 2147483647 w 23"/>
                <a:gd name="T33" fmla="*/ 2147483647 h 19"/>
                <a:gd name="T34" fmla="*/ 2147483647 w 23"/>
                <a:gd name="T35" fmla="*/ 2147483647 h 19"/>
                <a:gd name="T36" fmla="*/ 2147483647 w 23"/>
                <a:gd name="T37" fmla="*/ 2147483647 h 19"/>
                <a:gd name="T38" fmla="*/ 2147483647 w 23"/>
                <a:gd name="T39" fmla="*/ 2147483647 h 19"/>
                <a:gd name="T40" fmla="*/ 2147483647 w 23"/>
                <a:gd name="T41" fmla="*/ 2147483647 h 19"/>
                <a:gd name="T42" fmla="*/ 2147483647 w 23"/>
                <a:gd name="T43" fmla="*/ 2147483647 h 19"/>
                <a:gd name="T44" fmla="*/ 2147483647 w 23"/>
                <a:gd name="T45" fmla="*/ 2147483647 h 19"/>
                <a:gd name="T46" fmla="*/ 2147483647 w 23"/>
                <a:gd name="T47" fmla="*/ 2147483647 h 19"/>
                <a:gd name="T48" fmla="*/ 2147483647 w 23"/>
                <a:gd name="T49" fmla="*/ 2147483647 h 19"/>
                <a:gd name="T50" fmla="*/ 2147483647 w 23"/>
                <a:gd name="T51" fmla="*/ 2147483647 h 19"/>
                <a:gd name="T52" fmla="*/ 2147483647 w 23"/>
                <a:gd name="T53" fmla="*/ 2147483647 h 19"/>
                <a:gd name="T54" fmla="*/ 2147483647 w 23"/>
                <a:gd name="T55" fmla="*/ 0 h 19"/>
                <a:gd name="T56" fmla="*/ 2147483647 w 23"/>
                <a:gd name="T57" fmla="*/ 0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19"/>
                <a:gd name="T89" fmla="*/ 23 w 23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3" name="Line 2021"/>
            <p:cNvSpPr>
              <a:spLocks noChangeShapeType="1"/>
            </p:cNvSpPr>
            <p:nvPr/>
          </p:nvSpPr>
          <p:spPr bwMode="auto">
            <a:xfrm>
              <a:off x="3394882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4" name="Freeform 2022"/>
            <p:cNvSpPr>
              <a:spLocks/>
            </p:cNvSpPr>
            <p:nvPr/>
          </p:nvSpPr>
          <p:spPr bwMode="auto">
            <a:xfrm>
              <a:off x="3392115" y="2708700"/>
              <a:ext cx="12449" cy="4232"/>
            </a:xfrm>
            <a:custGeom>
              <a:avLst/>
              <a:gdLst>
                <a:gd name="T0" fmla="*/ 2147483647 w 46"/>
                <a:gd name="T1" fmla="*/ 0 h 19"/>
                <a:gd name="T2" fmla="*/ 2147483647 w 46"/>
                <a:gd name="T3" fmla="*/ 0 h 19"/>
                <a:gd name="T4" fmla="*/ 2147483647 w 46"/>
                <a:gd name="T5" fmla="*/ 2147483647 h 19"/>
                <a:gd name="T6" fmla="*/ 2147483647 w 46"/>
                <a:gd name="T7" fmla="*/ 2147483647 h 19"/>
                <a:gd name="T8" fmla="*/ 2147483647 w 46"/>
                <a:gd name="T9" fmla="*/ 2147483647 h 19"/>
                <a:gd name="T10" fmla="*/ 0 w 46"/>
                <a:gd name="T11" fmla="*/ 2147483647 h 19"/>
                <a:gd name="T12" fmla="*/ 0 w 46"/>
                <a:gd name="T13" fmla="*/ 2147483647 h 19"/>
                <a:gd name="T14" fmla="*/ 0 w 46"/>
                <a:gd name="T15" fmla="*/ 2147483647 h 19"/>
                <a:gd name="T16" fmla="*/ 0 w 46"/>
                <a:gd name="T17" fmla="*/ 2147483647 h 19"/>
                <a:gd name="T18" fmla="*/ 0 w 46"/>
                <a:gd name="T19" fmla="*/ 2147483647 h 19"/>
                <a:gd name="T20" fmla="*/ 2147483647 w 46"/>
                <a:gd name="T21" fmla="*/ 2147483647 h 19"/>
                <a:gd name="T22" fmla="*/ 2147483647 w 46"/>
                <a:gd name="T23" fmla="*/ 2147483647 h 19"/>
                <a:gd name="T24" fmla="*/ 2147483647 w 46"/>
                <a:gd name="T25" fmla="*/ 2147483647 h 19"/>
                <a:gd name="T26" fmla="*/ 2147483647 w 46"/>
                <a:gd name="T27" fmla="*/ 2147483647 h 19"/>
                <a:gd name="T28" fmla="*/ 2147483647 w 46"/>
                <a:gd name="T29" fmla="*/ 2147483647 h 19"/>
                <a:gd name="T30" fmla="*/ 2147483647 w 46"/>
                <a:gd name="T31" fmla="*/ 2147483647 h 19"/>
                <a:gd name="T32" fmla="*/ 2147483647 w 46"/>
                <a:gd name="T33" fmla="*/ 2147483647 h 19"/>
                <a:gd name="T34" fmla="*/ 2147483647 w 46"/>
                <a:gd name="T35" fmla="*/ 2147483647 h 19"/>
                <a:gd name="T36" fmla="*/ 2147483647 w 46"/>
                <a:gd name="T37" fmla="*/ 2147483647 h 19"/>
                <a:gd name="T38" fmla="*/ 2147483647 w 46"/>
                <a:gd name="T39" fmla="*/ 2147483647 h 19"/>
                <a:gd name="T40" fmla="*/ 2147483647 w 46"/>
                <a:gd name="T41" fmla="*/ 2147483647 h 19"/>
                <a:gd name="T42" fmla="*/ 2147483647 w 46"/>
                <a:gd name="T43" fmla="*/ 2147483647 h 19"/>
                <a:gd name="T44" fmla="*/ 2147483647 w 46"/>
                <a:gd name="T45" fmla="*/ 2147483647 h 19"/>
                <a:gd name="T46" fmla="*/ 2147483647 w 46"/>
                <a:gd name="T47" fmla="*/ 2147483647 h 19"/>
                <a:gd name="T48" fmla="*/ 2147483647 w 46"/>
                <a:gd name="T49" fmla="*/ 2147483647 h 19"/>
                <a:gd name="T50" fmla="*/ 2147483647 w 46"/>
                <a:gd name="T51" fmla="*/ 2147483647 h 19"/>
                <a:gd name="T52" fmla="*/ 2147483647 w 46"/>
                <a:gd name="T53" fmla="*/ 2147483647 h 19"/>
                <a:gd name="T54" fmla="*/ 2147483647 w 46"/>
                <a:gd name="T55" fmla="*/ 0 h 19"/>
                <a:gd name="T56" fmla="*/ 2147483647 w 46"/>
                <a:gd name="T57" fmla="*/ 0 h 19"/>
                <a:gd name="T58" fmla="*/ 2147483647 w 46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6"/>
                <a:gd name="T91" fmla="*/ 0 h 19"/>
                <a:gd name="T92" fmla="*/ 46 w 4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6" h="19">
                  <a:moveTo>
                    <a:pt x="11" y="0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34" y="19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3" y="17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5" name="Line 2023"/>
            <p:cNvSpPr>
              <a:spLocks noChangeShapeType="1"/>
            </p:cNvSpPr>
            <p:nvPr/>
          </p:nvSpPr>
          <p:spPr bwMode="auto">
            <a:xfrm>
              <a:off x="3403182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6" name="Freeform 2024"/>
            <p:cNvSpPr>
              <a:spLocks/>
            </p:cNvSpPr>
            <p:nvPr/>
          </p:nvSpPr>
          <p:spPr bwMode="auto">
            <a:xfrm>
              <a:off x="3399031" y="2708700"/>
              <a:ext cx="23515" cy="4232"/>
            </a:xfrm>
            <a:custGeom>
              <a:avLst/>
              <a:gdLst>
                <a:gd name="T0" fmla="*/ 2147483647 w 84"/>
                <a:gd name="T1" fmla="*/ 0 h 19"/>
                <a:gd name="T2" fmla="*/ 2147483647 w 84"/>
                <a:gd name="T3" fmla="*/ 0 h 19"/>
                <a:gd name="T4" fmla="*/ 2147483647 w 84"/>
                <a:gd name="T5" fmla="*/ 2147483647 h 19"/>
                <a:gd name="T6" fmla="*/ 2147483647 w 84"/>
                <a:gd name="T7" fmla="*/ 2147483647 h 19"/>
                <a:gd name="T8" fmla="*/ 2147483647 w 84"/>
                <a:gd name="T9" fmla="*/ 2147483647 h 19"/>
                <a:gd name="T10" fmla="*/ 0 w 84"/>
                <a:gd name="T11" fmla="*/ 2147483647 h 19"/>
                <a:gd name="T12" fmla="*/ 0 w 84"/>
                <a:gd name="T13" fmla="*/ 2147483647 h 19"/>
                <a:gd name="T14" fmla="*/ 0 w 84"/>
                <a:gd name="T15" fmla="*/ 2147483647 h 19"/>
                <a:gd name="T16" fmla="*/ 0 w 84"/>
                <a:gd name="T17" fmla="*/ 2147483647 h 19"/>
                <a:gd name="T18" fmla="*/ 0 w 84"/>
                <a:gd name="T19" fmla="*/ 2147483647 h 19"/>
                <a:gd name="T20" fmla="*/ 2147483647 w 84"/>
                <a:gd name="T21" fmla="*/ 2147483647 h 19"/>
                <a:gd name="T22" fmla="*/ 2147483647 w 84"/>
                <a:gd name="T23" fmla="*/ 2147483647 h 19"/>
                <a:gd name="T24" fmla="*/ 2147483647 w 84"/>
                <a:gd name="T25" fmla="*/ 2147483647 h 19"/>
                <a:gd name="T26" fmla="*/ 2147483647 w 84"/>
                <a:gd name="T27" fmla="*/ 2147483647 h 19"/>
                <a:gd name="T28" fmla="*/ 2147483647 w 84"/>
                <a:gd name="T29" fmla="*/ 2147483647 h 19"/>
                <a:gd name="T30" fmla="*/ 2147483647 w 84"/>
                <a:gd name="T31" fmla="*/ 2147483647 h 19"/>
                <a:gd name="T32" fmla="*/ 2147483647 w 84"/>
                <a:gd name="T33" fmla="*/ 2147483647 h 19"/>
                <a:gd name="T34" fmla="*/ 2147483647 w 84"/>
                <a:gd name="T35" fmla="*/ 2147483647 h 19"/>
                <a:gd name="T36" fmla="*/ 2147483647 w 84"/>
                <a:gd name="T37" fmla="*/ 2147483647 h 19"/>
                <a:gd name="T38" fmla="*/ 2147483647 w 84"/>
                <a:gd name="T39" fmla="*/ 2147483647 h 19"/>
                <a:gd name="T40" fmla="*/ 2147483647 w 84"/>
                <a:gd name="T41" fmla="*/ 2147483647 h 19"/>
                <a:gd name="T42" fmla="*/ 2147483647 w 84"/>
                <a:gd name="T43" fmla="*/ 2147483647 h 19"/>
                <a:gd name="T44" fmla="*/ 2147483647 w 84"/>
                <a:gd name="T45" fmla="*/ 2147483647 h 19"/>
                <a:gd name="T46" fmla="*/ 2147483647 w 84"/>
                <a:gd name="T47" fmla="*/ 2147483647 h 19"/>
                <a:gd name="T48" fmla="*/ 2147483647 w 84"/>
                <a:gd name="T49" fmla="*/ 2147483647 h 19"/>
                <a:gd name="T50" fmla="*/ 2147483647 w 84"/>
                <a:gd name="T51" fmla="*/ 2147483647 h 19"/>
                <a:gd name="T52" fmla="*/ 2147483647 w 84"/>
                <a:gd name="T53" fmla="*/ 2147483647 h 19"/>
                <a:gd name="T54" fmla="*/ 2147483647 w 84"/>
                <a:gd name="T55" fmla="*/ 0 h 19"/>
                <a:gd name="T56" fmla="*/ 2147483647 w 84"/>
                <a:gd name="T57" fmla="*/ 0 h 19"/>
                <a:gd name="T58" fmla="*/ 2147483647 w 84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19"/>
                <a:gd name="T92" fmla="*/ 84 w 84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68" y="19"/>
                  </a:lnTo>
                  <a:lnTo>
                    <a:pt x="74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4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7" name="Line 2025"/>
            <p:cNvSpPr>
              <a:spLocks noChangeShapeType="1"/>
            </p:cNvSpPr>
            <p:nvPr/>
          </p:nvSpPr>
          <p:spPr bwMode="auto">
            <a:xfrm>
              <a:off x="3419780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8" name="Freeform 2026"/>
            <p:cNvSpPr>
              <a:spLocks/>
            </p:cNvSpPr>
            <p:nvPr/>
          </p:nvSpPr>
          <p:spPr bwMode="auto">
            <a:xfrm>
              <a:off x="3417013" y="2708700"/>
              <a:ext cx="30430" cy="4232"/>
            </a:xfrm>
            <a:custGeom>
              <a:avLst/>
              <a:gdLst>
                <a:gd name="T0" fmla="*/ 2147483647 w 112"/>
                <a:gd name="T1" fmla="*/ 0 h 19"/>
                <a:gd name="T2" fmla="*/ 2147483647 w 112"/>
                <a:gd name="T3" fmla="*/ 0 h 19"/>
                <a:gd name="T4" fmla="*/ 2147483647 w 112"/>
                <a:gd name="T5" fmla="*/ 2147483647 h 19"/>
                <a:gd name="T6" fmla="*/ 2147483647 w 112"/>
                <a:gd name="T7" fmla="*/ 2147483647 h 19"/>
                <a:gd name="T8" fmla="*/ 2147483647 w 112"/>
                <a:gd name="T9" fmla="*/ 2147483647 h 19"/>
                <a:gd name="T10" fmla="*/ 0 w 112"/>
                <a:gd name="T11" fmla="*/ 2147483647 h 19"/>
                <a:gd name="T12" fmla="*/ 0 w 112"/>
                <a:gd name="T13" fmla="*/ 2147483647 h 19"/>
                <a:gd name="T14" fmla="*/ 0 w 112"/>
                <a:gd name="T15" fmla="*/ 2147483647 h 19"/>
                <a:gd name="T16" fmla="*/ 0 w 112"/>
                <a:gd name="T17" fmla="*/ 2147483647 h 19"/>
                <a:gd name="T18" fmla="*/ 0 w 112"/>
                <a:gd name="T19" fmla="*/ 2147483647 h 19"/>
                <a:gd name="T20" fmla="*/ 2147483647 w 112"/>
                <a:gd name="T21" fmla="*/ 2147483647 h 19"/>
                <a:gd name="T22" fmla="*/ 2147483647 w 112"/>
                <a:gd name="T23" fmla="*/ 2147483647 h 19"/>
                <a:gd name="T24" fmla="*/ 2147483647 w 112"/>
                <a:gd name="T25" fmla="*/ 2147483647 h 19"/>
                <a:gd name="T26" fmla="*/ 2147483647 w 112"/>
                <a:gd name="T27" fmla="*/ 2147483647 h 19"/>
                <a:gd name="T28" fmla="*/ 2147483647 w 112"/>
                <a:gd name="T29" fmla="*/ 2147483647 h 19"/>
                <a:gd name="T30" fmla="*/ 2147483647 w 112"/>
                <a:gd name="T31" fmla="*/ 2147483647 h 19"/>
                <a:gd name="T32" fmla="*/ 2147483647 w 112"/>
                <a:gd name="T33" fmla="*/ 2147483647 h 19"/>
                <a:gd name="T34" fmla="*/ 2147483647 w 112"/>
                <a:gd name="T35" fmla="*/ 2147483647 h 19"/>
                <a:gd name="T36" fmla="*/ 2147483647 w 112"/>
                <a:gd name="T37" fmla="*/ 2147483647 h 19"/>
                <a:gd name="T38" fmla="*/ 2147483647 w 112"/>
                <a:gd name="T39" fmla="*/ 2147483647 h 19"/>
                <a:gd name="T40" fmla="*/ 2147483647 w 112"/>
                <a:gd name="T41" fmla="*/ 2147483647 h 19"/>
                <a:gd name="T42" fmla="*/ 2147483647 w 112"/>
                <a:gd name="T43" fmla="*/ 2147483647 h 19"/>
                <a:gd name="T44" fmla="*/ 2147483647 w 112"/>
                <a:gd name="T45" fmla="*/ 2147483647 h 19"/>
                <a:gd name="T46" fmla="*/ 2147483647 w 112"/>
                <a:gd name="T47" fmla="*/ 2147483647 h 19"/>
                <a:gd name="T48" fmla="*/ 2147483647 w 112"/>
                <a:gd name="T49" fmla="*/ 2147483647 h 19"/>
                <a:gd name="T50" fmla="*/ 2147483647 w 112"/>
                <a:gd name="T51" fmla="*/ 2147483647 h 19"/>
                <a:gd name="T52" fmla="*/ 2147483647 w 112"/>
                <a:gd name="T53" fmla="*/ 2147483647 h 19"/>
                <a:gd name="T54" fmla="*/ 2147483647 w 112"/>
                <a:gd name="T55" fmla="*/ 0 h 19"/>
                <a:gd name="T56" fmla="*/ 2147483647 w 112"/>
                <a:gd name="T57" fmla="*/ 0 h 19"/>
                <a:gd name="T58" fmla="*/ 2147483647 w 11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2"/>
                <a:gd name="T91" fmla="*/ 0 h 19"/>
                <a:gd name="T92" fmla="*/ 112 w 11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2" h="19">
                  <a:moveTo>
                    <a:pt x="9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98" y="19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10" y="17"/>
                  </a:lnTo>
                  <a:lnTo>
                    <a:pt x="112" y="14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5"/>
                  </a:lnTo>
                  <a:lnTo>
                    <a:pt x="110" y="2"/>
                  </a:lnTo>
                  <a:lnTo>
                    <a:pt x="106" y="2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9" name="Line 2027"/>
            <p:cNvSpPr>
              <a:spLocks noChangeShapeType="1"/>
            </p:cNvSpPr>
            <p:nvPr/>
          </p:nvSpPr>
          <p:spPr bwMode="auto">
            <a:xfrm>
              <a:off x="3446061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0" name="Freeform 2028"/>
            <p:cNvSpPr>
              <a:spLocks/>
            </p:cNvSpPr>
            <p:nvPr/>
          </p:nvSpPr>
          <p:spPr bwMode="auto">
            <a:xfrm>
              <a:off x="3441911" y="2708700"/>
              <a:ext cx="30430" cy="4232"/>
            </a:xfrm>
            <a:custGeom>
              <a:avLst/>
              <a:gdLst>
                <a:gd name="T0" fmla="*/ 2147483647 w 110"/>
                <a:gd name="T1" fmla="*/ 0 h 19"/>
                <a:gd name="T2" fmla="*/ 2147483647 w 110"/>
                <a:gd name="T3" fmla="*/ 0 h 19"/>
                <a:gd name="T4" fmla="*/ 2147483647 w 110"/>
                <a:gd name="T5" fmla="*/ 2147483647 h 19"/>
                <a:gd name="T6" fmla="*/ 2147483647 w 110"/>
                <a:gd name="T7" fmla="*/ 2147483647 h 19"/>
                <a:gd name="T8" fmla="*/ 2147483647 w 110"/>
                <a:gd name="T9" fmla="*/ 2147483647 h 19"/>
                <a:gd name="T10" fmla="*/ 2147483647 w 110"/>
                <a:gd name="T11" fmla="*/ 2147483647 h 19"/>
                <a:gd name="T12" fmla="*/ 0 w 110"/>
                <a:gd name="T13" fmla="*/ 2147483647 h 19"/>
                <a:gd name="T14" fmla="*/ 0 w 110"/>
                <a:gd name="T15" fmla="*/ 2147483647 h 19"/>
                <a:gd name="T16" fmla="*/ 0 w 110"/>
                <a:gd name="T17" fmla="*/ 2147483647 h 19"/>
                <a:gd name="T18" fmla="*/ 2147483647 w 110"/>
                <a:gd name="T19" fmla="*/ 2147483647 h 19"/>
                <a:gd name="T20" fmla="*/ 2147483647 w 110"/>
                <a:gd name="T21" fmla="*/ 2147483647 h 19"/>
                <a:gd name="T22" fmla="*/ 2147483647 w 110"/>
                <a:gd name="T23" fmla="*/ 2147483647 h 19"/>
                <a:gd name="T24" fmla="*/ 2147483647 w 110"/>
                <a:gd name="T25" fmla="*/ 2147483647 h 19"/>
                <a:gd name="T26" fmla="*/ 2147483647 w 110"/>
                <a:gd name="T27" fmla="*/ 2147483647 h 19"/>
                <a:gd name="T28" fmla="*/ 2147483647 w 110"/>
                <a:gd name="T29" fmla="*/ 2147483647 h 19"/>
                <a:gd name="T30" fmla="*/ 2147483647 w 110"/>
                <a:gd name="T31" fmla="*/ 2147483647 h 19"/>
                <a:gd name="T32" fmla="*/ 2147483647 w 110"/>
                <a:gd name="T33" fmla="*/ 2147483647 h 19"/>
                <a:gd name="T34" fmla="*/ 2147483647 w 110"/>
                <a:gd name="T35" fmla="*/ 2147483647 h 19"/>
                <a:gd name="T36" fmla="*/ 2147483647 w 110"/>
                <a:gd name="T37" fmla="*/ 2147483647 h 19"/>
                <a:gd name="T38" fmla="*/ 2147483647 w 110"/>
                <a:gd name="T39" fmla="*/ 2147483647 h 19"/>
                <a:gd name="T40" fmla="*/ 2147483647 w 110"/>
                <a:gd name="T41" fmla="*/ 2147483647 h 19"/>
                <a:gd name="T42" fmla="*/ 2147483647 w 110"/>
                <a:gd name="T43" fmla="*/ 2147483647 h 19"/>
                <a:gd name="T44" fmla="*/ 2147483647 w 110"/>
                <a:gd name="T45" fmla="*/ 2147483647 h 19"/>
                <a:gd name="T46" fmla="*/ 2147483647 w 110"/>
                <a:gd name="T47" fmla="*/ 2147483647 h 19"/>
                <a:gd name="T48" fmla="*/ 2147483647 w 110"/>
                <a:gd name="T49" fmla="*/ 2147483647 h 19"/>
                <a:gd name="T50" fmla="*/ 2147483647 w 110"/>
                <a:gd name="T51" fmla="*/ 2147483647 h 19"/>
                <a:gd name="T52" fmla="*/ 2147483647 w 110"/>
                <a:gd name="T53" fmla="*/ 2147483647 h 19"/>
                <a:gd name="T54" fmla="*/ 2147483647 w 110"/>
                <a:gd name="T55" fmla="*/ 0 h 19"/>
                <a:gd name="T56" fmla="*/ 2147483647 w 110"/>
                <a:gd name="T57" fmla="*/ 0 h 19"/>
                <a:gd name="T58" fmla="*/ 2147483647 w 110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0"/>
                <a:gd name="T91" fmla="*/ 0 h 19"/>
                <a:gd name="T92" fmla="*/ 110 w 110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0" h="19">
                  <a:moveTo>
                    <a:pt x="12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98" y="19"/>
                  </a:lnTo>
                  <a:lnTo>
                    <a:pt x="104" y="19"/>
                  </a:lnTo>
                  <a:lnTo>
                    <a:pt x="107" y="17"/>
                  </a:lnTo>
                  <a:lnTo>
                    <a:pt x="110" y="17"/>
                  </a:lnTo>
                  <a:lnTo>
                    <a:pt x="110" y="14"/>
                  </a:lnTo>
                  <a:lnTo>
                    <a:pt x="110" y="11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10" y="2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1" name="Line 2029"/>
            <p:cNvSpPr>
              <a:spLocks noChangeShapeType="1"/>
            </p:cNvSpPr>
            <p:nvPr/>
          </p:nvSpPr>
          <p:spPr bwMode="auto">
            <a:xfrm>
              <a:off x="3470957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2" name="Freeform 2030"/>
            <p:cNvSpPr>
              <a:spLocks/>
            </p:cNvSpPr>
            <p:nvPr/>
          </p:nvSpPr>
          <p:spPr bwMode="auto">
            <a:xfrm>
              <a:off x="3466809" y="2708700"/>
              <a:ext cx="31814" cy="4232"/>
            </a:xfrm>
            <a:custGeom>
              <a:avLst/>
              <a:gdLst>
                <a:gd name="T0" fmla="*/ 2147483647 w 112"/>
                <a:gd name="T1" fmla="*/ 0 h 19"/>
                <a:gd name="T2" fmla="*/ 2147483647 w 112"/>
                <a:gd name="T3" fmla="*/ 0 h 19"/>
                <a:gd name="T4" fmla="*/ 2147483647 w 112"/>
                <a:gd name="T5" fmla="*/ 2147483647 h 19"/>
                <a:gd name="T6" fmla="*/ 2147483647 w 112"/>
                <a:gd name="T7" fmla="*/ 2147483647 h 19"/>
                <a:gd name="T8" fmla="*/ 2147483647 w 112"/>
                <a:gd name="T9" fmla="*/ 2147483647 h 19"/>
                <a:gd name="T10" fmla="*/ 2147483647 w 112"/>
                <a:gd name="T11" fmla="*/ 2147483647 h 19"/>
                <a:gd name="T12" fmla="*/ 2147483647 w 112"/>
                <a:gd name="T13" fmla="*/ 2147483647 h 19"/>
                <a:gd name="T14" fmla="*/ 0 w 112"/>
                <a:gd name="T15" fmla="*/ 2147483647 h 19"/>
                <a:gd name="T16" fmla="*/ 2147483647 w 112"/>
                <a:gd name="T17" fmla="*/ 2147483647 h 19"/>
                <a:gd name="T18" fmla="*/ 2147483647 w 112"/>
                <a:gd name="T19" fmla="*/ 2147483647 h 19"/>
                <a:gd name="T20" fmla="*/ 2147483647 w 112"/>
                <a:gd name="T21" fmla="*/ 2147483647 h 19"/>
                <a:gd name="T22" fmla="*/ 2147483647 w 112"/>
                <a:gd name="T23" fmla="*/ 2147483647 h 19"/>
                <a:gd name="T24" fmla="*/ 2147483647 w 112"/>
                <a:gd name="T25" fmla="*/ 2147483647 h 19"/>
                <a:gd name="T26" fmla="*/ 2147483647 w 112"/>
                <a:gd name="T27" fmla="*/ 2147483647 h 19"/>
                <a:gd name="T28" fmla="*/ 2147483647 w 112"/>
                <a:gd name="T29" fmla="*/ 2147483647 h 19"/>
                <a:gd name="T30" fmla="*/ 2147483647 w 112"/>
                <a:gd name="T31" fmla="*/ 2147483647 h 19"/>
                <a:gd name="T32" fmla="*/ 2147483647 w 112"/>
                <a:gd name="T33" fmla="*/ 2147483647 h 19"/>
                <a:gd name="T34" fmla="*/ 2147483647 w 112"/>
                <a:gd name="T35" fmla="*/ 2147483647 h 19"/>
                <a:gd name="T36" fmla="*/ 2147483647 w 112"/>
                <a:gd name="T37" fmla="*/ 2147483647 h 19"/>
                <a:gd name="T38" fmla="*/ 2147483647 w 112"/>
                <a:gd name="T39" fmla="*/ 2147483647 h 19"/>
                <a:gd name="T40" fmla="*/ 2147483647 w 112"/>
                <a:gd name="T41" fmla="*/ 2147483647 h 19"/>
                <a:gd name="T42" fmla="*/ 2147483647 w 112"/>
                <a:gd name="T43" fmla="*/ 2147483647 h 19"/>
                <a:gd name="T44" fmla="*/ 2147483647 w 112"/>
                <a:gd name="T45" fmla="*/ 2147483647 h 19"/>
                <a:gd name="T46" fmla="*/ 2147483647 w 112"/>
                <a:gd name="T47" fmla="*/ 2147483647 h 19"/>
                <a:gd name="T48" fmla="*/ 2147483647 w 112"/>
                <a:gd name="T49" fmla="*/ 2147483647 h 19"/>
                <a:gd name="T50" fmla="*/ 2147483647 w 112"/>
                <a:gd name="T51" fmla="*/ 2147483647 h 19"/>
                <a:gd name="T52" fmla="*/ 2147483647 w 112"/>
                <a:gd name="T53" fmla="*/ 2147483647 h 19"/>
                <a:gd name="T54" fmla="*/ 2147483647 w 112"/>
                <a:gd name="T55" fmla="*/ 0 h 19"/>
                <a:gd name="T56" fmla="*/ 2147483647 w 112"/>
                <a:gd name="T57" fmla="*/ 0 h 19"/>
                <a:gd name="T58" fmla="*/ 2147483647 w 11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2"/>
                <a:gd name="T91" fmla="*/ 0 h 19"/>
                <a:gd name="T92" fmla="*/ 112 w 11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2" h="19">
                  <a:moveTo>
                    <a:pt x="11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7" y="19"/>
                  </a:lnTo>
                  <a:lnTo>
                    <a:pt x="103" y="19"/>
                  </a:lnTo>
                  <a:lnTo>
                    <a:pt x="107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09" y="14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09" y="5"/>
                  </a:lnTo>
                  <a:lnTo>
                    <a:pt x="109" y="2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3" name="Line 2031"/>
            <p:cNvSpPr>
              <a:spLocks noChangeShapeType="1"/>
            </p:cNvSpPr>
            <p:nvPr/>
          </p:nvSpPr>
          <p:spPr bwMode="auto">
            <a:xfrm>
              <a:off x="3495855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4" name="Freeform 2032"/>
            <p:cNvSpPr>
              <a:spLocks/>
            </p:cNvSpPr>
            <p:nvPr/>
          </p:nvSpPr>
          <p:spPr bwMode="auto">
            <a:xfrm>
              <a:off x="3493089" y="2708700"/>
              <a:ext cx="12449" cy="4232"/>
            </a:xfrm>
            <a:custGeom>
              <a:avLst/>
              <a:gdLst>
                <a:gd name="T0" fmla="*/ 2147483647 w 47"/>
                <a:gd name="T1" fmla="*/ 0 h 19"/>
                <a:gd name="T2" fmla="*/ 2147483647 w 47"/>
                <a:gd name="T3" fmla="*/ 0 h 19"/>
                <a:gd name="T4" fmla="*/ 2147483647 w 47"/>
                <a:gd name="T5" fmla="*/ 2147483647 h 19"/>
                <a:gd name="T6" fmla="*/ 2147483647 w 47"/>
                <a:gd name="T7" fmla="*/ 2147483647 h 19"/>
                <a:gd name="T8" fmla="*/ 0 w 47"/>
                <a:gd name="T9" fmla="*/ 2147483647 h 19"/>
                <a:gd name="T10" fmla="*/ 0 w 47"/>
                <a:gd name="T11" fmla="*/ 2147483647 h 19"/>
                <a:gd name="T12" fmla="*/ 0 w 47"/>
                <a:gd name="T13" fmla="*/ 2147483647 h 19"/>
                <a:gd name="T14" fmla="*/ 0 w 47"/>
                <a:gd name="T15" fmla="*/ 2147483647 h 19"/>
                <a:gd name="T16" fmla="*/ 0 w 47"/>
                <a:gd name="T17" fmla="*/ 2147483647 h 19"/>
                <a:gd name="T18" fmla="*/ 0 w 47"/>
                <a:gd name="T19" fmla="*/ 2147483647 h 19"/>
                <a:gd name="T20" fmla="*/ 0 w 47"/>
                <a:gd name="T21" fmla="*/ 2147483647 h 19"/>
                <a:gd name="T22" fmla="*/ 2147483647 w 47"/>
                <a:gd name="T23" fmla="*/ 2147483647 h 19"/>
                <a:gd name="T24" fmla="*/ 2147483647 w 47"/>
                <a:gd name="T25" fmla="*/ 2147483647 h 19"/>
                <a:gd name="T26" fmla="*/ 2147483647 w 47"/>
                <a:gd name="T27" fmla="*/ 2147483647 h 19"/>
                <a:gd name="T28" fmla="*/ 2147483647 w 47"/>
                <a:gd name="T29" fmla="*/ 2147483647 h 19"/>
                <a:gd name="T30" fmla="*/ 2147483647 w 47"/>
                <a:gd name="T31" fmla="*/ 2147483647 h 19"/>
                <a:gd name="T32" fmla="*/ 2147483647 w 47"/>
                <a:gd name="T33" fmla="*/ 2147483647 h 19"/>
                <a:gd name="T34" fmla="*/ 2147483647 w 47"/>
                <a:gd name="T35" fmla="*/ 2147483647 h 19"/>
                <a:gd name="T36" fmla="*/ 2147483647 w 47"/>
                <a:gd name="T37" fmla="*/ 2147483647 h 19"/>
                <a:gd name="T38" fmla="*/ 2147483647 w 47"/>
                <a:gd name="T39" fmla="*/ 2147483647 h 19"/>
                <a:gd name="T40" fmla="*/ 2147483647 w 47"/>
                <a:gd name="T41" fmla="*/ 2147483647 h 19"/>
                <a:gd name="T42" fmla="*/ 2147483647 w 47"/>
                <a:gd name="T43" fmla="*/ 2147483647 h 19"/>
                <a:gd name="T44" fmla="*/ 2147483647 w 47"/>
                <a:gd name="T45" fmla="*/ 2147483647 h 19"/>
                <a:gd name="T46" fmla="*/ 2147483647 w 47"/>
                <a:gd name="T47" fmla="*/ 2147483647 h 19"/>
                <a:gd name="T48" fmla="*/ 2147483647 w 47"/>
                <a:gd name="T49" fmla="*/ 2147483647 h 19"/>
                <a:gd name="T50" fmla="*/ 2147483647 w 47"/>
                <a:gd name="T51" fmla="*/ 2147483647 h 19"/>
                <a:gd name="T52" fmla="*/ 2147483647 w 47"/>
                <a:gd name="T53" fmla="*/ 2147483647 h 19"/>
                <a:gd name="T54" fmla="*/ 2147483647 w 47"/>
                <a:gd name="T55" fmla="*/ 0 h 19"/>
                <a:gd name="T56" fmla="*/ 2147483647 w 47"/>
                <a:gd name="T57" fmla="*/ 0 h 19"/>
                <a:gd name="T58" fmla="*/ 2147483647 w 47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19"/>
                <a:gd name="T92" fmla="*/ 47 w 47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19">
                  <a:moveTo>
                    <a:pt x="1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33" y="19"/>
                  </a:lnTo>
                  <a:lnTo>
                    <a:pt x="41" y="19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7" y="11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5" name="Line 2033"/>
            <p:cNvSpPr>
              <a:spLocks noChangeShapeType="1"/>
            </p:cNvSpPr>
            <p:nvPr/>
          </p:nvSpPr>
          <p:spPr bwMode="auto">
            <a:xfrm>
              <a:off x="3502772" y="2708700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6" name="Freeform 2034"/>
            <p:cNvSpPr>
              <a:spLocks/>
            </p:cNvSpPr>
            <p:nvPr/>
          </p:nvSpPr>
          <p:spPr bwMode="auto">
            <a:xfrm>
              <a:off x="3500006" y="2708700"/>
              <a:ext cx="15216" cy="4232"/>
            </a:xfrm>
            <a:custGeom>
              <a:avLst/>
              <a:gdLst>
                <a:gd name="T0" fmla="*/ 2147483647 w 55"/>
                <a:gd name="T1" fmla="*/ 0 h 19"/>
                <a:gd name="T2" fmla="*/ 2147483647 w 55"/>
                <a:gd name="T3" fmla="*/ 0 h 19"/>
                <a:gd name="T4" fmla="*/ 2147483647 w 55"/>
                <a:gd name="T5" fmla="*/ 2147483647 h 19"/>
                <a:gd name="T6" fmla="*/ 2147483647 w 55"/>
                <a:gd name="T7" fmla="*/ 2147483647 h 19"/>
                <a:gd name="T8" fmla="*/ 2147483647 w 55"/>
                <a:gd name="T9" fmla="*/ 2147483647 h 19"/>
                <a:gd name="T10" fmla="*/ 2147483647 w 55"/>
                <a:gd name="T11" fmla="*/ 2147483647 h 19"/>
                <a:gd name="T12" fmla="*/ 2147483647 w 55"/>
                <a:gd name="T13" fmla="*/ 2147483647 h 19"/>
                <a:gd name="T14" fmla="*/ 0 w 55"/>
                <a:gd name="T15" fmla="*/ 2147483647 h 19"/>
                <a:gd name="T16" fmla="*/ 2147483647 w 55"/>
                <a:gd name="T17" fmla="*/ 2147483647 h 19"/>
                <a:gd name="T18" fmla="*/ 2147483647 w 55"/>
                <a:gd name="T19" fmla="*/ 2147483647 h 19"/>
                <a:gd name="T20" fmla="*/ 2147483647 w 55"/>
                <a:gd name="T21" fmla="*/ 2147483647 h 19"/>
                <a:gd name="T22" fmla="*/ 2147483647 w 55"/>
                <a:gd name="T23" fmla="*/ 2147483647 h 19"/>
                <a:gd name="T24" fmla="*/ 2147483647 w 55"/>
                <a:gd name="T25" fmla="*/ 2147483647 h 19"/>
                <a:gd name="T26" fmla="*/ 2147483647 w 55"/>
                <a:gd name="T27" fmla="*/ 2147483647 h 19"/>
                <a:gd name="T28" fmla="*/ 2147483647 w 55"/>
                <a:gd name="T29" fmla="*/ 2147483647 h 19"/>
                <a:gd name="T30" fmla="*/ 2147483647 w 55"/>
                <a:gd name="T31" fmla="*/ 2147483647 h 19"/>
                <a:gd name="T32" fmla="*/ 2147483647 w 55"/>
                <a:gd name="T33" fmla="*/ 2147483647 h 19"/>
                <a:gd name="T34" fmla="*/ 2147483647 w 55"/>
                <a:gd name="T35" fmla="*/ 2147483647 h 19"/>
                <a:gd name="T36" fmla="*/ 2147483647 w 55"/>
                <a:gd name="T37" fmla="*/ 2147483647 h 19"/>
                <a:gd name="T38" fmla="*/ 2147483647 w 55"/>
                <a:gd name="T39" fmla="*/ 2147483647 h 19"/>
                <a:gd name="T40" fmla="*/ 2147483647 w 55"/>
                <a:gd name="T41" fmla="*/ 2147483647 h 19"/>
                <a:gd name="T42" fmla="*/ 2147483647 w 55"/>
                <a:gd name="T43" fmla="*/ 2147483647 h 19"/>
                <a:gd name="T44" fmla="*/ 2147483647 w 55"/>
                <a:gd name="T45" fmla="*/ 2147483647 h 19"/>
                <a:gd name="T46" fmla="*/ 2147483647 w 55"/>
                <a:gd name="T47" fmla="*/ 2147483647 h 19"/>
                <a:gd name="T48" fmla="*/ 2147483647 w 55"/>
                <a:gd name="T49" fmla="*/ 2147483647 h 19"/>
                <a:gd name="T50" fmla="*/ 2147483647 w 55"/>
                <a:gd name="T51" fmla="*/ 2147483647 h 19"/>
                <a:gd name="T52" fmla="*/ 2147483647 w 55"/>
                <a:gd name="T53" fmla="*/ 2147483647 h 19"/>
                <a:gd name="T54" fmla="*/ 2147483647 w 55"/>
                <a:gd name="T55" fmla="*/ 0 h 19"/>
                <a:gd name="T56" fmla="*/ 2147483647 w 55"/>
                <a:gd name="T57" fmla="*/ 0 h 19"/>
                <a:gd name="T58" fmla="*/ 2147483647 w 55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19"/>
                <a:gd name="T92" fmla="*/ 55 w 55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19">
                  <a:moveTo>
                    <a:pt x="12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40" y="19"/>
                  </a:lnTo>
                  <a:lnTo>
                    <a:pt x="45" y="19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7" name="Line 2035"/>
            <p:cNvSpPr>
              <a:spLocks noChangeShapeType="1"/>
            </p:cNvSpPr>
            <p:nvPr/>
          </p:nvSpPr>
          <p:spPr bwMode="auto">
            <a:xfrm>
              <a:off x="3515220" y="271152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8" name="Freeform 2036"/>
            <p:cNvSpPr>
              <a:spLocks/>
            </p:cNvSpPr>
            <p:nvPr/>
          </p:nvSpPr>
          <p:spPr bwMode="auto">
            <a:xfrm>
              <a:off x="3509688" y="2708700"/>
              <a:ext cx="5533" cy="18335"/>
            </a:xfrm>
            <a:custGeom>
              <a:avLst/>
              <a:gdLst>
                <a:gd name="T0" fmla="*/ 2147483647 w 21"/>
                <a:gd name="T1" fmla="*/ 2147483647 h 66"/>
                <a:gd name="T2" fmla="*/ 2147483647 w 21"/>
                <a:gd name="T3" fmla="*/ 2147483647 h 66"/>
                <a:gd name="T4" fmla="*/ 2147483647 w 21"/>
                <a:gd name="T5" fmla="*/ 2147483647 h 66"/>
                <a:gd name="T6" fmla="*/ 2147483647 w 21"/>
                <a:gd name="T7" fmla="*/ 2147483647 h 66"/>
                <a:gd name="T8" fmla="*/ 2147483647 w 21"/>
                <a:gd name="T9" fmla="*/ 2147483647 h 66"/>
                <a:gd name="T10" fmla="*/ 2147483647 w 21"/>
                <a:gd name="T11" fmla="*/ 2147483647 h 66"/>
                <a:gd name="T12" fmla="*/ 2147483647 w 21"/>
                <a:gd name="T13" fmla="*/ 0 h 66"/>
                <a:gd name="T14" fmla="*/ 2147483647 w 21"/>
                <a:gd name="T15" fmla="*/ 0 h 66"/>
                <a:gd name="T16" fmla="*/ 2147483647 w 21"/>
                <a:gd name="T17" fmla="*/ 0 h 66"/>
                <a:gd name="T18" fmla="*/ 2147483647 w 21"/>
                <a:gd name="T19" fmla="*/ 2147483647 h 66"/>
                <a:gd name="T20" fmla="*/ 2147483647 w 21"/>
                <a:gd name="T21" fmla="*/ 2147483647 h 66"/>
                <a:gd name="T22" fmla="*/ 2147483647 w 21"/>
                <a:gd name="T23" fmla="*/ 2147483647 h 66"/>
                <a:gd name="T24" fmla="*/ 0 w 21"/>
                <a:gd name="T25" fmla="*/ 2147483647 h 66"/>
                <a:gd name="T26" fmla="*/ 0 w 21"/>
                <a:gd name="T27" fmla="*/ 2147483647 h 66"/>
                <a:gd name="T28" fmla="*/ 0 w 21"/>
                <a:gd name="T29" fmla="*/ 2147483647 h 66"/>
                <a:gd name="T30" fmla="*/ 0 w 21"/>
                <a:gd name="T31" fmla="*/ 2147483647 h 66"/>
                <a:gd name="T32" fmla="*/ 0 w 21"/>
                <a:gd name="T33" fmla="*/ 2147483647 h 66"/>
                <a:gd name="T34" fmla="*/ 2147483647 w 21"/>
                <a:gd name="T35" fmla="*/ 2147483647 h 66"/>
                <a:gd name="T36" fmla="*/ 2147483647 w 21"/>
                <a:gd name="T37" fmla="*/ 2147483647 h 66"/>
                <a:gd name="T38" fmla="*/ 2147483647 w 21"/>
                <a:gd name="T39" fmla="*/ 2147483647 h 66"/>
                <a:gd name="T40" fmla="*/ 2147483647 w 21"/>
                <a:gd name="T41" fmla="*/ 2147483647 h 66"/>
                <a:gd name="T42" fmla="*/ 2147483647 w 21"/>
                <a:gd name="T43" fmla="*/ 2147483647 h 66"/>
                <a:gd name="T44" fmla="*/ 2147483647 w 21"/>
                <a:gd name="T45" fmla="*/ 2147483647 h 66"/>
                <a:gd name="T46" fmla="*/ 2147483647 w 21"/>
                <a:gd name="T47" fmla="*/ 2147483647 h 66"/>
                <a:gd name="T48" fmla="*/ 2147483647 w 21"/>
                <a:gd name="T49" fmla="*/ 2147483647 h 66"/>
                <a:gd name="T50" fmla="*/ 2147483647 w 21"/>
                <a:gd name="T51" fmla="*/ 2147483647 h 66"/>
                <a:gd name="T52" fmla="*/ 2147483647 w 21"/>
                <a:gd name="T53" fmla="*/ 2147483647 h 66"/>
                <a:gd name="T54" fmla="*/ 2147483647 w 21"/>
                <a:gd name="T55" fmla="*/ 2147483647 h 66"/>
                <a:gd name="T56" fmla="*/ 2147483647 w 21"/>
                <a:gd name="T57" fmla="*/ 2147483647 h 66"/>
                <a:gd name="T58" fmla="*/ 2147483647 w 21"/>
                <a:gd name="T59" fmla="*/ 2147483647 h 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66"/>
                <a:gd name="T92" fmla="*/ 21 w 21"/>
                <a:gd name="T93" fmla="*/ 66 h 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66">
                  <a:moveTo>
                    <a:pt x="21" y="11"/>
                  </a:moveTo>
                  <a:lnTo>
                    <a:pt x="21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6" y="66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15" y="66"/>
                  </a:lnTo>
                  <a:lnTo>
                    <a:pt x="15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21" y="56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99" name="Line 2037"/>
            <p:cNvSpPr>
              <a:spLocks noChangeShapeType="1"/>
            </p:cNvSpPr>
            <p:nvPr/>
          </p:nvSpPr>
          <p:spPr bwMode="auto">
            <a:xfrm>
              <a:off x="3512454" y="272139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0" name="Freeform 2038"/>
            <p:cNvSpPr>
              <a:spLocks/>
            </p:cNvSpPr>
            <p:nvPr/>
          </p:nvSpPr>
          <p:spPr bwMode="auto">
            <a:xfrm>
              <a:off x="3509688" y="2721392"/>
              <a:ext cx="58095" cy="5641"/>
            </a:xfrm>
            <a:custGeom>
              <a:avLst/>
              <a:gdLst>
                <a:gd name="T0" fmla="*/ 2147483647 w 211"/>
                <a:gd name="T1" fmla="*/ 0 h 20"/>
                <a:gd name="T2" fmla="*/ 2147483647 w 211"/>
                <a:gd name="T3" fmla="*/ 0 h 20"/>
                <a:gd name="T4" fmla="*/ 2147483647 w 211"/>
                <a:gd name="T5" fmla="*/ 0 h 20"/>
                <a:gd name="T6" fmla="*/ 2147483647 w 211"/>
                <a:gd name="T7" fmla="*/ 2147483647 h 20"/>
                <a:gd name="T8" fmla="*/ 2147483647 w 211"/>
                <a:gd name="T9" fmla="*/ 2147483647 h 20"/>
                <a:gd name="T10" fmla="*/ 0 w 211"/>
                <a:gd name="T11" fmla="*/ 2147483647 h 20"/>
                <a:gd name="T12" fmla="*/ 0 w 211"/>
                <a:gd name="T13" fmla="*/ 2147483647 h 20"/>
                <a:gd name="T14" fmla="*/ 0 w 211"/>
                <a:gd name="T15" fmla="*/ 2147483647 h 20"/>
                <a:gd name="T16" fmla="*/ 0 w 211"/>
                <a:gd name="T17" fmla="*/ 2147483647 h 20"/>
                <a:gd name="T18" fmla="*/ 0 w 211"/>
                <a:gd name="T19" fmla="*/ 2147483647 h 20"/>
                <a:gd name="T20" fmla="*/ 2147483647 w 211"/>
                <a:gd name="T21" fmla="*/ 2147483647 h 20"/>
                <a:gd name="T22" fmla="*/ 2147483647 w 211"/>
                <a:gd name="T23" fmla="*/ 2147483647 h 20"/>
                <a:gd name="T24" fmla="*/ 2147483647 w 211"/>
                <a:gd name="T25" fmla="*/ 2147483647 h 20"/>
                <a:gd name="T26" fmla="*/ 2147483647 w 211"/>
                <a:gd name="T27" fmla="*/ 2147483647 h 20"/>
                <a:gd name="T28" fmla="*/ 2147483647 w 211"/>
                <a:gd name="T29" fmla="*/ 2147483647 h 20"/>
                <a:gd name="T30" fmla="*/ 2147483647 w 211"/>
                <a:gd name="T31" fmla="*/ 2147483647 h 20"/>
                <a:gd name="T32" fmla="*/ 2147483647 w 211"/>
                <a:gd name="T33" fmla="*/ 2147483647 h 20"/>
                <a:gd name="T34" fmla="*/ 2147483647 w 211"/>
                <a:gd name="T35" fmla="*/ 2147483647 h 20"/>
                <a:gd name="T36" fmla="*/ 2147483647 w 211"/>
                <a:gd name="T37" fmla="*/ 2147483647 h 20"/>
                <a:gd name="T38" fmla="*/ 2147483647 w 211"/>
                <a:gd name="T39" fmla="*/ 2147483647 h 20"/>
                <a:gd name="T40" fmla="*/ 2147483647 w 211"/>
                <a:gd name="T41" fmla="*/ 2147483647 h 20"/>
                <a:gd name="T42" fmla="*/ 2147483647 w 211"/>
                <a:gd name="T43" fmla="*/ 2147483647 h 20"/>
                <a:gd name="T44" fmla="*/ 2147483647 w 211"/>
                <a:gd name="T45" fmla="*/ 2147483647 h 20"/>
                <a:gd name="T46" fmla="*/ 2147483647 w 211"/>
                <a:gd name="T47" fmla="*/ 2147483647 h 20"/>
                <a:gd name="T48" fmla="*/ 2147483647 w 211"/>
                <a:gd name="T49" fmla="*/ 2147483647 h 20"/>
                <a:gd name="T50" fmla="*/ 2147483647 w 211"/>
                <a:gd name="T51" fmla="*/ 2147483647 h 20"/>
                <a:gd name="T52" fmla="*/ 2147483647 w 211"/>
                <a:gd name="T53" fmla="*/ 0 h 20"/>
                <a:gd name="T54" fmla="*/ 2147483647 w 211"/>
                <a:gd name="T55" fmla="*/ 0 h 20"/>
                <a:gd name="T56" fmla="*/ 2147483647 w 211"/>
                <a:gd name="T57" fmla="*/ 0 h 20"/>
                <a:gd name="T58" fmla="*/ 2147483647 w 21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1"/>
                <a:gd name="T91" fmla="*/ 0 h 20"/>
                <a:gd name="T92" fmla="*/ 211 w 21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1" h="20">
                  <a:moveTo>
                    <a:pt x="9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196" y="20"/>
                  </a:lnTo>
                  <a:lnTo>
                    <a:pt x="202" y="20"/>
                  </a:lnTo>
                  <a:lnTo>
                    <a:pt x="205" y="20"/>
                  </a:lnTo>
                  <a:lnTo>
                    <a:pt x="208" y="16"/>
                  </a:lnTo>
                  <a:lnTo>
                    <a:pt x="211" y="14"/>
                  </a:lnTo>
                  <a:lnTo>
                    <a:pt x="211" y="10"/>
                  </a:lnTo>
                  <a:lnTo>
                    <a:pt x="211" y="8"/>
                  </a:lnTo>
                  <a:lnTo>
                    <a:pt x="211" y="6"/>
                  </a:lnTo>
                  <a:lnTo>
                    <a:pt x="208" y="2"/>
                  </a:lnTo>
                  <a:lnTo>
                    <a:pt x="205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1" name="Line 2039"/>
            <p:cNvSpPr>
              <a:spLocks noChangeShapeType="1"/>
            </p:cNvSpPr>
            <p:nvPr/>
          </p:nvSpPr>
          <p:spPr bwMode="auto">
            <a:xfrm>
              <a:off x="3567782" y="272421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2" name="Freeform 2040"/>
            <p:cNvSpPr>
              <a:spLocks/>
            </p:cNvSpPr>
            <p:nvPr/>
          </p:nvSpPr>
          <p:spPr bwMode="auto">
            <a:xfrm>
              <a:off x="3562249" y="2721392"/>
              <a:ext cx="5533" cy="18335"/>
            </a:xfrm>
            <a:custGeom>
              <a:avLst/>
              <a:gdLst>
                <a:gd name="T0" fmla="*/ 2147483647 w 21"/>
                <a:gd name="T1" fmla="*/ 2147483647 h 66"/>
                <a:gd name="T2" fmla="*/ 2147483647 w 21"/>
                <a:gd name="T3" fmla="*/ 2147483647 h 66"/>
                <a:gd name="T4" fmla="*/ 2147483647 w 21"/>
                <a:gd name="T5" fmla="*/ 2147483647 h 66"/>
                <a:gd name="T6" fmla="*/ 2147483647 w 21"/>
                <a:gd name="T7" fmla="*/ 2147483647 h 66"/>
                <a:gd name="T8" fmla="*/ 2147483647 w 21"/>
                <a:gd name="T9" fmla="*/ 2147483647 h 66"/>
                <a:gd name="T10" fmla="*/ 2147483647 w 21"/>
                <a:gd name="T11" fmla="*/ 0 h 66"/>
                <a:gd name="T12" fmla="*/ 2147483647 w 21"/>
                <a:gd name="T13" fmla="*/ 0 h 66"/>
                <a:gd name="T14" fmla="*/ 2147483647 w 21"/>
                <a:gd name="T15" fmla="*/ 0 h 66"/>
                <a:gd name="T16" fmla="*/ 2147483647 w 21"/>
                <a:gd name="T17" fmla="*/ 0 h 66"/>
                <a:gd name="T18" fmla="*/ 2147483647 w 21"/>
                <a:gd name="T19" fmla="*/ 0 h 66"/>
                <a:gd name="T20" fmla="*/ 2147483647 w 21"/>
                <a:gd name="T21" fmla="*/ 2147483647 h 66"/>
                <a:gd name="T22" fmla="*/ 2147483647 w 21"/>
                <a:gd name="T23" fmla="*/ 2147483647 h 66"/>
                <a:gd name="T24" fmla="*/ 0 w 21"/>
                <a:gd name="T25" fmla="*/ 2147483647 h 66"/>
                <a:gd name="T26" fmla="*/ 0 w 21"/>
                <a:gd name="T27" fmla="*/ 2147483647 h 66"/>
                <a:gd name="T28" fmla="*/ 0 w 21"/>
                <a:gd name="T29" fmla="*/ 2147483647 h 66"/>
                <a:gd name="T30" fmla="*/ 0 w 21"/>
                <a:gd name="T31" fmla="*/ 2147483647 h 66"/>
                <a:gd name="T32" fmla="*/ 0 w 21"/>
                <a:gd name="T33" fmla="*/ 2147483647 h 66"/>
                <a:gd name="T34" fmla="*/ 2147483647 w 21"/>
                <a:gd name="T35" fmla="*/ 2147483647 h 66"/>
                <a:gd name="T36" fmla="*/ 2147483647 w 21"/>
                <a:gd name="T37" fmla="*/ 2147483647 h 66"/>
                <a:gd name="T38" fmla="*/ 2147483647 w 21"/>
                <a:gd name="T39" fmla="*/ 2147483647 h 66"/>
                <a:gd name="T40" fmla="*/ 2147483647 w 21"/>
                <a:gd name="T41" fmla="*/ 2147483647 h 66"/>
                <a:gd name="T42" fmla="*/ 2147483647 w 21"/>
                <a:gd name="T43" fmla="*/ 2147483647 h 66"/>
                <a:gd name="T44" fmla="*/ 2147483647 w 21"/>
                <a:gd name="T45" fmla="*/ 2147483647 h 66"/>
                <a:gd name="T46" fmla="*/ 2147483647 w 21"/>
                <a:gd name="T47" fmla="*/ 2147483647 h 66"/>
                <a:gd name="T48" fmla="*/ 2147483647 w 21"/>
                <a:gd name="T49" fmla="*/ 2147483647 h 66"/>
                <a:gd name="T50" fmla="*/ 2147483647 w 21"/>
                <a:gd name="T51" fmla="*/ 2147483647 h 66"/>
                <a:gd name="T52" fmla="*/ 2147483647 w 21"/>
                <a:gd name="T53" fmla="*/ 2147483647 h 66"/>
                <a:gd name="T54" fmla="*/ 2147483647 w 21"/>
                <a:gd name="T55" fmla="*/ 2147483647 h 66"/>
                <a:gd name="T56" fmla="*/ 2147483647 w 21"/>
                <a:gd name="T57" fmla="*/ 2147483647 h 66"/>
                <a:gd name="T58" fmla="*/ 2147483647 w 21"/>
                <a:gd name="T59" fmla="*/ 2147483647 h 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66"/>
                <a:gd name="T92" fmla="*/ 21 w 21"/>
                <a:gd name="T93" fmla="*/ 66 h 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66">
                  <a:moveTo>
                    <a:pt x="21" y="10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3"/>
                  </a:lnTo>
                  <a:lnTo>
                    <a:pt x="6" y="66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5" y="66"/>
                  </a:lnTo>
                  <a:lnTo>
                    <a:pt x="18" y="63"/>
                  </a:lnTo>
                  <a:lnTo>
                    <a:pt x="21" y="60"/>
                  </a:lnTo>
                  <a:lnTo>
                    <a:pt x="21" y="57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3" name="Line 2041"/>
            <p:cNvSpPr>
              <a:spLocks noChangeShapeType="1"/>
            </p:cNvSpPr>
            <p:nvPr/>
          </p:nvSpPr>
          <p:spPr bwMode="auto">
            <a:xfrm>
              <a:off x="3565016" y="273408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4" name="Freeform 2042"/>
            <p:cNvSpPr>
              <a:spLocks/>
            </p:cNvSpPr>
            <p:nvPr/>
          </p:nvSpPr>
          <p:spPr bwMode="auto">
            <a:xfrm>
              <a:off x="3562249" y="2734087"/>
              <a:ext cx="20748" cy="5641"/>
            </a:xfrm>
            <a:custGeom>
              <a:avLst/>
              <a:gdLst>
                <a:gd name="T0" fmla="*/ 2147483647 w 78"/>
                <a:gd name="T1" fmla="*/ 0 h 21"/>
                <a:gd name="T2" fmla="*/ 2147483647 w 78"/>
                <a:gd name="T3" fmla="*/ 0 h 21"/>
                <a:gd name="T4" fmla="*/ 2147483647 w 78"/>
                <a:gd name="T5" fmla="*/ 0 h 21"/>
                <a:gd name="T6" fmla="*/ 2147483647 w 78"/>
                <a:gd name="T7" fmla="*/ 2147483647 h 21"/>
                <a:gd name="T8" fmla="*/ 2147483647 w 78"/>
                <a:gd name="T9" fmla="*/ 2147483647 h 21"/>
                <a:gd name="T10" fmla="*/ 0 w 78"/>
                <a:gd name="T11" fmla="*/ 2147483647 h 21"/>
                <a:gd name="T12" fmla="*/ 0 w 78"/>
                <a:gd name="T13" fmla="*/ 2147483647 h 21"/>
                <a:gd name="T14" fmla="*/ 0 w 78"/>
                <a:gd name="T15" fmla="*/ 2147483647 h 21"/>
                <a:gd name="T16" fmla="*/ 0 w 78"/>
                <a:gd name="T17" fmla="*/ 2147483647 h 21"/>
                <a:gd name="T18" fmla="*/ 0 w 78"/>
                <a:gd name="T19" fmla="*/ 2147483647 h 21"/>
                <a:gd name="T20" fmla="*/ 2147483647 w 78"/>
                <a:gd name="T21" fmla="*/ 2147483647 h 21"/>
                <a:gd name="T22" fmla="*/ 2147483647 w 78"/>
                <a:gd name="T23" fmla="*/ 2147483647 h 21"/>
                <a:gd name="T24" fmla="*/ 2147483647 w 78"/>
                <a:gd name="T25" fmla="*/ 2147483647 h 21"/>
                <a:gd name="T26" fmla="*/ 2147483647 w 78"/>
                <a:gd name="T27" fmla="*/ 2147483647 h 21"/>
                <a:gd name="T28" fmla="*/ 2147483647 w 78"/>
                <a:gd name="T29" fmla="*/ 2147483647 h 21"/>
                <a:gd name="T30" fmla="*/ 2147483647 w 78"/>
                <a:gd name="T31" fmla="*/ 2147483647 h 21"/>
                <a:gd name="T32" fmla="*/ 2147483647 w 78"/>
                <a:gd name="T33" fmla="*/ 2147483647 h 21"/>
                <a:gd name="T34" fmla="*/ 2147483647 w 78"/>
                <a:gd name="T35" fmla="*/ 2147483647 h 21"/>
                <a:gd name="T36" fmla="*/ 2147483647 w 78"/>
                <a:gd name="T37" fmla="*/ 2147483647 h 21"/>
                <a:gd name="T38" fmla="*/ 2147483647 w 78"/>
                <a:gd name="T39" fmla="*/ 2147483647 h 21"/>
                <a:gd name="T40" fmla="*/ 2147483647 w 78"/>
                <a:gd name="T41" fmla="*/ 2147483647 h 21"/>
                <a:gd name="T42" fmla="*/ 2147483647 w 78"/>
                <a:gd name="T43" fmla="*/ 2147483647 h 21"/>
                <a:gd name="T44" fmla="*/ 2147483647 w 78"/>
                <a:gd name="T45" fmla="*/ 2147483647 h 21"/>
                <a:gd name="T46" fmla="*/ 2147483647 w 78"/>
                <a:gd name="T47" fmla="*/ 2147483647 h 21"/>
                <a:gd name="T48" fmla="*/ 2147483647 w 78"/>
                <a:gd name="T49" fmla="*/ 2147483647 h 21"/>
                <a:gd name="T50" fmla="*/ 2147483647 w 78"/>
                <a:gd name="T51" fmla="*/ 2147483647 h 21"/>
                <a:gd name="T52" fmla="*/ 2147483647 w 78"/>
                <a:gd name="T53" fmla="*/ 0 h 21"/>
                <a:gd name="T54" fmla="*/ 2147483647 w 78"/>
                <a:gd name="T55" fmla="*/ 0 h 21"/>
                <a:gd name="T56" fmla="*/ 2147483647 w 78"/>
                <a:gd name="T57" fmla="*/ 0 h 21"/>
                <a:gd name="T58" fmla="*/ 2147483647 w 7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8"/>
                <a:gd name="T91" fmla="*/ 0 h 21"/>
                <a:gd name="T92" fmla="*/ 78 w 7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8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64" y="21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5" name="Line 2043"/>
            <p:cNvSpPr>
              <a:spLocks noChangeShapeType="1"/>
            </p:cNvSpPr>
            <p:nvPr/>
          </p:nvSpPr>
          <p:spPr bwMode="auto">
            <a:xfrm>
              <a:off x="3580231" y="273408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6" name="Freeform 2044"/>
            <p:cNvSpPr>
              <a:spLocks/>
            </p:cNvSpPr>
            <p:nvPr/>
          </p:nvSpPr>
          <p:spPr bwMode="auto">
            <a:xfrm>
              <a:off x="3577464" y="2734087"/>
              <a:ext cx="53945" cy="5641"/>
            </a:xfrm>
            <a:custGeom>
              <a:avLst/>
              <a:gdLst>
                <a:gd name="T0" fmla="*/ 2147483647 w 193"/>
                <a:gd name="T1" fmla="*/ 0 h 21"/>
                <a:gd name="T2" fmla="*/ 2147483647 w 193"/>
                <a:gd name="T3" fmla="*/ 0 h 21"/>
                <a:gd name="T4" fmla="*/ 2147483647 w 193"/>
                <a:gd name="T5" fmla="*/ 0 h 21"/>
                <a:gd name="T6" fmla="*/ 2147483647 w 193"/>
                <a:gd name="T7" fmla="*/ 2147483647 h 21"/>
                <a:gd name="T8" fmla="*/ 0 w 193"/>
                <a:gd name="T9" fmla="*/ 2147483647 h 21"/>
                <a:gd name="T10" fmla="*/ 0 w 193"/>
                <a:gd name="T11" fmla="*/ 2147483647 h 21"/>
                <a:gd name="T12" fmla="*/ 0 w 193"/>
                <a:gd name="T13" fmla="*/ 2147483647 h 21"/>
                <a:gd name="T14" fmla="*/ 0 w 193"/>
                <a:gd name="T15" fmla="*/ 2147483647 h 21"/>
                <a:gd name="T16" fmla="*/ 0 w 193"/>
                <a:gd name="T17" fmla="*/ 2147483647 h 21"/>
                <a:gd name="T18" fmla="*/ 0 w 193"/>
                <a:gd name="T19" fmla="*/ 2147483647 h 21"/>
                <a:gd name="T20" fmla="*/ 0 w 193"/>
                <a:gd name="T21" fmla="*/ 2147483647 h 21"/>
                <a:gd name="T22" fmla="*/ 2147483647 w 193"/>
                <a:gd name="T23" fmla="*/ 2147483647 h 21"/>
                <a:gd name="T24" fmla="*/ 2147483647 w 193"/>
                <a:gd name="T25" fmla="*/ 2147483647 h 21"/>
                <a:gd name="T26" fmla="*/ 2147483647 w 193"/>
                <a:gd name="T27" fmla="*/ 2147483647 h 21"/>
                <a:gd name="T28" fmla="*/ 2147483647 w 193"/>
                <a:gd name="T29" fmla="*/ 2147483647 h 21"/>
                <a:gd name="T30" fmla="*/ 2147483647 w 193"/>
                <a:gd name="T31" fmla="*/ 2147483647 h 21"/>
                <a:gd name="T32" fmla="*/ 2147483647 w 193"/>
                <a:gd name="T33" fmla="*/ 2147483647 h 21"/>
                <a:gd name="T34" fmla="*/ 2147483647 w 193"/>
                <a:gd name="T35" fmla="*/ 2147483647 h 21"/>
                <a:gd name="T36" fmla="*/ 2147483647 w 193"/>
                <a:gd name="T37" fmla="*/ 2147483647 h 21"/>
                <a:gd name="T38" fmla="*/ 2147483647 w 193"/>
                <a:gd name="T39" fmla="*/ 2147483647 h 21"/>
                <a:gd name="T40" fmla="*/ 2147483647 w 193"/>
                <a:gd name="T41" fmla="*/ 2147483647 h 21"/>
                <a:gd name="T42" fmla="*/ 2147483647 w 193"/>
                <a:gd name="T43" fmla="*/ 2147483647 h 21"/>
                <a:gd name="T44" fmla="*/ 2147483647 w 193"/>
                <a:gd name="T45" fmla="*/ 2147483647 h 21"/>
                <a:gd name="T46" fmla="*/ 2147483647 w 193"/>
                <a:gd name="T47" fmla="*/ 2147483647 h 21"/>
                <a:gd name="T48" fmla="*/ 2147483647 w 193"/>
                <a:gd name="T49" fmla="*/ 2147483647 h 21"/>
                <a:gd name="T50" fmla="*/ 2147483647 w 193"/>
                <a:gd name="T51" fmla="*/ 2147483647 h 21"/>
                <a:gd name="T52" fmla="*/ 2147483647 w 193"/>
                <a:gd name="T53" fmla="*/ 0 h 21"/>
                <a:gd name="T54" fmla="*/ 2147483647 w 193"/>
                <a:gd name="T55" fmla="*/ 0 h 21"/>
                <a:gd name="T56" fmla="*/ 2147483647 w 193"/>
                <a:gd name="T57" fmla="*/ 0 h 21"/>
                <a:gd name="T58" fmla="*/ 2147483647 w 193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3"/>
                <a:gd name="T91" fmla="*/ 0 h 21"/>
                <a:gd name="T92" fmla="*/ 193 w 193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3" h="21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179" y="21"/>
                  </a:lnTo>
                  <a:lnTo>
                    <a:pt x="185" y="21"/>
                  </a:lnTo>
                  <a:lnTo>
                    <a:pt x="187" y="21"/>
                  </a:lnTo>
                  <a:lnTo>
                    <a:pt x="190" y="18"/>
                  </a:lnTo>
                  <a:lnTo>
                    <a:pt x="193" y="15"/>
                  </a:lnTo>
                  <a:lnTo>
                    <a:pt x="193" y="12"/>
                  </a:lnTo>
                  <a:lnTo>
                    <a:pt x="193" y="10"/>
                  </a:lnTo>
                  <a:lnTo>
                    <a:pt x="193" y="6"/>
                  </a:lnTo>
                  <a:lnTo>
                    <a:pt x="190" y="4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7" name="Line 2045"/>
            <p:cNvSpPr>
              <a:spLocks noChangeShapeType="1"/>
            </p:cNvSpPr>
            <p:nvPr/>
          </p:nvSpPr>
          <p:spPr bwMode="auto">
            <a:xfrm>
              <a:off x="3628643" y="273408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8" name="Freeform 2046"/>
            <p:cNvSpPr>
              <a:spLocks/>
            </p:cNvSpPr>
            <p:nvPr/>
          </p:nvSpPr>
          <p:spPr bwMode="auto">
            <a:xfrm>
              <a:off x="3625876" y="2734087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0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0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1" y="18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1" y="4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09" name="Line 2047"/>
            <p:cNvSpPr>
              <a:spLocks noChangeShapeType="1"/>
            </p:cNvSpPr>
            <p:nvPr/>
          </p:nvSpPr>
          <p:spPr bwMode="auto">
            <a:xfrm>
              <a:off x="3632793" y="273408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0" name="Freeform 2048"/>
            <p:cNvSpPr>
              <a:spLocks/>
            </p:cNvSpPr>
            <p:nvPr/>
          </p:nvSpPr>
          <p:spPr bwMode="auto">
            <a:xfrm>
              <a:off x="3630026" y="2734087"/>
              <a:ext cx="23515" cy="5641"/>
            </a:xfrm>
            <a:custGeom>
              <a:avLst/>
              <a:gdLst>
                <a:gd name="T0" fmla="*/ 2147483647 w 84"/>
                <a:gd name="T1" fmla="*/ 0 h 21"/>
                <a:gd name="T2" fmla="*/ 2147483647 w 84"/>
                <a:gd name="T3" fmla="*/ 0 h 21"/>
                <a:gd name="T4" fmla="*/ 2147483647 w 84"/>
                <a:gd name="T5" fmla="*/ 0 h 21"/>
                <a:gd name="T6" fmla="*/ 2147483647 w 84"/>
                <a:gd name="T7" fmla="*/ 2147483647 h 21"/>
                <a:gd name="T8" fmla="*/ 2147483647 w 84"/>
                <a:gd name="T9" fmla="*/ 2147483647 h 21"/>
                <a:gd name="T10" fmla="*/ 0 w 84"/>
                <a:gd name="T11" fmla="*/ 2147483647 h 21"/>
                <a:gd name="T12" fmla="*/ 0 w 84"/>
                <a:gd name="T13" fmla="*/ 2147483647 h 21"/>
                <a:gd name="T14" fmla="*/ 0 w 84"/>
                <a:gd name="T15" fmla="*/ 2147483647 h 21"/>
                <a:gd name="T16" fmla="*/ 0 w 84"/>
                <a:gd name="T17" fmla="*/ 2147483647 h 21"/>
                <a:gd name="T18" fmla="*/ 0 w 84"/>
                <a:gd name="T19" fmla="*/ 2147483647 h 21"/>
                <a:gd name="T20" fmla="*/ 2147483647 w 84"/>
                <a:gd name="T21" fmla="*/ 2147483647 h 21"/>
                <a:gd name="T22" fmla="*/ 2147483647 w 84"/>
                <a:gd name="T23" fmla="*/ 2147483647 h 21"/>
                <a:gd name="T24" fmla="*/ 2147483647 w 84"/>
                <a:gd name="T25" fmla="*/ 2147483647 h 21"/>
                <a:gd name="T26" fmla="*/ 2147483647 w 84"/>
                <a:gd name="T27" fmla="*/ 2147483647 h 21"/>
                <a:gd name="T28" fmla="*/ 2147483647 w 84"/>
                <a:gd name="T29" fmla="*/ 2147483647 h 21"/>
                <a:gd name="T30" fmla="*/ 2147483647 w 84"/>
                <a:gd name="T31" fmla="*/ 2147483647 h 21"/>
                <a:gd name="T32" fmla="*/ 2147483647 w 84"/>
                <a:gd name="T33" fmla="*/ 2147483647 h 21"/>
                <a:gd name="T34" fmla="*/ 2147483647 w 84"/>
                <a:gd name="T35" fmla="*/ 2147483647 h 21"/>
                <a:gd name="T36" fmla="*/ 2147483647 w 84"/>
                <a:gd name="T37" fmla="*/ 2147483647 h 21"/>
                <a:gd name="T38" fmla="*/ 2147483647 w 84"/>
                <a:gd name="T39" fmla="*/ 2147483647 h 21"/>
                <a:gd name="T40" fmla="*/ 2147483647 w 84"/>
                <a:gd name="T41" fmla="*/ 2147483647 h 21"/>
                <a:gd name="T42" fmla="*/ 2147483647 w 84"/>
                <a:gd name="T43" fmla="*/ 2147483647 h 21"/>
                <a:gd name="T44" fmla="*/ 2147483647 w 84"/>
                <a:gd name="T45" fmla="*/ 2147483647 h 21"/>
                <a:gd name="T46" fmla="*/ 2147483647 w 84"/>
                <a:gd name="T47" fmla="*/ 2147483647 h 21"/>
                <a:gd name="T48" fmla="*/ 2147483647 w 84"/>
                <a:gd name="T49" fmla="*/ 2147483647 h 21"/>
                <a:gd name="T50" fmla="*/ 2147483647 w 84"/>
                <a:gd name="T51" fmla="*/ 2147483647 h 21"/>
                <a:gd name="T52" fmla="*/ 2147483647 w 84"/>
                <a:gd name="T53" fmla="*/ 0 h 21"/>
                <a:gd name="T54" fmla="*/ 2147483647 w 84"/>
                <a:gd name="T55" fmla="*/ 0 h 21"/>
                <a:gd name="T56" fmla="*/ 2147483647 w 84"/>
                <a:gd name="T57" fmla="*/ 0 h 21"/>
                <a:gd name="T58" fmla="*/ 2147483647 w 8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21"/>
                <a:gd name="T92" fmla="*/ 84 w 8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70" y="21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4" y="12"/>
                  </a:lnTo>
                  <a:lnTo>
                    <a:pt x="84" y="10"/>
                  </a:lnTo>
                  <a:lnTo>
                    <a:pt x="84" y="6"/>
                  </a:lnTo>
                  <a:lnTo>
                    <a:pt x="81" y="4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1" name="Line 2049"/>
            <p:cNvSpPr>
              <a:spLocks noChangeShapeType="1"/>
            </p:cNvSpPr>
            <p:nvPr/>
          </p:nvSpPr>
          <p:spPr bwMode="auto">
            <a:xfrm>
              <a:off x="3653540" y="273690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2" name="Freeform 2050"/>
            <p:cNvSpPr>
              <a:spLocks/>
            </p:cNvSpPr>
            <p:nvPr/>
          </p:nvSpPr>
          <p:spPr bwMode="auto">
            <a:xfrm>
              <a:off x="3648007" y="2734087"/>
              <a:ext cx="5533" cy="18335"/>
            </a:xfrm>
            <a:custGeom>
              <a:avLst/>
              <a:gdLst>
                <a:gd name="T0" fmla="*/ 2147483647 w 20"/>
                <a:gd name="T1" fmla="*/ 2147483647 h 66"/>
                <a:gd name="T2" fmla="*/ 2147483647 w 20"/>
                <a:gd name="T3" fmla="*/ 2147483647 h 66"/>
                <a:gd name="T4" fmla="*/ 2147483647 w 20"/>
                <a:gd name="T5" fmla="*/ 2147483647 h 66"/>
                <a:gd name="T6" fmla="*/ 2147483647 w 20"/>
                <a:gd name="T7" fmla="*/ 2147483647 h 66"/>
                <a:gd name="T8" fmla="*/ 2147483647 w 20"/>
                <a:gd name="T9" fmla="*/ 2147483647 h 66"/>
                <a:gd name="T10" fmla="*/ 2147483647 w 20"/>
                <a:gd name="T11" fmla="*/ 0 h 66"/>
                <a:gd name="T12" fmla="*/ 2147483647 w 20"/>
                <a:gd name="T13" fmla="*/ 0 h 66"/>
                <a:gd name="T14" fmla="*/ 2147483647 w 20"/>
                <a:gd name="T15" fmla="*/ 0 h 66"/>
                <a:gd name="T16" fmla="*/ 2147483647 w 20"/>
                <a:gd name="T17" fmla="*/ 0 h 66"/>
                <a:gd name="T18" fmla="*/ 2147483647 w 20"/>
                <a:gd name="T19" fmla="*/ 0 h 66"/>
                <a:gd name="T20" fmla="*/ 2147483647 w 20"/>
                <a:gd name="T21" fmla="*/ 2147483647 h 66"/>
                <a:gd name="T22" fmla="*/ 2147483647 w 20"/>
                <a:gd name="T23" fmla="*/ 2147483647 h 66"/>
                <a:gd name="T24" fmla="*/ 0 w 20"/>
                <a:gd name="T25" fmla="*/ 2147483647 h 66"/>
                <a:gd name="T26" fmla="*/ 0 w 20"/>
                <a:gd name="T27" fmla="*/ 2147483647 h 66"/>
                <a:gd name="T28" fmla="*/ 0 w 20"/>
                <a:gd name="T29" fmla="*/ 2147483647 h 66"/>
                <a:gd name="T30" fmla="*/ 0 w 20"/>
                <a:gd name="T31" fmla="*/ 2147483647 h 66"/>
                <a:gd name="T32" fmla="*/ 0 w 20"/>
                <a:gd name="T33" fmla="*/ 2147483647 h 66"/>
                <a:gd name="T34" fmla="*/ 2147483647 w 20"/>
                <a:gd name="T35" fmla="*/ 2147483647 h 66"/>
                <a:gd name="T36" fmla="*/ 2147483647 w 20"/>
                <a:gd name="T37" fmla="*/ 2147483647 h 66"/>
                <a:gd name="T38" fmla="*/ 2147483647 w 20"/>
                <a:gd name="T39" fmla="*/ 2147483647 h 66"/>
                <a:gd name="T40" fmla="*/ 2147483647 w 20"/>
                <a:gd name="T41" fmla="*/ 2147483647 h 66"/>
                <a:gd name="T42" fmla="*/ 2147483647 w 20"/>
                <a:gd name="T43" fmla="*/ 2147483647 h 66"/>
                <a:gd name="T44" fmla="*/ 2147483647 w 20"/>
                <a:gd name="T45" fmla="*/ 2147483647 h 66"/>
                <a:gd name="T46" fmla="*/ 2147483647 w 20"/>
                <a:gd name="T47" fmla="*/ 2147483647 h 66"/>
                <a:gd name="T48" fmla="*/ 2147483647 w 20"/>
                <a:gd name="T49" fmla="*/ 2147483647 h 66"/>
                <a:gd name="T50" fmla="*/ 2147483647 w 20"/>
                <a:gd name="T51" fmla="*/ 2147483647 h 66"/>
                <a:gd name="T52" fmla="*/ 2147483647 w 20"/>
                <a:gd name="T53" fmla="*/ 2147483647 h 66"/>
                <a:gd name="T54" fmla="*/ 2147483647 w 20"/>
                <a:gd name="T55" fmla="*/ 2147483647 h 66"/>
                <a:gd name="T56" fmla="*/ 2147483647 w 20"/>
                <a:gd name="T57" fmla="*/ 2147483647 h 66"/>
                <a:gd name="T58" fmla="*/ 2147483647 w 20"/>
                <a:gd name="T59" fmla="*/ 2147483647 h 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66"/>
                <a:gd name="T92" fmla="*/ 20 w 20"/>
                <a:gd name="T93" fmla="*/ 66 h 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66">
                  <a:moveTo>
                    <a:pt x="20" y="12"/>
                  </a:moveTo>
                  <a:lnTo>
                    <a:pt x="20" y="10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11" y="66"/>
                  </a:lnTo>
                  <a:lnTo>
                    <a:pt x="14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20" y="61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3" name="Line 2051"/>
            <p:cNvSpPr>
              <a:spLocks noChangeShapeType="1"/>
            </p:cNvSpPr>
            <p:nvPr/>
          </p:nvSpPr>
          <p:spPr bwMode="auto">
            <a:xfrm>
              <a:off x="3649392" y="274677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4" name="Freeform 2052"/>
            <p:cNvSpPr>
              <a:spLocks/>
            </p:cNvSpPr>
            <p:nvPr/>
          </p:nvSpPr>
          <p:spPr bwMode="auto">
            <a:xfrm>
              <a:off x="3648007" y="2746779"/>
              <a:ext cx="52562" cy="5641"/>
            </a:xfrm>
            <a:custGeom>
              <a:avLst/>
              <a:gdLst>
                <a:gd name="T0" fmla="*/ 2147483647 w 192"/>
                <a:gd name="T1" fmla="*/ 0 h 19"/>
                <a:gd name="T2" fmla="*/ 2147483647 w 192"/>
                <a:gd name="T3" fmla="*/ 0 h 19"/>
                <a:gd name="T4" fmla="*/ 2147483647 w 192"/>
                <a:gd name="T5" fmla="*/ 2147483647 h 19"/>
                <a:gd name="T6" fmla="*/ 2147483647 w 192"/>
                <a:gd name="T7" fmla="*/ 2147483647 h 19"/>
                <a:gd name="T8" fmla="*/ 2147483647 w 192"/>
                <a:gd name="T9" fmla="*/ 2147483647 h 19"/>
                <a:gd name="T10" fmla="*/ 0 w 192"/>
                <a:gd name="T11" fmla="*/ 2147483647 h 19"/>
                <a:gd name="T12" fmla="*/ 0 w 192"/>
                <a:gd name="T13" fmla="*/ 2147483647 h 19"/>
                <a:gd name="T14" fmla="*/ 0 w 192"/>
                <a:gd name="T15" fmla="*/ 2147483647 h 19"/>
                <a:gd name="T16" fmla="*/ 0 w 192"/>
                <a:gd name="T17" fmla="*/ 2147483647 h 19"/>
                <a:gd name="T18" fmla="*/ 0 w 192"/>
                <a:gd name="T19" fmla="*/ 2147483647 h 19"/>
                <a:gd name="T20" fmla="*/ 2147483647 w 192"/>
                <a:gd name="T21" fmla="*/ 2147483647 h 19"/>
                <a:gd name="T22" fmla="*/ 2147483647 w 192"/>
                <a:gd name="T23" fmla="*/ 2147483647 h 19"/>
                <a:gd name="T24" fmla="*/ 2147483647 w 192"/>
                <a:gd name="T25" fmla="*/ 2147483647 h 19"/>
                <a:gd name="T26" fmla="*/ 2147483647 w 192"/>
                <a:gd name="T27" fmla="*/ 2147483647 h 19"/>
                <a:gd name="T28" fmla="*/ 2147483647 w 192"/>
                <a:gd name="T29" fmla="*/ 2147483647 h 19"/>
                <a:gd name="T30" fmla="*/ 2147483647 w 192"/>
                <a:gd name="T31" fmla="*/ 2147483647 h 19"/>
                <a:gd name="T32" fmla="*/ 2147483647 w 192"/>
                <a:gd name="T33" fmla="*/ 2147483647 h 19"/>
                <a:gd name="T34" fmla="*/ 2147483647 w 192"/>
                <a:gd name="T35" fmla="*/ 2147483647 h 19"/>
                <a:gd name="T36" fmla="*/ 2147483647 w 192"/>
                <a:gd name="T37" fmla="*/ 2147483647 h 19"/>
                <a:gd name="T38" fmla="*/ 2147483647 w 192"/>
                <a:gd name="T39" fmla="*/ 2147483647 h 19"/>
                <a:gd name="T40" fmla="*/ 2147483647 w 192"/>
                <a:gd name="T41" fmla="*/ 2147483647 h 19"/>
                <a:gd name="T42" fmla="*/ 2147483647 w 192"/>
                <a:gd name="T43" fmla="*/ 2147483647 h 19"/>
                <a:gd name="T44" fmla="*/ 2147483647 w 192"/>
                <a:gd name="T45" fmla="*/ 2147483647 h 19"/>
                <a:gd name="T46" fmla="*/ 2147483647 w 192"/>
                <a:gd name="T47" fmla="*/ 2147483647 h 19"/>
                <a:gd name="T48" fmla="*/ 2147483647 w 192"/>
                <a:gd name="T49" fmla="*/ 2147483647 h 19"/>
                <a:gd name="T50" fmla="*/ 2147483647 w 192"/>
                <a:gd name="T51" fmla="*/ 2147483647 h 19"/>
                <a:gd name="T52" fmla="*/ 2147483647 w 192"/>
                <a:gd name="T53" fmla="*/ 2147483647 h 19"/>
                <a:gd name="T54" fmla="*/ 2147483647 w 192"/>
                <a:gd name="T55" fmla="*/ 0 h 19"/>
                <a:gd name="T56" fmla="*/ 2147483647 w 192"/>
                <a:gd name="T57" fmla="*/ 0 h 19"/>
                <a:gd name="T58" fmla="*/ 2147483647 w 19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2"/>
                <a:gd name="T91" fmla="*/ 0 h 19"/>
                <a:gd name="T92" fmla="*/ 192 w 19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2" h="19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81" y="19"/>
                  </a:lnTo>
                  <a:lnTo>
                    <a:pt x="184" y="19"/>
                  </a:lnTo>
                  <a:lnTo>
                    <a:pt x="187" y="19"/>
                  </a:lnTo>
                  <a:lnTo>
                    <a:pt x="190" y="19"/>
                  </a:lnTo>
                  <a:lnTo>
                    <a:pt x="190" y="17"/>
                  </a:lnTo>
                  <a:lnTo>
                    <a:pt x="192" y="14"/>
                  </a:lnTo>
                  <a:lnTo>
                    <a:pt x="192" y="11"/>
                  </a:lnTo>
                  <a:lnTo>
                    <a:pt x="192" y="8"/>
                  </a:lnTo>
                  <a:lnTo>
                    <a:pt x="192" y="5"/>
                  </a:lnTo>
                  <a:lnTo>
                    <a:pt x="190" y="5"/>
                  </a:lnTo>
                  <a:lnTo>
                    <a:pt x="190" y="2"/>
                  </a:lnTo>
                  <a:lnTo>
                    <a:pt x="187" y="2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5" name="Line 2053"/>
            <p:cNvSpPr>
              <a:spLocks noChangeShapeType="1"/>
            </p:cNvSpPr>
            <p:nvPr/>
          </p:nvSpPr>
          <p:spPr bwMode="auto">
            <a:xfrm>
              <a:off x="3697803" y="274677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6" name="Freeform 2054"/>
            <p:cNvSpPr>
              <a:spLocks/>
            </p:cNvSpPr>
            <p:nvPr/>
          </p:nvSpPr>
          <p:spPr bwMode="auto">
            <a:xfrm>
              <a:off x="3695037" y="2746779"/>
              <a:ext cx="20748" cy="5641"/>
            </a:xfrm>
            <a:custGeom>
              <a:avLst/>
              <a:gdLst>
                <a:gd name="T0" fmla="*/ 2147483647 w 72"/>
                <a:gd name="T1" fmla="*/ 0 h 19"/>
                <a:gd name="T2" fmla="*/ 2147483647 w 72"/>
                <a:gd name="T3" fmla="*/ 0 h 19"/>
                <a:gd name="T4" fmla="*/ 2147483647 w 72"/>
                <a:gd name="T5" fmla="*/ 2147483647 h 19"/>
                <a:gd name="T6" fmla="*/ 2147483647 w 72"/>
                <a:gd name="T7" fmla="*/ 2147483647 h 19"/>
                <a:gd name="T8" fmla="*/ 2147483647 w 72"/>
                <a:gd name="T9" fmla="*/ 2147483647 h 19"/>
                <a:gd name="T10" fmla="*/ 0 w 72"/>
                <a:gd name="T11" fmla="*/ 2147483647 h 19"/>
                <a:gd name="T12" fmla="*/ 0 w 72"/>
                <a:gd name="T13" fmla="*/ 2147483647 h 19"/>
                <a:gd name="T14" fmla="*/ 0 w 72"/>
                <a:gd name="T15" fmla="*/ 2147483647 h 19"/>
                <a:gd name="T16" fmla="*/ 0 w 72"/>
                <a:gd name="T17" fmla="*/ 2147483647 h 19"/>
                <a:gd name="T18" fmla="*/ 0 w 72"/>
                <a:gd name="T19" fmla="*/ 2147483647 h 19"/>
                <a:gd name="T20" fmla="*/ 2147483647 w 72"/>
                <a:gd name="T21" fmla="*/ 2147483647 h 19"/>
                <a:gd name="T22" fmla="*/ 2147483647 w 72"/>
                <a:gd name="T23" fmla="*/ 2147483647 h 19"/>
                <a:gd name="T24" fmla="*/ 2147483647 w 72"/>
                <a:gd name="T25" fmla="*/ 2147483647 h 19"/>
                <a:gd name="T26" fmla="*/ 2147483647 w 72"/>
                <a:gd name="T27" fmla="*/ 2147483647 h 19"/>
                <a:gd name="T28" fmla="*/ 2147483647 w 72"/>
                <a:gd name="T29" fmla="*/ 2147483647 h 19"/>
                <a:gd name="T30" fmla="*/ 2147483647 w 72"/>
                <a:gd name="T31" fmla="*/ 2147483647 h 19"/>
                <a:gd name="T32" fmla="*/ 2147483647 w 72"/>
                <a:gd name="T33" fmla="*/ 2147483647 h 19"/>
                <a:gd name="T34" fmla="*/ 2147483647 w 72"/>
                <a:gd name="T35" fmla="*/ 2147483647 h 19"/>
                <a:gd name="T36" fmla="*/ 2147483647 w 72"/>
                <a:gd name="T37" fmla="*/ 2147483647 h 19"/>
                <a:gd name="T38" fmla="*/ 2147483647 w 72"/>
                <a:gd name="T39" fmla="*/ 2147483647 h 19"/>
                <a:gd name="T40" fmla="*/ 2147483647 w 72"/>
                <a:gd name="T41" fmla="*/ 2147483647 h 19"/>
                <a:gd name="T42" fmla="*/ 2147483647 w 72"/>
                <a:gd name="T43" fmla="*/ 2147483647 h 19"/>
                <a:gd name="T44" fmla="*/ 2147483647 w 72"/>
                <a:gd name="T45" fmla="*/ 2147483647 h 19"/>
                <a:gd name="T46" fmla="*/ 2147483647 w 72"/>
                <a:gd name="T47" fmla="*/ 2147483647 h 19"/>
                <a:gd name="T48" fmla="*/ 2147483647 w 72"/>
                <a:gd name="T49" fmla="*/ 2147483647 h 19"/>
                <a:gd name="T50" fmla="*/ 2147483647 w 72"/>
                <a:gd name="T51" fmla="*/ 2147483647 h 19"/>
                <a:gd name="T52" fmla="*/ 2147483647 w 72"/>
                <a:gd name="T53" fmla="*/ 2147483647 h 19"/>
                <a:gd name="T54" fmla="*/ 2147483647 w 72"/>
                <a:gd name="T55" fmla="*/ 0 h 19"/>
                <a:gd name="T56" fmla="*/ 2147483647 w 72"/>
                <a:gd name="T57" fmla="*/ 0 h 19"/>
                <a:gd name="T58" fmla="*/ 2147483647 w 7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19"/>
                <a:gd name="T92" fmla="*/ 72 w 7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19">
                  <a:moveTo>
                    <a:pt x="11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17"/>
                  </a:lnTo>
                  <a:lnTo>
                    <a:pt x="72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5"/>
                  </a:lnTo>
                  <a:lnTo>
                    <a:pt x="68" y="5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7" name="Line 2055"/>
            <p:cNvSpPr>
              <a:spLocks noChangeShapeType="1"/>
            </p:cNvSpPr>
            <p:nvPr/>
          </p:nvSpPr>
          <p:spPr bwMode="auto">
            <a:xfrm>
              <a:off x="3713019" y="274677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8" name="Freeform 2056"/>
            <p:cNvSpPr>
              <a:spLocks/>
            </p:cNvSpPr>
            <p:nvPr/>
          </p:nvSpPr>
          <p:spPr bwMode="auto">
            <a:xfrm>
              <a:off x="3708868" y="2746779"/>
              <a:ext cx="13832" cy="5641"/>
            </a:xfrm>
            <a:custGeom>
              <a:avLst/>
              <a:gdLst>
                <a:gd name="T0" fmla="*/ 2147483647 w 50"/>
                <a:gd name="T1" fmla="*/ 0 h 19"/>
                <a:gd name="T2" fmla="*/ 2147483647 w 50"/>
                <a:gd name="T3" fmla="*/ 0 h 19"/>
                <a:gd name="T4" fmla="*/ 2147483647 w 50"/>
                <a:gd name="T5" fmla="*/ 2147483647 h 19"/>
                <a:gd name="T6" fmla="*/ 2147483647 w 50"/>
                <a:gd name="T7" fmla="*/ 2147483647 h 19"/>
                <a:gd name="T8" fmla="*/ 2147483647 w 50"/>
                <a:gd name="T9" fmla="*/ 2147483647 h 19"/>
                <a:gd name="T10" fmla="*/ 0 w 50"/>
                <a:gd name="T11" fmla="*/ 2147483647 h 19"/>
                <a:gd name="T12" fmla="*/ 0 w 50"/>
                <a:gd name="T13" fmla="*/ 2147483647 h 19"/>
                <a:gd name="T14" fmla="*/ 0 w 50"/>
                <a:gd name="T15" fmla="*/ 2147483647 h 19"/>
                <a:gd name="T16" fmla="*/ 0 w 50"/>
                <a:gd name="T17" fmla="*/ 2147483647 h 19"/>
                <a:gd name="T18" fmla="*/ 0 w 50"/>
                <a:gd name="T19" fmla="*/ 2147483647 h 19"/>
                <a:gd name="T20" fmla="*/ 2147483647 w 50"/>
                <a:gd name="T21" fmla="*/ 2147483647 h 19"/>
                <a:gd name="T22" fmla="*/ 2147483647 w 50"/>
                <a:gd name="T23" fmla="*/ 2147483647 h 19"/>
                <a:gd name="T24" fmla="*/ 2147483647 w 50"/>
                <a:gd name="T25" fmla="*/ 2147483647 h 19"/>
                <a:gd name="T26" fmla="*/ 2147483647 w 50"/>
                <a:gd name="T27" fmla="*/ 2147483647 h 19"/>
                <a:gd name="T28" fmla="*/ 2147483647 w 50"/>
                <a:gd name="T29" fmla="*/ 2147483647 h 19"/>
                <a:gd name="T30" fmla="*/ 2147483647 w 50"/>
                <a:gd name="T31" fmla="*/ 2147483647 h 19"/>
                <a:gd name="T32" fmla="*/ 2147483647 w 50"/>
                <a:gd name="T33" fmla="*/ 2147483647 h 19"/>
                <a:gd name="T34" fmla="*/ 2147483647 w 50"/>
                <a:gd name="T35" fmla="*/ 2147483647 h 19"/>
                <a:gd name="T36" fmla="*/ 2147483647 w 50"/>
                <a:gd name="T37" fmla="*/ 2147483647 h 19"/>
                <a:gd name="T38" fmla="*/ 2147483647 w 50"/>
                <a:gd name="T39" fmla="*/ 2147483647 h 19"/>
                <a:gd name="T40" fmla="*/ 2147483647 w 50"/>
                <a:gd name="T41" fmla="*/ 2147483647 h 19"/>
                <a:gd name="T42" fmla="*/ 2147483647 w 50"/>
                <a:gd name="T43" fmla="*/ 2147483647 h 19"/>
                <a:gd name="T44" fmla="*/ 2147483647 w 50"/>
                <a:gd name="T45" fmla="*/ 2147483647 h 19"/>
                <a:gd name="T46" fmla="*/ 2147483647 w 50"/>
                <a:gd name="T47" fmla="*/ 2147483647 h 19"/>
                <a:gd name="T48" fmla="*/ 2147483647 w 50"/>
                <a:gd name="T49" fmla="*/ 2147483647 h 19"/>
                <a:gd name="T50" fmla="*/ 2147483647 w 50"/>
                <a:gd name="T51" fmla="*/ 2147483647 h 19"/>
                <a:gd name="T52" fmla="*/ 2147483647 w 50"/>
                <a:gd name="T53" fmla="*/ 2147483647 h 19"/>
                <a:gd name="T54" fmla="*/ 2147483647 w 50"/>
                <a:gd name="T55" fmla="*/ 0 h 19"/>
                <a:gd name="T56" fmla="*/ 2147483647 w 50"/>
                <a:gd name="T57" fmla="*/ 0 h 19"/>
                <a:gd name="T58" fmla="*/ 2147483647 w 50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0"/>
                <a:gd name="T91" fmla="*/ 0 h 19"/>
                <a:gd name="T92" fmla="*/ 50 w 50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0" h="19">
                  <a:moveTo>
                    <a:pt x="11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35" y="19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0" y="11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9" name="Line 2057"/>
            <p:cNvSpPr>
              <a:spLocks noChangeShapeType="1"/>
            </p:cNvSpPr>
            <p:nvPr/>
          </p:nvSpPr>
          <p:spPr bwMode="auto">
            <a:xfrm>
              <a:off x="3719935" y="274677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0" name="Freeform 2058"/>
            <p:cNvSpPr>
              <a:spLocks/>
            </p:cNvSpPr>
            <p:nvPr/>
          </p:nvSpPr>
          <p:spPr bwMode="auto">
            <a:xfrm>
              <a:off x="3717167" y="2746779"/>
              <a:ext cx="11065" cy="5641"/>
            </a:xfrm>
            <a:custGeom>
              <a:avLst/>
              <a:gdLst>
                <a:gd name="T0" fmla="*/ 2147483647 w 40"/>
                <a:gd name="T1" fmla="*/ 0 h 19"/>
                <a:gd name="T2" fmla="*/ 2147483647 w 40"/>
                <a:gd name="T3" fmla="*/ 0 h 19"/>
                <a:gd name="T4" fmla="*/ 2147483647 w 40"/>
                <a:gd name="T5" fmla="*/ 2147483647 h 19"/>
                <a:gd name="T6" fmla="*/ 2147483647 w 40"/>
                <a:gd name="T7" fmla="*/ 2147483647 h 19"/>
                <a:gd name="T8" fmla="*/ 2147483647 w 40"/>
                <a:gd name="T9" fmla="*/ 2147483647 h 19"/>
                <a:gd name="T10" fmla="*/ 0 w 40"/>
                <a:gd name="T11" fmla="*/ 2147483647 h 19"/>
                <a:gd name="T12" fmla="*/ 0 w 40"/>
                <a:gd name="T13" fmla="*/ 2147483647 h 19"/>
                <a:gd name="T14" fmla="*/ 0 w 40"/>
                <a:gd name="T15" fmla="*/ 2147483647 h 19"/>
                <a:gd name="T16" fmla="*/ 0 w 40"/>
                <a:gd name="T17" fmla="*/ 2147483647 h 19"/>
                <a:gd name="T18" fmla="*/ 0 w 40"/>
                <a:gd name="T19" fmla="*/ 2147483647 h 19"/>
                <a:gd name="T20" fmla="*/ 2147483647 w 40"/>
                <a:gd name="T21" fmla="*/ 2147483647 h 19"/>
                <a:gd name="T22" fmla="*/ 2147483647 w 40"/>
                <a:gd name="T23" fmla="*/ 2147483647 h 19"/>
                <a:gd name="T24" fmla="*/ 2147483647 w 40"/>
                <a:gd name="T25" fmla="*/ 2147483647 h 19"/>
                <a:gd name="T26" fmla="*/ 2147483647 w 40"/>
                <a:gd name="T27" fmla="*/ 2147483647 h 19"/>
                <a:gd name="T28" fmla="*/ 2147483647 w 40"/>
                <a:gd name="T29" fmla="*/ 2147483647 h 19"/>
                <a:gd name="T30" fmla="*/ 2147483647 w 40"/>
                <a:gd name="T31" fmla="*/ 2147483647 h 19"/>
                <a:gd name="T32" fmla="*/ 2147483647 w 40"/>
                <a:gd name="T33" fmla="*/ 2147483647 h 19"/>
                <a:gd name="T34" fmla="*/ 2147483647 w 40"/>
                <a:gd name="T35" fmla="*/ 2147483647 h 19"/>
                <a:gd name="T36" fmla="*/ 2147483647 w 40"/>
                <a:gd name="T37" fmla="*/ 2147483647 h 19"/>
                <a:gd name="T38" fmla="*/ 2147483647 w 40"/>
                <a:gd name="T39" fmla="*/ 2147483647 h 19"/>
                <a:gd name="T40" fmla="*/ 2147483647 w 40"/>
                <a:gd name="T41" fmla="*/ 2147483647 h 19"/>
                <a:gd name="T42" fmla="*/ 2147483647 w 40"/>
                <a:gd name="T43" fmla="*/ 2147483647 h 19"/>
                <a:gd name="T44" fmla="*/ 2147483647 w 40"/>
                <a:gd name="T45" fmla="*/ 2147483647 h 19"/>
                <a:gd name="T46" fmla="*/ 2147483647 w 40"/>
                <a:gd name="T47" fmla="*/ 2147483647 h 19"/>
                <a:gd name="T48" fmla="*/ 2147483647 w 40"/>
                <a:gd name="T49" fmla="*/ 2147483647 h 19"/>
                <a:gd name="T50" fmla="*/ 2147483647 w 40"/>
                <a:gd name="T51" fmla="*/ 2147483647 h 19"/>
                <a:gd name="T52" fmla="*/ 2147483647 w 40"/>
                <a:gd name="T53" fmla="*/ 2147483647 h 19"/>
                <a:gd name="T54" fmla="*/ 2147483647 w 40"/>
                <a:gd name="T55" fmla="*/ 0 h 19"/>
                <a:gd name="T56" fmla="*/ 2147483647 w 40"/>
                <a:gd name="T57" fmla="*/ 0 h 19"/>
                <a:gd name="T58" fmla="*/ 2147483647 w 40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19"/>
                <a:gd name="T92" fmla="*/ 40 w 40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19">
                  <a:moveTo>
                    <a:pt x="11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29" y="19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40" y="14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1" name="Line 2059"/>
            <p:cNvSpPr>
              <a:spLocks noChangeShapeType="1"/>
            </p:cNvSpPr>
            <p:nvPr/>
          </p:nvSpPr>
          <p:spPr bwMode="auto">
            <a:xfrm>
              <a:off x="3728234" y="2749599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2" name="Freeform 2060"/>
            <p:cNvSpPr>
              <a:spLocks/>
            </p:cNvSpPr>
            <p:nvPr/>
          </p:nvSpPr>
          <p:spPr bwMode="auto">
            <a:xfrm>
              <a:off x="3722701" y="2746779"/>
              <a:ext cx="5533" cy="19745"/>
            </a:xfrm>
            <a:custGeom>
              <a:avLst/>
              <a:gdLst>
                <a:gd name="T0" fmla="*/ 2147483647 w 19"/>
                <a:gd name="T1" fmla="*/ 2147483647 h 69"/>
                <a:gd name="T2" fmla="*/ 2147483647 w 19"/>
                <a:gd name="T3" fmla="*/ 2147483647 h 69"/>
                <a:gd name="T4" fmla="*/ 2147483647 w 19"/>
                <a:gd name="T5" fmla="*/ 2147483647 h 69"/>
                <a:gd name="T6" fmla="*/ 2147483647 w 19"/>
                <a:gd name="T7" fmla="*/ 2147483647 h 69"/>
                <a:gd name="T8" fmla="*/ 2147483647 w 19"/>
                <a:gd name="T9" fmla="*/ 2147483647 h 69"/>
                <a:gd name="T10" fmla="*/ 2147483647 w 19"/>
                <a:gd name="T11" fmla="*/ 2147483647 h 69"/>
                <a:gd name="T12" fmla="*/ 2147483647 w 19"/>
                <a:gd name="T13" fmla="*/ 0 h 69"/>
                <a:gd name="T14" fmla="*/ 2147483647 w 19"/>
                <a:gd name="T15" fmla="*/ 0 h 69"/>
                <a:gd name="T16" fmla="*/ 2147483647 w 19"/>
                <a:gd name="T17" fmla="*/ 0 h 69"/>
                <a:gd name="T18" fmla="*/ 2147483647 w 19"/>
                <a:gd name="T19" fmla="*/ 2147483647 h 69"/>
                <a:gd name="T20" fmla="*/ 2147483647 w 19"/>
                <a:gd name="T21" fmla="*/ 2147483647 h 69"/>
                <a:gd name="T22" fmla="*/ 2147483647 w 19"/>
                <a:gd name="T23" fmla="*/ 2147483647 h 69"/>
                <a:gd name="T24" fmla="*/ 2147483647 w 19"/>
                <a:gd name="T25" fmla="*/ 2147483647 h 69"/>
                <a:gd name="T26" fmla="*/ 0 w 19"/>
                <a:gd name="T27" fmla="*/ 2147483647 h 69"/>
                <a:gd name="T28" fmla="*/ 0 w 19"/>
                <a:gd name="T29" fmla="*/ 2147483647 h 69"/>
                <a:gd name="T30" fmla="*/ 0 w 19"/>
                <a:gd name="T31" fmla="*/ 2147483647 h 69"/>
                <a:gd name="T32" fmla="*/ 2147483647 w 19"/>
                <a:gd name="T33" fmla="*/ 2147483647 h 69"/>
                <a:gd name="T34" fmla="*/ 2147483647 w 19"/>
                <a:gd name="T35" fmla="*/ 2147483647 h 69"/>
                <a:gd name="T36" fmla="*/ 2147483647 w 19"/>
                <a:gd name="T37" fmla="*/ 2147483647 h 69"/>
                <a:gd name="T38" fmla="*/ 2147483647 w 19"/>
                <a:gd name="T39" fmla="*/ 2147483647 h 69"/>
                <a:gd name="T40" fmla="*/ 2147483647 w 19"/>
                <a:gd name="T41" fmla="*/ 2147483647 h 69"/>
                <a:gd name="T42" fmla="*/ 2147483647 w 19"/>
                <a:gd name="T43" fmla="*/ 2147483647 h 69"/>
                <a:gd name="T44" fmla="*/ 2147483647 w 19"/>
                <a:gd name="T45" fmla="*/ 2147483647 h 69"/>
                <a:gd name="T46" fmla="*/ 2147483647 w 19"/>
                <a:gd name="T47" fmla="*/ 2147483647 h 69"/>
                <a:gd name="T48" fmla="*/ 2147483647 w 19"/>
                <a:gd name="T49" fmla="*/ 2147483647 h 69"/>
                <a:gd name="T50" fmla="*/ 2147483647 w 19"/>
                <a:gd name="T51" fmla="*/ 2147483647 h 69"/>
                <a:gd name="T52" fmla="*/ 2147483647 w 19"/>
                <a:gd name="T53" fmla="*/ 2147483647 h 69"/>
                <a:gd name="T54" fmla="*/ 2147483647 w 19"/>
                <a:gd name="T55" fmla="*/ 2147483647 h 69"/>
                <a:gd name="T56" fmla="*/ 2147483647 w 19"/>
                <a:gd name="T57" fmla="*/ 2147483647 h 69"/>
                <a:gd name="T58" fmla="*/ 2147483647 w 19"/>
                <a:gd name="T59" fmla="*/ 2147483647 h 6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69"/>
                <a:gd name="T92" fmla="*/ 19 w 19"/>
                <a:gd name="T93" fmla="*/ 69 h 6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69">
                  <a:moveTo>
                    <a:pt x="19" y="11"/>
                  </a:moveTo>
                  <a:lnTo>
                    <a:pt x="19" y="8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11" y="69"/>
                  </a:lnTo>
                  <a:lnTo>
                    <a:pt x="14" y="69"/>
                  </a:lnTo>
                  <a:lnTo>
                    <a:pt x="17" y="66"/>
                  </a:lnTo>
                  <a:lnTo>
                    <a:pt x="19" y="63"/>
                  </a:lnTo>
                  <a:lnTo>
                    <a:pt x="19" y="60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3" name="Line 2061"/>
            <p:cNvSpPr>
              <a:spLocks noChangeShapeType="1"/>
            </p:cNvSpPr>
            <p:nvPr/>
          </p:nvSpPr>
          <p:spPr bwMode="auto">
            <a:xfrm>
              <a:off x="3726850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4" name="Freeform 2062"/>
            <p:cNvSpPr>
              <a:spLocks/>
            </p:cNvSpPr>
            <p:nvPr/>
          </p:nvSpPr>
          <p:spPr bwMode="auto">
            <a:xfrm>
              <a:off x="3722701" y="2760882"/>
              <a:ext cx="26281" cy="5641"/>
            </a:xfrm>
            <a:custGeom>
              <a:avLst/>
              <a:gdLst>
                <a:gd name="T0" fmla="*/ 2147483647 w 91"/>
                <a:gd name="T1" fmla="*/ 0 h 21"/>
                <a:gd name="T2" fmla="*/ 2147483647 w 91"/>
                <a:gd name="T3" fmla="*/ 0 h 21"/>
                <a:gd name="T4" fmla="*/ 2147483647 w 91"/>
                <a:gd name="T5" fmla="*/ 0 h 21"/>
                <a:gd name="T6" fmla="*/ 2147483647 w 91"/>
                <a:gd name="T7" fmla="*/ 2147483647 h 21"/>
                <a:gd name="T8" fmla="*/ 2147483647 w 91"/>
                <a:gd name="T9" fmla="*/ 2147483647 h 21"/>
                <a:gd name="T10" fmla="*/ 2147483647 w 91"/>
                <a:gd name="T11" fmla="*/ 2147483647 h 21"/>
                <a:gd name="T12" fmla="*/ 0 w 91"/>
                <a:gd name="T13" fmla="*/ 2147483647 h 21"/>
                <a:gd name="T14" fmla="*/ 0 w 91"/>
                <a:gd name="T15" fmla="*/ 2147483647 h 21"/>
                <a:gd name="T16" fmla="*/ 0 w 91"/>
                <a:gd name="T17" fmla="*/ 2147483647 h 21"/>
                <a:gd name="T18" fmla="*/ 2147483647 w 91"/>
                <a:gd name="T19" fmla="*/ 2147483647 h 21"/>
                <a:gd name="T20" fmla="*/ 2147483647 w 91"/>
                <a:gd name="T21" fmla="*/ 2147483647 h 21"/>
                <a:gd name="T22" fmla="*/ 2147483647 w 91"/>
                <a:gd name="T23" fmla="*/ 2147483647 h 21"/>
                <a:gd name="T24" fmla="*/ 2147483647 w 91"/>
                <a:gd name="T25" fmla="*/ 2147483647 h 21"/>
                <a:gd name="T26" fmla="*/ 2147483647 w 91"/>
                <a:gd name="T27" fmla="*/ 2147483647 h 21"/>
                <a:gd name="T28" fmla="*/ 2147483647 w 91"/>
                <a:gd name="T29" fmla="*/ 2147483647 h 21"/>
                <a:gd name="T30" fmla="*/ 2147483647 w 91"/>
                <a:gd name="T31" fmla="*/ 2147483647 h 21"/>
                <a:gd name="T32" fmla="*/ 2147483647 w 91"/>
                <a:gd name="T33" fmla="*/ 2147483647 h 21"/>
                <a:gd name="T34" fmla="*/ 2147483647 w 91"/>
                <a:gd name="T35" fmla="*/ 2147483647 h 21"/>
                <a:gd name="T36" fmla="*/ 2147483647 w 91"/>
                <a:gd name="T37" fmla="*/ 2147483647 h 21"/>
                <a:gd name="T38" fmla="*/ 2147483647 w 91"/>
                <a:gd name="T39" fmla="*/ 2147483647 h 21"/>
                <a:gd name="T40" fmla="*/ 2147483647 w 91"/>
                <a:gd name="T41" fmla="*/ 2147483647 h 21"/>
                <a:gd name="T42" fmla="*/ 2147483647 w 91"/>
                <a:gd name="T43" fmla="*/ 2147483647 h 21"/>
                <a:gd name="T44" fmla="*/ 2147483647 w 91"/>
                <a:gd name="T45" fmla="*/ 2147483647 h 21"/>
                <a:gd name="T46" fmla="*/ 2147483647 w 91"/>
                <a:gd name="T47" fmla="*/ 2147483647 h 21"/>
                <a:gd name="T48" fmla="*/ 2147483647 w 91"/>
                <a:gd name="T49" fmla="*/ 2147483647 h 21"/>
                <a:gd name="T50" fmla="*/ 2147483647 w 91"/>
                <a:gd name="T51" fmla="*/ 2147483647 h 21"/>
                <a:gd name="T52" fmla="*/ 2147483647 w 91"/>
                <a:gd name="T53" fmla="*/ 0 h 21"/>
                <a:gd name="T54" fmla="*/ 2147483647 w 91"/>
                <a:gd name="T55" fmla="*/ 0 h 21"/>
                <a:gd name="T56" fmla="*/ 2147483647 w 91"/>
                <a:gd name="T57" fmla="*/ 0 h 21"/>
                <a:gd name="T58" fmla="*/ 2147483647 w 9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"/>
                <a:gd name="T91" fmla="*/ 0 h 21"/>
                <a:gd name="T92" fmla="*/ 91 w 9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" h="21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77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8"/>
                  </a:lnTo>
                  <a:lnTo>
                    <a:pt x="89" y="18"/>
                  </a:lnTo>
                  <a:lnTo>
                    <a:pt x="89" y="15"/>
                  </a:lnTo>
                  <a:lnTo>
                    <a:pt x="91" y="12"/>
                  </a:lnTo>
                  <a:lnTo>
                    <a:pt x="91" y="10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85" y="4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5" name="Line 2063"/>
            <p:cNvSpPr>
              <a:spLocks noChangeShapeType="1"/>
            </p:cNvSpPr>
            <p:nvPr/>
          </p:nvSpPr>
          <p:spPr bwMode="auto">
            <a:xfrm>
              <a:off x="3744831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6" name="Freeform 2064"/>
            <p:cNvSpPr>
              <a:spLocks/>
            </p:cNvSpPr>
            <p:nvPr/>
          </p:nvSpPr>
          <p:spPr bwMode="auto">
            <a:xfrm>
              <a:off x="3743449" y="2760882"/>
              <a:ext cx="9683" cy="5641"/>
            </a:xfrm>
            <a:custGeom>
              <a:avLst/>
              <a:gdLst>
                <a:gd name="T0" fmla="*/ 2147483647 w 37"/>
                <a:gd name="T1" fmla="*/ 0 h 21"/>
                <a:gd name="T2" fmla="*/ 2147483647 w 37"/>
                <a:gd name="T3" fmla="*/ 0 h 21"/>
                <a:gd name="T4" fmla="*/ 2147483647 w 37"/>
                <a:gd name="T5" fmla="*/ 0 h 21"/>
                <a:gd name="T6" fmla="*/ 2147483647 w 37"/>
                <a:gd name="T7" fmla="*/ 2147483647 h 21"/>
                <a:gd name="T8" fmla="*/ 0 w 37"/>
                <a:gd name="T9" fmla="*/ 2147483647 h 21"/>
                <a:gd name="T10" fmla="*/ 0 w 37"/>
                <a:gd name="T11" fmla="*/ 2147483647 h 21"/>
                <a:gd name="T12" fmla="*/ 0 w 37"/>
                <a:gd name="T13" fmla="*/ 2147483647 h 21"/>
                <a:gd name="T14" fmla="*/ 0 w 37"/>
                <a:gd name="T15" fmla="*/ 2147483647 h 21"/>
                <a:gd name="T16" fmla="*/ 0 w 37"/>
                <a:gd name="T17" fmla="*/ 2147483647 h 21"/>
                <a:gd name="T18" fmla="*/ 0 w 37"/>
                <a:gd name="T19" fmla="*/ 2147483647 h 21"/>
                <a:gd name="T20" fmla="*/ 0 w 37"/>
                <a:gd name="T21" fmla="*/ 2147483647 h 21"/>
                <a:gd name="T22" fmla="*/ 2147483647 w 37"/>
                <a:gd name="T23" fmla="*/ 2147483647 h 21"/>
                <a:gd name="T24" fmla="*/ 2147483647 w 37"/>
                <a:gd name="T25" fmla="*/ 2147483647 h 21"/>
                <a:gd name="T26" fmla="*/ 2147483647 w 37"/>
                <a:gd name="T27" fmla="*/ 2147483647 h 21"/>
                <a:gd name="T28" fmla="*/ 2147483647 w 37"/>
                <a:gd name="T29" fmla="*/ 2147483647 h 21"/>
                <a:gd name="T30" fmla="*/ 2147483647 w 37"/>
                <a:gd name="T31" fmla="*/ 2147483647 h 21"/>
                <a:gd name="T32" fmla="*/ 2147483647 w 37"/>
                <a:gd name="T33" fmla="*/ 2147483647 h 21"/>
                <a:gd name="T34" fmla="*/ 2147483647 w 37"/>
                <a:gd name="T35" fmla="*/ 2147483647 h 21"/>
                <a:gd name="T36" fmla="*/ 2147483647 w 37"/>
                <a:gd name="T37" fmla="*/ 2147483647 h 21"/>
                <a:gd name="T38" fmla="*/ 2147483647 w 37"/>
                <a:gd name="T39" fmla="*/ 2147483647 h 21"/>
                <a:gd name="T40" fmla="*/ 2147483647 w 37"/>
                <a:gd name="T41" fmla="*/ 2147483647 h 21"/>
                <a:gd name="T42" fmla="*/ 2147483647 w 37"/>
                <a:gd name="T43" fmla="*/ 2147483647 h 21"/>
                <a:gd name="T44" fmla="*/ 2147483647 w 37"/>
                <a:gd name="T45" fmla="*/ 2147483647 h 21"/>
                <a:gd name="T46" fmla="*/ 2147483647 w 37"/>
                <a:gd name="T47" fmla="*/ 2147483647 h 21"/>
                <a:gd name="T48" fmla="*/ 2147483647 w 37"/>
                <a:gd name="T49" fmla="*/ 2147483647 h 21"/>
                <a:gd name="T50" fmla="*/ 2147483647 w 37"/>
                <a:gd name="T51" fmla="*/ 2147483647 h 21"/>
                <a:gd name="T52" fmla="*/ 2147483647 w 37"/>
                <a:gd name="T53" fmla="*/ 0 h 21"/>
                <a:gd name="T54" fmla="*/ 2147483647 w 37"/>
                <a:gd name="T55" fmla="*/ 0 h 21"/>
                <a:gd name="T56" fmla="*/ 2147483647 w 37"/>
                <a:gd name="T57" fmla="*/ 0 h 21"/>
                <a:gd name="T58" fmla="*/ 2147483647 w 3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1"/>
                <a:gd name="T92" fmla="*/ 37 w 3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1">
                  <a:moveTo>
                    <a:pt x="8" y="0"/>
                  </a:moveTo>
                  <a:lnTo>
                    <a:pt x="5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4" y="18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6"/>
                  </a:lnTo>
                  <a:lnTo>
                    <a:pt x="34" y="4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7" name="Line 2065"/>
            <p:cNvSpPr>
              <a:spLocks noChangeShapeType="1"/>
            </p:cNvSpPr>
            <p:nvPr/>
          </p:nvSpPr>
          <p:spPr bwMode="auto">
            <a:xfrm>
              <a:off x="3751748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8" name="Freeform 2066"/>
            <p:cNvSpPr>
              <a:spLocks/>
            </p:cNvSpPr>
            <p:nvPr/>
          </p:nvSpPr>
          <p:spPr bwMode="auto">
            <a:xfrm>
              <a:off x="3747598" y="2760882"/>
              <a:ext cx="8299" cy="5641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0 h 21"/>
                <a:gd name="T4" fmla="*/ 2147483647 w 31"/>
                <a:gd name="T5" fmla="*/ 0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0 w 31"/>
                <a:gd name="T11" fmla="*/ 2147483647 h 21"/>
                <a:gd name="T12" fmla="*/ 0 w 31"/>
                <a:gd name="T13" fmla="*/ 2147483647 h 21"/>
                <a:gd name="T14" fmla="*/ 0 w 31"/>
                <a:gd name="T15" fmla="*/ 2147483647 h 21"/>
                <a:gd name="T16" fmla="*/ 0 w 31"/>
                <a:gd name="T17" fmla="*/ 2147483647 h 21"/>
                <a:gd name="T18" fmla="*/ 0 w 31"/>
                <a:gd name="T19" fmla="*/ 2147483647 h 21"/>
                <a:gd name="T20" fmla="*/ 2147483647 w 31"/>
                <a:gd name="T21" fmla="*/ 2147483647 h 21"/>
                <a:gd name="T22" fmla="*/ 2147483647 w 31"/>
                <a:gd name="T23" fmla="*/ 2147483647 h 21"/>
                <a:gd name="T24" fmla="*/ 2147483647 w 31"/>
                <a:gd name="T25" fmla="*/ 2147483647 h 21"/>
                <a:gd name="T26" fmla="*/ 2147483647 w 31"/>
                <a:gd name="T27" fmla="*/ 2147483647 h 21"/>
                <a:gd name="T28" fmla="*/ 2147483647 w 31"/>
                <a:gd name="T29" fmla="*/ 2147483647 h 21"/>
                <a:gd name="T30" fmla="*/ 2147483647 w 31"/>
                <a:gd name="T31" fmla="*/ 2147483647 h 21"/>
                <a:gd name="T32" fmla="*/ 2147483647 w 31"/>
                <a:gd name="T33" fmla="*/ 2147483647 h 21"/>
                <a:gd name="T34" fmla="*/ 2147483647 w 31"/>
                <a:gd name="T35" fmla="*/ 2147483647 h 21"/>
                <a:gd name="T36" fmla="*/ 2147483647 w 31"/>
                <a:gd name="T37" fmla="*/ 2147483647 h 21"/>
                <a:gd name="T38" fmla="*/ 2147483647 w 31"/>
                <a:gd name="T39" fmla="*/ 2147483647 h 21"/>
                <a:gd name="T40" fmla="*/ 2147483647 w 31"/>
                <a:gd name="T41" fmla="*/ 2147483647 h 21"/>
                <a:gd name="T42" fmla="*/ 2147483647 w 31"/>
                <a:gd name="T43" fmla="*/ 2147483647 h 21"/>
                <a:gd name="T44" fmla="*/ 2147483647 w 31"/>
                <a:gd name="T45" fmla="*/ 2147483647 h 21"/>
                <a:gd name="T46" fmla="*/ 2147483647 w 31"/>
                <a:gd name="T47" fmla="*/ 2147483647 h 21"/>
                <a:gd name="T48" fmla="*/ 2147483647 w 31"/>
                <a:gd name="T49" fmla="*/ 2147483647 h 21"/>
                <a:gd name="T50" fmla="*/ 2147483647 w 31"/>
                <a:gd name="T51" fmla="*/ 2147483647 h 21"/>
                <a:gd name="T52" fmla="*/ 2147483647 w 31"/>
                <a:gd name="T53" fmla="*/ 0 h 21"/>
                <a:gd name="T54" fmla="*/ 2147483647 w 31"/>
                <a:gd name="T55" fmla="*/ 0 h 21"/>
                <a:gd name="T56" fmla="*/ 2147483647 w 31"/>
                <a:gd name="T57" fmla="*/ 0 h 21"/>
                <a:gd name="T58" fmla="*/ 2147483647 w 3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1"/>
                <a:gd name="T92" fmla="*/ 31 w 3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25" y="21"/>
                  </a:lnTo>
                  <a:lnTo>
                    <a:pt x="28" y="18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9" name="Line 2067"/>
            <p:cNvSpPr>
              <a:spLocks noChangeShapeType="1"/>
            </p:cNvSpPr>
            <p:nvPr/>
          </p:nvSpPr>
          <p:spPr bwMode="auto">
            <a:xfrm>
              <a:off x="3754514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0" name="Freeform 2068"/>
            <p:cNvSpPr>
              <a:spLocks/>
            </p:cNvSpPr>
            <p:nvPr/>
          </p:nvSpPr>
          <p:spPr bwMode="auto">
            <a:xfrm>
              <a:off x="3751748" y="2760882"/>
              <a:ext cx="17982" cy="5641"/>
            </a:xfrm>
            <a:custGeom>
              <a:avLst/>
              <a:gdLst>
                <a:gd name="T0" fmla="*/ 2147483647 w 66"/>
                <a:gd name="T1" fmla="*/ 0 h 21"/>
                <a:gd name="T2" fmla="*/ 2147483647 w 66"/>
                <a:gd name="T3" fmla="*/ 0 h 21"/>
                <a:gd name="T4" fmla="*/ 2147483647 w 66"/>
                <a:gd name="T5" fmla="*/ 0 h 21"/>
                <a:gd name="T6" fmla="*/ 2147483647 w 66"/>
                <a:gd name="T7" fmla="*/ 2147483647 h 21"/>
                <a:gd name="T8" fmla="*/ 2147483647 w 66"/>
                <a:gd name="T9" fmla="*/ 2147483647 h 21"/>
                <a:gd name="T10" fmla="*/ 2147483647 w 66"/>
                <a:gd name="T11" fmla="*/ 2147483647 h 21"/>
                <a:gd name="T12" fmla="*/ 2147483647 w 66"/>
                <a:gd name="T13" fmla="*/ 2147483647 h 21"/>
                <a:gd name="T14" fmla="*/ 0 w 66"/>
                <a:gd name="T15" fmla="*/ 2147483647 h 21"/>
                <a:gd name="T16" fmla="*/ 2147483647 w 66"/>
                <a:gd name="T17" fmla="*/ 2147483647 h 21"/>
                <a:gd name="T18" fmla="*/ 2147483647 w 66"/>
                <a:gd name="T19" fmla="*/ 2147483647 h 21"/>
                <a:gd name="T20" fmla="*/ 2147483647 w 66"/>
                <a:gd name="T21" fmla="*/ 2147483647 h 21"/>
                <a:gd name="T22" fmla="*/ 2147483647 w 66"/>
                <a:gd name="T23" fmla="*/ 2147483647 h 21"/>
                <a:gd name="T24" fmla="*/ 2147483647 w 66"/>
                <a:gd name="T25" fmla="*/ 2147483647 h 21"/>
                <a:gd name="T26" fmla="*/ 2147483647 w 66"/>
                <a:gd name="T27" fmla="*/ 2147483647 h 21"/>
                <a:gd name="T28" fmla="*/ 2147483647 w 66"/>
                <a:gd name="T29" fmla="*/ 2147483647 h 21"/>
                <a:gd name="T30" fmla="*/ 2147483647 w 66"/>
                <a:gd name="T31" fmla="*/ 2147483647 h 21"/>
                <a:gd name="T32" fmla="*/ 2147483647 w 66"/>
                <a:gd name="T33" fmla="*/ 2147483647 h 21"/>
                <a:gd name="T34" fmla="*/ 2147483647 w 66"/>
                <a:gd name="T35" fmla="*/ 2147483647 h 21"/>
                <a:gd name="T36" fmla="*/ 2147483647 w 66"/>
                <a:gd name="T37" fmla="*/ 2147483647 h 21"/>
                <a:gd name="T38" fmla="*/ 2147483647 w 66"/>
                <a:gd name="T39" fmla="*/ 2147483647 h 21"/>
                <a:gd name="T40" fmla="*/ 2147483647 w 66"/>
                <a:gd name="T41" fmla="*/ 2147483647 h 21"/>
                <a:gd name="T42" fmla="*/ 2147483647 w 66"/>
                <a:gd name="T43" fmla="*/ 2147483647 h 21"/>
                <a:gd name="T44" fmla="*/ 2147483647 w 66"/>
                <a:gd name="T45" fmla="*/ 2147483647 h 21"/>
                <a:gd name="T46" fmla="*/ 2147483647 w 66"/>
                <a:gd name="T47" fmla="*/ 2147483647 h 21"/>
                <a:gd name="T48" fmla="*/ 2147483647 w 66"/>
                <a:gd name="T49" fmla="*/ 2147483647 h 21"/>
                <a:gd name="T50" fmla="*/ 2147483647 w 66"/>
                <a:gd name="T51" fmla="*/ 2147483647 h 21"/>
                <a:gd name="T52" fmla="*/ 2147483647 w 66"/>
                <a:gd name="T53" fmla="*/ 0 h 21"/>
                <a:gd name="T54" fmla="*/ 2147483647 w 66"/>
                <a:gd name="T55" fmla="*/ 0 h 21"/>
                <a:gd name="T56" fmla="*/ 2147483647 w 66"/>
                <a:gd name="T57" fmla="*/ 0 h 21"/>
                <a:gd name="T58" fmla="*/ 2147483647 w 6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6"/>
                <a:gd name="T91" fmla="*/ 0 h 21"/>
                <a:gd name="T92" fmla="*/ 66 w 6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6" h="21">
                  <a:moveTo>
                    <a:pt x="10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51" y="21"/>
                  </a:lnTo>
                  <a:lnTo>
                    <a:pt x="56" y="21"/>
                  </a:lnTo>
                  <a:lnTo>
                    <a:pt x="60" y="21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15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1" name="Line 2069"/>
            <p:cNvSpPr>
              <a:spLocks noChangeShapeType="1"/>
            </p:cNvSpPr>
            <p:nvPr/>
          </p:nvSpPr>
          <p:spPr bwMode="auto">
            <a:xfrm>
              <a:off x="3765580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2" name="Freeform 2070"/>
            <p:cNvSpPr>
              <a:spLocks/>
            </p:cNvSpPr>
            <p:nvPr/>
          </p:nvSpPr>
          <p:spPr bwMode="auto">
            <a:xfrm>
              <a:off x="3764197" y="2760882"/>
              <a:ext cx="6917" cy="5641"/>
            </a:xfrm>
            <a:custGeom>
              <a:avLst/>
              <a:gdLst>
                <a:gd name="T0" fmla="*/ 2147483647 w 29"/>
                <a:gd name="T1" fmla="*/ 0 h 21"/>
                <a:gd name="T2" fmla="*/ 2147483647 w 29"/>
                <a:gd name="T3" fmla="*/ 0 h 21"/>
                <a:gd name="T4" fmla="*/ 2147483647 w 29"/>
                <a:gd name="T5" fmla="*/ 0 h 21"/>
                <a:gd name="T6" fmla="*/ 2147483647 w 29"/>
                <a:gd name="T7" fmla="*/ 2147483647 h 21"/>
                <a:gd name="T8" fmla="*/ 0 w 29"/>
                <a:gd name="T9" fmla="*/ 2147483647 h 21"/>
                <a:gd name="T10" fmla="*/ 0 w 29"/>
                <a:gd name="T11" fmla="*/ 2147483647 h 21"/>
                <a:gd name="T12" fmla="*/ 0 w 29"/>
                <a:gd name="T13" fmla="*/ 2147483647 h 21"/>
                <a:gd name="T14" fmla="*/ 0 w 29"/>
                <a:gd name="T15" fmla="*/ 2147483647 h 21"/>
                <a:gd name="T16" fmla="*/ 0 w 29"/>
                <a:gd name="T17" fmla="*/ 2147483647 h 21"/>
                <a:gd name="T18" fmla="*/ 0 w 29"/>
                <a:gd name="T19" fmla="*/ 2147483647 h 21"/>
                <a:gd name="T20" fmla="*/ 0 w 29"/>
                <a:gd name="T21" fmla="*/ 2147483647 h 21"/>
                <a:gd name="T22" fmla="*/ 2147483647 w 29"/>
                <a:gd name="T23" fmla="*/ 2147483647 h 21"/>
                <a:gd name="T24" fmla="*/ 2147483647 w 29"/>
                <a:gd name="T25" fmla="*/ 2147483647 h 21"/>
                <a:gd name="T26" fmla="*/ 2147483647 w 29"/>
                <a:gd name="T27" fmla="*/ 2147483647 h 21"/>
                <a:gd name="T28" fmla="*/ 2147483647 w 29"/>
                <a:gd name="T29" fmla="*/ 2147483647 h 21"/>
                <a:gd name="T30" fmla="*/ 2147483647 w 29"/>
                <a:gd name="T31" fmla="*/ 2147483647 h 21"/>
                <a:gd name="T32" fmla="*/ 2147483647 w 29"/>
                <a:gd name="T33" fmla="*/ 2147483647 h 21"/>
                <a:gd name="T34" fmla="*/ 2147483647 w 29"/>
                <a:gd name="T35" fmla="*/ 2147483647 h 21"/>
                <a:gd name="T36" fmla="*/ 2147483647 w 29"/>
                <a:gd name="T37" fmla="*/ 2147483647 h 21"/>
                <a:gd name="T38" fmla="*/ 2147483647 w 29"/>
                <a:gd name="T39" fmla="*/ 2147483647 h 21"/>
                <a:gd name="T40" fmla="*/ 2147483647 w 29"/>
                <a:gd name="T41" fmla="*/ 2147483647 h 21"/>
                <a:gd name="T42" fmla="*/ 2147483647 w 29"/>
                <a:gd name="T43" fmla="*/ 2147483647 h 21"/>
                <a:gd name="T44" fmla="*/ 2147483647 w 29"/>
                <a:gd name="T45" fmla="*/ 2147483647 h 21"/>
                <a:gd name="T46" fmla="*/ 2147483647 w 29"/>
                <a:gd name="T47" fmla="*/ 2147483647 h 21"/>
                <a:gd name="T48" fmla="*/ 2147483647 w 29"/>
                <a:gd name="T49" fmla="*/ 2147483647 h 21"/>
                <a:gd name="T50" fmla="*/ 2147483647 w 29"/>
                <a:gd name="T51" fmla="*/ 2147483647 h 21"/>
                <a:gd name="T52" fmla="*/ 2147483647 w 29"/>
                <a:gd name="T53" fmla="*/ 0 h 21"/>
                <a:gd name="T54" fmla="*/ 2147483647 w 29"/>
                <a:gd name="T55" fmla="*/ 0 h 21"/>
                <a:gd name="T56" fmla="*/ 2147483647 w 29"/>
                <a:gd name="T57" fmla="*/ 0 h 21"/>
                <a:gd name="T58" fmla="*/ 2147483647 w 2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1"/>
                <a:gd name="T92" fmla="*/ 29 w 2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1">
                  <a:moveTo>
                    <a:pt x="9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15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7" y="18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3" name="Line 2071"/>
            <p:cNvSpPr>
              <a:spLocks noChangeShapeType="1"/>
            </p:cNvSpPr>
            <p:nvPr/>
          </p:nvSpPr>
          <p:spPr bwMode="auto">
            <a:xfrm>
              <a:off x="3768347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4" name="Freeform 2072"/>
            <p:cNvSpPr>
              <a:spLocks/>
            </p:cNvSpPr>
            <p:nvPr/>
          </p:nvSpPr>
          <p:spPr bwMode="auto">
            <a:xfrm>
              <a:off x="3765580" y="2760882"/>
              <a:ext cx="19365" cy="5641"/>
            </a:xfrm>
            <a:custGeom>
              <a:avLst/>
              <a:gdLst>
                <a:gd name="T0" fmla="*/ 2147483647 w 69"/>
                <a:gd name="T1" fmla="*/ 0 h 21"/>
                <a:gd name="T2" fmla="*/ 2147483647 w 69"/>
                <a:gd name="T3" fmla="*/ 0 h 21"/>
                <a:gd name="T4" fmla="*/ 2147483647 w 69"/>
                <a:gd name="T5" fmla="*/ 0 h 21"/>
                <a:gd name="T6" fmla="*/ 2147483647 w 69"/>
                <a:gd name="T7" fmla="*/ 2147483647 h 21"/>
                <a:gd name="T8" fmla="*/ 2147483647 w 69"/>
                <a:gd name="T9" fmla="*/ 2147483647 h 21"/>
                <a:gd name="T10" fmla="*/ 0 w 69"/>
                <a:gd name="T11" fmla="*/ 2147483647 h 21"/>
                <a:gd name="T12" fmla="*/ 0 w 69"/>
                <a:gd name="T13" fmla="*/ 2147483647 h 21"/>
                <a:gd name="T14" fmla="*/ 0 w 69"/>
                <a:gd name="T15" fmla="*/ 2147483647 h 21"/>
                <a:gd name="T16" fmla="*/ 0 w 69"/>
                <a:gd name="T17" fmla="*/ 2147483647 h 21"/>
                <a:gd name="T18" fmla="*/ 0 w 69"/>
                <a:gd name="T19" fmla="*/ 2147483647 h 21"/>
                <a:gd name="T20" fmla="*/ 2147483647 w 69"/>
                <a:gd name="T21" fmla="*/ 2147483647 h 21"/>
                <a:gd name="T22" fmla="*/ 2147483647 w 69"/>
                <a:gd name="T23" fmla="*/ 2147483647 h 21"/>
                <a:gd name="T24" fmla="*/ 2147483647 w 69"/>
                <a:gd name="T25" fmla="*/ 2147483647 h 21"/>
                <a:gd name="T26" fmla="*/ 2147483647 w 69"/>
                <a:gd name="T27" fmla="*/ 2147483647 h 21"/>
                <a:gd name="T28" fmla="*/ 2147483647 w 69"/>
                <a:gd name="T29" fmla="*/ 2147483647 h 21"/>
                <a:gd name="T30" fmla="*/ 2147483647 w 69"/>
                <a:gd name="T31" fmla="*/ 2147483647 h 21"/>
                <a:gd name="T32" fmla="*/ 2147483647 w 69"/>
                <a:gd name="T33" fmla="*/ 2147483647 h 21"/>
                <a:gd name="T34" fmla="*/ 2147483647 w 69"/>
                <a:gd name="T35" fmla="*/ 2147483647 h 21"/>
                <a:gd name="T36" fmla="*/ 2147483647 w 69"/>
                <a:gd name="T37" fmla="*/ 2147483647 h 21"/>
                <a:gd name="T38" fmla="*/ 2147483647 w 69"/>
                <a:gd name="T39" fmla="*/ 2147483647 h 21"/>
                <a:gd name="T40" fmla="*/ 2147483647 w 69"/>
                <a:gd name="T41" fmla="*/ 2147483647 h 21"/>
                <a:gd name="T42" fmla="*/ 2147483647 w 69"/>
                <a:gd name="T43" fmla="*/ 2147483647 h 21"/>
                <a:gd name="T44" fmla="*/ 2147483647 w 69"/>
                <a:gd name="T45" fmla="*/ 2147483647 h 21"/>
                <a:gd name="T46" fmla="*/ 2147483647 w 69"/>
                <a:gd name="T47" fmla="*/ 2147483647 h 21"/>
                <a:gd name="T48" fmla="*/ 2147483647 w 69"/>
                <a:gd name="T49" fmla="*/ 2147483647 h 21"/>
                <a:gd name="T50" fmla="*/ 2147483647 w 69"/>
                <a:gd name="T51" fmla="*/ 2147483647 h 21"/>
                <a:gd name="T52" fmla="*/ 2147483647 w 69"/>
                <a:gd name="T53" fmla="*/ 0 h 21"/>
                <a:gd name="T54" fmla="*/ 2147483647 w 69"/>
                <a:gd name="T55" fmla="*/ 0 h 21"/>
                <a:gd name="T56" fmla="*/ 2147483647 w 69"/>
                <a:gd name="T57" fmla="*/ 0 h 21"/>
                <a:gd name="T58" fmla="*/ 2147483647 w 6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"/>
                <a:gd name="T91" fmla="*/ 0 h 21"/>
                <a:gd name="T92" fmla="*/ 69 w 6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55" y="21"/>
                  </a:lnTo>
                  <a:lnTo>
                    <a:pt x="60" y="21"/>
                  </a:lnTo>
                  <a:lnTo>
                    <a:pt x="63" y="21"/>
                  </a:lnTo>
                  <a:lnTo>
                    <a:pt x="63" y="18"/>
                  </a:lnTo>
                  <a:lnTo>
                    <a:pt x="66" y="18"/>
                  </a:lnTo>
                  <a:lnTo>
                    <a:pt x="66" y="15"/>
                  </a:lnTo>
                  <a:lnTo>
                    <a:pt x="69" y="12"/>
                  </a:lnTo>
                  <a:lnTo>
                    <a:pt x="69" y="10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5" name="Line 2073"/>
            <p:cNvSpPr>
              <a:spLocks noChangeShapeType="1"/>
            </p:cNvSpPr>
            <p:nvPr/>
          </p:nvSpPr>
          <p:spPr bwMode="auto">
            <a:xfrm>
              <a:off x="3782179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6" name="Freeform 2074"/>
            <p:cNvSpPr>
              <a:spLocks/>
            </p:cNvSpPr>
            <p:nvPr/>
          </p:nvSpPr>
          <p:spPr bwMode="auto">
            <a:xfrm>
              <a:off x="3779412" y="2760882"/>
              <a:ext cx="11065" cy="5641"/>
            </a:xfrm>
            <a:custGeom>
              <a:avLst/>
              <a:gdLst>
                <a:gd name="T0" fmla="*/ 2147483647 w 37"/>
                <a:gd name="T1" fmla="*/ 0 h 21"/>
                <a:gd name="T2" fmla="*/ 2147483647 w 37"/>
                <a:gd name="T3" fmla="*/ 0 h 21"/>
                <a:gd name="T4" fmla="*/ 2147483647 w 37"/>
                <a:gd name="T5" fmla="*/ 0 h 21"/>
                <a:gd name="T6" fmla="*/ 2147483647 w 37"/>
                <a:gd name="T7" fmla="*/ 2147483647 h 21"/>
                <a:gd name="T8" fmla="*/ 0 w 37"/>
                <a:gd name="T9" fmla="*/ 2147483647 h 21"/>
                <a:gd name="T10" fmla="*/ 0 w 37"/>
                <a:gd name="T11" fmla="*/ 2147483647 h 21"/>
                <a:gd name="T12" fmla="*/ 0 w 37"/>
                <a:gd name="T13" fmla="*/ 2147483647 h 21"/>
                <a:gd name="T14" fmla="*/ 0 w 37"/>
                <a:gd name="T15" fmla="*/ 2147483647 h 21"/>
                <a:gd name="T16" fmla="*/ 0 w 37"/>
                <a:gd name="T17" fmla="*/ 2147483647 h 21"/>
                <a:gd name="T18" fmla="*/ 0 w 37"/>
                <a:gd name="T19" fmla="*/ 2147483647 h 21"/>
                <a:gd name="T20" fmla="*/ 0 w 37"/>
                <a:gd name="T21" fmla="*/ 2147483647 h 21"/>
                <a:gd name="T22" fmla="*/ 2147483647 w 37"/>
                <a:gd name="T23" fmla="*/ 2147483647 h 21"/>
                <a:gd name="T24" fmla="*/ 2147483647 w 37"/>
                <a:gd name="T25" fmla="*/ 2147483647 h 21"/>
                <a:gd name="T26" fmla="*/ 2147483647 w 37"/>
                <a:gd name="T27" fmla="*/ 2147483647 h 21"/>
                <a:gd name="T28" fmla="*/ 2147483647 w 37"/>
                <a:gd name="T29" fmla="*/ 2147483647 h 21"/>
                <a:gd name="T30" fmla="*/ 2147483647 w 37"/>
                <a:gd name="T31" fmla="*/ 2147483647 h 21"/>
                <a:gd name="T32" fmla="*/ 2147483647 w 37"/>
                <a:gd name="T33" fmla="*/ 2147483647 h 21"/>
                <a:gd name="T34" fmla="*/ 2147483647 w 37"/>
                <a:gd name="T35" fmla="*/ 2147483647 h 21"/>
                <a:gd name="T36" fmla="*/ 2147483647 w 37"/>
                <a:gd name="T37" fmla="*/ 2147483647 h 21"/>
                <a:gd name="T38" fmla="*/ 2147483647 w 37"/>
                <a:gd name="T39" fmla="*/ 2147483647 h 21"/>
                <a:gd name="T40" fmla="*/ 2147483647 w 37"/>
                <a:gd name="T41" fmla="*/ 2147483647 h 21"/>
                <a:gd name="T42" fmla="*/ 2147483647 w 37"/>
                <a:gd name="T43" fmla="*/ 2147483647 h 21"/>
                <a:gd name="T44" fmla="*/ 2147483647 w 37"/>
                <a:gd name="T45" fmla="*/ 2147483647 h 21"/>
                <a:gd name="T46" fmla="*/ 2147483647 w 37"/>
                <a:gd name="T47" fmla="*/ 2147483647 h 21"/>
                <a:gd name="T48" fmla="*/ 2147483647 w 37"/>
                <a:gd name="T49" fmla="*/ 2147483647 h 21"/>
                <a:gd name="T50" fmla="*/ 2147483647 w 37"/>
                <a:gd name="T51" fmla="*/ 2147483647 h 21"/>
                <a:gd name="T52" fmla="*/ 2147483647 w 37"/>
                <a:gd name="T53" fmla="*/ 0 h 21"/>
                <a:gd name="T54" fmla="*/ 2147483647 w 37"/>
                <a:gd name="T55" fmla="*/ 0 h 21"/>
                <a:gd name="T56" fmla="*/ 2147483647 w 37"/>
                <a:gd name="T57" fmla="*/ 0 h 21"/>
                <a:gd name="T58" fmla="*/ 2147483647 w 3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1"/>
                <a:gd name="T92" fmla="*/ 37 w 3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1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8"/>
                  </a:lnTo>
                  <a:lnTo>
                    <a:pt x="35" y="18"/>
                  </a:lnTo>
                  <a:lnTo>
                    <a:pt x="35" y="15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7" name="Line 2075"/>
            <p:cNvSpPr>
              <a:spLocks noChangeShapeType="1"/>
            </p:cNvSpPr>
            <p:nvPr/>
          </p:nvSpPr>
          <p:spPr bwMode="auto">
            <a:xfrm>
              <a:off x="3786328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8" name="Freeform 2076"/>
            <p:cNvSpPr>
              <a:spLocks/>
            </p:cNvSpPr>
            <p:nvPr/>
          </p:nvSpPr>
          <p:spPr bwMode="auto">
            <a:xfrm>
              <a:off x="3784945" y="2760882"/>
              <a:ext cx="5533" cy="5641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0 h 21"/>
                <a:gd name="T6" fmla="*/ 2147483647 w 20"/>
                <a:gd name="T7" fmla="*/ 2147483647 h 21"/>
                <a:gd name="T8" fmla="*/ 2147483647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2147483647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0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8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9" name="Line 2077"/>
            <p:cNvSpPr>
              <a:spLocks noChangeShapeType="1"/>
            </p:cNvSpPr>
            <p:nvPr/>
          </p:nvSpPr>
          <p:spPr bwMode="auto">
            <a:xfrm>
              <a:off x="3787711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0" name="Freeform 2078"/>
            <p:cNvSpPr>
              <a:spLocks/>
            </p:cNvSpPr>
            <p:nvPr/>
          </p:nvSpPr>
          <p:spPr bwMode="auto">
            <a:xfrm>
              <a:off x="3784945" y="2760882"/>
              <a:ext cx="8299" cy="5641"/>
            </a:xfrm>
            <a:custGeom>
              <a:avLst/>
              <a:gdLst>
                <a:gd name="T0" fmla="*/ 2147483647 w 32"/>
                <a:gd name="T1" fmla="*/ 0 h 21"/>
                <a:gd name="T2" fmla="*/ 2147483647 w 32"/>
                <a:gd name="T3" fmla="*/ 0 h 21"/>
                <a:gd name="T4" fmla="*/ 2147483647 w 32"/>
                <a:gd name="T5" fmla="*/ 0 h 21"/>
                <a:gd name="T6" fmla="*/ 2147483647 w 32"/>
                <a:gd name="T7" fmla="*/ 2147483647 h 21"/>
                <a:gd name="T8" fmla="*/ 2147483647 w 32"/>
                <a:gd name="T9" fmla="*/ 2147483647 h 21"/>
                <a:gd name="T10" fmla="*/ 0 w 32"/>
                <a:gd name="T11" fmla="*/ 2147483647 h 21"/>
                <a:gd name="T12" fmla="*/ 0 w 32"/>
                <a:gd name="T13" fmla="*/ 2147483647 h 21"/>
                <a:gd name="T14" fmla="*/ 0 w 32"/>
                <a:gd name="T15" fmla="*/ 2147483647 h 21"/>
                <a:gd name="T16" fmla="*/ 0 w 32"/>
                <a:gd name="T17" fmla="*/ 2147483647 h 21"/>
                <a:gd name="T18" fmla="*/ 0 w 32"/>
                <a:gd name="T19" fmla="*/ 2147483647 h 21"/>
                <a:gd name="T20" fmla="*/ 2147483647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2147483647 h 21"/>
                <a:gd name="T42" fmla="*/ 2147483647 w 32"/>
                <a:gd name="T43" fmla="*/ 2147483647 h 21"/>
                <a:gd name="T44" fmla="*/ 2147483647 w 32"/>
                <a:gd name="T45" fmla="*/ 2147483647 h 21"/>
                <a:gd name="T46" fmla="*/ 2147483647 w 32"/>
                <a:gd name="T47" fmla="*/ 2147483647 h 21"/>
                <a:gd name="T48" fmla="*/ 2147483647 w 32"/>
                <a:gd name="T49" fmla="*/ 2147483647 h 21"/>
                <a:gd name="T50" fmla="*/ 2147483647 w 32"/>
                <a:gd name="T51" fmla="*/ 2147483647 h 21"/>
                <a:gd name="T52" fmla="*/ 2147483647 w 32"/>
                <a:gd name="T53" fmla="*/ 0 h 21"/>
                <a:gd name="T54" fmla="*/ 2147483647 w 32"/>
                <a:gd name="T55" fmla="*/ 0 h 21"/>
                <a:gd name="T56" fmla="*/ 2147483647 w 32"/>
                <a:gd name="T57" fmla="*/ 0 h 21"/>
                <a:gd name="T58" fmla="*/ 2147483647 w 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1"/>
                <a:gd name="T92" fmla="*/ 32 w 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1" name="Line 2079"/>
            <p:cNvSpPr>
              <a:spLocks noChangeShapeType="1"/>
            </p:cNvSpPr>
            <p:nvPr/>
          </p:nvSpPr>
          <p:spPr bwMode="auto">
            <a:xfrm>
              <a:off x="3790478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2" name="Freeform 2080"/>
            <p:cNvSpPr>
              <a:spLocks/>
            </p:cNvSpPr>
            <p:nvPr/>
          </p:nvSpPr>
          <p:spPr bwMode="auto">
            <a:xfrm>
              <a:off x="3787711" y="2760882"/>
              <a:ext cx="5533" cy="5641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0 h 21"/>
                <a:gd name="T6" fmla="*/ 2147483647 w 20"/>
                <a:gd name="T7" fmla="*/ 2147483647 h 21"/>
                <a:gd name="T8" fmla="*/ 0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0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0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7" y="18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3" name="Line 2081"/>
            <p:cNvSpPr>
              <a:spLocks noChangeShapeType="1"/>
            </p:cNvSpPr>
            <p:nvPr/>
          </p:nvSpPr>
          <p:spPr bwMode="auto">
            <a:xfrm>
              <a:off x="3790478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4" name="Freeform 2082"/>
            <p:cNvSpPr>
              <a:spLocks/>
            </p:cNvSpPr>
            <p:nvPr/>
          </p:nvSpPr>
          <p:spPr bwMode="auto">
            <a:xfrm>
              <a:off x="3787711" y="2760882"/>
              <a:ext cx="26281" cy="5641"/>
            </a:xfrm>
            <a:custGeom>
              <a:avLst/>
              <a:gdLst>
                <a:gd name="T0" fmla="*/ 2147483647 w 95"/>
                <a:gd name="T1" fmla="*/ 0 h 21"/>
                <a:gd name="T2" fmla="*/ 2147483647 w 95"/>
                <a:gd name="T3" fmla="*/ 0 h 21"/>
                <a:gd name="T4" fmla="*/ 2147483647 w 95"/>
                <a:gd name="T5" fmla="*/ 0 h 21"/>
                <a:gd name="T6" fmla="*/ 2147483647 w 95"/>
                <a:gd name="T7" fmla="*/ 2147483647 h 21"/>
                <a:gd name="T8" fmla="*/ 2147483647 w 95"/>
                <a:gd name="T9" fmla="*/ 2147483647 h 21"/>
                <a:gd name="T10" fmla="*/ 0 w 95"/>
                <a:gd name="T11" fmla="*/ 2147483647 h 21"/>
                <a:gd name="T12" fmla="*/ 0 w 95"/>
                <a:gd name="T13" fmla="*/ 2147483647 h 21"/>
                <a:gd name="T14" fmla="*/ 0 w 95"/>
                <a:gd name="T15" fmla="*/ 2147483647 h 21"/>
                <a:gd name="T16" fmla="*/ 0 w 95"/>
                <a:gd name="T17" fmla="*/ 2147483647 h 21"/>
                <a:gd name="T18" fmla="*/ 0 w 95"/>
                <a:gd name="T19" fmla="*/ 2147483647 h 21"/>
                <a:gd name="T20" fmla="*/ 2147483647 w 95"/>
                <a:gd name="T21" fmla="*/ 2147483647 h 21"/>
                <a:gd name="T22" fmla="*/ 2147483647 w 95"/>
                <a:gd name="T23" fmla="*/ 2147483647 h 21"/>
                <a:gd name="T24" fmla="*/ 2147483647 w 95"/>
                <a:gd name="T25" fmla="*/ 2147483647 h 21"/>
                <a:gd name="T26" fmla="*/ 2147483647 w 95"/>
                <a:gd name="T27" fmla="*/ 2147483647 h 21"/>
                <a:gd name="T28" fmla="*/ 2147483647 w 95"/>
                <a:gd name="T29" fmla="*/ 2147483647 h 21"/>
                <a:gd name="T30" fmla="*/ 2147483647 w 95"/>
                <a:gd name="T31" fmla="*/ 2147483647 h 21"/>
                <a:gd name="T32" fmla="*/ 2147483647 w 95"/>
                <a:gd name="T33" fmla="*/ 2147483647 h 21"/>
                <a:gd name="T34" fmla="*/ 2147483647 w 95"/>
                <a:gd name="T35" fmla="*/ 2147483647 h 21"/>
                <a:gd name="T36" fmla="*/ 2147483647 w 95"/>
                <a:gd name="T37" fmla="*/ 2147483647 h 21"/>
                <a:gd name="T38" fmla="*/ 2147483647 w 95"/>
                <a:gd name="T39" fmla="*/ 2147483647 h 21"/>
                <a:gd name="T40" fmla="*/ 2147483647 w 95"/>
                <a:gd name="T41" fmla="*/ 2147483647 h 21"/>
                <a:gd name="T42" fmla="*/ 2147483647 w 95"/>
                <a:gd name="T43" fmla="*/ 2147483647 h 21"/>
                <a:gd name="T44" fmla="*/ 2147483647 w 95"/>
                <a:gd name="T45" fmla="*/ 2147483647 h 21"/>
                <a:gd name="T46" fmla="*/ 2147483647 w 95"/>
                <a:gd name="T47" fmla="*/ 2147483647 h 21"/>
                <a:gd name="T48" fmla="*/ 2147483647 w 95"/>
                <a:gd name="T49" fmla="*/ 2147483647 h 21"/>
                <a:gd name="T50" fmla="*/ 2147483647 w 95"/>
                <a:gd name="T51" fmla="*/ 2147483647 h 21"/>
                <a:gd name="T52" fmla="*/ 2147483647 w 95"/>
                <a:gd name="T53" fmla="*/ 0 h 21"/>
                <a:gd name="T54" fmla="*/ 2147483647 w 95"/>
                <a:gd name="T55" fmla="*/ 0 h 21"/>
                <a:gd name="T56" fmla="*/ 2147483647 w 95"/>
                <a:gd name="T57" fmla="*/ 0 h 21"/>
                <a:gd name="T58" fmla="*/ 2147483647 w 9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5"/>
                <a:gd name="T91" fmla="*/ 0 h 21"/>
                <a:gd name="T92" fmla="*/ 95 w 9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5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0" y="21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9" y="18"/>
                  </a:lnTo>
                  <a:lnTo>
                    <a:pt x="92" y="18"/>
                  </a:lnTo>
                  <a:lnTo>
                    <a:pt x="92" y="15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5" name="Line 2083"/>
            <p:cNvSpPr>
              <a:spLocks noChangeShapeType="1"/>
            </p:cNvSpPr>
            <p:nvPr/>
          </p:nvSpPr>
          <p:spPr bwMode="auto">
            <a:xfrm>
              <a:off x="3811226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6" name="Freeform 2084"/>
            <p:cNvSpPr>
              <a:spLocks/>
            </p:cNvSpPr>
            <p:nvPr/>
          </p:nvSpPr>
          <p:spPr bwMode="auto">
            <a:xfrm>
              <a:off x="3808459" y="2760882"/>
              <a:ext cx="5533" cy="5641"/>
            </a:xfrm>
            <a:custGeom>
              <a:avLst/>
              <a:gdLst>
                <a:gd name="T0" fmla="*/ 2147483647 w 23"/>
                <a:gd name="T1" fmla="*/ 0 h 21"/>
                <a:gd name="T2" fmla="*/ 2147483647 w 23"/>
                <a:gd name="T3" fmla="*/ 0 h 21"/>
                <a:gd name="T4" fmla="*/ 2147483647 w 23"/>
                <a:gd name="T5" fmla="*/ 0 h 21"/>
                <a:gd name="T6" fmla="*/ 2147483647 w 23"/>
                <a:gd name="T7" fmla="*/ 2147483647 h 21"/>
                <a:gd name="T8" fmla="*/ 0 w 23"/>
                <a:gd name="T9" fmla="*/ 2147483647 h 21"/>
                <a:gd name="T10" fmla="*/ 0 w 23"/>
                <a:gd name="T11" fmla="*/ 2147483647 h 21"/>
                <a:gd name="T12" fmla="*/ 0 w 23"/>
                <a:gd name="T13" fmla="*/ 2147483647 h 21"/>
                <a:gd name="T14" fmla="*/ 0 w 23"/>
                <a:gd name="T15" fmla="*/ 2147483647 h 21"/>
                <a:gd name="T16" fmla="*/ 0 w 23"/>
                <a:gd name="T17" fmla="*/ 2147483647 h 21"/>
                <a:gd name="T18" fmla="*/ 0 w 23"/>
                <a:gd name="T19" fmla="*/ 2147483647 h 21"/>
                <a:gd name="T20" fmla="*/ 0 w 23"/>
                <a:gd name="T21" fmla="*/ 2147483647 h 21"/>
                <a:gd name="T22" fmla="*/ 2147483647 w 23"/>
                <a:gd name="T23" fmla="*/ 2147483647 h 21"/>
                <a:gd name="T24" fmla="*/ 2147483647 w 23"/>
                <a:gd name="T25" fmla="*/ 2147483647 h 21"/>
                <a:gd name="T26" fmla="*/ 2147483647 w 23"/>
                <a:gd name="T27" fmla="*/ 2147483647 h 21"/>
                <a:gd name="T28" fmla="*/ 2147483647 w 23"/>
                <a:gd name="T29" fmla="*/ 2147483647 h 21"/>
                <a:gd name="T30" fmla="*/ 2147483647 w 23"/>
                <a:gd name="T31" fmla="*/ 2147483647 h 21"/>
                <a:gd name="T32" fmla="*/ 2147483647 w 23"/>
                <a:gd name="T33" fmla="*/ 2147483647 h 21"/>
                <a:gd name="T34" fmla="*/ 2147483647 w 23"/>
                <a:gd name="T35" fmla="*/ 2147483647 h 21"/>
                <a:gd name="T36" fmla="*/ 2147483647 w 23"/>
                <a:gd name="T37" fmla="*/ 2147483647 h 21"/>
                <a:gd name="T38" fmla="*/ 2147483647 w 23"/>
                <a:gd name="T39" fmla="*/ 2147483647 h 21"/>
                <a:gd name="T40" fmla="*/ 2147483647 w 23"/>
                <a:gd name="T41" fmla="*/ 2147483647 h 21"/>
                <a:gd name="T42" fmla="*/ 2147483647 w 23"/>
                <a:gd name="T43" fmla="*/ 2147483647 h 21"/>
                <a:gd name="T44" fmla="*/ 2147483647 w 23"/>
                <a:gd name="T45" fmla="*/ 2147483647 h 21"/>
                <a:gd name="T46" fmla="*/ 2147483647 w 23"/>
                <a:gd name="T47" fmla="*/ 2147483647 h 21"/>
                <a:gd name="T48" fmla="*/ 2147483647 w 23"/>
                <a:gd name="T49" fmla="*/ 2147483647 h 21"/>
                <a:gd name="T50" fmla="*/ 2147483647 w 23"/>
                <a:gd name="T51" fmla="*/ 2147483647 h 21"/>
                <a:gd name="T52" fmla="*/ 2147483647 w 23"/>
                <a:gd name="T53" fmla="*/ 0 h 21"/>
                <a:gd name="T54" fmla="*/ 2147483647 w 23"/>
                <a:gd name="T55" fmla="*/ 0 h 21"/>
                <a:gd name="T56" fmla="*/ 2147483647 w 23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1"/>
                <a:gd name="T89" fmla="*/ 23 w 23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1">
                  <a:moveTo>
                    <a:pt x="9" y="0"/>
                  </a:moveTo>
                  <a:lnTo>
                    <a:pt x="6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8" y="18"/>
                  </a:lnTo>
                  <a:lnTo>
                    <a:pt x="21" y="18"/>
                  </a:lnTo>
                  <a:lnTo>
                    <a:pt x="21" y="15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7" name="Line 2085"/>
            <p:cNvSpPr>
              <a:spLocks noChangeShapeType="1"/>
            </p:cNvSpPr>
            <p:nvPr/>
          </p:nvSpPr>
          <p:spPr bwMode="auto">
            <a:xfrm>
              <a:off x="3811226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8" name="Freeform 2086"/>
            <p:cNvSpPr>
              <a:spLocks/>
            </p:cNvSpPr>
            <p:nvPr/>
          </p:nvSpPr>
          <p:spPr bwMode="auto">
            <a:xfrm>
              <a:off x="3809843" y="2760882"/>
              <a:ext cx="6917" cy="5641"/>
            </a:xfrm>
            <a:custGeom>
              <a:avLst/>
              <a:gdLst>
                <a:gd name="T0" fmla="*/ 2147483647 w 29"/>
                <a:gd name="T1" fmla="*/ 0 h 21"/>
                <a:gd name="T2" fmla="*/ 2147483647 w 29"/>
                <a:gd name="T3" fmla="*/ 0 h 21"/>
                <a:gd name="T4" fmla="*/ 2147483647 w 29"/>
                <a:gd name="T5" fmla="*/ 0 h 21"/>
                <a:gd name="T6" fmla="*/ 2147483647 w 29"/>
                <a:gd name="T7" fmla="*/ 2147483647 h 21"/>
                <a:gd name="T8" fmla="*/ 0 w 29"/>
                <a:gd name="T9" fmla="*/ 2147483647 h 21"/>
                <a:gd name="T10" fmla="*/ 0 w 29"/>
                <a:gd name="T11" fmla="*/ 2147483647 h 21"/>
                <a:gd name="T12" fmla="*/ 0 w 29"/>
                <a:gd name="T13" fmla="*/ 2147483647 h 21"/>
                <a:gd name="T14" fmla="*/ 0 w 29"/>
                <a:gd name="T15" fmla="*/ 2147483647 h 21"/>
                <a:gd name="T16" fmla="*/ 0 w 29"/>
                <a:gd name="T17" fmla="*/ 2147483647 h 21"/>
                <a:gd name="T18" fmla="*/ 0 w 29"/>
                <a:gd name="T19" fmla="*/ 2147483647 h 21"/>
                <a:gd name="T20" fmla="*/ 0 w 29"/>
                <a:gd name="T21" fmla="*/ 2147483647 h 21"/>
                <a:gd name="T22" fmla="*/ 2147483647 w 29"/>
                <a:gd name="T23" fmla="*/ 2147483647 h 21"/>
                <a:gd name="T24" fmla="*/ 2147483647 w 29"/>
                <a:gd name="T25" fmla="*/ 2147483647 h 21"/>
                <a:gd name="T26" fmla="*/ 2147483647 w 29"/>
                <a:gd name="T27" fmla="*/ 2147483647 h 21"/>
                <a:gd name="T28" fmla="*/ 2147483647 w 29"/>
                <a:gd name="T29" fmla="*/ 2147483647 h 21"/>
                <a:gd name="T30" fmla="*/ 2147483647 w 29"/>
                <a:gd name="T31" fmla="*/ 2147483647 h 21"/>
                <a:gd name="T32" fmla="*/ 2147483647 w 29"/>
                <a:gd name="T33" fmla="*/ 2147483647 h 21"/>
                <a:gd name="T34" fmla="*/ 2147483647 w 29"/>
                <a:gd name="T35" fmla="*/ 2147483647 h 21"/>
                <a:gd name="T36" fmla="*/ 2147483647 w 29"/>
                <a:gd name="T37" fmla="*/ 2147483647 h 21"/>
                <a:gd name="T38" fmla="*/ 2147483647 w 29"/>
                <a:gd name="T39" fmla="*/ 2147483647 h 21"/>
                <a:gd name="T40" fmla="*/ 2147483647 w 29"/>
                <a:gd name="T41" fmla="*/ 2147483647 h 21"/>
                <a:gd name="T42" fmla="*/ 2147483647 w 29"/>
                <a:gd name="T43" fmla="*/ 2147483647 h 21"/>
                <a:gd name="T44" fmla="*/ 2147483647 w 29"/>
                <a:gd name="T45" fmla="*/ 2147483647 h 21"/>
                <a:gd name="T46" fmla="*/ 2147483647 w 29"/>
                <a:gd name="T47" fmla="*/ 2147483647 h 21"/>
                <a:gd name="T48" fmla="*/ 2147483647 w 29"/>
                <a:gd name="T49" fmla="*/ 2147483647 h 21"/>
                <a:gd name="T50" fmla="*/ 2147483647 w 29"/>
                <a:gd name="T51" fmla="*/ 2147483647 h 21"/>
                <a:gd name="T52" fmla="*/ 2147483647 w 29"/>
                <a:gd name="T53" fmla="*/ 0 h 21"/>
                <a:gd name="T54" fmla="*/ 2147483647 w 29"/>
                <a:gd name="T55" fmla="*/ 0 h 21"/>
                <a:gd name="T56" fmla="*/ 2147483647 w 29"/>
                <a:gd name="T57" fmla="*/ 0 h 21"/>
                <a:gd name="T58" fmla="*/ 2147483647 w 2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1"/>
                <a:gd name="T92" fmla="*/ 29 w 2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1">
                  <a:moveTo>
                    <a:pt x="8" y="0"/>
                  </a:moveTo>
                  <a:lnTo>
                    <a:pt x="5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14" y="21"/>
                  </a:lnTo>
                  <a:lnTo>
                    <a:pt x="19" y="21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9" name="Line 2087"/>
            <p:cNvSpPr>
              <a:spLocks noChangeShapeType="1"/>
            </p:cNvSpPr>
            <p:nvPr/>
          </p:nvSpPr>
          <p:spPr bwMode="auto">
            <a:xfrm>
              <a:off x="3813992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0" name="Freeform 2088"/>
            <p:cNvSpPr>
              <a:spLocks/>
            </p:cNvSpPr>
            <p:nvPr/>
          </p:nvSpPr>
          <p:spPr bwMode="auto">
            <a:xfrm>
              <a:off x="3811226" y="2760882"/>
              <a:ext cx="29047" cy="5641"/>
            </a:xfrm>
            <a:custGeom>
              <a:avLst/>
              <a:gdLst>
                <a:gd name="T0" fmla="*/ 2147483647 w 106"/>
                <a:gd name="T1" fmla="*/ 0 h 21"/>
                <a:gd name="T2" fmla="*/ 2147483647 w 106"/>
                <a:gd name="T3" fmla="*/ 0 h 21"/>
                <a:gd name="T4" fmla="*/ 2147483647 w 106"/>
                <a:gd name="T5" fmla="*/ 0 h 21"/>
                <a:gd name="T6" fmla="*/ 2147483647 w 106"/>
                <a:gd name="T7" fmla="*/ 2147483647 h 21"/>
                <a:gd name="T8" fmla="*/ 2147483647 w 106"/>
                <a:gd name="T9" fmla="*/ 2147483647 h 21"/>
                <a:gd name="T10" fmla="*/ 0 w 106"/>
                <a:gd name="T11" fmla="*/ 2147483647 h 21"/>
                <a:gd name="T12" fmla="*/ 0 w 106"/>
                <a:gd name="T13" fmla="*/ 2147483647 h 21"/>
                <a:gd name="T14" fmla="*/ 0 w 106"/>
                <a:gd name="T15" fmla="*/ 2147483647 h 21"/>
                <a:gd name="T16" fmla="*/ 0 w 106"/>
                <a:gd name="T17" fmla="*/ 2147483647 h 21"/>
                <a:gd name="T18" fmla="*/ 0 w 106"/>
                <a:gd name="T19" fmla="*/ 2147483647 h 21"/>
                <a:gd name="T20" fmla="*/ 2147483647 w 106"/>
                <a:gd name="T21" fmla="*/ 2147483647 h 21"/>
                <a:gd name="T22" fmla="*/ 2147483647 w 106"/>
                <a:gd name="T23" fmla="*/ 2147483647 h 21"/>
                <a:gd name="T24" fmla="*/ 2147483647 w 106"/>
                <a:gd name="T25" fmla="*/ 2147483647 h 21"/>
                <a:gd name="T26" fmla="*/ 2147483647 w 106"/>
                <a:gd name="T27" fmla="*/ 2147483647 h 21"/>
                <a:gd name="T28" fmla="*/ 2147483647 w 106"/>
                <a:gd name="T29" fmla="*/ 2147483647 h 21"/>
                <a:gd name="T30" fmla="*/ 2147483647 w 106"/>
                <a:gd name="T31" fmla="*/ 2147483647 h 21"/>
                <a:gd name="T32" fmla="*/ 2147483647 w 106"/>
                <a:gd name="T33" fmla="*/ 2147483647 h 21"/>
                <a:gd name="T34" fmla="*/ 2147483647 w 106"/>
                <a:gd name="T35" fmla="*/ 2147483647 h 21"/>
                <a:gd name="T36" fmla="*/ 2147483647 w 106"/>
                <a:gd name="T37" fmla="*/ 2147483647 h 21"/>
                <a:gd name="T38" fmla="*/ 2147483647 w 106"/>
                <a:gd name="T39" fmla="*/ 2147483647 h 21"/>
                <a:gd name="T40" fmla="*/ 2147483647 w 106"/>
                <a:gd name="T41" fmla="*/ 2147483647 h 21"/>
                <a:gd name="T42" fmla="*/ 2147483647 w 106"/>
                <a:gd name="T43" fmla="*/ 2147483647 h 21"/>
                <a:gd name="T44" fmla="*/ 2147483647 w 106"/>
                <a:gd name="T45" fmla="*/ 2147483647 h 21"/>
                <a:gd name="T46" fmla="*/ 2147483647 w 106"/>
                <a:gd name="T47" fmla="*/ 2147483647 h 21"/>
                <a:gd name="T48" fmla="*/ 2147483647 w 106"/>
                <a:gd name="T49" fmla="*/ 2147483647 h 21"/>
                <a:gd name="T50" fmla="*/ 2147483647 w 106"/>
                <a:gd name="T51" fmla="*/ 2147483647 h 21"/>
                <a:gd name="T52" fmla="*/ 2147483647 w 106"/>
                <a:gd name="T53" fmla="*/ 0 h 21"/>
                <a:gd name="T54" fmla="*/ 2147483647 w 106"/>
                <a:gd name="T55" fmla="*/ 0 h 21"/>
                <a:gd name="T56" fmla="*/ 2147483647 w 106"/>
                <a:gd name="T57" fmla="*/ 0 h 21"/>
                <a:gd name="T58" fmla="*/ 2147483647 w 106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6"/>
                <a:gd name="T91" fmla="*/ 0 h 21"/>
                <a:gd name="T92" fmla="*/ 106 w 106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6" h="21">
                  <a:moveTo>
                    <a:pt x="11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95" y="21"/>
                  </a:lnTo>
                  <a:lnTo>
                    <a:pt x="101" y="21"/>
                  </a:lnTo>
                  <a:lnTo>
                    <a:pt x="104" y="21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6" y="15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" name="Line 2089"/>
            <p:cNvSpPr>
              <a:spLocks noChangeShapeType="1"/>
            </p:cNvSpPr>
            <p:nvPr/>
          </p:nvSpPr>
          <p:spPr bwMode="auto">
            <a:xfrm>
              <a:off x="3838889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" name="Freeform 2090"/>
            <p:cNvSpPr>
              <a:spLocks/>
            </p:cNvSpPr>
            <p:nvPr/>
          </p:nvSpPr>
          <p:spPr bwMode="auto">
            <a:xfrm>
              <a:off x="3836123" y="2760882"/>
              <a:ext cx="12449" cy="5641"/>
            </a:xfrm>
            <a:custGeom>
              <a:avLst/>
              <a:gdLst>
                <a:gd name="T0" fmla="*/ 2147483647 w 45"/>
                <a:gd name="T1" fmla="*/ 0 h 21"/>
                <a:gd name="T2" fmla="*/ 2147483647 w 45"/>
                <a:gd name="T3" fmla="*/ 0 h 21"/>
                <a:gd name="T4" fmla="*/ 2147483647 w 45"/>
                <a:gd name="T5" fmla="*/ 0 h 21"/>
                <a:gd name="T6" fmla="*/ 2147483647 w 45"/>
                <a:gd name="T7" fmla="*/ 2147483647 h 21"/>
                <a:gd name="T8" fmla="*/ 2147483647 w 45"/>
                <a:gd name="T9" fmla="*/ 2147483647 h 21"/>
                <a:gd name="T10" fmla="*/ 2147483647 w 45"/>
                <a:gd name="T11" fmla="*/ 2147483647 h 21"/>
                <a:gd name="T12" fmla="*/ 2147483647 w 45"/>
                <a:gd name="T13" fmla="*/ 2147483647 h 21"/>
                <a:gd name="T14" fmla="*/ 0 w 45"/>
                <a:gd name="T15" fmla="*/ 2147483647 h 21"/>
                <a:gd name="T16" fmla="*/ 2147483647 w 45"/>
                <a:gd name="T17" fmla="*/ 2147483647 h 21"/>
                <a:gd name="T18" fmla="*/ 2147483647 w 45"/>
                <a:gd name="T19" fmla="*/ 2147483647 h 21"/>
                <a:gd name="T20" fmla="*/ 2147483647 w 45"/>
                <a:gd name="T21" fmla="*/ 2147483647 h 21"/>
                <a:gd name="T22" fmla="*/ 2147483647 w 45"/>
                <a:gd name="T23" fmla="*/ 2147483647 h 21"/>
                <a:gd name="T24" fmla="*/ 2147483647 w 45"/>
                <a:gd name="T25" fmla="*/ 2147483647 h 21"/>
                <a:gd name="T26" fmla="*/ 2147483647 w 45"/>
                <a:gd name="T27" fmla="*/ 2147483647 h 21"/>
                <a:gd name="T28" fmla="*/ 2147483647 w 45"/>
                <a:gd name="T29" fmla="*/ 2147483647 h 21"/>
                <a:gd name="T30" fmla="*/ 2147483647 w 45"/>
                <a:gd name="T31" fmla="*/ 2147483647 h 21"/>
                <a:gd name="T32" fmla="*/ 2147483647 w 45"/>
                <a:gd name="T33" fmla="*/ 2147483647 h 21"/>
                <a:gd name="T34" fmla="*/ 2147483647 w 45"/>
                <a:gd name="T35" fmla="*/ 2147483647 h 21"/>
                <a:gd name="T36" fmla="*/ 2147483647 w 45"/>
                <a:gd name="T37" fmla="*/ 2147483647 h 21"/>
                <a:gd name="T38" fmla="*/ 2147483647 w 45"/>
                <a:gd name="T39" fmla="*/ 2147483647 h 21"/>
                <a:gd name="T40" fmla="*/ 2147483647 w 45"/>
                <a:gd name="T41" fmla="*/ 2147483647 h 21"/>
                <a:gd name="T42" fmla="*/ 2147483647 w 45"/>
                <a:gd name="T43" fmla="*/ 2147483647 h 21"/>
                <a:gd name="T44" fmla="*/ 2147483647 w 45"/>
                <a:gd name="T45" fmla="*/ 2147483647 h 21"/>
                <a:gd name="T46" fmla="*/ 2147483647 w 45"/>
                <a:gd name="T47" fmla="*/ 2147483647 h 21"/>
                <a:gd name="T48" fmla="*/ 2147483647 w 45"/>
                <a:gd name="T49" fmla="*/ 2147483647 h 21"/>
                <a:gd name="T50" fmla="*/ 2147483647 w 45"/>
                <a:gd name="T51" fmla="*/ 2147483647 h 21"/>
                <a:gd name="T52" fmla="*/ 2147483647 w 45"/>
                <a:gd name="T53" fmla="*/ 0 h 21"/>
                <a:gd name="T54" fmla="*/ 2147483647 w 45"/>
                <a:gd name="T55" fmla="*/ 0 h 21"/>
                <a:gd name="T56" fmla="*/ 2147483647 w 45"/>
                <a:gd name="T57" fmla="*/ 0 h 21"/>
                <a:gd name="T58" fmla="*/ 2147483647 w 4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5"/>
                <a:gd name="T91" fmla="*/ 0 h 21"/>
                <a:gd name="T92" fmla="*/ 45 w 4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5" h="21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31" y="21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3" y="18"/>
                  </a:lnTo>
                  <a:lnTo>
                    <a:pt x="45" y="15"/>
                  </a:lnTo>
                  <a:lnTo>
                    <a:pt x="45" y="12"/>
                  </a:lnTo>
                  <a:lnTo>
                    <a:pt x="45" y="10"/>
                  </a:lnTo>
                  <a:lnTo>
                    <a:pt x="45" y="6"/>
                  </a:lnTo>
                  <a:lnTo>
                    <a:pt x="43" y="4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" name="Line 2091"/>
            <p:cNvSpPr>
              <a:spLocks noChangeShapeType="1"/>
            </p:cNvSpPr>
            <p:nvPr/>
          </p:nvSpPr>
          <p:spPr bwMode="auto">
            <a:xfrm>
              <a:off x="3844423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" name="Freeform 2092"/>
            <p:cNvSpPr>
              <a:spLocks/>
            </p:cNvSpPr>
            <p:nvPr/>
          </p:nvSpPr>
          <p:spPr bwMode="auto">
            <a:xfrm>
              <a:off x="3843039" y="2760882"/>
              <a:ext cx="9683" cy="5641"/>
            </a:xfrm>
            <a:custGeom>
              <a:avLst/>
              <a:gdLst>
                <a:gd name="T0" fmla="*/ 2147483647 w 37"/>
                <a:gd name="T1" fmla="*/ 0 h 21"/>
                <a:gd name="T2" fmla="*/ 2147483647 w 37"/>
                <a:gd name="T3" fmla="*/ 0 h 21"/>
                <a:gd name="T4" fmla="*/ 2147483647 w 37"/>
                <a:gd name="T5" fmla="*/ 0 h 21"/>
                <a:gd name="T6" fmla="*/ 2147483647 w 37"/>
                <a:gd name="T7" fmla="*/ 2147483647 h 21"/>
                <a:gd name="T8" fmla="*/ 2147483647 w 37"/>
                <a:gd name="T9" fmla="*/ 2147483647 h 21"/>
                <a:gd name="T10" fmla="*/ 0 w 37"/>
                <a:gd name="T11" fmla="*/ 2147483647 h 21"/>
                <a:gd name="T12" fmla="*/ 0 w 37"/>
                <a:gd name="T13" fmla="*/ 2147483647 h 21"/>
                <a:gd name="T14" fmla="*/ 0 w 37"/>
                <a:gd name="T15" fmla="*/ 2147483647 h 21"/>
                <a:gd name="T16" fmla="*/ 0 w 37"/>
                <a:gd name="T17" fmla="*/ 2147483647 h 21"/>
                <a:gd name="T18" fmla="*/ 0 w 37"/>
                <a:gd name="T19" fmla="*/ 2147483647 h 21"/>
                <a:gd name="T20" fmla="*/ 2147483647 w 37"/>
                <a:gd name="T21" fmla="*/ 2147483647 h 21"/>
                <a:gd name="T22" fmla="*/ 2147483647 w 37"/>
                <a:gd name="T23" fmla="*/ 2147483647 h 21"/>
                <a:gd name="T24" fmla="*/ 2147483647 w 37"/>
                <a:gd name="T25" fmla="*/ 2147483647 h 21"/>
                <a:gd name="T26" fmla="*/ 2147483647 w 37"/>
                <a:gd name="T27" fmla="*/ 2147483647 h 21"/>
                <a:gd name="T28" fmla="*/ 2147483647 w 37"/>
                <a:gd name="T29" fmla="*/ 2147483647 h 21"/>
                <a:gd name="T30" fmla="*/ 2147483647 w 37"/>
                <a:gd name="T31" fmla="*/ 2147483647 h 21"/>
                <a:gd name="T32" fmla="*/ 2147483647 w 37"/>
                <a:gd name="T33" fmla="*/ 2147483647 h 21"/>
                <a:gd name="T34" fmla="*/ 2147483647 w 37"/>
                <a:gd name="T35" fmla="*/ 2147483647 h 21"/>
                <a:gd name="T36" fmla="*/ 2147483647 w 37"/>
                <a:gd name="T37" fmla="*/ 2147483647 h 21"/>
                <a:gd name="T38" fmla="*/ 2147483647 w 37"/>
                <a:gd name="T39" fmla="*/ 2147483647 h 21"/>
                <a:gd name="T40" fmla="*/ 2147483647 w 37"/>
                <a:gd name="T41" fmla="*/ 2147483647 h 21"/>
                <a:gd name="T42" fmla="*/ 2147483647 w 37"/>
                <a:gd name="T43" fmla="*/ 2147483647 h 21"/>
                <a:gd name="T44" fmla="*/ 2147483647 w 37"/>
                <a:gd name="T45" fmla="*/ 2147483647 h 21"/>
                <a:gd name="T46" fmla="*/ 2147483647 w 37"/>
                <a:gd name="T47" fmla="*/ 2147483647 h 21"/>
                <a:gd name="T48" fmla="*/ 2147483647 w 37"/>
                <a:gd name="T49" fmla="*/ 2147483647 h 21"/>
                <a:gd name="T50" fmla="*/ 2147483647 w 37"/>
                <a:gd name="T51" fmla="*/ 2147483647 h 21"/>
                <a:gd name="T52" fmla="*/ 2147483647 w 37"/>
                <a:gd name="T53" fmla="*/ 0 h 21"/>
                <a:gd name="T54" fmla="*/ 2147483647 w 37"/>
                <a:gd name="T55" fmla="*/ 0 h 21"/>
                <a:gd name="T56" fmla="*/ 2147483647 w 37"/>
                <a:gd name="T57" fmla="*/ 0 h 21"/>
                <a:gd name="T58" fmla="*/ 2147483647 w 3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"/>
                <a:gd name="T91" fmla="*/ 0 h 21"/>
                <a:gd name="T92" fmla="*/ 37 w 3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5" y="18"/>
                  </a:lnTo>
                  <a:lnTo>
                    <a:pt x="35" y="15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" name="Line 2093"/>
            <p:cNvSpPr>
              <a:spLocks noChangeShapeType="1"/>
            </p:cNvSpPr>
            <p:nvPr/>
          </p:nvSpPr>
          <p:spPr bwMode="auto">
            <a:xfrm>
              <a:off x="3849955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" name="Freeform 2094"/>
            <p:cNvSpPr>
              <a:spLocks/>
            </p:cNvSpPr>
            <p:nvPr/>
          </p:nvSpPr>
          <p:spPr bwMode="auto">
            <a:xfrm>
              <a:off x="3847189" y="2760882"/>
              <a:ext cx="15216" cy="5641"/>
            </a:xfrm>
            <a:custGeom>
              <a:avLst/>
              <a:gdLst>
                <a:gd name="T0" fmla="*/ 2147483647 w 52"/>
                <a:gd name="T1" fmla="*/ 0 h 21"/>
                <a:gd name="T2" fmla="*/ 2147483647 w 52"/>
                <a:gd name="T3" fmla="*/ 0 h 21"/>
                <a:gd name="T4" fmla="*/ 2147483647 w 52"/>
                <a:gd name="T5" fmla="*/ 0 h 21"/>
                <a:gd name="T6" fmla="*/ 2147483647 w 52"/>
                <a:gd name="T7" fmla="*/ 2147483647 h 21"/>
                <a:gd name="T8" fmla="*/ 2147483647 w 52"/>
                <a:gd name="T9" fmla="*/ 2147483647 h 21"/>
                <a:gd name="T10" fmla="*/ 0 w 52"/>
                <a:gd name="T11" fmla="*/ 2147483647 h 21"/>
                <a:gd name="T12" fmla="*/ 0 w 52"/>
                <a:gd name="T13" fmla="*/ 2147483647 h 21"/>
                <a:gd name="T14" fmla="*/ 0 w 52"/>
                <a:gd name="T15" fmla="*/ 2147483647 h 21"/>
                <a:gd name="T16" fmla="*/ 0 w 52"/>
                <a:gd name="T17" fmla="*/ 2147483647 h 21"/>
                <a:gd name="T18" fmla="*/ 0 w 52"/>
                <a:gd name="T19" fmla="*/ 2147483647 h 21"/>
                <a:gd name="T20" fmla="*/ 2147483647 w 52"/>
                <a:gd name="T21" fmla="*/ 2147483647 h 21"/>
                <a:gd name="T22" fmla="*/ 2147483647 w 52"/>
                <a:gd name="T23" fmla="*/ 2147483647 h 21"/>
                <a:gd name="T24" fmla="*/ 2147483647 w 52"/>
                <a:gd name="T25" fmla="*/ 2147483647 h 21"/>
                <a:gd name="T26" fmla="*/ 2147483647 w 52"/>
                <a:gd name="T27" fmla="*/ 2147483647 h 21"/>
                <a:gd name="T28" fmla="*/ 2147483647 w 52"/>
                <a:gd name="T29" fmla="*/ 2147483647 h 21"/>
                <a:gd name="T30" fmla="*/ 2147483647 w 52"/>
                <a:gd name="T31" fmla="*/ 2147483647 h 21"/>
                <a:gd name="T32" fmla="*/ 2147483647 w 52"/>
                <a:gd name="T33" fmla="*/ 2147483647 h 21"/>
                <a:gd name="T34" fmla="*/ 2147483647 w 52"/>
                <a:gd name="T35" fmla="*/ 2147483647 h 21"/>
                <a:gd name="T36" fmla="*/ 2147483647 w 52"/>
                <a:gd name="T37" fmla="*/ 2147483647 h 21"/>
                <a:gd name="T38" fmla="*/ 2147483647 w 52"/>
                <a:gd name="T39" fmla="*/ 2147483647 h 21"/>
                <a:gd name="T40" fmla="*/ 2147483647 w 52"/>
                <a:gd name="T41" fmla="*/ 2147483647 h 21"/>
                <a:gd name="T42" fmla="*/ 2147483647 w 52"/>
                <a:gd name="T43" fmla="*/ 2147483647 h 21"/>
                <a:gd name="T44" fmla="*/ 2147483647 w 52"/>
                <a:gd name="T45" fmla="*/ 2147483647 h 21"/>
                <a:gd name="T46" fmla="*/ 2147483647 w 52"/>
                <a:gd name="T47" fmla="*/ 2147483647 h 21"/>
                <a:gd name="T48" fmla="*/ 2147483647 w 52"/>
                <a:gd name="T49" fmla="*/ 2147483647 h 21"/>
                <a:gd name="T50" fmla="*/ 2147483647 w 52"/>
                <a:gd name="T51" fmla="*/ 2147483647 h 21"/>
                <a:gd name="T52" fmla="*/ 2147483647 w 52"/>
                <a:gd name="T53" fmla="*/ 0 h 21"/>
                <a:gd name="T54" fmla="*/ 2147483647 w 52"/>
                <a:gd name="T55" fmla="*/ 0 h 21"/>
                <a:gd name="T56" fmla="*/ 2147483647 w 52"/>
                <a:gd name="T57" fmla="*/ 0 h 21"/>
                <a:gd name="T58" fmla="*/ 2147483647 w 5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21"/>
                <a:gd name="T92" fmla="*/ 52 w 5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21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40" y="21"/>
                  </a:lnTo>
                  <a:lnTo>
                    <a:pt x="46" y="21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7" name="Line 2095"/>
            <p:cNvSpPr>
              <a:spLocks noChangeShapeType="1"/>
            </p:cNvSpPr>
            <p:nvPr/>
          </p:nvSpPr>
          <p:spPr bwMode="auto">
            <a:xfrm>
              <a:off x="3859638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" name="Freeform 2096"/>
            <p:cNvSpPr>
              <a:spLocks/>
            </p:cNvSpPr>
            <p:nvPr/>
          </p:nvSpPr>
          <p:spPr bwMode="auto">
            <a:xfrm>
              <a:off x="3855488" y="2760882"/>
              <a:ext cx="22132" cy="5641"/>
            </a:xfrm>
            <a:custGeom>
              <a:avLst/>
              <a:gdLst>
                <a:gd name="T0" fmla="*/ 2147483647 w 78"/>
                <a:gd name="T1" fmla="*/ 0 h 21"/>
                <a:gd name="T2" fmla="*/ 2147483647 w 78"/>
                <a:gd name="T3" fmla="*/ 0 h 21"/>
                <a:gd name="T4" fmla="*/ 2147483647 w 78"/>
                <a:gd name="T5" fmla="*/ 0 h 21"/>
                <a:gd name="T6" fmla="*/ 2147483647 w 78"/>
                <a:gd name="T7" fmla="*/ 2147483647 h 21"/>
                <a:gd name="T8" fmla="*/ 2147483647 w 78"/>
                <a:gd name="T9" fmla="*/ 2147483647 h 21"/>
                <a:gd name="T10" fmla="*/ 2147483647 w 78"/>
                <a:gd name="T11" fmla="*/ 2147483647 h 21"/>
                <a:gd name="T12" fmla="*/ 2147483647 w 78"/>
                <a:gd name="T13" fmla="*/ 2147483647 h 21"/>
                <a:gd name="T14" fmla="*/ 0 w 78"/>
                <a:gd name="T15" fmla="*/ 2147483647 h 21"/>
                <a:gd name="T16" fmla="*/ 2147483647 w 78"/>
                <a:gd name="T17" fmla="*/ 2147483647 h 21"/>
                <a:gd name="T18" fmla="*/ 2147483647 w 78"/>
                <a:gd name="T19" fmla="*/ 2147483647 h 21"/>
                <a:gd name="T20" fmla="*/ 2147483647 w 78"/>
                <a:gd name="T21" fmla="*/ 2147483647 h 21"/>
                <a:gd name="T22" fmla="*/ 2147483647 w 78"/>
                <a:gd name="T23" fmla="*/ 2147483647 h 21"/>
                <a:gd name="T24" fmla="*/ 2147483647 w 78"/>
                <a:gd name="T25" fmla="*/ 2147483647 h 21"/>
                <a:gd name="T26" fmla="*/ 2147483647 w 78"/>
                <a:gd name="T27" fmla="*/ 2147483647 h 21"/>
                <a:gd name="T28" fmla="*/ 2147483647 w 78"/>
                <a:gd name="T29" fmla="*/ 2147483647 h 21"/>
                <a:gd name="T30" fmla="*/ 2147483647 w 78"/>
                <a:gd name="T31" fmla="*/ 2147483647 h 21"/>
                <a:gd name="T32" fmla="*/ 2147483647 w 78"/>
                <a:gd name="T33" fmla="*/ 2147483647 h 21"/>
                <a:gd name="T34" fmla="*/ 2147483647 w 78"/>
                <a:gd name="T35" fmla="*/ 2147483647 h 21"/>
                <a:gd name="T36" fmla="*/ 2147483647 w 78"/>
                <a:gd name="T37" fmla="*/ 2147483647 h 21"/>
                <a:gd name="T38" fmla="*/ 2147483647 w 78"/>
                <a:gd name="T39" fmla="*/ 2147483647 h 21"/>
                <a:gd name="T40" fmla="*/ 2147483647 w 78"/>
                <a:gd name="T41" fmla="*/ 2147483647 h 21"/>
                <a:gd name="T42" fmla="*/ 2147483647 w 78"/>
                <a:gd name="T43" fmla="*/ 2147483647 h 21"/>
                <a:gd name="T44" fmla="*/ 2147483647 w 78"/>
                <a:gd name="T45" fmla="*/ 2147483647 h 21"/>
                <a:gd name="T46" fmla="*/ 2147483647 w 78"/>
                <a:gd name="T47" fmla="*/ 2147483647 h 21"/>
                <a:gd name="T48" fmla="*/ 2147483647 w 78"/>
                <a:gd name="T49" fmla="*/ 2147483647 h 21"/>
                <a:gd name="T50" fmla="*/ 2147483647 w 78"/>
                <a:gd name="T51" fmla="*/ 2147483647 h 21"/>
                <a:gd name="T52" fmla="*/ 2147483647 w 78"/>
                <a:gd name="T53" fmla="*/ 0 h 21"/>
                <a:gd name="T54" fmla="*/ 2147483647 w 78"/>
                <a:gd name="T55" fmla="*/ 0 h 21"/>
                <a:gd name="T56" fmla="*/ 2147483647 w 78"/>
                <a:gd name="T57" fmla="*/ 0 h 21"/>
                <a:gd name="T58" fmla="*/ 2147483647 w 7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8"/>
                <a:gd name="T91" fmla="*/ 0 h 21"/>
                <a:gd name="T92" fmla="*/ 78 w 7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8" h="21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64" y="21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2" y="18"/>
                  </a:lnTo>
                  <a:lnTo>
                    <a:pt x="75" y="18"/>
                  </a:lnTo>
                  <a:lnTo>
                    <a:pt x="75" y="15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" name="Line 2097"/>
            <p:cNvSpPr>
              <a:spLocks noChangeShapeType="1"/>
            </p:cNvSpPr>
            <p:nvPr/>
          </p:nvSpPr>
          <p:spPr bwMode="auto">
            <a:xfrm>
              <a:off x="3874853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" name="Freeform 2098"/>
            <p:cNvSpPr>
              <a:spLocks/>
            </p:cNvSpPr>
            <p:nvPr/>
          </p:nvSpPr>
          <p:spPr bwMode="auto">
            <a:xfrm>
              <a:off x="3872087" y="2760882"/>
              <a:ext cx="5533" cy="5641"/>
            </a:xfrm>
            <a:custGeom>
              <a:avLst/>
              <a:gdLst>
                <a:gd name="T0" fmla="*/ 2147483647 w 20"/>
                <a:gd name="T1" fmla="*/ 0 h 21"/>
                <a:gd name="T2" fmla="*/ 2147483647 w 20"/>
                <a:gd name="T3" fmla="*/ 0 h 21"/>
                <a:gd name="T4" fmla="*/ 2147483647 w 20"/>
                <a:gd name="T5" fmla="*/ 0 h 21"/>
                <a:gd name="T6" fmla="*/ 2147483647 w 20"/>
                <a:gd name="T7" fmla="*/ 2147483647 h 21"/>
                <a:gd name="T8" fmla="*/ 0 w 20"/>
                <a:gd name="T9" fmla="*/ 2147483647 h 21"/>
                <a:gd name="T10" fmla="*/ 0 w 20"/>
                <a:gd name="T11" fmla="*/ 2147483647 h 21"/>
                <a:gd name="T12" fmla="*/ 0 w 20"/>
                <a:gd name="T13" fmla="*/ 2147483647 h 21"/>
                <a:gd name="T14" fmla="*/ 0 w 20"/>
                <a:gd name="T15" fmla="*/ 2147483647 h 21"/>
                <a:gd name="T16" fmla="*/ 0 w 20"/>
                <a:gd name="T17" fmla="*/ 2147483647 h 21"/>
                <a:gd name="T18" fmla="*/ 0 w 20"/>
                <a:gd name="T19" fmla="*/ 2147483647 h 21"/>
                <a:gd name="T20" fmla="*/ 0 w 20"/>
                <a:gd name="T21" fmla="*/ 2147483647 h 21"/>
                <a:gd name="T22" fmla="*/ 2147483647 w 20"/>
                <a:gd name="T23" fmla="*/ 2147483647 h 21"/>
                <a:gd name="T24" fmla="*/ 2147483647 w 20"/>
                <a:gd name="T25" fmla="*/ 2147483647 h 21"/>
                <a:gd name="T26" fmla="*/ 2147483647 w 20"/>
                <a:gd name="T27" fmla="*/ 2147483647 h 21"/>
                <a:gd name="T28" fmla="*/ 2147483647 w 20"/>
                <a:gd name="T29" fmla="*/ 2147483647 h 21"/>
                <a:gd name="T30" fmla="*/ 2147483647 w 20"/>
                <a:gd name="T31" fmla="*/ 2147483647 h 21"/>
                <a:gd name="T32" fmla="*/ 2147483647 w 20"/>
                <a:gd name="T33" fmla="*/ 2147483647 h 21"/>
                <a:gd name="T34" fmla="*/ 2147483647 w 20"/>
                <a:gd name="T35" fmla="*/ 2147483647 h 21"/>
                <a:gd name="T36" fmla="*/ 2147483647 w 20"/>
                <a:gd name="T37" fmla="*/ 2147483647 h 21"/>
                <a:gd name="T38" fmla="*/ 2147483647 w 20"/>
                <a:gd name="T39" fmla="*/ 2147483647 h 21"/>
                <a:gd name="T40" fmla="*/ 2147483647 w 20"/>
                <a:gd name="T41" fmla="*/ 2147483647 h 21"/>
                <a:gd name="T42" fmla="*/ 2147483647 w 20"/>
                <a:gd name="T43" fmla="*/ 2147483647 h 21"/>
                <a:gd name="T44" fmla="*/ 2147483647 w 20"/>
                <a:gd name="T45" fmla="*/ 2147483647 h 21"/>
                <a:gd name="T46" fmla="*/ 2147483647 w 20"/>
                <a:gd name="T47" fmla="*/ 2147483647 h 21"/>
                <a:gd name="T48" fmla="*/ 2147483647 w 20"/>
                <a:gd name="T49" fmla="*/ 2147483647 h 21"/>
                <a:gd name="T50" fmla="*/ 2147483647 w 20"/>
                <a:gd name="T51" fmla="*/ 2147483647 h 21"/>
                <a:gd name="T52" fmla="*/ 2147483647 w 20"/>
                <a:gd name="T53" fmla="*/ 0 h 21"/>
                <a:gd name="T54" fmla="*/ 2147483647 w 20"/>
                <a:gd name="T55" fmla="*/ 0 h 21"/>
                <a:gd name="T56" fmla="*/ 2147483647 w 20"/>
                <a:gd name="T57" fmla="*/ 0 h 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21"/>
                <a:gd name="T89" fmla="*/ 20 w 20"/>
                <a:gd name="T90" fmla="*/ 21 h 2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21">
                  <a:moveTo>
                    <a:pt x="8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7" y="18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" name="Line 2099"/>
            <p:cNvSpPr>
              <a:spLocks noChangeShapeType="1"/>
            </p:cNvSpPr>
            <p:nvPr/>
          </p:nvSpPr>
          <p:spPr bwMode="auto">
            <a:xfrm>
              <a:off x="3874853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" name="Freeform 2100"/>
            <p:cNvSpPr>
              <a:spLocks/>
            </p:cNvSpPr>
            <p:nvPr/>
          </p:nvSpPr>
          <p:spPr bwMode="auto">
            <a:xfrm>
              <a:off x="3872087" y="2760882"/>
              <a:ext cx="11065" cy="5641"/>
            </a:xfrm>
            <a:custGeom>
              <a:avLst/>
              <a:gdLst>
                <a:gd name="T0" fmla="*/ 2147483647 w 41"/>
                <a:gd name="T1" fmla="*/ 0 h 21"/>
                <a:gd name="T2" fmla="*/ 2147483647 w 41"/>
                <a:gd name="T3" fmla="*/ 0 h 21"/>
                <a:gd name="T4" fmla="*/ 2147483647 w 41"/>
                <a:gd name="T5" fmla="*/ 0 h 21"/>
                <a:gd name="T6" fmla="*/ 2147483647 w 41"/>
                <a:gd name="T7" fmla="*/ 2147483647 h 21"/>
                <a:gd name="T8" fmla="*/ 2147483647 w 41"/>
                <a:gd name="T9" fmla="*/ 2147483647 h 21"/>
                <a:gd name="T10" fmla="*/ 0 w 41"/>
                <a:gd name="T11" fmla="*/ 2147483647 h 21"/>
                <a:gd name="T12" fmla="*/ 0 w 41"/>
                <a:gd name="T13" fmla="*/ 2147483647 h 21"/>
                <a:gd name="T14" fmla="*/ 0 w 41"/>
                <a:gd name="T15" fmla="*/ 2147483647 h 21"/>
                <a:gd name="T16" fmla="*/ 0 w 41"/>
                <a:gd name="T17" fmla="*/ 2147483647 h 21"/>
                <a:gd name="T18" fmla="*/ 0 w 41"/>
                <a:gd name="T19" fmla="*/ 2147483647 h 21"/>
                <a:gd name="T20" fmla="*/ 2147483647 w 41"/>
                <a:gd name="T21" fmla="*/ 2147483647 h 21"/>
                <a:gd name="T22" fmla="*/ 2147483647 w 41"/>
                <a:gd name="T23" fmla="*/ 2147483647 h 21"/>
                <a:gd name="T24" fmla="*/ 2147483647 w 41"/>
                <a:gd name="T25" fmla="*/ 2147483647 h 21"/>
                <a:gd name="T26" fmla="*/ 2147483647 w 41"/>
                <a:gd name="T27" fmla="*/ 2147483647 h 21"/>
                <a:gd name="T28" fmla="*/ 2147483647 w 41"/>
                <a:gd name="T29" fmla="*/ 2147483647 h 21"/>
                <a:gd name="T30" fmla="*/ 2147483647 w 41"/>
                <a:gd name="T31" fmla="*/ 2147483647 h 21"/>
                <a:gd name="T32" fmla="*/ 2147483647 w 41"/>
                <a:gd name="T33" fmla="*/ 2147483647 h 21"/>
                <a:gd name="T34" fmla="*/ 2147483647 w 41"/>
                <a:gd name="T35" fmla="*/ 2147483647 h 21"/>
                <a:gd name="T36" fmla="*/ 2147483647 w 41"/>
                <a:gd name="T37" fmla="*/ 2147483647 h 21"/>
                <a:gd name="T38" fmla="*/ 2147483647 w 41"/>
                <a:gd name="T39" fmla="*/ 2147483647 h 21"/>
                <a:gd name="T40" fmla="*/ 2147483647 w 41"/>
                <a:gd name="T41" fmla="*/ 2147483647 h 21"/>
                <a:gd name="T42" fmla="*/ 2147483647 w 41"/>
                <a:gd name="T43" fmla="*/ 2147483647 h 21"/>
                <a:gd name="T44" fmla="*/ 2147483647 w 41"/>
                <a:gd name="T45" fmla="*/ 2147483647 h 21"/>
                <a:gd name="T46" fmla="*/ 2147483647 w 41"/>
                <a:gd name="T47" fmla="*/ 2147483647 h 21"/>
                <a:gd name="T48" fmla="*/ 2147483647 w 41"/>
                <a:gd name="T49" fmla="*/ 2147483647 h 21"/>
                <a:gd name="T50" fmla="*/ 2147483647 w 41"/>
                <a:gd name="T51" fmla="*/ 2147483647 h 21"/>
                <a:gd name="T52" fmla="*/ 2147483647 w 41"/>
                <a:gd name="T53" fmla="*/ 0 h 21"/>
                <a:gd name="T54" fmla="*/ 2147483647 w 41"/>
                <a:gd name="T55" fmla="*/ 0 h 21"/>
                <a:gd name="T56" fmla="*/ 2147483647 w 41"/>
                <a:gd name="T57" fmla="*/ 0 h 21"/>
                <a:gd name="T58" fmla="*/ 2147483647 w 41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21"/>
                <a:gd name="T92" fmla="*/ 41 w 41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26" y="21"/>
                  </a:lnTo>
                  <a:lnTo>
                    <a:pt x="31" y="21"/>
                  </a:lnTo>
                  <a:lnTo>
                    <a:pt x="35" y="21"/>
                  </a:lnTo>
                  <a:lnTo>
                    <a:pt x="37" y="18"/>
                  </a:lnTo>
                  <a:lnTo>
                    <a:pt x="41" y="15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41" y="6"/>
                  </a:lnTo>
                  <a:lnTo>
                    <a:pt x="37" y="4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" name="Line 2101"/>
            <p:cNvSpPr>
              <a:spLocks noChangeShapeType="1"/>
            </p:cNvSpPr>
            <p:nvPr/>
          </p:nvSpPr>
          <p:spPr bwMode="auto">
            <a:xfrm>
              <a:off x="3880386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" name="Freeform 2102"/>
            <p:cNvSpPr>
              <a:spLocks/>
            </p:cNvSpPr>
            <p:nvPr/>
          </p:nvSpPr>
          <p:spPr bwMode="auto">
            <a:xfrm>
              <a:off x="3877619" y="2760882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0 w 35"/>
                <a:gd name="T11" fmla="*/ 2147483647 h 21"/>
                <a:gd name="T12" fmla="*/ 0 w 35"/>
                <a:gd name="T13" fmla="*/ 2147483647 h 21"/>
                <a:gd name="T14" fmla="*/ 0 w 35"/>
                <a:gd name="T15" fmla="*/ 2147483647 h 21"/>
                <a:gd name="T16" fmla="*/ 0 w 35"/>
                <a:gd name="T17" fmla="*/ 2147483647 h 21"/>
                <a:gd name="T18" fmla="*/ 0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2147483647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5" y="15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4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" name="Line 2103"/>
            <p:cNvSpPr>
              <a:spLocks noChangeShapeType="1"/>
            </p:cNvSpPr>
            <p:nvPr/>
          </p:nvSpPr>
          <p:spPr bwMode="auto">
            <a:xfrm>
              <a:off x="3884535" y="276088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" name="Freeform 2104"/>
            <p:cNvSpPr>
              <a:spLocks/>
            </p:cNvSpPr>
            <p:nvPr/>
          </p:nvSpPr>
          <p:spPr bwMode="auto">
            <a:xfrm>
              <a:off x="3881769" y="2760882"/>
              <a:ext cx="15216" cy="5641"/>
            </a:xfrm>
            <a:custGeom>
              <a:avLst/>
              <a:gdLst>
                <a:gd name="T0" fmla="*/ 2147483647 w 54"/>
                <a:gd name="T1" fmla="*/ 0 h 21"/>
                <a:gd name="T2" fmla="*/ 2147483647 w 54"/>
                <a:gd name="T3" fmla="*/ 0 h 21"/>
                <a:gd name="T4" fmla="*/ 2147483647 w 54"/>
                <a:gd name="T5" fmla="*/ 0 h 21"/>
                <a:gd name="T6" fmla="*/ 2147483647 w 54"/>
                <a:gd name="T7" fmla="*/ 2147483647 h 21"/>
                <a:gd name="T8" fmla="*/ 2147483647 w 54"/>
                <a:gd name="T9" fmla="*/ 2147483647 h 21"/>
                <a:gd name="T10" fmla="*/ 2147483647 w 54"/>
                <a:gd name="T11" fmla="*/ 2147483647 h 21"/>
                <a:gd name="T12" fmla="*/ 2147483647 w 54"/>
                <a:gd name="T13" fmla="*/ 2147483647 h 21"/>
                <a:gd name="T14" fmla="*/ 0 w 54"/>
                <a:gd name="T15" fmla="*/ 2147483647 h 21"/>
                <a:gd name="T16" fmla="*/ 2147483647 w 54"/>
                <a:gd name="T17" fmla="*/ 2147483647 h 21"/>
                <a:gd name="T18" fmla="*/ 2147483647 w 54"/>
                <a:gd name="T19" fmla="*/ 2147483647 h 21"/>
                <a:gd name="T20" fmla="*/ 2147483647 w 54"/>
                <a:gd name="T21" fmla="*/ 2147483647 h 21"/>
                <a:gd name="T22" fmla="*/ 2147483647 w 54"/>
                <a:gd name="T23" fmla="*/ 2147483647 h 21"/>
                <a:gd name="T24" fmla="*/ 2147483647 w 54"/>
                <a:gd name="T25" fmla="*/ 2147483647 h 21"/>
                <a:gd name="T26" fmla="*/ 2147483647 w 54"/>
                <a:gd name="T27" fmla="*/ 2147483647 h 21"/>
                <a:gd name="T28" fmla="*/ 2147483647 w 54"/>
                <a:gd name="T29" fmla="*/ 2147483647 h 21"/>
                <a:gd name="T30" fmla="*/ 2147483647 w 54"/>
                <a:gd name="T31" fmla="*/ 2147483647 h 21"/>
                <a:gd name="T32" fmla="*/ 2147483647 w 54"/>
                <a:gd name="T33" fmla="*/ 2147483647 h 21"/>
                <a:gd name="T34" fmla="*/ 2147483647 w 54"/>
                <a:gd name="T35" fmla="*/ 2147483647 h 21"/>
                <a:gd name="T36" fmla="*/ 2147483647 w 54"/>
                <a:gd name="T37" fmla="*/ 2147483647 h 21"/>
                <a:gd name="T38" fmla="*/ 2147483647 w 54"/>
                <a:gd name="T39" fmla="*/ 2147483647 h 21"/>
                <a:gd name="T40" fmla="*/ 2147483647 w 54"/>
                <a:gd name="T41" fmla="*/ 2147483647 h 21"/>
                <a:gd name="T42" fmla="*/ 2147483647 w 54"/>
                <a:gd name="T43" fmla="*/ 2147483647 h 21"/>
                <a:gd name="T44" fmla="*/ 2147483647 w 54"/>
                <a:gd name="T45" fmla="*/ 2147483647 h 21"/>
                <a:gd name="T46" fmla="*/ 2147483647 w 54"/>
                <a:gd name="T47" fmla="*/ 2147483647 h 21"/>
                <a:gd name="T48" fmla="*/ 2147483647 w 54"/>
                <a:gd name="T49" fmla="*/ 2147483647 h 21"/>
                <a:gd name="T50" fmla="*/ 2147483647 w 54"/>
                <a:gd name="T51" fmla="*/ 2147483647 h 21"/>
                <a:gd name="T52" fmla="*/ 2147483647 w 54"/>
                <a:gd name="T53" fmla="*/ 0 h 21"/>
                <a:gd name="T54" fmla="*/ 2147483647 w 54"/>
                <a:gd name="T55" fmla="*/ 0 h 21"/>
                <a:gd name="T56" fmla="*/ 2147483647 w 54"/>
                <a:gd name="T57" fmla="*/ 0 h 21"/>
                <a:gd name="T58" fmla="*/ 2147483647 w 5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21"/>
                <a:gd name="T92" fmla="*/ 54 w 54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21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43" y="21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4" y="15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" name="Line 2105"/>
            <p:cNvSpPr>
              <a:spLocks noChangeShapeType="1"/>
            </p:cNvSpPr>
            <p:nvPr/>
          </p:nvSpPr>
          <p:spPr bwMode="auto">
            <a:xfrm>
              <a:off x="3896984" y="276370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" name="Freeform 2106"/>
            <p:cNvSpPr>
              <a:spLocks/>
            </p:cNvSpPr>
            <p:nvPr/>
          </p:nvSpPr>
          <p:spPr bwMode="auto">
            <a:xfrm>
              <a:off x="3891451" y="2760882"/>
              <a:ext cx="5533" cy="21156"/>
            </a:xfrm>
            <a:custGeom>
              <a:avLst/>
              <a:gdLst>
                <a:gd name="T0" fmla="*/ 2147483647 w 17"/>
                <a:gd name="T1" fmla="*/ 2147483647 h 78"/>
                <a:gd name="T2" fmla="*/ 2147483647 w 17"/>
                <a:gd name="T3" fmla="*/ 2147483647 h 78"/>
                <a:gd name="T4" fmla="*/ 2147483647 w 17"/>
                <a:gd name="T5" fmla="*/ 2147483647 h 78"/>
                <a:gd name="T6" fmla="*/ 2147483647 w 17"/>
                <a:gd name="T7" fmla="*/ 2147483647 h 78"/>
                <a:gd name="T8" fmla="*/ 2147483647 w 17"/>
                <a:gd name="T9" fmla="*/ 2147483647 h 78"/>
                <a:gd name="T10" fmla="*/ 2147483647 w 17"/>
                <a:gd name="T11" fmla="*/ 0 h 78"/>
                <a:gd name="T12" fmla="*/ 2147483647 w 17"/>
                <a:gd name="T13" fmla="*/ 0 h 78"/>
                <a:gd name="T14" fmla="*/ 2147483647 w 17"/>
                <a:gd name="T15" fmla="*/ 0 h 78"/>
                <a:gd name="T16" fmla="*/ 2147483647 w 17"/>
                <a:gd name="T17" fmla="*/ 0 h 78"/>
                <a:gd name="T18" fmla="*/ 2147483647 w 17"/>
                <a:gd name="T19" fmla="*/ 0 h 78"/>
                <a:gd name="T20" fmla="*/ 2147483647 w 17"/>
                <a:gd name="T21" fmla="*/ 2147483647 h 78"/>
                <a:gd name="T22" fmla="*/ 0 w 17"/>
                <a:gd name="T23" fmla="*/ 2147483647 h 78"/>
                <a:gd name="T24" fmla="*/ 0 w 17"/>
                <a:gd name="T25" fmla="*/ 2147483647 h 78"/>
                <a:gd name="T26" fmla="*/ 0 w 17"/>
                <a:gd name="T27" fmla="*/ 2147483647 h 78"/>
                <a:gd name="T28" fmla="*/ 0 w 17"/>
                <a:gd name="T29" fmla="*/ 2147483647 h 78"/>
                <a:gd name="T30" fmla="*/ 0 w 17"/>
                <a:gd name="T31" fmla="*/ 2147483647 h 78"/>
                <a:gd name="T32" fmla="*/ 0 w 17"/>
                <a:gd name="T33" fmla="*/ 2147483647 h 78"/>
                <a:gd name="T34" fmla="*/ 0 w 17"/>
                <a:gd name="T35" fmla="*/ 2147483647 h 78"/>
                <a:gd name="T36" fmla="*/ 2147483647 w 17"/>
                <a:gd name="T37" fmla="*/ 2147483647 h 78"/>
                <a:gd name="T38" fmla="*/ 2147483647 w 17"/>
                <a:gd name="T39" fmla="*/ 2147483647 h 78"/>
                <a:gd name="T40" fmla="*/ 2147483647 w 17"/>
                <a:gd name="T41" fmla="*/ 2147483647 h 78"/>
                <a:gd name="T42" fmla="*/ 2147483647 w 17"/>
                <a:gd name="T43" fmla="*/ 2147483647 h 78"/>
                <a:gd name="T44" fmla="*/ 2147483647 w 17"/>
                <a:gd name="T45" fmla="*/ 2147483647 h 78"/>
                <a:gd name="T46" fmla="*/ 2147483647 w 17"/>
                <a:gd name="T47" fmla="*/ 2147483647 h 78"/>
                <a:gd name="T48" fmla="*/ 2147483647 w 17"/>
                <a:gd name="T49" fmla="*/ 2147483647 h 78"/>
                <a:gd name="T50" fmla="*/ 2147483647 w 17"/>
                <a:gd name="T51" fmla="*/ 2147483647 h 78"/>
                <a:gd name="T52" fmla="*/ 2147483647 w 17"/>
                <a:gd name="T53" fmla="*/ 2147483647 h 78"/>
                <a:gd name="T54" fmla="*/ 2147483647 w 17"/>
                <a:gd name="T55" fmla="*/ 2147483647 h 78"/>
                <a:gd name="T56" fmla="*/ 2147483647 w 17"/>
                <a:gd name="T57" fmla="*/ 2147483647 h 78"/>
                <a:gd name="T58" fmla="*/ 2147483647 w 17"/>
                <a:gd name="T59" fmla="*/ 2147483647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"/>
                <a:gd name="T91" fmla="*/ 0 h 78"/>
                <a:gd name="T92" fmla="*/ 17 w 17"/>
                <a:gd name="T93" fmla="*/ 78 h 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" h="78">
                  <a:moveTo>
                    <a:pt x="17" y="12"/>
                  </a:moveTo>
                  <a:lnTo>
                    <a:pt x="17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6" y="78"/>
                  </a:lnTo>
                  <a:lnTo>
                    <a:pt x="8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7" y="72"/>
                  </a:lnTo>
                  <a:lnTo>
                    <a:pt x="17" y="70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" name="Line 2107"/>
            <p:cNvSpPr>
              <a:spLocks noChangeShapeType="1"/>
            </p:cNvSpPr>
            <p:nvPr/>
          </p:nvSpPr>
          <p:spPr bwMode="auto">
            <a:xfrm>
              <a:off x="3894217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" name="Freeform 2108"/>
            <p:cNvSpPr>
              <a:spLocks/>
            </p:cNvSpPr>
            <p:nvPr/>
          </p:nvSpPr>
          <p:spPr bwMode="auto">
            <a:xfrm>
              <a:off x="3891451" y="2776397"/>
              <a:ext cx="6917" cy="5641"/>
            </a:xfrm>
            <a:custGeom>
              <a:avLst/>
              <a:gdLst>
                <a:gd name="T0" fmla="*/ 2147483647 w 27"/>
                <a:gd name="T1" fmla="*/ 0 h 20"/>
                <a:gd name="T2" fmla="*/ 2147483647 w 27"/>
                <a:gd name="T3" fmla="*/ 0 h 20"/>
                <a:gd name="T4" fmla="*/ 2147483647 w 27"/>
                <a:gd name="T5" fmla="*/ 0 h 20"/>
                <a:gd name="T6" fmla="*/ 2147483647 w 27"/>
                <a:gd name="T7" fmla="*/ 0 h 20"/>
                <a:gd name="T8" fmla="*/ 2147483647 w 27"/>
                <a:gd name="T9" fmla="*/ 2147483647 h 20"/>
                <a:gd name="T10" fmla="*/ 2147483647 w 27"/>
                <a:gd name="T11" fmla="*/ 2147483647 h 20"/>
                <a:gd name="T12" fmla="*/ 2147483647 w 27"/>
                <a:gd name="T13" fmla="*/ 2147483647 h 20"/>
                <a:gd name="T14" fmla="*/ 0 w 27"/>
                <a:gd name="T15" fmla="*/ 2147483647 h 20"/>
                <a:gd name="T16" fmla="*/ 2147483647 w 27"/>
                <a:gd name="T17" fmla="*/ 2147483647 h 20"/>
                <a:gd name="T18" fmla="*/ 2147483647 w 27"/>
                <a:gd name="T19" fmla="*/ 2147483647 h 20"/>
                <a:gd name="T20" fmla="*/ 2147483647 w 27"/>
                <a:gd name="T21" fmla="*/ 2147483647 h 20"/>
                <a:gd name="T22" fmla="*/ 2147483647 w 27"/>
                <a:gd name="T23" fmla="*/ 2147483647 h 20"/>
                <a:gd name="T24" fmla="*/ 2147483647 w 27"/>
                <a:gd name="T25" fmla="*/ 2147483647 h 20"/>
                <a:gd name="T26" fmla="*/ 2147483647 w 27"/>
                <a:gd name="T27" fmla="*/ 2147483647 h 20"/>
                <a:gd name="T28" fmla="*/ 2147483647 w 27"/>
                <a:gd name="T29" fmla="*/ 2147483647 h 20"/>
                <a:gd name="T30" fmla="*/ 2147483647 w 27"/>
                <a:gd name="T31" fmla="*/ 2147483647 h 20"/>
                <a:gd name="T32" fmla="*/ 2147483647 w 27"/>
                <a:gd name="T33" fmla="*/ 2147483647 h 20"/>
                <a:gd name="T34" fmla="*/ 2147483647 w 27"/>
                <a:gd name="T35" fmla="*/ 2147483647 h 20"/>
                <a:gd name="T36" fmla="*/ 2147483647 w 27"/>
                <a:gd name="T37" fmla="*/ 2147483647 h 20"/>
                <a:gd name="T38" fmla="*/ 2147483647 w 27"/>
                <a:gd name="T39" fmla="*/ 2147483647 h 20"/>
                <a:gd name="T40" fmla="*/ 2147483647 w 27"/>
                <a:gd name="T41" fmla="*/ 2147483647 h 20"/>
                <a:gd name="T42" fmla="*/ 2147483647 w 27"/>
                <a:gd name="T43" fmla="*/ 2147483647 h 20"/>
                <a:gd name="T44" fmla="*/ 2147483647 w 27"/>
                <a:gd name="T45" fmla="*/ 2147483647 h 20"/>
                <a:gd name="T46" fmla="*/ 2147483647 w 27"/>
                <a:gd name="T47" fmla="*/ 2147483647 h 20"/>
                <a:gd name="T48" fmla="*/ 2147483647 w 27"/>
                <a:gd name="T49" fmla="*/ 2147483647 h 20"/>
                <a:gd name="T50" fmla="*/ 2147483647 w 27"/>
                <a:gd name="T51" fmla="*/ 0 h 20"/>
                <a:gd name="T52" fmla="*/ 2147483647 w 27"/>
                <a:gd name="T53" fmla="*/ 0 h 20"/>
                <a:gd name="T54" fmla="*/ 2147483647 w 27"/>
                <a:gd name="T55" fmla="*/ 0 h 20"/>
                <a:gd name="T56" fmla="*/ 2147483647 w 27"/>
                <a:gd name="T57" fmla="*/ 0 h 20"/>
                <a:gd name="T58" fmla="*/ 2147483647 w 27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20"/>
                <a:gd name="T92" fmla="*/ 27 w 27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20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8" y="20"/>
                  </a:lnTo>
                  <a:lnTo>
                    <a:pt x="21" y="18"/>
                  </a:lnTo>
                  <a:lnTo>
                    <a:pt x="24" y="14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4" y="6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" name="Line 2109"/>
            <p:cNvSpPr>
              <a:spLocks noChangeShapeType="1"/>
            </p:cNvSpPr>
            <p:nvPr/>
          </p:nvSpPr>
          <p:spPr bwMode="auto">
            <a:xfrm>
              <a:off x="3895601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" name="Freeform 2110"/>
            <p:cNvSpPr>
              <a:spLocks/>
            </p:cNvSpPr>
            <p:nvPr/>
          </p:nvSpPr>
          <p:spPr bwMode="auto">
            <a:xfrm>
              <a:off x="3892835" y="2776397"/>
              <a:ext cx="26281" cy="5641"/>
            </a:xfrm>
            <a:custGeom>
              <a:avLst/>
              <a:gdLst>
                <a:gd name="T0" fmla="*/ 2147483647 w 95"/>
                <a:gd name="T1" fmla="*/ 0 h 20"/>
                <a:gd name="T2" fmla="*/ 2147483647 w 95"/>
                <a:gd name="T3" fmla="*/ 0 h 20"/>
                <a:gd name="T4" fmla="*/ 2147483647 w 95"/>
                <a:gd name="T5" fmla="*/ 0 h 20"/>
                <a:gd name="T6" fmla="*/ 2147483647 w 95"/>
                <a:gd name="T7" fmla="*/ 0 h 20"/>
                <a:gd name="T8" fmla="*/ 2147483647 w 95"/>
                <a:gd name="T9" fmla="*/ 2147483647 h 20"/>
                <a:gd name="T10" fmla="*/ 0 w 95"/>
                <a:gd name="T11" fmla="*/ 2147483647 h 20"/>
                <a:gd name="T12" fmla="*/ 0 w 95"/>
                <a:gd name="T13" fmla="*/ 2147483647 h 20"/>
                <a:gd name="T14" fmla="*/ 0 w 95"/>
                <a:gd name="T15" fmla="*/ 2147483647 h 20"/>
                <a:gd name="T16" fmla="*/ 0 w 95"/>
                <a:gd name="T17" fmla="*/ 2147483647 h 20"/>
                <a:gd name="T18" fmla="*/ 0 w 95"/>
                <a:gd name="T19" fmla="*/ 2147483647 h 20"/>
                <a:gd name="T20" fmla="*/ 2147483647 w 95"/>
                <a:gd name="T21" fmla="*/ 2147483647 h 20"/>
                <a:gd name="T22" fmla="*/ 2147483647 w 95"/>
                <a:gd name="T23" fmla="*/ 2147483647 h 20"/>
                <a:gd name="T24" fmla="*/ 2147483647 w 95"/>
                <a:gd name="T25" fmla="*/ 2147483647 h 20"/>
                <a:gd name="T26" fmla="*/ 2147483647 w 95"/>
                <a:gd name="T27" fmla="*/ 2147483647 h 20"/>
                <a:gd name="T28" fmla="*/ 2147483647 w 95"/>
                <a:gd name="T29" fmla="*/ 2147483647 h 20"/>
                <a:gd name="T30" fmla="*/ 2147483647 w 95"/>
                <a:gd name="T31" fmla="*/ 2147483647 h 20"/>
                <a:gd name="T32" fmla="*/ 2147483647 w 95"/>
                <a:gd name="T33" fmla="*/ 2147483647 h 20"/>
                <a:gd name="T34" fmla="*/ 2147483647 w 95"/>
                <a:gd name="T35" fmla="*/ 2147483647 h 20"/>
                <a:gd name="T36" fmla="*/ 2147483647 w 95"/>
                <a:gd name="T37" fmla="*/ 2147483647 h 20"/>
                <a:gd name="T38" fmla="*/ 2147483647 w 95"/>
                <a:gd name="T39" fmla="*/ 2147483647 h 20"/>
                <a:gd name="T40" fmla="*/ 2147483647 w 95"/>
                <a:gd name="T41" fmla="*/ 2147483647 h 20"/>
                <a:gd name="T42" fmla="*/ 2147483647 w 95"/>
                <a:gd name="T43" fmla="*/ 2147483647 h 20"/>
                <a:gd name="T44" fmla="*/ 2147483647 w 95"/>
                <a:gd name="T45" fmla="*/ 2147483647 h 20"/>
                <a:gd name="T46" fmla="*/ 2147483647 w 95"/>
                <a:gd name="T47" fmla="*/ 2147483647 h 20"/>
                <a:gd name="T48" fmla="*/ 2147483647 w 95"/>
                <a:gd name="T49" fmla="*/ 2147483647 h 20"/>
                <a:gd name="T50" fmla="*/ 2147483647 w 95"/>
                <a:gd name="T51" fmla="*/ 0 h 20"/>
                <a:gd name="T52" fmla="*/ 2147483647 w 95"/>
                <a:gd name="T53" fmla="*/ 0 h 20"/>
                <a:gd name="T54" fmla="*/ 2147483647 w 95"/>
                <a:gd name="T55" fmla="*/ 0 h 20"/>
                <a:gd name="T56" fmla="*/ 2147483647 w 95"/>
                <a:gd name="T57" fmla="*/ 0 h 20"/>
                <a:gd name="T58" fmla="*/ 2147483647 w 9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5"/>
                <a:gd name="T91" fmla="*/ 0 h 20"/>
                <a:gd name="T92" fmla="*/ 95 w 9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5" h="20">
                  <a:moveTo>
                    <a:pt x="10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2" y="20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93" y="18"/>
                  </a:lnTo>
                  <a:lnTo>
                    <a:pt x="95" y="14"/>
                  </a:lnTo>
                  <a:lnTo>
                    <a:pt x="95" y="12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" name="Line 2111"/>
            <p:cNvSpPr>
              <a:spLocks noChangeShapeType="1"/>
            </p:cNvSpPr>
            <p:nvPr/>
          </p:nvSpPr>
          <p:spPr bwMode="auto">
            <a:xfrm>
              <a:off x="3916349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" name="Freeform 2112"/>
            <p:cNvSpPr>
              <a:spLocks/>
            </p:cNvSpPr>
            <p:nvPr/>
          </p:nvSpPr>
          <p:spPr bwMode="auto">
            <a:xfrm>
              <a:off x="3913582" y="2776397"/>
              <a:ext cx="8299" cy="5641"/>
            </a:xfrm>
            <a:custGeom>
              <a:avLst/>
              <a:gdLst>
                <a:gd name="T0" fmla="*/ 2147483647 w 31"/>
                <a:gd name="T1" fmla="*/ 0 h 20"/>
                <a:gd name="T2" fmla="*/ 2147483647 w 31"/>
                <a:gd name="T3" fmla="*/ 0 h 20"/>
                <a:gd name="T4" fmla="*/ 2147483647 w 31"/>
                <a:gd name="T5" fmla="*/ 0 h 20"/>
                <a:gd name="T6" fmla="*/ 2147483647 w 31"/>
                <a:gd name="T7" fmla="*/ 0 h 20"/>
                <a:gd name="T8" fmla="*/ 2147483647 w 31"/>
                <a:gd name="T9" fmla="*/ 2147483647 h 20"/>
                <a:gd name="T10" fmla="*/ 2147483647 w 31"/>
                <a:gd name="T11" fmla="*/ 2147483647 h 20"/>
                <a:gd name="T12" fmla="*/ 0 w 31"/>
                <a:gd name="T13" fmla="*/ 2147483647 h 20"/>
                <a:gd name="T14" fmla="*/ 0 w 31"/>
                <a:gd name="T15" fmla="*/ 2147483647 h 20"/>
                <a:gd name="T16" fmla="*/ 0 w 31"/>
                <a:gd name="T17" fmla="*/ 2147483647 h 20"/>
                <a:gd name="T18" fmla="*/ 2147483647 w 31"/>
                <a:gd name="T19" fmla="*/ 2147483647 h 20"/>
                <a:gd name="T20" fmla="*/ 2147483647 w 31"/>
                <a:gd name="T21" fmla="*/ 2147483647 h 20"/>
                <a:gd name="T22" fmla="*/ 2147483647 w 31"/>
                <a:gd name="T23" fmla="*/ 2147483647 h 20"/>
                <a:gd name="T24" fmla="*/ 2147483647 w 31"/>
                <a:gd name="T25" fmla="*/ 2147483647 h 20"/>
                <a:gd name="T26" fmla="*/ 2147483647 w 31"/>
                <a:gd name="T27" fmla="*/ 2147483647 h 20"/>
                <a:gd name="T28" fmla="*/ 2147483647 w 31"/>
                <a:gd name="T29" fmla="*/ 2147483647 h 20"/>
                <a:gd name="T30" fmla="*/ 2147483647 w 31"/>
                <a:gd name="T31" fmla="*/ 2147483647 h 20"/>
                <a:gd name="T32" fmla="*/ 2147483647 w 31"/>
                <a:gd name="T33" fmla="*/ 2147483647 h 20"/>
                <a:gd name="T34" fmla="*/ 2147483647 w 31"/>
                <a:gd name="T35" fmla="*/ 2147483647 h 20"/>
                <a:gd name="T36" fmla="*/ 2147483647 w 31"/>
                <a:gd name="T37" fmla="*/ 2147483647 h 20"/>
                <a:gd name="T38" fmla="*/ 2147483647 w 31"/>
                <a:gd name="T39" fmla="*/ 2147483647 h 20"/>
                <a:gd name="T40" fmla="*/ 2147483647 w 31"/>
                <a:gd name="T41" fmla="*/ 2147483647 h 20"/>
                <a:gd name="T42" fmla="*/ 2147483647 w 31"/>
                <a:gd name="T43" fmla="*/ 2147483647 h 20"/>
                <a:gd name="T44" fmla="*/ 2147483647 w 31"/>
                <a:gd name="T45" fmla="*/ 2147483647 h 20"/>
                <a:gd name="T46" fmla="*/ 2147483647 w 31"/>
                <a:gd name="T47" fmla="*/ 2147483647 h 20"/>
                <a:gd name="T48" fmla="*/ 2147483647 w 31"/>
                <a:gd name="T49" fmla="*/ 2147483647 h 20"/>
                <a:gd name="T50" fmla="*/ 2147483647 w 31"/>
                <a:gd name="T51" fmla="*/ 0 h 20"/>
                <a:gd name="T52" fmla="*/ 2147483647 w 31"/>
                <a:gd name="T53" fmla="*/ 0 h 20"/>
                <a:gd name="T54" fmla="*/ 2147483647 w 31"/>
                <a:gd name="T55" fmla="*/ 0 h 20"/>
                <a:gd name="T56" fmla="*/ 2147483647 w 31"/>
                <a:gd name="T57" fmla="*/ 0 h 20"/>
                <a:gd name="T58" fmla="*/ 2147483647 w 3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0"/>
                <a:gd name="T92" fmla="*/ 31 w 3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0">
                  <a:moveTo>
                    <a:pt x="11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7" y="20"/>
                  </a:lnTo>
                  <a:lnTo>
                    <a:pt x="23" y="20"/>
                  </a:lnTo>
                  <a:lnTo>
                    <a:pt x="25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" name="Line 2113"/>
            <p:cNvSpPr>
              <a:spLocks noChangeShapeType="1"/>
            </p:cNvSpPr>
            <p:nvPr/>
          </p:nvSpPr>
          <p:spPr bwMode="auto">
            <a:xfrm>
              <a:off x="3919115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" name="Freeform 2114"/>
            <p:cNvSpPr>
              <a:spLocks/>
            </p:cNvSpPr>
            <p:nvPr/>
          </p:nvSpPr>
          <p:spPr bwMode="auto">
            <a:xfrm>
              <a:off x="3916349" y="2776397"/>
              <a:ext cx="9683" cy="5641"/>
            </a:xfrm>
            <a:custGeom>
              <a:avLst/>
              <a:gdLst>
                <a:gd name="T0" fmla="*/ 2147483647 w 32"/>
                <a:gd name="T1" fmla="*/ 0 h 20"/>
                <a:gd name="T2" fmla="*/ 2147483647 w 32"/>
                <a:gd name="T3" fmla="*/ 0 h 20"/>
                <a:gd name="T4" fmla="*/ 2147483647 w 32"/>
                <a:gd name="T5" fmla="*/ 0 h 20"/>
                <a:gd name="T6" fmla="*/ 2147483647 w 32"/>
                <a:gd name="T7" fmla="*/ 0 h 20"/>
                <a:gd name="T8" fmla="*/ 2147483647 w 32"/>
                <a:gd name="T9" fmla="*/ 2147483647 h 20"/>
                <a:gd name="T10" fmla="*/ 0 w 32"/>
                <a:gd name="T11" fmla="*/ 2147483647 h 20"/>
                <a:gd name="T12" fmla="*/ 0 w 32"/>
                <a:gd name="T13" fmla="*/ 2147483647 h 20"/>
                <a:gd name="T14" fmla="*/ 0 w 32"/>
                <a:gd name="T15" fmla="*/ 2147483647 h 20"/>
                <a:gd name="T16" fmla="*/ 0 w 32"/>
                <a:gd name="T17" fmla="*/ 2147483647 h 20"/>
                <a:gd name="T18" fmla="*/ 0 w 32"/>
                <a:gd name="T19" fmla="*/ 2147483647 h 20"/>
                <a:gd name="T20" fmla="*/ 2147483647 w 32"/>
                <a:gd name="T21" fmla="*/ 2147483647 h 20"/>
                <a:gd name="T22" fmla="*/ 2147483647 w 32"/>
                <a:gd name="T23" fmla="*/ 2147483647 h 20"/>
                <a:gd name="T24" fmla="*/ 2147483647 w 32"/>
                <a:gd name="T25" fmla="*/ 2147483647 h 20"/>
                <a:gd name="T26" fmla="*/ 2147483647 w 32"/>
                <a:gd name="T27" fmla="*/ 2147483647 h 20"/>
                <a:gd name="T28" fmla="*/ 2147483647 w 32"/>
                <a:gd name="T29" fmla="*/ 2147483647 h 20"/>
                <a:gd name="T30" fmla="*/ 2147483647 w 32"/>
                <a:gd name="T31" fmla="*/ 2147483647 h 20"/>
                <a:gd name="T32" fmla="*/ 2147483647 w 32"/>
                <a:gd name="T33" fmla="*/ 2147483647 h 20"/>
                <a:gd name="T34" fmla="*/ 2147483647 w 32"/>
                <a:gd name="T35" fmla="*/ 2147483647 h 20"/>
                <a:gd name="T36" fmla="*/ 2147483647 w 32"/>
                <a:gd name="T37" fmla="*/ 2147483647 h 20"/>
                <a:gd name="T38" fmla="*/ 2147483647 w 32"/>
                <a:gd name="T39" fmla="*/ 2147483647 h 20"/>
                <a:gd name="T40" fmla="*/ 2147483647 w 32"/>
                <a:gd name="T41" fmla="*/ 2147483647 h 20"/>
                <a:gd name="T42" fmla="*/ 2147483647 w 32"/>
                <a:gd name="T43" fmla="*/ 2147483647 h 20"/>
                <a:gd name="T44" fmla="*/ 2147483647 w 32"/>
                <a:gd name="T45" fmla="*/ 2147483647 h 20"/>
                <a:gd name="T46" fmla="*/ 2147483647 w 32"/>
                <a:gd name="T47" fmla="*/ 2147483647 h 20"/>
                <a:gd name="T48" fmla="*/ 2147483647 w 32"/>
                <a:gd name="T49" fmla="*/ 2147483647 h 20"/>
                <a:gd name="T50" fmla="*/ 2147483647 w 32"/>
                <a:gd name="T51" fmla="*/ 0 h 20"/>
                <a:gd name="T52" fmla="*/ 2147483647 w 32"/>
                <a:gd name="T53" fmla="*/ 0 h 20"/>
                <a:gd name="T54" fmla="*/ 2147483647 w 32"/>
                <a:gd name="T55" fmla="*/ 0 h 20"/>
                <a:gd name="T56" fmla="*/ 2147483647 w 32"/>
                <a:gd name="T57" fmla="*/ 0 h 20"/>
                <a:gd name="T58" fmla="*/ 2147483647 w 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0"/>
                <a:gd name="T92" fmla="*/ 32 w 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6" y="18"/>
                  </a:lnTo>
                  <a:lnTo>
                    <a:pt x="29" y="14"/>
                  </a:lnTo>
                  <a:lnTo>
                    <a:pt x="32" y="12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7" name="Line 2115"/>
            <p:cNvSpPr>
              <a:spLocks noChangeShapeType="1"/>
            </p:cNvSpPr>
            <p:nvPr/>
          </p:nvSpPr>
          <p:spPr bwMode="auto">
            <a:xfrm>
              <a:off x="3921881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8" name="Freeform 2116"/>
            <p:cNvSpPr>
              <a:spLocks/>
            </p:cNvSpPr>
            <p:nvPr/>
          </p:nvSpPr>
          <p:spPr bwMode="auto">
            <a:xfrm>
              <a:off x="3920499" y="2776397"/>
              <a:ext cx="9683" cy="5641"/>
            </a:xfrm>
            <a:custGeom>
              <a:avLst/>
              <a:gdLst>
                <a:gd name="T0" fmla="*/ 2147483647 w 35"/>
                <a:gd name="T1" fmla="*/ 0 h 20"/>
                <a:gd name="T2" fmla="*/ 2147483647 w 35"/>
                <a:gd name="T3" fmla="*/ 0 h 20"/>
                <a:gd name="T4" fmla="*/ 2147483647 w 35"/>
                <a:gd name="T5" fmla="*/ 0 h 20"/>
                <a:gd name="T6" fmla="*/ 2147483647 w 35"/>
                <a:gd name="T7" fmla="*/ 0 h 20"/>
                <a:gd name="T8" fmla="*/ 0 w 35"/>
                <a:gd name="T9" fmla="*/ 2147483647 h 20"/>
                <a:gd name="T10" fmla="*/ 0 w 35"/>
                <a:gd name="T11" fmla="*/ 2147483647 h 20"/>
                <a:gd name="T12" fmla="*/ 0 w 35"/>
                <a:gd name="T13" fmla="*/ 2147483647 h 20"/>
                <a:gd name="T14" fmla="*/ 0 w 35"/>
                <a:gd name="T15" fmla="*/ 2147483647 h 20"/>
                <a:gd name="T16" fmla="*/ 0 w 35"/>
                <a:gd name="T17" fmla="*/ 2147483647 h 20"/>
                <a:gd name="T18" fmla="*/ 0 w 35"/>
                <a:gd name="T19" fmla="*/ 2147483647 h 20"/>
                <a:gd name="T20" fmla="*/ 0 w 35"/>
                <a:gd name="T21" fmla="*/ 2147483647 h 20"/>
                <a:gd name="T22" fmla="*/ 2147483647 w 35"/>
                <a:gd name="T23" fmla="*/ 2147483647 h 20"/>
                <a:gd name="T24" fmla="*/ 2147483647 w 35"/>
                <a:gd name="T25" fmla="*/ 2147483647 h 20"/>
                <a:gd name="T26" fmla="*/ 2147483647 w 35"/>
                <a:gd name="T27" fmla="*/ 2147483647 h 20"/>
                <a:gd name="T28" fmla="*/ 2147483647 w 35"/>
                <a:gd name="T29" fmla="*/ 2147483647 h 20"/>
                <a:gd name="T30" fmla="*/ 2147483647 w 35"/>
                <a:gd name="T31" fmla="*/ 2147483647 h 20"/>
                <a:gd name="T32" fmla="*/ 2147483647 w 35"/>
                <a:gd name="T33" fmla="*/ 2147483647 h 20"/>
                <a:gd name="T34" fmla="*/ 2147483647 w 35"/>
                <a:gd name="T35" fmla="*/ 2147483647 h 20"/>
                <a:gd name="T36" fmla="*/ 2147483647 w 35"/>
                <a:gd name="T37" fmla="*/ 2147483647 h 20"/>
                <a:gd name="T38" fmla="*/ 2147483647 w 35"/>
                <a:gd name="T39" fmla="*/ 2147483647 h 20"/>
                <a:gd name="T40" fmla="*/ 2147483647 w 35"/>
                <a:gd name="T41" fmla="*/ 2147483647 h 20"/>
                <a:gd name="T42" fmla="*/ 2147483647 w 35"/>
                <a:gd name="T43" fmla="*/ 2147483647 h 20"/>
                <a:gd name="T44" fmla="*/ 2147483647 w 35"/>
                <a:gd name="T45" fmla="*/ 2147483647 h 20"/>
                <a:gd name="T46" fmla="*/ 2147483647 w 35"/>
                <a:gd name="T47" fmla="*/ 2147483647 h 20"/>
                <a:gd name="T48" fmla="*/ 2147483647 w 35"/>
                <a:gd name="T49" fmla="*/ 2147483647 h 20"/>
                <a:gd name="T50" fmla="*/ 2147483647 w 35"/>
                <a:gd name="T51" fmla="*/ 0 h 20"/>
                <a:gd name="T52" fmla="*/ 2147483647 w 35"/>
                <a:gd name="T53" fmla="*/ 0 h 20"/>
                <a:gd name="T54" fmla="*/ 2147483647 w 35"/>
                <a:gd name="T55" fmla="*/ 0 h 20"/>
                <a:gd name="T56" fmla="*/ 2147483647 w 35"/>
                <a:gd name="T57" fmla="*/ 0 h 20"/>
                <a:gd name="T58" fmla="*/ 2147483647 w 3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0"/>
                <a:gd name="T92" fmla="*/ 35 w 3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0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20" y="20"/>
                  </a:lnTo>
                  <a:lnTo>
                    <a:pt x="25" y="20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4"/>
                  </a:lnTo>
                  <a:lnTo>
                    <a:pt x="35" y="14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9" name="Line 2117"/>
            <p:cNvSpPr>
              <a:spLocks noChangeShapeType="1"/>
            </p:cNvSpPr>
            <p:nvPr/>
          </p:nvSpPr>
          <p:spPr bwMode="auto">
            <a:xfrm>
              <a:off x="3926032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0" name="Freeform 2118"/>
            <p:cNvSpPr>
              <a:spLocks/>
            </p:cNvSpPr>
            <p:nvPr/>
          </p:nvSpPr>
          <p:spPr bwMode="auto">
            <a:xfrm>
              <a:off x="3923266" y="2776397"/>
              <a:ext cx="23515" cy="5641"/>
            </a:xfrm>
            <a:custGeom>
              <a:avLst/>
              <a:gdLst>
                <a:gd name="T0" fmla="*/ 2147483647 w 83"/>
                <a:gd name="T1" fmla="*/ 0 h 20"/>
                <a:gd name="T2" fmla="*/ 2147483647 w 83"/>
                <a:gd name="T3" fmla="*/ 0 h 20"/>
                <a:gd name="T4" fmla="*/ 2147483647 w 83"/>
                <a:gd name="T5" fmla="*/ 0 h 20"/>
                <a:gd name="T6" fmla="*/ 2147483647 w 83"/>
                <a:gd name="T7" fmla="*/ 0 h 20"/>
                <a:gd name="T8" fmla="*/ 2147483647 w 83"/>
                <a:gd name="T9" fmla="*/ 2147483647 h 20"/>
                <a:gd name="T10" fmla="*/ 0 w 83"/>
                <a:gd name="T11" fmla="*/ 2147483647 h 20"/>
                <a:gd name="T12" fmla="*/ 0 w 83"/>
                <a:gd name="T13" fmla="*/ 2147483647 h 20"/>
                <a:gd name="T14" fmla="*/ 0 w 83"/>
                <a:gd name="T15" fmla="*/ 2147483647 h 20"/>
                <a:gd name="T16" fmla="*/ 0 w 83"/>
                <a:gd name="T17" fmla="*/ 2147483647 h 20"/>
                <a:gd name="T18" fmla="*/ 0 w 83"/>
                <a:gd name="T19" fmla="*/ 2147483647 h 20"/>
                <a:gd name="T20" fmla="*/ 2147483647 w 83"/>
                <a:gd name="T21" fmla="*/ 2147483647 h 20"/>
                <a:gd name="T22" fmla="*/ 2147483647 w 83"/>
                <a:gd name="T23" fmla="*/ 2147483647 h 20"/>
                <a:gd name="T24" fmla="*/ 2147483647 w 83"/>
                <a:gd name="T25" fmla="*/ 2147483647 h 20"/>
                <a:gd name="T26" fmla="*/ 2147483647 w 83"/>
                <a:gd name="T27" fmla="*/ 2147483647 h 20"/>
                <a:gd name="T28" fmla="*/ 2147483647 w 83"/>
                <a:gd name="T29" fmla="*/ 2147483647 h 20"/>
                <a:gd name="T30" fmla="*/ 2147483647 w 83"/>
                <a:gd name="T31" fmla="*/ 2147483647 h 20"/>
                <a:gd name="T32" fmla="*/ 2147483647 w 83"/>
                <a:gd name="T33" fmla="*/ 2147483647 h 20"/>
                <a:gd name="T34" fmla="*/ 2147483647 w 83"/>
                <a:gd name="T35" fmla="*/ 2147483647 h 20"/>
                <a:gd name="T36" fmla="*/ 2147483647 w 83"/>
                <a:gd name="T37" fmla="*/ 2147483647 h 20"/>
                <a:gd name="T38" fmla="*/ 2147483647 w 83"/>
                <a:gd name="T39" fmla="*/ 2147483647 h 20"/>
                <a:gd name="T40" fmla="*/ 2147483647 w 83"/>
                <a:gd name="T41" fmla="*/ 2147483647 h 20"/>
                <a:gd name="T42" fmla="*/ 2147483647 w 83"/>
                <a:gd name="T43" fmla="*/ 2147483647 h 20"/>
                <a:gd name="T44" fmla="*/ 2147483647 w 83"/>
                <a:gd name="T45" fmla="*/ 2147483647 h 20"/>
                <a:gd name="T46" fmla="*/ 2147483647 w 83"/>
                <a:gd name="T47" fmla="*/ 2147483647 h 20"/>
                <a:gd name="T48" fmla="*/ 2147483647 w 83"/>
                <a:gd name="T49" fmla="*/ 2147483647 h 20"/>
                <a:gd name="T50" fmla="*/ 2147483647 w 83"/>
                <a:gd name="T51" fmla="*/ 0 h 20"/>
                <a:gd name="T52" fmla="*/ 2147483647 w 83"/>
                <a:gd name="T53" fmla="*/ 0 h 20"/>
                <a:gd name="T54" fmla="*/ 2147483647 w 83"/>
                <a:gd name="T55" fmla="*/ 0 h 20"/>
                <a:gd name="T56" fmla="*/ 2147483647 w 83"/>
                <a:gd name="T57" fmla="*/ 0 h 20"/>
                <a:gd name="T58" fmla="*/ 2147483647 w 8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3"/>
                <a:gd name="T91" fmla="*/ 0 h 20"/>
                <a:gd name="T92" fmla="*/ 83 w 8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3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9" y="20"/>
                  </a:lnTo>
                  <a:lnTo>
                    <a:pt x="69" y="20"/>
                  </a:lnTo>
                  <a:lnTo>
                    <a:pt x="75" y="20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3" y="12"/>
                  </a:lnTo>
                  <a:lnTo>
                    <a:pt x="83" y="9"/>
                  </a:lnTo>
                  <a:lnTo>
                    <a:pt x="83" y="6"/>
                  </a:lnTo>
                  <a:lnTo>
                    <a:pt x="81" y="6"/>
                  </a:lnTo>
                  <a:lnTo>
                    <a:pt x="81" y="3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1" name="Line 2119"/>
            <p:cNvSpPr>
              <a:spLocks noChangeShapeType="1"/>
            </p:cNvSpPr>
            <p:nvPr/>
          </p:nvSpPr>
          <p:spPr bwMode="auto">
            <a:xfrm>
              <a:off x="3944013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2" name="Freeform 2120"/>
            <p:cNvSpPr>
              <a:spLocks/>
            </p:cNvSpPr>
            <p:nvPr/>
          </p:nvSpPr>
          <p:spPr bwMode="auto">
            <a:xfrm>
              <a:off x="3941247" y="2776397"/>
              <a:ext cx="6917" cy="5641"/>
            </a:xfrm>
            <a:custGeom>
              <a:avLst/>
              <a:gdLst>
                <a:gd name="T0" fmla="*/ 2147483647 w 23"/>
                <a:gd name="T1" fmla="*/ 0 h 20"/>
                <a:gd name="T2" fmla="*/ 2147483647 w 23"/>
                <a:gd name="T3" fmla="*/ 0 h 20"/>
                <a:gd name="T4" fmla="*/ 2147483647 w 23"/>
                <a:gd name="T5" fmla="*/ 0 h 20"/>
                <a:gd name="T6" fmla="*/ 2147483647 w 23"/>
                <a:gd name="T7" fmla="*/ 0 h 20"/>
                <a:gd name="T8" fmla="*/ 2147483647 w 23"/>
                <a:gd name="T9" fmla="*/ 2147483647 h 20"/>
                <a:gd name="T10" fmla="*/ 0 w 23"/>
                <a:gd name="T11" fmla="*/ 2147483647 h 20"/>
                <a:gd name="T12" fmla="*/ 0 w 23"/>
                <a:gd name="T13" fmla="*/ 2147483647 h 20"/>
                <a:gd name="T14" fmla="*/ 0 w 23"/>
                <a:gd name="T15" fmla="*/ 2147483647 h 20"/>
                <a:gd name="T16" fmla="*/ 0 w 23"/>
                <a:gd name="T17" fmla="*/ 2147483647 h 20"/>
                <a:gd name="T18" fmla="*/ 0 w 23"/>
                <a:gd name="T19" fmla="*/ 2147483647 h 20"/>
                <a:gd name="T20" fmla="*/ 2147483647 w 23"/>
                <a:gd name="T21" fmla="*/ 2147483647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0 h 20"/>
                <a:gd name="T52" fmla="*/ 2147483647 w 23"/>
                <a:gd name="T53" fmla="*/ 0 h 20"/>
                <a:gd name="T54" fmla="*/ 2147483647 w 23"/>
                <a:gd name="T55" fmla="*/ 0 h 20"/>
                <a:gd name="T56" fmla="*/ 2147483647 w 23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0"/>
                <a:gd name="T89" fmla="*/ 23 w 23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0">
                  <a:moveTo>
                    <a:pt x="8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4" y="20"/>
                  </a:lnTo>
                  <a:lnTo>
                    <a:pt x="17" y="18"/>
                  </a:lnTo>
                  <a:lnTo>
                    <a:pt x="19" y="14"/>
                  </a:lnTo>
                  <a:lnTo>
                    <a:pt x="23" y="12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3" name="Line 2121"/>
            <p:cNvSpPr>
              <a:spLocks noChangeShapeType="1"/>
            </p:cNvSpPr>
            <p:nvPr/>
          </p:nvSpPr>
          <p:spPr bwMode="auto">
            <a:xfrm>
              <a:off x="3944013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4" name="Freeform 2122"/>
            <p:cNvSpPr>
              <a:spLocks/>
            </p:cNvSpPr>
            <p:nvPr/>
          </p:nvSpPr>
          <p:spPr bwMode="auto">
            <a:xfrm>
              <a:off x="3942630" y="2776397"/>
              <a:ext cx="6917" cy="5641"/>
            </a:xfrm>
            <a:custGeom>
              <a:avLst/>
              <a:gdLst>
                <a:gd name="T0" fmla="*/ 2147483647 w 29"/>
                <a:gd name="T1" fmla="*/ 0 h 20"/>
                <a:gd name="T2" fmla="*/ 2147483647 w 29"/>
                <a:gd name="T3" fmla="*/ 0 h 20"/>
                <a:gd name="T4" fmla="*/ 2147483647 w 29"/>
                <a:gd name="T5" fmla="*/ 0 h 20"/>
                <a:gd name="T6" fmla="*/ 2147483647 w 29"/>
                <a:gd name="T7" fmla="*/ 0 h 20"/>
                <a:gd name="T8" fmla="*/ 0 w 29"/>
                <a:gd name="T9" fmla="*/ 2147483647 h 20"/>
                <a:gd name="T10" fmla="*/ 0 w 29"/>
                <a:gd name="T11" fmla="*/ 2147483647 h 20"/>
                <a:gd name="T12" fmla="*/ 0 w 29"/>
                <a:gd name="T13" fmla="*/ 2147483647 h 20"/>
                <a:gd name="T14" fmla="*/ 0 w 29"/>
                <a:gd name="T15" fmla="*/ 2147483647 h 20"/>
                <a:gd name="T16" fmla="*/ 0 w 29"/>
                <a:gd name="T17" fmla="*/ 2147483647 h 20"/>
                <a:gd name="T18" fmla="*/ 0 w 29"/>
                <a:gd name="T19" fmla="*/ 2147483647 h 20"/>
                <a:gd name="T20" fmla="*/ 0 w 29"/>
                <a:gd name="T21" fmla="*/ 2147483647 h 20"/>
                <a:gd name="T22" fmla="*/ 2147483647 w 29"/>
                <a:gd name="T23" fmla="*/ 2147483647 h 20"/>
                <a:gd name="T24" fmla="*/ 2147483647 w 29"/>
                <a:gd name="T25" fmla="*/ 2147483647 h 20"/>
                <a:gd name="T26" fmla="*/ 2147483647 w 29"/>
                <a:gd name="T27" fmla="*/ 2147483647 h 20"/>
                <a:gd name="T28" fmla="*/ 2147483647 w 29"/>
                <a:gd name="T29" fmla="*/ 2147483647 h 20"/>
                <a:gd name="T30" fmla="*/ 2147483647 w 29"/>
                <a:gd name="T31" fmla="*/ 2147483647 h 20"/>
                <a:gd name="T32" fmla="*/ 2147483647 w 29"/>
                <a:gd name="T33" fmla="*/ 2147483647 h 20"/>
                <a:gd name="T34" fmla="*/ 2147483647 w 29"/>
                <a:gd name="T35" fmla="*/ 2147483647 h 20"/>
                <a:gd name="T36" fmla="*/ 2147483647 w 29"/>
                <a:gd name="T37" fmla="*/ 2147483647 h 20"/>
                <a:gd name="T38" fmla="*/ 2147483647 w 29"/>
                <a:gd name="T39" fmla="*/ 2147483647 h 20"/>
                <a:gd name="T40" fmla="*/ 2147483647 w 29"/>
                <a:gd name="T41" fmla="*/ 2147483647 h 20"/>
                <a:gd name="T42" fmla="*/ 2147483647 w 29"/>
                <a:gd name="T43" fmla="*/ 2147483647 h 20"/>
                <a:gd name="T44" fmla="*/ 2147483647 w 29"/>
                <a:gd name="T45" fmla="*/ 2147483647 h 20"/>
                <a:gd name="T46" fmla="*/ 2147483647 w 29"/>
                <a:gd name="T47" fmla="*/ 2147483647 h 20"/>
                <a:gd name="T48" fmla="*/ 2147483647 w 29"/>
                <a:gd name="T49" fmla="*/ 2147483647 h 20"/>
                <a:gd name="T50" fmla="*/ 2147483647 w 29"/>
                <a:gd name="T51" fmla="*/ 0 h 20"/>
                <a:gd name="T52" fmla="*/ 2147483647 w 29"/>
                <a:gd name="T53" fmla="*/ 0 h 20"/>
                <a:gd name="T54" fmla="*/ 2147483647 w 29"/>
                <a:gd name="T55" fmla="*/ 0 h 20"/>
                <a:gd name="T56" fmla="*/ 2147483647 w 29"/>
                <a:gd name="T57" fmla="*/ 0 h 20"/>
                <a:gd name="T58" fmla="*/ 2147483647 w 29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20"/>
                <a:gd name="T92" fmla="*/ 29 w 29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20">
                  <a:moveTo>
                    <a:pt x="9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5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5" name="Line 2123"/>
            <p:cNvSpPr>
              <a:spLocks noChangeShapeType="1"/>
            </p:cNvSpPr>
            <p:nvPr/>
          </p:nvSpPr>
          <p:spPr bwMode="auto">
            <a:xfrm>
              <a:off x="3948162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6" name="Freeform 2124"/>
            <p:cNvSpPr>
              <a:spLocks/>
            </p:cNvSpPr>
            <p:nvPr/>
          </p:nvSpPr>
          <p:spPr bwMode="auto">
            <a:xfrm>
              <a:off x="3944013" y="2776397"/>
              <a:ext cx="9683" cy="5641"/>
            </a:xfrm>
            <a:custGeom>
              <a:avLst/>
              <a:gdLst>
                <a:gd name="T0" fmla="*/ 2147483647 w 35"/>
                <a:gd name="T1" fmla="*/ 0 h 20"/>
                <a:gd name="T2" fmla="*/ 2147483647 w 35"/>
                <a:gd name="T3" fmla="*/ 0 h 20"/>
                <a:gd name="T4" fmla="*/ 2147483647 w 35"/>
                <a:gd name="T5" fmla="*/ 0 h 20"/>
                <a:gd name="T6" fmla="*/ 2147483647 w 35"/>
                <a:gd name="T7" fmla="*/ 0 h 20"/>
                <a:gd name="T8" fmla="*/ 2147483647 w 35"/>
                <a:gd name="T9" fmla="*/ 2147483647 h 20"/>
                <a:gd name="T10" fmla="*/ 2147483647 w 35"/>
                <a:gd name="T11" fmla="*/ 2147483647 h 20"/>
                <a:gd name="T12" fmla="*/ 0 w 35"/>
                <a:gd name="T13" fmla="*/ 2147483647 h 20"/>
                <a:gd name="T14" fmla="*/ 0 w 35"/>
                <a:gd name="T15" fmla="*/ 2147483647 h 20"/>
                <a:gd name="T16" fmla="*/ 0 w 35"/>
                <a:gd name="T17" fmla="*/ 2147483647 h 20"/>
                <a:gd name="T18" fmla="*/ 2147483647 w 35"/>
                <a:gd name="T19" fmla="*/ 2147483647 h 20"/>
                <a:gd name="T20" fmla="*/ 2147483647 w 35"/>
                <a:gd name="T21" fmla="*/ 2147483647 h 20"/>
                <a:gd name="T22" fmla="*/ 2147483647 w 35"/>
                <a:gd name="T23" fmla="*/ 2147483647 h 20"/>
                <a:gd name="T24" fmla="*/ 2147483647 w 35"/>
                <a:gd name="T25" fmla="*/ 2147483647 h 20"/>
                <a:gd name="T26" fmla="*/ 2147483647 w 35"/>
                <a:gd name="T27" fmla="*/ 2147483647 h 20"/>
                <a:gd name="T28" fmla="*/ 2147483647 w 35"/>
                <a:gd name="T29" fmla="*/ 2147483647 h 20"/>
                <a:gd name="T30" fmla="*/ 2147483647 w 35"/>
                <a:gd name="T31" fmla="*/ 2147483647 h 20"/>
                <a:gd name="T32" fmla="*/ 2147483647 w 35"/>
                <a:gd name="T33" fmla="*/ 2147483647 h 20"/>
                <a:gd name="T34" fmla="*/ 2147483647 w 35"/>
                <a:gd name="T35" fmla="*/ 2147483647 h 20"/>
                <a:gd name="T36" fmla="*/ 2147483647 w 35"/>
                <a:gd name="T37" fmla="*/ 2147483647 h 20"/>
                <a:gd name="T38" fmla="*/ 2147483647 w 35"/>
                <a:gd name="T39" fmla="*/ 2147483647 h 20"/>
                <a:gd name="T40" fmla="*/ 2147483647 w 35"/>
                <a:gd name="T41" fmla="*/ 2147483647 h 20"/>
                <a:gd name="T42" fmla="*/ 2147483647 w 35"/>
                <a:gd name="T43" fmla="*/ 2147483647 h 20"/>
                <a:gd name="T44" fmla="*/ 2147483647 w 35"/>
                <a:gd name="T45" fmla="*/ 2147483647 h 20"/>
                <a:gd name="T46" fmla="*/ 2147483647 w 35"/>
                <a:gd name="T47" fmla="*/ 2147483647 h 20"/>
                <a:gd name="T48" fmla="*/ 2147483647 w 35"/>
                <a:gd name="T49" fmla="*/ 2147483647 h 20"/>
                <a:gd name="T50" fmla="*/ 2147483647 w 35"/>
                <a:gd name="T51" fmla="*/ 0 h 20"/>
                <a:gd name="T52" fmla="*/ 2147483647 w 35"/>
                <a:gd name="T53" fmla="*/ 0 h 20"/>
                <a:gd name="T54" fmla="*/ 2147483647 w 35"/>
                <a:gd name="T55" fmla="*/ 0 h 20"/>
                <a:gd name="T56" fmla="*/ 2147483647 w 35"/>
                <a:gd name="T57" fmla="*/ 0 h 20"/>
                <a:gd name="T58" fmla="*/ 2147483647 w 35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0"/>
                <a:gd name="T92" fmla="*/ 35 w 35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0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29" y="18"/>
                  </a:lnTo>
                  <a:lnTo>
                    <a:pt x="32" y="14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7" name="Line 2125"/>
            <p:cNvSpPr>
              <a:spLocks noChangeShapeType="1"/>
            </p:cNvSpPr>
            <p:nvPr/>
          </p:nvSpPr>
          <p:spPr bwMode="auto">
            <a:xfrm>
              <a:off x="3950930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8" name="Freeform 2126"/>
            <p:cNvSpPr>
              <a:spLocks/>
            </p:cNvSpPr>
            <p:nvPr/>
          </p:nvSpPr>
          <p:spPr bwMode="auto">
            <a:xfrm>
              <a:off x="3948162" y="2776397"/>
              <a:ext cx="23515" cy="5641"/>
            </a:xfrm>
            <a:custGeom>
              <a:avLst/>
              <a:gdLst>
                <a:gd name="T0" fmla="*/ 2147483647 w 84"/>
                <a:gd name="T1" fmla="*/ 0 h 20"/>
                <a:gd name="T2" fmla="*/ 2147483647 w 84"/>
                <a:gd name="T3" fmla="*/ 0 h 20"/>
                <a:gd name="T4" fmla="*/ 2147483647 w 84"/>
                <a:gd name="T5" fmla="*/ 0 h 20"/>
                <a:gd name="T6" fmla="*/ 2147483647 w 84"/>
                <a:gd name="T7" fmla="*/ 0 h 20"/>
                <a:gd name="T8" fmla="*/ 0 w 84"/>
                <a:gd name="T9" fmla="*/ 2147483647 h 20"/>
                <a:gd name="T10" fmla="*/ 0 w 84"/>
                <a:gd name="T11" fmla="*/ 2147483647 h 20"/>
                <a:gd name="T12" fmla="*/ 0 w 84"/>
                <a:gd name="T13" fmla="*/ 2147483647 h 20"/>
                <a:gd name="T14" fmla="*/ 0 w 84"/>
                <a:gd name="T15" fmla="*/ 2147483647 h 20"/>
                <a:gd name="T16" fmla="*/ 0 w 84"/>
                <a:gd name="T17" fmla="*/ 2147483647 h 20"/>
                <a:gd name="T18" fmla="*/ 0 w 84"/>
                <a:gd name="T19" fmla="*/ 2147483647 h 20"/>
                <a:gd name="T20" fmla="*/ 0 w 84"/>
                <a:gd name="T21" fmla="*/ 2147483647 h 20"/>
                <a:gd name="T22" fmla="*/ 2147483647 w 84"/>
                <a:gd name="T23" fmla="*/ 2147483647 h 20"/>
                <a:gd name="T24" fmla="*/ 2147483647 w 84"/>
                <a:gd name="T25" fmla="*/ 2147483647 h 20"/>
                <a:gd name="T26" fmla="*/ 2147483647 w 84"/>
                <a:gd name="T27" fmla="*/ 2147483647 h 20"/>
                <a:gd name="T28" fmla="*/ 2147483647 w 84"/>
                <a:gd name="T29" fmla="*/ 2147483647 h 20"/>
                <a:gd name="T30" fmla="*/ 2147483647 w 84"/>
                <a:gd name="T31" fmla="*/ 2147483647 h 20"/>
                <a:gd name="T32" fmla="*/ 2147483647 w 84"/>
                <a:gd name="T33" fmla="*/ 2147483647 h 20"/>
                <a:gd name="T34" fmla="*/ 2147483647 w 84"/>
                <a:gd name="T35" fmla="*/ 2147483647 h 20"/>
                <a:gd name="T36" fmla="*/ 2147483647 w 84"/>
                <a:gd name="T37" fmla="*/ 2147483647 h 20"/>
                <a:gd name="T38" fmla="*/ 2147483647 w 84"/>
                <a:gd name="T39" fmla="*/ 2147483647 h 20"/>
                <a:gd name="T40" fmla="*/ 2147483647 w 84"/>
                <a:gd name="T41" fmla="*/ 2147483647 h 20"/>
                <a:gd name="T42" fmla="*/ 2147483647 w 84"/>
                <a:gd name="T43" fmla="*/ 2147483647 h 20"/>
                <a:gd name="T44" fmla="*/ 2147483647 w 84"/>
                <a:gd name="T45" fmla="*/ 2147483647 h 20"/>
                <a:gd name="T46" fmla="*/ 2147483647 w 84"/>
                <a:gd name="T47" fmla="*/ 2147483647 h 20"/>
                <a:gd name="T48" fmla="*/ 2147483647 w 84"/>
                <a:gd name="T49" fmla="*/ 2147483647 h 20"/>
                <a:gd name="T50" fmla="*/ 2147483647 w 84"/>
                <a:gd name="T51" fmla="*/ 0 h 20"/>
                <a:gd name="T52" fmla="*/ 2147483647 w 84"/>
                <a:gd name="T53" fmla="*/ 0 h 20"/>
                <a:gd name="T54" fmla="*/ 2147483647 w 84"/>
                <a:gd name="T55" fmla="*/ 0 h 20"/>
                <a:gd name="T56" fmla="*/ 2147483647 w 84"/>
                <a:gd name="T57" fmla="*/ 0 h 20"/>
                <a:gd name="T58" fmla="*/ 2147483647 w 8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20"/>
                <a:gd name="T92" fmla="*/ 84 w 8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20">
                  <a:moveTo>
                    <a:pt x="9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6" y="20"/>
                  </a:lnTo>
                  <a:lnTo>
                    <a:pt x="76" y="20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1" y="6"/>
                  </a:lnTo>
                  <a:lnTo>
                    <a:pt x="81" y="3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9" name="Line 2127"/>
            <p:cNvSpPr>
              <a:spLocks noChangeShapeType="1"/>
            </p:cNvSpPr>
            <p:nvPr/>
          </p:nvSpPr>
          <p:spPr bwMode="auto">
            <a:xfrm>
              <a:off x="3968911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0" name="Freeform 2128"/>
            <p:cNvSpPr>
              <a:spLocks/>
            </p:cNvSpPr>
            <p:nvPr/>
          </p:nvSpPr>
          <p:spPr bwMode="auto">
            <a:xfrm>
              <a:off x="3966144" y="2776397"/>
              <a:ext cx="8299" cy="5641"/>
            </a:xfrm>
            <a:custGeom>
              <a:avLst/>
              <a:gdLst>
                <a:gd name="T0" fmla="*/ 2147483647 w 31"/>
                <a:gd name="T1" fmla="*/ 0 h 20"/>
                <a:gd name="T2" fmla="*/ 2147483647 w 31"/>
                <a:gd name="T3" fmla="*/ 0 h 20"/>
                <a:gd name="T4" fmla="*/ 2147483647 w 31"/>
                <a:gd name="T5" fmla="*/ 0 h 20"/>
                <a:gd name="T6" fmla="*/ 2147483647 w 31"/>
                <a:gd name="T7" fmla="*/ 0 h 20"/>
                <a:gd name="T8" fmla="*/ 0 w 31"/>
                <a:gd name="T9" fmla="*/ 2147483647 h 20"/>
                <a:gd name="T10" fmla="*/ 0 w 31"/>
                <a:gd name="T11" fmla="*/ 2147483647 h 20"/>
                <a:gd name="T12" fmla="*/ 0 w 31"/>
                <a:gd name="T13" fmla="*/ 2147483647 h 20"/>
                <a:gd name="T14" fmla="*/ 0 w 31"/>
                <a:gd name="T15" fmla="*/ 2147483647 h 20"/>
                <a:gd name="T16" fmla="*/ 0 w 31"/>
                <a:gd name="T17" fmla="*/ 2147483647 h 20"/>
                <a:gd name="T18" fmla="*/ 0 w 31"/>
                <a:gd name="T19" fmla="*/ 2147483647 h 20"/>
                <a:gd name="T20" fmla="*/ 0 w 31"/>
                <a:gd name="T21" fmla="*/ 2147483647 h 20"/>
                <a:gd name="T22" fmla="*/ 2147483647 w 31"/>
                <a:gd name="T23" fmla="*/ 2147483647 h 20"/>
                <a:gd name="T24" fmla="*/ 2147483647 w 31"/>
                <a:gd name="T25" fmla="*/ 2147483647 h 20"/>
                <a:gd name="T26" fmla="*/ 2147483647 w 31"/>
                <a:gd name="T27" fmla="*/ 2147483647 h 20"/>
                <a:gd name="T28" fmla="*/ 2147483647 w 31"/>
                <a:gd name="T29" fmla="*/ 2147483647 h 20"/>
                <a:gd name="T30" fmla="*/ 2147483647 w 31"/>
                <a:gd name="T31" fmla="*/ 2147483647 h 20"/>
                <a:gd name="T32" fmla="*/ 2147483647 w 31"/>
                <a:gd name="T33" fmla="*/ 2147483647 h 20"/>
                <a:gd name="T34" fmla="*/ 2147483647 w 31"/>
                <a:gd name="T35" fmla="*/ 2147483647 h 20"/>
                <a:gd name="T36" fmla="*/ 2147483647 w 31"/>
                <a:gd name="T37" fmla="*/ 2147483647 h 20"/>
                <a:gd name="T38" fmla="*/ 2147483647 w 31"/>
                <a:gd name="T39" fmla="*/ 2147483647 h 20"/>
                <a:gd name="T40" fmla="*/ 2147483647 w 31"/>
                <a:gd name="T41" fmla="*/ 2147483647 h 20"/>
                <a:gd name="T42" fmla="*/ 2147483647 w 31"/>
                <a:gd name="T43" fmla="*/ 2147483647 h 20"/>
                <a:gd name="T44" fmla="*/ 2147483647 w 31"/>
                <a:gd name="T45" fmla="*/ 2147483647 h 20"/>
                <a:gd name="T46" fmla="*/ 2147483647 w 31"/>
                <a:gd name="T47" fmla="*/ 2147483647 h 20"/>
                <a:gd name="T48" fmla="*/ 2147483647 w 31"/>
                <a:gd name="T49" fmla="*/ 2147483647 h 20"/>
                <a:gd name="T50" fmla="*/ 2147483647 w 31"/>
                <a:gd name="T51" fmla="*/ 0 h 20"/>
                <a:gd name="T52" fmla="*/ 2147483647 w 31"/>
                <a:gd name="T53" fmla="*/ 0 h 20"/>
                <a:gd name="T54" fmla="*/ 2147483647 w 31"/>
                <a:gd name="T55" fmla="*/ 0 h 20"/>
                <a:gd name="T56" fmla="*/ 2147483647 w 31"/>
                <a:gd name="T57" fmla="*/ 0 h 20"/>
                <a:gd name="T58" fmla="*/ 2147483647 w 3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0"/>
                <a:gd name="T92" fmla="*/ 31 w 3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0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7" y="20"/>
                  </a:lnTo>
                  <a:lnTo>
                    <a:pt x="23" y="20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1" name="Line 2129"/>
            <p:cNvSpPr>
              <a:spLocks noChangeShapeType="1"/>
            </p:cNvSpPr>
            <p:nvPr/>
          </p:nvSpPr>
          <p:spPr bwMode="auto">
            <a:xfrm>
              <a:off x="3971677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2" name="Freeform 2130"/>
            <p:cNvSpPr>
              <a:spLocks/>
            </p:cNvSpPr>
            <p:nvPr/>
          </p:nvSpPr>
          <p:spPr bwMode="auto">
            <a:xfrm>
              <a:off x="3968911" y="2776397"/>
              <a:ext cx="19365" cy="5641"/>
            </a:xfrm>
            <a:custGeom>
              <a:avLst/>
              <a:gdLst>
                <a:gd name="T0" fmla="*/ 2147483647 w 68"/>
                <a:gd name="T1" fmla="*/ 0 h 20"/>
                <a:gd name="T2" fmla="*/ 2147483647 w 68"/>
                <a:gd name="T3" fmla="*/ 0 h 20"/>
                <a:gd name="T4" fmla="*/ 2147483647 w 68"/>
                <a:gd name="T5" fmla="*/ 0 h 20"/>
                <a:gd name="T6" fmla="*/ 2147483647 w 68"/>
                <a:gd name="T7" fmla="*/ 0 h 20"/>
                <a:gd name="T8" fmla="*/ 2147483647 w 68"/>
                <a:gd name="T9" fmla="*/ 2147483647 h 20"/>
                <a:gd name="T10" fmla="*/ 0 w 68"/>
                <a:gd name="T11" fmla="*/ 2147483647 h 20"/>
                <a:gd name="T12" fmla="*/ 0 w 68"/>
                <a:gd name="T13" fmla="*/ 2147483647 h 20"/>
                <a:gd name="T14" fmla="*/ 0 w 68"/>
                <a:gd name="T15" fmla="*/ 2147483647 h 20"/>
                <a:gd name="T16" fmla="*/ 0 w 68"/>
                <a:gd name="T17" fmla="*/ 2147483647 h 20"/>
                <a:gd name="T18" fmla="*/ 0 w 68"/>
                <a:gd name="T19" fmla="*/ 2147483647 h 20"/>
                <a:gd name="T20" fmla="*/ 2147483647 w 68"/>
                <a:gd name="T21" fmla="*/ 2147483647 h 20"/>
                <a:gd name="T22" fmla="*/ 2147483647 w 68"/>
                <a:gd name="T23" fmla="*/ 2147483647 h 20"/>
                <a:gd name="T24" fmla="*/ 2147483647 w 68"/>
                <a:gd name="T25" fmla="*/ 2147483647 h 20"/>
                <a:gd name="T26" fmla="*/ 2147483647 w 68"/>
                <a:gd name="T27" fmla="*/ 2147483647 h 20"/>
                <a:gd name="T28" fmla="*/ 2147483647 w 68"/>
                <a:gd name="T29" fmla="*/ 2147483647 h 20"/>
                <a:gd name="T30" fmla="*/ 2147483647 w 68"/>
                <a:gd name="T31" fmla="*/ 2147483647 h 20"/>
                <a:gd name="T32" fmla="*/ 2147483647 w 68"/>
                <a:gd name="T33" fmla="*/ 2147483647 h 20"/>
                <a:gd name="T34" fmla="*/ 2147483647 w 68"/>
                <a:gd name="T35" fmla="*/ 2147483647 h 20"/>
                <a:gd name="T36" fmla="*/ 2147483647 w 68"/>
                <a:gd name="T37" fmla="*/ 2147483647 h 20"/>
                <a:gd name="T38" fmla="*/ 2147483647 w 68"/>
                <a:gd name="T39" fmla="*/ 2147483647 h 20"/>
                <a:gd name="T40" fmla="*/ 2147483647 w 68"/>
                <a:gd name="T41" fmla="*/ 2147483647 h 20"/>
                <a:gd name="T42" fmla="*/ 2147483647 w 68"/>
                <a:gd name="T43" fmla="*/ 2147483647 h 20"/>
                <a:gd name="T44" fmla="*/ 2147483647 w 68"/>
                <a:gd name="T45" fmla="*/ 2147483647 h 20"/>
                <a:gd name="T46" fmla="*/ 2147483647 w 68"/>
                <a:gd name="T47" fmla="*/ 2147483647 h 20"/>
                <a:gd name="T48" fmla="*/ 2147483647 w 68"/>
                <a:gd name="T49" fmla="*/ 2147483647 h 20"/>
                <a:gd name="T50" fmla="*/ 2147483647 w 68"/>
                <a:gd name="T51" fmla="*/ 0 h 20"/>
                <a:gd name="T52" fmla="*/ 2147483647 w 68"/>
                <a:gd name="T53" fmla="*/ 0 h 20"/>
                <a:gd name="T54" fmla="*/ 2147483647 w 68"/>
                <a:gd name="T55" fmla="*/ 0 h 20"/>
                <a:gd name="T56" fmla="*/ 2147483647 w 68"/>
                <a:gd name="T57" fmla="*/ 0 h 20"/>
                <a:gd name="T58" fmla="*/ 2147483647 w 6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8"/>
                <a:gd name="T91" fmla="*/ 0 h 20"/>
                <a:gd name="T92" fmla="*/ 68 w 6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8" h="20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2" y="18"/>
                  </a:lnTo>
                  <a:lnTo>
                    <a:pt x="66" y="18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8" y="12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3" name="Line 2131"/>
            <p:cNvSpPr>
              <a:spLocks noChangeShapeType="1"/>
            </p:cNvSpPr>
            <p:nvPr/>
          </p:nvSpPr>
          <p:spPr bwMode="auto">
            <a:xfrm>
              <a:off x="3985509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4" name="Freeform 2132"/>
            <p:cNvSpPr>
              <a:spLocks/>
            </p:cNvSpPr>
            <p:nvPr/>
          </p:nvSpPr>
          <p:spPr bwMode="auto">
            <a:xfrm>
              <a:off x="3982742" y="2776397"/>
              <a:ext cx="16599" cy="5641"/>
            </a:xfrm>
            <a:custGeom>
              <a:avLst/>
              <a:gdLst>
                <a:gd name="T0" fmla="*/ 2147483647 w 58"/>
                <a:gd name="T1" fmla="*/ 0 h 20"/>
                <a:gd name="T2" fmla="*/ 2147483647 w 58"/>
                <a:gd name="T3" fmla="*/ 0 h 20"/>
                <a:gd name="T4" fmla="*/ 2147483647 w 58"/>
                <a:gd name="T5" fmla="*/ 0 h 20"/>
                <a:gd name="T6" fmla="*/ 2147483647 w 58"/>
                <a:gd name="T7" fmla="*/ 0 h 20"/>
                <a:gd name="T8" fmla="*/ 2147483647 w 58"/>
                <a:gd name="T9" fmla="*/ 2147483647 h 20"/>
                <a:gd name="T10" fmla="*/ 0 w 58"/>
                <a:gd name="T11" fmla="*/ 2147483647 h 20"/>
                <a:gd name="T12" fmla="*/ 0 w 58"/>
                <a:gd name="T13" fmla="*/ 2147483647 h 20"/>
                <a:gd name="T14" fmla="*/ 0 w 58"/>
                <a:gd name="T15" fmla="*/ 2147483647 h 20"/>
                <a:gd name="T16" fmla="*/ 0 w 58"/>
                <a:gd name="T17" fmla="*/ 2147483647 h 20"/>
                <a:gd name="T18" fmla="*/ 0 w 58"/>
                <a:gd name="T19" fmla="*/ 2147483647 h 20"/>
                <a:gd name="T20" fmla="*/ 2147483647 w 58"/>
                <a:gd name="T21" fmla="*/ 2147483647 h 20"/>
                <a:gd name="T22" fmla="*/ 2147483647 w 58"/>
                <a:gd name="T23" fmla="*/ 2147483647 h 20"/>
                <a:gd name="T24" fmla="*/ 2147483647 w 58"/>
                <a:gd name="T25" fmla="*/ 2147483647 h 20"/>
                <a:gd name="T26" fmla="*/ 2147483647 w 58"/>
                <a:gd name="T27" fmla="*/ 2147483647 h 20"/>
                <a:gd name="T28" fmla="*/ 2147483647 w 58"/>
                <a:gd name="T29" fmla="*/ 2147483647 h 20"/>
                <a:gd name="T30" fmla="*/ 2147483647 w 58"/>
                <a:gd name="T31" fmla="*/ 2147483647 h 20"/>
                <a:gd name="T32" fmla="*/ 2147483647 w 58"/>
                <a:gd name="T33" fmla="*/ 2147483647 h 20"/>
                <a:gd name="T34" fmla="*/ 2147483647 w 58"/>
                <a:gd name="T35" fmla="*/ 2147483647 h 20"/>
                <a:gd name="T36" fmla="*/ 2147483647 w 58"/>
                <a:gd name="T37" fmla="*/ 2147483647 h 20"/>
                <a:gd name="T38" fmla="*/ 2147483647 w 58"/>
                <a:gd name="T39" fmla="*/ 2147483647 h 20"/>
                <a:gd name="T40" fmla="*/ 2147483647 w 58"/>
                <a:gd name="T41" fmla="*/ 2147483647 h 20"/>
                <a:gd name="T42" fmla="*/ 2147483647 w 58"/>
                <a:gd name="T43" fmla="*/ 2147483647 h 20"/>
                <a:gd name="T44" fmla="*/ 2147483647 w 58"/>
                <a:gd name="T45" fmla="*/ 2147483647 h 20"/>
                <a:gd name="T46" fmla="*/ 2147483647 w 58"/>
                <a:gd name="T47" fmla="*/ 2147483647 h 20"/>
                <a:gd name="T48" fmla="*/ 2147483647 w 58"/>
                <a:gd name="T49" fmla="*/ 2147483647 h 20"/>
                <a:gd name="T50" fmla="*/ 2147483647 w 58"/>
                <a:gd name="T51" fmla="*/ 0 h 20"/>
                <a:gd name="T52" fmla="*/ 2147483647 w 58"/>
                <a:gd name="T53" fmla="*/ 0 h 20"/>
                <a:gd name="T54" fmla="*/ 2147483647 w 58"/>
                <a:gd name="T55" fmla="*/ 0 h 20"/>
                <a:gd name="T56" fmla="*/ 2147483647 w 58"/>
                <a:gd name="T57" fmla="*/ 0 h 20"/>
                <a:gd name="T58" fmla="*/ 2147483647 w 5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20"/>
                <a:gd name="T92" fmla="*/ 58 w 5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2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53" y="18"/>
                  </a:lnTo>
                  <a:lnTo>
                    <a:pt x="55" y="18"/>
                  </a:lnTo>
                  <a:lnTo>
                    <a:pt x="55" y="14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9"/>
                  </a:lnTo>
                  <a:lnTo>
                    <a:pt x="58" y="6"/>
                  </a:lnTo>
                  <a:lnTo>
                    <a:pt x="55" y="3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5" name="Line 2133"/>
            <p:cNvSpPr>
              <a:spLocks noChangeShapeType="1"/>
            </p:cNvSpPr>
            <p:nvPr/>
          </p:nvSpPr>
          <p:spPr bwMode="auto">
            <a:xfrm>
              <a:off x="3996575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6" name="Freeform 2134"/>
            <p:cNvSpPr>
              <a:spLocks/>
            </p:cNvSpPr>
            <p:nvPr/>
          </p:nvSpPr>
          <p:spPr bwMode="auto">
            <a:xfrm>
              <a:off x="3992425" y="2776397"/>
              <a:ext cx="6917" cy="5641"/>
            </a:xfrm>
            <a:custGeom>
              <a:avLst/>
              <a:gdLst>
                <a:gd name="T0" fmla="*/ 2147483647 w 24"/>
                <a:gd name="T1" fmla="*/ 0 h 20"/>
                <a:gd name="T2" fmla="*/ 2147483647 w 24"/>
                <a:gd name="T3" fmla="*/ 0 h 20"/>
                <a:gd name="T4" fmla="*/ 2147483647 w 24"/>
                <a:gd name="T5" fmla="*/ 0 h 20"/>
                <a:gd name="T6" fmla="*/ 2147483647 w 24"/>
                <a:gd name="T7" fmla="*/ 0 h 20"/>
                <a:gd name="T8" fmla="*/ 2147483647 w 24"/>
                <a:gd name="T9" fmla="*/ 2147483647 h 20"/>
                <a:gd name="T10" fmla="*/ 2147483647 w 24"/>
                <a:gd name="T11" fmla="*/ 2147483647 h 20"/>
                <a:gd name="T12" fmla="*/ 0 w 24"/>
                <a:gd name="T13" fmla="*/ 2147483647 h 20"/>
                <a:gd name="T14" fmla="*/ 0 w 24"/>
                <a:gd name="T15" fmla="*/ 2147483647 h 20"/>
                <a:gd name="T16" fmla="*/ 0 w 24"/>
                <a:gd name="T17" fmla="*/ 2147483647 h 20"/>
                <a:gd name="T18" fmla="*/ 2147483647 w 24"/>
                <a:gd name="T19" fmla="*/ 2147483647 h 20"/>
                <a:gd name="T20" fmla="*/ 2147483647 w 24"/>
                <a:gd name="T21" fmla="*/ 2147483647 h 20"/>
                <a:gd name="T22" fmla="*/ 2147483647 w 24"/>
                <a:gd name="T23" fmla="*/ 2147483647 h 20"/>
                <a:gd name="T24" fmla="*/ 2147483647 w 24"/>
                <a:gd name="T25" fmla="*/ 2147483647 h 20"/>
                <a:gd name="T26" fmla="*/ 2147483647 w 24"/>
                <a:gd name="T27" fmla="*/ 2147483647 h 20"/>
                <a:gd name="T28" fmla="*/ 2147483647 w 24"/>
                <a:gd name="T29" fmla="*/ 2147483647 h 20"/>
                <a:gd name="T30" fmla="*/ 2147483647 w 24"/>
                <a:gd name="T31" fmla="*/ 2147483647 h 20"/>
                <a:gd name="T32" fmla="*/ 2147483647 w 24"/>
                <a:gd name="T33" fmla="*/ 2147483647 h 20"/>
                <a:gd name="T34" fmla="*/ 2147483647 w 24"/>
                <a:gd name="T35" fmla="*/ 2147483647 h 20"/>
                <a:gd name="T36" fmla="*/ 2147483647 w 24"/>
                <a:gd name="T37" fmla="*/ 2147483647 h 20"/>
                <a:gd name="T38" fmla="*/ 2147483647 w 24"/>
                <a:gd name="T39" fmla="*/ 2147483647 h 20"/>
                <a:gd name="T40" fmla="*/ 2147483647 w 24"/>
                <a:gd name="T41" fmla="*/ 2147483647 h 20"/>
                <a:gd name="T42" fmla="*/ 2147483647 w 24"/>
                <a:gd name="T43" fmla="*/ 2147483647 h 20"/>
                <a:gd name="T44" fmla="*/ 2147483647 w 24"/>
                <a:gd name="T45" fmla="*/ 2147483647 h 20"/>
                <a:gd name="T46" fmla="*/ 2147483647 w 24"/>
                <a:gd name="T47" fmla="*/ 2147483647 h 20"/>
                <a:gd name="T48" fmla="*/ 2147483647 w 24"/>
                <a:gd name="T49" fmla="*/ 2147483647 h 20"/>
                <a:gd name="T50" fmla="*/ 2147483647 w 24"/>
                <a:gd name="T51" fmla="*/ 0 h 20"/>
                <a:gd name="T52" fmla="*/ 2147483647 w 24"/>
                <a:gd name="T53" fmla="*/ 0 h 20"/>
                <a:gd name="T54" fmla="*/ 2147483647 w 24"/>
                <a:gd name="T55" fmla="*/ 0 h 20"/>
                <a:gd name="T56" fmla="*/ 2147483647 w 24"/>
                <a:gd name="T57" fmla="*/ 0 h 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"/>
                <a:gd name="T88" fmla="*/ 0 h 20"/>
                <a:gd name="T89" fmla="*/ 24 w 24"/>
                <a:gd name="T90" fmla="*/ 20 h 2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" h="20">
                  <a:moveTo>
                    <a:pt x="12" y="0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6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7" name="Line 2135"/>
            <p:cNvSpPr>
              <a:spLocks noChangeShapeType="1"/>
            </p:cNvSpPr>
            <p:nvPr/>
          </p:nvSpPr>
          <p:spPr bwMode="auto">
            <a:xfrm>
              <a:off x="3996575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8" name="Freeform 2136"/>
            <p:cNvSpPr>
              <a:spLocks/>
            </p:cNvSpPr>
            <p:nvPr/>
          </p:nvSpPr>
          <p:spPr bwMode="auto">
            <a:xfrm>
              <a:off x="3993808" y="2776397"/>
              <a:ext cx="8299" cy="5641"/>
            </a:xfrm>
            <a:custGeom>
              <a:avLst/>
              <a:gdLst>
                <a:gd name="T0" fmla="*/ 2147483647 w 31"/>
                <a:gd name="T1" fmla="*/ 0 h 20"/>
                <a:gd name="T2" fmla="*/ 2147483647 w 31"/>
                <a:gd name="T3" fmla="*/ 0 h 20"/>
                <a:gd name="T4" fmla="*/ 2147483647 w 31"/>
                <a:gd name="T5" fmla="*/ 0 h 20"/>
                <a:gd name="T6" fmla="*/ 2147483647 w 31"/>
                <a:gd name="T7" fmla="*/ 0 h 20"/>
                <a:gd name="T8" fmla="*/ 0 w 31"/>
                <a:gd name="T9" fmla="*/ 2147483647 h 20"/>
                <a:gd name="T10" fmla="*/ 0 w 31"/>
                <a:gd name="T11" fmla="*/ 2147483647 h 20"/>
                <a:gd name="T12" fmla="*/ 0 w 31"/>
                <a:gd name="T13" fmla="*/ 2147483647 h 20"/>
                <a:gd name="T14" fmla="*/ 0 w 31"/>
                <a:gd name="T15" fmla="*/ 2147483647 h 20"/>
                <a:gd name="T16" fmla="*/ 0 w 31"/>
                <a:gd name="T17" fmla="*/ 2147483647 h 20"/>
                <a:gd name="T18" fmla="*/ 0 w 31"/>
                <a:gd name="T19" fmla="*/ 2147483647 h 20"/>
                <a:gd name="T20" fmla="*/ 0 w 31"/>
                <a:gd name="T21" fmla="*/ 2147483647 h 20"/>
                <a:gd name="T22" fmla="*/ 2147483647 w 31"/>
                <a:gd name="T23" fmla="*/ 2147483647 h 20"/>
                <a:gd name="T24" fmla="*/ 2147483647 w 31"/>
                <a:gd name="T25" fmla="*/ 2147483647 h 20"/>
                <a:gd name="T26" fmla="*/ 2147483647 w 31"/>
                <a:gd name="T27" fmla="*/ 2147483647 h 20"/>
                <a:gd name="T28" fmla="*/ 2147483647 w 31"/>
                <a:gd name="T29" fmla="*/ 2147483647 h 20"/>
                <a:gd name="T30" fmla="*/ 2147483647 w 31"/>
                <a:gd name="T31" fmla="*/ 2147483647 h 20"/>
                <a:gd name="T32" fmla="*/ 2147483647 w 31"/>
                <a:gd name="T33" fmla="*/ 2147483647 h 20"/>
                <a:gd name="T34" fmla="*/ 2147483647 w 31"/>
                <a:gd name="T35" fmla="*/ 2147483647 h 20"/>
                <a:gd name="T36" fmla="*/ 2147483647 w 31"/>
                <a:gd name="T37" fmla="*/ 2147483647 h 20"/>
                <a:gd name="T38" fmla="*/ 2147483647 w 31"/>
                <a:gd name="T39" fmla="*/ 2147483647 h 20"/>
                <a:gd name="T40" fmla="*/ 2147483647 w 31"/>
                <a:gd name="T41" fmla="*/ 2147483647 h 20"/>
                <a:gd name="T42" fmla="*/ 2147483647 w 31"/>
                <a:gd name="T43" fmla="*/ 2147483647 h 20"/>
                <a:gd name="T44" fmla="*/ 2147483647 w 31"/>
                <a:gd name="T45" fmla="*/ 2147483647 h 20"/>
                <a:gd name="T46" fmla="*/ 2147483647 w 31"/>
                <a:gd name="T47" fmla="*/ 2147483647 h 20"/>
                <a:gd name="T48" fmla="*/ 2147483647 w 31"/>
                <a:gd name="T49" fmla="*/ 2147483647 h 20"/>
                <a:gd name="T50" fmla="*/ 2147483647 w 31"/>
                <a:gd name="T51" fmla="*/ 0 h 20"/>
                <a:gd name="T52" fmla="*/ 2147483647 w 31"/>
                <a:gd name="T53" fmla="*/ 0 h 20"/>
                <a:gd name="T54" fmla="*/ 2147483647 w 31"/>
                <a:gd name="T55" fmla="*/ 0 h 20"/>
                <a:gd name="T56" fmla="*/ 2147483647 w 31"/>
                <a:gd name="T57" fmla="*/ 0 h 20"/>
                <a:gd name="T58" fmla="*/ 2147483647 w 3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20"/>
                <a:gd name="T92" fmla="*/ 31 w 3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20">
                  <a:moveTo>
                    <a:pt x="8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9" name="Line 2137"/>
            <p:cNvSpPr>
              <a:spLocks noChangeShapeType="1"/>
            </p:cNvSpPr>
            <p:nvPr/>
          </p:nvSpPr>
          <p:spPr bwMode="auto">
            <a:xfrm>
              <a:off x="3999341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0" name="Freeform 2138"/>
            <p:cNvSpPr>
              <a:spLocks/>
            </p:cNvSpPr>
            <p:nvPr/>
          </p:nvSpPr>
          <p:spPr bwMode="auto">
            <a:xfrm>
              <a:off x="3997958" y="2776397"/>
              <a:ext cx="15216" cy="5641"/>
            </a:xfrm>
            <a:custGeom>
              <a:avLst/>
              <a:gdLst>
                <a:gd name="T0" fmla="*/ 2147483647 w 56"/>
                <a:gd name="T1" fmla="*/ 0 h 20"/>
                <a:gd name="T2" fmla="*/ 2147483647 w 56"/>
                <a:gd name="T3" fmla="*/ 0 h 20"/>
                <a:gd name="T4" fmla="*/ 2147483647 w 56"/>
                <a:gd name="T5" fmla="*/ 0 h 20"/>
                <a:gd name="T6" fmla="*/ 2147483647 w 56"/>
                <a:gd name="T7" fmla="*/ 0 h 20"/>
                <a:gd name="T8" fmla="*/ 2147483647 w 56"/>
                <a:gd name="T9" fmla="*/ 2147483647 h 20"/>
                <a:gd name="T10" fmla="*/ 0 w 56"/>
                <a:gd name="T11" fmla="*/ 2147483647 h 20"/>
                <a:gd name="T12" fmla="*/ 0 w 56"/>
                <a:gd name="T13" fmla="*/ 2147483647 h 20"/>
                <a:gd name="T14" fmla="*/ 0 w 56"/>
                <a:gd name="T15" fmla="*/ 2147483647 h 20"/>
                <a:gd name="T16" fmla="*/ 0 w 56"/>
                <a:gd name="T17" fmla="*/ 2147483647 h 20"/>
                <a:gd name="T18" fmla="*/ 0 w 56"/>
                <a:gd name="T19" fmla="*/ 2147483647 h 20"/>
                <a:gd name="T20" fmla="*/ 2147483647 w 56"/>
                <a:gd name="T21" fmla="*/ 2147483647 h 20"/>
                <a:gd name="T22" fmla="*/ 2147483647 w 56"/>
                <a:gd name="T23" fmla="*/ 2147483647 h 20"/>
                <a:gd name="T24" fmla="*/ 2147483647 w 56"/>
                <a:gd name="T25" fmla="*/ 2147483647 h 20"/>
                <a:gd name="T26" fmla="*/ 2147483647 w 56"/>
                <a:gd name="T27" fmla="*/ 2147483647 h 20"/>
                <a:gd name="T28" fmla="*/ 2147483647 w 56"/>
                <a:gd name="T29" fmla="*/ 2147483647 h 20"/>
                <a:gd name="T30" fmla="*/ 2147483647 w 56"/>
                <a:gd name="T31" fmla="*/ 2147483647 h 20"/>
                <a:gd name="T32" fmla="*/ 2147483647 w 56"/>
                <a:gd name="T33" fmla="*/ 2147483647 h 20"/>
                <a:gd name="T34" fmla="*/ 2147483647 w 56"/>
                <a:gd name="T35" fmla="*/ 2147483647 h 20"/>
                <a:gd name="T36" fmla="*/ 2147483647 w 56"/>
                <a:gd name="T37" fmla="*/ 2147483647 h 20"/>
                <a:gd name="T38" fmla="*/ 2147483647 w 56"/>
                <a:gd name="T39" fmla="*/ 2147483647 h 20"/>
                <a:gd name="T40" fmla="*/ 2147483647 w 56"/>
                <a:gd name="T41" fmla="*/ 2147483647 h 20"/>
                <a:gd name="T42" fmla="*/ 2147483647 w 56"/>
                <a:gd name="T43" fmla="*/ 2147483647 h 20"/>
                <a:gd name="T44" fmla="*/ 2147483647 w 56"/>
                <a:gd name="T45" fmla="*/ 2147483647 h 20"/>
                <a:gd name="T46" fmla="*/ 2147483647 w 56"/>
                <a:gd name="T47" fmla="*/ 2147483647 h 20"/>
                <a:gd name="T48" fmla="*/ 2147483647 w 56"/>
                <a:gd name="T49" fmla="*/ 2147483647 h 20"/>
                <a:gd name="T50" fmla="*/ 2147483647 w 56"/>
                <a:gd name="T51" fmla="*/ 0 h 20"/>
                <a:gd name="T52" fmla="*/ 2147483647 w 56"/>
                <a:gd name="T53" fmla="*/ 0 h 20"/>
                <a:gd name="T54" fmla="*/ 2147483647 w 56"/>
                <a:gd name="T55" fmla="*/ 0 h 20"/>
                <a:gd name="T56" fmla="*/ 2147483647 w 56"/>
                <a:gd name="T57" fmla="*/ 0 h 20"/>
                <a:gd name="T58" fmla="*/ 2147483647 w 5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6"/>
                <a:gd name="T91" fmla="*/ 0 h 20"/>
                <a:gd name="T92" fmla="*/ 56 w 5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6" h="20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42" y="20"/>
                  </a:lnTo>
                  <a:lnTo>
                    <a:pt x="48" y="20"/>
                  </a:lnTo>
                  <a:lnTo>
                    <a:pt x="51" y="18"/>
                  </a:lnTo>
                  <a:lnTo>
                    <a:pt x="54" y="14"/>
                  </a:lnTo>
                  <a:lnTo>
                    <a:pt x="56" y="12"/>
                  </a:lnTo>
                  <a:lnTo>
                    <a:pt x="56" y="9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1" name="Line 2139"/>
            <p:cNvSpPr>
              <a:spLocks noChangeShapeType="1"/>
            </p:cNvSpPr>
            <p:nvPr/>
          </p:nvSpPr>
          <p:spPr bwMode="auto">
            <a:xfrm>
              <a:off x="4010406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2" name="Freeform 2140"/>
            <p:cNvSpPr>
              <a:spLocks/>
            </p:cNvSpPr>
            <p:nvPr/>
          </p:nvSpPr>
          <p:spPr bwMode="auto">
            <a:xfrm>
              <a:off x="4007640" y="2776397"/>
              <a:ext cx="33197" cy="5641"/>
            </a:xfrm>
            <a:custGeom>
              <a:avLst/>
              <a:gdLst>
                <a:gd name="T0" fmla="*/ 2147483647 w 120"/>
                <a:gd name="T1" fmla="*/ 0 h 20"/>
                <a:gd name="T2" fmla="*/ 2147483647 w 120"/>
                <a:gd name="T3" fmla="*/ 0 h 20"/>
                <a:gd name="T4" fmla="*/ 2147483647 w 120"/>
                <a:gd name="T5" fmla="*/ 0 h 20"/>
                <a:gd name="T6" fmla="*/ 2147483647 w 120"/>
                <a:gd name="T7" fmla="*/ 0 h 20"/>
                <a:gd name="T8" fmla="*/ 0 w 120"/>
                <a:gd name="T9" fmla="*/ 2147483647 h 20"/>
                <a:gd name="T10" fmla="*/ 0 w 120"/>
                <a:gd name="T11" fmla="*/ 2147483647 h 20"/>
                <a:gd name="T12" fmla="*/ 0 w 120"/>
                <a:gd name="T13" fmla="*/ 2147483647 h 20"/>
                <a:gd name="T14" fmla="*/ 0 w 120"/>
                <a:gd name="T15" fmla="*/ 2147483647 h 20"/>
                <a:gd name="T16" fmla="*/ 0 w 120"/>
                <a:gd name="T17" fmla="*/ 2147483647 h 20"/>
                <a:gd name="T18" fmla="*/ 0 w 120"/>
                <a:gd name="T19" fmla="*/ 2147483647 h 20"/>
                <a:gd name="T20" fmla="*/ 0 w 120"/>
                <a:gd name="T21" fmla="*/ 2147483647 h 20"/>
                <a:gd name="T22" fmla="*/ 2147483647 w 120"/>
                <a:gd name="T23" fmla="*/ 2147483647 h 20"/>
                <a:gd name="T24" fmla="*/ 2147483647 w 120"/>
                <a:gd name="T25" fmla="*/ 2147483647 h 20"/>
                <a:gd name="T26" fmla="*/ 2147483647 w 120"/>
                <a:gd name="T27" fmla="*/ 2147483647 h 20"/>
                <a:gd name="T28" fmla="*/ 2147483647 w 120"/>
                <a:gd name="T29" fmla="*/ 2147483647 h 20"/>
                <a:gd name="T30" fmla="*/ 2147483647 w 120"/>
                <a:gd name="T31" fmla="*/ 2147483647 h 20"/>
                <a:gd name="T32" fmla="*/ 2147483647 w 120"/>
                <a:gd name="T33" fmla="*/ 2147483647 h 20"/>
                <a:gd name="T34" fmla="*/ 2147483647 w 120"/>
                <a:gd name="T35" fmla="*/ 2147483647 h 20"/>
                <a:gd name="T36" fmla="*/ 2147483647 w 120"/>
                <a:gd name="T37" fmla="*/ 2147483647 h 20"/>
                <a:gd name="T38" fmla="*/ 2147483647 w 120"/>
                <a:gd name="T39" fmla="*/ 2147483647 h 20"/>
                <a:gd name="T40" fmla="*/ 2147483647 w 120"/>
                <a:gd name="T41" fmla="*/ 2147483647 h 20"/>
                <a:gd name="T42" fmla="*/ 2147483647 w 120"/>
                <a:gd name="T43" fmla="*/ 2147483647 h 20"/>
                <a:gd name="T44" fmla="*/ 2147483647 w 120"/>
                <a:gd name="T45" fmla="*/ 2147483647 h 20"/>
                <a:gd name="T46" fmla="*/ 2147483647 w 120"/>
                <a:gd name="T47" fmla="*/ 2147483647 h 20"/>
                <a:gd name="T48" fmla="*/ 2147483647 w 120"/>
                <a:gd name="T49" fmla="*/ 2147483647 h 20"/>
                <a:gd name="T50" fmla="*/ 2147483647 w 120"/>
                <a:gd name="T51" fmla="*/ 0 h 20"/>
                <a:gd name="T52" fmla="*/ 2147483647 w 120"/>
                <a:gd name="T53" fmla="*/ 0 h 20"/>
                <a:gd name="T54" fmla="*/ 2147483647 w 120"/>
                <a:gd name="T55" fmla="*/ 0 h 20"/>
                <a:gd name="T56" fmla="*/ 2147483647 w 120"/>
                <a:gd name="T57" fmla="*/ 0 h 20"/>
                <a:gd name="T58" fmla="*/ 2147483647 w 12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0"/>
                <a:gd name="T91" fmla="*/ 0 h 20"/>
                <a:gd name="T92" fmla="*/ 120 w 12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0" h="20">
                  <a:moveTo>
                    <a:pt x="8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06" y="20"/>
                  </a:lnTo>
                  <a:lnTo>
                    <a:pt x="112" y="20"/>
                  </a:lnTo>
                  <a:lnTo>
                    <a:pt x="115" y="18"/>
                  </a:lnTo>
                  <a:lnTo>
                    <a:pt x="118" y="18"/>
                  </a:lnTo>
                  <a:lnTo>
                    <a:pt x="118" y="14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20" y="9"/>
                  </a:lnTo>
                  <a:lnTo>
                    <a:pt x="120" y="6"/>
                  </a:lnTo>
                  <a:lnTo>
                    <a:pt x="118" y="3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3" name="Line 2141"/>
            <p:cNvSpPr>
              <a:spLocks noChangeShapeType="1"/>
            </p:cNvSpPr>
            <p:nvPr/>
          </p:nvSpPr>
          <p:spPr bwMode="auto">
            <a:xfrm>
              <a:off x="4038071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4" name="Freeform 2142"/>
            <p:cNvSpPr>
              <a:spLocks/>
            </p:cNvSpPr>
            <p:nvPr/>
          </p:nvSpPr>
          <p:spPr bwMode="auto">
            <a:xfrm>
              <a:off x="4035304" y="2776397"/>
              <a:ext cx="33197" cy="5641"/>
            </a:xfrm>
            <a:custGeom>
              <a:avLst/>
              <a:gdLst>
                <a:gd name="T0" fmla="*/ 2147483647 w 120"/>
                <a:gd name="T1" fmla="*/ 0 h 20"/>
                <a:gd name="T2" fmla="*/ 2147483647 w 120"/>
                <a:gd name="T3" fmla="*/ 0 h 20"/>
                <a:gd name="T4" fmla="*/ 2147483647 w 120"/>
                <a:gd name="T5" fmla="*/ 0 h 20"/>
                <a:gd name="T6" fmla="*/ 2147483647 w 120"/>
                <a:gd name="T7" fmla="*/ 0 h 20"/>
                <a:gd name="T8" fmla="*/ 2147483647 w 120"/>
                <a:gd name="T9" fmla="*/ 2147483647 h 20"/>
                <a:gd name="T10" fmla="*/ 0 w 120"/>
                <a:gd name="T11" fmla="*/ 2147483647 h 20"/>
                <a:gd name="T12" fmla="*/ 0 w 120"/>
                <a:gd name="T13" fmla="*/ 2147483647 h 20"/>
                <a:gd name="T14" fmla="*/ 0 w 120"/>
                <a:gd name="T15" fmla="*/ 2147483647 h 20"/>
                <a:gd name="T16" fmla="*/ 0 w 120"/>
                <a:gd name="T17" fmla="*/ 2147483647 h 20"/>
                <a:gd name="T18" fmla="*/ 0 w 120"/>
                <a:gd name="T19" fmla="*/ 2147483647 h 20"/>
                <a:gd name="T20" fmla="*/ 2147483647 w 120"/>
                <a:gd name="T21" fmla="*/ 2147483647 h 20"/>
                <a:gd name="T22" fmla="*/ 2147483647 w 120"/>
                <a:gd name="T23" fmla="*/ 2147483647 h 20"/>
                <a:gd name="T24" fmla="*/ 2147483647 w 120"/>
                <a:gd name="T25" fmla="*/ 2147483647 h 20"/>
                <a:gd name="T26" fmla="*/ 2147483647 w 120"/>
                <a:gd name="T27" fmla="*/ 2147483647 h 20"/>
                <a:gd name="T28" fmla="*/ 2147483647 w 120"/>
                <a:gd name="T29" fmla="*/ 2147483647 h 20"/>
                <a:gd name="T30" fmla="*/ 2147483647 w 120"/>
                <a:gd name="T31" fmla="*/ 2147483647 h 20"/>
                <a:gd name="T32" fmla="*/ 2147483647 w 120"/>
                <a:gd name="T33" fmla="*/ 2147483647 h 20"/>
                <a:gd name="T34" fmla="*/ 2147483647 w 120"/>
                <a:gd name="T35" fmla="*/ 2147483647 h 20"/>
                <a:gd name="T36" fmla="*/ 2147483647 w 120"/>
                <a:gd name="T37" fmla="*/ 2147483647 h 20"/>
                <a:gd name="T38" fmla="*/ 2147483647 w 120"/>
                <a:gd name="T39" fmla="*/ 2147483647 h 20"/>
                <a:gd name="T40" fmla="*/ 2147483647 w 120"/>
                <a:gd name="T41" fmla="*/ 2147483647 h 20"/>
                <a:gd name="T42" fmla="*/ 2147483647 w 120"/>
                <a:gd name="T43" fmla="*/ 2147483647 h 20"/>
                <a:gd name="T44" fmla="*/ 2147483647 w 120"/>
                <a:gd name="T45" fmla="*/ 2147483647 h 20"/>
                <a:gd name="T46" fmla="*/ 2147483647 w 120"/>
                <a:gd name="T47" fmla="*/ 2147483647 h 20"/>
                <a:gd name="T48" fmla="*/ 2147483647 w 120"/>
                <a:gd name="T49" fmla="*/ 2147483647 h 20"/>
                <a:gd name="T50" fmla="*/ 2147483647 w 120"/>
                <a:gd name="T51" fmla="*/ 0 h 20"/>
                <a:gd name="T52" fmla="*/ 2147483647 w 120"/>
                <a:gd name="T53" fmla="*/ 0 h 20"/>
                <a:gd name="T54" fmla="*/ 2147483647 w 120"/>
                <a:gd name="T55" fmla="*/ 0 h 20"/>
                <a:gd name="T56" fmla="*/ 2147483647 w 120"/>
                <a:gd name="T57" fmla="*/ 0 h 20"/>
                <a:gd name="T58" fmla="*/ 2147483647 w 12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0"/>
                <a:gd name="T91" fmla="*/ 0 h 20"/>
                <a:gd name="T92" fmla="*/ 120 w 12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0" h="20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109" y="20"/>
                  </a:lnTo>
                  <a:lnTo>
                    <a:pt x="112" y="20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14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20" y="9"/>
                  </a:lnTo>
                  <a:lnTo>
                    <a:pt x="120" y="6"/>
                  </a:lnTo>
                  <a:lnTo>
                    <a:pt x="117" y="3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5" name="Line 2143"/>
            <p:cNvSpPr>
              <a:spLocks noChangeShapeType="1"/>
            </p:cNvSpPr>
            <p:nvPr/>
          </p:nvSpPr>
          <p:spPr bwMode="auto">
            <a:xfrm>
              <a:off x="4067118" y="27763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6" name="Freeform 2144"/>
            <p:cNvSpPr>
              <a:spLocks/>
            </p:cNvSpPr>
            <p:nvPr/>
          </p:nvSpPr>
          <p:spPr bwMode="auto">
            <a:xfrm>
              <a:off x="4062968" y="2776397"/>
              <a:ext cx="62244" cy="5641"/>
            </a:xfrm>
            <a:custGeom>
              <a:avLst/>
              <a:gdLst>
                <a:gd name="T0" fmla="*/ 2147483647 w 224"/>
                <a:gd name="T1" fmla="*/ 0 h 20"/>
                <a:gd name="T2" fmla="*/ 2147483647 w 224"/>
                <a:gd name="T3" fmla="*/ 0 h 20"/>
                <a:gd name="T4" fmla="*/ 2147483647 w 224"/>
                <a:gd name="T5" fmla="*/ 0 h 20"/>
                <a:gd name="T6" fmla="*/ 2147483647 w 224"/>
                <a:gd name="T7" fmla="*/ 0 h 20"/>
                <a:gd name="T8" fmla="*/ 2147483647 w 224"/>
                <a:gd name="T9" fmla="*/ 2147483647 h 20"/>
                <a:gd name="T10" fmla="*/ 0 w 224"/>
                <a:gd name="T11" fmla="*/ 2147483647 h 20"/>
                <a:gd name="T12" fmla="*/ 0 w 224"/>
                <a:gd name="T13" fmla="*/ 2147483647 h 20"/>
                <a:gd name="T14" fmla="*/ 0 w 224"/>
                <a:gd name="T15" fmla="*/ 2147483647 h 20"/>
                <a:gd name="T16" fmla="*/ 0 w 224"/>
                <a:gd name="T17" fmla="*/ 2147483647 h 20"/>
                <a:gd name="T18" fmla="*/ 0 w 224"/>
                <a:gd name="T19" fmla="*/ 2147483647 h 20"/>
                <a:gd name="T20" fmla="*/ 2147483647 w 224"/>
                <a:gd name="T21" fmla="*/ 2147483647 h 20"/>
                <a:gd name="T22" fmla="*/ 2147483647 w 224"/>
                <a:gd name="T23" fmla="*/ 2147483647 h 20"/>
                <a:gd name="T24" fmla="*/ 2147483647 w 224"/>
                <a:gd name="T25" fmla="*/ 2147483647 h 20"/>
                <a:gd name="T26" fmla="*/ 2147483647 w 224"/>
                <a:gd name="T27" fmla="*/ 2147483647 h 20"/>
                <a:gd name="T28" fmla="*/ 2147483647 w 224"/>
                <a:gd name="T29" fmla="*/ 2147483647 h 20"/>
                <a:gd name="T30" fmla="*/ 2147483647 w 224"/>
                <a:gd name="T31" fmla="*/ 2147483647 h 20"/>
                <a:gd name="T32" fmla="*/ 2147483647 w 224"/>
                <a:gd name="T33" fmla="*/ 2147483647 h 20"/>
                <a:gd name="T34" fmla="*/ 2147483647 w 224"/>
                <a:gd name="T35" fmla="*/ 2147483647 h 20"/>
                <a:gd name="T36" fmla="*/ 2147483647 w 224"/>
                <a:gd name="T37" fmla="*/ 2147483647 h 20"/>
                <a:gd name="T38" fmla="*/ 2147483647 w 224"/>
                <a:gd name="T39" fmla="*/ 2147483647 h 20"/>
                <a:gd name="T40" fmla="*/ 2147483647 w 224"/>
                <a:gd name="T41" fmla="*/ 2147483647 h 20"/>
                <a:gd name="T42" fmla="*/ 2147483647 w 224"/>
                <a:gd name="T43" fmla="*/ 2147483647 h 20"/>
                <a:gd name="T44" fmla="*/ 2147483647 w 224"/>
                <a:gd name="T45" fmla="*/ 2147483647 h 20"/>
                <a:gd name="T46" fmla="*/ 2147483647 w 224"/>
                <a:gd name="T47" fmla="*/ 2147483647 h 20"/>
                <a:gd name="T48" fmla="*/ 2147483647 w 224"/>
                <a:gd name="T49" fmla="*/ 2147483647 h 20"/>
                <a:gd name="T50" fmla="*/ 2147483647 w 224"/>
                <a:gd name="T51" fmla="*/ 0 h 20"/>
                <a:gd name="T52" fmla="*/ 2147483647 w 224"/>
                <a:gd name="T53" fmla="*/ 0 h 20"/>
                <a:gd name="T54" fmla="*/ 2147483647 w 224"/>
                <a:gd name="T55" fmla="*/ 0 h 20"/>
                <a:gd name="T56" fmla="*/ 2147483647 w 224"/>
                <a:gd name="T57" fmla="*/ 0 h 20"/>
                <a:gd name="T58" fmla="*/ 2147483647 w 224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4"/>
                <a:gd name="T91" fmla="*/ 0 h 20"/>
                <a:gd name="T92" fmla="*/ 224 w 224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4" h="20">
                  <a:moveTo>
                    <a:pt x="11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210" y="20"/>
                  </a:lnTo>
                  <a:lnTo>
                    <a:pt x="215" y="20"/>
                  </a:lnTo>
                  <a:lnTo>
                    <a:pt x="218" y="18"/>
                  </a:lnTo>
                  <a:lnTo>
                    <a:pt x="221" y="14"/>
                  </a:lnTo>
                  <a:lnTo>
                    <a:pt x="221" y="12"/>
                  </a:lnTo>
                  <a:lnTo>
                    <a:pt x="224" y="9"/>
                  </a:lnTo>
                  <a:lnTo>
                    <a:pt x="221" y="6"/>
                  </a:lnTo>
                  <a:lnTo>
                    <a:pt x="221" y="3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7" name="Line 2145"/>
            <p:cNvSpPr>
              <a:spLocks noChangeShapeType="1"/>
            </p:cNvSpPr>
            <p:nvPr/>
          </p:nvSpPr>
          <p:spPr bwMode="auto">
            <a:xfrm>
              <a:off x="4125212" y="2779218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8" name="Freeform 2146"/>
            <p:cNvSpPr>
              <a:spLocks/>
            </p:cNvSpPr>
            <p:nvPr/>
          </p:nvSpPr>
          <p:spPr bwMode="auto">
            <a:xfrm>
              <a:off x="4119680" y="2776397"/>
              <a:ext cx="5533" cy="25386"/>
            </a:xfrm>
            <a:custGeom>
              <a:avLst/>
              <a:gdLst>
                <a:gd name="T0" fmla="*/ 2147483647 w 20"/>
                <a:gd name="T1" fmla="*/ 2147483647 h 86"/>
                <a:gd name="T2" fmla="*/ 2147483647 w 20"/>
                <a:gd name="T3" fmla="*/ 2147483647 h 86"/>
                <a:gd name="T4" fmla="*/ 2147483647 w 20"/>
                <a:gd name="T5" fmla="*/ 2147483647 h 86"/>
                <a:gd name="T6" fmla="*/ 2147483647 w 20"/>
                <a:gd name="T7" fmla="*/ 2147483647 h 86"/>
                <a:gd name="T8" fmla="*/ 2147483647 w 20"/>
                <a:gd name="T9" fmla="*/ 0 h 86"/>
                <a:gd name="T10" fmla="*/ 2147483647 w 20"/>
                <a:gd name="T11" fmla="*/ 0 h 86"/>
                <a:gd name="T12" fmla="*/ 2147483647 w 20"/>
                <a:gd name="T13" fmla="*/ 0 h 86"/>
                <a:gd name="T14" fmla="*/ 2147483647 w 20"/>
                <a:gd name="T15" fmla="*/ 0 h 86"/>
                <a:gd name="T16" fmla="*/ 2147483647 w 20"/>
                <a:gd name="T17" fmla="*/ 0 h 86"/>
                <a:gd name="T18" fmla="*/ 2147483647 w 20"/>
                <a:gd name="T19" fmla="*/ 0 h 86"/>
                <a:gd name="T20" fmla="*/ 2147483647 w 20"/>
                <a:gd name="T21" fmla="*/ 0 h 86"/>
                <a:gd name="T22" fmla="*/ 0 w 20"/>
                <a:gd name="T23" fmla="*/ 2147483647 h 86"/>
                <a:gd name="T24" fmla="*/ 0 w 20"/>
                <a:gd name="T25" fmla="*/ 2147483647 h 86"/>
                <a:gd name="T26" fmla="*/ 0 w 20"/>
                <a:gd name="T27" fmla="*/ 2147483647 h 86"/>
                <a:gd name="T28" fmla="*/ 0 w 20"/>
                <a:gd name="T29" fmla="*/ 2147483647 h 86"/>
                <a:gd name="T30" fmla="*/ 0 w 20"/>
                <a:gd name="T31" fmla="*/ 2147483647 h 86"/>
                <a:gd name="T32" fmla="*/ 0 w 20"/>
                <a:gd name="T33" fmla="*/ 2147483647 h 86"/>
                <a:gd name="T34" fmla="*/ 0 w 20"/>
                <a:gd name="T35" fmla="*/ 2147483647 h 86"/>
                <a:gd name="T36" fmla="*/ 2147483647 w 20"/>
                <a:gd name="T37" fmla="*/ 2147483647 h 86"/>
                <a:gd name="T38" fmla="*/ 2147483647 w 20"/>
                <a:gd name="T39" fmla="*/ 2147483647 h 86"/>
                <a:gd name="T40" fmla="*/ 2147483647 w 20"/>
                <a:gd name="T41" fmla="*/ 2147483647 h 86"/>
                <a:gd name="T42" fmla="*/ 2147483647 w 20"/>
                <a:gd name="T43" fmla="*/ 2147483647 h 86"/>
                <a:gd name="T44" fmla="*/ 2147483647 w 20"/>
                <a:gd name="T45" fmla="*/ 2147483647 h 86"/>
                <a:gd name="T46" fmla="*/ 2147483647 w 20"/>
                <a:gd name="T47" fmla="*/ 2147483647 h 86"/>
                <a:gd name="T48" fmla="*/ 2147483647 w 20"/>
                <a:gd name="T49" fmla="*/ 2147483647 h 86"/>
                <a:gd name="T50" fmla="*/ 2147483647 w 20"/>
                <a:gd name="T51" fmla="*/ 2147483647 h 86"/>
                <a:gd name="T52" fmla="*/ 2147483647 w 20"/>
                <a:gd name="T53" fmla="*/ 2147483647 h 86"/>
                <a:gd name="T54" fmla="*/ 2147483647 w 20"/>
                <a:gd name="T55" fmla="*/ 2147483647 h 86"/>
                <a:gd name="T56" fmla="*/ 2147483647 w 20"/>
                <a:gd name="T57" fmla="*/ 2147483647 h 86"/>
                <a:gd name="T58" fmla="*/ 2147483647 w 20"/>
                <a:gd name="T59" fmla="*/ 2147483647 h 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86"/>
                <a:gd name="T92" fmla="*/ 20 w 20"/>
                <a:gd name="T93" fmla="*/ 86 h 8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86">
                  <a:moveTo>
                    <a:pt x="20" y="9"/>
                  </a:moveTo>
                  <a:lnTo>
                    <a:pt x="17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1" y="86"/>
                  </a:lnTo>
                  <a:lnTo>
                    <a:pt x="14" y="86"/>
                  </a:lnTo>
                  <a:lnTo>
                    <a:pt x="14" y="84"/>
                  </a:lnTo>
                  <a:lnTo>
                    <a:pt x="17" y="84"/>
                  </a:lnTo>
                  <a:lnTo>
                    <a:pt x="17" y="80"/>
                  </a:lnTo>
                  <a:lnTo>
                    <a:pt x="17" y="78"/>
                  </a:lnTo>
                  <a:lnTo>
                    <a:pt x="20" y="78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9" name="Line 2147"/>
            <p:cNvSpPr>
              <a:spLocks noChangeShapeType="1"/>
            </p:cNvSpPr>
            <p:nvPr/>
          </p:nvSpPr>
          <p:spPr bwMode="auto">
            <a:xfrm>
              <a:off x="4122446" y="279614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0" name="Freeform 2148"/>
            <p:cNvSpPr>
              <a:spLocks/>
            </p:cNvSpPr>
            <p:nvPr/>
          </p:nvSpPr>
          <p:spPr bwMode="auto">
            <a:xfrm>
              <a:off x="4119680" y="2796142"/>
              <a:ext cx="58095" cy="5641"/>
            </a:xfrm>
            <a:custGeom>
              <a:avLst/>
              <a:gdLst>
                <a:gd name="T0" fmla="*/ 2147483647 w 210"/>
                <a:gd name="T1" fmla="*/ 0 h 20"/>
                <a:gd name="T2" fmla="*/ 2147483647 w 210"/>
                <a:gd name="T3" fmla="*/ 0 h 20"/>
                <a:gd name="T4" fmla="*/ 2147483647 w 210"/>
                <a:gd name="T5" fmla="*/ 0 h 20"/>
                <a:gd name="T6" fmla="*/ 2147483647 w 210"/>
                <a:gd name="T7" fmla="*/ 2147483647 h 20"/>
                <a:gd name="T8" fmla="*/ 0 w 210"/>
                <a:gd name="T9" fmla="*/ 2147483647 h 20"/>
                <a:gd name="T10" fmla="*/ 0 w 210"/>
                <a:gd name="T11" fmla="*/ 2147483647 h 20"/>
                <a:gd name="T12" fmla="*/ 0 w 210"/>
                <a:gd name="T13" fmla="*/ 2147483647 h 20"/>
                <a:gd name="T14" fmla="*/ 0 w 210"/>
                <a:gd name="T15" fmla="*/ 2147483647 h 20"/>
                <a:gd name="T16" fmla="*/ 0 w 210"/>
                <a:gd name="T17" fmla="*/ 2147483647 h 20"/>
                <a:gd name="T18" fmla="*/ 0 w 210"/>
                <a:gd name="T19" fmla="*/ 2147483647 h 20"/>
                <a:gd name="T20" fmla="*/ 0 w 210"/>
                <a:gd name="T21" fmla="*/ 2147483647 h 20"/>
                <a:gd name="T22" fmla="*/ 2147483647 w 210"/>
                <a:gd name="T23" fmla="*/ 2147483647 h 20"/>
                <a:gd name="T24" fmla="*/ 2147483647 w 210"/>
                <a:gd name="T25" fmla="*/ 2147483647 h 20"/>
                <a:gd name="T26" fmla="*/ 2147483647 w 210"/>
                <a:gd name="T27" fmla="*/ 2147483647 h 20"/>
                <a:gd name="T28" fmla="*/ 2147483647 w 210"/>
                <a:gd name="T29" fmla="*/ 2147483647 h 20"/>
                <a:gd name="T30" fmla="*/ 2147483647 w 210"/>
                <a:gd name="T31" fmla="*/ 2147483647 h 20"/>
                <a:gd name="T32" fmla="*/ 2147483647 w 210"/>
                <a:gd name="T33" fmla="*/ 2147483647 h 20"/>
                <a:gd name="T34" fmla="*/ 2147483647 w 210"/>
                <a:gd name="T35" fmla="*/ 2147483647 h 20"/>
                <a:gd name="T36" fmla="*/ 2147483647 w 210"/>
                <a:gd name="T37" fmla="*/ 2147483647 h 20"/>
                <a:gd name="T38" fmla="*/ 2147483647 w 210"/>
                <a:gd name="T39" fmla="*/ 2147483647 h 20"/>
                <a:gd name="T40" fmla="*/ 2147483647 w 210"/>
                <a:gd name="T41" fmla="*/ 2147483647 h 20"/>
                <a:gd name="T42" fmla="*/ 2147483647 w 210"/>
                <a:gd name="T43" fmla="*/ 2147483647 h 20"/>
                <a:gd name="T44" fmla="*/ 2147483647 w 210"/>
                <a:gd name="T45" fmla="*/ 2147483647 h 20"/>
                <a:gd name="T46" fmla="*/ 2147483647 w 210"/>
                <a:gd name="T47" fmla="*/ 2147483647 h 20"/>
                <a:gd name="T48" fmla="*/ 2147483647 w 210"/>
                <a:gd name="T49" fmla="*/ 2147483647 h 20"/>
                <a:gd name="T50" fmla="*/ 2147483647 w 210"/>
                <a:gd name="T51" fmla="*/ 2147483647 h 20"/>
                <a:gd name="T52" fmla="*/ 2147483647 w 210"/>
                <a:gd name="T53" fmla="*/ 0 h 20"/>
                <a:gd name="T54" fmla="*/ 2147483647 w 210"/>
                <a:gd name="T55" fmla="*/ 0 h 20"/>
                <a:gd name="T56" fmla="*/ 2147483647 w 210"/>
                <a:gd name="T57" fmla="*/ 0 h 20"/>
                <a:gd name="T58" fmla="*/ 2147483647 w 21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0"/>
                <a:gd name="T91" fmla="*/ 0 h 20"/>
                <a:gd name="T92" fmla="*/ 210 w 21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0" h="20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96" y="20"/>
                  </a:lnTo>
                  <a:lnTo>
                    <a:pt x="202" y="20"/>
                  </a:lnTo>
                  <a:lnTo>
                    <a:pt x="204" y="20"/>
                  </a:lnTo>
                  <a:lnTo>
                    <a:pt x="204" y="18"/>
                  </a:lnTo>
                  <a:lnTo>
                    <a:pt x="208" y="18"/>
                  </a:lnTo>
                  <a:lnTo>
                    <a:pt x="208" y="14"/>
                  </a:lnTo>
                  <a:lnTo>
                    <a:pt x="210" y="12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8" y="3"/>
                  </a:lnTo>
                  <a:lnTo>
                    <a:pt x="204" y="3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19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1" name="Line 2149"/>
            <p:cNvSpPr>
              <a:spLocks noChangeShapeType="1"/>
            </p:cNvSpPr>
            <p:nvPr/>
          </p:nvSpPr>
          <p:spPr bwMode="auto">
            <a:xfrm>
              <a:off x="4177774" y="2798963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2" name="Freeform 2150"/>
            <p:cNvSpPr>
              <a:spLocks/>
            </p:cNvSpPr>
            <p:nvPr/>
          </p:nvSpPr>
          <p:spPr bwMode="auto">
            <a:xfrm>
              <a:off x="4172242" y="2796142"/>
              <a:ext cx="5533" cy="23976"/>
            </a:xfrm>
            <a:custGeom>
              <a:avLst/>
              <a:gdLst>
                <a:gd name="T0" fmla="*/ 2147483647 w 20"/>
                <a:gd name="T1" fmla="*/ 2147483647 h 86"/>
                <a:gd name="T2" fmla="*/ 2147483647 w 20"/>
                <a:gd name="T3" fmla="*/ 2147483647 h 86"/>
                <a:gd name="T4" fmla="*/ 2147483647 w 20"/>
                <a:gd name="T5" fmla="*/ 2147483647 h 86"/>
                <a:gd name="T6" fmla="*/ 2147483647 w 20"/>
                <a:gd name="T7" fmla="*/ 2147483647 h 86"/>
                <a:gd name="T8" fmla="*/ 2147483647 w 20"/>
                <a:gd name="T9" fmla="*/ 2147483647 h 86"/>
                <a:gd name="T10" fmla="*/ 2147483647 w 20"/>
                <a:gd name="T11" fmla="*/ 0 h 86"/>
                <a:gd name="T12" fmla="*/ 2147483647 w 20"/>
                <a:gd name="T13" fmla="*/ 0 h 86"/>
                <a:gd name="T14" fmla="*/ 2147483647 w 20"/>
                <a:gd name="T15" fmla="*/ 0 h 86"/>
                <a:gd name="T16" fmla="*/ 2147483647 w 20"/>
                <a:gd name="T17" fmla="*/ 0 h 86"/>
                <a:gd name="T18" fmla="*/ 2147483647 w 20"/>
                <a:gd name="T19" fmla="*/ 0 h 86"/>
                <a:gd name="T20" fmla="*/ 2147483647 w 20"/>
                <a:gd name="T21" fmla="*/ 2147483647 h 86"/>
                <a:gd name="T22" fmla="*/ 0 w 20"/>
                <a:gd name="T23" fmla="*/ 2147483647 h 86"/>
                <a:gd name="T24" fmla="*/ 0 w 20"/>
                <a:gd name="T25" fmla="*/ 2147483647 h 86"/>
                <a:gd name="T26" fmla="*/ 0 w 20"/>
                <a:gd name="T27" fmla="*/ 2147483647 h 86"/>
                <a:gd name="T28" fmla="*/ 0 w 20"/>
                <a:gd name="T29" fmla="*/ 2147483647 h 86"/>
                <a:gd name="T30" fmla="*/ 0 w 20"/>
                <a:gd name="T31" fmla="*/ 2147483647 h 86"/>
                <a:gd name="T32" fmla="*/ 0 w 20"/>
                <a:gd name="T33" fmla="*/ 2147483647 h 86"/>
                <a:gd name="T34" fmla="*/ 0 w 20"/>
                <a:gd name="T35" fmla="*/ 2147483647 h 86"/>
                <a:gd name="T36" fmla="*/ 2147483647 w 20"/>
                <a:gd name="T37" fmla="*/ 2147483647 h 86"/>
                <a:gd name="T38" fmla="*/ 2147483647 w 20"/>
                <a:gd name="T39" fmla="*/ 2147483647 h 86"/>
                <a:gd name="T40" fmla="*/ 2147483647 w 20"/>
                <a:gd name="T41" fmla="*/ 2147483647 h 86"/>
                <a:gd name="T42" fmla="*/ 2147483647 w 20"/>
                <a:gd name="T43" fmla="*/ 2147483647 h 86"/>
                <a:gd name="T44" fmla="*/ 2147483647 w 20"/>
                <a:gd name="T45" fmla="*/ 2147483647 h 86"/>
                <a:gd name="T46" fmla="*/ 2147483647 w 20"/>
                <a:gd name="T47" fmla="*/ 2147483647 h 86"/>
                <a:gd name="T48" fmla="*/ 2147483647 w 20"/>
                <a:gd name="T49" fmla="*/ 2147483647 h 86"/>
                <a:gd name="T50" fmla="*/ 2147483647 w 20"/>
                <a:gd name="T51" fmla="*/ 2147483647 h 86"/>
                <a:gd name="T52" fmla="*/ 2147483647 w 20"/>
                <a:gd name="T53" fmla="*/ 2147483647 h 86"/>
                <a:gd name="T54" fmla="*/ 2147483647 w 20"/>
                <a:gd name="T55" fmla="*/ 2147483647 h 86"/>
                <a:gd name="T56" fmla="*/ 2147483647 w 20"/>
                <a:gd name="T57" fmla="*/ 2147483647 h 86"/>
                <a:gd name="T58" fmla="*/ 2147483647 w 20"/>
                <a:gd name="T59" fmla="*/ 2147483647 h 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86"/>
                <a:gd name="T92" fmla="*/ 20 w 20"/>
                <a:gd name="T93" fmla="*/ 86 h 8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86">
                  <a:moveTo>
                    <a:pt x="20" y="12"/>
                  </a:moveTo>
                  <a:lnTo>
                    <a:pt x="20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2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2" y="86"/>
                  </a:lnTo>
                  <a:lnTo>
                    <a:pt x="14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20" y="81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3" name="Line 2151"/>
            <p:cNvSpPr>
              <a:spLocks noChangeShapeType="1"/>
            </p:cNvSpPr>
            <p:nvPr/>
          </p:nvSpPr>
          <p:spPr bwMode="auto">
            <a:xfrm>
              <a:off x="4175008" y="2814476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4" name="Freeform 2152"/>
            <p:cNvSpPr>
              <a:spLocks/>
            </p:cNvSpPr>
            <p:nvPr/>
          </p:nvSpPr>
          <p:spPr bwMode="auto">
            <a:xfrm>
              <a:off x="4172242" y="2814476"/>
              <a:ext cx="62244" cy="5641"/>
            </a:xfrm>
            <a:custGeom>
              <a:avLst/>
              <a:gdLst>
                <a:gd name="T0" fmla="*/ 2147483647 w 222"/>
                <a:gd name="T1" fmla="*/ 0 h 19"/>
                <a:gd name="T2" fmla="*/ 2147483647 w 222"/>
                <a:gd name="T3" fmla="*/ 2147483647 h 19"/>
                <a:gd name="T4" fmla="*/ 2147483647 w 222"/>
                <a:gd name="T5" fmla="*/ 2147483647 h 19"/>
                <a:gd name="T6" fmla="*/ 2147483647 w 222"/>
                <a:gd name="T7" fmla="*/ 2147483647 h 19"/>
                <a:gd name="T8" fmla="*/ 0 w 222"/>
                <a:gd name="T9" fmla="*/ 2147483647 h 19"/>
                <a:gd name="T10" fmla="*/ 0 w 222"/>
                <a:gd name="T11" fmla="*/ 2147483647 h 19"/>
                <a:gd name="T12" fmla="*/ 0 w 222"/>
                <a:gd name="T13" fmla="*/ 2147483647 h 19"/>
                <a:gd name="T14" fmla="*/ 0 w 222"/>
                <a:gd name="T15" fmla="*/ 2147483647 h 19"/>
                <a:gd name="T16" fmla="*/ 0 w 222"/>
                <a:gd name="T17" fmla="*/ 2147483647 h 19"/>
                <a:gd name="T18" fmla="*/ 0 w 222"/>
                <a:gd name="T19" fmla="*/ 2147483647 h 19"/>
                <a:gd name="T20" fmla="*/ 0 w 222"/>
                <a:gd name="T21" fmla="*/ 2147483647 h 19"/>
                <a:gd name="T22" fmla="*/ 2147483647 w 222"/>
                <a:gd name="T23" fmla="*/ 2147483647 h 19"/>
                <a:gd name="T24" fmla="*/ 2147483647 w 222"/>
                <a:gd name="T25" fmla="*/ 2147483647 h 19"/>
                <a:gd name="T26" fmla="*/ 2147483647 w 222"/>
                <a:gd name="T27" fmla="*/ 2147483647 h 19"/>
                <a:gd name="T28" fmla="*/ 2147483647 w 222"/>
                <a:gd name="T29" fmla="*/ 2147483647 h 19"/>
                <a:gd name="T30" fmla="*/ 2147483647 w 222"/>
                <a:gd name="T31" fmla="*/ 2147483647 h 19"/>
                <a:gd name="T32" fmla="*/ 2147483647 w 222"/>
                <a:gd name="T33" fmla="*/ 2147483647 h 19"/>
                <a:gd name="T34" fmla="*/ 2147483647 w 222"/>
                <a:gd name="T35" fmla="*/ 2147483647 h 19"/>
                <a:gd name="T36" fmla="*/ 2147483647 w 222"/>
                <a:gd name="T37" fmla="*/ 2147483647 h 19"/>
                <a:gd name="T38" fmla="*/ 2147483647 w 222"/>
                <a:gd name="T39" fmla="*/ 2147483647 h 19"/>
                <a:gd name="T40" fmla="*/ 2147483647 w 222"/>
                <a:gd name="T41" fmla="*/ 2147483647 h 19"/>
                <a:gd name="T42" fmla="*/ 2147483647 w 222"/>
                <a:gd name="T43" fmla="*/ 2147483647 h 19"/>
                <a:gd name="T44" fmla="*/ 2147483647 w 222"/>
                <a:gd name="T45" fmla="*/ 2147483647 h 19"/>
                <a:gd name="T46" fmla="*/ 2147483647 w 222"/>
                <a:gd name="T47" fmla="*/ 2147483647 h 19"/>
                <a:gd name="T48" fmla="*/ 2147483647 w 222"/>
                <a:gd name="T49" fmla="*/ 2147483647 h 19"/>
                <a:gd name="T50" fmla="*/ 2147483647 w 222"/>
                <a:gd name="T51" fmla="*/ 2147483647 h 19"/>
                <a:gd name="T52" fmla="*/ 2147483647 w 222"/>
                <a:gd name="T53" fmla="*/ 2147483647 h 19"/>
                <a:gd name="T54" fmla="*/ 2147483647 w 222"/>
                <a:gd name="T55" fmla="*/ 2147483647 h 19"/>
                <a:gd name="T56" fmla="*/ 2147483647 w 222"/>
                <a:gd name="T57" fmla="*/ 0 h 19"/>
                <a:gd name="T58" fmla="*/ 2147483647 w 222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2"/>
                <a:gd name="T91" fmla="*/ 0 h 19"/>
                <a:gd name="T92" fmla="*/ 222 w 22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2" h="19">
                  <a:moveTo>
                    <a:pt x="8" y="0"/>
                  </a:moveTo>
                  <a:lnTo>
                    <a:pt x="6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6" y="19"/>
                  </a:lnTo>
                  <a:lnTo>
                    <a:pt x="207" y="19"/>
                  </a:lnTo>
                  <a:lnTo>
                    <a:pt x="212" y="19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18" y="17"/>
                  </a:lnTo>
                  <a:lnTo>
                    <a:pt x="222" y="14"/>
                  </a:lnTo>
                  <a:lnTo>
                    <a:pt x="222" y="11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18" y="5"/>
                  </a:lnTo>
                  <a:lnTo>
                    <a:pt x="218" y="3"/>
                  </a:lnTo>
                  <a:lnTo>
                    <a:pt x="216" y="3"/>
                  </a:lnTo>
                  <a:lnTo>
                    <a:pt x="212" y="3"/>
                  </a:lnTo>
                  <a:lnTo>
                    <a:pt x="21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5" name="Line 2153"/>
            <p:cNvSpPr>
              <a:spLocks noChangeShapeType="1"/>
            </p:cNvSpPr>
            <p:nvPr/>
          </p:nvSpPr>
          <p:spPr bwMode="auto">
            <a:xfrm>
              <a:off x="4234485" y="281729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6" name="Freeform 2154"/>
            <p:cNvSpPr>
              <a:spLocks/>
            </p:cNvSpPr>
            <p:nvPr/>
          </p:nvSpPr>
          <p:spPr bwMode="auto">
            <a:xfrm>
              <a:off x="4227570" y="2814476"/>
              <a:ext cx="6917" cy="25386"/>
            </a:xfrm>
            <a:custGeom>
              <a:avLst/>
              <a:gdLst>
                <a:gd name="T0" fmla="*/ 2147483647 w 21"/>
                <a:gd name="T1" fmla="*/ 2147483647 h 89"/>
                <a:gd name="T2" fmla="*/ 2147483647 w 21"/>
                <a:gd name="T3" fmla="*/ 2147483647 h 89"/>
                <a:gd name="T4" fmla="*/ 2147483647 w 21"/>
                <a:gd name="T5" fmla="*/ 2147483647 h 89"/>
                <a:gd name="T6" fmla="*/ 2147483647 w 21"/>
                <a:gd name="T7" fmla="*/ 2147483647 h 89"/>
                <a:gd name="T8" fmla="*/ 2147483647 w 21"/>
                <a:gd name="T9" fmla="*/ 2147483647 h 89"/>
                <a:gd name="T10" fmla="*/ 2147483647 w 21"/>
                <a:gd name="T11" fmla="*/ 2147483647 h 89"/>
                <a:gd name="T12" fmla="*/ 2147483647 w 21"/>
                <a:gd name="T13" fmla="*/ 2147483647 h 89"/>
                <a:gd name="T14" fmla="*/ 2147483647 w 21"/>
                <a:gd name="T15" fmla="*/ 0 h 89"/>
                <a:gd name="T16" fmla="*/ 2147483647 w 21"/>
                <a:gd name="T17" fmla="*/ 2147483647 h 89"/>
                <a:gd name="T18" fmla="*/ 2147483647 w 21"/>
                <a:gd name="T19" fmla="*/ 2147483647 h 89"/>
                <a:gd name="T20" fmla="*/ 2147483647 w 21"/>
                <a:gd name="T21" fmla="*/ 2147483647 h 89"/>
                <a:gd name="T22" fmla="*/ 2147483647 w 21"/>
                <a:gd name="T23" fmla="*/ 2147483647 h 89"/>
                <a:gd name="T24" fmla="*/ 0 w 21"/>
                <a:gd name="T25" fmla="*/ 2147483647 h 89"/>
                <a:gd name="T26" fmla="*/ 0 w 21"/>
                <a:gd name="T27" fmla="*/ 2147483647 h 89"/>
                <a:gd name="T28" fmla="*/ 0 w 21"/>
                <a:gd name="T29" fmla="*/ 2147483647 h 89"/>
                <a:gd name="T30" fmla="*/ 0 w 21"/>
                <a:gd name="T31" fmla="*/ 2147483647 h 89"/>
                <a:gd name="T32" fmla="*/ 0 w 21"/>
                <a:gd name="T33" fmla="*/ 2147483647 h 89"/>
                <a:gd name="T34" fmla="*/ 2147483647 w 21"/>
                <a:gd name="T35" fmla="*/ 2147483647 h 89"/>
                <a:gd name="T36" fmla="*/ 2147483647 w 21"/>
                <a:gd name="T37" fmla="*/ 2147483647 h 89"/>
                <a:gd name="T38" fmla="*/ 2147483647 w 21"/>
                <a:gd name="T39" fmla="*/ 2147483647 h 89"/>
                <a:gd name="T40" fmla="*/ 2147483647 w 21"/>
                <a:gd name="T41" fmla="*/ 2147483647 h 89"/>
                <a:gd name="T42" fmla="*/ 2147483647 w 21"/>
                <a:gd name="T43" fmla="*/ 2147483647 h 89"/>
                <a:gd name="T44" fmla="*/ 2147483647 w 21"/>
                <a:gd name="T45" fmla="*/ 2147483647 h 89"/>
                <a:gd name="T46" fmla="*/ 2147483647 w 21"/>
                <a:gd name="T47" fmla="*/ 2147483647 h 89"/>
                <a:gd name="T48" fmla="*/ 2147483647 w 21"/>
                <a:gd name="T49" fmla="*/ 2147483647 h 89"/>
                <a:gd name="T50" fmla="*/ 2147483647 w 21"/>
                <a:gd name="T51" fmla="*/ 2147483647 h 89"/>
                <a:gd name="T52" fmla="*/ 2147483647 w 21"/>
                <a:gd name="T53" fmla="*/ 2147483647 h 89"/>
                <a:gd name="T54" fmla="*/ 2147483647 w 21"/>
                <a:gd name="T55" fmla="*/ 2147483647 h 89"/>
                <a:gd name="T56" fmla="*/ 2147483647 w 21"/>
                <a:gd name="T57" fmla="*/ 2147483647 h 89"/>
                <a:gd name="T58" fmla="*/ 2147483647 w 21"/>
                <a:gd name="T59" fmla="*/ 2147483647 h 8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89"/>
                <a:gd name="T92" fmla="*/ 21 w 21"/>
                <a:gd name="T93" fmla="*/ 89 h 8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89">
                  <a:moveTo>
                    <a:pt x="21" y="11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1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5"/>
                  </a:lnTo>
                  <a:lnTo>
                    <a:pt x="6" y="85"/>
                  </a:lnTo>
                  <a:lnTo>
                    <a:pt x="9" y="89"/>
                  </a:lnTo>
                  <a:lnTo>
                    <a:pt x="11" y="89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7" name="Line 2155"/>
            <p:cNvSpPr>
              <a:spLocks noChangeShapeType="1"/>
            </p:cNvSpPr>
            <p:nvPr/>
          </p:nvSpPr>
          <p:spPr bwMode="auto">
            <a:xfrm>
              <a:off x="4230336" y="283422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8" name="Freeform 2156"/>
            <p:cNvSpPr>
              <a:spLocks/>
            </p:cNvSpPr>
            <p:nvPr/>
          </p:nvSpPr>
          <p:spPr bwMode="auto">
            <a:xfrm>
              <a:off x="4227570" y="2834221"/>
              <a:ext cx="59478" cy="5641"/>
            </a:xfrm>
            <a:custGeom>
              <a:avLst/>
              <a:gdLst>
                <a:gd name="T0" fmla="*/ 2147483647 w 211"/>
                <a:gd name="T1" fmla="*/ 0 h 20"/>
                <a:gd name="T2" fmla="*/ 2147483647 w 211"/>
                <a:gd name="T3" fmla="*/ 0 h 20"/>
                <a:gd name="T4" fmla="*/ 2147483647 w 211"/>
                <a:gd name="T5" fmla="*/ 0 h 20"/>
                <a:gd name="T6" fmla="*/ 2147483647 w 211"/>
                <a:gd name="T7" fmla="*/ 2147483647 h 20"/>
                <a:gd name="T8" fmla="*/ 2147483647 w 211"/>
                <a:gd name="T9" fmla="*/ 2147483647 h 20"/>
                <a:gd name="T10" fmla="*/ 0 w 211"/>
                <a:gd name="T11" fmla="*/ 2147483647 h 20"/>
                <a:gd name="T12" fmla="*/ 0 w 211"/>
                <a:gd name="T13" fmla="*/ 2147483647 h 20"/>
                <a:gd name="T14" fmla="*/ 0 w 211"/>
                <a:gd name="T15" fmla="*/ 2147483647 h 20"/>
                <a:gd name="T16" fmla="*/ 0 w 211"/>
                <a:gd name="T17" fmla="*/ 2147483647 h 20"/>
                <a:gd name="T18" fmla="*/ 0 w 211"/>
                <a:gd name="T19" fmla="*/ 2147483647 h 20"/>
                <a:gd name="T20" fmla="*/ 2147483647 w 211"/>
                <a:gd name="T21" fmla="*/ 2147483647 h 20"/>
                <a:gd name="T22" fmla="*/ 2147483647 w 211"/>
                <a:gd name="T23" fmla="*/ 2147483647 h 20"/>
                <a:gd name="T24" fmla="*/ 2147483647 w 211"/>
                <a:gd name="T25" fmla="*/ 2147483647 h 20"/>
                <a:gd name="T26" fmla="*/ 2147483647 w 211"/>
                <a:gd name="T27" fmla="*/ 2147483647 h 20"/>
                <a:gd name="T28" fmla="*/ 2147483647 w 211"/>
                <a:gd name="T29" fmla="*/ 2147483647 h 20"/>
                <a:gd name="T30" fmla="*/ 2147483647 w 211"/>
                <a:gd name="T31" fmla="*/ 2147483647 h 20"/>
                <a:gd name="T32" fmla="*/ 2147483647 w 211"/>
                <a:gd name="T33" fmla="*/ 2147483647 h 20"/>
                <a:gd name="T34" fmla="*/ 2147483647 w 211"/>
                <a:gd name="T35" fmla="*/ 2147483647 h 20"/>
                <a:gd name="T36" fmla="*/ 2147483647 w 211"/>
                <a:gd name="T37" fmla="*/ 2147483647 h 20"/>
                <a:gd name="T38" fmla="*/ 2147483647 w 211"/>
                <a:gd name="T39" fmla="*/ 2147483647 h 20"/>
                <a:gd name="T40" fmla="*/ 2147483647 w 211"/>
                <a:gd name="T41" fmla="*/ 2147483647 h 20"/>
                <a:gd name="T42" fmla="*/ 2147483647 w 211"/>
                <a:gd name="T43" fmla="*/ 2147483647 h 20"/>
                <a:gd name="T44" fmla="*/ 2147483647 w 211"/>
                <a:gd name="T45" fmla="*/ 2147483647 h 20"/>
                <a:gd name="T46" fmla="*/ 2147483647 w 211"/>
                <a:gd name="T47" fmla="*/ 2147483647 h 20"/>
                <a:gd name="T48" fmla="*/ 2147483647 w 211"/>
                <a:gd name="T49" fmla="*/ 2147483647 h 20"/>
                <a:gd name="T50" fmla="*/ 2147483647 w 211"/>
                <a:gd name="T51" fmla="*/ 2147483647 h 20"/>
                <a:gd name="T52" fmla="*/ 2147483647 w 211"/>
                <a:gd name="T53" fmla="*/ 0 h 20"/>
                <a:gd name="T54" fmla="*/ 2147483647 w 211"/>
                <a:gd name="T55" fmla="*/ 0 h 20"/>
                <a:gd name="T56" fmla="*/ 2147483647 w 211"/>
                <a:gd name="T57" fmla="*/ 0 h 20"/>
                <a:gd name="T58" fmla="*/ 2147483647 w 211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1"/>
                <a:gd name="T91" fmla="*/ 0 h 20"/>
                <a:gd name="T92" fmla="*/ 211 w 211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1" h="20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9" y="20"/>
                  </a:lnTo>
                  <a:lnTo>
                    <a:pt x="199" y="20"/>
                  </a:lnTo>
                  <a:lnTo>
                    <a:pt x="202" y="20"/>
                  </a:lnTo>
                  <a:lnTo>
                    <a:pt x="205" y="16"/>
                  </a:lnTo>
                  <a:lnTo>
                    <a:pt x="208" y="16"/>
                  </a:lnTo>
                  <a:lnTo>
                    <a:pt x="211" y="14"/>
                  </a:lnTo>
                  <a:lnTo>
                    <a:pt x="211" y="12"/>
                  </a:lnTo>
                  <a:lnTo>
                    <a:pt x="211" y="8"/>
                  </a:lnTo>
                  <a:lnTo>
                    <a:pt x="211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9" name="Line 2157"/>
            <p:cNvSpPr>
              <a:spLocks noChangeShapeType="1"/>
            </p:cNvSpPr>
            <p:nvPr/>
          </p:nvSpPr>
          <p:spPr bwMode="auto">
            <a:xfrm>
              <a:off x="4284280" y="283422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0" name="Freeform 2158"/>
            <p:cNvSpPr>
              <a:spLocks/>
            </p:cNvSpPr>
            <p:nvPr/>
          </p:nvSpPr>
          <p:spPr bwMode="auto">
            <a:xfrm>
              <a:off x="4280131" y="2834221"/>
              <a:ext cx="16599" cy="5641"/>
            </a:xfrm>
            <a:custGeom>
              <a:avLst/>
              <a:gdLst>
                <a:gd name="T0" fmla="*/ 2147483647 w 60"/>
                <a:gd name="T1" fmla="*/ 0 h 20"/>
                <a:gd name="T2" fmla="*/ 2147483647 w 60"/>
                <a:gd name="T3" fmla="*/ 0 h 20"/>
                <a:gd name="T4" fmla="*/ 2147483647 w 60"/>
                <a:gd name="T5" fmla="*/ 0 h 20"/>
                <a:gd name="T6" fmla="*/ 2147483647 w 60"/>
                <a:gd name="T7" fmla="*/ 2147483647 h 20"/>
                <a:gd name="T8" fmla="*/ 2147483647 w 60"/>
                <a:gd name="T9" fmla="*/ 2147483647 h 20"/>
                <a:gd name="T10" fmla="*/ 0 w 60"/>
                <a:gd name="T11" fmla="*/ 2147483647 h 20"/>
                <a:gd name="T12" fmla="*/ 0 w 60"/>
                <a:gd name="T13" fmla="*/ 2147483647 h 20"/>
                <a:gd name="T14" fmla="*/ 0 w 60"/>
                <a:gd name="T15" fmla="*/ 2147483647 h 20"/>
                <a:gd name="T16" fmla="*/ 0 w 60"/>
                <a:gd name="T17" fmla="*/ 2147483647 h 20"/>
                <a:gd name="T18" fmla="*/ 0 w 60"/>
                <a:gd name="T19" fmla="*/ 2147483647 h 20"/>
                <a:gd name="T20" fmla="*/ 2147483647 w 60"/>
                <a:gd name="T21" fmla="*/ 2147483647 h 20"/>
                <a:gd name="T22" fmla="*/ 2147483647 w 60"/>
                <a:gd name="T23" fmla="*/ 2147483647 h 20"/>
                <a:gd name="T24" fmla="*/ 2147483647 w 60"/>
                <a:gd name="T25" fmla="*/ 2147483647 h 20"/>
                <a:gd name="T26" fmla="*/ 2147483647 w 60"/>
                <a:gd name="T27" fmla="*/ 2147483647 h 20"/>
                <a:gd name="T28" fmla="*/ 2147483647 w 60"/>
                <a:gd name="T29" fmla="*/ 2147483647 h 20"/>
                <a:gd name="T30" fmla="*/ 2147483647 w 60"/>
                <a:gd name="T31" fmla="*/ 2147483647 h 20"/>
                <a:gd name="T32" fmla="*/ 2147483647 w 60"/>
                <a:gd name="T33" fmla="*/ 2147483647 h 20"/>
                <a:gd name="T34" fmla="*/ 2147483647 w 60"/>
                <a:gd name="T35" fmla="*/ 2147483647 h 20"/>
                <a:gd name="T36" fmla="*/ 2147483647 w 60"/>
                <a:gd name="T37" fmla="*/ 2147483647 h 20"/>
                <a:gd name="T38" fmla="*/ 2147483647 w 60"/>
                <a:gd name="T39" fmla="*/ 2147483647 h 20"/>
                <a:gd name="T40" fmla="*/ 2147483647 w 60"/>
                <a:gd name="T41" fmla="*/ 2147483647 h 20"/>
                <a:gd name="T42" fmla="*/ 2147483647 w 60"/>
                <a:gd name="T43" fmla="*/ 2147483647 h 20"/>
                <a:gd name="T44" fmla="*/ 2147483647 w 60"/>
                <a:gd name="T45" fmla="*/ 2147483647 h 20"/>
                <a:gd name="T46" fmla="*/ 2147483647 w 60"/>
                <a:gd name="T47" fmla="*/ 2147483647 h 20"/>
                <a:gd name="T48" fmla="*/ 2147483647 w 60"/>
                <a:gd name="T49" fmla="*/ 2147483647 h 20"/>
                <a:gd name="T50" fmla="*/ 2147483647 w 60"/>
                <a:gd name="T51" fmla="*/ 2147483647 h 20"/>
                <a:gd name="T52" fmla="*/ 2147483647 w 60"/>
                <a:gd name="T53" fmla="*/ 0 h 20"/>
                <a:gd name="T54" fmla="*/ 2147483647 w 60"/>
                <a:gd name="T55" fmla="*/ 0 h 20"/>
                <a:gd name="T56" fmla="*/ 2147483647 w 60"/>
                <a:gd name="T57" fmla="*/ 0 h 20"/>
                <a:gd name="T58" fmla="*/ 2147483647 w 60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20"/>
                <a:gd name="T92" fmla="*/ 60 w 60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20">
                  <a:moveTo>
                    <a:pt x="12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9" y="20"/>
                  </a:lnTo>
                  <a:lnTo>
                    <a:pt x="47" y="20"/>
                  </a:lnTo>
                  <a:lnTo>
                    <a:pt x="52" y="20"/>
                  </a:lnTo>
                  <a:lnTo>
                    <a:pt x="55" y="16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8" y="6"/>
                  </a:lnTo>
                  <a:lnTo>
                    <a:pt x="58" y="3"/>
                  </a:lnTo>
                  <a:lnTo>
                    <a:pt x="55" y="3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1" name="Line 2159"/>
            <p:cNvSpPr>
              <a:spLocks noChangeShapeType="1"/>
            </p:cNvSpPr>
            <p:nvPr/>
          </p:nvSpPr>
          <p:spPr bwMode="auto">
            <a:xfrm>
              <a:off x="4293964" y="283422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2" name="Freeform 2160"/>
            <p:cNvSpPr>
              <a:spLocks/>
            </p:cNvSpPr>
            <p:nvPr/>
          </p:nvSpPr>
          <p:spPr bwMode="auto">
            <a:xfrm>
              <a:off x="4292579" y="2834221"/>
              <a:ext cx="11065" cy="5641"/>
            </a:xfrm>
            <a:custGeom>
              <a:avLst/>
              <a:gdLst>
                <a:gd name="T0" fmla="*/ 2147483647 w 43"/>
                <a:gd name="T1" fmla="*/ 0 h 20"/>
                <a:gd name="T2" fmla="*/ 2147483647 w 43"/>
                <a:gd name="T3" fmla="*/ 0 h 20"/>
                <a:gd name="T4" fmla="*/ 2147483647 w 43"/>
                <a:gd name="T5" fmla="*/ 0 h 20"/>
                <a:gd name="T6" fmla="*/ 2147483647 w 43"/>
                <a:gd name="T7" fmla="*/ 2147483647 h 20"/>
                <a:gd name="T8" fmla="*/ 0 w 43"/>
                <a:gd name="T9" fmla="*/ 2147483647 h 20"/>
                <a:gd name="T10" fmla="*/ 0 w 43"/>
                <a:gd name="T11" fmla="*/ 2147483647 h 20"/>
                <a:gd name="T12" fmla="*/ 0 w 43"/>
                <a:gd name="T13" fmla="*/ 2147483647 h 20"/>
                <a:gd name="T14" fmla="*/ 0 w 43"/>
                <a:gd name="T15" fmla="*/ 2147483647 h 20"/>
                <a:gd name="T16" fmla="*/ 0 w 43"/>
                <a:gd name="T17" fmla="*/ 2147483647 h 20"/>
                <a:gd name="T18" fmla="*/ 0 w 43"/>
                <a:gd name="T19" fmla="*/ 2147483647 h 20"/>
                <a:gd name="T20" fmla="*/ 0 w 43"/>
                <a:gd name="T21" fmla="*/ 2147483647 h 20"/>
                <a:gd name="T22" fmla="*/ 2147483647 w 43"/>
                <a:gd name="T23" fmla="*/ 2147483647 h 20"/>
                <a:gd name="T24" fmla="*/ 2147483647 w 43"/>
                <a:gd name="T25" fmla="*/ 2147483647 h 20"/>
                <a:gd name="T26" fmla="*/ 2147483647 w 43"/>
                <a:gd name="T27" fmla="*/ 2147483647 h 20"/>
                <a:gd name="T28" fmla="*/ 2147483647 w 43"/>
                <a:gd name="T29" fmla="*/ 2147483647 h 20"/>
                <a:gd name="T30" fmla="*/ 2147483647 w 43"/>
                <a:gd name="T31" fmla="*/ 2147483647 h 20"/>
                <a:gd name="T32" fmla="*/ 2147483647 w 43"/>
                <a:gd name="T33" fmla="*/ 2147483647 h 20"/>
                <a:gd name="T34" fmla="*/ 2147483647 w 43"/>
                <a:gd name="T35" fmla="*/ 2147483647 h 20"/>
                <a:gd name="T36" fmla="*/ 2147483647 w 43"/>
                <a:gd name="T37" fmla="*/ 2147483647 h 20"/>
                <a:gd name="T38" fmla="*/ 2147483647 w 43"/>
                <a:gd name="T39" fmla="*/ 2147483647 h 20"/>
                <a:gd name="T40" fmla="*/ 2147483647 w 43"/>
                <a:gd name="T41" fmla="*/ 2147483647 h 20"/>
                <a:gd name="T42" fmla="*/ 2147483647 w 43"/>
                <a:gd name="T43" fmla="*/ 2147483647 h 20"/>
                <a:gd name="T44" fmla="*/ 2147483647 w 43"/>
                <a:gd name="T45" fmla="*/ 2147483647 h 20"/>
                <a:gd name="T46" fmla="*/ 2147483647 w 43"/>
                <a:gd name="T47" fmla="*/ 2147483647 h 20"/>
                <a:gd name="T48" fmla="*/ 2147483647 w 43"/>
                <a:gd name="T49" fmla="*/ 2147483647 h 20"/>
                <a:gd name="T50" fmla="*/ 2147483647 w 43"/>
                <a:gd name="T51" fmla="*/ 2147483647 h 20"/>
                <a:gd name="T52" fmla="*/ 2147483647 w 43"/>
                <a:gd name="T53" fmla="*/ 0 h 20"/>
                <a:gd name="T54" fmla="*/ 2147483647 w 43"/>
                <a:gd name="T55" fmla="*/ 0 h 20"/>
                <a:gd name="T56" fmla="*/ 2147483647 w 43"/>
                <a:gd name="T57" fmla="*/ 0 h 20"/>
                <a:gd name="T58" fmla="*/ 2147483647 w 43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"/>
                <a:gd name="T91" fmla="*/ 0 h 20"/>
                <a:gd name="T92" fmla="*/ 43 w 43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" h="20">
                  <a:moveTo>
                    <a:pt x="8" y="0"/>
                  </a:moveTo>
                  <a:lnTo>
                    <a:pt x="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6" y="20"/>
                  </a:lnTo>
                  <a:lnTo>
                    <a:pt x="29" y="20"/>
                  </a:lnTo>
                  <a:lnTo>
                    <a:pt x="35" y="20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3" y="14"/>
                  </a:lnTo>
                  <a:lnTo>
                    <a:pt x="43" y="12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3" name="Line 2161"/>
            <p:cNvSpPr>
              <a:spLocks noChangeShapeType="1"/>
            </p:cNvSpPr>
            <p:nvPr/>
          </p:nvSpPr>
          <p:spPr bwMode="auto">
            <a:xfrm>
              <a:off x="4303646" y="2835632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4" name="Freeform 2162"/>
            <p:cNvSpPr>
              <a:spLocks/>
            </p:cNvSpPr>
            <p:nvPr/>
          </p:nvSpPr>
          <p:spPr bwMode="auto">
            <a:xfrm>
              <a:off x="4298112" y="2834221"/>
              <a:ext cx="5533" cy="25386"/>
            </a:xfrm>
            <a:custGeom>
              <a:avLst/>
              <a:gdLst>
                <a:gd name="T0" fmla="*/ 2147483647 w 20"/>
                <a:gd name="T1" fmla="*/ 2147483647 h 90"/>
                <a:gd name="T2" fmla="*/ 2147483647 w 20"/>
                <a:gd name="T3" fmla="*/ 2147483647 h 90"/>
                <a:gd name="T4" fmla="*/ 2147483647 w 20"/>
                <a:gd name="T5" fmla="*/ 2147483647 h 90"/>
                <a:gd name="T6" fmla="*/ 2147483647 w 20"/>
                <a:gd name="T7" fmla="*/ 2147483647 h 90"/>
                <a:gd name="T8" fmla="*/ 2147483647 w 20"/>
                <a:gd name="T9" fmla="*/ 2147483647 h 90"/>
                <a:gd name="T10" fmla="*/ 2147483647 w 20"/>
                <a:gd name="T11" fmla="*/ 0 h 90"/>
                <a:gd name="T12" fmla="*/ 2147483647 w 20"/>
                <a:gd name="T13" fmla="*/ 0 h 90"/>
                <a:gd name="T14" fmla="*/ 2147483647 w 20"/>
                <a:gd name="T15" fmla="*/ 0 h 90"/>
                <a:gd name="T16" fmla="*/ 2147483647 w 20"/>
                <a:gd name="T17" fmla="*/ 0 h 90"/>
                <a:gd name="T18" fmla="*/ 2147483647 w 20"/>
                <a:gd name="T19" fmla="*/ 0 h 90"/>
                <a:gd name="T20" fmla="*/ 2147483647 w 20"/>
                <a:gd name="T21" fmla="*/ 2147483647 h 90"/>
                <a:gd name="T22" fmla="*/ 2147483647 w 20"/>
                <a:gd name="T23" fmla="*/ 2147483647 h 90"/>
                <a:gd name="T24" fmla="*/ 0 w 20"/>
                <a:gd name="T25" fmla="*/ 2147483647 h 90"/>
                <a:gd name="T26" fmla="*/ 0 w 20"/>
                <a:gd name="T27" fmla="*/ 2147483647 h 90"/>
                <a:gd name="T28" fmla="*/ 0 w 20"/>
                <a:gd name="T29" fmla="*/ 2147483647 h 90"/>
                <a:gd name="T30" fmla="*/ 0 w 20"/>
                <a:gd name="T31" fmla="*/ 2147483647 h 90"/>
                <a:gd name="T32" fmla="*/ 0 w 20"/>
                <a:gd name="T33" fmla="*/ 2147483647 h 90"/>
                <a:gd name="T34" fmla="*/ 2147483647 w 20"/>
                <a:gd name="T35" fmla="*/ 2147483647 h 90"/>
                <a:gd name="T36" fmla="*/ 2147483647 w 20"/>
                <a:gd name="T37" fmla="*/ 2147483647 h 90"/>
                <a:gd name="T38" fmla="*/ 2147483647 w 20"/>
                <a:gd name="T39" fmla="*/ 2147483647 h 90"/>
                <a:gd name="T40" fmla="*/ 2147483647 w 20"/>
                <a:gd name="T41" fmla="*/ 2147483647 h 90"/>
                <a:gd name="T42" fmla="*/ 2147483647 w 20"/>
                <a:gd name="T43" fmla="*/ 2147483647 h 90"/>
                <a:gd name="T44" fmla="*/ 2147483647 w 20"/>
                <a:gd name="T45" fmla="*/ 2147483647 h 90"/>
                <a:gd name="T46" fmla="*/ 2147483647 w 20"/>
                <a:gd name="T47" fmla="*/ 2147483647 h 90"/>
                <a:gd name="T48" fmla="*/ 2147483647 w 20"/>
                <a:gd name="T49" fmla="*/ 2147483647 h 90"/>
                <a:gd name="T50" fmla="*/ 2147483647 w 20"/>
                <a:gd name="T51" fmla="*/ 2147483647 h 90"/>
                <a:gd name="T52" fmla="*/ 2147483647 w 20"/>
                <a:gd name="T53" fmla="*/ 2147483647 h 90"/>
                <a:gd name="T54" fmla="*/ 2147483647 w 20"/>
                <a:gd name="T55" fmla="*/ 2147483647 h 90"/>
                <a:gd name="T56" fmla="*/ 2147483647 w 20"/>
                <a:gd name="T57" fmla="*/ 2147483647 h 90"/>
                <a:gd name="T58" fmla="*/ 2147483647 w 20"/>
                <a:gd name="T59" fmla="*/ 2147483647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90"/>
                <a:gd name="T92" fmla="*/ 20 w 20"/>
                <a:gd name="T93" fmla="*/ 90 h 9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90">
                  <a:moveTo>
                    <a:pt x="20" y="8"/>
                  </a:moveTo>
                  <a:lnTo>
                    <a:pt x="20" y="8"/>
                  </a:lnTo>
                  <a:lnTo>
                    <a:pt x="20" y="6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2" y="86"/>
                  </a:lnTo>
                  <a:lnTo>
                    <a:pt x="6" y="86"/>
                  </a:lnTo>
                  <a:lnTo>
                    <a:pt x="8" y="90"/>
                  </a:lnTo>
                  <a:lnTo>
                    <a:pt x="12" y="90"/>
                  </a:lnTo>
                  <a:lnTo>
                    <a:pt x="14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7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5" name="Line 2163"/>
            <p:cNvSpPr>
              <a:spLocks noChangeShapeType="1"/>
            </p:cNvSpPr>
            <p:nvPr/>
          </p:nvSpPr>
          <p:spPr bwMode="auto">
            <a:xfrm>
              <a:off x="4302262" y="285396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6" name="Freeform 2164"/>
            <p:cNvSpPr>
              <a:spLocks/>
            </p:cNvSpPr>
            <p:nvPr/>
          </p:nvSpPr>
          <p:spPr bwMode="auto">
            <a:xfrm>
              <a:off x="4298112" y="2853967"/>
              <a:ext cx="30430" cy="5641"/>
            </a:xfrm>
            <a:custGeom>
              <a:avLst/>
              <a:gdLst>
                <a:gd name="T0" fmla="*/ 2147483647 w 109"/>
                <a:gd name="T1" fmla="*/ 0 h 21"/>
                <a:gd name="T2" fmla="*/ 2147483647 w 109"/>
                <a:gd name="T3" fmla="*/ 0 h 21"/>
                <a:gd name="T4" fmla="*/ 2147483647 w 109"/>
                <a:gd name="T5" fmla="*/ 0 h 21"/>
                <a:gd name="T6" fmla="*/ 2147483647 w 109"/>
                <a:gd name="T7" fmla="*/ 0 h 21"/>
                <a:gd name="T8" fmla="*/ 2147483647 w 109"/>
                <a:gd name="T9" fmla="*/ 2147483647 h 21"/>
                <a:gd name="T10" fmla="*/ 0 w 109"/>
                <a:gd name="T11" fmla="*/ 2147483647 h 21"/>
                <a:gd name="T12" fmla="*/ 0 w 109"/>
                <a:gd name="T13" fmla="*/ 2147483647 h 21"/>
                <a:gd name="T14" fmla="*/ 0 w 109"/>
                <a:gd name="T15" fmla="*/ 2147483647 h 21"/>
                <a:gd name="T16" fmla="*/ 0 w 109"/>
                <a:gd name="T17" fmla="*/ 2147483647 h 21"/>
                <a:gd name="T18" fmla="*/ 0 w 109"/>
                <a:gd name="T19" fmla="*/ 2147483647 h 21"/>
                <a:gd name="T20" fmla="*/ 2147483647 w 109"/>
                <a:gd name="T21" fmla="*/ 2147483647 h 21"/>
                <a:gd name="T22" fmla="*/ 2147483647 w 109"/>
                <a:gd name="T23" fmla="*/ 2147483647 h 21"/>
                <a:gd name="T24" fmla="*/ 2147483647 w 109"/>
                <a:gd name="T25" fmla="*/ 2147483647 h 21"/>
                <a:gd name="T26" fmla="*/ 2147483647 w 109"/>
                <a:gd name="T27" fmla="*/ 2147483647 h 21"/>
                <a:gd name="T28" fmla="*/ 2147483647 w 109"/>
                <a:gd name="T29" fmla="*/ 2147483647 h 21"/>
                <a:gd name="T30" fmla="*/ 2147483647 w 109"/>
                <a:gd name="T31" fmla="*/ 2147483647 h 21"/>
                <a:gd name="T32" fmla="*/ 2147483647 w 109"/>
                <a:gd name="T33" fmla="*/ 2147483647 h 21"/>
                <a:gd name="T34" fmla="*/ 2147483647 w 109"/>
                <a:gd name="T35" fmla="*/ 2147483647 h 21"/>
                <a:gd name="T36" fmla="*/ 2147483647 w 109"/>
                <a:gd name="T37" fmla="*/ 2147483647 h 21"/>
                <a:gd name="T38" fmla="*/ 2147483647 w 109"/>
                <a:gd name="T39" fmla="*/ 2147483647 h 21"/>
                <a:gd name="T40" fmla="*/ 2147483647 w 109"/>
                <a:gd name="T41" fmla="*/ 2147483647 h 21"/>
                <a:gd name="T42" fmla="*/ 2147483647 w 109"/>
                <a:gd name="T43" fmla="*/ 2147483647 h 21"/>
                <a:gd name="T44" fmla="*/ 2147483647 w 109"/>
                <a:gd name="T45" fmla="*/ 2147483647 h 21"/>
                <a:gd name="T46" fmla="*/ 2147483647 w 109"/>
                <a:gd name="T47" fmla="*/ 2147483647 h 21"/>
                <a:gd name="T48" fmla="*/ 2147483647 w 109"/>
                <a:gd name="T49" fmla="*/ 2147483647 h 21"/>
                <a:gd name="T50" fmla="*/ 2147483647 w 109"/>
                <a:gd name="T51" fmla="*/ 0 h 21"/>
                <a:gd name="T52" fmla="*/ 2147483647 w 109"/>
                <a:gd name="T53" fmla="*/ 0 h 21"/>
                <a:gd name="T54" fmla="*/ 2147483647 w 109"/>
                <a:gd name="T55" fmla="*/ 0 h 21"/>
                <a:gd name="T56" fmla="*/ 2147483647 w 109"/>
                <a:gd name="T57" fmla="*/ 0 h 21"/>
                <a:gd name="T58" fmla="*/ 2147483647 w 109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9"/>
                <a:gd name="T91" fmla="*/ 0 h 21"/>
                <a:gd name="T92" fmla="*/ 109 w 109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9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95" y="21"/>
                  </a:lnTo>
                  <a:lnTo>
                    <a:pt x="101" y="21"/>
                  </a:lnTo>
                  <a:lnTo>
                    <a:pt x="103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9" y="11"/>
                  </a:lnTo>
                  <a:lnTo>
                    <a:pt x="109" y="9"/>
                  </a:lnTo>
                  <a:lnTo>
                    <a:pt x="109" y="5"/>
                  </a:lnTo>
                  <a:lnTo>
                    <a:pt x="107" y="5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7" name="Line 2165"/>
            <p:cNvSpPr>
              <a:spLocks noChangeShapeType="1"/>
            </p:cNvSpPr>
            <p:nvPr/>
          </p:nvSpPr>
          <p:spPr bwMode="auto">
            <a:xfrm>
              <a:off x="4325776" y="285396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8" name="Freeform 2166"/>
            <p:cNvSpPr>
              <a:spLocks/>
            </p:cNvSpPr>
            <p:nvPr/>
          </p:nvSpPr>
          <p:spPr bwMode="auto">
            <a:xfrm>
              <a:off x="4323010" y="2853967"/>
              <a:ext cx="8299" cy="5641"/>
            </a:xfrm>
            <a:custGeom>
              <a:avLst/>
              <a:gdLst>
                <a:gd name="T0" fmla="*/ 2147483647 w 32"/>
                <a:gd name="T1" fmla="*/ 0 h 21"/>
                <a:gd name="T2" fmla="*/ 2147483647 w 32"/>
                <a:gd name="T3" fmla="*/ 0 h 21"/>
                <a:gd name="T4" fmla="*/ 2147483647 w 32"/>
                <a:gd name="T5" fmla="*/ 0 h 21"/>
                <a:gd name="T6" fmla="*/ 2147483647 w 32"/>
                <a:gd name="T7" fmla="*/ 0 h 21"/>
                <a:gd name="T8" fmla="*/ 2147483647 w 32"/>
                <a:gd name="T9" fmla="*/ 2147483647 h 21"/>
                <a:gd name="T10" fmla="*/ 0 w 32"/>
                <a:gd name="T11" fmla="*/ 2147483647 h 21"/>
                <a:gd name="T12" fmla="*/ 0 w 32"/>
                <a:gd name="T13" fmla="*/ 2147483647 h 21"/>
                <a:gd name="T14" fmla="*/ 0 w 32"/>
                <a:gd name="T15" fmla="*/ 2147483647 h 21"/>
                <a:gd name="T16" fmla="*/ 0 w 32"/>
                <a:gd name="T17" fmla="*/ 2147483647 h 21"/>
                <a:gd name="T18" fmla="*/ 0 w 32"/>
                <a:gd name="T19" fmla="*/ 2147483647 h 21"/>
                <a:gd name="T20" fmla="*/ 2147483647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2147483647 h 21"/>
                <a:gd name="T42" fmla="*/ 2147483647 w 32"/>
                <a:gd name="T43" fmla="*/ 2147483647 h 21"/>
                <a:gd name="T44" fmla="*/ 2147483647 w 32"/>
                <a:gd name="T45" fmla="*/ 2147483647 h 21"/>
                <a:gd name="T46" fmla="*/ 2147483647 w 32"/>
                <a:gd name="T47" fmla="*/ 2147483647 h 21"/>
                <a:gd name="T48" fmla="*/ 2147483647 w 32"/>
                <a:gd name="T49" fmla="*/ 2147483647 h 21"/>
                <a:gd name="T50" fmla="*/ 2147483647 w 32"/>
                <a:gd name="T51" fmla="*/ 0 h 21"/>
                <a:gd name="T52" fmla="*/ 2147483647 w 32"/>
                <a:gd name="T53" fmla="*/ 0 h 21"/>
                <a:gd name="T54" fmla="*/ 2147483647 w 32"/>
                <a:gd name="T55" fmla="*/ 0 h 21"/>
                <a:gd name="T56" fmla="*/ 2147483647 w 32"/>
                <a:gd name="T57" fmla="*/ 0 h 21"/>
                <a:gd name="T58" fmla="*/ 2147483647 w 3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21"/>
                <a:gd name="T92" fmla="*/ 32 w 3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21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24" y="21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2" y="15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2" y="5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9" name="Line 2167"/>
            <p:cNvSpPr>
              <a:spLocks noChangeShapeType="1"/>
            </p:cNvSpPr>
            <p:nvPr/>
          </p:nvSpPr>
          <p:spPr bwMode="auto">
            <a:xfrm>
              <a:off x="4329927" y="285396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0" name="Freeform 2168"/>
            <p:cNvSpPr>
              <a:spLocks/>
            </p:cNvSpPr>
            <p:nvPr/>
          </p:nvSpPr>
          <p:spPr bwMode="auto">
            <a:xfrm>
              <a:off x="4325776" y="2853967"/>
              <a:ext cx="16599" cy="5641"/>
            </a:xfrm>
            <a:custGeom>
              <a:avLst/>
              <a:gdLst>
                <a:gd name="T0" fmla="*/ 2147483647 w 57"/>
                <a:gd name="T1" fmla="*/ 0 h 21"/>
                <a:gd name="T2" fmla="*/ 2147483647 w 57"/>
                <a:gd name="T3" fmla="*/ 0 h 21"/>
                <a:gd name="T4" fmla="*/ 2147483647 w 57"/>
                <a:gd name="T5" fmla="*/ 0 h 21"/>
                <a:gd name="T6" fmla="*/ 2147483647 w 57"/>
                <a:gd name="T7" fmla="*/ 0 h 21"/>
                <a:gd name="T8" fmla="*/ 2147483647 w 57"/>
                <a:gd name="T9" fmla="*/ 2147483647 h 21"/>
                <a:gd name="T10" fmla="*/ 2147483647 w 57"/>
                <a:gd name="T11" fmla="*/ 2147483647 h 21"/>
                <a:gd name="T12" fmla="*/ 0 w 57"/>
                <a:gd name="T13" fmla="*/ 2147483647 h 21"/>
                <a:gd name="T14" fmla="*/ 0 w 57"/>
                <a:gd name="T15" fmla="*/ 2147483647 h 21"/>
                <a:gd name="T16" fmla="*/ 0 w 57"/>
                <a:gd name="T17" fmla="*/ 2147483647 h 21"/>
                <a:gd name="T18" fmla="*/ 2147483647 w 57"/>
                <a:gd name="T19" fmla="*/ 2147483647 h 21"/>
                <a:gd name="T20" fmla="*/ 2147483647 w 57"/>
                <a:gd name="T21" fmla="*/ 2147483647 h 21"/>
                <a:gd name="T22" fmla="*/ 2147483647 w 57"/>
                <a:gd name="T23" fmla="*/ 2147483647 h 21"/>
                <a:gd name="T24" fmla="*/ 2147483647 w 57"/>
                <a:gd name="T25" fmla="*/ 2147483647 h 21"/>
                <a:gd name="T26" fmla="*/ 2147483647 w 57"/>
                <a:gd name="T27" fmla="*/ 2147483647 h 21"/>
                <a:gd name="T28" fmla="*/ 2147483647 w 57"/>
                <a:gd name="T29" fmla="*/ 2147483647 h 21"/>
                <a:gd name="T30" fmla="*/ 2147483647 w 57"/>
                <a:gd name="T31" fmla="*/ 2147483647 h 21"/>
                <a:gd name="T32" fmla="*/ 2147483647 w 57"/>
                <a:gd name="T33" fmla="*/ 2147483647 h 21"/>
                <a:gd name="T34" fmla="*/ 2147483647 w 57"/>
                <a:gd name="T35" fmla="*/ 2147483647 h 21"/>
                <a:gd name="T36" fmla="*/ 2147483647 w 57"/>
                <a:gd name="T37" fmla="*/ 2147483647 h 21"/>
                <a:gd name="T38" fmla="*/ 2147483647 w 57"/>
                <a:gd name="T39" fmla="*/ 2147483647 h 21"/>
                <a:gd name="T40" fmla="*/ 2147483647 w 57"/>
                <a:gd name="T41" fmla="*/ 2147483647 h 21"/>
                <a:gd name="T42" fmla="*/ 2147483647 w 57"/>
                <a:gd name="T43" fmla="*/ 2147483647 h 21"/>
                <a:gd name="T44" fmla="*/ 2147483647 w 57"/>
                <a:gd name="T45" fmla="*/ 2147483647 h 21"/>
                <a:gd name="T46" fmla="*/ 2147483647 w 57"/>
                <a:gd name="T47" fmla="*/ 2147483647 h 21"/>
                <a:gd name="T48" fmla="*/ 2147483647 w 57"/>
                <a:gd name="T49" fmla="*/ 2147483647 h 21"/>
                <a:gd name="T50" fmla="*/ 2147483647 w 57"/>
                <a:gd name="T51" fmla="*/ 0 h 21"/>
                <a:gd name="T52" fmla="*/ 2147483647 w 57"/>
                <a:gd name="T53" fmla="*/ 0 h 21"/>
                <a:gd name="T54" fmla="*/ 2147483647 w 57"/>
                <a:gd name="T55" fmla="*/ 0 h 21"/>
                <a:gd name="T56" fmla="*/ 2147483647 w 57"/>
                <a:gd name="T57" fmla="*/ 0 h 21"/>
                <a:gd name="T58" fmla="*/ 2147483647 w 57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"/>
                <a:gd name="T91" fmla="*/ 0 h 21"/>
                <a:gd name="T92" fmla="*/ 57 w 57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45" y="21"/>
                  </a:lnTo>
                  <a:lnTo>
                    <a:pt x="51" y="21"/>
                  </a:lnTo>
                  <a:lnTo>
                    <a:pt x="51" y="17"/>
                  </a:lnTo>
                  <a:lnTo>
                    <a:pt x="54" y="17"/>
                  </a:lnTo>
                  <a:lnTo>
                    <a:pt x="57" y="15"/>
                  </a:lnTo>
                  <a:lnTo>
                    <a:pt x="57" y="11"/>
                  </a:lnTo>
                  <a:lnTo>
                    <a:pt x="57" y="9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1" name="Line 2169"/>
            <p:cNvSpPr>
              <a:spLocks noChangeShapeType="1"/>
            </p:cNvSpPr>
            <p:nvPr/>
          </p:nvSpPr>
          <p:spPr bwMode="auto">
            <a:xfrm>
              <a:off x="4339609" y="285396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2" name="Freeform 2170"/>
            <p:cNvSpPr>
              <a:spLocks/>
            </p:cNvSpPr>
            <p:nvPr/>
          </p:nvSpPr>
          <p:spPr bwMode="auto">
            <a:xfrm>
              <a:off x="4336842" y="2853967"/>
              <a:ext cx="9683" cy="5641"/>
            </a:xfrm>
            <a:custGeom>
              <a:avLst/>
              <a:gdLst>
                <a:gd name="T0" fmla="*/ 2147483647 w 35"/>
                <a:gd name="T1" fmla="*/ 0 h 21"/>
                <a:gd name="T2" fmla="*/ 2147483647 w 35"/>
                <a:gd name="T3" fmla="*/ 0 h 21"/>
                <a:gd name="T4" fmla="*/ 2147483647 w 35"/>
                <a:gd name="T5" fmla="*/ 0 h 21"/>
                <a:gd name="T6" fmla="*/ 2147483647 w 35"/>
                <a:gd name="T7" fmla="*/ 0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2147483647 w 35"/>
                <a:gd name="T13" fmla="*/ 2147483647 h 21"/>
                <a:gd name="T14" fmla="*/ 0 w 35"/>
                <a:gd name="T15" fmla="*/ 2147483647 h 21"/>
                <a:gd name="T16" fmla="*/ 2147483647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2147483647 h 21"/>
                <a:gd name="T48" fmla="*/ 2147483647 w 35"/>
                <a:gd name="T49" fmla="*/ 2147483647 h 21"/>
                <a:gd name="T50" fmla="*/ 2147483647 w 35"/>
                <a:gd name="T51" fmla="*/ 0 h 21"/>
                <a:gd name="T52" fmla="*/ 2147483647 w 35"/>
                <a:gd name="T53" fmla="*/ 0 h 21"/>
                <a:gd name="T54" fmla="*/ 2147483647 w 35"/>
                <a:gd name="T55" fmla="*/ 0 h 21"/>
                <a:gd name="T56" fmla="*/ 2147483647 w 35"/>
                <a:gd name="T57" fmla="*/ 0 h 21"/>
                <a:gd name="T58" fmla="*/ 2147483647 w 35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1"/>
                <a:gd name="T92" fmla="*/ 35 w 35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3" name="Line 2171"/>
            <p:cNvSpPr>
              <a:spLocks noChangeShapeType="1"/>
            </p:cNvSpPr>
            <p:nvPr/>
          </p:nvSpPr>
          <p:spPr bwMode="auto">
            <a:xfrm>
              <a:off x="4342375" y="285396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4" name="Freeform 2172"/>
            <p:cNvSpPr>
              <a:spLocks/>
            </p:cNvSpPr>
            <p:nvPr/>
          </p:nvSpPr>
          <p:spPr bwMode="auto">
            <a:xfrm>
              <a:off x="4340992" y="2853967"/>
              <a:ext cx="15216" cy="5641"/>
            </a:xfrm>
            <a:custGeom>
              <a:avLst/>
              <a:gdLst>
                <a:gd name="T0" fmla="*/ 2147483647 w 58"/>
                <a:gd name="T1" fmla="*/ 0 h 21"/>
                <a:gd name="T2" fmla="*/ 2147483647 w 58"/>
                <a:gd name="T3" fmla="*/ 0 h 21"/>
                <a:gd name="T4" fmla="*/ 2147483647 w 58"/>
                <a:gd name="T5" fmla="*/ 0 h 21"/>
                <a:gd name="T6" fmla="*/ 2147483647 w 58"/>
                <a:gd name="T7" fmla="*/ 0 h 21"/>
                <a:gd name="T8" fmla="*/ 2147483647 w 58"/>
                <a:gd name="T9" fmla="*/ 2147483647 h 21"/>
                <a:gd name="T10" fmla="*/ 0 w 58"/>
                <a:gd name="T11" fmla="*/ 2147483647 h 21"/>
                <a:gd name="T12" fmla="*/ 0 w 58"/>
                <a:gd name="T13" fmla="*/ 2147483647 h 21"/>
                <a:gd name="T14" fmla="*/ 0 w 58"/>
                <a:gd name="T15" fmla="*/ 2147483647 h 21"/>
                <a:gd name="T16" fmla="*/ 0 w 58"/>
                <a:gd name="T17" fmla="*/ 2147483647 h 21"/>
                <a:gd name="T18" fmla="*/ 0 w 58"/>
                <a:gd name="T19" fmla="*/ 2147483647 h 21"/>
                <a:gd name="T20" fmla="*/ 2147483647 w 58"/>
                <a:gd name="T21" fmla="*/ 2147483647 h 21"/>
                <a:gd name="T22" fmla="*/ 2147483647 w 58"/>
                <a:gd name="T23" fmla="*/ 2147483647 h 21"/>
                <a:gd name="T24" fmla="*/ 2147483647 w 58"/>
                <a:gd name="T25" fmla="*/ 2147483647 h 21"/>
                <a:gd name="T26" fmla="*/ 2147483647 w 58"/>
                <a:gd name="T27" fmla="*/ 2147483647 h 21"/>
                <a:gd name="T28" fmla="*/ 2147483647 w 58"/>
                <a:gd name="T29" fmla="*/ 2147483647 h 21"/>
                <a:gd name="T30" fmla="*/ 2147483647 w 58"/>
                <a:gd name="T31" fmla="*/ 2147483647 h 21"/>
                <a:gd name="T32" fmla="*/ 2147483647 w 58"/>
                <a:gd name="T33" fmla="*/ 2147483647 h 21"/>
                <a:gd name="T34" fmla="*/ 2147483647 w 58"/>
                <a:gd name="T35" fmla="*/ 2147483647 h 21"/>
                <a:gd name="T36" fmla="*/ 2147483647 w 58"/>
                <a:gd name="T37" fmla="*/ 2147483647 h 21"/>
                <a:gd name="T38" fmla="*/ 2147483647 w 58"/>
                <a:gd name="T39" fmla="*/ 2147483647 h 21"/>
                <a:gd name="T40" fmla="*/ 2147483647 w 58"/>
                <a:gd name="T41" fmla="*/ 2147483647 h 21"/>
                <a:gd name="T42" fmla="*/ 2147483647 w 58"/>
                <a:gd name="T43" fmla="*/ 2147483647 h 21"/>
                <a:gd name="T44" fmla="*/ 2147483647 w 58"/>
                <a:gd name="T45" fmla="*/ 2147483647 h 21"/>
                <a:gd name="T46" fmla="*/ 2147483647 w 58"/>
                <a:gd name="T47" fmla="*/ 2147483647 h 21"/>
                <a:gd name="T48" fmla="*/ 2147483647 w 58"/>
                <a:gd name="T49" fmla="*/ 2147483647 h 21"/>
                <a:gd name="T50" fmla="*/ 2147483647 w 58"/>
                <a:gd name="T51" fmla="*/ 0 h 21"/>
                <a:gd name="T52" fmla="*/ 2147483647 w 58"/>
                <a:gd name="T53" fmla="*/ 0 h 21"/>
                <a:gd name="T54" fmla="*/ 2147483647 w 58"/>
                <a:gd name="T55" fmla="*/ 0 h 21"/>
                <a:gd name="T56" fmla="*/ 2147483647 w 58"/>
                <a:gd name="T57" fmla="*/ 0 h 21"/>
                <a:gd name="T58" fmla="*/ 2147483647 w 58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21"/>
                <a:gd name="T92" fmla="*/ 58 w 58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21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46" y="21"/>
                  </a:lnTo>
                  <a:lnTo>
                    <a:pt x="50" y="21"/>
                  </a:lnTo>
                  <a:lnTo>
                    <a:pt x="52" y="17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5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5" name="Line 2173"/>
            <p:cNvSpPr>
              <a:spLocks noChangeShapeType="1"/>
            </p:cNvSpPr>
            <p:nvPr/>
          </p:nvSpPr>
          <p:spPr bwMode="auto">
            <a:xfrm>
              <a:off x="4354824" y="285396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6" name="Freeform 2174"/>
            <p:cNvSpPr>
              <a:spLocks/>
            </p:cNvSpPr>
            <p:nvPr/>
          </p:nvSpPr>
          <p:spPr bwMode="auto">
            <a:xfrm>
              <a:off x="4350674" y="2853967"/>
              <a:ext cx="20748" cy="5641"/>
            </a:xfrm>
            <a:custGeom>
              <a:avLst/>
              <a:gdLst>
                <a:gd name="T0" fmla="*/ 2147483647 w 72"/>
                <a:gd name="T1" fmla="*/ 0 h 21"/>
                <a:gd name="T2" fmla="*/ 2147483647 w 72"/>
                <a:gd name="T3" fmla="*/ 0 h 21"/>
                <a:gd name="T4" fmla="*/ 2147483647 w 72"/>
                <a:gd name="T5" fmla="*/ 0 h 21"/>
                <a:gd name="T6" fmla="*/ 2147483647 w 72"/>
                <a:gd name="T7" fmla="*/ 0 h 21"/>
                <a:gd name="T8" fmla="*/ 2147483647 w 72"/>
                <a:gd name="T9" fmla="*/ 2147483647 h 21"/>
                <a:gd name="T10" fmla="*/ 0 w 72"/>
                <a:gd name="T11" fmla="*/ 2147483647 h 21"/>
                <a:gd name="T12" fmla="*/ 0 w 72"/>
                <a:gd name="T13" fmla="*/ 2147483647 h 21"/>
                <a:gd name="T14" fmla="*/ 0 w 72"/>
                <a:gd name="T15" fmla="*/ 2147483647 h 21"/>
                <a:gd name="T16" fmla="*/ 0 w 72"/>
                <a:gd name="T17" fmla="*/ 2147483647 h 21"/>
                <a:gd name="T18" fmla="*/ 0 w 72"/>
                <a:gd name="T19" fmla="*/ 2147483647 h 21"/>
                <a:gd name="T20" fmla="*/ 2147483647 w 72"/>
                <a:gd name="T21" fmla="*/ 2147483647 h 21"/>
                <a:gd name="T22" fmla="*/ 2147483647 w 72"/>
                <a:gd name="T23" fmla="*/ 2147483647 h 21"/>
                <a:gd name="T24" fmla="*/ 2147483647 w 72"/>
                <a:gd name="T25" fmla="*/ 2147483647 h 21"/>
                <a:gd name="T26" fmla="*/ 2147483647 w 72"/>
                <a:gd name="T27" fmla="*/ 2147483647 h 21"/>
                <a:gd name="T28" fmla="*/ 2147483647 w 72"/>
                <a:gd name="T29" fmla="*/ 2147483647 h 21"/>
                <a:gd name="T30" fmla="*/ 2147483647 w 72"/>
                <a:gd name="T31" fmla="*/ 2147483647 h 21"/>
                <a:gd name="T32" fmla="*/ 2147483647 w 72"/>
                <a:gd name="T33" fmla="*/ 2147483647 h 21"/>
                <a:gd name="T34" fmla="*/ 2147483647 w 72"/>
                <a:gd name="T35" fmla="*/ 2147483647 h 21"/>
                <a:gd name="T36" fmla="*/ 2147483647 w 72"/>
                <a:gd name="T37" fmla="*/ 2147483647 h 21"/>
                <a:gd name="T38" fmla="*/ 2147483647 w 72"/>
                <a:gd name="T39" fmla="*/ 2147483647 h 21"/>
                <a:gd name="T40" fmla="*/ 2147483647 w 72"/>
                <a:gd name="T41" fmla="*/ 2147483647 h 21"/>
                <a:gd name="T42" fmla="*/ 2147483647 w 72"/>
                <a:gd name="T43" fmla="*/ 2147483647 h 21"/>
                <a:gd name="T44" fmla="*/ 2147483647 w 72"/>
                <a:gd name="T45" fmla="*/ 2147483647 h 21"/>
                <a:gd name="T46" fmla="*/ 2147483647 w 72"/>
                <a:gd name="T47" fmla="*/ 2147483647 h 21"/>
                <a:gd name="T48" fmla="*/ 2147483647 w 72"/>
                <a:gd name="T49" fmla="*/ 2147483647 h 21"/>
                <a:gd name="T50" fmla="*/ 2147483647 w 72"/>
                <a:gd name="T51" fmla="*/ 0 h 21"/>
                <a:gd name="T52" fmla="*/ 2147483647 w 72"/>
                <a:gd name="T53" fmla="*/ 0 h 21"/>
                <a:gd name="T54" fmla="*/ 2147483647 w 72"/>
                <a:gd name="T55" fmla="*/ 0 h 21"/>
                <a:gd name="T56" fmla="*/ 2147483647 w 72"/>
                <a:gd name="T57" fmla="*/ 0 h 21"/>
                <a:gd name="T58" fmla="*/ 2147483647 w 72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21"/>
                <a:gd name="T92" fmla="*/ 72 w 72"/>
                <a:gd name="T93" fmla="*/ 21 h 2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21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8" y="21"/>
                  </a:lnTo>
                  <a:lnTo>
                    <a:pt x="57" y="21"/>
                  </a:lnTo>
                  <a:lnTo>
                    <a:pt x="63" y="21"/>
                  </a:lnTo>
                  <a:lnTo>
                    <a:pt x="66" y="17"/>
                  </a:lnTo>
                  <a:lnTo>
                    <a:pt x="69" y="15"/>
                  </a:lnTo>
                  <a:lnTo>
                    <a:pt x="72" y="11"/>
                  </a:lnTo>
                  <a:lnTo>
                    <a:pt x="72" y="9"/>
                  </a:lnTo>
                  <a:lnTo>
                    <a:pt x="72" y="5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7" name="Line 2175"/>
            <p:cNvSpPr>
              <a:spLocks noChangeShapeType="1"/>
            </p:cNvSpPr>
            <p:nvPr/>
          </p:nvSpPr>
          <p:spPr bwMode="auto">
            <a:xfrm>
              <a:off x="4371422" y="2855377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8" name="Freeform 2176"/>
            <p:cNvSpPr>
              <a:spLocks/>
            </p:cNvSpPr>
            <p:nvPr/>
          </p:nvSpPr>
          <p:spPr bwMode="auto">
            <a:xfrm>
              <a:off x="4364506" y="2853967"/>
              <a:ext cx="6917" cy="25386"/>
            </a:xfrm>
            <a:custGeom>
              <a:avLst/>
              <a:gdLst>
                <a:gd name="T0" fmla="*/ 2147483647 w 21"/>
                <a:gd name="T1" fmla="*/ 2147483647 h 92"/>
                <a:gd name="T2" fmla="*/ 2147483647 w 21"/>
                <a:gd name="T3" fmla="*/ 2147483647 h 92"/>
                <a:gd name="T4" fmla="*/ 2147483647 w 21"/>
                <a:gd name="T5" fmla="*/ 2147483647 h 92"/>
                <a:gd name="T6" fmla="*/ 2147483647 w 21"/>
                <a:gd name="T7" fmla="*/ 2147483647 h 92"/>
                <a:gd name="T8" fmla="*/ 2147483647 w 21"/>
                <a:gd name="T9" fmla="*/ 0 h 92"/>
                <a:gd name="T10" fmla="*/ 2147483647 w 21"/>
                <a:gd name="T11" fmla="*/ 0 h 92"/>
                <a:gd name="T12" fmla="*/ 2147483647 w 21"/>
                <a:gd name="T13" fmla="*/ 0 h 92"/>
                <a:gd name="T14" fmla="*/ 2147483647 w 21"/>
                <a:gd name="T15" fmla="*/ 0 h 92"/>
                <a:gd name="T16" fmla="*/ 2147483647 w 21"/>
                <a:gd name="T17" fmla="*/ 0 h 92"/>
                <a:gd name="T18" fmla="*/ 2147483647 w 21"/>
                <a:gd name="T19" fmla="*/ 0 h 92"/>
                <a:gd name="T20" fmla="*/ 2147483647 w 21"/>
                <a:gd name="T21" fmla="*/ 0 h 92"/>
                <a:gd name="T22" fmla="*/ 0 w 21"/>
                <a:gd name="T23" fmla="*/ 2147483647 h 92"/>
                <a:gd name="T24" fmla="*/ 0 w 21"/>
                <a:gd name="T25" fmla="*/ 2147483647 h 92"/>
                <a:gd name="T26" fmla="*/ 0 w 21"/>
                <a:gd name="T27" fmla="*/ 2147483647 h 92"/>
                <a:gd name="T28" fmla="*/ 0 w 21"/>
                <a:gd name="T29" fmla="*/ 2147483647 h 92"/>
                <a:gd name="T30" fmla="*/ 0 w 21"/>
                <a:gd name="T31" fmla="*/ 2147483647 h 92"/>
                <a:gd name="T32" fmla="*/ 0 w 21"/>
                <a:gd name="T33" fmla="*/ 2147483647 h 92"/>
                <a:gd name="T34" fmla="*/ 0 w 21"/>
                <a:gd name="T35" fmla="*/ 2147483647 h 92"/>
                <a:gd name="T36" fmla="*/ 2147483647 w 21"/>
                <a:gd name="T37" fmla="*/ 2147483647 h 92"/>
                <a:gd name="T38" fmla="*/ 2147483647 w 21"/>
                <a:gd name="T39" fmla="*/ 2147483647 h 92"/>
                <a:gd name="T40" fmla="*/ 2147483647 w 21"/>
                <a:gd name="T41" fmla="*/ 2147483647 h 92"/>
                <a:gd name="T42" fmla="*/ 2147483647 w 21"/>
                <a:gd name="T43" fmla="*/ 2147483647 h 92"/>
                <a:gd name="T44" fmla="*/ 2147483647 w 21"/>
                <a:gd name="T45" fmla="*/ 2147483647 h 92"/>
                <a:gd name="T46" fmla="*/ 2147483647 w 21"/>
                <a:gd name="T47" fmla="*/ 2147483647 h 92"/>
                <a:gd name="T48" fmla="*/ 2147483647 w 21"/>
                <a:gd name="T49" fmla="*/ 2147483647 h 92"/>
                <a:gd name="T50" fmla="*/ 2147483647 w 21"/>
                <a:gd name="T51" fmla="*/ 2147483647 h 92"/>
                <a:gd name="T52" fmla="*/ 2147483647 w 21"/>
                <a:gd name="T53" fmla="*/ 2147483647 h 92"/>
                <a:gd name="T54" fmla="*/ 2147483647 w 21"/>
                <a:gd name="T55" fmla="*/ 2147483647 h 92"/>
                <a:gd name="T56" fmla="*/ 2147483647 w 21"/>
                <a:gd name="T57" fmla="*/ 2147483647 h 92"/>
                <a:gd name="T58" fmla="*/ 2147483647 w 21"/>
                <a:gd name="T59" fmla="*/ 2147483647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1"/>
                <a:gd name="T91" fmla="*/ 0 h 92"/>
                <a:gd name="T92" fmla="*/ 21 w 21"/>
                <a:gd name="T93" fmla="*/ 92 h 9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1" h="92">
                  <a:moveTo>
                    <a:pt x="21" y="9"/>
                  </a:moveTo>
                  <a:lnTo>
                    <a:pt x="21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1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10" y="92"/>
                  </a:lnTo>
                  <a:lnTo>
                    <a:pt x="12" y="92"/>
                  </a:lnTo>
                  <a:lnTo>
                    <a:pt x="15" y="92"/>
                  </a:lnTo>
                  <a:lnTo>
                    <a:pt x="18" y="89"/>
                  </a:lnTo>
                  <a:lnTo>
                    <a:pt x="18" y="87"/>
                  </a:lnTo>
                  <a:lnTo>
                    <a:pt x="21" y="87"/>
                  </a:lnTo>
                  <a:lnTo>
                    <a:pt x="21" y="83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9" name="Line 2177"/>
            <p:cNvSpPr>
              <a:spLocks noChangeShapeType="1"/>
            </p:cNvSpPr>
            <p:nvPr/>
          </p:nvSpPr>
          <p:spPr bwMode="auto">
            <a:xfrm>
              <a:off x="4367273" y="287371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0" name="Freeform 2178"/>
            <p:cNvSpPr>
              <a:spLocks/>
            </p:cNvSpPr>
            <p:nvPr/>
          </p:nvSpPr>
          <p:spPr bwMode="auto">
            <a:xfrm>
              <a:off x="4364506" y="2873711"/>
              <a:ext cx="16599" cy="5641"/>
            </a:xfrm>
            <a:custGeom>
              <a:avLst/>
              <a:gdLst>
                <a:gd name="T0" fmla="*/ 2147483647 w 58"/>
                <a:gd name="T1" fmla="*/ 0 h 20"/>
                <a:gd name="T2" fmla="*/ 2147483647 w 58"/>
                <a:gd name="T3" fmla="*/ 0 h 20"/>
                <a:gd name="T4" fmla="*/ 2147483647 w 58"/>
                <a:gd name="T5" fmla="*/ 2147483647 h 20"/>
                <a:gd name="T6" fmla="*/ 2147483647 w 58"/>
                <a:gd name="T7" fmla="*/ 2147483647 h 20"/>
                <a:gd name="T8" fmla="*/ 0 w 58"/>
                <a:gd name="T9" fmla="*/ 2147483647 h 20"/>
                <a:gd name="T10" fmla="*/ 0 w 58"/>
                <a:gd name="T11" fmla="*/ 2147483647 h 20"/>
                <a:gd name="T12" fmla="*/ 0 w 58"/>
                <a:gd name="T13" fmla="*/ 2147483647 h 20"/>
                <a:gd name="T14" fmla="*/ 0 w 58"/>
                <a:gd name="T15" fmla="*/ 2147483647 h 20"/>
                <a:gd name="T16" fmla="*/ 0 w 58"/>
                <a:gd name="T17" fmla="*/ 2147483647 h 20"/>
                <a:gd name="T18" fmla="*/ 0 w 58"/>
                <a:gd name="T19" fmla="*/ 2147483647 h 20"/>
                <a:gd name="T20" fmla="*/ 0 w 58"/>
                <a:gd name="T21" fmla="*/ 2147483647 h 20"/>
                <a:gd name="T22" fmla="*/ 2147483647 w 58"/>
                <a:gd name="T23" fmla="*/ 2147483647 h 20"/>
                <a:gd name="T24" fmla="*/ 2147483647 w 58"/>
                <a:gd name="T25" fmla="*/ 2147483647 h 20"/>
                <a:gd name="T26" fmla="*/ 2147483647 w 58"/>
                <a:gd name="T27" fmla="*/ 2147483647 h 20"/>
                <a:gd name="T28" fmla="*/ 2147483647 w 58"/>
                <a:gd name="T29" fmla="*/ 2147483647 h 20"/>
                <a:gd name="T30" fmla="*/ 2147483647 w 58"/>
                <a:gd name="T31" fmla="*/ 2147483647 h 20"/>
                <a:gd name="T32" fmla="*/ 2147483647 w 58"/>
                <a:gd name="T33" fmla="*/ 2147483647 h 20"/>
                <a:gd name="T34" fmla="*/ 2147483647 w 58"/>
                <a:gd name="T35" fmla="*/ 2147483647 h 20"/>
                <a:gd name="T36" fmla="*/ 2147483647 w 58"/>
                <a:gd name="T37" fmla="*/ 2147483647 h 20"/>
                <a:gd name="T38" fmla="*/ 2147483647 w 58"/>
                <a:gd name="T39" fmla="*/ 2147483647 h 20"/>
                <a:gd name="T40" fmla="*/ 2147483647 w 58"/>
                <a:gd name="T41" fmla="*/ 2147483647 h 20"/>
                <a:gd name="T42" fmla="*/ 2147483647 w 58"/>
                <a:gd name="T43" fmla="*/ 2147483647 h 20"/>
                <a:gd name="T44" fmla="*/ 2147483647 w 58"/>
                <a:gd name="T45" fmla="*/ 2147483647 h 20"/>
                <a:gd name="T46" fmla="*/ 2147483647 w 58"/>
                <a:gd name="T47" fmla="*/ 2147483647 h 20"/>
                <a:gd name="T48" fmla="*/ 2147483647 w 58"/>
                <a:gd name="T49" fmla="*/ 2147483647 h 20"/>
                <a:gd name="T50" fmla="*/ 2147483647 w 58"/>
                <a:gd name="T51" fmla="*/ 2147483647 h 20"/>
                <a:gd name="T52" fmla="*/ 2147483647 w 58"/>
                <a:gd name="T53" fmla="*/ 2147483647 h 20"/>
                <a:gd name="T54" fmla="*/ 2147483647 w 58"/>
                <a:gd name="T55" fmla="*/ 0 h 20"/>
                <a:gd name="T56" fmla="*/ 2147483647 w 58"/>
                <a:gd name="T57" fmla="*/ 0 h 20"/>
                <a:gd name="T58" fmla="*/ 2147483647 w 58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20"/>
                <a:gd name="T92" fmla="*/ 58 w 58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20">
                  <a:moveTo>
                    <a:pt x="1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44" y="20"/>
                  </a:lnTo>
                  <a:lnTo>
                    <a:pt x="50" y="20"/>
                  </a:lnTo>
                  <a:lnTo>
                    <a:pt x="53" y="20"/>
                  </a:lnTo>
                  <a:lnTo>
                    <a:pt x="56" y="20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6" y="5"/>
                  </a:lnTo>
                  <a:lnTo>
                    <a:pt x="56" y="3"/>
                  </a:lnTo>
                  <a:lnTo>
                    <a:pt x="53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1" name="Line 2179"/>
            <p:cNvSpPr>
              <a:spLocks noChangeShapeType="1"/>
            </p:cNvSpPr>
            <p:nvPr/>
          </p:nvSpPr>
          <p:spPr bwMode="auto">
            <a:xfrm>
              <a:off x="4378338" y="287371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2" name="Freeform 2180"/>
            <p:cNvSpPr>
              <a:spLocks/>
            </p:cNvSpPr>
            <p:nvPr/>
          </p:nvSpPr>
          <p:spPr bwMode="auto">
            <a:xfrm>
              <a:off x="4375572" y="2873711"/>
              <a:ext cx="37347" cy="5641"/>
            </a:xfrm>
            <a:custGeom>
              <a:avLst/>
              <a:gdLst>
                <a:gd name="T0" fmla="*/ 2147483647 w 132"/>
                <a:gd name="T1" fmla="*/ 0 h 20"/>
                <a:gd name="T2" fmla="*/ 2147483647 w 132"/>
                <a:gd name="T3" fmla="*/ 0 h 20"/>
                <a:gd name="T4" fmla="*/ 2147483647 w 132"/>
                <a:gd name="T5" fmla="*/ 2147483647 h 20"/>
                <a:gd name="T6" fmla="*/ 2147483647 w 132"/>
                <a:gd name="T7" fmla="*/ 2147483647 h 20"/>
                <a:gd name="T8" fmla="*/ 2147483647 w 132"/>
                <a:gd name="T9" fmla="*/ 2147483647 h 20"/>
                <a:gd name="T10" fmla="*/ 0 w 132"/>
                <a:gd name="T11" fmla="*/ 2147483647 h 20"/>
                <a:gd name="T12" fmla="*/ 0 w 132"/>
                <a:gd name="T13" fmla="*/ 2147483647 h 20"/>
                <a:gd name="T14" fmla="*/ 0 w 132"/>
                <a:gd name="T15" fmla="*/ 2147483647 h 20"/>
                <a:gd name="T16" fmla="*/ 0 w 132"/>
                <a:gd name="T17" fmla="*/ 2147483647 h 20"/>
                <a:gd name="T18" fmla="*/ 0 w 132"/>
                <a:gd name="T19" fmla="*/ 2147483647 h 20"/>
                <a:gd name="T20" fmla="*/ 2147483647 w 132"/>
                <a:gd name="T21" fmla="*/ 2147483647 h 20"/>
                <a:gd name="T22" fmla="*/ 2147483647 w 132"/>
                <a:gd name="T23" fmla="*/ 2147483647 h 20"/>
                <a:gd name="T24" fmla="*/ 2147483647 w 132"/>
                <a:gd name="T25" fmla="*/ 2147483647 h 20"/>
                <a:gd name="T26" fmla="*/ 2147483647 w 132"/>
                <a:gd name="T27" fmla="*/ 2147483647 h 20"/>
                <a:gd name="T28" fmla="*/ 2147483647 w 132"/>
                <a:gd name="T29" fmla="*/ 2147483647 h 20"/>
                <a:gd name="T30" fmla="*/ 2147483647 w 132"/>
                <a:gd name="T31" fmla="*/ 2147483647 h 20"/>
                <a:gd name="T32" fmla="*/ 2147483647 w 132"/>
                <a:gd name="T33" fmla="*/ 2147483647 h 20"/>
                <a:gd name="T34" fmla="*/ 2147483647 w 132"/>
                <a:gd name="T35" fmla="*/ 2147483647 h 20"/>
                <a:gd name="T36" fmla="*/ 2147483647 w 132"/>
                <a:gd name="T37" fmla="*/ 2147483647 h 20"/>
                <a:gd name="T38" fmla="*/ 2147483647 w 132"/>
                <a:gd name="T39" fmla="*/ 2147483647 h 20"/>
                <a:gd name="T40" fmla="*/ 2147483647 w 132"/>
                <a:gd name="T41" fmla="*/ 2147483647 h 20"/>
                <a:gd name="T42" fmla="*/ 2147483647 w 132"/>
                <a:gd name="T43" fmla="*/ 2147483647 h 20"/>
                <a:gd name="T44" fmla="*/ 2147483647 w 132"/>
                <a:gd name="T45" fmla="*/ 2147483647 h 20"/>
                <a:gd name="T46" fmla="*/ 2147483647 w 132"/>
                <a:gd name="T47" fmla="*/ 2147483647 h 20"/>
                <a:gd name="T48" fmla="*/ 2147483647 w 132"/>
                <a:gd name="T49" fmla="*/ 2147483647 h 20"/>
                <a:gd name="T50" fmla="*/ 2147483647 w 132"/>
                <a:gd name="T51" fmla="*/ 2147483647 h 20"/>
                <a:gd name="T52" fmla="*/ 2147483647 w 132"/>
                <a:gd name="T53" fmla="*/ 2147483647 h 20"/>
                <a:gd name="T54" fmla="*/ 2147483647 w 132"/>
                <a:gd name="T55" fmla="*/ 0 h 20"/>
                <a:gd name="T56" fmla="*/ 2147483647 w 132"/>
                <a:gd name="T57" fmla="*/ 0 h 20"/>
                <a:gd name="T58" fmla="*/ 2147483647 w 132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2"/>
                <a:gd name="T91" fmla="*/ 0 h 20"/>
                <a:gd name="T92" fmla="*/ 132 w 132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2" h="20">
                  <a:moveTo>
                    <a:pt x="8" y="0"/>
                  </a:moveTo>
                  <a:lnTo>
                    <a:pt x="8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120" y="20"/>
                  </a:lnTo>
                  <a:lnTo>
                    <a:pt x="126" y="20"/>
                  </a:lnTo>
                  <a:lnTo>
                    <a:pt x="128" y="20"/>
                  </a:lnTo>
                  <a:lnTo>
                    <a:pt x="132" y="17"/>
                  </a:lnTo>
                  <a:lnTo>
                    <a:pt x="132" y="15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5"/>
                  </a:lnTo>
                  <a:lnTo>
                    <a:pt x="128" y="3"/>
                  </a:lnTo>
                  <a:lnTo>
                    <a:pt x="126" y="3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3" name="Line 2181"/>
            <p:cNvSpPr>
              <a:spLocks noChangeShapeType="1"/>
            </p:cNvSpPr>
            <p:nvPr/>
          </p:nvSpPr>
          <p:spPr bwMode="auto">
            <a:xfrm>
              <a:off x="4410152" y="2873711"/>
              <a:ext cx="1383" cy="1411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4" name="Freeform 2182"/>
            <p:cNvSpPr>
              <a:spLocks/>
            </p:cNvSpPr>
            <p:nvPr/>
          </p:nvSpPr>
          <p:spPr bwMode="auto">
            <a:xfrm>
              <a:off x="4406002" y="2873711"/>
              <a:ext cx="38729" cy="5641"/>
            </a:xfrm>
            <a:custGeom>
              <a:avLst/>
              <a:gdLst>
                <a:gd name="T0" fmla="*/ 2147483647 w 136"/>
                <a:gd name="T1" fmla="*/ 0 h 20"/>
                <a:gd name="T2" fmla="*/ 2147483647 w 136"/>
                <a:gd name="T3" fmla="*/ 0 h 20"/>
                <a:gd name="T4" fmla="*/ 2147483647 w 136"/>
                <a:gd name="T5" fmla="*/ 2147483647 h 20"/>
                <a:gd name="T6" fmla="*/ 2147483647 w 136"/>
                <a:gd name="T7" fmla="*/ 2147483647 h 20"/>
                <a:gd name="T8" fmla="*/ 2147483647 w 136"/>
                <a:gd name="T9" fmla="*/ 2147483647 h 20"/>
                <a:gd name="T10" fmla="*/ 2147483647 w 136"/>
                <a:gd name="T11" fmla="*/ 2147483647 h 20"/>
                <a:gd name="T12" fmla="*/ 2147483647 w 136"/>
                <a:gd name="T13" fmla="*/ 2147483647 h 20"/>
                <a:gd name="T14" fmla="*/ 0 w 136"/>
                <a:gd name="T15" fmla="*/ 2147483647 h 20"/>
                <a:gd name="T16" fmla="*/ 2147483647 w 136"/>
                <a:gd name="T17" fmla="*/ 2147483647 h 20"/>
                <a:gd name="T18" fmla="*/ 2147483647 w 136"/>
                <a:gd name="T19" fmla="*/ 2147483647 h 20"/>
                <a:gd name="T20" fmla="*/ 2147483647 w 136"/>
                <a:gd name="T21" fmla="*/ 2147483647 h 20"/>
                <a:gd name="T22" fmla="*/ 2147483647 w 136"/>
                <a:gd name="T23" fmla="*/ 2147483647 h 20"/>
                <a:gd name="T24" fmla="*/ 2147483647 w 136"/>
                <a:gd name="T25" fmla="*/ 2147483647 h 20"/>
                <a:gd name="T26" fmla="*/ 2147483647 w 136"/>
                <a:gd name="T27" fmla="*/ 2147483647 h 20"/>
                <a:gd name="T28" fmla="*/ 2147483647 w 136"/>
                <a:gd name="T29" fmla="*/ 2147483647 h 20"/>
                <a:gd name="T30" fmla="*/ 2147483647 w 136"/>
                <a:gd name="T31" fmla="*/ 2147483647 h 20"/>
                <a:gd name="T32" fmla="*/ 2147483647 w 136"/>
                <a:gd name="T33" fmla="*/ 2147483647 h 20"/>
                <a:gd name="T34" fmla="*/ 2147483647 w 136"/>
                <a:gd name="T35" fmla="*/ 2147483647 h 20"/>
                <a:gd name="T36" fmla="*/ 2147483647 w 136"/>
                <a:gd name="T37" fmla="*/ 2147483647 h 20"/>
                <a:gd name="T38" fmla="*/ 2147483647 w 136"/>
                <a:gd name="T39" fmla="*/ 2147483647 h 20"/>
                <a:gd name="T40" fmla="*/ 2147483647 w 136"/>
                <a:gd name="T41" fmla="*/ 2147483647 h 20"/>
                <a:gd name="T42" fmla="*/ 2147483647 w 136"/>
                <a:gd name="T43" fmla="*/ 2147483647 h 20"/>
                <a:gd name="T44" fmla="*/ 2147483647 w 136"/>
                <a:gd name="T45" fmla="*/ 2147483647 h 20"/>
                <a:gd name="T46" fmla="*/ 2147483647 w 136"/>
                <a:gd name="T47" fmla="*/ 2147483647 h 20"/>
                <a:gd name="T48" fmla="*/ 2147483647 w 136"/>
                <a:gd name="T49" fmla="*/ 2147483647 h 20"/>
                <a:gd name="T50" fmla="*/ 2147483647 w 136"/>
                <a:gd name="T51" fmla="*/ 2147483647 h 20"/>
                <a:gd name="T52" fmla="*/ 2147483647 w 136"/>
                <a:gd name="T53" fmla="*/ 2147483647 h 20"/>
                <a:gd name="T54" fmla="*/ 2147483647 w 136"/>
                <a:gd name="T55" fmla="*/ 0 h 20"/>
                <a:gd name="T56" fmla="*/ 2147483647 w 136"/>
                <a:gd name="T57" fmla="*/ 0 h 20"/>
                <a:gd name="T58" fmla="*/ 2147483647 w 136"/>
                <a:gd name="T59" fmla="*/ 0 h 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6"/>
                <a:gd name="T91" fmla="*/ 0 h 20"/>
                <a:gd name="T92" fmla="*/ 136 w 136"/>
                <a:gd name="T93" fmla="*/ 20 h 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6" h="20">
                  <a:moveTo>
                    <a:pt x="12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3" y="5"/>
                  </a:lnTo>
                  <a:lnTo>
                    <a:pt x="3" y="9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22" y="20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3" y="20"/>
                  </a:lnTo>
                  <a:lnTo>
                    <a:pt x="133" y="17"/>
                  </a:lnTo>
                  <a:lnTo>
                    <a:pt x="136" y="15"/>
                  </a:lnTo>
                  <a:lnTo>
                    <a:pt x="136" y="11"/>
                  </a:lnTo>
                  <a:lnTo>
                    <a:pt x="136" y="9"/>
                  </a:lnTo>
                  <a:lnTo>
                    <a:pt x="136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0" y="3"/>
                  </a:lnTo>
                  <a:lnTo>
                    <a:pt x="128" y="0"/>
                  </a:lnTo>
                  <a:lnTo>
                    <a:pt x="12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254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5" name="Line 2183"/>
            <p:cNvSpPr>
              <a:spLocks noChangeShapeType="1"/>
            </p:cNvSpPr>
            <p:nvPr/>
          </p:nvSpPr>
          <p:spPr bwMode="auto">
            <a:xfrm>
              <a:off x="569001" y="4646530"/>
              <a:ext cx="1383" cy="141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6" name="Rectangle 2184"/>
            <p:cNvSpPr>
              <a:spLocks noChangeArrowheads="1"/>
            </p:cNvSpPr>
            <p:nvPr/>
          </p:nvSpPr>
          <p:spPr bwMode="auto">
            <a:xfrm>
              <a:off x="605450" y="1555027"/>
              <a:ext cx="4150" cy="3091503"/>
            </a:xfrm>
            <a:prstGeom prst="rect">
              <a:avLst/>
            </a:prstGeom>
            <a:solidFill>
              <a:srgbClr val="006600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FFD88B"/>
                </a:solidFill>
              </a:endParaRPr>
            </a:p>
          </p:txBody>
        </p:sp>
        <p:sp>
          <p:nvSpPr>
            <p:cNvPr id="2147" name="Line 2185"/>
            <p:cNvSpPr>
              <a:spLocks noChangeShapeType="1"/>
            </p:cNvSpPr>
            <p:nvPr/>
          </p:nvSpPr>
          <p:spPr bwMode="auto">
            <a:xfrm>
              <a:off x="569001" y="1555027"/>
              <a:ext cx="1383" cy="141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8" name="Rectangle 2186"/>
            <p:cNvSpPr>
              <a:spLocks noChangeArrowheads="1"/>
            </p:cNvSpPr>
            <p:nvPr/>
          </p:nvSpPr>
          <p:spPr bwMode="auto">
            <a:xfrm>
              <a:off x="569001" y="1555027"/>
              <a:ext cx="3904778" cy="4232"/>
            </a:xfrm>
            <a:prstGeom prst="rect">
              <a:avLst/>
            </a:prstGeom>
            <a:solidFill>
              <a:srgbClr val="006600"/>
            </a:solidFill>
            <a:ln w="25400">
              <a:solidFill>
                <a:srgbClr val="0066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FFD88B"/>
                </a:solidFill>
              </a:endParaRPr>
            </a:p>
          </p:txBody>
        </p:sp>
        <p:sp>
          <p:nvSpPr>
            <p:cNvPr id="2149" name="Line 2187"/>
            <p:cNvSpPr>
              <a:spLocks noChangeShapeType="1"/>
            </p:cNvSpPr>
            <p:nvPr/>
          </p:nvSpPr>
          <p:spPr bwMode="auto">
            <a:xfrm>
              <a:off x="4469629" y="4646530"/>
              <a:ext cx="1383" cy="141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0" name="Rectangle 2188"/>
            <p:cNvSpPr>
              <a:spLocks noChangeArrowheads="1"/>
            </p:cNvSpPr>
            <p:nvPr/>
          </p:nvSpPr>
          <p:spPr bwMode="auto">
            <a:xfrm>
              <a:off x="4469629" y="1555027"/>
              <a:ext cx="4150" cy="3091503"/>
            </a:xfrm>
            <a:prstGeom prst="rect">
              <a:avLst/>
            </a:prstGeom>
            <a:solidFill>
              <a:srgbClr val="006600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FFD88B"/>
                </a:solidFill>
              </a:endParaRPr>
            </a:p>
          </p:txBody>
        </p:sp>
        <p:sp>
          <p:nvSpPr>
            <p:cNvPr id="2151" name="Line 2189"/>
            <p:cNvSpPr>
              <a:spLocks noChangeShapeType="1"/>
            </p:cNvSpPr>
            <p:nvPr/>
          </p:nvSpPr>
          <p:spPr bwMode="auto">
            <a:xfrm>
              <a:off x="4473780" y="4647940"/>
              <a:ext cx="1383" cy="141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" name="Rectangle 2190"/>
            <p:cNvSpPr>
              <a:spLocks noChangeArrowheads="1"/>
            </p:cNvSpPr>
            <p:nvPr/>
          </p:nvSpPr>
          <p:spPr bwMode="auto">
            <a:xfrm>
              <a:off x="569001" y="4643710"/>
              <a:ext cx="3904778" cy="4232"/>
            </a:xfrm>
            <a:prstGeom prst="rect">
              <a:avLst/>
            </a:prstGeom>
            <a:solidFill>
              <a:srgbClr val="006600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FFD88B"/>
                </a:solidFill>
              </a:endParaRPr>
            </a:p>
          </p:txBody>
        </p:sp>
        <p:sp>
          <p:nvSpPr>
            <p:cNvPr id="2153" name="Rectangle 26"/>
            <p:cNvSpPr>
              <a:spLocks noChangeArrowheads="1"/>
            </p:cNvSpPr>
            <p:nvPr/>
          </p:nvSpPr>
          <p:spPr bwMode="auto">
            <a:xfrm rot="-5400000">
              <a:off x="-1313398" y="3178989"/>
              <a:ext cx="3009202" cy="2458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/>
              <a:r>
                <a:rPr lang="en-US" sz="1600" b="1" dirty="0">
                  <a:solidFill>
                    <a:srgbClr val="006600"/>
                  </a:solidFill>
                </a:rPr>
                <a:t>Progression-Free Survival (%)</a:t>
              </a:r>
              <a:endParaRPr lang="en-US" sz="2000" dirty="0">
                <a:solidFill>
                  <a:srgbClr val="006600"/>
                </a:solidFill>
              </a:endParaRPr>
            </a:p>
          </p:txBody>
        </p:sp>
        <p:grpSp>
          <p:nvGrpSpPr>
            <p:cNvPr id="2154" name="Group 2181"/>
            <p:cNvGrpSpPr>
              <a:grpSpLocks/>
            </p:cNvGrpSpPr>
            <p:nvPr/>
          </p:nvGrpSpPr>
          <p:grpSpPr bwMode="auto">
            <a:xfrm>
              <a:off x="235655" y="1524000"/>
              <a:ext cx="297745" cy="3191638"/>
              <a:chOff x="1977149" y="1512887"/>
              <a:chExt cx="342236" cy="3593693"/>
            </a:xfrm>
          </p:grpSpPr>
          <p:sp>
            <p:nvSpPr>
              <p:cNvPr id="2174" name="Rectangle 27"/>
              <p:cNvSpPr>
                <a:spLocks noChangeArrowheads="1"/>
              </p:cNvSpPr>
              <p:nvPr/>
            </p:nvSpPr>
            <p:spPr bwMode="auto">
              <a:xfrm>
                <a:off x="2158124" y="4891088"/>
                <a:ext cx="114078" cy="2154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>
                    <a:solidFill>
                      <a:srgbClr val="006600"/>
                    </a:solidFill>
                  </a:rPr>
                  <a:t>0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2175" name="Rectangle 28"/>
              <p:cNvSpPr>
                <a:spLocks noChangeArrowheads="1"/>
              </p:cNvSpPr>
              <p:nvPr/>
            </p:nvSpPr>
            <p:spPr bwMode="auto">
              <a:xfrm>
                <a:off x="2067637" y="4046538"/>
                <a:ext cx="228157" cy="2154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>
                    <a:solidFill>
                      <a:srgbClr val="006600"/>
                    </a:solidFill>
                  </a:rPr>
                  <a:t>25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2176" name="Rectangle 29"/>
              <p:cNvSpPr>
                <a:spLocks noChangeArrowheads="1"/>
              </p:cNvSpPr>
              <p:nvPr/>
            </p:nvSpPr>
            <p:spPr bwMode="auto">
              <a:xfrm>
                <a:off x="2067637" y="3201986"/>
                <a:ext cx="228157" cy="2154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>
                    <a:solidFill>
                      <a:srgbClr val="006600"/>
                    </a:solidFill>
                  </a:rPr>
                  <a:t>50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2177" name="Rectangle 30"/>
              <p:cNvSpPr>
                <a:spLocks noChangeArrowheads="1"/>
              </p:cNvSpPr>
              <p:nvPr/>
            </p:nvSpPr>
            <p:spPr bwMode="auto">
              <a:xfrm>
                <a:off x="2067637" y="2355850"/>
                <a:ext cx="228157" cy="2154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dirty="0">
                    <a:solidFill>
                      <a:srgbClr val="006600"/>
                    </a:solidFill>
                  </a:rPr>
                  <a:t>75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2178" name="Rectangle 31"/>
              <p:cNvSpPr>
                <a:spLocks noChangeArrowheads="1"/>
              </p:cNvSpPr>
              <p:nvPr/>
            </p:nvSpPr>
            <p:spPr bwMode="auto">
              <a:xfrm>
                <a:off x="1977149" y="1512887"/>
                <a:ext cx="342236" cy="2154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>
                    <a:solidFill>
                      <a:srgbClr val="006600"/>
                    </a:solidFill>
                  </a:rPr>
                  <a:t>100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2155" name="Rectangle 45"/>
            <p:cNvSpPr>
              <a:spLocks noChangeArrowheads="1"/>
            </p:cNvSpPr>
            <p:nvPr/>
          </p:nvSpPr>
          <p:spPr bwMode="auto">
            <a:xfrm>
              <a:off x="1396931" y="4864010"/>
              <a:ext cx="2248757" cy="205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400" b="1" dirty="0">
                  <a:solidFill>
                    <a:srgbClr val="006600"/>
                  </a:solidFill>
                </a:rPr>
                <a:t>Years after Randomization</a:t>
              </a:r>
              <a:endParaRPr lang="en-US" sz="1400" dirty="0">
                <a:solidFill>
                  <a:srgbClr val="006600"/>
                </a:solidFill>
              </a:endParaRPr>
            </a:p>
          </p:txBody>
        </p:sp>
        <p:sp>
          <p:nvSpPr>
            <p:cNvPr id="2156" name="Rectangle 46"/>
            <p:cNvSpPr>
              <a:spLocks noChangeArrowheads="1"/>
            </p:cNvSpPr>
            <p:nvPr/>
          </p:nvSpPr>
          <p:spPr bwMode="auto">
            <a:xfrm>
              <a:off x="530225" y="4707176"/>
              <a:ext cx="99361" cy="1913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006600"/>
                  </a:solidFill>
                </a:rPr>
                <a:t>0</a:t>
              </a:r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57" name="Rectangle 47"/>
            <p:cNvSpPr>
              <a:spLocks noChangeArrowheads="1"/>
            </p:cNvSpPr>
            <p:nvPr/>
          </p:nvSpPr>
          <p:spPr bwMode="auto">
            <a:xfrm>
              <a:off x="1832306" y="4707176"/>
              <a:ext cx="99361" cy="1913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006600"/>
                  </a:solidFill>
                </a:rPr>
                <a:t>1</a:t>
              </a:r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58" name="Rectangle 48"/>
            <p:cNvSpPr>
              <a:spLocks noChangeArrowheads="1"/>
            </p:cNvSpPr>
            <p:nvPr/>
          </p:nvSpPr>
          <p:spPr bwMode="auto">
            <a:xfrm>
              <a:off x="3112683" y="4707176"/>
              <a:ext cx="99361" cy="1913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006600"/>
                  </a:solidFill>
                </a:rPr>
                <a:t>2</a:t>
              </a:r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59" name="Rectangle 49"/>
            <p:cNvSpPr>
              <a:spLocks noChangeArrowheads="1"/>
            </p:cNvSpPr>
            <p:nvPr/>
          </p:nvSpPr>
          <p:spPr bwMode="auto">
            <a:xfrm>
              <a:off x="4391677" y="4707176"/>
              <a:ext cx="99361" cy="1913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006600"/>
                  </a:solidFill>
                </a:rPr>
                <a:t>3</a:t>
              </a:r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60" name="Rectangle 50"/>
            <p:cNvSpPr>
              <a:spLocks noChangeArrowheads="1"/>
            </p:cNvSpPr>
            <p:nvPr/>
          </p:nvSpPr>
          <p:spPr bwMode="auto">
            <a:xfrm>
              <a:off x="533400" y="5081837"/>
              <a:ext cx="1272784" cy="1759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 b="1" dirty="0">
                  <a:solidFill>
                    <a:srgbClr val="006600"/>
                  </a:solidFill>
                </a:rPr>
                <a:t># Patients at Risk</a:t>
              </a:r>
              <a:endParaRPr lang="en-US" sz="1200" dirty="0">
                <a:solidFill>
                  <a:srgbClr val="006600"/>
                </a:solidFill>
              </a:endParaRPr>
            </a:p>
          </p:txBody>
        </p:sp>
        <p:sp>
          <p:nvSpPr>
            <p:cNvPr id="2161" name="Rectangle 65"/>
            <p:cNvSpPr>
              <a:spLocks noChangeArrowheads="1"/>
            </p:cNvSpPr>
            <p:nvPr/>
          </p:nvSpPr>
          <p:spPr bwMode="auto">
            <a:xfrm>
              <a:off x="769938" y="2794732"/>
              <a:ext cx="2632075" cy="655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/>
              <a:r>
                <a:rPr lang="en-US" sz="1600" b="1" dirty="0">
                  <a:solidFill>
                    <a:srgbClr val="006600"/>
                  </a:solidFill>
                </a:rPr>
                <a:t>Hazard Ratio (95% CI)</a:t>
              </a:r>
            </a:p>
            <a:p>
              <a:pPr algn="ctr"/>
              <a:r>
                <a:rPr lang="en-US" sz="1600" b="1" dirty="0">
                  <a:solidFill>
                    <a:srgbClr val="006600"/>
                  </a:solidFill>
                </a:rPr>
                <a:t>1.05 (0.84, 1.29)</a:t>
              </a:r>
            </a:p>
            <a:p>
              <a:pPr algn="ctr"/>
              <a:r>
                <a:rPr lang="en-US" sz="1600" b="1" i="1" dirty="0">
                  <a:solidFill>
                    <a:srgbClr val="006600"/>
                  </a:solidFill>
                </a:rPr>
                <a:t>P</a:t>
              </a:r>
              <a:r>
                <a:rPr lang="en-US" sz="1600" b="1" dirty="0">
                  <a:solidFill>
                    <a:srgbClr val="006600"/>
                  </a:solidFill>
                </a:rPr>
                <a:t>= 0.66 (log-rank, 1-sided)</a:t>
              </a:r>
              <a:endParaRPr lang="en-US" sz="2000" dirty="0">
                <a:solidFill>
                  <a:srgbClr val="006600"/>
                </a:solidFill>
              </a:endParaRPr>
            </a:p>
          </p:txBody>
        </p:sp>
        <p:grpSp>
          <p:nvGrpSpPr>
            <p:cNvPr id="2162" name="Group 2180"/>
            <p:cNvGrpSpPr>
              <a:grpSpLocks/>
            </p:cNvGrpSpPr>
            <p:nvPr/>
          </p:nvGrpSpPr>
          <p:grpSpPr bwMode="auto">
            <a:xfrm>
              <a:off x="665163" y="3789033"/>
              <a:ext cx="3617912" cy="744668"/>
              <a:chOff x="2528928" y="4063359"/>
              <a:chExt cx="4152786" cy="838261"/>
            </a:xfrm>
          </p:grpSpPr>
          <p:sp>
            <p:nvSpPr>
              <p:cNvPr id="2164" name="Rectangle 68"/>
              <p:cNvSpPr>
                <a:spLocks noChangeArrowheads="1"/>
              </p:cNvSpPr>
              <p:nvPr/>
            </p:nvSpPr>
            <p:spPr bwMode="auto">
              <a:xfrm>
                <a:off x="4269892" y="4063359"/>
                <a:ext cx="2279581" cy="2462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600" b="1" dirty="0">
                    <a:solidFill>
                      <a:srgbClr val="006600"/>
                    </a:solidFill>
                  </a:rPr>
                  <a:t>2-Year Rate (95% CI)</a:t>
                </a:r>
                <a:endParaRPr lang="en-US" sz="2000" dirty="0">
                  <a:solidFill>
                    <a:srgbClr val="006600"/>
                  </a:solidFill>
                </a:endParaRPr>
              </a:p>
            </p:txBody>
          </p:sp>
          <p:grpSp>
            <p:nvGrpSpPr>
              <p:cNvPr id="2165" name="Group 2179"/>
              <p:cNvGrpSpPr>
                <a:grpSpLocks/>
              </p:cNvGrpSpPr>
              <p:nvPr/>
            </p:nvGrpSpPr>
            <p:grpSpPr bwMode="auto">
              <a:xfrm>
                <a:off x="2528928" y="4382136"/>
                <a:ext cx="4152786" cy="519484"/>
                <a:chOff x="512849" y="274638"/>
                <a:chExt cx="4152786" cy="519484"/>
              </a:xfrm>
            </p:grpSpPr>
            <p:grpSp>
              <p:nvGrpSpPr>
                <p:cNvPr id="2166" name="Group 2192"/>
                <p:cNvGrpSpPr>
                  <a:grpSpLocks/>
                </p:cNvGrpSpPr>
                <p:nvPr/>
              </p:nvGrpSpPr>
              <p:grpSpPr bwMode="auto">
                <a:xfrm>
                  <a:off x="514182" y="274638"/>
                  <a:ext cx="4151453" cy="263683"/>
                  <a:chOff x="2315939" y="4107975"/>
                  <a:chExt cx="4151453" cy="263683"/>
                </a:xfrm>
              </p:grpSpPr>
              <p:sp>
                <p:nvSpPr>
                  <p:cNvPr id="2171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4526218" y="4107975"/>
                    <a:ext cx="1941174" cy="24627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US" sz="1600" b="1" dirty="0">
                        <a:solidFill>
                          <a:srgbClr val="FF0000"/>
                        </a:solidFill>
                      </a:rPr>
                      <a:t>64.3% (59.7, 68.8)</a:t>
                    </a:r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72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2719163" y="4125437"/>
                    <a:ext cx="995297" cy="246221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US" sz="1600" b="1" dirty="0">
                        <a:solidFill>
                          <a:srgbClr val="FF0000"/>
                        </a:solidFill>
                      </a:rPr>
                      <a:t>Cisplatin</a:t>
                    </a:r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73" name="Rectangle 74"/>
                  <p:cNvSpPr>
                    <a:spLocks noChangeArrowheads="1"/>
                  </p:cNvSpPr>
                  <p:nvPr/>
                </p:nvSpPr>
                <p:spPr bwMode="auto">
                  <a:xfrm>
                    <a:off x="2315939" y="4236079"/>
                    <a:ext cx="336550" cy="6350"/>
                  </a:xfrm>
                  <a:prstGeom prst="rect">
                    <a:avLst/>
                  </a:prstGeom>
                  <a:solidFill>
                    <a:srgbClr val="FF0000"/>
                  </a:solidFill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2167" name="Group 2193"/>
                <p:cNvGrpSpPr>
                  <a:grpSpLocks/>
                </p:cNvGrpSpPr>
                <p:nvPr/>
              </p:nvGrpSpPr>
              <p:grpSpPr bwMode="auto">
                <a:xfrm>
                  <a:off x="512849" y="538321"/>
                  <a:ext cx="4151453" cy="255801"/>
                  <a:chOff x="2315938" y="4777755"/>
                  <a:chExt cx="4151453" cy="255801"/>
                </a:xfrm>
              </p:grpSpPr>
              <p:sp>
                <p:nvSpPr>
                  <p:cNvPr id="2168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4526218" y="4787280"/>
                    <a:ext cx="1941173" cy="24627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US" sz="1600" b="1" dirty="0">
                        <a:solidFill>
                          <a:srgbClr val="00B0F0"/>
                        </a:solidFill>
                      </a:rPr>
                      <a:t>63.4% (58.7, 68.0)</a:t>
                    </a:r>
                    <a:endParaRPr lang="en-US" sz="2000" dirty="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2169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2719163" y="4777755"/>
                    <a:ext cx="1512262" cy="246221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US" sz="1600" b="1" dirty="0">
                        <a:solidFill>
                          <a:srgbClr val="00B0F0"/>
                        </a:solidFill>
                      </a:rPr>
                      <a:t>Cisplatin+Cet</a:t>
                    </a:r>
                    <a:endParaRPr lang="en-US" sz="2000" dirty="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2170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2315938" y="4913313"/>
                    <a:ext cx="336550" cy="6350"/>
                  </a:xfrm>
                  <a:prstGeom prst="rect">
                    <a:avLst/>
                  </a:prstGeom>
                  <a:solidFill>
                    <a:srgbClr val="0000FF"/>
                  </a:solidFill>
                  <a:ln w="254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</p:grpSp>
        <p:sp>
          <p:nvSpPr>
            <p:cNvPr id="2163" name="Rectangle 6124"/>
            <p:cNvSpPr>
              <a:spLocks noChangeArrowheads="1"/>
            </p:cNvSpPr>
            <p:nvPr/>
          </p:nvSpPr>
          <p:spPr bwMode="auto">
            <a:xfrm>
              <a:off x="1554163" y="1597339"/>
              <a:ext cx="2322512" cy="3554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006600"/>
                  </a:solidFill>
                </a:rPr>
                <a:t>Primary Endpoint</a:t>
              </a:r>
              <a:endParaRPr lang="en-US" sz="2000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2179" name="Group 8"/>
          <p:cNvGrpSpPr>
            <a:grpSpLocks/>
          </p:cNvGrpSpPr>
          <p:nvPr/>
        </p:nvGrpSpPr>
        <p:grpSpPr bwMode="auto">
          <a:xfrm>
            <a:off x="4556125" y="1524000"/>
            <a:ext cx="4418013" cy="3660775"/>
            <a:chOff x="4556125" y="1524001"/>
            <a:chExt cx="4418013" cy="3842265"/>
          </a:xfrm>
        </p:grpSpPr>
        <p:grpSp>
          <p:nvGrpSpPr>
            <p:cNvPr id="2180" name="Group 2182"/>
            <p:cNvGrpSpPr>
              <a:grpSpLocks/>
            </p:cNvGrpSpPr>
            <p:nvPr/>
          </p:nvGrpSpPr>
          <p:grpSpPr bwMode="auto">
            <a:xfrm>
              <a:off x="4556125" y="1524001"/>
              <a:ext cx="466725" cy="3308220"/>
              <a:chOff x="1851012" y="1512887"/>
              <a:chExt cx="533963" cy="3593645"/>
            </a:xfrm>
          </p:grpSpPr>
          <p:sp>
            <p:nvSpPr>
              <p:cNvPr id="4007" name="Rectangle 26"/>
              <p:cNvSpPr>
                <a:spLocks noChangeArrowheads="1"/>
              </p:cNvSpPr>
              <p:nvPr/>
            </p:nvSpPr>
            <p:spPr bwMode="auto">
              <a:xfrm rot="-5400000">
                <a:off x="1026493" y="3145629"/>
                <a:ext cx="1931619" cy="2825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rgbClr val="006600"/>
                    </a:solidFill>
                  </a:rPr>
                  <a:t>Overall Survival (%)</a:t>
                </a:r>
                <a:endParaRPr lang="en-US" sz="2000" dirty="0">
                  <a:solidFill>
                    <a:srgbClr val="006600"/>
                  </a:solidFill>
                </a:endParaRPr>
              </a:p>
            </p:txBody>
          </p:sp>
          <p:grpSp>
            <p:nvGrpSpPr>
              <p:cNvPr id="4008" name="Group 2181"/>
              <p:cNvGrpSpPr>
                <a:grpSpLocks/>
              </p:cNvGrpSpPr>
              <p:nvPr/>
            </p:nvGrpSpPr>
            <p:grpSpPr bwMode="auto">
              <a:xfrm>
                <a:off x="2043436" y="1512887"/>
                <a:ext cx="341539" cy="3593645"/>
                <a:chOff x="1977176" y="1512887"/>
                <a:chExt cx="341539" cy="3593645"/>
              </a:xfrm>
            </p:grpSpPr>
            <p:sp>
              <p:nvSpPr>
                <p:cNvPr id="4009" name="Rectangle 27"/>
                <p:cNvSpPr>
                  <a:spLocks noChangeArrowheads="1"/>
                </p:cNvSpPr>
                <p:nvPr/>
              </p:nvSpPr>
              <p:spPr bwMode="auto">
                <a:xfrm>
                  <a:off x="2158150" y="4891088"/>
                  <a:ext cx="113846" cy="2154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400" b="1" dirty="0">
                      <a:solidFill>
                        <a:srgbClr val="006600"/>
                      </a:solidFill>
                    </a:rPr>
                    <a:t>0</a:t>
                  </a:r>
                  <a:endParaRPr lang="en-US" dirty="0">
                    <a:solidFill>
                      <a:srgbClr val="006600"/>
                    </a:solidFill>
                  </a:endParaRPr>
                </a:p>
              </p:txBody>
            </p:sp>
            <p:sp>
              <p:nvSpPr>
                <p:cNvPr id="4010" name="Rectangle 28"/>
                <p:cNvSpPr>
                  <a:spLocks noChangeArrowheads="1"/>
                </p:cNvSpPr>
                <p:nvPr/>
              </p:nvSpPr>
              <p:spPr bwMode="auto">
                <a:xfrm>
                  <a:off x="2067663" y="4046538"/>
                  <a:ext cx="227692" cy="2154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400" b="1" dirty="0">
                      <a:solidFill>
                        <a:srgbClr val="006600"/>
                      </a:solidFill>
                    </a:rPr>
                    <a:t>25</a:t>
                  </a:r>
                  <a:endParaRPr lang="en-US" dirty="0">
                    <a:solidFill>
                      <a:srgbClr val="006600"/>
                    </a:solidFill>
                  </a:endParaRPr>
                </a:p>
              </p:txBody>
            </p:sp>
            <p:sp>
              <p:nvSpPr>
                <p:cNvPr id="4011" name="Rectangle 29"/>
                <p:cNvSpPr>
                  <a:spLocks noChangeArrowheads="1"/>
                </p:cNvSpPr>
                <p:nvPr/>
              </p:nvSpPr>
              <p:spPr bwMode="auto">
                <a:xfrm>
                  <a:off x="2067663" y="3201987"/>
                  <a:ext cx="227692" cy="2154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400" b="1" dirty="0">
                      <a:solidFill>
                        <a:srgbClr val="006600"/>
                      </a:solidFill>
                    </a:rPr>
                    <a:t>50</a:t>
                  </a:r>
                  <a:endParaRPr lang="en-US" dirty="0">
                    <a:solidFill>
                      <a:srgbClr val="006600"/>
                    </a:solidFill>
                  </a:endParaRPr>
                </a:p>
              </p:txBody>
            </p:sp>
            <p:sp>
              <p:nvSpPr>
                <p:cNvPr id="4012" name="Rectangle 30"/>
                <p:cNvSpPr>
                  <a:spLocks noChangeArrowheads="1"/>
                </p:cNvSpPr>
                <p:nvPr/>
              </p:nvSpPr>
              <p:spPr bwMode="auto">
                <a:xfrm>
                  <a:off x="2067663" y="2355850"/>
                  <a:ext cx="227692" cy="2154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400" b="1" dirty="0">
                      <a:solidFill>
                        <a:srgbClr val="006600"/>
                      </a:solidFill>
                    </a:rPr>
                    <a:t>75</a:t>
                  </a:r>
                  <a:endParaRPr lang="en-US" dirty="0">
                    <a:solidFill>
                      <a:srgbClr val="006600"/>
                    </a:solidFill>
                  </a:endParaRPr>
                </a:p>
              </p:txBody>
            </p:sp>
            <p:sp>
              <p:nvSpPr>
                <p:cNvPr id="4013" name="Rectangle 31"/>
                <p:cNvSpPr>
                  <a:spLocks noChangeArrowheads="1"/>
                </p:cNvSpPr>
                <p:nvPr/>
              </p:nvSpPr>
              <p:spPr bwMode="auto">
                <a:xfrm>
                  <a:off x="1977176" y="1512887"/>
                  <a:ext cx="341539" cy="2154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400" b="1" dirty="0">
                      <a:solidFill>
                        <a:srgbClr val="006600"/>
                      </a:solidFill>
                    </a:rPr>
                    <a:t>100</a:t>
                  </a:r>
                  <a:endParaRPr lang="en-US" dirty="0">
                    <a:solidFill>
                      <a:srgbClr val="006600"/>
                    </a:solidFill>
                  </a:endParaRPr>
                </a:p>
              </p:txBody>
            </p:sp>
          </p:grpSp>
        </p:grpSp>
        <p:grpSp>
          <p:nvGrpSpPr>
            <p:cNvPr id="2181" name="Group 2180"/>
            <p:cNvGrpSpPr>
              <a:grpSpLocks/>
            </p:cNvGrpSpPr>
            <p:nvPr/>
          </p:nvGrpSpPr>
          <p:grpSpPr bwMode="auto">
            <a:xfrm>
              <a:off x="5011738" y="4821994"/>
              <a:ext cx="3962400" cy="346450"/>
              <a:chOff x="2373313" y="5095875"/>
              <a:chExt cx="4547465" cy="376588"/>
            </a:xfrm>
          </p:grpSpPr>
          <p:sp>
            <p:nvSpPr>
              <p:cNvPr id="4002" name="Rectangle 45"/>
              <p:cNvSpPr>
                <a:spLocks noChangeArrowheads="1"/>
              </p:cNvSpPr>
              <p:nvPr/>
            </p:nvSpPr>
            <p:spPr bwMode="auto">
              <a:xfrm>
                <a:off x="3368916" y="5238277"/>
                <a:ext cx="2580795" cy="2341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rgbClr val="006600"/>
                    </a:solidFill>
                  </a:rPr>
                  <a:t>Years after Randomization</a:t>
                </a:r>
                <a:endParaRPr lang="en-US" sz="1400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4003" name="Rectangle 46"/>
              <p:cNvSpPr>
                <a:spLocks noChangeArrowheads="1"/>
              </p:cNvSpPr>
              <p:nvPr/>
            </p:nvSpPr>
            <p:spPr bwMode="auto">
              <a:xfrm>
                <a:off x="2373313" y="5095875"/>
                <a:ext cx="114061" cy="2155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>
                    <a:solidFill>
                      <a:srgbClr val="006600"/>
                    </a:solidFill>
                  </a:rPr>
                  <a:t>0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4004" name="Rectangle 47"/>
              <p:cNvSpPr>
                <a:spLocks noChangeArrowheads="1"/>
              </p:cNvSpPr>
              <p:nvPr/>
            </p:nvSpPr>
            <p:spPr bwMode="auto">
              <a:xfrm>
                <a:off x="3868255" y="5095875"/>
                <a:ext cx="114061" cy="2155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>
                    <a:solidFill>
                      <a:srgbClr val="006600"/>
                    </a:solidFill>
                  </a:rPr>
                  <a:t>1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4005" name="Rectangle 48"/>
              <p:cNvSpPr>
                <a:spLocks noChangeArrowheads="1"/>
              </p:cNvSpPr>
              <p:nvPr/>
            </p:nvSpPr>
            <p:spPr bwMode="auto">
              <a:xfrm>
                <a:off x="5338280" y="5095875"/>
                <a:ext cx="114061" cy="2155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>
                    <a:solidFill>
                      <a:srgbClr val="006600"/>
                    </a:solidFill>
                  </a:rPr>
                  <a:t>2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4006" name="Rectangle 49"/>
              <p:cNvSpPr>
                <a:spLocks noChangeArrowheads="1"/>
              </p:cNvSpPr>
              <p:nvPr/>
            </p:nvSpPr>
            <p:spPr bwMode="auto">
              <a:xfrm>
                <a:off x="6806717" y="5095875"/>
                <a:ext cx="114061" cy="2155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>
                    <a:solidFill>
                      <a:srgbClr val="006600"/>
                    </a:solidFill>
                  </a:rPr>
                  <a:t>3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2182" name="Rectangle 50"/>
            <p:cNvSpPr>
              <a:spLocks noChangeArrowheads="1"/>
            </p:cNvSpPr>
            <p:nvPr/>
          </p:nvSpPr>
          <p:spPr bwMode="auto">
            <a:xfrm>
              <a:off x="4970463" y="5181600"/>
              <a:ext cx="1272784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 b="1" dirty="0">
                  <a:solidFill>
                    <a:srgbClr val="006600"/>
                  </a:solidFill>
                </a:rPr>
                <a:t># Patients at Risk</a:t>
              </a:r>
              <a:endParaRPr lang="en-US" sz="1200" dirty="0">
                <a:solidFill>
                  <a:srgbClr val="006600"/>
                </a:solidFill>
              </a:endParaRPr>
            </a:p>
          </p:txBody>
        </p:sp>
        <p:sp>
          <p:nvSpPr>
            <p:cNvPr id="2183" name="Rectangle 65"/>
            <p:cNvSpPr>
              <a:spLocks noChangeArrowheads="1"/>
            </p:cNvSpPr>
            <p:nvPr/>
          </p:nvSpPr>
          <p:spPr bwMode="auto">
            <a:xfrm>
              <a:off x="5448300" y="2828878"/>
              <a:ext cx="2632075" cy="6809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/>
              <a:r>
                <a:rPr lang="en-US" sz="1600" b="1" dirty="0">
                  <a:solidFill>
                    <a:srgbClr val="006600"/>
                  </a:solidFill>
                </a:rPr>
                <a:t>Hazard Ratio (95% CI)</a:t>
              </a:r>
            </a:p>
            <a:p>
              <a:pPr algn="ctr"/>
              <a:r>
                <a:rPr lang="en-US" sz="1600" b="1" dirty="0">
                  <a:solidFill>
                    <a:srgbClr val="006600"/>
                  </a:solidFill>
                </a:rPr>
                <a:t>0.87 (0.66, 1.15)</a:t>
              </a:r>
            </a:p>
            <a:p>
              <a:pPr algn="ctr"/>
              <a:r>
                <a:rPr lang="en-US" sz="1600" b="1" i="1" dirty="0">
                  <a:solidFill>
                    <a:srgbClr val="006600"/>
                  </a:solidFill>
                </a:rPr>
                <a:t>P</a:t>
              </a:r>
              <a:r>
                <a:rPr lang="en-US" sz="1600" b="1" dirty="0">
                  <a:solidFill>
                    <a:srgbClr val="006600"/>
                  </a:solidFill>
                </a:rPr>
                <a:t>= 0.17 (log-rank, 1-sided)</a:t>
              </a:r>
              <a:endParaRPr lang="en-US" sz="2000" dirty="0">
                <a:solidFill>
                  <a:srgbClr val="006600"/>
                </a:solidFill>
              </a:endParaRPr>
            </a:p>
          </p:txBody>
        </p:sp>
        <p:grpSp>
          <p:nvGrpSpPr>
            <p:cNvPr id="2184" name="Group 2183"/>
            <p:cNvGrpSpPr>
              <a:grpSpLocks/>
            </p:cNvGrpSpPr>
            <p:nvPr/>
          </p:nvGrpSpPr>
          <p:grpSpPr bwMode="auto">
            <a:xfrm>
              <a:off x="5181600" y="3870733"/>
              <a:ext cx="3505200" cy="771528"/>
              <a:chOff x="2568828" y="4063359"/>
              <a:chExt cx="4022851" cy="838206"/>
            </a:xfrm>
          </p:grpSpPr>
          <p:sp>
            <p:nvSpPr>
              <p:cNvPr id="3992" name="Rectangle 68"/>
              <p:cNvSpPr>
                <a:spLocks noChangeArrowheads="1"/>
              </p:cNvSpPr>
              <p:nvPr/>
            </p:nvSpPr>
            <p:spPr bwMode="auto">
              <a:xfrm>
                <a:off x="4269892" y="4063359"/>
                <a:ext cx="2279286" cy="2462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600" b="1" dirty="0">
                    <a:solidFill>
                      <a:srgbClr val="006600"/>
                    </a:solidFill>
                  </a:rPr>
                  <a:t>2-Year Rate (95% CI)</a:t>
                </a:r>
                <a:endParaRPr lang="en-US" sz="2000" dirty="0">
                  <a:solidFill>
                    <a:srgbClr val="006600"/>
                  </a:solidFill>
                </a:endParaRPr>
              </a:p>
            </p:txBody>
          </p:sp>
          <p:grpSp>
            <p:nvGrpSpPr>
              <p:cNvPr id="3993" name="Group 2179"/>
              <p:cNvGrpSpPr>
                <a:grpSpLocks/>
              </p:cNvGrpSpPr>
              <p:nvPr/>
            </p:nvGrpSpPr>
            <p:grpSpPr bwMode="auto">
              <a:xfrm>
                <a:off x="2568828" y="4382136"/>
                <a:ext cx="4022851" cy="519429"/>
                <a:chOff x="552749" y="274638"/>
                <a:chExt cx="4022851" cy="519429"/>
              </a:xfrm>
            </p:grpSpPr>
            <p:grpSp>
              <p:nvGrpSpPr>
                <p:cNvPr id="3994" name="Group 2192"/>
                <p:cNvGrpSpPr>
                  <a:grpSpLocks/>
                </p:cNvGrpSpPr>
                <p:nvPr/>
              </p:nvGrpSpPr>
              <p:grpSpPr bwMode="auto">
                <a:xfrm>
                  <a:off x="554082" y="274638"/>
                  <a:ext cx="4021518" cy="263683"/>
                  <a:chOff x="2355839" y="4107975"/>
                  <a:chExt cx="4021518" cy="263683"/>
                </a:xfrm>
              </p:grpSpPr>
              <p:sp>
                <p:nvSpPr>
                  <p:cNvPr id="3999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4436435" y="4107975"/>
                    <a:ext cx="1940922" cy="246221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US" sz="1600" b="1" dirty="0">
                        <a:solidFill>
                          <a:srgbClr val="FF0000"/>
                        </a:solidFill>
                      </a:rPr>
                      <a:t>79.7% (75.9, 83.6)</a:t>
                    </a:r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000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2759064" y="4125437"/>
                    <a:ext cx="995297" cy="246221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US" sz="1600" b="1" dirty="0">
                        <a:solidFill>
                          <a:srgbClr val="FF0000"/>
                        </a:solidFill>
                      </a:rPr>
                      <a:t>Cisplatin</a:t>
                    </a:r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001" name="Rectangle 74"/>
                  <p:cNvSpPr>
                    <a:spLocks noChangeArrowheads="1"/>
                  </p:cNvSpPr>
                  <p:nvPr/>
                </p:nvSpPr>
                <p:spPr bwMode="auto">
                  <a:xfrm>
                    <a:off x="2355839" y="4236079"/>
                    <a:ext cx="336550" cy="6350"/>
                  </a:xfrm>
                  <a:prstGeom prst="rect">
                    <a:avLst/>
                  </a:prstGeom>
                  <a:solidFill>
                    <a:srgbClr val="FF0000"/>
                  </a:solidFill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3995" name="Group 2193"/>
                <p:cNvGrpSpPr>
                  <a:grpSpLocks/>
                </p:cNvGrpSpPr>
                <p:nvPr/>
              </p:nvGrpSpPr>
              <p:grpSpPr bwMode="auto">
                <a:xfrm>
                  <a:off x="552749" y="538321"/>
                  <a:ext cx="4021517" cy="255746"/>
                  <a:chOff x="2355838" y="4777755"/>
                  <a:chExt cx="4021517" cy="255746"/>
                </a:xfrm>
              </p:grpSpPr>
              <p:sp>
                <p:nvSpPr>
                  <p:cNvPr id="3996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4436434" y="4787280"/>
                    <a:ext cx="1940921" cy="246221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US" sz="1600" b="1" dirty="0">
                        <a:solidFill>
                          <a:srgbClr val="00B0F0"/>
                        </a:solidFill>
                      </a:rPr>
                      <a:t>82.6% (78.9, 86.3)</a:t>
                    </a:r>
                    <a:endParaRPr lang="en-US" sz="2000" dirty="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997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2759064" y="4777755"/>
                    <a:ext cx="1512261" cy="246221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US" sz="1600" b="1" dirty="0">
                        <a:solidFill>
                          <a:srgbClr val="00B0F0"/>
                        </a:solidFill>
                      </a:rPr>
                      <a:t>Cisplatin+Cet</a:t>
                    </a:r>
                    <a:endParaRPr lang="en-US" sz="2000" dirty="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998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2355838" y="4913313"/>
                    <a:ext cx="336550" cy="6350"/>
                  </a:xfrm>
                  <a:prstGeom prst="rect">
                    <a:avLst/>
                  </a:prstGeom>
                  <a:solidFill>
                    <a:srgbClr val="0000FF"/>
                  </a:solidFill>
                  <a:ln w="254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</p:grpSp>
        <p:sp>
          <p:nvSpPr>
            <p:cNvPr id="2185" name="Line 5"/>
            <p:cNvSpPr>
              <a:spLocks noChangeShapeType="1"/>
            </p:cNvSpPr>
            <p:nvPr/>
          </p:nvSpPr>
          <p:spPr bwMode="auto">
            <a:xfrm flipH="1">
              <a:off x="5024438" y="4713862"/>
              <a:ext cx="28575" cy="1461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86" name="Line 6"/>
            <p:cNvSpPr>
              <a:spLocks noChangeShapeType="1"/>
            </p:cNvSpPr>
            <p:nvPr/>
          </p:nvSpPr>
          <p:spPr bwMode="auto">
            <a:xfrm>
              <a:off x="5037138" y="4557511"/>
              <a:ext cx="15875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87" name="Line 7"/>
            <p:cNvSpPr>
              <a:spLocks noChangeShapeType="1"/>
            </p:cNvSpPr>
            <p:nvPr/>
          </p:nvSpPr>
          <p:spPr bwMode="auto">
            <a:xfrm>
              <a:off x="5037138" y="4402620"/>
              <a:ext cx="15875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88" name="Line 8"/>
            <p:cNvSpPr>
              <a:spLocks noChangeShapeType="1"/>
            </p:cNvSpPr>
            <p:nvPr/>
          </p:nvSpPr>
          <p:spPr bwMode="auto">
            <a:xfrm>
              <a:off x="5037138" y="4246269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89" name="Line 9"/>
            <p:cNvSpPr>
              <a:spLocks noChangeShapeType="1"/>
            </p:cNvSpPr>
            <p:nvPr/>
          </p:nvSpPr>
          <p:spPr bwMode="auto">
            <a:xfrm>
              <a:off x="5037138" y="4091379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0" name="Line 10"/>
            <p:cNvSpPr>
              <a:spLocks noChangeShapeType="1"/>
            </p:cNvSpPr>
            <p:nvPr/>
          </p:nvSpPr>
          <p:spPr bwMode="auto">
            <a:xfrm flipH="1">
              <a:off x="5024438" y="3935027"/>
              <a:ext cx="28575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1" name="Line 11"/>
            <p:cNvSpPr>
              <a:spLocks noChangeShapeType="1"/>
            </p:cNvSpPr>
            <p:nvPr/>
          </p:nvSpPr>
          <p:spPr bwMode="auto">
            <a:xfrm>
              <a:off x="5037138" y="3780137"/>
              <a:ext cx="15875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2" name="Line 12"/>
            <p:cNvSpPr>
              <a:spLocks noChangeShapeType="1"/>
            </p:cNvSpPr>
            <p:nvPr/>
          </p:nvSpPr>
          <p:spPr bwMode="auto">
            <a:xfrm>
              <a:off x="5037138" y="3623786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3" name="Line 13"/>
            <p:cNvSpPr>
              <a:spLocks noChangeShapeType="1"/>
            </p:cNvSpPr>
            <p:nvPr/>
          </p:nvSpPr>
          <p:spPr bwMode="auto">
            <a:xfrm>
              <a:off x="5037138" y="3468896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4" name="Line 14"/>
            <p:cNvSpPr>
              <a:spLocks noChangeShapeType="1"/>
            </p:cNvSpPr>
            <p:nvPr/>
          </p:nvSpPr>
          <p:spPr bwMode="auto">
            <a:xfrm>
              <a:off x="5037138" y="3314006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5" name="Line 15"/>
            <p:cNvSpPr>
              <a:spLocks noChangeShapeType="1"/>
            </p:cNvSpPr>
            <p:nvPr/>
          </p:nvSpPr>
          <p:spPr bwMode="auto">
            <a:xfrm flipH="1">
              <a:off x="5024438" y="3157654"/>
              <a:ext cx="28575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6" name="Line 16"/>
            <p:cNvSpPr>
              <a:spLocks noChangeShapeType="1"/>
            </p:cNvSpPr>
            <p:nvPr/>
          </p:nvSpPr>
          <p:spPr bwMode="auto">
            <a:xfrm>
              <a:off x="5037138" y="3002764"/>
              <a:ext cx="15875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7" name="Line 17"/>
            <p:cNvSpPr>
              <a:spLocks noChangeShapeType="1"/>
            </p:cNvSpPr>
            <p:nvPr/>
          </p:nvSpPr>
          <p:spPr bwMode="auto">
            <a:xfrm>
              <a:off x="5037138" y="2846413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8" name="Line 18"/>
            <p:cNvSpPr>
              <a:spLocks noChangeShapeType="1"/>
            </p:cNvSpPr>
            <p:nvPr/>
          </p:nvSpPr>
          <p:spPr bwMode="auto">
            <a:xfrm>
              <a:off x="5037138" y="2691523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9" name="Line 19"/>
            <p:cNvSpPr>
              <a:spLocks noChangeShapeType="1"/>
            </p:cNvSpPr>
            <p:nvPr/>
          </p:nvSpPr>
          <p:spPr bwMode="auto">
            <a:xfrm>
              <a:off x="5037138" y="2536633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0" name="Line 20"/>
            <p:cNvSpPr>
              <a:spLocks noChangeShapeType="1"/>
            </p:cNvSpPr>
            <p:nvPr/>
          </p:nvSpPr>
          <p:spPr bwMode="auto">
            <a:xfrm flipH="1">
              <a:off x="5024438" y="2380281"/>
              <a:ext cx="28575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1" name="Line 21"/>
            <p:cNvSpPr>
              <a:spLocks noChangeShapeType="1"/>
            </p:cNvSpPr>
            <p:nvPr/>
          </p:nvSpPr>
          <p:spPr bwMode="auto">
            <a:xfrm>
              <a:off x="5037138" y="2223930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2" name="Line 22"/>
            <p:cNvSpPr>
              <a:spLocks noChangeShapeType="1"/>
            </p:cNvSpPr>
            <p:nvPr/>
          </p:nvSpPr>
          <p:spPr bwMode="auto">
            <a:xfrm>
              <a:off x="5037138" y="2069040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3" name="Line 23"/>
            <p:cNvSpPr>
              <a:spLocks noChangeShapeType="1"/>
            </p:cNvSpPr>
            <p:nvPr/>
          </p:nvSpPr>
          <p:spPr bwMode="auto">
            <a:xfrm>
              <a:off x="5037138" y="1914149"/>
              <a:ext cx="15875" cy="146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4" name="Line 24"/>
            <p:cNvSpPr>
              <a:spLocks noChangeShapeType="1"/>
            </p:cNvSpPr>
            <p:nvPr/>
          </p:nvSpPr>
          <p:spPr bwMode="auto">
            <a:xfrm>
              <a:off x="5037138" y="1757797"/>
              <a:ext cx="15875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5" name="Line 25"/>
            <p:cNvSpPr>
              <a:spLocks noChangeShapeType="1"/>
            </p:cNvSpPr>
            <p:nvPr/>
          </p:nvSpPr>
          <p:spPr bwMode="auto">
            <a:xfrm flipH="1">
              <a:off x="5024438" y="1602907"/>
              <a:ext cx="28575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6" name="Line 32"/>
            <p:cNvSpPr>
              <a:spLocks noChangeShapeType="1"/>
            </p:cNvSpPr>
            <p:nvPr/>
          </p:nvSpPr>
          <p:spPr bwMode="auto">
            <a:xfrm>
              <a:off x="5083175" y="4759160"/>
              <a:ext cx="1588" cy="42376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7" name="Line 33"/>
            <p:cNvSpPr>
              <a:spLocks noChangeShapeType="1"/>
            </p:cNvSpPr>
            <p:nvPr/>
          </p:nvSpPr>
          <p:spPr bwMode="auto">
            <a:xfrm flipV="1">
              <a:off x="5403850" y="4759160"/>
              <a:ext cx="1588" cy="20457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8" name="Line 34"/>
            <p:cNvSpPr>
              <a:spLocks noChangeShapeType="1"/>
            </p:cNvSpPr>
            <p:nvPr/>
          </p:nvSpPr>
          <p:spPr bwMode="auto">
            <a:xfrm flipV="1">
              <a:off x="5722938" y="4759160"/>
              <a:ext cx="1587" cy="20457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9" name="Line 35"/>
            <p:cNvSpPr>
              <a:spLocks noChangeShapeType="1"/>
            </p:cNvSpPr>
            <p:nvPr/>
          </p:nvSpPr>
          <p:spPr bwMode="auto">
            <a:xfrm flipV="1">
              <a:off x="6043613" y="4759160"/>
              <a:ext cx="1587" cy="20457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0" name="Line 36"/>
            <p:cNvSpPr>
              <a:spLocks noChangeShapeType="1"/>
            </p:cNvSpPr>
            <p:nvPr/>
          </p:nvSpPr>
          <p:spPr bwMode="auto">
            <a:xfrm>
              <a:off x="6364288" y="4759160"/>
              <a:ext cx="1587" cy="42376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1" name="Line 37"/>
            <p:cNvSpPr>
              <a:spLocks noChangeShapeType="1"/>
            </p:cNvSpPr>
            <p:nvPr/>
          </p:nvSpPr>
          <p:spPr bwMode="auto">
            <a:xfrm flipV="1">
              <a:off x="6683375" y="4759160"/>
              <a:ext cx="1588" cy="20457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2" name="Line 38"/>
            <p:cNvSpPr>
              <a:spLocks noChangeShapeType="1"/>
            </p:cNvSpPr>
            <p:nvPr/>
          </p:nvSpPr>
          <p:spPr bwMode="auto">
            <a:xfrm flipV="1">
              <a:off x="7002463" y="4759160"/>
              <a:ext cx="1587" cy="20457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3" name="Line 39"/>
            <p:cNvSpPr>
              <a:spLocks noChangeShapeType="1"/>
            </p:cNvSpPr>
            <p:nvPr/>
          </p:nvSpPr>
          <p:spPr bwMode="auto">
            <a:xfrm flipV="1">
              <a:off x="7324725" y="4759160"/>
              <a:ext cx="0" cy="20457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4" name="Line 40"/>
            <p:cNvSpPr>
              <a:spLocks noChangeShapeType="1"/>
            </p:cNvSpPr>
            <p:nvPr/>
          </p:nvSpPr>
          <p:spPr bwMode="auto">
            <a:xfrm>
              <a:off x="7643813" y="4759160"/>
              <a:ext cx="1587" cy="42376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5" name="Line 41"/>
            <p:cNvSpPr>
              <a:spLocks noChangeShapeType="1"/>
            </p:cNvSpPr>
            <p:nvPr/>
          </p:nvSpPr>
          <p:spPr bwMode="auto">
            <a:xfrm flipV="1">
              <a:off x="7964488" y="4759160"/>
              <a:ext cx="1587" cy="20457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6" name="Line 42"/>
            <p:cNvSpPr>
              <a:spLocks noChangeShapeType="1"/>
            </p:cNvSpPr>
            <p:nvPr/>
          </p:nvSpPr>
          <p:spPr bwMode="auto">
            <a:xfrm flipV="1">
              <a:off x="8283575" y="4759160"/>
              <a:ext cx="1588" cy="20457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7" name="Line 43"/>
            <p:cNvSpPr>
              <a:spLocks noChangeShapeType="1"/>
            </p:cNvSpPr>
            <p:nvPr/>
          </p:nvSpPr>
          <p:spPr bwMode="auto">
            <a:xfrm flipV="1">
              <a:off x="8604250" y="4759160"/>
              <a:ext cx="0" cy="20457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8" name="Line 44"/>
            <p:cNvSpPr>
              <a:spLocks noChangeShapeType="1"/>
            </p:cNvSpPr>
            <p:nvPr/>
          </p:nvSpPr>
          <p:spPr bwMode="auto">
            <a:xfrm>
              <a:off x="8924925" y="4759160"/>
              <a:ext cx="1588" cy="42376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9" name="Line 73"/>
            <p:cNvSpPr>
              <a:spLocks noChangeShapeType="1"/>
            </p:cNvSpPr>
            <p:nvPr/>
          </p:nvSpPr>
          <p:spPr bwMode="auto">
            <a:xfrm>
              <a:off x="5083175" y="4542898"/>
              <a:ext cx="1588" cy="1462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0" name="Line 75"/>
            <p:cNvSpPr>
              <a:spLocks noChangeShapeType="1"/>
            </p:cNvSpPr>
            <p:nvPr/>
          </p:nvSpPr>
          <p:spPr bwMode="auto">
            <a:xfrm>
              <a:off x="5083175" y="4653952"/>
              <a:ext cx="1588" cy="1462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1" name="Line 2183"/>
            <p:cNvSpPr>
              <a:spLocks noChangeShapeType="1"/>
            </p:cNvSpPr>
            <p:nvPr/>
          </p:nvSpPr>
          <p:spPr bwMode="auto">
            <a:xfrm>
              <a:off x="5051425" y="4759160"/>
              <a:ext cx="1588" cy="1462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2" name="Rectangle 2184"/>
            <p:cNvSpPr>
              <a:spLocks noChangeArrowheads="1"/>
            </p:cNvSpPr>
            <p:nvPr/>
          </p:nvSpPr>
          <p:spPr bwMode="auto">
            <a:xfrm>
              <a:off x="5051425" y="1556148"/>
              <a:ext cx="4763" cy="3203012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3" name="Line 2185"/>
            <p:cNvSpPr>
              <a:spLocks noChangeShapeType="1"/>
            </p:cNvSpPr>
            <p:nvPr/>
          </p:nvSpPr>
          <p:spPr bwMode="auto">
            <a:xfrm>
              <a:off x="5051425" y="1556148"/>
              <a:ext cx="1588" cy="146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4" name="Rectangle 2186"/>
            <p:cNvSpPr>
              <a:spLocks noChangeArrowheads="1"/>
            </p:cNvSpPr>
            <p:nvPr/>
          </p:nvSpPr>
          <p:spPr bwMode="auto">
            <a:xfrm>
              <a:off x="5051425" y="1556148"/>
              <a:ext cx="3905250" cy="4384"/>
            </a:xfrm>
            <a:prstGeom prst="rect">
              <a:avLst/>
            </a:prstGeom>
            <a:solidFill>
              <a:srgbClr val="000000"/>
            </a:solidFill>
            <a:ln w="25400">
              <a:solidFill>
                <a:srgbClr val="0066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5" name="Line 2187"/>
            <p:cNvSpPr>
              <a:spLocks noChangeShapeType="1"/>
            </p:cNvSpPr>
            <p:nvPr/>
          </p:nvSpPr>
          <p:spPr bwMode="auto">
            <a:xfrm>
              <a:off x="8951913" y="4759160"/>
              <a:ext cx="1587" cy="1462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6" name="Rectangle 2188"/>
            <p:cNvSpPr>
              <a:spLocks noChangeArrowheads="1"/>
            </p:cNvSpPr>
            <p:nvPr/>
          </p:nvSpPr>
          <p:spPr bwMode="auto">
            <a:xfrm>
              <a:off x="8951913" y="1556148"/>
              <a:ext cx="4762" cy="3203012"/>
            </a:xfrm>
            <a:prstGeom prst="rect">
              <a:avLst/>
            </a:prstGeom>
            <a:solidFill>
              <a:srgbClr val="000000"/>
            </a:solidFill>
            <a:ln w="25400">
              <a:solidFill>
                <a:srgbClr val="0066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7" name="Line 2189"/>
            <p:cNvSpPr>
              <a:spLocks noChangeShapeType="1"/>
            </p:cNvSpPr>
            <p:nvPr/>
          </p:nvSpPr>
          <p:spPr bwMode="auto">
            <a:xfrm>
              <a:off x="8956675" y="4760622"/>
              <a:ext cx="1588" cy="1461"/>
            </a:xfrm>
            <a:prstGeom prst="line">
              <a:avLst/>
            </a:prstGeom>
            <a:noFill/>
            <a:ln w="25400">
              <a:solidFill>
                <a:srgbClr val="FFD88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8" name="Rectangle 2190"/>
            <p:cNvSpPr>
              <a:spLocks noChangeArrowheads="1"/>
            </p:cNvSpPr>
            <p:nvPr/>
          </p:nvSpPr>
          <p:spPr bwMode="auto">
            <a:xfrm>
              <a:off x="5051425" y="4738703"/>
              <a:ext cx="3905250" cy="4384"/>
            </a:xfrm>
            <a:prstGeom prst="rect">
              <a:avLst/>
            </a:prstGeom>
            <a:solidFill>
              <a:srgbClr val="FFD88B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FFD88B"/>
                </a:solidFill>
              </a:endParaRPr>
            </a:p>
          </p:txBody>
        </p:sp>
        <p:grpSp>
          <p:nvGrpSpPr>
            <p:cNvPr id="2229" name="Group 4361"/>
            <p:cNvGrpSpPr>
              <a:grpSpLocks/>
            </p:cNvGrpSpPr>
            <p:nvPr/>
          </p:nvGrpSpPr>
          <p:grpSpPr bwMode="auto">
            <a:xfrm>
              <a:off x="5072063" y="1604369"/>
              <a:ext cx="3859212" cy="884043"/>
              <a:chOff x="2454275" y="1595437"/>
              <a:chExt cx="4413251" cy="960439"/>
            </a:xfrm>
          </p:grpSpPr>
          <p:sp>
            <p:nvSpPr>
              <p:cNvPr id="2230" name="Line 77"/>
              <p:cNvSpPr>
                <a:spLocks noChangeShapeType="1"/>
              </p:cNvSpPr>
              <p:nvPr/>
            </p:nvSpPr>
            <p:spPr bwMode="auto">
              <a:xfrm>
                <a:off x="2455863" y="159543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" name="Freeform 78"/>
              <p:cNvSpPr>
                <a:spLocks/>
              </p:cNvSpPr>
              <p:nvPr/>
            </p:nvSpPr>
            <p:spPr bwMode="auto">
              <a:xfrm>
                <a:off x="2454276" y="1595437"/>
                <a:ext cx="77788" cy="6350"/>
              </a:xfrm>
              <a:custGeom>
                <a:avLst/>
                <a:gdLst>
                  <a:gd name="T0" fmla="*/ 2147483647 w 247"/>
                  <a:gd name="T1" fmla="*/ 0 h 20"/>
                  <a:gd name="T2" fmla="*/ 2147483647 w 247"/>
                  <a:gd name="T3" fmla="*/ 0 h 20"/>
                  <a:gd name="T4" fmla="*/ 2147483647 w 247"/>
                  <a:gd name="T5" fmla="*/ 2147483647 h 20"/>
                  <a:gd name="T6" fmla="*/ 2147483647 w 247"/>
                  <a:gd name="T7" fmla="*/ 2147483647 h 20"/>
                  <a:gd name="T8" fmla="*/ 2147483647 w 247"/>
                  <a:gd name="T9" fmla="*/ 2147483647 h 20"/>
                  <a:gd name="T10" fmla="*/ 0 w 247"/>
                  <a:gd name="T11" fmla="*/ 2147483647 h 20"/>
                  <a:gd name="T12" fmla="*/ 0 w 247"/>
                  <a:gd name="T13" fmla="*/ 2147483647 h 20"/>
                  <a:gd name="T14" fmla="*/ 0 w 247"/>
                  <a:gd name="T15" fmla="*/ 2147483647 h 20"/>
                  <a:gd name="T16" fmla="*/ 0 w 247"/>
                  <a:gd name="T17" fmla="*/ 2147483647 h 20"/>
                  <a:gd name="T18" fmla="*/ 0 w 247"/>
                  <a:gd name="T19" fmla="*/ 2147483647 h 20"/>
                  <a:gd name="T20" fmla="*/ 2147483647 w 247"/>
                  <a:gd name="T21" fmla="*/ 2147483647 h 20"/>
                  <a:gd name="T22" fmla="*/ 2147483647 w 247"/>
                  <a:gd name="T23" fmla="*/ 2147483647 h 20"/>
                  <a:gd name="T24" fmla="*/ 2147483647 w 247"/>
                  <a:gd name="T25" fmla="*/ 2147483647 h 20"/>
                  <a:gd name="T26" fmla="*/ 2147483647 w 247"/>
                  <a:gd name="T27" fmla="*/ 2147483647 h 20"/>
                  <a:gd name="T28" fmla="*/ 2147483647 w 247"/>
                  <a:gd name="T29" fmla="*/ 2147483647 h 20"/>
                  <a:gd name="T30" fmla="*/ 2147483647 w 247"/>
                  <a:gd name="T31" fmla="*/ 2147483647 h 20"/>
                  <a:gd name="T32" fmla="*/ 2147483647 w 247"/>
                  <a:gd name="T33" fmla="*/ 2147483647 h 20"/>
                  <a:gd name="T34" fmla="*/ 2147483647 w 247"/>
                  <a:gd name="T35" fmla="*/ 2147483647 h 20"/>
                  <a:gd name="T36" fmla="*/ 2147483647 w 247"/>
                  <a:gd name="T37" fmla="*/ 2147483647 h 20"/>
                  <a:gd name="T38" fmla="*/ 2147483647 w 247"/>
                  <a:gd name="T39" fmla="*/ 2147483647 h 20"/>
                  <a:gd name="T40" fmla="*/ 2147483647 w 247"/>
                  <a:gd name="T41" fmla="*/ 2147483647 h 20"/>
                  <a:gd name="T42" fmla="*/ 2147483647 w 247"/>
                  <a:gd name="T43" fmla="*/ 2147483647 h 20"/>
                  <a:gd name="T44" fmla="*/ 2147483647 w 247"/>
                  <a:gd name="T45" fmla="*/ 2147483647 h 20"/>
                  <a:gd name="T46" fmla="*/ 2147483647 w 247"/>
                  <a:gd name="T47" fmla="*/ 2147483647 h 20"/>
                  <a:gd name="T48" fmla="*/ 2147483647 w 247"/>
                  <a:gd name="T49" fmla="*/ 2147483647 h 20"/>
                  <a:gd name="T50" fmla="*/ 2147483647 w 247"/>
                  <a:gd name="T51" fmla="*/ 2147483647 h 20"/>
                  <a:gd name="T52" fmla="*/ 2147483647 w 247"/>
                  <a:gd name="T53" fmla="*/ 2147483647 h 20"/>
                  <a:gd name="T54" fmla="*/ 2147483647 w 247"/>
                  <a:gd name="T55" fmla="*/ 0 h 20"/>
                  <a:gd name="T56" fmla="*/ 2147483647 w 247"/>
                  <a:gd name="T57" fmla="*/ 0 h 20"/>
                  <a:gd name="T58" fmla="*/ 2147483647 w 24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47"/>
                  <a:gd name="T91" fmla="*/ 0 h 20"/>
                  <a:gd name="T92" fmla="*/ 247 w 24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47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35" y="20"/>
                    </a:lnTo>
                    <a:lnTo>
                      <a:pt x="239" y="20"/>
                    </a:lnTo>
                    <a:lnTo>
                      <a:pt x="241" y="20"/>
                    </a:lnTo>
                    <a:lnTo>
                      <a:pt x="245" y="18"/>
                    </a:lnTo>
                    <a:lnTo>
                      <a:pt x="247" y="16"/>
                    </a:lnTo>
                    <a:lnTo>
                      <a:pt x="247" y="12"/>
                    </a:lnTo>
                    <a:lnTo>
                      <a:pt x="247" y="10"/>
                    </a:lnTo>
                    <a:lnTo>
                      <a:pt x="247" y="6"/>
                    </a:lnTo>
                    <a:lnTo>
                      <a:pt x="245" y="4"/>
                    </a:lnTo>
                    <a:lnTo>
                      <a:pt x="241" y="4"/>
                    </a:lnTo>
                    <a:lnTo>
                      <a:pt x="239" y="0"/>
                    </a:lnTo>
                    <a:lnTo>
                      <a:pt x="23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" name="Line 79"/>
              <p:cNvSpPr>
                <a:spLocks noChangeShapeType="1"/>
              </p:cNvSpPr>
              <p:nvPr/>
            </p:nvSpPr>
            <p:spPr bwMode="auto">
              <a:xfrm>
                <a:off x="2532063" y="159861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" name="Freeform 80"/>
              <p:cNvSpPr>
                <a:spLocks/>
              </p:cNvSpPr>
              <p:nvPr/>
            </p:nvSpPr>
            <p:spPr bwMode="auto">
              <a:xfrm>
                <a:off x="2525713" y="1595437"/>
                <a:ext cx="6350" cy="12700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2147483647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2147483647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12"/>
                    </a:moveTo>
                    <a:lnTo>
                      <a:pt x="20" y="10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20" y="38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" name="Line 81"/>
              <p:cNvSpPr>
                <a:spLocks noChangeShapeType="1"/>
              </p:cNvSpPr>
              <p:nvPr/>
            </p:nvSpPr>
            <p:spPr bwMode="auto">
              <a:xfrm>
                <a:off x="2528888" y="160178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" name="Freeform 82"/>
              <p:cNvSpPr>
                <a:spLocks/>
              </p:cNvSpPr>
              <p:nvPr/>
            </p:nvSpPr>
            <p:spPr bwMode="auto">
              <a:xfrm>
                <a:off x="2525713" y="1601787"/>
                <a:ext cx="26988" cy="6350"/>
              </a:xfrm>
              <a:custGeom>
                <a:avLst/>
                <a:gdLst>
                  <a:gd name="T0" fmla="*/ 2147483647 w 84"/>
                  <a:gd name="T1" fmla="*/ 0 h 19"/>
                  <a:gd name="T2" fmla="*/ 2147483647 w 84"/>
                  <a:gd name="T3" fmla="*/ 0 h 19"/>
                  <a:gd name="T4" fmla="*/ 2147483647 w 84"/>
                  <a:gd name="T5" fmla="*/ 2147483647 h 19"/>
                  <a:gd name="T6" fmla="*/ 2147483647 w 84"/>
                  <a:gd name="T7" fmla="*/ 2147483647 h 19"/>
                  <a:gd name="T8" fmla="*/ 2147483647 w 84"/>
                  <a:gd name="T9" fmla="*/ 2147483647 h 19"/>
                  <a:gd name="T10" fmla="*/ 0 w 84"/>
                  <a:gd name="T11" fmla="*/ 2147483647 h 19"/>
                  <a:gd name="T12" fmla="*/ 0 w 84"/>
                  <a:gd name="T13" fmla="*/ 2147483647 h 19"/>
                  <a:gd name="T14" fmla="*/ 0 w 84"/>
                  <a:gd name="T15" fmla="*/ 2147483647 h 19"/>
                  <a:gd name="T16" fmla="*/ 0 w 84"/>
                  <a:gd name="T17" fmla="*/ 2147483647 h 19"/>
                  <a:gd name="T18" fmla="*/ 0 w 84"/>
                  <a:gd name="T19" fmla="*/ 2147483647 h 19"/>
                  <a:gd name="T20" fmla="*/ 2147483647 w 84"/>
                  <a:gd name="T21" fmla="*/ 2147483647 h 19"/>
                  <a:gd name="T22" fmla="*/ 2147483647 w 84"/>
                  <a:gd name="T23" fmla="*/ 2147483647 h 19"/>
                  <a:gd name="T24" fmla="*/ 2147483647 w 84"/>
                  <a:gd name="T25" fmla="*/ 2147483647 h 19"/>
                  <a:gd name="T26" fmla="*/ 2147483647 w 84"/>
                  <a:gd name="T27" fmla="*/ 2147483647 h 19"/>
                  <a:gd name="T28" fmla="*/ 2147483647 w 84"/>
                  <a:gd name="T29" fmla="*/ 2147483647 h 19"/>
                  <a:gd name="T30" fmla="*/ 2147483647 w 84"/>
                  <a:gd name="T31" fmla="*/ 2147483647 h 19"/>
                  <a:gd name="T32" fmla="*/ 2147483647 w 84"/>
                  <a:gd name="T33" fmla="*/ 2147483647 h 19"/>
                  <a:gd name="T34" fmla="*/ 2147483647 w 84"/>
                  <a:gd name="T35" fmla="*/ 2147483647 h 19"/>
                  <a:gd name="T36" fmla="*/ 2147483647 w 84"/>
                  <a:gd name="T37" fmla="*/ 2147483647 h 19"/>
                  <a:gd name="T38" fmla="*/ 2147483647 w 84"/>
                  <a:gd name="T39" fmla="*/ 2147483647 h 19"/>
                  <a:gd name="T40" fmla="*/ 2147483647 w 84"/>
                  <a:gd name="T41" fmla="*/ 2147483647 h 19"/>
                  <a:gd name="T42" fmla="*/ 2147483647 w 84"/>
                  <a:gd name="T43" fmla="*/ 2147483647 h 19"/>
                  <a:gd name="T44" fmla="*/ 2147483647 w 84"/>
                  <a:gd name="T45" fmla="*/ 2147483647 h 19"/>
                  <a:gd name="T46" fmla="*/ 2147483647 w 84"/>
                  <a:gd name="T47" fmla="*/ 2147483647 h 19"/>
                  <a:gd name="T48" fmla="*/ 2147483647 w 84"/>
                  <a:gd name="T49" fmla="*/ 2147483647 h 19"/>
                  <a:gd name="T50" fmla="*/ 2147483647 w 84"/>
                  <a:gd name="T51" fmla="*/ 2147483647 h 19"/>
                  <a:gd name="T52" fmla="*/ 2147483647 w 84"/>
                  <a:gd name="T53" fmla="*/ 2147483647 h 19"/>
                  <a:gd name="T54" fmla="*/ 2147483647 w 84"/>
                  <a:gd name="T55" fmla="*/ 0 h 19"/>
                  <a:gd name="T56" fmla="*/ 2147483647 w 84"/>
                  <a:gd name="T57" fmla="*/ 0 h 19"/>
                  <a:gd name="T58" fmla="*/ 2147483647 w 84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19"/>
                  <a:gd name="T92" fmla="*/ 84 w 84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69" y="19"/>
                    </a:lnTo>
                    <a:lnTo>
                      <a:pt x="75" y="19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4" y="14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5"/>
                    </a:lnTo>
                    <a:lnTo>
                      <a:pt x="80" y="5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" name="Line 83"/>
              <p:cNvSpPr>
                <a:spLocks noChangeShapeType="1"/>
              </p:cNvSpPr>
              <p:nvPr/>
            </p:nvSpPr>
            <p:spPr bwMode="auto">
              <a:xfrm>
                <a:off x="2552701" y="16065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" name="Freeform 84"/>
              <p:cNvSpPr>
                <a:spLocks/>
              </p:cNvSpPr>
              <p:nvPr/>
            </p:nvSpPr>
            <p:spPr bwMode="auto">
              <a:xfrm>
                <a:off x="2546351" y="1601787"/>
                <a:ext cx="6350" cy="15875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2147483647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2147483647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1"/>
                    </a:moveTo>
                    <a:lnTo>
                      <a:pt x="21" y="8"/>
                    </a:lnTo>
                    <a:lnTo>
                      <a:pt x="21" y="5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9" y="46"/>
                    </a:lnTo>
                    <a:lnTo>
                      <a:pt x="12" y="46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" name="Line 85"/>
              <p:cNvSpPr>
                <a:spLocks noChangeShapeType="1"/>
              </p:cNvSpPr>
              <p:nvPr/>
            </p:nvSpPr>
            <p:spPr bwMode="auto">
              <a:xfrm>
                <a:off x="2547938" y="16097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" name="Freeform 86"/>
              <p:cNvSpPr>
                <a:spLocks/>
              </p:cNvSpPr>
              <p:nvPr/>
            </p:nvSpPr>
            <p:spPr bwMode="auto">
              <a:xfrm>
                <a:off x="2546351" y="1609725"/>
                <a:ext cx="30163" cy="7938"/>
              </a:xfrm>
              <a:custGeom>
                <a:avLst/>
                <a:gdLst>
                  <a:gd name="T0" fmla="*/ 2147483647 w 99"/>
                  <a:gd name="T1" fmla="*/ 0 h 21"/>
                  <a:gd name="T2" fmla="*/ 2147483647 w 99"/>
                  <a:gd name="T3" fmla="*/ 0 h 21"/>
                  <a:gd name="T4" fmla="*/ 2147483647 w 99"/>
                  <a:gd name="T5" fmla="*/ 0 h 21"/>
                  <a:gd name="T6" fmla="*/ 2147483647 w 99"/>
                  <a:gd name="T7" fmla="*/ 0 h 21"/>
                  <a:gd name="T8" fmla="*/ 2147483647 w 99"/>
                  <a:gd name="T9" fmla="*/ 2147483647 h 21"/>
                  <a:gd name="T10" fmla="*/ 0 w 99"/>
                  <a:gd name="T11" fmla="*/ 2147483647 h 21"/>
                  <a:gd name="T12" fmla="*/ 0 w 99"/>
                  <a:gd name="T13" fmla="*/ 2147483647 h 21"/>
                  <a:gd name="T14" fmla="*/ 0 w 99"/>
                  <a:gd name="T15" fmla="*/ 2147483647 h 21"/>
                  <a:gd name="T16" fmla="*/ 0 w 99"/>
                  <a:gd name="T17" fmla="*/ 2147483647 h 21"/>
                  <a:gd name="T18" fmla="*/ 0 w 99"/>
                  <a:gd name="T19" fmla="*/ 2147483647 h 21"/>
                  <a:gd name="T20" fmla="*/ 2147483647 w 99"/>
                  <a:gd name="T21" fmla="*/ 2147483647 h 21"/>
                  <a:gd name="T22" fmla="*/ 2147483647 w 99"/>
                  <a:gd name="T23" fmla="*/ 2147483647 h 21"/>
                  <a:gd name="T24" fmla="*/ 2147483647 w 99"/>
                  <a:gd name="T25" fmla="*/ 2147483647 h 21"/>
                  <a:gd name="T26" fmla="*/ 2147483647 w 99"/>
                  <a:gd name="T27" fmla="*/ 2147483647 h 21"/>
                  <a:gd name="T28" fmla="*/ 2147483647 w 99"/>
                  <a:gd name="T29" fmla="*/ 2147483647 h 21"/>
                  <a:gd name="T30" fmla="*/ 2147483647 w 99"/>
                  <a:gd name="T31" fmla="*/ 2147483647 h 21"/>
                  <a:gd name="T32" fmla="*/ 2147483647 w 99"/>
                  <a:gd name="T33" fmla="*/ 2147483647 h 21"/>
                  <a:gd name="T34" fmla="*/ 2147483647 w 99"/>
                  <a:gd name="T35" fmla="*/ 2147483647 h 21"/>
                  <a:gd name="T36" fmla="*/ 2147483647 w 99"/>
                  <a:gd name="T37" fmla="*/ 2147483647 h 21"/>
                  <a:gd name="T38" fmla="*/ 2147483647 w 99"/>
                  <a:gd name="T39" fmla="*/ 2147483647 h 21"/>
                  <a:gd name="T40" fmla="*/ 2147483647 w 99"/>
                  <a:gd name="T41" fmla="*/ 2147483647 h 21"/>
                  <a:gd name="T42" fmla="*/ 2147483647 w 99"/>
                  <a:gd name="T43" fmla="*/ 2147483647 h 21"/>
                  <a:gd name="T44" fmla="*/ 2147483647 w 99"/>
                  <a:gd name="T45" fmla="*/ 2147483647 h 21"/>
                  <a:gd name="T46" fmla="*/ 2147483647 w 99"/>
                  <a:gd name="T47" fmla="*/ 2147483647 h 21"/>
                  <a:gd name="T48" fmla="*/ 2147483647 w 99"/>
                  <a:gd name="T49" fmla="*/ 2147483647 h 21"/>
                  <a:gd name="T50" fmla="*/ 2147483647 w 99"/>
                  <a:gd name="T51" fmla="*/ 0 h 21"/>
                  <a:gd name="T52" fmla="*/ 2147483647 w 99"/>
                  <a:gd name="T53" fmla="*/ 0 h 21"/>
                  <a:gd name="T54" fmla="*/ 2147483647 w 99"/>
                  <a:gd name="T55" fmla="*/ 0 h 21"/>
                  <a:gd name="T56" fmla="*/ 2147483647 w 99"/>
                  <a:gd name="T57" fmla="*/ 0 h 21"/>
                  <a:gd name="T58" fmla="*/ 2147483647 w 9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9"/>
                  <a:gd name="T91" fmla="*/ 0 h 21"/>
                  <a:gd name="T92" fmla="*/ 99 w 9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9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9" y="21"/>
                    </a:lnTo>
                    <a:lnTo>
                      <a:pt x="84" y="21"/>
                    </a:lnTo>
                    <a:lnTo>
                      <a:pt x="89" y="21"/>
                    </a:lnTo>
                    <a:lnTo>
                      <a:pt x="93" y="18"/>
                    </a:lnTo>
                    <a:lnTo>
                      <a:pt x="95" y="15"/>
                    </a:lnTo>
                    <a:lnTo>
                      <a:pt x="95" y="12"/>
                    </a:lnTo>
                    <a:lnTo>
                      <a:pt x="99" y="9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" name="Line 87"/>
              <p:cNvSpPr>
                <a:spLocks noChangeShapeType="1"/>
              </p:cNvSpPr>
              <p:nvPr/>
            </p:nvSpPr>
            <p:spPr bwMode="auto">
              <a:xfrm>
                <a:off x="2576513" y="16129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" name="Freeform 88"/>
              <p:cNvSpPr>
                <a:spLocks/>
              </p:cNvSpPr>
              <p:nvPr/>
            </p:nvSpPr>
            <p:spPr bwMode="auto">
              <a:xfrm>
                <a:off x="2570163" y="1609725"/>
                <a:ext cx="6350" cy="14288"/>
              </a:xfrm>
              <a:custGeom>
                <a:avLst/>
                <a:gdLst>
                  <a:gd name="T0" fmla="*/ 2147483647 w 21"/>
                  <a:gd name="T1" fmla="*/ 2147483647 h 44"/>
                  <a:gd name="T2" fmla="*/ 2147483647 w 21"/>
                  <a:gd name="T3" fmla="*/ 2147483647 h 44"/>
                  <a:gd name="T4" fmla="*/ 2147483647 w 21"/>
                  <a:gd name="T5" fmla="*/ 2147483647 h 44"/>
                  <a:gd name="T6" fmla="*/ 2147483647 w 21"/>
                  <a:gd name="T7" fmla="*/ 2147483647 h 44"/>
                  <a:gd name="T8" fmla="*/ 2147483647 w 21"/>
                  <a:gd name="T9" fmla="*/ 0 h 44"/>
                  <a:gd name="T10" fmla="*/ 2147483647 w 21"/>
                  <a:gd name="T11" fmla="*/ 0 h 44"/>
                  <a:gd name="T12" fmla="*/ 2147483647 w 21"/>
                  <a:gd name="T13" fmla="*/ 0 h 44"/>
                  <a:gd name="T14" fmla="*/ 2147483647 w 21"/>
                  <a:gd name="T15" fmla="*/ 0 h 44"/>
                  <a:gd name="T16" fmla="*/ 2147483647 w 21"/>
                  <a:gd name="T17" fmla="*/ 0 h 44"/>
                  <a:gd name="T18" fmla="*/ 2147483647 w 21"/>
                  <a:gd name="T19" fmla="*/ 0 h 44"/>
                  <a:gd name="T20" fmla="*/ 2147483647 w 21"/>
                  <a:gd name="T21" fmla="*/ 0 h 44"/>
                  <a:gd name="T22" fmla="*/ 0 w 21"/>
                  <a:gd name="T23" fmla="*/ 2147483647 h 44"/>
                  <a:gd name="T24" fmla="*/ 0 w 21"/>
                  <a:gd name="T25" fmla="*/ 2147483647 h 44"/>
                  <a:gd name="T26" fmla="*/ 0 w 21"/>
                  <a:gd name="T27" fmla="*/ 2147483647 h 44"/>
                  <a:gd name="T28" fmla="*/ 0 w 21"/>
                  <a:gd name="T29" fmla="*/ 2147483647 h 44"/>
                  <a:gd name="T30" fmla="*/ 0 w 21"/>
                  <a:gd name="T31" fmla="*/ 2147483647 h 44"/>
                  <a:gd name="T32" fmla="*/ 0 w 21"/>
                  <a:gd name="T33" fmla="*/ 2147483647 h 44"/>
                  <a:gd name="T34" fmla="*/ 0 w 21"/>
                  <a:gd name="T35" fmla="*/ 2147483647 h 44"/>
                  <a:gd name="T36" fmla="*/ 2147483647 w 21"/>
                  <a:gd name="T37" fmla="*/ 2147483647 h 44"/>
                  <a:gd name="T38" fmla="*/ 2147483647 w 21"/>
                  <a:gd name="T39" fmla="*/ 2147483647 h 44"/>
                  <a:gd name="T40" fmla="*/ 2147483647 w 21"/>
                  <a:gd name="T41" fmla="*/ 2147483647 h 44"/>
                  <a:gd name="T42" fmla="*/ 2147483647 w 21"/>
                  <a:gd name="T43" fmla="*/ 2147483647 h 44"/>
                  <a:gd name="T44" fmla="*/ 2147483647 w 21"/>
                  <a:gd name="T45" fmla="*/ 2147483647 h 44"/>
                  <a:gd name="T46" fmla="*/ 2147483647 w 21"/>
                  <a:gd name="T47" fmla="*/ 2147483647 h 44"/>
                  <a:gd name="T48" fmla="*/ 2147483647 w 21"/>
                  <a:gd name="T49" fmla="*/ 2147483647 h 44"/>
                  <a:gd name="T50" fmla="*/ 2147483647 w 21"/>
                  <a:gd name="T51" fmla="*/ 2147483647 h 44"/>
                  <a:gd name="T52" fmla="*/ 2147483647 w 21"/>
                  <a:gd name="T53" fmla="*/ 2147483647 h 44"/>
                  <a:gd name="T54" fmla="*/ 2147483647 w 21"/>
                  <a:gd name="T55" fmla="*/ 2147483647 h 44"/>
                  <a:gd name="T56" fmla="*/ 2147483647 w 21"/>
                  <a:gd name="T57" fmla="*/ 2147483647 h 44"/>
                  <a:gd name="T58" fmla="*/ 2147483647 w 21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4"/>
                  <a:gd name="T92" fmla="*/ 21 w 21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4">
                    <a:moveTo>
                      <a:pt x="21" y="9"/>
                    </a:moveTo>
                    <a:lnTo>
                      <a:pt x="17" y="6"/>
                    </a:lnTo>
                    <a:lnTo>
                      <a:pt x="17" y="4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5" y="44"/>
                    </a:lnTo>
                    <a:lnTo>
                      <a:pt x="15" y="41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" name="Line 89"/>
              <p:cNvSpPr>
                <a:spLocks noChangeShapeType="1"/>
              </p:cNvSpPr>
              <p:nvPr/>
            </p:nvSpPr>
            <p:spPr bwMode="auto">
              <a:xfrm>
                <a:off x="2573338" y="161766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" name="Freeform 90"/>
              <p:cNvSpPr>
                <a:spLocks/>
              </p:cNvSpPr>
              <p:nvPr/>
            </p:nvSpPr>
            <p:spPr bwMode="auto">
              <a:xfrm>
                <a:off x="2570163" y="1617662"/>
                <a:ext cx="26988" cy="6350"/>
              </a:xfrm>
              <a:custGeom>
                <a:avLst/>
                <a:gdLst>
                  <a:gd name="T0" fmla="*/ 2147483647 w 83"/>
                  <a:gd name="T1" fmla="*/ 0 h 21"/>
                  <a:gd name="T2" fmla="*/ 2147483647 w 83"/>
                  <a:gd name="T3" fmla="*/ 0 h 21"/>
                  <a:gd name="T4" fmla="*/ 2147483647 w 83"/>
                  <a:gd name="T5" fmla="*/ 0 h 21"/>
                  <a:gd name="T6" fmla="*/ 2147483647 w 83"/>
                  <a:gd name="T7" fmla="*/ 2147483647 h 21"/>
                  <a:gd name="T8" fmla="*/ 0 w 83"/>
                  <a:gd name="T9" fmla="*/ 2147483647 h 21"/>
                  <a:gd name="T10" fmla="*/ 0 w 83"/>
                  <a:gd name="T11" fmla="*/ 2147483647 h 21"/>
                  <a:gd name="T12" fmla="*/ 0 w 83"/>
                  <a:gd name="T13" fmla="*/ 2147483647 h 21"/>
                  <a:gd name="T14" fmla="*/ 0 w 83"/>
                  <a:gd name="T15" fmla="*/ 2147483647 h 21"/>
                  <a:gd name="T16" fmla="*/ 0 w 83"/>
                  <a:gd name="T17" fmla="*/ 2147483647 h 21"/>
                  <a:gd name="T18" fmla="*/ 0 w 83"/>
                  <a:gd name="T19" fmla="*/ 2147483647 h 21"/>
                  <a:gd name="T20" fmla="*/ 0 w 83"/>
                  <a:gd name="T21" fmla="*/ 2147483647 h 21"/>
                  <a:gd name="T22" fmla="*/ 2147483647 w 83"/>
                  <a:gd name="T23" fmla="*/ 2147483647 h 21"/>
                  <a:gd name="T24" fmla="*/ 2147483647 w 83"/>
                  <a:gd name="T25" fmla="*/ 2147483647 h 21"/>
                  <a:gd name="T26" fmla="*/ 2147483647 w 83"/>
                  <a:gd name="T27" fmla="*/ 2147483647 h 21"/>
                  <a:gd name="T28" fmla="*/ 2147483647 w 83"/>
                  <a:gd name="T29" fmla="*/ 2147483647 h 21"/>
                  <a:gd name="T30" fmla="*/ 2147483647 w 83"/>
                  <a:gd name="T31" fmla="*/ 2147483647 h 21"/>
                  <a:gd name="T32" fmla="*/ 2147483647 w 83"/>
                  <a:gd name="T33" fmla="*/ 2147483647 h 21"/>
                  <a:gd name="T34" fmla="*/ 2147483647 w 83"/>
                  <a:gd name="T35" fmla="*/ 2147483647 h 21"/>
                  <a:gd name="T36" fmla="*/ 2147483647 w 83"/>
                  <a:gd name="T37" fmla="*/ 2147483647 h 21"/>
                  <a:gd name="T38" fmla="*/ 2147483647 w 83"/>
                  <a:gd name="T39" fmla="*/ 2147483647 h 21"/>
                  <a:gd name="T40" fmla="*/ 2147483647 w 83"/>
                  <a:gd name="T41" fmla="*/ 2147483647 h 21"/>
                  <a:gd name="T42" fmla="*/ 2147483647 w 83"/>
                  <a:gd name="T43" fmla="*/ 2147483647 h 21"/>
                  <a:gd name="T44" fmla="*/ 2147483647 w 83"/>
                  <a:gd name="T45" fmla="*/ 2147483647 h 21"/>
                  <a:gd name="T46" fmla="*/ 2147483647 w 83"/>
                  <a:gd name="T47" fmla="*/ 2147483647 h 21"/>
                  <a:gd name="T48" fmla="*/ 2147483647 w 83"/>
                  <a:gd name="T49" fmla="*/ 2147483647 h 21"/>
                  <a:gd name="T50" fmla="*/ 2147483647 w 83"/>
                  <a:gd name="T51" fmla="*/ 2147483647 h 21"/>
                  <a:gd name="T52" fmla="*/ 2147483647 w 83"/>
                  <a:gd name="T53" fmla="*/ 0 h 21"/>
                  <a:gd name="T54" fmla="*/ 2147483647 w 83"/>
                  <a:gd name="T55" fmla="*/ 0 h 21"/>
                  <a:gd name="T56" fmla="*/ 2147483647 w 83"/>
                  <a:gd name="T57" fmla="*/ 0 h 21"/>
                  <a:gd name="T58" fmla="*/ 2147483647 w 8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3"/>
                  <a:gd name="T91" fmla="*/ 0 h 21"/>
                  <a:gd name="T92" fmla="*/ 83 w 8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3" h="21">
                    <a:moveTo>
                      <a:pt x="9" y="0"/>
                    </a:moveTo>
                    <a:lnTo>
                      <a:pt x="6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69" y="21"/>
                    </a:lnTo>
                    <a:lnTo>
                      <a:pt x="75" y="21"/>
                    </a:lnTo>
                    <a:lnTo>
                      <a:pt x="78" y="21"/>
                    </a:lnTo>
                    <a:lnTo>
                      <a:pt x="78" y="18"/>
                    </a:lnTo>
                    <a:lnTo>
                      <a:pt x="81" y="18"/>
                    </a:lnTo>
                    <a:lnTo>
                      <a:pt x="81" y="15"/>
                    </a:lnTo>
                    <a:lnTo>
                      <a:pt x="81" y="12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1" y="6"/>
                    </a:lnTo>
                    <a:lnTo>
                      <a:pt x="81" y="4"/>
                    </a:lnTo>
                    <a:lnTo>
                      <a:pt x="78" y="4"/>
                    </a:lnTo>
                    <a:lnTo>
                      <a:pt x="78" y="0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" name="Line 91"/>
              <p:cNvSpPr>
                <a:spLocks noChangeShapeType="1"/>
              </p:cNvSpPr>
              <p:nvPr/>
            </p:nvSpPr>
            <p:spPr bwMode="auto">
              <a:xfrm>
                <a:off x="2593976" y="161766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" name="Freeform 92"/>
              <p:cNvSpPr>
                <a:spLocks/>
              </p:cNvSpPr>
              <p:nvPr/>
            </p:nvSpPr>
            <p:spPr bwMode="auto">
              <a:xfrm>
                <a:off x="2590801" y="1617662"/>
                <a:ext cx="9525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0 h 21"/>
                  <a:gd name="T4" fmla="*/ 2147483647 w 31"/>
                  <a:gd name="T5" fmla="*/ 0 h 21"/>
                  <a:gd name="T6" fmla="*/ 2147483647 w 31"/>
                  <a:gd name="T7" fmla="*/ 2147483647 h 21"/>
                  <a:gd name="T8" fmla="*/ 0 w 31"/>
                  <a:gd name="T9" fmla="*/ 2147483647 h 21"/>
                  <a:gd name="T10" fmla="*/ 0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0 w 31"/>
                  <a:gd name="T19" fmla="*/ 2147483647 h 21"/>
                  <a:gd name="T20" fmla="*/ 0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0 h 21"/>
                  <a:gd name="T54" fmla="*/ 2147483647 w 31"/>
                  <a:gd name="T55" fmla="*/ 0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8" y="0"/>
                    </a:moveTo>
                    <a:lnTo>
                      <a:pt x="5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17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18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" name="Line 93"/>
              <p:cNvSpPr>
                <a:spLocks noChangeShapeType="1"/>
              </p:cNvSpPr>
              <p:nvPr/>
            </p:nvSpPr>
            <p:spPr bwMode="auto">
              <a:xfrm>
                <a:off x="2600326" y="162083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" name="Freeform 94"/>
              <p:cNvSpPr>
                <a:spLocks/>
              </p:cNvSpPr>
              <p:nvPr/>
            </p:nvSpPr>
            <p:spPr bwMode="auto">
              <a:xfrm>
                <a:off x="2593976" y="1617662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10"/>
                    </a:moveTo>
                    <a:lnTo>
                      <a:pt x="20" y="10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3" y="41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8" y="41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" name="Line 95"/>
              <p:cNvSpPr>
                <a:spLocks noChangeShapeType="1"/>
              </p:cNvSpPr>
              <p:nvPr/>
            </p:nvSpPr>
            <p:spPr bwMode="auto">
              <a:xfrm>
                <a:off x="2597151" y="16256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" name="Freeform 96"/>
              <p:cNvSpPr>
                <a:spLocks/>
              </p:cNvSpPr>
              <p:nvPr/>
            </p:nvSpPr>
            <p:spPr bwMode="auto">
              <a:xfrm>
                <a:off x="2593976" y="1625600"/>
                <a:ext cx="23813" cy="6350"/>
              </a:xfrm>
              <a:custGeom>
                <a:avLst/>
                <a:gdLst>
                  <a:gd name="T0" fmla="*/ 2147483647 w 72"/>
                  <a:gd name="T1" fmla="*/ 0 h 19"/>
                  <a:gd name="T2" fmla="*/ 2147483647 w 72"/>
                  <a:gd name="T3" fmla="*/ 0 h 19"/>
                  <a:gd name="T4" fmla="*/ 2147483647 w 72"/>
                  <a:gd name="T5" fmla="*/ 2147483647 h 19"/>
                  <a:gd name="T6" fmla="*/ 2147483647 w 72"/>
                  <a:gd name="T7" fmla="*/ 2147483647 h 19"/>
                  <a:gd name="T8" fmla="*/ 2147483647 w 72"/>
                  <a:gd name="T9" fmla="*/ 2147483647 h 19"/>
                  <a:gd name="T10" fmla="*/ 0 w 72"/>
                  <a:gd name="T11" fmla="*/ 2147483647 h 19"/>
                  <a:gd name="T12" fmla="*/ 0 w 72"/>
                  <a:gd name="T13" fmla="*/ 2147483647 h 19"/>
                  <a:gd name="T14" fmla="*/ 0 w 72"/>
                  <a:gd name="T15" fmla="*/ 2147483647 h 19"/>
                  <a:gd name="T16" fmla="*/ 0 w 72"/>
                  <a:gd name="T17" fmla="*/ 2147483647 h 19"/>
                  <a:gd name="T18" fmla="*/ 0 w 72"/>
                  <a:gd name="T19" fmla="*/ 2147483647 h 19"/>
                  <a:gd name="T20" fmla="*/ 2147483647 w 72"/>
                  <a:gd name="T21" fmla="*/ 2147483647 h 19"/>
                  <a:gd name="T22" fmla="*/ 2147483647 w 72"/>
                  <a:gd name="T23" fmla="*/ 2147483647 h 19"/>
                  <a:gd name="T24" fmla="*/ 2147483647 w 72"/>
                  <a:gd name="T25" fmla="*/ 2147483647 h 19"/>
                  <a:gd name="T26" fmla="*/ 2147483647 w 72"/>
                  <a:gd name="T27" fmla="*/ 2147483647 h 19"/>
                  <a:gd name="T28" fmla="*/ 2147483647 w 72"/>
                  <a:gd name="T29" fmla="*/ 2147483647 h 19"/>
                  <a:gd name="T30" fmla="*/ 2147483647 w 72"/>
                  <a:gd name="T31" fmla="*/ 2147483647 h 19"/>
                  <a:gd name="T32" fmla="*/ 2147483647 w 72"/>
                  <a:gd name="T33" fmla="*/ 2147483647 h 19"/>
                  <a:gd name="T34" fmla="*/ 2147483647 w 72"/>
                  <a:gd name="T35" fmla="*/ 2147483647 h 19"/>
                  <a:gd name="T36" fmla="*/ 2147483647 w 72"/>
                  <a:gd name="T37" fmla="*/ 2147483647 h 19"/>
                  <a:gd name="T38" fmla="*/ 2147483647 w 72"/>
                  <a:gd name="T39" fmla="*/ 2147483647 h 19"/>
                  <a:gd name="T40" fmla="*/ 2147483647 w 72"/>
                  <a:gd name="T41" fmla="*/ 2147483647 h 19"/>
                  <a:gd name="T42" fmla="*/ 2147483647 w 72"/>
                  <a:gd name="T43" fmla="*/ 2147483647 h 19"/>
                  <a:gd name="T44" fmla="*/ 2147483647 w 72"/>
                  <a:gd name="T45" fmla="*/ 2147483647 h 19"/>
                  <a:gd name="T46" fmla="*/ 2147483647 w 72"/>
                  <a:gd name="T47" fmla="*/ 2147483647 h 19"/>
                  <a:gd name="T48" fmla="*/ 2147483647 w 72"/>
                  <a:gd name="T49" fmla="*/ 2147483647 h 19"/>
                  <a:gd name="T50" fmla="*/ 2147483647 w 72"/>
                  <a:gd name="T51" fmla="*/ 2147483647 h 19"/>
                  <a:gd name="T52" fmla="*/ 2147483647 w 72"/>
                  <a:gd name="T53" fmla="*/ 2147483647 h 19"/>
                  <a:gd name="T54" fmla="*/ 2147483647 w 72"/>
                  <a:gd name="T55" fmla="*/ 0 h 19"/>
                  <a:gd name="T56" fmla="*/ 2147483647 w 72"/>
                  <a:gd name="T57" fmla="*/ 0 h 19"/>
                  <a:gd name="T58" fmla="*/ 2147483647 w 72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19"/>
                  <a:gd name="T92" fmla="*/ 72 w 72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58" y="19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70" y="17"/>
                    </a:lnTo>
                    <a:lnTo>
                      <a:pt x="70" y="13"/>
                    </a:lnTo>
                    <a:lnTo>
                      <a:pt x="70" y="11"/>
                    </a:lnTo>
                    <a:lnTo>
                      <a:pt x="72" y="11"/>
                    </a:lnTo>
                    <a:lnTo>
                      <a:pt x="70" y="8"/>
                    </a:lnTo>
                    <a:lnTo>
                      <a:pt x="70" y="5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" name="Line 97"/>
              <p:cNvSpPr>
                <a:spLocks noChangeShapeType="1"/>
              </p:cNvSpPr>
              <p:nvPr/>
            </p:nvSpPr>
            <p:spPr bwMode="auto">
              <a:xfrm>
                <a:off x="2613026" y="16256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" name="Freeform 98"/>
              <p:cNvSpPr>
                <a:spLocks/>
              </p:cNvSpPr>
              <p:nvPr/>
            </p:nvSpPr>
            <p:spPr bwMode="auto">
              <a:xfrm>
                <a:off x="2611438" y="1625600"/>
                <a:ext cx="57150" cy="6350"/>
              </a:xfrm>
              <a:custGeom>
                <a:avLst/>
                <a:gdLst>
                  <a:gd name="T0" fmla="*/ 2147483647 w 184"/>
                  <a:gd name="T1" fmla="*/ 0 h 19"/>
                  <a:gd name="T2" fmla="*/ 2147483647 w 184"/>
                  <a:gd name="T3" fmla="*/ 0 h 19"/>
                  <a:gd name="T4" fmla="*/ 2147483647 w 184"/>
                  <a:gd name="T5" fmla="*/ 2147483647 h 19"/>
                  <a:gd name="T6" fmla="*/ 2147483647 w 184"/>
                  <a:gd name="T7" fmla="*/ 2147483647 h 19"/>
                  <a:gd name="T8" fmla="*/ 0 w 184"/>
                  <a:gd name="T9" fmla="*/ 2147483647 h 19"/>
                  <a:gd name="T10" fmla="*/ 0 w 184"/>
                  <a:gd name="T11" fmla="*/ 2147483647 h 19"/>
                  <a:gd name="T12" fmla="*/ 0 w 184"/>
                  <a:gd name="T13" fmla="*/ 2147483647 h 19"/>
                  <a:gd name="T14" fmla="*/ 0 w 184"/>
                  <a:gd name="T15" fmla="*/ 2147483647 h 19"/>
                  <a:gd name="T16" fmla="*/ 0 w 184"/>
                  <a:gd name="T17" fmla="*/ 2147483647 h 19"/>
                  <a:gd name="T18" fmla="*/ 0 w 184"/>
                  <a:gd name="T19" fmla="*/ 2147483647 h 19"/>
                  <a:gd name="T20" fmla="*/ 0 w 184"/>
                  <a:gd name="T21" fmla="*/ 2147483647 h 19"/>
                  <a:gd name="T22" fmla="*/ 2147483647 w 184"/>
                  <a:gd name="T23" fmla="*/ 2147483647 h 19"/>
                  <a:gd name="T24" fmla="*/ 2147483647 w 184"/>
                  <a:gd name="T25" fmla="*/ 2147483647 h 19"/>
                  <a:gd name="T26" fmla="*/ 2147483647 w 184"/>
                  <a:gd name="T27" fmla="*/ 2147483647 h 19"/>
                  <a:gd name="T28" fmla="*/ 2147483647 w 184"/>
                  <a:gd name="T29" fmla="*/ 2147483647 h 19"/>
                  <a:gd name="T30" fmla="*/ 2147483647 w 184"/>
                  <a:gd name="T31" fmla="*/ 2147483647 h 19"/>
                  <a:gd name="T32" fmla="*/ 2147483647 w 184"/>
                  <a:gd name="T33" fmla="*/ 2147483647 h 19"/>
                  <a:gd name="T34" fmla="*/ 2147483647 w 184"/>
                  <a:gd name="T35" fmla="*/ 2147483647 h 19"/>
                  <a:gd name="T36" fmla="*/ 2147483647 w 184"/>
                  <a:gd name="T37" fmla="*/ 2147483647 h 19"/>
                  <a:gd name="T38" fmla="*/ 2147483647 w 184"/>
                  <a:gd name="T39" fmla="*/ 2147483647 h 19"/>
                  <a:gd name="T40" fmla="*/ 2147483647 w 184"/>
                  <a:gd name="T41" fmla="*/ 2147483647 h 19"/>
                  <a:gd name="T42" fmla="*/ 2147483647 w 184"/>
                  <a:gd name="T43" fmla="*/ 2147483647 h 19"/>
                  <a:gd name="T44" fmla="*/ 2147483647 w 184"/>
                  <a:gd name="T45" fmla="*/ 2147483647 h 19"/>
                  <a:gd name="T46" fmla="*/ 2147483647 w 184"/>
                  <a:gd name="T47" fmla="*/ 2147483647 h 19"/>
                  <a:gd name="T48" fmla="*/ 2147483647 w 184"/>
                  <a:gd name="T49" fmla="*/ 2147483647 h 19"/>
                  <a:gd name="T50" fmla="*/ 2147483647 w 184"/>
                  <a:gd name="T51" fmla="*/ 2147483647 h 19"/>
                  <a:gd name="T52" fmla="*/ 2147483647 w 184"/>
                  <a:gd name="T53" fmla="*/ 2147483647 h 19"/>
                  <a:gd name="T54" fmla="*/ 2147483647 w 184"/>
                  <a:gd name="T55" fmla="*/ 0 h 19"/>
                  <a:gd name="T56" fmla="*/ 2147483647 w 184"/>
                  <a:gd name="T57" fmla="*/ 0 h 19"/>
                  <a:gd name="T58" fmla="*/ 2147483647 w 184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4"/>
                  <a:gd name="T91" fmla="*/ 0 h 19"/>
                  <a:gd name="T92" fmla="*/ 184 w 184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4" h="19">
                    <a:moveTo>
                      <a:pt x="9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170" y="19"/>
                    </a:lnTo>
                    <a:lnTo>
                      <a:pt x="176" y="19"/>
                    </a:lnTo>
                    <a:lnTo>
                      <a:pt x="179" y="19"/>
                    </a:lnTo>
                    <a:lnTo>
                      <a:pt x="179" y="17"/>
                    </a:lnTo>
                    <a:lnTo>
                      <a:pt x="181" y="17"/>
                    </a:lnTo>
                    <a:lnTo>
                      <a:pt x="181" y="13"/>
                    </a:lnTo>
                    <a:lnTo>
                      <a:pt x="184" y="11"/>
                    </a:lnTo>
                    <a:lnTo>
                      <a:pt x="184" y="8"/>
                    </a:lnTo>
                    <a:lnTo>
                      <a:pt x="181" y="5"/>
                    </a:lnTo>
                    <a:lnTo>
                      <a:pt x="181" y="2"/>
                    </a:lnTo>
                    <a:lnTo>
                      <a:pt x="179" y="2"/>
                    </a:lnTo>
                    <a:lnTo>
                      <a:pt x="176" y="0"/>
                    </a:lnTo>
                    <a:lnTo>
                      <a:pt x="17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" name="Line 99"/>
              <p:cNvSpPr>
                <a:spLocks noChangeShapeType="1"/>
              </p:cNvSpPr>
              <p:nvPr/>
            </p:nvSpPr>
            <p:spPr bwMode="auto">
              <a:xfrm>
                <a:off x="2668588" y="16287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" name="Freeform 100"/>
              <p:cNvSpPr>
                <a:spLocks/>
              </p:cNvSpPr>
              <p:nvPr/>
            </p:nvSpPr>
            <p:spPr bwMode="auto">
              <a:xfrm>
                <a:off x="2662238" y="1625600"/>
                <a:ext cx="6350" cy="12700"/>
              </a:xfrm>
              <a:custGeom>
                <a:avLst/>
                <a:gdLst>
                  <a:gd name="T0" fmla="*/ 2147483647 w 20"/>
                  <a:gd name="T1" fmla="*/ 2147483647 h 42"/>
                  <a:gd name="T2" fmla="*/ 2147483647 w 20"/>
                  <a:gd name="T3" fmla="*/ 2147483647 h 42"/>
                  <a:gd name="T4" fmla="*/ 2147483647 w 20"/>
                  <a:gd name="T5" fmla="*/ 2147483647 h 42"/>
                  <a:gd name="T6" fmla="*/ 2147483647 w 20"/>
                  <a:gd name="T7" fmla="*/ 2147483647 h 42"/>
                  <a:gd name="T8" fmla="*/ 2147483647 w 20"/>
                  <a:gd name="T9" fmla="*/ 2147483647 h 42"/>
                  <a:gd name="T10" fmla="*/ 2147483647 w 20"/>
                  <a:gd name="T11" fmla="*/ 2147483647 h 42"/>
                  <a:gd name="T12" fmla="*/ 2147483647 w 20"/>
                  <a:gd name="T13" fmla="*/ 0 h 42"/>
                  <a:gd name="T14" fmla="*/ 2147483647 w 20"/>
                  <a:gd name="T15" fmla="*/ 0 h 42"/>
                  <a:gd name="T16" fmla="*/ 2147483647 w 20"/>
                  <a:gd name="T17" fmla="*/ 0 h 42"/>
                  <a:gd name="T18" fmla="*/ 2147483647 w 20"/>
                  <a:gd name="T19" fmla="*/ 2147483647 h 42"/>
                  <a:gd name="T20" fmla="*/ 2147483647 w 20"/>
                  <a:gd name="T21" fmla="*/ 2147483647 h 42"/>
                  <a:gd name="T22" fmla="*/ 2147483647 w 20"/>
                  <a:gd name="T23" fmla="*/ 2147483647 h 42"/>
                  <a:gd name="T24" fmla="*/ 0 w 20"/>
                  <a:gd name="T25" fmla="*/ 2147483647 h 42"/>
                  <a:gd name="T26" fmla="*/ 0 w 20"/>
                  <a:gd name="T27" fmla="*/ 2147483647 h 42"/>
                  <a:gd name="T28" fmla="*/ 0 w 20"/>
                  <a:gd name="T29" fmla="*/ 2147483647 h 42"/>
                  <a:gd name="T30" fmla="*/ 0 w 20"/>
                  <a:gd name="T31" fmla="*/ 2147483647 h 42"/>
                  <a:gd name="T32" fmla="*/ 0 w 20"/>
                  <a:gd name="T33" fmla="*/ 2147483647 h 42"/>
                  <a:gd name="T34" fmla="*/ 2147483647 w 20"/>
                  <a:gd name="T35" fmla="*/ 2147483647 h 42"/>
                  <a:gd name="T36" fmla="*/ 2147483647 w 20"/>
                  <a:gd name="T37" fmla="*/ 2147483647 h 42"/>
                  <a:gd name="T38" fmla="*/ 2147483647 w 20"/>
                  <a:gd name="T39" fmla="*/ 2147483647 h 42"/>
                  <a:gd name="T40" fmla="*/ 2147483647 w 20"/>
                  <a:gd name="T41" fmla="*/ 2147483647 h 42"/>
                  <a:gd name="T42" fmla="*/ 2147483647 w 20"/>
                  <a:gd name="T43" fmla="*/ 2147483647 h 42"/>
                  <a:gd name="T44" fmla="*/ 2147483647 w 20"/>
                  <a:gd name="T45" fmla="*/ 2147483647 h 42"/>
                  <a:gd name="T46" fmla="*/ 2147483647 w 20"/>
                  <a:gd name="T47" fmla="*/ 2147483647 h 42"/>
                  <a:gd name="T48" fmla="*/ 2147483647 w 20"/>
                  <a:gd name="T49" fmla="*/ 2147483647 h 42"/>
                  <a:gd name="T50" fmla="*/ 2147483647 w 20"/>
                  <a:gd name="T51" fmla="*/ 2147483647 h 42"/>
                  <a:gd name="T52" fmla="*/ 2147483647 w 20"/>
                  <a:gd name="T53" fmla="*/ 2147483647 h 42"/>
                  <a:gd name="T54" fmla="*/ 2147483647 w 20"/>
                  <a:gd name="T55" fmla="*/ 2147483647 h 42"/>
                  <a:gd name="T56" fmla="*/ 2147483647 w 20"/>
                  <a:gd name="T57" fmla="*/ 2147483647 h 42"/>
                  <a:gd name="T58" fmla="*/ 2147483647 w 20"/>
                  <a:gd name="T59" fmla="*/ 2147483647 h 4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2"/>
                  <a:gd name="T92" fmla="*/ 20 w 20"/>
                  <a:gd name="T93" fmla="*/ 42 h 4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2">
                    <a:moveTo>
                      <a:pt x="20" y="11"/>
                    </a:moveTo>
                    <a:lnTo>
                      <a:pt x="20" y="8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6" y="42"/>
                    </a:lnTo>
                    <a:lnTo>
                      <a:pt x="9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40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" name="Line 101"/>
              <p:cNvSpPr>
                <a:spLocks noChangeShapeType="1"/>
              </p:cNvSpPr>
              <p:nvPr/>
            </p:nvSpPr>
            <p:spPr bwMode="auto">
              <a:xfrm>
                <a:off x="2665413" y="16319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" name="Freeform 102"/>
              <p:cNvSpPr>
                <a:spLocks/>
              </p:cNvSpPr>
              <p:nvPr/>
            </p:nvSpPr>
            <p:spPr bwMode="auto">
              <a:xfrm>
                <a:off x="2662238" y="1631950"/>
                <a:ext cx="11113" cy="6350"/>
              </a:xfrm>
              <a:custGeom>
                <a:avLst/>
                <a:gdLst>
                  <a:gd name="T0" fmla="*/ 2147483647 w 31"/>
                  <a:gd name="T1" fmla="*/ 0 h 19"/>
                  <a:gd name="T2" fmla="*/ 2147483647 w 31"/>
                  <a:gd name="T3" fmla="*/ 2147483647 h 19"/>
                  <a:gd name="T4" fmla="*/ 2147483647 w 31"/>
                  <a:gd name="T5" fmla="*/ 2147483647 h 19"/>
                  <a:gd name="T6" fmla="*/ 2147483647 w 31"/>
                  <a:gd name="T7" fmla="*/ 2147483647 h 19"/>
                  <a:gd name="T8" fmla="*/ 2147483647 w 31"/>
                  <a:gd name="T9" fmla="*/ 2147483647 h 19"/>
                  <a:gd name="T10" fmla="*/ 0 w 31"/>
                  <a:gd name="T11" fmla="*/ 2147483647 h 19"/>
                  <a:gd name="T12" fmla="*/ 0 w 31"/>
                  <a:gd name="T13" fmla="*/ 2147483647 h 19"/>
                  <a:gd name="T14" fmla="*/ 0 w 31"/>
                  <a:gd name="T15" fmla="*/ 2147483647 h 19"/>
                  <a:gd name="T16" fmla="*/ 0 w 31"/>
                  <a:gd name="T17" fmla="*/ 2147483647 h 19"/>
                  <a:gd name="T18" fmla="*/ 0 w 31"/>
                  <a:gd name="T19" fmla="*/ 2147483647 h 19"/>
                  <a:gd name="T20" fmla="*/ 2147483647 w 31"/>
                  <a:gd name="T21" fmla="*/ 2147483647 h 19"/>
                  <a:gd name="T22" fmla="*/ 2147483647 w 31"/>
                  <a:gd name="T23" fmla="*/ 2147483647 h 19"/>
                  <a:gd name="T24" fmla="*/ 2147483647 w 31"/>
                  <a:gd name="T25" fmla="*/ 2147483647 h 19"/>
                  <a:gd name="T26" fmla="*/ 2147483647 w 31"/>
                  <a:gd name="T27" fmla="*/ 2147483647 h 19"/>
                  <a:gd name="T28" fmla="*/ 2147483647 w 31"/>
                  <a:gd name="T29" fmla="*/ 2147483647 h 19"/>
                  <a:gd name="T30" fmla="*/ 2147483647 w 31"/>
                  <a:gd name="T31" fmla="*/ 2147483647 h 19"/>
                  <a:gd name="T32" fmla="*/ 2147483647 w 31"/>
                  <a:gd name="T33" fmla="*/ 2147483647 h 19"/>
                  <a:gd name="T34" fmla="*/ 2147483647 w 31"/>
                  <a:gd name="T35" fmla="*/ 2147483647 h 19"/>
                  <a:gd name="T36" fmla="*/ 2147483647 w 31"/>
                  <a:gd name="T37" fmla="*/ 2147483647 h 19"/>
                  <a:gd name="T38" fmla="*/ 2147483647 w 31"/>
                  <a:gd name="T39" fmla="*/ 2147483647 h 19"/>
                  <a:gd name="T40" fmla="*/ 2147483647 w 31"/>
                  <a:gd name="T41" fmla="*/ 2147483647 h 19"/>
                  <a:gd name="T42" fmla="*/ 2147483647 w 31"/>
                  <a:gd name="T43" fmla="*/ 2147483647 h 19"/>
                  <a:gd name="T44" fmla="*/ 2147483647 w 31"/>
                  <a:gd name="T45" fmla="*/ 2147483647 h 19"/>
                  <a:gd name="T46" fmla="*/ 2147483647 w 31"/>
                  <a:gd name="T47" fmla="*/ 2147483647 h 19"/>
                  <a:gd name="T48" fmla="*/ 2147483647 w 31"/>
                  <a:gd name="T49" fmla="*/ 2147483647 h 19"/>
                  <a:gd name="T50" fmla="*/ 2147483647 w 31"/>
                  <a:gd name="T51" fmla="*/ 2147483647 h 19"/>
                  <a:gd name="T52" fmla="*/ 2147483647 w 31"/>
                  <a:gd name="T53" fmla="*/ 2147483647 h 19"/>
                  <a:gd name="T54" fmla="*/ 2147483647 w 31"/>
                  <a:gd name="T55" fmla="*/ 2147483647 h 19"/>
                  <a:gd name="T56" fmla="*/ 2147483647 w 31"/>
                  <a:gd name="T57" fmla="*/ 0 h 19"/>
                  <a:gd name="T58" fmla="*/ 2147483647 w 3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19"/>
                  <a:gd name="T92" fmla="*/ 31 w 3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19">
                    <a:moveTo>
                      <a:pt x="9" y="0"/>
                    </a:move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15" y="19"/>
                    </a:lnTo>
                    <a:lnTo>
                      <a:pt x="23" y="19"/>
                    </a:lnTo>
                    <a:lnTo>
                      <a:pt x="26" y="19"/>
                    </a:lnTo>
                    <a:lnTo>
                      <a:pt x="29" y="17"/>
                    </a:lnTo>
                    <a:lnTo>
                      <a:pt x="29" y="14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" name="Line 103"/>
              <p:cNvSpPr>
                <a:spLocks noChangeShapeType="1"/>
              </p:cNvSpPr>
              <p:nvPr/>
            </p:nvSpPr>
            <p:spPr bwMode="auto">
              <a:xfrm>
                <a:off x="2668588" y="16319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" name="Freeform 104"/>
              <p:cNvSpPr>
                <a:spLocks/>
              </p:cNvSpPr>
              <p:nvPr/>
            </p:nvSpPr>
            <p:spPr bwMode="auto">
              <a:xfrm>
                <a:off x="2667001" y="1631950"/>
                <a:ext cx="17463" cy="6350"/>
              </a:xfrm>
              <a:custGeom>
                <a:avLst/>
                <a:gdLst>
                  <a:gd name="T0" fmla="*/ 2147483647 w 58"/>
                  <a:gd name="T1" fmla="*/ 0 h 19"/>
                  <a:gd name="T2" fmla="*/ 2147483647 w 58"/>
                  <a:gd name="T3" fmla="*/ 2147483647 h 19"/>
                  <a:gd name="T4" fmla="*/ 2147483647 w 58"/>
                  <a:gd name="T5" fmla="*/ 2147483647 h 19"/>
                  <a:gd name="T6" fmla="*/ 2147483647 w 58"/>
                  <a:gd name="T7" fmla="*/ 2147483647 h 19"/>
                  <a:gd name="T8" fmla="*/ 0 w 58"/>
                  <a:gd name="T9" fmla="*/ 2147483647 h 19"/>
                  <a:gd name="T10" fmla="*/ 0 w 58"/>
                  <a:gd name="T11" fmla="*/ 2147483647 h 19"/>
                  <a:gd name="T12" fmla="*/ 0 w 58"/>
                  <a:gd name="T13" fmla="*/ 2147483647 h 19"/>
                  <a:gd name="T14" fmla="*/ 0 w 58"/>
                  <a:gd name="T15" fmla="*/ 2147483647 h 19"/>
                  <a:gd name="T16" fmla="*/ 0 w 58"/>
                  <a:gd name="T17" fmla="*/ 2147483647 h 19"/>
                  <a:gd name="T18" fmla="*/ 0 w 58"/>
                  <a:gd name="T19" fmla="*/ 2147483647 h 19"/>
                  <a:gd name="T20" fmla="*/ 0 w 58"/>
                  <a:gd name="T21" fmla="*/ 2147483647 h 19"/>
                  <a:gd name="T22" fmla="*/ 2147483647 w 58"/>
                  <a:gd name="T23" fmla="*/ 2147483647 h 19"/>
                  <a:gd name="T24" fmla="*/ 2147483647 w 58"/>
                  <a:gd name="T25" fmla="*/ 2147483647 h 19"/>
                  <a:gd name="T26" fmla="*/ 2147483647 w 58"/>
                  <a:gd name="T27" fmla="*/ 2147483647 h 19"/>
                  <a:gd name="T28" fmla="*/ 2147483647 w 58"/>
                  <a:gd name="T29" fmla="*/ 2147483647 h 19"/>
                  <a:gd name="T30" fmla="*/ 2147483647 w 58"/>
                  <a:gd name="T31" fmla="*/ 2147483647 h 19"/>
                  <a:gd name="T32" fmla="*/ 2147483647 w 58"/>
                  <a:gd name="T33" fmla="*/ 2147483647 h 19"/>
                  <a:gd name="T34" fmla="*/ 2147483647 w 58"/>
                  <a:gd name="T35" fmla="*/ 2147483647 h 19"/>
                  <a:gd name="T36" fmla="*/ 2147483647 w 58"/>
                  <a:gd name="T37" fmla="*/ 2147483647 h 19"/>
                  <a:gd name="T38" fmla="*/ 2147483647 w 58"/>
                  <a:gd name="T39" fmla="*/ 2147483647 h 19"/>
                  <a:gd name="T40" fmla="*/ 2147483647 w 58"/>
                  <a:gd name="T41" fmla="*/ 2147483647 h 19"/>
                  <a:gd name="T42" fmla="*/ 2147483647 w 58"/>
                  <a:gd name="T43" fmla="*/ 2147483647 h 19"/>
                  <a:gd name="T44" fmla="*/ 2147483647 w 58"/>
                  <a:gd name="T45" fmla="*/ 2147483647 h 19"/>
                  <a:gd name="T46" fmla="*/ 2147483647 w 58"/>
                  <a:gd name="T47" fmla="*/ 2147483647 h 19"/>
                  <a:gd name="T48" fmla="*/ 2147483647 w 58"/>
                  <a:gd name="T49" fmla="*/ 2147483647 h 19"/>
                  <a:gd name="T50" fmla="*/ 2147483647 w 58"/>
                  <a:gd name="T51" fmla="*/ 2147483647 h 19"/>
                  <a:gd name="T52" fmla="*/ 2147483647 w 58"/>
                  <a:gd name="T53" fmla="*/ 2147483647 h 19"/>
                  <a:gd name="T54" fmla="*/ 2147483647 w 58"/>
                  <a:gd name="T55" fmla="*/ 2147483647 h 19"/>
                  <a:gd name="T56" fmla="*/ 2147483647 w 58"/>
                  <a:gd name="T57" fmla="*/ 0 h 19"/>
                  <a:gd name="T58" fmla="*/ 2147483647 w 58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19"/>
                  <a:gd name="T92" fmla="*/ 58 w 58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19">
                    <a:moveTo>
                      <a:pt x="8" y="0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43" y="19"/>
                    </a:lnTo>
                    <a:lnTo>
                      <a:pt x="48" y="19"/>
                    </a:lnTo>
                    <a:lnTo>
                      <a:pt x="52" y="19"/>
                    </a:lnTo>
                    <a:lnTo>
                      <a:pt x="54" y="17"/>
                    </a:lnTo>
                    <a:lnTo>
                      <a:pt x="54" y="14"/>
                    </a:lnTo>
                    <a:lnTo>
                      <a:pt x="58" y="14"/>
                    </a:lnTo>
                    <a:lnTo>
                      <a:pt x="58" y="11"/>
                    </a:lnTo>
                    <a:lnTo>
                      <a:pt x="58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" name="Line 105"/>
              <p:cNvSpPr>
                <a:spLocks noChangeShapeType="1"/>
              </p:cNvSpPr>
              <p:nvPr/>
            </p:nvSpPr>
            <p:spPr bwMode="auto">
              <a:xfrm>
                <a:off x="2684463" y="163671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" name="Freeform 106"/>
              <p:cNvSpPr>
                <a:spLocks/>
              </p:cNvSpPr>
              <p:nvPr/>
            </p:nvSpPr>
            <p:spPr bwMode="auto">
              <a:xfrm>
                <a:off x="2678113" y="1631950"/>
                <a:ext cx="6350" cy="15875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2147483647 h 46"/>
                  <a:gd name="T12" fmla="*/ 2147483647 w 21"/>
                  <a:gd name="T13" fmla="*/ 2147483647 h 46"/>
                  <a:gd name="T14" fmla="*/ 2147483647 w 21"/>
                  <a:gd name="T15" fmla="*/ 0 h 46"/>
                  <a:gd name="T16" fmla="*/ 2147483647 w 21"/>
                  <a:gd name="T17" fmla="*/ 2147483647 h 46"/>
                  <a:gd name="T18" fmla="*/ 2147483647 w 21"/>
                  <a:gd name="T19" fmla="*/ 2147483647 h 46"/>
                  <a:gd name="T20" fmla="*/ 2147483647 w 21"/>
                  <a:gd name="T21" fmla="*/ 2147483647 h 46"/>
                  <a:gd name="T22" fmla="*/ 0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0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1"/>
                    </a:moveTo>
                    <a:lnTo>
                      <a:pt x="21" y="8"/>
                    </a:lnTo>
                    <a:lnTo>
                      <a:pt x="17" y="6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5" y="43"/>
                    </a:lnTo>
                    <a:lnTo>
                      <a:pt x="17" y="40"/>
                    </a:lnTo>
                    <a:lnTo>
                      <a:pt x="21" y="37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" name="Line 107"/>
              <p:cNvSpPr>
                <a:spLocks noChangeShapeType="1"/>
              </p:cNvSpPr>
              <p:nvPr/>
            </p:nvSpPr>
            <p:spPr bwMode="auto">
              <a:xfrm>
                <a:off x="2681288" y="163988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" name="Freeform 108"/>
              <p:cNvSpPr>
                <a:spLocks/>
              </p:cNvSpPr>
              <p:nvPr/>
            </p:nvSpPr>
            <p:spPr bwMode="auto">
              <a:xfrm>
                <a:off x="2678113" y="1639887"/>
                <a:ext cx="14288" cy="7938"/>
              </a:xfrm>
              <a:custGeom>
                <a:avLst/>
                <a:gdLst>
                  <a:gd name="T0" fmla="*/ 2147483647 w 46"/>
                  <a:gd name="T1" fmla="*/ 0 h 21"/>
                  <a:gd name="T2" fmla="*/ 2147483647 w 46"/>
                  <a:gd name="T3" fmla="*/ 0 h 21"/>
                  <a:gd name="T4" fmla="*/ 2147483647 w 46"/>
                  <a:gd name="T5" fmla="*/ 0 h 21"/>
                  <a:gd name="T6" fmla="*/ 2147483647 w 46"/>
                  <a:gd name="T7" fmla="*/ 2147483647 h 21"/>
                  <a:gd name="T8" fmla="*/ 0 w 46"/>
                  <a:gd name="T9" fmla="*/ 2147483647 h 21"/>
                  <a:gd name="T10" fmla="*/ 0 w 46"/>
                  <a:gd name="T11" fmla="*/ 2147483647 h 21"/>
                  <a:gd name="T12" fmla="*/ 0 w 46"/>
                  <a:gd name="T13" fmla="*/ 2147483647 h 21"/>
                  <a:gd name="T14" fmla="*/ 0 w 46"/>
                  <a:gd name="T15" fmla="*/ 2147483647 h 21"/>
                  <a:gd name="T16" fmla="*/ 0 w 46"/>
                  <a:gd name="T17" fmla="*/ 2147483647 h 21"/>
                  <a:gd name="T18" fmla="*/ 0 w 46"/>
                  <a:gd name="T19" fmla="*/ 2147483647 h 21"/>
                  <a:gd name="T20" fmla="*/ 0 w 46"/>
                  <a:gd name="T21" fmla="*/ 2147483647 h 21"/>
                  <a:gd name="T22" fmla="*/ 2147483647 w 46"/>
                  <a:gd name="T23" fmla="*/ 2147483647 h 21"/>
                  <a:gd name="T24" fmla="*/ 2147483647 w 46"/>
                  <a:gd name="T25" fmla="*/ 2147483647 h 21"/>
                  <a:gd name="T26" fmla="*/ 2147483647 w 46"/>
                  <a:gd name="T27" fmla="*/ 2147483647 h 21"/>
                  <a:gd name="T28" fmla="*/ 2147483647 w 46"/>
                  <a:gd name="T29" fmla="*/ 2147483647 h 21"/>
                  <a:gd name="T30" fmla="*/ 2147483647 w 46"/>
                  <a:gd name="T31" fmla="*/ 2147483647 h 21"/>
                  <a:gd name="T32" fmla="*/ 2147483647 w 46"/>
                  <a:gd name="T33" fmla="*/ 2147483647 h 21"/>
                  <a:gd name="T34" fmla="*/ 2147483647 w 46"/>
                  <a:gd name="T35" fmla="*/ 2147483647 h 21"/>
                  <a:gd name="T36" fmla="*/ 2147483647 w 46"/>
                  <a:gd name="T37" fmla="*/ 2147483647 h 21"/>
                  <a:gd name="T38" fmla="*/ 2147483647 w 46"/>
                  <a:gd name="T39" fmla="*/ 2147483647 h 21"/>
                  <a:gd name="T40" fmla="*/ 2147483647 w 46"/>
                  <a:gd name="T41" fmla="*/ 2147483647 h 21"/>
                  <a:gd name="T42" fmla="*/ 2147483647 w 46"/>
                  <a:gd name="T43" fmla="*/ 2147483647 h 21"/>
                  <a:gd name="T44" fmla="*/ 2147483647 w 46"/>
                  <a:gd name="T45" fmla="*/ 2147483647 h 21"/>
                  <a:gd name="T46" fmla="*/ 2147483647 w 46"/>
                  <a:gd name="T47" fmla="*/ 2147483647 h 21"/>
                  <a:gd name="T48" fmla="*/ 2147483647 w 46"/>
                  <a:gd name="T49" fmla="*/ 2147483647 h 21"/>
                  <a:gd name="T50" fmla="*/ 2147483647 w 46"/>
                  <a:gd name="T51" fmla="*/ 2147483647 h 21"/>
                  <a:gd name="T52" fmla="*/ 2147483647 w 46"/>
                  <a:gd name="T53" fmla="*/ 0 h 21"/>
                  <a:gd name="T54" fmla="*/ 2147483647 w 46"/>
                  <a:gd name="T55" fmla="*/ 0 h 21"/>
                  <a:gd name="T56" fmla="*/ 2147483647 w 46"/>
                  <a:gd name="T57" fmla="*/ 0 h 21"/>
                  <a:gd name="T58" fmla="*/ 2147483647 w 4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1"/>
                  <a:gd name="T92" fmla="*/ 46 w 4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1">
                    <a:moveTo>
                      <a:pt x="9" y="0"/>
                    </a:moveTo>
                    <a:lnTo>
                      <a:pt x="6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32" y="21"/>
                    </a:lnTo>
                    <a:lnTo>
                      <a:pt x="38" y="21"/>
                    </a:lnTo>
                    <a:lnTo>
                      <a:pt x="40" y="18"/>
                    </a:lnTo>
                    <a:lnTo>
                      <a:pt x="44" y="18"/>
                    </a:lnTo>
                    <a:lnTo>
                      <a:pt x="44" y="15"/>
                    </a:lnTo>
                    <a:lnTo>
                      <a:pt x="46" y="15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6" y="6"/>
                    </a:lnTo>
                    <a:lnTo>
                      <a:pt x="44" y="4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" name="Line 109"/>
              <p:cNvSpPr>
                <a:spLocks noChangeShapeType="1"/>
              </p:cNvSpPr>
              <p:nvPr/>
            </p:nvSpPr>
            <p:spPr bwMode="auto">
              <a:xfrm>
                <a:off x="2692401" y="164306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" name="Freeform 110"/>
              <p:cNvSpPr>
                <a:spLocks/>
              </p:cNvSpPr>
              <p:nvPr/>
            </p:nvSpPr>
            <p:spPr bwMode="auto">
              <a:xfrm>
                <a:off x="2686051" y="1639887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10"/>
                    </a:moveTo>
                    <a:lnTo>
                      <a:pt x="20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3" y="41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8" y="41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" name="Line 111"/>
              <p:cNvSpPr>
                <a:spLocks noChangeShapeType="1"/>
              </p:cNvSpPr>
              <p:nvPr/>
            </p:nvSpPr>
            <p:spPr bwMode="auto">
              <a:xfrm>
                <a:off x="2690813" y="16478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" name="Freeform 112"/>
              <p:cNvSpPr>
                <a:spLocks/>
              </p:cNvSpPr>
              <p:nvPr/>
            </p:nvSpPr>
            <p:spPr bwMode="auto">
              <a:xfrm>
                <a:off x="2686051" y="1647825"/>
                <a:ext cx="22225" cy="6350"/>
              </a:xfrm>
              <a:custGeom>
                <a:avLst/>
                <a:gdLst>
                  <a:gd name="T0" fmla="*/ 2147483647 w 69"/>
                  <a:gd name="T1" fmla="*/ 0 h 20"/>
                  <a:gd name="T2" fmla="*/ 2147483647 w 69"/>
                  <a:gd name="T3" fmla="*/ 0 h 20"/>
                  <a:gd name="T4" fmla="*/ 2147483647 w 69"/>
                  <a:gd name="T5" fmla="*/ 0 h 20"/>
                  <a:gd name="T6" fmla="*/ 2147483647 w 69"/>
                  <a:gd name="T7" fmla="*/ 2147483647 h 20"/>
                  <a:gd name="T8" fmla="*/ 2147483647 w 69"/>
                  <a:gd name="T9" fmla="*/ 2147483647 h 20"/>
                  <a:gd name="T10" fmla="*/ 0 w 69"/>
                  <a:gd name="T11" fmla="*/ 2147483647 h 20"/>
                  <a:gd name="T12" fmla="*/ 0 w 69"/>
                  <a:gd name="T13" fmla="*/ 2147483647 h 20"/>
                  <a:gd name="T14" fmla="*/ 0 w 69"/>
                  <a:gd name="T15" fmla="*/ 2147483647 h 20"/>
                  <a:gd name="T16" fmla="*/ 0 w 69"/>
                  <a:gd name="T17" fmla="*/ 2147483647 h 20"/>
                  <a:gd name="T18" fmla="*/ 0 w 69"/>
                  <a:gd name="T19" fmla="*/ 2147483647 h 20"/>
                  <a:gd name="T20" fmla="*/ 2147483647 w 69"/>
                  <a:gd name="T21" fmla="*/ 2147483647 h 20"/>
                  <a:gd name="T22" fmla="*/ 2147483647 w 69"/>
                  <a:gd name="T23" fmla="*/ 2147483647 h 20"/>
                  <a:gd name="T24" fmla="*/ 2147483647 w 69"/>
                  <a:gd name="T25" fmla="*/ 2147483647 h 20"/>
                  <a:gd name="T26" fmla="*/ 2147483647 w 69"/>
                  <a:gd name="T27" fmla="*/ 2147483647 h 20"/>
                  <a:gd name="T28" fmla="*/ 2147483647 w 69"/>
                  <a:gd name="T29" fmla="*/ 2147483647 h 20"/>
                  <a:gd name="T30" fmla="*/ 2147483647 w 69"/>
                  <a:gd name="T31" fmla="*/ 2147483647 h 20"/>
                  <a:gd name="T32" fmla="*/ 2147483647 w 69"/>
                  <a:gd name="T33" fmla="*/ 2147483647 h 20"/>
                  <a:gd name="T34" fmla="*/ 2147483647 w 69"/>
                  <a:gd name="T35" fmla="*/ 2147483647 h 20"/>
                  <a:gd name="T36" fmla="*/ 2147483647 w 69"/>
                  <a:gd name="T37" fmla="*/ 2147483647 h 20"/>
                  <a:gd name="T38" fmla="*/ 2147483647 w 69"/>
                  <a:gd name="T39" fmla="*/ 2147483647 h 20"/>
                  <a:gd name="T40" fmla="*/ 2147483647 w 69"/>
                  <a:gd name="T41" fmla="*/ 2147483647 h 20"/>
                  <a:gd name="T42" fmla="*/ 2147483647 w 69"/>
                  <a:gd name="T43" fmla="*/ 2147483647 h 20"/>
                  <a:gd name="T44" fmla="*/ 2147483647 w 69"/>
                  <a:gd name="T45" fmla="*/ 2147483647 h 20"/>
                  <a:gd name="T46" fmla="*/ 2147483647 w 69"/>
                  <a:gd name="T47" fmla="*/ 2147483647 h 20"/>
                  <a:gd name="T48" fmla="*/ 2147483647 w 69"/>
                  <a:gd name="T49" fmla="*/ 2147483647 h 20"/>
                  <a:gd name="T50" fmla="*/ 2147483647 w 69"/>
                  <a:gd name="T51" fmla="*/ 2147483647 h 20"/>
                  <a:gd name="T52" fmla="*/ 2147483647 w 69"/>
                  <a:gd name="T53" fmla="*/ 0 h 20"/>
                  <a:gd name="T54" fmla="*/ 2147483647 w 69"/>
                  <a:gd name="T55" fmla="*/ 0 h 20"/>
                  <a:gd name="T56" fmla="*/ 2147483647 w 69"/>
                  <a:gd name="T57" fmla="*/ 0 h 20"/>
                  <a:gd name="T58" fmla="*/ 2147483647 w 6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9"/>
                  <a:gd name="T91" fmla="*/ 0 h 20"/>
                  <a:gd name="T92" fmla="*/ 69 w 6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9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55" y="20"/>
                    </a:lnTo>
                    <a:lnTo>
                      <a:pt x="61" y="20"/>
                    </a:lnTo>
                    <a:lnTo>
                      <a:pt x="63" y="20"/>
                    </a:lnTo>
                    <a:lnTo>
                      <a:pt x="67" y="18"/>
                    </a:lnTo>
                    <a:lnTo>
                      <a:pt x="69" y="14"/>
                    </a:lnTo>
                    <a:lnTo>
                      <a:pt x="69" y="12"/>
                    </a:lnTo>
                    <a:lnTo>
                      <a:pt x="69" y="10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" name="Line 113"/>
              <p:cNvSpPr>
                <a:spLocks noChangeShapeType="1"/>
              </p:cNvSpPr>
              <p:nvPr/>
            </p:nvSpPr>
            <p:spPr bwMode="auto">
              <a:xfrm>
                <a:off x="2708276" y="16510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" name="Freeform 114"/>
              <p:cNvSpPr>
                <a:spLocks/>
              </p:cNvSpPr>
              <p:nvPr/>
            </p:nvSpPr>
            <p:spPr bwMode="auto">
              <a:xfrm>
                <a:off x="2701926" y="1647825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12"/>
                    </a:moveTo>
                    <a:lnTo>
                      <a:pt x="20" y="10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20" y="38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" name="Line 115"/>
              <p:cNvSpPr>
                <a:spLocks noChangeShapeType="1"/>
              </p:cNvSpPr>
              <p:nvPr/>
            </p:nvSpPr>
            <p:spPr bwMode="auto">
              <a:xfrm>
                <a:off x="2706688" y="165576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" name="Freeform 116"/>
              <p:cNvSpPr>
                <a:spLocks/>
              </p:cNvSpPr>
              <p:nvPr/>
            </p:nvSpPr>
            <p:spPr bwMode="auto">
              <a:xfrm>
                <a:off x="2701926" y="1655762"/>
                <a:ext cx="34925" cy="6350"/>
              </a:xfrm>
              <a:custGeom>
                <a:avLst/>
                <a:gdLst>
                  <a:gd name="T0" fmla="*/ 2147483647 w 109"/>
                  <a:gd name="T1" fmla="*/ 0 h 19"/>
                  <a:gd name="T2" fmla="*/ 2147483647 w 109"/>
                  <a:gd name="T3" fmla="*/ 0 h 19"/>
                  <a:gd name="T4" fmla="*/ 2147483647 w 109"/>
                  <a:gd name="T5" fmla="*/ 2147483647 h 19"/>
                  <a:gd name="T6" fmla="*/ 2147483647 w 109"/>
                  <a:gd name="T7" fmla="*/ 2147483647 h 19"/>
                  <a:gd name="T8" fmla="*/ 2147483647 w 109"/>
                  <a:gd name="T9" fmla="*/ 2147483647 h 19"/>
                  <a:gd name="T10" fmla="*/ 0 w 109"/>
                  <a:gd name="T11" fmla="*/ 2147483647 h 19"/>
                  <a:gd name="T12" fmla="*/ 0 w 109"/>
                  <a:gd name="T13" fmla="*/ 2147483647 h 19"/>
                  <a:gd name="T14" fmla="*/ 0 w 109"/>
                  <a:gd name="T15" fmla="*/ 2147483647 h 19"/>
                  <a:gd name="T16" fmla="*/ 0 w 109"/>
                  <a:gd name="T17" fmla="*/ 2147483647 h 19"/>
                  <a:gd name="T18" fmla="*/ 0 w 109"/>
                  <a:gd name="T19" fmla="*/ 2147483647 h 19"/>
                  <a:gd name="T20" fmla="*/ 2147483647 w 109"/>
                  <a:gd name="T21" fmla="*/ 2147483647 h 19"/>
                  <a:gd name="T22" fmla="*/ 2147483647 w 109"/>
                  <a:gd name="T23" fmla="*/ 2147483647 h 19"/>
                  <a:gd name="T24" fmla="*/ 2147483647 w 109"/>
                  <a:gd name="T25" fmla="*/ 2147483647 h 19"/>
                  <a:gd name="T26" fmla="*/ 2147483647 w 109"/>
                  <a:gd name="T27" fmla="*/ 2147483647 h 19"/>
                  <a:gd name="T28" fmla="*/ 2147483647 w 109"/>
                  <a:gd name="T29" fmla="*/ 2147483647 h 19"/>
                  <a:gd name="T30" fmla="*/ 2147483647 w 109"/>
                  <a:gd name="T31" fmla="*/ 2147483647 h 19"/>
                  <a:gd name="T32" fmla="*/ 2147483647 w 109"/>
                  <a:gd name="T33" fmla="*/ 2147483647 h 19"/>
                  <a:gd name="T34" fmla="*/ 2147483647 w 109"/>
                  <a:gd name="T35" fmla="*/ 2147483647 h 19"/>
                  <a:gd name="T36" fmla="*/ 2147483647 w 109"/>
                  <a:gd name="T37" fmla="*/ 2147483647 h 19"/>
                  <a:gd name="T38" fmla="*/ 2147483647 w 109"/>
                  <a:gd name="T39" fmla="*/ 2147483647 h 19"/>
                  <a:gd name="T40" fmla="*/ 2147483647 w 109"/>
                  <a:gd name="T41" fmla="*/ 2147483647 h 19"/>
                  <a:gd name="T42" fmla="*/ 2147483647 w 109"/>
                  <a:gd name="T43" fmla="*/ 2147483647 h 19"/>
                  <a:gd name="T44" fmla="*/ 2147483647 w 109"/>
                  <a:gd name="T45" fmla="*/ 2147483647 h 19"/>
                  <a:gd name="T46" fmla="*/ 2147483647 w 109"/>
                  <a:gd name="T47" fmla="*/ 2147483647 h 19"/>
                  <a:gd name="T48" fmla="*/ 2147483647 w 109"/>
                  <a:gd name="T49" fmla="*/ 2147483647 h 19"/>
                  <a:gd name="T50" fmla="*/ 2147483647 w 109"/>
                  <a:gd name="T51" fmla="*/ 2147483647 h 19"/>
                  <a:gd name="T52" fmla="*/ 2147483647 w 109"/>
                  <a:gd name="T53" fmla="*/ 2147483647 h 19"/>
                  <a:gd name="T54" fmla="*/ 2147483647 w 109"/>
                  <a:gd name="T55" fmla="*/ 0 h 19"/>
                  <a:gd name="T56" fmla="*/ 2147483647 w 109"/>
                  <a:gd name="T57" fmla="*/ 0 h 19"/>
                  <a:gd name="T58" fmla="*/ 2147483647 w 109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9"/>
                  <a:gd name="T91" fmla="*/ 0 h 19"/>
                  <a:gd name="T92" fmla="*/ 109 w 109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9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95" y="19"/>
                    </a:lnTo>
                    <a:lnTo>
                      <a:pt x="101" y="19"/>
                    </a:lnTo>
                    <a:lnTo>
                      <a:pt x="103" y="19"/>
                    </a:lnTo>
                    <a:lnTo>
                      <a:pt x="107" y="17"/>
                    </a:lnTo>
                    <a:lnTo>
                      <a:pt x="107" y="14"/>
                    </a:lnTo>
                    <a:lnTo>
                      <a:pt x="109" y="14"/>
                    </a:lnTo>
                    <a:lnTo>
                      <a:pt x="109" y="11"/>
                    </a:lnTo>
                    <a:lnTo>
                      <a:pt x="109" y="8"/>
                    </a:lnTo>
                    <a:lnTo>
                      <a:pt x="107" y="5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" name="Line 117"/>
              <p:cNvSpPr>
                <a:spLocks noChangeShapeType="1"/>
              </p:cNvSpPr>
              <p:nvPr/>
            </p:nvSpPr>
            <p:spPr bwMode="auto">
              <a:xfrm>
                <a:off x="2736851" y="165893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" name="Freeform 118"/>
              <p:cNvSpPr>
                <a:spLocks/>
              </p:cNvSpPr>
              <p:nvPr/>
            </p:nvSpPr>
            <p:spPr bwMode="auto">
              <a:xfrm>
                <a:off x="2730501" y="1655762"/>
                <a:ext cx="6350" cy="14288"/>
              </a:xfrm>
              <a:custGeom>
                <a:avLst/>
                <a:gdLst>
                  <a:gd name="T0" fmla="*/ 2147483647 w 19"/>
                  <a:gd name="T1" fmla="*/ 2147483647 h 46"/>
                  <a:gd name="T2" fmla="*/ 2147483647 w 19"/>
                  <a:gd name="T3" fmla="*/ 2147483647 h 46"/>
                  <a:gd name="T4" fmla="*/ 2147483647 w 19"/>
                  <a:gd name="T5" fmla="*/ 2147483647 h 46"/>
                  <a:gd name="T6" fmla="*/ 2147483647 w 19"/>
                  <a:gd name="T7" fmla="*/ 2147483647 h 46"/>
                  <a:gd name="T8" fmla="*/ 2147483647 w 19"/>
                  <a:gd name="T9" fmla="*/ 2147483647 h 46"/>
                  <a:gd name="T10" fmla="*/ 2147483647 w 19"/>
                  <a:gd name="T11" fmla="*/ 2147483647 h 46"/>
                  <a:gd name="T12" fmla="*/ 2147483647 w 19"/>
                  <a:gd name="T13" fmla="*/ 0 h 46"/>
                  <a:gd name="T14" fmla="*/ 2147483647 w 19"/>
                  <a:gd name="T15" fmla="*/ 0 h 46"/>
                  <a:gd name="T16" fmla="*/ 2147483647 w 19"/>
                  <a:gd name="T17" fmla="*/ 0 h 46"/>
                  <a:gd name="T18" fmla="*/ 2147483647 w 19"/>
                  <a:gd name="T19" fmla="*/ 2147483647 h 46"/>
                  <a:gd name="T20" fmla="*/ 2147483647 w 19"/>
                  <a:gd name="T21" fmla="*/ 2147483647 h 46"/>
                  <a:gd name="T22" fmla="*/ 2147483647 w 19"/>
                  <a:gd name="T23" fmla="*/ 2147483647 h 46"/>
                  <a:gd name="T24" fmla="*/ 0 w 19"/>
                  <a:gd name="T25" fmla="*/ 2147483647 h 46"/>
                  <a:gd name="T26" fmla="*/ 0 w 19"/>
                  <a:gd name="T27" fmla="*/ 2147483647 h 46"/>
                  <a:gd name="T28" fmla="*/ 0 w 19"/>
                  <a:gd name="T29" fmla="*/ 2147483647 h 46"/>
                  <a:gd name="T30" fmla="*/ 0 w 19"/>
                  <a:gd name="T31" fmla="*/ 2147483647 h 46"/>
                  <a:gd name="T32" fmla="*/ 0 w 19"/>
                  <a:gd name="T33" fmla="*/ 2147483647 h 46"/>
                  <a:gd name="T34" fmla="*/ 2147483647 w 19"/>
                  <a:gd name="T35" fmla="*/ 2147483647 h 46"/>
                  <a:gd name="T36" fmla="*/ 2147483647 w 19"/>
                  <a:gd name="T37" fmla="*/ 2147483647 h 46"/>
                  <a:gd name="T38" fmla="*/ 2147483647 w 19"/>
                  <a:gd name="T39" fmla="*/ 2147483647 h 46"/>
                  <a:gd name="T40" fmla="*/ 2147483647 w 19"/>
                  <a:gd name="T41" fmla="*/ 2147483647 h 46"/>
                  <a:gd name="T42" fmla="*/ 2147483647 w 19"/>
                  <a:gd name="T43" fmla="*/ 2147483647 h 46"/>
                  <a:gd name="T44" fmla="*/ 2147483647 w 19"/>
                  <a:gd name="T45" fmla="*/ 2147483647 h 46"/>
                  <a:gd name="T46" fmla="*/ 2147483647 w 19"/>
                  <a:gd name="T47" fmla="*/ 2147483647 h 46"/>
                  <a:gd name="T48" fmla="*/ 2147483647 w 19"/>
                  <a:gd name="T49" fmla="*/ 2147483647 h 46"/>
                  <a:gd name="T50" fmla="*/ 2147483647 w 19"/>
                  <a:gd name="T51" fmla="*/ 2147483647 h 46"/>
                  <a:gd name="T52" fmla="*/ 2147483647 w 19"/>
                  <a:gd name="T53" fmla="*/ 2147483647 h 46"/>
                  <a:gd name="T54" fmla="*/ 2147483647 w 19"/>
                  <a:gd name="T55" fmla="*/ 2147483647 h 46"/>
                  <a:gd name="T56" fmla="*/ 2147483647 w 19"/>
                  <a:gd name="T57" fmla="*/ 2147483647 h 46"/>
                  <a:gd name="T58" fmla="*/ 2147483647 w 19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6"/>
                  <a:gd name="T92" fmla="*/ 19 w 19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6">
                    <a:moveTo>
                      <a:pt x="19" y="11"/>
                    </a:moveTo>
                    <a:lnTo>
                      <a:pt x="19" y="8"/>
                    </a:lnTo>
                    <a:lnTo>
                      <a:pt x="17" y="5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3"/>
                    </a:lnTo>
                    <a:lnTo>
                      <a:pt x="5" y="43"/>
                    </a:lnTo>
                    <a:lnTo>
                      <a:pt x="5" y="46"/>
                    </a:lnTo>
                    <a:lnTo>
                      <a:pt x="8" y="46"/>
                    </a:lnTo>
                    <a:lnTo>
                      <a:pt x="11" y="46"/>
                    </a:lnTo>
                    <a:lnTo>
                      <a:pt x="13" y="43"/>
                    </a:lnTo>
                    <a:lnTo>
                      <a:pt x="17" y="40"/>
                    </a:lnTo>
                    <a:lnTo>
                      <a:pt x="19" y="3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" name="Line 119"/>
              <p:cNvSpPr>
                <a:spLocks noChangeShapeType="1"/>
              </p:cNvSpPr>
              <p:nvPr/>
            </p:nvSpPr>
            <p:spPr bwMode="auto">
              <a:xfrm>
                <a:off x="2733676" y="16637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" name="Freeform 120"/>
              <p:cNvSpPr>
                <a:spLocks/>
              </p:cNvSpPr>
              <p:nvPr/>
            </p:nvSpPr>
            <p:spPr bwMode="auto">
              <a:xfrm>
                <a:off x="2730501" y="1663700"/>
                <a:ext cx="11113" cy="6350"/>
              </a:xfrm>
              <a:custGeom>
                <a:avLst/>
                <a:gdLst>
                  <a:gd name="T0" fmla="*/ 2147483647 w 34"/>
                  <a:gd name="T1" fmla="*/ 0 h 21"/>
                  <a:gd name="T2" fmla="*/ 2147483647 w 34"/>
                  <a:gd name="T3" fmla="*/ 0 h 21"/>
                  <a:gd name="T4" fmla="*/ 2147483647 w 34"/>
                  <a:gd name="T5" fmla="*/ 0 h 21"/>
                  <a:gd name="T6" fmla="*/ 2147483647 w 34"/>
                  <a:gd name="T7" fmla="*/ 0 h 21"/>
                  <a:gd name="T8" fmla="*/ 2147483647 w 34"/>
                  <a:gd name="T9" fmla="*/ 2147483647 h 21"/>
                  <a:gd name="T10" fmla="*/ 0 w 34"/>
                  <a:gd name="T11" fmla="*/ 2147483647 h 21"/>
                  <a:gd name="T12" fmla="*/ 0 w 34"/>
                  <a:gd name="T13" fmla="*/ 2147483647 h 21"/>
                  <a:gd name="T14" fmla="*/ 0 w 34"/>
                  <a:gd name="T15" fmla="*/ 2147483647 h 21"/>
                  <a:gd name="T16" fmla="*/ 0 w 34"/>
                  <a:gd name="T17" fmla="*/ 2147483647 h 21"/>
                  <a:gd name="T18" fmla="*/ 0 w 34"/>
                  <a:gd name="T19" fmla="*/ 2147483647 h 21"/>
                  <a:gd name="T20" fmla="*/ 2147483647 w 34"/>
                  <a:gd name="T21" fmla="*/ 2147483647 h 21"/>
                  <a:gd name="T22" fmla="*/ 2147483647 w 34"/>
                  <a:gd name="T23" fmla="*/ 2147483647 h 21"/>
                  <a:gd name="T24" fmla="*/ 2147483647 w 34"/>
                  <a:gd name="T25" fmla="*/ 2147483647 h 21"/>
                  <a:gd name="T26" fmla="*/ 2147483647 w 34"/>
                  <a:gd name="T27" fmla="*/ 2147483647 h 21"/>
                  <a:gd name="T28" fmla="*/ 2147483647 w 34"/>
                  <a:gd name="T29" fmla="*/ 2147483647 h 21"/>
                  <a:gd name="T30" fmla="*/ 2147483647 w 34"/>
                  <a:gd name="T31" fmla="*/ 2147483647 h 21"/>
                  <a:gd name="T32" fmla="*/ 2147483647 w 34"/>
                  <a:gd name="T33" fmla="*/ 2147483647 h 21"/>
                  <a:gd name="T34" fmla="*/ 2147483647 w 34"/>
                  <a:gd name="T35" fmla="*/ 2147483647 h 21"/>
                  <a:gd name="T36" fmla="*/ 2147483647 w 34"/>
                  <a:gd name="T37" fmla="*/ 2147483647 h 21"/>
                  <a:gd name="T38" fmla="*/ 2147483647 w 34"/>
                  <a:gd name="T39" fmla="*/ 2147483647 h 21"/>
                  <a:gd name="T40" fmla="*/ 2147483647 w 34"/>
                  <a:gd name="T41" fmla="*/ 2147483647 h 21"/>
                  <a:gd name="T42" fmla="*/ 2147483647 w 34"/>
                  <a:gd name="T43" fmla="*/ 2147483647 h 21"/>
                  <a:gd name="T44" fmla="*/ 2147483647 w 34"/>
                  <a:gd name="T45" fmla="*/ 2147483647 h 21"/>
                  <a:gd name="T46" fmla="*/ 2147483647 w 34"/>
                  <a:gd name="T47" fmla="*/ 2147483647 h 21"/>
                  <a:gd name="T48" fmla="*/ 2147483647 w 34"/>
                  <a:gd name="T49" fmla="*/ 2147483647 h 21"/>
                  <a:gd name="T50" fmla="*/ 2147483647 w 34"/>
                  <a:gd name="T51" fmla="*/ 0 h 21"/>
                  <a:gd name="T52" fmla="*/ 2147483647 w 34"/>
                  <a:gd name="T53" fmla="*/ 0 h 21"/>
                  <a:gd name="T54" fmla="*/ 2147483647 w 34"/>
                  <a:gd name="T55" fmla="*/ 0 h 21"/>
                  <a:gd name="T56" fmla="*/ 2147483647 w 34"/>
                  <a:gd name="T57" fmla="*/ 0 h 21"/>
                  <a:gd name="T58" fmla="*/ 2147483647 w 3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21"/>
                  <a:gd name="T92" fmla="*/ 34 w 3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21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19" y="21"/>
                    </a:lnTo>
                    <a:lnTo>
                      <a:pt x="25" y="21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34" y="15"/>
                    </a:lnTo>
                    <a:lnTo>
                      <a:pt x="34" y="12"/>
                    </a:lnTo>
                    <a:lnTo>
                      <a:pt x="34" y="9"/>
                    </a:lnTo>
                    <a:lnTo>
                      <a:pt x="34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" name="Line 121"/>
              <p:cNvSpPr>
                <a:spLocks noChangeShapeType="1"/>
              </p:cNvSpPr>
              <p:nvPr/>
            </p:nvSpPr>
            <p:spPr bwMode="auto">
              <a:xfrm>
                <a:off x="2738438" y="16637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" name="Freeform 122"/>
              <p:cNvSpPr>
                <a:spLocks/>
              </p:cNvSpPr>
              <p:nvPr/>
            </p:nvSpPr>
            <p:spPr bwMode="auto">
              <a:xfrm>
                <a:off x="2735263" y="1663700"/>
                <a:ext cx="17463" cy="6350"/>
              </a:xfrm>
              <a:custGeom>
                <a:avLst/>
                <a:gdLst>
                  <a:gd name="T0" fmla="*/ 2147483647 w 55"/>
                  <a:gd name="T1" fmla="*/ 0 h 21"/>
                  <a:gd name="T2" fmla="*/ 2147483647 w 55"/>
                  <a:gd name="T3" fmla="*/ 0 h 21"/>
                  <a:gd name="T4" fmla="*/ 2147483647 w 55"/>
                  <a:gd name="T5" fmla="*/ 0 h 21"/>
                  <a:gd name="T6" fmla="*/ 2147483647 w 55"/>
                  <a:gd name="T7" fmla="*/ 0 h 21"/>
                  <a:gd name="T8" fmla="*/ 2147483647 w 55"/>
                  <a:gd name="T9" fmla="*/ 2147483647 h 21"/>
                  <a:gd name="T10" fmla="*/ 0 w 55"/>
                  <a:gd name="T11" fmla="*/ 2147483647 h 21"/>
                  <a:gd name="T12" fmla="*/ 0 w 55"/>
                  <a:gd name="T13" fmla="*/ 2147483647 h 21"/>
                  <a:gd name="T14" fmla="*/ 0 w 55"/>
                  <a:gd name="T15" fmla="*/ 2147483647 h 21"/>
                  <a:gd name="T16" fmla="*/ 0 w 55"/>
                  <a:gd name="T17" fmla="*/ 2147483647 h 21"/>
                  <a:gd name="T18" fmla="*/ 0 w 55"/>
                  <a:gd name="T19" fmla="*/ 2147483647 h 21"/>
                  <a:gd name="T20" fmla="*/ 2147483647 w 55"/>
                  <a:gd name="T21" fmla="*/ 2147483647 h 21"/>
                  <a:gd name="T22" fmla="*/ 2147483647 w 55"/>
                  <a:gd name="T23" fmla="*/ 2147483647 h 21"/>
                  <a:gd name="T24" fmla="*/ 2147483647 w 55"/>
                  <a:gd name="T25" fmla="*/ 2147483647 h 21"/>
                  <a:gd name="T26" fmla="*/ 2147483647 w 55"/>
                  <a:gd name="T27" fmla="*/ 2147483647 h 21"/>
                  <a:gd name="T28" fmla="*/ 2147483647 w 55"/>
                  <a:gd name="T29" fmla="*/ 2147483647 h 21"/>
                  <a:gd name="T30" fmla="*/ 2147483647 w 55"/>
                  <a:gd name="T31" fmla="*/ 2147483647 h 21"/>
                  <a:gd name="T32" fmla="*/ 2147483647 w 55"/>
                  <a:gd name="T33" fmla="*/ 2147483647 h 21"/>
                  <a:gd name="T34" fmla="*/ 2147483647 w 55"/>
                  <a:gd name="T35" fmla="*/ 2147483647 h 21"/>
                  <a:gd name="T36" fmla="*/ 2147483647 w 55"/>
                  <a:gd name="T37" fmla="*/ 2147483647 h 21"/>
                  <a:gd name="T38" fmla="*/ 2147483647 w 55"/>
                  <a:gd name="T39" fmla="*/ 2147483647 h 21"/>
                  <a:gd name="T40" fmla="*/ 2147483647 w 55"/>
                  <a:gd name="T41" fmla="*/ 2147483647 h 21"/>
                  <a:gd name="T42" fmla="*/ 2147483647 w 55"/>
                  <a:gd name="T43" fmla="*/ 2147483647 h 21"/>
                  <a:gd name="T44" fmla="*/ 2147483647 w 55"/>
                  <a:gd name="T45" fmla="*/ 2147483647 h 21"/>
                  <a:gd name="T46" fmla="*/ 2147483647 w 55"/>
                  <a:gd name="T47" fmla="*/ 2147483647 h 21"/>
                  <a:gd name="T48" fmla="*/ 2147483647 w 55"/>
                  <a:gd name="T49" fmla="*/ 2147483647 h 21"/>
                  <a:gd name="T50" fmla="*/ 2147483647 w 55"/>
                  <a:gd name="T51" fmla="*/ 0 h 21"/>
                  <a:gd name="T52" fmla="*/ 2147483647 w 55"/>
                  <a:gd name="T53" fmla="*/ 0 h 21"/>
                  <a:gd name="T54" fmla="*/ 2147483647 w 55"/>
                  <a:gd name="T55" fmla="*/ 0 h 21"/>
                  <a:gd name="T56" fmla="*/ 2147483647 w 55"/>
                  <a:gd name="T57" fmla="*/ 0 h 21"/>
                  <a:gd name="T58" fmla="*/ 2147483647 w 5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"/>
                  <a:gd name="T91" fmla="*/ 0 h 21"/>
                  <a:gd name="T92" fmla="*/ 55 w 5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" h="21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43" y="21"/>
                    </a:lnTo>
                    <a:lnTo>
                      <a:pt x="49" y="21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5" y="15"/>
                    </a:lnTo>
                    <a:lnTo>
                      <a:pt x="55" y="12"/>
                    </a:lnTo>
                    <a:lnTo>
                      <a:pt x="55" y="9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" name="Line 123"/>
              <p:cNvSpPr>
                <a:spLocks noChangeShapeType="1"/>
              </p:cNvSpPr>
              <p:nvPr/>
            </p:nvSpPr>
            <p:spPr bwMode="auto">
              <a:xfrm>
                <a:off x="2749551" y="16637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" name="Freeform 124"/>
              <p:cNvSpPr>
                <a:spLocks/>
              </p:cNvSpPr>
              <p:nvPr/>
            </p:nvSpPr>
            <p:spPr bwMode="auto">
              <a:xfrm>
                <a:off x="2746376" y="1663700"/>
                <a:ext cx="6350" cy="6350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0 h 21"/>
                  <a:gd name="T6" fmla="*/ 2147483647 w 23"/>
                  <a:gd name="T7" fmla="*/ 0 h 21"/>
                  <a:gd name="T8" fmla="*/ 2147483647 w 23"/>
                  <a:gd name="T9" fmla="*/ 2147483647 h 21"/>
                  <a:gd name="T10" fmla="*/ 2147483647 w 23"/>
                  <a:gd name="T11" fmla="*/ 2147483647 h 21"/>
                  <a:gd name="T12" fmla="*/ 0 w 23"/>
                  <a:gd name="T13" fmla="*/ 2147483647 h 21"/>
                  <a:gd name="T14" fmla="*/ 0 w 23"/>
                  <a:gd name="T15" fmla="*/ 2147483647 h 21"/>
                  <a:gd name="T16" fmla="*/ 0 w 23"/>
                  <a:gd name="T17" fmla="*/ 2147483647 h 21"/>
                  <a:gd name="T18" fmla="*/ 2147483647 w 23"/>
                  <a:gd name="T19" fmla="*/ 2147483647 h 21"/>
                  <a:gd name="T20" fmla="*/ 2147483647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0 h 21"/>
                  <a:gd name="T52" fmla="*/ 2147483647 w 23"/>
                  <a:gd name="T53" fmla="*/ 0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1"/>
                  <a:gd name="T89" fmla="*/ 23 w 23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14" y="21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5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" name="Line 125"/>
              <p:cNvSpPr>
                <a:spLocks noChangeShapeType="1"/>
              </p:cNvSpPr>
              <p:nvPr/>
            </p:nvSpPr>
            <p:spPr bwMode="auto">
              <a:xfrm>
                <a:off x="2751138" y="16637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" name="Freeform 126"/>
              <p:cNvSpPr>
                <a:spLocks/>
              </p:cNvSpPr>
              <p:nvPr/>
            </p:nvSpPr>
            <p:spPr bwMode="auto">
              <a:xfrm>
                <a:off x="2746376" y="1663700"/>
                <a:ext cx="222250" cy="6350"/>
              </a:xfrm>
              <a:custGeom>
                <a:avLst/>
                <a:gdLst>
                  <a:gd name="T0" fmla="*/ 2147483647 w 700"/>
                  <a:gd name="T1" fmla="*/ 0 h 21"/>
                  <a:gd name="T2" fmla="*/ 2147483647 w 700"/>
                  <a:gd name="T3" fmla="*/ 0 h 21"/>
                  <a:gd name="T4" fmla="*/ 2147483647 w 700"/>
                  <a:gd name="T5" fmla="*/ 0 h 21"/>
                  <a:gd name="T6" fmla="*/ 2147483647 w 700"/>
                  <a:gd name="T7" fmla="*/ 0 h 21"/>
                  <a:gd name="T8" fmla="*/ 2147483647 w 700"/>
                  <a:gd name="T9" fmla="*/ 2147483647 h 21"/>
                  <a:gd name="T10" fmla="*/ 2147483647 w 700"/>
                  <a:gd name="T11" fmla="*/ 2147483647 h 21"/>
                  <a:gd name="T12" fmla="*/ 0 w 700"/>
                  <a:gd name="T13" fmla="*/ 2147483647 h 21"/>
                  <a:gd name="T14" fmla="*/ 0 w 700"/>
                  <a:gd name="T15" fmla="*/ 2147483647 h 21"/>
                  <a:gd name="T16" fmla="*/ 0 w 700"/>
                  <a:gd name="T17" fmla="*/ 2147483647 h 21"/>
                  <a:gd name="T18" fmla="*/ 2147483647 w 700"/>
                  <a:gd name="T19" fmla="*/ 2147483647 h 21"/>
                  <a:gd name="T20" fmla="*/ 2147483647 w 700"/>
                  <a:gd name="T21" fmla="*/ 2147483647 h 21"/>
                  <a:gd name="T22" fmla="*/ 2147483647 w 700"/>
                  <a:gd name="T23" fmla="*/ 2147483647 h 21"/>
                  <a:gd name="T24" fmla="*/ 2147483647 w 700"/>
                  <a:gd name="T25" fmla="*/ 2147483647 h 21"/>
                  <a:gd name="T26" fmla="*/ 2147483647 w 700"/>
                  <a:gd name="T27" fmla="*/ 2147483647 h 21"/>
                  <a:gd name="T28" fmla="*/ 2147483647 w 700"/>
                  <a:gd name="T29" fmla="*/ 2147483647 h 21"/>
                  <a:gd name="T30" fmla="*/ 2147483647 w 700"/>
                  <a:gd name="T31" fmla="*/ 2147483647 h 21"/>
                  <a:gd name="T32" fmla="*/ 2147483647 w 700"/>
                  <a:gd name="T33" fmla="*/ 2147483647 h 21"/>
                  <a:gd name="T34" fmla="*/ 2147483647 w 700"/>
                  <a:gd name="T35" fmla="*/ 2147483647 h 21"/>
                  <a:gd name="T36" fmla="*/ 2147483647 w 700"/>
                  <a:gd name="T37" fmla="*/ 2147483647 h 21"/>
                  <a:gd name="T38" fmla="*/ 2147483647 w 700"/>
                  <a:gd name="T39" fmla="*/ 2147483647 h 21"/>
                  <a:gd name="T40" fmla="*/ 2147483647 w 700"/>
                  <a:gd name="T41" fmla="*/ 2147483647 h 21"/>
                  <a:gd name="T42" fmla="*/ 2147483647 w 700"/>
                  <a:gd name="T43" fmla="*/ 2147483647 h 21"/>
                  <a:gd name="T44" fmla="*/ 2147483647 w 700"/>
                  <a:gd name="T45" fmla="*/ 2147483647 h 21"/>
                  <a:gd name="T46" fmla="*/ 2147483647 w 700"/>
                  <a:gd name="T47" fmla="*/ 2147483647 h 21"/>
                  <a:gd name="T48" fmla="*/ 2147483647 w 700"/>
                  <a:gd name="T49" fmla="*/ 2147483647 h 21"/>
                  <a:gd name="T50" fmla="*/ 2147483647 w 700"/>
                  <a:gd name="T51" fmla="*/ 0 h 21"/>
                  <a:gd name="T52" fmla="*/ 2147483647 w 700"/>
                  <a:gd name="T53" fmla="*/ 0 h 21"/>
                  <a:gd name="T54" fmla="*/ 2147483647 w 700"/>
                  <a:gd name="T55" fmla="*/ 0 h 21"/>
                  <a:gd name="T56" fmla="*/ 2147483647 w 700"/>
                  <a:gd name="T57" fmla="*/ 0 h 21"/>
                  <a:gd name="T58" fmla="*/ 2147483647 w 70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00"/>
                  <a:gd name="T91" fmla="*/ 0 h 21"/>
                  <a:gd name="T92" fmla="*/ 700 w 70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00" h="21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9" y="21"/>
                    </a:lnTo>
                    <a:lnTo>
                      <a:pt x="689" y="21"/>
                    </a:lnTo>
                    <a:lnTo>
                      <a:pt x="695" y="21"/>
                    </a:lnTo>
                    <a:lnTo>
                      <a:pt x="695" y="18"/>
                    </a:lnTo>
                    <a:lnTo>
                      <a:pt x="697" y="18"/>
                    </a:lnTo>
                    <a:lnTo>
                      <a:pt x="700" y="15"/>
                    </a:lnTo>
                    <a:lnTo>
                      <a:pt x="700" y="12"/>
                    </a:lnTo>
                    <a:lnTo>
                      <a:pt x="700" y="9"/>
                    </a:lnTo>
                    <a:lnTo>
                      <a:pt x="700" y="6"/>
                    </a:lnTo>
                    <a:lnTo>
                      <a:pt x="700" y="4"/>
                    </a:lnTo>
                    <a:lnTo>
                      <a:pt x="697" y="0"/>
                    </a:lnTo>
                    <a:lnTo>
                      <a:pt x="695" y="0"/>
                    </a:lnTo>
                    <a:lnTo>
                      <a:pt x="69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" name="Line 127"/>
              <p:cNvSpPr>
                <a:spLocks noChangeShapeType="1"/>
              </p:cNvSpPr>
              <p:nvPr/>
            </p:nvSpPr>
            <p:spPr bwMode="auto">
              <a:xfrm>
                <a:off x="2968626" y="16668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" name="Freeform 128"/>
              <p:cNvSpPr>
                <a:spLocks/>
              </p:cNvSpPr>
              <p:nvPr/>
            </p:nvSpPr>
            <p:spPr bwMode="auto">
              <a:xfrm>
                <a:off x="2962276" y="1663700"/>
                <a:ext cx="6350" cy="14288"/>
              </a:xfrm>
              <a:custGeom>
                <a:avLst/>
                <a:gdLst>
                  <a:gd name="T0" fmla="*/ 2147483647 w 20"/>
                  <a:gd name="T1" fmla="*/ 2147483647 h 44"/>
                  <a:gd name="T2" fmla="*/ 2147483647 w 20"/>
                  <a:gd name="T3" fmla="*/ 2147483647 h 44"/>
                  <a:gd name="T4" fmla="*/ 2147483647 w 20"/>
                  <a:gd name="T5" fmla="*/ 2147483647 h 44"/>
                  <a:gd name="T6" fmla="*/ 2147483647 w 20"/>
                  <a:gd name="T7" fmla="*/ 2147483647 h 44"/>
                  <a:gd name="T8" fmla="*/ 2147483647 w 20"/>
                  <a:gd name="T9" fmla="*/ 0 h 44"/>
                  <a:gd name="T10" fmla="*/ 2147483647 w 20"/>
                  <a:gd name="T11" fmla="*/ 0 h 44"/>
                  <a:gd name="T12" fmla="*/ 2147483647 w 20"/>
                  <a:gd name="T13" fmla="*/ 0 h 44"/>
                  <a:gd name="T14" fmla="*/ 2147483647 w 20"/>
                  <a:gd name="T15" fmla="*/ 0 h 44"/>
                  <a:gd name="T16" fmla="*/ 2147483647 w 20"/>
                  <a:gd name="T17" fmla="*/ 0 h 44"/>
                  <a:gd name="T18" fmla="*/ 2147483647 w 20"/>
                  <a:gd name="T19" fmla="*/ 0 h 44"/>
                  <a:gd name="T20" fmla="*/ 2147483647 w 20"/>
                  <a:gd name="T21" fmla="*/ 0 h 44"/>
                  <a:gd name="T22" fmla="*/ 2147483647 w 20"/>
                  <a:gd name="T23" fmla="*/ 2147483647 h 44"/>
                  <a:gd name="T24" fmla="*/ 2147483647 w 20"/>
                  <a:gd name="T25" fmla="*/ 2147483647 h 44"/>
                  <a:gd name="T26" fmla="*/ 0 w 20"/>
                  <a:gd name="T27" fmla="*/ 2147483647 h 44"/>
                  <a:gd name="T28" fmla="*/ 0 w 20"/>
                  <a:gd name="T29" fmla="*/ 2147483647 h 44"/>
                  <a:gd name="T30" fmla="*/ 0 w 20"/>
                  <a:gd name="T31" fmla="*/ 2147483647 h 44"/>
                  <a:gd name="T32" fmla="*/ 2147483647 w 20"/>
                  <a:gd name="T33" fmla="*/ 2147483647 h 44"/>
                  <a:gd name="T34" fmla="*/ 2147483647 w 20"/>
                  <a:gd name="T35" fmla="*/ 2147483647 h 44"/>
                  <a:gd name="T36" fmla="*/ 2147483647 w 20"/>
                  <a:gd name="T37" fmla="*/ 2147483647 h 44"/>
                  <a:gd name="T38" fmla="*/ 2147483647 w 20"/>
                  <a:gd name="T39" fmla="*/ 2147483647 h 44"/>
                  <a:gd name="T40" fmla="*/ 2147483647 w 20"/>
                  <a:gd name="T41" fmla="*/ 2147483647 h 44"/>
                  <a:gd name="T42" fmla="*/ 2147483647 w 20"/>
                  <a:gd name="T43" fmla="*/ 2147483647 h 44"/>
                  <a:gd name="T44" fmla="*/ 2147483647 w 20"/>
                  <a:gd name="T45" fmla="*/ 2147483647 h 44"/>
                  <a:gd name="T46" fmla="*/ 2147483647 w 20"/>
                  <a:gd name="T47" fmla="*/ 2147483647 h 44"/>
                  <a:gd name="T48" fmla="*/ 2147483647 w 20"/>
                  <a:gd name="T49" fmla="*/ 2147483647 h 44"/>
                  <a:gd name="T50" fmla="*/ 2147483647 w 20"/>
                  <a:gd name="T51" fmla="*/ 2147483647 h 44"/>
                  <a:gd name="T52" fmla="*/ 2147483647 w 20"/>
                  <a:gd name="T53" fmla="*/ 2147483647 h 44"/>
                  <a:gd name="T54" fmla="*/ 2147483647 w 20"/>
                  <a:gd name="T55" fmla="*/ 2147483647 h 44"/>
                  <a:gd name="T56" fmla="*/ 2147483647 w 20"/>
                  <a:gd name="T57" fmla="*/ 2147483647 h 44"/>
                  <a:gd name="T58" fmla="*/ 2147483647 w 20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4"/>
                  <a:gd name="T92" fmla="*/ 20 w 20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4">
                    <a:moveTo>
                      <a:pt x="20" y="9"/>
                    </a:moveTo>
                    <a:lnTo>
                      <a:pt x="20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3" y="41"/>
                    </a:lnTo>
                    <a:lnTo>
                      <a:pt x="5" y="41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5" y="44"/>
                    </a:lnTo>
                    <a:lnTo>
                      <a:pt x="17" y="41"/>
                    </a:lnTo>
                    <a:lnTo>
                      <a:pt x="20" y="41"/>
                    </a:lnTo>
                    <a:lnTo>
                      <a:pt x="20" y="38"/>
                    </a:lnTo>
                    <a:lnTo>
                      <a:pt x="20" y="3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" name="Line 129"/>
              <p:cNvSpPr>
                <a:spLocks noChangeShapeType="1"/>
              </p:cNvSpPr>
              <p:nvPr/>
            </p:nvSpPr>
            <p:spPr bwMode="auto">
              <a:xfrm>
                <a:off x="2967038" y="16700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" name="Freeform 130"/>
              <p:cNvSpPr>
                <a:spLocks/>
              </p:cNvSpPr>
              <p:nvPr/>
            </p:nvSpPr>
            <p:spPr bwMode="auto">
              <a:xfrm>
                <a:off x="2962276" y="1670050"/>
                <a:ext cx="20638" cy="7938"/>
              </a:xfrm>
              <a:custGeom>
                <a:avLst/>
                <a:gdLst>
                  <a:gd name="T0" fmla="*/ 2147483647 w 63"/>
                  <a:gd name="T1" fmla="*/ 0 h 21"/>
                  <a:gd name="T2" fmla="*/ 2147483647 w 63"/>
                  <a:gd name="T3" fmla="*/ 0 h 21"/>
                  <a:gd name="T4" fmla="*/ 2147483647 w 63"/>
                  <a:gd name="T5" fmla="*/ 0 h 21"/>
                  <a:gd name="T6" fmla="*/ 2147483647 w 63"/>
                  <a:gd name="T7" fmla="*/ 2147483647 h 21"/>
                  <a:gd name="T8" fmla="*/ 2147483647 w 63"/>
                  <a:gd name="T9" fmla="*/ 2147483647 h 21"/>
                  <a:gd name="T10" fmla="*/ 2147483647 w 63"/>
                  <a:gd name="T11" fmla="*/ 2147483647 h 21"/>
                  <a:gd name="T12" fmla="*/ 0 w 63"/>
                  <a:gd name="T13" fmla="*/ 2147483647 h 21"/>
                  <a:gd name="T14" fmla="*/ 0 w 63"/>
                  <a:gd name="T15" fmla="*/ 2147483647 h 21"/>
                  <a:gd name="T16" fmla="*/ 0 w 63"/>
                  <a:gd name="T17" fmla="*/ 2147483647 h 21"/>
                  <a:gd name="T18" fmla="*/ 2147483647 w 63"/>
                  <a:gd name="T19" fmla="*/ 2147483647 h 21"/>
                  <a:gd name="T20" fmla="*/ 2147483647 w 63"/>
                  <a:gd name="T21" fmla="*/ 2147483647 h 21"/>
                  <a:gd name="T22" fmla="*/ 2147483647 w 63"/>
                  <a:gd name="T23" fmla="*/ 2147483647 h 21"/>
                  <a:gd name="T24" fmla="*/ 2147483647 w 63"/>
                  <a:gd name="T25" fmla="*/ 2147483647 h 21"/>
                  <a:gd name="T26" fmla="*/ 2147483647 w 63"/>
                  <a:gd name="T27" fmla="*/ 2147483647 h 21"/>
                  <a:gd name="T28" fmla="*/ 2147483647 w 63"/>
                  <a:gd name="T29" fmla="*/ 2147483647 h 21"/>
                  <a:gd name="T30" fmla="*/ 2147483647 w 63"/>
                  <a:gd name="T31" fmla="*/ 2147483647 h 21"/>
                  <a:gd name="T32" fmla="*/ 2147483647 w 63"/>
                  <a:gd name="T33" fmla="*/ 2147483647 h 21"/>
                  <a:gd name="T34" fmla="*/ 2147483647 w 63"/>
                  <a:gd name="T35" fmla="*/ 2147483647 h 21"/>
                  <a:gd name="T36" fmla="*/ 2147483647 w 63"/>
                  <a:gd name="T37" fmla="*/ 2147483647 h 21"/>
                  <a:gd name="T38" fmla="*/ 2147483647 w 63"/>
                  <a:gd name="T39" fmla="*/ 2147483647 h 21"/>
                  <a:gd name="T40" fmla="*/ 2147483647 w 63"/>
                  <a:gd name="T41" fmla="*/ 2147483647 h 21"/>
                  <a:gd name="T42" fmla="*/ 2147483647 w 63"/>
                  <a:gd name="T43" fmla="*/ 2147483647 h 21"/>
                  <a:gd name="T44" fmla="*/ 2147483647 w 63"/>
                  <a:gd name="T45" fmla="*/ 2147483647 h 21"/>
                  <a:gd name="T46" fmla="*/ 2147483647 w 63"/>
                  <a:gd name="T47" fmla="*/ 2147483647 h 21"/>
                  <a:gd name="T48" fmla="*/ 2147483647 w 63"/>
                  <a:gd name="T49" fmla="*/ 2147483647 h 21"/>
                  <a:gd name="T50" fmla="*/ 2147483647 w 63"/>
                  <a:gd name="T51" fmla="*/ 2147483647 h 21"/>
                  <a:gd name="T52" fmla="*/ 2147483647 w 63"/>
                  <a:gd name="T53" fmla="*/ 0 h 21"/>
                  <a:gd name="T54" fmla="*/ 2147483647 w 63"/>
                  <a:gd name="T55" fmla="*/ 0 h 21"/>
                  <a:gd name="T56" fmla="*/ 2147483647 w 63"/>
                  <a:gd name="T57" fmla="*/ 0 h 21"/>
                  <a:gd name="T58" fmla="*/ 2147483647 w 6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21"/>
                  <a:gd name="T92" fmla="*/ 63 w 6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21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9" y="21"/>
                    </a:lnTo>
                    <a:lnTo>
                      <a:pt x="48" y="21"/>
                    </a:lnTo>
                    <a:lnTo>
                      <a:pt x="54" y="21"/>
                    </a:lnTo>
                    <a:lnTo>
                      <a:pt x="58" y="21"/>
                    </a:lnTo>
                    <a:lnTo>
                      <a:pt x="60" y="18"/>
                    </a:lnTo>
                    <a:lnTo>
                      <a:pt x="63" y="15"/>
                    </a:lnTo>
                    <a:lnTo>
                      <a:pt x="63" y="12"/>
                    </a:lnTo>
                    <a:lnTo>
                      <a:pt x="63" y="10"/>
                    </a:lnTo>
                    <a:lnTo>
                      <a:pt x="63" y="6"/>
                    </a:lnTo>
                    <a:lnTo>
                      <a:pt x="60" y="4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" name="Line 131"/>
              <p:cNvSpPr>
                <a:spLocks noChangeShapeType="1"/>
              </p:cNvSpPr>
              <p:nvPr/>
            </p:nvSpPr>
            <p:spPr bwMode="auto">
              <a:xfrm>
                <a:off x="2982913" y="167481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" name="Freeform 132"/>
              <p:cNvSpPr>
                <a:spLocks/>
              </p:cNvSpPr>
              <p:nvPr/>
            </p:nvSpPr>
            <p:spPr bwMode="auto">
              <a:xfrm>
                <a:off x="2976563" y="1670050"/>
                <a:ext cx="6350" cy="14288"/>
              </a:xfrm>
              <a:custGeom>
                <a:avLst/>
                <a:gdLst>
                  <a:gd name="T0" fmla="*/ 2147483647 w 19"/>
                  <a:gd name="T1" fmla="*/ 2147483647 h 43"/>
                  <a:gd name="T2" fmla="*/ 2147483647 w 19"/>
                  <a:gd name="T3" fmla="*/ 2147483647 h 43"/>
                  <a:gd name="T4" fmla="*/ 2147483647 w 19"/>
                  <a:gd name="T5" fmla="*/ 2147483647 h 43"/>
                  <a:gd name="T6" fmla="*/ 2147483647 w 19"/>
                  <a:gd name="T7" fmla="*/ 2147483647 h 43"/>
                  <a:gd name="T8" fmla="*/ 2147483647 w 19"/>
                  <a:gd name="T9" fmla="*/ 2147483647 h 43"/>
                  <a:gd name="T10" fmla="*/ 2147483647 w 19"/>
                  <a:gd name="T11" fmla="*/ 0 h 43"/>
                  <a:gd name="T12" fmla="*/ 2147483647 w 19"/>
                  <a:gd name="T13" fmla="*/ 0 h 43"/>
                  <a:gd name="T14" fmla="*/ 2147483647 w 19"/>
                  <a:gd name="T15" fmla="*/ 0 h 43"/>
                  <a:gd name="T16" fmla="*/ 2147483647 w 19"/>
                  <a:gd name="T17" fmla="*/ 0 h 43"/>
                  <a:gd name="T18" fmla="*/ 2147483647 w 19"/>
                  <a:gd name="T19" fmla="*/ 0 h 43"/>
                  <a:gd name="T20" fmla="*/ 2147483647 w 19"/>
                  <a:gd name="T21" fmla="*/ 2147483647 h 43"/>
                  <a:gd name="T22" fmla="*/ 2147483647 w 19"/>
                  <a:gd name="T23" fmla="*/ 2147483647 h 43"/>
                  <a:gd name="T24" fmla="*/ 0 w 19"/>
                  <a:gd name="T25" fmla="*/ 2147483647 h 43"/>
                  <a:gd name="T26" fmla="*/ 0 w 19"/>
                  <a:gd name="T27" fmla="*/ 2147483647 h 43"/>
                  <a:gd name="T28" fmla="*/ 0 w 19"/>
                  <a:gd name="T29" fmla="*/ 2147483647 h 43"/>
                  <a:gd name="T30" fmla="*/ 0 w 19"/>
                  <a:gd name="T31" fmla="*/ 2147483647 h 43"/>
                  <a:gd name="T32" fmla="*/ 0 w 19"/>
                  <a:gd name="T33" fmla="*/ 2147483647 h 43"/>
                  <a:gd name="T34" fmla="*/ 2147483647 w 19"/>
                  <a:gd name="T35" fmla="*/ 2147483647 h 43"/>
                  <a:gd name="T36" fmla="*/ 2147483647 w 19"/>
                  <a:gd name="T37" fmla="*/ 2147483647 h 43"/>
                  <a:gd name="T38" fmla="*/ 2147483647 w 19"/>
                  <a:gd name="T39" fmla="*/ 2147483647 h 43"/>
                  <a:gd name="T40" fmla="*/ 2147483647 w 19"/>
                  <a:gd name="T41" fmla="*/ 2147483647 h 43"/>
                  <a:gd name="T42" fmla="*/ 2147483647 w 19"/>
                  <a:gd name="T43" fmla="*/ 2147483647 h 43"/>
                  <a:gd name="T44" fmla="*/ 2147483647 w 19"/>
                  <a:gd name="T45" fmla="*/ 2147483647 h 43"/>
                  <a:gd name="T46" fmla="*/ 2147483647 w 19"/>
                  <a:gd name="T47" fmla="*/ 2147483647 h 43"/>
                  <a:gd name="T48" fmla="*/ 2147483647 w 19"/>
                  <a:gd name="T49" fmla="*/ 2147483647 h 43"/>
                  <a:gd name="T50" fmla="*/ 2147483647 w 19"/>
                  <a:gd name="T51" fmla="*/ 2147483647 h 43"/>
                  <a:gd name="T52" fmla="*/ 2147483647 w 19"/>
                  <a:gd name="T53" fmla="*/ 2147483647 h 43"/>
                  <a:gd name="T54" fmla="*/ 2147483647 w 19"/>
                  <a:gd name="T55" fmla="*/ 2147483647 h 43"/>
                  <a:gd name="T56" fmla="*/ 2147483647 w 19"/>
                  <a:gd name="T57" fmla="*/ 2147483647 h 43"/>
                  <a:gd name="T58" fmla="*/ 2147483647 w 19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3"/>
                  <a:gd name="T92" fmla="*/ 19 w 19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3">
                    <a:moveTo>
                      <a:pt x="19" y="12"/>
                    </a:moveTo>
                    <a:lnTo>
                      <a:pt x="19" y="10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9" y="38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" name="Line 133"/>
              <p:cNvSpPr>
                <a:spLocks noChangeShapeType="1"/>
              </p:cNvSpPr>
              <p:nvPr/>
            </p:nvSpPr>
            <p:spPr bwMode="auto">
              <a:xfrm>
                <a:off x="2979738" y="167798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" name="Freeform 134"/>
              <p:cNvSpPr>
                <a:spLocks/>
              </p:cNvSpPr>
              <p:nvPr/>
            </p:nvSpPr>
            <p:spPr bwMode="auto">
              <a:xfrm>
                <a:off x="2976563" y="1677987"/>
                <a:ext cx="34925" cy="6350"/>
              </a:xfrm>
              <a:custGeom>
                <a:avLst/>
                <a:gdLst>
                  <a:gd name="T0" fmla="*/ 2147483647 w 109"/>
                  <a:gd name="T1" fmla="*/ 0 h 19"/>
                  <a:gd name="T2" fmla="*/ 2147483647 w 109"/>
                  <a:gd name="T3" fmla="*/ 2147483647 h 19"/>
                  <a:gd name="T4" fmla="*/ 2147483647 w 109"/>
                  <a:gd name="T5" fmla="*/ 2147483647 h 19"/>
                  <a:gd name="T6" fmla="*/ 2147483647 w 109"/>
                  <a:gd name="T7" fmla="*/ 2147483647 h 19"/>
                  <a:gd name="T8" fmla="*/ 2147483647 w 109"/>
                  <a:gd name="T9" fmla="*/ 2147483647 h 19"/>
                  <a:gd name="T10" fmla="*/ 0 w 109"/>
                  <a:gd name="T11" fmla="*/ 2147483647 h 19"/>
                  <a:gd name="T12" fmla="*/ 0 w 109"/>
                  <a:gd name="T13" fmla="*/ 2147483647 h 19"/>
                  <a:gd name="T14" fmla="*/ 0 w 109"/>
                  <a:gd name="T15" fmla="*/ 2147483647 h 19"/>
                  <a:gd name="T16" fmla="*/ 0 w 109"/>
                  <a:gd name="T17" fmla="*/ 2147483647 h 19"/>
                  <a:gd name="T18" fmla="*/ 0 w 109"/>
                  <a:gd name="T19" fmla="*/ 2147483647 h 19"/>
                  <a:gd name="T20" fmla="*/ 2147483647 w 109"/>
                  <a:gd name="T21" fmla="*/ 2147483647 h 19"/>
                  <a:gd name="T22" fmla="*/ 2147483647 w 109"/>
                  <a:gd name="T23" fmla="*/ 2147483647 h 19"/>
                  <a:gd name="T24" fmla="*/ 2147483647 w 109"/>
                  <a:gd name="T25" fmla="*/ 2147483647 h 19"/>
                  <a:gd name="T26" fmla="*/ 2147483647 w 109"/>
                  <a:gd name="T27" fmla="*/ 2147483647 h 19"/>
                  <a:gd name="T28" fmla="*/ 2147483647 w 109"/>
                  <a:gd name="T29" fmla="*/ 2147483647 h 19"/>
                  <a:gd name="T30" fmla="*/ 2147483647 w 109"/>
                  <a:gd name="T31" fmla="*/ 2147483647 h 19"/>
                  <a:gd name="T32" fmla="*/ 2147483647 w 109"/>
                  <a:gd name="T33" fmla="*/ 2147483647 h 19"/>
                  <a:gd name="T34" fmla="*/ 2147483647 w 109"/>
                  <a:gd name="T35" fmla="*/ 2147483647 h 19"/>
                  <a:gd name="T36" fmla="*/ 2147483647 w 109"/>
                  <a:gd name="T37" fmla="*/ 2147483647 h 19"/>
                  <a:gd name="T38" fmla="*/ 2147483647 w 109"/>
                  <a:gd name="T39" fmla="*/ 2147483647 h 19"/>
                  <a:gd name="T40" fmla="*/ 2147483647 w 109"/>
                  <a:gd name="T41" fmla="*/ 2147483647 h 19"/>
                  <a:gd name="T42" fmla="*/ 2147483647 w 109"/>
                  <a:gd name="T43" fmla="*/ 2147483647 h 19"/>
                  <a:gd name="T44" fmla="*/ 2147483647 w 109"/>
                  <a:gd name="T45" fmla="*/ 2147483647 h 19"/>
                  <a:gd name="T46" fmla="*/ 2147483647 w 109"/>
                  <a:gd name="T47" fmla="*/ 2147483647 h 19"/>
                  <a:gd name="T48" fmla="*/ 2147483647 w 109"/>
                  <a:gd name="T49" fmla="*/ 2147483647 h 19"/>
                  <a:gd name="T50" fmla="*/ 2147483647 w 109"/>
                  <a:gd name="T51" fmla="*/ 2147483647 h 19"/>
                  <a:gd name="T52" fmla="*/ 2147483647 w 109"/>
                  <a:gd name="T53" fmla="*/ 2147483647 h 19"/>
                  <a:gd name="T54" fmla="*/ 2147483647 w 109"/>
                  <a:gd name="T55" fmla="*/ 2147483647 h 19"/>
                  <a:gd name="T56" fmla="*/ 2147483647 w 109"/>
                  <a:gd name="T57" fmla="*/ 0 h 19"/>
                  <a:gd name="T58" fmla="*/ 2147483647 w 109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9"/>
                  <a:gd name="T91" fmla="*/ 0 h 19"/>
                  <a:gd name="T92" fmla="*/ 109 w 109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9" h="19">
                    <a:moveTo>
                      <a:pt x="10" y="0"/>
                    </a:moveTo>
                    <a:lnTo>
                      <a:pt x="8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8" y="19"/>
                    </a:lnTo>
                    <a:lnTo>
                      <a:pt x="94" y="19"/>
                    </a:lnTo>
                    <a:lnTo>
                      <a:pt x="99" y="19"/>
                    </a:lnTo>
                    <a:lnTo>
                      <a:pt x="103" y="19"/>
                    </a:lnTo>
                    <a:lnTo>
                      <a:pt x="105" y="19"/>
                    </a:lnTo>
                    <a:lnTo>
                      <a:pt x="105" y="17"/>
                    </a:lnTo>
                    <a:lnTo>
                      <a:pt x="109" y="14"/>
                    </a:lnTo>
                    <a:lnTo>
                      <a:pt x="109" y="11"/>
                    </a:lnTo>
                    <a:lnTo>
                      <a:pt x="109" y="8"/>
                    </a:lnTo>
                    <a:lnTo>
                      <a:pt x="109" y="5"/>
                    </a:lnTo>
                    <a:lnTo>
                      <a:pt x="105" y="5"/>
                    </a:lnTo>
                    <a:lnTo>
                      <a:pt x="105" y="2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" name="Line 135"/>
              <p:cNvSpPr>
                <a:spLocks noChangeShapeType="1"/>
              </p:cNvSpPr>
              <p:nvPr/>
            </p:nvSpPr>
            <p:spPr bwMode="auto">
              <a:xfrm>
                <a:off x="3011488" y="168116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" name="Freeform 136"/>
              <p:cNvSpPr>
                <a:spLocks/>
              </p:cNvSpPr>
              <p:nvPr/>
            </p:nvSpPr>
            <p:spPr bwMode="auto">
              <a:xfrm>
                <a:off x="3005138" y="1677987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2147483647 h 46"/>
                  <a:gd name="T12" fmla="*/ 2147483647 w 21"/>
                  <a:gd name="T13" fmla="*/ 2147483647 h 46"/>
                  <a:gd name="T14" fmla="*/ 2147483647 w 21"/>
                  <a:gd name="T15" fmla="*/ 0 h 46"/>
                  <a:gd name="T16" fmla="*/ 2147483647 w 21"/>
                  <a:gd name="T17" fmla="*/ 2147483647 h 46"/>
                  <a:gd name="T18" fmla="*/ 2147483647 w 21"/>
                  <a:gd name="T19" fmla="*/ 2147483647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1"/>
                    </a:moveTo>
                    <a:lnTo>
                      <a:pt x="21" y="8"/>
                    </a:lnTo>
                    <a:lnTo>
                      <a:pt x="21" y="5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6" y="42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5" y="42"/>
                    </a:lnTo>
                    <a:lnTo>
                      <a:pt x="17" y="42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" name="Line 137"/>
              <p:cNvSpPr>
                <a:spLocks noChangeShapeType="1"/>
              </p:cNvSpPr>
              <p:nvPr/>
            </p:nvSpPr>
            <p:spPr bwMode="auto">
              <a:xfrm>
                <a:off x="3008313" y="16859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" name="Freeform 138"/>
              <p:cNvSpPr>
                <a:spLocks/>
              </p:cNvSpPr>
              <p:nvPr/>
            </p:nvSpPr>
            <p:spPr bwMode="auto">
              <a:xfrm>
                <a:off x="3005138" y="1685925"/>
                <a:ext cx="12700" cy="6350"/>
              </a:xfrm>
              <a:custGeom>
                <a:avLst/>
                <a:gdLst>
                  <a:gd name="T0" fmla="*/ 2147483647 w 40"/>
                  <a:gd name="T1" fmla="*/ 0 h 21"/>
                  <a:gd name="T2" fmla="*/ 2147483647 w 40"/>
                  <a:gd name="T3" fmla="*/ 0 h 21"/>
                  <a:gd name="T4" fmla="*/ 2147483647 w 40"/>
                  <a:gd name="T5" fmla="*/ 0 h 21"/>
                  <a:gd name="T6" fmla="*/ 2147483647 w 40"/>
                  <a:gd name="T7" fmla="*/ 2147483647 h 21"/>
                  <a:gd name="T8" fmla="*/ 2147483647 w 40"/>
                  <a:gd name="T9" fmla="*/ 2147483647 h 21"/>
                  <a:gd name="T10" fmla="*/ 0 w 40"/>
                  <a:gd name="T11" fmla="*/ 2147483647 h 21"/>
                  <a:gd name="T12" fmla="*/ 0 w 40"/>
                  <a:gd name="T13" fmla="*/ 2147483647 h 21"/>
                  <a:gd name="T14" fmla="*/ 0 w 40"/>
                  <a:gd name="T15" fmla="*/ 2147483647 h 21"/>
                  <a:gd name="T16" fmla="*/ 0 w 40"/>
                  <a:gd name="T17" fmla="*/ 2147483647 h 21"/>
                  <a:gd name="T18" fmla="*/ 0 w 40"/>
                  <a:gd name="T19" fmla="*/ 2147483647 h 21"/>
                  <a:gd name="T20" fmla="*/ 2147483647 w 40"/>
                  <a:gd name="T21" fmla="*/ 2147483647 h 21"/>
                  <a:gd name="T22" fmla="*/ 2147483647 w 40"/>
                  <a:gd name="T23" fmla="*/ 2147483647 h 21"/>
                  <a:gd name="T24" fmla="*/ 2147483647 w 40"/>
                  <a:gd name="T25" fmla="*/ 2147483647 h 21"/>
                  <a:gd name="T26" fmla="*/ 2147483647 w 40"/>
                  <a:gd name="T27" fmla="*/ 2147483647 h 21"/>
                  <a:gd name="T28" fmla="*/ 2147483647 w 40"/>
                  <a:gd name="T29" fmla="*/ 2147483647 h 21"/>
                  <a:gd name="T30" fmla="*/ 2147483647 w 40"/>
                  <a:gd name="T31" fmla="*/ 2147483647 h 21"/>
                  <a:gd name="T32" fmla="*/ 2147483647 w 40"/>
                  <a:gd name="T33" fmla="*/ 2147483647 h 21"/>
                  <a:gd name="T34" fmla="*/ 2147483647 w 40"/>
                  <a:gd name="T35" fmla="*/ 2147483647 h 21"/>
                  <a:gd name="T36" fmla="*/ 2147483647 w 40"/>
                  <a:gd name="T37" fmla="*/ 2147483647 h 21"/>
                  <a:gd name="T38" fmla="*/ 2147483647 w 40"/>
                  <a:gd name="T39" fmla="*/ 2147483647 h 21"/>
                  <a:gd name="T40" fmla="*/ 2147483647 w 40"/>
                  <a:gd name="T41" fmla="*/ 2147483647 h 21"/>
                  <a:gd name="T42" fmla="*/ 2147483647 w 40"/>
                  <a:gd name="T43" fmla="*/ 2147483647 h 21"/>
                  <a:gd name="T44" fmla="*/ 2147483647 w 40"/>
                  <a:gd name="T45" fmla="*/ 2147483647 h 21"/>
                  <a:gd name="T46" fmla="*/ 2147483647 w 40"/>
                  <a:gd name="T47" fmla="*/ 2147483647 h 21"/>
                  <a:gd name="T48" fmla="*/ 2147483647 w 40"/>
                  <a:gd name="T49" fmla="*/ 2147483647 h 21"/>
                  <a:gd name="T50" fmla="*/ 2147483647 w 40"/>
                  <a:gd name="T51" fmla="*/ 2147483647 h 21"/>
                  <a:gd name="T52" fmla="*/ 2147483647 w 40"/>
                  <a:gd name="T53" fmla="*/ 0 h 21"/>
                  <a:gd name="T54" fmla="*/ 2147483647 w 40"/>
                  <a:gd name="T55" fmla="*/ 0 h 21"/>
                  <a:gd name="T56" fmla="*/ 2147483647 w 40"/>
                  <a:gd name="T57" fmla="*/ 0 h 21"/>
                  <a:gd name="T58" fmla="*/ 2147483647 w 4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0"/>
                  <a:gd name="T91" fmla="*/ 0 h 21"/>
                  <a:gd name="T92" fmla="*/ 40 w 4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0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21"/>
                    </a:lnTo>
                    <a:lnTo>
                      <a:pt x="29" y="21"/>
                    </a:lnTo>
                    <a:lnTo>
                      <a:pt x="32" y="21"/>
                    </a:lnTo>
                    <a:lnTo>
                      <a:pt x="35" y="17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40" y="9"/>
                    </a:lnTo>
                    <a:lnTo>
                      <a:pt x="40" y="6"/>
                    </a:lnTo>
                    <a:lnTo>
                      <a:pt x="38" y="4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" name="Line 139"/>
              <p:cNvSpPr>
                <a:spLocks noChangeShapeType="1"/>
              </p:cNvSpPr>
              <p:nvPr/>
            </p:nvSpPr>
            <p:spPr bwMode="auto">
              <a:xfrm>
                <a:off x="3014663" y="16859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" name="Freeform 140"/>
              <p:cNvSpPr>
                <a:spLocks/>
              </p:cNvSpPr>
              <p:nvPr/>
            </p:nvSpPr>
            <p:spPr bwMode="auto">
              <a:xfrm>
                <a:off x="3011488" y="1685925"/>
                <a:ext cx="23813" cy="6350"/>
              </a:xfrm>
              <a:custGeom>
                <a:avLst/>
                <a:gdLst>
                  <a:gd name="T0" fmla="*/ 2147483647 w 74"/>
                  <a:gd name="T1" fmla="*/ 0 h 21"/>
                  <a:gd name="T2" fmla="*/ 2147483647 w 74"/>
                  <a:gd name="T3" fmla="*/ 0 h 21"/>
                  <a:gd name="T4" fmla="*/ 2147483647 w 74"/>
                  <a:gd name="T5" fmla="*/ 0 h 21"/>
                  <a:gd name="T6" fmla="*/ 2147483647 w 74"/>
                  <a:gd name="T7" fmla="*/ 2147483647 h 21"/>
                  <a:gd name="T8" fmla="*/ 2147483647 w 74"/>
                  <a:gd name="T9" fmla="*/ 2147483647 h 21"/>
                  <a:gd name="T10" fmla="*/ 0 w 74"/>
                  <a:gd name="T11" fmla="*/ 2147483647 h 21"/>
                  <a:gd name="T12" fmla="*/ 0 w 74"/>
                  <a:gd name="T13" fmla="*/ 2147483647 h 21"/>
                  <a:gd name="T14" fmla="*/ 0 w 74"/>
                  <a:gd name="T15" fmla="*/ 2147483647 h 21"/>
                  <a:gd name="T16" fmla="*/ 0 w 74"/>
                  <a:gd name="T17" fmla="*/ 2147483647 h 21"/>
                  <a:gd name="T18" fmla="*/ 0 w 74"/>
                  <a:gd name="T19" fmla="*/ 2147483647 h 21"/>
                  <a:gd name="T20" fmla="*/ 2147483647 w 74"/>
                  <a:gd name="T21" fmla="*/ 2147483647 h 21"/>
                  <a:gd name="T22" fmla="*/ 2147483647 w 74"/>
                  <a:gd name="T23" fmla="*/ 2147483647 h 21"/>
                  <a:gd name="T24" fmla="*/ 2147483647 w 74"/>
                  <a:gd name="T25" fmla="*/ 2147483647 h 21"/>
                  <a:gd name="T26" fmla="*/ 2147483647 w 74"/>
                  <a:gd name="T27" fmla="*/ 2147483647 h 21"/>
                  <a:gd name="T28" fmla="*/ 2147483647 w 74"/>
                  <a:gd name="T29" fmla="*/ 2147483647 h 21"/>
                  <a:gd name="T30" fmla="*/ 2147483647 w 74"/>
                  <a:gd name="T31" fmla="*/ 2147483647 h 21"/>
                  <a:gd name="T32" fmla="*/ 2147483647 w 74"/>
                  <a:gd name="T33" fmla="*/ 2147483647 h 21"/>
                  <a:gd name="T34" fmla="*/ 2147483647 w 74"/>
                  <a:gd name="T35" fmla="*/ 2147483647 h 21"/>
                  <a:gd name="T36" fmla="*/ 2147483647 w 74"/>
                  <a:gd name="T37" fmla="*/ 2147483647 h 21"/>
                  <a:gd name="T38" fmla="*/ 2147483647 w 74"/>
                  <a:gd name="T39" fmla="*/ 2147483647 h 21"/>
                  <a:gd name="T40" fmla="*/ 2147483647 w 74"/>
                  <a:gd name="T41" fmla="*/ 2147483647 h 21"/>
                  <a:gd name="T42" fmla="*/ 2147483647 w 74"/>
                  <a:gd name="T43" fmla="*/ 2147483647 h 21"/>
                  <a:gd name="T44" fmla="*/ 2147483647 w 74"/>
                  <a:gd name="T45" fmla="*/ 2147483647 h 21"/>
                  <a:gd name="T46" fmla="*/ 2147483647 w 74"/>
                  <a:gd name="T47" fmla="*/ 2147483647 h 21"/>
                  <a:gd name="T48" fmla="*/ 2147483647 w 74"/>
                  <a:gd name="T49" fmla="*/ 2147483647 h 21"/>
                  <a:gd name="T50" fmla="*/ 2147483647 w 74"/>
                  <a:gd name="T51" fmla="*/ 2147483647 h 21"/>
                  <a:gd name="T52" fmla="*/ 2147483647 w 74"/>
                  <a:gd name="T53" fmla="*/ 0 h 21"/>
                  <a:gd name="T54" fmla="*/ 2147483647 w 74"/>
                  <a:gd name="T55" fmla="*/ 0 h 21"/>
                  <a:gd name="T56" fmla="*/ 2147483647 w 74"/>
                  <a:gd name="T57" fmla="*/ 0 h 21"/>
                  <a:gd name="T58" fmla="*/ 2147483647 w 7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4"/>
                  <a:gd name="T91" fmla="*/ 0 h 21"/>
                  <a:gd name="T92" fmla="*/ 74 w 7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4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21"/>
                    </a:lnTo>
                    <a:lnTo>
                      <a:pt x="60" y="21"/>
                    </a:lnTo>
                    <a:lnTo>
                      <a:pt x="66" y="21"/>
                    </a:lnTo>
                    <a:lnTo>
                      <a:pt x="68" y="17"/>
                    </a:lnTo>
                    <a:lnTo>
                      <a:pt x="72" y="17"/>
                    </a:lnTo>
                    <a:lnTo>
                      <a:pt x="72" y="15"/>
                    </a:lnTo>
                    <a:lnTo>
                      <a:pt x="74" y="15"/>
                    </a:lnTo>
                    <a:lnTo>
                      <a:pt x="74" y="12"/>
                    </a:lnTo>
                    <a:lnTo>
                      <a:pt x="74" y="9"/>
                    </a:lnTo>
                    <a:lnTo>
                      <a:pt x="74" y="6"/>
                    </a:lnTo>
                    <a:lnTo>
                      <a:pt x="72" y="4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" name="Line 141"/>
              <p:cNvSpPr>
                <a:spLocks noChangeShapeType="1"/>
              </p:cNvSpPr>
              <p:nvPr/>
            </p:nvSpPr>
            <p:spPr bwMode="auto">
              <a:xfrm>
                <a:off x="3035301" y="16891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" name="Freeform 142"/>
              <p:cNvSpPr>
                <a:spLocks/>
              </p:cNvSpPr>
              <p:nvPr/>
            </p:nvSpPr>
            <p:spPr bwMode="auto">
              <a:xfrm>
                <a:off x="3028951" y="1685925"/>
                <a:ext cx="6350" cy="14288"/>
              </a:xfrm>
              <a:custGeom>
                <a:avLst/>
                <a:gdLst>
                  <a:gd name="T0" fmla="*/ 2147483647 w 20"/>
                  <a:gd name="T1" fmla="*/ 2147483647 h 44"/>
                  <a:gd name="T2" fmla="*/ 2147483647 w 20"/>
                  <a:gd name="T3" fmla="*/ 2147483647 h 44"/>
                  <a:gd name="T4" fmla="*/ 2147483647 w 20"/>
                  <a:gd name="T5" fmla="*/ 2147483647 h 44"/>
                  <a:gd name="T6" fmla="*/ 2147483647 w 20"/>
                  <a:gd name="T7" fmla="*/ 2147483647 h 44"/>
                  <a:gd name="T8" fmla="*/ 2147483647 w 20"/>
                  <a:gd name="T9" fmla="*/ 2147483647 h 44"/>
                  <a:gd name="T10" fmla="*/ 2147483647 w 20"/>
                  <a:gd name="T11" fmla="*/ 0 h 44"/>
                  <a:gd name="T12" fmla="*/ 2147483647 w 20"/>
                  <a:gd name="T13" fmla="*/ 0 h 44"/>
                  <a:gd name="T14" fmla="*/ 2147483647 w 20"/>
                  <a:gd name="T15" fmla="*/ 0 h 44"/>
                  <a:gd name="T16" fmla="*/ 2147483647 w 20"/>
                  <a:gd name="T17" fmla="*/ 0 h 44"/>
                  <a:gd name="T18" fmla="*/ 2147483647 w 20"/>
                  <a:gd name="T19" fmla="*/ 0 h 44"/>
                  <a:gd name="T20" fmla="*/ 2147483647 w 20"/>
                  <a:gd name="T21" fmla="*/ 2147483647 h 44"/>
                  <a:gd name="T22" fmla="*/ 2147483647 w 20"/>
                  <a:gd name="T23" fmla="*/ 2147483647 h 44"/>
                  <a:gd name="T24" fmla="*/ 0 w 20"/>
                  <a:gd name="T25" fmla="*/ 2147483647 h 44"/>
                  <a:gd name="T26" fmla="*/ 0 w 20"/>
                  <a:gd name="T27" fmla="*/ 2147483647 h 44"/>
                  <a:gd name="T28" fmla="*/ 0 w 20"/>
                  <a:gd name="T29" fmla="*/ 2147483647 h 44"/>
                  <a:gd name="T30" fmla="*/ 0 w 20"/>
                  <a:gd name="T31" fmla="*/ 2147483647 h 44"/>
                  <a:gd name="T32" fmla="*/ 0 w 20"/>
                  <a:gd name="T33" fmla="*/ 2147483647 h 44"/>
                  <a:gd name="T34" fmla="*/ 2147483647 w 20"/>
                  <a:gd name="T35" fmla="*/ 2147483647 h 44"/>
                  <a:gd name="T36" fmla="*/ 2147483647 w 20"/>
                  <a:gd name="T37" fmla="*/ 2147483647 h 44"/>
                  <a:gd name="T38" fmla="*/ 2147483647 w 20"/>
                  <a:gd name="T39" fmla="*/ 2147483647 h 44"/>
                  <a:gd name="T40" fmla="*/ 2147483647 w 20"/>
                  <a:gd name="T41" fmla="*/ 2147483647 h 44"/>
                  <a:gd name="T42" fmla="*/ 2147483647 w 20"/>
                  <a:gd name="T43" fmla="*/ 2147483647 h 44"/>
                  <a:gd name="T44" fmla="*/ 2147483647 w 20"/>
                  <a:gd name="T45" fmla="*/ 2147483647 h 44"/>
                  <a:gd name="T46" fmla="*/ 2147483647 w 20"/>
                  <a:gd name="T47" fmla="*/ 2147483647 h 44"/>
                  <a:gd name="T48" fmla="*/ 2147483647 w 20"/>
                  <a:gd name="T49" fmla="*/ 2147483647 h 44"/>
                  <a:gd name="T50" fmla="*/ 2147483647 w 20"/>
                  <a:gd name="T51" fmla="*/ 2147483647 h 44"/>
                  <a:gd name="T52" fmla="*/ 2147483647 w 20"/>
                  <a:gd name="T53" fmla="*/ 2147483647 h 44"/>
                  <a:gd name="T54" fmla="*/ 2147483647 w 20"/>
                  <a:gd name="T55" fmla="*/ 2147483647 h 44"/>
                  <a:gd name="T56" fmla="*/ 2147483647 w 20"/>
                  <a:gd name="T57" fmla="*/ 2147483647 h 44"/>
                  <a:gd name="T58" fmla="*/ 2147483647 w 20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4"/>
                  <a:gd name="T92" fmla="*/ 20 w 20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4">
                    <a:moveTo>
                      <a:pt x="20" y="9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8" y="41"/>
                    </a:lnTo>
                    <a:lnTo>
                      <a:pt x="20" y="38"/>
                    </a:lnTo>
                    <a:lnTo>
                      <a:pt x="20" y="3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" name="Line 143"/>
              <p:cNvSpPr>
                <a:spLocks noChangeShapeType="1"/>
              </p:cNvSpPr>
              <p:nvPr/>
            </p:nvSpPr>
            <p:spPr bwMode="auto">
              <a:xfrm>
                <a:off x="3030538" y="169386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" name="Freeform 144"/>
              <p:cNvSpPr>
                <a:spLocks/>
              </p:cNvSpPr>
              <p:nvPr/>
            </p:nvSpPr>
            <p:spPr bwMode="auto">
              <a:xfrm>
                <a:off x="3028951" y="1693862"/>
                <a:ext cx="44450" cy="6350"/>
              </a:xfrm>
              <a:custGeom>
                <a:avLst/>
                <a:gdLst>
                  <a:gd name="T0" fmla="*/ 2147483647 w 142"/>
                  <a:gd name="T1" fmla="*/ 0 h 21"/>
                  <a:gd name="T2" fmla="*/ 2147483647 w 142"/>
                  <a:gd name="T3" fmla="*/ 0 h 21"/>
                  <a:gd name="T4" fmla="*/ 2147483647 w 142"/>
                  <a:gd name="T5" fmla="*/ 2147483647 h 21"/>
                  <a:gd name="T6" fmla="*/ 2147483647 w 142"/>
                  <a:gd name="T7" fmla="*/ 2147483647 h 21"/>
                  <a:gd name="T8" fmla="*/ 2147483647 w 142"/>
                  <a:gd name="T9" fmla="*/ 2147483647 h 21"/>
                  <a:gd name="T10" fmla="*/ 0 w 142"/>
                  <a:gd name="T11" fmla="*/ 2147483647 h 21"/>
                  <a:gd name="T12" fmla="*/ 0 w 142"/>
                  <a:gd name="T13" fmla="*/ 2147483647 h 21"/>
                  <a:gd name="T14" fmla="*/ 0 w 142"/>
                  <a:gd name="T15" fmla="*/ 2147483647 h 21"/>
                  <a:gd name="T16" fmla="*/ 0 w 142"/>
                  <a:gd name="T17" fmla="*/ 2147483647 h 21"/>
                  <a:gd name="T18" fmla="*/ 0 w 142"/>
                  <a:gd name="T19" fmla="*/ 2147483647 h 21"/>
                  <a:gd name="T20" fmla="*/ 2147483647 w 142"/>
                  <a:gd name="T21" fmla="*/ 2147483647 h 21"/>
                  <a:gd name="T22" fmla="*/ 2147483647 w 142"/>
                  <a:gd name="T23" fmla="*/ 2147483647 h 21"/>
                  <a:gd name="T24" fmla="*/ 2147483647 w 142"/>
                  <a:gd name="T25" fmla="*/ 2147483647 h 21"/>
                  <a:gd name="T26" fmla="*/ 2147483647 w 142"/>
                  <a:gd name="T27" fmla="*/ 2147483647 h 21"/>
                  <a:gd name="T28" fmla="*/ 2147483647 w 142"/>
                  <a:gd name="T29" fmla="*/ 2147483647 h 21"/>
                  <a:gd name="T30" fmla="*/ 2147483647 w 142"/>
                  <a:gd name="T31" fmla="*/ 2147483647 h 21"/>
                  <a:gd name="T32" fmla="*/ 2147483647 w 142"/>
                  <a:gd name="T33" fmla="*/ 2147483647 h 21"/>
                  <a:gd name="T34" fmla="*/ 2147483647 w 142"/>
                  <a:gd name="T35" fmla="*/ 2147483647 h 21"/>
                  <a:gd name="T36" fmla="*/ 2147483647 w 142"/>
                  <a:gd name="T37" fmla="*/ 2147483647 h 21"/>
                  <a:gd name="T38" fmla="*/ 2147483647 w 142"/>
                  <a:gd name="T39" fmla="*/ 2147483647 h 21"/>
                  <a:gd name="T40" fmla="*/ 2147483647 w 142"/>
                  <a:gd name="T41" fmla="*/ 2147483647 h 21"/>
                  <a:gd name="T42" fmla="*/ 2147483647 w 142"/>
                  <a:gd name="T43" fmla="*/ 2147483647 h 21"/>
                  <a:gd name="T44" fmla="*/ 2147483647 w 142"/>
                  <a:gd name="T45" fmla="*/ 2147483647 h 21"/>
                  <a:gd name="T46" fmla="*/ 2147483647 w 142"/>
                  <a:gd name="T47" fmla="*/ 2147483647 h 21"/>
                  <a:gd name="T48" fmla="*/ 2147483647 w 142"/>
                  <a:gd name="T49" fmla="*/ 2147483647 h 21"/>
                  <a:gd name="T50" fmla="*/ 2147483647 w 142"/>
                  <a:gd name="T51" fmla="*/ 2147483647 h 21"/>
                  <a:gd name="T52" fmla="*/ 2147483647 w 142"/>
                  <a:gd name="T53" fmla="*/ 2147483647 h 21"/>
                  <a:gd name="T54" fmla="*/ 2147483647 w 142"/>
                  <a:gd name="T55" fmla="*/ 0 h 21"/>
                  <a:gd name="T56" fmla="*/ 2147483647 w 142"/>
                  <a:gd name="T57" fmla="*/ 0 h 21"/>
                  <a:gd name="T58" fmla="*/ 2147483647 w 14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2"/>
                  <a:gd name="T91" fmla="*/ 0 h 21"/>
                  <a:gd name="T92" fmla="*/ 142 w 14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2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30" y="21"/>
                    </a:lnTo>
                    <a:lnTo>
                      <a:pt x="136" y="21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2" y="15"/>
                    </a:lnTo>
                    <a:lnTo>
                      <a:pt x="142" y="12"/>
                    </a:lnTo>
                    <a:lnTo>
                      <a:pt x="142" y="10"/>
                    </a:lnTo>
                    <a:lnTo>
                      <a:pt x="142" y="6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136" y="4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" name="Line 145"/>
              <p:cNvSpPr>
                <a:spLocks noChangeShapeType="1"/>
              </p:cNvSpPr>
              <p:nvPr/>
            </p:nvSpPr>
            <p:spPr bwMode="auto">
              <a:xfrm>
                <a:off x="3070226" y="169386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" name="Freeform 146"/>
              <p:cNvSpPr>
                <a:spLocks/>
              </p:cNvSpPr>
              <p:nvPr/>
            </p:nvSpPr>
            <p:spPr bwMode="auto">
              <a:xfrm>
                <a:off x="3067051" y="1693862"/>
                <a:ext cx="12700" cy="6350"/>
              </a:xfrm>
              <a:custGeom>
                <a:avLst/>
                <a:gdLst>
                  <a:gd name="T0" fmla="*/ 2147483647 w 41"/>
                  <a:gd name="T1" fmla="*/ 0 h 21"/>
                  <a:gd name="T2" fmla="*/ 2147483647 w 41"/>
                  <a:gd name="T3" fmla="*/ 0 h 21"/>
                  <a:gd name="T4" fmla="*/ 2147483647 w 41"/>
                  <a:gd name="T5" fmla="*/ 2147483647 h 21"/>
                  <a:gd name="T6" fmla="*/ 2147483647 w 41"/>
                  <a:gd name="T7" fmla="*/ 2147483647 h 21"/>
                  <a:gd name="T8" fmla="*/ 2147483647 w 41"/>
                  <a:gd name="T9" fmla="*/ 2147483647 h 21"/>
                  <a:gd name="T10" fmla="*/ 2147483647 w 41"/>
                  <a:gd name="T11" fmla="*/ 2147483647 h 21"/>
                  <a:gd name="T12" fmla="*/ 2147483647 w 41"/>
                  <a:gd name="T13" fmla="*/ 2147483647 h 21"/>
                  <a:gd name="T14" fmla="*/ 0 w 41"/>
                  <a:gd name="T15" fmla="*/ 2147483647 h 21"/>
                  <a:gd name="T16" fmla="*/ 2147483647 w 41"/>
                  <a:gd name="T17" fmla="*/ 2147483647 h 21"/>
                  <a:gd name="T18" fmla="*/ 2147483647 w 41"/>
                  <a:gd name="T19" fmla="*/ 2147483647 h 21"/>
                  <a:gd name="T20" fmla="*/ 2147483647 w 41"/>
                  <a:gd name="T21" fmla="*/ 2147483647 h 21"/>
                  <a:gd name="T22" fmla="*/ 2147483647 w 41"/>
                  <a:gd name="T23" fmla="*/ 2147483647 h 21"/>
                  <a:gd name="T24" fmla="*/ 2147483647 w 41"/>
                  <a:gd name="T25" fmla="*/ 2147483647 h 21"/>
                  <a:gd name="T26" fmla="*/ 2147483647 w 41"/>
                  <a:gd name="T27" fmla="*/ 2147483647 h 21"/>
                  <a:gd name="T28" fmla="*/ 2147483647 w 41"/>
                  <a:gd name="T29" fmla="*/ 2147483647 h 21"/>
                  <a:gd name="T30" fmla="*/ 2147483647 w 41"/>
                  <a:gd name="T31" fmla="*/ 2147483647 h 21"/>
                  <a:gd name="T32" fmla="*/ 2147483647 w 41"/>
                  <a:gd name="T33" fmla="*/ 2147483647 h 21"/>
                  <a:gd name="T34" fmla="*/ 2147483647 w 41"/>
                  <a:gd name="T35" fmla="*/ 2147483647 h 21"/>
                  <a:gd name="T36" fmla="*/ 2147483647 w 41"/>
                  <a:gd name="T37" fmla="*/ 2147483647 h 21"/>
                  <a:gd name="T38" fmla="*/ 2147483647 w 41"/>
                  <a:gd name="T39" fmla="*/ 2147483647 h 21"/>
                  <a:gd name="T40" fmla="*/ 2147483647 w 41"/>
                  <a:gd name="T41" fmla="*/ 2147483647 h 21"/>
                  <a:gd name="T42" fmla="*/ 2147483647 w 41"/>
                  <a:gd name="T43" fmla="*/ 2147483647 h 21"/>
                  <a:gd name="T44" fmla="*/ 2147483647 w 41"/>
                  <a:gd name="T45" fmla="*/ 2147483647 h 21"/>
                  <a:gd name="T46" fmla="*/ 2147483647 w 41"/>
                  <a:gd name="T47" fmla="*/ 2147483647 h 21"/>
                  <a:gd name="T48" fmla="*/ 2147483647 w 41"/>
                  <a:gd name="T49" fmla="*/ 2147483647 h 21"/>
                  <a:gd name="T50" fmla="*/ 2147483647 w 41"/>
                  <a:gd name="T51" fmla="*/ 2147483647 h 21"/>
                  <a:gd name="T52" fmla="*/ 2147483647 w 41"/>
                  <a:gd name="T53" fmla="*/ 2147483647 h 21"/>
                  <a:gd name="T54" fmla="*/ 2147483647 w 41"/>
                  <a:gd name="T55" fmla="*/ 0 h 21"/>
                  <a:gd name="T56" fmla="*/ 2147483647 w 41"/>
                  <a:gd name="T57" fmla="*/ 0 h 21"/>
                  <a:gd name="T58" fmla="*/ 2147483647 w 4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21"/>
                  <a:gd name="T92" fmla="*/ 41 w 4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5" y="21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1" y="10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5" y="4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" name="Line 147"/>
              <p:cNvSpPr>
                <a:spLocks noChangeShapeType="1"/>
              </p:cNvSpPr>
              <p:nvPr/>
            </p:nvSpPr>
            <p:spPr bwMode="auto">
              <a:xfrm>
                <a:off x="3079751" y="169703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" name="Freeform 148"/>
              <p:cNvSpPr>
                <a:spLocks/>
              </p:cNvSpPr>
              <p:nvPr/>
            </p:nvSpPr>
            <p:spPr bwMode="auto">
              <a:xfrm>
                <a:off x="3073401" y="1693862"/>
                <a:ext cx="6350" cy="14288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2147483647 h 47"/>
                  <a:gd name="T10" fmla="*/ 2147483647 w 20"/>
                  <a:gd name="T11" fmla="*/ 2147483647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2147483647 h 47"/>
                  <a:gd name="T20" fmla="*/ 2147483647 w 20"/>
                  <a:gd name="T21" fmla="*/ 2147483647 h 47"/>
                  <a:gd name="T22" fmla="*/ 0 w 20"/>
                  <a:gd name="T23" fmla="*/ 2147483647 h 47"/>
                  <a:gd name="T24" fmla="*/ 0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0 w 20"/>
                  <a:gd name="T33" fmla="*/ 2147483647 h 47"/>
                  <a:gd name="T34" fmla="*/ 0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12"/>
                    </a:moveTo>
                    <a:lnTo>
                      <a:pt x="20" y="10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17" y="41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" name="Line 149"/>
              <p:cNvSpPr>
                <a:spLocks noChangeShapeType="1"/>
              </p:cNvSpPr>
              <p:nvPr/>
            </p:nvSpPr>
            <p:spPr bwMode="auto">
              <a:xfrm>
                <a:off x="3076576" y="17018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" name="Freeform 150"/>
              <p:cNvSpPr>
                <a:spLocks/>
              </p:cNvSpPr>
              <p:nvPr/>
            </p:nvSpPr>
            <p:spPr bwMode="auto">
              <a:xfrm>
                <a:off x="3073401" y="1701800"/>
                <a:ext cx="57150" cy="4763"/>
              </a:xfrm>
              <a:custGeom>
                <a:avLst/>
                <a:gdLst>
                  <a:gd name="T0" fmla="*/ 2147483647 w 179"/>
                  <a:gd name="T1" fmla="*/ 0 h 16"/>
                  <a:gd name="T2" fmla="*/ 2147483647 w 179"/>
                  <a:gd name="T3" fmla="*/ 0 h 16"/>
                  <a:gd name="T4" fmla="*/ 2147483647 w 179"/>
                  <a:gd name="T5" fmla="*/ 0 h 16"/>
                  <a:gd name="T6" fmla="*/ 2147483647 w 179"/>
                  <a:gd name="T7" fmla="*/ 0 h 16"/>
                  <a:gd name="T8" fmla="*/ 0 w 179"/>
                  <a:gd name="T9" fmla="*/ 2147483647 h 16"/>
                  <a:gd name="T10" fmla="*/ 0 w 179"/>
                  <a:gd name="T11" fmla="*/ 2147483647 h 16"/>
                  <a:gd name="T12" fmla="*/ 0 w 179"/>
                  <a:gd name="T13" fmla="*/ 2147483647 h 16"/>
                  <a:gd name="T14" fmla="*/ 0 w 179"/>
                  <a:gd name="T15" fmla="*/ 2147483647 h 16"/>
                  <a:gd name="T16" fmla="*/ 0 w 179"/>
                  <a:gd name="T17" fmla="*/ 2147483647 h 16"/>
                  <a:gd name="T18" fmla="*/ 0 w 179"/>
                  <a:gd name="T19" fmla="*/ 2147483647 h 16"/>
                  <a:gd name="T20" fmla="*/ 0 w 179"/>
                  <a:gd name="T21" fmla="*/ 2147483647 h 16"/>
                  <a:gd name="T22" fmla="*/ 2147483647 w 179"/>
                  <a:gd name="T23" fmla="*/ 2147483647 h 16"/>
                  <a:gd name="T24" fmla="*/ 2147483647 w 179"/>
                  <a:gd name="T25" fmla="*/ 2147483647 h 16"/>
                  <a:gd name="T26" fmla="*/ 2147483647 w 179"/>
                  <a:gd name="T27" fmla="*/ 2147483647 h 16"/>
                  <a:gd name="T28" fmla="*/ 2147483647 w 179"/>
                  <a:gd name="T29" fmla="*/ 2147483647 h 16"/>
                  <a:gd name="T30" fmla="*/ 2147483647 w 179"/>
                  <a:gd name="T31" fmla="*/ 2147483647 h 16"/>
                  <a:gd name="T32" fmla="*/ 2147483647 w 179"/>
                  <a:gd name="T33" fmla="*/ 2147483647 h 16"/>
                  <a:gd name="T34" fmla="*/ 2147483647 w 179"/>
                  <a:gd name="T35" fmla="*/ 2147483647 h 16"/>
                  <a:gd name="T36" fmla="*/ 2147483647 w 179"/>
                  <a:gd name="T37" fmla="*/ 2147483647 h 16"/>
                  <a:gd name="T38" fmla="*/ 2147483647 w 179"/>
                  <a:gd name="T39" fmla="*/ 2147483647 h 16"/>
                  <a:gd name="T40" fmla="*/ 2147483647 w 179"/>
                  <a:gd name="T41" fmla="*/ 2147483647 h 16"/>
                  <a:gd name="T42" fmla="*/ 2147483647 w 179"/>
                  <a:gd name="T43" fmla="*/ 2147483647 h 16"/>
                  <a:gd name="T44" fmla="*/ 2147483647 w 179"/>
                  <a:gd name="T45" fmla="*/ 2147483647 h 16"/>
                  <a:gd name="T46" fmla="*/ 2147483647 w 179"/>
                  <a:gd name="T47" fmla="*/ 2147483647 h 16"/>
                  <a:gd name="T48" fmla="*/ 2147483647 w 179"/>
                  <a:gd name="T49" fmla="*/ 2147483647 h 16"/>
                  <a:gd name="T50" fmla="*/ 2147483647 w 179"/>
                  <a:gd name="T51" fmla="*/ 0 h 16"/>
                  <a:gd name="T52" fmla="*/ 2147483647 w 179"/>
                  <a:gd name="T53" fmla="*/ 0 h 16"/>
                  <a:gd name="T54" fmla="*/ 2147483647 w 179"/>
                  <a:gd name="T55" fmla="*/ 0 h 16"/>
                  <a:gd name="T56" fmla="*/ 2147483647 w 179"/>
                  <a:gd name="T57" fmla="*/ 0 h 16"/>
                  <a:gd name="T58" fmla="*/ 2147483647 w 179"/>
                  <a:gd name="T59" fmla="*/ 0 h 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9"/>
                  <a:gd name="T91" fmla="*/ 0 h 16"/>
                  <a:gd name="T92" fmla="*/ 179 w 179"/>
                  <a:gd name="T93" fmla="*/ 16 h 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9" h="16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163" y="16"/>
                    </a:lnTo>
                    <a:lnTo>
                      <a:pt x="169" y="16"/>
                    </a:lnTo>
                    <a:lnTo>
                      <a:pt x="173" y="16"/>
                    </a:lnTo>
                    <a:lnTo>
                      <a:pt x="175" y="16"/>
                    </a:lnTo>
                    <a:lnTo>
                      <a:pt x="175" y="14"/>
                    </a:lnTo>
                    <a:lnTo>
                      <a:pt x="179" y="14"/>
                    </a:lnTo>
                    <a:lnTo>
                      <a:pt x="179" y="10"/>
                    </a:lnTo>
                    <a:lnTo>
                      <a:pt x="179" y="8"/>
                    </a:lnTo>
                    <a:lnTo>
                      <a:pt x="179" y="5"/>
                    </a:lnTo>
                    <a:lnTo>
                      <a:pt x="175" y="2"/>
                    </a:lnTo>
                    <a:lnTo>
                      <a:pt x="175" y="0"/>
                    </a:lnTo>
                    <a:lnTo>
                      <a:pt x="173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" name="Line 151"/>
              <p:cNvSpPr>
                <a:spLocks noChangeShapeType="1"/>
              </p:cNvSpPr>
              <p:nvPr/>
            </p:nvSpPr>
            <p:spPr bwMode="auto">
              <a:xfrm>
                <a:off x="3130551" y="17049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" name="Freeform 152"/>
              <p:cNvSpPr>
                <a:spLocks/>
              </p:cNvSpPr>
              <p:nvPr/>
            </p:nvSpPr>
            <p:spPr bwMode="auto">
              <a:xfrm>
                <a:off x="3124201" y="1701800"/>
                <a:ext cx="6350" cy="14288"/>
              </a:xfrm>
              <a:custGeom>
                <a:avLst/>
                <a:gdLst>
                  <a:gd name="T0" fmla="*/ 2147483647 w 21"/>
                  <a:gd name="T1" fmla="*/ 2147483647 h 43"/>
                  <a:gd name="T2" fmla="*/ 2147483647 w 21"/>
                  <a:gd name="T3" fmla="*/ 2147483647 h 43"/>
                  <a:gd name="T4" fmla="*/ 2147483647 w 21"/>
                  <a:gd name="T5" fmla="*/ 2147483647 h 43"/>
                  <a:gd name="T6" fmla="*/ 2147483647 w 21"/>
                  <a:gd name="T7" fmla="*/ 2147483647 h 43"/>
                  <a:gd name="T8" fmla="*/ 2147483647 w 21"/>
                  <a:gd name="T9" fmla="*/ 0 h 43"/>
                  <a:gd name="T10" fmla="*/ 2147483647 w 21"/>
                  <a:gd name="T11" fmla="*/ 0 h 43"/>
                  <a:gd name="T12" fmla="*/ 2147483647 w 21"/>
                  <a:gd name="T13" fmla="*/ 0 h 43"/>
                  <a:gd name="T14" fmla="*/ 2147483647 w 21"/>
                  <a:gd name="T15" fmla="*/ 0 h 43"/>
                  <a:gd name="T16" fmla="*/ 2147483647 w 21"/>
                  <a:gd name="T17" fmla="*/ 0 h 43"/>
                  <a:gd name="T18" fmla="*/ 2147483647 w 21"/>
                  <a:gd name="T19" fmla="*/ 0 h 43"/>
                  <a:gd name="T20" fmla="*/ 2147483647 w 21"/>
                  <a:gd name="T21" fmla="*/ 0 h 43"/>
                  <a:gd name="T22" fmla="*/ 2147483647 w 21"/>
                  <a:gd name="T23" fmla="*/ 2147483647 h 43"/>
                  <a:gd name="T24" fmla="*/ 0 w 21"/>
                  <a:gd name="T25" fmla="*/ 2147483647 h 43"/>
                  <a:gd name="T26" fmla="*/ 0 w 21"/>
                  <a:gd name="T27" fmla="*/ 2147483647 h 43"/>
                  <a:gd name="T28" fmla="*/ 0 w 21"/>
                  <a:gd name="T29" fmla="*/ 2147483647 h 43"/>
                  <a:gd name="T30" fmla="*/ 0 w 21"/>
                  <a:gd name="T31" fmla="*/ 2147483647 h 43"/>
                  <a:gd name="T32" fmla="*/ 0 w 21"/>
                  <a:gd name="T33" fmla="*/ 2147483647 h 43"/>
                  <a:gd name="T34" fmla="*/ 2147483647 w 21"/>
                  <a:gd name="T35" fmla="*/ 2147483647 h 43"/>
                  <a:gd name="T36" fmla="*/ 2147483647 w 21"/>
                  <a:gd name="T37" fmla="*/ 2147483647 h 43"/>
                  <a:gd name="T38" fmla="*/ 2147483647 w 21"/>
                  <a:gd name="T39" fmla="*/ 2147483647 h 43"/>
                  <a:gd name="T40" fmla="*/ 2147483647 w 21"/>
                  <a:gd name="T41" fmla="*/ 2147483647 h 43"/>
                  <a:gd name="T42" fmla="*/ 2147483647 w 21"/>
                  <a:gd name="T43" fmla="*/ 2147483647 h 43"/>
                  <a:gd name="T44" fmla="*/ 2147483647 w 21"/>
                  <a:gd name="T45" fmla="*/ 2147483647 h 43"/>
                  <a:gd name="T46" fmla="*/ 2147483647 w 21"/>
                  <a:gd name="T47" fmla="*/ 2147483647 h 43"/>
                  <a:gd name="T48" fmla="*/ 2147483647 w 21"/>
                  <a:gd name="T49" fmla="*/ 2147483647 h 43"/>
                  <a:gd name="T50" fmla="*/ 2147483647 w 21"/>
                  <a:gd name="T51" fmla="*/ 2147483647 h 43"/>
                  <a:gd name="T52" fmla="*/ 2147483647 w 21"/>
                  <a:gd name="T53" fmla="*/ 2147483647 h 43"/>
                  <a:gd name="T54" fmla="*/ 2147483647 w 21"/>
                  <a:gd name="T55" fmla="*/ 2147483647 h 43"/>
                  <a:gd name="T56" fmla="*/ 2147483647 w 21"/>
                  <a:gd name="T57" fmla="*/ 2147483647 h 43"/>
                  <a:gd name="T58" fmla="*/ 2147483647 w 21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3"/>
                  <a:gd name="T92" fmla="*/ 21 w 21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3">
                    <a:moveTo>
                      <a:pt x="21" y="8"/>
                    </a:moveTo>
                    <a:lnTo>
                      <a:pt x="21" y="5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3" y="39"/>
                    </a:lnTo>
                    <a:lnTo>
                      <a:pt x="5" y="43"/>
                    </a:lnTo>
                    <a:lnTo>
                      <a:pt x="9" y="43"/>
                    </a:lnTo>
                    <a:lnTo>
                      <a:pt x="11" y="43"/>
                    </a:lnTo>
                    <a:lnTo>
                      <a:pt x="15" y="43"/>
                    </a:lnTo>
                    <a:lnTo>
                      <a:pt x="17" y="39"/>
                    </a:lnTo>
                    <a:lnTo>
                      <a:pt x="21" y="37"/>
                    </a:lnTo>
                    <a:lnTo>
                      <a:pt x="21" y="34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" name="Line 153"/>
              <p:cNvSpPr>
                <a:spLocks noChangeShapeType="1"/>
              </p:cNvSpPr>
              <p:nvPr/>
            </p:nvSpPr>
            <p:spPr bwMode="auto">
              <a:xfrm>
                <a:off x="3127376" y="170973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" name="Freeform 154"/>
              <p:cNvSpPr>
                <a:spLocks/>
              </p:cNvSpPr>
              <p:nvPr/>
            </p:nvSpPr>
            <p:spPr bwMode="auto">
              <a:xfrm>
                <a:off x="3124201" y="1709737"/>
                <a:ext cx="28575" cy="6350"/>
              </a:xfrm>
              <a:custGeom>
                <a:avLst/>
                <a:gdLst>
                  <a:gd name="T0" fmla="*/ 2147483647 w 89"/>
                  <a:gd name="T1" fmla="*/ 0 h 21"/>
                  <a:gd name="T2" fmla="*/ 2147483647 w 89"/>
                  <a:gd name="T3" fmla="*/ 0 h 21"/>
                  <a:gd name="T4" fmla="*/ 2147483647 w 89"/>
                  <a:gd name="T5" fmla="*/ 0 h 21"/>
                  <a:gd name="T6" fmla="*/ 2147483647 w 89"/>
                  <a:gd name="T7" fmla="*/ 2147483647 h 21"/>
                  <a:gd name="T8" fmla="*/ 2147483647 w 89"/>
                  <a:gd name="T9" fmla="*/ 2147483647 h 21"/>
                  <a:gd name="T10" fmla="*/ 0 w 89"/>
                  <a:gd name="T11" fmla="*/ 2147483647 h 21"/>
                  <a:gd name="T12" fmla="*/ 0 w 89"/>
                  <a:gd name="T13" fmla="*/ 2147483647 h 21"/>
                  <a:gd name="T14" fmla="*/ 0 w 89"/>
                  <a:gd name="T15" fmla="*/ 2147483647 h 21"/>
                  <a:gd name="T16" fmla="*/ 0 w 89"/>
                  <a:gd name="T17" fmla="*/ 2147483647 h 21"/>
                  <a:gd name="T18" fmla="*/ 0 w 89"/>
                  <a:gd name="T19" fmla="*/ 2147483647 h 21"/>
                  <a:gd name="T20" fmla="*/ 2147483647 w 89"/>
                  <a:gd name="T21" fmla="*/ 2147483647 h 21"/>
                  <a:gd name="T22" fmla="*/ 2147483647 w 89"/>
                  <a:gd name="T23" fmla="*/ 2147483647 h 21"/>
                  <a:gd name="T24" fmla="*/ 2147483647 w 89"/>
                  <a:gd name="T25" fmla="*/ 2147483647 h 21"/>
                  <a:gd name="T26" fmla="*/ 2147483647 w 89"/>
                  <a:gd name="T27" fmla="*/ 2147483647 h 21"/>
                  <a:gd name="T28" fmla="*/ 2147483647 w 89"/>
                  <a:gd name="T29" fmla="*/ 2147483647 h 21"/>
                  <a:gd name="T30" fmla="*/ 2147483647 w 89"/>
                  <a:gd name="T31" fmla="*/ 2147483647 h 21"/>
                  <a:gd name="T32" fmla="*/ 2147483647 w 89"/>
                  <a:gd name="T33" fmla="*/ 2147483647 h 21"/>
                  <a:gd name="T34" fmla="*/ 2147483647 w 89"/>
                  <a:gd name="T35" fmla="*/ 2147483647 h 21"/>
                  <a:gd name="T36" fmla="*/ 2147483647 w 89"/>
                  <a:gd name="T37" fmla="*/ 2147483647 h 21"/>
                  <a:gd name="T38" fmla="*/ 2147483647 w 89"/>
                  <a:gd name="T39" fmla="*/ 2147483647 h 21"/>
                  <a:gd name="T40" fmla="*/ 2147483647 w 89"/>
                  <a:gd name="T41" fmla="*/ 2147483647 h 21"/>
                  <a:gd name="T42" fmla="*/ 2147483647 w 89"/>
                  <a:gd name="T43" fmla="*/ 2147483647 h 21"/>
                  <a:gd name="T44" fmla="*/ 2147483647 w 89"/>
                  <a:gd name="T45" fmla="*/ 2147483647 h 21"/>
                  <a:gd name="T46" fmla="*/ 2147483647 w 89"/>
                  <a:gd name="T47" fmla="*/ 2147483647 h 21"/>
                  <a:gd name="T48" fmla="*/ 2147483647 w 89"/>
                  <a:gd name="T49" fmla="*/ 2147483647 h 21"/>
                  <a:gd name="T50" fmla="*/ 2147483647 w 89"/>
                  <a:gd name="T51" fmla="*/ 2147483647 h 21"/>
                  <a:gd name="T52" fmla="*/ 2147483647 w 89"/>
                  <a:gd name="T53" fmla="*/ 0 h 21"/>
                  <a:gd name="T54" fmla="*/ 2147483647 w 89"/>
                  <a:gd name="T55" fmla="*/ 0 h 21"/>
                  <a:gd name="T56" fmla="*/ 2147483647 w 89"/>
                  <a:gd name="T57" fmla="*/ 0 h 21"/>
                  <a:gd name="T58" fmla="*/ 2147483647 w 8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9"/>
                  <a:gd name="T91" fmla="*/ 0 h 21"/>
                  <a:gd name="T92" fmla="*/ 89 w 8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9" h="21">
                    <a:moveTo>
                      <a:pt x="9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9" y="21"/>
                    </a:lnTo>
                    <a:lnTo>
                      <a:pt x="77" y="21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7" y="17"/>
                    </a:lnTo>
                    <a:lnTo>
                      <a:pt x="89" y="15"/>
                    </a:lnTo>
                    <a:lnTo>
                      <a:pt x="89" y="12"/>
                    </a:lnTo>
                    <a:lnTo>
                      <a:pt x="89" y="9"/>
                    </a:lnTo>
                    <a:lnTo>
                      <a:pt x="89" y="6"/>
                    </a:lnTo>
                    <a:lnTo>
                      <a:pt x="87" y="3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7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" name="Line 155"/>
              <p:cNvSpPr>
                <a:spLocks noChangeShapeType="1"/>
              </p:cNvSpPr>
              <p:nvPr/>
            </p:nvSpPr>
            <p:spPr bwMode="auto">
              <a:xfrm>
                <a:off x="3152776" y="17113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" name="Freeform 156"/>
              <p:cNvSpPr>
                <a:spLocks/>
              </p:cNvSpPr>
              <p:nvPr/>
            </p:nvSpPr>
            <p:spPr bwMode="auto">
              <a:xfrm>
                <a:off x="3146426" y="1709737"/>
                <a:ext cx="6350" cy="12700"/>
              </a:xfrm>
              <a:custGeom>
                <a:avLst/>
                <a:gdLst>
                  <a:gd name="T0" fmla="*/ 2147483647 w 20"/>
                  <a:gd name="T1" fmla="*/ 2147483647 h 44"/>
                  <a:gd name="T2" fmla="*/ 2147483647 w 20"/>
                  <a:gd name="T3" fmla="*/ 2147483647 h 44"/>
                  <a:gd name="T4" fmla="*/ 2147483647 w 20"/>
                  <a:gd name="T5" fmla="*/ 2147483647 h 44"/>
                  <a:gd name="T6" fmla="*/ 2147483647 w 20"/>
                  <a:gd name="T7" fmla="*/ 2147483647 h 44"/>
                  <a:gd name="T8" fmla="*/ 2147483647 w 20"/>
                  <a:gd name="T9" fmla="*/ 2147483647 h 44"/>
                  <a:gd name="T10" fmla="*/ 2147483647 w 20"/>
                  <a:gd name="T11" fmla="*/ 0 h 44"/>
                  <a:gd name="T12" fmla="*/ 2147483647 w 20"/>
                  <a:gd name="T13" fmla="*/ 0 h 44"/>
                  <a:gd name="T14" fmla="*/ 2147483647 w 20"/>
                  <a:gd name="T15" fmla="*/ 0 h 44"/>
                  <a:gd name="T16" fmla="*/ 2147483647 w 20"/>
                  <a:gd name="T17" fmla="*/ 0 h 44"/>
                  <a:gd name="T18" fmla="*/ 2147483647 w 20"/>
                  <a:gd name="T19" fmla="*/ 0 h 44"/>
                  <a:gd name="T20" fmla="*/ 2147483647 w 20"/>
                  <a:gd name="T21" fmla="*/ 2147483647 h 44"/>
                  <a:gd name="T22" fmla="*/ 2147483647 w 20"/>
                  <a:gd name="T23" fmla="*/ 2147483647 h 44"/>
                  <a:gd name="T24" fmla="*/ 0 w 20"/>
                  <a:gd name="T25" fmla="*/ 2147483647 h 44"/>
                  <a:gd name="T26" fmla="*/ 0 w 20"/>
                  <a:gd name="T27" fmla="*/ 2147483647 h 44"/>
                  <a:gd name="T28" fmla="*/ 0 w 20"/>
                  <a:gd name="T29" fmla="*/ 2147483647 h 44"/>
                  <a:gd name="T30" fmla="*/ 0 w 20"/>
                  <a:gd name="T31" fmla="*/ 2147483647 h 44"/>
                  <a:gd name="T32" fmla="*/ 0 w 20"/>
                  <a:gd name="T33" fmla="*/ 2147483647 h 44"/>
                  <a:gd name="T34" fmla="*/ 2147483647 w 20"/>
                  <a:gd name="T35" fmla="*/ 2147483647 h 44"/>
                  <a:gd name="T36" fmla="*/ 2147483647 w 20"/>
                  <a:gd name="T37" fmla="*/ 2147483647 h 44"/>
                  <a:gd name="T38" fmla="*/ 2147483647 w 20"/>
                  <a:gd name="T39" fmla="*/ 2147483647 h 44"/>
                  <a:gd name="T40" fmla="*/ 2147483647 w 20"/>
                  <a:gd name="T41" fmla="*/ 2147483647 h 44"/>
                  <a:gd name="T42" fmla="*/ 2147483647 w 20"/>
                  <a:gd name="T43" fmla="*/ 2147483647 h 44"/>
                  <a:gd name="T44" fmla="*/ 2147483647 w 20"/>
                  <a:gd name="T45" fmla="*/ 2147483647 h 44"/>
                  <a:gd name="T46" fmla="*/ 2147483647 w 20"/>
                  <a:gd name="T47" fmla="*/ 2147483647 h 44"/>
                  <a:gd name="T48" fmla="*/ 2147483647 w 20"/>
                  <a:gd name="T49" fmla="*/ 2147483647 h 44"/>
                  <a:gd name="T50" fmla="*/ 2147483647 w 20"/>
                  <a:gd name="T51" fmla="*/ 2147483647 h 44"/>
                  <a:gd name="T52" fmla="*/ 2147483647 w 20"/>
                  <a:gd name="T53" fmla="*/ 2147483647 h 44"/>
                  <a:gd name="T54" fmla="*/ 2147483647 w 20"/>
                  <a:gd name="T55" fmla="*/ 2147483647 h 44"/>
                  <a:gd name="T56" fmla="*/ 2147483647 w 20"/>
                  <a:gd name="T57" fmla="*/ 2147483647 h 44"/>
                  <a:gd name="T58" fmla="*/ 2147483647 w 20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4"/>
                  <a:gd name="T92" fmla="*/ 20 w 20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4">
                    <a:moveTo>
                      <a:pt x="20" y="9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18" y="41"/>
                    </a:lnTo>
                    <a:lnTo>
                      <a:pt x="20" y="38"/>
                    </a:lnTo>
                    <a:lnTo>
                      <a:pt x="20" y="3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" name="Line 157"/>
              <p:cNvSpPr>
                <a:spLocks noChangeShapeType="1"/>
              </p:cNvSpPr>
              <p:nvPr/>
            </p:nvSpPr>
            <p:spPr bwMode="auto">
              <a:xfrm>
                <a:off x="3148013" y="171608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" name="Freeform 158"/>
              <p:cNvSpPr>
                <a:spLocks/>
              </p:cNvSpPr>
              <p:nvPr/>
            </p:nvSpPr>
            <p:spPr bwMode="auto">
              <a:xfrm>
                <a:off x="3146426" y="1716087"/>
                <a:ext cx="20638" cy="6350"/>
              </a:xfrm>
              <a:custGeom>
                <a:avLst/>
                <a:gdLst>
                  <a:gd name="T0" fmla="*/ 2147483647 w 66"/>
                  <a:gd name="T1" fmla="*/ 0 h 21"/>
                  <a:gd name="T2" fmla="*/ 2147483647 w 66"/>
                  <a:gd name="T3" fmla="*/ 0 h 21"/>
                  <a:gd name="T4" fmla="*/ 2147483647 w 66"/>
                  <a:gd name="T5" fmla="*/ 2147483647 h 21"/>
                  <a:gd name="T6" fmla="*/ 2147483647 w 66"/>
                  <a:gd name="T7" fmla="*/ 2147483647 h 21"/>
                  <a:gd name="T8" fmla="*/ 2147483647 w 66"/>
                  <a:gd name="T9" fmla="*/ 2147483647 h 21"/>
                  <a:gd name="T10" fmla="*/ 0 w 66"/>
                  <a:gd name="T11" fmla="*/ 2147483647 h 21"/>
                  <a:gd name="T12" fmla="*/ 0 w 66"/>
                  <a:gd name="T13" fmla="*/ 2147483647 h 21"/>
                  <a:gd name="T14" fmla="*/ 0 w 66"/>
                  <a:gd name="T15" fmla="*/ 2147483647 h 21"/>
                  <a:gd name="T16" fmla="*/ 0 w 66"/>
                  <a:gd name="T17" fmla="*/ 2147483647 h 21"/>
                  <a:gd name="T18" fmla="*/ 0 w 66"/>
                  <a:gd name="T19" fmla="*/ 2147483647 h 21"/>
                  <a:gd name="T20" fmla="*/ 2147483647 w 66"/>
                  <a:gd name="T21" fmla="*/ 2147483647 h 21"/>
                  <a:gd name="T22" fmla="*/ 2147483647 w 66"/>
                  <a:gd name="T23" fmla="*/ 2147483647 h 21"/>
                  <a:gd name="T24" fmla="*/ 2147483647 w 66"/>
                  <a:gd name="T25" fmla="*/ 2147483647 h 21"/>
                  <a:gd name="T26" fmla="*/ 2147483647 w 66"/>
                  <a:gd name="T27" fmla="*/ 2147483647 h 21"/>
                  <a:gd name="T28" fmla="*/ 2147483647 w 66"/>
                  <a:gd name="T29" fmla="*/ 2147483647 h 21"/>
                  <a:gd name="T30" fmla="*/ 2147483647 w 66"/>
                  <a:gd name="T31" fmla="*/ 2147483647 h 21"/>
                  <a:gd name="T32" fmla="*/ 2147483647 w 66"/>
                  <a:gd name="T33" fmla="*/ 2147483647 h 21"/>
                  <a:gd name="T34" fmla="*/ 2147483647 w 66"/>
                  <a:gd name="T35" fmla="*/ 2147483647 h 21"/>
                  <a:gd name="T36" fmla="*/ 2147483647 w 66"/>
                  <a:gd name="T37" fmla="*/ 2147483647 h 21"/>
                  <a:gd name="T38" fmla="*/ 2147483647 w 66"/>
                  <a:gd name="T39" fmla="*/ 2147483647 h 21"/>
                  <a:gd name="T40" fmla="*/ 2147483647 w 66"/>
                  <a:gd name="T41" fmla="*/ 2147483647 h 21"/>
                  <a:gd name="T42" fmla="*/ 2147483647 w 66"/>
                  <a:gd name="T43" fmla="*/ 2147483647 h 21"/>
                  <a:gd name="T44" fmla="*/ 2147483647 w 66"/>
                  <a:gd name="T45" fmla="*/ 2147483647 h 21"/>
                  <a:gd name="T46" fmla="*/ 2147483647 w 66"/>
                  <a:gd name="T47" fmla="*/ 2147483647 h 21"/>
                  <a:gd name="T48" fmla="*/ 2147483647 w 66"/>
                  <a:gd name="T49" fmla="*/ 2147483647 h 21"/>
                  <a:gd name="T50" fmla="*/ 2147483647 w 66"/>
                  <a:gd name="T51" fmla="*/ 2147483647 h 21"/>
                  <a:gd name="T52" fmla="*/ 2147483647 w 66"/>
                  <a:gd name="T53" fmla="*/ 2147483647 h 21"/>
                  <a:gd name="T54" fmla="*/ 2147483647 w 66"/>
                  <a:gd name="T55" fmla="*/ 0 h 21"/>
                  <a:gd name="T56" fmla="*/ 2147483647 w 66"/>
                  <a:gd name="T57" fmla="*/ 0 h 21"/>
                  <a:gd name="T58" fmla="*/ 2147483647 w 6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1"/>
                  <a:gd name="T92" fmla="*/ 66 w 6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51" y="21"/>
                    </a:lnTo>
                    <a:lnTo>
                      <a:pt x="57" y="21"/>
                    </a:lnTo>
                    <a:lnTo>
                      <a:pt x="61" y="21"/>
                    </a:lnTo>
                    <a:lnTo>
                      <a:pt x="63" y="18"/>
                    </a:lnTo>
                    <a:lnTo>
                      <a:pt x="63" y="15"/>
                    </a:lnTo>
                    <a:lnTo>
                      <a:pt x="66" y="15"/>
                    </a:lnTo>
                    <a:lnTo>
                      <a:pt x="66" y="12"/>
                    </a:lnTo>
                    <a:lnTo>
                      <a:pt x="66" y="9"/>
                    </a:lnTo>
                    <a:lnTo>
                      <a:pt x="63" y="6"/>
                    </a:lnTo>
                    <a:lnTo>
                      <a:pt x="61" y="4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" name="Line 159"/>
              <p:cNvSpPr>
                <a:spLocks noChangeShapeType="1"/>
              </p:cNvSpPr>
              <p:nvPr/>
            </p:nvSpPr>
            <p:spPr bwMode="auto">
              <a:xfrm>
                <a:off x="3167063" y="17208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" name="Freeform 160"/>
              <p:cNvSpPr>
                <a:spLocks/>
              </p:cNvSpPr>
              <p:nvPr/>
            </p:nvSpPr>
            <p:spPr bwMode="auto">
              <a:xfrm>
                <a:off x="3160713" y="1716087"/>
                <a:ext cx="6350" cy="15875"/>
              </a:xfrm>
              <a:custGeom>
                <a:avLst/>
                <a:gdLst>
                  <a:gd name="T0" fmla="*/ 2147483647 w 21"/>
                  <a:gd name="T1" fmla="*/ 2147483647 h 47"/>
                  <a:gd name="T2" fmla="*/ 2147483647 w 21"/>
                  <a:gd name="T3" fmla="*/ 2147483647 h 47"/>
                  <a:gd name="T4" fmla="*/ 2147483647 w 21"/>
                  <a:gd name="T5" fmla="*/ 2147483647 h 47"/>
                  <a:gd name="T6" fmla="*/ 2147483647 w 21"/>
                  <a:gd name="T7" fmla="*/ 2147483647 h 47"/>
                  <a:gd name="T8" fmla="*/ 2147483647 w 21"/>
                  <a:gd name="T9" fmla="*/ 2147483647 h 47"/>
                  <a:gd name="T10" fmla="*/ 2147483647 w 21"/>
                  <a:gd name="T11" fmla="*/ 2147483647 h 47"/>
                  <a:gd name="T12" fmla="*/ 2147483647 w 21"/>
                  <a:gd name="T13" fmla="*/ 0 h 47"/>
                  <a:gd name="T14" fmla="*/ 2147483647 w 21"/>
                  <a:gd name="T15" fmla="*/ 0 h 47"/>
                  <a:gd name="T16" fmla="*/ 2147483647 w 21"/>
                  <a:gd name="T17" fmla="*/ 0 h 47"/>
                  <a:gd name="T18" fmla="*/ 2147483647 w 21"/>
                  <a:gd name="T19" fmla="*/ 2147483647 h 47"/>
                  <a:gd name="T20" fmla="*/ 2147483647 w 21"/>
                  <a:gd name="T21" fmla="*/ 2147483647 h 47"/>
                  <a:gd name="T22" fmla="*/ 2147483647 w 21"/>
                  <a:gd name="T23" fmla="*/ 2147483647 h 47"/>
                  <a:gd name="T24" fmla="*/ 0 w 21"/>
                  <a:gd name="T25" fmla="*/ 2147483647 h 47"/>
                  <a:gd name="T26" fmla="*/ 0 w 21"/>
                  <a:gd name="T27" fmla="*/ 2147483647 h 47"/>
                  <a:gd name="T28" fmla="*/ 0 w 21"/>
                  <a:gd name="T29" fmla="*/ 2147483647 h 47"/>
                  <a:gd name="T30" fmla="*/ 0 w 21"/>
                  <a:gd name="T31" fmla="*/ 2147483647 h 47"/>
                  <a:gd name="T32" fmla="*/ 0 w 21"/>
                  <a:gd name="T33" fmla="*/ 2147483647 h 47"/>
                  <a:gd name="T34" fmla="*/ 2147483647 w 21"/>
                  <a:gd name="T35" fmla="*/ 2147483647 h 47"/>
                  <a:gd name="T36" fmla="*/ 2147483647 w 21"/>
                  <a:gd name="T37" fmla="*/ 2147483647 h 47"/>
                  <a:gd name="T38" fmla="*/ 2147483647 w 21"/>
                  <a:gd name="T39" fmla="*/ 2147483647 h 47"/>
                  <a:gd name="T40" fmla="*/ 2147483647 w 21"/>
                  <a:gd name="T41" fmla="*/ 2147483647 h 47"/>
                  <a:gd name="T42" fmla="*/ 2147483647 w 21"/>
                  <a:gd name="T43" fmla="*/ 2147483647 h 47"/>
                  <a:gd name="T44" fmla="*/ 2147483647 w 21"/>
                  <a:gd name="T45" fmla="*/ 2147483647 h 47"/>
                  <a:gd name="T46" fmla="*/ 2147483647 w 21"/>
                  <a:gd name="T47" fmla="*/ 2147483647 h 47"/>
                  <a:gd name="T48" fmla="*/ 2147483647 w 21"/>
                  <a:gd name="T49" fmla="*/ 2147483647 h 47"/>
                  <a:gd name="T50" fmla="*/ 2147483647 w 21"/>
                  <a:gd name="T51" fmla="*/ 2147483647 h 47"/>
                  <a:gd name="T52" fmla="*/ 2147483647 w 21"/>
                  <a:gd name="T53" fmla="*/ 2147483647 h 47"/>
                  <a:gd name="T54" fmla="*/ 2147483647 w 21"/>
                  <a:gd name="T55" fmla="*/ 2147483647 h 47"/>
                  <a:gd name="T56" fmla="*/ 2147483647 w 21"/>
                  <a:gd name="T57" fmla="*/ 2147483647 h 47"/>
                  <a:gd name="T58" fmla="*/ 2147483647 w 21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7"/>
                  <a:gd name="T92" fmla="*/ 21 w 21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7">
                    <a:moveTo>
                      <a:pt x="21" y="12"/>
                    </a:moveTo>
                    <a:lnTo>
                      <a:pt x="21" y="9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10" y="47"/>
                    </a:lnTo>
                    <a:lnTo>
                      <a:pt x="12" y="47"/>
                    </a:lnTo>
                    <a:lnTo>
                      <a:pt x="16" y="43"/>
                    </a:lnTo>
                    <a:lnTo>
                      <a:pt x="18" y="41"/>
                    </a:lnTo>
                    <a:lnTo>
                      <a:pt x="21" y="38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" name="Line 161"/>
              <p:cNvSpPr>
                <a:spLocks noChangeShapeType="1"/>
              </p:cNvSpPr>
              <p:nvPr/>
            </p:nvSpPr>
            <p:spPr bwMode="auto">
              <a:xfrm>
                <a:off x="3163888" y="172561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" name="Freeform 162"/>
              <p:cNvSpPr>
                <a:spLocks/>
              </p:cNvSpPr>
              <p:nvPr/>
            </p:nvSpPr>
            <p:spPr bwMode="auto">
              <a:xfrm>
                <a:off x="3160713" y="1725612"/>
                <a:ext cx="19050" cy="6350"/>
              </a:xfrm>
              <a:custGeom>
                <a:avLst/>
                <a:gdLst>
                  <a:gd name="T0" fmla="*/ 2147483647 w 62"/>
                  <a:gd name="T1" fmla="*/ 0 h 20"/>
                  <a:gd name="T2" fmla="*/ 2147483647 w 62"/>
                  <a:gd name="T3" fmla="*/ 0 h 20"/>
                  <a:gd name="T4" fmla="*/ 2147483647 w 62"/>
                  <a:gd name="T5" fmla="*/ 0 h 20"/>
                  <a:gd name="T6" fmla="*/ 2147483647 w 62"/>
                  <a:gd name="T7" fmla="*/ 2147483647 h 20"/>
                  <a:gd name="T8" fmla="*/ 2147483647 w 62"/>
                  <a:gd name="T9" fmla="*/ 2147483647 h 20"/>
                  <a:gd name="T10" fmla="*/ 0 w 62"/>
                  <a:gd name="T11" fmla="*/ 2147483647 h 20"/>
                  <a:gd name="T12" fmla="*/ 0 w 62"/>
                  <a:gd name="T13" fmla="*/ 2147483647 h 20"/>
                  <a:gd name="T14" fmla="*/ 0 w 62"/>
                  <a:gd name="T15" fmla="*/ 2147483647 h 20"/>
                  <a:gd name="T16" fmla="*/ 0 w 62"/>
                  <a:gd name="T17" fmla="*/ 2147483647 h 20"/>
                  <a:gd name="T18" fmla="*/ 0 w 62"/>
                  <a:gd name="T19" fmla="*/ 2147483647 h 20"/>
                  <a:gd name="T20" fmla="*/ 2147483647 w 62"/>
                  <a:gd name="T21" fmla="*/ 2147483647 h 20"/>
                  <a:gd name="T22" fmla="*/ 2147483647 w 62"/>
                  <a:gd name="T23" fmla="*/ 2147483647 h 20"/>
                  <a:gd name="T24" fmla="*/ 2147483647 w 62"/>
                  <a:gd name="T25" fmla="*/ 2147483647 h 20"/>
                  <a:gd name="T26" fmla="*/ 2147483647 w 62"/>
                  <a:gd name="T27" fmla="*/ 2147483647 h 20"/>
                  <a:gd name="T28" fmla="*/ 2147483647 w 62"/>
                  <a:gd name="T29" fmla="*/ 2147483647 h 20"/>
                  <a:gd name="T30" fmla="*/ 2147483647 w 62"/>
                  <a:gd name="T31" fmla="*/ 2147483647 h 20"/>
                  <a:gd name="T32" fmla="*/ 2147483647 w 62"/>
                  <a:gd name="T33" fmla="*/ 2147483647 h 20"/>
                  <a:gd name="T34" fmla="*/ 2147483647 w 62"/>
                  <a:gd name="T35" fmla="*/ 2147483647 h 20"/>
                  <a:gd name="T36" fmla="*/ 2147483647 w 62"/>
                  <a:gd name="T37" fmla="*/ 2147483647 h 20"/>
                  <a:gd name="T38" fmla="*/ 2147483647 w 62"/>
                  <a:gd name="T39" fmla="*/ 2147483647 h 20"/>
                  <a:gd name="T40" fmla="*/ 2147483647 w 62"/>
                  <a:gd name="T41" fmla="*/ 2147483647 h 20"/>
                  <a:gd name="T42" fmla="*/ 2147483647 w 62"/>
                  <a:gd name="T43" fmla="*/ 2147483647 h 20"/>
                  <a:gd name="T44" fmla="*/ 2147483647 w 62"/>
                  <a:gd name="T45" fmla="*/ 2147483647 h 20"/>
                  <a:gd name="T46" fmla="*/ 2147483647 w 62"/>
                  <a:gd name="T47" fmla="*/ 2147483647 h 20"/>
                  <a:gd name="T48" fmla="*/ 2147483647 w 62"/>
                  <a:gd name="T49" fmla="*/ 2147483647 h 20"/>
                  <a:gd name="T50" fmla="*/ 2147483647 w 62"/>
                  <a:gd name="T51" fmla="*/ 2147483647 h 20"/>
                  <a:gd name="T52" fmla="*/ 2147483647 w 62"/>
                  <a:gd name="T53" fmla="*/ 0 h 20"/>
                  <a:gd name="T54" fmla="*/ 2147483647 w 62"/>
                  <a:gd name="T55" fmla="*/ 0 h 20"/>
                  <a:gd name="T56" fmla="*/ 2147483647 w 62"/>
                  <a:gd name="T57" fmla="*/ 0 h 20"/>
                  <a:gd name="T58" fmla="*/ 2147483647 w 6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20"/>
                  <a:gd name="T92" fmla="*/ 62 w 6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20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47" y="20"/>
                    </a:lnTo>
                    <a:lnTo>
                      <a:pt x="53" y="20"/>
                    </a:lnTo>
                    <a:lnTo>
                      <a:pt x="56" y="16"/>
                    </a:lnTo>
                    <a:lnTo>
                      <a:pt x="59" y="14"/>
                    </a:lnTo>
                    <a:lnTo>
                      <a:pt x="59" y="11"/>
                    </a:lnTo>
                    <a:lnTo>
                      <a:pt x="62" y="8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59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" name="Line 163"/>
              <p:cNvSpPr>
                <a:spLocks noChangeShapeType="1"/>
              </p:cNvSpPr>
              <p:nvPr/>
            </p:nvSpPr>
            <p:spPr bwMode="auto">
              <a:xfrm>
                <a:off x="3179763" y="17272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" name="Freeform 164"/>
              <p:cNvSpPr>
                <a:spLocks/>
              </p:cNvSpPr>
              <p:nvPr/>
            </p:nvSpPr>
            <p:spPr bwMode="auto">
              <a:xfrm>
                <a:off x="3173413" y="1725612"/>
                <a:ext cx="6350" cy="12700"/>
              </a:xfrm>
              <a:custGeom>
                <a:avLst/>
                <a:gdLst>
                  <a:gd name="T0" fmla="*/ 2147483647 w 21"/>
                  <a:gd name="T1" fmla="*/ 2147483647 h 43"/>
                  <a:gd name="T2" fmla="*/ 2147483647 w 21"/>
                  <a:gd name="T3" fmla="*/ 2147483647 h 43"/>
                  <a:gd name="T4" fmla="*/ 2147483647 w 21"/>
                  <a:gd name="T5" fmla="*/ 2147483647 h 43"/>
                  <a:gd name="T6" fmla="*/ 2147483647 w 21"/>
                  <a:gd name="T7" fmla="*/ 2147483647 h 43"/>
                  <a:gd name="T8" fmla="*/ 2147483647 w 21"/>
                  <a:gd name="T9" fmla="*/ 2147483647 h 43"/>
                  <a:gd name="T10" fmla="*/ 2147483647 w 21"/>
                  <a:gd name="T11" fmla="*/ 0 h 43"/>
                  <a:gd name="T12" fmla="*/ 2147483647 w 21"/>
                  <a:gd name="T13" fmla="*/ 0 h 43"/>
                  <a:gd name="T14" fmla="*/ 2147483647 w 21"/>
                  <a:gd name="T15" fmla="*/ 0 h 43"/>
                  <a:gd name="T16" fmla="*/ 2147483647 w 21"/>
                  <a:gd name="T17" fmla="*/ 0 h 43"/>
                  <a:gd name="T18" fmla="*/ 2147483647 w 21"/>
                  <a:gd name="T19" fmla="*/ 0 h 43"/>
                  <a:gd name="T20" fmla="*/ 2147483647 w 21"/>
                  <a:gd name="T21" fmla="*/ 2147483647 h 43"/>
                  <a:gd name="T22" fmla="*/ 0 w 21"/>
                  <a:gd name="T23" fmla="*/ 2147483647 h 43"/>
                  <a:gd name="T24" fmla="*/ 0 w 21"/>
                  <a:gd name="T25" fmla="*/ 2147483647 h 43"/>
                  <a:gd name="T26" fmla="*/ 0 w 21"/>
                  <a:gd name="T27" fmla="*/ 2147483647 h 43"/>
                  <a:gd name="T28" fmla="*/ 0 w 21"/>
                  <a:gd name="T29" fmla="*/ 2147483647 h 43"/>
                  <a:gd name="T30" fmla="*/ 0 w 21"/>
                  <a:gd name="T31" fmla="*/ 2147483647 h 43"/>
                  <a:gd name="T32" fmla="*/ 0 w 21"/>
                  <a:gd name="T33" fmla="*/ 2147483647 h 43"/>
                  <a:gd name="T34" fmla="*/ 0 w 21"/>
                  <a:gd name="T35" fmla="*/ 2147483647 h 43"/>
                  <a:gd name="T36" fmla="*/ 2147483647 w 21"/>
                  <a:gd name="T37" fmla="*/ 2147483647 h 43"/>
                  <a:gd name="T38" fmla="*/ 2147483647 w 21"/>
                  <a:gd name="T39" fmla="*/ 2147483647 h 43"/>
                  <a:gd name="T40" fmla="*/ 2147483647 w 21"/>
                  <a:gd name="T41" fmla="*/ 2147483647 h 43"/>
                  <a:gd name="T42" fmla="*/ 2147483647 w 21"/>
                  <a:gd name="T43" fmla="*/ 2147483647 h 43"/>
                  <a:gd name="T44" fmla="*/ 2147483647 w 21"/>
                  <a:gd name="T45" fmla="*/ 2147483647 h 43"/>
                  <a:gd name="T46" fmla="*/ 2147483647 w 21"/>
                  <a:gd name="T47" fmla="*/ 2147483647 h 43"/>
                  <a:gd name="T48" fmla="*/ 2147483647 w 21"/>
                  <a:gd name="T49" fmla="*/ 2147483647 h 43"/>
                  <a:gd name="T50" fmla="*/ 2147483647 w 21"/>
                  <a:gd name="T51" fmla="*/ 2147483647 h 43"/>
                  <a:gd name="T52" fmla="*/ 2147483647 w 21"/>
                  <a:gd name="T53" fmla="*/ 2147483647 h 43"/>
                  <a:gd name="T54" fmla="*/ 2147483647 w 21"/>
                  <a:gd name="T55" fmla="*/ 2147483647 h 43"/>
                  <a:gd name="T56" fmla="*/ 2147483647 w 21"/>
                  <a:gd name="T57" fmla="*/ 2147483647 h 43"/>
                  <a:gd name="T58" fmla="*/ 2147483647 w 21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3"/>
                  <a:gd name="T92" fmla="*/ 21 w 21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3">
                    <a:moveTo>
                      <a:pt x="21" y="8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4" y="39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12" y="43"/>
                    </a:lnTo>
                    <a:lnTo>
                      <a:pt x="15" y="43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4"/>
                    </a:lnTo>
                    <a:lnTo>
                      <a:pt x="21" y="34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" name="Line 165"/>
              <p:cNvSpPr>
                <a:spLocks noChangeShapeType="1"/>
              </p:cNvSpPr>
              <p:nvPr/>
            </p:nvSpPr>
            <p:spPr bwMode="auto">
              <a:xfrm>
                <a:off x="3176588" y="173196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9" name="Freeform 166"/>
              <p:cNvSpPr>
                <a:spLocks/>
              </p:cNvSpPr>
              <p:nvPr/>
            </p:nvSpPr>
            <p:spPr bwMode="auto">
              <a:xfrm>
                <a:off x="3173413" y="1731962"/>
                <a:ext cx="6350" cy="6350"/>
              </a:xfrm>
              <a:custGeom>
                <a:avLst/>
                <a:gdLst>
                  <a:gd name="T0" fmla="*/ 2147483647 w 21"/>
                  <a:gd name="T1" fmla="*/ 0 h 21"/>
                  <a:gd name="T2" fmla="*/ 2147483647 w 21"/>
                  <a:gd name="T3" fmla="*/ 0 h 21"/>
                  <a:gd name="T4" fmla="*/ 2147483647 w 21"/>
                  <a:gd name="T5" fmla="*/ 2147483647 h 21"/>
                  <a:gd name="T6" fmla="*/ 2147483647 w 21"/>
                  <a:gd name="T7" fmla="*/ 2147483647 h 21"/>
                  <a:gd name="T8" fmla="*/ 0 w 21"/>
                  <a:gd name="T9" fmla="*/ 2147483647 h 21"/>
                  <a:gd name="T10" fmla="*/ 0 w 21"/>
                  <a:gd name="T11" fmla="*/ 2147483647 h 21"/>
                  <a:gd name="T12" fmla="*/ 0 w 21"/>
                  <a:gd name="T13" fmla="*/ 2147483647 h 21"/>
                  <a:gd name="T14" fmla="*/ 0 w 21"/>
                  <a:gd name="T15" fmla="*/ 2147483647 h 21"/>
                  <a:gd name="T16" fmla="*/ 0 w 21"/>
                  <a:gd name="T17" fmla="*/ 2147483647 h 21"/>
                  <a:gd name="T18" fmla="*/ 0 w 21"/>
                  <a:gd name="T19" fmla="*/ 2147483647 h 21"/>
                  <a:gd name="T20" fmla="*/ 0 w 21"/>
                  <a:gd name="T21" fmla="*/ 2147483647 h 21"/>
                  <a:gd name="T22" fmla="*/ 2147483647 w 21"/>
                  <a:gd name="T23" fmla="*/ 2147483647 h 21"/>
                  <a:gd name="T24" fmla="*/ 2147483647 w 21"/>
                  <a:gd name="T25" fmla="*/ 2147483647 h 21"/>
                  <a:gd name="T26" fmla="*/ 2147483647 w 21"/>
                  <a:gd name="T27" fmla="*/ 2147483647 h 21"/>
                  <a:gd name="T28" fmla="*/ 2147483647 w 21"/>
                  <a:gd name="T29" fmla="*/ 2147483647 h 21"/>
                  <a:gd name="T30" fmla="*/ 2147483647 w 21"/>
                  <a:gd name="T31" fmla="*/ 2147483647 h 21"/>
                  <a:gd name="T32" fmla="*/ 2147483647 w 21"/>
                  <a:gd name="T33" fmla="*/ 2147483647 h 21"/>
                  <a:gd name="T34" fmla="*/ 2147483647 w 21"/>
                  <a:gd name="T35" fmla="*/ 2147483647 h 21"/>
                  <a:gd name="T36" fmla="*/ 2147483647 w 21"/>
                  <a:gd name="T37" fmla="*/ 2147483647 h 21"/>
                  <a:gd name="T38" fmla="*/ 2147483647 w 21"/>
                  <a:gd name="T39" fmla="*/ 2147483647 h 21"/>
                  <a:gd name="T40" fmla="*/ 2147483647 w 21"/>
                  <a:gd name="T41" fmla="*/ 2147483647 h 21"/>
                  <a:gd name="T42" fmla="*/ 2147483647 w 21"/>
                  <a:gd name="T43" fmla="*/ 2147483647 h 21"/>
                  <a:gd name="T44" fmla="*/ 2147483647 w 21"/>
                  <a:gd name="T45" fmla="*/ 2147483647 h 21"/>
                  <a:gd name="T46" fmla="*/ 2147483647 w 21"/>
                  <a:gd name="T47" fmla="*/ 2147483647 h 21"/>
                  <a:gd name="T48" fmla="*/ 2147483647 w 21"/>
                  <a:gd name="T49" fmla="*/ 2147483647 h 21"/>
                  <a:gd name="T50" fmla="*/ 2147483647 w 21"/>
                  <a:gd name="T51" fmla="*/ 2147483647 h 21"/>
                  <a:gd name="T52" fmla="*/ 2147483647 w 21"/>
                  <a:gd name="T53" fmla="*/ 2147483647 h 21"/>
                  <a:gd name="T54" fmla="*/ 2147483647 w 21"/>
                  <a:gd name="T55" fmla="*/ 0 h 21"/>
                  <a:gd name="T56" fmla="*/ 2147483647 w 21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1"/>
                  <a:gd name="T88" fmla="*/ 0 h 21"/>
                  <a:gd name="T89" fmla="*/ 21 w 21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1" h="21">
                    <a:moveTo>
                      <a:pt x="9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0" name="Line 167"/>
              <p:cNvSpPr>
                <a:spLocks noChangeShapeType="1"/>
              </p:cNvSpPr>
              <p:nvPr/>
            </p:nvSpPr>
            <p:spPr bwMode="auto">
              <a:xfrm>
                <a:off x="3179763" y="173513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1" name="Freeform 168"/>
              <p:cNvSpPr>
                <a:spLocks/>
              </p:cNvSpPr>
              <p:nvPr/>
            </p:nvSpPr>
            <p:spPr bwMode="auto">
              <a:xfrm>
                <a:off x="3173413" y="1731962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2147483647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2147483647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2"/>
                    </a:moveTo>
                    <a:lnTo>
                      <a:pt x="21" y="9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4" y="41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9" y="46"/>
                    </a:lnTo>
                    <a:lnTo>
                      <a:pt x="12" y="46"/>
                    </a:lnTo>
                    <a:lnTo>
                      <a:pt x="15" y="44"/>
                    </a:lnTo>
                    <a:lnTo>
                      <a:pt x="18" y="44"/>
                    </a:lnTo>
                    <a:lnTo>
                      <a:pt x="18" y="41"/>
                    </a:lnTo>
                    <a:lnTo>
                      <a:pt x="21" y="41"/>
                    </a:lnTo>
                    <a:lnTo>
                      <a:pt x="21" y="38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2" name="Line 169"/>
              <p:cNvSpPr>
                <a:spLocks noChangeShapeType="1"/>
              </p:cNvSpPr>
              <p:nvPr/>
            </p:nvSpPr>
            <p:spPr bwMode="auto">
              <a:xfrm>
                <a:off x="3176588" y="17399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3" name="Freeform 170"/>
              <p:cNvSpPr>
                <a:spLocks/>
              </p:cNvSpPr>
              <p:nvPr/>
            </p:nvSpPr>
            <p:spPr bwMode="auto">
              <a:xfrm>
                <a:off x="3173413" y="1739900"/>
                <a:ext cx="42863" cy="6350"/>
              </a:xfrm>
              <a:custGeom>
                <a:avLst/>
                <a:gdLst>
                  <a:gd name="T0" fmla="*/ 2147483647 w 136"/>
                  <a:gd name="T1" fmla="*/ 0 h 19"/>
                  <a:gd name="T2" fmla="*/ 2147483647 w 136"/>
                  <a:gd name="T3" fmla="*/ 0 h 19"/>
                  <a:gd name="T4" fmla="*/ 2147483647 w 136"/>
                  <a:gd name="T5" fmla="*/ 0 h 19"/>
                  <a:gd name="T6" fmla="*/ 2147483647 w 136"/>
                  <a:gd name="T7" fmla="*/ 0 h 19"/>
                  <a:gd name="T8" fmla="*/ 2147483647 w 136"/>
                  <a:gd name="T9" fmla="*/ 2147483647 h 19"/>
                  <a:gd name="T10" fmla="*/ 0 w 136"/>
                  <a:gd name="T11" fmla="*/ 2147483647 h 19"/>
                  <a:gd name="T12" fmla="*/ 0 w 136"/>
                  <a:gd name="T13" fmla="*/ 2147483647 h 19"/>
                  <a:gd name="T14" fmla="*/ 0 w 136"/>
                  <a:gd name="T15" fmla="*/ 2147483647 h 19"/>
                  <a:gd name="T16" fmla="*/ 0 w 136"/>
                  <a:gd name="T17" fmla="*/ 2147483647 h 19"/>
                  <a:gd name="T18" fmla="*/ 0 w 136"/>
                  <a:gd name="T19" fmla="*/ 2147483647 h 19"/>
                  <a:gd name="T20" fmla="*/ 2147483647 w 136"/>
                  <a:gd name="T21" fmla="*/ 2147483647 h 19"/>
                  <a:gd name="T22" fmla="*/ 2147483647 w 136"/>
                  <a:gd name="T23" fmla="*/ 2147483647 h 19"/>
                  <a:gd name="T24" fmla="*/ 2147483647 w 136"/>
                  <a:gd name="T25" fmla="*/ 2147483647 h 19"/>
                  <a:gd name="T26" fmla="*/ 2147483647 w 136"/>
                  <a:gd name="T27" fmla="*/ 2147483647 h 19"/>
                  <a:gd name="T28" fmla="*/ 2147483647 w 136"/>
                  <a:gd name="T29" fmla="*/ 2147483647 h 19"/>
                  <a:gd name="T30" fmla="*/ 2147483647 w 136"/>
                  <a:gd name="T31" fmla="*/ 2147483647 h 19"/>
                  <a:gd name="T32" fmla="*/ 2147483647 w 136"/>
                  <a:gd name="T33" fmla="*/ 2147483647 h 19"/>
                  <a:gd name="T34" fmla="*/ 2147483647 w 136"/>
                  <a:gd name="T35" fmla="*/ 2147483647 h 19"/>
                  <a:gd name="T36" fmla="*/ 2147483647 w 136"/>
                  <a:gd name="T37" fmla="*/ 2147483647 h 19"/>
                  <a:gd name="T38" fmla="*/ 2147483647 w 136"/>
                  <a:gd name="T39" fmla="*/ 2147483647 h 19"/>
                  <a:gd name="T40" fmla="*/ 2147483647 w 136"/>
                  <a:gd name="T41" fmla="*/ 2147483647 h 19"/>
                  <a:gd name="T42" fmla="*/ 2147483647 w 136"/>
                  <a:gd name="T43" fmla="*/ 2147483647 h 19"/>
                  <a:gd name="T44" fmla="*/ 2147483647 w 136"/>
                  <a:gd name="T45" fmla="*/ 2147483647 h 19"/>
                  <a:gd name="T46" fmla="*/ 2147483647 w 136"/>
                  <a:gd name="T47" fmla="*/ 2147483647 h 19"/>
                  <a:gd name="T48" fmla="*/ 2147483647 w 136"/>
                  <a:gd name="T49" fmla="*/ 2147483647 h 19"/>
                  <a:gd name="T50" fmla="*/ 2147483647 w 136"/>
                  <a:gd name="T51" fmla="*/ 0 h 19"/>
                  <a:gd name="T52" fmla="*/ 2147483647 w 136"/>
                  <a:gd name="T53" fmla="*/ 0 h 19"/>
                  <a:gd name="T54" fmla="*/ 2147483647 w 136"/>
                  <a:gd name="T55" fmla="*/ 0 h 19"/>
                  <a:gd name="T56" fmla="*/ 2147483647 w 136"/>
                  <a:gd name="T57" fmla="*/ 0 h 19"/>
                  <a:gd name="T58" fmla="*/ 2147483647 w 136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6"/>
                  <a:gd name="T91" fmla="*/ 0 h 19"/>
                  <a:gd name="T92" fmla="*/ 136 w 13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6" h="19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124" y="19"/>
                    </a:lnTo>
                    <a:lnTo>
                      <a:pt x="130" y="19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6" y="14"/>
                    </a:lnTo>
                    <a:lnTo>
                      <a:pt x="136" y="11"/>
                    </a:lnTo>
                    <a:lnTo>
                      <a:pt x="136" y="8"/>
                    </a:lnTo>
                    <a:lnTo>
                      <a:pt x="136" y="5"/>
                    </a:lnTo>
                    <a:lnTo>
                      <a:pt x="136" y="2"/>
                    </a:lnTo>
                    <a:lnTo>
                      <a:pt x="132" y="0"/>
                    </a:lnTo>
                    <a:lnTo>
                      <a:pt x="130" y="0"/>
                    </a:lnTo>
                    <a:lnTo>
                      <a:pt x="12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4" name="Line 171"/>
              <p:cNvSpPr>
                <a:spLocks noChangeShapeType="1"/>
              </p:cNvSpPr>
              <p:nvPr/>
            </p:nvSpPr>
            <p:spPr bwMode="auto">
              <a:xfrm>
                <a:off x="3216276" y="17430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5" name="Freeform 172"/>
              <p:cNvSpPr>
                <a:spLocks/>
              </p:cNvSpPr>
              <p:nvPr/>
            </p:nvSpPr>
            <p:spPr bwMode="auto">
              <a:xfrm>
                <a:off x="3209926" y="1739900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0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0 h 43"/>
                  <a:gd name="T22" fmla="*/ 2147483647 w 20"/>
                  <a:gd name="T23" fmla="*/ 2147483647 h 43"/>
                  <a:gd name="T24" fmla="*/ 2147483647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2147483647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2" y="40"/>
                    </a:lnTo>
                    <a:lnTo>
                      <a:pt x="5" y="40"/>
                    </a:lnTo>
                    <a:lnTo>
                      <a:pt x="5" y="43"/>
                    </a:lnTo>
                    <a:lnTo>
                      <a:pt x="8" y="43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16" y="40"/>
                    </a:lnTo>
                    <a:lnTo>
                      <a:pt x="20" y="40"/>
                    </a:lnTo>
                    <a:lnTo>
                      <a:pt x="20" y="37"/>
                    </a:lnTo>
                    <a:lnTo>
                      <a:pt x="20" y="34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6" name="Line 173"/>
              <p:cNvSpPr>
                <a:spLocks noChangeShapeType="1"/>
              </p:cNvSpPr>
              <p:nvPr/>
            </p:nvSpPr>
            <p:spPr bwMode="auto">
              <a:xfrm>
                <a:off x="3213101" y="174783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7" name="Freeform 174"/>
              <p:cNvSpPr>
                <a:spLocks/>
              </p:cNvSpPr>
              <p:nvPr/>
            </p:nvSpPr>
            <p:spPr bwMode="auto">
              <a:xfrm>
                <a:off x="3209926" y="1747837"/>
                <a:ext cx="42863" cy="6350"/>
              </a:xfrm>
              <a:custGeom>
                <a:avLst/>
                <a:gdLst>
                  <a:gd name="T0" fmla="*/ 2147483647 w 135"/>
                  <a:gd name="T1" fmla="*/ 0 h 20"/>
                  <a:gd name="T2" fmla="*/ 2147483647 w 135"/>
                  <a:gd name="T3" fmla="*/ 0 h 20"/>
                  <a:gd name="T4" fmla="*/ 2147483647 w 135"/>
                  <a:gd name="T5" fmla="*/ 0 h 20"/>
                  <a:gd name="T6" fmla="*/ 2147483647 w 135"/>
                  <a:gd name="T7" fmla="*/ 2147483647 h 20"/>
                  <a:gd name="T8" fmla="*/ 2147483647 w 135"/>
                  <a:gd name="T9" fmla="*/ 2147483647 h 20"/>
                  <a:gd name="T10" fmla="*/ 2147483647 w 135"/>
                  <a:gd name="T11" fmla="*/ 2147483647 h 20"/>
                  <a:gd name="T12" fmla="*/ 0 w 135"/>
                  <a:gd name="T13" fmla="*/ 2147483647 h 20"/>
                  <a:gd name="T14" fmla="*/ 0 w 135"/>
                  <a:gd name="T15" fmla="*/ 2147483647 h 20"/>
                  <a:gd name="T16" fmla="*/ 0 w 135"/>
                  <a:gd name="T17" fmla="*/ 2147483647 h 20"/>
                  <a:gd name="T18" fmla="*/ 2147483647 w 135"/>
                  <a:gd name="T19" fmla="*/ 2147483647 h 20"/>
                  <a:gd name="T20" fmla="*/ 2147483647 w 135"/>
                  <a:gd name="T21" fmla="*/ 2147483647 h 20"/>
                  <a:gd name="T22" fmla="*/ 2147483647 w 135"/>
                  <a:gd name="T23" fmla="*/ 2147483647 h 20"/>
                  <a:gd name="T24" fmla="*/ 2147483647 w 135"/>
                  <a:gd name="T25" fmla="*/ 2147483647 h 20"/>
                  <a:gd name="T26" fmla="*/ 2147483647 w 135"/>
                  <a:gd name="T27" fmla="*/ 2147483647 h 20"/>
                  <a:gd name="T28" fmla="*/ 2147483647 w 135"/>
                  <a:gd name="T29" fmla="*/ 2147483647 h 20"/>
                  <a:gd name="T30" fmla="*/ 2147483647 w 135"/>
                  <a:gd name="T31" fmla="*/ 2147483647 h 20"/>
                  <a:gd name="T32" fmla="*/ 2147483647 w 135"/>
                  <a:gd name="T33" fmla="*/ 2147483647 h 20"/>
                  <a:gd name="T34" fmla="*/ 2147483647 w 135"/>
                  <a:gd name="T35" fmla="*/ 2147483647 h 20"/>
                  <a:gd name="T36" fmla="*/ 2147483647 w 135"/>
                  <a:gd name="T37" fmla="*/ 2147483647 h 20"/>
                  <a:gd name="T38" fmla="*/ 2147483647 w 135"/>
                  <a:gd name="T39" fmla="*/ 2147483647 h 20"/>
                  <a:gd name="T40" fmla="*/ 2147483647 w 135"/>
                  <a:gd name="T41" fmla="*/ 2147483647 h 20"/>
                  <a:gd name="T42" fmla="*/ 2147483647 w 135"/>
                  <a:gd name="T43" fmla="*/ 2147483647 h 20"/>
                  <a:gd name="T44" fmla="*/ 2147483647 w 135"/>
                  <a:gd name="T45" fmla="*/ 2147483647 h 20"/>
                  <a:gd name="T46" fmla="*/ 2147483647 w 135"/>
                  <a:gd name="T47" fmla="*/ 2147483647 h 20"/>
                  <a:gd name="T48" fmla="*/ 2147483647 w 135"/>
                  <a:gd name="T49" fmla="*/ 2147483647 h 20"/>
                  <a:gd name="T50" fmla="*/ 2147483647 w 135"/>
                  <a:gd name="T51" fmla="*/ 2147483647 h 20"/>
                  <a:gd name="T52" fmla="*/ 2147483647 w 135"/>
                  <a:gd name="T53" fmla="*/ 0 h 20"/>
                  <a:gd name="T54" fmla="*/ 2147483647 w 135"/>
                  <a:gd name="T55" fmla="*/ 0 h 20"/>
                  <a:gd name="T56" fmla="*/ 2147483647 w 135"/>
                  <a:gd name="T57" fmla="*/ 0 h 20"/>
                  <a:gd name="T58" fmla="*/ 2147483647 w 1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5"/>
                  <a:gd name="T91" fmla="*/ 0 h 20"/>
                  <a:gd name="T92" fmla="*/ 135 w 1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5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21" y="20"/>
                    </a:lnTo>
                    <a:lnTo>
                      <a:pt x="127" y="20"/>
                    </a:lnTo>
                    <a:lnTo>
                      <a:pt x="129" y="20"/>
                    </a:lnTo>
                    <a:lnTo>
                      <a:pt x="132" y="17"/>
                    </a:lnTo>
                    <a:lnTo>
                      <a:pt x="135" y="14"/>
                    </a:lnTo>
                    <a:lnTo>
                      <a:pt x="135" y="11"/>
                    </a:lnTo>
                    <a:lnTo>
                      <a:pt x="135" y="8"/>
                    </a:lnTo>
                    <a:lnTo>
                      <a:pt x="135" y="6"/>
                    </a:lnTo>
                    <a:lnTo>
                      <a:pt x="132" y="2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8" name="Line 175"/>
              <p:cNvSpPr>
                <a:spLocks noChangeShapeType="1"/>
              </p:cNvSpPr>
              <p:nvPr/>
            </p:nvSpPr>
            <p:spPr bwMode="auto">
              <a:xfrm>
                <a:off x="3252788" y="175101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9" name="Freeform 176"/>
              <p:cNvSpPr>
                <a:spLocks/>
              </p:cNvSpPr>
              <p:nvPr/>
            </p:nvSpPr>
            <p:spPr bwMode="auto">
              <a:xfrm>
                <a:off x="3246438" y="1747837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11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39"/>
                    </a:lnTo>
                    <a:lnTo>
                      <a:pt x="20" y="37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0" name="Line 177"/>
              <p:cNvSpPr>
                <a:spLocks noChangeShapeType="1"/>
              </p:cNvSpPr>
              <p:nvPr/>
            </p:nvSpPr>
            <p:spPr bwMode="auto">
              <a:xfrm>
                <a:off x="3249613" y="175418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1" name="Freeform 178"/>
              <p:cNvSpPr>
                <a:spLocks/>
              </p:cNvSpPr>
              <p:nvPr/>
            </p:nvSpPr>
            <p:spPr bwMode="auto">
              <a:xfrm>
                <a:off x="3246438" y="1754187"/>
                <a:ext cx="22225" cy="7938"/>
              </a:xfrm>
              <a:custGeom>
                <a:avLst/>
                <a:gdLst>
                  <a:gd name="T0" fmla="*/ 2147483647 w 68"/>
                  <a:gd name="T1" fmla="*/ 0 h 21"/>
                  <a:gd name="T2" fmla="*/ 2147483647 w 68"/>
                  <a:gd name="T3" fmla="*/ 0 h 21"/>
                  <a:gd name="T4" fmla="*/ 2147483647 w 68"/>
                  <a:gd name="T5" fmla="*/ 2147483647 h 21"/>
                  <a:gd name="T6" fmla="*/ 2147483647 w 68"/>
                  <a:gd name="T7" fmla="*/ 2147483647 h 21"/>
                  <a:gd name="T8" fmla="*/ 2147483647 w 68"/>
                  <a:gd name="T9" fmla="*/ 2147483647 h 21"/>
                  <a:gd name="T10" fmla="*/ 0 w 68"/>
                  <a:gd name="T11" fmla="*/ 2147483647 h 21"/>
                  <a:gd name="T12" fmla="*/ 0 w 68"/>
                  <a:gd name="T13" fmla="*/ 2147483647 h 21"/>
                  <a:gd name="T14" fmla="*/ 0 w 68"/>
                  <a:gd name="T15" fmla="*/ 2147483647 h 21"/>
                  <a:gd name="T16" fmla="*/ 0 w 68"/>
                  <a:gd name="T17" fmla="*/ 2147483647 h 21"/>
                  <a:gd name="T18" fmla="*/ 0 w 68"/>
                  <a:gd name="T19" fmla="*/ 2147483647 h 21"/>
                  <a:gd name="T20" fmla="*/ 2147483647 w 68"/>
                  <a:gd name="T21" fmla="*/ 2147483647 h 21"/>
                  <a:gd name="T22" fmla="*/ 2147483647 w 68"/>
                  <a:gd name="T23" fmla="*/ 2147483647 h 21"/>
                  <a:gd name="T24" fmla="*/ 2147483647 w 68"/>
                  <a:gd name="T25" fmla="*/ 2147483647 h 21"/>
                  <a:gd name="T26" fmla="*/ 2147483647 w 68"/>
                  <a:gd name="T27" fmla="*/ 2147483647 h 21"/>
                  <a:gd name="T28" fmla="*/ 2147483647 w 68"/>
                  <a:gd name="T29" fmla="*/ 2147483647 h 21"/>
                  <a:gd name="T30" fmla="*/ 2147483647 w 68"/>
                  <a:gd name="T31" fmla="*/ 2147483647 h 21"/>
                  <a:gd name="T32" fmla="*/ 2147483647 w 68"/>
                  <a:gd name="T33" fmla="*/ 2147483647 h 21"/>
                  <a:gd name="T34" fmla="*/ 2147483647 w 68"/>
                  <a:gd name="T35" fmla="*/ 2147483647 h 21"/>
                  <a:gd name="T36" fmla="*/ 2147483647 w 68"/>
                  <a:gd name="T37" fmla="*/ 2147483647 h 21"/>
                  <a:gd name="T38" fmla="*/ 2147483647 w 68"/>
                  <a:gd name="T39" fmla="*/ 2147483647 h 21"/>
                  <a:gd name="T40" fmla="*/ 2147483647 w 68"/>
                  <a:gd name="T41" fmla="*/ 2147483647 h 21"/>
                  <a:gd name="T42" fmla="*/ 2147483647 w 68"/>
                  <a:gd name="T43" fmla="*/ 2147483647 h 21"/>
                  <a:gd name="T44" fmla="*/ 2147483647 w 68"/>
                  <a:gd name="T45" fmla="*/ 2147483647 h 21"/>
                  <a:gd name="T46" fmla="*/ 2147483647 w 68"/>
                  <a:gd name="T47" fmla="*/ 2147483647 h 21"/>
                  <a:gd name="T48" fmla="*/ 2147483647 w 68"/>
                  <a:gd name="T49" fmla="*/ 2147483647 h 21"/>
                  <a:gd name="T50" fmla="*/ 2147483647 w 68"/>
                  <a:gd name="T51" fmla="*/ 2147483647 h 21"/>
                  <a:gd name="T52" fmla="*/ 2147483647 w 68"/>
                  <a:gd name="T53" fmla="*/ 2147483647 h 21"/>
                  <a:gd name="T54" fmla="*/ 2147483647 w 68"/>
                  <a:gd name="T55" fmla="*/ 0 h 21"/>
                  <a:gd name="T56" fmla="*/ 2147483647 w 68"/>
                  <a:gd name="T57" fmla="*/ 0 h 21"/>
                  <a:gd name="T58" fmla="*/ 2147483647 w 6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1"/>
                  <a:gd name="T92" fmla="*/ 68 w 6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57" y="21"/>
                    </a:lnTo>
                    <a:lnTo>
                      <a:pt x="63" y="21"/>
                    </a:lnTo>
                    <a:lnTo>
                      <a:pt x="66" y="2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68" y="11"/>
                    </a:lnTo>
                    <a:lnTo>
                      <a:pt x="68" y="9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2" name="Line 179"/>
              <p:cNvSpPr>
                <a:spLocks noChangeShapeType="1"/>
              </p:cNvSpPr>
              <p:nvPr/>
            </p:nvSpPr>
            <p:spPr bwMode="auto">
              <a:xfrm>
                <a:off x="3268663" y="17589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3" name="Freeform 180"/>
              <p:cNvSpPr>
                <a:spLocks/>
              </p:cNvSpPr>
              <p:nvPr/>
            </p:nvSpPr>
            <p:spPr bwMode="auto">
              <a:xfrm>
                <a:off x="3262313" y="1754187"/>
                <a:ext cx="6350" cy="15875"/>
              </a:xfrm>
              <a:custGeom>
                <a:avLst/>
                <a:gdLst>
                  <a:gd name="T0" fmla="*/ 2147483647 w 19"/>
                  <a:gd name="T1" fmla="*/ 2147483647 h 46"/>
                  <a:gd name="T2" fmla="*/ 2147483647 w 19"/>
                  <a:gd name="T3" fmla="*/ 2147483647 h 46"/>
                  <a:gd name="T4" fmla="*/ 2147483647 w 19"/>
                  <a:gd name="T5" fmla="*/ 2147483647 h 46"/>
                  <a:gd name="T6" fmla="*/ 2147483647 w 19"/>
                  <a:gd name="T7" fmla="*/ 2147483647 h 46"/>
                  <a:gd name="T8" fmla="*/ 2147483647 w 19"/>
                  <a:gd name="T9" fmla="*/ 2147483647 h 46"/>
                  <a:gd name="T10" fmla="*/ 2147483647 w 19"/>
                  <a:gd name="T11" fmla="*/ 2147483647 h 46"/>
                  <a:gd name="T12" fmla="*/ 2147483647 w 19"/>
                  <a:gd name="T13" fmla="*/ 0 h 46"/>
                  <a:gd name="T14" fmla="*/ 2147483647 w 19"/>
                  <a:gd name="T15" fmla="*/ 0 h 46"/>
                  <a:gd name="T16" fmla="*/ 2147483647 w 19"/>
                  <a:gd name="T17" fmla="*/ 0 h 46"/>
                  <a:gd name="T18" fmla="*/ 2147483647 w 19"/>
                  <a:gd name="T19" fmla="*/ 2147483647 h 46"/>
                  <a:gd name="T20" fmla="*/ 2147483647 w 19"/>
                  <a:gd name="T21" fmla="*/ 2147483647 h 46"/>
                  <a:gd name="T22" fmla="*/ 2147483647 w 19"/>
                  <a:gd name="T23" fmla="*/ 2147483647 h 46"/>
                  <a:gd name="T24" fmla="*/ 2147483647 w 19"/>
                  <a:gd name="T25" fmla="*/ 2147483647 h 46"/>
                  <a:gd name="T26" fmla="*/ 0 w 19"/>
                  <a:gd name="T27" fmla="*/ 2147483647 h 46"/>
                  <a:gd name="T28" fmla="*/ 0 w 19"/>
                  <a:gd name="T29" fmla="*/ 2147483647 h 46"/>
                  <a:gd name="T30" fmla="*/ 0 w 19"/>
                  <a:gd name="T31" fmla="*/ 2147483647 h 46"/>
                  <a:gd name="T32" fmla="*/ 2147483647 w 19"/>
                  <a:gd name="T33" fmla="*/ 2147483647 h 46"/>
                  <a:gd name="T34" fmla="*/ 2147483647 w 19"/>
                  <a:gd name="T35" fmla="*/ 2147483647 h 46"/>
                  <a:gd name="T36" fmla="*/ 2147483647 w 19"/>
                  <a:gd name="T37" fmla="*/ 2147483647 h 46"/>
                  <a:gd name="T38" fmla="*/ 2147483647 w 19"/>
                  <a:gd name="T39" fmla="*/ 2147483647 h 46"/>
                  <a:gd name="T40" fmla="*/ 2147483647 w 19"/>
                  <a:gd name="T41" fmla="*/ 2147483647 h 46"/>
                  <a:gd name="T42" fmla="*/ 2147483647 w 19"/>
                  <a:gd name="T43" fmla="*/ 2147483647 h 46"/>
                  <a:gd name="T44" fmla="*/ 2147483647 w 19"/>
                  <a:gd name="T45" fmla="*/ 2147483647 h 46"/>
                  <a:gd name="T46" fmla="*/ 2147483647 w 19"/>
                  <a:gd name="T47" fmla="*/ 2147483647 h 46"/>
                  <a:gd name="T48" fmla="*/ 2147483647 w 19"/>
                  <a:gd name="T49" fmla="*/ 2147483647 h 46"/>
                  <a:gd name="T50" fmla="*/ 2147483647 w 19"/>
                  <a:gd name="T51" fmla="*/ 2147483647 h 46"/>
                  <a:gd name="T52" fmla="*/ 2147483647 w 19"/>
                  <a:gd name="T53" fmla="*/ 2147483647 h 46"/>
                  <a:gd name="T54" fmla="*/ 2147483647 w 19"/>
                  <a:gd name="T55" fmla="*/ 2147483647 h 46"/>
                  <a:gd name="T56" fmla="*/ 2147483647 w 19"/>
                  <a:gd name="T57" fmla="*/ 2147483647 h 46"/>
                  <a:gd name="T58" fmla="*/ 2147483647 w 19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6"/>
                  <a:gd name="T92" fmla="*/ 19 w 19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6">
                    <a:moveTo>
                      <a:pt x="19" y="11"/>
                    </a:moveTo>
                    <a:lnTo>
                      <a:pt x="19" y="9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1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7" y="44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4" name="Line 181"/>
              <p:cNvSpPr>
                <a:spLocks noChangeShapeType="1"/>
              </p:cNvSpPr>
              <p:nvPr/>
            </p:nvSpPr>
            <p:spPr bwMode="auto">
              <a:xfrm>
                <a:off x="3265488" y="176371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5" name="Freeform 182"/>
              <p:cNvSpPr>
                <a:spLocks/>
              </p:cNvSpPr>
              <p:nvPr/>
            </p:nvSpPr>
            <p:spPr bwMode="auto">
              <a:xfrm>
                <a:off x="3262313" y="1763712"/>
                <a:ext cx="30163" cy="6350"/>
              </a:xfrm>
              <a:custGeom>
                <a:avLst/>
                <a:gdLst>
                  <a:gd name="T0" fmla="*/ 2147483647 w 95"/>
                  <a:gd name="T1" fmla="*/ 0 h 19"/>
                  <a:gd name="T2" fmla="*/ 2147483647 w 95"/>
                  <a:gd name="T3" fmla="*/ 0 h 19"/>
                  <a:gd name="T4" fmla="*/ 2147483647 w 95"/>
                  <a:gd name="T5" fmla="*/ 0 h 19"/>
                  <a:gd name="T6" fmla="*/ 2147483647 w 95"/>
                  <a:gd name="T7" fmla="*/ 2147483647 h 19"/>
                  <a:gd name="T8" fmla="*/ 2147483647 w 95"/>
                  <a:gd name="T9" fmla="*/ 2147483647 h 19"/>
                  <a:gd name="T10" fmla="*/ 2147483647 w 95"/>
                  <a:gd name="T11" fmla="*/ 2147483647 h 19"/>
                  <a:gd name="T12" fmla="*/ 0 w 95"/>
                  <a:gd name="T13" fmla="*/ 2147483647 h 19"/>
                  <a:gd name="T14" fmla="*/ 0 w 95"/>
                  <a:gd name="T15" fmla="*/ 2147483647 h 19"/>
                  <a:gd name="T16" fmla="*/ 0 w 95"/>
                  <a:gd name="T17" fmla="*/ 2147483647 h 19"/>
                  <a:gd name="T18" fmla="*/ 2147483647 w 95"/>
                  <a:gd name="T19" fmla="*/ 2147483647 h 19"/>
                  <a:gd name="T20" fmla="*/ 2147483647 w 95"/>
                  <a:gd name="T21" fmla="*/ 2147483647 h 19"/>
                  <a:gd name="T22" fmla="*/ 2147483647 w 95"/>
                  <a:gd name="T23" fmla="*/ 2147483647 h 19"/>
                  <a:gd name="T24" fmla="*/ 2147483647 w 95"/>
                  <a:gd name="T25" fmla="*/ 2147483647 h 19"/>
                  <a:gd name="T26" fmla="*/ 2147483647 w 95"/>
                  <a:gd name="T27" fmla="*/ 2147483647 h 19"/>
                  <a:gd name="T28" fmla="*/ 2147483647 w 95"/>
                  <a:gd name="T29" fmla="*/ 2147483647 h 19"/>
                  <a:gd name="T30" fmla="*/ 2147483647 w 95"/>
                  <a:gd name="T31" fmla="*/ 2147483647 h 19"/>
                  <a:gd name="T32" fmla="*/ 2147483647 w 95"/>
                  <a:gd name="T33" fmla="*/ 2147483647 h 19"/>
                  <a:gd name="T34" fmla="*/ 2147483647 w 95"/>
                  <a:gd name="T35" fmla="*/ 2147483647 h 19"/>
                  <a:gd name="T36" fmla="*/ 2147483647 w 95"/>
                  <a:gd name="T37" fmla="*/ 2147483647 h 19"/>
                  <a:gd name="T38" fmla="*/ 2147483647 w 95"/>
                  <a:gd name="T39" fmla="*/ 2147483647 h 19"/>
                  <a:gd name="T40" fmla="*/ 2147483647 w 95"/>
                  <a:gd name="T41" fmla="*/ 2147483647 h 19"/>
                  <a:gd name="T42" fmla="*/ 2147483647 w 95"/>
                  <a:gd name="T43" fmla="*/ 2147483647 h 19"/>
                  <a:gd name="T44" fmla="*/ 2147483647 w 95"/>
                  <a:gd name="T45" fmla="*/ 2147483647 h 19"/>
                  <a:gd name="T46" fmla="*/ 2147483647 w 95"/>
                  <a:gd name="T47" fmla="*/ 2147483647 h 19"/>
                  <a:gd name="T48" fmla="*/ 2147483647 w 95"/>
                  <a:gd name="T49" fmla="*/ 2147483647 h 19"/>
                  <a:gd name="T50" fmla="*/ 2147483647 w 95"/>
                  <a:gd name="T51" fmla="*/ 2147483647 h 19"/>
                  <a:gd name="T52" fmla="*/ 2147483647 w 95"/>
                  <a:gd name="T53" fmla="*/ 0 h 19"/>
                  <a:gd name="T54" fmla="*/ 2147483647 w 95"/>
                  <a:gd name="T55" fmla="*/ 0 h 19"/>
                  <a:gd name="T56" fmla="*/ 2147483647 w 95"/>
                  <a:gd name="T57" fmla="*/ 0 h 19"/>
                  <a:gd name="T58" fmla="*/ 2147483647 w 9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9"/>
                  <a:gd name="T92" fmla="*/ 95 w 9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9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80" y="19"/>
                    </a:lnTo>
                    <a:lnTo>
                      <a:pt x="86" y="19"/>
                    </a:lnTo>
                    <a:lnTo>
                      <a:pt x="89" y="17"/>
                    </a:lnTo>
                    <a:lnTo>
                      <a:pt x="91" y="17"/>
                    </a:lnTo>
                    <a:lnTo>
                      <a:pt x="91" y="13"/>
                    </a:lnTo>
                    <a:lnTo>
                      <a:pt x="95" y="13"/>
                    </a:lnTo>
                    <a:lnTo>
                      <a:pt x="95" y="11"/>
                    </a:lnTo>
                    <a:lnTo>
                      <a:pt x="95" y="8"/>
                    </a:lnTo>
                    <a:lnTo>
                      <a:pt x="95" y="5"/>
                    </a:lnTo>
                    <a:lnTo>
                      <a:pt x="91" y="2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6" name="Line 183"/>
              <p:cNvSpPr>
                <a:spLocks noChangeShapeType="1"/>
              </p:cNvSpPr>
              <p:nvPr/>
            </p:nvSpPr>
            <p:spPr bwMode="auto">
              <a:xfrm>
                <a:off x="3289301" y="176371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7" name="Freeform 184"/>
              <p:cNvSpPr>
                <a:spLocks/>
              </p:cNvSpPr>
              <p:nvPr/>
            </p:nvSpPr>
            <p:spPr bwMode="auto">
              <a:xfrm>
                <a:off x="3286126" y="1763712"/>
                <a:ext cx="14288" cy="6350"/>
              </a:xfrm>
              <a:custGeom>
                <a:avLst/>
                <a:gdLst>
                  <a:gd name="T0" fmla="*/ 2147483647 w 45"/>
                  <a:gd name="T1" fmla="*/ 0 h 19"/>
                  <a:gd name="T2" fmla="*/ 2147483647 w 45"/>
                  <a:gd name="T3" fmla="*/ 0 h 19"/>
                  <a:gd name="T4" fmla="*/ 2147483647 w 45"/>
                  <a:gd name="T5" fmla="*/ 0 h 19"/>
                  <a:gd name="T6" fmla="*/ 2147483647 w 45"/>
                  <a:gd name="T7" fmla="*/ 2147483647 h 19"/>
                  <a:gd name="T8" fmla="*/ 2147483647 w 45"/>
                  <a:gd name="T9" fmla="*/ 2147483647 h 19"/>
                  <a:gd name="T10" fmla="*/ 0 w 45"/>
                  <a:gd name="T11" fmla="*/ 2147483647 h 19"/>
                  <a:gd name="T12" fmla="*/ 0 w 45"/>
                  <a:gd name="T13" fmla="*/ 2147483647 h 19"/>
                  <a:gd name="T14" fmla="*/ 0 w 45"/>
                  <a:gd name="T15" fmla="*/ 2147483647 h 19"/>
                  <a:gd name="T16" fmla="*/ 0 w 45"/>
                  <a:gd name="T17" fmla="*/ 2147483647 h 19"/>
                  <a:gd name="T18" fmla="*/ 0 w 45"/>
                  <a:gd name="T19" fmla="*/ 2147483647 h 19"/>
                  <a:gd name="T20" fmla="*/ 2147483647 w 45"/>
                  <a:gd name="T21" fmla="*/ 2147483647 h 19"/>
                  <a:gd name="T22" fmla="*/ 2147483647 w 45"/>
                  <a:gd name="T23" fmla="*/ 2147483647 h 19"/>
                  <a:gd name="T24" fmla="*/ 2147483647 w 45"/>
                  <a:gd name="T25" fmla="*/ 2147483647 h 19"/>
                  <a:gd name="T26" fmla="*/ 2147483647 w 45"/>
                  <a:gd name="T27" fmla="*/ 2147483647 h 19"/>
                  <a:gd name="T28" fmla="*/ 2147483647 w 45"/>
                  <a:gd name="T29" fmla="*/ 2147483647 h 19"/>
                  <a:gd name="T30" fmla="*/ 2147483647 w 45"/>
                  <a:gd name="T31" fmla="*/ 2147483647 h 19"/>
                  <a:gd name="T32" fmla="*/ 2147483647 w 45"/>
                  <a:gd name="T33" fmla="*/ 2147483647 h 19"/>
                  <a:gd name="T34" fmla="*/ 2147483647 w 45"/>
                  <a:gd name="T35" fmla="*/ 2147483647 h 19"/>
                  <a:gd name="T36" fmla="*/ 2147483647 w 45"/>
                  <a:gd name="T37" fmla="*/ 2147483647 h 19"/>
                  <a:gd name="T38" fmla="*/ 2147483647 w 45"/>
                  <a:gd name="T39" fmla="*/ 2147483647 h 19"/>
                  <a:gd name="T40" fmla="*/ 2147483647 w 45"/>
                  <a:gd name="T41" fmla="*/ 2147483647 h 19"/>
                  <a:gd name="T42" fmla="*/ 2147483647 w 45"/>
                  <a:gd name="T43" fmla="*/ 2147483647 h 19"/>
                  <a:gd name="T44" fmla="*/ 2147483647 w 45"/>
                  <a:gd name="T45" fmla="*/ 2147483647 h 19"/>
                  <a:gd name="T46" fmla="*/ 2147483647 w 45"/>
                  <a:gd name="T47" fmla="*/ 2147483647 h 19"/>
                  <a:gd name="T48" fmla="*/ 2147483647 w 45"/>
                  <a:gd name="T49" fmla="*/ 2147483647 h 19"/>
                  <a:gd name="T50" fmla="*/ 2147483647 w 45"/>
                  <a:gd name="T51" fmla="*/ 2147483647 h 19"/>
                  <a:gd name="T52" fmla="*/ 2147483647 w 45"/>
                  <a:gd name="T53" fmla="*/ 0 h 19"/>
                  <a:gd name="T54" fmla="*/ 2147483647 w 45"/>
                  <a:gd name="T55" fmla="*/ 0 h 19"/>
                  <a:gd name="T56" fmla="*/ 2147483647 w 45"/>
                  <a:gd name="T57" fmla="*/ 0 h 19"/>
                  <a:gd name="T58" fmla="*/ 2147483647 w 4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"/>
                  <a:gd name="T91" fmla="*/ 0 h 19"/>
                  <a:gd name="T92" fmla="*/ 45 w 4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" h="19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8" y="19"/>
                    </a:lnTo>
                    <a:lnTo>
                      <a:pt x="31" y="19"/>
                    </a:lnTo>
                    <a:lnTo>
                      <a:pt x="37" y="19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5" y="5"/>
                    </a:lnTo>
                    <a:lnTo>
                      <a:pt x="43" y="2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8" name="Line 185"/>
              <p:cNvSpPr>
                <a:spLocks noChangeShapeType="1"/>
              </p:cNvSpPr>
              <p:nvPr/>
            </p:nvSpPr>
            <p:spPr bwMode="auto">
              <a:xfrm>
                <a:off x="3297238" y="176371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9" name="Freeform 186"/>
              <p:cNvSpPr>
                <a:spLocks/>
              </p:cNvSpPr>
              <p:nvPr/>
            </p:nvSpPr>
            <p:spPr bwMode="auto">
              <a:xfrm>
                <a:off x="3294063" y="1763712"/>
                <a:ext cx="39688" cy="6350"/>
              </a:xfrm>
              <a:custGeom>
                <a:avLst/>
                <a:gdLst>
                  <a:gd name="T0" fmla="*/ 2147483647 w 124"/>
                  <a:gd name="T1" fmla="*/ 0 h 19"/>
                  <a:gd name="T2" fmla="*/ 2147483647 w 124"/>
                  <a:gd name="T3" fmla="*/ 0 h 19"/>
                  <a:gd name="T4" fmla="*/ 2147483647 w 124"/>
                  <a:gd name="T5" fmla="*/ 0 h 19"/>
                  <a:gd name="T6" fmla="*/ 2147483647 w 124"/>
                  <a:gd name="T7" fmla="*/ 2147483647 h 19"/>
                  <a:gd name="T8" fmla="*/ 2147483647 w 124"/>
                  <a:gd name="T9" fmla="*/ 2147483647 h 19"/>
                  <a:gd name="T10" fmla="*/ 0 w 124"/>
                  <a:gd name="T11" fmla="*/ 2147483647 h 19"/>
                  <a:gd name="T12" fmla="*/ 0 w 124"/>
                  <a:gd name="T13" fmla="*/ 2147483647 h 19"/>
                  <a:gd name="T14" fmla="*/ 0 w 124"/>
                  <a:gd name="T15" fmla="*/ 2147483647 h 19"/>
                  <a:gd name="T16" fmla="*/ 0 w 124"/>
                  <a:gd name="T17" fmla="*/ 2147483647 h 19"/>
                  <a:gd name="T18" fmla="*/ 0 w 124"/>
                  <a:gd name="T19" fmla="*/ 2147483647 h 19"/>
                  <a:gd name="T20" fmla="*/ 2147483647 w 124"/>
                  <a:gd name="T21" fmla="*/ 2147483647 h 19"/>
                  <a:gd name="T22" fmla="*/ 2147483647 w 124"/>
                  <a:gd name="T23" fmla="*/ 2147483647 h 19"/>
                  <a:gd name="T24" fmla="*/ 2147483647 w 124"/>
                  <a:gd name="T25" fmla="*/ 2147483647 h 19"/>
                  <a:gd name="T26" fmla="*/ 2147483647 w 124"/>
                  <a:gd name="T27" fmla="*/ 2147483647 h 19"/>
                  <a:gd name="T28" fmla="*/ 2147483647 w 124"/>
                  <a:gd name="T29" fmla="*/ 2147483647 h 19"/>
                  <a:gd name="T30" fmla="*/ 2147483647 w 124"/>
                  <a:gd name="T31" fmla="*/ 2147483647 h 19"/>
                  <a:gd name="T32" fmla="*/ 2147483647 w 124"/>
                  <a:gd name="T33" fmla="*/ 2147483647 h 19"/>
                  <a:gd name="T34" fmla="*/ 2147483647 w 124"/>
                  <a:gd name="T35" fmla="*/ 2147483647 h 19"/>
                  <a:gd name="T36" fmla="*/ 2147483647 w 124"/>
                  <a:gd name="T37" fmla="*/ 2147483647 h 19"/>
                  <a:gd name="T38" fmla="*/ 2147483647 w 124"/>
                  <a:gd name="T39" fmla="*/ 2147483647 h 19"/>
                  <a:gd name="T40" fmla="*/ 2147483647 w 124"/>
                  <a:gd name="T41" fmla="*/ 2147483647 h 19"/>
                  <a:gd name="T42" fmla="*/ 2147483647 w 124"/>
                  <a:gd name="T43" fmla="*/ 2147483647 h 19"/>
                  <a:gd name="T44" fmla="*/ 2147483647 w 124"/>
                  <a:gd name="T45" fmla="*/ 2147483647 h 19"/>
                  <a:gd name="T46" fmla="*/ 2147483647 w 124"/>
                  <a:gd name="T47" fmla="*/ 2147483647 h 19"/>
                  <a:gd name="T48" fmla="*/ 2147483647 w 124"/>
                  <a:gd name="T49" fmla="*/ 2147483647 h 19"/>
                  <a:gd name="T50" fmla="*/ 2147483647 w 124"/>
                  <a:gd name="T51" fmla="*/ 2147483647 h 19"/>
                  <a:gd name="T52" fmla="*/ 2147483647 w 124"/>
                  <a:gd name="T53" fmla="*/ 0 h 19"/>
                  <a:gd name="T54" fmla="*/ 2147483647 w 124"/>
                  <a:gd name="T55" fmla="*/ 0 h 19"/>
                  <a:gd name="T56" fmla="*/ 2147483647 w 124"/>
                  <a:gd name="T57" fmla="*/ 0 h 19"/>
                  <a:gd name="T58" fmla="*/ 2147483647 w 124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4"/>
                  <a:gd name="T91" fmla="*/ 0 h 19"/>
                  <a:gd name="T92" fmla="*/ 124 w 124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4" h="19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8" y="19"/>
                    </a:lnTo>
                    <a:lnTo>
                      <a:pt x="109" y="19"/>
                    </a:lnTo>
                    <a:lnTo>
                      <a:pt x="115" y="19"/>
                    </a:lnTo>
                    <a:lnTo>
                      <a:pt x="118" y="17"/>
                    </a:lnTo>
                    <a:lnTo>
                      <a:pt x="120" y="17"/>
                    </a:lnTo>
                    <a:lnTo>
                      <a:pt x="120" y="13"/>
                    </a:lnTo>
                    <a:lnTo>
                      <a:pt x="124" y="13"/>
                    </a:lnTo>
                    <a:lnTo>
                      <a:pt x="124" y="11"/>
                    </a:lnTo>
                    <a:lnTo>
                      <a:pt x="124" y="8"/>
                    </a:lnTo>
                    <a:lnTo>
                      <a:pt x="124" y="5"/>
                    </a:lnTo>
                    <a:lnTo>
                      <a:pt x="120" y="2"/>
                    </a:lnTo>
                    <a:lnTo>
                      <a:pt x="118" y="0"/>
                    </a:lnTo>
                    <a:lnTo>
                      <a:pt x="115" y="0"/>
                    </a:lnTo>
                    <a:lnTo>
                      <a:pt x="10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0" name="Line 187"/>
              <p:cNvSpPr>
                <a:spLocks noChangeShapeType="1"/>
              </p:cNvSpPr>
              <p:nvPr/>
            </p:nvSpPr>
            <p:spPr bwMode="auto">
              <a:xfrm>
                <a:off x="3333751" y="17653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1" name="Freeform 188"/>
              <p:cNvSpPr>
                <a:spLocks/>
              </p:cNvSpPr>
              <p:nvPr/>
            </p:nvSpPr>
            <p:spPr bwMode="auto">
              <a:xfrm>
                <a:off x="3327401" y="1763712"/>
                <a:ext cx="6350" cy="12700"/>
              </a:xfrm>
              <a:custGeom>
                <a:avLst/>
                <a:gdLst>
                  <a:gd name="T0" fmla="*/ 2147483647 w 21"/>
                  <a:gd name="T1" fmla="*/ 2147483647 h 42"/>
                  <a:gd name="T2" fmla="*/ 2147483647 w 21"/>
                  <a:gd name="T3" fmla="*/ 2147483647 h 42"/>
                  <a:gd name="T4" fmla="*/ 2147483647 w 21"/>
                  <a:gd name="T5" fmla="*/ 2147483647 h 42"/>
                  <a:gd name="T6" fmla="*/ 2147483647 w 21"/>
                  <a:gd name="T7" fmla="*/ 2147483647 h 42"/>
                  <a:gd name="T8" fmla="*/ 2147483647 w 21"/>
                  <a:gd name="T9" fmla="*/ 2147483647 h 42"/>
                  <a:gd name="T10" fmla="*/ 2147483647 w 21"/>
                  <a:gd name="T11" fmla="*/ 0 h 42"/>
                  <a:gd name="T12" fmla="*/ 2147483647 w 21"/>
                  <a:gd name="T13" fmla="*/ 0 h 42"/>
                  <a:gd name="T14" fmla="*/ 2147483647 w 21"/>
                  <a:gd name="T15" fmla="*/ 0 h 42"/>
                  <a:gd name="T16" fmla="*/ 2147483647 w 21"/>
                  <a:gd name="T17" fmla="*/ 0 h 42"/>
                  <a:gd name="T18" fmla="*/ 2147483647 w 21"/>
                  <a:gd name="T19" fmla="*/ 0 h 42"/>
                  <a:gd name="T20" fmla="*/ 2147483647 w 21"/>
                  <a:gd name="T21" fmla="*/ 2147483647 h 42"/>
                  <a:gd name="T22" fmla="*/ 2147483647 w 21"/>
                  <a:gd name="T23" fmla="*/ 2147483647 h 42"/>
                  <a:gd name="T24" fmla="*/ 0 w 21"/>
                  <a:gd name="T25" fmla="*/ 2147483647 h 42"/>
                  <a:gd name="T26" fmla="*/ 0 w 21"/>
                  <a:gd name="T27" fmla="*/ 2147483647 h 42"/>
                  <a:gd name="T28" fmla="*/ 0 w 21"/>
                  <a:gd name="T29" fmla="*/ 2147483647 h 42"/>
                  <a:gd name="T30" fmla="*/ 0 w 21"/>
                  <a:gd name="T31" fmla="*/ 2147483647 h 42"/>
                  <a:gd name="T32" fmla="*/ 0 w 21"/>
                  <a:gd name="T33" fmla="*/ 2147483647 h 42"/>
                  <a:gd name="T34" fmla="*/ 2147483647 w 21"/>
                  <a:gd name="T35" fmla="*/ 2147483647 h 42"/>
                  <a:gd name="T36" fmla="*/ 2147483647 w 21"/>
                  <a:gd name="T37" fmla="*/ 2147483647 h 42"/>
                  <a:gd name="T38" fmla="*/ 2147483647 w 21"/>
                  <a:gd name="T39" fmla="*/ 2147483647 h 42"/>
                  <a:gd name="T40" fmla="*/ 2147483647 w 21"/>
                  <a:gd name="T41" fmla="*/ 2147483647 h 42"/>
                  <a:gd name="T42" fmla="*/ 2147483647 w 21"/>
                  <a:gd name="T43" fmla="*/ 2147483647 h 42"/>
                  <a:gd name="T44" fmla="*/ 2147483647 w 21"/>
                  <a:gd name="T45" fmla="*/ 2147483647 h 42"/>
                  <a:gd name="T46" fmla="*/ 2147483647 w 21"/>
                  <a:gd name="T47" fmla="*/ 2147483647 h 42"/>
                  <a:gd name="T48" fmla="*/ 2147483647 w 21"/>
                  <a:gd name="T49" fmla="*/ 2147483647 h 42"/>
                  <a:gd name="T50" fmla="*/ 2147483647 w 21"/>
                  <a:gd name="T51" fmla="*/ 2147483647 h 42"/>
                  <a:gd name="T52" fmla="*/ 2147483647 w 21"/>
                  <a:gd name="T53" fmla="*/ 2147483647 h 42"/>
                  <a:gd name="T54" fmla="*/ 2147483647 w 21"/>
                  <a:gd name="T55" fmla="*/ 2147483647 h 42"/>
                  <a:gd name="T56" fmla="*/ 2147483647 w 21"/>
                  <a:gd name="T57" fmla="*/ 2147483647 h 42"/>
                  <a:gd name="T58" fmla="*/ 2147483647 w 21"/>
                  <a:gd name="T59" fmla="*/ 2147483647 h 4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2"/>
                  <a:gd name="T92" fmla="*/ 21 w 21"/>
                  <a:gd name="T93" fmla="*/ 42 h 4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2">
                    <a:moveTo>
                      <a:pt x="21" y="8"/>
                    </a:moveTo>
                    <a:lnTo>
                      <a:pt x="21" y="8"/>
                    </a:lnTo>
                    <a:lnTo>
                      <a:pt x="21" y="5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3" y="40"/>
                    </a:lnTo>
                    <a:lnTo>
                      <a:pt x="6" y="42"/>
                    </a:lnTo>
                    <a:lnTo>
                      <a:pt x="9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40"/>
                    </a:lnTo>
                    <a:lnTo>
                      <a:pt x="21" y="37"/>
                    </a:lnTo>
                    <a:lnTo>
                      <a:pt x="21" y="34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2" name="Line 189"/>
              <p:cNvSpPr>
                <a:spLocks noChangeShapeType="1"/>
              </p:cNvSpPr>
              <p:nvPr/>
            </p:nvSpPr>
            <p:spPr bwMode="auto">
              <a:xfrm>
                <a:off x="3328988" y="177006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3" name="Freeform 190"/>
              <p:cNvSpPr>
                <a:spLocks/>
              </p:cNvSpPr>
              <p:nvPr/>
            </p:nvSpPr>
            <p:spPr bwMode="auto">
              <a:xfrm>
                <a:off x="3327401" y="1770062"/>
                <a:ext cx="30163" cy="6350"/>
              </a:xfrm>
              <a:custGeom>
                <a:avLst/>
                <a:gdLst>
                  <a:gd name="T0" fmla="*/ 2147483647 w 95"/>
                  <a:gd name="T1" fmla="*/ 0 h 19"/>
                  <a:gd name="T2" fmla="*/ 2147483647 w 95"/>
                  <a:gd name="T3" fmla="*/ 0 h 19"/>
                  <a:gd name="T4" fmla="*/ 2147483647 w 95"/>
                  <a:gd name="T5" fmla="*/ 2147483647 h 19"/>
                  <a:gd name="T6" fmla="*/ 2147483647 w 95"/>
                  <a:gd name="T7" fmla="*/ 2147483647 h 19"/>
                  <a:gd name="T8" fmla="*/ 2147483647 w 95"/>
                  <a:gd name="T9" fmla="*/ 2147483647 h 19"/>
                  <a:gd name="T10" fmla="*/ 0 w 95"/>
                  <a:gd name="T11" fmla="*/ 2147483647 h 19"/>
                  <a:gd name="T12" fmla="*/ 0 w 95"/>
                  <a:gd name="T13" fmla="*/ 2147483647 h 19"/>
                  <a:gd name="T14" fmla="*/ 0 w 95"/>
                  <a:gd name="T15" fmla="*/ 2147483647 h 19"/>
                  <a:gd name="T16" fmla="*/ 0 w 95"/>
                  <a:gd name="T17" fmla="*/ 2147483647 h 19"/>
                  <a:gd name="T18" fmla="*/ 0 w 95"/>
                  <a:gd name="T19" fmla="*/ 2147483647 h 19"/>
                  <a:gd name="T20" fmla="*/ 2147483647 w 95"/>
                  <a:gd name="T21" fmla="*/ 2147483647 h 19"/>
                  <a:gd name="T22" fmla="*/ 2147483647 w 95"/>
                  <a:gd name="T23" fmla="*/ 2147483647 h 19"/>
                  <a:gd name="T24" fmla="*/ 2147483647 w 95"/>
                  <a:gd name="T25" fmla="*/ 2147483647 h 19"/>
                  <a:gd name="T26" fmla="*/ 2147483647 w 95"/>
                  <a:gd name="T27" fmla="*/ 2147483647 h 19"/>
                  <a:gd name="T28" fmla="*/ 2147483647 w 95"/>
                  <a:gd name="T29" fmla="*/ 2147483647 h 19"/>
                  <a:gd name="T30" fmla="*/ 2147483647 w 95"/>
                  <a:gd name="T31" fmla="*/ 2147483647 h 19"/>
                  <a:gd name="T32" fmla="*/ 2147483647 w 95"/>
                  <a:gd name="T33" fmla="*/ 2147483647 h 19"/>
                  <a:gd name="T34" fmla="*/ 2147483647 w 95"/>
                  <a:gd name="T35" fmla="*/ 2147483647 h 19"/>
                  <a:gd name="T36" fmla="*/ 2147483647 w 95"/>
                  <a:gd name="T37" fmla="*/ 2147483647 h 19"/>
                  <a:gd name="T38" fmla="*/ 2147483647 w 95"/>
                  <a:gd name="T39" fmla="*/ 2147483647 h 19"/>
                  <a:gd name="T40" fmla="*/ 2147483647 w 95"/>
                  <a:gd name="T41" fmla="*/ 2147483647 h 19"/>
                  <a:gd name="T42" fmla="*/ 2147483647 w 95"/>
                  <a:gd name="T43" fmla="*/ 2147483647 h 19"/>
                  <a:gd name="T44" fmla="*/ 2147483647 w 95"/>
                  <a:gd name="T45" fmla="*/ 2147483647 h 19"/>
                  <a:gd name="T46" fmla="*/ 2147483647 w 95"/>
                  <a:gd name="T47" fmla="*/ 2147483647 h 19"/>
                  <a:gd name="T48" fmla="*/ 2147483647 w 95"/>
                  <a:gd name="T49" fmla="*/ 2147483647 h 19"/>
                  <a:gd name="T50" fmla="*/ 2147483647 w 95"/>
                  <a:gd name="T51" fmla="*/ 2147483647 h 19"/>
                  <a:gd name="T52" fmla="*/ 2147483647 w 95"/>
                  <a:gd name="T53" fmla="*/ 2147483647 h 19"/>
                  <a:gd name="T54" fmla="*/ 2147483647 w 95"/>
                  <a:gd name="T55" fmla="*/ 0 h 19"/>
                  <a:gd name="T56" fmla="*/ 2147483647 w 95"/>
                  <a:gd name="T57" fmla="*/ 0 h 19"/>
                  <a:gd name="T58" fmla="*/ 2147483647 w 9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9"/>
                  <a:gd name="T92" fmla="*/ 95 w 9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9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84" y="19"/>
                    </a:lnTo>
                    <a:lnTo>
                      <a:pt x="89" y="19"/>
                    </a:lnTo>
                    <a:lnTo>
                      <a:pt x="93" y="17"/>
                    </a:lnTo>
                    <a:lnTo>
                      <a:pt x="95" y="17"/>
                    </a:lnTo>
                    <a:lnTo>
                      <a:pt x="95" y="14"/>
                    </a:lnTo>
                    <a:lnTo>
                      <a:pt x="95" y="11"/>
                    </a:lnTo>
                    <a:lnTo>
                      <a:pt x="95" y="8"/>
                    </a:lnTo>
                    <a:lnTo>
                      <a:pt x="95" y="6"/>
                    </a:lnTo>
                    <a:lnTo>
                      <a:pt x="93" y="2"/>
                    </a:lnTo>
                    <a:lnTo>
                      <a:pt x="89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4" name="Line 191"/>
              <p:cNvSpPr>
                <a:spLocks noChangeShapeType="1"/>
              </p:cNvSpPr>
              <p:nvPr/>
            </p:nvSpPr>
            <p:spPr bwMode="auto">
              <a:xfrm>
                <a:off x="3357563" y="17748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5" name="Freeform 192"/>
              <p:cNvSpPr>
                <a:spLocks/>
              </p:cNvSpPr>
              <p:nvPr/>
            </p:nvSpPr>
            <p:spPr bwMode="auto">
              <a:xfrm>
                <a:off x="3351213" y="1770062"/>
                <a:ext cx="6350" cy="14288"/>
              </a:xfrm>
              <a:custGeom>
                <a:avLst/>
                <a:gdLst>
                  <a:gd name="T0" fmla="*/ 2147483647 w 20"/>
                  <a:gd name="T1" fmla="*/ 2147483647 h 45"/>
                  <a:gd name="T2" fmla="*/ 2147483647 w 20"/>
                  <a:gd name="T3" fmla="*/ 2147483647 h 45"/>
                  <a:gd name="T4" fmla="*/ 2147483647 w 20"/>
                  <a:gd name="T5" fmla="*/ 2147483647 h 45"/>
                  <a:gd name="T6" fmla="*/ 2147483647 w 20"/>
                  <a:gd name="T7" fmla="*/ 2147483647 h 45"/>
                  <a:gd name="T8" fmla="*/ 2147483647 w 20"/>
                  <a:gd name="T9" fmla="*/ 2147483647 h 45"/>
                  <a:gd name="T10" fmla="*/ 2147483647 w 20"/>
                  <a:gd name="T11" fmla="*/ 2147483647 h 45"/>
                  <a:gd name="T12" fmla="*/ 2147483647 w 20"/>
                  <a:gd name="T13" fmla="*/ 0 h 45"/>
                  <a:gd name="T14" fmla="*/ 2147483647 w 20"/>
                  <a:gd name="T15" fmla="*/ 0 h 45"/>
                  <a:gd name="T16" fmla="*/ 2147483647 w 20"/>
                  <a:gd name="T17" fmla="*/ 0 h 45"/>
                  <a:gd name="T18" fmla="*/ 2147483647 w 20"/>
                  <a:gd name="T19" fmla="*/ 2147483647 h 45"/>
                  <a:gd name="T20" fmla="*/ 2147483647 w 20"/>
                  <a:gd name="T21" fmla="*/ 2147483647 h 45"/>
                  <a:gd name="T22" fmla="*/ 2147483647 w 20"/>
                  <a:gd name="T23" fmla="*/ 2147483647 h 45"/>
                  <a:gd name="T24" fmla="*/ 2147483647 w 20"/>
                  <a:gd name="T25" fmla="*/ 2147483647 h 45"/>
                  <a:gd name="T26" fmla="*/ 0 w 20"/>
                  <a:gd name="T27" fmla="*/ 2147483647 h 45"/>
                  <a:gd name="T28" fmla="*/ 0 w 20"/>
                  <a:gd name="T29" fmla="*/ 2147483647 h 45"/>
                  <a:gd name="T30" fmla="*/ 0 w 20"/>
                  <a:gd name="T31" fmla="*/ 2147483647 h 45"/>
                  <a:gd name="T32" fmla="*/ 2147483647 w 20"/>
                  <a:gd name="T33" fmla="*/ 2147483647 h 45"/>
                  <a:gd name="T34" fmla="*/ 2147483647 w 20"/>
                  <a:gd name="T35" fmla="*/ 2147483647 h 45"/>
                  <a:gd name="T36" fmla="*/ 2147483647 w 20"/>
                  <a:gd name="T37" fmla="*/ 2147483647 h 45"/>
                  <a:gd name="T38" fmla="*/ 2147483647 w 20"/>
                  <a:gd name="T39" fmla="*/ 2147483647 h 45"/>
                  <a:gd name="T40" fmla="*/ 2147483647 w 20"/>
                  <a:gd name="T41" fmla="*/ 2147483647 h 45"/>
                  <a:gd name="T42" fmla="*/ 2147483647 w 20"/>
                  <a:gd name="T43" fmla="*/ 2147483647 h 45"/>
                  <a:gd name="T44" fmla="*/ 2147483647 w 20"/>
                  <a:gd name="T45" fmla="*/ 2147483647 h 45"/>
                  <a:gd name="T46" fmla="*/ 2147483647 w 20"/>
                  <a:gd name="T47" fmla="*/ 2147483647 h 45"/>
                  <a:gd name="T48" fmla="*/ 2147483647 w 20"/>
                  <a:gd name="T49" fmla="*/ 2147483647 h 45"/>
                  <a:gd name="T50" fmla="*/ 2147483647 w 20"/>
                  <a:gd name="T51" fmla="*/ 2147483647 h 45"/>
                  <a:gd name="T52" fmla="*/ 2147483647 w 20"/>
                  <a:gd name="T53" fmla="*/ 2147483647 h 45"/>
                  <a:gd name="T54" fmla="*/ 2147483647 w 20"/>
                  <a:gd name="T55" fmla="*/ 2147483647 h 45"/>
                  <a:gd name="T56" fmla="*/ 2147483647 w 20"/>
                  <a:gd name="T57" fmla="*/ 2147483647 h 45"/>
                  <a:gd name="T58" fmla="*/ 2147483647 w 20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5"/>
                  <a:gd name="T92" fmla="*/ 20 w 20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5">
                    <a:moveTo>
                      <a:pt x="20" y="11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3" y="39"/>
                    </a:lnTo>
                    <a:lnTo>
                      <a:pt x="6" y="43"/>
                    </a:lnTo>
                    <a:lnTo>
                      <a:pt x="9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20" y="39"/>
                    </a:lnTo>
                    <a:lnTo>
                      <a:pt x="20" y="37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6" name="Line 193"/>
              <p:cNvSpPr>
                <a:spLocks noChangeShapeType="1"/>
              </p:cNvSpPr>
              <p:nvPr/>
            </p:nvSpPr>
            <p:spPr bwMode="auto">
              <a:xfrm>
                <a:off x="3354388" y="17780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7" name="Freeform 194"/>
              <p:cNvSpPr>
                <a:spLocks/>
              </p:cNvSpPr>
              <p:nvPr/>
            </p:nvSpPr>
            <p:spPr bwMode="auto">
              <a:xfrm>
                <a:off x="3351213" y="1778000"/>
                <a:ext cx="36513" cy="6350"/>
              </a:xfrm>
              <a:custGeom>
                <a:avLst/>
                <a:gdLst>
                  <a:gd name="T0" fmla="*/ 2147483647 w 115"/>
                  <a:gd name="T1" fmla="*/ 0 h 20"/>
                  <a:gd name="T2" fmla="*/ 2147483647 w 115"/>
                  <a:gd name="T3" fmla="*/ 0 h 20"/>
                  <a:gd name="T4" fmla="*/ 2147483647 w 115"/>
                  <a:gd name="T5" fmla="*/ 0 h 20"/>
                  <a:gd name="T6" fmla="*/ 2147483647 w 115"/>
                  <a:gd name="T7" fmla="*/ 0 h 20"/>
                  <a:gd name="T8" fmla="*/ 2147483647 w 115"/>
                  <a:gd name="T9" fmla="*/ 2147483647 h 20"/>
                  <a:gd name="T10" fmla="*/ 2147483647 w 115"/>
                  <a:gd name="T11" fmla="*/ 2147483647 h 20"/>
                  <a:gd name="T12" fmla="*/ 0 w 115"/>
                  <a:gd name="T13" fmla="*/ 2147483647 h 20"/>
                  <a:gd name="T14" fmla="*/ 0 w 115"/>
                  <a:gd name="T15" fmla="*/ 2147483647 h 20"/>
                  <a:gd name="T16" fmla="*/ 0 w 115"/>
                  <a:gd name="T17" fmla="*/ 2147483647 h 20"/>
                  <a:gd name="T18" fmla="*/ 2147483647 w 115"/>
                  <a:gd name="T19" fmla="*/ 2147483647 h 20"/>
                  <a:gd name="T20" fmla="*/ 2147483647 w 115"/>
                  <a:gd name="T21" fmla="*/ 2147483647 h 20"/>
                  <a:gd name="T22" fmla="*/ 2147483647 w 115"/>
                  <a:gd name="T23" fmla="*/ 2147483647 h 20"/>
                  <a:gd name="T24" fmla="*/ 2147483647 w 115"/>
                  <a:gd name="T25" fmla="*/ 2147483647 h 20"/>
                  <a:gd name="T26" fmla="*/ 2147483647 w 115"/>
                  <a:gd name="T27" fmla="*/ 2147483647 h 20"/>
                  <a:gd name="T28" fmla="*/ 2147483647 w 115"/>
                  <a:gd name="T29" fmla="*/ 2147483647 h 20"/>
                  <a:gd name="T30" fmla="*/ 2147483647 w 115"/>
                  <a:gd name="T31" fmla="*/ 2147483647 h 20"/>
                  <a:gd name="T32" fmla="*/ 2147483647 w 115"/>
                  <a:gd name="T33" fmla="*/ 2147483647 h 20"/>
                  <a:gd name="T34" fmla="*/ 2147483647 w 115"/>
                  <a:gd name="T35" fmla="*/ 2147483647 h 20"/>
                  <a:gd name="T36" fmla="*/ 2147483647 w 115"/>
                  <a:gd name="T37" fmla="*/ 2147483647 h 20"/>
                  <a:gd name="T38" fmla="*/ 2147483647 w 115"/>
                  <a:gd name="T39" fmla="*/ 2147483647 h 20"/>
                  <a:gd name="T40" fmla="*/ 2147483647 w 115"/>
                  <a:gd name="T41" fmla="*/ 2147483647 h 20"/>
                  <a:gd name="T42" fmla="*/ 2147483647 w 115"/>
                  <a:gd name="T43" fmla="*/ 2147483647 h 20"/>
                  <a:gd name="T44" fmla="*/ 2147483647 w 115"/>
                  <a:gd name="T45" fmla="*/ 2147483647 h 20"/>
                  <a:gd name="T46" fmla="*/ 2147483647 w 115"/>
                  <a:gd name="T47" fmla="*/ 2147483647 h 20"/>
                  <a:gd name="T48" fmla="*/ 2147483647 w 115"/>
                  <a:gd name="T49" fmla="*/ 2147483647 h 20"/>
                  <a:gd name="T50" fmla="*/ 2147483647 w 115"/>
                  <a:gd name="T51" fmla="*/ 0 h 20"/>
                  <a:gd name="T52" fmla="*/ 2147483647 w 115"/>
                  <a:gd name="T53" fmla="*/ 0 h 20"/>
                  <a:gd name="T54" fmla="*/ 2147483647 w 115"/>
                  <a:gd name="T55" fmla="*/ 0 h 20"/>
                  <a:gd name="T56" fmla="*/ 2147483647 w 115"/>
                  <a:gd name="T57" fmla="*/ 0 h 20"/>
                  <a:gd name="T58" fmla="*/ 2147483647 w 11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5"/>
                  <a:gd name="T91" fmla="*/ 0 h 20"/>
                  <a:gd name="T92" fmla="*/ 115 w 11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5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01" y="20"/>
                    </a:lnTo>
                    <a:lnTo>
                      <a:pt x="107" y="20"/>
                    </a:lnTo>
                    <a:lnTo>
                      <a:pt x="109" y="18"/>
                    </a:lnTo>
                    <a:lnTo>
                      <a:pt x="113" y="14"/>
                    </a:lnTo>
                    <a:lnTo>
                      <a:pt x="115" y="12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3" y="6"/>
                    </a:lnTo>
                    <a:lnTo>
                      <a:pt x="113" y="4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8" name="Line 195"/>
              <p:cNvSpPr>
                <a:spLocks noChangeShapeType="1"/>
              </p:cNvSpPr>
              <p:nvPr/>
            </p:nvSpPr>
            <p:spPr bwMode="auto">
              <a:xfrm>
                <a:off x="3387726" y="17811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9" name="Freeform 196"/>
              <p:cNvSpPr>
                <a:spLocks/>
              </p:cNvSpPr>
              <p:nvPr/>
            </p:nvSpPr>
            <p:spPr bwMode="auto">
              <a:xfrm>
                <a:off x="3381376" y="1778000"/>
                <a:ext cx="6350" cy="14288"/>
              </a:xfrm>
              <a:custGeom>
                <a:avLst/>
                <a:gdLst>
                  <a:gd name="T0" fmla="*/ 2147483647 w 19"/>
                  <a:gd name="T1" fmla="*/ 2147483647 h 43"/>
                  <a:gd name="T2" fmla="*/ 2147483647 w 19"/>
                  <a:gd name="T3" fmla="*/ 2147483647 h 43"/>
                  <a:gd name="T4" fmla="*/ 2147483647 w 19"/>
                  <a:gd name="T5" fmla="*/ 2147483647 h 43"/>
                  <a:gd name="T6" fmla="*/ 2147483647 w 19"/>
                  <a:gd name="T7" fmla="*/ 2147483647 h 43"/>
                  <a:gd name="T8" fmla="*/ 2147483647 w 19"/>
                  <a:gd name="T9" fmla="*/ 0 h 43"/>
                  <a:gd name="T10" fmla="*/ 2147483647 w 19"/>
                  <a:gd name="T11" fmla="*/ 0 h 43"/>
                  <a:gd name="T12" fmla="*/ 2147483647 w 19"/>
                  <a:gd name="T13" fmla="*/ 0 h 43"/>
                  <a:gd name="T14" fmla="*/ 2147483647 w 19"/>
                  <a:gd name="T15" fmla="*/ 0 h 43"/>
                  <a:gd name="T16" fmla="*/ 2147483647 w 19"/>
                  <a:gd name="T17" fmla="*/ 0 h 43"/>
                  <a:gd name="T18" fmla="*/ 2147483647 w 19"/>
                  <a:gd name="T19" fmla="*/ 0 h 43"/>
                  <a:gd name="T20" fmla="*/ 2147483647 w 19"/>
                  <a:gd name="T21" fmla="*/ 0 h 43"/>
                  <a:gd name="T22" fmla="*/ 2147483647 w 19"/>
                  <a:gd name="T23" fmla="*/ 2147483647 h 43"/>
                  <a:gd name="T24" fmla="*/ 0 w 19"/>
                  <a:gd name="T25" fmla="*/ 2147483647 h 43"/>
                  <a:gd name="T26" fmla="*/ 0 w 19"/>
                  <a:gd name="T27" fmla="*/ 2147483647 h 43"/>
                  <a:gd name="T28" fmla="*/ 0 w 19"/>
                  <a:gd name="T29" fmla="*/ 2147483647 h 43"/>
                  <a:gd name="T30" fmla="*/ 0 w 19"/>
                  <a:gd name="T31" fmla="*/ 2147483647 h 43"/>
                  <a:gd name="T32" fmla="*/ 0 w 19"/>
                  <a:gd name="T33" fmla="*/ 2147483647 h 43"/>
                  <a:gd name="T34" fmla="*/ 2147483647 w 19"/>
                  <a:gd name="T35" fmla="*/ 2147483647 h 43"/>
                  <a:gd name="T36" fmla="*/ 2147483647 w 19"/>
                  <a:gd name="T37" fmla="*/ 2147483647 h 43"/>
                  <a:gd name="T38" fmla="*/ 2147483647 w 19"/>
                  <a:gd name="T39" fmla="*/ 2147483647 h 43"/>
                  <a:gd name="T40" fmla="*/ 2147483647 w 19"/>
                  <a:gd name="T41" fmla="*/ 2147483647 h 43"/>
                  <a:gd name="T42" fmla="*/ 2147483647 w 19"/>
                  <a:gd name="T43" fmla="*/ 2147483647 h 43"/>
                  <a:gd name="T44" fmla="*/ 2147483647 w 19"/>
                  <a:gd name="T45" fmla="*/ 2147483647 h 43"/>
                  <a:gd name="T46" fmla="*/ 2147483647 w 19"/>
                  <a:gd name="T47" fmla="*/ 2147483647 h 43"/>
                  <a:gd name="T48" fmla="*/ 2147483647 w 19"/>
                  <a:gd name="T49" fmla="*/ 2147483647 h 43"/>
                  <a:gd name="T50" fmla="*/ 2147483647 w 19"/>
                  <a:gd name="T51" fmla="*/ 2147483647 h 43"/>
                  <a:gd name="T52" fmla="*/ 2147483647 w 19"/>
                  <a:gd name="T53" fmla="*/ 2147483647 h 43"/>
                  <a:gd name="T54" fmla="*/ 2147483647 w 19"/>
                  <a:gd name="T55" fmla="*/ 2147483647 h 43"/>
                  <a:gd name="T56" fmla="*/ 2147483647 w 19"/>
                  <a:gd name="T57" fmla="*/ 2147483647 h 43"/>
                  <a:gd name="T58" fmla="*/ 2147483647 w 19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3"/>
                  <a:gd name="T92" fmla="*/ 19 w 19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3">
                    <a:moveTo>
                      <a:pt x="19" y="8"/>
                    </a:moveTo>
                    <a:lnTo>
                      <a:pt x="19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5" y="43"/>
                    </a:lnTo>
                    <a:lnTo>
                      <a:pt x="8" y="43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7" y="41"/>
                    </a:lnTo>
                    <a:lnTo>
                      <a:pt x="17" y="37"/>
                    </a:lnTo>
                    <a:lnTo>
                      <a:pt x="19" y="35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0" name="Line 197"/>
              <p:cNvSpPr>
                <a:spLocks noChangeShapeType="1"/>
              </p:cNvSpPr>
              <p:nvPr/>
            </p:nvSpPr>
            <p:spPr bwMode="auto">
              <a:xfrm>
                <a:off x="3382963" y="1785937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1" name="Freeform 198"/>
              <p:cNvSpPr>
                <a:spLocks/>
              </p:cNvSpPr>
              <p:nvPr/>
            </p:nvSpPr>
            <p:spPr bwMode="auto">
              <a:xfrm>
                <a:off x="3381376" y="1785937"/>
                <a:ext cx="23813" cy="6350"/>
              </a:xfrm>
              <a:custGeom>
                <a:avLst/>
                <a:gdLst>
                  <a:gd name="T0" fmla="*/ 2147483647 w 77"/>
                  <a:gd name="T1" fmla="*/ 0 h 20"/>
                  <a:gd name="T2" fmla="*/ 2147483647 w 77"/>
                  <a:gd name="T3" fmla="*/ 0 h 20"/>
                  <a:gd name="T4" fmla="*/ 2147483647 w 77"/>
                  <a:gd name="T5" fmla="*/ 0 h 20"/>
                  <a:gd name="T6" fmla="*/ 2147483647 w 77"/>
                  <a:gd name="T7" fmla="*/ 2147483647 h 20"/>
                  <a:gd name="T8" fmla="*/ 2147483647 w 77"/>
                  <a:gd name="T9" fmla="*/ 2147483647 h 20"/>
                  <a:gd name="T10" fmla="*/ 0 w 77"/>
                  <a:gd name="T11" fmla="*/ 2147483647 h 20"/>
                  <a:gd name="T12" fmla="*/ 0 w 77"/>
                  <a:gd name="T13" fmla="*/ 2147483647 h 20"/>
                  <a:gd name="T14" fmla="*/ 0 w 77"/>
                  <a:gd name="T15" fmla="*/ 2147483647 h 20"/>
                  <a:gd name="T16" fmla="*/ 0 w 77"/>
                  <a:gd name="T17" fmla="*/ 2147483647 h 20"/>
                  <a:gd name="T18" fmla="*/ 0 w 77"/>
                  <a:gd name="T19" fmla="*/ 2147483647 h 20"/>
                  <a:gd name="T20" fmla="*/ 2147483647 w 77"/>
                  <a:gd name="T21" fmla="*/ 2147483647 h 20"/>
                  <a:gd name="T22" fmla="*/ 2147483647 w 77"/>
                  <a:gd name="T23" fmla="*/ 2147483647 h 20"/>
                  <a:gd name="T24" fmla="*/ 2147483647 w 77"/>
                  <a:gd name="T25" fmla="*/ 2147483647 h 20"/>
                  <a:gd name="T26" fmla="*/ 2147483647 w 77"/>
                  <a:gd name="T27" fmla="*/ 2147483647 h 20"/>
                  <a:gd name="T28" fmla="*/ 2147483647 w 77"/>
                  <a:gd name="T29" fmla="*/ 2147483647 h 20"/>
                  <a:gd name="T30" fmla="*/ 2147483647 w 77"/>
                  <a:gd name="T31" fmla="*/ 2147483647 h 20"/>
                  <a:gd name="T32" fmla="*/ 2147483647 w 77"/>
                  <a:gd name="T33" fmla="*/ 2147483647 h 20"/>
                  <a:gd name="T34" fmla="*/ 2147483647 w 77"/>
                  <a:gd name="T35" fmla="*/ 2147483647 h 20"/>
                  <a:gd name="T36" fmla="*/ 2147483647 w 77"/>
                  <a:gd name="T37" fmla="*/ 2147483647 h 20"/>
                  <a:gd name="T38" fmla="*/ 2147483647 w 77"/>
                  <a:gd name="T39" fmla="*/ 2147483647 h 20"/>
                  <a:gd name="T40" fmla="*/ 2147483647 w 77"/>
                  <a:gd name="T41" fmla="*/ 2147483647 h 20"/>
                  <a:gd name="T42" fmla="*/ 2147483647 w 77"/>
                  <a:gd name="T43" fmla="*/ 2147483647 h 20"/>
                  <a:gd name="T44" fmla="*/ 2147483647 w 77"/>
                  <a:gd name="T45" fmla="*/ 2147483647 h 20"/>
                  <a:gd name="T46" fmla="*/ 2147483647 w 77"/>
                  <a:gd name="T47" fmla="*/ 2147483647 h 20"/>
                  <a:gd name="T48" fmla="*/ 2147483647 w 77"/>
                  <a:gd name="T49" fmla="*/ 2147483647 h 20"/>
                  <a:gd name="T50" fmla="*/ 2147483647 w 77"/>
                  <a:gd name="T51" fmla="*/ 2147483647 h 20"/>
                  <a:gd name="T52" fmla="*/ 2147483647 w 77"/>
                  <a:gd name="T53" fmla="*/ 0 h 20"/>
                  <a:gd name="T54" fmla="*/ 2147483647 w 77"/>
                  <a:gd name="T55" fmla="*/ 0 h 20"/>
                  <a:gd name="T56" fmla="*/ 2147483647 w 77"/>
                  <a:gd name="T57" fmla="*/ 0 h 20"/>
                  <a:gd name="T58" fmla="*/ 2147483647 w 7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7"/>
                  <a:gd name="T91" fmla="*/ 0 h 20"/>
                  <a:gd name="T92" fmla="*/ 77 w 7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7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62" y="20"/>
                    </a:lnTo>
                    <a:lnTo>
                      <a:pt x="68" y="20"/>
                    </a:lnTo>
                    <a:lnTo>
                      <a:pt x="71" y="20"/>
                    </a:lnTo>
                    <a:lnTo>
                      <a:pt x="74" y="18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7" y="9"/>
                    </a:lnTo>
                    <a:lnTo>
                      <a:pt x="77" y="6"/>
                    </a:lnTo>
                    <a:lnTo>
                      <a:pt x="74" y="3"/>
                    </a:lnTo>
                    <a:lnTo>
                      <a:pt x="71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2" name="Line 199"/>
              <p:cNvSpPr>
                <a:spLocks noChangeShapeType="1"/>
              </p:cNvSpPr>
              <p:nvPr/>
            </p:nvSpPr>
            <p:spPr bwMode="auto">
              <a:xfrm>
                <a:off x="3405188" y="1789112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3" name="Freeform 200"/>
              <p:cNvSpPr>
                <a:spLocks/>
              </p:cNvSpPr>
              <p:nvPr/>
            </p:nvSpPr>
            <p:spPr bwMode="auto">
              <a:xfrm>
                <a:off x="3398838" y="1785937"/>
                <a:ext cx="6350" cy="14288"/>
              </a:xfrm>
              <a:custGeom>
                <a:avLst/>
                <a:gdLst>
                  <a:gd name="T0" fmla="*/ 2147483647 w 21"/>
                  <a:gd name="T1" fmla="*/ 2147483647 h 47"/>
                  <a:gd name="T2" fmla="*/ 2147483647 w 21"/>
                  <a:gd name="T3" fmla="*/ 2147483647 h 47"/>
                  <a:gd name="T4" fmla="*/ 2147483647 w 21"/>
                  <a:gd name="T5" fmla="*/ 2147483647 h 47"/>
                  <a:gd name="T6" fmla="*/ 2147483647 w 21"/>
                  <a:gd name="T7" fmla="*/ 2147483647 h 47"/>
                  <a:gd name="T8" fmla="*/ 2147483647 w 21"/>
                  <a:gd name="T9" fmla="*/ 2147483647 h 47"/>
                  <a:gd name="T10" fmla="*/ 2147483647 w 21"/>
                  <a:gd name="T11" fmla="*/ 0 h 47"/>
                  <a:gd name="T12" fmla="*/ 2147483647 w 21"/>
                  <a:gd name="T13" fmla="*/ 0 h 47"/>
                  <a:gd name="T14" fmla="*/ 2147483647 w 21"/>
                  <a:gd name="T15" fmla="*/ 0 h 47"/>
                  <a:gd name="T16" fmla="*/ 2147483647 w 21"/>
                  <a:gd name="T17" fmla="*/ 0 h 47"/>
                  <a:gd name="T18" fmla="*/ 2147483647 w 21"/>
                  <a:gd name="T19" fmla="*/ 0 h 47"/>
                  <a:gd name="T20" fmla="*/ 2147483647 w 21"/>
                  <a:gd name="T21" fmla="*/ 2147483647 h 47"/>
                  <a:gd name="T22" fmla="*/ 2147483647 w 21"/>
                  <a:gd name="T23" fmla="*/ 2147483647 h 47"/>
                  <a:gd name="T24" fmla="*/ 0 w 21"/>
                  <a:gd name="T25" fmla="*/ 2147483647 h 47"/>
                  <a:gd name="T26" fmla="*/ 0 w 21"/>
                  <a:gd name="T27" fmla="*/ 2147483647 h 47"/>
                  <a:gd name="T28" fmla="*/ 0 w 21"/>
                  <a:gd name="T29" fmla="*/ 2147483647 h 47"/>
                  <a:gd name="T30" fmla="*/ 0 w 21"/>
                  <a:gd name="T31" fmla="*/ 2147483647 h 47"/>
                  <a:gd name="T32" fmla="*/ 0 w 21"/>
                  <a:gd name="T33" fmla="*/ 2147483647 h 47"/>
                  <a:gd name="T34" fmla="*/ 2147483647 w 21"/>
                  <a:gd name="T35" fmla="*/ 2147483647 h 47"/>
                  <a:gd name="T36" fmla="*/ 2147483647 w 21"/>
                  <a:gd name="T37" fmla="*/ 2147483647 h 47"/>
                  <a:gd name="T38" fmla="*/ 2147483647 w 21"/>
                  <a:gd name="T39" fmla="*/ 2147483647 h 47"/>
                  <a:gd name="T40" fmla="*/ 2147483647 w 21"/>
                  <a:gd name="T41" fmla="*/ 2147483647 h 47"/>
                  <a:gd name="T42" fmla="*/ 2147483647 w 21"/>
                  <a:gd name="T43" fmla="*/ 2147483647 h 47"/>
                  <a:gd name="T44" fmla="*/ 2147483647 w 21"/>
                  <a:gd name="T45" fmla="*/ 2147483647 h 47"/>
                  <a:gd name="T46" fmla="*/ 2147483647 w 21"/>
                  <a:gd name="T47" fmla="*/ 2147483647 h 47"/>
                  <a:gd name="T48" fmla="*/ 2147483647 w 21"/>
                  <a:gd name="T49" fmla="*/ 2147483647 h 47"/>
                  <a:gd name="T50" fmla="*/ 2147483647 w 21"/>
                  <a:gd name="T51" fmla="*/ 2147483647 h 47"/>
                  <a:gd name="T52" fmla="*/ 2147483647 w 21"/>
                  <a:gd name="T53" fmla="*/ 2147483647 h 47"/>
                  <a:gd name="T54" fmla="*/ 2147483647 w 21"/>
                  <a:gd name="T55" fmla="*/ 2147483647 h 47"/>
                  <a:gd name="T56" fmla="*/ 2147483647 w 21"/>
                  <a:gd name="T57" fmla="*/ 2147483647 h 47"/>
                  <a:gd name="T58" fmla="*/ 2147483647 w 21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7"/>
                  <a:gd name="T92" fmla="*/ 21 w 21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7">
                    <a:moveTo>
                      <a:pt x="21" y="12"/>
                    </a:moveTo>
                    <a:lnTo>
                      <a:pt x="21" y="9"/>
                    </a:lnTo>
                    <a:lnTo>
                      <a:pt x="21" y="6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10" y="47"/>
                    </a:lnTo>
                    <a:lnTo>
                      <a:pt x="12" y="47"/>
                    </a:lnTo>
                    <a:lnTo>
                      <a:pt x="15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21" y="41"/>
                    </a:lnTo>
                    <a:lnTo>
                      <a:pt x="21" y="38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4" name="Line 201"/>
              <p:cNvSpPr>
                <a:spLocks noChangeShapeType="1"/>
              </p:cNvSpPr>
              <p:nvPr/>
            </p:nvSpPr>
            <p:spPr bwMode="auto">
              <a:xfrm>
                <a:off x="3402013" y="17938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5" name="Freeform 202"/>
              <p:cNvSpPr>
                <a:spLocks/>
              </p:cNvSpPr>
              <p:nvPr/>
            </p:nvSpPr>
            <p:spPr bwMode="auto">
              <a:xfrm>
                <a:off x="3398838" y="1793875"/>
                <a:ext cx="9525" cy="6350"/>
              </a:xfrm>
              <a:custGeom>
                <a:avLst/>
                <a:gdLst>
                  <a:gd name="T0" fmla="*/ 2147483647 w 29"/>
                  <a:gd name="T1" fmla="*/ 0 h 21"/>
                  <a:gd name="T2" fmla="*/ 2147483647 w 29"/>
                  <a:gd name="T3" fmla="*/ 0 h 21"/>
                  <a:gd name="T4" fmla="*/ 2147483647 w 29"/>
                  <a:gd name="T5" fmla="*/ 0 h 21"/>
                  <a:gd name="T6" fmla="*/ 2147483647 w 29"/>
                  <a:gd name="T7" fmla="*/ 0 h 21"/>
                  <a:gd name="T8" fmla="*/ 2147483647 w 29"/>
                  <a:gd name="T9" fmla="*/ 2147483647 h 21"/>
                  <a:gd name="T10" fmla="*/ 0 w 29"/>
                  <a:gd name="T11" fmla="*/ 2147483647 h 21"/>
                  <a:gd name="T12" fmla="*/ 0 w 29"/>
                  <a:gd name="T13" fmla="*/ 2147483647 h 21"/>
                  <a:gd name="T14" fmla="*/ 0 w 29"/>
                  <a:gd name="T15" fmla="*/ 2147483647 h 21"/>
                  <a:gd name="T16" fmla="*/ 0 w 29"/>
                  <a:gd name="T17" fmla="*/ 2147483647 h 21"/>
                  <a:gd name="T18" fmla="*/ 0 w 29"/>
                  <a:gd name="T19" fmla="*/ 2147483647 h 21"/>
                  <a:gd name="T20" fmla="*/ 2147483647 w 29"/>
                  <a:gd name="T21" fmla="*/ 2147483647 h 21"/>
                  <a:gd name="T22" fmla="*/ 2147483647 w 29"/>
                  <a:gd name="T23" fmla="*/ 2147483647 h 21"/>
                  <a:gd name="T24" fmla="*/ 2147483647 w 29"/>
                  <a:gd name="T25" fmla="*/ 2147483647 h 21"/>
                  <a:gd name="T26" fmla="*/ 2147483647 w 29"/>
                  <a:gd name="T27" fmla="*/ 2147483647 h 21"/>
                  <a:gd name="T28" fmla="*/ 2147483647 w 29"/>
                  <a:gd name="T29" fmla="*/ 2147483647 h 21"/>
                  <a:gd name="T30" fmla="*/ 2147483647 w 29"/>
                  <a:gd name="T31" fmla="*/ 2147483647 h 21"/>
                  <a:gd name="T32" fmla="*/ 2147483647 w 29"/>
                  <a:gd name="T33" fmla="*/ 2147483647 h 21"/>
                  <a:gd name="T34" fmla="*/ 2147483647 w 29"/>
                  <a:gd name="T35" fmla="*/ 2147483647 h 21"/>
                  <a:gd name="T36" fmla="*/ 2147483647 w 29"/>
                  <a:gd name="T37" fmla="*/ 2147483647 h 21"/>
                  <a:gd name="T38" fmla="*/ 2147483647 w 29"/>
                  <a:gd name="T39" fmla="*/ 2147483647 h 21"/>
                  <a:gd name="T40" fmla="*/ 2147483647 w 29"/>
                  <a:gd name="T41" fmla="*/ 2147483647 h 21"/>
                  <a:gd name="T42" fmla="*/ 2147483647 w 29"/>
                  <a:gd name="T43" fmla="*/ 2147483647 h 21"/>
                  <a:gd name="T44" fmla="*/ 2147483647 w 29"/>
                  <a:gd name="T45" fmla="*/ 2147483647 h 21"/>
                  <a:gd name="T46" fmla="*/ 2147483647 w 29"/>
                  <a:gd name="T47" fmla="*/ 2147483647 h 21"/>
                  <a:gd name="T48" fmla="*/ 2147483647 w 29"/>
                  <a:gd name="T49" fmla="*/ 2147483647 h 21"/>
                  <a:gd name="T50" fmla="*/ 2147483647 w 29"/>
                  <a:gd name="T51" fmla="*/ 0 h 21"/>
                  <a:gd name="T52" fmla="*/ 2147483647 w 29"/>
                  <a:gd name="T53" fmla="*/ 0 h 21"/>
                  <a:gd name="T54" fmla="*/ 2147483647 w 29"/>
                  <a:gd name="T55" fmla="*/ 0 h 21"/>
                  <a:gd name="T56" fmla="*/ 2147483647 w 29"/>
                  <a:gd name="T57" fmla="*/ 0 h 21"/>
                  <a:gd name="T58" fmla="*/ 2147483647 w 2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1"/>
                  <a:gd name="T92" fmla="*/ 29 w 2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1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10" y="21"/>
                    </a:lnTo>
                    <a:lnTo>
                      <a:pt x="18" y="21"/>
                    </a:lnTo>
                    <a:lnTo>
                      <a:pt x="21" y="21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6" name="Line 203"/>
              <p:cNvSpPr>
                <a:spLocks noChangeShapeType="1"/>
              </p:cNvSpPr>
              <p:nvPr/>
            </p:nvSpPr>
            <p:spPr bwMode="auto">
              <a:xfrm>
                <a:off x="3408363" y="17970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7" name="Freeform 204"/>
              <p:cNvSpPr>
                <a:spLocks/>
              </p:cNvSpPr>
              <p:nvPr/>
            </p:nvSpPr>
            <p:spPr bwMode="auto">
              <a:xfrm>
                <a:off x="3402013" y="1793875"/>
                <a:ext cx="6350" cy="14288"/>
              </a:xfrm>
              <a:custGeom>
                <a:avLst/>
                <a:gdLst>
                  <a:gd name="T0" fmla="*/ 2147483647 w 19"/>
                  <a:gd name="T1" fmla="*/ 2147483647 h 43"/>
                  <a:gd name="T2" fmla="*/ 2147483647 w 19"/>
                  <a:gd name="T3" fmla="*/ 2147483647 h 43"/>
                  <a:gd name="T4" fmla="*/ 2147483647 w 19"/>
                  <a:gd name="T5" fmla="*/ 2147483647 h 43"/>
                  <a:gd name="T6" fmla="*/ 2147483647 w 19"/>
                  <a:gd name="T7" fmla="*/ 2147483647 h 43"/>
                  <a:gd name="T8" fmla="*/ 2147483647 w 19"/>
                  <a:gd name="T9" fmla="*/ 0 h 43"/>
                  <a:gd name="T10" fmla="*/ 2147483647 w 19"/>
                  <a:gd name="T11" fmla="*/ 0 h 43"/>
                  <a:gd name="T12" fmla="*/ 2147483647 w 19"/>
                  <a:gd name="T13" fmla="*/ 0 h 43"/>
                  <a:gd name="T14" fmla="*/ 2147483647 w 19"/>
                  <a:gd name="T15" fmla="*/ 0 h 43"/>
                  <a:gd name="T16" fmla="*/ 2147483647 w 19"/>
                  <a:gd name="T17" fmla="*/ 0 h 43"/>
                  <a:gd name="T18" fmla="*/ 2147483647 w 19"/>
                  <a:gd name="T19" fmla="*/ 0 h 43"/>
                  <a:gd name="T20" fmla="*/ 2147483647 w 19"/>
                  <a:gd name="T21" fmla="*/ 0 h 43"/>
                  <a:gd name="T22" fmla="*/ 2147483647 w 19"/>
                  <a:gd name="T23" fmla="*/ 2147483647 h 43"/>
                  <a:gd name="T24" fmla="*/ 0 w 19"/>
                  <a:gd name="T25" fmla="*/ 2147483647 h 43"/>
                  <a:gd name="T26" fmla="*/ 0 w 19"/>
                  <a:gd name="T27" fmla="*/ 2147483647 h 43"/>
                  <a:gd name="T28" fmla="*/ 0 w 19"/>
                  <a:gd name="T29" fmla="*/ 2147483647 h 43"/>
                  <a:gd name="T30" fmla="*/ 0 w 19"/>
                  <a:gd name="T31" fmla="*/ 2147483647 h 43"/>
                  <a:gd name="T32" fmla="*/ 0 w 19"/>
                  <a:gd name="T33" fmla="*/ 2147483647 h 43"/>
                  <a:gd name="T34" fmla="*/ 2147483647 w 19"/>
                  <a:gd name="T35" fmla="*/ 2147483647 h 43"/>
                  <a:gd name="T36" fmla="*/ 2147483647 w 19"/>
                  <a:gd name="T37" fmla="*/ 2147483647 h 43"/>
                  <a:gd name="T38" fmla="*/ 2147483647 w 19"/>
                  <a:gd name="T39" fmla="*/ 2147483647 h 43"/>
                  <a:gd name="T40" fmla="*/ 2147483647 w 19"/>
                  <a:gd name="T41" fmla="*/ 2147483647 h 43"/>
                  <a:gd name="T42" fmla="*/ 2147483647 w 19"/>
                  <a:gd name="T43" fmla="*/ 2147483647 h 43"/>
                  <a:gd name="T44" fmla="*/ 2147483647 w 19"/>
                  <a:gd name="T45" fmla="*/ 2147483647 h 43"/>
                  <a:gd name="T46" fmla="*/ 2147483647 w 19"/>
                  <a:gd name="T47" fmla="*/ 2147483647 h 43"/>
                  <a:gd name="T48" fmla="*/ 2147483647 w 19"/>
                  <a:gd name="T49" fmla="*/ 2147483647 h 43"/>
                  <a:gd name="T50" fmla="*/ 2147483647 w 19"/>
                  <a:gd name="T51" fmla="*/ 2147483647 h 43"/>
                  <a:gd name="T52" fmla="*/ 2147483647 w 19"/>
                  <a:gd name="T53" fmla="*/ 2147483647 h 43"/>
                  <a:gd name="T54" fmla="*/ 2147483647 w 19"/>
                  <a:gd name="T55" fmla="*/ 2147483647 h 43"/>
                  <a:gd name="T56" fmla="*/ 2147483647 w 19"/>
                  <a:gd name="T57" fmla="*/ 2147483647 h 43"/>
                  <a:gd name="T58" fmla="*/ 2147483647 w 19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3"/>
                  <a:gd name="T92" fmla="*/ 19 w 19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3">
                    <a:moveTo>
                      <a:pt x="19" y="9"/>
                    </a:moveTo>
                    <a:lnTo>
                      <a:pt x="19" y="6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5" y="43"/>
                    </a:lnTo>
                    <a:lnTo>
                      <a:pt x="8" y="43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17" y="41"/>
                    </a:lnTo>
                    <a:lnTo>
                      <a:pt x="19" y="38"/>
                    </a:lnTo>
                    <a:lnTo>
                      <a:pt x="19" y="35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8" name="Line 206"/>
              <p:cNvSpPr>
                <a:spLocks noChangeShapeType="1"/>
              </p:cNvSpPr>
              <p:nvPr/>
            </p:nvSpPr>
            <p:spPr bwMode="auto">
              <a:xfrm>
                <a:off x="3405188" y="18018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9" name="Freeform 207"/>
              <p:cNvSpPr>
                <a:spLocks/>
              </p:cNvSpPr>
              <p:nvPr/>
            </p:nvSpPr>
            <p:spPr bwMode="auto">
              <a:xfrm>
                <a:off x="3402013" y="1801813"/>
                <a:ext cx="47625" cy="6350"/>
              </a:xfrm>
              <a:custGeom>
                <a:avLst/>
                <a:gdLst>
                  <a:gd name="T0" fmla="*/ 2147483647 w 152"/>
                  <a:gd name="T1" fmla="*/ 0 h 20"/>
                  <a:gd name="T2" fmla="*/ 2147483647 w 152"/>
                  <a:gd name="T3" fmla="*/ 0 h 20"/>
                  <a:gd name="T4" fmla="*/ 2147483647 w 152"/>
                  <a:gd name="T5" fmla="*/ 0 h 20"/>
                  <a:gd name="T6" fmla="*/ 2147483647 w 152"/>
                  <a:gd name="T7" fmla="*/ 2147483647 h 20"/>
                  <a:gd name="T8" fmla="*/ 2147483647 w 152"/>
                  <a:gd name="T9" fmla="*/ 2147483647 h 20"/>
                  <a:gd name="T10" fmla="*/ 0 w 152"/>
                  <a:gd name="T11" fmla="*/ 2147483647 h 20"/>
                  <a:gd name="T12" fmla="*/ 0 w 152"/>
                  <a:gd name="T13" fmla="*/ 2147483647 h 20"/>
                  <a:gd name="T14" fmla="*/ 0 w 152"/>
                  <a:gd name="T15" fmla="*/ 2147483647 h 20"/>
                  <a:gd name="T16" fmla="*/ 0 w 152"/>
                  <a:gd name="T17" fmla="*/ 2147483647 h 20"/>
                  <a:gd name="T18" fmla="*/ 0 w 152"/>
                  <a:gd name="T19" fmla="*/ 2147483647 h 20"/>
                  <a:gd name="T20" fmla="*/ 2147483647 w 152"/>
                  <a:gd name="T21" fmla="*/ 2147483647 h 20"/>
                  <a:gd name="T22" fmla="*/ 2147483647 w 152"/>
                  <a:gd name="T23" fmla="*/ 2147483647 h 20"/>
                  <a:gd name="T24" fmla="*/ 2147483647 w 152"/>
                  <a:gd name="T25" fmla="*/ 2147483647 h 20"/>
                  <a:gd name="T26" fmla="*/ 2147483647 w 152"/>
                  <a:gd name="T27" fmla="*/ 2147483647 h 20"/>
                  <a:gd name="T28" fmla="*/ 2147483647 w 152"/>
                  <a:gd name="T29" fmla="*/ 2147483647 h 20"/>
                  <a:gd name="T30" fmla="*/ 2147483647 w 152"/>
                  <a:gd name="T31" fmla="*/ 2147483647 h 20"/>
                  <a:gd name="T32" fmla="*/ 2147483647 w 152"/>
                  <a:gd name="T33" fmla="*/ 2147483647 h 20"/>
                  <a:gd name="T34" fmla="*/ 2147483647 w 152"/>
                  <a:gd name="T35" fmla="*/ 2147483647 h 20"/>
                  <a:gd name="T36" fmla="*/ 2147483647 w 152"/>
                  <a:gd name="T37" fmla="*/ 2147483647 h 20"/>
                  <a:gd name="T38" fmla="*/ 2147483647 w 152"/>
                  <a:gd name="T39" fmla="*/ 2147483647 h 20"/>
                  <a:gd name="T40" fmla="*/ 2147483647 w 152"/>
                  <a:gd name="T41" fmla="*/ 2147483647 h 20"/>
                  <a:gd name="T42" fmla="*/ 2147483647 w 152"/>
                  <a:gd name="T43" fmla="*/ 2147483647 h 20"/>
                  <a:gd name="T44" fmla="*/ 2147483647 w 152"/>
                  <a:gd name="T45" fmla="*/ 2147483647 h 20"/>
                  <a:gd name="T46" fmla="*/ 2147483647 w 152"/>
                  <a:gd name="T47" fmla="*/ 2147483647 h 20"/>
                  <a:gd name="T48" fmla="*/ 2147483647 w 152"/>
                  <a:gd name="T49" fmla="*/ 2147483647 h 20"/>
                  <a:gd name="T50" fmla="*/ 2147483647 w 152"/>
                  <a:gd name="T51" fmla="*/ 2147483647 h 20"/>
                  <a:gd name="T52" fmla="*/ 2147483647 w 152"/>
                  <a:gd name="T53" fmla="*/ 0 h 20"/>
                  <a:gd name="T54" fmla="*/ 2147483647 w 152"/>
                  <a:gd name="T55" fmla="*/ 0 h 20"/>
                  <a:gd name="T56" fmla="*/ 2147483647 w 152"/>
                  <a:gd name="T57" fmla="*/ 0 h 20"/>
                  <a:gd name="T58" fmla="*/ 2147483647 w 15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2"/>
                  <a:gd name="T91" fmla="*/ 0 h 20"/>
                  <a:gd name="T92" fmla="*/ 152 w 15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2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38" y="20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9" y="18"/>
                    </a:lnTo>
                    <a:lnTo>
                      <a:pt x="149" y="15"/>
                    </a:lnTo>
                    <a:lnTo>
                      <a:pt x="149" y="12"/>
                    </a:lnTo>
                    <a:lnTo>
                      <a:pt x="152" y="12"/>
                    </a:lnTo>
                    <a:lnTo>
                      <a:pt x="149" y="9"/>
                    </a:lnTo>
                    <a:lnTo>
                      <a:pt x="149" y="6"/>
                    </a:lnTo>
                    <a:lnTo>
                      <a:pt x="149" y="4"/>
                    </a:lnTo>
                    <a:lnTo>
                      <a:pt x="146" y="4"/>
                    </a:lnTo>
                    <a:lnTo>
                      <a:pt x="146" y="0"/>
                    </a:lnTo>
                    <a:lnTo>
                      <a:pt x="144" y="0"/>
                    </a:lnTo>
                    <a:lnTo>
                      <a:pt x="14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0" name="Line 208"/>
              <p:cNvSpPr>
                <a:spLocks noChangeShapeType="1"/>
              </p:cNvSpPr>
              <p:nvPr/>
            </p:nvSpPr>
            <p:spPr bwMode="auto">
              <a:xfrm>
                <a:off x="3449638" y="1804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1" name="Freeform 209"/>
              <p:cNvSpPr>
                <a:spLocks/>
              </p:cNvSpPr>
              <p:nvPr/>
            </p:nvSpPr>
            <p:spPr bwMode="auto">
              <a:xfrm>
                <a:off x="3443288" y="1801813"/>
                <a:ext cx="6350" cy="12700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0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0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12"/>
                    </a:moveTo>
                    <a:lnTo>
                      <a:pt x="17" y="9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7" y="41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2" name="Line 210"/>
              <p:cNvSpPr>
                <a:spLocks noChangeShapeType="1"/>
              </p:cNvSpPr>
              <p:nvPr/>
            </p:nvSpPr>
            <p:spPr bwMode="auto">
              <a:xfrm>
                <a:off x="3446463" y="18081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3" name="Freeform 211"/>
              <p:cNvSpPr>
                <a:spLocks/>
              </p:cNvSpPr>
              <p:nvPr/>
            </p:nvSpPr>
            <p:spPr bwMode="auto">
              <a:xfrm>
                <a:off x="3443288" y="1808163"/>
                <a:ext cx="53975" cy="6350"/>
              </a:xfrm>
              <a:custGeom>
                <a:avLst/>
                <a:gdLst>
                  <a:gd name="T0" fmla="*/ 2147483647 w 169"/>
                  <a:gd name="T1" fmla="*/ 0 h 20"/>
                  <a:gd name="T2" fmla="*/ 2147483647 w 169"/>
                  <a:gd name="T3" fmla="*/ 2147483647 h 20"/>
                  <a:gd name="T4" fmla="*/ 2147483647 w 169"/>
                  <a:gd name="T5" fmla="*/ 2147483647 h 20"/>
                  <a:gd name="T6" fmla="*/ 2147483647 w 169"/>
                  <a:gd name="T7" fmla="*/ 2147483647 h 20"/>
                  <a:gd name="T8" fmla="*/ 0 w 169"/>
                  <a:gd name="T9" fmla="*/ 2147483647 h 20"/>
                  <a:gd name="T10" fmla="*/ 0 w 169"/>
                  <a:gd name="T11" fmla="*/ 2147483647 h 20"/>
                  <a:gd name="T12" fmla="*/ 0 w 169"/>
                  <a:gd name="T13" fmla="*/ 2147483647 h 20"/>
                  <a:gd name="T14" fmla="*/ 0 w 169"/>
                  <a:gd name="T15" fmla="*/ 2147483647 h 20"/>
                  <a:gd name="T16" fmla="*/ 0 w 169"/>
                  <a:gd name="T17" fmla="*/ 2147483647 h 20"/>
                  <a:gd name="T18" fmla="*/ 0 w 169"/>
                  <a:gd name="T19" fmla="*/ 2147483647 h 20"/>
                  <a:gd name="T20" fmla="*/ 0 w 169"/>
                  <a:gd name="T21" fmla="*/ 2147483647 h 20"/>
                  <a:gd name="T22" fmla="*/ 2147483647 w 169"/>
                  <a:gd name="T23" fmla="*/ 2147483647 h 20"/>
                  <a:gd name="T24" fmla="*/ 2147483647 w 169"/>
                  <a:gd name="T25" fmla="*/ 2147483647 h 20"/>
                  <a:gd name="T26" fmla="*/ 2147483647 w 169"/>
                  <a:gd name="T27" fmla="*/ 2147483647 h 20"/>
                  <a:gd name="T28" fmla="*/ 2147483647 w 169"/>
                  <a:gd name="T29" fmla="*/ 2147483647 h 20"/>
                  <a:gd name="T30" fmla="*/ 2147483647 w 169"/>
                  <a:gd name="T31" fmla="*/ 2147483647 h 20"/>
                  <a:gd name="T32" fmla="*/ 2147483647 w 169"/>
                  <a:gd name="T33" fmla="*/ 2147483647 h 20"/>
                  <a:gd name="T34" fmla="*/ 2147483647 w 169"/>
                  <a:gd name="T35" fmla="*/ 2147483647 h 20"/>
                  <a:gd name="T36" fmla="*/ 2147483647 w 169"/>
                  <a:gd name="T37" fmla="*/ 2147483647 h 20"/>
                  <a:gd name="T38" fmla="*/ 2147483647 w 169"/>
                  <a:gd name="T39" fmla="*/ 2147483647 h 20"/>
                  <a:gd name="T40" fmla="*/ 2147483647 w 169"/>
                  <a:gd name="T41" fmla="*/ 2147483647 h 20"/>
                  <a:gd name="T42" fmla="*/ 2147483647 w 169"/>
                  <a:gd name="T43" fmla="*/ 2147483647 h 20"/>
                  <a:gd name="T44" fmla="*/ 2147483647 w 169"/>
                  <a:gd name="T45" fmla="*/ 2147483647 h 20"/>
                  <a:gd name="T46" fmla="*/ 2147483647 w 169"/>
                  <a:gd name="T47" fmla="*/ 2147483647 h 20"/>
                  <a:gd name="T48" fmla="*/ 2147483647 w 169"/>
                  <a:gd name="T49" fmla="*/ 2147483647 h 20"/>
                  <a:gd name="T50" fmla="*/ 2147483647 w 169"/>
                  <a:gd name="T51" fmla="*/ 2147483647 h 20"/>
                  <a:gd name="T52" fmla="*/ 2147483647 w 169"/>
                  <a:gd name="T53" fmla="*/ 2147483647 h 20"/>
                  <a:gd name="T54" fmla="*/ 2147483647 w 169"/>
                  <a:gd name="T55" fmla="*/ 2147483647 h 20"/>
                  <a:gd name="T56" fmla="*/ 2147483647 w 169"/>
                  <a:gd name="T57" fmla="*/ 0 h 20"/>
                  <a:gd name="T58" fmla="*/ 2147483647 w 16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9"/>
                  <a:gd name="T91" fmla="*/ 0 h 20"/>
                  <a:gd name="T92" fmla="*/ 169 w 16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9" h="20">
                    <a:moveTo>
                      <a:pt x="8" y="0"/>
                    </a:moveTo>
                    <a:lnTo>
                      <a:pt x="6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155" y="20"/>
                    </a:lnTo>
                    <a:lnTo>
                      <a:pt x="161" y="20"/>
                    </a:lnTo>
                    <a:lnTo>
                      <a:pt x="164" y="20"/>
                    </a:lnTo>
                    <a:lnTo>
                      <a:pt x="167" y="20"/>
                    </a:lnTo>
                    <a:lnTo>
                      <a:pt x="167" y="18"/>
                    </a:lnTo>
                    <a:lnTo>
                      <a:pt x="169" y="14"/>
                    </a:lnTo>
                    <a:lnTo>
                      <a:pt x="169" y="12"/>
                    </a:lnTo>
                    <a:lnTo>
                      <a:pt x="169" y="8"/>
                    </a:lnTo>
                    <a:lnTo>
                      <a:pt x="169" y="6"/>
                    </a:lnTo>
                    <a:lnTo>
                      <a:pt x="167" y="6"/>
                    </a:lnTo>
                    <a:lnTo>
                      <a:pt x="167" y="3"/>
                    </a:lnTo>
                    <a:lnTo>
                      <a:pt x="164" y="3"/>
                    </a:lnTo>
                    <a:lnTo>
                      <a:pt x="161" y="3"/>
                    </a:lnTo>
                    <a:lnTo>
                      <a:pt x="15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4" name="Line 212"/>
              <p:cNvSpPr>
                <a:spLocks noChangeShapeType="1"/>
              </p:cNvSpPr>
              <p:nvPr/>
            </p:nvSpPr>
            <p:spPr bwMode="auto">
              <a:xfrm>
                <a:off x="3497263" y="1812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5" name="Freeform 213"/>
              <p:cNvSpPr>
                <a:spLocks/>
              </p:cNvSpPr>
              <p:nvPr/>
            </p:nvSpPr>
            <p:spPr bwMode="auto">
              <a:xfrm>
                <a:off x="3490913" y="1808163"/>
                <a:ext cx="6350" cy="15875"/>
              </a:xfrm>
              <a:custGeom>
                <a:avLst/>
                <a:gdLst>
                  <a:gd name="T0" fmla="*/ 2147483647 w 19"/>
                  <a:gd name="T1" fmla="*/ 2147483647 h 47"/>
                  <a:gd name="T2" fmla="*/ 2147483647 w 19"/>
                  <a:gd name="T3" fmla="*/ 2147483647 h 47"/>
                  <a:gd name="T4" fmla="*/ 2147483647 w 19"/>
                  <a:gd name="T5" fmla="*/ 2147483647 h 47"/>
                  <a:gd name="T6" fmla="*/ 2147483647 w 19"/>
                  <a:gd name="T7" fmla="*/ 2147483647 h 47"/>
                  <a:gd name="T8" fmla="*/ 2147483647 w 19"/>
                  <a:gd name="T9" fmla="*/ 2147483647 h 47"/>
                  <a:gd name="T10" fmla="*/ 2147483647 w 19"/>
                  <a:gd name="T11" fmla="*/ 2147483647 h 47"/>
                  <a:gd name="T12" fmla="*/ 2147483647 w 19"/>
                  <a:gd name="T13" fmla="*/ 2147483647 h 47"/>
                  <a:gd name="T14" fmla="*/ 2147483647 w 19"/>
                  <a:gd name="T15" fmla="*/ 0 h 47"/>
                  <a:gd name="T16" fmla="*/ 2147483647 w 19"/>
                  <a:gd name="T17" fmla="*/ 2147483647 h 47"/>
                  <a:gd name="T18" fmla="*/ 2147483647 w 19"/>
                  <a:gd name="T19" fmla="*/ 2147483647 h 47"/>
                  <a:gd name="T20" fmla="*/ 2147483647 w 19"/>
                  <a:gd name="T21" fmla="*/ 2147483647 h 47"/>
                  <a:gd name="T22" fmla="*/ 2147483647 w 19"/>
                  <a:gd name="T23" fmla="*/ 2147483647 h 47"/>
                  <a:gd name="T24" fmla="*/ 0 w 19"/>
                  <a:gd name="T25" fmla="*/ 2147483647 h 47"/>
                  <a:gd name="T26" fmla="*/ 0 w 19"/>
                  <a:gd name="T27" fmla="*/ 2147483647 h 47"/>
                  <a:gd name="T28" fmla="*/ 0 w 19"/>
                  <a:gd name="T29" fmla="*/ 2147483647 h 47"/>
                  <a:gd name="T30" fmla="*/ 0 w 19"/>
                  <a:gd name="T31" fmla="*/ 2147483647 h 47"/>
                  <a:gd name="T32" fmla="*/ 0 w 19"/>
                  <a:gd name="T33" fmla="*/ 2147483647 h 47"/>
                  <a:gd name="T34" fmla="*/ 2147483647 w 19"/>
                  <a:gd name="T35" fmla="*/ 2147483647 h 47"/>
                  <a:gd name="T36" fmla="*/ 2147483647 w 19"/>
                  <a:gd name="T37" fmla="*/ 2147483647 h 47"/>
                  <a:gd name="T38" fmla="*/ 2147483647 w 19"/>
                  <a:gd name="T39" fmla="*/ 2147483647 h 47"/>
                  <a:gd name="T40" fmla="*/ 2147483647 w 19"/>
                  <a:gd name="T41" fmla="*/ 2147483647 h 47"/>
                  <a:gd name="T42" fmla="*/ 2147483647 w 19"/>
                  <a:gd name="T43" fmla="*/ 2147483647 h 47"/>
                  <a:gd name="T44" fmla="*/ 2147483647 w 19"/>
                  <a:gd name="T45" fmla="*/ 2147483647 h 47"/>
                  <a:gd name="T46" fmla="*/ 2147483647 w 19"/>
                  <a:gd name="T47" fmla="*/ 2147483647 h 47"/>
                  <a:gd name="T48" fmla="*/ 2147483647 w 19"/>
                  <a:gd name="T49" fmla="*/ 2147483647 h 47"/>
                  <a:gd name="T50" fmla="*/ 2147483647 w 19"/>
                  <a:gd name="T51" fmla="*/ 2147483647 h 47"/>
                  <a:gd name="T52" fmla="*/ 2147483647 w 19"/>
                  <a:gd name="T53" fmla="*/ 2147483647 h 47"/>
                  <a:gd name="T54" fmla="*/ 2147483647 w 19"/>
                  <a:gd name="T55" fmla="*/ 2147483647 h 47"/>
                  <a:gd name="T56" fmla="*/ 2147483647 w 19"/>
                  <a:gd name="T57" fmla="*/ 2147483647 h 47"/>
                  <a:gd name="T58" fmla="*/ 2147483647 w 19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7"/>
                  <a:gd name="T92" fmla="*/ 19 w 19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7">
                    <a:moveTo>
                      <a:pt x="19" y="12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4" y="47"/>
                    </a:lnTo>
                    <a:lnTo>
                      <a:pt x="17" y="43"/>
                    </a:lnTo>
                    <a:lnTo>
                      <a:pt x="19" y="41"/>
                    </a:lnTo>
                    <a:lnTo>
                      <a:pt x="19" y="37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6" name="Line 214"/>
              <p:cNvSpPr>
                <a:spLocks noChangeShapeType="1"/>
              </p:cNvSpPr>
              <p:nvPr/>
            </p:nvSpPr>
            <p:spPr bwMode="auto">
              <a:xfrm>
                <a:off x="3495676" y="1817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7" name="Freeform 215"/>
              <p:cNvSpPr>
                <a:spLocks/>
              </p:cNvSpPr>
              <p:nvPr/>
            </p:nvSpPr>
            <p:spPr bwMode="auto">
              <a:xfrm>
                <a:off x="3490913" y="1817688"/>
                <a:ext cx="9525" cy="6350"/>
              </a:xfrm>
              <a:custGeom>
                <a:avLst/>
                <a:gdLst>
                  <a:gd name="T0" fmla="*/ 2147483647 w 29"/>
                  <a:gd name="T1" fmla="*/ 0 h 21"/>
                  <a:gd name="T2" fmla="*/ 2147483647 w 29"/>
                  <a:gd name="T3" fmla="*/ 0 h 21"/>
                  <a:gd name="T4" fmla="*/ 2147483647 w 29"/>
                  <a:gd name="T5" fmla="*/ 0 h 21"/>
                  <a:gd name="T6" fmla="*/ 2147483647 w 29"/>
                  <a:gd name="T7" fmla="*/ 2147483647 h 21"/>
                  <a:gd name="T8" fmla="*/ 2147483647 w 29"/>
                  <a:gd name="T9" fmla="*/ 2147483647 h 21"/>
                  <a:gd name="T10" fmla="*/ 0 w 29"/>
                  <a:gd name="T11" fmla="*/ 2147483647 h 21"/>
                  <a:gd name="T12" fmla="*/ 0 w 29"/>
                  <a:gd name="T13" fmla="*/ 2147483647 h 21"/>
                  <a:gd name="T14" fmla="*/ 0 w 29"/>
                  <a:gd name="T15" fmla="*/ 2147483647 h 21"/>
                  <a:gd name="T16" fmla="*/ 0 w 29"/>
                  <a:gd name="T17" fmla="*/ 2147483647 h 21"/>
                  <a:gd name="T18" fmla="*/ 0 w 29"/>
                  <a:gd name="T19" fmla="*/ 2147483647 h 21"/>
                  <a:gd name="T20" fmla="*/ 2147483647 w 29"/>
                  <a:gd name="T21" fmla="*/ 2147483647 h 21"/>
                  <a:gd name="T22" fmla="*/ 2147483647 w 29"/>
                  <a:gd name="T23" fmla="*/ 2147483647 h 21"/>
                  <a:gd name="T24" fmla="*/ 2147483647 w 29"/>
                  <a:gd name="T25" fmla="*/ 2147483647 h 21"/>
                  <a:gd name="T26" fmla="*/ 2147483647 w 29"/>
                  <a:gd name="T27" fmla="*/ 2147483647 h 21"/>
                  <a:gd name="T28" fmla="*/ 2147483647 w 29"/>
                  <a:gd name="T29" fmla="*/ 2147483647 h 21"/>
                  <a:gd name="T30" fmla="*/ 2147483647 w 29"/>
                  <a:gd name="T31" fmla="*/ 2147483647 h 21"/>
                  <a:gd name="T32" fmla="*/ 2147483647 w 29"/>
                  <a:gd name="T33" fmla="*/ 2147483647 h 21"/>
                  <a:gd name="T34" fmla="*/ 2147483647 w 29"/>
                  <a:gd name="T35" fmla="*/ 2147483647 h 21"/>
                  <a:gd name="T36" fmla="*/ 2147483647 w 29"/>
                  <a:gd name="T37" fmla="*/ 2147483647 h 21"/>
                  <a:gd name="T38" fmla="*/ 2147483647 w 29"/>
                  <a:gd name="T39" fmla="*/ 2147483647 h 21"/>
                  <a:gd name="T40" fmla="*/ 2147483647 w 29"/>
                  <a:gd name="T41" fmla="*/ 2147483647 h 21"/>
                  <a:gd name="T42" fmla="*/ 2147483647 w 29"/>
                  <a:gd name="T43" fmla="*/ 2147483647 h 21"/>
                  <a:gd name="T44" fmla="*/ 2147483647 w 29"/>
                  <a:gd name="T45" fmla="*/ 2147483647 h 21"/>
                  <a:gd name="T46" fmla="*/ 2147483647 w 29"/>
                  <a:gd name="T47" fmla="*/ 2147483647 h 21"/>
                  <a:gd name="T48" fmla="*/ 2147483647 w 29"/>
                  <a:gd name="T49" fmla="*/ 2147483647 h 21"/>
                  <a:gd name="T50" fmla="*/ 2147483647 w 29"/>
                  <a:gd name="T51" fmla="*/ 2147483647 h 21"/>
                  <a:gd name="T52" fmla="*/ 2147483647 w 29"/>
                  <a:gd name="T53" fmla="*/ 0 h 21"/>
                  <a:gd name="T54" fmla="*/ 2147483647 w 29"/>
                  <a:gd name="T55" fmla="*/ 0 h 21"/>
                  <a:gd name="T56" fmla="*/ 2147483647 w 29"/>
                  <a:gd name="T57" fmla="*/ 0 h 21"/>
                  <a:gd name="T58" fmla="*/ 2147483647 w 2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1"/>
                  <a:gd name="T92" fmla="*/ 29 w 2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4" y="21"/>
                    </a:lnTo>
                    <a:lnTo>
                      <a:pt x="19" y="21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5" y="6"/>
                    </a:lnTo>
                    <a:lnTo>
                      <a:pt x="25" y="3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8" name="Line 216"/>
              <p:cNvSpPr>
                <a:spLocks noChangeShapeType="1"/>
              </p:cNvSpPr>
              <p:nvPr/>
            </p:nvSpPr>
            <p:spPr bwMode="auto">
              <a:xfrm>
                <a:off x="3500438" y="18192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9" name="Freeform 217"/>
              <p:cNvSpPr>
                <a:spLocks/>
              </p:cNvSpPr>
              <p:nvPr/>
            </p:nvSpPr>
            <p:spPr bwMode="auto">
              <a:xfrm>
                <a:off x="3494088" y="1817688"/>
                <a:ext cx="6350" cy="12700"/>
              </a:xfrm>
              <a:custGeom>
                <a:avLst/>
                <a:gdLst>
                  <a:gd name="T0" fmla="*/ 2147483647 w 21"/>
                  <a:gd name="T1" fmla="*/ 2147483647 h 44"/>
                  <a:gd name="T2" fmla="*/ 2147483647 w 21"/>
                  <a:gd name="T3" fmla="*/ 2147483647 h 44"/>
                  <a:gd name="T4" fmla="*/ 2147483647 w 21"/>
                  <a:gd name="T5" fmla="*/ 2147483647 h 44"/>
                  <a:gd name="T6" fmla="*/ 2147483647 w 21"/>
                  <a:gd name="T7" fmla="*/ 2147483647 h 44"/>
                  <a:gd name="T8" fmla="*/ 2147483647 w 21"/>
                  <a:gd name="T9" fmla="*/ 2147483647 h 44"/>
                  <a:gd name="T10" fmla="*/ 2147483647 w 21"/>
                  <a:gd name="T11" fmla="*/ 0 h 44"/>
                  <a:gd name="T12" fmla="*/ 2147483647 w 21"/>
                  <a:gd name="T13" fmla="*/ 0 h 44"/>
                  <a:gd name="T14" fmla="*/ 2147483647 w 21"/>
                  <a:gd name="T15" fmla="*/ 0 h 44"/>
                  <a:gd name="T16" fmla="*/ 2147483647 w 21"/>
                  <a:gd name="T17" fmla="*/ 0 h 44"/>
                  <a:gd name="T18" fmla="*/ 2147483647 w 21"/>
                  <a:gd name="T19" fmla="*/ 0 h 44"/>
                  <a:gd name="T20" fmla="*/ 2147483647 w 21"/>
                  <a:gd name="T21" fmla="*/ 2147483647 h 44"/>
                  <a:gd name="T22" fmla="*/ 2147483647 w 21"/>
                  <a:gd name="T23" fmla="*/ 2147483647 h 44"/>
                  <a:gd name="T24" fmla="*/ 0 w 21"/>
                  <a:gd name="T25" fmla="*/ 2147483647 h 44"/>
                  <a:gd name="T26" fmla="*/ 0 w 21"/>
                  <a:gd name="T27" fmla="*/ 2147483647 h 44"/>
                  <a:gd name="T28" fmla="*/ 0 w 21"/>
                  <a:gd name="T29" fmla="*/ 2147483647 h 44"/>
                  <a:gd name="T30" fmla="*/ 0 w 21"/>
                  <a:gd name="T31" fmla="*/ 2147483647 h 44"/>
                  <a:gd name="T32" fmla="*/ 0 w 21"/>
                  <a:gd name="T33" fmla="*/ 2147483647 h 44"/>
                  <a:gd name="T34" fmla="*/ 2147483647 w 21"/>
                  <a:gd name="T35" fmla="*/ 2147483647 h 44"/>
                  <a:gd name="T36" fmla="*/ 2147483647 w 21"/>
                  <a:gd name="T37" fmla="*/ 2147483647 h 44"/>
                  <a:gd name="T38" fmla="*/ 2147483647 w 21"/>
                  <a:gd name="T39" fmla="*/ 2147483647 h 44"/>
                  <a:gd name="T40" fmla="*/ 2147483647 w 21"/>
                  <a:gd name="T41" fmla="*/ 2147483647 h 44"/>
                  <a:gd name="T42" fmla="*/ 2147483647 w 21"/>
                  <a:gd name="T43" fmla="*/ 2147483647 h 44"/>
                  <a:gd name="T44" fmla="*/ 2147483647 w 21"/>
                  <a:gd name="T45" fmla="*/ 2147483647 h 44"/>
                  <a:gd name="T46" fmla="*/ 2147483647 w 21"/>
                  <a:gd name="T47" fmla="*/ 2147483647 h 44"/>
                  <a:gd name="T48" fmla="*/ 2147483647 w 21"/>
                  <a:gd name="T49" fmla="*/ 2147483647 h 44"/>
                  <a:gd name="T50" fmla="*/ 2147483647 w 21"/>
                  <a:gd name="T51" fmla="*/ 2147483647 h 44"/>
                  <a:gd name="T52" fmla="*/ 2147483647 w 21"/>
                  <a:gd name="T53" fmla="*/ 2147483647 h 44"/>
                  <a:gd name="T54" fmla="*/ 2147483647 w 21"/>
                  <a:gd name="T55" fmla="*/ 2147483647 h 44"/>
                  <a:gd name="T56" fmla="*/ 2147483647 w 21"/>
                  <a:gd name="T57" fmla="*/ 2147483647 h 44"/>
                  <a:gd name="T58" fmla="*/ 2147483647 w 21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4"/>
                  <a:gd name="T92" fmla="*/ 21 w 21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4">
                    <a:moveTo>
                      <a:pt x="21" y="9"/>
                    </a:moveTo>
                    <a:lnTo>
                      <a:pt x="21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3" y="40"/>
                    </a:lnTo>
                    <a:lnTo>
                      <a:pt x="3" y="44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0" name="Line 218"/>
              <p:cNvSpPr>
                <a:spLocks noChangeShapeType="1"/>
              </p:cNvSpPr>
              <p:nvPr/>
            </p:nvSpPr>
            <p:spPr bwMode="auto">
              <a:xfrm>
                <a:off x="3497263" y="1824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1" name="Freeform 219"/>
              <p:cNvSpPr>
                <a:spLocks/>
              </p:cNvSpPr>
              <p:nvPr/>
            </p:nvSpPr>
            <p:spPr bwMode="auto">
              <a:xfrm>
                <a:off x="3494088" y="1824038"/>
                <a:ext cx="20638" cy="6350"/>
              </a:xfrm>
              <a:custGeom>
                <a:avLst/>
                <a:gdLst>
                  <a:gd name="T0" fmla="*/ 2147483647 w 64"/>
                  <a:gd name="T1" fmla="*/ 0 h 21"/>
                  <a:gd name="T2" fmla="*/ 2147483647 w 64"/>
                  <a:gd name="T3" fmla="*/ 0 h 21"/>
                  <a:gd name="T4" fmla="*/ 2147483647 w 64"/>
                  <a:gd name="T5" fmla="*/ 2147483647 h 21"/>
                  <a:gd name="T6" fmla="*/ 2147483647 w 64"/>
                  <a:gd name="T7" fmla="*/ 2147483647 h 21"/>
                  <a:gd name="T8" fmla="*/ 2147483647 w 64"/>
                  <a:gd name="T9" fmla="*/ 2147483647 h 21"/>
                  <a:gd name="T10" fmla="*/ 0 w 64"/>
                  <a:gd name="T11" fmla="*/ 2147483647 h 21"/>
                  <a:gd name="T12" fmla="*/ 0 w 64"/>
                  <a:gd name="T13" fmla="*/ 2147483647 h 21"/>
                  <a:gd name="T14" fmla="*/ 0 w 64"/>
                  <a:gd name="T15" fmla="*/ 2147483647 h 21"/>
                  <a:gd name="T16" fmla="*/ 0 w 64"/>
                  <a:gd name="T17" fmla="*/ 2147483647 h 21"/>
                  <a:gd name="T18" fmla="*/ 0 w 64"/>
                  <a:gd name="T19" fmla="*/ 2147483647 h 21"/>
                  <a:gd name="T20" fmla="*/ 2147483647 w 64"/>
                  <a:gd name="T21" fmla="*/ 2147483647 h 21"/>
                  <a:gd name="T22" fmla="*/ 2147483647 w 64"/>
                  <a:gd name="T23" fmla="*/ 2147483647 h 21"/>
                  <a:gd name="T24" fmla="*/ 2147483647 w 64"/>
                  <a:gd name="T25" fmla="*/ 2147483647 h 21"/>
                  <a:gd name="T26" fmla="*/ 2147483647 w 64"/>
                  <a:gd name="T27" fmla="*/ 2147483647 h 21"/>
                  <a:gd name="T28" fmla="*/ 2147483647 w 64"/>
                  <a:gd name="T29" fmla="*/ 2147483647 h 21"/>
                  <a:gd name="T30" fmla="*/ 2147483647 w 64"/>
                  <a:gd name="T31" fmla="*/ 2147483647 h 21"/>
                  <a:gd name="T32" fmla="*/ 2147483647 w 64"/>
                  <a:gd name="T33" fmla="*/ 2147483647 h 21"/>
                  <a:gd name="T34" fmla="*/ 2147483647 w 64"/>
                  <a:gd name="T35" fmla="*/ 2147483647 h 21"/>
                  <a:gd name="T36" fmla="*/ 2147483647 w 64"/>
                  <a:gd name="T37" fmla="*/ 2147483647 h 21"/>
                  <a:gd name="T38" fmla="*/ 2147483647 w 64"/>
                  <a:gd name="T39" fmla="*/ 2147483647 h 21"/>
                  <a:gd name="T40" fmla="*/ 2147483647 w 64"/>
                  <a:gd name="T41" fmla="*/ 2147483647 h 21"/>
                  <a:gd name="T42" fmla="*/ 2147483647 w 64"/>
                  <a:gd name="T43" fmla="*/ 2147483647 h 21"/>
                  <a:gd name="T44" fmla="*/ 2147483647 w 64"/>
                  <a:gd name="T45" fmla="*/ 2147483647 h 21"/>
                  <a:gd name="T46" fmla="*/ 2147483647 w 64"/>
                  <a:gd name="T47" fmla="*/ 2147483647 h 21"/>
                  <a:gd name="T48" fmla="*/ 2147483647 w 64"/>
                  <a:gd name="T49" fmla="*/ 2147483647 h 21"/>
                  <a:gd name="T50" fmla="*/ 2147483647 w 64"/>
                  <a:gd name="T51" fmla="*/ 2147483647 h 21"/>
                  <a:gd name="T52" fmla="*/ 2147483647 w 64"/>
                  <a:gd name="T53" fmla="*/ 2147483647 h 21"/>
                  <a:gd name="T54" fmla="*/ 2147483647 w 64"/>
                  <a:gd name="T55" fmla="*/ 0 h 21"/>
                  <a:gd name="T56" fmla="*/ 2147483647 w 64"/>
                  <a:gd name="T57" fmla="*/ 0 h 21"/>
                  <a:gd name="T58" fmla="*/ 2147483647 w 6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4"/>
                  <a:gd name="T91" fmla="*/ 0 h 21"/>
                  <a:gd name="T92" fmla="*/ 64 w 6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4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50" y="21"/>
                    </a:lnTo>
                    <a:lnTo>
                      <a:pt x="55" y="21"/>
                    </a:lnTo>
                    <a:lnTo>
                      <a:pt x="58" y="21"/>
                    </a:lnTo>
                    <a:lnTo>
                      <a:pt x="61" y="17"/>
                    </a:lnTo>
                    <a:lnTo>
                      <a:pt x="61" y="15"/>
                    </a:lnTo>
                    <a:lnTo>
                      <a:pt x="64" y="12"/>
                    </a:lnTo>
                    <a:lnTo>
                      <a:pt x="61" y="9"/>
                    </a:lnTo>
                    <a:lnTo>
                      <a:pt x="61" y="6"/>
                    </a:lnTo>
                    <a:lnTo>
                      <a:pt x="58" y="4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2" name="Line 220"/>
              <p:cNvSpPr>
                <a:spLocks noChangeShapeType="1"/>
              </p:cNvSpPr>
              <p:nvPr/>
            </p:nvSpPr>
            <p:spPr bwMode="auto">
              <a:xfrm>
                <a:off x="3514726" y="18288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3" name="Freeform 221"/>
              <p:cNvSpPr>
                <a:spLocks/>
              </p:cNvSpPr>
              <p:nvPr/>
            </p:nvSpPr>
            <p:spPr bwMode="auto">
              <a:xfrm>
                <a:off x="3508376" y="1824038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2147483647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2147483647 h 46"/>
                  <a:gd name="T20" fmla="*/ 2147483647 w 20"/>
                  <a:gd name="T21" fmla="*/ 2147483647 h 46"/>
                  <a:gd name="T22" fmla="*/ 0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0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2"/>
                    </a:moveTo>
                    <a:lnTo>
                      <a:pt x="17" y="9"/>
                    </a:lnTo>
                    <a:lnTo>
                      <a:pt x="17" y="6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1" y="46"/>
                    </a:lnTo>
                    <a:lnTo>
                      <a:pt x="14" y="43"/>
                    </a:lnTo>
                    <a:lnTo>
                      <a:pt x="17" y="41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4" name="Line 222"/>
              <p:cNvSpPr>
                <a:spLocks noChangeShapeType="1"/>
              </p:cNvSpPr>
              <p:nvPr/>
            </p:nvSpPr>
            <p:spPr bwMode="auto">
              <a:xfrm>
                <a:off x="3509963" y="18319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5" name="Freeform 223"/>
              <p:cNvSpPr>
                <a:spLocks/>
              </p:cNvSpPr>
              <p:nvPr/>
            </p:nvSpPr>
            <p:spPr bwMode="auto">
              <a:xfrm>
                <a:off x="3508376" y="1831976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0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0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9" y="15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5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6" name="Line 224"/>
              <p:cNvSpPr>
                <a:spLocks noChangeShapeType="1"/>
              </p:cNvSpPr>
              <p:nvPr/>
            </p:nvSpPr>
            <p:spPr bwMode="auto">
              <a:xfrm>
                <a:off x="3517901" y="18351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7" name="Freeform 225"/>
              <p:cNvSpPr>
                <a:spLocks/>
              </p:cNvSpPr>
              <p:nvPr/>
            </p:nvSpPr>
            <p:spPr bwMode="auto">
              <a:xfrm>
                <a:off x="3509963" y="1831976"/>
                <a:ext cx="7938" cy="14288"/>
              </a:xfrm>
              <a:custGeom>
                <a:avLst/>
                <a:gdLst>
                  <a:gd name="T0" fmla="*/ 2147483647 w 21"/>
                  <a:gd name="T1" fmla="*/ 2147483647 h 44"/>
                  <a:gd name="T2" fmla="*/ 2147483647 w 21"/>
                  <a:gd name="T3" fmla="*/ 2147483647 h 44"/>
                  <a:gd name="T4" fmla="*/ 2147483647 w 21"/>
                  <a:gd name="T5" fmla="*/ 2147483647 h 44"/>
                  <a:gd name="T6" fmla="*/ 2147483647 w 21"/>
                  <a:gd name="T7" fmla="*/ 2147483647 h 44"/>
                  <a:gd name="T8" fmla="*/ 2147483647 w 21"/>
                  <a:gd name="T9" fmla="*/ 2147483647 h 44"/>
                  <a:gd name="T10" fmla="*/ 2147483647 w 21"/>
                  <a:gd name="T11" fmla="*/ 0 h 44"/>
                  <a:gd name="T12" fmla="*/ 2147483647 w 21"/>
                  <a:gd name="T13" fmla="*/ 0 h 44"/>
                  <a:gd name="T14" fmla="*/ 2147483647 w 21"/>
                  <a:gd name="T15" fmla="*/ 0 h 44"/>
                  <a:gd name="T16" fmla="*/ 2147483647 w 21"/>
                  <a:gd name="T17" fmla="*/ 0 h 44"/>
                  <a:gd name="T18" fmla="*/ 2147483647 w 21"/>
                  <a:gd name="T19" fmla="*/ 0 h 44"/>
                  <a:gd name="T20" fmla="*/ 2147483647 w 21"/>
                  <a:gd name="T21" fmla="*/ 2147483647 h 44"/>
                  <a:gd name="T22" fmla="*/ 2147483647 w 21"/>
                  <a:gd name="T23" fmla="*/ 2147483647 h 44"/>
                  <a:gd name="T24" fmla="*/ 0 w 21"/>
                  <a:gd name="T25" fmla="*/ 2147483647 h 44"/>
                  <a:gd name="T26" fmla="*/ 0 w 21"/>
                  <a:gd name="T27" fmla="*/ 2147483647 h 44"/>
                  <a:gd name="T28" fmla="*/ 0 w 21"/>
                  <a:gd name="T29" fmla="*/ 2147483647 h 44"/>
                  <a:gd name="T30" fmla="*/ 0 w 21"/>
                  <a:gd name="T31" fmla="*/ 2147483647 h 44"/>
                  <a:gd name="T32" fmla="*/ 0 w 21"/>
                  <a:gd name="T33" fmla="*/ 2147483647 h 44"/>
                  <a:gd name="T34" fmla="*/ 2147483647 w 21"/>
                  <a:gd name="T35" fmla="*/ 2147483647 h 44"/>
                  <a:gd name="T36" fmla="*/ 2147483647 w 21"/>
                  <a:gd name="T37" fmla="*/ 2147483647 h 44"/>
                  <a:gd name="T38" fmla="*/ 2147483647 w 21"/>
                  <a:gd name="T39" fmla="*/ 2147483647 h 44"/>
                  <a:gd name="T40" fmla="*/ 2147483647 w 21"/>
                  <a:gd name="T41" fmla="*/ 2147483647 h 44"/>
                  <a:gd name="T42" fmla="*/ 2147483647 w 21"/>
                  <a:gd name="T43" fmla="*/ 2147483647 h 44"/>
                  <a:gd name="T44" fmla="*/ 2147483647 w 21"/>
                  <a:gd name="T45" fmla="*/ 2147483647 h 44"/>
                  <a:gd name="T46" fmla="*/ 2147483647 w 21"/>
                  <a:gd name="T47" fmla="*/ 2147483647 h 44"/>
                  <a:gd name="T48" fmla="*/ 2147483647 w 21"/>
                  <a:gd name="T49" fmla="*/ 2147483647 h 44"/>
                  <a:gd name="T50" fmla="*/ 2147483647 w 21"/>
                  <a:gd name="T51" fmla="*/ 2147483647 h 44"/>
                  <a:gd name="T52" fmla="*/ 2147483647 w 21"/>
                  <a:gd name="T53" fmla="*/ 2147483647 h 44"/>
                  <a:gd name="T54" fmla="*/ 2147483647 w 21"/>
                  <a:gd name="T55" fmla="*/ 2147483647 h 44"/>
                  <a:gd name="T56" fmla="*/ 2147483647 w 21"/>
                  <a:gd name="T57" fmla="*/ 2147483647 h 44"/>
                  <a:gd name="T58" fmla="*/ 2147483647 w 21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4"/>
                  <a:gd name="T92" fmla="*/ 21 w 21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4">
                    <a:moveTo>
                      <a:pt x="21" y="9"/>
                    </a:moveTo>
                    <a:lnTo>
                      <a:pt x="21" y="9"/>
                    </a:lnTo>
                    <a:lnTo>
                      <a:pt x="21" y="5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3" y="40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4"/>
                    </a:lnTo>
                    <a:lnTo>
                      <a:pt x="15" y="44"/>
                    </a:lnTo>
                    <a:lnTo>
                      <a:pt x="17" y="40"/>
                    </a:lnTo>
                    <a:lnTo>
                      <a:pt x="21" y="38"/>
                    </a:lnTo>
                    <a:lnTo>
                      <a:pt x="21" y="34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8" name="Line 226"/>
              <p:cNvSpPr>
                <a:spLocks noChangeShapeType="1"/>
              </p:cNvSpPr>
              <p:nvPr/>
            </p:nvSpPr>
            <p:spPr bwMode="auto">
              <a:xfrm>
                <a:off x="3514726" y="1839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9" name="Freeform 227"/>
              <p:cNvSpPr>
                <a:spLocks/>
              </p:cNvSpPr>
              <p:nvPr/>
            </p:nvSpPr>
            <p:spPr bwMode="auto">
              <a:xfrm>
                <a:off x="3509963" y="1839913"/>
                <a:ext cx="12700" cy="6350"/>
              </a:xfrm>
              <a:custGeom>
                <a:avLst/>
                <a:gdLst>
                  <a:gd name="T0" fmla="*/ 2147483647 w 37"/>
                  <a:gd name="T1" fmla="*/ 0 h 21"/>
                  <a:gd name="T2" fmla="*/ 2147483647 w 37"/>
                  <a:gd name="T3" fmla="*/ 0 h 21"/>
                  <a:gd name="T4" fmla="*/ 2147483647 w 37"/>
                  <a:gd name="T5" fmla="*/ 2147483647 h 21"/>
                  <a:gd name="T6" fmla="*/ 2147483647 w 37"/>
                  <a:gd name="T7" fmla="*/ 2147483647 h 21"/>
                  <a:gd name="T8" fmla="*/ 2147483647 w 37"/>
                  <a:gd name="T9" fmla="*/ 2147483647 h 21"/>
                  <a:gd name="T10" fmla="*/ 0 w 37"/>
                  <a:gd name="T11" fmla="*/ 2147483647 h 21"/>
                  <a:gd name="T12" fmla="*/ 0 w 37"/>
                  <a:gd name="T13" fmla="*/ 2147483647 h 21"/>
                  <a:gd name="T14" fmla="*/ 0 w 37"/>
                  <a:gd name="T15" fmla="*/ 2147483647 h 21"/>
                  <a:gd name="T16" fmla="*/ 0 w 37"/>
                  <a:gd name="T17" fmla="*/ 2147483647 h 21"/>
                  <a:gd name="T18" fmla="*/ 0 w 37"/>
                  <a:gd name="T19" fmla="*/ 2147483647 h 21"/>
                  <a:gd name="T20" fmla="*/ 2147483647 w 37"/>
                  <a:gd name="T21" fmla="*/ 2147483647 h 21"/>
                  <a:gd name="T22" fmla="*/ 2147483647 w 37"/>
                  <a:gd name="T23" fmla="*/ 2147483647 h 21"/>
                  <a:gd name="T24" fmla="*/ 2147483647 w 37"/>
                  <a:gd name="T25" fmla="*/ 2147483647 h 21"/>
                  <a:gd name="T26" fmla="*/ 2147483647 w 37"/>
                  <a:gd name="T27" fmla="*/ 2147483647 h 21"/>
                  <a:gd name="T28" fmla="*/ 2147483647 w 37"/>
                  <a:gd name="T29" fmla="*/ 2147483647 h 21"/>
                  <a:gd name="T30" fmla="*/ 2147483647 w 37"/>
                  <a:gd name="T31" fmla="*/ 2147483647 h 21"/>
                  <a:gd name="T32" fmla="*/ 2147483647 w 37"/>
                  <a:gd name="T33" fmla="*/ 2147483647 h 21"/>
                  <a:gd name="T34" fmla="*/ 2147483647 w 37"/>
                  <a:gd name="T35" fmla="*/ 2147483647 h 21"/>
                  <a:gd name="T36" fmla="*/ 2147483647 w 37"/>
                  <a:gd name="T37" fmla="*/ 2147483647 h 21"/>
                  <a:gd name="T38" fmla="*/ 2147483647 w 37"/>
                  <a:gd name="T39" fmla="*/ 2147483647 h 21"/>
                  <a:gd name="T40" fmla="*/ 2147483647 w 37"/>
                  <a:gd name="T41" fmla="*/ 2147483647 h 21"/>
                  <a:gd name="T42" fmla="*/ 2147483647 w 37"/>
                  <a:gd name="T43" fmla="*/ 2147483647 h 21"/>
                  <a:gd name="T44" fmla="*/ 2147483647 w 37"/>
                  <a:gd name="T45" fmla="*/ 2147483647 h 21"/>
                  <a:gd name="T46" fmla="*/ 2147483647 w 37"/>
                  <a:gd name="T47" fmla="*/ 2147483647 h 21"/>
                  <a:gd name="T48" fmla="*/ 2147483647 w 37"/>
                  <a:gd name="T49" fmla="*/ 2147483647 h 21"/>
                  <a:gd name="T50" fmla="*/ 2147483647 w 37"/>
                  <a:gd name="T51" fmla="*/ 2147483647 h 21"/>
                  <a:gd name="T52" fmla="*/ 2147483647 w 37"/>
                  <a:gd name="T53" fmla="*/ 2147483647 h 21"/>
                  <a:gd name="T54" fmla="*/ 2147483647 w 37"/>
                  <a:gd name="T55" fmla="*/ 0 h 21"/>
                  <a:gd name="T56" fmla="*/ 2147483647 w 37"/>
                  <a:gd name="T57" fmla="*/ 0 h 21"/>
                  <a:gd name="T58" fmla="*/ 2147483647 w 3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1"/>
                  <a:gd name="T92" fmla="*/ 37 w 3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23" y="21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1"/>
                    </a:lnTo>
                    <a:lnTo>
                      <a:pt x="37" y="9"/>
                    </a:lnTo>
                    <a:lnTo>
                      <a:pt x="35" y="6"/>
                    </a:lnTo>
                    <a:lnTo>
                      <a:pt x="31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0" name="Line 228"/>
              <p:cNvSpPr>
                <a:spLocks noChangeShapeType="1"/>
              </p:cNvSpPr>
              <p:nvPr/>
            </p:nvSpPr>
            <p:spPr bwMode="auto">
              <a:xfrm>
                <a:off x="3522663" y="1843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1" name="Freeform 229"/>
              <p:cNvSpPr>
                <a:spLocks/>
              </p:cNvSpPr>
              <p:nvPr/>
            </p:nvSpPr>
            <p:spPr bwMode="auto">
              <a:xfrm>
                <a:off x="3516313" y="1839913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2147483647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2147483647 h 46"/>
                  <a:gd name="T20" fmla="*/ 2147483647 w 20"/>
                  <a:gd name="T21" fmla="*/ 2147483647 h 46"/>
                  <a:gd name="T22" fmla="*/ 2147483647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1"/>
                    </a:moveTo>
                    <a:lnTo>
                      <a:pt x="20" y="9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4" y="40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4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2" name="Line 230"/>
              <p:cNvSpPr>
                <a:spLocks noChangeShapeType="1"/>
              </p:cNvSpPr>
              <p:nvPr/>
            </p:nvSpPr>
            <p:spPr bwMode="auto">
              <a:xfrm>
                <a:off x="3519488" y="18478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3" name="Freeform 231"/>
              <p:cNvSpPr>
                <a:spLocks/>
              </p:cNvSpPr>
              <p:nvPr/>
            </p:nvSpPr>
            <p:spPr bwMode="auto">
              <a:xfrm>
                <a:off x="3516313" y="1847851"/>
                <a:ext cx="23813" cy="6350"/>
              </a:xfrm>
              <a:custGeom>
                <a:avLst/>
                <a:gdLst>
                  <a:gd name="T0" fmla="*/ 2147483647 w 76"/>
                  <a:gd name="T1" fmla="*/ 0 h 20"/>
                  <a:gd name="T2" fmla="*/ 2147483647 w 76"/>
                  <a:gd name="T3" fmla="*/ 0 h 20"/>
                  <a:gd name="T4" fmla="*/ 2147483647 w 76"/>
                  <a:gd name="T5" fmla="*/ 0 h 20"/>
                  <a:gd name="T6" fmla="*/ 2147483647 w 76"/>
                  <a:gd name="T7" fmla="*/ 0 h 20"/>
                  <a:gd name="T8" fmla="*/ 2147483647 w 76"/>
                  <a:gd name="T9" fmla="*/ 2147483647 h 20"/>
                  <a:gd name="T10" fmla="*/ 0 w 76"/>
                  <a:gd name="T11" fmla="*/ 2147483647 h 20"/>
                  <a:gd name="T12" fmla="*/ 0 w 76"/>
                  <a:gd name="T13" fmla="*/ 2147483647 h 20"/>
                  <a:gd name="T14" fmla="*/ 0 w 76"/>
                  <a:gd name="T15" fmla="*/ 2147483647 h 20"/>
                  <a:gd name="T16" fmla="*/ 0 w 76"/>
                  <a:gd name="T17" fmla="*/ 2147483647 h 20"/>
                  <a:gd name="T18" fmla="*/ 0 w 76"/>
                  <a:gd name="T19" fmla="*/ 2147483647 h 20"/>
                  <a:gd name="T20" fmla="*/ 2147483647 w 76"/>
                  <a:gd name="T21" fmla="*/ 2147483647 h 20"/>
                  <a:gd name="T22" fmla="*/ 2147483647 w 76"/>
                  <a:gd name="T23" fmla="*/ 2147483647 h 20"/>
                  <a:gd name="T24" fmla="*/ 2147483647 w 76"/>
                  <a:gd name="T25" fmla="*/ 2147483647 h 20"/>
                  <a:gd name="T26" fmla="*/ 2147483647 w 76"/>
                  <a:gd name="T27" fmla="*/ 2147483647 h 20"/>
                  <a:gd name="T28" fmla="*/ 2147483647 w 76"/>
                  <a:gd name="T29" fmla="*/ 2147483647 h 20"/>
                  <a:gd name="T30" fmla="*/ 2147483647 w 76"/>
                  <a:gd name="T31" fmla="*/ 2147483647 h 20"/>
                  <a:gd name="T32" fmla="*/ 2147483647 w 76"/>
                  <a:gd name="T33" fmla="*/ 2147483647 h 20"/>
                  <a:gd name="T34" fmla="*/ 2147483647 w 76"/>
                  <a:gd name="T35" fmla="*/ 2147483647 h 20"/>
                  <a:gd name="T36" fmla="*/ 2147483647 w 76"/>
                  <a:gd name="T37" fmla="*/ 2147483647 h 20"/>
                  <a:gd name="T38" fmla="*/ 2147483647 w 76"/>
                  <a:gd name="T39" fmla="*/ 2147483647 h 20"/>
                  <a:gd name="T40" fmla="*/ 2147483647 w 76"/>
                  <a:gd name="T41" fmla="*/ 2147483647 h 20"/>
                  <a:gd name="T42" fmla="*/ 2147483647 w 76"/>
                  <a:gd name="T43" fmla="*/ 2147483647 h 20"/>
                  <a:gd name="T44" fmla="*/ 2147483647 w 76"/>
                  <a:gd name="T45" fmla="*/ 2147483647 h 20"/>
                  <a:gd name="T46" fmla="*/ 2147483647 w 76"/>
                  <a:gd name="T47" fmla="*/ 2147483647 h 20"/>
                  <a:gd name="T48" fmla="*/ 2147483647 w 76"/>
                  <a:gd name="T49" fmla="*/ 2147483647 h 20"/>
                  <a:gd name="T50" fmla="*/ 2147483647 w 76"/>
                  <a:gd name="T51" fmla="*/ 0 h 20"/>
                  <a:gd name="T52" fmla="*/ 2147483647 w 76"/>
                  <a:gd name="T53" fmla="*/ 0 h 20"/>
                  <a:gd name="T54" fmla="*/ 2147483647 w 76"/>
                  <a:gd name="T55" fmla="*/ 0 h 20"/>
                  <a:gd name="T56" fmla="*/ 2147483647 w 76"/>
                  <a:gd name="T57" fmla="*/ 0 h 20"/>
                  <a:gd name="T58" fmla="*/ 2147483647 w 7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"/>
                  <a:gd name="T91" fmla="*/ 0 h 20"/>
                  <a:gd name="T92" fmla="*/ 76 w 7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" h="20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61" y="20"/>
                    </a:lnTo>
                    <a:lnTo>
                      <a:pt x="67" y="20"/>
                    </a:lnTo>
                    <a:lnTo>
                      <a:pt x="70" y="18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6" y="9"/>
                    </a:lnTo>
                    <a:lnTo>
                      <a:pt x="72" y="6"/>
                    </a:lnTo>
                    <a:lnTo>
                      <a:pt x="72" y="3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4" name="Line 232"/>
              <p:cNvSpPr>
                <a:spLocks noChangeShapeType="1"/>
              </p:cNvSpPr>
              <p:nvPr/>
            </p:nvSpPr>
            <p:spPr bwMode="auto">
              <a:xfrm>
                <a:off x="3540126" y="18510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5" name="Freeform 233"/>
              <p:cNvSpPr>
                <a:spLocks/>
              </p:cNvSpPr>
              <p:nvPr/>
            </p:nvSpPr>
            <p:spPr bwMode="auto">
              <a:xfrm>
                <a:off x="3533776" y="1847851"/>
                <a:ext cx="6350" cy="14288"/>
              </a:xfrm>
              <a:custGeom>
                <a:avLst/>
                <a:gdLst>
                  <a:gd name="T0" fmla="*/ 2147483647 w 21"/>
                  <a:gd name="T1" fmla="*/ 2147483647 h 43"/>
                  <a:gd name="T2" fmla="*/ 2147483647 w 21"/>
                  <a:gd name="T3" fmla="*/ 2147483647 h 43"/>
                  <a:gd name="T4" fmla="*/ 2147483647 w 21"/>
                  <a:gd name="T5" fmla="*/ 2147483647 h 43"/>
                  <a:gd name="T6" fmla="*/ 2147483647 w 21"/>
                  <a:gd name="T7" fmla="*/ 2147483647 h 43"/>
                  <a:gd name="T8" fmla="*/ 2147483647 w 21"/>
                  <a:gd name="T9" fmla="*/ 0 h 43"/>
                  <a:gd name="T10" fmla="*/ 2147483647 w 21"/>
                  <a:gd name="T11" fmla="*/ 0 h 43"/>
                  <a:gd name="T12" fmla="*/ 2147483647 w 21"/>
                  <a:gd name="T13" fmla="*/ 0 h 43"/>
                  <a:gd name="T14" fmla="*/ 2147483647 w 21"/>
                  <a:gd name="T15" fmla="*/ 0 h 43"/>
                  <a:gd name="T16" fmla="*/ 2147483647 w 21"/>
                  <a:gd name="T17" fmla="*/ 0 h 43"/>
                  <a:gd name="T18" fmla="*/ 2147483647 w 21"/>
                  <a:gd name="T19" fmla="*/ 0 h 43"/>
                  <a:gd name="T20" fmla="*/ 2147483647 w 21"/>
                  <a:gd name="T21" fmla="*/ 0 h 43"/>
                  <a:gd name="T22" fmla="*/ 0 w 21"/>
                  <a:gd name="T23" fmla="*/ 2147483647 h 43"/>
                  <a:gd name="T24" fmla="*/ 0 w 21"/>
                  <a:gd name="T25" fmla="*/ 2147483647 h 43"/>
                  <a:gd name="T26" fmla="*/ 0 w 21"/>
                  <a:gd name="T27" fmla="*/ 2147483647 h 43"/>
                  <a:gd name="T28" fmla="*/ 0 w 21"/>
                  <a:gd name="T29" fmla="*/ 2147483647 h 43"/>
                  <a:gd name="T30" fmla="*/ 0 w 21"/>
                  <a:gd name="T31" fmla="*/ 2147483647 h 43"/>
                  <a:gd name="T32" fmla="*/ 0 w 21"/>
                  <a:gd name="T33" fmla="*/ 2147483647 h 43"/>
                  <a:gd name="T34" fmla="*/ 0 w 21"/>
                  <a:gd name="T35" fmla="*/ 2147483647 h 43"/>
                  <a:gd name="T36" fmla="*/ 2147483647 w 21"/>
                  <a:gd name="T37" fmla="*/ 2147483647 h 43"/>
                  <a:gd name="T38" fmla="*/ 2147483647 w 21"/>
                  <a:gd name="T39" fmla="*/ 2147483647 h 43"/>
                  <a:gd name="T40" fmla="*/ 2147483647 w 21"/>
                  <a:gd name="T41" fmla="*/ 2147483647 h 43"/>
                  <a:gd name="T42" fmla="*/ 2147483647 w 21"/>
                  <a:gd name="T43" fmla="*/ 2147483647 h 43"/>
                  <a:gd name="T44" fmla="*/ 2147483647 w 21"/>
                  <a:gd name="T45" fmla="*/ 2147483647 h 43"/>
                  <a:gd name="T46" fmla="*/ 2147483647 w 21"/>
                  <a:gd name="T47" fmla="*/ 2147483647 h 43"/>
                  <a:gd name="T48" fmla="*/ 2147483647 w 21"/>
                  <a:gd name="T49" fmla="*/ 2147483647 h 43"/>
                  <a:gd name="T50" fmla="*/ 2147483647 w 21"/>
                  <a:gd name="T51" fmla="*/ 2147483647 h 43"/>
                  <a:gd name="T52" fmla="*/ 2147483647 w 21"/>
                  <a:gd name="T53" fmla="*/ 2147483647 h 43"/>
                  <a:gd name="T54" fmla="*/ 2147483647 w 21"/>
                  <a:gd name="T55" fmla="*/ 2147483647 h 43"/>
                  <a:gd name="T56" fmla="*/ 2147483647 w 21"/>
                  <a:gd name="T57" fmla="*/ 2147483647 h 43"/>
                  <a:gd name="T58" fmla="*/ 2147483647 w 21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3"/>
                  <a:gd name="T92" fmla="*/ 21 w 21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3">
                    <a:moveTo>
                      <a:pt x="21" y="9"/>
                    </a:moveTo>
                    <a:lnTo>
                      <a:pt x="17" y="6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12" y="43"/>
                    </a:lnTo>
                    <a:lnTo>
                      <a:pt x="15" y="43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6" name="Line 234"/>
              <p:cNvSpPr>
                <a:spLocks noChangeShapeType="1"/>
              </p:cNvSpPr>
              <p:nvPr/>
            </p:nvSpPr>
            <p:spPr bwMode="auto">
              <a:xfrm>
                <a:off x="3536951" y="1855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7" name="Freeform 235"/>
              <p:cNvSpPr>
                <a:spLocks/>
              </p:cNvSpPr>
              <p:nvPr/>
            </p:nvSpPr>
            <p:spPr bwMode="auto">
              <a:xfrm>
                <a:off x="3533776" y="1855788"/>
                <a:ext cx="9525" cy="6350"/>
              </a:xfrm>
              <a:custGeom>
                <a:avLst/>
                <a:gdLst>
                  <a:gd name="T0" fmla="*/ 2147483647 w 29"/>
                  <a:gd name="T1" fmla="*/ 0 h 19"/>
                  <a:gd name="T2" fmla="*/ 2147483647 w 29"/>
                  <a:gd name="T3" fmla="*/ 0 h 19"/>
                  <a:gd name="T4" fmla="*/ 2147483647 w 29"/>
                  <a:gd name="T5" fmla="*/ 0 h 19"/>
                  <a:gd name="T6" fmla="*/ 2147483647 w 29"/>
                  <a:gd name="T7" fmla="*/ 2147483647 h 19"/>
                  <a:gd name="T8" fmla="*/ 0 w 29"/>
                  <a:gd name="T9" fmla="*/ 2147483647 h 19"/>
                  <a:gd name="T10" fmla="*/ 0 w 29"/>
                  <a:gd name="T11" fmla="*/ 2147483647 h 19"/>
                  <a:gd name="T12" fmla="*/ 0 w 29"/>
                  <a:gd name="T13" fmla="*/ 2147483647 h 19"/>
                  <a:gd name="T14" fmla="*/ 0 w 29"/>
                  <a:gd name="T15" fmla="*/ 2147483647 h 19"/>
                  <a:gd name="T16" fmla="*/ 0 w 29"/>
                  <a:gd name="T17" fmla="*/ 2147483647 h 19"/>
                  <a:gd name="T18" fmla="*/ 0 w 29"/>
                  <a:gd name="T19" fmla="*/ 2147483647 h 19"/>
                  <a:gd name="T20" fmla="*/ 0 w 29"/>
                  <a:gd name="T21" fmla="*/ 2147483647 h 19"/>
                  <a:gd name="T22" fmla="*/ 2147483647 w 29"/>
                  <a:gd name="T23" fmla="*/ 2147483647 h 19"/>
                  <a:gd name="T24" fmla="*/ 2147483647 w 29"/>
                  <a:gd name="T25" fmla="*/ 2147483647 h 19"/>
                  <a:gd name="T26" fmla="*/ 2147483647 w 29"/>
                  <a:gd name="T27" fmla="*/ 2147483647 h 19"/>
                  <a:gd name="T28" fmla="*/ 2147483647 w 29"/>
                  <a:gd name="T29" fmla="*/ 2147483647 h 19"/>
                  <a:gd name="T30" fmla="*/ 2147483647 w 29"/>
                  <a:gd name="T31" fmla="*/ 2147483647 h 19"/>
                  <a:gd name="T32" fmla="*/ 2147483647 w 29"/>
                  <a:gd name="T33" fmla="*/ 2147483647 h 19"/>
                  <a:gd name="T34" fmla="*/ 2147483647 w 29"/>
                  <a:gd name="T35" fmla="*/ 2147483647 h 19"/>
                  <a:gd name="T36" fmla="*/ 2147483647 w 29"/>
                  <a:gd name="T37" fmla="*/ 2147483647 h 19"/>
                  <a:gd name="T38" fmla="*/ 2147483647 w 29"/>
                  <a:gd name="T39" fmla="*/ 2147483647 h 19"/>
                  <a:gd name="T40" fmla="*/ 2147483647 w 29"/>
                  <a:gd name="T41" fmla="*/ 2147483647 h 19"/>
                  <a:gd name="T42" fmla="*/ 2147483647 w 29"/>
                  <a:gd name="T43" fmla="*/ 2147483647 h 19"/>
                  <a:gd name="T44" fmla="*/ 2147483647 w 29"/>
                  <a:gd name="T45" fmla="*/ 2147483647 h 19"/>
                  <a:gd name="T46" fmla="*/ 2147483647 w 29"/>
                  <a:gd name="T47" fmla="*/ 2147483647 h 19"/>
                  <a:gd name="T48" fmla="*/ 2147483647 w 29"/>
                  <a:gd name="T49" fmla="*/ 2147483647 h 19"/>
                  <a:gd name="T50" fmla="*/ 2147483647 w 29"/>
                  <a:gd name="T51" fmla="*/ 2147483647 h 19"/>
                  <a:gd name="T52" fmla="*/ 2147483647 w 29"/>
                  <a:gd name="T53" fmla="*/ 0 h 19"/>
                  <a:gd name="T54" fmla="*/ 2147483647 w 29"/>
                  <a:gd name="T55" fmla="*/ 0 h 19"/>
                  <a:gd name="T56" fmla="*/ 2147483647 w 29"/>
                  <a:gd name="T57" fmla="*/ 0 h 19"/>
                  <a:gd name="T58" fmla="*/ 2147483647 w 29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9"/>
                  <a:gd name="T92" fmla="*/ 29 w 29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9">
                    <a:moveTo>
                      <a:pt x="9" y="0"/>
                    </a:moveTo>
                    <a:lnTo>
                      <a:pt x="6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5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8" name="Line 236"/>
              <p:cNvSpPr>
                <a:spLocks noChangeShapeType="1"/>
              </p:cNvSpPr>
              <p:nvPr/>
            </p:nvSpPr>
            <p:spPr bwMode="auto">
              <a:xfrm>
                <a:off x="3543301" y="1858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9" name="Freeform 237"/>
              <p:cNvSpPr>
                <a:spLocks/>
              </p:cNvSpPr>
              <p:nvPr/>
            </p:nvSpPr>
            <p:spPr bwMode="auto">
              <a:xfrm>
                <a:off x="3536951" y="1855788"/>
                <a:ext cx="6350" cy="14288"/>
              </a:xfrm>
              <a:custGeom>
                <a:avLst/>
                <a:gdLst>
                  <a:gd name="T0" fmla="*/ 2147483647 w 20"/>
                  <a:gd name="T1" fmla="*/ 2147483647 h 45"/>
                  <a:gd name="T2" fmla="*/ 2147483647 w 20"/>
                  <a:gd name="T3" fmla="*/ 2147483647 h 45"/>
                  <a:gd name="T4" fmla="*/ 2147483647 w 20"/>
                  <a:gd name="T5" fmla="*/ 2147483647 h 45"/>
                  <a:gd name="T6" fmla="*/ 2147483647 w 20"/>
                  <a:gd name="T7" fmla="*/ 2147483647 h 45"/>
                  <a:gd name="T8" fmla="*/ 2147483647 w 20"/>
                  <a:gd name="T9" fmla="*/ 2147483647 h 45"/>
                  <a:gd name="T10" fmla="*/ 2147483647 w 20"/>
                  <a:gd name="T11" fmla="*/ 0 h 45"/>
                  <a:gd name="T12" fmla="*/ 2147483647 w 20"/>
                  <a:gd name="T13" fmla="*/ 0 h 45"/>
                  <a:gd name="T14" fmla="*/ 2147483647 w 20"/>
                  <a:gd name="T15" fmla="*/ 0 h 45"/>
                  <a:gd name="T16" fmla="*/ 2147483647 w 20"/>
                  <a:gd name="T17" fmla="*/ 0 h 45"/>
                  <a:gd name="T18" fmla="*/ 2147483647 w 20"/>
                  <a:gd name="T19" fmla="*/ 0 h 45"/>
                  <a:gd name="T20" fmla="*/ 2147483647 w 20"/>
                  <a:gd name="T21" fmla="*/ 2147483647 h 45"/>
                  <a:gd name="T22" fmla="*/ 0 w 20"/>
                  <a:gd name="T23" fmla="*/ 2147483647 h 45"/>
                  <a:gd name="T24" fmla="*/ 0 w 20"/>
                  <a:gd name="T25" fmla="*/ 2147483647 h 45"/>
                  <a:gd name="T26" fmla="*/ 0 w 20"/>
                  <a:gd name="T27" fmla="*/ 2147483647 h 45"/>
                  <a:gd name="T28" fmla="*/ 0 w 20"/>
                  <a:gd name="T29" fmla="*/ 2147483647 h 45"/>
                  <a:gd name="T30" fmla="*/ 0 w 20"/>
                  <a:gd name="T31" fmla="*/ 2147483647 h 45"/>
                  <a:gd name="T32" fmla="*/ 0 w 20"/>
                  <a:gd name="T33" fmla="*/ 2147483647 h 45"/>
                  <a:gd name="T34" fmla="*/ 0 w 20"/>
                  <a:gd name="T35" fmla="*/ 2147483647 h 45"/>
                  <a:gd name="T36" fmla="*/ 2147483647 w 20"/>
                  <a:gd name="T37" fmla="*/ 2147483647 h 45"/>
                  <a:gd name="T38" fmla="*/ 2147483647 w 20"/>
                  <a:gd name="T39" fmla="*/ 2147483647 h 45"/>
                  <a:gd name="T40" fmla="*/ 2147483647 w 20"/>
                  <a:gd name="T41" fmla="*/ 2147483647 h 45"/>
                  <a:gd name="T42" fmla="*/ 2147483647 w 20"/>
                  <a:gd name="T43" fmla="*/ 2147483647 h 45"/>
                  <a:gd name="T44" fmla="*/ 2147483647 w 20"/>
                  <a:gd name="T45" fmla="*/ 2147483647 h 45"/>
                  <a:gd name="T46" fmla="*/ 2147483647 w 20"/>
                  <a:gd name="T47" fmla="*/ 2147483647 h 45"/>
                  <a:gd name="T48" fmla="*/ 2147483647 w 20"/>
                  <a:gd name="T49" fmla="*/ 2147483647 h 45"/>
                  <a:gd name="T50" fmla="*/ 2147483647 w 20"/>
                  <a:gd name="T51" fmla="*/ 2147483647 h 45"/>
                  <a:gd name="T52" fmla="*/ 2147483647 w 20"/>
                  <a:gd name="T53" fmla="*/ 2147483647 h 45"/>
                  <a:gd name="T54" fmla="*/ 2147483647 w 20"/>
                  <a:gd name="T55" fmla="*/ 2147483647 h 45"/>
                  <a:gd name="T56" fmla="*/ 2147483647 w 20"/>
                  <a:gd name="T57" fmla="*/ 2147483647 h 45"/>
                  <a:gd name="T58" fmla="*/ 2147483647 w 20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5"/>
                  <a:gd name="T92" fmla="*/ 20 w 20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5">
                    <a:moveTo>
                      <a:pt x="20" y="10"/>
                    </a:move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12" y="45"/>
                    </a:lnTo>
                    <a:lnTo>
                      <a:pt x="14" y="43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0" name="Line 238"/>
              <p:cNvSpPr>
                <a:spLocks noChangeShapeType="1"/>
              </p:cNvSpPr>
              <p:nvPr/>
            </p:nvSpPr>
            <p:spPr bwMode="auto">
              <a:xfrm>
                <a:off x="3538538" y="18637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1" name="Freeform 239"/>
              <p:cNvSpPr>
                <a:spLocks/>
              </p:cNvSpPr>
              <p:nvPr/>
            </p:nvSpPr>
            <p:spPr bwMode="auto">
              <a:xfrm>
                <a:off x="3536951" y="1863726"/>
                <a:ext cx="17463" cy="6350"/>
              </a:xfrm>
              <a:custGeom>
                <a:avLst/>
                <a:gdLst>
                  <a:gd name="T0" fmla="*/ 2147483647 w 57"/>
                  <a:gd name="T1" fmla="*/ 0 h 20"/>
                  <a:gd name="T2" fmla="*/ 2147483647 w 57"/>
                  <a:gd name="T3" fmla="*/ 0 h 20"/>
                  <a:gd name="T4" fmla="*/ 2147483647 w 57"/>
                  <a:gd name="T5" fmla="*/ 0 h 20"/>
                  <a:gd name="T6" fmla="*/ 2147483647 w 57"/>
                  <a:gd name="T7" fmla="*/ 0 h 20"/>
                  <a:gd name="T8" fmla="*/ 0 w 57"/>
                  <a:gd name="T9" fmla="*/ 2147483647 h 20"/>
                  <a:gd name="T10" fmla="*/ 0 w 57"/>
                  <a:gd name="T11" fmla="*/ 2147483647 h 20"/>
                  <a:gd name="T12" fmla="*/ 0 w 57"/>
                  <a:gd name="T13" fmla="*/ 2147483647 h 20"/>
                  <a:gd name="T14" fmla="*/ 0 w 57"/>
                  <a:gd name="T15" fmla="*/ 2147483647 h 20"/>
                  <a:gd name="T16" fmla="*/ 0 w 57"/>
                  <a:gd name="T17" fmla="*/ 2147483647 h 20"/>
                  <a:gd name="T18" fmla="*/ 0 w 57"/>
                  <a:gd name="T19" fmla="*/ 2147483647 h 20"/>
                  <a:gd name="T20" fmla="*/ 0 w 57"/>
                  <a:gd name="T21" fmla="*/ 2147483647 h 20"/>
                  <a:gd name="T22" fmla="*/ 2147483647 w 57"/>
                  <a:gd name="T23" fmla="*/ 2147483647 h 20"/>
                  <a:gd name="T24" fmla="*/ 2147483647 w 57"/>
                  <a:gd name="T25" fmla="*/ 2147483647 h 20"/>
                  <a:gd name="T26" fmla="*/ 2147483647 w 57"/>
                  <a:gd name="T27" fmla="*/ 2147483647 h 20"/>
                  <a:gd name="T28" fmla="*/ 2147483647 w 57"/>
                  <a:gd name="T29" fmla="*/ 2147483647 h 20"/>
                  <a:gd name="T30" fmla="*/ 2147483647 w 57"/>
                  <a:gd name="T31" fmla="*/ 2147483647 h 20"/>
                  <a:gd name="T32" fmla="*/ 2147483647 w 57"/>
                  <a:gd name="T33" fmla="*/ 2147483647 h 20"/>
                  <a:gd name="T34" fmla="*/ 2147483647 w 57"/>
                  <a:gd name="T35" fmla="*/ 2147483647 h 20"/>
                  <a:gd name="T36" fmla="*/ 2147483647 w 57"/>
                  <a:gd name="T37" fmla="*/ 2147483647 h 20"/>
                  <a:gd name="T38" fmla="*/ 2147483647 w 57"/>
                  <a:gd name="T39" fmla="*/ 2147483647 h 20"/>
                  <a:gd name="T40" fmla="*/ 2147483647 w 57"/>
                  <a:gd name="T41" fmla="*/ 2147483647 h 20"/>
                  <a:gd name="T42" fmla="*/ 2147483647 w 57"/>
                  <a:gd name="T43" fmla="*/ 2147483647 h 20"/>
                  <a:gd name="T44" fmla="*/ 2147483647 w 57"/>
                  <a:gd name="T45" fmla="*/ 2147483647 h 20"/>
                  <a:gd name="T46" fmla="*/ 2147483647 w 57"/>
                  <a:gd name="T47" fmla="*/ 2147483647 h 20"/>
                  <a:gd name="T48" fmla="*/ 2147483647 w 57"/>
                  <a:gd name="T49" fmla="*/ 2147483647 h 20"/>
                  <a:gd name="T50" fmla="*/ 2147483647 w 57"/>
                  <a:gd name="T51" fmla="*/ 0 h 20"/>
                  <a:gd name="T52" fmla="*/ 2147483647 w 57"/>
                  <a:gd name="T53" fmla="*/ 0 h 20"/>
                  <a:gd name="T54" fmla="*/ 2147483647 w 57"/>
                  <a:gd name="T55" fmla="*/ 0 h 20"/>
                  <a:gd name="T56" fmla="*/ 2147483647 w 57"/>
                  <a:gd name="T57" fmla="*/ 0 h 20"/>
                  <a:gd name="T58" fmla="*/ 2147483647 w 5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7"/>
                  <a:gd name="T91" fmla="*/ 0 h 20"/>
                  <a:gd name="T92" fmla="*/ 57 w 5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7" h="20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3" y="20"/>
                    </a:lnTo>
                    <a:lnTo>
                      <a:pt x="49" y="20"/>
                    </a:lnTo>
                    <a:lnTo>
                      <a:pt x="51" y="18"/>
                    </a:lnTo>
                    <a:lnTo>
                      <a:pt x="55" y="18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5" y="3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2" name="Line 240"/>
              <p:cNvSpPr>
                <a:spLocks noChangeShapeType="1"/>
              </p:cNvSpPr>
              <p:nvPr/>
            </p:nvSpPr>
            <p:spPr bwMode="auto">
              <a:xfrm>
                <a:off x="3554413" y="1866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3" name="Freeform 241"/>
              <p:cNvSpPr>
                <a:spLocks/>
              </p:cNvSpPr>
              <p:nvPr/>
            </p:nvSpPr>
            <p:spPr bwMode="auto">
              <a:xfrm>
                <a:off x="3548063" y="1863726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0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0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6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3" y="41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8" y="41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4" name="Line 242"/>
              <p:cNvSpPr>
                <a:spLocks noChangeShapeType="1"/>
              </p:cNvSpPr>
              <p:nvPr/>
            </p:nvSpPr>
            <p:spPr bwMode="auto">
              <a:xfrm>
                <a:off x="3551238" y="1871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5" name="Freeform 243"/>
              <p:cNvSpPr>
                <a:spLocks/>
              </p:cNvSpPr>
              <p:nvPr/>
            </p:nvSpPr>
            <p:spPr bwMode="auto">
              <a:xfrm>
                <a:off x="3548063" y="1871663"/>
                <a:ext cx="34925" cy="6350"/>
              </a:xfrm>
              <a:custGeom>
                <a:avLst/>
                <a:gdLst>
                  <a:gd name="T0" fmla="*/ 2147483647 w 109"/>
                  <a:gd name="T1" fmla="*/ 0 h 20"/>
                  <a:gd name="T2" fmla="*/ 2147483647 w 109"/>
                  <a:gd name="T3" fmla="*/ 0 h 20"/>
                  <a:gd name="T4" fmla="*/ 2147483647 w 109"/>
                  <a:gd name="T5" fmla="*/ 0 h 20"/>
                  <a:gd name="T6" fmla="*/ 2147483647 w 109"/>
                  <a:gd name="T7" fmla="*/ 2147483647 h 20"/>
                  <a:gd name="T8" fmla="*/ 2147483647 w 109"/>
                  <a:gd name="T9" fmla="*/ 2147483647 h 20"/>
                  <a:gd name="T10" fmla="*/ 0 w 109"/>
                  <a:gd name="T11" fmla="*/ 2147483647 h 20"/>
                  <a:gd name="T12" fmla="*/ 0 w 109"/>
                  <a:gd name="T13" fmla="*/ 2147483647 h 20"/>
                  <a:gd name="T14" fmla="*/ 0 w 109"/>
                  <a:gd name="T15" fmla="*/ 2147483647 h 20"/>
                  <a:gd name="T16" fmla="*/ 0 w 109"/>
                  <a:gd name="T17" fmla="*/ 2147483647 h 20"/>
                  <a:gd name="T18" fmla="*/ 0 w 109"/>
                  <a:gd name="T19" fmla="*/ 2147483647 h 20"/>
                  <a:gd name="T20" fmla="*/ 2147483647 w 109"/>
                  <a:gd name="T21" fmla="*/ 2147483647 h 20"/>
                  <a:gd name="T22" fmla="*/ 2147483647 w 109"/>
                  <a:gd name="T23" fmla="*/ 2147483647 h 20"/>
                  <a:gd name="T24" fmla="*/ 2147483647 w 109"/>
                  <a:gd name="T25" fmla="*/ 2147483647 h 20"/>
                  <a:gd name="T26" fmla="*/ 2147483647 w 109"/>
                  <a:gd name="T27" fmla="*/ 2147483647 h 20"/>
                  <a:gd name="T28" fmla="*/ 2147483647 w 109"/>
                  <a:gd name="T29" fmla="*/ 2147483647 h 20"/>
                  <a:gd name="T30" fmla="*/ 2147483647 w 109"/>
                  <a:gd name="T31" fmla="*/ 2147483647 h 20"/>
                  <a:gd name="T32" fmla="*/ 2147483647 w 109"/>
                  <a:gd name="T33" fmla="*/ 2147483647 h 20"/>
                  <a:gd name="T34" fmla="*/ 2147483647 w 109"/>
                  <a:gd name="T35" fmla="*/ 2147483647 h 20"/>
                  <a:gd name="T36" fmla="*/ 2147483647 w 109"/>
                  <a:gd name="T37" fmla="*/ 2147483647 h 20"/>
                  <a:gd name="T38" fmla="*/ 2147483647 w 109"/>
                  <a:gd name="T39" fmla="*/ 2147483647 h 20"/>
                  <a:gd name="T40" fmla="*/ 2147483647 w 109"/>
                  <a:gd name="T41" fmla="*/ 2147483647 h 20"/>
                  <a:gd name="T42" fmla="*/ 2147483647 w 109"/>
                  <a:gd name="T43" fmla="*/ 2147483647 h 20"/>
                  <a:gd name="T44" fmla="*/ 2147483647 w 109"/>
                  <a:gd name="T45" fmla="*/ 2147483647 h 20"/>
                  <a:gd name="T46" fmla="*/ 2147483647 w 109"/>
                  <a:gd name="T47" fmla="*/ 2147483647 h 20"/>
                  <a:gd name="T48" fmla="*/ 2147483647 w 109"/>
                  <a:gd name="T49" fmla="*/ 2147483647 h 20"/>
                  <a:gd name="T50" fmla="*/ 2147483647 w 109"/>
                  <a:gd name="T51" fmla="*/ 2147483647 h 20"/>
                  <a:gd name="T52" fmla="*/ 2147483647 w 109"/>
                  <a:gd name="T53" fmla="*/ 0 h 20"/>
                  <a:gd name="T54" fmla="*/ 2147483647 w 109"/>
                  <a:gd name="T55" fmla="*/ 0 h 20"/>
                  <a:gd name="T56" fmla="*/ 2147483647 w 109"/>
                  <a:gd name="T57" fmla="*/ 0 h 20"/>
                  <a:gd name="T58" fmla="*/ 2147483647 w 10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9"/>
                  <a:gd name="T91" fmla="*/ 0 h 20"/>
                  <a:gd name="T92" fmla="*/ 109 w 10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9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95" y="20"/>
                    </a:lnTo>
                    <a:lnTo>
                      <a:pt x="101" y="20"/>
                    </a:lnTo>
                    <a:lnTo>
                      <a:pt x="104" y="20"/>
                    </a:lnTo>
                    <a:lnTo>
                      <a:pt x="104" y="18"/>
                    </a:lnTo>
                    <a:lnTo>
                      <a:pt x="107" y="18"/>
                    </a:lnTo>
                    <a:lnTo>
                      <a:pt x="107" y="14"/>
                    </a:lnTo>
                    <a:lnTo>
                      <a:pt x="109" y="12"/>
                    </a:lnTo>
                    <a:lnTo>
                      <a:pt x="109" y="9"/>
                    </a:lnTo>
                    <a:lnTo>
                      <a:pt x="107" y="6"/>
                    </a:lnTo>
                    <a:lnTo>
                      <a:pt x="107" y="3"/>
                    </a:lnTo>
                    <a:lnTo>
                      <a:pt x="104" y="3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6" name="Line 244"/>
              <p:cNvSpPr>
                <a:spLocks noChangeShapeType="1"/>
              </p:cNvSpPr>
              <p:nvPr/>
            </p:nvSpPr>
            <p:spPr bwMode="auto">
              <a:xfrm>
                <a:off x="3582988" y="18748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7" name="Freeform 245"/>
              <p:cNvSpPr>
                <a:spLocks/>
              </p:cNvSpPr>
              <p:nvPr/>
            </p:nvSpPr>
            <p:spPr bwMode="auto">
              <a:xfrm>
                <a:off x="3576638" y="1871663"/>
                <a:ext cx="6350" cy="12700"/>
              </a:xfrm>
              <a:custGeom>
                <a:avLst/>
                <a:gdLst>
                  <a:gd name="T0" fmla="*/ 2147483647 w 19"/>
                  <a:gd name="T1" fmla="*/ 2147483647 h 43"/>
                  <a:gd name="T2" fmla="*/ 2147483647 w 19"/>
                  <a:gd name="T3" fmla="*/ 2147483647 h 43"/>
                  <a:gd name="T4" fmla="*/ 2147483647 w 19"/>
                  <a:gd name="T5" fmla="*/ 2147483647 h 43"/>
                  <a:gd name="T6" fmla="*/ 2147483647 w 19"/>
                  <a:gd name="T7" fmla="*/ 2147483647 h 43"/>
                  <a:gd name="T8" fmla="*/ 2147483647 w 19"/>
                  <a:gd name="T9" fmla="*/ 2147483647 h 43"/>
                  <a:gd name="T10" fmla="*/ 2147483647 w 19"/>
                  <a:gd name="T11" fmla="*/ 0 h 43"/>
                  <a:gd name="T12" fmla="*/ 2147483647 w 19"/>
                  <a:gd name="T13" fmla="*/ 0 h 43"/>
                  <a:gd name="T14" fmla="*/ 2147483647 w 19"/>
                  <a:gd name="T15" fmla="*/ 0 h 43"/>
                  <a:gd name="T16" fmla="*/ 2147483647 w 19"/>
                  <a:gd name="T17" fmla="*/ 0 h 43"/>
                  <a:gd name="T18" fmla="*/ 2147483647 w 19"/>
                  <a:gd name="T19" fmla="*/ 0 h 43"/>
                  <a:gd name="T20" fmla="*/ 2147483647 w 19"/>
                  <a:gd name="T21" fmla="*/ 2147483647 h 43"/>
                  <a:gd name="T22" fmla="*/ 2147483647 w 19"/>
                  <a:gd name="T23" fmla="*/ 2147483647 h 43"/>
                  <a:gd name="T24" fmla="*/ 0 w 19"/>
                  <a:gd name="T25" fmla="*/ 2147483647 h 43"/>
                  <a:gd name="T26" fmla="*/ 0 w 19"/>
                  <a:gd name="T27" fmla="*/ 2147483647 h 43"/>
                  <a:gd name="T28" fmla="*/ 0 w 19"/>
                  <a:gd name="T29" fmla="*/ 2147483647 h 43"/>
                  <a:gd name="T30" fmla="*/ 0 w 19"/>
                  <a:gd name="T31" fmla="*/ 2147483647 h 43"/>
                  <a:gd name="T32" fmla="*/ 0 w 19"/>
                  <a:gd name="T33" fmla="*/ 2147483647 h 43"/>
                  <a:gd name="T34" fmla="*/ 2147483647 w 19"/>
                  <a:gd name="T35" fmla="*/ 2147483647 h 43"/>
                  <a:gd name="T36" fmla="*/ 2147483647 w 19"/>
                  <a:gd name="T37" fmla="*/ 2147483647 h 43"/>
                  <a:gd name="T38" fmla="*/ 2147483647 w 19"/>
                  <a:gd name="T39" fmla="*/ 2147483647 h 43"/>
                  <a:gd name="T40" fmla="*/ 2147483647 w 19"/>
                  <a:gd name="T41" fmla="*/ 2147483647 h 43"/>
                  <a:gd name="T42" fmla="*/ 2147483647 w 19"/>
                  <a:gd name="T43" fmla="*/ 2147483647 h 43"/>
                  <a:gd name="T44" fmla="*/ 2147483647 w 19"/>
                  <a:gd name="T45" fmla="*/ 2147483647 h 43"/>
                  <a:gd name="T46" fmla="*/ 2147483647 w 19"/>
                  <a:gd name="T47" fmla="*/ 2147483647 h 43"/>
                  <a:gd name="T48" fmla="*/ 2147483647 w 19"/>
                  <a:gd name="T49" fmla="*/ 2147483647 h 43"/>
                  <a:gd name="T50" fmla="*/ 2147483647 w 19"/>
                  <a:gd name="T51" fmla="*/ 2147483647 h 43"/>
                  <a:gd name="T52" fmla="*/ 2147483647 w 19"/>
                  <a:gd name="T53" fmla="*/ 2147483647 h 43"/>
                  <a:gd name="T54" fmla="*/ 2147483647 w 19"/>
                  <a:gd name="T55" fmla="*/ 2147483647 h 43"/>
                  <a:gd name="T56" fmla="*/ 2147483647 w 19"/>
                  <a:gd name="T57" fmla="*/ 2147483647 h 43"/>
                  <a:gd name="T58" fmla="*/ 2147483647 w 19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3"/>
                  <a:gd name="T92" fmla="*/ 19 w 19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3">
                    <a:moveTo>
                      <a:pt x="19" y="12"/>
                    </a:moveTo>
                    <a:lnTo>
                      <a:pt x="19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3"/>
                    </a:lnTo>
                    <a:lnTo>
                      <a:pt x="5" y="43"/>
                    </a:lnTo>
                    <a:lnTo>
                      <a:pt x="8" y="43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17" y="40"/>
                    </a:lnTo>
                    <a:lnTo>
                      <a:pt x="19" y="38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8" name="Line 246"/>
              <p:cNvSpPr>
                <a:spLocks noChangeShapeType="1"/>
              </p:cNvSpPr>
              <p:nvPr/>
            </p:nvSpPr>
            <p:spPr bwMode="auto">
              <a:xfrm>
                <a:off x="3579813" y="1878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9" name="Freeform 247"/>
              <p:cNvSpPr>
                <a:spLocks/>
              </p:cNvSpPr>
              <p:nvPr/>
            </p:nvSpPr>
            <p:spPr bwMode="auto">
              <a:xfrm>
                <a:off x="3576638" y="1878013"/>
                <a:ext cx="11113" cy="6350"/>
              </a:xfrm>
              <a:custGeom>
                <a:avLst/>
                <a:gdLst>
                  <a:gd name="T0" fmla="*/ 2147483647 w 37"/>
                  <a:gd name="T1" fmla="*/ 0 h 19"/>
                  <a:gd name="T2" fmla="*/ 2147483647 w 37"/>
                  <a:gd name="T3" fmla="*/ 2147483647 h 19"/>
                  <a:gd name="T4" fmla="*/ 2147483647 w 37"/>
                  <a:gd name="T5" fmla="*/ 2147483647 h 19"/>
                  <a:gd name="T6" fmla="*/ 2147483647 w 37"/>
                  <a:gd name="T7" fmla="*/ 2147483647 h 19"/>
                  <a:gd name="T8" fmla="*/ 2147483647 w 37"/>
                  <a:gd name="T9" fmla="*/ 2147483647 h 19"/>
                  <a:gd name="T10" fmla="*/ 0 w 37"/>
                  <a:gd name="T11" fmla="*/ 2147483647 h 19"/>
                  <a:gd name="T12" fmla="*/ 0 w 37"/>
                  <a:gd name="T13" fmla="*/ 2147483647 h 19"/>
                  <a:gd name="T14" fmla="*/ 0 w 37"/>
                  <a:gd name="T15" fmla="*/ 2147483647 h 19"/>
                  <a:gd name="T16" fmla="*/ 0 w 37"/>
                  <a:gd name="T17" fmla="*/ 2147483647 h 19"/>
                  <a:gd name="T18" fmla="*/ 0 w 37"/>
                  <a:gd name="T19" fmla="*/ 2147483647 h 19"/>
                  <a:gd name="T20" fmla="*/ 2147483647 w 37"/>
                  <a:gd name="T21" fmla="*/ 2147483647 h 19"/>
                  <a:gd name="T22" fmla="*/ 2147483647 w 37"/>
                  <a:gd name="T23" fmla="*/ 2147483647 h 19"/>
                  <a:gd name="T24" fmla="*/ 2147483647 w 37"/>
                  <a:gd name="T25" fmla="*/ 2147483647 h 19"/>
                  <a:gd name="T26" fmla="*/ 2147483647 w 37"/>
                  <a:gd name="T27" fmla="*/ 2147483647 h 19"/>
                  <a:gd name="T28" fmla="*/ 2147483647 w 37"/>
                  <a:gd name="T29" fmla="*/ 2147483647 h 19"/>
                  <a:gd name="T30" fmla="*/ 2147483647 w 37"/>
                  <a:gd name="T31" fmla="*/ 2147483647 h 19"/>
                  <a:gd name="T32" fmla="*/ 2147483647 w 37"/>
                  <a:gd name="T33" fmla="*/ 2147483647 h 19"/>
                  <a:gd name="T34" fmla="*/ 2147483647 w 37"/>
                  <a:gd name="T35" fmla="*/ 2147483647 h 19"/>
                  <a:gd name="T36" fmla="*/ 2147483647 w 37"/>
                  <a:gd name="T37" fmla="*/ 2147483647 h 19"/>
                  <a:gd name="T38" fmla="*/ 2147483647 w 37"/>
                  <a:gd name="T39" fmla="*/ 2147483647 h 19"/>
                  <a:gd name="T40" fmla="*/ 2147483647 w 37"/>
                  <a:gd name="T41" fmla="*/ 2147483647 h 19"/>
                  <a:gd name="T42" fmla="*/ 2147483647 w 37"/>
                  <a:gd name="T43" fmla="*/ 2147483647 h 19"/>
                  <a:gd name="T44" fmla="*/ 2147483647 w 37"/>
                  <a:gd name="T45" fmla="*/ 2147483647 h 19"/>
                  <a:gd name="T46" fmla="*/ 2147483647 w 37"/>
                  <a:gd name="T47" fmla="*/ 2147483647 h 19"/>
                  <a:gd name="T48" fmla="*/ 2147483647 w 37"/>
                  <a:gd name="T49" fmla="*/ 2147483647 h 19"/>
                  <a:gd name="T50" fmla="*/ 2147483647 w 37"/>
                  <a:gd name="T51" fmla="*/ 2147483647 h 19"/>
                  <a:gd name="T52" fmla="*/ 2147483647 w 37"/>
                  <a:gd name="T53" fmla="*/ 2147483647 h 19"/>
                  <a:gd name="T54" fmla="*/ 2147483647 w 37"/>
                  <a:gd name="T55" fmla="*/ 2147483647 h 19"/>
                  <a:gd name="T56" fmla="*/ 2147483647 w 37"/>
                  <a:gd name="T57" fmla="*/ 0 h 19"/>
                  <a:gd name="T58" fmla="*/ 2147483647 w 37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19"/>
                  <a:gd name="T92" fmla="*/ 37 w 37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19">
                    <a:moveTo>
                      <a:pt x="8" y="0"/>
                    </a:moveTo>
                    <a:lnTo>
                      <a:pt x="8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25" y="19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4" y="19"/>
                    </a:lnTo>
                    <a:lnTo>
                      <a:pt x="34" y="16"/>
                    </a:lnTo>
                    <a:lnTo>
                      <a:pt x="37" y="16"/>
                    </a:lnTo>
                    <a:lnTo>
                      <a:pt x="37" y="14"/>
                    </a:lnTo>
                    <a:lnTo>
                      <a:pt x="37" y="11"/>
                    </a:lnTo>
                    <a:lnTo>
                      <a:pt x="37" y="8"/>
                    </a:lnTo>
                    <a:lnTo>
                      <a:pt x="37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0" name="Line 248"/>
              <p:cNvSpPr>
                <a:spLocks noChangeShapeType="1"/>
              </p:cNvSpPr>
              <p:nvPr/>
            </p:nvSpPr>
            <p:spPr bwMode="auto">
              <a:xfrm>
                <a:off x="3587751" y="18827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1" name="Freeform 249"/>
              <p:cNvSpPr>
                <a:spLocks/>
              </p:cNvSpPr>
              <p:nvPr/>
            </p:nvSpPr>
            <p:spPr bwMode="auto">
              <a:xfrm>
                <a:off x="3581401" y="1878013"/>
                <a:ext cx="6350" cy="14288"/>
              </a:xfrm>
              <a:custGeom>
                <a:avLst/>
                <a:gdLst>
                  <a:gd name="T0" fmla="*/ 2147483647 w 20"/>
                  <a:gd name="T1" fmla="*/ 2147483647 h 45"/>
                  <a:gd name="T2" fmla="*/ 2147483647 w 20"/>
                  <a:gd name="T3" fmla="*/ 2147483647 h 45"/>
                  <a:gd name="T4" fmla="*/ 2147483647 w 20"/>
                  <a:gd name="T5" fmla="*/ 2147483647 h 45"/>
                  <a:gd name="T6" fmla="*/ 2147483647 w 20"/>
                  <a:gd name="T7" fmla="*/ 2147483647 h 45"/>
                  <a:gd name="T8" fmla="*/ 2147483647 w 20"/>
                  <a:gd name="T9" fmla="*/ 2147483647 h 45"/>
                  <a:gd name="T10" fmla="*/ 2147483647 w 20"/>
                  <a:gd name="T11" fmla="*/ 2147483647 h 45"/>
                  <a:gd name="T12" fmla="*/ 2147483647 w 20"/>
                  <a:gd name="T13" fmla="*/ 2147483647 h 45"/>
                  <a:gd name="T14" fmla="*/ 2147483647 w 20"/>
                  <a:gd name="T15" fmla="*/ 0 h 45"/>
                  <a:gd name="T16" fmla="*/ 2147483647 w 20"/>
                  <a:gd name="T17" fmla="*/ 2147483647 h 45"/>
                  <a:gd name="T18" fmla="*/ 2147483647 w 20"/>
                  <a:gd name="T19" fmla="*/ 2147483647 h 45"/>
                  <a:gd name="T20" fmla="*/ 2147483647 w 20"/>
                  <a:gd name="T21" fmla="*/ 2147483647 h 45"/>
                  <a:gd name="T22" fmla="*/ 2147483647 w 20"/>
                  <a:gd name="T23" fmla="*/ 2147483647 h 45"/>
                  <a:gd name="T24" fmla="*/ 0 w 20"/>
                  <a:gd name="T25" fmla="*/ 2147483647 h 45"/>
                  <a:gd name="T26" fmla="*/ 0 w 20"/>
                  <a:gd name="T27" fmla="*/ 2147483647 h 45"/>
                  <a:gd name="T28" fmla="*/ 0 w 20"/>
                  <a:gd name="T29" fmla="*/ 2147483647 h 45"/>
                  <a:gd name="T30" fmla="*/ 0 w 20"/>
                  <a:gd name="T31" fmla="*/ 2147483647 h 45"/>
                  <a:gd name="T32" fmla="*/ 0 w 20"/>
                  <a:gd name="T33" fmla="*/ 2147483647 h 45"/>
                  <a:gd name="T34" fmla="*/ 2147483647 w 20"/>
                  <a:gd name="T35" fmla="*/ 2147483647 h 45"/>
                  <a:gd name="T36" fmla="*/ 2147483647 w 20"/>
                  <a:gd name="T37" fmla="*/ 2147483647 h 45"/>
                  <a:gd name="T38" fmla="*/ 2147483647 w 20"/>
                  <a:gd name="T39" fmla="*/ 2147483647 h 45"/>
                  <a:gd name="T40" fmla="*/ 2147483647 w 20"/>
                  <a:gd name="T41" fmla="*/ 2147483647 h 45"/>
                  <a:gd name="T42" fmla="*/ 2147483647 w 20"/>
                  <a:gd name="T43" fmla="*/ 2147483647 h 45"/>
                  <a:gd name="T44" fmla="*/ 2147483647 w 20"/>
                  <a:gd name="T45" fmla="*/ 2147483647 h 45"/>
                  <a:gd name="T46" fmla="*/ 2147483647 w 20"/>
                  <a:gd name="T47" fmla="*/ 2147483647 h 45"/>
                  <a:gd name="T48" fmla="*/ 2147483647 w 20"/>
                  <a:gd name="T49" fmla="*/ 2147483647 h 45"/>
                  <a:gd name="T50" fmla="*/ 2147483647 w 20"/>
                  <a:gd name="T51" fmla="*/ 2147483647 h 45"/>
                  <a:gd name="T52" fmla="*/ 2147483647 w 20"/>
                  <a:gd name="T53" fmla="*/ 2147483647 h 45"/>
                  <a:gd name="T54" fmla="*/ 2147483647 w 20"/>
                  <a:gd name="T55" fmla="*/ 2147483647 h 45"/>
                  <a:gd name="T56" fmla="*/ 2147483647 w 20"/>
                  <a:gd name="T57" fmla="*/ 2147483647 h 45"/>
                  <a:gd name="T58" fmla="*/ 2147483647 w 20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5"/>
                  <a:gd name="T92" fmla="*/ 20 w 20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5">
                    <a:moveTo>
                      <a:pt x="20" y="11"/>
                    </a:moveTo>
                    <a:lnTo>
                      <a:pt x="20" y="8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7" y="43"/>
                    </a:lnTo>
                    <a:lnTo>
                      <a:pt x="20" y="39"/>
                    </a:lnTo>
                    <a:lnTo>
                      <a:pt x="20" y="37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2" name="Line 250"/>
              <p:cNvSpPr>
                <a:spLocks noChangeShapeType="1"/>
              </p:cNvSpPr>
              <p:nvPr/>
            </p:nvSpPr>
            <p:spPr bwMode="auto">
              <a:xfrm>
                <a:off x="3584576" y="18859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3" name="Freeform 251"/>
              <p:cNvSpPr>
                <a:spLocks/>
              </p:cNvSpPr>
              <p:nvPr/>
            </p:nvSpPr>
            <p:spPr bwMode="auto">
              <a:xfrm>
                <a:off x="3581401" y="1885951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0 h 20"/>
                  <a:gd name="T6" fmla="*/ 2147483647 w 20"/>
                  <a:gd name="T7" fmla="*/ 2147483647 h 20"/>
                  <a:gd name="T8" fmla="*/ 2147483647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2147483647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2147483647 h 20"/>
                  <a:gd name="T52" fmla="*/ 2147483647 w 20"/>
                  <a:gd name="T53" fmla="*/ 0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7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4" name="Line 252"/>
              <p:cNvSpPr>
                <a:spLocks noChangeShapeType="1"/>
              </p:cNvSpPr>
              <p:nvPr/>
            </p:nvSpPr>
            <p:spPr bwMode="auto">
              <a:xfrm>
                <a:off x="3584576" y="18859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5" name="Freeform 253"/>
              <p:cNvSpPr>
                <a:spLocks/>
              </p:cNvSpPr>
              <p:nvPr/>
            </p:nvSpPr>
            <p:spPr bwMode="auto">
              <a:xfrm>
                <a:off x="3581401" y="1885951"/>
                <a:ext cx="12700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2147483647 h 20"/>
                  <a:gd name="T8" fmla="*/ 2147483647 w 37"/>
                  <a:gd name="T9" fmla="*/ 2147483647 h 20"/>
                  <a:gd name="T10" fmla="*/ 0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0 w 37"/>
                  <a:gd name="T19" fmla="*/ 2147483647 h 20"/>
                  <a:gd name="T20" fmla="*/ 2147483647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5" y="18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6" name="Line 254"/>
              <p:cNvSpPr>
                <a:spLocks noChangeShapeType="1"/>
              </p:cNvSpPr>
              <p:nvPr/>
            </p:nvSpPr>
            <p:spPr bwMode="auto">
              <a:xfrm>
                <a:off x="3594101" y="18891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7" name="Freeform 255"/>
              <p:cNvSpPr>
                <a:spLocks/>
              </p:cNvSpPr>
              <p:nvPr/>
            </p:nvSpPr>
            <p:spPr bwMode="auto">
              <a:xfrm>
                <a:off x="3587751" y="1885951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8" name="Line 256"/>
              <p:cNvSpPr>
                <a:spLocks noChangeShapeType="1"/>
              </p:cNvSpPr>
              <p:nvPr/>
            </p:nvSpPr>
            <p:spPr bwMode="auto">
              <a:xfrm>
                <a:off x="3590926" y="18938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9" name="Freeform 257"/>
              <p:cNvSpPr>
                <a:spLocks/>
              </p:cNvSpPr>
              <p:nvPr/>
            </p:nvSpPr>
            <p:spPr bwMode="auto">
              <a:xfrm>
                <a:off x="3587751" y="1893888"/>
                <a:ext cx="23813" cy="6350"/>
              </a:xfrm>
              <a:custGeom>
                <a:avLst/>
                <a:gdLst>
                  <a:gd name="T0" fmla="*/ 2147483647 w 78"/>
                  <a:gd name="T1" fmla="*/ 0 h 20"/>
                  <a:gd name="T2" fmla="*/ 2147483647 w 78"/>
                  <a:gd name="T3" fmla="*/ 0 h 20"/>
                  <a:gd name="T4" fmla="*/ 2147483647 w 78"/>
                  <a:gd name="T5" fmla="*/ 2147483647 h 20"/>
                  <a:gd name="T6" fmla="*/ 2147483647 w 78"/>
                  <a:gd name="T7" fmla="*/ 2147483647 h 20"/>
                  <a:gd name="T8" fmla="*/ 2147483647 w 78"/>
                  <a:gd name="T9" fmla="*/ 2147483647 h 20"/>
                  <a:gd name="T10" fmla="*/ 0 w 78"/>
                  <a:gd name="T11" fmla="*/ 2147483647 h 20"/>
                  <a:gd name="T12" fmla="*/ 0 w 78"/>
                  <a:gd name="T13" fmla="*/ 2147483647 h 20"/>
                  <a:gd name="T14" fmla="*/ 0 w 78"/>
                  <a:gd name="T15" fmla="*/ 2147483647 h 20"/>
                  <a:gd name="T16" fmla="*/ 0 w 78"/>
                  <a:gd name="T17" fmla="*/ 2147483647 h 20"/>
                  <a:gd name="T18" fmla="*/ 0 w 78"/>
                  <a:gd name="T19" fmla="*/ 2147483647 h 20"/>
                  <a:gd name="T20" fmla="*/ 2147483647 w 78"/>
                  <a:gd name="T21" fmla="*/ 2147483647 h 20"/>
                  <a:gd name="T22" fmla="*/ 2147483647 w 78"/>
                  <a:gd name="T23" fmla="*/ 2147483647 h 20"/>
                  <a:gd name="T24" fmla="*/ 2147483647 w 78"/>
                  <a:gd name="T25" fmla="*/ 2147483647 h 20"/>
                  <a:gd name="T26" fmla="*/ 2147483647 w 78"/>
                  <a:gd name="T27" fmla="*/ 2147483647 h 20"/>
                  <a:gd name="T28" fmla="*/ 2147483647 w 78"/>
                  <a:gd name="T29" fmla="*/ 2147483647 h 20"/>
                  <a:gd name="T30" fmla="*/ 2147483647 w 78"/>
                  <a:gd name="T31" fmla="*/ 2147483647 h 20"/>
                  <a:gd name="T32" fmla="*/ 2147483647 w 78"/>
                  <a:gd name="T33" fmla="*/ 2147483647 h 20"/>
                  <a:gd name="T34" fmla="*/ 2147483647 w 78"/>
                  <a:gd name="T35" fmla="*/ 2147483647 h 20"/>
                  <a:gd name="T36" fmla="*/ 2147483647 w 78"/>
                  <a:gd name="T37" fmla="*/ 2147483647 h 20"/>
                  <a:gd name="T38" fmla="*/ 2147483647 w 78"/>
                  <a:gd name="T39" fmla="*/ 2147483647 h 20"/>
                  <a:gd name="T40" fmla="*/ 2147483647 w 78"/>
                  <a:gd name="T41" fmla="*/ 2147483647 h 20"/>
                  <a:gd name="T42" fmla="*/ 2147483647 w 78"/>
                  <a:gd name="T43" fmla="*/ 2147483647 h 20"/>
                  <a:gd name="T44" fmla="*/ 2147483647 w 78"/>
                  <a:gd name="T45" fmla="*/ 2147483647 h 20"/>
                  <a:gd name="T46" fmla="*/ 2147483647 w 78"/>
                  <a:gd name="T47" fmla="*/ 2147483647 h 20"/>
                  <a:gd name="T48" fmla="*/ 2147483647 w 78"/>
                  <a:gd name="T49" fmla="*/ 2147483647 h 20"/>
                  <a:gd name="T50" fmla="*/ 2147483647 w 78"/>
                  <a:gd name="T51" fmla="*/ 2147483647 h 20"/>
                  <a:gd name="T52" fmla="*/ 2147483647 w 78"/>
                  <a:gd name="T53" fmla="*/ 2147483647 h 20"/>
                  <a:gd name="T54" fmla="*/ 2147483647 w 78"/>
                  <a:gd name="T55" fmla="*/ 0 h 20"/>
                  <a:gd name="T56" fmla="*/ 2147483647 w 78"/>
                  <a:gd name="T57" fmla="*/ 0 h 20"/>
                  <a:gd name="T58" fmla="*/ 2147483647 w 7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8"/>
                  <a:gd name="T91" fmla="*/ 0 h 20"/>
                  <a:gd name="T92" fmla="*/ 78 w 7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8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63" y="20"/>
                    </a:lnTo>
                    <a:lnTo>
                      <a:pt x="69" y="20"/>
                    </a:lnTo>
                    <a:lnTo>
                      <a:pt x="72" y="20"/>
                    </a:lnTo>
                    <a:lnTo>
                      <a:pt x="75" y="18"/>
                    </a:lnTo>
                    <a:lnTo>
                      <a:pt x="75" y="14"/>
                    </a:lnTo>
                    <a:lnTo>
                      <a:pt x="78" y="12"/>
                    </a:lnTo>
                    <a:lnTo>
                      <a:pt x="75" y="8"/>
                    </a:lnTo>
                    <a:lnTo>
                      <a:pt x="75" y="6"/>
                    </a:lnTo>
                    <a:lnTo>
                      <a:pt x="72" y="3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0" name="Line 258"/>
              <p:cNvSpPr>
                <a:spLocks noChangeShapeType="1"/>
              </p:cNvSpPr>
              <p:nvPr/>
            </p:nvSpPr>
            <p:spPr bwMode="auto">
              <a:xfrm>
                <a:off x="3611563" y="1897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1" name="Freeform 259"/>
              <p:cNvSpPr>
                <a:spLocks/>
              </p:cNvSpPr>
              <p:nvPr/>
            </p:nvSpPr>
            <p:spPr bwMode="auto">
              <a:xfrm>
                <a:off x="3605213" y="1893888"/>
                <a:ext cx="6350" cy="14288"/>
              </a:xfrm>
              <a:custGeom>
                <a:avLst/>
                <a:gdLst>
                  <a:gd name="T0" fmla="*/ 2147483647 w 21"/>
                  <a:gd name="T1" fmla="*/ 2147483647 h 47"/>
                  <a:gd name="T2" fmla="*/ 2147483647 w 21"/>
                  <a:gd name="T3" fmla="*/ 2147483647 h 47"/>
                  <a:gd name="T4" fmla="*/ 2147483647 w 21"/>
                  <a:gd name="T5" fmla="*/ 2147483647 h 47"/>
                  <a:gd name="T6" fmla="*/ 2147483647 w 21"/>
                  <a:gd name="T7" fmla="*/ 2147483647 h 47"/>
                  <a:gd name="T8" fmla="*/ 2147483647 w 21"/>
                  <a:gd name="T9" fmla="*/ 2147483647 h 47"/>
                  <a:gd name="T10" fmla="*/ 2147483647 w 21"/>
                  <a:gd name="T11" fmla="*/ 2147483647 h 47"/>
                  <a:gd name="T12" fmla="*/ 2147483647 w 21"/>
                  <a:gd name="T13" fmla="*/ 0 h 47"/>
                  <a:gd name="T14" fmla="*/ 2147483647 w 21"/>
                  <a:gd name="T15" fmla="*/ 0 h 47"/>
                  <a:gd name="T16" fmla="*/ 2147483647 w 21"/>
                  <a:gd name="T17" fmla="*/ 0 h 47"/>
                  <a:gd name="T18" fmla="*/ 2147483647 w 21"/>
                  <a:gd name="T19" fmla="*/ 2147483647 h 47"/>
                  <a:gd name="T20" fmla="*/ 2147483647 w 21"/>
                  <a:gd name="T21" fmla="*/ 2147483647 h 47"/>
                  <a:gd name="T22" fmla="*/ 0 w 21"/>
                  <a:gd name="T23" fmla="*/ 2147483647 h 47"/>
                  <a:gd name="T24" fmla="*/ 0 w 21"/>
                  <a:gd name="T25" fmla="*/ 2147483647 h 47"/>
                  <a:gd name="T26" fmla="*/ 0 w 21"/>
                  <a:gd name="T27" fmla="*/ 2147483647 h 47"/>
                  <a:gd name="T28" fmla="*/ 0 w 21"/>
                  <a:gd name="T29" fmla="*/ 2147483647 h 47"/>
                  <a:gd name="T30" fmla="*/ 0 w 21"/>
                  <a:gd name="T31" fmla="*/ 2147483647 h 47"/>
                  <a:gd name="T32" fmla="*/ 0 w 21"/>
                  <a:gd name="T33" fmla="*/ 2147483647 h 47"/>
                  <a:gd name="T34" fmla="*/ 0 w 21"/>
                  <a:gd name="T35" fmla="*/ 2147483647 h 47"/>
                  <a:gd name="T36" fmla="*/ 2147483647 w 21"/>
                  <a:gd name="T37" fmla="*/ 2147483647 h 47"/>
                  <a:gd name="T38" fmla="*/ 2147483647 w 21"/>
                  <a:gd name="T39" fmla="*/ 2147483647 h 47"/>
                  <a:gd name="T40" fmla="*/ 2147483647 w 21"/>
                  <a:gd name="T41" fmla="*/ 2147483647 h 47"/>
                  <a:gd name="T42" fmla="*/ 2147483647 w 21"/>
                  <a:gd name="T43" fmla="*/ 2147483647 h 47"/>
                  <a:gd name="T44" fmla="*/ 2147483647 w 21"/>
                  <a:gd name="T45" fmla="*/ 2147483647 h 47"/>
                  <a:gd name="T46" fmla="*/ 2147483647 w 21"/>
                  <a:gd name="T47" fmla="*/ 2147483647 h 47"/>
                  <a:gd name="T48" fmla="*/ 2147483647 w 21"/>
                  <a:gd name="T49" fmla="*/ 2147483647 h 47"/>
                  <a:gd name="T50" fmla="*/ 2147483647 w 21"/>
                  <a:gd name="T51" fmla="*/ 2147483647 h 47"/>
                  <a:gd name="T52" fmla="*/ 2147483647 w 21"/>
                  <a:gd name="T53" fmla="*/ 2147483647 h 47"/>
                  <a:gd name="T54" fmla="*/ 2147483647 w 21"/>
                  <a:gd name="T55" fmla="*/ 2147483647 h 47"/>
                  <a:gd name="T56" fmla="*/ 2147483647 w 21"/>
                  <a:gd name="T57" fmla="*/ 2147483647 h 47"/>
                  <a:gd name="T58" fmla="*/ 2147483647 w 21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7"/>
                  <a:gd name="T92" fmla="*/ 21 w 21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7">
                    <a:moveTo>
                      <a:pt x="21" y="12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4" y="43"/>
                    </a:lnTo>
                    <a:lnTo>
                      <a:pt x="6" y="47"/>
                    </a:lnTo>
                    <a:lnTo>
                      <a:pt x="10" y="47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5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2" name="Line 260"/>
              <p:cNvSpPr>
                <a:spLocks noChangeShapeType="1"/>
              </p:cNvSpPr>
              <p:nvPr/>
            </p:nvSpPr>
            <p:spPr bwMode="auto">
              <a:xfrm>
                <a:off x="3608388" y="19018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3" name="Freeform 261"/>
              <p:cNvSpPr>
                <a:spLocks/>
              </p:cNvSpPr>
              <p:nvPr/>
            </p:nvSpPr>
            <p:spPr bwMode="auto">
              <a:xfrm>
                <a:off x="3605213" y="1901826"/>
                <a:ext cx="50800" cy="6350"/>
              </a:xfrm>
              <a:custGeom>
                <a:avLst/>
                <a:gdLst>
                  <a:gd name="T0" fmla="*/ 2147483647 w 159"/>
                  <a:gd name="T1" fmla="*/ 0 h 21"/>
                  <a:gd name="T2" fmla="*/ 2147483647 w 159"/>
                  <a:gd name="T3" fmla="*/ 0 h 21"/>
                  <a:gd name="T4" fmla="*/ 2147483647 w 159"/>
                  <a:gd name="T5" fmla="*/ 0 h 21"/>
                  <a:gd name="T6" fmla="*/ 2147483647 w 159"/>
                  <a:gd name="T7" fmla="*/ 2147483647 h 21"/>
                  <a:gd name="T8" fmla="*/ 0 w 159"/>
                  <a:gd name="T9" fmla="*/ 2147483647 h 21"/>
                  <a:gd name="T10" fmla="*/ 0 w 159"/>
                  <a:gd name="T11" fmla="*/ 2147483647 h 21"/>
                  <a:gd name="T12" fmla="*/ 0 w 159"/>
                  <a:gd name="T13" fmla="*/ 2147483647 h 21"/>
                  <a:gd name="T14" fmla="*/ 0 w 159"/>
                  <a:gd name="T15" fmla="*/ 2147483647 h 21"/>
                  <a:gd name="T16" fmla="*/ 0 w 159"/>
                  <a:gd name="T17" fmla="*/ 2147483647 h 21"/>
                  <a:gd name="T18" fmla="*/ 0 w 159"/>
                  <a:gd name="T19" fmla="*/ 2147483647 h 21"/>
                  <a:gd name="T20" fmla="*/ 0 w 159"/>
                  <a:gd name="T21" fmla="*/ 2147483647 h 21"/>
                  <a:gd name="T22" fmla="*/ 2147483647 w 159"/>
                  <a:gd name="T23" fmla="*/ 2147483647 h 21"/>
                  <a:gd name="T24" fmla="*/ 2147483647 w 159"/>
                  <a:gd name="T25" fmla="*/ 2147483647 h 21"/>
                  <a:gd name="T26" fmla="*/ 2147483647 w 159"/>
                  <a:gd name="T27" fmla="*/ 2147483647 h 21"/>
                  <a:gd name="T28" fmla="*/ 2147483647 w 159"/>
                  <a:gd name="T29" fmla="*/ 2147483647 h 21"/>
                  <a:gd name="T30" fmla="*/ 2147483647 w 159"/>
                  <a:gd name="T31" fmla="*/ 2147483647 h 21"/>
                  <a:gd name="T32" fmla="*/ 2147483647 w 159"/>
                  <a:gd name="T33" fmla="*/ 2147483647 h 21"/>
                  <a:gd name="T34" fmla="*/ 2147483647 w 159"/>
                  <a:gd name="T35" fmla="*/ 2147483647 h 21"/>
                  <a:gd name="T36" fmla="*/ 2147483647 w 159"/>
                  <a:gd name="T37" fmla="*/ 2147483647 h 21"/>
                  <a:gd name="T38" fmla="*/ 2147483647 w 159"/>
                  <a:gd name="T39" fmla="*/ 2147483647 h 21"/>
                  <a:gd name="T40" fmla="*/ 2147483647 w 159"/>
                  <a:gd name="T41" fmla="*/ 2147483647 h 21"/>
                  <a:gd name="T42" fmla="*/ 2147483647 w 159"/>
                  <a:gd name="T43" fmla="*/ 2147483647 h 21"/>
                  <a:gd name="T44" fmla="*/ 2147483647 w 159"/>
                  <a:gd name="T45" fmla="*/ 2147483647 h 21"/>
                  <a:gd name="T46" fmla="*/ 2147483647 w 159"/>
                  <a:gd name="T47" fmla="*/ 2147483647 h 21"/>
                  <a:gd name="T48" fmla="*/ 2147483647 w 159"/>
                  <a:gd name="T49" fmla="*/ 2147483647 h 21"/>
                  <a:gd name="T50" fmla="*/ 2147483647 w 159"/>
                  <a:gd name="T51" fmla="*/ 2147483647 h 21"/>
                  <a:gd name="T52" fmla="*/ 2147483647 w 159"/>
                  <a:gd name="T53" fmla="*/ 0 h 21"/>
                  <a:gd name="T54" fmla="*/ 2147483647 w 159"/>
                  <a:gd name="T55" fmla="*/ 0 h 21"/>
                  <a:gd name="T56" fmla="*/ 2147483647 w 159"/>
                  <a:gd name="T57" fmla="*/ 0 h 21"/>
                  <a:gd name="T58" fmla="*/ 2147483647 w 15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9"/>
                  <a:gd name="T91" fmla="*/ 0 h 21"/>
                  <a:gd name="T92" fmla="*/ 159 w 15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9" h="21">
                    <a:moveTo>
                      <a:pt x="10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144" y="21"/>
                    </a:lnTo>
                    <a:lnTo>
                      <a:pt x="154" y="21"/>
                    </a:lnTo>
                    <a:lnTo>
                      <a:pt x="156" y="17"/>
                    </a:lnTo>
                    <a:lnTo>
                      <a:pt x="159" y="17"/>
                    </a:lnTo>
                    <a:lnTo>
                      <a:pt x="159" y="15"/>
                    </a:lnTo>
                    <a:lnTo>
                      <a:pt x="159" y="11"/>
                    </a:lnTo>
                    <a:lnTo>
                      <a:pt x="159" y="9"/>
                    </a:lnTo>
                    <a:lnTo>
                      <a:pt x="159" y="6"/>
                    </a:lnTo>
                    <a:lnTo>
                      <a:pt x="159" y="3"/>
                    </a:lnTo>
                    <a:lnTo>
                      <a:pt x="156" y="3"/>
                    </a:lnTo>
                    <a:lnTo>
                      <a:pt x="154" y="0"/>
                    </a:lnTo>
                    <a:lnTo>
                      <a:pt x="14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4" name="Line 262"/>
              <p:cNvSpPr>
                <a:spLocks noChangeShapeType="1"/>
              </p:cNvSpPr>
              <p:nvPr/>
            </p:nvSpPr>
            <p:spPr bwMode="auto">
              <a:xfrm>
                <a:off x="3656013" y="19050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5" name="Freeform 263"/>
              <p:cNvSpPr>
                <a:spLocks/>
              </p:cNvSpPr>
              <p:nvPr/>
            </p:nvSpPr>
            <p:spPr bwMode="auto">
              <a:xfrm>
                <a:off x="3651251" y="1901826"/>
                <a:ext cx="4763" cy="14288"/>
              </a:xfrm>
              <a:custGeom>
                <a:avLst/>
                <a:gdLst>
                  <a:gd name="T0" fmla="*/ 2147483647 w 17"/>
                  <a:gd name="T1" fmla="*/ 2147483647 h 43"/>
                  <a:gd name="T2" fmla="*/ 2147483647 w 17"/>
                  <a:gd name="T3" fmla="*/ 2147483647 h 43"/>
                  <a:gd name="T4" fmla="*/ 2147483647 w 17"/>
                  <a:gd name="T5" fmla="*/ 2147483647 h 43"/>
                  <a:gd name="T6" fmla="*/ 2147483647 w 17"/>
                  <a:gd name="T7" fmla="*/ 2147483647 h 43"/>
                  <a:gd name="T8" fmla="*/ 2147483647 w 17"/>
                  <a:gd name="T9" fmla="*/ 2147483647 h 43"/>
                  <a:gd name="T10" fmla="*/ 2147483647 w 17"/>
                  <a:gd name="T11" fmla="*/ 0 h 43"/>
                  <a:gd name="T12" fmla="*/ 2147483647 w 17"/>
                  <a:gd name="T13" fmla="*/ 0 h 43"/>
                  <a:gd name="T14" fmla="*/ 2147483647 w 17"/>
                  <a:gd name="T15" fmla="*/ 0 h 43"/>
                  <a:gd name="T16" fmla="*/ 2147483647 w 17"/>
                  <a:gd name="T17" fmla="*/ 0 h 43"/>
                  <a:gd name="T18" fmla="*/ 2147483647 w 17"/>
                  <a:gd name="T19" fmla="*/ 0 h 43"/>
                  <a:gd name="T20" fmla="*/ 2147483647 w 17"/>
                  <a:gd name="T21" fmla="*/ 2147483647 h 43"/>
                  <a:gd name="T22" fmla="*/ 0 w 17"/>
                  <a:gd name="T23" fmla="*/ 2147483647 h 43"/>
                  <a:gd name="T24" fmla="*/ 0 w 17"/>
                  <a:gd name="T25" fmla="*/ 2147483647 h 43"/>
                  <a:gd name="T26" fmla="*/ 0 w 17"/>
                  <a:gd name="T27" fmla="*/ 2147483647 h 43"/>
                  <a:gd name="T28" fmla="*/ 0 w 17"/>
                  <a:gd name="T29" fmla="*/ 2147483647 h 43"/>
                  <a:gd name="T30" fmla="*/ 0 w 17"/>
                  <a:gd name="T31" fmla="*/ 2147483647 h 43"/>
                  <a:gd name="T32" fmla="*/ 0 w 17"/>
                  <a:gd name="T33" fmla="*/ 2147483647 h 43"/>
                  <a:gd name="T34" fmla="*/ 0 w 17"/>
                  <a:gd name="T35" fmla="*/ 2147483647 h 43"/>
                  <a:gd name="T36" fmla="*/ 2147483647 w 17"/>
                  <a:gd name="T37" fmla="*/ 2147483647 h 43"/>
                  <a:gd name="T38" fmla="*/ 2147483647 w 17"/>
                  <a:gd name="T39" fmla="*/ 2147483647 h 43"/>
                  <a:gd name="T40" fmla="*/ 2147483647 w 17"/>
                  <a:gd name="T41" fmla="*/ 2147483647 h 43"/>
                  <a:gd name="T42" fmla="*/ 2147483647 w 17"/>
                  <a:gd name="T43" fmla="*/ 2147483647 h 43"/>
                  <a:gd name="T44" fmla="*/ 2147483647 w 17"/>
                  <a:gd name="T45" fmla="*/ 2147483647 h 43"/>
                  <a:gd name="T46" fmla="*/ 2147483647 w 17"/>
                  <a:gd name="T47" fmla="*/ 2147483647 h 43"/>
                  <a:gd name="T48" fmla="*/ 2147483647 w 17"/>
                  <a:gd name="T49" fmla="*/ 2147483647 h 43"/>
                  <a:gd name="T50" fmla="*/ 2147483647 w 17"/>
                  <a:gd name="T51" fmla="*/ 2147483647 h 43"/>
                  <a:gd name="T52" fmla="*/ 2147483647 w 17"/>
                  <a:gd name="T53" fmla="*/ 2147483647 h 43"/>
                  <a:gd name="T54" fmla="*/ 2147483647 w 17"/>
                  <a:gd name="T55" fmla="*/ 2147483647 h 43"/>
                  <a:gd name="T56" fmla="*/ 2147483647 w 17"/>
                  <a:gd name="T57" fmla="*/ 2147483647 h 43"/>
                  <a:gd name="T58" fmla="*/ 2147483647 w 17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"/>
                  <a:gd name="T91" fmla="*/ 0 h 43"/>
                  <a:gd name="T92" fmla="*/ 17 w 17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" h="43">
                    <a:moveTo>
                      <a:pt x="17" y="9"/>
                    </a:moveTo>
                    <a:lnTo>
                      <a:pt x="17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7" y="40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6" name="Line 264"/>
              <p:cNvSpPr>
                <a:spLocks noChangeShapeType="1"/>
              </p:cNvSpPr>
              <p:nvPr/>
            </p:nvSpPr>
            <p:spPr bwMode="auto">
              <a:xfrm>
                <a:off x="3652838" y="19097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7" name="Freeform 265"/>
              <p:cNvSpPr>
                <a:spLocks/>
              </p:cNvSpPr>
              <p:nvPr/>
            </p:nvSpPr>
            <p:spPr bwMode="auto">
              <a:xfrm>
                <a:off x="3649663" y="1909763"/>
                <a:ext cx="9525" cy="6350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0 h 20"/>
                  <a:gd name="T4" fmla="*/ 2147483647 w 33"/>
                  <a:gd name="T5" fmla="*/ 2147483647 h 20"/>
                  <a:gd name="T6" fmla="*/ 2147483647 w 33"/>
                  <a:gd name="T7" fmla="*/ 2147483647 h 20"/>
                  <a:gd name="T8" fmla="*/ 2147483647 w 33"/>
                  <a:gd name="T9" fmla="*/ 2147483647 h 20"/>
                  <a:gd name="T10" fmla="*/ 2147483647 w 33"/>
                  <a:gd name="T11" fmla="*/ 2147483647 h 20"/>
                  <a:gd name="T12" fmla="*/ 2147483647 w 33"/>
                  <a:gd name="T13" fmla="*/ 2147483647 h 20"/>
                  <a:gd name="T14" fmla="*/ 0 w 33"/>
                  <a:gd name="T15" fmla="*/ 2147483647 h 20"/>
                  <a:gd name="T16" fmla="*/ 2147483647 w 33"/>
                  <a:gd name="T17" fmla="*/ 2147483647 h 20"/>
                  <a:gd name="T18" fmla="*/ 2147483647 w 33"/>
                  <a:gd name="T19" fmla="*/ 2147483647 h 20"/>
                  <a:gd name="T20" fmla="*/ 2147483647 w 33"/>
                  <a:gd name="T21" fmla="*/ 2147483647 h 20"/>
                  <a:gd name="T22" fmla="*/ 2147483647 w 33"/>
                  <a:gd name="T23" fmla="*/ 2147483647 h 20"/>
                  <a:gd name="T24" fmla="*/ 2147483647 w 33"/>
                  <a:gd name="T25" fmla="*/ 2147483647 h 20"/>
                  <a:gd name="T26" fmla="*/ 2147483647 w 33"/>
                  <a:gd name="T27" fmla="*/ 2147483647 h 20"/>
                  <a:gd name="T28" fmla="*/ 2147483647 w 33"/>
                  <a:gd name="T29" fmla="*/ 2147483647 h 20"/>
                  <a:gd name="T30" fmla="*/ 2147483647 w 33"/>
                  <a:gd name="T31" fmla="*/ 2147483647 h 20"/>
                  <a:gd name="T32" fmla="*/ 2147483647 w 33"/>
                  <a:gd name="T33" fmla="*/ 2147483647 h 20"/>
                  <a:gd name="T34" fmla="*/ 2147483647 w 33"/>
                  <a:gd name="T35" fmla="*/ 2147483647 h 20"/>
                  <a:gd name="T36" fmla="*/ 2147483647 w 33"/>
                  <a:gd name="T37" fmla="*/ 2147483647 h 20"/>
                  <a:gd name="T38" fmla="*/ 2147483647 w 33"/>
                  <a:gd name="T39" fmla="*/ 2147483647 h 20"/>
                  <a:gd name="T40" fmla="*/ 2147483647 w 33"/>
                  <a:gd name="T41" fmla="*/ 2147483647 h 20"/>
                  <a:gd name="T42" fmla="*/ 2147483647 w 33"/>
                  <a:gd name="T43" fmla="*/ 2147483647 h 20"/>
                  <a:gd name="T44" fmla="*/ 2147483647 w 33"/>
                  <a:gd name="T45" fmla="*/ 2147483647 h 20"/>
                  <a:gd name="T46" fmla="*/ 2147483647 w 33"/>
                  <a:gd name="T47" fmla="*/ 2147483647 h 20"/>
                  <a:gd name="T48" fmla="*/ 2147483647 w 33"/>
                  <a:gd name="T49" fmla="*/ 2147483647 h 20"/>
                  <a:gd name="T50" fmla="*/ 2147483647 w 33"/>
                  <a:gd name="T51" fmla="*/ 2147483647 h 20"/>
                  <a:gd name="T52" fmla="*/ 2147483647 w 33"/>
                  <a:gd name="T53" fmla="*/ 2147483647 h 20"/>
                  <a:gd name="T54" fmla="*/ 2147483647 w 33"/>
                  <a:gd name="T55" fmla="*/ 0 h 20"/>
                  <a:gd name="T56" fmla="*/ 2147483647 w 33"/>
                  <a:gd name="T57" fmla="*/ 0 h 20"/>
                  <a:gd name="T58" fmla="*/ 2147483647 w 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0"/>
                  <a:gd name="T92" fmla="*/ 33 w 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18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3" y="8"/>
                    </a:lnTo>
                    <a:lnTo>
                      <a:pt x="33" y="6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8" name="Line 266"/>
              <p:cNvSpPr>
                <a:spLocks noChangeShapeType="1"/>
              </p:cNvSpPr>
              <p:nvPr/>
            </p:nvSpPr>
            <p:spPr bwMode="auto">
              <a:xfrm>
                <a:off x="3659188" y="1912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9" name="Freeform 267"/>
              <p:cNvSpPr>
                <a:spLocks/>
              </p:cNvSpPr>
              <p:nvPr/>
            </p:nvSpPr>
            <p:spPr bwMode="auto">
              <a:xfrm>
                <a:off x="3652838" y="1909763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2147483647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2147483647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2147483647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2147483647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2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4" y="41"/>
                    </a:lnTo>
                    <a:lnTo>
                      <a:pt x="6" y="43"/>
                    </a:lnTo>
                    <a:lnTo>
                      <a:pt x="9" y="46"/>
                    </a:lnTo>
                    <a:lnTo>
                      <a:pt x="12" y="46"/>
                    </a:lnTo>
                    <a:lnTo>
                      <a:pt x="15" y="46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21" y="41"/>
                    </a:lnTo>
                    <a:lnTo>
                      <a:pt x="21" y="3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0" name="Line 268"/>
              <p:cNvSpPr>
                <a:spLocks noChangeShapeType="1"/>
              </p:cNvSpPr>
              <p:nvPr/>
            </p:nvSpPr>
            <p:spPr bwMode="auto">
              <a:xfrm>
                <a:off x="3657601" y="1917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1" name="Freeform 269"/>
              <p:cNvSpPr>
                <a:spLocks/>
              </p:cNvSpPr>
              <p:nvPr/>
            </p:nvSpPr>
            <p:spPr bwMode="auto">
              <a:xfrm>
                <a:off x="3652838" y="1917701"/>
                <a:ext cx="74613" cy="6350"/>
              </a:xfrm>
              <a:custGeom>
                <a:avLst/>
                <a:gdLst>
                  <a:gd name="T0" fmla="*/ 2147483647 w 233"/>
                  <a:gd name="T1" fmla="*/ 0 h 20"/>
                  <a:gd name="T2" fmla="*/ 2147483647 w 233"/>
                  <a:gd name="T3" fmla="*/ 0 h 20"/>
                  <a:gd name="T4" fmla="*/ 2147483647 w 233"/>
                  <a:gd name="T5" fmla="*/ 0 h 20"/>
                  <a:gd name="T6" fmla="*/ 2147483647 w 233"/>
                  <a:gd name="T7" fmla="*/ 2147483647 h 20"/>
                  <a:gd name="T8" fmla="*/ 2147483647 w 233"/>
                  <a:gd name="T9" fmla="*/ 2147483647 h 20"/>
                  <a:gd name="T10" fmla="*/ 2147483647 w 233"/>
                  <a:gd name="T11" fmla="*/ 2147483647 h 20"/>
                  <a:gd name="T12" fmla="*/ 0 w 233"/>
                  <a:gd name="T13" fmla="*/ 2147483647 h 20"/>
                  <a:gd name="T14" fmla="*/ 0 w 233"/>
                  <a:gd name="T15" fmla="*/ 2147483647 h 20"/>
                  <a:gd name="T16" fmla="*/ 0 w 233"/>
                  <a:gd name="T17" fmla="*/ 2147483647 h 20"/>
                  <a:gd name="T18" fmla="*/ 2147483647 w 233"/>
                  <a:gd name="T19" fmla="*/ 2147483647 h 20"/>
                  <a:gd name="T20" fmla="*/ 2147483647 w 233"/>
                  <a:gd name="T21" fmla="*/ 2147483647 h 20"/>
                  <a:gd name="T22" fmla="*/ 2147483647 w 233"/>
                  <a:gd name="T23" fmla="*/ 2147483647 h 20"/>
                  <a:gd name="T24" fmla="*/ 2147483647 w 233"/>
                  <a:gd name="T25" fmla="*/ 2147483647 h 20"/>
                  <a:gd name="T26" fmla="*/ 2147483647 w 233"/>
                  <a:gd name="T27" fmla="*/ 2147483647 h 20"/>
                  <a:gd name="T28" fmla="*/ 2147483647 w 233"/>
                  <a:gd name="T29" fmla="*/ 2147483647 h 20"/>
                  <a:gd name="T30" fmla="*/ 2147483647 w 233"/>
                  <a:gd name="T31" fmla="*/ 2147483647 h 20"/>
                  <a:gd name="T32" fmla="*/ 2147483647 w 233"/>
                  <a:gd name="T33" fmla="*/ 2147483647 h 20"/>
                  <a:gd name="T34" fmla="*/ 2147483647 w 233"/>
                  <a:gd name="T35" fmla="*/ 2147483647 h 20"/>
                  <a:gd name="T36" fmla="*/ 2147483647 w 233"/>
                  <a:gd name="T37" fmla="*/ 2147483647 h 20"/>
                  <a:gd name="T38" fmla="*/ 2147483647 w 233"/>
                  <a:gd name="T39" fmla="*/ 2147483647 h 20"/>
                  <a:gd name="T40" fmla="*/ 2147483647 w 233"/>
                  <a:gd name="T41" fmla="*/ 2147483647 h 20"/>
                  <a:gd name="T42" fmla="*/ 2147483647 w 233"/>
                  <a:gd name="T43" fmla="*/ 2147483647 h 20"/>
                  <a:gd name="T44" fmla="*/ 2147483647 w 233"/>
                  <a:gd name="T45" fmla="*/ 2147483647 h 20"/>
                  <a:gd name="T46" fmla="*/ 2147483647 w 233"/>
                  <a:gd name="T47" fmla="*/ 2147483647 h 20"/>
                  <a:gd name="T48" fmla="*/ 2147483647 w 233"/>
                  <a:gd name="T49" fmla="*/ 2147483647 h 20"/>
                  <a:gd name="T50" fmla="*/ 2147483647 w 233"/>
                  <a:gd name="T51" fmla="*/ 2147483647 h 20"/>
                  <a:gd name="T52" fmla="*/ 2147483647 w 233"/>
                  <a:gd name="T53" fmla="*/ 0 h 20"/>
                  <a:gd name="T54" fmla="*/ 2147483647 w 233"/>
                  <a:gd name="T55" fmla="*/ 0 h 20"/>
                  <a:gd name="T56" fmla="*/ 2147483647 w 233"/>
                  <a:gd name="T57" fmla="*/ 0 h 20"/>
                  <a:gd name="T58" fmla="*/ 2147483647 w 2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3"/>
                  <a:gd name="T91" fmla="*/ 0 h 20"/>
                  <a:gd name="T92" fmla="*/ 233 w 2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3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9" y="20"/>
                    </a:lnTo>
                    <a:lnTo>
                      <a:pt x="219" y="20"/>
                    </a:lnTo>
                    <a:lnTo>
                      <a:pt x="229" y="20"/>
                    </a:lnTo>
                    <a:lnTo>
                      <a:pt x="229" y="17"/>
                    </a:lnTo>
                    <a:lnTo>
                      <a:pt x="231" y="17"/>
                    </a:lnTo>
                    <a:lnTo>
                      <a:pt x="231" y="15"/>
                    </a:lnTo>
                    <a:lnTo>
                      <a:pt x="233" y="15"/>
                    </a:lnTo>
                    <a:lnTo>
                      <a:pt x="233" y="11"/>
                    </a:lnTo>
                    <a:lnTo>
                      <a:pt x="233" y="9"/>
                    </a:lnTo>
                    <a:lnTo>
                      <a:pt x="233" y="5"/>
                    </a:lnTo>
                    <a:lnTo>
                      <a:pt x="231" y="3"/>
                    </a:lnTo>
                    <a:lnTo>
                      <a:pt x="229" y="0"/>
                    </a:lnTo>
                    <a:lnTo>
                      <a:pt x="2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2" name="Line 270"/>
              <p:cNvSpPr>
                <a:spLocks noChangeShapeType="1"/>
              </p:cNvSpPr>
              <p:nvPr/>
            </p:nvSpPr>
            <p:spPr bwMode="auto">
              <a:xfrm>
                <a:off x="3727451" y="1920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3" name="Freeform 271"/>
              <p:cNvSpPr>
                <a:spLocks/>
              </p:cNvSpPr>
              <p:nvPr/>
            </p:nvSpPr>
            <p:spPr bwMode="auto">
              <a:xfrm>
                <a:off x="3721101" y="1917701"/>
                <a:ext cx="6350" cy="14288"/>
              </a:xfrm>
              <a:custGeom>
                <a:avLst/>
                <a:gdLst>
                  <a:gd name="T0" fmla="*/ 2147483647 w 19"/>
                  <a:gd name="T1" fmla="*/ 2147483647 h 44"/>
                  <a:gd name="T2" fmla="*/ 2147483647 w 19"/>
                  <a:gd name="T3" fmla="*/ 2147483647 h 44"/>
                  <a:gd name="T4" fmla="*/ 2147483647 w 19"/>
                  <a:gd name="T5" fmla="*/ 2147483647 h 44"/>
                  <a:gd name="T6" fmla="*/ 2147483647 w 19"/>
                  <a:gd name="T7" fmla="*/ 2147483647 h 44"/>
                  <a:gd name="T8" fmla="*/ 2147483647 w 19"/>
                  <a:gd name="T9" fmla="*/ 2147483647 h 44"/>
                  <a:gd name="T10" fmla="*/ 2147483647 w 19"/>
                  <a:gd name="T11" fmla="*/ 0 h 44"/>
                  <a:gd name="T12" fmla="*/ 2147483647 w 19"/>
                  <a:gd name="T13" fmla="*/ 0 h 44"/>
                  <a:gd name="T14" fmla="*/ 2147483647 w 19"/>
                  <a:gd name="T15" fmla="*/ 0 h 44"/>
                  <a:gd name="T16" fmla="*/ 2147483647 w 19"/>
                  <a:gd name="T17" fmla="*/ 0 h 44"/>
                  <a:gd name="T18" fmla="*/ 2147483647 w 19"/>
                  <a:gd name="T19" fmla="*/ 0 h 44"/>
                  <a:gd name="T20" fmla="*/ 2147483647 w 19"/>
                  <a:gd name="T21" fmla="*/ 2147483647 h 44"/>
                  <a:gd name="T22" fmla="*/ 2147483647 w 19"/>
                  <a:gd name="T23" fmla="*/ 2147483647 h 44"/>
                  <a:gd name="T24" fmla="*/ 2147483647 w 19"/>
                  <a:gd name="T25" fmla="*/ 2147483647 h 44"/>
                  <a:gd name="T26" fmla="*/ 0 w 19"/>
                  <a:gd name="T27" fmla="*/ 2147483647 h 44"/>
                  <a:gd name="T28" fmla="*/ 0 w 19"/>
                  <a:gd name="T29" fmla="*/ 2147483647 h 44"/>
                  <a:gd name="T30" fmla="*/ 0 w 19"/>
                  <a:gd name="T31" fmla="*/ 2147483647 h 44"/>
                  <a:gd name="T32" fmla="*/ 2147483647 w 19"/>
                  <a:gd name="T33" fmla="*/ 2147483647 h 44"/>
                  <a:gd name="T34" fmla="*/ 2147483647 w 19"/>
                  <a:gd name="T35" fmla="*/ 2147483647 h 44"/>
                  <a:gd name="T36" fmla="*/ 2147483647 w 19"/>
                  <a:gd name="T37" fmla="*/ 2147483647 h 44"/>
                  <a:gd name="T38" fmla="*/ 2147483647 w 19"/>
                  <a:gd name="T39" fmla="*/ 2147483647 h 44"/>
                  <a:gd name="T40" fmla="*/ 2147483647 w 19"/>
                  <a:gd name="T41" fmla="*/ 2147483647 h 44"/>
                  <a:gd name="T42" fmla="*/ 2147483647 w 19"/>
                  <a:gd name="T43" fmla="*/ 2147483647 h 44"/>
                  <a:gd name="T44" fmla="*/ 2147483647 w 19"/>
                  <a:gd name="T45" fmla="*/ 2147483647 h 44"/>
                  <a:gd name="T46" fmla="*/ 2147483647 w 19"/>
                  <a:gd name="T47" fmla="*/ 2147483647 h 44"/>
                  <a:gd name="T48" fmla="*/ 2147483647 w 19"/>
                  <a:gd name="T49" fmla="*/ 2147483647 h 44"/>
                  <a:gd name="T50" fmla="*/ 2147483647 w 19"/>
                  <a:gd name="T51" fmla="*/ 2147483647 h 44"/>
                  <a:gd name="T52" fmla="*/ 2147483647 w 19"/>
                  <a:gd name="T53" fmla="*/ 2147483647 h 44"/>
                  <a:gd name="T54" fmla="*/ 2147483647 w 19"/>
                  <a:gd name="T55" fmla="*/ 2147483647 h 44"/>
                  <a:gd name="T56" fmla="*/ 2147483647 w 19"/>
                  <a:gd name="T57" fmla="*/ 2147483647 h 44"/>
                  <a:gd name="T58" fmla="*/ 2147483647 w 19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4"/>
                  <a:gd name="T92" fmla="*/ 19 w 19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4">
                    <a:moveTo>
                      <a:pt x="19" y="9"/>
                    </a:moveTo>
                    <a:lnTo>
                      <a:pt x="19" y="9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5" y="44"/>
                    </a:lnTo>
                    <a:lnTo>
                      <a:pt x="17" y="40"/>
                    </a:lnTo>
                    <a:lnTo>
                      <a:pt x="19" y="38"/>
                    </a:lnTo>
                    <a:lnTo>
                      <a:pt x="19" y="34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4" name="Line 272"/>
              <p:cNvSpPr>
                <a:spLocks noChangeShapeType="1"/>
              </p:cNvSpPr>
              <p:nvPr/>
            </p:nvSpPr>
            <p:spPr bwMode="auto">
              <a:xfrm>
                <a:off x="3724276" y="1925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5" name="Freeform 273"/>
              <p:cNvSpPr>
                <a:spLocks/>
              </p:cNvSpPr>
              <p:nvPr/>
            </p:nvSpPr>
            <p:spPr bwMode="auto">
              <a:xfrm>
                <a:off x="3721101" y="1925638"/>
                <a:ext cx="25400" cy="6350"/>
              </a:xfrm>
              <a:custGeom>
                <a:avLst/>
                <a:gdLst>
                  <a:gd name="T0" fmla="*/ 2147483647 w 81"/>
                  <a:gd name="T1" fmla="*/ 0 h 21"/>
                  <a:gd name="T2" fmla="*/ 2147483647 w 81"/>
                  <a:gd name="T3" fmla="*/ 0 h 21"/>
                  <a:gd name="T4" fmla="*/ 2147483647 w 81"/>
                  <a:gd name="T5" fmla="*/ 2147483647 h 21"/>
                  <a:gd name="T6" fmla="*/ 2147483647 w 81"/>
                  <a:gd name="T7" fmla="*/ 2147483647 h 21"/>
                  <a:gd name="T8" fmla="*/ 2147483647 w 81"/>
                  <a:gd name="T9" fmla="*/ 2147483647 h 21"/>
                  <a:gd name="T10" fmla="*/ 2147483647 w 81"/>
                  <a:gd name="T11" fmla="*/ 2147483647 h 21"/>
                  <a:gd name="T12" fmla="*/ 0 w 81"/>
                  <a:gd name="T13" fmla="*/ 2147483647 h 21"/>
                  <a:gd name="T14" fmla="*/ 0 w 81"/>
                  <a:gd name="T15" fmla="*/ 2147483647 h 21"/>
                  <a:gd name="T16" fmla="*/ 0 w 81"/>
                  <a:gd name="T17" fmla="*/ 2147483647 h 21"/>
                  <a:gd name="T18" fmla="*/ 2147483647 w 81"/>
                  <a:gd name="T19" fmla="*/ 2147483647 h 21"/>
                  <a:gd name="T20" fmla="*/ 2147483647 w 81"/>
                  <a:gd name="T21" fmla="*/ 2147483647 h 21"/>
                  <a:gd name="T22" fmla="*/ 2147483647 w 81"/>
                  <a:gd name="T23" fmla="*/ 2147483647 h 21"/>
                  <a:gd name="T24" fmla="*/ 2147483647 w 81"/>
                  <a:gd name="T25" fmla="*/ 2147483647 h 21"/>
                  <a:gd name="T26" fmla="*/ 2147483647 w 81"/>
                  <a:gd name="T27" fmla="*/ 2147483647 h 21"/>
                  <a:gd name="T28" fmla="*/ 2147483647 w 81"/>
                  <a:gd name="T29" fmla="*/ 2147483647 h 21"/>
                  <a:gd name="T30" fmla="*/ 2147483647 w 81"/>
                  <a:gd name="T31" fmla="*/ 2147483647 h 21"/>
                  <a:gd name="T32" fmla="*/ 2147483647 w 81"/>
                  <a:gd name="T33" fmla="*/ 2147483647 h 21"/>
                  <a:gd name="T34" fmla="*/ 2147483647 w 81"/>
                  <a:gd name="T35" fmla="*/ 2147483647 h 21"/>
                  <a:gd name="T36" fmla="*/ 2147483647 w 81"/>
                  <a:gd name="T37" fmla="*/ 2147483647 h 21"/>
                  <a:gd name="T38" fmla="*/ 2147483647 w 81"/>
                  <a:gd name="T39" fmla="*/ 2147483647 h 21"/>
                  <a:gd name="T40" fmla="*/ 2147483647 w 81"/>
                  <a:gd name="T41" fmla="*/ 2147483647 h 21"/>
                  <a:gd name="T42" fmla="*/ 2147483647 w 81"/>
                  <a:gd name="T43" fmla="*/ 2147483647 h 21"/>
                  <a:gd name="T44" fmla="*/ 2147483647 w 81"/>
                  <a:gd name="T45" fmla="*/ 2147483647 h 21"/>
                  <a:gd name="T46" fmla="*/ 2147483647 w 81"/>
                  <a:gd name="T47" fmla="*/ 2147483647 h 21"/>
                  <a:gd name="T48" fmla="*/ 2147483647 w 81"/>
                  <a:gd name="T49" fmla="*/ 2147483647 h 21"/>
                  <a:gd name="T50" fmla="*/ 2147483647 w 81"/>
                  <a:gd name="T51" fmla="*/ 2147483647 h 21"/>
                  <a:gd name="T52" fmla="*/ 2147483647 w 81"/>
                  <a:gd name="T53" fmla="*/ 2147483647 h 21"/>
                  <a:gd name="T54" fmla="*/ 2147483647 w 81"/>
                  <a:gd name="T55" fmla="*/ 0 h 21"/>
                  <a:gd name="T56" fmla="*/ 2147483647 w 81"/>
                  <a:gd name="T57" fmla="*/ 0 h 21"/>
                  <a:gd name="T58" fmla="*/ 2147483647 w 8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1"/>
                  <a:gd name="T91" fmla="*/ 0 h 21"/>
                  <a:gd name="T92" fmla="*/ 81 w 8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1" h="21">
                    <a:moveTo>
                      <a:pt x="11" y="0"/>
                    </a:moveTo>
                    <a:lnTo>
                      <a:pt x="9" y="0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9" y="21"/>
                    </a:lnTo>
                    <a:lnTo>
                      <a:pt x="69" y="21"/>
                    </a:lnTo>
                    <a:lnTo>
                      <a:pt x="75" y="21"/>
                    </a:lnTo>
                    <a:lnTo>
                      <a:pt x="77" y="17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1"/>
                    </a:lnTo>
                    <a:lnTo>
                      <a:pt x="81" y="9"/>
                    </a:lnTo>
                    <a:lnTo>
                      <a:pt x="81" y="6"/>
                    </a:lnTo>
                    <a:lnTo>
                      <a:pt x="77" y="3"/>
                    </a:lnTo>
                    <a:lnTo>
                      <a:pt x="75" y="3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6" name="Line 274"/>
              <p:cNvSpPr>
                <a:spLocks noChangeShapeType="1"/>
              </p:cNvSpPr>
              <p:nvPr/>
            </p:nvSpPr>
            <p:spPr bwMode="auto">
              <a:xfrm>
                <a:off x="3746501" y="19288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7" name="Freeform 275"/>
              <p:cNvSpPr>
                <a:spLocks/>
              </p:cNvSpPr>
              <p:nvPr/>
            </p:nvSpPr>
            <p:spPr bwMode="auto">
              <a:xfrm>
                <a:off x="3741738" y="1925638"/>
                <a:ext cx="4763" cy="14288"/>
              </a:xfrm>
              <a:custGeom>
                <a:avLst/>
                <a:gdLst>
                  <a:gd name="T0" fmla="*/ 2147483647 w 18"/>
                  <a:gd name="T1" fmla="*/ 2147483647 h 46"/>
                  <a:gd name="T2" fmla="*/ 2147483647 w 18"/>
                  <a:gd name="T3" fmla="*/ 2147483647 h 46"/>
                  <a:gd name="T4" fmla="*/ 2147483647 w 18"/>
                  <a:gd name="T5" fmla="*/ 2147483647 h 46"/>
                  <a:gd name="T6" fmla="*/ 2147483647 w 18"/>
                  <a:gd name="T7" fmla="*/ 2147483647 h 46"/>
                  <a:gd name="T8" fmla="*/ 2147483647 w 18"/>
                  <a:gd name="T9" fmla="*/ 2147483647 h 46"/>
                  <a:gd name="T10" fmla="*/ 2147483647 w 18"/>
                  <a:gd name="T11" fmla="*/ 2147483647 h 46"/>
                  <a:gd name="T12" fmla="*/ 2147483647 w 18"/>
                  <a:gd name="T13" fmla="*/ 0 h 46"/>
                  <a:gd name="T14" fmla="*/ 2147483647 w 18"/>
                  <a:gd name="T15" fmla="*/ 0 h 46"/>
                  <a:gd name="T16" fmla="*/ 2147483647 w 18"/>
                  <a:gd name="T17" fmla="*/ 0 h 46"/>
                  <a:gd name="T18" fmla="*/ 2147483647 w 18"/>
                  <a:gd name="T19" fmla="*/ 2147483647 h 46"/>
                  <a:gd name="T20" fmla="*/ 2147483647 w 18"/>
                  <a:gd name="T21" fmla="*/ 2147483647 h 46"/>
                  <a:gd name="T22" fmla="*/ 0 w 18"/>
                  <a:gd name="T23" fmla="*/ 2147483647 h 46"/>
                  <a:gd name="T24" fmla="*/ 0 w 18"/>
                  <a:gd name="T25" fmla="*/ 2147483647 h 46"/>
                  <a:gd name="T26" fmla="*/ 0 w 18"/>
                  <a:gd name="T27" fmla="*/ 2147483647 h 46"/>
                  <a:gd name="T28" fmla="*/ 0 w 18"/>
                  <a:gd name="T29" fmla="*/ 2147483647 h 46"/>
                  <a:gd name="T30" fmla="*/ 0 w 18"/>
                  <a:gd name="T31" fmla="*/ 2147483647 h 46"/>
                  <a:gd name="T32" fmla="*/ 0 w 18"/>
                  <a:gd name="T33" fmla="*/ 2147483647 h 46"/>
                  <a:gd name="T34" fmla="*/ 0 w 18"/>
                  <a:gd name="T35" fmla="*/ 2147483647 h 46"/>
                  <a:gd name="T36" fmla="*/ 2147483647 w 18"/>
                  <a:gd name="T37" fmla="*/ 2147483647 h 46"/>
                  <a:gd name="T38" fmla="*/ 2147483647 w 18"/>
                  <a:gd name="T39" fmla="*/ 2147483647 h 46"/>
                  <a:gd name="T40" fmla="*/ 2147483647 w 18"/>
                  <a:gd name="T41" fmla="*/ 2147483647 h 46"/>
                  <a:gd name="T42" fmla="*/ 2147483647 w 18"/>
                  <a:gd name="T43" fmla="*/ 2147483647 h 46"/>
                  <a:gd name="T44" fmla="*/ 2147483647 w 18"/>
                  <a:gd name="T45" fmla="*/ 2147483647 h 46"/>
                  <a:gd name="T46" fmla="*/ 2147483647 w 18"/>
                  <a:gd name="T47" fmla="*/ 2147483647 h 46"/>
                  <a:gd name="T48" fmla="*/ 2147483647 w 18"/>
                  <a:gd name="T49" fmla="*/ 2147483647 h 46"/>
                  <a:gd name="T50" fmla="*/ 2147483647 w 18"/>
                  <a:gd name="T51" fmla="*/ 2147483647 h 46"/>
                  <a:gd name="T52" fmla="*/ 2147483647 w 18"/>
                  <a:gd name="T53" fmla="*/ 2147483647 h 46"/>
                  <a:gd name="T54" fmla="*/ 2147483647 w 18"/>
                  <a:gd name="T55" fmla="*/ 2147483647 h 46"/>
                  <a:gd name="T56" fmla="*/ 2147483647 w 18"/>
                  <a:gd name="T57" fmla="*/ 2147483647 h 46"/>
                  <a:gd name="T58" fmla="*/ 2147483647 w 18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"/>
                  <a:gd name="T91" fmla="*/ 0 h 46"/>
                  <a:gd name="T92" fmla="*/ 18 w 18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" h="46">
                    <a:moveTo>
                      <a:pt x="18" y="11"/>
                    </a:moveTo>
                    <a:lnTo>
                      <a:pt x="18" y="9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3" y="43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8" y="40"/>
                    </a:lnTo>
                    <a:lnTo>
                      <a:pt x="18" y="37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8" name="Line 276"/>
              <p:cNvSpPr>
                <a:spLocks noChangeShapeType="1"/>
              </p:cNvSpPr>
              <p:nvPr/>
            </p:nvSpPr>
            <p:spPr bwMode="auto">
              <a:xfrm>
                <a:off x="3743326" y="19335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9" name="Freeform 277"/>
              <p:cNvSpPr>
                <a:spLocks/>
              </p:cNvSpPr>
              <p:nvPr/>
            </p:nvSpPr>
            <p:spPr bwMode="auto">
              <a:xfrm>
                <a:off x="3740151" y="1933576"/>
                <a:ext cx="25400" cy="6350"/>
              </a:xfrm>
              <a:custGeom>
                <a:avLst/>
                <a:gdLst>
                  <a:gd name="T0" fmla="*/ 2147483647 w 78"/>
                  <a:gd name="T1" fmla="*/ 0 h 20"/>
                  <a:gd name="T2" fmla="*/ 2147483647 w 78"/>
                  <a:gd name="T3" fmla="*/ 0 h 20"/>
                  <a:gd name="T4" fmla="*/ 2147483647 w 78"/>
                  <a:gd name="T5" fmla="*/ 0 h 20"/>
                  <a:gd name="T6" fmla="*/ 2147483647 w 78"/>
                  <a:gd name="T7" fmla="*/ 0 h 20"/>
                  <a:gd name="T8" fmla="*/ 2147483647 w 78"/>
                  <a:gd name="T9" fmla="*/ 2147483647 h 20"/>
                  <a:gd name="T10" fmla="*/ 2147483647 w 78"/>
                  <a:gd name="T11" fmla="*/ 2147483647 h 20"/>
                  <a:gd name="T12" fmla="*/ 2147483647 w 78"/>
                  <a:gd name="T13" fmla="*/ 2147483647 h 20"/>
                  <a:gd name="T14" fmla="*/ 0 w 78"/>
                  <a:gd name="T15" fmla="*/ 2147483647 h 20"/>
                  <a:gd name="T16" fmla="*/ 2147483647 w 78"/>
                  <a:gd name="T17" fmla="*/ 2147483647 h 20"/>
                  <a:gd name="T18" fmla="*/ 2147483647 w 78"/>
                  <a:gd name="T19" fmla="*/ 2147483647 h 20"/>
                  <a:gd name="T20" fmla="*/ 2147483647 w 78"/>
                  <a:gd name="T21" fmla="*/ 2147483647 h 20"/>
                  <a:gd name="T22" fmla="*/ 2147483647 w 78"/>
                  <a:gd name="T23" fmla="*/ 2147483647 h 20"/>
                  <a:gd name="T24" fmla="*/ 2147483647 w 78"/>
                  <a:gd name="T25" fmla="*/ 2147483647 h 20"/>
                  <a:gd name="T26" fmla="*/ 2147483647 w 78"/>
                  <a:gd name="T27" fmla="*/ 2147483647 h 20"/>
                  <a:gd name="T28" fmla="*/ 2147483647 w 78"/>
                  <a:gd name="T29" fmla="*/ 2147483647 h 20"/>
                  <a:gd name="T30" fmla="*/ 2147483647 w 78"/>
                  <a:gd name="T31" fmla="*/ 2147483647 h 20"/>
                  <a:gd name="T32" fmla="*/ 2147483647 w 78"/>
                  <a:gd name="T33" fmla="*/ 2147483647 h 20"/>
                  <a:gd name="T34" fmla="*/ 2147483647 w 78"/>
                  <a:gd name="T35" fmla="*/ 2147483647 h 20"/>
                  <a:gd name="T36" fmla="*/ 2147483647 w 78"/>
                  <a:gd name="T37" fmla="*/ 2147483647 h 20"/>
                  <a:gd name="T38" fmla="*/ 2147483647 w 78"/>
                  <a:gd name="T39" fmla="*/ 2147483647 h 20"/>
                  <a:gd name="T40" fmla="*/ 2147483647 w 78"/>
                  <a:gd name="T41" fmla="*/ 2147483647 h 20"/>
                  <a:gd name="T42" fmla="*/ 2147483647 w 78"/>
                  <a:gd name="T43" fmla="*/ 2147483647 h 20"/>
                  <a:gd name="T44" fmla="*/ 2147483647 w 78"/>
                  <a:gd name="T45" fmla="*/ 2147483647 h 20"/>
                  <a:gd name="T46" fmla="*/ 2147483647 w 78"/>
                  <a:gd name="T47" fmla="*/ 2147483647 h 20"/>
                  <a:gd name="T48" fmla="*/ 2147483647 w 78"/>
                  <a:gd name="T49" fmla="*/ 2147483647 h 20"/>
                  <a:gd name="T50" fmla="*/ 2147483647 w 78"/>
                  <a:gd name="T51" fmla="*/ 0 h 20"/>
                  <a:gd name="T52" fmla="*/ 2147483647 w 78"/>
                  <a:gd name="T53" fmla="*/ 0 h 20"/>
                  <a:gd name="T54" fmla="*/ 2147483647 w 78"/>
                  <a:gd name="T55" fmla="*/ 0 h 20"/>
                  <a:gd name="T56" fmla="*/ 2147483647 w 78"/>
                  <a:gd name="T57" fmla="*/ 0 h 20"/>
                  <a:gd name="T58" fmla="*/ 2147483647 w 7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8"/>
                  <a:gd name="T91" fmla="*/ 0 h 20"/>
                  <a:gd name="T92" fmla="*/ 78 w 7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8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6" y="17"/>
                    </a:lnTo>
                    <a:lnTo>
                      <a:pt x="9" y="20"/>
                    </a:lnTo>
                    <a:lnTo>
                      <a:pt x="64" y="20"/>
                    </a:lnTo>
                    <a:lnTo>
                      <a:pt x="69" y="20"/>
                    </a:lnTo>
                    <a:lnTo>
                      <a:pt x="72" y="17"/>
                    </a:lnTo>
                    <a:lnTo>
                      <a:pt x="75" y="17"/>
                    </a:lnTo>
                    <a:lnTo>
                      <a:pt x="75" y="14"/>
                    </a:lnTo>
                    <a:lnTo>
                      <a:pt x="78" y="14"/>
                    </a:lnTo>
                    <a:lnTo>
                      <a:pt x="78" y="11"/>
                    </a:lnTo>
                    <a:lnTo>
                      <a:pt x="78" y="9"/>
                    </a:lnTo>
                    <a:lnTo>
                      <a:pt x="78" y="6"/>
                    </a:lnTo>
                    <a:lnTo>
                      <a:pt x="75" y="3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0" name="Line 278"/>
              <p:cNvSpPr>
                <a:spLocks noChangeShapeType="1"/>
              </p:cNvSpPr>
              <p:nvPr/>
            </p:nvSpPr>
            <p:spPr bwMode="auto">
              <a:xfrm>
                <a:off x="3765551" y="19367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1" name="Freeform 279"/>
              <p:cNvSpPr>
                <a:spLocks/>
              </p:cNvSpPr>
              <p:nvPr/>
            </p:nvSpPr>
            <p:spPr bwMode="auto">
              <a:xfrm>
                <a:off x="3759201" y="1933576"/>
                <a:ext cx="6350" cy="12700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0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0 h 43"/>
                  <a:gd name="T22" fmla="*/ 2147483647 w 20"/>
                  <a:gd name="T23" fmla="*/ 2147483647 h 43"/>
                  <a:gd name="T24" fmla="*/ 2147483647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2147483647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9"/>
                    </a:moveTo>
                    <a:lnTo>
                      <a:pt x="20" y="6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17" y="40"/>
                    </a:lnTo>
                    <a:lnTo>
                      <a:pt x="20" y="38"/>
                    </a:lnTo>
                    <a:lnTo>
                      <a:pt x="20" y="34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2" name="Line 280"/>
              <p:cNvSpPr>
                <a:spLocks noChangeShapeType="1"/>
              </p:cNvSpPr>
              <p:nvPr/>
            </p:nvSpPr>
            <p:spPr bwMode="auto">
              <a:xfrm>
                <a:off x="3762376" y="1939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3" name="Freeform 281"/>
              <p:cNvSpPr>
                <a:spLocks/>
              </p:cNvSpPr>
              <p:nvPr/>
            </p:nvSpPr>
            <p:spPr bwMode="auto">
              <a:xfrm>
                <a:off x="3759201" y="1939926"/>
                <a:ext cx="58738" cy="6350"/>
              </a:xfrm>
              <a:custGeom>
                <a:avLst/>
                <a:gdLst>
                  <a:gd name="T0" fmla="*/ 2147483647 w 187"/>
                  <a:gd name="T1" fmla="*/ 0 h 21"/>
                  <a:gd name="T2" fmla="*/ 2147483647 w 187"/>
                  <a:gd name="T3" fmla="*/ 0 h 21"/>
                  <a:gd name="T4" fmla="*/ 2147483647 w 187"/>
                  <a:gd name="T5" fmla="*/ 2147483647 h 21"/>
                  <a:gd name="T6" fmla="*/ 2147483647 w 187"/>
                  <a:gd name="T7" fmla="*/ 2147483647 h 21"/>
                  <a:gd name="T8" fmla="*/ 2147483647 w 187"/>
                  <a:gd name="T9" fmla="*/ 2147483647 h 21"/>
                  <a:gd name="T10" fmla="*/ 2147483647 w 187"/>
                  <a:gd name="T11" fmla="*/ 2147483647 h 21"/>
                  <a:gd name="T12" fmla="*/ 0 w 187"/>
                  <a:gd name="T13" fmla="*/ 2147483647 h 21"/>
                  <a:gd name="T14" fmla="*/ 0 w 187"/>
                  <a:gd name="T15" fmla="*/ 2147483647 h 21"/>
                  <a:gd name="T16" fmla="*/ 0 w 187"/>
                  <a:gd name="T17" fmla="*/ 2147483647 h 21"/>
                  <a:gd name="T18" fmla="*/ 2147483647 w 187"/>
                  <a:gd name="T19" fmla="*/ 2147483647 h 21"/>
                  <a:gd name="T20" fmla="*/ 2147483647 w 187"/>
                  <a:gd name="T21" fmla="*/ 2147483647 h 21"/>
                  <a:gd name="T22" fmla="*/ 2147483647 w 187"/>
                  <a:gd name="T23" fmla="*/ 2147483647 h 21"/>
                  <a:gd name="T24" fmla="*/ 2147483647 w 187"/>
                  <a:gd name="T25" fmla="*/ 2147483647 h 21"/>
                  <a:gd name="T26" fmla="*/ 2147483647 w 187"/>
                  <a:gd name="T27" fmla="*/ 2147483647 h 21"/>
                  <a:gd name="T28" fmla="*/ 2147483647 w 187"/>
                  <a:gd name="T29" fmla="*/ 2147483647 h 21"/>
                  <a:gd name="T30" fmla="*/ 2147483647 w 187"/>
                  <a:gd name="T31" fmla="*/ 2147483647 h 21"/>
                  <a:gd name="T32" fmla="*/ 2147483647 w 187"/>
                  <a:gd name="T33" fmla="*/ 2147483647 h 21"/>
                  <a:gd name="T34" fmla="*/ 2147483647 w 187"/>
                  <a:gd name="T35" fmla="*/ 2147483647 h 21"/>
                  <a:gd name="T36" fmla="*/ 2147483647 w 187"/>
                  <a:gd name="T37" fmla="*/ 2147483647 h 21"/>
                  <a:gd name="T38" fmla="*/ 2147483647 w 187"/>
                  <a:gd name="T39" fmla="*/ 2147483647 h 21"/>
                  <a:gd name="T40" fmla="*/ 2147483647 w 187"/>
                  <a:gd name="T41" fmla="*/ 2147483647 h 21"/>
                  <a:gd name="T42" fmla="*/ 2147483647 w 187"/>
                  <a:gd name="T43" fmla="*/ 2147483647 h 21"/>
                  <a:gd name="T44" fmla="*/ 2147483647 w 187"/>
                  <a:gd name="T45" fmla="*/ 2147483647 h 21"/>
                  <a:gd name="T46" fmla="*/ 2147483647 w 187"/>
                  <a:gd name="T47" fmla="*/ 2147483647 h 21"/>
                  <a:gd name="T48" fmla="*/ 2147483647 w 187"/>
                  <a:gd name="T49" fmla="*/ 2147483647 h 21"/>
                  <a:gd name="T50" fmla="*/ 2147483647 w 187"/>
                  <a:gd name="T51" fmla="*/ 2147483647 h 21"/>
                  <a:gd name="T52" fmla="*/ 2147483647 w 187"/>
                  <a:gd name="T53" fmla="*/ 2147483647 h 21"/>
                  <a:gd name="T54" fmla="*/ 2147483647 w 187"/>
                  <a:gd name="T55" fmla="*/ 0 h 21"/>
                  <a:gd name="T56" fmla="*/ 2147483647 w 187"/>
                  <a:gd name="T57" fmla="*/ 0 h 21"/>
                  <a:gd name="T58" fmla="*/ 2147483647 w 18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7"/>
                  <a:gd name="T91" fmla="*/ 0 h 21"/>
                  <a:gd name="T92" fmla="*/ 187 w 18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7" h="21">
                    <a:moveTo>
                      <a:pt x="11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73" y="21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4" y="18"/>
                    </a:lnTo>
                    <a:lnTo>
                      <a:pt x="187" y="16"/>
                    </a:lnTo>
                    <a:lnTo>
                      <a:pt x="187" y="12"/>
                    </a:lnTo>
                    <a:lnTo>
                      <a:pt x="187" y="10"/>
                    </a:lnTo>
                    <a:lnTo>
                      <a:pt x="187" y="6"/>
                    </a:lnTo>
                    <a:lnTo>
                      <a:pt x="184" y="6"/>
                    </a:lnTo>
                    <a:lnTo>
                      <a:pt x="184" y="4"/>
                    </a:lnTo>
                    <a:lnTo>
                      <a:pt x="181" y="4"/>
                    </a:lnTo>
                    <a:lnTo>
                      <a:pt x="179" y="0"/>
                    </a:lnTo>
                    <a:lnTo>
                      <a:pt x="17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4" name="Line 282"/>
              <p:cNvSpPr>
                <a:spLocks noChangeShapeType="1"/>
              </p:cNvSpPr>
              <p:nvPr/>
            </p:nvSpPr>
            <p:spPr bwMode="auto">
              <a:xfrm>
                <a:off x="3817938" y="1944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5" name="Freeform 283"/>
              <p:cNvSpPr>
                <a:spLocks/>
              </p:cNvSpPr>
              <p:nvPr/>
            </p:nvSpPr>
            <p:spPr bwMode="auto">
              <a:xfrm>
                <a:off x="3811588" y="1939926"/>
                <a:ext cx="6350" cy="15875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2147483647 h 47"/>
                  <a:gd name="T10" fmla="*/ 2147483647 w 20"/>
                  <a:gd name="T11" fmla="*/ 2147483647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2147483647 h 47"/>
                  <a:gd name="T20" fmla="*/ 2147483647 w 20"/>
                  <a:gd name="T21" fmla="*/ 2147483647 h 47"/>
                  <a:gd name="T22" fmla="*/ 2147483647 w 20"/>
                  <a:gd name="T23" fmla="*/ 2147483647 h 47"/>
                  <a:gd name="T24" fmla="*/ 0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0 w 20"/>
                  <a:gd name="T33" fmla="*/ 2147483647 h 47"/>
                  <a:gd name="T34" fmla="*/ 2147483647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12"/>
                    </a:moveTo>
                    <a:lnTo>
                      <a:pt x="20" y="10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45"/>
                    </a:lnTo>
                    <a:lnTo>
                      <a:pt x="6" y="45"/>
                    </a:lnTo>
                    <a:lnTo>
                      <a:pt x="8" y="47"/>
                    </a:lnTo>
                    <a:lnTo>
                      <a:pt x="12" y="47"/>
                    </a:lnTo>
                    <a:lnTo>
                      <a:pt x="14" y="45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1"/>
                    </a:lnTo>
                    <a:lnTo>
                      <a:pt x="20" y="39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6" name="Line 284"/>
              <p:cNvSpPr>
                <a:spLocks noChangeShapeType="1"/>
              </p:cNvSpPr>
              <p:nvPr/>
            </p:nvSpPr>
            <p:spPr bwMode="auto">
              <a:xfrm>
                <a:off x="3814763" y="19494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7" name="Freeform 285"/>
              <p:cNvSpPr>
                <a:spLocks/>
              </p:cNvSpPr>
              <p:nvPr/>
            </p:nvSpPr>
            <p:spPr bwMode="auto">
              <a:xfrm>
                <a:off x="3811588" y="1949451"/>
                <a:ext cx="11113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0 h 20"/>
                  <a:gd name="T8" fmla="*/ 2147483647 w 37"/>
                  <a:gd name="T9" fmla="*/ 2147483647 h 20"/>
                  <a:gd name="T10" fmla="*/ 0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0 w 37"/>
                  <a:gd name="T19" fmla="*/ 2147483647 h 20"/>
                  <a:gd name="T20" fmla="*/ 2147483647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0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1" y="18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7" y="8"/>
                    </a:lnTo>
                    <a:lnTo>
                      <a:pt x="35" y="6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8" name="Line 286"/>
              <p:cNvSpPr>
                <a:spLocks noChangeShapeType="1"/>
              </p:cNvSpPr>
              <p:nvPr/>
            </p:nvSpPr>
            <p:spPr bwMode="auto">
              <a:xfrm>
                <a:off x="3822701" y="1951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9" name="Freeform 287"/>
              <p:cNvSpPr>
                <a:spLocks/>
              </p:cNvSpPr>
              <p:nvPr/>
            </p:nvSpPr>
            <p:spPr bwMode="auto">
              <a:xfrm>
                <a:off x="3816351" y="1949451"/>
                <a:ext cx="6350" cy="12700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0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0 h 43"/>
                  <a:gd name="T22" fmla="*/ 0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0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18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4" y="40"/>
                    </a:lnTo>
                    <a:lnTo>
                      <a:pt x="18" y="40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20" y="35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0" name="Line 288"/>
              <p:cNvSpPr>
                <a:spLocks noChangeShapeType="1"/>
              </p:cNvSpPr>
              <p:nvPr/>
            </p:nvSpPr>
            <p:spPr bwMode="auto">
              <a:xfrm>
                <a:off x="3819526" y="19558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1" name="Freeform 289"/>
              <p:cNvSpPr>
                <a:spLocks/>
              </p:cNvSpPr>
              <p:nvPr/>
            </p:nvSpPr>
            <p:spPr bwMode="auto">
              <a:xfrm>
                <a:off x="3816351" y="1955801"/>
                <a:ext cx="33338" cy="6350"/>
              </a:xfrm>
              <a:custGeom>
                <a:avLst/>
                <a:gdLst>
                  <a:gd name="T0" fmla="*/ 2147483647 w 104"/>
                  <a:gd name="T1" fmla="*/ 0 h 20"/>
                  <a:gd name="T2" fmla="*/ 2147483647 w 104"/>
                  <a:gd name="T3" fmla="*/ 0 h 20"/>
                  <a:gd name="T4" fmla="*/ 2147483647 w 104"/>
                  <a:gd name="T5" fmla="*/ 0 h 20"/>
                  <a:gd name="T6" fmla="*/ 2147483647 w 104"/>
                  <a:gd name="T7" fmla="*/ 2147483647 h 20"/>
                  <a:gd name="T8" fmla="*/ 0 w 104"/>
                  <a:gd name="T9" fmla="*/ 2147483647 h 20"/>
                  <a:gd name="T10" fmla="*/ 0 w 104"/>
                  <a:gd name="T11" fmla="*/ 2147483647 h 20"/>
                  <a:gd name="T12" fmla="*/ 0 w 104"/>
                  <a:gd name="T13" fmla="*/ 2147483647 h 20"/>
                  <a:gd name="T14" fmla="*/ 0 w 104"/>
                  <a:gd name="T15" fmla="*/ 2147483647 h 20"/>
                  <a:gd name="T16" fmla="*/ 0 w 104"/>
                  <a:gd name="T17" fmla="*/ 2147483647 h 20"/>
                  <a:gd name="T18" fmla="*/ 0 w 104"/>
                  <a:gd name="T19" fmla="*/ 2147483647 h 20"/>
                  <a:gd name="T20" fmla="*/ 0 w 104"/>
                  <a:gd name="T21" fmla="*/ 2147483647 h 20"/>
                  <a:gd name="T22" fmla="*/ 2147483647 w 104"/>
                  <a:gd name="T23" fmla="*/ 2147483647 h 20"/>
                  <a:gd name="T24" fmla="*/ 2147483647 w 104"/>
                  <a:gd name="T25" fmla="*/ 2147483647 h 20"/>
                  <a:gd name="T26" fmla="*/ 2147483647 w 104"/>
                  <a:gd name="T27" fmla="*/ 2147483647 h 20"/>
                  <a:gd name="T28" fmla="*/ 2147483647 w 104"/>
                  <a:gd name="T29" fmla="*/ 2147483647 h 20"/>
                  <a:gd name="T30" fmla="*/ 2147483647 w 104"/>
                  <a:gd name="T31" fmla="*/ 2147483647 h 20"/>
                  <a:gd name="T32" fmla="*/ 2147483647 w 104"/>
                  <a:gd name="T33" fmla="*/ 2147483647 h 20"/>
                  <a:gd name="T34" fmla="*/ 2147483647 w 104"/>
                  <a:gd name="T35" fmla="*/ 2147483647 h 20"/>
                  <a:gd name="T36" fmla="*/ 2147483647 w 104"/>
                  <a:gd name="T37" fmla="*/ 2147483647 h 20"/>
                  <a:gd name="T38" fmla="*/ 2147483647 w 104"/>
                  <a:gd name="T39" fmla="*/ 2147483647 h 20"/>
                  <a:gd name="T40" fmla="*/ 2147483647 w 104"/>
                  <a:gd name="T41" fmla="*/ 2147483647 h 20"/>
                  <a:gd name="T42" fmla="*/ 2147483647 w 104"/>
                  <a:gd name="T43" fmla="*/ 2147483647 h 20"/>
                  <a:gd name="T44" fmla="*/ 2147483647 w 104"/>
                  <a:gd name="T45" fmla="*/ 2147483647 h 20"/>
                  <a:gd name="T46" fmla="*/ 2147483647 w 104"/>
                  <a:gd name="T47" fmla="*/ 2147483647 h 20"/>
                  <a:gd name="T48" fmla="*/ 2147483647 w 104"/>
                  <a:gd name="T49" fmla="*/ 2147483647 h 20"/>
                  <a:gd name="T50" fmla="*/ 2147483647 w 104"/>
                  <a:gd name="T51" fmla="*/ 2147483647 h 20"/>
                  <a:gd name="T52" fmla="*/ 2147483647 w 104"/>
                  <a:gd name="T53" fmla="*/ 0 h 20"/>
                  <a:gd name="T54" fmla="*/ 2147483647 w 104"/>
                  <a:gd name="T55" fmla="*/ 0 h 20"/>
                  <a:gd name="T56" fmla="*/ 2147483647 w 104"/>
                  <a:gd name="T57" fmla="*/ 0 h 20"/>
                  <a:gd name="T58" fmla="*/ 2147483647 w 10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4"/>
                  <a:gd name="T91" fmla="*/ 0 h 20"/>
                  <a:gd name="T92" fmla="*/ 104 w 10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4" h="20">
                    <a:moveTo>
                      <a:pt x="9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20"/>
                    </a:lnTo>
                    <a:lnTo>
                      <a:pt x="90" y="20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101" y="17"/>
                    </a:lnTo>
                    <a:lnTo>
                      <a:pt x="104" y="14"/>
                    </a:lnTo>
                    <a:lnTo>
                      <a:pt x="104" y="12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1" y="3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9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2" name="Line 290"/>
              <p:cNvSpPr>
                <a:spLocks noChangeShapeType="1"/>
              </p:cNvSpPr>
              <p:nvPr/>
            </p:nvSpPr>
            <p:spPr bwMode="auto">
              <a:xfrm>
                <a:off x="3849688" y="1960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3" name="Freeform 291"/>
              <p:cNvSpPr>
                <a:spLocks/>
              </p:cNvSpPr>
              <p:nvPr/>
            </p:nvSpPr>
            <p:spPr bwMode="auto">
              <a:xfrm>
                <a:off x="3843338" y="1955801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0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0 h 46"/>
                  <a:gd name="T20" fmla="*/ 2147483647 w 20"/>
                  <a:gd name="T21" fmla="*/ 2147483647 h 46"/>
                  <a:gd name="T22" fmla="*/ 2147483647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2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8" y="46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20" y="40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4" name="Line 292"/>
              <p:cNvSpPr>
                <a:spLocks noChangeShapeType="1"/>
              </p:cNvSpPr>
              <p:nvPr/>
            </p:nvSpPr>
            <p:spPr bwMode="auto">
              <a:xfrm>
                <a:off x="3846513" y="19637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5" name="Freeform 293"/>
              <p:cNvSpPr>
                <a:spLocks/>
              </p:cNvSpPr>
              <p:nvPr/>
            </p:nvSpPr>
            <p:spPr bwMode="auto">
              <a:xfrm>
                <a:off x="3843338" y="1963738"/>
                <a:ext cx="7938" cy="6350"/>
              </a:xfrm>
              <a:custGeom>
                <a:avLst/>
                <a:gdLst>
                  <a:gd name="T0" fmla="*/ 2147483647 w 23"/>
                  <a:gd name="T1" fmla="*/ 0 h 17"/>
                  <a:gd name="T2" fmla="*/ 2147483647 w 23"/>
                  <a:gd name="T3" fmla="*/ 0 h 17"/>
                  <a:gd name="T4" fmla="*/ 2147483647 w 23"/>
                  <a:gd name="T5" fmla="*/ 0 h 17"/>
                  <a:gd name="T6" fmla="*/ 2147483647 w 23"/>
                  <a:gd name="T7" fmla="*/ 0 h 17"/>
                  <a:gd name="T8" fmla="*/ 2147483647 w 23"/>
                  <a:gd name="T9" fmla="*/ 2147483647 h 17"/>
                  <a:gd name="T10" fmla="*/ 0 w 23"/>
                  <a:gd name="T11" fmla="*/ 2147483647 h 17"/>
                  <a:gd name="T12" fmla="*/ 0 w 23"/>
                  <a:gd name="T13" fmla="*/ 2147483647 h 17"/>
                  <a:gd name="T14" fmla="*/ 0 w 23"/>
                  <a:gd name="T15" fmla="*/ 2147483647 h 17"/>
                  <a:gd name="T16" fmla="*/ 0 w 23"/>
                  <a:gd name="T17" fmla="*/ 2147483647 h 17"/>
                  <a:gd name="T18" fmla="*/ 0 w 23"/>
                  <a:gd name="T19" fmla="*/ 2147483647 h 17"/>
                  <a:gd name="T20" fmla="*/ 2147483647 w 23"/>
                  <a:gd name="T21" fmla="*/ 2147483647 h 17"/>
                  <a:gd name="T22" fmla="*/ 2147483647 w 23"/>
                  <a:gd name="T23" fmla="*/ 2147483647 h 17"/>
                  <a:gd name="T24" fmla="*/ 2147483647 w 23"/>
                  <a:gd name="T25" fmla="*/ 2147483647 h 17"/>
                  <a:gd name="T26" fmla="*/ 2147483647 w 23"/>
                  <a:gd name="T27" fmla="*/ 2147483647 h 17"/>
                  <a:gd name="T28" fmla="*/ 2147483647 w 23"/>
                  <a:gd name="T29" fmla="*/ 2147483647 h 17"/>
                  <a:gd name="T30" fmla="*/ 2147483647 w 23"/>
                  <a:gd name="T31" fmla="*/ 2147483647 h 17"/>
                  <a:gd name="T32" fmla="*/ 2147483647 w 23"/>
                  <a:gd name="T33" fmla="*/ 2147483647 h 17"/>
                  <a:gd name="T34" fmla="*/ 2147483647 w 23"/>
                  <a:gd name="T35" fmla="*/ 2147483647 h 17"/>
                  <a:gd name="T36" fmla="*/ 2147483647 w 23"/>
                  <a:gd name="T37" fmla="*/ 2147483647 h 17"/>
                  <a:gd name="T38" fmla="*/ 2147483647 w 23"/>
                  <a:gd name="T39" fmla="*/ 2147483647 h 17"/>
                  <a:gd name="T40" fmla="*/ 2147483647 w 23"/>
                  <a:gd name="T41" fmla="*/ 2147483647 h 17"/>
                  <a:gd name="T42" fmla="*/ 2147483647 w 23"/>
                  <a:gd name="T43" fmla="*/ 2147483647 h 17"/>
                  <a:gd name="T44" fmla="*/ 2147483647 w 23"/>
                  <a:gd name="T45" fmla="*/ 2147483647 h 17"/>
                  <a:gd name="T46" fmla="*/ 2147483647 w 23"/>
                  <a:gd name="T47" fmla="*/ 2147483647 h 17"/>
                  <a:gd name="T48" fmla="*/ 2147483647 w 23"/>
                  <a:gd name="T49" fmla="*/ 2147483647 h 17"/>
                  <a:gd name="T50" fmla="*/ 2147483647 w 23"/>
                  <a:gd name="T51" fmla="*/ 0 h 17"/>
                  <a:gd name="T52" fmla="*/ 2147483647 w 23"/>
                  <a:gd name="T53" fmla="*/ 0 h 17"/>
                  <a:gd name="T54" fmla="*/ 2147483647 w 23"/>
                  <a:gd name="T55" fmla="*/ 0 h 17"/>
                  <a:gd name="T56" fmla="*/ 2147483647 w 23"/>
                  <a:gd name="T57" fmla="*/ 0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7"/>
                  <a:gd name="T89" fmla="*/ 23 w 2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7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6" name="Line 294"/>
              <p:cNvSpPr>
                <a:spLocks noChangeShapeType="1"/>
              </p:cNvSpPr>
              <p:nvPr/>
            </p:nvSpPr>
            <p:spPr bwMode="auto">
              <a:xfrm>
                <a:off x="3851276" y="1966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7" name="Freeform 295"/>
              <p:cNvSpPr>
                <a:spLocks/>
              </p:cNvSpPr>
              <p:nvPr/>
            </p:nvSpPr>
            <p:spPr bwMode="auto">
              <a:xfrm>
                <a:off x="3844926" y="1963738"/>
                <a:ext cx="6350" cy="14288"/>
              </a:xfrm>
              <a:custGeom>
                <a:avLst/>
                <a:gdLst>
                  <a:gd name="T0" fmla="*/ 2147483647 w 21"/>
                  <a:gd name="T1" fmla="*/ 2147483647 h 43"/>
                  <a:gd name="T2" fmla="*/ 2147483647 w 21"/>
                  <a:gd name="T3" fmla="*/ 2147483647 h 43"/>
                  <a:gd name="T4" fmla="*/ 2147483647 w 21"/>
                  <a:gd name="T5" fmla="*/ 2147483647 h 43"/>
                  <a:gd name="T6" fmla="*/ 2147483647 w 21"/>
                  <a:gd name="T7" fmla="*/ 2147483647 h 43"/>
                  <a:gd name="T8" fmla="*/ 2147483647 w 21"/>
                  <a:gd name="T9" fmla="*/ 0 h 43"/>
                  <a:gd name="T10" fmla="*/ 2147483647 w 21"/>
                  <a:gd name="T11" fmla="*/ 0 h 43"/>
                  <a:gd name="T12" fmla="*/ 2147483647 w 21"/>
                  <a:gd name="T13" fmla="*/ 0 h 43"/>
                  <a:gd name="T14" fmla="*/ 2147483647 w 21"/>
                  <a:gd name="T15" fmla="*/ 0 h 43"/>
                  <a:gd name="T16" fmla="*/ 2147483647 w 21"/>
                  <a:gd name="T17" fmla="*/ 0 h 43"/>
                  <a:gd name="T18" fmla="*/ 2147483647 w 21"/>
                  <a:gd name="T19" fmla="*/ 0 h 43"/>
                  <a:gd name="T20" fmla="*/ 2147483647 w 21"/>
                  <a:gd name="T21" fmla="*/ 0 h 43"/>
                  <a:gd name="T22" fmla="*/ 0 w 21"/>
                  <a:gd name="T23" fmla="*/ 2147483647 h 43"/>
                  <a:gd name="T24" fmla="*/ 0 w 21"/>
                  <a:gd name="T25" fmla="*/ 2147483647 h 43"/>
                  <a:gd name="T26" fmla="*/ 0 w 21"/>
                  <a:gd name="T27" fmla="*/ 2147483647 h 43"/>
                  <a:gd name="T28" fmla="*/ 0 w 21"/>
                  <a:gd name="T29" fmla="*/ 2147483647 h 43"/>
                  <a:gd name="T30" fmla="*/ 0 w 21"/>
                  <a:gd name="T31" fmla="*/ 2147483647 h 43"/>
                  <a:gd name="T32" fmla="*/ 0 w 21"/>
                  <a:gd name="T33" fmla="*/ 2147483647 h 43"/>
                  <a:gd name="T34" fmla="*/ 0 w 21"/>
                  <a:gd name="T35" fmla="*/ 2147483647 h 43"/>
                  <a:gd name="T36" fmla="*/ 2147483647 w 21"/>
                  <a:gd name="T37" fmla="*/ 2147483647 h 43"/>
                  <a:gd name="T38" fmla="*/ 2147483647 w 21"/>
                  <a:gd name="T39" fmla="*/ 2147483647 h 43"/>
                  <a:gd name="T40" fmla="*/ 2147483647 w 21"/>
                  <a:gd name="T41" fmla="*/ 2147483647 h 43"/>
                  <a:gd name="T42" fmla="*/ 2147483647 w 21"/>
                  <a:gd name="T43" fmla="*/ 2147483647 h 43"/>
                  <a:gd name="T44" fmla="*/ 2147483647 w 21"/>
                  <a:gd name="T45" fmla="*/ 2147483647 h 43"/>
                  <a:gd name="T46" fmla="*/ 2147483647 w 21"/>
                  <a:gd name="T47" fmla="*/ 2147483647 h 43"/>
                  <a:gd name="T48" fmla="*/ 2147483647 w 21"/>
                  <a:gd name="T49" fmla="*/ 2147483647 h 43"/>
                  <a:gd name="T50" fmla="*/ 2147483647 w 21"/>
                  <a:gd name="T51" fmla="*/ 2147483647 h 43"/>
                  <a:gd name="T52" fmla="*/ 2147483647 w 21"/>
                  <a:gd name="T53" fmla="*/ 2147483647 h 43"/>
                  <a:gd name="T54" fmla="*/ 2147483647 w 21"/>
                  <a:gd name="T55" fmla="*/ 2147483647 h 43"/>
                  <a:gd name="T56" fmla="*/ 2147483647 w 21"/>
                  <a:gd name="T57" fmla="*/ 2147483647 h 43"/>
                  <a:gd name="T58" fmla="*/ 2147483647 w 21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3"/>
                  <a:gd name="T92" fmla="*/ 21 w 21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3">
                    <a:moveTo>
                      <a:pt x="21" y="8"/>
                    </a:moveTo>
                    <a:lnTo>
                      <a:pt x="21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4" y="40"/>
                    </a:lnTo>
                    <a:lnTo>
                      <a:pt x="6" y="43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5" y="43"/>
                    </a:lnTo>
                    <a:lnTo>
                      <a:pt x="15" y="40"/>
                    </a:lnTo>
                    <a:lnTo>
                      <a:pt x="18" y="40"/>
                    </a:lnTo>
                    <a:lnTo>
                      <a:pt x="18" y="37"/>
                    </a:lnTo>
                    <a:lnTo>
                      <a:pt x="21" y="35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8" name="Line 296"/>
              <p:cNvSpPr>
                <a:spLocks noChangeShapeType="1"/>
              </p:cNvSpPr>
              <p:nvPr/>
            </p:nvSpPr>
            <p:spPr bwMode="auto">
              <a:xfrm>
                <a:off x="3848101" y="19716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9" name="Freeform 297"/>
              <p:cNvSpPr>
                <a:spLocks/>
              </p:cNvSpPr>
              <p:nvPr/>
            </p:nvSpPr>
            <p:spPr bwMode="auto">
              <a:xfrm>
                <a:off x="3844926" y="1971676"/>
                <a:ext cx="23813" cy="6350"/>
              </a:xfrm>
              <a:custGeom>
                <a:avLst/>
                <a:gdLst>
                  <a:gd name="T0" fmla="*/ 2147483647 w 76"/>
                  <a:gd name="T1" fmla="*/ 0 h 20"/>
                  <a:gd name="T2" fmla="*/ 2147483647 w 76"/>
                  <a:gd name="T3" fmla="*/ 0 h 20"/>
                  <a:gd name="T4" fmla="*/ 2147483647 w 76"/>
                  <a:gd name="T5" fmla="*/ 0 h 20"/>
                  <a:gd name="T6" fmla="*/ 2147483647 w 76"/>
                  <a:gd name="T7" fmla="*/ 2147483647 h 20"/>
                  <a:gd name="T8" fmla="*/ 0 w 76"/>
                  <a:gd name="T9" fmla="*/ 2147483647 h 20"/>
                  <a:gd name="T10" fmla="*/ 0 w 76"/>
                  <a:gd name="T11" fmla="*/ 2147483647 h 20"/>
                  <a:gd name="T12" fmla="*/ 0 w 76"/>
                  <a:gd name="T13" fmla="*/ 2147483647 h 20"/>
                  <a:gd name="T14" fmla="*/ 0 w 76"/>
                  <a:gd name="T15" fmla="*/ 2147483647 h 20"/>
                  <a:gd name="T16" fmla="*/ 0 w 76"/>
                  <a:gd name="T17" fmla="*/ 2147483647 h 20"/>
                  <a:gd name="T18" fmla="*/ 0 w 76"/>
                  <a:gd name="T19" fmla="*/ 2147483647 h 20"/>
                  <a:gd name="T20" fmla="*/ 0 w 76"/>
                  <a:gd name="T21" fmla="*/ 2147483647 h 20"/>
                  <a:gd name="T22" fmla="*/ 2147483647 w 76"/>
                  <a:gd name="T23" fmla="*/ 2147483647 h 20"/>
                  <a:gd name="T24" fmla="*/ 2147483647 w 76"/>
                  <a:gd name="T25" fmla="*/ 2147483647 h 20"/>
                  <a:gd name="T26" fmla="*/ 2147483647 w 76"/>
                  <a:gd name="T27" fmla="*/ 2147483647 h 20"/>
                  <a:gd name="T28" fmla="*/ 2147483647 w 76"/>
                  <a:gd name="T29" fmla="*/ 2147483647 h 20"/>
                  <a:gd name="T30" fmla="*/ 2147483647 w 76"/>
                  <a:gd name="T31" fmla="*/ 2147483647 h 20"/>
                  <a:gd name="T32" fmla="*/ 2147483647 w 76"/>
                  <a:gd name="T33" fmla="*/ 2147483647 h 20"/>
                  <a:gd name="T34" fmla="*/ 2147483647 w 76"/>
                  <a:gd name="T35" fmla="*/ 2147483647 h 20"/>
                  <a:gd name="T36" fmla="*/ 2147483647 w 76"/>
                  <a:gd name="T37" fmla="*/ 2147483647 h 20"/>
                  <a:gd name="T38" fmla="*/ 2147483647 w 76"/>
                  <a:gd name="T39" fmla="*/ 2147483647 h 20"/>
                  <a:gd name="T40" fmla="*/ 2147483647 w 76"/>
                  <a:gd name="T41" fmla="*/ 2147483647 h 20"/>
                  <a:gd name="T42" fmla="*/ 2147483647 w 76"/>
                  <a:gd name="T43" fmla="*/ 2147483647 h 20"/>
                  <a:gd name="T44" fmla="*/ 2147483647 w 76"/>
                  <a:gd name="T45" fmla="*/ 2147483647 h 20"/>
                  <a:gd name="T46" fmla="*/ 2147483647 w 76"/>
                  <a:gd name="T47" fmla="*/ 2147483647 h 20"/>
                  <a:gd name="T48" fmla="*/ 2147483647 w 76"/>
                  <a:gd name="T49" fmla="*/ 2147483647 h 20"/>
                  <a:gd name="T50" fmla="*/ 2147483647 w 76"/>
                  <a:gd name="T51" fmla="*/ 2147483647 h 20"/>
                  <a:gd name="T52" fmla="*/ 2147483647 w 76"/>
                  <a:gd name="T53" fmla="*/ 0 h 20"/>
                  <a:gd name="T54" fmla="*/ 2147483647 w 76"/>
                  <a:gd name="T55" fmla="*/ 0 h 20"/>
                  <a:gd name="T56" fmla="*/ 2147483647 w 76"/>
                  <a:gd name="T57" fmla="*/ 0 h 20"/>
                  <a:gd name="T58" fmla="*/ 2147483647 w 7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"/>
                  <a:gd name="T91" fmla="*/ 0 h 20"/>
                  <a:gd name="T92" fmla="*/ 76 w 7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61" y="20"/>
                    </a:lnTo>
                    <a:lnTo>
                      <a:pt x="70" y="20"/>
                    </a:lnTo>
                    <a:lnTo>
                      <a:pt x="72" y="17"/>
                    </a:lnTo>
                    <a:lnTo>
                      <a:pt x="76" y="17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2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0" name="Line 298"/>
              <p:cNvSpPr>
                <a:spLocks noChangeShapeType="1"/>
              </p:cNvSpPr>
              <p:nvPr/>
            </p:nvSpPr>
            <p:spPr bwMode="auto">
              <a:xfrm>
                <a:off x="3868738" y="19748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1" name="Freeform 299"/>
              <p:cNvSpPr>
                <a:spLocks/>
              </p:cNvSpPr>
              <p:nvPr/>
            </p:nvSpPr>
            <p:spPr bwMode="auto">
              <a:xfrm>
                <a:off x="3862388" y="1971676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0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0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2147483647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2147483647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2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3" y="41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21" y="41"/>
                    </a:lnTo>
                    <a:lnTo>
                      <a:pt x="21" y="3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2" name="Line 300"/>
              <p:cNvSpPr>
                <a:spLocks noChangeShapeType="1"/>
              </p:cNvSpPr>
              <p:nvPr/>
            </p:nvSpPr>
            <p:spPr bwMode="auto">
              <a:xfrm>
                <a:off x="3865563" y="19796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3" name="Freeform 301"/>
              <p:cNvSpPr>
                <a:spLocks/>
              </p:cNvSpPr>
              <p:nvPr/>
            </p:nvSpPr>
            <p:spPr bwMode="auto">
              <a:xfrm>
                <a:off x="3862388" y="1979613"/>
                <a:ext cx="38100" cy="6350"/>
              </a:xfrm>
              <a:custGeom>
                <a:avLst/>
                <a:gdLst>
                  <a:gd name="T0" fmla="*/ 2147483647 w 122"/>
                  <a:gd name="T1" fmla="*/ 0 h 17"/>
                  <a:gd name="T2" fmla="*/ 2147483647 w 122"/>
                  <a:gd name="T3" fmla="*/ 0 h 17"/>
                  <a:gd name="T4" fmla="*/ 2147483647 w 122"/>
                  <a:gd name="T5" fmla="*/ 0 h 17"/>
                  <a:gd name="T6" fmla="*/ 2147483647 w 122"/>
                  <a:gd name="T7" fmla="*/ 0 h 17"/>
                  <a:gd name="T8" fmla="*/ 2147483647 w 122"/>
                  <a:gd name="T9" fmla="*/ 2147483647 h 17"/>
                  <a:gd name="T10" fmla="*/ 2147483647 w 122"/>
                  <a:gd name="T11" fmla="*/ 2147483647 h 17"/>
                  <a:gd name="T12" fmla="*/ 0 w 122"/>
                  <a:gd name="T13" fmla="*/ 2147483647 h 17"/>
                  <a:gd name="T14" fmla="*/ 0 w 122"/>
                  <a:gd name="T15" fmla="*/ 2147483647 h 17"/>
                  <a:gd name="T16" fmla="*/ 0 w 122"/>
                  <a:gd name="T17" fmla="*/ 2147483647 h 17"/>
                  <a:gd name="T18" fmla="*/ 2147483647 w 122"/>
                  <a:gd name="T19" fmla="*/ 2147483647 h 17"/>
                  <a:gd name="T20" fmla="*/ 2147483647 w 122"/>
                  <a:gd name="T21" fmla="*/ 2147483647 h 17"/>
                  <a:gd name="T22" fmla="*/ 2147483647 w 122"/>
                  <a:gd name="T23" fmla="*/ 2147483647 h 17"/>
                  <a:gd name="T24" fmla="*/ 2147483647 w 122"/>
                  <a:gd name="T25" fmla="*/ 2147483647 h 17"/>
                  <a:gd name="T26" fmla="*/ 2147483647 w 122"/>
                  <a:gd name="T27" fmla="*/ 2147483647 h 17"/>
                  <a:gd name="T28" fmla="*/ 2147483647 w 122"/>
                  <a:gd name="T29" fmla="*/ 2147483647 h 17"/>
                  <a:gd name="T30" fmla="*/ 2147483647 w 122"/>
                  <a:gd name="T31" fmla="*/ 2147483647 h 17"/>
                  <a:gd name="T32" fmla="*/ 2147483647 w 122"/>
                  <a:gd name="T33" fmla="*/ 2147483647 h 17"/>
                  <a:gd name="T34" fmla="*/ 2147483647 w 122"/>
                  <a:gd name="T35" fmla="*/ 2147483647 h 17"/>
                  <a:gd name="T36" fmla="*/ 2147483647 w 122"/>
                  <a:gd name="T37" fmla="*/ 2147483647 h 17"/>
                  <a:gd name="T38" fmla="*/ 2147483647 w 122"/>
                  <a:gd name="T39" fmla="*/ 2147483647 h 17"/>
                  <a:gd name="T40" fmla="*/ 2147483647 w 122"/>
                  <a:gd name="T41" fmla="*/ 2147483647 h 17"/>
                  <a:gd name="T42" fmla="*/ 2147483647 w 122"/>
                  <a:gd name="T43" fmla="*/ 2147483647 h 17"/>
                  <a:gd name="T44" fmla="*/ 2147483647 w 122"/>
                  <a:gd name="T45" fmla="*/ 2147483647 h 17"/>
                  <a:gd name="T46" fmla="*/ 2147483647 w 122"/>
                  <a:gd name="T47" fmla="*/ 2147483647 h 17"/>
                  <a:gd name="T48" fmla="*/ 2147483647 w 122"/>
                  <a:gd name="T49" fmla="*/ 2147483647 h 17"/>
                  <a:gd name="T50" fmla="*/ 2147483647 w 122"/>
                  <a:gd name="T51" fmla="*/ 0 h 17"/>
                  <a:gd name="T52" fmla="*/ 2147483647 w 122"/>
                  <a:gd name="T53" fmla="*/ 0 h 17"/>
                  <a:gd name="T54" fmla="*/ 2147483647 w 122"/>
                  <a:gd name="T55" fmla="*/ 0 h 17"/>
                  <a:gd name="T56" fmla="*/ 2147483647 w 122"/>
                  <a:gd name="T57" fmla="*/ 0 h 17"/>
                  <a:gd name="T58" fmla="*/ 2147483647 w 122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2"/>
                  <a:gd name="T91" fmla="*/ 0 h 17"/>
                  <a:gd name="T92" fmla="*/ 122 w 122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2" h="17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10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22" y="15"/>
                    </a:lnTo>
                    <a:lnTo>
                      <a:pt x="122" y="11"/>
                    </a:lnTo>
                    <a:lnTo>
                      <a:pt x="122" y="9"/>
                    </a:lnTo>
                    <a:lnTo>
                      <a:pt x="122" y="5"/>
                    </a:lnTo>
                    <a:lnTo>
                      <a:pt x="122" y="3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4" name="Line 302"/>
              <p:cNvSpPr>
                <a:spLocks noChangeShapeType="1"/>
              </p:cNvSpPr>
              <p:nvPr/>
            </p:nvSpPr>
            <p:spPr bwMode="auto">
              <a:xfrm>
                <a:off x="3900488" y="1982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5" name="Freeform 303"/>
              <p:cNvSpPr>
                <a:spLocks/>
              </p:cNvSpPr>
              <p:nvPr/>
            </p:nvSpPr>
            <p:spPr bwMode="auto">
              <a:xfrm>
                <a:off x="3894138" y="1979613"/>
                <a:ext cx="6350" cy="14288"/>
              </a:xfrm>
              <a:custGeom>
                <a:avLst/>
                <a:gdLst>
                  <a:gd name="T0" fmla="*/ 2147483647 w 18"/>
                  <a:gd name="T1" fmla="*/ 2147483647 h 43"/>
                  <a:gd name="T2" fmla="*/ 2147483647 w 18"/>
                  <a:gd name="T3" fmla="*/ 2147483647 h 43"/>
                  <a:gd name="T4" fmla="*/ 2147483647 w 18"/>
                  <a:gd name="T5" fmla="*/ 2147483647 h 43"/>
                  <a:gd name="T6" fmla="*/ 2147483647 w 18"/>
                  <a:gd name="T7" fmla="*/ 2147483647 h 43"/>
                  <a:gd name="T8" fmla="*/ 2147483647 w 18"/>
                  <a:gd name="T9" fmla="*/ 0 h 43"/>
                  <a:gd name="T10" fmla="*/ 2147483647 w 18"/>
                  <a:gd name="T11" fmla="*/ 0 h 43"/>
                  <a:gd name="T12" fmla="*/ 2147483647 w 18"/>
                  <a:gd name="T13" fmla="*/ 0 h 43"/>
                  <a:gd name="T14" fmla="*/ 2147483647 w 18"/>
                  <a:gd name="T15" fmla="*/ 0 h 43"/>
                  <a:gd name="T16" fmla="*/ 2147483647 w 18"/>
                  <a:gd name="T17" fmla="*/ 0 h 43"/>
                  <a:gd name="T18" fmla="*/ 2147483647 w 18"/>
                  <a:gd name="T19" fmla="*/ 0 h 43"/>
                  <a:gd name="T20" fmla="*/ 2147483647 w 18"/>
                  <a:gd name="T21" fmla="*/ 0 h 43"/>
                  <a:gd name="T22" fmla="*/ 0 w 18"/>
                  <a:gd name="T23" fmla="*/ 2147483647 h 43"/>
                  <a:gd name="T24" fmla="*/ 0 w 18"/>
                  <a:gd name="T25" fmla="*/ 2147483647 h 43"/>
                  <a:gd name="T26" fmla="*/ 0 w 18"/>
                  <a:gd name="T27" fmla="*/ 2147483647 h 43"/>
                  <a:gd name="T28" fmla="*/ 0 w 18"/>
                  <a:gd name="T29" fmla="*/ 2147483647 h 43"/>
                  <a:gd name="T30" fmla="*/ 0 w 18"/>
                  <a:gd name="T31" fmla="*/ 2147483647 h 43"/>
                  <a:gd name="T32" fmla="*/ 0 w 18"/>
                  <a:gd name="T33" fmla="*/ 2147483647 h 43"/>
                  <a:gd name="T34" fmla="*/ 0 w 18"/>
                  <a:gd name="T35" fmla="*/ 2147483647 h 43"/>
                  <a:gd name="T36" fmla="*/ 2147483647 w 18"/>
                  <a:gd name="T37" fmla="*/ 2147483647 h 43"/>
                  <a:gd name="T38" fmla="*/ 2147483647 w 18"/>
                  <a:gd name="T39" fmla="*/ 2147483647 h 43"/>
                  <a:gd name="T40" fmla="*/ 2147483647 w 18"/>
                  <a:gd name="T41" fmla="*/ 2147483647 h 43"/>
                  <a:gd name="T42" fmla="*/ 2147483647 w 18"/>
                  <a:gd name="T43" fmla="*/ 2147483647 h 43"/>
                  <a:gd name="T44" fmla="*/ 2147483647 w 18"/>
                  <a:gd name="T45" fmla="*/ 2147483647 h 43"/>
                  <a:gd name="T46" fmla="*/ 2147483647 w 18"/>
                  <a:gd name="T47" fmla="*/ 2147483647 h 43"/>
                  <a:gd name="T48" fmla="*/ 2147483647 w 18"/>
                  <a:gd name="T49" fmla="*/ 2147483647 h 43"/>
                  <a:gd name="T50" fmla="*/ 2147483647 w 18"/>
                  <a:gd name="T51" fmla="*/ 2147483647 h 43"/>
                  <a:gd name="T52" fmla="*/ 2147483647 w 18"/>
                  <a:gd name="T53" fmla="*/ 2147483647 h 43"/>
                  <a:gd name="T54" fmla="*/ 2147483647 w 18"/>
                  <a:gd name="T55" fmla="*/ 2147483647 h 43"/>
                  <a:gd name="T56" fmla="*/ 2147483647 w 18"/>
                  <a:gd name="T57" fmla="*/ 2147483647 h 43"/>
                  <a:gd name="T58" fmla="*/ 2147483647 w 18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"/>
                  <a:gd name="T91" fmla="*/ 0 h 43"/>
                  <a:gd name="T92" fmla="*/ 18 w 18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" h="43">
                    <a:moveTo>
                      <a:pt x="18" y="9"/>
                    </a:moveTo>
                    <a:lnTo>
                      <a:pt x="18" y="5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4" y="40"/>
                    </a:lnTo>
                    <a:lnTo>
                      <a:pt x="18" y="40"/>
                    </a:lnTo>
                    <a:lnTo>
                      <a:pt x="18" y="37"/>
                    </a:lnTo>
                    <a:lnTo>
                      <a:pt x="18" y="34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6" name="Line 304"/>
              <p:cNvSpPr>
                <a:spLocks noChangeShapeType="1"/>
              </p:cNvSpPr>
              <p:nvPr/>
            </p:nvSpPr>
            <p:spPr bwMode="auto">
              <a:xfrm>
                <a:off x="3897313" y="19875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7" name="Freeform 305"/>
              <p:cNvSpPr>
                <a:spLocks/>
              </p:cNvSpPr>
              <p:nvPr/>
            </p:nvSpPr>
            <p:spPr bwMode="auto">
              <a:xfrm>
                <a:off x="3894138" y="1987551"/>
                <a:ext cx="20638" cy="6350"/>
              </a:xfrm>
              <a:custGeom>
                <a:avLst/>
                <a:gdLst>
                  <a:gd name="T0" fmla="*/ 2147483647 w 66"/>
                  <a:gd name="T1" fmla="*/ 0 h 20"/>
                  <a:gd name="T2" fmla="*/ 2147483647 w 66"/>
                  <a:gd name="T3" fmla="*/ 0 h 20"/>
                  <a:gd name="T4" fmla="*/ 2147483647 w 66"/>
                  <a:gd name="T5" fmla="*/ 0 h 20"/>
                  <a:gd name="T6" fmla="*/ 2147483647 w 66"/>
                  <a:gd name="T7" fmla="*/ 2147483647 h 20"/>
                  <a:gd name="T8" fmla="*/ 2147483647 w 66"/>
                  <a:gd name="T9" fmla="*/ 2147483647 h 20"/>
                  <a:gd name="T10" fmla="*/ 2147483647 w 66"/>
                  <a:gd name="T11" fmla="*/ 2147483647 h 20"/>
                  <a:gd name="T12" fmla="*/ 2147483647 w 66"/>
                  <a:gd name="T13" fmla="*/ 2147483647 h 20"/>
                  <a:gd name="T14" fmla="*/ 0 w 66"/>
                  <a:gd name="T15" fmla="*/ 2147483647 h 20"/>
                  <a:gd name="T16" fmla="*/ 2147483647 w 66"/>
                  <a:gd name="T17" fmla="*/ 2147483647 h 20"/>
                  <a:gd name="T18" fmla="*/ 2147483647 w 66"/>
                  <a:gd name="T19" fmla="*/ 2147483647 h 20"/>
                  <a:gd name="T20" fmla="*/ 2147483647 w 66"/>
                  <a:gd name="T21" fmla="*/ 2147483647 h 20"/>
                  <a:gd name="T22" fmla="*/ 2147483647 w 66"/>
                  <a:gd name="T23" fmla="*/ 2147483647 h 20"/>
                  <a:gd name="T24" fmla="*/ 2147483647 w 66"/>
                  <a:gd name="T25" fmla="*/ 2147483647 h 20"/>
                  <a:gd name="T26" fmla="*/ 2147483647 w 66"/>
                  <a:gd name="T27" fmla="*/ 2147483647 h 20"/>
                  <a:gd name="T28" fmla="*/ 2147483647 w 66"/>
                  <a:gd name="T29" fmla="*/ 2147483647 h 20"/>
                  <a:gd name="T30" fmla="*/ 2147483647 w 66"/>
                  <a:gd name="T31" fmla="*/ 2147483647 h 20"/>
                  <a:gd name="T32" fmla="*/ 2147483647 w 66"/>
                  <a:gd name="T33" fmla="*/ 2147483647 h 20"/>
                  <a:gd name="T34" fmla="*/ 2147483647 w 66"/>
                  <a:gd name="T35" fmla="*/ 2147483647 h 20"/>
                  <a:gd name="T36" fmla="*/ 2147483647 w 66"/>
                  <a:gd name="T37" fmla="*/ 2147483647 h 20"/>
                  <a:gd name="T38" fmla="*/ 2147483647 w 66"/>
                  <a:gd name="T39" fmla="*/ 2147483647 h 20"/>
                  <a:gd name="T40" fmla="*/ 2147483647 w 66"/>
                  <a:gd name="T41" fmla="*/ 2147483647 h 20"/>
                  <a:gd name="T42" fmla="*/ 2147483647 w 66"/>
                  <a:gd name="T43" fmla="*/ 2147483647 h 20"/>
                  <a:gd name="T44" fmla="*/ 2147483647 w 66"/>
                  <a:gd name="T45" fmla="*/ 2147483647 h 20"/>
                  <a:gd name="T46" fmla="*/ 2147483647 w 66"/>
                  <a:gd name="T47" fmla="*/ 2147483647 h 20"/>
                  <a:gd name="T48" fmla="*/ 2147483647 w 66"/>
                  <a:gd name="T49" fmla="*/ 2147483647 h 20"/>
                  <a:gd name="T50" fmla="*/ 2147483647 w 66"/>
                  <a:gd name="T51" fmla="*/ 2147483647 h 20"/>
                  <a:gd name="T52" fmla="*/ 2147483647 w 66"/>
                  <a:gd name="T53" fmla="*/ 0 h 20"/>
                  <a:gd name="T54" fmla="*/ 2147483647 w 66"/>
                  <a:gd name="T55" fmla="*/ 0 h 20"/>
                  <a:gd name="T56" fmla="*/ 2147483647 w 66"/>
                  <a:gd name="T57" fmla="*/ 0 h 20"/>
                  <a:gd name="T58" fmla="*/ 2147483647 w 6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0"/>
                  <a:gd name="T92" fmla="*/ 66 w 6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52" y="20"/>
                    </a:lnTo>
                    <a:lnTo>
                      <a:pt x="60" y="20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8" name="Line 306"/>
              <p:cNvSpPr>
                <a:spLocks noChangeShapeType="1"/>
              </p:cNvSpPr>
              <p:nvPr/>
            </p:nvSpPr>
            <p:spPr bwMode="auto">
              <a:xfrm>
                <a:off x="3914776" y="1989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9" name="Freeform 307"/>
              <p:cNvSpPr>
                <a:spLocks/>
              </p:cNvSpPr>
              <p:nvPr/>
            </p:nvSpPr>
            <p:spPr bwMode="auto">
              <a:xfrm>
                <a:off x="3908426" y="1987551"/>
                <a:ext cx="6350" cy="12700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2147483647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2147483647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20" y="40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0" name="Line 308"/>
              <p:cNvSpPr>
                <a:spLocks noChangeShapeType="1"/>
              </p:cNvSpPr>
              <p:nvPr/>
            </p:nvSpPr>
            <p:spPr bwMode="auto">
              <a:xfrm>
                <a:off x="3911601" y="1993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1" name="Freeform 309"/>
              <p:cNvSpPr>
                <a:spLocks/>
              </p:cNvSpPr>
              <p:nvPr/>
            </p:nvSpPr>
            <p:spPr bwMode="auto">
              <a:xfrm>
                <a:off x="3908426" y="1993901"/>
                <a:ext cx="93663" cy="6350"/>
              </a:xfrm>
              <a:custGeom>
                <a:avLst/>
                <a:gdLst>
                  <a:gd name="T0" fmla="*/ 2147483647 w 294"/>
                  <a:gd name="T1" fmla="*/ 0 h 20"/>
                  <a:gd name="T2" fmla="*/ 2147483647 w 294"/>
                  <a:gd name="T3" fmla="*/ 2147483647 h 20"/>
                  <a:gd name="T4" fmla="*/ 2147483647 w 294"/>
                  <a:gd name="T5" fmla="*/ 2147483647 h 20"/>
                  <a:gd name="T6" fmla="*/ 2147483647 w 294"/>
                  <a:gd name="T7" fmla="*/ 2147483647 h 20"/>
                  <a:gd name="T8" fmla="*/ 2147483647 w 294"/>
                  <a:gd name="T9" fmla="*/ 2147483647 h 20"/>
                  <a:gd name="T10" fmla="*/ 2147483647 w 294"/>
                  <a:gd name="T11" fmla="*/ 2147483647 h 20"/>
                  <a:gd name="T12" fmla="*/ 0 w 294"/>
                  <a:gd name="T13" fmla="*/ 2147483647 h 20"/>
                  <a:gd name="T14" fmla="*/ 0 w 294"/>
                  <a:gd name="T15" fmla="*/ 2147483647 h 20"/>
                  <a:gd name="T16" fmla="*/ 0 w 294"/>
                  <a:gd name="T17" fmla="*/ 2147483647 h 20"/>
                  <a:gd name="T18" fmla="*/ 2147483647 w 294"/>
                  <a:gd name="T19" fmla="*/ 2147483647 h 20"/>
                  <a:gd name="T20" fmla="*/ 2147483647 w 294"/>
                  <a:gd name="T21" fmla="*/ 2147483647 h 20"/>
                  <a:gd name="T22" fmla="*/ 2147483647 w 294"/>
                  <a:gd name="T23" fmla="*/ 2147483647 h 20"/>
                  <a:gd name="T24" fmla="*/ 2147483647 w 294"/>
                  <a:gd name="T25" fmla="*/ 2147483647 h 20"/>
                  <a:gd name="T26" fmla="*/ 2147483647 w 294"/>
                  <a:gd name="T27" fmla="*/ 2147483647 h 20"/>
                  <a:gd name="T28" fmla="*/ 2147483647 w 294"/>
                  <a:gd name="T29" fmla="*/ 2147483647 h 20"/>
                  <a:gd name="T30" fmla="*/ 2147483647 w 294"/>
                  <a:gd name="T31" fmla="*/ 2147483647 h 20"/>
                  <a:gd name="T32" fmla="*/ 2147483647 w 294"/>
                  <a:gd name="T33" fmla="*/ 2147483647 h 20"/>
                  <a:gd name="T34" fmla="*/ 2147483647 w 294"/>
                  <a:gd name="T35" fmla="*/ 2147483647 h 20"/>
                  <a:gd name="T36" fmla="*/ 2147483647 w 294"/>
                  <a:gd name="T37" fmla="*/ 2147483647 h 20"/>
                  <a:gd name="T38" fmla="*/ 2147483647 w 294"/>
                  <a:gd name="T39" fmla="*/ 2147483647 h 20"/>
                  <a:gd name="T40" fmla="*/ 2147483647 w 294"/>
                  <a:gd name="T41" fmla="*/ 2147483647 h 20"/>
                  <a:gd name="T42" fmla="*/ 2147483647 w 294"/>
                  <a:gd name="T43" fmla="*/ 2147483647 h 20"/>
                  <a:gd name="T44" fmla="*/ 2147483647 w 294"/>
                  <a:gd name="T45" fmla="*/ 2147483647 h 20"/>
                  <a:gd name="T46" fmla="*/ 2147483647 w 294"/>
                  <a:gd name="T47" fmla="*/ 2147483647 h 20"/>
                  <a:gd name="T48" fmla="*/ 2147483647 w 294"/>
                  <a:gd name="T49" fmla="*/ 2147483647 h 20"/>
                  <a:gd name="T50" fmla="*/ 2147483647 w 294"/>
                  <a:gd name="T51" fmla="*/ 2147483647 h 20"/>
                  <a:gd name="T52" fmla="*/ 2147483647 w 294"/>
                  <a:gd name="T53" fmla="*/ 2147483647 h 20"/>
                  <a:gd name="T54" fmla="*/ 2147483647 w 294"/>
                  <a:gd name="T55" fmla="*/ 2147483647 h 20"/>
                  <a:gd name="T56" fmla="*/ 2147483647 w 294"/>
                  <a:gd name="T57" fmla="*/ 0 h 20"/>
                  <a:gd name="T58" fmla="*/ 2147483647 w 29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4"/>
                  <a:gd name="T91" fmla="*/ 0 h 20"/>
                  <a:gd name="T92" fmla="*/ 294 w 29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4" h="20">
                    <a:moveTo>
                      <a:pt x="12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80" y="20"/>
                    </a:lnTo>
                    <a:lnTo>
                      <a:pt x="286" y="20"/>
                    </a:lnTo>
                    <a:lnTo>
                      <a:pt x="288" y="20"/>
                    </a:lnTo>
                    <a:lnTo>
                      <a:pt x="291" y="17"/>
                    </a:lnTo>
                    <a:lnTo>
                      <a:pt x="291" y="14"/>
                    </a:lnTo>
                    <a:lnTo>
                      <a:pt x="294" y="12"/>
                    </a:lnTo>
                    <a:lnTo>
                      <a:pt x="291" y="8"/>
                    </a:lnTo>
                    <a:lnTo>
                      <a:pt x="291" y="6"/>
                    </a:lnTo>
                    <a:lnTo>
                      <a:pt x="288" y="2"/>
                    </a:lnTo>
                    <a:lnTo>
                      <a:pt x="286" y="2"/>
                    </a:lnTo>
                    <a:lnTo>
                      <a:pt x="28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2" name="Line 310"/>
              <p:cNvSpPr>
                <a:spLocks noChangeShapeType="1"/>
              </p:cNvSpPr>
              <p:nvPr/>
            </p:nvSpPr>
            <p:spPr bwMode="auto">
              <a:xfrm>
                <a:off x="4002088" y="1998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3" name="Freeform 311"/>
              <p:cNvSpPr>
                <a:spLocks/>
              </p:cNvSpPr>
              <p:nvPr/>
            </p:nvSpPr>
            <p:spPr bwMode="auto">
              <a:xfrm>
                <a:off x="3995738" y="1993901"/>
                <a:ext cx="6350" cy="15875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2147483647 h 46"/>
                  <a:gd name="T12" fmla="*/ 2147483647 w 20"/>
                  <a:gd name="T13" fmla="*/ 2147483647 h 46"/>
                  <a:gd name="T14" fmla="*/ 2147483647 w 20"/>
                  <a:gd name="T15" fmla="*/ 0 h 46"/>
                  <a:gd name="T16" fmla="*/ 2147483647 w 20"/>
                  <a:gd name="T17" fmla="*/ 2147483647 h 46"/>
                  <a:gd name="T18" fmla="*/ 2147483647 w 20"/>
                  <a:gd name="T19" fmla="*/ 2147483647 h 46"/>
                  <a:gd name="T20" fmla="*/ 2147483647 w 20"/>
                  <a:gd name="T21" fmla="*/ 2147483647 h 46"/>
                  <a:gd name="T22" fmla="*/ 0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0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2"/>
                    </a:moveTo>
                    <a:lnTo>
                      <a:pt x="17" y="8"/>
                    </a:lnTo>
                    <a:lnTo>
                      <a:pt x="17" y="6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4" name="Line 312"/>
              <p:cNvSpPr>
                <a:spLocks noChangeShapeType="1"/>
              </p:cNvSpPr>
              <p:nvPr/>
            </p:nvSpPr>
            <p:spPr bwMode="auto">
              <a:xfrm>
                <a:off x="3997326" y="20018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5" name="Freeform 313"/>
              <p:cNvSpPr>
                <a:spLocks/>
              </p:cNvSpPr>
              <p:nvPr/>
            </p:nvSpPr>
            <p:spPr bwMode="auto">
              <a:xfrm>
                <a:off x="3995738" y="2001838"/>
                <a:ext cx="25400" cy="7938"/>
              </a:xfrm>
              <a:custGeom>
                <a:avLst/>
                <a:gdLst>
                  <a:gd name="T0" fmla="*/ 2147483647 w 80"/>
                  <a:gd name="T1" fmla="*/ 0 h 21"/>
                  <a:gd name="T2" fmla="*/ 2147483647 w 80"/>
                  <a:gd name="T3" fmla="*/ 0 h 21"/>
                  <a:gd name="T4" fmla="*/ 2147483647 w 80"/>
                  <a:gd name="T5" fmla="*/ 0 h 21"/>
                  <a:gd name="T6" fmla="*/ 2147483647 w 80"/>
                  <a:gd name="T7" fmla="*/ 2147483647 h 21"/>
                  <a:gd name="T8" fmla="*/ 0 w 80"/>
                  <a:gd name="T9" fmla="*/ 2147483647 h 21"/>
                  <a:gd name="T10" fmla="*/ 0 w 80"/>
                  <a:gd name="T11" fmla="*/ 2147483647 h 21"/>
                  <a:gd name="T12" fmla="*/ 0 w 80"/>
                  <a:gd name="T13" fmla="*/ 2147483647 h 21"/>
                  <a:gd name="T14" fmla="*/ 0 w 80"/>
                  <a:gd name="T15" fmla="*/ 2147483647 h 21"/>
                  <a:gd name="T16" fmla="*/ 0 w 80"/>
                  <a:gd name="T17" fmla="*/ 2147483647 h 21"/>
                  <a:gd name="T18" fmla="*/ 0 w 80"/>
                  <a:gd name="T19" fmla="*/ 2147483647 h 21"/>
                  <a:gd name="T20" fmla="*/ 0 w 80"/>
                  <a:gd name="T21" fmla="*/ 2147483647 h 21"/>
                  <a:gd name="T22" fmla="*/ 2147483647 w 80"/>
                  <a:gd name="T23" fmla="*/ 2147483647 h 21"/>
                  <a:gd name="T24" fmla="*/ 2147483647 w 80"/>
                  <a:gd name="T25" fmla="*/ 2147483647 h 21"/>
                  <a:gd name="T26" fmla="*/ 2147483647 w 80"/>
                  <a:gd name="T27" fmla="*/ 2147483647 h 21"/>
                  <a:gd name="T28" fmla="*/ 2147483647 w 80"/>
                  <a:gd name="T29" fmla="*/ 2147483647 h 21"/>
                  <a:gd name="T30" fmla="*/ 2147483647 w 80"/>
                  <a:gd name="T31" fmla="*/ 2147483647 h 21"/>
                  <a:gd name="T32" fmla="*/ 2147483647 w 80"/>
                  <a:gd name="T33" fmla="*/ 2147483647 h 21"/>
                  <a:gd name="T34" fmla="*/ 2147483647 w 80"/>
                  <a:gd name="T35" fmla="*/ 2147483647 h 21"/>
                  <a:gd name="T36" fmla="*/ 2147483647 w 80"/>
                  <a:gd name="T37" fmla="*/ 2147483647 h 21"/>
                  <a:gd name="T38" fmla="*/ 2147483647 w 80"/>
                  <a:gd name="T39" fmla="*/ 2147483647 h 21"/>
                  <a:gd name="T40" fmla="*/ 2147483647 w 80"/>
                  <a:gd name="T41" fmla="*/ 2147483647 h 21"/>
                  <a:gd name="T42" fmla="*/ 2147483647 w 80"/>
                  <a:gd name="T43" fmla="*/ 2147483647 h 21"/>
                  <a:gd name="T44" fmla="*/ 2147483647 w 80"/>
                  <a:gd name="T45" fmla="*/ 2147483647 h 21"/>
                  <a:gd name="T46" fmla="*/ 2147483647 w 80"/>
                  <a:gd name="T47" fmla="*/ 2147483647 h 21"/>
                  <a:gd name="T48" fmla="*/ 2147483647 w 80"/>
                  <a:gd name="T49" fmla="*/ 2147483647 h 21"/>
                  <a:gd name="T50" fmla="*/ 2147483647 w 80"/>
                  <a:gd name="T51" fmla="*/ 2147483647 h 21"/>
                  <a:gd name="T52" fmla="*/ 2147483647 w 80"/>
                  <a:gd name="T53" fmla="*/ 0 h 21"/>
                  <a:gd name="T54" fmla="*/ 2147483647 w 80"/>
                  <a:gd name="T55" fmla="*/ 0 h 21"/>
                  <a:gd name="T56" fmla="*/ 2147483647 w 80"/>
                  <a:gd name="T57" fmla="*/ 0 h 21"/>
                  <a:gd name="T58" fmla="*/ 2147483647 w 8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0"/>
                  <a:gd name="T91" fmla="*/ 0 h 21"/>
                  <a:gd name="T92" fmla="*/ 80 w 8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0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66" y="21"/>
                    </a:lnTo>
                    <a:lnTo>
                      <a:pt x="74" y="21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78" y="4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6" name="Line 314"/>
              <p:cNvSpPr>
                <a:spLocks noChangeShapeType="1"/>
              </p:cNvSpPr>
              <p:nvPr/>
            </p:nvSpPr>
            <p:spPr bwMode="auto">
              <a:xfrm>
                <a:off x="4017963" y="20018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7" name="Freeform 315"/>
              <p:cNvSpPr>
                <a:spLocks/>
              </p:cNvSpPr>
              <p:nvPr/>
            </p:nvSpPr>
            <p:spPr bwMode="auto">
              <a:xfrm>
                <a:off x="4014788" y="2001838"/>
                <a:ext cx="14288" cy="7938"/>
              </a:xfrm>
              <a:custGeom>
                <a:avLst/>
                <a:gdLst>
                  <a:gd name="T0" fmla="*/ 2147483647 w 47"/>
                  <a:gd name="T1" fmla="*/ 0 h 21"/>
                  <a:gd name="T2" fmla="*/ 2147483647 w 47"/>
                  <a:gd name="T3" fmla="*/ 0 h 21"/>
                  <a:gd name="T4" fmla="*/ 2147483647 w 47"/>
                  <a:gd name="T5" fmla="*/ 0 h 21"/>
                  <a:gd name="T6" fmla="*/ 2147483647 w 47"/>
                  <a:gd name="T7" fmla="*/ 2147483647 h 21"/>
                  <a:gd name="T8" fmla="*/ 2147483647 w 47"/>
                  <a:gd name="T9" fmla="*/ 2147483647 h 21"/>
                  <a:gd name="T10" fmla="*/ 2147483647 w 47"/>
                  <a:gd name="T11" fmla="*/ 2147483647 h 21"/>
                  <a:gd name="T12" fmla="*/ 0 w 47"/>
                  <a:gd name="T13" fmla="*/ 2147483647 h 21"/>
                  <a:gd name="T14" fmla="*/ 0 w 47"/>
                  <a:gd name="T15" fmla="*/ 2147483647 h 21"/>
                  <a:gd name="T16" fmla="*/ 0 w 47"/>
                  <a:gd name="T17" fmla="*/ 2147483647 h 21"/>
                  <a:gd name="T18" fmla="*/ 2147483647 w 47"/>
                  <a:gd name="T19" fmla="*/ 2147483647 h 21"/>
                  <a:gd name="T20" fmla="*/ 2147483647 w 47"/>
                  <a:gd name="T21" fmla="*/ 2147483647 h 21"/>
                  <a:gd name="T22" fmla="*/ 2147483647 w 47"/>
                  <a:gd name="T23" fmla="*/ 2147483647 h 21"/>
                  <a:gd name="T24" fmla="*/ 2147483647 w 47"/>
                  <a:gd name="T25" fmla="*/ 2147483647 h 21"/>
                  <a:gd name="T26" fmla="*/ 2147483647 w 47"/>
                  <a:gd name="T27" fmla="*/ 2147483647 h 21"/>
                  <a:gd name="T28" fmla="*/ 2147483647 w 47"/>
                  <a:gd name="T29" fmla="*/ 2147483647 h 21"/>
                  <a:gd name="T30" fmla="*/ 2147483647 w 47"/>
                  <a:gd name="T31" fmla="*/ 2147483647 h 21"/>
                  <a:gd name="T32" fmla="*/ 2147483647 w 47"/>
                  <a:gd name="T33" fmla="*/ 2147483647 h 21"/>
                  <a:gd name="T34" fmla="*/ 2147483647 w 47"/>
                  <a:gd name="T35" fmla="*/ 2147483647 h 21"/>
                  <a:gd name="T36" fmla="*/ 2147483647 w 47"/>
                  <a:gd name="T37" fmla="*/ 2147483647 h 21"/>
                  <a:gd name="T38" fmla="*/ 2147483647 w 47"/>
                  <a:gd name="T39" fmla="*/ 2147483647 h 21"/>
                  <a:gd name="T40" fmla="*/ 2147483647 w 47"/>
                  <a:gd name="T41" fmla="*/ 2147483647 h 21"/>
                  <a:gd name="T42" fmla="*/ 2147483647 w 47"/>
                  <a:gd name="T43" fmla="*/ 2147483647 h 21"/>
                  <a:gd name="T44" fmla="*/ 2147483647 w 47"/>
                  <a:gd name="T45" fmla="*/ 2147483647 h 21"/>
                  <a:gd name="T46" fmla="*/ 2147483647 w 47"/>
                  <a:gd name="T47" fmla="*/ 2147483647 h 21"/>
                  <a:gd name="T48" fmla="*/ 2147483647 w 47"/>
                  <a:gd name="T49" fmla="*/ 2147483647 h 21"/>
                  <a:gd name="T50" fmla="*/ 2147483647 w 47"/>
                  <a:gd name="T51" fmla="*/ 2147483647 h 21"/>
                  <a:gd name="T52" fmla="*/ 2147483647 w 47"/>
                  <a:gd name="T53" fmla="*/ 0 h 21"/>
                  <a:gd name="T54" fmla="*/ 2147483647 w 47"/>
                  <a:gd name="T55" fmla="*/ 0 h 21"/>
                  <a:gd name="T56" fmla="*/ 2147483647 w 47"/>
                  <a:gd name="T57" fmla="*/ 0 h 21"/>
                  <a:gd name="T58" fmla="*/ 2147483647 w 4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21"/>
                  <a:gd name="T92" fmla="*/ 47 w 4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32" y="21"/>
                    </a:lnTo>
                    <a:lnTo>
                      <a:pt x="37" y="21"/>
                    </a:lnTo>
                    <a:lnTo>
                      <a:pt x="41" y="21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12"/>
                    </a:lnTo>
                    <a:lnTo>
                      <a:pt x="47" y="10"/>
                    </a:lnTo>
                    <a:lnTo>
                      <a:pt x="47" y="6"/>
                    </a:lnTo>
                    <a:lnTo>
                      <a:pt x="43" y="4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8" name="Line 316"/>
              <p:cNvSpPr>
                <a:spLocks noChangeShapeType="1"/>
              </p:cNvSpPr>
              <p:nvPr/>
            </p:nvSpPr>
            <p:spPr bwMode="auto">
              <a:xfrm>
                <a:off x="4025901" y="20018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9" name="Freeform 317"/>
              <p:cNvSpPr>
                <a:spLocks/>
              </p:cNvSpPr>
              <p:nvPr/>
            </p:nvSpPr>
            <p:spPr bwMode="auto">
              <a:xfrm>
                <a:off x="4022726" y="2001838"/>
                <a:ext cx="11113" cy="7938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0 h 21"/>
                  <a:gd name="T6" fmla="*/ 2147483647 w 35"/>
                  <a:gd name="T7" fmla="*/ 2147483647 h 21"/>
                  <a:gd name="T8" fmla="*/ 2147483647 w 35"/>
                  <a:gd name="T9" fmla="*/ 2147483647 h 21"/>
                  <a:gd name="T10" fmla="*/ 0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0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2147483647 h 21"/>
                  <a:gd name="T52" fmla="*/ 2147483647 w 35"/>
                  <a:gd name="T53" fmla="*/ 0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0" name="Line 318"/>
              <p:cNvSpPr>
                <a:spLocks noChangeShapeType="1"/>
              </p:cNvSpPr>
              <p:nvPr/>
            </p:nvSpPr>
            <p:spPr bwMode="auto">
              <a:xfrm>
                <a:off x="4033838" y="2005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1" name="Freeform 319"/>
              <p:cNvSpPr>
                <a:spLocks/>
              </p:cNvSpPr>
              <p:nvPr/>
            </p:nvSpPr>
            <p:spPr bwMode="auto">
              <a:xfrm>
                <a:off x="4027488" y="2001838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0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0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10"/>
                    </a:moveTo>
                    <a:lnTo>
                      <a:pt x="20" y="10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20" y="38"/>
                    </a:lnTo>
                    <a:lnTo>
                      <a:pt x="20" y="35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2" name="Line 320"/>
              <p:cNvSpPr>
                <a:spLocks noChangeShapeType="1"/>
              </p:cNvSpPr>
              <p:nvPr/>
            </p:nvSpPr>
            <p:spPr bwMode="auto">
              <a:xfrm>
                <a:off x="4030663" y="20097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3" name="Freeform 321"/>
              <p:cNvSpPr>
                <a:spLocks/>
              </p:cNvSpPr>
              <p:nvPr/>
            </p:nvSpPr>
            <p:spPr bwMode="auto">
              <a:xfrm>
                <a:off x="4027488" y="2009776"/>
                <a:ext cx="17463" cy="6350"/>
              </a:xfrm>
              <a:custGeom>
                <a:avLst/>
                <a:gdLst>
                  <a:gd name="T0" fmla="*/ 2147483647 w 57"/>
                  <a:gd name="T1" fmla="*/ 0 h 19"/>
                  <a:gd name="T2" fmla="*/ 2147483647 w 57"/>
                  <a:gd name="T3" fmla="*/ 2147483647 h 19"/>
                  <a:gd name="T4" fmla="*/ 2147483647 w 57"/>
                  <a:gd name="T5" fmla="*/ 2147483647 h 19"/>
                  <a:gd name="T6" fmla="*/ 2147483647 w 57"/>
                  <a:gd name="T7" fmla="*/ 2147483647 h 19"/>
                  <a:gd name="T8" fmla="*/ 0 w 57"/>
                  <a:gd name="T9" fmla="*/ 2147483647 h 19"/>
                  <a:gd name="T10" fmla="*/ 0 w 57"/>
                  <a:gd name="T11" fmla="*/ 2147483647 h 19"/>
                  <a:gd name="T12" fmla="*/ 0 w 57"/>
                  <a:gd name="T13" fmla="*/ 2147483647 h 19"/>
                  <a:gd name="T14" fmla="*/ 0 w 57"/>
                  <a:gd name="T15" fmla="*/ 2147483647 h 19"/>
                  <a:gd name="T16" fmla="*/ 0 w 57"/>
                  <a:gd name="T17" fmla="*/ 2147483647 h 19"/>
                  <a:gd name="T18" fmla="*/ 0 w 57"/>
                  <a:gd name="T19" fmla="*/ 2147483647 h 19"/>
                  <a:gd name="T20" fmla="*/ 0 w 57"/>
                  <a:gd name="T21" fmla="*/ 2147483647 h 19"/>
                  <a:gd name="T22" fmla="*/ 2147483647 w 57"/>
                  <a:gd name="T23" fmla="*/ 2147483647 h 19"/>
                  <a:gd name="T24" fmla="*/ 2147483647 w 57"/>
                  <a:gd name="T25" fmla="*/ 2147483647 h 19"/>
                  <a:gd name="T26" fmla="*/ 2147483647 w 57"/>
                  <a:gd name="T27" fmla="*/ 2147483647 h 19"/>
                  <a:gd name="T28" fmla="*/ 2147483647 w 57"/>
                  <a:gd name="T29" fmla="*/ 2147483647 h 19"/>
                  <a:gd name="T30" fmla="*/ 2147483647 w 57"/>
                  <a:gd name="T31" fmla="*/ 2147483647 h 19"/>
                  <a:gd name="T32" fmla="*/ 2147483647 w 57"/>
                  <a:gd name="T33" fmla="*/ 2147483647 h 19"/>
                  <a:gd name="T34" fmla="*/ 2147483647 w 57"/>
                  <a:gd name="T35" fmla="*/ 2147483647 h 19"/>
                  <a:gd name="T36" fmla="*/ 2147483647 w 57"/>
                  <a:gd name="T37" fmla="*/ 2147483647 h 19"/>
                  <a:gd name="T38" fmla="*/ 2147483647 w 57"/>
                  <a:gd name="T39" fmla="*/ 2147483647 h 19"/>
                  <a:gd name="T40" fmla="*/ 2147483647 w 57"/>
                  <a:gd name="T41" fmla="*/ 2147483647 h 19"/>
                  <a:gd name="T42" fmla="*/ 2147483647 w 57"/>
                  <a:gd name="T43" fmla="*/ 2147483647 h 19"/>
                  <a:gd name="T44" fmla="*/ 2147483647 w 57"/>
                  <a:gd name="T45" fmla="*/ 2147483647 h 19"/>
                  <a:gd name="T46" fmla="*/ 2147483647 w 57"/>
                  <a:gd name="T47" fmla="*/ 2147483647 h 19"/>
                  <a:gd name="T48" fmla="*/ 2147483647 w 57"/>
                  <a:gd name="T49" fmla="*/ 2147483647 h 19"/>
                  <a:gd name="T50" fmla="*/ 2147483647 w 57"/>
                  <a:gd name="T51" fmla="*/ 2147483647 h 19"/>
                  <a:gd name="T52" fmla="*/ 2147483647 w 57"/>
                  <a:gd name="T53" fmla="*/ 2147483647 h 19"/>
                  <a:gd name="T54" fmla="*/ 2147483647 w 57"/>
                  <a:gd name="T55" fmla="*/ 2147483647 h 19"/>
                  <a:gd name="T56" fmla="*/ 2147483647 w 57"/>
                  <a:gd name="T57" fmla="*/ 0 h 19"/>
                  <a:gd name="T58" fmla="*/ 2147483647 w 57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7"/>
                  <a:gd name="T91" fmla="*/ 0 h 19"/>
                  <a:gd name="T92" fmla="*/ 57 w 57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7" h="19">
                    <a:moveTo>
                      <a:pt x="8" y="0"/>
                    </a:moveTo>
                    <a:lnTo>
                      <a:pt x="6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6" y="19"/>
                    </a:lnTo>
                    <a:lnTo>
                      <a:pt x="43" y="19"/>
                    </a:lnTo>
                    <a:lnTo>
                      <a:pt x="49" y="19"/>
                    </a:lnTo>
                    <a:lnTo>
                      <a:pt x="51" y="19"/>
                    </a:lnTo>
                    <a:lnTo>
                      <a:pt x="54" y="19"/>
                    </a:lnTo>
                    <a:lnTo>
                      <a:pt x="54" y="17"/>
                    </a:lnTo>
                    <a:lnTo>
                      <a:pt x="57" y="14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4" name="Line 322"/>
              <p:cNvSpPr>
                <a:spLocks noChangeShapeType="1"/>
              </p:cNvSpPr>
              <p:nvPr/>
            </p:nvSpPr>
            <p:spPr bwMode="auto">
              <a:xfrm>
                <a:off x="4044951" y="20129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5" name="Freeform 323"/>
              <p:cNvSpPr>
                <a:spLocks/>
              </p:cNvSpPr>
              <p:nvPr/>
            </p:nvSpPr>
            <p:spPr bwMode="auto">
              <a:xfrm>
                <a:off x="4038601" y="2009776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2147483647 h 46"/>
                  <a:gd name="T12" fmla="*/ 2147483647 w 20"/>
                  <a:gd name="T13" fmla="*/ 2147483647 h 46"/>
                  <a:gd name="T14" fmla="*/ 2147483647 w 20"/>
                  <a:gd name="T15" fmla="*/ 0 h 46"/>
                  <a:gd name="T16" fmla="*/ 2147483647 w 20"/>
                  <a:gd name="T17" fmla="*/ 2147483647 h 46"/>
                  <a:gd name="T18" fmla="*/ 2147483647 w 20"/>
                  <a:gd name="T19" fmla="*/ 2147483647 h 46"/>
                  <a:gd name="T20" fmla="*/ 2147483647 w 20"/>
                  <a:gd name="T21" fmla="*/ 2147483647 h 46"/>
                  <a:gd name="T22" fmla="*/ 2147483647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1"/>
                    </a:moveTo>
                    <a:lnTo>
                      <a:pt x="20" y="8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2" y="43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7" y="43"/>
                    </a:lnTo>
                    <a:lnTo>
                      <a:pt x="20" y="40"/>
                    </a:lnTo>
                    <a:lnTo>
                      <a:pt x="20" y="37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6" name="Line 324"/>
              <p:cNvSpPr>
                <a:spLocks noChangeShapeType="1"/>
              </p:cNvSpPr>
              <p:nvPr/>
            </p:nvSpPr>
            <p:spPr bwMode="auto">
              <a:xfrm>
                <a:off x="4041776" y="2017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7" name="Freeform 325"/>
              <p:cNvSpPr>
                <a:spLocks/>
              </p:cNvSpPr>
              <p:nvPr/>
            </p:nvSpPr>
            <p:spPr bwMode="auto">
              <a:xfrm>
                <a:off x="4038601" y="2017713"/>
                <a:ext cx="46038" cy="6350"/>
              </a:xfrm>
              <a:custGeom>
                <a:avLst/>
                <a:gdLst>
                  <a:gd name="T0" fmla="*/ 2147483647 w 144"/>
                  <a:gd name="T1" fmla="*/ 0 h 21"/>
                  <a:gd name="T2" fmla="*/ 2147483647 w 144"/>
                  <a:gd name="T3" fmla="*/ 0 h 21"/>
                  <a:gd name="T4" fmla="*/ 2147483647 w 144"/>
                  <a:gd name="T5" fmla="*/ 0 h 21"/>
                  <a:gd name="T6" fmla="*/ 2147483647 w 144"/>
                  <a:gd name="T7" fmla="*/ 2147483647 h 21"/>
                  <a:gd name="T8" fmla="*/ 2147483647 w 144"/>
                  <a:gd name="T9" fmla="*/ 2147483647 h 21"/>
                  <a:gd name="T10" fmla="*/ 0 w 144"/>
                  <a:gd name="T11" fmla="*/ 2147483647 h 21"/>
                  <a:gd name="T12" fmla="*/ 0 w 144"/>
                  <a:gd name="T13" fmla="*/ 2147483647 h 21"/>
                  <a:gd name="T14" fmla="*/ 0 w 144"/>
                  <a:gd name="T15" fmla="*/ 2147483647 h 21"/>
                  <a:gd name="T16" fmla="*/ 0 w 144"/>
                  <a:gd name="T17" fmla="*/ 2147483647 h 21"/>
                  <a:gd name="T18" fmla="*/ 0 w 144"/>
                  <a:gd name="T19" fmla="*/ 2147483647 h 21"/>
                  <a:gd name="T20" fmla="*/ 2147483647 w 144"/>
                  <a:gd name="T21" fmla="*/ 2147483647 h 21"/>
                  <a:gd name="T22" fmla="*/ 2147483647 w 144"/>
                  <a:gd name="T23" fmla="*/ 2147483647 h 21"/>
                  <a:gd name="T24" fmla="*/ 2147483647 w 144"/>
                  <a:gd name="T25" fmla="*/ 2147483647 h 21"/>
                  <a:gd name="T26" fmla="*/ 2147483647 w 144"/>
                  <a:gd name="T27" fmla="*/ 2147483647 h 21"/>
                  <a:gd name="T28" fmla="*/ 2147483647 w 144"/>
                  <a:gd name="T29" fmla="*/ 2147483647 h 21"/>
                  <a:gd name="T30" fmla="*/ 2147483647 w 144"/>
                  <a:gd name="T31" fmla="*/ 2147483647 h 21"/>
                  <a:gd name="T32" fmla="*/ 2147483647 w 144"/>
                  <a:gd name="T33" fmla="*/ 2147483647 h 21"/>
                  <a:gd name="T34" fmla="*/ 2147483647 w 144"/>
                  <a:gd name="T35" fmla="*/ 2147483647 h 21"/>
                  <a:gd name="T36" fmla="*/ 2147483647 w 144"/>
                  <a:gd name="T37" fmla="*/ 2147483647 h 21"/>
                  <a:gd name="T38" fmla="*/ 2147483647 w 144"/>
                  <a:gd name="T39" fmla="*/ 2147483647 h 21"/>
                  <a:gd name="T40" fmla="*/ 2147483647 w 144"/>
                  <a:gd name="T41" fmla="*/ 2147483647 h 21"/>
                  <a:gd name="T42" fmla="*/ 2147483647 w 144"/>
                  <a:gd name="T43" fmla="*/ 2147483647 h 21"/>
                  <a:gd name="T44" fmla="*/ 2147483647 w 144"/>
                  <a:gd name="T45" fmla="*/ 2147483647 h 21"/>
                  <a:gd name="T46" fmla="*/ 2147483647 w 144"/>
                  <a:gd name="T47" fmla="*/ 2147483647 h 21"/>
                  <a:gd name="T48" fmla="*/ 2147483647 w 144"/>
                  <a:gd name="T49" fmla="*/ 2147483647 h 21"/>
                  <a:gd name="T50" fmla="*/ 2147483647 w 144"/>
                  <a:gd name="T51" fmla="*/ 2147483647 h 21"/>
                  <a:gd name="T52" fmla="*/ 2147483647 w 144"/>
                  <a:gd name="T53" fmla="*/ 0 h 21"/>
                  <a:gd name="T54" fmla="*/ 2147483647 w 144"/>
                  <a:gd name="T55" fmla="*/ 0 h 21"/>
                  <a:gd name="T56" fmla="*/ 2147483647 w 144"/>
                  <a:gd name="T57" fmla="*/ 0 h 21"/>
                  <a:gd name="T58" fmla="*/ 2147483647 w 14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4"/>
                  <a:gd name="T91" fmla="*/ 0 h 21"/>
                  <a:gd name="T92" fmla="*/ 144 w 14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4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30" y="21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2" y="15"/>
                    </a:lnTo>
                    <a:lnTo>
                      <a:pt x="144" y="12"/>
                    </a:lnTo>
                    <a:lnTo>
                      <a:pt x="144" y="9"/>
                    </a:lnTo>
                    <a:lnTo>
                      <a:pt x="142" y="6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8" name="Line 326"/>
              <p:cNvSpPr>
                <a:spLocks noChangeShapeType="1"/>
              </p:cNvSpPr>
              <p:nvPr/>
            </p:nvSpPr>
            <p:spPr bwMode="auto">
              <a:xfrm>
                <a:off x="4084638" y="20208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9" name="Freeform 327"/>
              <p:cNvSpPr>
                <a:spLocks/>
              </p:cNvSpPr>
              <p:nvPr/>
            </p:nvSpPr>
            <p:spPr bwMode="auto">
              <a:xfrm>
                <a:off x="4078288" y="2017713"/>
                <a:ext cx="6350" cy="14288"/>
              </a:xfrm>
              <a:custGeom>
                <a:avLst/>
                <a:gdLst>
                  <a:gd name="T0" fmla="*/ 2147483647 w 20"/>
                  <a:gd name="T1" fmla="*/ 2147483647 h 44"/>
                  <a:gd name="T2" fmla="*/ 2147483647 w 20"/>
                  <a:gd name="T3" fmla="*/ 2147483647 h 44"/>
                  <a:gd name="T4" fmla="*/ 2147483647 w 20"/>
                  <a:gd name="T5" fmla="*/ 2147483647 h 44"/>
                  <a:gd name="T6" fmla="*/ 2147483647 w 20"/>
                  <a:gd name="T7" fmla="*/ 2147483647 h 44"/>
                  <a:gd name="T8" fmla="*/ 2147483647 w 20"/>
                  <a:gd name="T9" fmla="*/ 2147483647 h 44"/>
                  <a:gd name="T10" fmla="*/ 2147483647 w 20"/>
                  <a:gd name="T11" fmla="*/ 0 h 44"/>
                  <a:gd name="T12" fmla="*/ 2147483647 w 20"/>
                  <a:gd name="T13" fmla="*/ 0 h 44"/>
                  <a:gd name="T14" fmla="*/ 2147483647 w 20"/>
                  <a:gd name="T15" fmla="*/ 0 h 44"/>
                  <a:gd name="T16" fmla="*/ 2147483647 w 20"/>
                  <a:gd name="T17" fmla="*/ 0 h 44"/>
                  <a:gd name="T18" fmla="*/ 2147483647 w 20"/>
                  <a:gd name="T19" fmla="*/ 0 h 44"/>
                  <a:gd name="T20" fmla="*/ 2147483647 w 20"/>
                  <a:gd name="T21" fmla="*/ 2147483647 h 44"/>
                  <a:gd name="T22" fmla="*/ 2147483647 w 20"/>
                  <a:gd name="T23" fmla="*/ 2147483647 h 44"/>
                  <a:gd name="T24" fmla="*/ 0 w 20"/>
                  <a:gd name="T25" fmla="*/ 2147483647 h 44"/>
                  <a:gd name="T26" fmla="*/ 0 w 20"/>
                  <a:gd name="T27" fmla="*/ 2147483647 h 44"/>
                  <a:gd name="T28" fmla="*/ 0 w 20"/>
                  <a:gd name="T29" fmla="*/ 2147483647 h 44"/>
                  <a:gd name="T30" fmla="*/ 0 w 20"/>
                  <a:gd name="T31" fmla="*/ 2147483647 h 44"/>
                  <a:gd name="T32" fmla="*/ 0 w 20"/>
                  <a:gd name="T33" fmla="*/ 2147483647 h 44"/>
                  <a:gd name="T34" fmla="*/ 2147483647 w 20"/>
                  <a:gd name="T35" fmla="*/ 2147483647 h 44"/>
                  <a:gd name="T36" fmla="*/ 2147483647 w 20"/>
                  <a:gd name="T37" fmla="*/ 2147483647 h 44"/>
                  <a:gd name="T38" fmla="*/ 2147483647 w 20"/>
                  <a:gd name="T39" fmla="*/ 2147483647 h 44"/>
                  <a:gd name="T40" fmla="*/ 2147483647 w 20"/>
                  <a:gd name="T41" fmla="*/ 2147483647 h 44"/>
                  <a:gd name="T42" fmla="*/ 2147483647 w 20"/>
                  <a:gd name="T43" fmla="*/ 2147483647 h 44"/>
                  <a:gd name="T44" fmla="*/ 2147483647 w 20"/>
                  <a:gd name="T45" fmla="*/ 2147483647 h 44"/>
                  <a:gd name="T46" fmla="*/ 2147483647 w 20"/>
                  <a:gd name="T47" fmla="*/ 2147483647 h 44"/>
                  <a:gd name="T48" fmla="*/ 2147483647 w 20"/>
                  <a:gd name="T49" fmla="*/ 2147483647 h 44"/>
                  <a:gd name="T50" fmla="*/ 2147483647 w 20"/>
                  <a:gd name="T51" fmla="*/ 2147483647 h 44"/>
                  <a:gd name="T52" fmla="*/ 2147483647 w 20"/>
                  <a:gd name="T53" fmla="*/ 2147483647 h 44"/>
                  <a:gd name="T54" fmla="*/ 2147483647 w 20"/>
                  <a:gd name="T55" fmla="*/ 2147483647 h 44"/>
                  <a:gd name="T56" fmla="*/ 2147483647 w 20"/>
                  <a:gd name="T57" fmla="*/ 2147483647 h 44"/>
                  <a:gd name="T58" fmla="*/ 2147483647 w 20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4"/>
                  <a:gd name="T92" fmla="*/ 20 w 20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4">
                    <a:moveTo>
                      <a:pt x="20" y="9"/>
                    </a:moveTo>
                    <a:lnTo>
                      <a:pt x="20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8" y="41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0" name="Line 328"/>
              <p:cNvSpPr>
                <a:spLocks noChangeShapeType="1"/>
              </p:cNvSpPr>
              <p:nvPr/>
            </p:nvSpPr>
            <p:spPr bwMode="auto">
              <a:xfrm>
                <a:off x="4081463" y="20256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1" name="Freeform 329"/>
              <p:cNvSpPr>
                <a:spLocks/>
              </p:cNvSpPr>
              <p:nvPr/>
            </p:nvSpPr>
            <p:spPr bwMode="auto">
              <a:xfrm>
                <a:off x="4078288" y="2025651"/>
                <a:ext cx="14288" cy="6350"/>
              </a:xfrm>
              <a:custGeom>
                <a:avLst/>
                <a:gdLst>
                  <a:gd name="T0" fmla="*/ 2147483647 w 45"/>
                  <a:gd name="T1" fmla="*/ 0 h 21"/>
                  <a:gd name="T2" fmla="*/ 2147483647 w 45"/>
                  <a:gd name="T3" fmla="*/ 2147483647 h 21"/>
                  <a:gd name="T4" fmla="*/ 2147483647 w 45"/>
                  <a:gd name="T5" fmla="*/ 2147483647 h 21"/>
                  <a:gd name="T6" fmla="*/ 2147483647 w 45"/>
                  <a:gd name="T7" fmla="*/ 2147483647 h 21"/>
                  <a:gd name="T8" fmla="*/ 2147483647 w 45"/>
                  <a:gd name="T9" fmla="*/ 2147483647 h 21"/>
                  <a:gd name="T10" fmla="*/ 0 w 45"/>
                  <a:gd name="T11" fmla="*/ 2147483647 h 21"/>
                  <a:gd name="T12" fmla="*/ 0 w 45"/>
                  <a:gd name="T13" fmla="*/ 2147483647 h 21"/>
                  <a:gd name="T14" fmla="*/ 0 w 45"/>
                  <a:gd name="T15" fmla="*/ 2147483647 h 21"/>
                  <a:gd name="T16" fmla="*/ 0 w 45"/>
                  <a:gd name="T17" fmla="*/ 2147483647 h 21"/>
                  <a:gd name="T18" fmla="*/ 0 w 45"/>
                  <a:gd name="T19" fmla="*/ 2147483647 h 21"/>
                  <a:gd name="T20" fmla="*/ 2147483647 w 45"/>
                  <a:gd name="T21" fmla="*/ 2147483647 h 21"/>
                  <a:gd name="T22" fmla="*/ 2147483647 w 45"/>
                  <a:gd name="T23" fmla="*/ 2147483647 h 21"/>
                  <a:gd name="T24" fmla="*/ 2147483647 w 45"/>
                  <a:gd name="T25" fmla="*/ 2147483647 h 21"/>
                  <a:gd name="T26" fmla="*/ 2147483647 w 45"/>
                  <a:gd name="T27" fmla="*/ 2147483647 h 21"/>
                  <a:gd name="T28" fmla="*/ 2147483647 w 45"/>
                  <a:gd name="T29" fmla="*/ 2147483647 h 21"/>
                  <a:gd name="T30" fmla="*/ 2147483647 w 45"/>
                  <a:gd name="T31" fmla="*/ 2147483647 h 21"/>
                  <a:gd name="T32" fmla="*/ 2147483647 w 45"/>
                  <a:gd name="T33" fmla="*/ 2147483647 h 21"/>
                  <a:gd name="T34" fmla="*/ 2147483647 w 45"/>
                  <a:gd name="T35" fmla="*/ 2147483647 h 21"/>
                  <a:gd name="T36" fmla="*/ 2147483647 w 45"/>
                  <a:gd name="T37" fmla="*/ 2147483647 h 21"/>
                  <a:gd name="T38" fmla="*/ 2147483647 w 45"/>
                  <a:gd name="T39" fmla="*/ 2147483647 h 21"/>
                  <a:gd name="T40" fmla="*/ 2147483647 w 45"/>
                  <a:gd name="T41" fmla="*/ 2147483647 h 21"/>
                  <a:gd name="T42" fmla="*/ 2147483647 w 45"/>
                  <a:gd name="T43" fmla="*/ 2147483647 h 21"/>
                  <a:gd name="T44" fmla="*/ 2147483647 w 45"/>
                  <a:gd name="T45" fmla="*/ 2147483647 h 21"/>
                  <a:gd name="T46" fmla="*/ 2147483647 w 45"/>
                  <a:gd name="T47" fmla="*/ 2147483647 h 21"/>
                  <a:gd name="T48" fmla="*/ 2147483647 w 45"/>
                  <a:gd name="T49" fmla="*/ 2147483647 h 21"/>
                  <a:gd name="T50" fmla="*/ 2147483647 w 45"/>
                  <a:gd name="T51" fmla="*/ 2147483647 h 21"/>
                  <a:gd name="T52" fmla="*/ 2147483647 w 45"/>
                  <a:gd name="T53" fmla="*/ 2147483647 h 21"/>
                  <a:gd name="T54" fmla="*/ 2147483647 w 45"/>
                  <a:gd name="T55" fmla="*/ 2147483647 h 21"/>
                  <a:gd name="T56" fmla="*/ 2147483647 w 45"/>
                  <a:gd name="T57" fmla="*/ 0 h 21"/>
                  <a:gd name="T58" fmla="*/ 2147483647 w 4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"/>
                  <a:gd name="T91" fmla="*/ 0 h 21"/>
                  <a:gd name="T92" fmla="*/ 45 w 4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" h="21">
                    <a:moveTo>
                      <a:pt x="8" y="0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34" y="21"/>
                    </a:lnTo>
                    <a:lnTo>
                      <a:pt x="40" y="21"/>
                    </a:lnTo>
                    <a:lnTo>
                      <a:pt x="43" y="21"/>
                    </a:lnTo>
                    <a:lnTo>
                      <a:pt x="45" y="18"/>
                    </a:lnTo>
                    <a:lnTo>
                      <a:pt x="45" y="15"/>
                    </a:lnTo>
                    <a:lnTo>
                      <a:pt x="45" y="12"/>
                    </a:lnTo>
                    <a:lnTo>
                      <a:pt x="45" y="10"/>
                    </a:lnTo>
                    <a:lnTo>
                      <a:pt x="45" y="6"/>
                    </a:lnTo>
                    <a:lnTo>
                      <a:pt x="43" y="4"/>
                    </a:lnTo>
                    <a:lnTo>
                      <a:pt x="40" y="4"/>
                    </a:lnTo>
                    <a:lnTo>
                      <a:pt x="3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2" name="Line 330"/>
              <p:cNvSpPr>
                <a:spLocks noChangeShapeType="1"/>
              </p:cNvSpPr>
              <p:nvPr/>
            </p:nvSpPr>
            <p:spPr bwMode="auto">
              <a:xfrm>
                <a:off x="4092576" y="20288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3" name="Freeform 331"/>
              <p:cNvSpPr>
                <a:spLocks/>
              </p:cNvSpPr>
              <p:nvPr/>
            </p:nvSpPr>
            <p:spPr bwMode="auto">
              <a:xfrm>
                <a:off x="4086226" y="2025651"/>
                <a:ext cx="6350" cy="14288"/>
              </a:xfrm>
              <a:custGeom>
                <a:avLst/>
                <a:gdLst>
                  <a:gd name="T0" fmla="*/ 2147483647 w 19"/>
                  <a:gd name="T1" fmla="*/ 2147483647 h 47"/>
                  <a:gd name="T2" fmla="*/ 2147483647 w 19"/>
                  <a:gd name="T3" fmla="*/ 2147483647 h 47"/>
                  <a:gd name="T4" fmla="*/ 2147483647 w 19"/>
                  <a:gd name="T5" fmla="*/ 2147483647 h 47"/>
                  <a:gd name="T6" fmla="*/ 2147483647 w 19"/>
                  <a:gd name="T7" fmla="*/ 2147483647 h 47"/>
                  <a:gd name="T8" fmla="*/ 2147483647 w 19"/>
                  <a:gd name="T9" fmla="*/ 2147483647 h 47"/>
                  <a:gd name="T10" fmla="*/ 2147483647 w 19"/>
                  <a:gd name="T11" fmla="*/ 2147483647 h 47"/>
                  <a:gd name="T12" fmla="*/ 2147483647 w 19"/>
                  <a:gd name="T13" fmla="*/ 2147483647 h 47"/>
                  <a:gd name="T14" fmla="*/ 2147483647 w 19"/>
                  <a:gd name="T15" fmla="*/ 0 h 47"/>
                  <a:gd name="T16" fmla="*/ 2147483647 w 19"/>
                  <a:gd name="T17" fmla="*/ 2147483647 h 47"/>
                  <a:gd name="T18" fmla="*/ 2147483647 w 19"/>
                  <a:gd name="T19" fmla="*/ 2147483647 h 47"/>
                  <a:gd name="T20" fmla="*/ 2147483647 w 19"/>
                  <a:gd name="T21" fmla="*/ 2147483647 h 47"/>
                  <a:gd name="T22" fmla="*/ 2147483647 w 19"/>
                  <a:gd name="T23" fmla="*/ 2147483647 h 47"/>
                  <a:gd name="T24" fmla="*/ 2147483647 w 19"/>
                  <a:gd name="T25" fmla="*/ 2147483647 h 47"/>
                  <a:gd name="T26" fmla="*/ 0 w 19"/>
                  <a:gd name="T27" fmla="*/ 2147483647 h 47"/>
                  <a:gd name="T28" fmla="*/ 0 w 19"/>
                  <a:gd name="T29" fmla="*/ 2147483647 h 47"/>
                  <a:gd name="T30" fmla="*/ 0 w 19"/>
                  <a:gd name="T31" fmla="*/ 2147483647 h 47"/>
                  <a:gd name="T32" fmla="*/ 2147483647 w 19"/>
                  <a:gd name="T33" fmla="*/ 2147483647 h 47"/>
                  <a:gd name="T34" fmla="*/ 2147483647 w 19"/>
                  <a:gd name="T35" fmla="*/ 2147483647 h 47"/>
                  <a:gd name="T36" fmla="*/ 2147483647 w 19"/>
                  <a:gd name="T37" fmla="*/ 2147483647 h 47"/>
                  <a:gd name="T38" fmla="*/ 2147483647 w 19"/>
                  <a:gd name="T39" fmla="*/ 2147483647 h 47"/>
                  <a:gd name="T40" fmla="*/ 2147483647 w 19"/>
                  <a:gd name="T41" fmla="*/ 2147483647 h 47"/>
                  <a:gd name="T42" fmla="*/ 2147483647 w 19"/>
                  <a:gd name="T43" fmla="*/ 2147483647 h 47"/>
                  <a:gd name="T44" fmla="*/ 2147483647 w 19"/>
                  <a:gd name="T45" fmla="*/ 2147483647 h 47"/>
                  <a:gd name="T46" fmla="*/ 2147483647 w 19"/>
                  <a:gd name="T47" fmla="*/ 2147483647 h 47"/>
                  <a:gd name="T48" fmla="*/ 2147483647 w 19"/>
                  <a:gd name="T49" fmla="*/ 2147483647 h 47"/>
                  <a:gd name="T50" fmla="*/ 2147483647 w 19"/>
                  <a:gd name="T51" fmla="*/ 2147483647 h 47"/>
                  <a:gd name="T52" fmla="*/ 2147483647 w 19"/>
                  <a:gd name="T53" fmla="*/ 2147483647 h 47"/>
                  <a:gd name="T54" fmla="*/ 2147483647 w 19"/>
                  <a:gd name="T55" fmla="*/ 2147483647 h 47"/>
                  <a:gd name="T56" fmla="*/ 2147483647 w 19"/>
                  <a:gd name="T57" fmla="*/ 2147483647 h 47"/>
                  <a:gd name="T58" fmla="*/ 2147483647 w 19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7"/>
                  <a:gd name="T92" fmla="*/ 19 w 19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7">
                    <a:moveTo>
                      <a:pt x="19" y="12"/>
                    </a:moveTo>
                    <a:lnTo>
                      <a:pt x="19" y="10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4" y="47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4" name="Line 332"/>
              <p:cNvSpPr>
                <a:spLocks noChangeShapeType="1"/>
              </p:cNvSpPr>
              <p:nvPr/>
            </p:nvSpPr>
            <p:spPr bwMode="auto">
              <a:xfrm>
                <a:off x="4090988" y="2033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5" name="Freeform 333"/>
              <p:cNvSpPr>
                <a:spLocks/>
              </p:cNvSpPr>
              <p:nvPr/>
            </p:nvSpPr>
            <p:spPr bwMode="auto">
              <a:xfrm>
                <a:off x="4086226" y="2033588"/>
                <a:ext cx="14288" cy="6350"/>
              </a:xfrm>
              <a:custGeom>
                <a:avLst/>
                <a:gdLst>
                  <a:gd name="T0" fmla="*/ 2147483647 w 43"/>
                  <a:gd name="T1" fmla="*/ 0 h 20"/>
                  <a:gd name="T2" fmla="*/ 2147483647 w 43"/>
                  <a:gd name="T3" fmla="*/ 0 h 20"/>
                  <a:gd name="T4" fmla="*/ 2147483647 w 43"/>
                  <a:gd name="T5" fmla="*/ 0 h 20"/>
                  <a:gd name="T6" fmla="*/ 2147483647 w 43"/>
                  <a:gd name="T7" fmla="*/ 2147483647 h 20"/>
                  <a:gd name="T8" fmla="*/ 2147483647 w 43"/>
                  <a:gd name="T9" fmla="*/ 2147483647 h 20"/>
                  <a:gd name="T10" fmla="*/ 2147483647 w 43"/>
                  <a:gd name="T11" fmla="*/ 2147483647 h 20"/>
                  <a:gd name="T12" fmla="*/ 0 w 43"/>
                  <a:gd name="T13" fmla="*/ 2147483647 h 20"/>
                  <a:gd name="T14" fmla="*/ 0 w 43"/>
                  <a:gd name="T15" fmla="*/ 2147483647 h 20"/>
                  <a:gd name="T16" fmla="*/ 0 w 43"/>
                  <a:gd name="T17" fmla="*/ 2147483647 h 20"/>
                  <a:gd name="T18" fmla="*/ 2147483647 w 43"/>
                  <a:gd name="T19" fmla="*/ 2147483647 h 20"/>
                  <a:gd name="T20" fmla="*/ 2147483647 w 43"/>
                  <a:gd name="T21" fmla="*/ 2147483647 h 20"/>
                  <a:gd name="T22" fmla="*/ 2147483647 w 43"/>
                  <a:gd name="T23" fmla="*/ 2147483647 h 20"/>
                  <a:gd name="T24" fmla="*/ 2147483647 w 43"/>
                  <a:gd name="T25" fmla="*/ 2147483647 h 20"/>
                  <a:gd name="T26" fmla="*/ 2147483647 w 43"/>
                  <a:gd name="T27" fmla="*/ 2147483647 h 20"/>
                  <a:gd name="T28" fmla="*/ 2147483647 w 43"/>
                  <a:gd name="T29" fmla="*/ 2147483647 h 20"/>
                  <a:gd name="T30" fmla="*/ 2147483647 w 43"/>
                  <a:gd name="T31" fmla="*/ 2147483647 h 20"/>
                  <a:gd name="T32" fmla="*/ 2147483647 w 43"/>
                  <a:gd name="T33" fmla="*/ 2147483647 h 20"/>
                  <a:gd name="T34" fmla="*/ 2147483647 w 43"/>
                  <a:gd name="T35" fmla="*/ 2147483647 h 20"/>
                  <a:gd name="T36" fmla="*/ 2147483647 w 43"/>
                  <a:gd name="T37" fmla="*/ 2147483647 h 20"/>
                  <a:gd name="T38" fmla="*/ 2147483647 w 43"/>
                  <a:gd name="T39" fmla="*/ 2147483647 h 20"/>
                  <a:gd name="T40" fmla="*/ 2147483647 w 43"/>
                  <a:gd name="T41" fmla="*/ 2147483647 h 20"/>
                  <a:gd name="T42" fmla="*/ 2147483647 w 43"/>
                  <a:gd name="T43" fmla="*/ 2147483647 h 20"/>
                  <a:gd name="T44" fmla="*/ 2147483647 w 43"/>
                  <a:gd name="T45" fmla="*/ 2147483647 h 20"/>
                  <a:gd name="T46" fmla="*/ 2147483647 w 43"/>
                  <a:gd name="T47" fmla="*/ 2147483647 h 20"/>
                  <a:gd name="T48" fmla="*/ 2147483647 w 43"/>
                  <a:gd name="T49" fmla="*/ 2147483647 h 20"/>
                  <a:gd name="T50" fmla="*/ 2147483647 w 43"/>
                  <a:gd name="T51" fmla="*/ 2147483647 h 20"/>
                  <a:gd name="T52" fmla="*/ 2147483647 w 43"/>
                  <a:gd name="T53" fmla="*/ 0 h 20"/>
                  <a:gd name="T54" fmla="*/ 2147483647 w 43"/>
                  <a:gd name="T55" fmla="*/ 0 h 20"/>
                  <a:gd name="T56" fmla="*/ 2147483647 w 43"/>
                  <a:gd name="T57" fmla="*/ 0 h 20"/>
                  <a:gd name="T58" fmla="*/ 2147483647 w 4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0"/>
                  <a:gd name="T92" fmla="*/ 43 w 4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9" y="20"/>
                    </a:lnTo>
                    <a:lnTo>
                      <a:pt x="35" y="20"/>
                    </a:lnTo>
                    <a:lnTo>
                      <a:pt x="37" y="20"/>
                    </a:lnTo>
                    <a:lnTo>
                      <a:pt x="40" y="16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43" y="8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6" name="Line 334"/>
              <p:cNvSpPr>
                <a:spLocks noChangeShapeType="1"/>
              </p:cNvSpPr>
              <p:nvPr/>
            </p:nvSpPr>
            <p:spPr bwMode="auto">
              <a:xfrm>
                <a:off x="4100513" y="20367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7" name="Freeform 335"/>
              <p:cNvSpPr>
                <a:spLocks/>
              </p:cNvSpPr>
              <p:nvPr/>
            </p:nvSpPr>
            <p:spPr bwMode="auto">
              <a:xfrm>
                <a:off x="4094163" y="2033588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2147483647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2147483647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40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20" y="37"/>
                    </a:lnTo>
                    <a:lnTo>
                      <a:pt x="20" y="34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8" name="Line 336"/>
              <p:cNvSpPr>
                <a:spLocks noChangeShapeType="1"/>
              </p:cNvSpPr>
              <p:nvPr/>
            </p:nvSpPr>
            <p:spPr bwMode="auto">
              <a:xfrm>
                <a:off x="4097338" y="20415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9" name="Freeform 337"/>
              <p:cNvSpPr>
                <a:spLocks/>
              </p:cNvSpPr>
              <p:nvPr/>
            </p:nvSpPr>
            <p:spPr bwMode="auto">
              <a:xfrm>
                <a:off x="4094163" y="2041526"/>
                <a:ext cx="23813" cy="6350"/>
              </a:xfrm>
              <a:custGeom>
                <a:avLst/>
                <a:gdLst>
                  <a:gd name="T0" fmla="*/ 2147483647 w 74"/>
                  <a:gd name="T1" fmla="*/ 0 h 21"/>
                  <a:gd name="T2" fmla="*/ 2147483647 w 74"/>
                  <a:gd name="T3" fmla="*/ 2147483647 h 21"/>
                  <a:gd name="T4" fmla="*/ 2147483647 w 74"/>
                  <a:gd name="T5" fmla="*/ 2147483647 h 21"/>
                  <a:gd name="T6" fmla="*/ 2147483647 w 74"/>
                  <a:gd name="T7" fmla="*/ 2147483647 h 21"/>
                  <a:gd name="T8" fmla="*/ 2147483647 w 74"/>
                  <a:gd name="T9" fmla="*/ 2147483647 h 21"/>
                  <a:gd name="T10" fmla="*/ 2147483647 w 74"/>
                  <a:gd name="T11" fmla="*/ 2147483647 h 21"/>
                  <a:gd name="T12" fmla="*/ 0 w 74"/>
                  <a:gd name="T13" fmla="*/ 2147483647 h 21"/>
                  <a:gd name="T14" fmla="*/ 0 w 74"/>
                  <a:gd name="T15" fmla="*/ 2147483647 h 21"/>
                  <a:gd name="T16" fmla="*/ 0 w 74"/>
                  <a:gd name="T17" fmla="*/ 2147483647 h 21"/>
                  <a:gd name="T18" fmla="*/ 2147483647 w 74"/>
                  <a:gd name="T19" fmla="*/ 2147483647 h 21"/>
                  <a:gd name="T20" fmla="*/ 2147483647 w 74"/>
                  <a:gd name="T21" fmla="*/ 2147483647 h 21"/>
                  <a:gd name="T22" fmla="*/ 2147483647 w 74"/>
                  <a:gd name="T23" fmla="*/ 2147483647 h 21"/>
                  <a:gd name="T24" fmla="*/ 2147483647 w 74"/>
                  <a:gd name="T25" fmla="*/ 2147483647 h 21"/>
                  <a:gd name="T26" fmla="*/ 2147483647 w 74"/>
                  <a:gd name="T27" fmla="*/ 2147483647 h 21"/>
                  <a:gd name="T28" fmla="*/ 2147483647 w 74"/>
                  <a:gd name="T29" fmla="*/ 2147483647 h 21"/>
                  <a:gd name="T30" fmla="*/ 2147483647 w 74"/>
                  <a:gd name="T31" fmla="*/ 2147483647 h 21"/>
                  <a:gd name="T32" fmla="*/ 2147483647 w 74"/>
                  <a:gd name="T33" fmla="*/ 2147483647 h 21"/>
                  <a:gd name="T34" fmla="*/ 2147483647 w 74"/>
                  <a:gd name="T35" fmla="*/ 2147483647 h 21"/>
                  <a:gd name="T36" fmla="*/ 2147483647 w 74"/>
                  <a:gd name="T37" fmla="*/ 2147483647 h 21"/>
                  <a:gd name="T38" fmla="*/ 2147483647 w 74"/>
                  <a:gd name="T39" fmla="*/ 2147483647 h 21"/>
                  <a:gd name="T40" fmla="*/ 2147483647 w 74"/>
                  <a:gd name="T41" fmla="*/ 2147483647 h 21"/>
                  <a:gd name="T42" fmla="*/ 2147483647 w 74"/>
                  <a:gd name="T43" fmla="*/ 2147483647 h 21"/>
                  <a:gd name="T44" fmla="*/ 2147483647 w 74"/>
                  <a:gd name="T45" fmla="*/ 2147483647 h 21"/>
                  <a:gd name="T46" fmla="*/ 2147483647 w 74"/>
                  <a:gd name="T47" fmla="*/ 2147483647 h 21"/>
                  <a:gd name="T48" fmla="*/ 2147483647 w 74"/>
                  <a:gd name="T49" fmla="*/ 2147483647 h 21"/>
                  <a:gd name="T50" fmla="*/ 2147483647 w 74"/>
                  <a:gd name="T51" fmla="*/ 2147483647 h 21"/>
                  <a:gd name="T52" fmla="*/ 2147483647 w 74"/>
                  <a:gd name="T53" fmla="*/ 2147483647 h 21"/>
                  <a:gd name="T54" fmla="*/ 2147483647 w 74"/>
                  <a:gd name="T55" fmla="*/ 2147483647 h 21"/>
                  <a:gd name="T56" fmla="*/ 2147483647 w 74"/>
                  <a:gd name="T57" fmla="*/ 0 h 21"/>
                  <a:gd name="T58" fmla="*/ 2147483647 w 7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4"/>
                  <a:gd name="T91" fmla="*/ 0 h 21"/>
                  <a:gd name="T92" fmla="*/ 74 w 7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4" h="21">
                    <a:moveTo>
                      <a:pt x="12" y="0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60" y="21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72" y="18"/>
                    </a:lnTo>
                    <a:lnTo>
                      <a:pt x="72" y="15"/>
                    </a:lnTo>
                    <a:lnTo>
                      <a:pt x="74" y="15"/>
                    </a:lnTo>
                    <a:lnTo>
                      <a:pt x="74" y="12"/>
                    </a:lnTo>
                    <a:lnTo>
                      <a:pt x="74" y="9"/>
                    </a:lnTo>
                    <a:lnTo>
                      <a:pt x="72" y="6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0" name="Line 338"/>
              <p:cNvSpPr>
                <a:spLocks noChangeShapeType="1"/>
              </p:cNvSpPr>
              <p:nvPr/>
            </p:nvSpPr>
            <p:spPr bwMode="auto">
              <a:xfrm>
                <a:off x="4117976" y="2044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1" name="Freeform 339"/>
              <p:cNvSpPr>
                <a:spLocks/>
              </p:cNvSpPr>
              <p:nvPr/>
            </p:nvSpPr>
            <p:spPr bwMode="auto">
              <a:xfrm>
                <a:off x="4111626" y="2041526"/>
                <a:ext cx="6350" cy="14288"/>
              </a:xfrm>
              <a:custGeom>
                <a:avLst/>
                <a:gdLst>
                  <a:gd name="T0" fmla="*/ 2147483647 w 19"/>
                  <a:gd name="T1" fmla="*/ 2147483647 h 47"/>
                  <a:gd name="T2" fmla="*/ 2147483647 w 19"/>
                  <a:gd name="T3" fmla="*/ 2147483647 h 47"/>
                  <a:gd name="T4" fmla="*/ 2147483647 w 19"/>
                  <a:gd name="T5" fmla="*/ 2147483647 h 47"/>
                  <a:gd name="T6" fmla="*/ 2147483647 w 19"/>
                  <a:gd name="T7" fmla="*/ 2147483647 h 47"/>
                  <a:gd name="T8" fmla="*/ 2147483647 w 19"/>
                  <a:gd name="T9" fmla="*/ 2147483647 h 47"/>
                  <a:gd name="T10" fmla="*/ 2147483647 w 19"/>
                  <a:gd name="T11" fmla="*/ 2147483647 h 47"/>
                  <a:gd name="T12" fmla="*/ 2147483647 w 19"/>
                  <a:gd name="T13" fmla="*/ 2147483647 h 47"/>
                  <a:gd name="T14" fmla="*/ 2147483647 w 19"/>
                  <a:gd name="T15" fmla="*/ 0 h 47"/>
                  <a:gd name="T16" fmla="*/ 2147483647 w 19"/>
                  <a:gd name="T17" fmla="*/ 2147483647 h 47"/>
                  <a:gd name="T18" fmla="*/ 2147483647 w 19"/>
                  <a:gd name="T19" fmla="*/ 2147483647 h 47"/>
                  <a:gd name="T20" fmla="*/ 2147483647 w 19"/>
                  <a:gd name="T21" fmla="*/ 2147483647 h 47"/>
                  <a:gd name="T22" fmla="*/ 2147483647 w 19"/>
                  <a:gd name="T23" fmla="*/ 2147483647 h 47"/>
                  <a:gd name="T24" fmla="*/ 0 w 19"/>
                  <a:gd name="T25" fmla="*/ 2147483647 h 47"/>
                  <a:gd name="T26" fmla="*/ 0 w 19"/>
                  <a:gd name="T27" fmla="*/ 2147483647 h 47"/>
                  <a:gd name="T28" fmla="*/ 0 w 19"/>
                  <a:gd name="T29" fmla="*/ 2147483647 h 47"/>
                  <a:gd name="T30" fmla="*/ 0 w 19"/>
                  <a:gd name="T31" fmla="*/ 2147483647 h 47"/>
                  <a:gd name="T32" fmla="*/ 0 w 19"/>
                  <a:gd name="T33" fmla="*/ 2147483647 h 47"/>
                  <a:gd name="T34" fmla="*/ 2147483647 w 19"/>
                  <a:gd name="T35" fmla="*/ 2147483647 h 47"/>
                  <a:gd name="T36" fmla="*/ 2147483647 w 19"/>
                  <a:gd name="T37" fmla="*/ 2147483647 h 47"/>
                  <a:gd name="T38" fmla="*/ 2147483647 w 19"/>
                  <a:gd name="T39" fmla="*/ 2147483647 h 47"/>
                  <a:gd name="T40" fmla="*/ 2147483647 w 19"/>
                  <a:gd name="T41" fmla="*/ 2147483647 h 47"/>
                  <a:gd name="T42" fmla="*/ 2147483647 w 19"/>
                  <a:gd name="T43" fmla="*/ 2147483647 h 47"/>
                  <a:gd name="T44" fmla="*/ 2147483647 w 19"/>
                  <a:gd name="T45" fmla="*/ 2147483647 h 47"/>
                  <a:gd name="T46" fmla="*/ 2147483647 w 19"/>
                  <a:gd name="T47" fmla="*/ 2147483647 h 47"/>
                  <a:gd name="T48" fmla="*/ 2147483647 w 19"/>
                  <a:gd name="T49" fmla="*/ 2147483647 h 47"/>
                  <a:gd name="T50" fmla="*/ 2147483647 w 19"/>
                  <a:gd name="T51" fmla="*/ 2147483647 h 47"/>
                  <a:gd name="T52" fmla="*/ 2147483647 w 19"/>
                  <a:gd name="T53" fmla="*/ 2147483647 h 47"/>
                  <a:gd name="T54" fmla="*/ 2147483647 w 19"/>
                  <a:gd name="T55" fmla="*/ 2147483647 h 47"/>
                  <a:gd name="T56" fmla="*/ 2147483647 w 19"/>
                  <a:gd name="T57" fmla="*/ 2147483647 h 47"/>
                  <a:gd name="T58" fmla="*/ 2147483647 w 19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7"/>
                  <a:gd name="T92" fmla="*/ 19 w 19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7">
                    <a:moveTo>
                      <a:pt x="19" y="12"/>
                    </a:moveTo>
                    <a:lnTo>
                      <a:pt x="19" y="9"/>
                    </a:lnTo>
                    <a:lnTo>
                      <a:pt x="17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3" y="44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3" y="44"/>
                    </a:lnTo>
                    <a:lnTo>
                      <a:pt x="17" y="44"/>
                    </a:lnTo>
                    <a:lnTo>
                      <a:pt x="17" y="41"/>
                    </a:lnTo>
                    <a:lnTo>
                      <a:pt x="19" y="38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2" name="Line 340"/>
              <p:cNvSpPr>
                <a:spLocks noChangeShapeType="1"/>
              </p:cNvSpPr>
              <p:nvPr/>
            </p:nvSpPr>
            <p:spPr bwMode="auto">
              <a:xfrm>
                <a:off x="4114801" y="2049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3" name="Freeform 341"/>
              <p:cNvSpPr>
                <a:spLocks/>
              </p:cNvSpPr>
              <p:nvPr/>
            </p:nvSpPr>
            <p:spPr bwMode="auto">
              <a:xfrm>
                <a:off x="4111626" y="2049463"/>
                <a:ext cx="52388" cy="6350"/>
              </a:xfrm>
              <a:custGeom>
                <a:avLst/>
                <a:gdLst>
                  <a:gd name="T0" fmla="*/ 2147483647 w 167"/>
                  <a:gd name="T1" fmla="*/ 0 h 20"/>
                  <a:gd name="T2" fmla="*/ 2147483647 w 167"/>
                  <a:gd name="T3" fmla="*/ 0 h 20"/>
                  <a:gd name="T4" fmla="*/ 2147483647 w 167"/>
                  <a:gd name="T5" fmla="*/ 0 h 20"/>
                  <a:gd name="T6" fmla="*/ 2147483647 w 167"/>
                  <a:gd name="T7" fmla="*/ 2147483647 h 20"/>
                  <a:gd name="T8" fmla="*/ 2147483647 w 167"/>
                  <a:gd name="T9" fmla="*/ 2147483647 h 20"/>
                  <a:gd name="T10" fmla="*/ 0 w 167"/>
                  <a:gd name="T11" fmla="*/ 2147483647 h 20"/>
                  <a:gd name="T12" fmla="*/ 0 w 167"/>
                  <a:gd name="T13" fmla="*/ 2147483647 h 20"/>
                  <a:gd name="T14" fmla="*/ 0 w 167"/>
                  <a:gd name="T15" fmla="*/ 2147483647 h 20"/>
                  <a:gd name="T16" fmla="*/ 0 w 167"/>
                  <a:gd name="T17" fmla="*/ 2147483647 h 20"/>
                  <a:gd name="T18" fmla="*/ 0 w 167"/>
                  <a:gd name="T19" fmla="*/ 2147483647 h 20"/>
                  <a:gd name="T20" fmla="*/ 2147483647 w 167"/>
                  <a:gd name="T21" fmla="*/ 2147483647 h 20"/>
                  <a:gd name="T22" fmla="*/ 2147483647 w 167"/>
                  <a:gd name="T23" fmla="*/ 2147483647 h 20"/>
                  <a:gd name="T24" fmla="*/ 2147483647 w 167"/>
                  <a:gd name="T25" fmla="*/ 2147483647 h 20"/>
                  <a:gd name="T26" fmla="*/ 2147483647 w 167"/>
                  <a:gd name="T27" fmla="*/ 2147483647 h 20"/>
                  <a:gd name="T28" fmla="*/ 2147483647 w 167"/>
                  <a:gd name="T29" fmla="*/ 2147483647 h 20"/>
                  <a:gd name="T30" fmla="*/ 2147483647 w 167"/>
                  <a:gd name="T31" fmla="*/ 2147483647 h 20"/>
                  <a:gd name="T32" fmla="*/ 2147483647 w 167"/>
                  <a:gd name="T33" fmla="*/ 2147483647 h 20"/>
                  <a:gd name="T34" fmla="*/ 2147483647 w 167"/>
                  <a:gd name="T35" fmla="*/ 2147483647 h 20"/>
                  <a:gd name="T36" fmla="*/ 2147483647 w 167"/>
                  <a:gd name="T37" fmla="*/ 2147483647 h 20"/>
                  <a:gd name="T38" fmla="*/ 2147483647 w 167"/>
                  <a:gd name="T39" fmla="*/ 2147483647 h 20"/>
                  <a:gd name="T40" fmla="*/ 2147483647 w 167"/>
                  <a:gd name="T41" fmla="*/ 2147483647 h 20"/>
                  <a:gd name="T42" fmla="*/ 2147483647 w 167"/>
                  <a:gd name="T43" fmla="*/ 2147483647 h 20"/>
                  <a:gd name="T44" fmla="*/ 2147483647 w 167"/>
                  <a:gd name="T45" fmla="*/ 2147483647 h 20"/>
                  <a:gd name="T46" fmla="*/ 2147483647 w 167"/>
                  <a:gd name="T47" fmla="*/ 2147483647 h 20"/>
                  <a:gd name="T48" fmla="*/ 2147483647 w 167"/>
                  <a:gd name="T49" fmla="*/ 2147483647 h 20"/>
                  <a:gd name="T50" fmla="*/ 2147483647 w 167"/>
                  <a:gd name="T51" fmla="*/ 2147483647 h 20"/>
                  <a:gd name="T52" fmla="*/ 2147483647 w 167"/>
                  <a:gd name="T53" fmla="*/ 0 h 20"/>
                  <a:gd name="T54" fmla="*/ 2147483647 w 167"/>
                  <a:gd name="T55" fmla="*/ 0 h 20"/>
                  <a:gd name="T56" fmla="*/ 2147483647 w 167"/>
                  <a:gd name="T57" fmla="*/ 0 h 20"/>
                  <a:gd name="T58" fmla="*/ 2147483647 w 16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7"/>
                  <a:gd name="T91" fmla="*/ 0 h 20"/>
                  <a:gd name="T92" fmla="*/ 167 w 16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7" h="20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55" y="20"/>
                    </a:lnTo>
                    <a:lnTo>
                      <a:pt x="158" y="20"/>
                    </a:lnTo>
                    <a:lnTo>
                      <a:pt x="161" y="20"/>
                    </a:lnTo>
                    <a:lnTo>
                      <a:pt x="164" y="17"/>
                    </a:lnTo>
                    <a:lnTo>
                      <a:pt x="167" y="14"/>
                    </a:lnTo>
                    <a:lnTo>
                      <a:pt x="167" y="11"/>
                    </a:lnTo>
                    <a:lnTo>
                      <a:pt x="167" y="8"/>
                    </a:lnTo>
                    <a:lnTo>
                      <a:pt x="167" y="6"/>
                    </a:lnTo>
                    <a:lnTo>
                      <a:pt x="164" y="2"/>
                    </a:lnTo>
                    <a:lnTo>
                      <a:pt x="161" y="0"/>
                    </a:lnTo>
                    <a:lnTo>
                      <a:pt x="158" y="0"/>
                    </a:lnTo>
                    <a:lnTo>
                      <a:pt x="15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4" name="Line 342"/>
              <p:cNvSpPr>
                <a:spLocks noChangeShapeType="1"/>
              </p:cNvSpPr>
              <p:nvPr/>
            </p:nvSpPr>
            <p:spPr bwMode="auto">
              <a:xfrm>
                <a:off x="4164013" y="2052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5" name="Freeform 343"/>
              <p:cNvSpPr>
                <a:spLocks/>
              </p:cNvSpPr>
              <p:nvPr/>
            </p:nvSpPr>
            <p:spPr bwMode="auto">
              <a:xfrm>
                <a:off x="4157663" y="2049463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20" y="40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6" name="Line 344"/>
              <p:cNvSpPr>
                <a:spLocks noChangeShapeType="1"/>
              </p:cNvSpPr>
              <p:nvPr/>
            </p:nvSpPr>
            <p:spPr bwMode="auto">
              <a:xfrm>
                <a:off x="4160838" y="2057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7" name="Freeform 345"/>
              <p:cNvSpPr>
                <a:spLocks/>
              </p:cNvSpPr>
              <p:nvPr/>
            </p:nvSpPr>
            <p:spPr bwMode="auto">
              <a:xfrm>
                <a:off x="4157663" y="2057401"/>
                <a:ext cx="39688" cy="6350"/>
              </a:xfrm>
              <a:custGeom>
                <a:avLst/>
                <a:gdLst>
                  <a:gd name="T0" fmla="*/ 2147483647 w 123"/>
                  <a:gd name="T1" fmla="*/ 0 h 20"/>
                  <a:gd name="T2" fmla="*/ 2147483647 w 123"/>
                  <a:gd name="T3" fmla="*/ 2147483647 h 20"/>
                  <a:gd name="T4" fmla="*/ 2147483647 w 123"/>
                  <a:gd name="T5" fmla="*/ 2147483647 h 20"/>
                  <a:gd name="T6" fmla="*/ 2147483647 w 123"/>
                  <a:gd name="T7" fmla="*/ 2147483647 h 20"/>
                  <a:gd name="T8" fmla="*/ 2147483647 w 123"/>
                  <a:gd name="T9" fmla="*/ 2147483647 h 20"/>
                  <a:gd name="T10" fmla="*/ 0 w 123"/>
                  <a:gd name="T11" fmla="*/ 2147483647 h 20"/>
                  <a:gd name="T12" fmla="*/ 0 w 123"/>
                  <a:gd name="T13" fmla="*/ 2147483647 h 20"/>
                  <a:gd name="T14" fmla="*/ 0 w 123"/>
                  <a:gd name="T15" fmla="*/ 2147483647 h 20"/>
                  <a:gd name="T16" fmla="*/ 0 w 123"/>
                  <a:gd name="T17" fmla="*/ 2147483647 h 20"/>
                  <a:gd name="T18" fmla="*/ 0 w 123"/>
                  <a:gd name="T19" fmla="*/ 2147483647 h 20"/>
                  <a:gd name="T20" fmla="*/ 2147483647 w 123"/>
                  <a:gd name="T21" fmla="*/ 2147483647 h 20"/>
                  <a:gd name="T22" fmla="*/ 2147483647 w 123"/>
                  <a:gd name="T23" fmla="*/ 2147483647 h 20"/>
                  <a:gd name="T24" fmla="*/ 2147483647 w 123"/>
                  <a:gd name="T25" fmla="*/ 2147483647 h 20"/>
                  <a:gd name="T26" fmla="*/ 2147483647 w 123"/>
                  <a:gd name="T27" fmla="*/ 2147483647 h 20"/>
                  <a:gd name="T28" fmla="*/ 2147483647 w 123"/>
                  <a:gd name="T29" fmla="*/ 2147483647 h 20"/>
                  <a:gd name="T30" fmla="*/ 2147483647 w 123"/>
                  <a:gd name="T31" fmla="*/ 2147483647 h 20"/>
                  <a:gd name="T32" fmla="*/ 2147483647 w 123"/>
                  <a:gd name="T33" fmla="*/ 2147483647 h 20"/>
                  <a:gd name="T34" fmla="*/ 2147483647 w 123"/>
                  <a:gd name="T35" fmla="*/ 2147483647 h 20"/>
                  <a:gd name="T36" fmla="*/ 2147483647 w 123"/>
                  <a:gd name="T37" fmla="*/ 2147483647 h 20"/>
                  <a:gd name="T38" fmla="*/ 2147483647 w 123"/>
                  <a:gd name="T39" fmla="*/ 2147483647 h 20"/>
                  <a:gd name="T40" fmla="*/ 2147483647 w 123"/>
                  <a:gd name="T41" fmla="*/ 2147483647 h 20"/>
                  <a:gd name="T42" fmla="*/ 2147483647 w 123"/>
                  <a:gd name="T43" fmla="*/ 2147483647 h 20"/>
                  <a:gd name="T44" fmla="*/ 2147483647 w 123"/>
                  <a:gd name="T45" fmla="*/ 2147483647 h 20"/>
                  <a:gd name="T46" fmla="*/ 2147483647 w 123"/>
                  <a:gd name="T47" fmla="*/ 2147483647 h 20"/>
                  <a:gd name="T48" fmla="*/ 2147483647 w 123"/>
                  <a:gd name="T49" fmla="*/ 2147483647 h 20"/>
                  <a:gd name="T50" fmla="*/ 2147483647 w 123"/>
                  <a:gd name="T51" fmla="*/ 2147483647 h 20"/>
                  <a:gd name="T52" fmla="*/ 2147483647 w 123"/>
                  <a:gd name="T53" fmla="*/ 2147483647 h 20"/>
                  <a:gd name="T54" fmla="*/ 2147483647 w 123"/>
                  <a:gd name="T55" fmla="*/ 2147483647 h 20"/>
                  <a:gd name="T56" fmla="*/ 2147483647 w 123"/>
                  <a:gd name="T57" fmla="*/ 0 h 20"/>
                  <a:gd name="T58" fmla="*/ 2147483647 w 12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3"/>
                  <a:gd name="T91" fmla="*/ 0 h 20"/>
                  <a:gd name="T92" fmla="*/ 123 w 12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3" h="20">
                    <a:moveTo>
                      <a:pt x="8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7" y="20"/>
                    </a:lnTo>
                    <a:lnTo>
                      <a:pt x="121" y="20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4"/>
                    </a:lnTo>
                    <a:lnTo>
                      <a:pt x="123" y="12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1" y="6"/>
                    </a:lnTo>
                    <a:lnTo>
                      <a:pt x="121" y="2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8" name="Line 346"/>
              <p:cNvSpPr>
                <a:spLocks noChangeShapeType="1"/>
              </p:cNvSpPr>
              <p:nvPr/>
            </p:nvSpPr>
            <p:spPr bwMode="auto">
              <a:xfrm>
                <a:off x="4194176" y="2057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9" name="Freeform 347"/>
              <p:cNvSpPr>
                <a:spLocks/>
              </p:cNvSpPr>
              <p:nvPr/>
            </p:nvSpPr>
            <p:spPr bwMode="auto">
              <a:xfrm>
                <a:off x="4191001" y="2057401"/>
                <a:ext cx="23813" cy="6350"/>
              </a:xfrm>
              <a:custGeom>
                <a:avLst/>
                <a:gdLst>
                  <a:gd name="T0" fmla="*/ 2147483647 w 76"/>
                  <a:gd name="T1" fmla="*/ 0 h 20"/>
                  <a:gd name="T2" fmla="*/ 2147483647 w 76"/>
                  <a:gd name="T3" fmla="*/ 2147483647 h 20"/>
                  <a:gd name="T4" fmla="*/ 2147483647 w 76"/>
                  <a:gd name="T5" fmla="*/ 2147483647 h 20"/>
                  <a:gd name="T6" fmla="*/ 2147483647 w 76"/>
                  <a:gd name="T7" fmla="*/ 2147483647 h 20"/>
                  <a:gd name="T8" fmla="*/ 2147483647 w 76"/>
                  <a:gd name="T9" fmla="*/ 2147483647 h 20"/>
                  <a:gd name="T10" fmla="*/ 0 w 76"/>
                  <a:gd name="T11" fmla="*/ 2147483647 h 20"/>
                  <a:gd name="T12" fmla="*/ 0 w 76"/>
                  <a:gd name="T13" fmla="*/ 2147483647 h 20"/>
                  <a:gd name="T14" fmla="*/ 0 w 76"/>
                  <a:gd name="T15" fmla="*/ 2147483647 h 20"/>
                  <a:gd name="T16" fmla="*/ 0 w 76"/>
                  <a:gd name="T17" fmla="*/ 2147483647 h 20"/>
                  <a:gd name="T18" fmla="*/ 0 w 76"/>
                  <a:gd name="T19" fmla="*/ 2147483647 h 20"/>
                  <a:gd name="T20" fmla="*/ 2147483647 w 76"/>
                  <a:gd name="T21" fmla="*/ 2147483647 h 20"/>
                  <a:gd name="T22" fmla="*/ 2147483647 w 76"/>
                  <a:gd name="T23" fmla="*/ 2147483647 h 20"/>
                  <a:gd name="T24" fmla="*/ 2147483647 w 76"/>
                  <a:gd name="T25" fmla="*/ 2147483647 h 20"/>
                  <a:gd name="T26" fmla="*/ 2147483647 w 76"/>
                  <a:gd name="T27" fmla="*/ 2147483647 h 20"/>
                  <a:gd name="T28" fmla="*/ 2147483647 w 76"/>
                  <a:gd name="T29" fmla="*/ 2147483647 h 20"/>
                  <a:gd name="T30" fmla="*/ 2147483647 w 76"/>
                  <a:gd name="T31" fmla="*/ 2147483647 h 20"/>
                  <a:gd name="T32" fmla="*/ 2147483647 w 76"/>
                  <a:gd name="T33" fmla="*/ 2147483647 h 20"/>
                  <a:gd name="T34" fmla="*/ 2147483647 w 76"/>
                  <a:gd name="T35" fmla="*/ 2147483647 h 20"/>
                  <a:gd name="T36" fmla="*/ 2147483647 w 76"/>
                  <a:gd name="T37" fmla="*/ 2147483647 h 20"/>
                  <a:gd name="T38" fmla="*/ 2147483647 w 76"/>
                  <a:gd name="T39" fmla="*/ 2147483647 h 20"/>
                  <a:gd name="T40" fmla="*/ 2147483647 w 76"/>
                  <a:gd name="T41" fmla="*/ 2147483647 h 20"/>
                  <a:gd name="T42" fmla="*/ 2147483647 w 76"/>
                  <a:gd name="T43" fmla="*/ 2147483647 h 20"/>
                  <a:gd name="T44" fmla="*/ 2147483647 w 76"/>
                  <a:gd name="T45" fmla="*/ 2147483647 h 20"/>
                  <a:gd name="T46" fmla="*/ 2147483647 w 76"/>
                  <a:gd name="T47" fmla="*/ 2147483647 h 20"/>
                  <a:gd name="T48" fmla="*/ 2147483647 w 76"/>
                  <a:gd name="T49" fmla="*/ 2147483647 h 20"/>
                  <a:gd name="T50" fmla="*/ 2147483647 w 76"/>
                  <a:gd name="T51" fmla="*/ 2147483647 h 20"/>
                  <a:gd name="T52" fmla="*/ 2147483647 w 76"/>
                  <a:gd name="T53" fmla="*/ 2147483647 h 20"/>
                  <a:gd name="T54" fmla="*/ 2147483647 w 76"/>
                  <a:gd name="T55" fmla="*/ 2147483647 h 20"/>
                  <a:gd name="T56" fmla="*/ 2147483647 w 76"/>
                  <a:gd name="T57" fmla="*/ 0 h 20"/>
                  <a:gd name="T58" fmla="*/ 2147483647 w 7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"/>
                  <a:gd name="T91" fmla="*/ 0 h 20"/>
                  <a:gd name="T92" fmla="*/ 76 w 7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" h="20">
                    <a:moveTo>
                      <a:pt x="8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60" y="20"/>
                    </a:lnTo>
                    <a:lnTo>
                      <a:pt x="66" y="20"/>
                    </a:lnTo>
                    <a:lnTo>
                      <a:pt x="70" y="20"/>
                    </a:lnTo>
                    <a:lnTo>
                      <a:pt x="72" y="17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6" y="8"/>
                    </a:lnTo>
                    <a:lnTo>
                      <a:pt x="72" y="6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0" name="Line 348"/>
              <p:cNvSpPr>
                <a:spLocks noChangeShapeType="1"/>
              </p:cNvSpPr>
              <p:nvPr/>
            </p:nvSpPr>
            <p:spPr bwMode="auto">
              <a:xfrm>
                <a:off x="4211638" y="2057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1" name="Freeform 349"/>
              <p:cNvSpPr>
                <a:spLocks/>
              </p:cNvSpPr>
              <p:nvPr/>
            </p:nvSpPr>
            <p:spPr bwMode="auto">
              <a:xfrm>
                <a:off x="4208463" y="2057401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2147483647 h 20"/>
                  <a:gd name="T4" fmla="*/ 2147483647 w 31"/>
                  <a:gd name="T5" fmla="*/ 2147483647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2147483647 h 20"/>
                  <a:gd name="T54" fmla="*/ 2147483647 w 31"/>
                  <a:gd name="T55" fmla="*/ 2147483647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9" y="0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2" name="Line 350"/>
              <p:cNvSpPr>
                <a:spLocks noChangeShapeType="1"/>
              </p:cNvSpPr>
              <p:nvPr/>
            </p:nvSpPr>
            <p:spPr bwMode="auto">
              <a:xfrm>
                <a:off x="4214813" y="2057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3" name="Freeform 351"/>
              <p:cNvSpPr>
                <a:spLocks/>
              </p:cNvSpPr>
              <p:nvPr/>
            </p:nvSpPr>
            <p:spPr bwMode="auto">
              <a:xfrm>
                <a:off x="4211638" y="2057401"/>
                <a:ext cx="14288" cy="6350"/>
              </a:xfrm>
              <a:custGeom>
                <a:avLst/>
                <a:gdLst>
                  <a:gd name="T0" fmla="*/ 2147483647 w 43"/>
                  <a:gd name="T1" fmla="*/ 0 h 20"/>
                  <a:gd name="T2" fmla="*/ 2147483647 w 43"/>
                  <a:gd name="T3" fmla="*/ 2147483647 h 20"/>
                  <a:gd name="T4" fmla="*/ 2147483647 w 43"/>
                  <a:gd name="T5" fmla="*/ 2147483647 h 20"/>
                  <a:gd name="T6" fmla="*/ 2147483647 w 43"/>
                  <a:gd name="T7" fmla="*/ 2147483647 h 20"/>
                  <a:gd name="T8" fmla="*/ 2147483647 w 43"/>
                  <a:gd name="T9" fmla="*/ 2147483647 h 20"/>
                  <a:gd name="T10" fmla="*/ 0 w 43"/>
                  <a:gd name="T11" fmla="*/ 2147483647 h 20"/>
                  <a:gd name="T12" fmla="*/ 0 w 43"/>
                  <a:gd name="T13" fmla="*/ 2147483647 h 20"/>
                  <a:gd name="T14" fmla="*/ 0 w 43"/>
                  <a:gd name="T15" fmla="*/ 2147483647 h 20"/>
                  <a:gd name="T16" fmla="*/ 0 w 43"/>
                  <a:gd name="T17" fmla="*/ 2147483647 h 20"/>
                  <a:gd name="T18" fmla="*/ 0 w 43"/>
                  <a:gd name="T19" fmla="*/ 2147483647 h 20"/>
                  <a:gd name="T20" fmla="*/ 2147483647 w 43"/>
                  <a:gd name="T21" fmla="*/ 2147483647 h 20"/>
                  <a:gd name="T22" fmla="*/ 2147483647 w 43"/>
                  <a:gd name="T23" fmla="*/ 2147483647 h 20"/>
                  <a:gd name="T24" fmla="*/ 2147483647 w 43"/>
                  <a:gd name="T25" fmla="*/ 2147483647 h 20"/>
                  <a:gd name="T26" fmla="*/ 2147483647 w 43"/>
                  <a:gd name="T27" fmla="*/ 2147483647 h 20"/>
                  <a:gd name="T28" fmla="*/ 2147483647 w 43"/>
                  <a:gd name="T29" fmla="*/ 2147483647 h 20"/>
                  <a:gd name="T30" fmla="*/ 2147483647 w 43"/>
                  <a:gd name="T31" fmla="*/ 2147483647 h 20"/>
                  <a:gd name="T32" fmla="*/ 2147483647 w 43"/>
                  <a:gd name="T33" fmla="*/ 2147483647 h 20"/>
                  <a:gd name="T34" fmla="*/ 2147483647 w 43"/>
                  <a:gd name="T35" fmla="*/ 2147483647 h 20"/>
                  <a:gd name="T36" fmla="*/ 2147483647 w 43"/>
                  <a:gd name="T37" fmla="*/ 2147483647 h 20"/>
                  <a:gd name="T38" fmla="*/ 2147483647 w 43"/>
                  <a:gd name="T39" fmla="*/ 2147483647 h 20"/>
                  <a:gd name="T40" fmla="*/ 2147483647 w 43"/>
                  <a:gd name="T41" fmla="*/ 2147483647 h 20"/>
                  <a:gd name="T42" fmla="*/ 2147483647 w 43"/>
                  <a:gd name="T43" fmla="*/ 2147483647 h 20"/>
                  <a:gd name="T44" fmla="*/ 2147483647 w 43"/>
                  <a:gd name="T45" fmla="*/ 2147483647 h 20"/>
                  <a:gd name="T46" fmla="*/ 2147483647 w 43"/>
                  <a:gd name="T47" fmla="*/ 2147483647 h 20"/>
                  <a:gd name="T48" fmla="*/ 2147483647 w 43"/>
                  <a:gd name="T49" fmla="*/ 2147483647 h 20"/>
                  <a:gd name="T50" fmla="*/ 2147483647 w 43"/>
                  <a:gd name="T51" fmla="*/ 2147483647 h 20"/>
                  <a:gd name="T52" fmla="*/ 2147483647 w 43"/>
                  <a:gd name="T53" fmla="*/ 2147483647 h 20"/>
                  <a:gd name="T54" fmla="*/ 2147483647 w 43"/>
                  <a:gd name="T55" fmla="*/ 2147483647 h 20"/>
                  <a:gd name="T56" fmla="*/ 2147483647 w 43"/>
                  <a:gd name="T57" fmla="*/ 0 h 20"/>
                  <a:gd name="T58" fmla="*/ 2147483647 w 4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0"/>
                  <a:gd name="T92" fmla="*/ 43 w 4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0">
                    <a:moveTo>
                      <a:pt x="10" y="0"/>
                    </a:moveTo>
                    <a:lnTo>
                      <a:pt x="10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32" y="20"/>
                    </a:lnTo>
                    <a:lnTo>
                      <a:pt x="35" y="20"/>
                    </a:lnTo>
                    <a:lnTo>
                      <a:pt x="37" y="20"/>
                    </a:lnTo>
                    <a:lnTo>
                      <a:pt x="41" y="20"/>
                    </a:lnTo>
                    <a:lnTo>
                      <a:pt x="41" y="17"/>
                    </a:lnTo>
                    <a:lnTo>
                      <a:pt x="43" y="17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43" y="8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2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4" name="Line 352"/>
              <p:cNvSpPr>
                <a:spLocks noChangeShapeType="1"/>
              </p:cNvSpPr>
              <p:nvPr/>
            </p:nvSpPr>
            <p:spPr bwMode="auto">
              <a:xfrm>
                <a:off x="4225926" y="20605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5" name="Freeform 353"/>
              <p:cNvSpPr>
                <a:spLocks/>
              </p:cNvSpPr>
              <p:nvPr/>
            </p:nvSpPr>
            <p:spPr bwMode="auto">
              <a:xfrm>
                <a:off x="4219576" y="2057401"/>
                <a:ext cx="6350" cy="14288"/>
              </a:xfrm>
              <a:custGeom>
                <a:avLst/>
                <a:gdLst>
                  <a:gd name="T0" fmla="*/ 2147483647 w 20"/>
                  <a:gd name="T1" fmla="*/ 2147483647 h 45"/>
                  <a:gd name="T2" fmla="*/ 2147483647 w 20"/>
                  <a:gd name="T3" fmla="*/ 2147483647 h 45"/>
                  <a:gd name="T4" fmla="*/ 2147483647 w 20"/>
                  <a:gd name="T5" fmla="*/ 2147483647 h 45"/>
                  <a:gd name="T6" fmla="*/ 2147483647 w 20"/>
                  <a:gd name="T7" fmla="*/ 2147483647 h 45"/>
                  <a:gd name="T8" fmla="*/ 2147483647 w 20"/>
                  <a:gd name="T9" fmla="*/ 2147483647 h 45"/>
                  <a:gd name="T10" fmla="*/ 2147483647 w 20"/>
                  <a:gd name="T11" fmla="*/ 2147483647 h 45"/>
                  <a:gd name="T12" fmla="*/ 2147483647 w 20"/>
                  <a:gd name="T13" fmla="*/ 2147483647 h 45"/>
                  <a:gd name="T14" fmla="*/ 2147483647 w 20"/>
                  <a:gd name="T15" fmla="*/ 0 h 45"/>
                  <a:gd name="T16" fmla="*/ 2147483647 w 20"/>
                  <a:gd name="T17" fmla="*/ 2147483647 h 45"/>
                  <a:gd name="T18" fmla="*/ 2147483647 w 20"/>
                  <a:gd name="T19" fmla="*/ 2147483647 h 45"/>
                  <a:gd name="T20" fmla="*/ 2147483647 w 20"/>
                  <a:gd name="T21" fmla="*/ 2147483647 h 45"/>
                  <a:gd name="T22" fmla="*/ 2147483647 w 20"/>
                  <a:gd name="T23" fmla="*/ 2147483647 h 45"/>
                  <a:gd name="T24" fmla="*/ 0 w 20"/>
                  <a:gd name="T25" fmla="*/ 2147483647 h 45"/>
                  <a:gd name="T26" fmla="*/ 0 w 20"/>
                  <a:gd name="T27" fmla="*/ 2147483647 h 45"/>
                  <a:gd name="T28" fmla="*/ 0 w 20"/>
                  <a:gd name="T29" fmla="*/ 2147483647 h 45"/>
                  <a:gd name="T30" fmla="*/ 0 w 20"/>
                  <a:gd name="T31" fmla="*/ 2147483647 h 45"/>
                  <a:gd name="T32" fmla="*/ 0 w 20"/>
                  <a:gd name="T33" fmla="*/ 2147483647 h 45"/>
                  <a:gd name="T34" fmla="*/ 2147483647 w 20"/>
                  <a:gd name="T35" fmla="*/ 2147483647 h 45"/>
                  <a:gd name="T36" fmla="*/ 2147483647 w 20"/>
                  <a:gd name="T37" fmla="*/ 2147483647 h 45"/>
                  <a:gd name="T38" fmla="*/ 2147483647 w 20"/>
                  <a:gd name="T39" fmla="*/ 2147483647 h 45"/>
                  <a:gd name="T40" fmla="*/ 2147483647 w 20"/>
                  <a:gd name="T41" fmla="*/ 2147483647 h 45"/>
                  <a:gd name="T42" fmla="*/ 2147483647 w 20"/>
                  <a:gd name="T43" fmla="*/ 2147483647 h 45"/>
                  <a:gd name="T44" fmla="*/ 2147483647 w 20"/>
                  <a:gd name="T45" fmla="*/ 2147483647 h 45"/>
                  <a:gd name="T46" fmla="*/ 2147483647 w 20"/>
                  <a:gd name="T47" fmla="*/ 2147483647 h 45"/>
                  <a:gd name="T48" fmla="*/ 2147483647 w 20"/>
                  <a:gd name="T49" fmla="*/ 2147483647 h 45"/>
                  <a:gd name="T50" fmla="*/ 2147483647 w 20"/>
                  <a:gd name="T51" fmla="*/ 2147483647 h 45"/>
                  <a:gd name="T52" fmla="*/ 2147483647 w 20"/>
                  <a:gd name="T53" fmla="*/ 2147483647 h 45"/>
                  <a:gd name="T54" fmla="*/ 2147483647 w 20"/>
                  <a:gd name="T55" fmla="*/ 2147483647 h 45"/>
                  <a:gd name="T56" fmla="*/ 2147483647 w 20"/>
                  <a:gd name="T57" fmla="*/ 2147483647 h 45"/>
                  <a:gd name="T58" fmla="*/ 2147483647 w 20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5"/>
                  <a:gd name="T92" fmla="*/ 20 w 20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5">
                    <a:moveTo>
                      <a:pt x="20" y="12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6" y="45"/>
                    </a:lnTo>
                    <a:lnTo>
                      <a:pt x="9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8" y="43"/>
                    </a:lnTo>
                    <a:lnTo>
                      <a:pt x="20" y="39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6" name="Line 354"/>
              <p:cNvSpPr>
                <a:spLocks noChangeShapeType="1"/>
              </p:cNvSpPr>
              <p:nvPr/>
            </p:nvSpPr>
            <p:spPr bwMode="auto">
              <a:xfrm>
                <a:off x="4222751" y="20653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7" name="Freeform 355"/>
              <p:cNvSpPr>
                <a:spLocks/>
              </p:cNvSpPr>
              <p:nvPr/>
            </p:nvSpPr>
            <p:spPr bwMode="auto">
              <a:xfrm>
                <a:off x="4219576" y="2065338"/>
                <a:ext cx="76200" cy="6350"/>
              </a:xfrm>
              <a:custGeom>
                <a:avLst/>
                <a:gdLst>
                  <a:gd name="T0" fmla="*/ 2147483647 w 240"/>
                  <a:gd name="T1" fmla="*/ 0 h 19"/>
                  <a:gd name="T2" fmla="*/ 2147483647 w 240"/>
                  <a:gd name="T3" fmla="*/ 0 h 19"/>
                  <a:gd name="T4" fmla="*/ 2147483647 w 240"/>
                  <a:gd name="T5" fmla="*/ 0 h 19"/>
                  <a:gd name="T6" fmla="*/ 2147483647 w 240"/>
                  <a:gd name="T7" fmla="*/ 2147483647 h 19"/>
                  <a:gd name="T8" fmla="*/ 2147483647 w 240"/>
                  <a:gd name="T9" fmla="*/ 2147483647 h 19"/>
                  <a:gd name="T10" fmla="*/ 0 w 240"/>
                  <a:gd name="T11" fmla="*/ 2147483647 h 19"/>
                  <a:gd name="T12" fmla="*/ 0 w 240"/>
                  <a:gd name="T13" fmla="*/ 2147483647 h 19"/>
                  <a:gd name="T14" fmla="*/ 0 w 240"/>
                  <a:gd name="T15" fmla="*/ 2147483647 h 19"/>
                  <a:gd name="T16" fmla="*/ 0 w 240"/>
                  <a:gd name="T17" fmla="*/ 2147483647 h 19"/>
                  <a:gd name="T18" fmla="*/ 0 w 240"/>
                  <a:gd name="T19" fmla="*/ 2147483647 h 19"/>
                  <a:gd name="T20" fmla="*/ 2147483647 w 240"/>
                  <a:gd name="T21" fmla="*/ 2147483647 h 19"/>
                  <a:gd name="T22" fmla="*/ 2147483647 w 240"/>
                  <a:gd name="T23" fmla="*/ 2147483647 h 19"/>
                  <a:gd name="T24" fmla="*/ 2147483647 w 240"/>
                  <a:gd name="T25" fmla="*/ 2147483647 h 19"/>
                  <a:gd name="T26" fmla="*/ 2147483647 w 240"/>
                  <a:gd name="T27" fmla="*/ 2147483647 h 19"/>
                  <a:gd name="T28" fmla="*/ 2147483647 w 240"/>
                  <a:gd name="T29" fmla="*/ 2147483647 h 19"/>
                  <a:gd name="T30" fmla="*/ 2147483647 w 240"/>
                  <a:gd name="T31" fmla="*/ 2147483647 h 19"/>
                  <a:gd name="T32" fmla="*/ 2147483647 w 240"/>
                  <a:gd name="T33" fmla="*/ 2147483647 h 19"/>
                  <a:gd name="T34" fmla="*/ 2147483647 w 240"/>
                  <a:gd name="T35" fmla="*/ 2147483647 h 19"/>
                  <a:gd name="T36" fmla="*/ 2147483647 w 240"/>
                  <a:gd name="T37" fmla="*/ 2147483647 h 19"/>
                  <a:gd name="T38" fmla="*/ 2147483647 w 240"/>
                  <a:gd name="T39" fmla="*/ 2147483647 h 19"/>
                  <a:gd name="T40" fmla="*/ 2147483647 w 240"/>
                  <a:gd name="T41" fmla="*/ 2147483647 h 19"/>
                  <a:gd name="T42" fmla="*/ 2147483647 w 240"/>
                  <a:gd name="T43" fmla="*/ 2147483647 h 19"/>
                  <a:gd name="T44" fmla="*/ 2147483647 w 240"/>
                  <a:gd name="T45" fmla="*/ 2147483647 h 19"/>
                  <a:gd name="T46" fmla="*/ 2147483647 w 240"/>
                  <a:gd name="T47" fmla="*/ 2147483647 h 19"/>
                  <a:gd name="T48" fmla="*/ 2147483647 w 240"/>
                  <a:gd name="T49" fmla="*/ 2147483647 h 19"/>
                  <a:gd name="T50" fmla="*/ 2147483647 w 240"/>
                  <a:gd name="T51" fmla="*/ 2147483647 h 19"/>
                  <a:gd name="T52" fmla="*/ 2147483647 w 240"/>
                  <a:gd name="T53" fmla="*/ 0 h 19"/>
                  <a:gd name="T54" fmla="*/ 2147483647 w 240"/>
                  <a:gd name="T55" fmla="*/ 0 h 19"/>
                  <a:gd name="T56" fmla="*/ 2147483647 w 240"/>
                  <a:gd name="T57" fmla="*/ 0 h 19"/>
                  <a:gd name="T58" fmla="*/ 2147483647 w 24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40"/>
                  <a:gd name="T91" fmla="*/ 0 h 19"/>
                  <a:gd name="T92" fmla="*/ 240 w 24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40" h="19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226" y="19"/>
                    </a:lnTo>
                    <a:lnTo>
                      <a:pt x="231" y="19"/>
                    </a:lnTo>
                    <a:lnTo>
                      <a:pt x="234" y="19"/>
                    </a:lnTo>
                    <a:lnTo>
                      <a:pt x="234" y="17"/>
                    </a:lnTo>
                    <a:lnTo>
                      <a:pt x="236" y="17"/>
                    </a:lnTo>
                    <a:lnTo>
                      <a:pt x="236" y="13"/>
                    </a:lnTo>
                    <a:lnTo>
                      <a:pt x="240" y="11"/>
                    </a:lnTo>
                    <a:lnTo>
                      <a:pt x="240" y="8"/>
                    </a:lnTo>
                    <a:lnTo>
                      <a:pt x="236" y="5"/>
                    </a:lnTo>
                    <a:lnTo>
                      <a:pt x="236" y="2"/>
                    </a:lnTo>
                    <a:lnTo>
                      <a:pt x="234" y="2"/>
                    </a:lnTo>
                    <a:lnTo>
                      <a:pt x="234" y="0"/>
                    </a:lnTo>
                    <a:lnTo>
                      <a:pt x="231" y="0"/>
                    </a:lnTo>
                    <a:lnTo>
                      <a:pt x="22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8" name="Line 356"/>
              <p:cNvSpPr>
                <a:spLocks noChangeShapeType="1"/>
              </p:cNvSpPr>
              <p:nvPr/>
            </p:nvSpPr>
            <p:spPr bwMode="auto">
              <a:xfrm>
                <a:off x="4291013" y="20653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9" name="Freeform 357"/>
              <p:cNvSpPr>
                <a:spLocks/>
              </p:cNvSpPr>
              <p:nvPr/>
            </p:nvSpPr>
            <p:spPr bwMode="auto">
              <a:xfrm>
                <a:off x="4289426" y="2065338"/>
                <a:ext cx="25400" cy="6350"/>
              </a:xfrm>
              <a:custGeom>
                <a:avLst/>
                <a:gdLst>
                  <a:gd name="T0" fmla="*/ 2147483647 w 83"/>
                  <a:gd name="T1" fmla="*/ 0 h 19"/>
                  <a:gd name="T2" fmla="*/ 2147483647 w 83"/>
                  <a:gd name="T3" fmla="*/ 0 h 19"/>
                  <a:gd name="T4" fmla="*/ 2147483647 w 83"/>
                  <a:gd name="T5" fmla="*/ 0 h 19"/>
                  <a:gd name="T6" fmla="*/ 2147483647 w 83"/>
                  <a:gd name="T7" fmla="*/ 2147483647 h 19"/>
                  <a:gd name="T8" fmla="*/ 2147483647 w 83"/>
                  <a:gd name="T9" fmla="*/ 2147483647 h 19"/>
                  <a:gd name="T10" fmla="*/ 0 w 83"/>
                  <a:gd name="T11" fmla="*/ 2147483647 h 19"/>
                  <a:gd name="T12" fmla="*/ 0 w 83"/>
                  <a:gd name="T13" fmla="*/ 2147483647 h 19"/>
                  <a:gd name="T14" fmla="*/ 0 w 83"/>
                  <a:gd name="T15" fmla="*/ 2147483647 h 19"/>
                  <a:gd name="T16" fmla="*/ 0 w 83"/>
                  <a:gd name="T17" fmla="*/ 2147483647 h 19"/>
                  <a:gd name="T18" fmla="*/ 0 w 83"/>
                  <a:gd name="T19" fmla="*/ 2147483647 h 19"/>
                  <a:gd name="T20" fmla="*/ 2147483647 w 83"/>
                  <a:gd name="T21" fmla="*/ 2147483647 h 19"/>
                  <a:gd name="T22" fmla="*/ 2147483647 w 83"/>
                  <a:gd name="T23" fmla="*/ 2147483647 h 19"/>
                  <a:gd name="T24" fmla="*/ 2147483647 w 83"/>
                  <a:gd name="T25" fmla="*/ 2147483647 h 19"/>
                  <a:gd name="T26" fmla="*/ 2147483647 w 83"/>
                  <a:gd name="T27" fmla="*/ 2147483647 h 19"/>
                  <a:gd name="T28" fmla="*/ 2147483647 w 83"/>
                  <a:gd name="T29" fmla="*/ 2147483647 h 19"/>
                  <a:gd name="T30" fmla="*/ 2147483647 w 83"/>
                  <a:gd name="T31" fmla="*/ 2147483647 h 19"/>
                  <a:gd name="T32" fmla="*/ 2147483647 w 83"/>
                  <a:gd name="T33" fmla="*/ 2147483647 h 19"/>
                  <a:gd name="T34" fmla="*/ 2147483647 w 83"/>
                  <a:gd name="T35" fmla="*/ 2147483647 h 19"/>
                  <a:gd name="T36" fmla="*/ 2147483647 w 83"/>
                  <a:gd name="T37" fmla="*/ 2147483647 h 19"/>
                  <a:gd name="T38" fmla="*/ 2147483647 w 83"/>
                  <a:gd name="T39" fmla="*/ 2147483647 h 19"/>
                  <a:gd name="T40" fmla="*/ 2147483647 w 83"/>
                  <a:gd name="T41" fmla="*/ 2147483647 h 19"/>
                  <a:gd name="T42" fmla="*/ 2147483647 w 83"/>
                  <a:gd name="T43" fmla="*/ 2147483647 h 19"/>
                  <a:gd name="T44" fmla="*/ 2147483647 w 83"/>
                  <a:gd name="T45" fmla="*/ 2147483647 h 19"/>
                  <a:gd name="T46" fmla="*/ 2147483647 w 83"/>
                  <a:gd name="T47" fmla="*/ 2147483647 h 19"/>
                  <a:gd name="T48" fmla="*/ 2147483647 w 83"/>
                  <a:gd name="T49" fmla="*/ 2147483647 h 19"/>
                  <a:gd name="T50" fmla="*/ 2147483647 w 83"/>
                  <a:gd name="T51" fmla="*/ 2147483647 h 19"/>
                  <a:gd name="T52" fmla="*/ 2147483647 w 83"/>
                  <a:gd name="T53" fmla="*/ 0 h 19"/>
                  <a:gd name="T54" fmla="*/ 2147483647 w 83"/>
                  <a:gd name="T55" fmla="*/ 0 h 19"/>
                  <a:gd name="T56" fmla="*/ 2147483647 w 83"/>
                  <a:gd name="T57" fmla="*/ 0 h 19"/>
                  <a:gd name="T58" fmla="*/ 2147483647 w 8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3"/>
                  <a:gd name="T91" fmla="*/ 0 h 19"/>
                  <a:gd name="T92" fmla="*/ 83 w 8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3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3"/>
                    </a:lnTo>
                    <a:lnTo>
                      <a:pt x="83" y="11"/>
                    </a:lnTo>
                    <a:lnTo>
                      <a:pt x="83" y="8"/>
                    </a:lnTo>
                    <a:lnTo>
                      <a:pt x="80" y="5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0" name="Line 358"/>
              <p:cNvSpPr>
                <a:spLocks noChangeShapeType="1"/>
              </p:cNvSpPr>
              <p:nvPr/>
            </p:nvSpPr>
            <p:spPr bwMode="auto">
              <a:xfrm>
                <a:off x="4311651" y="20653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1" name="Freeform 359"/>
              <p:cNvSpPr>
                <a:spLocks/>
              </p:cNvSpPr>
              <p:nvPr/>
            </p:nvSpPr>
            <p:spPr bwMode="auto">
              <a:xfrm>
                <a:off x="4308476" y="2065338"/>
                <a:ext cx="23813" cy="6350"/>
              </a:xfrm>
              <a:custGeom>
                <a:avLst/>
                <a:gdLst>
                  <a:gd name="T0" fmla="*/ 2147483647 w 76"/>
                  <a:gd name="T1" fmla="*/ 0 h 19"/>
                  <a:gd name="T2" fmla="*/ 2147483647 w 76"/>
                  <a:gd name="T3" fmla="*/ 0 h 19"/>
                  <a:gd name="T4" fmla="*/ 2147483647 w 76"/>
                  <a:gd name="T5" fmla="*/ 0 h 19"/>
                  <a:gd name="T6" fmla="*/ 2147483647 w 76"/>
                  <a:gd name="T7" fmla="*/ 2147483647 h 19"/>
                  <a:gd name="T8" fmla="*/ 2147483647 w 76"/>
                  <a:gd name="T9" fmla="*/ 2147483647 h 19"/>
                  <a:gd name="T10" fmla="*/ 0 w 76"/>
                  <a:gd name="T11" fmla="*/ 2147483647 h 19"/>
                  <a:gd name="T12" fmla="*/ 0 w 76"/>
                  <a:gd name="T13" fmla="*/ 2147483647 h 19"/>
                  <a:gd name="T14" fmla="*/ 0 w 76"/>
                  <a:gd name="T15" fmla="*/ 2147483647 h 19"/>
                  <a:gd name="T16" fmla="*/ 0 w 76"/>
                  <a:gd name="T17" fmla="*/ 2147483647 h 19"/>
                  <a:gd name="T18" fmla="*/ 0 w 76"/>
                  <a:gd name="T19" fmla="*/ 2147483647 h 19"/>
                  <a:gd name="T20" fmla="*/ 2147483647 w 76"/>
                  <a:gd name="T21" fmla="*/ 2147483647 h 19"/>
                  <a:gd name="T22" fmla="*/ 2147483647 w 76"/>
                  <a:gd name="T23" fmla="*/ 2147483647 h 19"/>
                  <a:gd name="T24" fmla="*/ 2147483647 w 76"/>
                  <a:gd name="T25" fmla="*/ 2147483647 h 19"/>
                  <a:gd name="T26" fmla="*/ 2147483647 w 76"/>
                  <a:gd name="T27" fmla="*/ 2147483647 h 19"/>
                  <a:gd name="T28" fmla="*/ 2147483647 w 76"/>
                  <a:gd name="T29" fmla="*/ 2147483647 h 19"/>
                  <a:gd name="T30" fmla="*/ 2147483647 w 76"/>
                  <a:gd name="T31" fmla="*/ 2147483647 h 19"/>
                  <a:gd name="T32" fmla="*/ 2147483647 w 76"/>
                  <a:gd name="T33" fmla="*/ 2147483647 h 19"/>
                  <a:gd name="T34" fmla="*/ 2147483647 w 76"/>
                  <a:gd name="T35" fmla="*/ 2147483647 h 19"/>
                  <a:gd name="T36" fmla="*/ 2147483647 w 76"/>
                  <a:gd name="T37" fmla="*/ 2147483647 h 19"/>
                  <a:gd name="T38" fmla="*/ 2147483647 w 76"/>
                  <a:gd name="T39" fmla="*/ 2147483647 h 19"/>
                  <a:gd name="T40" fmla="*/ 2147483647 w 76"/>
                  <a:gd name="T41" fmla="*/ 2147483647 h 19"/>
                  <a:gd name="T42" fmla="*/ 2147483647 w 76"/>
                  <a:gd name="T43" fmla="*/ 2147483647 h 19"/>
                  <a:gd name="T44" fmla="*/ 2147483647 w 76"/>
                  <a:gd name="T45" fmla="*/ 2147483647 h 19"/>
                  <a:gd name="T46" fmla="*/ 2147483647 w 76"/>
                  <a:gd name="T47" fmla="*/ 2147483647 h 19"/>
                  <a:gd name="T48" fmla="*/ 2147483647 w 76"/>
                  <a:gd name="T49" fmla="*/ 2147483647 h 19"/>
                  <a:gd name="T50" fmla="*/ 2147483647 w 76"/>
                  <a:gd name="T51" fmla="*/ 2147483647 h 19"/>
                  <a:gd name="T52" fmla="*/ 2147483647 w 76"/>
                  <a:gd name="T53" fmla="*/ 0 h 19"/>
                  <a:gd name="T54" fmla="*/ 2147483647 w 76"/>
                  <a:gd name="T55" fmla="*/ 0 h 19"/>
                  <a:gd name="T56" fmla="*/ 2147483647 w 76"/>
                  <a:gd name="T57" fmla="*/ 0 h 19"/>
                  <a:gd name="T58" fmla="*/ 2147483647 w 76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"/>
                  <a:gd name="T91" fmla="*/ 0 h 19"/>
                  <a:gd name="T92" fmla="*/ 76 w 7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" h="19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64" y="19"/>
                    </a:lnTo>
                    <a:lnTo>
                      <a:pt x="67" y="19"/>
                    </a:lnTo>
                    <a:lnTo>
                      <a:pt x="70" y="19"/>
                    </a:lnTo>
                    <a:lnTo>
                      <a:pt x="72" y="17"/>
                    </a:lnTo>
                    <a:lnTo>
                      <a:pt x="76" y="13"/>
                    </a:lnTo>
                    <a:lnTo>
                      <a:pt x="76" y="11"/>
                    </a:lnTo>
                    <a:lnTo>
                      <a:pt x="76" y="8"/>
                    </a:lnTo>
                    <a:lnTo>
                      <a:pt x="76" y="5"/>
                    </a:lnTo>
                    <a:lnTo>
                      <a:pt x="72" y="2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2" name="Line 360"/>
              <p:cNvSpPr>
                <a:spLocks noChangeShapeType="1"/>
              </p:cNvSpPr>
              <p:nvPr/>
            </p:nvSpPr>
            <p:spPr bwMode="auto">
              <a:xfrm>
                <a:off x="4332288" y="2068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3" name="Freeform 361"/>
              <p:cNvSpPr>
                <a:spLocks/>
              </p:cNvSpPr>
              <p:nvPr/>
            </p:nvSpPr>
            <p:spPr bwMode="auto">
              <a:xfrm>
                <a:off x="4325938" y="2065338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0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0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1"/>
                    </a:moveTo>
                    <a:lnTo>
                      <a:pt x="21" y="8"/>
                    </a:lnTo>
                    <a:lnTo>
                      <a:pt x="21" y="5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6" y="42"/>
                    </a:lnTo>
                    <a:lnTo>
                      <a:pt x="9" y="46"/>
                    </a:lnTo>
                    <a:lnTo>
                      <a:pt x="12" y="46"/>
                    </a:lnTo>
                    <a:lnTo>
                      <a:pt x="15" y="42"/>
                    </a:lnTo>
                    <a:lnTo>
                      <a:pt x="17" y="42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4" name="Line 362"/>
              <p:cNvSpPr>
                <a:spLocks noChangeShapeType="1"/>
              </p:cNvSpPr>
              <p:nvPr/>
            </p:nvSpPr>
            <p:spPr bwMode="auto">
              <a:xfrm>
                <a:off x="4329113" y="20732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5" name="Freeform 363"/>
              <p:cNvSpPr>
                <a:spLocks/>
              </p:cNvSpPr>
              <p:nvPr/>
            </p:nvSpPr>
            <p:spPr bwMode="auto">
              <a:xfrm>
                <a:off x="4325938" y="2073276"/>
                <a:ext cx="31750" cy="6350"/>
              </a:xfrm>
              <a:custGeom>
                <a:avLst/>
                <a:gdLst>
                  <a:gd name="T0" fmla="*/ 2147483647 w 101"/>
                  <a:gd name="T1" fmla="*/ 0 h 21"/>
                  <a:gd name="T2" fmla="*/ 2147483647 w 101"/>
                  <a:gd name="T3" fmla="*/ 0 h 21"/>
                  <a:gd name="T4" fmla="*/ 2147483647 w 101"/>
                  <a:gd name="T5" fmla="*/ 0 h 21"/>
                  <a:gd name="T6" fmla="*/ 2147483647 w 101"/>
                  <a:gd name="T7" fmla="*/ 0 h 21"/>
                  <a:gd name="T8" fmla="*/ 2147483647 w 101"/>
                  <a:gd name="T9" fmla="*/ 2147483647 h 21"/>
                  <a:gd name="T10" fmla="*/ 0 w 101"/>
                  <a:gd name="T11" fmla="*/ 2147483647 h 21"/>
                  <a:gd name="T12" fmla="*/ 0 w 101"/>
                  <a:gd name="T13" fmla="*/ 2147483647 h 21"/>
                  <a:gd name="T14" fmla="*/ 0 w 101"/>
                  <a:gd name="T15" fmla="*/ 2147483647 h 21"/>
                  <a:gd name="T16" fmla="*/ 0 w 101"/>
                  <a:gd name="T17" fmla="*/ 2147483647 h 21"/>
                  <a:gd name="T18" fmla="*/ 0 w 101"/>
                  <a:gd name="T19" fmla="*/ 2147483647 h 21"/>
                  <a:gd name="T20" fmla="*/ 2147483647 w 101"/>
                  <a:gd name="T21" fmla="*/ 2147483647 h 21"/>
                  <a:gd name="T22" fmla="*/ 2147483647 w 101"/>
                  <a:gd name="T23" fmla="*/ 2147483647 h 21"/>
                  <a:gd name="T24" fmla="*/ 2147483647 w 101"/>
                  <a:gd name="T25" fmla="*/ 2147483647 h 21"/>
                  <a:gd name="T26" fmla="*/ 2147483647 w 101"/>
                  <a:gd name="T27" fmla="*/ 2147483647 h 21"/>
                  <a:gd name="T28" fmla="*/ 2147483647 w 101"/>
                  <a:gd name="T29" fmla="*/ 2147483647 h 21"/>
                  <a:gd name="T30" fmla="*/ 2147483647 w 101"/>
                  <a:gd name="T31" fmla="*/ 2147483647 h 21"/>
                  <a:gd name="T32" fmla="*/ 2147483647 w 101"/>
                  <a:gd name="T33" fmla="*/ 2147483647 h 21"/>
                  <a:gd name="T34" fmla="*/ 2147483647 w 101"/>
                  <a:gd name="T35" fmla="*/ 2147483647 h 21"/>
                  <a:gd name="T36" fmla="*/ 2147483647 w 101"/>
                  <a:gd name="T37" fmla="*/ 2147483647 h 21"/>
                  <a:gd name="T38" fmla="*/ 2147483647 w 101"/>
                  <a:gd name="T39" fmla="*/ 2147483647 h 21"/>
                  <a:gd name="T40" fmla="*/ 2147483647 w 101"/>
                  <a:gd name="T41" fmla="*/ 2147483647 h 21"/>
                  <a:gd name="T42" fmla="*/ 2147483647 w 101"/>
                  <a:gd name="T43" fmla="*/ 2147483647 h 21"/>
                  <a:gd name="T44" fmla="*/ 2147483647 w 101"/>
                  <a:gd name="T45" fmla="*/ 2147483647 h 21"/>
                  <a:gd name="T46" fmla="*/ 2147483647 w 101"/>
                  <a:gd name="T47" fmla="*/ 2147483647 h 21"/>
                  <a:gd name="T48" fmla="*/ 2147483647 w 101"/>
                  <a:gd name="T49" fmla="*/ 2147483647 h 21"/>
                  <a:gd name="T50" fmla="*/ 2147483647 w 101"/>
                  <a:gd name="T51" fmla="*/ 0 h 21"/>
                  <a:gd name="T52" fmla="*/ 2147483647 w 101"/>
                  <a:gd name="T53" fmla="*/ 0 h 21"/>
                  <a:gd name="T54" fmla="*/ 2147483647 w 101"/>
                  <a:gd name="T55" fmla="*/ 0 h 21"/>
                  <a:gd name="T56" fmla="*/ 2147483647 w 101"/>
                  <a:gd name="T57" fmla="*/ 0 h 21"/>
                  <a:gd name="T58" fmla="*/ 2147483647 w 10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21"/>
                  <a:gd name="T92" fmla="*/ 101 w 10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21"/>
                    </a:lnTo>
                    <a:lnTo>
                      <a:pt x="87" y="21"/>
                    </a:lnTo>
                    <a:lnTo>
                      <a:pt x="93" y="21"/>
                    </a:lnTo>
                    <a:lnTo>
                      <a:pt x="95" y="17"/>
                    </a:lnTo>
                    <a:lnTo>
                      <a:pt x="99" y="15"/>
                    </a:lnTo>
                    <a:lnTo>
                      <a:pt x="101" y="12"/>
                    </a:lnTo>
                    <a:lnTo>
                      <a:pt x="101" y="9"/>
                    </a:lnTo>
                    <a:lnTo>
                      <a:pt x="101" y="6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8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6" name="Line 364"/>
              <p:cNvSpPr>
                <a:spLocks noChangeShapeType="1"/>
              </p:cNvSpPr>
              <p:nvPr/>
            </p:nvSpPr>
            <p:spPr bwMode="auto">
              <a:xfrm>
                <a:off x="4354513" y="20732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7" name="Freeform 365"/>
              <p:cNvSpPr>
                <a:spLocks/>
              </p:cNvSpPr>
              <p:nvPr/>
            </p:nvSpPr>
            <p:spPr bwMode="auto">
              <a:xfrm>
                <a:off x="4351338" y="2073276"/>
                <a:ext cx="14288" cy="6350"/>
              </a:xfrm>
              <a:custGeom>
                <a:avLst/>
                <a:gdLst>
                  <a:gd name="T0" fmla="*/ 2147483647 w 41"/>
                  <a:gd name="T1" fmla="*/ 0 h 21"/>
                  <a:gd name="T2" fmla="*/ 2147483647 w 41"/>
                  <a:gd name="T3" fmla="*/ 0 h 21"/>
                  <a:gd name="T4" fmla="*/ 2147483647 w 41"/>
                  <a:gd name="T5" fmla="*/ 0 h 21"/>
                  <a:gd name="T6" fmla="*/ 2147483647 w 41"/>
                  <a:gd name="T7" fmla="*/ 0 h 21"/>
                  <a:gd name="T8" fmla="*/ 0 w 41"/>
                  <a:gd name="T9" fmla="*/ 2147483647 h 21"/>
                  <a:gd name="T10" fmla="*/ 0 w 41"/>
                  <a:gd name="T11" fmla="*/ 2147483647 h 21"/>
                  <a:gd name="T12" fmla="*/ 0 w 41"/>
                  <a:gd name="T13" fmla="*/ 2147483647 h 21"/>
                  <a:gd name="T14" fmla="*/ 0 w 41"/>
                  <a:gd name="T15" fmla="*/ 2147483647 h 21"/>
                  <a:gd name="T16" fmla="*/ 0 w 41"/>
                  <a:gd name="T17" fmla="*/ 2147483647 h 21"/>
                  <a:gd name="T18" fmla="*/ 0 w 41"/>
                  <a:gd name="T19" fmla="*/ 2147483647 h 21"/>
                  <a:gd name="T20" fmla="*/ 0 w 41"/>
                  <a:gd name="T21" fmla="*/ 2147483647 h 21"/>
                  <a:gd name="T22" fmla="*/ 2147483647 w 41"/>
                  <a:gd name="T23" fmla="*/ 2147483647 h 21"/>
                  <a:gd name="T24" fmla="*/ 2147483647 w 41"/>
                  <a:gd name="T25" fmla="*/ 2147483647 h 21"/>
                  <a:gd name="T26" fmla="*/ 2147483647 w 41"/>
                  <a:gd name="T27" fmla="*/ 2147483647 h 21"/>
                  <a:gd name="T28" fmla="*/ 2147483647 w 41"/>
                  <a:gd name="T29" fmla="*/ 2147483647 h 21"/>
                  <a:gd name="T30" fmla="*/ 2147483647 w 41"/>
                  <a:gd name="T31" fmla="*/ 2147483647 h 21"/>
                  <a:gd name="T32" fmla="*/ 2147483647 w 41"/>
                  <a:gd name="T33" fmla="*/ 2147483647 h 21"/>
                  <a:gd name="T34" fmla="*/ 2147483647 w 41"/>
                  <a:gd name="T35" fmla="*/ 2147483647 h 21"/>
                  <a:gd name="T36" fmla="*/ 2147483647 w 41"/>
                  <a:gd name="T37" fmla="*/ 2147483647 h 21"/>
                  <a:gd name="T38" fmla="*/ 2147483647 w 41"/>
                  <a:gd name="T39" fmla="*/ 2147483647 h 21"/>
                  <a:gd name="T40" fmla="*/ 2147483647 w 41"/>
                  <a:gd name="T41" fmla="*/ 2147483647 h 21"/>
                  <a:gd name="T42" fmla="*/ 2147483647 w 41"/>
                  <a:gd name="T43" fmla="*/ 2147483647 h 21"/>
                  <a:gd name="T44" fmla="*/ 2147483647 w 41"/>
                  <a:gd name="T45" fmla="*/ 2147483647 h 21"/>
                  <a:gd name="T46" fmla="*/ 2147483647 w 41"/>
                  <a:gd name="T47" fmla="*/ 2147483647 h 21"/>
                  <a:gd name="T48" fmla="*/ 2147483647 w 41"/>
                  <a:gd name="T49" fmla="*/ 2147483647 h 21"/>
                  <a:gd name="T50" fmla="*/ 2147483647 w 41"/>
                  <a:gd name="T51" fmla="*/ 0 h 21"/>
                  <a:gd name="T52" fmla="*/ 2147483647 w 41"/>
                  <a:gd name="T53" fmla="*/ 0 h 21"/>
                  <a:gd name="T54" fmla="*/ 2147483647 w 41"/>
                  <a:gd name="T55" fmla="*/ 0 h 21"/>
                  <a:gd name="T56" fmla="*/ 2147483647 w 41"/>
                  <a:gd name="T57" fmla="*/ 0 h 21"/>
                  <a:gd name="T58" fmla="*/ 2147483647 w 4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21"/>
                  <a:gd name="T92" fmla="*/ 41 w 4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21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26" y="21"/>
                    </a:lnTo>
                    <a:lnTo>
                      <a:pt x="35" y="21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41" y="15"/>
                    </a:lnTo>
                    <a:lnTo>
                      <a:pt x="41" y="12"/>
                    </a:lnTo>
                    <a:lnTo>
                      <a:pt x="41" y="9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8" name="Line 366"/>
              <p:cNvSpPr>
                <a:spLocks noChangeShapeType="1"/>
              </p:cNvSpPr>
              <p:nvPr/>
            </p:nvSpPr>
            <p:spPr bwMode="auto">
              <a:xfrm>
                <a:off x="4362451" y="20732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9" name="Freeform 367"/>
              <p:cNvSpPr>
                <a:spLocks/>
              </p:cNvSpPr>
              <p:nvPr/>
            </p:nvSpPr>
            <p:spPr bwMode="auto">
              <a:xfrm>
                <a:off x="4357688" y="2073276"/>
                <a:ext cx="23813" cy="6350"/>
              </a:xfrm>
              <a:custGeom>
                <a:avLst/>
                <a:gdLst>
                  <a:gd name="T0" fmla="*/ 2147483647 w 72"/>
                  <a:gd name="T1" fmla="*/ 0 h 21"/>
                  <a:gd name="T2" fmla="*/ 2147483647 w 72"/>
                  <a:gd name="T3" fmla="*/ 0 h 21"/>
                  <a:gd name="T4" fmla="*/ 2147483647 w 72"/>
                  <a:gd name="T5" fmla="*/ 0 h 21"/>
                  <a:gd name="T6" fmla="*/ 2147483647 w 72"/>
                  <a:gd name="T7" fmla="*/ 0 h 21"/>
                  <a:gd name="T8" fmla="*/ 2147483647 w 72"/>
                  <a:gd name="T9" fmla="*/ 2147483647 h 21"/>
                  <a:gd name="T10" fmla="*/ 2147483647 w 72"/>
                  <a:gd name="T11" fmla="*/ 2147483647 h 21"/>
                  <a:gd name="T12" fmla="*/ 2147483647 w 72"/>
                  <a:gd name="T13" fmla="*/ 2147483647 h 21"/>
                  <a:gd name="T14" fmla="*/ 0 w 72"/>
                  <a:gd name="T15" fmla="*/ 2147483647 h 21"/>
                  <a:gd name="T16" fmla="*/ 2147483647 w 72"/>
                  <a:gd name="T17" fmla="*/ 2147483647 h 21"/>
                  <a:gd name="T18" fmla="*/ 2147483647 w 72"/>
                  <a:gd name="T19" fmla="*/ 2147483647 h 21"/>
                  <a:gd name="T20" fmla="*/ 2147483647 w 72"/>
                  <a:gd name="T21" fmla="*/ 2147483647 h 21"/>
                  <a:gd name="T22" fmla="*/ 2147483647 w 72"/>
                  <a:gd name="T23" fmla="*/ 2147483647 h 21"/>
                  <a:gd name="T24" fmla="*/ 2147483647 w 72"/>
                  <a:gd name="T25" fmla="*/ 2147483647 h 21"/>
                  <a:gd name="T26" fmla="*/ 2147483647 w 72"/>
                  <a:gd name="T27" fmla="*/ 2147483647 h 21"/>
                  <a:gd name="T28" fmla="*/ 2147483647 w 72"/>
                  <a:gd name="T29" fmla="*/ 2147483647 h 21"/>
                  <a:gd name="T30" fmla="*/ 2147483647 w 72"/>
                  <a:gd name="T31" fmla="*/ 2147483647 h 21"/>
                  <a:gd name="T32" fmla="*/ 2147483647 w 72"/>
                  <a:gd name="T33" fmla="*/ 2147483647 h 21"/>
                  <a:gd name="T34" fmla="*/ 2147483647 w 72"/>
                  <a:gd name="T35" fmla="*/ 2147483647 h 21"/>
                  <a:gd name="T36" fmla="*/ 2147483647 w 72"/>
                  <a:gd name="T37" fmla="*/ 2147483647 h 21"/>
                  <a:gd name="T38" fmla="*/ 2147483647 w 72"/>
                  <a:gd name="T39" fmla="*/ 2147483647 h 21"/>
                  <a:gd name="T40" fmla="*/ 2147483647 w 72"/>
                  <a:gd name="T41" fmla="*/ 2147483647 h 21"/>
                  <a:gd name="T42" fmla="*/ 2147483647 w 72"/>
                  <a:gd name="T43" fmla="*/ 2147483647 h 21"/>
                  <a:gd name="T44" fmla="*/ 2147483647 w 72"/>
                  <a:gd name="T45" fmla="*/ 2147483647 h 21"/>
                  <a:gd name="T46" fmla="*/ 2147483647 w 72"/>
                  <a:gd name="T47" fmla="*/ 2147483647 h 21"/>
                  <a:gd name="T48" fmla="*/ 2147483647 w 72"/>
                  <a:gd name="T49" fmla="*/ 2147483647 h 21"/>
                  <a:gd name="T50" fmla="*/ 2147483647 w 72"/>
                  <a:gd name="T51" fmla="*/ 0 h 21"/>
                  <a:gd name="T52" fmla="*/ 2147483647 w 72"/>
                  <a:gd name="T53" fmla="*/ 0 h 21"/>
                  <a:gd name="T54" fmla="*/ 2147483647 w 72"/>
                  <a:gd name="T55" fmla="*/ 0 h 21"/>
                  <a:gd name="T56" fmla="*/ 2147483647 w 72"/>
                  <a:gd name="T57" fmla="*/ 0 h 21"/>
                  <a:gd name="T58" fmla="*/ 2147483647 w 7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1"/>
                  <a:gd name="T92" fmla="*/ 72 w 7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21"/>
                    </a:lnTo>
                    <a:lnTo>
                      <a:pt x="58" y="21"/>
                    </a:lnTo>
                    <a:lnTo>
                      <a:pt x="64" y="21"/>
                    </a:lnTo>
                    <a:lnTo>
                      <a:pt x="66" y="17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2" y="12"/>
                    </a:lnTo>
                    <a:lnTo>
                      <a:pt x="72" y="9"/>
                    </a:lnTo>
                    <a:lnTo>
                      <a:pt x="72" y="6"/>
                    </a:lnTo>
                    <a:lnTo>
                      <a:pt x="70" y="4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0" name="Line 368"/>
              <p:cNvSpPr>
                <a:spLocks noChangeShapeType="1"/>
              </p:cNvSpPr>
              <p:nvPr/>
            </p:nvSpPr>
            <p:spPr bwMode="auto">
              <a:xfrm>
                <a:off x="4381501" y="20764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1" name="Freeform 369"/>
              <p:cNvSpPr>
                <a:spLocks/>
              </p:cNvSpPr>
              <p:nvPr/>
            </p:nvSpPr>
            <p:spPr bwMode="auto">
              <a:xfrm>
                <a:off x="4375151" y="2073276"/>
                <a:ext cx="6350" cy="14288"/>
              </a:xfrm>
              <a:custGeom>
                <a:avLst/>
                <a:gdLst>
                  <a:gd name="T0" fmla="*/ 2147483647 w 20"/>
                  <a:gd name="T1" fmla="*/ 2147483647 h 44"/>
                  <a:gd name="T2" fmla="*/ 2147483647 w 20"/>
                  <a:gd name="T3" fmla="*/ 2147483647 h 44"/>
                  <a:gd name="T4" fmla="*/ 2147483647 w 20"/>
                  <a:gd name="T5" fmla="*/ 2147483647 h 44"/>
                  <a:gd name="T6" fmla="*/ 2147483647 w 20"/>
                  <a:gd name="T7" fmla="*/ 2147483647 h 44"/>
                  <a:gd name="T8" fmla="*/ 2147483647 w 20"/>
                  <a:gd name="T9" fmla="*/ 0 h 44"/>
                  <a:gd name="T10" fmla="*/ 2147483647 w 20"/>
                  <a:gd name="T11" fmla="*/ 0 h 44"/>
                  <a:gd name="T12" fmla="*/ 2147483647 w 20"/>
                  <a:gd name="T13" fmla="*/ 0 h 44"/>
                  <a:gd name="T14" fmla="*/ 2147483647 w 20"/>
                  <a:gd name="T15" fmla="*/ 0 h 44"/>
                  <a:gd name="T16" fmla="*/ 2147483647 w 20"/>
                  <a:gd name="T17" fmla="*/ 0 h 44"/>
                  <a:gd name="T18" fmla="*/ 2147483647 w 20"/>
                  <a:gd name="T19" fmla="*/ 0 h 44"/>
                  <a:gd name="T20" fmla="*/ 2147483647 w 20"/>
                  <a:gd name="T21" fmla="*/ 0 h 44"/>
                  <a:gd name="T22" fmla="*/ 2147483647 w 20"/>
                  <a:gd name="T23" fmla="*/ 2147483647 h 44"/>
                  <a:gd name="T24" fmla="*/ 0 w 20"/>
                  <a:gd name="T25" fmla="*/ 2147483647 h 44"/>
                  <a:gd name="T26" fmla="*/ 0 w 20"/>
                  <a:gd name="T27" fmla="*/ 2147483647 h 44"/>
                  <a:gd name="T28" fmla="*/ 0 w 20"/>
                  <a:gd name="T29" fmla="*/ 2147483647 h 44"/>
                  <a:gd name="T30" fmla="*/ 0 w 20"/>
                  <a:gd name="T31" fmla="*/ 2147483647 h 44"/>
                  <a:gd name="T32" fmla="*/ 0 w 20"/>
                  <a:gd name="T33" fmla="*/ 2147483647 h 44"/>
                  <a:gd name="T34" fmla="*/ 2147483647 w 20"/>
                  <a:gd name="T35" fmla="*/ 2147483647 h 44"/>
                  <a:gd name="T36" fmla="*/ 2147483647 w 20"/>
                  <a:gd name="T37" fmla="*/ 2147483647 h 44"/>
                  <a:gd name="T38" fmla="*/ 2147483647 w 20"/>
                  <a:gd name="T39" fmla="*/ 2147483647 h 44"/>
                  <a:gd name="T40" fmla="*/ 2147483647 w 20"/>
                  <a:gd name="T41" fmla="*/ 2147483647 h 44"/>
                  <a:gd name="T42" fmla="*/ 2147483647 w 20"/>
                  <a:gd name="T43" fmla="*/ 2147483647 h 44"/>
                  <a:gd name="T44" fmla="*/ 2147483647 w 20"/>
                  <a:gd name="T45" fmla="*/ 2147483647 h 44"/>
                  <a:gd name="T46" fmla="*/ 2147483647 w 20"/>
                  <a:gd name="T47" fmla="*/ 2147483647 h 44"/>
                  <a:gd name="T48" fmla="*/ 2147483647 w 20"/>
                  <a:gd name="T49" fmla="*/ 2147483647 h 44"/>
                  <a:gd name="T50" fmla="*/ 2147483647 w 20"/>
                  <a:gd name="T51" fmla="*/ 2147483647 h 44"/>
                  <a:gd name="T52" fmla="*/ 2147483647 w 20"/>
                  <a:gd name="T53" fmla="*/ 2147483647 h 44"/>
                  <a:gd name="T54" fmla="*/ 2147483647 w 20"/>
                  <a:gd name="T55" fmla="*/ 2147483647 h 44"/>
                  <a:gd name="T56" fmla="*/ 2147483647 w 20"/>
                  <a:gd name="T57" fmla="*/ 2147483647 h 44"/>
                  <a:gd name="T58" fmla="*/ 2147483647 w 20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4"/>
                  <a:gd name="T92" fmla="*/ 20 w 20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4">
                    <a:moveTo>
                      <a:pt x="20" y="9"/>
                    </a:moveTo>
                    <a:lnTo>
                      <a:pt x="20" y="6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2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18" y="41"/>
                    </a:lnTo>
                    <a:lnTo>
                      <a:pt x="20" y="38"/>
                    </a:lnTo>
                    <a:lnTo>
                      <a:pt x="20" y="3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2" name="Line 370"/>
              <p:cNvSpPr>
                <a:spLocks noChangeShapeType="1"/>
              </p:cNvSpPr>
              <p:nvPr/>
            </p:nvSpPr>
            <p:spPr bwMode="auto">
              <a:xfrm>
                <a:off x="4376738" y="20796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3" name="Freeform 371"/>
              <p:cNvSpPr>
                <a:spLocks/>
              </p:cNvSpPr>
              <p:nvPr/>
            </p:nvSpPr>
            <p:spPr bwMode="auto">
              <a:xfrm>
                <a:off x="4375151" y="2079626"/>
                <a:ext cx="11113" cy="7938"/>
              </a:xfrm>
              <a:custGeom>
                <a:avLst/>
                <a:gdLst>
                  <a:gd name="T0" fmla="*/ 2147483647 w 37"/>
                  <a:gd name="T1" fmla="*/ 0 h 21"/>
                  <a:gd name="T2" fmla="*/ 2147483647 w 37"/>
                  <a:gd name="T3" fmla="*/ 0 h 21"/>
                  <a:gd name="T4" fmla="*/ 2147483647 w 37"/>
                  <a:gd name="T5" fmla="*/ 2147483647 h 21"/>
                  <a:gd name="T6" fmla="*/ 2147483647 w 37"/>
                  <a:gd name="T7" fmla="*/ 2147483647 h 21"/>
                  <a:gd name="T8" fmla="*/ 2147483647 w 37"/>
                  <a:gd name="T9" fmla="*/ 2147483647 h 21"/>
                  <a:gd name="T10" fmla="*/ 0 w 37"/>
                  <a:gd name="T11" fmla="*/ 2147483647 h 21"/>
                  <a:gd name="T12" fmla="*/ 0 w 37"/>
                  <a:gd name="T13" fmla="*/ 2147483647 h 21"/>
                  <a:gd name="T14" fmla="*/ 0 w 37"/>
                  <a:gd name="T15" fmla="*/ 2147483647 h 21"/>
                  <a:gd name="T16" fmla="*/ 0 w 37"/>
                  <a:gd name="T17" fmla="*/ 2147483647 h 21"/>
                  <a:gd name="T18" fmla="*/ 0 w 37"/>
                  <a:gd name="T19" fmla="*/ 2147483647 h 21"/>
                  <a:gd name="T20" fmla="*/ 2147483647 w 37"/>
                  <a:gd name="T21" fmla="*/ 2147483647 h 21"/>
                  <a:gd name="T22" fmla="*/ 2147483647 w 37"/>
                  <a:gd name="T23" fmla="*/ 2147483647 h 21"/>
                  <a:gd name="T24" fmla="*/ 2147483647 w 37"/>
                  <a:gd name="T25" fmla="*/ 2147483647 h 21"/>
                  <a:gd name="T26" fmla="*/ 2147483647 w 37"/>
                  <a:gd name="T27" fmla="*/ 2147483647 h 21"/>
                  <a:gd name="T28" fmla="*/ 2147483647 w 37"/>
                  <a:gd name="T29" fmla="*/ 2147483647 h 21"/>
                  <a:gd name="T30" fmla="*/ 2147483647 w 37"/>
                  <a:gd name="T31" fmla="*/ 2147483647 h 21"/>
                  <a:gd name="T32" fmla="*/ 2147483647 w 37"/>
                  <a:gd name="T33" fmla="*/ 2147483647 h 21"/>
                  <a:gd name="T34" fmla="*/ 2147483647 w 37"/>
                  <a:gd name="T35" fmla="*/ 2147483647 h 21"/>
                  <a:gd name="T36" fmla="*/ 2147483647 w 37"/>
                  <a:gd name="T37" fmla="*/ 2147483647 h 21"/>
                  <a:gd name="T38" fmla="*/ 2147483647 w 37"/>
                  <a:gd name="T39" fmla="*/ 2147483647 h 21"/>
                  <a:gd name="T40" fmla="*/ 2147483647 w 37"/>
                  <a:gd name="T41" fmla="*/ 2147483647 h 21"/>
                  <a:gd name="T42" fmla="*/ 2147483647 w 37"/>
                  <a:gd name="T43" fmla="*/ 2147483647 h 21"/>
                  <a:gd name="T44" fmla="*/ 2147483647 w 37"/>
                  <a:gd name="T45" fmla="*/ 2147483647 h 21"/>
                  <a:gd name="T46" fmla="*/ 2147483647 w 37"/>
                  <a:gd name="T47" fmla="*/ 2147483647 h 21"/>
                  <a:gd name="T48" fmla="*/ 2147483647 w 37"/>
                  <a:gd name="T49" fmla="*/ 2147483647 h 21"/>
                  <a:gd name="T50" fmla="*/ 2147483647 w 37"/>
                  <a:gd name="T51" fmla="*/ 2147483647 h 21"/>
                  <a:gd name="T52" fmla="*/ 2147483647 w 37"/>
                  <a:gd name="T53" fmla="*/ 2147483647 h 21"/>
                  <a:gd name="T54" fmla="*/ 2147483647 w 37"/>
                  <a:gd name="T55" fmla="*/ 0 h 21"/>
                  <a:gd name="T56" fmla="*/ 2147483647 w 37"/>
                  <a:gd name="T57" fmla="*/ 0 h 21"/>
                  <a:gd name="T58" fmla="*/ 2147483647 w 3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1"/>
                  <a:gd name="T92" fmla="*/ 37 w 3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26" y="21"/>
                    </a:lnTo>
                    <a:lnTo>
                      <a:pt x="31" y="21"/>
                    </a:lnTo>
                    <a:lnTo>
                      <a:pt x="35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6"/>
                    </a:lnTo>
                    <a:lnTo>
                      <a:pt x="35" y="4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4" name="Line 372"/>
              <p:cNvSpPr>
                <a:spLocks noChangeShapeType="1"/>
              </p:cNvSpPr>
              <p:nvPr/>
            </p:nvSpPr>
            <p:spPr bwMode="auto">
              <a:xfrm>
                <a:off x="4384676" y="20796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5" name="Freeform 373"/>
              <p:cNvSpPr>
                <a:spLocks/>
              </p:cNvSpPr>
              <p:nvPr/>
            </p:nvSpPr>
            <p:spPr bwMode="auto">
              <a:xfrm>
                <a:off x="4379913" y="2079626"/>
                <a:ext cx="6350" cy="7938"/>
              </a:xfrm>
              <a:custGeom>
                <a:avLst/>
                <a:gdLst>
                  <a:gd name="T0" fmla="*/ 2147483647 w 19"/>
                  <a:gd name="T1" fmla="*/ 0 h 21"/>
                  <a:gd name="T2" fmla="*/ 2147483647 w 19"/>
                  <a:gd name="T3" fmla="*/ 0 h 21"/>
                  <a:gd name="T4" fmla="*/ 2147483647 w 19"/>
                  <a:gd name="T5" fmla="*/ 2147483647 h 21"/>
                  <a:gd name="T6" fmla="*/ 2147483647 w 19"/>
                  <a:gd name="T7" fmla="*/ 2147483647 h 21"/>
                  <a:gd name="T8" fmla="*/ 2147483647 w 19"/>
                  <a:gd name="T9" fmla="*/ 2147483647 h 21"/>
                  <a:gd name="T10" fmla="*/ 2147483647 w 19"/>
                  <a:gd name="T11" fmla="*/ 2147483647 h 21"/>
                  <a:gd name="T12" fmla="*/ 0 w 19"/>
                  <a:gd name="T13" fmla="*/ 2147483647 h 21"/>
                  <a:gd name="T14" fmla="*/ 0 w 19"/>
                  <a:gd name="T15" fmla="*/ 2147483647 h 21"/>
                  <a:gd name="T16" fmla="*/ 0 w 19"/>
                  <a:gd name="T17" fmla="*/ 2147483647 h 21"/>
                  <a:gd name="T18" fmla="*/ 2147483647 w 19"/>
                  <a:gd name="T19" fmla="*/ 2147483647 h 21"/>
                  <a:gd name="T20" fmla="*/ 2147483647 w 19"/>
                  <a:gd name="T21" fmla="*/ 2147483647 h 21"/>
                  <a:gd name="T22" fmla="*/ 2147483647 w 19"/>
                  <a:gd name="T23" fmla="*/ 2147483647 h 21"/>
                  <a:gd name="T24" fmla="*/ 2147483647 w 19"/>
                  <a:gd name="T25" fmla="*/ 2147483647 h 21"/>
                  <a:gd name="T26" fmla="*/ 2147483647 w 19"/>
                  <a:gd name="T27" fmla="*/ 2147483647 h 21"/>
                  <a:gd name="T28" fmla="*/ 2147483647 w 19"/>
                  <a:gd name="T29" fmla="*/ 2147483647 h 21"/>
                  <a:gd name="T30" fmla="*/ 2147483647 w 19"/>
                  <a:gd name="T31" fmla="*/ 2147483647 h 21"/>
                  <a:gd name="T32" fmla="*/ 2147483647 w 19"/>
                  <a:gd name="T33" fmla="*/ 2147483647 h 21"/>
                  <a:gd name="T34" fmla="*/ 2147483647 w 19"/>
                  <a:gd name="T35" fmla="*/ 2147483647 h 21"/>
                  <a:gd name="T36" fmla="*/ 2147483647 w 19"/>
                  <a:gd name="T37" fmla="*/ 2147483647 h 21"/>
                  <a:gd name="T38" fmla="*/ 2147483647 w 19"/>
                  <a:gd name="T39" fmla="*/ 2147483647 h 21"/>
                  <a:gd name="T40" fmla="*/ 2147483647 w 19"/>
                  <a:gd name="T41" fmla="*/ 2147483647 h 21"/>
                  <a:gd name="T42" fmla="*/ 2147483647 w 19"/>
                  <a:gd name="T43" fmla="*/ 2147483647 h 21"/>
                  <a:gd name="T44" fmla="*/ 2147483647 w 19"/>
                  <a:gd name="T45" fmla="*/ 2147483647 h 21"/>
                  <a:gd name="T46" fmla="*/ 2147483647 w 19"/>
                  <a:gd name="T47" fmla="*/ 2147483647 h 21"/>
                  <a:gd name="T48" fmla="*/ 2147483647 w 19"/>
                  <a:gd name="T49" fmla="*/ 2147483647 h 21"/>
                  <a:gd name="T50" fmla="*/ 2147483647 w 19"/>
                  <a:gd name="T51" fmla="*/ 2147483647 h 21"/>
                  <a:gd name="T52" fmla="*/ 2147483647 w 19"/>
                  <a:gd name="T53" fmla="*/ 2147483647 h 21"/>
                  <a:gd name="T54" fmla="*/ 2147483647 w 19"/>
                  <a:gd name="T55" fmla="*/ 0 h 21"/>
                  <a:gd name="T56" fmla="*/ 2147483647 w 19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"/>
                  <a:gd name="T88" fmla="*/ 0 h 21"/>
                  <a:gd name="T89" fmla="*/ 19 w 19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3" y="21"/>
                    </a:lnTo>
                    <a:lnTo>
                      <a:pt x="17" y="21"/>
                    </a:lnTo>
                    <a:lnTo>
                      <a:pt x="19" y="18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6" name="Line 374"/>
              <p:cNvSpPr>
                <a:spLocks noChangeShapeType="1"/>
              </p:cNvSpPr>
              <p:nvPr/>
            </p:nvSpPr>
            <p:spPr bwMode="auto">
              <a:xfrm>
                <a:off x="4384676" y="20796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7" name="Freeform 375"/>
              <p:cNvSpPr>
                <a:spLocks/>
              </p:cNvSpPr>
              <p:nvPr/>
            </p:nvSpPr>
            <p:spPr bwMode="auto">
              <a:xfrm>
                <a:off x="4379913" y="2079626"/>
                <a:ext cx="26988" cy="7938"/>
              </a:xfrm>
              <a:custGeom>
                <a:avLst/>
                <a:gdLst>
                  <a:gd name="T0" fmla="*/ 2147483647 w 85"/>
                  <a:gd name="T1" fmla="*/ 0 h 21"/>
                  <a:gd name="T2" fmla="*/ 2147483647 w 85"/>
                  <a:gd name="T3" fmla="*/ 0 h 21"/>
                  <a:gd name="T4" fmla="*/ 2147483647 w 85"/>
                  <a:gd name="T5" fmla="*/ 2147483647 h 21"/>
                  <a:gd name="T6" fmla="*/ 2147483647 w 85"/>
                  <a:gd name="T7" fmla="*/ 2147483647 h 21"/>
                  <a:gd name="T8" fmla="*/ 2147483647 w 85"/>
                  <a:gd name="T9" fmla="*/ 2147483647 h 21"/>
                  <a:gd name="T10" fmla="*/ 2147483647 w 85"/>
                  <a:gd name="T11" fmla="*/ 2147483647 h 21"/>
                  <a:gd name="T12" fmla="*/ 2147483647 w 85"/>
                  <a:gd name="T13" fmla="*/ 2147483647 h 21"/>
                  <a:gd name="T14" fmla="*/ 0 w 85"/>
                  <a:gd name="T15" fmla="*/ 2147483647 h 21"/>
                  <a:gd name="T16" fmla="*/ 2147483647 w 85"/>
                  <a:gd name="T17" fmla="*/ 2147483647 h 21"/>
                  <a:gd name="T18" fmla="*/ 2147483647 w 85"/>
                  <a:gd name="T19" fmla="*/ 2147483647 h 21"/>
                  <a:gd name="T20" fmla="*/ 2147483647 w 85"/>
                  <a:gd name="T21" fmla="*/ 2147483647 h 21"/>
                  <a:gd name="T22" fmla="*/ 2147483647 w 85"/>
                  <a:gd name="T23" fmla="*/ 2147483647 h 21"/>
                  <a:gd name="T24" fmla="*/ 2147483647 w 85"/>
                  <a:gd name="T25" fmla="*/ 2147483647 h 21"/>
                  <a:gd name="T26" fmla="*/ 2147483647 w 85"/>
                  <a:gd name="T27" fmla="*/ 2147483647 h 21"/>
                  <a:gd name="T28" fmla="*/ 2147483647 w 85"/>
                  <a:gd name="T29" fmla="*/ 2147483647 h 21"/>
                  <a:gd name="T30" fmla="*/ 2147483647 w 85"/>
                  <a:gd name="T31" fmla="*/ 2147483647 h 21"/>
                  <a:gd name="T32" fmla="*/ 2147483647 w 85"/>
                  <a:gd name="T33" fmla="*/ 2147483647 h 21"/>
                  <a:gd name="T34" fmla="*/ 2147483647 w 85"/>
                  <a:gd name="T35" fmla="*/ 2147483647 h 21"/>
                  <a:gd name="T36" fmla="*/ 2147483647 w 85"/>
                  <a:gd name="T37" fmla="*/ 2147483647 h 21"/>
                  <a:gd name="T38" fmla="*/ 2147483647 w 85"/>
                  <a:gd name="T39" fmla="*/ 2147483647 h 21"/>
                  <a:gd name="T40" fmla="*/ 2147483647 w 85"/>
                  <a:gd name="T41" fmla="*/ 2147483647 h 21"/>
                  <a:gd name="T42" fmla="*/ 2147483647 w 85"/>
                  <a:gd name="T43" fmla="*/ 2147483647 h 21"/>
                  <a:gd name="T44" fmla="*/ 2147483647 w 85"/>
                  <a:gd name="T45" fmla="*/ 2147483647 h 21"/>
                  <a:gd name="T46" fmla="*/ 2147483647 w 85"/>
                  <a:gd name="T47" fmla="*/ 2147483647 h 21"/>
                  <a:gd name="T48" fmla="*/ 2147483647 w 85"/>
                  <a:gd name="T49" fmla="*/ 2147483647 h 21"/>
                  <a:gd name="T50" fmla="*/ 2147483647 w 85"/>
                  <a:gd name="T51" fmla="*/ 2147483647 h 21"/>
                  <a:gd name="T52" fmla="*/ 2147483647 w 85"/>
                  <a:gd name="T53" fmla="*/ 2147483647 h 21"/>
                  <a:gd name="T54" fmla="*/ 2147483647 w 85"/>
                  <a:gd name="T55" fmla="*/ 0 h 21"/>
                  <a:gd name="T56" fmla="*/ 2147483647 w 85"/>
                  <a:gd name="T57" fmla="*/ 0 h 21"/>
                  <a:gd name="T58" fmla="*/ 2147483647 w 8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5"/>
                  <a:gd name="T91" fmla="*/ 0 h 21"/>
                  <a:gd name="T92" fmla="*/ 85 w 8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5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72" y="21"/>
                    </a:lnTo>
                    <a:lnTo>
                      <a:pt x="77" y="21"/>
                    </a:lnTo>
                    <a:lnTo>
                      <a:pt x="80" y="21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5" y="15"/>
                    </a:lnTo>
                    <a:lnTo>
                      <a:pt x="85" y="12"/>
                    </a:lnTo>
                    <a:lnTo>
                      <a:pt x="85" y="10"/>
                    </a:lnTo>
                    <a:lnTo>
                      <a:pt x="85" y="6"/>
                    </a:lnTo>
                    <a:lnTo>
                      <a:pt x="83" y="6"/>
                    </a:lnTo>
                    <a:lnTo>
                      <a:pt x="83" y="4"/>
                    </a:lnTo>
                    <a:lnTo>
                      <a:pt x="80" y="4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8" name="Line 376"/>
              <p:cNvSpPr>
                <a:spLocks noChangeShapeType="1"/>
              </p:cNvSpPr>
              <p:nvPr/>
            </p:nvSpPr>
            <p:spPr bwMode="auto">
              <a:xfrm>
                <a:off x="4405313" y="20796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9" name="Freeform 377"/>
              <p:cNvSpPr>
                <a:spLocks/>
              </p:cNvSpPr>
              <p:nvPr/>
            </p:nvSpPr>
            <p:spPr bwMode="auto">
              <a:xfrm>
                <a:off x="4402138" y="2079626"/>
                <a:ext cx="6350" cy="7938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2147483647 h 21"/>
                  <a:gd name="T6" fmla="*/ 2147483647 w 23"/>
                  <a:gd name="T7" fmla="*/ 2147483647 h 21"/>
                  <a:gd name="T8" fmla="*/ 2147483647 w 23"/>
                  <a:gd name="T9" fmla="*/ 2147483647 h 21"/>
                  <a:gd name="T10" fmla="*/ 0 w 23"/>
                  <a:gd name="T11" fmla="*/ 2147483647 h 21"/>
                  <a:gd name="T12" fmla="*/ 0 w 23"/>
                  <a:gd name="T13" fmla="*/ 2147483647 h 21"/>
                  <a:gd name="T14" fmla="*/ 0 w 23"/>
                  <a:gd name="T15" fmla="*/ 2147483647 h 21"/>
                  <a:gd name="T16" fmla="*/ 0 w 23"/>
                  <a:gd name="T17" fmla="*/ 2147483647 h 21"/>
                  <a:gd name="T18" fmla="*/ 0 w 23"/>
                  <a:gd name="T19" fmla="*/ 2147483647 h 21"/>
                  <a:gd name="T20" fmla="*/ 2147483647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2147483647 h 21"/>
                  <a:gd name="T52" fmla="*/ 2147483647 w 23"/>
                  <a:gd name="T53" fmla="*/ 2147483647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2147483647 w 2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1"/>
                  <a:gd name="T92" fmla="*/ 23 w 2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1">
                    <a:moveTo>
                      <a:pt x="11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19" y="18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0" name="Line 378"/>
              <p:cNvSpPr>
                <a:spLocks noChangeShapeType="1"/>
              </p:cNvSpPr>
              <p:nvPr/>
            </p:nvSpPr>
            <p:spPr bwMode="auto">
              <a:xfrm>
                <a:off x="4405313" y="20796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1" name="Freeform 379"/>
              <p:cNvSpPr>
                <a:spLocks/>
              </p:cNvSpPr>
              <p:nvPr/>
            </p:nvSpPr>
            <p:spPr bwMode="auto">
              <a:xfrm>
                <a:off x="4402138" y="2079626"/>
                <a:ext cx="61913" cy="7938"/>
              </a:xfrm>
              <a:custGeom>
                <a:avLst/>
                <a:gdLst>
                  <a:gd name="T0" fmla="*/ 2147483647 w 194"/>
                  <a:gd name="T1" fmla="*/ 0 h 21"/>
                  <a:gd name="T2" fmla="*/ 2147483647 w 194"/>
                  <a:gd name="T3" fmla="*/ 0 h 21"/>
                  <a:gd name="T4" fmla="*/ 2147483647 w 194"/>
                  <a:gd name="T5" fmla="*/ 2147483647 h 21"/>
                  <a:gd name="T6" fmla="*/ 2147483647 w 194"/>
                  <a:gd name="T7" fmla="*/ 2147483647 h 21"/>
                  <a:gd name="T8" fmla="*/ 2147483647 w 194"/>
                  <a:gd name="T9" fmla="*/ 2147483647 h 21"/>
                  <a:gd name="T10" fmla="*/ 2147483647 w 194"/>
                  <a:gd name="T11" fmla="*/ 2147483647 h 21"/>
                  <a:gd name="T12" fmla="*/ 0 w 194"/>
                  <a:gd name="T13" fmla="*/ 2147483647 h 21"/>
                  <a:gd name="T14" fmla="*/ 0 w 194"/>
                  <a:gd name="T15" fmla="*/ 2147483647 h 21"/>
                  <a:gd name="T16" fmla="*/ 0 w 194"/>
                  <a:gd name="T17" fmla="*/ 2147483647 h 21"/>
                  <a:gd name="T18" fmla="*/ 2147483647 w 194"/>
                  <a:gd name="T19" fmla="*/ 2147483647 h 21"/>
                  <a:gd name="T20" fmla="*/ 2147483647 w 194"/>
                  <a:gd name="T21" fmla="*/ 2147483647 h 21"/>
                  <a:gd name="T22" fmla="*/ 2147483647 w 194"/>
                  <a:gd name="T23" fmla="*/ 2147483647 h 21"/>
                  <a:gd name="T24" fmla="*/ 2147483647 w 194"/>
                  <a:gd name="T25" fmla="*/ 2147483647 h 21"/>
                  <a:gd name="T26" fmla="*/ 2147483647 w 194"/>
                  <a:gd name="T27" fmla="*/ 2147483647 h 21"/>
                  <a:gd name="T28" fmla="*/ 2147483647 w 194"/>
                  <a:gd name="T29" fmla="*/ 2147483647 h 21"/>
                  <a:gd name="T30" fmla="*/ 2147483647 w 194"/>
                  <a:gd name="T31" fmla="*/ 2147483647 h 21"/>
                  <a:gd name="T32" fmla="*/ 2147483647 w 194"/>
                  <a:gd name="T33" fmla="*/ 2147483647 h 21"/>
                  <a:gd name="T34" fmla="*/ 2147483647 w 194"/>
                  <a:gd name="T35" fmla="*/ 2147483647 h 21"/>
                  <a:gd name="T36" fmla="*/ 2147483647 w 194"/>
                  <a:gd name="T37" fmla="*/ 2147483647 h 21"/>
                  <a:gd name="T38" fmla="*/ 2147483647 w 194"/>
                  <a:gd name="T39" fmla="*/ 2147483647 h 21"/>
                  <a:gd name="T40" fmla="*/ 2147483647 w 194"/>
                  <a:gd name="T41" fmla="*/ 2147483647 h 21"/>
                  <a:gd name="T42" fmla="*/ 2147483647 w 194"/>
                  <a:gd name="T43" fmla="*/ 2147483647 h 21"/>
                  <a:gd name="T44" fmla="*/ 2147483647 w 194"/>
                  <a:gd name="T45" fmla="*/ 2147483647 h 21"/>
                  <a:gd name="T46" fmla="*/ 2147483647 w 194"/>
                  <a:gd name="T47" fmla="*/ 2147483647 h 21"/>
                  <a:gd name="T48" fmla="*/ 2147483647 w 194"/>
                  <a:gd name="T49" fmla="*/ 2147483647 h 21"/>
                  <a:gd name="T50" fmla="*/ 2147483647 w 194"/>
                  <a:gd name="T51" fmla="*/ 2147483647 h 21"/>
                  <a:gd name="T52" fmla="*/ 2147483647 w 194"/>
                  <a:gd name="T53" fmla="*/ 2147483647 h 21"/>
                  <a:gd name="T54" fmla="*/ 2147483647 w 194"/>
                  <a:gd name="T55" fmla="*/ 0 h 21"/>
                  <a:gd name="T56" fmla="*/ 2147483647 w 194"/>
                  <a:gd name="T57" fmla="*/ 0 h 21"/>
                  <a:gd name="T58" fmla="*/ 2147483647 w 19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4"/>
                  <a:gd name="T91" fmla="*/ 0 h 21"/>
                  <a:gd name="T92" fmla="*/ 194 w 19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4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79" y="21"/>
                    </a:lnTo>
                    <a:lnTo>
                      <a:pt x="185" y="21"/>
                    </a:lnTo>
                    <a:lnTo>
                      <a:pt x="188" y="21"/>
                    </a:lnTo>
                    <a:lnTo>
                      <a:pt x="190" y="18"/>
                    </a:lnTo>
                    <a:lnTo>
                      <a:pt x="190" y="15"/>
                    </a:lnTo>
                    <a:lnTo>
                      <a:pt x="194" y="15"/>
                    </a:lnTo>
                    <a:lnTo>
                      <a:pt x="194" y="12"/>
                    </a:lnTo>
                    <a:lnTo>
                      <a:pt x="194" y="10"/>
                    </a:lnTo>
                    <a:lnTo>
                      <a:pt x="190" y="6"/>
                    </a:lnTo>
                    <a:lnTo>
                      <a:pt x="188" y="4"/>
                    </a:lnTo>
                    <a:lnTo>
                      <a:pt x="185" y="0"/>
                    </a:lnTo>
                    <a:lnTo>
                      <a:pt x="18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2" name="Line 380"/>
              <p:cNvSpPr>
                <a:spLocks noChangeShapeType="1"/>
              </p:cNvSpPr>
              <p:nvPr/>
            </p:nvSpPr>
            <p:spPr bwMode="auto">
              <a:xfrm>
                <a:off x="4459288" y="20796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3" name="Freeform 381"/>
              <p:cNvSpPr>
                <a:spLocks/>
              </p:cNvSpPr>
              <p:nvPr/>
            </p:nvSpPr>
            <p:spPr bwMode="auto">
              <a:xfrm>
                <a:off x="4457701" y="2079626"/>
                <a:ext cx="7938" cy="7938"/>
              </a:xfrm>
              <a:custGeom>
                <a:avLst/>
                <a:gdLst>
                  <a:gd name="T0" fmla="*/ 2147483647 w 27"/>
                  <a:gd name="T1" fmla="*/ 0 h 21"/>
                  <a:gd name="T2" fmla="*/ 2147483647 w 27"/>
                  <a:gd name="T3" fmla="*/ 0 h 21"/>
                  <a:gd name="T4" fmla="*/ 2147483647 w 27"/>
                  <a:gd name="T5" fmla="*/ 2147483647 h 21"/>
                  <a:gd name="T6" fmla="*/ 2147483647 w 27"/>
                  <a:gd name="T7" fmla="*/ 2147483647 h 21"/>
                  <a:gd name="T8" fmla="*/ 0 w 27"/>
                  <a:gd name="T9" fmla="*/ 2147483647 h 21"/>
                  <a:gd name="T10" fmla="*/ 0 w 27"/>
                  <a:gd name="T11" fmla="*/ 2147483647 h 21"/>
                  <a:gd name="T12" fmla="*/ 0 w 27"/>
                  <a:gd name="T13" fmla="*/ 2147483647 h 21"/>
                  <a:gd name="T14" fmla="*/ 0 w 27"/>
                  <a:gd name="T15" fmla="*/ 2147483647 h 21"/>
                  <a:gd name="T16" fmla="*/ 0 w 27"/>
                  <a:gd name="T17" fmla="*/ 2147483647 h 21"/>
                  <a:gd name="T18" fmla="*/ 0 w 27"/>
                  <a:gd name="T19" fmla="*/ 2147483647 h 21"/>
                  <a:gd name="T20" fmla="*/ 0 w 27"/>
                  <a:gd name="T21" fmla="*/ 2147483647 h 21"/>
                  <a:gd name="T22" fmla="*/ 2147483647 w 27"/>
                  <a:gd name="T23" fmla="*/ 2147483647 h 21"/>
                  <a:gd name="T24" fmla="*/ 2147483647 w 27"/>
                  <a:gd name="T25" fmla="*/ 2147483647 h 21"/>
                  <a:gd name="T26" fmla="*/ 2147483647 w 27"/>
                  <a:gd name="T27" fmla="*/ 2147483647 h 21"/>
                  <a:gd name="T28" fmla="*/ 2147483647 w 27"/>
                  <a:gd name="T29" fmla="*/ 2147483647 h 21"/>
                  <a:gd name="T30" fmla="*/ 2147483647 w 27"/>
                  <a:gd name="T31" fmla="*/ 2147483647 h 21"/>
                  <a:gd name="T32" fmla="*/ 2147483647 w 27"/>
                  <a:gd name="T33" fmla="*/ 2147483647 h 21"/>
                  <a:gd name="T34" fmla="*/ 2147483647 w 27"/>
                  <a:gd name="T35" fmla="*/ 2147483647 h 21"/>
                  <a:gd name="T36" fmla="*/ 2147483647 w 27"/>
                  <a:gd name="T37" fmla="*/ 2147483647 h 21"/>
                  <a:gd name="T38" fmla="*/ 2147483647 w 27"/>
                  <a:gd name="T39" fmla="*/ 2147483647 h 21"/>
                  <a:gd name="T40" fmla="*/ 2147483647 w 27"/>
                  <a:gd name="T41" fmla="*/ 2147483647 h 21"/>
                  <a:gd name="T42" fmla="*/ 2147483647 w 27"/>
                  <a:gd name="T43" fmla="*/ 2147483647 h 21"/>
                  <a:gd name="T44" fmla="*/ 2147483647 w 27"/>
                  <a:gd name="T45" fmla="*/ 2147483647 h 21"/>
                  <a:gd name="T46" fmla="*/ 2147483647 w 27"/>
                  <a:gd name="T47" fmla="*/ 2147483647 h 21"/>
                  <a:gd name="T48" fmla="*/ 2147483647 w 27"/>
                  <a:gd name="T49" fmla="*/ 2147483647 h 21"/>
                  <a:gd name="T50" fmla="*/ 2147483647 w 27"/>
                  <a:gd name="T51" fmla="*/ 2147483647 h 21"/>
                  <a:gd name="T52" fmla="*/ 2147483647 w 27"/>
                  <a:gd name="T53" fmla="*/ 2147483647 h 21"/>
                  <a:gd name="T54" fmla="*/ 2147483647 w 27"/>
                  <a:gd name="T55" fmla="*/ 0 h 21"/>
                  <a:gd name="T56" fmla="*/ 2147483647 w 27"/>
                  <a:gd name="T57" fmla="*/ 0 h 21"/>
                  <a:gd name="T58" fmla="*/ 2147483647 w 2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21"/>
                  <a:gd name="T92" fmla="*/ 27 w 2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21">
                    <a:moveTo>
                      <a:pt x="9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12" y="21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7" y="18"/>
                    </a:lnTo>
                    <a:lnTo>
                      <a:pt x="27" y="15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4" name="Line 382"/>
              <p:cNvSpPr>
                <a:spLocks noChangeShapeType="1"/>
              </p:cNvSpPr>
              <p:nvPr/>
            </p:nvSpPr>
            <p:spPr bwMode="auto">
              <a:xfrm>
                <a:off x="4462463" y="20796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5" name="Freeform 383"/>
              <p:cNvSpPr>
                <a:spLocks/>
              </p:cNvSpPr>
              <p:nvPr/>
            </p:nvSpPr>
            <p:spPr bwMode="auto">
              <a:xfrm>
                <a:off x="4459288" y="2079626"/>
                <a:ext cx="46038" cy="7938"/>
              </a:xfrm>
              <a:custGeom>
                <a:avLst/>
                <a:gdLst>
                  <a:gd name="T0" fmla="*/ 2147483647 w 144"/>
                  <a:gd name="T1" fmla="*/ 0 h 21"/>
                  <a:gd name="T2" fmla="*/ 2147483647 w 144"/>
                  <a:gd name="T3" fmla="*/ 0 h 21"/>
                  <a:gd name="T4" fmla="*/ 2147483647 w 144"/>
                  <a:gd name="T5" fmla="*/ 2147483647 h 21"/>
                  <a:gd name="T6" fmla="*/ 2147483647 w 144"/>
                  <a:gd name="T7" fmla="*/ 2147483647 h 21"/>
                  <a:gd name="T8" fmla="*/ 2147483647 w 144"/>
                  <a:gd name="T9" fmla="*/ 2147483647 h 21"/>
                  <a:gd name="T10" fmla="*/ 2147483647 w 144"/>
                  <a:gd name="T11" fmla="*/ 2147483647 h 21"/>
                  <a:gd name="T12" fmla="*/ 0 w 144"/>
                  <a:gd name="T13" fmla="*/ 2147483647 h 21"/>
                  <a:gd name="T14" fmla="*/ 0 w 144"/>
                  <a:gd name="T15" fmla="*/ 2147483647 h 21"/>
                  <a:gd name="T16" fmla="*/ 0 w 144"/>
                  <a:gd name="T17" fmla="*/ 2147483647 h 21"/>
                  <a:gd name="T18" fmla="*/ 2147483647 w 144"/>
                  <a:gd name="T19" fmla="*/ 2147483647 h 21"/>
                  <a:gd name="T20" fmla="*/ 2147483647 w 144"/>
                  <a:gd name="T21" fmla="*/ 2147483647 h 21"/>
                  <a:gd name="T22" fmla="*/ 2147483647 w 144"/>
                  <a:gd name="T23" fmla="*/ 2147483647 h 21"/>
                  <a:gd name="T24" fmla="*/ 2147483647 w 144"/>
                  <a:gd name="T25" fmla="*/ 2147483647 h 21"/>
                  <a:gd name="T26" fmla="*/ 2147483647 w 144"/>
                  <a:gd name="T27" fmla="*/ 2147483647 h 21"/>
                  <a:gd name="T28" fmla="*/ 2147483647 w 144"/>
                  <a:gd name="T29" fmla="*/ 2147483647 h 21"/>
                  <a:gd name="T30" fmla="*/ 2147483647 w 144"/>
                  <a:gd name="T31" fmla="*/ 2147483647 h 21"/>
                  <a:gd name="T32" fmla="*/ 2147483647 w 144"/>
                  <a:gd name="T33" fmla="*/ 2147483647 h 21"/>
                  <a:gd name="T34" fmla="*/ 2147483647 w 144"/>
                  <a:gd name="T35" fmla="*/ 2147483647 h 21"/>
                  <a:gd name="T36" fmla="*/ 2147483647 w 144"/>
                  <a:gd name="T37" fmla="*/ 2147483647 h 21"/>
                  <a:gd name="T38" fmla="*/ 2147483647 w 144"/>
                  <a:gd name="T39" fmla="*/ 2147483647 h 21"/>
                  <a:gd name="T40" fmla="*/ 2147483647 w 144"/>
                  <a:gd name="T41" fmla="*/ 2147483647 h 21"/>
                  <a:gd name="T42" fmla="*/ 2147483647 w 144"/>
                  <a:gd name="T43" fmla="*/ 2147483647 h 21"/>
                  <a:gd name="T44" fmla="*/ 2147483647 w 144"/>
                  <a:gd name="T45" fmla="*/ 2147483647 h 21"/>
                  <a:gd name="T46" fmla="*/ 2147483647 w 144"/>
                  <a:gd name="T47" fmla="*/ 2147483647 h 21"/>
                  <a:gd name="T48" fmla="*/ 2147483647 w 144"/>
                  <a:gd name="T49" fmla="*/ 2147483647 h 21"/>
                  <a:gd name="T50" fmla="*/ 2147483647 w 144"/>
                  <a:gd name="T51" fmla="*/ 2147483647 h 21"/>
                  <a:gd name="T52" fmla="*/ 2147483647 w 144"/>
                  <a:gd name="T53" fmla="*/ 2147483647 h 21"/>
                  <a:gd name="T54" fmla="*/ 2147483647 w 144"/>
                  <a:gd name="T55" fmla="*/ 0 h 21"/>
                  <a:gd name="T56" fmla="*/ 2147483647 w 144"/>
                  <a:gd name="T57" fmla="*/ 0 h 21"/>
                  <a:gd name="T58" fmla="*/ 2147483647 w 14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4"/>
                  <a:gd name="T91" fmla="*/ 0 h 21"/>
                  <a:gd name="T92" fmla="*/ 144 w 14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4" h="21">
                    <a:moveTo>
                      <a:pt x="11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30" y="21"/>
                    </a:lnTo>
                    <a:lnTo>
                      <a:pt x="135" y="21"/>
                    </a:lnTo>
                    <a:lnTo>
                      <a:pt x="138" y="21"/>
                    </a:lnTo>
                    <a:lnTo>
                      <a:pt x="141" y="18"/>
                    </a:lnTo>
                    <a:lnTo>
                      <a:pt x="141" y="15"/>
                    </a:lnTo>
                    <a:lnTo>
                      <a:pt x="144" y="15"/>
                    </a:lnTo>
                    <a:lnTo>
                      <a:pt x="144" y="12"/>
                    </a:lnTo>
                    <a:lnTo>
                      <a:pt x="144" y="10"/>
                    </a:lnTo>
                    <a:lnTo>
                      <a:pt x="141" y="6"/>
                    </a:lnTo>
                    <a:lnTo>
                      <a:pt x="138" y="4"/>
                    </a:lnTo>
                    <a:lnTo>
                      <a:pt x="135" y="0"/>
                    </a:lnTo>
                    <a:lnTo>
                      <a:pt x="13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6" name="Line 384"/>
              <p:cNvSpPr>
                <a:spLocks noChangeShapeType="1"/>
              </p:cNvSpPr>
              <p:nvPr/>
            </p:nvSpPr>
            <p:spPr bwMode="auto">
              <a:xfrm>
                <a:off x="4505326" y="2084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7" name="Freeform 385"/>
              <p:cNvSpPr>
                <a:spLocks/>
              </p:cNvSpPr>
              <p:nvPr/>
            </p:nvSpPr>
            <p:spPr bwMode="auto">
              <a:xfrm>
                <a:off x="4498976" y="2079626"/>
                <a:ext cx="6350" cy="15875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2147483647 h 47"/>
                  <a:gd name="T10" fmla="*/ 2147483647 w 20"/>
                  <a:gd name="T11" fmla="*/ 2147483647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2147483647 h 47"/>
                  <a:gd name="T20" fmla="*/ 2147483647 w 20"/>
                  <a:gd name="T21" fmla="*/ 2147483647 h 47"/>
                  <a:gd name="T22" fmla="*/ 0 w 20"/>
                  <a:gd name="T23" fmla="*/ 2147483647 h 47"/>
                  <a:gd name="T24" fmla="*/ 0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0 w 20"/>
                  <a:gd name="T33" fmla="*/ 2147483647 h 47"/>
                  <a:gd name="T34" fmla="*/ 0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12"/>
                    </a:moveTo>
                    <a:lnTo>
                      <a:pt x="20" y="10"/>
                    </a:lnTo>
                    <a:lnTo>
                      <a:pt x="17" y="6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4" y="47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8" name="Line 386"/>
              <p:cNvSpPr>
                <a:spLocks noChangeShapeType="1"/>
              </p:cNvSpPr>
              <p:nvPr/>
            </p:nvSpPr>
            <p:spPr bwMode="auto">
              <a:xfrm>
                <a:off x="4500563" y="20891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9" name="Freeform 387"/>
              <p:cNvSpPr>
                <a:spLocks/>
              </p:cNvSpPr>
              <p:nvPr/>
            </p:nvSpPr>
            <p:spPr bwMode="auto">
              <a:xfrm>
                <a:off x="4498976" y="2089151"/>
                <a:ext cx="12700" cy="6350"/>
              </a:xfrm>
              <a:custGeom>
                <a:avLst/>
                <a:gdLst>
                  <a:gd name="T0" fmla="*/ 2147483647 w 43"/>
                  <a:gd name="T1" fmla="*/ 0 h 20"/>
                  <a:gd name="T2" fmla="*/ 2147483647 w 43"/>
                  <a:gd name="T3" fmla="*/ 0 h 20"/>
                  <a:gd name="T4" fmla="*/ 2147483647 w 43"/>
                  <a:gd name="T5" fmla="*/ 2147483647 h 20"/>
                  <a:gd name="T6" fmla="*/ 2147483647 w 43"/>
                  <a:gd name="T7" fmla="*/ 2147483647 h 20"/>
                  <a:gd name="T8" fmla="*/ 0 w 43"/>
                  <a:gd name="T9" fmla="*/ 2147483647 h 20"/>
                  <a:gd name="T10" fmla="*/ 0 w 43"/>
                  <a:gd name="T11" fmla="*/ 2147483647 h 20"/>
                  <a:gd name="T12" fmla="*/ 0 w 43"/>
                  <a:gd name="T13" fmla="*/ 2147483647 h 20"/>
                  <a:gd name="T14" fmla="*/ 0 w 43"/>
                  <a:gd name="T15" fmla="*/ 2147483647 h 20"/>
                  <a:gd name="T16" fmla="*/ 0 w 43"/>
                  <a:gd name="T17" fmla="*/ 2147483647 h 20"/>
                  <a:gd name="T18" fmla="*/ 0 w 43"/>
                  <a:gd name="T19" fmla="*/ 2147483647 h 20"/>
                  <a:gd name="T20" fmla="*/ 0 w 43"/>
                  <a:gd name="T21" fmla="*/ 2147483647 h 20"/>
                  <a:gd name="T22" fmla="*/ 2147483647 w 43"/>
                  <a:gd name="T23" fmla="*/ 2147483647 h 20"/>
                  <a:gd name="T24" fmla="*/ 2147483647 w 43"/>
                  <a:gd name="T25" fmla="*/ 2147483647 h 20"/>
                  <a:gd name="T26" fmla="*/ 2147483647 w 43"/>
                  <a:gd name="T27" fmla="*/ 2147483647 h 20"/>
                  <a:gd name="T28" fmla="*/ 2147483647 w 43"/>
                  <a:gd name="T29" fmla="*/ 2147483647 h 20"/>
                  <a:gd name="T30" fmla="*/ 2147483647 w 43"/>
                  <a:gd name="T31" fmla="*/ 2147483647 h 20"/>
                  <a:gd name="T32" fmla="*/ 2147483647 w 43"/>
                  <a:gd name="T33" fmla="*/ 2147483647 h 20"/>
                  <a:gd name="T34" fmla="*/ 2147483647 w 43"/>
                  <a:gd name="T35" fmla="*/ 2147483647 h 20"/>
                  <a:gd name="T36" fmla="*/ 2147483647 w 43"/>
                  <a:gd name="T37" fmla="*/ 2147483647 h 20"/>
                  <a:gd name="T38" fmla="*/ 2147483647 w 43"/>
                  <a:gd name="T39" fmla="*/ 2147483647 h 20"/>
                  <a:gd name="T40" fmla="*/ 2147483647 w 43"/>
                  <a:gd name="T41" fmla="*/ 2147483647 h 20"/>
                  <a:gd name="T42" fmla="*/ 2147483647 w 43"/>
                  <a:gd name="T43" fmla="*/ 2147483647 h 20"/>
                  <a:gd name="T44" fmla="*/ 2147483647 w 43"/>
                  <a:gd name="T45" fmla="*/ 2147483647 h 20"/>
                  <a:gd name="T46" fmla="*/ 2147483647 w 43"/>
                  <a:gd name="T47" fmla="*/ 2147483647 h 20"/>
                  <a:gd name="T48" fmla="*/ 2147483647 w 43"/>
                  <a:gd name="T49" fmla="*/ 2147483647 h 20"/>
                  <a:gd name="T50" fmla="*/ 2147483647 w 43"/>
                  <a:gd name="T51" fmla="*/ 2147483647 h 20"/>
                  <a:gd name="T52" fmla="*/ 2147483647 w 43"/>
                  <a:gd name="T53" fmla="*/ 2147483647 h 20"/>
                  <a:gd name="T54" fmla="*/ 2147483647 w 43"/>
                  <a:gd name="T55" fmla="*/ 0 h 20"/>
                  <a:gd name="T56" fmla="*/ 2147483647 w 43"/>
                  <a:gd name="T57" fmla="*/ 0 h 20"/>
                  <a:gd name="T58" fmla="*/ 2147483647 w 4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0"/>
                  <a:gd name="T92" fmla="*/ 43 w 4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0">
                    <a:moveTo>
                      <a:pt x="8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29" y="20"/>
                    </a:lnTo>
                    <a:lnTo>
                      <a:pt x="37" y="20"/>
                    </a:lnTo>
                    <a:lnTo>
                      <a:pt x="40" y="16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3" y="10"/>
                    </a:lnTo>
                    <a:lnTo>
                      <a:pt x="43" y="8"/>
                    </a:lnTo>
                    <a:lnTo>
                      <a:pt x="43" y="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0" name="Line 388"/>
              <p:cNvSpPr>
                <a:spLocks noChangeShapeType="1"/>
              </p:cNvSpPr>
              <p:nvPr/>
            </p:nvSpPr>
            <p:spPr bwMode="auto">
              <a:xfrm>
                <a:off x="4510088" y="20891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1" name="Freeform 389"/>
              <p:cNvSpPr>
                <a:spLocks/>
              </p:cNvSpPr>
              <p:nvPr/>
            </p:nvSpPr>
            <p:spPr bwMode="auto">
              <a:xfrm>
                <a:off x="4505326" y="2089151"/>
                <a:ext cx="20638" cy="6350"/>
              </a:xfrm>
              <a:custGeom>
                <a:avLst/>
                <a:gdLst>
                  <a:gd name="T0" fmla="*/ 2147483647 w 66"/>
                  <a:gd name="T1" fmla="*/ 0 h 20"/>
                  <a:gd name="T2" fmla="*/ 2147483647 w 66"/>
                  <a:gd name="T3" fmla="*/ 0 h 20"/>
                  <a:gd name="T4" fmla="*/ 2147483647 w 66"/>
                  <a:gd name="T5" fmla="*/ 2147483647 h 20"/>
                  <a:gd name="T6" fmla="*/ 2147483647 w 66"/>
                  <a:gd name="T7" fmla="*/ 2147483647 h 20"/>
                  <a:gd name="T8" fmla="*/ 2147483647 w 66"/>
                  <a:gd name="T9" fmla="*/ 2147483647 h 20"/>
                  <a:gd name="T10" fmla="*/ 2147483647 w 66"/>
                  <a:gd name="T11" fmla="*/ 2147483647 h 20"/>
                  <a:gd name="T12" fmla="*/ 2147483647 w 66"/>
                  <a:gd name="T13" fmla="*/ 2147483647 h 20"/>
                  <a:gd name="T14" fmla="*/ 0 w 66"/>
                  <a:gd name="T15" fmla="*/ 2147483647 h 20"/>
                  <a:gd name="T16" fmla="*/ 2147483647 w 66"/>
                  <a:gd name="T17" fmla="*/ 2147483647 h 20"/>
                  <a:gd name="T18" fmla="*/ 2147483647 w 66"/>
                  <a:gd name="T19" fmla="*/ 2147483647 h 20"/>
                  <a:gd name="T20" fmla="*/ 2147483647 w 66"/>
                  <a:gd name="T21" fmla="*/ 2147483647 h 20"/>
                  <a:gd name="T22" fmla="*/ 2147483647 w 66"/>
                  <a:gd name="T23" fmla="*/ 2147483647 h 20"/>
                  <a:gd name="T24" fmla="*/ 2147483647 w 66"/>
                  <a:gd name="T25" fmla="*/ 2147483647 h 20"/>
                  <a:gd name="T26" fmla="*/ 2147483647 w 66"/>
                  <a:gd name="T27" fmla="*/ 2147483647 h 20"/>
                  <a:gd name="T28" fmla="*/ 2147483647 w 66"/>
                  <a:gd name="T29" fmla="*/ 2147483647 h 20"/>
                  <a:gd name="T30" fmla="*/ 2147483647 w 66"/>
                  <a:gd name="T31" fmla="*/ 2147483647 h 20"/>
                  <a:gd name="T32" fmla="*/ 2147483647 w 66"/>
                  <a:gd name="T33" fmla="*/ 2147483647 h 20"/>
                  <a:gd name="T34" fmla="*/ 2147483647 w 66"/>
                  <a:gd name="T35" fmla="*/ 2147483647 h 20"/>
                  <a:gd name="T36" fmla="*/ 2147483647 w 66"/>
                  <a:gd name="T37" fmla="*/ 2147483647 h 20"/>
                  <a:gd name="T38" fmla="*/ 2147483647 w 66"/>
                  <a:gd name="T39" fmla="*/ 2147483647 h 20"/>
                  <a:gd name="T40" fmla="*/ 2147483647 w 66"/>
                  <a:gd name="T41" fmla="*/ 2147483647 h 20"/>
                  <a:gd name="T42" fmla="*/ 2147483647 w 66"/>
                  <a:gd name="T43" fmla="*/ 2147483647 h 20"/>
                  <a:gd name="T44" fmla="*/ 2147483647 w 66"/>
                  <a:gd name="T45" fmla="*/ 2147483647 h 20"/>
                  <a:gd name="T46" fmla="*/ 2147483647 w 66"/>
                  <a:gd name="T47" fmla="*/ 2147483647 h 20"/>
                  <a:gd name="T48" fmla="*/ 2147483647 w 66"/>
                  <a:gd name="T49" fmla="*/ 2147483647 h 20"/>
                  <a:gd name="T50" fmla="*/ 2147483647 w 66"/>
                  <a:gd name="T51" fmla="*/ 2147483647 h 20"/>
                  <a:gd name="T52" fmla="*/ 2147483647 w 66"/>
                  <a:gd name="T53" fmla="*/ 2147483647 h 20"/>
                  <a:gd name="T54" fmla="*/ 2147483647 w 66"/>
                  <a:gd name="T55" fmla="*/ 0 h 20"/>
                  <a:gd name="T56" fmla="*/ 2147483647 w 66"/>
                  <a:gd name="T57" fmla="*/ 0 h 20"/>
                  <a:gd name="T58" fmla="*/ 2147483647 w 6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0"/>
                  <a:gd name="T92" fmla="*/ 66 w 6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52" y="20"/>
                    </a:lnTo>
                    <a:lnTo>
                      <a:pt x="58" y="20"/>
                    </a:lnTo>
                    <a:lnTo>
                      <a:pt x="60" y="20"/>
                    </a:lnTo>
                    <a:lnTo>
                      <a:pt x="63" y="16"/>
                    </a:lnTo>
                    <a:lnTo>
                      <a:pt x="66" y="14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5"/>
                    </a:lnTo>
                    <a:lnTo>
                      <a:pt x="63" y="2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2" name="Line 390"/>
              <p:cNvSpPr>
                <a:spLocks noChangeShapeType="1"/>
              </p:cNvSpPr>
              <p:nvPr/>
            </p:nvSpPr>
            <p:spPr bwMode="auto">
              <a:xfrm>
                <a:off x="4525963" y="20923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3" name="Freeform 391"/>
              <p:cNvSpPr>
                <a:spLocks/>
              </p:cNvSpPr>
              <p:nvPr/>
            </p:nvSpPr>
            <p:spPr bwMode="auto">
              <a:xfrm>
                <a:off x="4519613" y="2089151"/>
                <a:ext cx="6350" cy="14288"/>
              </a:xfrm>
              <a:custGeom>
                <a:avLst/>
                <a:gdLst>
                  <a:gd name="T0" fmla="*/ 2147483647 w 20"/>
                  <a:gd name="T1" fmla="*/ 2147483647 h 45"/>
                  <a:gd name="T2" fmla="*/ 2147483647 w 20"/>
                  <a:gd name="T3" fmla="*/ 2147483647 h 45"/>
                  <a:gd name="T4" fmla="*/ 2147483647 w 20"/>
                  <a:gd name="T5" fmla="*/ 2147483647 h 45"/>
                  <a:gd name="T6" fmla="*/ 2147483647 w 20"/>
                  <a:gd name="T7" fmla="*/ 2147483647 h 45"/>
                  <a:gd name="T8" fmla="*/ 2147483647 w 20"/>
                  <a:gd name="T9" fmla="*/ 2147483647 h 45"/>
                  <a:gd name="T10" fmla="*/ 2147483647 w 20"/>
                  <a:gd name="T11" fmla="*/ 2147483647 h 45"/>
                  <a:gd name="T12" fmla="*/ 2147483647 w 20"/>
                  <a:gd name="T13" fmla="*/ 0 h 45"/>
                  <a:gd name="T14" fmla="*/ 2147483647 w 20"/>
                  <a:gd name="T15" fmla="*/ 0 h 45"/>
                  <a:gd name="T16" fmla="*/ 2147483647 w 20"/>
                  <a:gd name="T17" fmla="*/ 0 h 45"/>
                  <a:gd name="T18" fmla="*/ 2147483647 w 20"/>
                  <a:gd name="T19" fmla="*/ 2147483647 h 45"/>
                  <a:gd name="T20" fmla="*/ 2147483647 w 20"/>
                  <a:gd name="T21" fmla="*/ 2147483647 h 45"/>
                  <a:gd name="T22" fmla="*/ 2147483647 w 20"/>
                  <a:gd name="T23" fmla="*/ 2147483647 h 45"/>
                  <a:gd name="T24" fmla="*/ 2147483647 w 20"/>
                  <a:gd name="T25" fmla="*/ 2147483647 h 45"/>
                  <a:gd name="T26" fmla="*/ 0 w 20"/>
                  <a:gd name="T27" fmla="*/ 2147483647 h 45"/>
                  <a:gd name="T28" fmla="*/ 0 w 20"/>
                  <a:gd name="T29" fmla="*/ 2147483647 h 45"/>
                  <a:gd name="T30" fmla="*/ 0 w 20"/>
                  <a:gd name="T31" fmla="*/ 2147483647 h 45"/>
                  <a:gd name="T32" fmla="*/ 2147483647 w 20"/>
                  <a:gd name="T33" fmla="*/ 2147483647 h 45"/>
                  <a:gd name="T34" fmla="*/ 2147483647 w 20"/>
                  <a:gd name="T35" fmla="*/ 2147483647 h 45"/>
                  <a:gd name="T36" fmla="*/ 2147483647 w 20"/>
                  <a:gd name="T37" fmla="*/ 2147483647 h 45"/>
                  <a:gd name="T38" fmla="*/ 2147483647 w 20"/>
                  <a:gd name="T39" fmla="*/ 2147483647 h 45"/>
                  <a:gd name="T40" fmla="*/ 2147483647 w 20"/>
                  <a:gd name="T41" fmla="*/ 2147483647 h 45"/>
                  <a:gd name="T42" fmla="*/ 2147483647 w 20"/>
                  <a:gd name="T43" fmla="*/ 2147483647 h 45"/>
                  <a:gd name="T44" fmla="*/ 2147483647 w 20"/>
                  <a:gd name="T45" fmla="*/ 2147483647 h 45"/>
                  <a:gd name="T46" fmla="*/ 2147483647 w 20"/>
                  <a:gd name="T47" fmla="*/ 2147483647 h 45"/>
                  <a:gd name="T48" fmla="*/ 2147483647 w 20"/>
                  <a:gd name="T49" fmla="*/ 2147483647 h 45"/>
                  <a:gd name="T50" fmla="*/ 2147483647 w 20"/>
                  <a:gd name="T51" fmla="*/ 2147483647 h 45"/>
                  <a:gd name="T52" fmla="*/ 2147483647 w 20"/>
                  <a:gd name="T53" fmla="*/ 2147483647 h 45"/>
                  <a:gd name="T54" fmla="*/ 2147483647 w 20"/>
                  <a:gd name="T55" fmla="*/ 2147483647 h 45"/>
                  <a:gd name="T56" fmla="*/ 2147483647 w 20"/>
                  <a:gd name="T57" fmla="*/ 2147483647 h 45"/>
                  <a:gd name="T58" fmla="*/ 2147483647 w 20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5"/>
                  <a:gd name="T92" fmla="*/ 20 w 20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5">
                    <a:moveTo>
                      <a:pt x="20" y="10"/>
                    </a:moveTo>
                    <a:lnTo>
                      <a:pt x="20" y="8"/>
                    </a:lnTo>
                    <a:lnTo>
                      <a:pt x="20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3" y="39"/>
                    </a:lnTo>
                    <a:lnTo>
                      <a:pt x="3" y="43"/>
                    </a:lnTo>
                    <a:lnTo>
                      <a:pt x="6" y="45"/>
                    </a:lnTo>
                    <a:lnTo>
                      <a:pt x="9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7" y="43"/>
                    </a:lnTo>
                    <a:lnTo>
                      <a:pt x="20" y="39"/>
                    </a:lnTo>
                    <a:lnTo>
                      <a:pt x="20" y="37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4" name="Line 392"/>
              <p:cNvSpPr>
                <a:spLocks noChangeShapeType="1"/>
              </p:cNvSpPr>
              <p:nvPr/>
            </p:nvSpPr>
            <p:spPr bwMode="auto">
              <a:xfrm>
                <a:off x="4524376" y="2097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5" name="Freeform 393"/>
              <p:cNvSpPr>
                <a:spLocks/>
              </p:cNvSpPr>
              <p:nvPr/>
            </p:nvSpPr>
            <p:spPr bwMode="auto">
              <a:xfrm>
                <a:off x="4519613" y="2097088"/>
                <a:ext cx="9525" cy="6350"/>
              </a:xfrm>
              <a:custGeom>
                <a:avLst/>
                <a:gdLst>
                  <a:gd name="T0" fmla="*/ 2147483647 w 28"/>
                  <a:gd name="T1" fmla="*/ 0 h 20"/>
                  <a:gd name="T2" fmla="*/ 2147483647 w 28"/>
                  <a:gd name="T3" fmla="*/ 0 h 20"/>
                  <a:gd name="T4" fmla="*/ 2147483647 w 28"/>
                  <a:gd name="T5" fmla="*/ 0 h 20"/>
                  <a:gd name="T6" fmla="*/ 2147483647 w 28"/>
                  <a:gd name="T7" fmla="*/ 2147483647 h 20"/>
                  <a:gd name="T8" fmla="*/ 2147483647 w 28"/>
                  <a:gd name="T9" fmla="*/ 2147483647 h 20"/>
                  <a:gd name="T10" fmla="*/ 2147483647 w 28"/>
                  <a:gd name="T11" fmla="*/ 2147483647 h 20"/>
                  <a:gd name="T12" fmla="*/ 0 w 28"/>
                  <a:gd name="T13" fmla="*/ 2147483647 h 20"/>
                  <a:gd name="T14" fmla="*/ 0 w 28"/>
                  <a:gd name="T15" fmla="*/ 2147483647 h 20"/>
                  <a:gd name="T16" fmla="*/ 0 w 28"/>
                  <a:gd name="T17" fmla="*/ 2147483647 h 20"/>
                  <a:gd name="T18" fmla="*/ 2147483647 w 28"/>
                  <a:gd name="T19" fmla="*/ 2147483647 h 20"/>
                  <a:gd name="T20" fmla="*/ 2147483647 w 28"/>
                  <a:gd name="T21" fmla="*/ 2147483647 h 20"/>
                  <a:gd name="T22" fmla="*/ 2147483647 w 28"/>
                  <a:gd name="T23" fmla="*/ 2147483647 h 20"/>
                  <a:gd name="T24" fmla="*/ 2147483647 w 28"/>
                  <a:gd name="T25" fmla="*/ 2147483647 h 20"/>
                  <a:gd name="T26" fmla="*/ 2147483647 w 28"/>
                  <a:gd name="T27" fmla="*/ 2147483647 h 20"/>
                  <a:gd name="T28" fmla="*/ 2147483647 w 28"/>
                  <a:gd name="T29" fmla="*/ 2147483647 h 20"/>
                  <a:gd name="T30" fmla="*/ 2147483647 w 28"/>
                  <a:gd name="T31" fmla="*/ 2147483647 h 20"/>
                  <a:gd name="T32" fmla="*/ 2147483647 w 28"/>
                  <a:gd name="T33" fmla="*/ 2147483647 h 20"/>
                  <a:gd name="T34" fmla="*/ 2147483647 w 28"/>
                  <a:gd name="T35" fmla="*/ 2147483647 h 20"/>
                  <a:gd name="T36" fmla="*/ 2147483647 w 28"/>
                  <a:gd name="T37" fmla="*/ 2147483647 h 20"/>
                  <a:gd name="T38" fmla="*/ 2147483647 w 28"/>
                  <a:gd name="T39" fmla="*/ 2147483647 h 20"/>
                  <a:gd name="T40" fmla="*/ 2147483647 w 28"/>
                  <a:gd name="T41" fmla="*/ 2147483647 h 20"/>
                  <a:gd name="T42" fmla="*/ 2147483647 w 28"/>
                  <a:gd name="T43" fmla="*/ 2147483647 h 20"/>
                  <a:gd name="T44" fmla="*/ 2147483647 w 28"/>
                  <a:gd name="T45" fmla="*/ 2147483647 h 20"/>
                  <a:gd name="T46" fmla="*/ 2147483647 w 28"/>
                  <a:gd name="T47" fmla="*/ 2147483647 h 20"/>
                  <a:gd name="T48" fmla="*/ 2147483647 w 28"/>
                  <a:gd name="T49" fmla="*/ 2147483647 h 20"/>
                  <a:gd name="T50" fmla="*/ 2147483647 w 28"/>
                  <a:gd name="T51" fmla="*/ 2147483647 h 20"/>
                  <a:gd name="T52" fmla="*/ 2147483647 w 28"/>
                  <a:gd name="T53" fmla="*/ 0 h 20"/>
                  <a:gd name="T54" fmla="*/ 2147483647 w 28"/>
                  <a:gd name="T55" fmla="*/ 0 h 20"/>
                  <a:gd name="T56" fmla="*/ 2147483647 w 28"/>
                  <a:gd name="T57" fmla="*/ 0 h 20"/>
                  <a:gd name="T58" fmla="*/ 2147483647 w 2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8"/>
                  <a:gd name="T91" fmla="*/ 0 h 20"/>
                  <a:gd name="T92" fmla="*/ 28 w 2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8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28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6" name="Line 394"/>
              <p:cNvSpPr>
                <a:spLocks noChangeShapeType="1"/>
              </p:cNvSpPr>
              <p:nvPr/>
            </p:nvSpPr>
            <p:spPr bwMode="auto">
              <a:xfrm>
                <a:off x="4529138" y="21002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7" name="Freeform 395"/>
              <p:cNvSpPr>
                <a:spLocks/>
              </p:cNvSpPr>
              <p:nvPr/>
            </p:nvSpPr>
            <p:spPr bwMode="auto">
              <a:xfrm>
                <a:off x="4522788" y="2097088"/>
                <a:ext cx="6350" cy="14288"/>
              </a:xfrm>
              <a:custGeom>
                <a:avLst/>
                <a:gdLst>
                  <a:gd name="T0" fmla="*/ 2147483647 w 19"/>
                  <a:gd name="T1" fmla="*/ 2147483647 h 47"/>
                  <a:gd name="T2" fmla="*/ 2147483647 w 19"/>
                  <a:gd name="T3" fmla="*/ 2147483647 h 47"/>
                  <a:gd name="T4" fmla="*/ 2147483647 w 19"/>
                  <a:gd name="T5" fmla="*/ 2147483647 h 47"/>
                  <a:gd name="T6" fmla="*/ 2147483647 w 19"/>
                  <a:gd name="T7" fmla="*/ 2147483647 h 47"/>
                  <a:gd name="T8" fmla="*/ 2147483647 w 19"/>
                  <a:gd name="T9" fmla="*/ 2147483647 h 47"/>
                  <a:gd name="T10" fmla="*/ 2147483647 w 19"/>
                  <a:gd name="T11" fmla="*/ 0 h 47"/>
                  <a:gd name="T12" fmla="*/ 2147483647 w 19"/>
                  <a:gd name="T13" fmla="*/ 0 h 47"/>
                  <a:gd name="T14" fmla="*/ 2147483647 w 19"/>
                  <a:gd name="T15" fmla="*/ 0 h 47"/>
                  <a:gd name="T16" fmla="*/ 2147483647 w 19"/>
                  <a:gd name="T17" fmla="*/ 0 h 47"/>
                  <a:gd name="T18" fmla="*/ 2147483647 w 19"/>
                  <a:gd name="T19" fmla="*/ 0 h 47"/>
                  <a:gd name="T20" fmla="*/ 2147483647 w 19"/>
                  <a:gd name="T21" fmla="*/ 2147483647 h 47"/>
                  <a:gd name="T22" fmla="*/ 2147483647 w 19"/>
                  <a:gd name="T23" fmla="*/ 2147483647 h 47"/>
                  <a:gd name="T24" fmla="*/ 0 w 19"/>
                  <a:gd name="T25" fmla="*/ 2147483647 h 47"/>
                  <a:gd name="T26" fmla="*/ 0 w 19"/>
                  <a:gd name="T27" fmla="*/ 2147483647 h 47"/>
                  <a:gd name="T28" fmla="*/ 0 w 19"/>
                  <a:gd name="T29" fmla="*/ 2147483647 h 47"/>
                  <a:gd name="T30" fmla="*/ 0 w 19"/>
                  <a:gd name="T31" fmla="*/ 2147483647 h 47"/>
                  <a:gd name="T32" fmla="*/ 0 w 19"/>
                  <a:gd name="T33" fmla="*/ 2147483647 h 47"/>
                  <a:gd name="T34" fmla="*/ 2147483647 w 19"/>
                  <a:gd name="T35" fmla="*/ 2147483647 h 47"/>
                  <a:gd name="T36" fmla="*/ 2147483647 w 19"/>
                  <a:gd name="T37" fmla="*/ 2147483647 h 47"/>
                  <a:gd name="T38" fmla="*/ 2147483647 w 19"/>
                  <a:gd name="T39" fmla="*/ 2147483647 h 47"/>
                  <a:gd name="T40" fmla="*/ 2147483647 w 19"/>
                  <a:gd name="T41" fmla="*/ 2147483647 h 47"/>
                  <a:gd name="T42" fmla="*/ 2147483647 w 19"/>
                  <a:gd name="T43" fmla="*/ 2147483647 h 47"/>
                  <a:gd name="T44" fmla="*/ 2147483647 w 19"/>
                  <a:gd name="T45" fmla="*/ 2147483647 h 47"/>
                  <a:gd name="T46" fmla="*/ 2147483647 w 19"/>
                  <a:gd name="T47" fmla="*/ 2147483647 h 47"/>
                  <a:gd name="T48" fmla="*/ 2147483647 w 19"/>
                  <a:gd name="T49" fmla="*/ 2147483647 h 47"/>
                  <a:gd name="T50" fmla="*/ 2147483647 w 19"/>
                  <a:gd name="T51" fmla="*/ 2147483647 h 47"/>
                  <a:gd name="T52" fmla="*/ 2147483647 w 19"/>
                  <a:gd name="T53" fmla="*/ 2147483647 h 47"/>
                  <a:gd name="T54" fmla="*/ 2147483647 w 19"/>
                  <a:gd name="T55" fmla="*/ 2147483647 h 47"/>
                  <a:gd name="T56" fmla="*/ 2147483647 w 19"/>
                  <a:gd name="T57" fmla="*/ 2147483647 h 47"/>
                  <a:gd name="T58" fmla="*/ 2147483647 w 19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7"/>
                  <a:gd name="T92" fmla="*/ 19 w 19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7">
                    <a:moveTo>
                      <a:pt x="19" y="12"/>
                    </a:moveTo>
                    <a:lnTo>
                      <a:pt x="19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4" y="47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9" y="38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8" name="Line 396"/>
              <p:cNvSpPr>
                <a:spLocks noChangeShapeType="1"/>
              </p:cNvSpPr>
              <p:nvPr/>
            </p:nvSpPr>
            <p:spPr bwMode="auto">
              <a:xfrm>
                <a:off x="4525963" y="21050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9" name="Freeform 397"/>
              <p:cNvSpPr>
                <a:spLocks/>
              </p:cNvSpPr>
              <p:nvPr/>
            </p:nvSpPr>
            <p:spPr bwMode="auto">
              <a:xfrm>
                <a:off x="4522788" y="2105026"/>
                <a:ext cx="103188" cy="6350"/>
              </a:xfrm>
              <a:custGeom>
                <a:avLst/>
                <a:gdLst>
                  <a:gd name="T0" fmla="*/ 2147483647 w 322"/>
                  <a:gd name="T1" fmla="*/ 0 h 21"/>
                  <a:gd name="T2" fmla="*/ 2147483647 w 322"/>
                  <a:gd name="T3" fmla="*/ 0 h 21"/>
                  <a:gd name="T4" fmla="*/ 2147483647 w 322"/>
                  <a:gd name="T5" fmla="*/ 0 h 21"/>
                  <a:gd name="T6" fmla="*/ 2147483647 w 322"/>
                  <a:gd name="T7" fmla="*/ 2147483647 h 21"/>
                  <a:gd name="T8" fmla="*/ 2147483647 w 322"/>
                  <a:gd name="T9" fmla="*/ 2147483647 h 21"/>
                  <a:gd name="T10" fmla="*/ 0 w 322"/>
                  <a:gd name="T11" fmla="*/ 2147483647 h 21"/>
                  <a:gd name="T12" fmla="*/ 0 w 322"/>
                  <a:gd name="T13" fmla="*/ 2147483647 h 21"/>
                  <a:gd name="T14" fmla="*/ 0 w 322"/>
                  <a:gd name="T15" fmla="*/ 2147483647 h 21"/>
                  <a:gd name="T16" fmla="*/ 0 w 322"/>
                  <a:gd name="T17" fmla="*/ 2147483647 h 21"/>
                  <a:gd name="T18" fmla="*/ 0 w 322"/>
                  <a:gd name="T19" fmla="*/ 2147483647 h 21"/>
                  <a:gd name="T20" fmla="*/ 2147483647 w 322"/>
                  <a:gd name="T21" fmla="*/ 2147483647 h 21"/>
                  <a:gd name="T22" fmla="*/ 2147483647 w 322"/>
                  <a:gd name="T23" fmla="*/ 2147483647 h 21"/>
                  <a:gd name="T24" fmla="*/ 2147483647 w 322"/>
                  <a:gd name="T25" fmla="*/ 2147483647 h 21"/>
                  <a:gd name="T26" fmla="*/ 2147483647 w 322"/>
                  <a:gd name="T27" fmla="*/ 2147483647 h 21"/>
                  <a:gd name="T28" fmla="*/ 2147483647 w 322"/>
                  <a:gd name="T29" fmla="*/ 2147483647 h 21"/>
                  <a:gd name="T30" fmla="*/ 2147483647 w 322"/>
                  <a:gd name="T31" fmla="*/ 2147483647 h 21"/>
                  <a:gd name="T32" fmla="*/ 2147483647 w 322"/>
                  <a:gd name="T33" fmla="*/ 2147483647 h 21"/>
                  <a:gd name="T34" fmla="*/ 2147483647 w 322"/>
                  <a:gd name="T35" fmla="*/ 2147483647 h 21"/>
                  <a:gd name="T36" fmla="*/ 2147483647 w 322"/>
                  <a:gd name="T37" fmla="*/ 2147483647 h 21"/>
                  <a:gd name="T38" fmla="*/ 2147483647 w 322"/>
                  <a:gd name="T39" fmla="*/ 2147483647 h 21"/>
                  <a:gd name="T40" fmla="*/ 2147483647 w 322"/>
                  <a:gd name="T41" fmla="*/ 2147483647 h 21"/>
                  <a:gd name="T42" fmla="*/ 2147483647 w 322"/>
                  <a:gd name="T43" fmla="*/ 2147483647 h 21"/>
                  <a:gd name="T44" fmla="*/ 2147483647 w 322"/>
                  <a:gd name="T45" fmla="*/ 2147483647 h 21"/>
                  <a:gd name="T46" fmla="*/ 2147483647 w 322"/>
                  <a:gd name="T47" fmla="*/ 2147483647 h 21"/>
                  <a:gd name="T48" fmla="*/ 2147483647 w 322"/>
                  <a:gd name="T49" fmla="*/ 2147483647 h 21"/>
                  <a:gd name="T50" fmla="*/ 2147483647 w 322"/>
                  <a:gd name="T51" fmla="*/ 2147483647 h 21"/>
                  <a:gd name="T52" fmla="*/ 2147483647 w 322"/>
                  <a:gd name="T53" fmla="*/ 0 h 21"/>
                  <a:gd name="T54" fmla="*/ 2147483647 w 322"/>
                  <a:gd name="T55" fmla="*/ 0 h 21"/>
                  <a:gd name="T56" fmla="*/ 2147483647 w 322"/>
                  <a:gd name="T57" fmla="*/ 0 h 21"/>
                  <a:gd name="T58" fmla="*/ 2147483647 w 32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2"/>
                  <a:gd name="T91" fmla="*/ 0 h 21"/>
                  <a:gd name="T92" fmla="*/ 322 w 32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2" h="21">
                    <a:moveTo>
                      <a:pt x="8" y="0"/>
                    </a:move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305" y="21"/>
                    </a:lnTo>
                    <a:lnTo>
                      <a:pt x="314" y="21"/>
                    </a:lnTo>
                    <a:lnTo>
                      <a:pt x="316" y="21"/>
                    </a:lnTo>
                    <a:lnTo>
                      <a:pt x="316" y="17"/>
                    </a:lnTo>
                    <a:lnTo>
                      <a:pt x="320" y="17"/>
                    </a:lnTo>
                    <a:lnTo>
                      <a:pt x="320" y="15"/>
                    </a:lnTo>
                    <a:lnTo>
                      <a:pt x="322" y="12"/>
                    </a:lnTo>
                    <a:lnTo>
                      <a:pt x="322" y="9"/>
                    </a:lnTo>
                    <a:lnTo>
                      <a:pt x="320" y="6"/>
                    </a:lnTo>
                    <a:lnTo>
                      <a:pt x="320" y="3"/>
                    </a:lnTo>
                    <a:lnTo>
                      <a:pt x="316" y="3"/>
                    </a:lnTo>
                    <a:lnTo>
                      <a:pt x="316" y="0"/>
                    </a:lnTo>
                    <a:lnTo>
                      <a:pt x="314" y="0"/>
                    </a:lnTo>
                    <a:lnTo>
                      <a:pt x="30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0" name="Line 398"/>
              <p:cNvSpPr>
                <a:spLocks noChangeShapeType="1"/>
              </p:cNvSpPr>
              <p:nvPr/>
            </p:nvSpPr>
            <p:spPr bwMode="auto">
              <a:xfrm>
                <a:off x="4625976" y="21082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1" name="Freeform 399"/>
              <p:cNvSpPr>
                <a:spLocks/>
              </p:cNvSpPr>
              <p:nvPr/>
            </p:nvSpPr>
            <p:spPr bwMode="auto">
              <a:xfrm>
                <a:off x="4619626" y="2105026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0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0 h 46"/>
                  <a:gd name="T20" fmla="*/ 2147483647 w 20"/>
                  <a:gd name="T21" fmla="*/ 2147483647 h 46"/>
                  <a:gd name="T22" fmla="*/ 0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0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9"/>
                    </a:moveTo>
                    <a:lnTo>
                      <a:pt x="20" y="9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2" y="46"/>
                    </a:lnTo>
                    <a:lnTo>
                      <a:pt x="14" y="43"/>
                    </a:lnTo>
                    <a:lnTo>
                      <a:pt x="18" y="41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2" name="Line 400"/>
              <p:cNvSpPr>
                <a:spLocks noChangeShapeType="1"/>
              </p:cNvSpPr>
              <p:nvPr/>
            </p:nvSpPr>
            <p:spPr bwMode="auto">
              <a:xfrm>
                <a:off x="4621213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3" name="Freeform 401"/>
              <p:cNvSpPr>
                <a:spLocks/>
              </p:cNvSpPr>
              <p:nvPr/>
            </p:nvSpPr>
            <p:spPr bwMode="auto">
              <a:xfrm>
                <a:off x="4619626" y="2112963"/>
                <a:ext cx="20638" cy="6350"/>
              </a:xfrm>
              <a:custGeom>
                <a:avLst/>
                <a:gdLst>
                  <a:gd name="T0" fmla="*/ 2147483647 w 69"/>
                  <a:gd name="T1" fmla="*/ 0 h 19"/>
                  <a:gd name="T2" fmla="*/ 2147483647 w 69"/>
                  <a:gd name="T3" fmla="*/ 0 h 19"/>
                  <a:gd name="T4" fmla="*/ 2147483647 w 69"/>
                  <a:gd name="T5" fmla="*/ 0 h 19"/>
                  <a:gd name="T6" fmla="*/ 2147483647 w 69"/>
                  <a:gd name="T7" fmla="*/ 0 h 19"/>
                  <a:gd name="T8" fmla="*/ 0 w 69"/>
                  <a:gd name="T9" fmla="*/ 2147483647 h 19"/>
                  <a:gd name="T10" fmla="*/ 0 w 69"/>
                  <a:gd name="T11" fmla="*/ 2147483647 h 19"/>
                  <a:gd name="T12" fmla="*/ 0 w 69"/>
                  <a:gd name="T13" fmla="*/ 2147483647 h 19"/>
                  <a:gd name="T14" fmla="*/ 0 w 69"/>
                  <a:gd name="T15" fmla="*/ 2147483647 h 19"/>
                  <a:gd name="T16" fmla="*/ 0 w 69"/>
                  <a:gd name="T17" fmla="*/ 2147483647 h 19"/>
                  <a:gd name="T18" fmla="*/ 0 w 69"/>
                  <a:gd name="T19" fmla="*/ 2147483647 h 19"/>
                  <a:gd name="T20" fmla="*/ 0 w 69"/>
                  <a:gd name="T21" fmla="*/ 2147483647 h 19"/>
                  <a:gd name="T22" fmla="*/ 2147483647 w 69"/>
                  <a:gd name="T23" fmla="*/ 2147483647 h 19"/>
                  <a:gd name="T24" fmla="*/ 2147483647 w 69"/>
                  <a:gd name="T25" fmla="*/ 2147483647 h 19"/>
                  <a:gd name="T26" fmla="*/ 2147483647 w 69"/>
                  <a:gd name="T27" fmla="*/ 2147483647 h 19"/>
                  <a:gd name="T28" fmla="*/ 2147483647 w 69"/>
                  <a:gd name="T29" fmla="*/ 2147483647 h 19"/>
                  <a:gd name="T30" fmla="*/ 2147483647 w 69"/>
                  <a:gd name="T31" fmla="*/ 2147483647 h 19"/>
                  <a:gd name="T32" fmla="*/ 2147483647 w 69"/>
                  <a:gd name="T33" fmla="*/ 2147483647 h 19"/>
                  <a:gd name="T34" fmla="*/ 2147483647 w 69"/>
                  <a:gd name="T35" fmla="*/ 2147483647 h 19"/>
                  <a:gd name="T36" fmla="*/ 2147483647 w 69"/>
                  <a:gd name="T37" fmla="*/ 2147483647 h 19"/>
                  <a:gd name="T38" fmla="*/ 2147483647 w 69"/>
                  <a:gd name="T39" fmla="*/ 2147483647 h 19"/>
                  <a:gd name="T40" fmla="*/ 2147483647 w 69"/>
                  <a:gd name="T41" fmla="*/ 2147483647 h 19"/>
                  <a:gd name="T42" fmla="*/ 2147483647 w 69"/>
                  <a:gd name="T43" fmla="*/ 2147483647 h 19"/>
                  <a:gd name="T44" fmla="*/ 2147483647 w 69"/>
                  <a:gd name="T45" fmla="*/ 2147483647 h 19"/>
                  <a:gd name="T46" fmla="*/ 2147483647 w 69"/>
                  <a:gd name="T47" fmla="*/ 2147483647 h 19"/>
                  <a:gd name="T48" fmla="*/ 2147483647 w 69"/>
                  <a:gd name="T49" fmla="*/ 2147483647 h 19"/>
                  <a:gd name="T50" fmla="*/ 2147483647 w 69"/>
                  <a:gd name="T51" fmla="*/ 0 h 19"/>
                  <a:gd name="T52" fmla="*/ 2147483647 w 69"/>
                  <a:gd name="T53" fmla="*/ 0 h 19"/>
                  <a:gd name="T54" fmla="*/ 2147483647 w 69"/>
                  <a:gd name="T55" fmla="*/ 0 h 19"/>
                  <a:gd name="T56" fmla="*/ 2147483647 w 69"/>
                  <a:gd name="T57" fmla="*/ 0 h 19"/>
                  <a:gd name="T58" fmla="*/ 2147483647 w 69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9"/>
                  <a:gd name="T91" fmla="*/ 0 h 19"/>
                  <a:gd name="T92" fmla="*/ 69 w 69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9" h="19">
                    <a:moveTo>
                      <a:pt x="9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6" y="19"/>
                    </a:lnTo>
                    <a:lnTo>
                      <a:pt x="52" y="19"/>
                    </a:lnTo>
                    <a:lnTo>
                      <a:pt x="61" y="19"/>
                    </a:lnTo>
                    <a:lnTo>
                      <a:pt x="63" y="16"/>
                    </a:lnTo>
                    <a:lnTo>
                      <a:pt x="67" y="14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9" y="5"/>
                    </a:lnTo>
                    <a:lnTo>
                      <a:pt x="67" y="5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4" name="Line 402"/>
              <p:cNvSpPr>
                <a:spLocks noChangeShapeType="1"/>
              </p:cNvSpPr>
              <p:nvPr/>
            </p:nvSpPr>
            <p:spPr bwMode="auto">
              <a:xfrm>
                <a:off x="4637088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5" name="Freeform 403"/>
              <p:cNvSpPr>
                <a:spLocks/>
              </p:cNvSpPr>
              <p:nvPr/>
            </p:nvSpPr>
            <p:spPr bwMode="auto">
              <a:xfrm>
                <a:off x="4633913" y="2112963"/>
                <a:ext cx="144463" cy="6350"/>
              </a:xfrm>
              <a:custGeom>
                <a:avLst/>
                <a:gdLst>
                  <a:gd name="T0" fmla="*/ 2147483647 w 453"/>
                  <a:gd name="T1" fmla="*/ 0 h 19"/>
                  <a:gd name="T2" fmla="*/ 2147483647 w 453"/>
                  <a:gd name="T3" fmla="*/ 0 h 19"/>
                  <a:gd name="T4" fmla="*/ 2147483647 w 453"/>
                  <a:gd name="T5" fmla="*/ 0 h 19"/>
                  <a:gd name="T6" fmla="*/ 2147483647 w 453"/>
                  <a:gd name="T7" fmla="*/ 0 h 19"/>
                  <a:gd name="T8" fmla="*/ 0 w 453"/>
                  <a:gd name="T9" fmla="*/ 2147483647 h 19"/>
                  <a:gd name="T10" fmla="*/ 0 w 453"/>
                  <a:gd name="T11" fmla="*/ 2147483647 h 19"/>
                  <a:gd name="T12" fmla="*/ 0 w 453"/>
                  <a:gd name="T13" fmla="*/ 2147483647 h 19"/>
                  <a:gd name="T14" fmla="*/ 0 w 453"/>
                  <a:gd name="T15" fmla="*/ 2147483647 h 19"/>
                  <a:gd name="T16" fmla="*/ 0 w 453"/>
                  <a:gd name="T17" fmla="*/ 2147483647 h 19"/>
                  <a:gd name="T18" fmla="*/ 0 w 453"/>
                  <a:gd name="T19" fmla="*/ 2147483647 h 19"/>
                  <a:gd name="T20" fmla="*/ 0 w 453"/>
                  <a:gd name="T21" fmla="*/ 2147483647 h 19"/>
                  <a:gd name="T22" fmla="*/ 2147483647 w 453"/>
                  <a:gd name="T23" fmla="*/ 2147483647 h 19"/>
                  <a:gd name="T24" fmla="*/ 2147483647 w 453"/>
                  <a:gd name="T25" fmla="*/ 2147483647 h 19"/>
                  <a:gd name="T26" fmla="*/ 2147483647 w 453"/>
                  <a:gd name="T27" fmla="*/ 2147483647 h 19"/>
                  <a:gd name="T28" fmla="*/ 2147483647 w 453"/>
                  <a:gd name="T29" fmla="*/ 2147483647 h 19"/>
                  <a:gd name="T30" fmla="*/ 2147483647 w 453"/>
                  <a:gd name="T31" fmla="*/ 2147483647 h 19"/>
                  <a:gd name="T32" fmla="*/ 2147483647 w 453"/>
                  <a:gd name="T33" fmla="*/ 2147483647 h 19"/>
                  <a:gd name="T34" fmla="*/ 2147483647 w 453"/>
                  <a:gd name="T35" fmla="*/ 2147483647 h 19"/>
                  <a:gd name="T36" fmla="*/ 2147483647 w 453"/>
                  <a:gd name="T37" fmla="*/ 2147483647 h 19"/>
                  <a:gd name="T38" fmla="*/ 2147483647 w 453"/>
                  <a:gd name="T39" fmla="*/ 2147483647 h 19"/>
                  <a:gd name="T40" fmla="*/ 2147483647 w 453"/>
                  <a:gd name="T41" fmla="*/ 2147483647 h 19"/>
                  <a:gd name="T42" fmla="*/ 2147483647 w 453"/>
                  <a:gd name="T43" fmla="*/ 2147483647 h 19"/>
                  <a:gd name="T44" fmla="*/ 2147483647 w 453"/>
                  <a:gd name="T45" fmla="*/ 2147483647 h 19"/>
                  <a:gd name="T46" fmla="*/ 2147483647 w 453"/>
                  <a:gd name="T47" fmla="*/ 2147483647 h 19"/>
                  <a:gd name="T48" fmla="*/ 2147483647 w 453"/>
                  <a:gd name="T49" fmla="*/ 2147483647 h 19"/>
                  <a:gd name="T50" fmla="*/ 2147483647 w 453"/>
                  <a:gd name="T51" fmla="*/ 0 h 19"/>
                  <a:gd name="T52" fmla="*/ 2147483647 w 453"/>
                  <a:gd name="T53" fmla="*/ 0 h 19"/>
                  <a:gd name="T54" fmla="*/ 2147483647 w 453"/>
                  <a:gd name="T55" fmla="*/ 0 h 19"/>
                  <a:gd name="T56" fmla="*/ 2147483647 w 453"/>
                  <a:gd name="T57" fmla="*/ 0 h 19"/>
                  <a:gd name="T58" fmla="*/ 2147483647 w 45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3"/>
                  <a:gd name="T91" fmla="*/ 0 h 19"/>
                  <a:gd name="T92" fmla="*/ 453 w 45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3" h="19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6" y="19"/>
                    </a:lnTo>
                    <a:lnTo>
                      <a:pt x="438" y="19"/>
                    </a:lnTo>
                    <a:lnTo>
                      <a:pt x="443" y="19"/>
                    </a:lnTo>
                    <a:lnTo>
                      <a:pt x="447" y="16"/>
                    </a:lnTo>
                    <a:lnTo>
                      <a:pt x="449" y="16"/>
                    </a:lnTo>
                    <a:lnTo>
                      <a:pt x="449" y="14"/>
                    </a:lnTo>
                    <a:lnTo>
                      <a:pt x="453" y="14"/>
                    </a:lnTo>
                    <a:lnTo>
                      <a:pt x="453" y="10"/>
                    </a:lnTo>
                    <a:lnTo>
                      <a:pt x="453" y="8"/>
                    </a:lnTo>
                    <a:lnTo>
                      <a:pt x="453" y="5"/>
                    </a:lnTo>
                    <a:lnTo>
                      <a:pt x="449" y="2"/>
                    </a:lnTo>
                    <a:lnTo>
                      <a:pt x="449" y="0"/>
                    </a:lnTo>
                    <a:lnTo>
                      <a:pt x="447" y="0"/>
                    </a:lnTo>
                    <a:lnTo>
                      <a:pt x="443" y="0"/>
                    </a:lnTo>
                    <a:lnTo>
                      <a:pt x="44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6" name="Line 404"/>
              <p:cNvSpPr>
                <a:spLocks noChangeShapeType="1"/>
              </p:cNvSpPr>
              <p:nvPr/>
            </p:nvSpPr>
            <p:spPr bwMode="auto">
              <a:xfrm>
                <a:off x="4775201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7" name="Freeform 405"/>
              <p:cNvSpPr>
                <a:spLocks/>
              </p:cNvSpPr>
              <p:nvPr/>
            </p:nvSpPr>
            <p:spPr bwMode="auto">
              <a:xfrm>
                <a:off x="4772026" y="2112963"/>
                <a:ext cx="9525" cy="6350"/>
              </a:xfrm>
              <a:custGeom>
                <a:avLst/>
                <a:gdLst>
                  <a:gd name="T0" fmla="*/ 2147483647 w 32"/>
                  <a:gd name="T1" fmla="*/ 0 h 19"/>
                  <a:gd name="T2" fmla="*/ 2147483647 w 32"/>
                  <a:gd name="T3" fmla="*/ 0 h 19"/>
                  <a:gd name="T4" fmla="*/ 2147483647 w 32"/>
                  <a:gd name="T5" fmla="*/ 0 h 19"/>
                  <a:gd name="T6" fmla="*/ 2147483647 w 32"/>
                  <a:gd name="T7" fmla="*/ 0 h 19"/>
                  <a:gd name="T8" fmla="*/ 2147483647 w 32"/>
                  <a:gd name="T9" fmla="*/ 2147483647 h 19"/>
                  <a:gd name="T10" fmla="*/ 0 w 32"/>
                  <a:gd name="T11" fmla="*/ 2147483647 h 19"/>
                  <a:gd name="T12" fmla="*/ 0 w 32"/>
                  <a:gd name="T13" fmla="*/ 2147483647 h 19"/>
                  <a:gd name="T14" fmla="*/ 0 w 32"/>
                  <a:gd name="T15" fmla="*/ 2147483647 h 19"/>
                  <a:gd name="T16" fmla="*/ 0 w 32"/>
                  <a:gd name="T17" fmla="*/ 2147483647 h 19"/>
                  <a:gd name="T18" fmla="*/ 0 w 32"/>
                  <a:gd name="T19" fmla="*/ 2147483647 h 19"/>
                  <a:gd name="T20" fmla="*/ 2147483647 w 32"/>
                  <a:gd name="T21" fmla="*/ 2147483647 h 19"/>
                  <a:gd name="T22" fmla="*/ 2147483647 w 32"/>
                  <a:gd name="T23" fmla="*/ 2147483647 h 19"/>
                  <a:gd name="T24" fmla="*/ 2147483647 w 32"/>
                  <a:gd name="T25" fmla="*/ 2147483647 h 19"/>
                  <a:gd name="T26" fmla="*/ 2147483647 w 32"/>
                  <a:gd name="T27" fmla="*/ 2147483647 h 19"/>
                  <a:gd name="T28" fmla="*/ 2147483647 w 32"/>
                  <a:gd name="T29" fmla="*/ 2147483647 h 19"/>
                  <a:gd name="T30" fmla="*/ 2147483647 w 32"/>
                  <a:gd name="T31" fmla="*/ 2147483647 h 19"/>
                  <a:gd name="T32" fmla="*/ 2147483647 w 32"/>
                  <a:gd name="T33" fmla="*/ 2147483647 h 19"/>
                  <a:gd name="T34" fmla="*/ 2147483647 w 32"/>
                  <a:gd name="T35" fmla="*/ 2147483647 h 19"/>
                  <a:gd name="T36" fmla="*/ 2147483647 w 32"/>
                  <a:gd name="T37" fmla="*/ 2147483647 h 19"/>
                  <a:gd name="T38" fmla="*/ 2147483647 w 32"/>
                  <a:gd name="T39" fmla="*/ 2147483647 h 19"/>
                  <a:gd name="T40" fmla="*/ 2147483647 w 32"/>
                  <a:gd name="T41" fmla="*/ 2147483647 h 19"/>
                  <a:gd name="T42" fmla="*/ 2147483647 w 32"/>
                  <a:gd name="T43" fmla="*/ 2147483647 h 19"/>
                  <a:gd name="T44" fmla="*/ 2147483647 w 32"/>
                  <a:gd name="T45" fmla="*/ 2147483647 h 19"/>
                  <a:gd name="T46" fmla="*/ 2147483647 w 32"/>
                  <a:gd name="T47" fmla="*/ 2147483647 h 19"/>
                  <a:gd name="T48" fmla="*/ 2147483647 w 32"/>
                  <a:gd name="T49" fmla="*/ 2147483647 h 19"/>
                  <a:gd name="T50" fmla="*/ 2147483647 w 32"/>
                  <a:gd name="T51" fmla="*/ 0 h 19"/>
                  <a:gd name="T52" fmla="*/ 2147483647 w 32"/>
                  <a:gd name="T53" fmla="*/ 0 h 19"/>
                  <a:gd name="T54" fmla="*/ 2147483647 w 32"/>
                  <a:gd name="T55" fmla="*/ 0 h 19"/>
                  <a:gd name="T56" fmla="*/ 2147483647 w 32"/>
                  <a:gd name="T57" fmla="*/ 0 h 19"/>
                  <a:gd name="T58" fmla="*/ 2147483647 w 32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19"/>
                  <a:gd name="T92" fmla="*/ 32 w 32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19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9" y="19"/>
                    </a:lnTo>
                    <a:lnTo>
                      <a:pt x="21" y="19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2" y="14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8" name="Line 407"/>
              <p:cNvSpPr>
                <a:spLocks noChangeShapeType="1"/>
              </p:cNvSpPr>
              <p:nvPr/>
            </p:nvSpPr>
            <p:spPr bwMode="auto">
              <a:xfrm>
                <a:off x="4781550" y="2116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9" name="Freeform 408"/>
              <p:cNvSpPr>
                <a:spLocks/>
              </p:cNvSpPr>
              <p:nvPr/>
            </p:nvSpPr>
            <p:spPr bwMode="auto">
              <a:xfrm>
                <a:off x="4775200" y="2112963"/>
                <a:ext cx="6350" cy="14288"/>
              </a:xfrm>
              <a:custGeom>
                <a:avLst/>
                <a:gdLst>
                  <a:gd name="T0" fmla="*/ 2147483647 w 21"/>
                  <a:gd name="T1" fmla="*/ 2147483647 h 45"/>
                  <a:gd name="T2" fmla="*/ 2147483647 w 21"/>
                  <a:gd name="T3" fmla="*/ 2147483647 h 45"/>
                  <a:gd name="T4" fmla="*/ 2147483647 w 21"/>
                  <a:gd name="T5" fmla="*/ 2147483647 h 45"/>
                  <a:gd name="T6" fmla="*/ 2147483647 w 21"/>
                  <a:gd name="T7" fmla="*/ 2147483647 h 45"/>
                  <a:gd name="T8" fmla="*/ 2147483647 w 21"/>
                  <a:gd name="T9" fmla="*/ 0 h 45"/>
                  <a:gd name="T10" fmla="*/ 2147483647 w 21"/>
                  <a:gd name="T11" fmla="*/ 0 h 45"/>
                  <a:gd name="T12" fmla="*/ 2147483647 w 21"/>
                  <a:gd name="T13" fmla="*/ 0 h 45"/>
                  <a:gd name="T14" fmla="*/ 2147483647 w 21"/>
                  <a:gd name="T15" fmla="*/ 0 h 45"/>
                  <a:gd name="T16" fmla="*/ 2147483647 w 21"/>
                  <a:gd name="T17" fmla="*/ 0 h 45"/>
                  <a:gd name="T18" fmla="*/ 2147483647 w 21"/>
                  <a:gd name="T19" fmla="*/ 0 h 45"/>
                  <a:gd name="T20" fmla="*/ 2147483647 w 21"/>
                  <a:gd name="T21" fmla="*/ 0 h 45"/>
                  <a:gd name="T22" fmla="*/ 2147483647 w 21"/>
                  <a:gd name="T23" fmla="*/ 2147483647 h 45"/>
                  <a:gd name="T24" fmla="*/ 2147483647 w 21"/>
                  <a:gd name="T25" fmla="*/ 2147483647 h 45"/>
                  <a:gd name="T26" fmla="*/ 0 w 21"/>
                  <a:gd name="T27" fmla="*/ 2147483647 h 45"/>
                  <a:gd name="T28" fmla="*/ 0 w 21"/>
                  <a:gd name="T29" fmla="*/ 2147483647 h 45"/>
                  <a:gd name="T30" fmla="*/ 0 w 21"/>
                  <a:gd name="T31" fmla="*/ 2147483647 h 45"/>
                  <a:gd name="T32" fmla="*/ 2147483647 w 21"/>
                  <a:gd name="T33" fmla="*/ 2147483647 h 45"/>
                  <a:gd name="T34" fmla="*/ 2147483647 w 21"/>
                  <a:gd name="T35" fmla="*/ 2147483647 h 45"/>
                  <a:gd name="T36" fmla="*/ 2147483647 w 21"/>
                  <a:gd name="T37" fmla="*/ 2147483647 h 45"/>
                  <a:gd name="T38" fmla="*/ 2147483647 w 21"/>
                  <a:gd name="T39" fmla="*/ 2147483647 h 45"/>
                  <a:gd name="T40" fmla="*/ 2147483647 w 21"/>
                  <a:gd name="T41" fmla="*/ 2147483647 h 45"/>
                  <a:gd name="T42" fmla="*/ 2147483647 w 21"/>
                  <a:gd name="T43" fmla="*/ 2147483647 h 45"/>
                  <a:gd name="T44" fmla="*/ 2147483647 w 21"/>
                  <a:gd name="T45" fmla="*/ 2147483647 h 45"/>
                  <a:gd name="T46" fmla="*/ 2147483647 w 21"/>
                  <a:gd name="T47" fmla="*/ 2147483647 h 45"/>
                  <a:gd name="T48" fmla="*/ 2147483647 w 21"/>
                  <a:gd name="T49" fmla="*/ 2147483647 h 45"/>
                  <a:gd name="T50" fmla="*/ 2147483647 w 21"/>
                  <a:gd name="T51" fmla="*/ 2147483647 h 45"/>
                  <a:gd name="T52" fmla="*/ 2147483647 w 21"/>
                  <a:gd name="T53" fmla="*/ 2147483647 h 45"/>
                  <a:gd name="T54" fmla="*/ 2147483647 w 21"/>
                  <a:gd name="T55" fmla="*/ 2147483647 h 45"/>
                  <a:gd name="T56" fmla="*/ 2147483647 w 21"/>
                  <a:gd name="T57" fmla="*/ 2147483647 h 45"/>
                  <a:gd name="T58" fmla="*/ 2147483647 w 21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5"/>
                  <a:gd name="T92" fmla="*/ 21 w 21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5">
                    <a:moveTo>
                      <a:pt x="21" y="8"/>
                    </a:moveTo>
                    <a:lnTo>
                      <a:pt x="21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4" y="39"/>
                    </a:lnTo>
                    <a:lnTo>
                      <a:pt x="6" y="43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0" name="Line 409"/>
              <p:cNvSpPr>
                <a:spLocks noChangeShapeType="1"/>
              </p:cNvSpPr>
              <p:nvPr/>
            </p:nvSpPr>
            <p:spPr bwMode="auto">
              <a:xfrm>
                <a:off x="4778375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1" name="Freeform 410"/>
              <p:cNvSpPr>
                <a:spLocks/>
              </p:cNvSpPr>
              <p:nvPr/>
            </p:nvSpPr>
            <p:spPr bwMode="auto">
              <a:xfrm>
                <a:off x="4775200" y="2120901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0 h 20"/>
                  <a:gd name="T8" fmla="*/ 2147483647 w 29"/>
                  <a:gd name="T9" fmla="*/ 2147483647 h 20"/>
                  <a:gd name="T10" fmla="*/ 2147483647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2147483647 w 29"/>
                  <a:gd name="T19" fmla="*/ 2147483647 h 20"/>
                  <a:gd name="T20" fmla="*/ 2147483647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0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16" y="20"/>
                    </a:lnTo>
                    <a:lnTo>
                      <a:pt x="21" y="20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2" name="Line 411"/>
              <p:cNvSpPr>
                <a:spLocks noChangeShapeType="1"/>
              </p:cNvSpPr>
              <p:nvPr/>
            </p:nvSpPr>
            <p:spPr bwMode="auto">
              <a:xfrm>
                <a:off x="4784725" y="21240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3" name="Freeform 412"/>
              <p:cNvSpPr>
                <a:spLocks/>
              </p:cNvSpPr>
              <p:nvPr/>
            </p:nvSpPr>
            <p:spPr bwMode="auto">
              <a:xfrm>
                <a:off x="4778375" y="2120901"/>
                <a:ext cx="6350" cy="14288"/>
              </a:xfrm>
              <a:custGeom>
                <a:avLst/>
                <a:gdLst>
                  <a:gd name="T0" fmla="*/ 2147483647 w 19"/>
                  <a:gd name="T1" fmla="*/ 2147483647 h 43"/>
                  <a:gd name="T2" fmla="*/ 2147483647 w 19"/>
                  <a:gd name="T3" fmla="*/ 2147483647 h 43"/>
                  <a:gd name="T4" fmla="*/ 2147483647 w 19"/>
                  <a:gd name="T5" fmla="*/ 2147483647 h 43"/>
                  <a:gd name="T6" fmla="*/ 2147483647 w 19"/>
                  <a:gd name="T7" fmla="*/ 2147483647 h 43"/>
                  <a:gd name="T8" fmla="*/ 2147483647 w 19"/>
                  <a:gd name="T9" fmla="*/ 0 h 43"/>
                  <a:gd name="T10" fmla="*/ 2147483647 w 19"/>
                  <a:gd name="T11" fmla="*/ 0 h 43"/>
                  <a:gd name="T12" fmla="*/ 2147483647 w 19"/>
                  <a:gd name="T13" fmla="*/ 0 h 43"/>
                  <a:gd name="T14" fmla="*/ 2147483647 w 19"/>
                  <a:gd name="T15" fmla="*/ 0 h 43"/>
                  <a:gd name="T16" fmla="*/ 2147483647 w 19"/>
                  <a:gd name="T17" fmla="*/ 0 h 43"/>
                  <a:gd name="T18" fmla="*/ 2147483647 w 19"/>
                  <a:gd name="T19" fmla="*/ 0 h 43"/>
                  <a:gd name="T20" fmla="*/ 2147483647 w 19"/>
                  <a:gd name="T21" fmla="*/ 0 h 43"/>
                  <a:gd name="T22" fmla="*/ 2147483647 w 19"/>
                  <a:gd name="T23" fmla="*/ 2147483647 h 43"/>
                  <a:gd name="T24" fmla="*/ 0 w 19"/>
                  <a:gd name="T25" fmla="*/ 2147483647 h 43"/>
                  <a:gd name="T26" fmla="*/ 0 w 19"/>
                  <a:gd name="T27" fmla="*/ 2147483647 h 43"/>
                  <a:gd name="T28" fmla="*/ 0 w 19"/>
                  <a:gd name="T29" fmla="*/ 2147483647 h 43"/>
                  <a:gd name="T30" fmla="*/ 0 w 19"/>
                  <a:gd name="T31" fmla="*/ 2147483647 h 43"/>
                  <a:gd name="T32" fmla="*/ 0 w 19"/>
                  <a:gd name="T33" fmla="*/ 2147483647 h 43"/>
                  <a:gd name="T34" fmla="*/ 2147483647 w 19"/>
                  <a:gd name="T35" fmla="*/ 2147483647 h 43"/>
                  <a:gd name="T36" fmla="*/ 2147483647 w 19"/>
                  <a:gd name="T37" fmla="*/ 2147483647 h 43"/>
                  <a:gd name="T38" fmla="*/ 2147483647 w 19"/>
                  <a:gd name="T39" fmla="*/ 2147483647 h 43"/>
                  <a:gd name="T40" fmla="*/ 2147483647 w 19"/>
                  <a:gd name="T41" fmla="*/ 2147483647 h 43"/>
                  <a:gd name="T42" fmla="*/ 2147483647 w 19"/>
                  <a:gd name="T43" fmla="*/ 2147483647 h 43"/>
                  <a:gd name="T44" fmla="*/ 2147483647 w 19"/>
                  <a:gd name="T45" fmla="*/ 2147483647 h 43"/>
                  <a:gd name="T46" fmla="*/ 2147483647 w 19"/>
                  <a:gd name="T47" fmla="*/ 2147483647 h 43"/>
                  <a:gd name="T48" fmla="*/ 2147483647 w 19"/>
                  <a:gd name="T49" fmla="*/ 2147483647 h 43"/>
                  <a:gd name="T50" fmla="*/ 2147483647 w 19"/>
                  <a:gd name="T51" fmla="*/ 2147483647 h 43"/>
                  <a:gd name="T52" fmla="*/ 2147483647 w 19"/>
                  <a:gd name="T53" fmla="*/ 2147483647 h 43"/>
                  <a:gd name="T54" fmla="*/ 2147483647 w 19"/>
                  <a:gd name="T55" fmla="*/ 2147483647 h 43"/>
                  <a:gd name="T56" fmla="*/ 2147483647 w 19"/>
                  <a:gd name="T57" fmla="*/ 2147483647 h 43"/>
                  <a:gd name="T58" fmla="*/ 2147483647 w 19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3"/>
                  <a:gd name="T92" fmla="*/ 19 w 19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3">
                    <a:moveTo>
                      <a:pt x="19" y="8"/>
                    </a:moveTo>
                    <a:lnTo>
                      <a:pt x="19" y="6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9" y="41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4" name="Line 413"/>
              <p:cNvSpPr>
                <a:spLocks noChangeShapeType="1"/>
              </p:cNvSpPr>
              <p:nvPr/>
            </p:nvSpPr>
            <p:spPr bwMode="auto">
              <a:xfrm>
                <a:off x="4781550" y="21288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5" name="Freeform 414"/>
              <p:cNvSpPr>
                <a:spLocks/>
              </p:cNvSpPr>
              <p:nvPr/>
            </p:nvSpPr>
            <p:spPr bwMode="auto">
              <a:xfrm>
                <a:off x="4778375" y="2128838"/>
                <a:ext cx="15875" cy="6350"/>
              </a:xfrm>
              <a:custGeom>
                <a:avLst/>
                <a:gdLst>
                  <a:gd name="T0" fmla="*/ 2147483647 w 51"/>
                  <a:gd name="T1" fmla="*/ 0 h 20"/>
                  <a:gd name="T2" fmla="*/ 2147483647 w 51"/>
                  <a:gd name="T3" fmla="*/ 2147483647 h 20"/>
                  <a:gd name="T4" fmla="*/ 2147483647 w 51"/>
                  <a:gd name="T5" fmla="*/ 2147483647 h 20"/>
                  <a:gd name="T6" fmla="*/ 2147483647 w 51"/>
                  <a:gd name="T7" fmla="*/ 2147483647 h 20"/>
                  <a:gd name="T8" fmla="*/ 2147483647 w 51"/>
                  <a:gd name="T9" fmla="*/ 2147483647 h 20"/>
                  <a:gd name="T10" fmla="*/ 0 w 51"/>
                  <a:gd name="T11" fmla="*/ 2147483647 h 20"/>
                  <a:gd name="T12" fmla="*/ 0 w 51"/>
                  <a:gd name="T13" fmla="*/ 2147483647 h 20"/>
                  <a:gd name="T14" fmla="*/ 0 w 51"/>
                  <a:gd name="T15" fmla="*/ 2147483647 h 20"/>
                  <a:gd name="T16" fmla="*/ 0 w 51"/>
                  <a:gd name="T17" fmla="*/ 2147483647 h 20"/>
                  <a:gd name="T18" fmla="*/ 0 w 51"/>
                  <a:gd name="T19" fmla="*/ 2147483647 h 20"/>
                  <a:gd name="T20" fmla="*/ 2147483647 w 51"/>
                  <a:gd name="T21" fmla="*/ 2147483647 h 20"/>
                  <a:gd name="T22" fmla="*/ 2147483647 w 51"/>
                  <a:gd name="T23" fmla="*/ 2147483647 h 20"/>
                  <a:gd name="T24" fmla="*/ 2147483647 w 51"/>
                  <a:gd name="T25" fmla="*/ 2147483647 h 20"/>
                  <a:gd name="T26" fmla="*/ 2147483647 w 51"/>
                  <a:gd name="T27" fmla="*/ 2147483647 h 20"/>
                  <a:gd name="T28" fmla="*/ 2147483647 w 51"/>
                  <a:gd name="T29" fmla="*/ 2147483647 h 20"/>
                  <a:gd name="T30" fmla="*/ 2147483647 w 51"/>
                  <a:gd name="T31" fmla="*/ 2147483647 h 20"/>
                  <a:gd name="T32" fmla="*/ 2147483647 w 51"/>
                  <a:gd name="T33" fmla="*/ 2147483647 h 20"/>
                  <a:gd name="T34" fmla="*/ 2147483647 w 51"/>
                  <a:gd name="T35" fmla="*/ 2147483647 h 20"/>
                  <a:gd name="T36" fmla="*/ 2147483647 w 51"/>
                  <a:gd name="T37" fmla="*/ 2147483647 h 20"/>
                  <a:gd name="T38" fmla="*/ 2147483647 w 51"/>
                  <a:gd name="T39" fmla="*/ 2147483647 h 20"/>
                  <a:gd name="T40" fmla="*/ 2147483647 w 51"/>
                  <a:gd name="T41" fmla="*/ 2147483647 h 20"/>
                  <a:gd name="T42" fmla="*/ 2147483647 w 51"/>
                  <a:gd name="T43" fmla="*/ 2147483647 h 20"/>
                  <a:gd name="T44" fmla="*/ 2147483647 w 51"/>
                  <a:gd name="T45" fmla="*/ 2147483647 h 20"/>
                  <a:gd name="T46" fmla="*/ 2147483647 w 51"/>
                  <a:gd name="T47" fmla="*/ 2147483647 h 20"/>
                  <a:gd name="T48" fmla="*/ 2147483647 w 51"/>
                  <a:gd name="T49" fmla="*/ 2147483647 h 20"/>
                  <a:gd name="T50" fmla="*/ 2147483647 w 51"/>
                  <a:gd name="T51" fmla="*/ 2147483647 h 20"/>
                  <a:gd name="T52" fmla="*/ 2147483647 w 51"/>
                  <a:gd name="T53" fmla="*/ 2147483647 h 20"/>
                  <a:gd name="T54" fmla="*/ 2147483647 w 51"/>
                  <a:gd name="T55" fmla="*/ 2147483647 h 20"/>
                  <a:gd name="T56" fmla="*/ 2147483647 w 51"/>
                  <a:gd name="T57" fmla="*/ 0 h 20"/>
                  <a:gd name="T58" fmla="*/ 2147483647 w 5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1"/>
                  <a:gd name="T91" fmla="*/ 0 h 20"/>
                  <a:gd name="T92" fmla="*/ 51 w 5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1" h="20">
                    <a:moveTo>
                      <a:pt x="8" y="0"/>
                    </a:moveTo>
                    <a:lnTo>
                      <a:pt x="8" y="3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37" y="20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8" y="18"/>
                    </a:lnTo>
                    <a:lnTo>
                      <a:pt x="48" y="14"/>
                    </a:lnTo>
                    <a:lnTo>
                      <a:pt x="51" y="12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5" y="3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6" name="Line 415"/>
              <p:cNvSpPr>
                <a:spLocks noChangeShapeType="1"/>
              </p:cNvSpPr>
              <p:nvPr/>
            </p:nvSpPr>
            <p:spPr bwMode="auto">
              <a:xfrm>
                <a:off x="4791075" y="21288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7" name="Freeform 416"/>
              <p:cNvSpPr>
                <a:spLocks/>
              </p:cNvSpPr>
              <p:nvPr/>
            </p:nvSpPr>
            <p:spPr bwMode="auto">
              <a:xfrm>
                <a:off x="4787900" y="2128838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2147483647 h 20"/>
                  <a:gd name="T4" fmla="*/ 2147483647 w 31"/>
                  <a:gd name="T5" fmla="*/ 2147483647 h 20"/>
                  <a:gd name="T6" fmla="*/ 2147483647 w 31"/>
                  <a:gd name="T7" fmla="*/ 2147483647 h 20"/>
                  <a:gd name="T8" fmla="*/ 0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0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2147483647 h 20"/>
                  <a:gd name="T54" fmla="*/ 2147483647 w 31"/>
                  <a:gd name="T55" fmla="*/ 2147483647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8" y="0"/>
                    </a:moveTo>
                    <a:lnTo>
                      <a:pt x="6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8" name="Line 417"/>
              <p:cNvSpPr>
                <a:spLocks noChangeShapeType="1"/>
              </p:cNvSpPr>
              <p:nvPr/>
            </p:nvSpPr>
            <p:spPr bwMode="auto">
              <a:xfrm>
                <a:off x="4794250" y="21288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9" name="Freeform 418"/>
              <p:cNvSpPr>
                <a:spLocks/>
              </p:cNvSpPr>
              <p:nvPr/>
            </p:nvSpPr>
            <p:spPr bwMode="auto">
              <a:xfrm>
                <a:off x="4792663" y="2128838"/>
                <a:ext cx="33338" cy="6350"/>
              </a:xfrm>
              <a:custGeom>
                <a:avLst/>
                <a:gdLst>
                  <a:gd name="T0" fmla="*/ 2147483647 w 106"/>
                  <a:gd name="T1" fmla="*/ 0 h 20"/>
                  <a:gd name="T2" fmla="*/ 2147483647 w 106"/>
                  <a:gd name="T3" fmla="*/ 2147483647 h 20"/>
                  <a:gd name="T4" fmla="*/ 2147483647 w 106"/>
                  <a:gd name="T5" fmla="*/ 2147483647 h 20"/>
                  <a:gd name="T6" fmla="*/ 2147483647 w 106"/>
                  <a:gd name="T7" fmla="*/ 2147483647 h 20"/>
                  <a:gd name="T8" fmla="*/ 2147483647 w 106"/>
                  <a:gd name="T9" fmla="*/ 2147483647 h 20"/>
                  <a:gd name="T10" fmla="*/ 0 w 106"/>
                  <a:gd name="T11" fmla="*/ 2147483647 h 20"/>
                  <a:gd name="T12" fmla="*/ 0 w 106"/>
                  <a:gd name="T13" fmla="*/ 2147483647 h 20"/>
                  <a:gd name="T14" fmla="*/ 0 w 106"/>
                  <a:gd name="T15" fmla="*/ 2147483647 h 20"/>
                  <a:gd name="T16" fmla="*/ 0 w 106"/>
                  <a:gd name="T17" fmla="*/ 2147483647 h 20"/>
                  <a:gd name="T18" fmla="*/ 0 w 106"/>
                  <a:gd name="T19" fmla="*/ 2147483647 h 20"/>
                  <a:gd name="T20" fmla="*/ 2147483647 w 106"/>
                  <a:gd name="T21" fmla="*/ 2147483647 h 20"/>
                  <a:gd name="T22" fmla="*/ 2147483647 w 106"/>
                  <a:gd name="T23" fmla="*/ 2147483647 h 20"/>
                  <a:gd name="T24" fmla="*/ 2147483647 w 106"/>
                  <a:gd name="T25" fmla="*/ 2147483647 h 20"/>
                  <a:gd name="T26" fmla="*/ 2147483647 w 106"/>
                  <a:gd name="T27" fmla="*/ 2147483647 h 20"/>
                  <a:gd name="T28" fmla="*/ 2147483647 w 106"/>
                  <a:gd name="T29" fmla="*/ 2147483647 h 20"/>
                  <a:gd name="T30" fmla="*/ 2147483647 w 106"/>
                  <a:gd name="T31" fmla="*/ 2147483647 h 20"/>
                  <a:gd name="T32" fmla="*/ 2147483647 w 106"/>
                  <a:gd name="T33" fmla="*/ 2147483647 h 20"/>
                  <a:gd name="T34" fmla="*/ 2147483647 w 106"/>
                  <a:gd name="T35" fmla="*/ 2147483647 h 20"/>
                  <a:gd name="T36" fmla="*/ 2147483647 w 106"/>
                  <a:gd name="T37" fmla="*/ 2147483647 h 20"/>
                  <a:gd name="T38" fmla="*/ 2147483647 w 106"/>
                  <a:gd name="T39" fmla="*/ 2147483647 h 20"/>
                  <a:gd name="T40" fmla="*/ 2147483647 w 106"/>
                  <a:gd name="T41" fmla="*/ 2147483647 h 20"/>
                  <a:gd name="T42" fmla="*/ 2147483647 w 106"/>
                  <a:gd name="T43" fmla="*/ 2147483647 h 20"/>
                  <a:gd name="T44" fmla="*/ 2147483647 w 106"/>
                  <a:gd name="T45" fmla="*/ 2147483647 h 20"/>
                  <a:gd name="T46" fmla="*/ 2147483647 w 106"/>
                  <a:gd name="T47" fmla="*/ 2147483647 h 20"/>
                  <a:gd name="T48" fmla="*/ 2147483647 w 106"/>
                  <a:gd name="T49" fmla="*/ 2147483647 h 20"/>
                  <a:gd name="T50" fmla="*/ 2147483647 w 106"/>
                  <a:gd name="T51" fmla="*/ 2147483647 h 20"/>
                  <a:gd name="T52" fmla="*/ 2147483647 w 106"/>
                  <a:gd name="T53" fmla="*/ 2147483647 h 20"/>
                  <a:gd name="T54" fmla="*/ 2147483647 w 106"/>
                  <a:gd name="T55" fmla="*/ 2147483647 h 20"/>
                  <a:gd name="T56" fmla="*/ 2147483647 w 106"/>
                  <a:gd name="T57" fmla="*/ 0 h 20"/>
                  <a:gd name="T58" fmla="*/ 2147483647 w 10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6"/>
                  <a:gd name="T91" fmla="*/ 0 h 20"/>
                  <a:gd name="T92" fmla="*/ 106 w 10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6" h="20">
                    <a:moveTo>
                      <a:pt x="8" y="0"/>
                    </a:moveTo>
                    <a:lnTo>
                      <a:pt x="8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95" y="20"/>
                    </a:lnTo>
                    <a:lnTo>
                      <a:pt x="101" y="20"/>
                    </a:lnTo>
                    <a:lnTo>
                      <a:pt x="103" y="20"/>
                    </a:lnTo>
                    <a:lnTo>
                      <a:pt x="106" y="18"/>
                    </a:lnTo>
                    <a:lnTo>
                      <a:pt x="106" y="14"/>
                    </a:lnTo>
                    <a:lnTo>
                      <a:pt x="106" y="12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3" y="3"/>
                    </a:lnTo>
                    <a:lnTo>
                      <a:pt x="101" y="3"/>
                    </a:lnTo>
                    <a:lnTo>
                      <a:pt x="9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0" name="Line 419"/>
              <p:cNvSpPr>
                <a:spLocks noChangeShapeType="1"/>
              </p:cNvSpPr>
              <p:nvPr/>
            </p:nvSpPr>
            <p:spPr bwMode="auto">
              <a:xfrm>
                <a:off x="4826000" y="2132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1" name="Freeform 420"/>
              <p:cNvSpPr>
                <a:spLocks/>
              </p:cNvSpPr>
              <p:nvPr/>
            </p:nvSpPr>
            <p:spPr bwMode="auto">
              <a:xfrm>
                <a:off x="4819650" y="2128838"/>
                <a:ext cx="6350" cy="14288"/>
              </a:xfrm>
              <a:custGeom>
                <a:avLst/>
                <a:gdLst>
                  <a:gd name="T0" fmla="*/ 2147483647 w 17"/>
                  <a:gd name="T1" fmla="*/ 2147483647 h 46"/>
                  <a:gd name="T2" fmla="*/ 2147483647 w 17"/>
                  <a:gd name="T3" fmla="*/ 2147483647 h 46"/>
                  <a:gd name="T4" fmla="*/ 2147483647 w 17"/>
                  <a:gd name="T5" fmla="*/ 2147483647 h 46"/>
                  <a:gd name="T6" fmla="*/ 2147483647 w 17"/>
                  <a:gd name="T7" fmla="*/ 2147483647 h 46"/>
                  <a:gd name="T8" fmla="*/ 2147483647 w 17"/>
                  <a:gd name="T9" fmla="*/ 2147483647 h 46"/>
                  <a:gd name="T10" fmla="*/ 2147483647 w 17"/>
                  <a:gd name="T11" fmla="*/ 2147483647 h 46"/>
                  <a:gd name="T12" fmla="*/ 2147483647 w 17"/>
                  <a:gd name="T13" fmla="*/ 2147483647 h 46"/>
                  <a:gd name="T14" fmla="*/ 2147483647 w 17"/>
                  <a:gd name="T15" fmla="*/ 0 h 46"/>
                  <a:gd name="T16" fmla="*/ 2147483647 w 17"/>
                  <a:gd name="T17" fmla="*/ 2147483647 h 46"/>
                  <a:gd name="T18" fmla="*/ 2147483647 w 17"/>
                  <a:gd name="T19" fmla="*/ 2147483647 h 46"/>
                  <a:gd name="T20" fmla="*/ 2147483647 w 17"/>
                  <a:gd name="T21" fmla="*/ 2147483647 h 46"/>
                  <a:gd name="T22" fmla="*/ 0 w 17"/>
                  <a:gd name="T23" fmla="*/ 2147483647 h 46"/>
                  <a:gd name="T24" fmla="*/ 0 w 17"/>
                  <a:gd name="T25" fmla="*/ 2147483647 h 46"/>
                  <a:gd name="T26" fmla="*/ 0 w 17"/>
                  <a:gd name="T27" fmla="*/ 2147483647 h 46"/>
                  <a:gd name="T28" fmla="*/ 0 w 17"/>
                  <a:gd name="T29" fmla="*/ 2147483647 h 46"/>
                  <a:gd name="T30" fmla="*/ 0 w 17"/>
                  <a:gd name="T31" fmla="*/ 2147483647 h 46"/>
                  <a:gd name="T32" fmla="*/ 0 w 17"/>
                  <a:gd name="T33" fmla="*/ 2147483647 h 46"/>
                  <a:gd name="T34" fmla="*/ 0 w 17"/>
                  <a:gd name="T35" fmla="*/ 2147483647 h 46"/>
                  <a:gd name="T36" fmla="*/ 2147483647 w 17"/>
                  <a:gd name="T37" fmla="*/ 2147483647 h 46"/>
                  <a:gd name="T38" fmla="*/ 2147483647 w 17"/>
                  <a:gd name="T39" fmla="*/ 2147483647 h 46"/>
                  <a:gd name="T40" fmla="*/ 2147483647 w 17"/>
                  <a:gd name="T41" fmla="*/ 2147483647 h 46"/>
                  <a:gd name="T42" fmla="*/ 2147483647 w 17"/>
                  <a:gd name="T43" fmla="*/ 2147483647 h 46"/>
                  <a:gd name="T44" fmla="*/ 2147483647 w 17"/>
                  <a:gd name="T45" fmla="*/ 2147483647 h 46"/>
                  <a:gd name="T46" fmla="*/ 2147483647 w 17"/>
                  <a:gd name="T47" fmla="*/ 2147483647 h 46"/>
                  <a:gd name="T48" fmla="*/ 2147483647 w 17"/>
                  <a:gd name="T49" fmla="*/ 2147483647 h 46"/>
                  <a:gd name="T50" fmla="*/ 2147483647 w 17"/>
                  <a:gd name="T51" fmla="*/ 2147483647 h 46"/>
                  <a:gd name="T52" fmla="*/ 2147483647 w 17"/>
                  <a:gd name="T53" fmla="*/ 2147483647 h 46"/>
                  <a:gd name="T54" fmla="*/ 2147483647 w 17"/>
                  <a:gd name="T55" fmla="*/ 2147483647 h 46"/>
                  <a:gd name="T56" fmla="*/ 2147483647 w 17"/>
                  <a:gd name="T57" fmla="*/ 2147483647 h 46"/>
                  <a:gd name="T58" fmla="*/ 2147483647 w 17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"/>
                  <a:gd name="T91" fmla="*/ 0 h 46"/>
                  <a:gd name="T92" fmla="*/ 17 w 17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" h="46">
                    <a:moveTo>
                      <a:pt x="17" y="12"/>
                    </a:moveTo>
                    <a:lnTo>
                      <a:pt x="17" y="8"/>
                    </a:lnTo>
                    <a:lnTo>
                      <a:pt x="17" y="6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8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2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17" y="37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2" name="Line 421"/>
              <p:cNvSpPr>
                <a:spLocks noChangeShapeType="1"/>
              </p:cNvSpPr>
              <p:nvPr/>
            </p:nvSpPr>
            <p:spPr bwMode="auto">
              <a:xfrm>
                <a:off x="4822825" y="21367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3" name="Freeform 422"/>
              <p:cNvSpPr>
                <a:spLocks/>
              </p:cNvSpPr>
              <p:nvPr/>
            </p:nvSpPr>
            <p:spPr bwMode="auto">
              <a:xfrm>
                <a:off x="4819650" y="2136776"/>
                <a:ext cx="15875" cy="6350"/>
              </a:xfrm>
              <a:custGeom>
                <a:avLst/>
                <a:gdLst>
                  <a:gd name="T0" fmla="*/ 2147483647 w 49"/>
                  <a:gd name="T1" fmla="*/ 0 h 20"/>
                  <a:gd name="T2" fmla="*/ 2147483647 w 49"/>
                  <a:gd name="T3" fmla="*/ 2147483647 h 20"/>
                  <a:gd name="T4" fmla="*/ 2147483647 w 49"/>
                  <a:gd name="T5" fmla="*/ 2147483647 h 20"/>
                  <a:gd name="T6" fmla="*/ 2147483647 w 49"/>
                  <a:gd name="T7" fmla="*/ 2147483647 h 20"/>
                  <a:gd name="T8" fmla="*/ 2147483647 w 49"/>
                  <a:gd name="T9" fmla="*/ 2147483647 h 20"/>
                  <a:gd name="T10" fmla="*/ 2147483647 w 49"/>
                  <a:gd name="T11" fmla="*/ 2147483647 h 20"/>
                  <a:gd name="T12" fmla="*/ 2147483647 w 49"/>
                  <a:gd name="T13" fmla="*/ 2147483647 h 20"/>
                  <a:gd name="T14" fmla="*/ 0 w 49"/>
                  <a:gd name="T15" fmla="*/ 2147483647 h 20"/>
                  <a:gd name="T16" fmla="*/ 2147483647 w 49"/>
                  <a:gd name="T17" fmla="*/ 2147483647 h 20"/>
                  <a:gd name="T18" fmla="*/ 2147483647 w 49"/>
                  <a:gd name="T19" fmla="*/ 2147483647 h 20"/>
                  <a:gd name="T20" fmla="*/ 2147483647 w 49"/>
                  <a:gd name="T21" fmla="*/ 2147483647 h 20"/>
                  <a:gd name="T22" fmla="*/ 2147483647 w 49"/>
                  <a:gd name="T23" fmla="*/ 2147483647 h 20"/>
                  <a:gd name="T24" fmla="*/ 2147483647 w 49"/>
                  <a:gd name="T25" fmla="*/ 2147483647 h 20"/>
                  <a:gd name="T26" fmla="*/ 2147483647 w 49"/>
                  <a:gd name="T27" fmla="*/ 2147483647 h 20"/>
                  <a:gd name="T28" fmla="*/ 2147483647 w 49"/>
                  <a:gd name="T29" fmla="*/ 2147483647 h 20"/>
                  <a:gd name="T30" fmla="*/ 2147483647 w 49"/>
                  <a:gd name="T31" fmla="*/ 2147483647 h 20"/>
                  <a:gd name="T32" fmla="*/ 2147483647 w 49"/>
                  <a:gd name="T33" fmla="*/ 2147483647 h 20"/>
                  <a:gd name="T34" fmla="*/ 2147483647 w 49"/>
                  <a:gd name="T35" fmla="*/ 2147483647 h 20"/>
                  <a:gd name="T36" fmla="*/ 2147483647 w 49"/>
                  <a:gd name="T37" fmla="*/ 2147483647 h 20"/>
                  <a:gd name="T38" fmla="*/ 2147483647 w 49"/>
                  <a:gd name="T39" fmla="*/ 2147483647 h 20"/>
                  <a:gd name="T40" fmla="*/ 2147483647 w 49"/>
                  <a:gd name="T41" fmla="*/ 2147483647 h 20"/>
                  <a:gd name="T42" fmla="*/ 2147483647 w 49"/>
                  <a:gd name="T43" fmla="*/ 2147483647 h 20"/>
                  <a:gd name="T44" fmla="*/ 2147483647 w 49"/>
                  <a:gd name="T45" fmla="*/ 2147483647 h 20"/>
                  <a:gd name="T46" fmla="*/ 2147483647 w 49"/>
                  <a:gd name="T47" fmla="*/ 2147483647 h 20"/>
                  <a:gd name="T48" fmla="*/ 2147483647 w 49"/>
                  <a:gd name="T49" fmla="*/ 2147483647 h 20"/>
                  <a:gd name="T50" fmla="*/ 2147483647 w 49"/>
                  <a:gd name="T51" fmla="*/ 2147483647 h 20"/>
                  <a:gd name="T52" fmla="*/ 2147483647 w 49"/>
                  <a:gd name="T53" fmla="*/ 2147483647 h 20"/>
                  <a:gd name="T54" fmla="*/ 2147483647 w 49"/>
                  <a:gd name="T55" fmla="*/ 2147483647 h 20"/>
                  <a:gd name="T56" fmla="*/ 2147483647 w 49"/>
                  <a:gd name="T57" fmla="*/ 0 h 20"/>
                  <a:gd name="T58" fmla="*/ 2147483647 w 4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20"/>
                  <a:gd name="T92" fmla="*/ 49 w 4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20">
                    <a:moveTo>
                      <a:pt x="11" y="0"/>
                    </a:moveTo>
                    <a:lnTo>
                      <a:pt x="9" y="3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34" y="20"/>
                    </a:lnTo>
                    <a:lnTo>
                      <a:pt x="40" y="20"/>
                    </a:lnTo>
                    <a:lnTo>
                      <a:pt x="44" y="20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9" y="11"/>
                    </a:lnTo>
                    <a:lnTo>
                      <a:pt x="46" y="9"/>
                    </a:lnTo>
                    <a:lnTo>
                      <a:pt x="46" y="6"/>
                    </a:lnTo>
                    <a:lnTo>
                      <a:pt x="44" y="3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4" name="Line 423"/>
              <p:cNvSpPr>
                <a:spLocks noChangeShapeType="1"/>
              </p:cNvSpPr>
              <p:nvPr/>
            </p:nvSpPr>
            <p:spPr bwMode="auto">
              <a:xfrm>
                <a:off x="4830763" y="21367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5" name="Freeform 424"/>
              <p:cNvSpPr>
                <a:spLocks/>
              </p:cNvSpPr>
              <p:nvPr/>
            </p:nvSpPr>
            <p:spPr bwMode="auto">
              <a:xfrm>
                <a:off x="4829175" y="2136776"/>
                <a:ext cx="17463" cy="6350"/>
              </a:xfrm>
              <a:custGeom>
                <a:avLst/>
                <a:gdLst>
                  <a:gd name="T0" fmla="*/ 2147483647 w 58"/>
                  <a:gd name="T1" fmla="*/ 0 h 20"/>
                  <a:gd name="T2" fmla="*/ 2147483647 w 58"/>
                  <a:gd name="T3" fmla="*/ 2147483647 h 20"/>
                  <a:gd name="T4" fmla="*/ 2147483647 w 58"/>
                  <a:gd name="T5" fmla="*/ 2147483647 h 20"/>
                  <a:gd name="T6" fmla="*/ 2147483647 w 58"/>
                  <a:gd name="T7" fmla="*/ 2147483647 h 20"/>
                  <a:gd name="T8" fmla="*/ 0 w 58"/>
                  <a:gd name="T9" fmla="*/ 2147483647 h 20"/>
                  <a:gd name="T10" fmla="*/ 0 w 58"/>
                  <a:gd name="T11" fmla="*/ 2147483647 h 20"/>
                  <a:gd name="T12" fmla="*/ 0 w 58"/>
                  <a:gd name="T13" fmla="*/ 2147483647 h 20"/>
                  <a:gd name="T14" fmla="*/ 0 w 58"/>
                  <a:gd name="T15" fmla="*/ 2147483647 h 20"/>
                  <a:gd name="T16" fmla="*/ 0 w 58"/>
                  <a:gd name="T17" fmla="*/ 2147483647 h 20"/>
                  <a:gd name="T18" fmla="*/ 0 w 58"/>
                  <a:gd name="T19" fmla="*/ 2147483647 h 20"/>
                  <a:gd name="T20" fmla="*/ 0 w 58"/>
                  <a:gd name="T21" fmla="*/ 2147483647 h 20"/>
                  <a:gd name="T22" fmla="*/ 2147483647 w 58"/>
                  <a:gd name="T23" fmla="*/ 2147483647 h 20"/>
                  <a:gd name="T24" fmla="*/ 2147483647 w 58"/>
                  <a:gd name="T25" fmla="*/ 2147483647 h 20"/>
                  <a:gd name="T26" fmla="*/ 2147483647 w 58"/>
                  <a:gd name="T27" fmla="*/ 2147483647 h 20"/>
                  <a:gd name="T28" fmla="*/ 2147483647 w 58"/>
                  <a:gd name="T29" fmla="*/ 2147483647 h 20"/>
                  <a:gd name="T30" fmla="*/ 2147483647 w 58"/>
                  <a:gd name="T31" fmla="*/ 2147483647 h 20"/>
                  <a:gd name="T32" fmla="*/ 2147483647 w 58"/>
                  <a:gd name="T33" fmla="*/ 2147483647 h 20"/>
                  <a:gd name="T34" fmla="*/ 2147483647 w 58"/>
                  <a:gd name="T35" fmla="*/ 2147483647 h 20"/>
                  <a:gd name="T36" fmla="*/ 2147483647 w 58"/>
                  <a:gd name="T37" fmla="*/ 2147483647 h 20"/>
                  <a:gd name="T38" fmla="*/ 2147483647 w 58"/>
                  <a:gd name="T39" fmla="*/ 2147483647 h 20"/>
                  <a:gd name="T40" fmla="*/ 2147483647 w 58"/>
                  <a:gd name="T41" fmla="*/ 2147483647 h 20"/>
                  <a:gd name="T42" fmla="*/ 2147483647 w 58"/>
                  <a:gd name="T43" fmla="*/ 2147483647 h 20"/>
                  <a:gd name="T44" fmla="*/ 2147483647 w 58"/>
                  <a:gd name="T45" fmla="*/ 2147483647 h 20"/>
                  <a:gd name="T46" fmla="*/ 2147483647 w 58"/>
                  <a:gd name="T47" fmla="*/ 2147483647 h 20"/>
                  <a:gd name="T48" fmla="*/ 2147483647 w 58"/>
                  <a:gd name="T49" fmla="*/ 2147483647 h 20"/>
                  <a:gd name="T50" fmla="*/ 2147483647 w 58"/>
                  <a:gd name="T51" fmla="*/ 2147483647 h 20"/>
                  <a:gd name="T52" fmla="*/ 2147483647 w 58"/>
                  <a:gd name="T53" fmla="*/ 2147483647 h 20"/>
                  <a:gd name="T54" fmla="*/ 2147483647 w 58"/>
                  <a:gd name="T55" fmla="*/ 2147483647 h 20"/>
                  <a:gd name="T56" fmla="*/ 2147483647 w 58"/>
                  <a:gd name="T57" fmla="*/ 0 h 20"/>
                  <a:gd name="T58" fmla="*/ 2147483647 w 5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0"/>
                  <a:gd name="T92" fmla="*/ 58 w 5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0">
                    <a:moveTo>
                      <a:pt x="9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42" y="20"/>
                    </a:lnTo>
                    <a:lnTo>
                      <a:pt x="48" y="20"/>
                    </a:lnTo>
                    <a:lnTo>
                      <a:pt x="52" y="20"/>
                    </a:lnTo>
                    <a:lnTo>
                      <a:pt x="54" y="17"/>
                    </a:lnTo>
                    <a:lnTo>
                      <a:pt x="54" y="14"/>
                    </a:lnTo>
                    <a:lnTo>
                      <a:pt x="58" y="14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4" y="6"/>
                    </a:lnTo>
                    <a:lnTo>
                      <a:pt x="52" y="3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6" name="Line 425"/>
              <p:cNvSpPr>
                <a:spLocks noChangeShapeType="1"/>
              </p:cNvSpPr>
              <p:nvPr/>
            </p:nvSpPr>
            <p:spPr bwMode="auto">
              <a:xfrm>
                <a:off x="4843463" y="21367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7" name="Freeform 426"/>
              <p:cNvSpPr>
                <a:spLocks/>
              </p:cNvSpPr>
              <p:nvPr/>
            </p:nvSpPr>
            <p:spPr bwMode="auto">
              <a:xfrm>
                <a:off x="4840288" y="2136776"/>
                <a:ext cx="14288" cy="6350"/>
              </a:xfrm>
              <a:custGeom>
                <a:avLst/>
                <a:gdLst>
                  <a:gd name="T0" fmla="*/ 2147483647 w 46"/>
                  <a:gd name="T1" fmla="*/ 0 h 20"/>
                  <a:gd name="T2" fmla="*/ 2147483647 w 46"/>
                  <a:gd name="T3" fmla="*/ 2147483647 h 20"/>
                  <a:gd name="T4" fmla="*/ 2147483647 w 46"/>
                  <a:gd name="T5" fmla="*/ 2147483647 h 20"/>
                  <a:gd name="T6" fmla="*/ 2147483647 w 46"/>
                  <a:gd name="T7" fmla="*/ 2147483647 h 20"/>
                  <a:gd name="T8" fmla="*/ 0 w 46"/>
                  <a:gd name="T9" fmla="*/ 2147483647 h 20"/>
                  <a:gd name="T10" fmla="*/ 0 w 46"/>
                  <a:gd name="T11" fmla="*/ 2147483647 h 20"/>
                  <a:gd name="T12" fmla="*/ 0 w 46"/>
                  <a:gd name="T13" fmla="*/ 2147483647 h 20"/>
                  <a:gd name="T14" fmla="*/ 0 w 46"/>
                  <a:gd name="T15" fmla="*/ 2147483647 h 20"/>
                  <a:gd name="T16" fmla="*/ 0 w 46"/>
                  <a:gd name="T17" fmla="*/ 2147483647 h 20"/>
                  <a:gd name="T18" fmla="*/ 0 w 46"/>
                  <a:gd name="T19" fmla="*/ 2147483647 h 20"/>
                  <a:gd name="T20" fmla="*/ 0 w 46"/>
                  <a:gd name="T21" fmla="*/ 2147483647 h 20"/>
                  <a:gd name="T22" fmla="*/ 2147483647 w 46"/>
                  <a:gd name="T23" fmla="*/ 2147483647 h 20"/>
                  <a:gd name="T24" fmla="*/ 2147483647 w 46"/>
                  <a:gd name="T25" fmla="*/ 2147483647 h 20"/>
                  <a:gd name="T26" fmla="*/ 2147483647 w 46"/>
                  <a:gd name="T27" fmla="*/ 2147483647 h 20"/>
                  <a:gd name="T28" fmla="*/ 2147483647 w 46"/>
                  <a:gd name="T29" fmla="*/ 2147483647 h 20"/>
                  <a:gd name="T30" fmla="*/ 2147483647 w 46"/>
                  <a:gd name="T31" fmla="*/ 2147483647 h 20"/>
                  <a:gd name="T32" fmla="*/ 2147483647 w 46"/>
                  <a:gd name="T33" fmla="*/ 2147483647 h 20"/>
                  <a:gd name="T34" fmla="*/ 2147483647 w 46"/>
                  <a:gd name="T35" fmla="*/ 2147483647 h 20"/>
                  <a:gd name="T36" fmla="*/ 2147483647 w 46"/>
                  <a:gd name="T37" fmla="*/ 2147483647 h 20"/>
                  <a:gd name="T38" fmla="*/ 2147483647 w 46"/>
                  <a:gd name="T39" fmla="*/ 2147483647 h 20"/>
                  <a:gd name="T40" fmla="*/ 2147483647 w 46"/>
                  <a:gd name="T41" fmla="*/ 2147483647 h 20"/>
                  <a:gd name="T42" fmla="*/ 2147483647 w 46"/>
                  <a:gd name="T43" fmla="*/ 2147483647 h 20"/>
                  <a:gd name="T44" fmla="*/ 2147483647 w 46"/>
                  <a:gd name="T45" fmla="*/ 2147483647 h 20"/>
                  <a:gd name="T46" fmla="*/ 2147483647 w 46"/>
                  <a:gd name="T47" fmla="*/ 2147483647 h 20"/>
                  <a:gd name="T48" fmla="*/ 2147483647 w 46"/>
                  <a:gd name="T49" fmla="*/ 2147483647 h 20"/>
                  <a:gd name="T50" fmla="*/ 2147483647 w 46"/>
                  <a:gd name="T51" fmla="*/ 2147483647 h 20"/>
                  <a:gd name="T52" fmla="*/ 2147483647 w 46"/>
                  <a:gd name="T53" fmla="*/ 2147483647 h 20"/>
                  <a:gd name="T54" fmla="*/ 2147483647 w 46"/>
                  <a:gd name="T55" fmla="*/ 2147483647 h 20"/>
                  <a:gd name="T56" fmla="*/ 2147483647 w 46"/>
                  <a:gd name="T57" fmla="*/ 0 h 20"/>
                  <a:gd name="T58" fmla="*/ 2147483647 w 4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0"/>
                  <a:gd name="T92" fmla="*/ 46 w 4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0">
                    <a:moveTo>
                      <a:pt x="9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29" y="20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44" y="14"/>
                    </a:lnTo>
                    <a:lnTo>
                      <a:pt x="46" y="11"/>
                    </a:lnTo>
                    <a:lnTo>
                      <a:pt x="44" y="9"/>
                    </a:lnTo>
                    <a:lnTo>
                      <a:pt x="44" y="6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8" name="Line 427"/>
              <p:cNvSpPr>
                <a:spLocks noChangeShapeType="1"/>
              </p:cNvSpPr>
              <p:nvPr/>
            </p:nvSpPr>
            <p:spPr bwMode="auto">
              <a:xfrm>
                <a:off x="4851400" y="21367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9" name="Freeform 428"/>
              <p:cNvSpPr>
                <a:spLocks/>
              </p:cNvSpPr>
              <p:nvPr/>
            </p:nvSpPr>
            <p:spPr bwMode="auto">
              <a:xfrm>
                <a:off x="4848225" y="2136776"/>
                <a:ext cx="22225" cy="6350"/>
              </a:xfrm>
              <a:custGeom>
                <a:avLst/>
                <a:gdLst>
                  <a:gd name="T0" fmla="*/ 2147483647 w 67"/>
                  <a:gd name="T1" fmla="*/ 0 h 20"/>
                  <a:gd name="T2" fmla="*/ 2147483647 w 67"/>
                  <a:gd name="T3" fmla="*/ 2147483647 h 20"/>
                  <a:gd name="T4" fmla="*/ 2147483647 w 67"/>
                  <a:gd name="T5" fmla="*/ 2147483647 h 20"/>
                  <a:gd name="T6" fmla="*/ 2147483647 w 67"/>
                  <a:gd name="T7" fmla="*/ 2147483647 h 20"/>
                  <a:gd name="T8" fmla="*/ 0 w 67"/>
                  <a:gd name="T9" fmla="*/ 2147483647 h 20"/>
                  <a:gd name="T10" fmla="*/ 0 w 67"/>
                  <a:gd name="T11" fmla="*/ 2147483647 h 20"/>
                  <a:gd name="T12" fmla="*/ 0 w 67"/>
                  <a:gd name="T13" fmla="*/ 2147483647 h 20"/>
                  <a:gd name="T14" fmla="*/ 0 w 67"/>
                  <a:gd name="T15" fmla="*/ 2147483647 h 20"/>
                  <a:gd name="T16" fmla="*/ 0 w 67"/>
                  <a:gd name="T17" fmla="*/ 2147483647 h 20"/>
                  <a:gd name="T18" fmla="*/ 0 w 67"/>
                  <a:gd name="T19" fmla="*/ 2147483647 h 20"/>
                  <a:gd name="T20" fmla="*/ 0 w 67"/>
                  <a:gd name="T21" fmla="*/ 2147483647 h 20"/>
                  <a:gd name="T22" fmla="*/ 2147483647 w 67"/>
                  <a:gd name="T23" fmla="*/ 2147483647 h 20"/>
                  <a:gd name="T24" fmla="*/ 2147483647 w 67"/>
                  <a:gd name="T25" fmla="*/ 2147483647 h 20"/>
                  <a:gd name="T26" fmla="*/ 2147483647 w 67"/>
                  <a:gd name="T27" fmla="*/ 2147483647 h 20"/>
                  <a:gd name="T28" fmla="*/ 2147483647 w 67"/>
                  <a:gd name="T29" fmla="*/ 2147483647 h 20"/>
                  <a:gd name="T30" fmla="*/ 2147483647 w 67"/>
                  <a:gd name="T31" fmla="*/ 2147483647 h 20"/>
                  <a:gd name="T32" fmla="*/ 2147483647 w 67"/>
                  <a:gd name="T33" fmla="*/ 2147483647 h 20"/>
                  <a:gd name="T34" fmla="*/ 2147483647 w 67"/>
                  <a:gd name="T35" fmla="*/ 2147483647 h 20"/>
                  <a:gd name="T36" fmla="*/ 2147483647 w 67"/>
                  <a:gd name="T37" fmla="*/ 2147483647 h 20"/>
                  <a:gd name="T38" fmla="*/ 2147483647 w 67"/>
                  <a:gd name="T39" fmla="*/ 2147483647 h 20"/>
                  <a:gd name="T40" fmla="*/ 2147483647 w 67"/>
                  <a:gd name="T41" fmla="*/ 2147483647 h 20"/>
                  <a:gd name="T42" fmla="*/ 2147483647 w 67"/>
                  <a:gd name="T43" fmla="*/ 2147483647 h 20"/>
                  <a:gd name="T44" fmla="*/ 2147483647 w 67"/>
                  <a:gd name="T45" fmla="*/ 2147483647 h 20"/>
                  <a:gd name="T46" fmla="*/ 2147483647 w 67"/>
                  <a:gd name="T47" fmla="*/ 2147483647 h 20"/>
                  <a:gd name="T48" fmla="*/ 2147483647 w 67"/>
                  <a:gd name="T49" fmla="*/ 2147483647 h 20"/>
                  <a:gd name="T50" fmla="*/ 2147483647 w 67"/>
                  <a:gd name="T51" fmla="*/ 2147483647 h 20"/>
                  <a:gd name="T52" fmla="*/ 2147483647 w 67"/>
                  <a:gd name="T53" fmla="*/ 2147483647 h 20"/>
                  <a:gd name="T54" fmla="*/ 2147483647 w 67"/>
                  <a:gd name="T55" fmla="*/ 2147483647 h 20"/>
                  <a:gd name="T56" fmla="*/ 2147483647 w 67"/>
                  <a:gd name="T57" fmla="*/ 0 h 20"/>
                  <a:gd name="T58" fmla="*/ 2147483647 w 6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7"/>
                  <a:gd name="T91" fmla="*/ 0 h 20"/>
                  <a:gd name="T92" fmla="*/ 67 w 6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7" h="20">
                    <a:moveTo>
                      <a:pt x="8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51" y="20"/>
                    </a:lnTo>
                    <a:lnTo>
                      <a:pt x="57" y="20"/>
                    </a:lnTo>
                    <a:lnTo>
                      <a:pt x="61" y="20"/>
                    </a:lnTo>
                    <a:lnTo>
                      <a:pt x="63" y="20"/>
                    </a:lnTo>
                    <a:lnTo>
                      <a:pt x="63" y="17"/>
                    </a:lnTo>
                    <a:lnTo>
                      <a:pt x="67" y="14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67" y="6"/>
                    </a:lnTo>
                    <a:lnTo>
                      <a:pt x="63" y="6"/>
                    </a:lnTo>
                    <a:lnTo>
                      <a:pt x="63" y="3"/>
                    </a:lnTo>
                    <a:lnTo>
                      <a:pt x="61" y="3"/>
                    </a:lnTo>
                    <a:lnTo>
                      <a:pt x="57" y="3"/>
                    </a:lnTo>
                    <a:lnTo>
                      <a:pt x="5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0" name="Line 429"/>
              <p:cNvSpPr>
                <a:spLocks noChangeShapeType="1"/>
              </p:cNvSpPr>
              <p:nvPr/>
            </p:nvSpPr>
            <p:spPr bwMode="auto">
              <a:xfrm>
                <a:off x="4867275" y="21367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1" name="Freeform 430"/>
              <p:cNvSpPr>
                <a:spLocks/>
              </p:cNvSpPr>
              <p:nvPr/>
            </p:nvSpPr>
            <p:spPr bwMode="auto">
              <a:xfrm>
                <a:off x="4862513" y="2136776"/>
                <a:ext cx="20638" cy="6350"/>
              </a:xfrm>
              <a:custGeom>
                <a:avLst/>
                <a:gdLst>
                  <a:gd name="T0" fmla="*/ 2147483647 w 61"/>
                  <a:gd name="T1" fmla="*/ 0 h 20"/>
                  <a:gd name="T2" fmla="*/ 2147483647 w 61"/>
                  <a:gd name="T3" fmla="*/ 2147483647 h 20"/>
                  <a:gd name="T4" fmla="*/ 2147483647 w 61"/>
                  <a:gd name="T5" fmla="*/ 2147483647 h 20"/>
                  <a:gd name="T6" fmla="*/ 2147483647 w 61"/>
                  <a:gd name="T7" fmla="*/ 2147483647 h 20"/>
                  <a:gd name="T8" fmla="*/ 2147483647 w 61"/>
                  <a:gd name="T9" fmla="*/ 2147483647 h 20"/>
                  <a:gd name="T10" fmla="*/ 0 w 61"/>
                  <a:gd name="T11" fmla="*/ 2147483647 h 20"/>
                  <a:gd name="T12" fmla="*/ 0 w 61"/>
                  <a:gd name="T13" fmla="*/ 2147483647 h 20"/>
                  <a:gd name="T14" fmla="*/ 0 w 61"/>
                  <a:gd name="T15" fmla="*/ 2147483647 h 20"/>
                  <a:gd name="T16" fmla="*/ 0 w 61"/>
                  <a:gd name="T17" fmla="*/ 2147483647 h 20"/>
                  <a:gd name="T18" fmla="*/ 0 w 61"/>
                  <a:gd name="T19" fmla="*/ 2147483647 h 20"/>
                  <a:gd name="T20" fmla="*/ 2147483647 w 61"/>
                  <a:gd name="T21" fmla="*/ 2147483647 h 20"/>
                  <a:gd name="T22" fmla="*/ 2147483647 w 61"/>
                  <a:gd name="T23" fmla="*/ 2147483647 h 20"/>
                  <a:gd name="T24" fmla="*/ 2147483647 w 61"/>
                  <a:gd name="T25" fmla="*/ 2147483647 h 20"/>
                  <a:gd name="T26" fmla="*/ 2147483647 w 61"/>
                  <a:gd name="T27" fmla="*/ 2147483647 h 20"/>
                  <a:gd name="T28" fmla="*/ 2147483647 w 61"/>
                  <a:gd name="T29" fmla="*/ 2147483647 h 20"/>
                  <a:gd name="T30" fmla="*/ 2147483647 w 61"/>
                  <a:gd name="T31" fmla="*/ 2147483647 h 20"/>
                  <a:gd name="T32" fmla="*/ 2147483647 w 61"/>
                  <a:gd name="T33" fmla="*/ 2147483647 h 20"/>
                  <a:gd name="T34" fmla="*/ 2147483647 w 61"/>
                  <a:gd name="T35" fmla="*/ 2147483647 h 20"/>
                  <a:gd name="T36" fmla="*/ 2147483647 w 61"/>
                  <a:gd name="T37" fmla="*/ 2147483647 h 20"/>
                  <a:gd name="T38" fmla="*/ 2147483647 w 61"/>
                  <a:gd name="T39" fmla="*/ 2147483647 h 20"/>
                  <a:gd name="T40" fmla="*/ 2147483647 w 61"/>
                  <a:gd name="T41" fmla="*/ 2147483647 h 20"/>
                  <a:gd name="T42" fmla="*/ 2147483647 w 61"/>
                  <a:gd name="T43" fmla="*/ 2147483647 h 20"/>
                  <a:gd name="T44" fmla="*/ 2147483647 w 61"/>
                  <a:gd name="T45" fmla="*/ 2147483647 h 20"/>
                  <a:gd name="T46" fmla="*/ 2147483647 w 61"/>
                  <a:gd name="T47" fmla="*/ 2147483647 h 20"/>
                  <a:gd name="T48" fmla="*/ 2147483647 w 61"/>
                  <a:gd name="T49" fmla="*/ 2147483647 h 20"/>
                  <a:gd name="T50" fmla="*/ 2147483647 w 61"/>
                  <a:gd name="T51" fmla="*/ 2147483647 h 20"/>
                  <a:gd name="T52" fmla="*/ 2147483647 w 61"/>
                  <a:gd name="T53" fmla="*/ 2147483647 h 20"/>
                  <a:gd name="T54" fmla="*/ 2147483647 w 61"/>
                  <a:gd name="T55" fmla="*/ 2147483647 h 20"/>
                  <a:gd name="T56" fmla="*/ 2147483647 w 61"/>
                  <a:gd name="T57" fmla="*/ 0 h 20"/>
                  <a:gd name="T58" fmla="*/ 2147483647 w 6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"/>
                  <a:gd name="T91" fmla="*/ 0 h 20"/>
                  <a:gd name="T92" fmla="*/ 61 w 6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" h="20">
                    <a:moveTo>
                      <a:pt x="11" y="0"/>
                    </a:moveTo>
                    <a:lnTo>
                      <a:pt x="9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46" y="20"/>
                    </a:lnTo>
                    <a:lnTo>
                      <a:pt x="52" y="20"/>
                    </a:lnTo>
                    <a:lnTo>
                      <a:pt x="55" y="20"/>
                    </a:lnTo>
                    <a:lnTo>
                      <a:pt x="58" y="17"/>
                    </a:lnTo>
                    <a:lnTo>
                      <a:pt x="58" y="14"/>
                    </a:lnTo>
                    <a:lnTo>
                      <a:pt x="61" y="14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5" y="3"/>
                    </a:lnTo>
                    <a:lnTo>
                      <a:pt x="52" y="3"/>
                    </a:lnTo>
                    <a:lnTo>
                      <a:pt x="5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2" name="Line 431"/>
              <p:cNvSpPr>
                <a:spLocks noChangeShapeType="1"/>
              </p:cNvSpPr>
              <p:nvPr/>
            </p:nvSpPr>
            <p:spPr bwMode="auto">
              <a:xfrm>
                <a:off x="4883150" y="21399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3" name="Freeform 432"/>
              <p:cNvSpPr>
                <a:spLocks/>
              </p:cNvSpPr>
              <p:nvPr/>
            </p:nvSpPr>
            <p:spPr bwMode="auto">
              <a:xfrm>
                <a:off x="4875213" y="2136776"/>
                <a:ext cx="7938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2147483647 h 46"/>
                  <a:gd name="T12" fmla="*/ 2147483647 w 21"/>
                  <a:gd name="T13" fmla="*/ 2147483647 h 46"/>
                  <a:gd name="T14" fmla="*/ 2147483647 w 21"/>
                  <a:gd name="T15" fmla="*/ 0 h 46"/>
                  <a:gd name="T16" fmla="*/ 2147483647 w 21"/>
                  <a:gd name="T17" fmla="*/ 2147483647 h 46"/>
                  <a:gd name="T18" fmla="*/ 2147483647 w 21"/>
                  <a:gd name="T19" fmla="*/ 2147483647 h 46"/>
                  <a:gd name="T20" fmla="*/ 2147483647 w 21"/>
                  <a:gd name="T21" fmla="*/ 2147483647 h 46"/>
                  <a:gd name="T22" fmla="*/ 0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0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1"/>
                    </a:moveTo>
                    <a:lnTo>
                      <a:pt x="21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5" y="46"/>
                    </a:lnTo>
                    <a:lnTo>
                      <a:pt x="18" y="43"/>
                    </a:lnTo>
                    <a:lnTo>
                      <a:pt x="18" y="40"/>
                    </a:lnTo>
                    <a:lnTo>
                      <a:pt x="21" y="40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4" name="Line 433"/>
              <p:cNvSpPr>
                <a:spLocks noChangeShapeType="1"/>
              </p:cNvSpPr>
              <p:nvPr/>
            </p:nvSpPr>
            <p:spPr bwMode="auto">
              <a:xfrm>
                <a:off x="4878388" y="2144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5" name="Freeform 434"/>
              <p:cNvSpPr>
                <a:spLocks/>
              </p:cNvSpPr>
              <p:nvPr/>
            </p:nvSpPr>
            <p:spPr bwMode="auto">
              <a:xfrm>
                <a:off x="4875213" y="2144713"/>
                <a:ext cx="7938" cy="6350"/>
              </a:xfrm>
              <a:custGeom>
                <a:avLst/>
                <a:gdLst>
                  <a:gd name="T0" fmla="*/ 2147483647 w 21"/>
                  <a:gd name="T1" fmla="*/ 0 h 21"/>
                  <a:gd name="T2" fmla="*/ 2147483647 w 21"/>
                  <a:gd name="T3" fmla="*/ 2147483647 h 21"/>
                  <a:gd name="T4" fmla="*/ 2147483647 w 21"/>
                  <a:gd name="T5" fmla="*/ 2147483647 h 21"/>
                  <a:gd name="T6" fmla="*/ 2147483647 w 21"/>
                  <a:gd name="T7" fmla="*/ 2147483647 h 21"/>
                  <a:gd name="T8" fmla="*/ 0 w 21"/>
                  <a:gd name="T9" fmla="*/ 2147483647 h 21"/>
                  <a:gd name="T10" fmla="*/ 0 w 21"/>
                  <a:gd name="T11" fmla="*/ 2147483647 h 21"/>
                  <a:gd name="T12" fmla="*/ 0 w 21"/>
                  <a:gd name="T13" fmla="*/ 2147483647 h 21"/>
                  <a:gd name="T14" fmla="*/ 0 w 21"/>
                  <a:gd name="T15" fmla="*/ 2147483647 h 21"/>
                  <a:gd name="T16" fmla="*/ 0 w 21"/>
                  <a:gd name="T17" fmla="*/ 2147483647 h 21"/>
                  <a:gd name="T18" fmla="*/ 0 w 21"/>
                  <a:gd name="T19" fmla="*/ 2147483647 h 21"/>
                  <a:gd name="T20" fmla="*/ 0 w 21"/>
                  <a:gd name="T21" fmla="*/ 2147483647 h 21"/>
                  <a:gd name="T22" fmla="*/ 2147483647 w 21"/>
                  <a:gd name="T23" fmla="*/ 2147483647 h 21"/>
                  <a:gd name="T24" fmla="*/ 2147483647 w 21"/>
                  <a:gd name="T25" fmla="*/ 2147483647 h 21"/>
                  <a:gd name="T26" fmla="*/ 2147483647 w 21"/>
                  <a:gd name="T27" fmla="*/ 2147483647 h 21"/>
                  <a:gd name="T28" fmla="*/ 2147483647 w 21"/>
                  <a:gd name="T29" fmla="*/ 2147483647 h 21"/>
                  <a:gd name="T30" fmla="*/ 2147483647 w 21"/>
                  <a:gd name="T31" fmla="*/ 2147483647 h 21"/>
                  <a:gd name="T32" fmla="*/ 2147483647 w 21"/>
                  <a:gd name="T33" fmla="*/ 2147483647 h 21"/>
                  <a:gd name="T34" fmla="*/ 2147483647 w 21"/>
                  <a:gd name="T35" fmla="*/ 2147483647 h 21"/>
                  <a:gd name="T36" fmla="*/ 2147483647 w 21"/>
                  <a:gd name="T37" fmla="*/ 2147483647 h 21"/>
                  <a:gd name="T38" fmla="*/ 2147483647 w 21"/>
                  <a:gd name="T39" fmla="*/ 2147483647 h 21"/>
                  <a:gd name="T40" fmla="*/ 2147483647 w 21"/>
                  <a:gd name="T41" fmla="*/ 2147483647 h 21"/>
                  <a:gd name="T42" fmla="*/ 2147483647 w 21"/>
                  <a:gd name="T43" fmla="*/ 2147483647 h 21"/>
                  <a:gd name="T44" fmla="*/ 2147483647 w 21"/>
                  <a:gd name="T45" fmla="*/ 2147483647 h 21"/>
                  <a:gd name="T46" fmla="*/ 2147483647 w 21"/>
                  <a:gd name="T47" fmla="*/ 2147483647 h 21"/>
                  <a:gd name="T48" fmla="*/ 2147483647 w 21"/>
                  <a:gd name="T49" fmla="*/ 2147483647 h 21"/>
                  <a:gd name="T50" fmla="*/ 2147483647 w 21"/>
                  <a:gd name="T51" fmla="*/ 2147483647 h 21"/>
                  <a:gd name="T52" fmla="*/ 2147483647 w 21"/>
                  <a:gd name="T53" fmla="*/ 2147483647 h 21"/>
                  <a:gd name="T54" fmla="*/ 2147483647 w 21"/>
                  <a:gd name="T55" fmla="*/ 2147483647 h 21"/>
                  <a:gd name="T56" fmla="*/ 2147483647 w 21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1"/>
                  <a:gd name="T88" fmla="*/ 0 h 21"/>
                  <a:gd name="T89" fmla="*/ 21 w 21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1" h="21">
                    <a:moveTo>
                      <a:pt x="10" y="0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6"/>
                    </a:lnTo>
                    <a:lnTo>
                      <a:pt x="18" y="4"/>
                    </a:lnTo>
                    <a:lnTo>
                      <a:pt x="15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6" name="Line 435"/>
              <p:cNvSpPr>
                <a:spLocks noChangeShapeType="1"/>
              </p:cNvSpPr>
              <p:nvPr/>
            </p:nvSpPr>
            <p:spPr bwMode="auto">
              <a:xfrm>
                <a:off x="4879975" y="2144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7" name="Freeform 436"/>
              <p:cNvSpPr>
                <a:spLocks/>
              </p:cNvSpPr>
              <p:nvPr/>
            </p:nvSpPr>
            <p:spPr bwMode="auto">
              <a:xfrm>
                <a:off x="4875213" y="2144713"/>
                <a:ext cx="23813" cy="6350"/>
              </a:xfrm>
              <a:custGeom>
                <a:avLst/>
                <a:gdLst>
                  <a:gd name="T0" fmla="*/ 2147483647 w 72"/>
                  <a:gd name="T1" fmla="*/ 0 h 21"/>
                  <a:gd name="T2" fmla="*/ 2147483647 w 72"/>
                  <a:gd name="T3" fmla="*/ 2147483647 h 21"/>
                  <a:gd name="T4" fmla="*/ 2147483647 w 72"/>
                  <a:gd name="T5" fmla="*/ 2147483647 h 21"/>
                  <a:gd name="T6" fmla="*/ 2147483647 w 72"/>
                  <a:gd name="T7" fmla="*/ 2147483647 h 21"/>
                  <a:gd name="T8" fmla="*/ 2147483647 w 72"/>
                  <a:gd name="T9" fmla="*/ 2147483647 h 21"/>
                  <a:gd name="T10" fmla="*/ 2147483647 w 72"/>
                  <a:gd name="T11" fmla="*/ 2147483647 h 21"/>
                  <a:gd name="T12" fmla="*/ 0 w 72"/>
                  <a:gd name="T13" fmla="*/ 2147483647 h 21"/>
                  <a:gd name="T14" fmla="*/ 0 w 72"/>
                  <a:gd name="T15" fmla="*/ 2147483647 h 21"/>
                  <a:gd name="T16" fmla="*/ 0 w 72"/>
                  <a:gd name="T17" fmla="*/ 2147483647 h 21"/>
                  <a:gd name="T18" fmla="*/ 2147483647 w 72"/>
                  <a:gd name="T19" fmla="*/ 2147483647 h 21"/>
                  <a:gd name="T20" fmla="*/ 2147483647 w 72"/>
                  <a:gd name="T21" fmla="*/ 2147483647 h 21"/>
                  <a:gd name="T22" fmla="*/ 2147483647 w 72"/>
                  <a:gd name="T23" fmla="*/ 2147483647 h 21"/>
                  <a:gd name="T24" fmla="*/ 2147483647 w 72"/>
                  <a:gd name="T25" fmla="*/ 2147483647 h 21"/>
                  <a:gd name="T26" fmla="*/ 2147483647 w 72"/>
                  <a:gd name="T27" fmla="*/ 2147483647 h 21"/>
                  <a:gd name="T28" fmla="*/ 2147483647 w 72"/>
                  <a:gd name="T29" fmla="*/ 2147483647 h 21"/>
                  <a:gd name="T30" fmla="*/ 2147483647 w 72"/>
                  <a:gd name="T31" fmla="*/ 2147483647 h 21"/>
                  <a:gd name="T32" fmla="*/ 2147483647 w 72"/>
                  <a:gd name="T33" fmla="*/ 2147483647 h 21"/>
                  <a:gd name="T34" fmla="*/ 2147483647 w 72"/>
                  <a:gd name="T35" fmla="*/ 2147483647 h 21"/>
                  <a:gd name="T36" fmla="*/ 2147483647 w 72"/>
                  <a:gd name="T37" fmla="*/ 2147483647 h 21"/>
                  <a:gd name="T38" fmla="*/ 2147483647 w 72"/>
                  <a:gd name="T39" fmla="*/ 2147483647 h 21"/>
                  <a:gd name="T40" fmla="*/ 2147483647 w 72"/>
                  <a:gd name="T41" fmla="*/ 2147483647 h 21"/>
                  <a:gd name="T42" fmla="*/ 2147483647 w 72"/>
                  <a:gd name="T43" fmla="*/ 2147483647 h 21"/>
                  <a:gd name="T44" fmla="*/ 2147483647 w 72"/>
                  <a:gd name="T45" fmla="*/ 2147483647 h 21"/>
                  <a:gd name="T46" fmla="*/ 2147483647 w 72"/>
                  <a:gd name="T47" fmla="*/ 2147483647 h 21"/>
                  <a:gd name="T48" fmla="*/ 2147483647 w 72"/>
                  <a:gd name="T49" fmla="*/ 2147483647 h 21"/>
                  <a:gd name="T50" fmla="*/ 2147483647 w 72"/>
                  <a:gd name="T51" fmla="*/ 2147483647 h 21"/>
                  <a:gd name="T52" fmla="*/ 2147483647 w 72"/>
                  <a:gd name="T53" fmla="*/ 2147483647 h 21"/>
                  <a:gd name="T54" fmla="*/ 2147483647 w 72"/>
                  <a:gd name="T55" fmla="*/ 2147483647 h 21"/>
                  <a:gd name="T56" fmla="*/ 2147483647 w 72"/>
                  <a:gd name="T57" fmla="*/ 0 h 21"/>
                  <a:gd name="T58" fmla="*/ 2147483647 w 7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1"/>
                  <a:gd name="T92" fmla="*/ 72 w 7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1">
                    <a:moveTo>
                      <a:pt x="12" y="0"/>
                    </a:moveTo>
                    <a:lnTo>
                      <a:pt x="10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58" y="21"/>
                    </a:lnTo>
                    <a:lnTo>
                      <a:pt x="64" y="21"/>
                    </a:lnTo>
                    <a:lnTo>
                      <a:pt x="66" y="21"/>
                    </a:lnTo>
                    <a:lnTo>
                      <a:pt x="70" y="21"/>
                    </a:lnTo>
                    <a:lnTo>
                      <a:pt x="70" y="18"/>
                    </a:lnTo>
                    <a:lnTo>
                      <a:pt x="72" y="15"/>
                    </a:lnTo>
                    <a:lnTo>
                      <a:pt x="72" y="12"/>
                    </a:lnTo>
                    <a:lnTo>
                      <a:pt x="72" y="10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8" name="Line 437"/>
              <p:cNvSpPr>
                <a:spLocks noChangeShapeType="1"/>
              </p:cNvSpPr>
              <p:nvPr/>
            </p:nvSpPr>
            <p:spPr bwMode="auto">
              <a:xfrm>
                <a:off x="4895850" y="2144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9" name="Freeform 438"/>
              <p:cNvSpPr>
                <a:spLocks/>
              </p:cNvSpPr>
              <p:nvPr/>
            </p:nvSpPr>
            <p:spPr bwMode="auto">
              <a:xfrm>
                <a:off x="4892675" y="2144713"/>
                <a:ext cx="22225" cy="6350"/>
              </a:xfrm>
              <a:custGeom>
                <a:avLst/>
                <a:gdLst>
                  <a:gd name="T0" fmla="*/ 2147483647 w 72"/>
                  <a:gd name="T1" fmla="*/ 0 h 21"/>
                  <a:gd name="T2" fmla="*/ 2147483647 w 72"/>
                  <a:gd name="T3" fmla="*/ 2147483647 h 21"/>
                  <a:gd name="T4" fmla="*/ 2147483647 w 72"/>
                  <a:gd name="T5" fmla="*/ 2147483647 h 21"/>
                  <a:gd name="T6" fmla="*/ 2147483647 w 72"/>
                  <a:gd name="T7" fmla="*/ 2147483647 h 21"/>
                  <a:gd name="T8" fmla="*/ 2147483647 w 72"/>
                  <a:gd name="T9" fmla="*/ 2147483647 h 21"/>
                  <a:gd name="T10" fmla="*/ 0 w 72"/>
                  <a:gd name="T11" fmla="*/ 2147483647 h 21"/>
                  <a:gd name="T12" fmla="*/ 0 w 72"/>
                  <a:gd name="T13" fmla="*/ 2147483647 h 21"/>
                  <a:gd name="T14" fmla="*/ 0 w 72"/>
                  <a:gd name="T15" fmla="*/ 2147483647 h 21"/>
                  <a:gd name="T16" fmla="*/ 0 w 72"/>
                  <a:gd name="T17" fmla="*/ 2147483647 h 21"/>
                  <a:gd name="T18" fmla="*/ 0 w 72"/>
                  <a:gd name="T19" fmla="*/ 2147483647 h 21"/>
                  <a:gd name="T20" fmla="*/ 2147483647 w 72"/>
                  <a:gd name="T21" fmla="*/ 2147483647 h 21"/>
                  <a:gd name="T22" fmla="*/ 2147483647 w 72"/>
                  <a:gd name="T23" fmla="*/ 2147483647 h 21"/>
                  <a:gd name="T24" fmla="*/ 2147483647 w 72"/>
                  <a:gd name="T25" fmla="*/ 2147483647 h 21"/>
                  <a:gd name="T26" fmla="*/ 2147483647 w 72"/>
                  <a:gd name="T27" fmla="*/ 2147483647 h 21"/>
                  <a:gd name="T28" fmla="*/ 2147483647 w 72"/>
                  <a:gd name="T29" fmla="*/ 2147483647 h 21"/>
                  <a:gd name="T30" fmla="*/ 2147483647 w 72"/>
                  <a:gd name="T31" fmla="*/ 2147483647 h 21"/>
                  <a:gd name="T32" fmla="*/ 2147483647 w 72"/>
                  <a:gd name="T33" fmla="*/ 2147483647 h 21"/>
                  <a:gd name="T34" fmla="*/ 2147483647 w 72"/>
                  <a:gd name="T35" fmla="*/ 2147483647 h 21"/>
                  <a:gd name="T36" fmla="*/ 2147483647 w 72"/>
                  <a:gd name="T37" fmla="*/ 2147483647 h 21"/>
                  <a:gd name="T38" fmla="*/ 2147483647 w 72"/>
                  <a:gd name="T39" fmla="*/ 2147483647 h 21"/>
                  <a:gd name="T40" fmla="*/ 2147483647 w 72"/>
                  <a:gd name="T41" fmla="*/ 2147483647 h 21"/>
                  <a:gd name="T42" fmla="*/ 2147483647 w 72"/>
                  <a:gd name="T43" fmla="*/ 2147483647 h 21"/>
                  <a:gd name="T44" fmla="*/ 2147483647 w 72"/>
                  <a:gd name="T45" fmla="*/ 2147483647 h 21"/>
                  <a:gd name="T46" fmla="*/ 2147483647 w 72"/>
                  <a:gd name="T47" fmla="*/ 2147483647 h 21"/>
                  <a:gd name="T48" fmla="*/ 2147483647 w 72"/>
                  <a:gd name="T49" fmla="*/ 2147483647 h 21"/>
                  <a:gd name="T50" fmla="*/ 2147483647 w 72"/>
                  <a:gd name="T51" fmla="*/ 2147483647 h 21"/>
                  <a:gd name="T52" fmla="*/ 2147483647 w 72"/>
                  <a:gd name="T53" fmla="*/ 2147483647 h 21"/>
                  <a:gd name="T54" fmla="*/ 2147483647 w 72"/>
                  <a:gd name="T55" fmla="*/ 2147483647 h 21"/>
                  <a:gd name="T56" fmla="*/ 2147483647 w 72"/>
                  <a:gd name="T57" fmla="*/ 0 h 21"/>
                  <a:gd name="T58" fmla="*/ 2147483647 w 7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1"/>
                  <a:gd name="T92" fmla="*/ 72 w 7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1">
                    <a:moveTo>
                      <a:pt x="9" y="0"/>
                    </a:moveTo>
                    <a:lnTo>
                      <a:pt x="9" y="4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58" y="21"/>
                    </a:lnTo>
                    <a:lnTo>
                      <a:pt x="63" y="21"/>
                    </a:lnTo>
                    <a:lnTo>
                      <a:pt x="67" y="21"/>
                    </a:lnTo>
                    <a:lnTo>
                      <a:pt x="69" y="18"/>
                    </a:lnTo>
                    <a:lnTo>
                      <a:pt x="69" y="15"/>
                    </a:lnTo>
                    <a:lnTo>
                      <a:pt x="72" y="12"/>
                    </a:lnTo>
                    <a:lnTo>
                      <a:pt x="69" y="10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3" y="4"/>
                    </a:lnTo>
                    <a:lnTo>
                      <a:pt x="5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0" name="Line 439"/>
              <p:cNvSpPr>
                <a:spLocks noChangeShapeType="1"/>
              </p:cNvSpPr>
              <p:nvPr/>
            </p:nvSpPr>
            <p:spPr bwMode="auto">
              <a:xfrm>
                <a:off x="4911725" y="2144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1" name="Freeform 440"/>
              <p:cNvSpPr>
                <a:spLocks/>
              </p:cNvSpPr>
              <p:nvPr/>
            </p:nvSpPr>
            <p:spPr bwMode="auto">
              <a:xfrm>
                <a:off x="4908550" y="2144713"/>
                <a:ext cx="11113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2147483647 h 21"/>
                  <a:gd name="T4" fmla="*/ 2147483647 w 31"/>
                  <a:gd name="T5" fmla="*/ 2147483647 h 21"/>
                  <a:gd name="T6" fmla="*/ 2147483647 w 31"/>
                  <a:gd name="T7" fmla="*/ 2147483647 h 21"/>
                  <a:gd name="T8" fmla="*/ 0 w 31"/>
                  <a:gd name="T9" fmla="*/ 2147483647 h 21"/>
                  <a:gd name="T10" fmla="*/ 0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0 w 31"/>
                  <a:gd name="T19" fmla="*/ 2147483647 h 21"/>
                  <a:gd name="T20" fmla="*/ 0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2147483647 h 21"/>
                  <a:gd name="T54" fmla="*/ 2147483647 w 31"/>
                  <a:gd name="T55" fmla="*/ 2147483647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8" y="0"/>
                    </a:moveTo>
                    <a:lnTo>
                      <a:pt x="5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5" y="21"/>
                    </a:lnTo>
                    <a:lnTo>
                      <a:pt x="16" y="21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8" y="21"/>
                    </a:lnTo>
                    <a:lnTo>
                      <a:pt x="28" y="18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2" name="Line 441"/>
              <p:cNvSpPr>
                <a:spLocks noChangeShapeType="1"/>
              </p:cNvSpPr>
              <p:nvPr/>
            </p:nvSpPr>
            <p:spPr bwMode="auto">
              <a:xfrm>
                <a:off x="4919663" y="21494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3" name="Freeform 442"/>
              <p:cNvSpPr>
                <a:spLocks/>
              </p:cNvSpPr>
              <p:nvPr/>
            </p:nvSpPr>
            <p:spPr bwMode="auto">
              <a:xfrm>
                <a:off x="4911725" y="2144713"/>
                <a:ext cx="7938" cy="15875"/>
              </a:xfrm>
              <a:custGeom>
                <a:avLst/>
                <a:gdLst>
                  <a:gd name="T0" fmla="*/ 2147483647 w 21"/>
                  <a:gd name="T1" fmla="*/ 2147483647 h 50"/>
                  <a:gd name="T2" fmla="*/ 2147483647 w 21"/>
                  <a:gd name="T3" fmla="*/ 2147483647 h 50"/>
                  <a:gd name="T4" fmla="*/ 2147483647 w 21"/>
                  <a:gd name="T5" fmla="*/ 2147483647 h 50"/>
                  <a:gd name="T6" fmla="*/ 2147483647 w 21"/>
                  <a:gd name="T7" fmla="*/ 2147483647 h 50"/>
                  <a:gd name="T8" fmla="*/ 2147483647 w 21"/>
                  <a:gd name="T9" fmla="*/ 2147483647 h 50"/>
                  <a:gd name="T10" fmla="*/ 2147483647 w 21"/>
                  <a:gd name="T11" fmla="*/ 2147483647 h 50"/>
                  <a:gd name="T12" fmla="*/ 2147483647 w 21"/>
                  <a:gd name="T13" fmla="*/ 2147483647 h 50"/>
                  <a:gd name="T14" fmla="*/ 2147483647 w 21"/>
                  <a:gd name="T15" fmla="*/ 0 h 50"/>
                  <a:gd name="T16" fmla="*/ 2147483647 w 21"/>
                  <a:gd name="T17" fmla="*/ 2147483647 h 50"/>
                  <a:gd name="T18" fmla="*/ 2147483647 w 21"/>
                  <a:gd name="T19" fmla="*/ 2147483647 h 50"/>
                  <a:gd name="T20" fmla="*/ 2147483647 w 21"/>
                  <a:gd name="T21" fmla="*/ 2147483647 h 50"/>
                  <a:gd name="T22" fmla="*/ 2147483647 w 21"/>
                  <a:gd name="T23" fmla="*/ 2147483647 h 50"/>
                  <a:gd name="T24" fmla="*/ 0 w 21"/>
                  <a:gd name="T25" fmla="*/ 2147483647 h 50"/>
                  <a:gd name="T26" fmla="*/ 0 w 21"/>
                  <a:gd name="T27" fmla="*/ 2147483647 h 50"/>
                  <a:gd name="T28" fmla="*/ 0 w 21"/>
                  <a:gd name="T29" fmla="*/ 2147483647 h 50"/>
                  <a:gd name="T30" fmla="*/ 0 w 21"/>
                  <a:gd name="T31" fmla="*/ 2147483647 h 50"/>
                  <a:gd name="T32" fmla="*/ 0 w 21"/>
                  <a:gd name="T33" fmla="*/ 2147483647 h 50"/>
                  <a:gd name="T34" fmla="*/ 2147483647 w 21"/>
                  <a:gd name="T35" fmla="*/ 2147483647 h 50"/>
                  <a:gd name="T36" fmla="*/ 2147483647 w 21"/>
                  <a:gd name="T37" fmla="*/ 2147483647 h 50"/>
                  <a:gd name="T38" fmla="*/ 2147483647 w 21"/>
                  <a:gd name="T39" fmla="*/ 2147483647 h 50"/>
                  <a:gd name="T40" fmla="*/ 2147483647 w 21"/>
                  <a:gd name="T41" fmla="*/ 2147483647 h 50"/>
                  <a:gd name="T42" fmla="*/ 2147483647 w 21"/>
                  <a:gd name="T43" fmla="*/ 2147483647 h 50"/>
                  <a:gd name="T44" fmla="*/ 2147483647 w 21"/>
                  <a:gd name="T45" fmla="*/ 2147483647 h 50"/>
                  <a:gd name="T46" fmla="*/ 2147483647 w 21"/>
                  <a:gd name="T47" fmla="*/ 2147483647 h 50"/>
                  <a:gd name="T48" fmla="*/ 2147483647 w 21"/>
                  <a:gd name="T49" fmla="*/ 2147483647 h 50"/>
                  <a:gd name="T50" fmla="*/ 2147483647 w 21"/>
                  <a:gd name="T51" fmla="*/ 2147483647 h 50"/>
                  <a:gd name="T52" fmla="*/ 2147483647 w 21"/>
                  <a:gd name="T53" fmla="*/ 2147483647 h 50"/>
                  <a:gd name="T54" fmla="*/ 2147483647 w 21"/>
                  <a:gd name="T55" fmla="*/ 2147483647 h 50"/>
                  <a:gd name="T56" fmla="*/ 2147483647 w 21"/>
                  <a:gd name="T57" fmla="*/ 2147483647 h 50"/>
                  <a:gd name="T58" fmla="*/ 2147483647 w 21"/>
                  <a:gd name="T59" fmla="*/ 2147483647 h 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50"/>
                  <a:gd name="T92" fmla="*/ 21 w 21"/>
                  <a:gd name="T93" fmla="*/ 50 h 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50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9" y="50"/>
                    </a:lnTo>
                    <a:lnTo>
                      <a:pt x="12" y="50"/>
                    </a:lnTo>
                    <a:lnTo>
                      <a:pt x="15" y="47"/>
                    </a:lnTo>
                    <a:lnTo>
                      <a:pt x="18" y="47"/>
                    </a:lnTo>
                    <a:lnTo>
                      <a:pt x="18" y="44"/>
                    </a:lnTo>
                    <a:lnTo>
                      <a:pt x="21" y="44"/>
                    </a:lnTo>
                    <a:lnTo>
                      <a:pt x="21" y="41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4" name="Line 443"/>
              <p:cNvSpPr>
                <a:spLocks noChangeShapeType="1"/>
              </p:cNvSpPr>
              <p:nvPr/>
            </p:nvSpPr>
            <p:spPr bwMode="auto">
              <a:xfrm>
                <a:off x="4914900" y="2154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5" name="Freeform 444"/>
              <p:cNvSpPr>
                <a:spLocks/>
              </p:cNvSpPr>
              <p:nvPr/>
            </p:nvSpPr>
            <p:spPr bwMode="auto">
              <a:xfrm>
                <a:off x="4911725" y="2154238"/>
                <a:ext cx="11113" cy="6350"/>
              </a:xfrm>
              <a:custGeom>
                <a:avLst/>
                <a:gdLst>
                  <a:gd name="T0" fmla="*/ 2147483647 w 33"/>
                  <a:gd name="T1" fmla="*/ 0 h 21"/>
                  <a:gd name="T2" fmla="*/ 2147483647 w 33"/>
                  <a:gd name="T3" fmla="*/ 0 h 21"/>
                  <a:gd name="T4" fmla="*/ 2147483647 w 33"/>
                  <a:gd name="T5" fmla="*/ 0 h 21"/>
                  <a:gd name="T6" fmla="*/ 2147483647 w 33"/>
                  <a:gd name="T7" fmla="*/ 0 h 21"/>
                  <a:gd name="T8" fmla="*/ 2147483647 w 33"/>
                  <a:gd name="T9" fmla="*/ 2147483647 h 21"/>
                  <a:gd name="T10" fmla="*/ 0 w 33"/>
                  <a:gd name="T11" fmla="*/ 2147483647 h 21"/>
                  <a:gd name="T12" fmla="*/ 0 w 33"/>
                  <a:gd name="T13" fmla="*/ 2147483647 h 21"/>
                  <a:gd name="T14" fmla="*/ 0 w 33"/>
                  <a:gd name="T15" fmla="*/ 2147483647 h 21"/>
                  <a:gd name="T16" fmla="*/ 0 w 33"/>
                  <a:gd name="T17" fmla="*/ 2147483647 h 21"/>
                  <a:gd name="T18" fmla="*/ 0 w 33"/>
                  <a:gd name="T19" fmla="*/ 2147483647 h 21"/>
                  <a:gd name="T20" fmla="*/ 2147483647 w 33"/>
                  <a:gd name="T21" fmla="*/ 2147483647 h 21"/>
                  <a:gd name="T22" fmla="*/ 2147483647 w 33"/>
                  <a:gd name="T23" fmla="*/ 2147483647 h 21"/>
                  <a:gd name="T24" fmla="*/ 2147483647 w 33"/>
                  <a:gd name="T25" fmla="*/ 2147483647 h 21"/>
                  <a:gd name="T26" fmla="*/ 2147483647 w 33"/>
                  <a:gd name="T27" fmla="*/ 2147483647 h 21"/>
                  <a:gd name="T28" fmla="*/ 2147483647 w 33"/>
                  <a:gd name="T29" fmla="*/ 2147483647 h 21"/>
                  <a:gd name="T30" fmla="*/ 2147483647 w 33"/>
                  <a:gd name="T31" fmla="*/ 2147483647 h 21"/>
                  <a:gd name="T32" fmla="*/ 2147483647 w 33"/>
                  <a:gd name="T33" fmla="*/ 2147483647 h 21"/>
                  <a:gd name="T34" fmla="*/ 2147483647 w 33"/>
                  <a:gd name="T35" fmla="*/ 2147483647 h 21"/>
                  <a:gd name="T36" fmla="*/ 2147483647 w 33"/>
                  <a:gd name="T37" fmla="*/ 2147483647 h 21"/>
                  <a:gd name="T38" fmla="*/ 2147483647 w 33"/>
                  <a:gd name="T39" fmla="*/ 2147483647 h 21"/>
                  <a:gd name="T40" fmla="*/ 2147483647 w 33"/>
                  <a:gd name="T41" fmla="*/ 2147483647 h 21"/>
                  <a:gd name="T42" fmla="*/ 2147483647 w 33"/>
                  <a:gd name="T43" fmla="*/ 2147483647 h 21"/>
                  <a:gd name="T44" fmla="*/ 2147483647 w 33"/>
                  <a:gd name="T45" fmla="*/ 2147483647 h 21"/>
                  <a:gd name="T46" fmla="*/ 2147483647 w 33"/>
                  <a:gd name="T47" fmla="*/ 2147483647 h 21"/>
                  <a:gd name="T48" fmla="*/ 2147483647 w 33"/>
                  <a:gd name="T49" fmla="*/ 2147483647 h 21"/>
                  <a:gd name="T50" fmla="*/ 2147483647 w 33"/>
                  <a:gd name="T51" fmla="*/ 0 h 21"/>
                  <a:gd name="T52" fmla="*/ 2147483647 w 33"/>
                  <a:gd name="T53" fmla="*/ 0 h 21"/>
                  <a:gd name="T54" fmla="*/ 2147483647 w 33"/>
                  <a:gd name="T55" fmla="*/ 0 h 21"/>
                  <a:gd name="T56" fmla="*/ 2147483647 w 33"/>
                  <a:gd name="T57" fmla="*/ 0 h 21"/>
                  <a:gd name="T58" fmla="*/ 2147483647 w 3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1"/>
                  <a:gd name="T92" fmla="*/ 33 w 3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9" y="21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3" y="15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6" name="Line 445"/>
              <p:cNvSpPr>
                <a:spLocks noChangeShapeType="1"/>
              </p:cNvSpPr>
              <p:nvPr/>
            </p:nvSpPr>
            <p:spPr bwMode="auto">
              <a:xfrm>
                <a:off x="4922838" y="21574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7" name="Freeform 446"/>
              <p:cNvSpPr>
                <a:spLocks/>
              </p:cNvSpPr>
              <p:nvPr/>
            </p:nvSpPr>
            <p:spPr bwMode="auto">
              <a:xfrm>
                <a:off x="4916488" y="2154238"/>
                <a:ext cx="6350" cy="14288"/>
              </a:xfrm>
              <a:custGeom>
                <a:avLst/>
                <a:gdLst>
                  <a:gd name="T0" fmla="*/ 2147483647 w 21"/>
                  <a:gd name="T1" fmla="*/ 2147483647 h 47"/>
                  <a:gd name="T2" fmla="*/ 2147483647 w 21"/>
                  <a:gd name="T3" fmla="*/ 2147483647 h 47"/>
                  <a:gd name="T4" fmla="*/ 2147483647 w 21"/>
                  <a:gd name="T5" fmla="*/ 2147483647 h 47"/>
                  <a:gd name="T6" fmla="*/ 2147483647 w 21"/>
                  <a:gd name="T7" fmla="*/ 2147483647 h 47"/>
                  <a:gd name="T8" fmla="*/ 2147483647 w 21"/>
                  <a:gd name="T9" fmla="*/ 0 h 47"/>
                  <a:gd name="T10" fmla="*/ 2147483647 w 21"/>
                  <a:gd name="T11" fmla="*/ 0 h 47"/>
                  <a:gd name="T12" fmla="*/ 2147483647 w 21"/>
                  <a:gd name="T13" fmla="*/ 0 h 47"/>
                  <a:gd name="T14" fmla="*/ 2147483647 w 21"/>
                  <a:gd name="T15" fmla="*/ 0 h 47"/>
                  <a:gd name="T16" fmla="*/ 2147483647 w 21"/>
                  <a:gd name="T17" fmla="*/ 0 h 47"/>
                  <a:gd name="T18" fmla="*/ 2147483647 w 21"/>
                  <a:gd name="T19" fmla="*/ 0 h 47"/>
                  <a:gd name="T20" fmla="*/ 2147483647 w 21"/>
                  <a:gd name="T21" fmla="*/ 0 h 47"/>
                  <a:gd name="T22" fmla="*/ 2147483647 w 21"/>
                  <a:gd name="T23" fmla="*/ 2147483647 h 47"/>
                  <a:gd name="T24" fmla="*/ 2147483647 w 21"/>
                  <a:gd name="T25" fmla="*/ 2147483647 h 47"/>
                  <a:gd name="T26" fmla="*/ 0 w 21"/>
                  <a:gd name="T27" fmla="*/ 2147483647 h 47"/>
                  <a:gd name="T28" fmla="*/ 0 w 21"/>
                  <a:gd name="T29" fmla="*/ 2147483647 h 47"/>
                  <a:gd name="T30" fmla="*/ 0 w 21"/>
                  <a:gd name="T31" fmla="*/ 2147483647 h 47"/>
                  <a:gd name="T32" fmla="*/ 2147483647 w 21"/>
                  <a:gd name="T33" fmla="*/ 2147483647 h 47"/>
                  <a:gd name="T34" fmla="*/ 2147483647 w 21"/>
                  <a:gd name="T35" fmla="*/ 2147483647 h 47"/>
                  <a:gd name="T36" fmla="*/ 2147483647 w 21"/>
                  <a:gd name="T37" fmla="*/ 2147483647 h 47"/>
                  <a:gd name="T38" fmla="*/ 2147483647 w 21"/>
                  <a:gd name="T39" fmla="*/ 2147483647 h 47"/>
                  <a:gd name="T40" fmla="*/ 2147483647 w 21"/>
                  <a:gd name="T41" fmla="*/ 2147483647 h 47"/>
                  <a:gd name="T42" fmla="*/ 2147483647 w 21"/>
                  <a:gd name="T43" fmla="*/ 2147483647 h 47"/>
                  <a:gd name="T44" fmla="*/ 2147483647 w 21"/>
                  <a:gd name="T45" fmla="*/ 2147483647 h 47"/>
                  <a:gd name="T46" fmla="*/ 2147483647 w 21"/>
                  <a:gd name="T47" fmla="*/ 2147483647 h 47"/>
                  <a:gd name="T48" fmla="*/ 2147483647 w 21"/>
                  <a:gd name="T49" fmla="*/ 2147483647 h 47"/>
                  <a:gd name="T50" fmla="*/ 2147483647 w 21"/>
                  <a:gd name="T51" fmla="*/ 2147483647 h 47"/>
                  <a:gd name="T52" fmla="*/ 2147483647 w 21"/>
                  <a:gd name="T53" fmla="*/ 2147483647 h 47"/>
                  <a:gd name="T54" fmla="*/ 2147483647 w 21"/>
                  <a:gd name="T55" fmla="*/ 2147483647 h 47"/>
                  <a:gd name="T56" fmla="*/ 2147483647 w 21"/>
                  <a:gd name="T57" fmla="*/ 2147483647 h 47"/>
                  <a:gd name="T58" fmla="*/ 2147483647 w 21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7"/>
                  <a:gd name="T92" fmla="*/ 21 w 21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7">
                    <a:moveTo>
                      <a:pt x="21" y="10"/>
                    </a:moveTo>
                    <a:lnTo>
                      <a:pt x="21" y="6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3" y="41"/>
                    </a:lnTo>
                    <a:lnTo>
                      <a:pt x="6" y="43"/>
                    </a:lnTo>
                    <a:lnTo>
                      <a:pt x="9" y="47"/>
                    </a:lnTo>
                    <a:lnTo>
                      <a:pt x="11" y="47"/>
                    </a:lnTo>
                    <a:lnTo>
                      <a:pt x="15" y="47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21" y="41"/>
                    </a:lnTo>
                    <a:lnTo>
                      <a:pt x="21" y="39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8" name="Line 447"/>
              <p:cNvSpPr>
                <a:spLocks noChangeShapeType="1"/>
              </p:cNvSpPr>
              <p:nvPr/>
            </p:nvSpPr>
            <p:spPr bwMode="auto">
              <a:xfrm>
                <a:off x="4919663" y="21621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9" name="Freeform 448"/>
              <p:cNvSpPr>
                <a:spLocks/>
              </p:cNvSpPr>
              <p:nvPr/>
            </p:nvSpPr>
            <p:spPr bwMode="auto">
              <a:xfrm>
                <a:off x="4916488" y="2162176"/>
                <a:ext cx="15875" cy="6350"/>
              </a:xfrm>
              <a:custGeom>
                <a:avLst/>
                <a:gdLst>
                  <a:gd name="T0" fmla="*/ 2147483647 w 50"/>
                  <a:gd name="T1" fmla="*/ 0 h 20"/>
                  <a:gd name="T2" fmla="*/ 2147483647 w 50"/>
                  <a:gd name="T3" fmla="*/ 0 h 20"/>
                  <a:gd name="T4" fmla="*/ 2147483647 w 50"/>
                  <a:gd name="T5" fmla="*/ 0 h 20"/>
                  <a:gd name="T6" fmla="*/ 2147483647 w 50"/>
                  <a:gd name="T7" fmla="*/ 0 h 20"/>
                  <a:gd name="T8" fmla="*/ 2147483647 w 50"/>
                  <a:gd name="T9" fmla="*/ 2147483647 h 20"/>
                  <a:gd name="T10" fmla="*/ 2147483647 w 50"/>
                  <a:gd name="T11" fmla="*/ 2147483647 h 20"/>
                  <a:gd name="T12" fmla="*/ 0 w 50"/>
                  <a:gd name="T13" fmla="*/ 2147483647 h 20"/>
                  <a:gd name="T14" fmla="*/ 0 w 50"/>
                  <a:gd name="T15" fmla="*/ 2147483647 h 20"/>
                  <a:gd name="T16" fmla="*/ 0 w 50"/>
                  <a:gd name="T17" fmla="*/ 2147483647 h 20"/>
                  <a:gd name="T18" fmla="*/ 2147483647 w 50"/>
                  <a:gd name="T19" fmla="*/ 2147483647 h 20"/>
                  <a:gd name="T20" fmla="*/ 2147483647 w 50"/>
                  <a:gd name="T21" fmla="*/ 2147483647 h 20"/>
                  <a:gd name="T22" fmla="*/ 2147483647 w 50"/>
                  <a:gd name="T23" fmla="*/ 2147483647 h 20"/>
                  <a:gd name="T24" fmla="*/ 2147483647 w 50"/>
                  <a:gd name="T25" fmla="*/ 2147483647 h 20"/>
                  <a:gd name="T26" fmla="*/ 2147483647 w 50"/>
                  <a:gd name="T27" fmla="*/ 2147483647 h 20"/>
                  <a:gd name="T28" fmla="*/ 2147483647 w 50"/>
                  <a:gd name="T29" fmla="*/ 2147483647 h 20"/>
                  <a:gd name="T30" fmla="*/ 2147483647 w 50"/>
                  <a:gd name="T31" fmla="*/ 2147483647 h 20"/>
                  <a:gd name="T32" fmla="*/ 2147483647 w 50"/>
                  <a:gd name="T33" fmla="*/ 2147483647 h 20"/>
                  <a:gd name="T34" fmla="*/ 2147483647 w 50"/>
                  <a:gd name="T35" fmla="*/ 2147483647 h 20"/>
                  <a:gd name="T36" fmla="*/ 2147483647 w 50"/>
                  <a:gd name="T37" fmla="*/ 2147483647 h 20"/>
                  <a:gd name="T38" fmla="*/ 2147483647 w 50"/>
                  <a:gd name="T39" fmla="*/ 2147483647 h 20"/>
                  <a:gd name="T40" fmla="*/ 2147483647 w 50"/>
                  <a:gd name="T41" fmla="*/ 2147483647 h 20"/>
                  <a:gd name="T42" fmla="*/ 2147483647 w 50"/>
                  <a:gd name="T43" fmla="*/ 2147483647 h 20"/>
                  <a:gd name="T44" fmla="*/ 2147483647 w 50"/>
                  <a:gd name="T45" fmla="*/ 2147483647 h 20"/>
                  <a:gd name="T46" fmla="*/ 2147483647 w 50"/>
                  <a:gd name="T47" fmla="*/ 2147483647 h 20"/>
                  <a:gd name="T48" fmla="*/ 2147483647 w 50"/>
                  <a:gd name="T49" fmla="*/ 2147483647 h 20"/>
                  <a:gd name="T50" fmla="*/ 2147483647 w 50"/>
                  <a:gd name="T51" fmla="*/ 0 h 20"/>
                  <a:gd name="T52" fmla="*/ 2147483647 w 50"/>
                  <a:gd name="T53" fmla="*/ 0 h 20"/>
                  <a:gd name="T54" fmla="*/ 2147483647 w 50"/>
                  <a:gd name="T55" fmla="*/ 0 h 20"/>
                  <a:gd name="T56" fmla="*/ 2147483647 w 50"/>
                  <a:gd name="T57" fmla="*/ 0 h 20"/>
                  <a:gd name="T58" fmla="*/ 2147483647 w 5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20"/>
                  <a:gd name="T92" fmla="*/ 50 w 5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6" y="16"/>
                    </a:lnTo>
                    <a:lnTo>
                      <a:pt x="9" y="20"/>
                    </a:lnTo>
                    <a:lnTo>
                      <a:pt x="35" y="20"/>
                    </a:lnTo>
                    <a:lnTo>
                      <a:pt x="40" y="20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0" name="Line 449"/>
              <p:cNvSpPr>
                <a:spLocks noChangeShapeType="1"/>
              </p:cNvSpPr>
              <p:nvPr/>
            </p:nvSpPr>
            <p:spPr bwMode="auto">
              <a:xfrm>
                <a:off x="4927600" y="21621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1" name="Freeform 450"/>
              <p:cNvSpPr>
                <a:spLocks/>
              </p:cNvSpPr>
              <p:nvPr/>
            </p:nvSpPr>
            <p:spPr bwMode="auto">
              <a:xfrm>
                <a:off x="4926013" y="2162176"/>
                <a:ext cx="20638" cy="6350"/>
              </a:xfrm>
              <a:custGeom>
                <a:avLst/>
                <a:gdLst>
                  <a:gd name="T0" fmla="*/ 2147483647 w 69"/>
                  <a:gd name="T1" fmla="*/ 0 h 20"/>
                  <a:gd name="T2" fmla="*/ 2147483647 w 69"/>
                  <a:gd name="T3" fmla="*/ 0 h 20"/>
                  <a:gd name="T4" fmla="*/ 2147483647 w 69"/>
                  <a:gd name="T5" fmla="*/ 0 h 20"/>
                  <a:gd name="T6" fmla="*/ 2147483647 w 69"/>
                  <a:gd name="T7" fmla="*/ 0 h 20"/>
                  <a:gd name="T8" fmla="*/ 2147483647 w 69"/>
                  <a:gd name="T9" fmla="*/ 2147483647 h 20"/>
                  <a:gd name="T10" fmla="*/ 0 w 69"/>
                  <a:gd name="T11" fmla="*/ 2147483647 h 20"/>
                  <a:gd name="T12" fmla="*/ 0 w 69"/>
                  <a:gd name="T13" fmla="*/ 2147483647 h 20"/>
                  <a:gd name="T14" fmla="*/ 0 w 69"/>
                  <a:gd name="T15" fmla="*/ 2147483647 h 20"/>
                  <a:gd name="T16" fmla="*/ 0 w 69"/>
                  <a:gd name="T17" fmla="*/ 2147483647 h 20"/>
                  <a:gd name="T18" fmla="*/ 0 w 69"/>
                  <a:gd name="T19" fmla="*/ 2147483647 h 20"/>
                  <a:gd name="T20" fmla="*/ 2147483647 w 69"/>
                  <a:gd name="T21" fmla="*/ 2147483647 h 20"/>
                  <a:gd name="T22" fmla="*/ 2147483647 w 69"/>
                  <a:gd name="T23" fmla="*/ 2147483647 h 20"/>
                  <a:gd name="T24" fmla="*/ 2147483647 w 69"/>
                  <a:gd name="T25" fmla="*/ 2147483647 h 20"/>
                  <a:gd name="T26" fmla="*/ 2147483647 w 69"/>
                  <a:gd name="T27" fmla="*/ 2147483647 h 20"/>
                  <a:gd name="T28" fmla="*/ 2147483647 w 69"/>
                  <a:gd name="T29" fmla="*/ 2147483647 h 20"/>
                  <a:gd name="T30" fmla="*/ 2147483647 w 69"/>
                  <a:gd name="T31" fmla="*/ 2147483647 h 20"/>
                  <a:gd name="T32" fmla="*/ 2147483647 w 69"/>
                  <a:gd name="T33" fmla="*/ 2147483647 h 20"/>
                  <a:gd name="T34" fmla="*/ 2147483647 w 69"/>
                  <a:gd name="T35" fmla="*/ 2147483647 h 20"/>
                  <a:gd name="T36" fmla="*/ 2147483647 w 69"/>
                  <a:gd name="T37" fmla="*/ 2147483647 h 20"/>
                  <a:gd name="T38" fmla="*/ 2147483647 w 69"/>
                  <a:gd name="T39" fmla="*/ 2147483647 h 20"/>
                  <a:gd name="T40" fmla="*/ 2147483647 w 69"/>
                  <a:gd name="T41" fmla="*/ 2147483647 h 20"/>
                  <a:gd name="T42" fmla="*/ 2147483647 w 69"/>
                  <a:gd name="T43" fmla="*/ 2147483647 h 20"/>
                  <a:gd name="T44" fmla="*/ 2147483647 w 69"/>
                  <a:gd name="T45" fmla="*/ 2147483647 h 20"/>
                  <a:gd name="T46" fmla="*/ 2147483647 w 69"/>
                  <a:gd name="T47" fmla="*/ 2147483647 h 20"/>
                  <a:gd name="T48" fmla="*/ 2147483647 w 69"/>
                  <a:gd name="T49" fmla="*/ 2147483647 h 20"/>
                  <a:gd name="T50" fmla="*/ 2147483647 w 69"/>
                  <a:gd name="T51" fmla="*/ 0 h 20"/>
                  <a:gd name="T52" fmla="*/ 2147483647 w 69"/>
                  <a:gd name="T53" fmla="*/ 0 h 20"/>
                  <a:gd name="T54" fmla="*/ 2147483647 w 69"/>
                  <a:gd name="T55" fmla="*/ 0 h 20"/>
                  <a:gd name="T56" fmla="*/ 2147483647 w 69"/>
                  <a:gd name="T57" fmla="*/ 0 h 20"/>
                  <a:gd name="T58" fmla="*/ 2147483647 w 6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9"/>
                  <a:gd name="T91" fmla="*/ 0 h 20"/>
                  <a:gd name="T92" fmla="*/ 69 w 6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9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9" y="20"/>
                    </a:lnTo>
                    <a:lnTo>
                      <a:pt x="54" y="20"/>
                    </a:lnTo>
                    <a:lnTo>
                      <a:pt x="60" y="20"/>
                    </a:lnTo>
                    <a:lnTo>
                      <a:pt x="64" y="16"/>
                    </a:lnTo>
                    <a:lnTo>
                      <a:pt x="66" y="14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9" y="6"/>
                    </a:lnTo>
                    <a:lnTo>
                      <a:pt x="66" y="6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2" name="Line 451"/>
              <p:cNvSpPr>
                <a:spLocks noChangeShapeType="1"/>
              </p:cNvSpPr>
              <p:nvPr/>
            </p:nvSpPr>
            <p:spPr bwMode="auto">
              <a:xfrm>
                <a:off x="4946650" y="21653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3" name="Freeform 452"/>
              <p:cNvSpPr>
                <a:spLocks/>
              </p:cNvSpPr>
              <p:nvPr/>
            </p:nvSpPr>
            <p:spPr bwMode="auto">
              <a:xfrm>
                <a:off x="4940300" y="2162176"/>
                <a:ext cx="6350" cy="14288"/>
              </a:xfrm>
              <a:custGeom>
                <a:avLst/>
                <a:gdLst>
                  <a:gd name="T0" fmla="*/ 2147483647 w 21"/>
                  <a:gd name="T1" fmla="*/ 2147483647 h 45"/>
                  <a:gd name="T2" fmla="*/ 2147483647 w 21"/>
                  <a:gd name="T3" fmla="*/ 2147483647 h 45"/>
                  <a:gd name="T4" fmla="*/ 2147483647 w 21"/>
                  <a:gd name="T5" fmla="*/ 2147483647 h 45"/>
                  <a:gd name="T6" fmla="*/ 2147483647 w 21"/>
                  <a:gd name="T7" fmla="*/ 2147483647 h 45"/>
                  <a:gd name="T8" fmla="*/ 2147483647 w 21"/>
                  <a:gd name="T9" fmla="*/ 0 h 45"/>
                  <a:gd name="T10" fmla="*/ 2147483647 w 21"/>
                  <a:gd name="T11" fmla="*/ 0 h 45"/>
                  <a:gd name="T12" fmla="*/ 2147483647 w 21"/>
                  <a:gd name="T13" fmla="*/ 0 h 45"/>
                  <a:gd name="T14" fmla="*/ 2147483647 w 21"/>
                  <a:gd name="T15" fmla="*/ 0 h 45"/>
                  <a:gd name="T16" fmla="*/ 2147483647 w 21"/>
                  <a:gd name="T17" fmla="*/ 0 h 45"/>
                  <a:gd name="T18" fmla="*/ 2147483647 w 21"/>
                  <a:gd name="T19" fmla="*/ 0 h 45"/>
                  <a:gd name="T20" fmla="*/ 2147483647 w 21"/>
                  <a:gd name="T21" fmla="*/ 0 h 45"/>
                  <a:gd name="T22" fmla="*/ 2147483647 w 21"/>
                  <a:gd name="T23" fmla="*/ 2147483647 h 45"/>
                  <a:gd name="T24" fmla="*/ 0 w 21"/>
                  <a:gd name="T25" fmla="*/ 2147483647 h 45"/>
                  <a:gd name="T26" fmla="*/ 0 w 21"/>
                  <a:gd name="T27" fmla="*/ 2147483647 h 45"/>
                  <a:gd name="T28" fmla="*/ 0 w 21"/>
                  <a:gd name="T29" fmla="*/ 2147483647 h 45"/>
                  <a:gd name="T30" fmla="*/ 0 w 21"/>
                  <a:gd name="T31" fmla="*/ 2147483647 h 45"/>
                  <a:gd name="T32" fmla="*/ 0 w 21"/>
                  <a:gd name="T33" fmla="*/ 2147483647 h 45"/>
                  <a:gd name="T34" fmla="*/ 2147483647 w 21"/>
                  <a:gd name="T35" fmla="*/ 2147483647 h 45"/>
                  <a:gd name="T36" fmla="*/ 2147483647 w 21"/>
                  <a:gd name="T37" fmla="*/ 2147483647 h 45"/>
                  <a:gd name="T38" fmla="*/ 2147483647 w 21"/>
                  <a:gd name="T39" fmla="*/ 2147483647 h 45"/>
                  <a:gd name="T40" fmla="*/ 2147483647 w 21"/>
                  <a:gd name="T41" fmla="*/ 2147483647 h 45"/>
                  <a:gd name="T42" fmla="*/ 2147483647 w 21"/>
                  <a:gd name="T43" fmla="*/ 2147483647 h 45"/>
                  <a:gd name="T44" fmla="*/ 2147483647 w 21"/>
                  <a:gd name="T45" fmla="*/ 2147483647 h 45"/>
                  <a:gd name="T46" fmla="*/ 2147483647 w 21"/>
                  <a:gd name="T47" fmla="*/ 2147483647 h 45"/>
                  <a:gd name="T48" fmla="*/ 2147483647 w 21"/>
                  <a:gd name="T49" fmla="*/ 2147483647 h 45"/>
                  <a:gd name="T50" fmla="*/ 2147483647 w 21"/>
                  <a:gd name="T51" fmla="*/ 2147483647 h 45"/>
                  <a:gd name="T52" fmla="*/ 2147483647 w 21"/>
                  <a:gd name="T53" fmla="*/ 2147483647 h 45"/>
                  <a:gd name="T54" fmla="*/ 2147483647 w 21"/>
                  <a:gd name="T55" fmla="*/ 2147483647 h 45"/>
                  <a:gd name="T56" fmla="*/ 2147483647 w 21"/>
                  <a:gd name="T57" fmla="*/ 2147483647 h 45"/>
                  <a:gd name="T58" fmla="*/ 2147483647 w 21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5"/>
                  <a:gd name="T92" fmla="*/ 21 w 21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5">
                    <a:moveTo>
                      <a:pt x="21" y="8"/>
                    </a:moveTo>
                    <a:lnTo>
                      <a:pt x="21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4" y="43"/>
                    </a:lnTo>
                    <a:lnTo>
                      <a:pt x="6" y="45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18" y="40"/>
                    </a:lnTo>
                    <a:lnTo>
                      <a:pt x="21" y="37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4" name="Line 453"/>
              <p:cNvSpPr>
                <a:spLocks noChangeShapeType="1"/>
              </p:cNvSpPr>
              <p:nvPr/>
            </p:nvSpPr>
            <p:spPr bwMode="auto">
              <a:xfrm>
                <a:off x="4943475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5" name="Freeform 454"/>
              <p:cNvSpPr>
                <a:spLocks/>
              </p:cNvSpPr>
              <p:nvPr/>
            </p:nvSpPr>
            <p:spPr bwMode="auto">
              <a:xfrm>
                <a:off x="4940300" y="2171701"/>
                <a:ext cx="11113" cy="4763"/>
              </a:xfrm>
              <a:custGeom>
                <a:avLst/>
                <a:gdLst>
                  <a:gd name="T0" fmla="*/ 2147483647 w 33"/>
                  <a:gd name="T1" fmla="*/ 0 h 19"/>
                  <a:gd name="T2" fmla="*/ 2147483647 w 33"/>
                  <a:gd name="T3" fmla="*/ 0 h 19"/>
                  <a:gd name="T4" fmla="*/ 2147483647 w 33"/>
                  <a:gd name="T5" fmla="*/ 0 h 19"/>
                  <a:gd name="T6" fmla="*/ 2147483647 w 33"/>
                  <a:gd name="T7" fmla="*/ 2147483647 h 19"/>
                  <a:gd name="T8" fmla="*/ 2147483647 w 33"/>
                  <a:gd name="T9" fmla="*/ 2147483647 h 19"/>
                  <a:gd name="T10" fmla="*/ 0 w 33"/>
                  <a:gd name="T11" fmla="*/ 2147483647 h 19"/>
                  <a:gd name="T12" fmla="*/ 0 w 33"/>
                  <a:gd name="T13" fmla="*/ 2147483647 h 19"/>
                  <a:gd name="T14" fmla="*/ 0 w 33"/>
                  <a:gd name="T15" fmla="*/ 2147483647 h 19"/>
                  <a:gd name="T16" fmla="*/ 0 w 33"/>
                  <a:gd name="T17" fmla="*/ 2147483647 h 19"/>
                  <a:gd name="T18" fmla="*/ 0 w 33"/>
                  <a:gd name="T19" fmla="*/ 2147483647 h 19"/>
                  <a:gd name="T20" fmla="*/ 2147483647 w 33"/>
                  <a:gd name="T21" fmla="*/ 2147483647 h 19"/>
                  <a:gd name="T22" fmla="*/ 2147483647 w 33"/>
                  <a:gd name="T23" fmla="*/ 2147483647 h 19"/>
                  <a:gd name="T24" fmla="*/ 2147483647 w 33"/>
                  <a:gd name="T25" fmla="*/ 2147483647 h 19"/>
                  <a:gd name="T26" fmla="*/ 2147483647 w 33"/>
                  <a:gd name="T27" fmla="*/ 2147483647 h 19"/>
                  <a:gd name="T28" fmla="*/ 2147483647 w 33"/>
                  <a:gd name="T29" fmla="*/ 2147483647 h 19"/>
                  <a:gd name="T30" fmla="*/ 2147483647 w 33"/>
                  <a:gd name="T31" fmla="*/ 2147483647 h 19"/>
                  <a:gd name="T32" fmla="*/ 2147483647 w 33"/>
                  <a:gd name="T33" fmla="*/ 2147483647 h 19"/>
                  <a:gd name="T34" fmla="*/ 2147483647 w 33"/>
                  <a:gd name="T35" fmla="*/ 2147483647 h 19"/>
                  <a:gd name="T36" fmla="*/ 2147483647 w 33"/>
                  <a:gd name="T37" fmla="*/ 2147483647 h 19"/>
                  <a:gd name="T38" fmla="*/ 2147483647 w 33"/>
                  <a:gd name="T39" fmla="*/ 2147483647 h 19"/>
                  <a:gd name="T40" fmla="*/ 2147483647 w 33"/>
                  <a:gd name="T41" fmla="*/ 2147483647 h 19"/>
                  <a:gd name="T42" fmla="*/ 2147483647 w 33"/>
                  <a:gd name="T43" fmla="*/ 2147483647 h 19"/>
                  <a:gd name="T44" fmla="*/ 2147483647 w 33"/>
                  <a:gd name="T45" fmla="*/ 2147483647 h 19"/>
                  <a:gd name="T46" fmla="*/ 2147483647 w 33"/>
                  <a:gd name="T47" fmla="*/ 2147483647 h 19"/>
                  <a:gd name="T48" fmla="*/ 2147483647 w 33"/>
                  <a:gd name="T49" fmla="*/ 2147483647 h 19"/>
                  <a:gd name="T50" fmla="*/ 2147483647 w 33"/>
                  <a:gd name="T51" fmla="*/ 2147483647 h 19"/>
                  <a:gd name="T52" fmla="*/ 2147483647 w 33"/>
                  <a:gd name="T53" fmla="*/ 0 h 19"/>
                  <a:gd name="T54" fmla="*/ 2147483647 w 33"/>
                  <a:gd name="T55" fmla="*/ 0 h 19"/>
                  <a:gd name="T56" fmla="*/ 2147483647 w 33"/>
                  <a:gd name="T57" fmla="*/ 0 h 19"/>
                  <a:gd name="T58" fmla="*/ 2147483647 w 3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19"/>
                  <a:gd name="T92" fmla="*/ 33 w 3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19">
                    <a:moveTo>
                      <a:pt x="10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8" y="19"/>
                    </a:lnTo>
                    <a:lnTo>
                      <a:pt x="24" y="19"/>
                    </a:lnTo>
                    <a:lnTo>
                      <a:pt x="27" y="19"/>
                    </a:lnTo>
                    <a:lnTo>
                      <a:pt x="29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3" y="8"/>
                    </a:lnTo>
                    <a:lnTo>
                      <a:pt x="33" y="5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6" name="Line 455"/>
              <p:cNvSpPr>
                <a:spLocks noChangeShapeType="1"/>
              </p:cNvSpPr>
              <p:nvPr/>
            </p:nvSpPr>
            <p:spPr bwMode="auto">
              <a:xfrm>
                <a:off x="4948238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7" name="Freeform 456"/>
              <p:cNvSpPr>
                <a:spLocks/>
              </p:cNvSpPr>
              <p:nvPr/>
            </p:nvSpPr>
            <p:spPr bwMode="auto">
              <a:xfrm>
                <a:off x="4945063" y="2171701"/>
                <a:ext cx="11113" cy="4763"/>
              </a:xfrm>
              <a:custGeom>
                <a:avLst/>
                <a:gdLst>
                  <a:gd name="T0" fmla="*/ 2147483647 w 35"/>
                  <a:gd name="T1" fmla="*/ 0 h 19"/>
                  <a:gd name="T2" fmla="*/ 2147483647 w 35"/>
                  <a:gd name="T3" fmla="*/ 0 h 19"/>
                  <a:gd name="T4" fmla="*/ 2147483647 w 35"/>
                  <a:gd name="T5" fmla="*/ 0 h 19"/>
                  <a:gd name="T6" fmla="*/ 2147483647 w 35"/>
                  <a:gd name="T7" fmla="*/ 2147483647 h 19"/>
                  <a:gd name="T8" fmla="*/ 2147483647 w 35"/>
                  <a:gd name="T9" fmla="*/ 2147483647 h 19"/>
                  <a:gd name="T10" fmla="*/ 2147483647 w 35"/>
                  <a:gd name="T11" fmla="*/ 2147483647 h 19"/>
                  <a:gd name="T12" fmla="*/ 0 w 35"/>
                  <a:gd name="T13" fmla="*/ 2147483647 h 19"/>
                  <a:gd name="T14" fmla="*/ 0 w 35"/>
                  <a:gd name="T15" fmla="*/ 2147483647 h 19"/>
                  <a:gd name="T16" fmla="*/ 0 w 35"/>
                  <a:gd name="T17" fmla="*/ 2147483647 h 19"/>
                  <a:gd name="T18" fmla="*/ 2147483647 w 35"/>
                  <a:gd name="T19" fmla="*/ 2147483647 h 19"/>
                  <a:gd name="T20" fmla="*/ 2147483647 w 35"/>
                  <a:gd name="T21" fmla="*/ 2147483647 h 19"/>
                  <a:gd name="T22" fmla="*/ 2147483647 w 35"/>
                  <a:gd name="T23" fmla="*/ 2147483647 h 19"/>
                  <a:gd name="T24" fmla="*/ 2147483647 w 35"/>
                  <a:gd name="T25" fmla="*/ 2147483647 h 19"/>
                  <a:gd name="T26" fmla="*/ 2147483647 w 35"/>
                  <a:gd name="T27" fmla="*/ 2147483647 h 19"/>
                  <a:gd name="T28" fmla="*/ 2147483647 w 35"/>
                  <a:gd name="T29" fmla="*/ 2147483647 h 19"/>
                  <a:gd name="T30" fmla="*/ 2147483647 w 35"/>
                  <a:gd name="T31" fmla="*/ 2147483647 h 19"/>
                  <a:gd name="T32" fmla="*/ 2147483647 w 35"/>
                  <a:gd name="T33" fmla="*/ 2147483647 h 19"/>
                  <a:gd name="T34" fmla="*/ 2147483647 w 35"/>
                  <a:gd name="T35" fmla="*/ 2147483647 h 19"/>
                  <a:gd name="T36" fmla="*/ 2147483647 w 35"/>
                  <a:gd name="T37" fmla="*/ 2147483647 h 19"/>
                  <a:gd name="T38" fmla="*/ 2147483647 w 35"/>
                  <a:gd name="T39" fmla="*/ 2147483647 h 19"/>
                  <a:gd name="T40" fmla="*/ 2147483647 w 35"/>
                  <a:gd name="T41" fmla="*/ 2147483647 h 19"/>
                  <a:gd name="T42" fmla="*/ 2147483647 w 35"/>
                  <a:gd name="T43" fmla="*/ 2147483647 h 19"/>
                  <a:gd name="T44" fmla="*/ 2147483647 w 35"/>
                  <a:gd name="T45" fmla="*/ 2147483647 h 19"/>
                  <a:gd name="T46" fmla="*/ 2147483647 w 35"/>
                  <a:gd name="T47" fmla="*/ 2147483647 h 19"/>
                  <a:gd name="T48" fmla="*/ 2147483647 w 35"/>
                  <a:gd name="T49" fmla="*/ 2147483647 h 19"/>
                  <a:gd name="T50" fmla="*/ 2147483647 w 35"/>
                  <a:gd name="T51" fmla="*/ 2147483647 h 19"/>
                  <a:gd name="T52" fmla="*/ 2147483647 w 35"/>
                  <a:gd name="T53" fmla="*/ 0 h 19"/>
                  <a:gd name="T54" fmla="*/ 2147483647 w 35"/>
                  <a:gd name="T55" fmla="*/ 0 h 19"/>
                  <a:gd name="T56" fmla="*/ 2147483647 w 35"/>
                  <a:gd name="T57" fmla="*/ 0 h 19"/>
                  <a:gd name="T58" fmla="*/ 2147483647 w 3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19"/>
                  <a:gd name="T92" fmla="*/ 35 w 3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19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21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5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8" name="Line 457"/>
              <p:cNvSpPr>
                <a:spLocks noChangeShapeType="1"/>
              </p:cNvSpPr>
              <p:nvPr/>
            </p:nvSpPr>
            <p:spPr bwMode="auto">
              <a:xfrm>
                <a:off x="4951413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9" name="Freeform 458"/>
              <p:cNvSpPr>
                <a:spLocks/>
              </p:cNvSpPr>
              <p:nvPr/>
            </p:nvSpPr>
            <p:spPr bwMode="auto">
              <a:xfrm>
                <a:off x="4949825" y="2171701"/>
                <a:ext cx="17463" cy="4763"/>
              </a:xfrm>
              <a:custGeom>
                <a:avLst/>
                <a:gdLst>
                  <a:gd name="T0" fmla="*/ 2147483647 w 57"/>
                  <a:gd name="T1" fmla="*/ 0 h 19"/>
                  <a:gd name="T2" fmla="*/ 2147483647 w 57"/>
                  <a:gd name="T3" fmla="*/ 0 h 19"/>
                  <a:gd name="T4" fmla="*/ 2147483647 w 57"/>
                  <a:gd name="T5" fmla="*/ 0 h 19"/>
                  <a:gd name="T6" fmla="*/ 2147483647 w 57"/>
                  <a:gd name="T7" fmla="*/ 2147483647 h 19"/>
                  <a:gd name="T8" fmla="*/ 0 w 57"/>
                  <a:gd name="T9" fmla="*/ 2147483647 h 19"/>
                  <a:gd name="T10" fmla="*/ 0 w 57"/>
                  <a:gd name="T11" fmla="*/ 2147483647 h 19"/>
                  <a:gd name="T12" fmla="*/ 0 w 57"/>
                  <a:gd name="T13" fmla="*/ 2147483647 h 19"/>
                  <a:gd name="T14" fmla="*/ 0 w 57"/>
                  <a:gd name="T15" fmla="*/ 2147483647 h 19"/>
                  <a:gd name="T16" fmla="*/ 0 w 57"/>
                  <a:gd name="T17" fmla="*/ 2147483647 h 19"/>
                  <a:gd name="T18" fmla="*/ 0 w 57"/>
                  <a:gd name="T19" fmla="*/ 2147483647 h 19"/>
                  <a:gd name="T20" fmla="*/ 0 w 57"/>
                  <a:gd name="T21" fmla="*/ 2147483647 h 19"/>
                  <a:gd name="T22" fmla="*/ 2147483647 w 57"/>
                  <a:gd name="T23" fmla="*/ 2147483647 h 19"/>
                  <a:gd name="T24" fmla="*/ 2147483647 w 57"/>
                  <a:gd name="T25" fmla="*/ 2147483647 h 19"/>
                  <a:gd name="T26" fmla="*/ 2147483647 w 57"/>
                  <a:gd name="T27" fmla="*/ 2147483647 h 19"/>
                  <a:gd name="T28" fmla="*/ 2147483647 w 57"/>
                  <a:gd name="T29" fmla="*/ 2147483647 h 19"/>
                  <a:gd name="T30" fmla="*/ 2147483647 w 57"/>
                  <a:gd name="T31" fmla="*/ 2147483647 h 19"/>
                  <a:gd name="T32" fmla="*/ 2147483647 w 57"/>
                  <a:gd name="T33" fmla="*/ 2147483647 h 19"/>
                  <a:gd name="T34" fmla="*/ 2147483647 w 57"/>
                  <a:gd name="T35" fmla="*/ 2147483647 h 19"/>
                  <a:gd name="T36" fmla="*/ 2147483647 w 57"/>
                  <a:gd name="T37" fmla="*/ 2147483647 h 19"/>
                  <a:gd name="T38" fmla="*/ 2147483647 w 57"/>
                  <a:gd name="T39" fmla="*/ 2147483647 h 19"/>
                  <a:gd name="T40" fmla="*/ 2147483647 w 57"/>
                  <a:gd name="T41" fmla="*/ 2147483647 h 19"/>
                  <a:gd name="T42" fmla="*/ 2147483647 w 57"/>
                  <a:gd name="T43" fmla="*/ 2147483647 h 19"/>
                  <a:gd name="T44" fmla="*/ 2147483647 w 57"/>
                  <a:gd name="T45" fmla="*/ 2147483647 h 19"/>
                  <a:gd name="T46" fmla="*/ 2147483647 w 57"/>
                  <a:gd name="T47" fmla="*/ 2147483647 h 19"/>
                  <a:gd name="T48" fmla="*/ 2147483647 w 57"/>
                  <a:gd name="T49" fmla="*/ 2147483647 h 19"/>
                  <a:gd name="T50" fmla="*/ 2147483647 w 57"/>
                  <a:gd name="T51" fmla="*/ 2147483647 h 19"/>
                  <a:gd name="T52" fmla="*/ 2147483647 w 57"/>
                  <a:gd name="T53" fmla="*/ 0 h 19"/>
                  <a:gd name="T54" fmla="*/ 2147483647 w 57"/>
                  <a:gd name="T55" fmla="*/ 0 h 19"/>
                  <a:gd name="T56" fmla="*/ 2147483647 w 57"/>
                  <a:gd name="T57" fmla="*/ 0 h 19"/>
                  <a:gd name="T58" fmla="*/ 2147483647 w 57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7"/>
                  <a:gd name="T91" fmla="*/ 0 h 19"/>
                  <a:gd name="T92" fmla="*/ 57 w 57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7" h="19">
                    <a:moveTo>
                      <a:pt x="8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43" y="19"/>
                    </a:lnTo>
                    <a:lnTo>
                      <a:pt x="49" y="19"/>
                    </a:lnTo>
                    <a:lnTo>
                      <a:pt x="51" y="19"/>
                    </a:lnTo>
                    <a:lnTo>
                      <a:pt x="51" y="17"/>
                    </a:lnTo>
                    <a:lnTo>
                      <a:pt x="55" y="17"/>
                    </a:lnTo>
                    <a:lnTo>
                      <a:pt x="55" y="14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5" y="5"/>
                    </a:lnTo>
                    <a:lnTo>
                      <a:pt x="55" y="2"/>
                    </a:lnTo>
                    <a:lnTo>
                      <a:pt x="51" y="2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0" name="Line 459"/>
              <p:cNvSpPr>
                <a:spLocks noChangeShapeType="1"/>
              </p:cNvSpPr>
              <p:nvPr/>
            </p:nvSpPr>
            <p:spPr bwMode="auto">
              <a:xfrm>
                <a:off x="4964113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1" name="Freeform 460"/>
              <p:cNvSpPr>
                <a:spLocks/>
              </p:cNvSpPr>
              <p:nvPr/>
            </p:nvSpPr>
            <p:spPr bwMode="auto">
              <a:xfrm>
                <a:off x="4960938" y="2171701"/>
                <a:ext cx="19050" cy="4763"/>
              </a:xfrm>
              <a:custGeom>
                <a:avLst/>
                <a:gdLst>
                  <a:gd name="T0" fmla="*/ 2147483647 w 58"/>
                  <a:gd name="T1" fmla="*/ 0 h 19"/>
                  <a:gd name="T2" fmla="*/ 2147483647 w 58"/>
                  <a:gd name="T3" fmla="*/ 0 h 19"/>
                  <a:gd name="T4" fmla="*/ 2147483647 w 58"/>
                  <a:gd name="T5" fmla="*/ 0 h 19"/>
                  <a:gd name="T6" fmla="*/ 2147483647 w 58"/>
                  <a:gd name="T7" fmla="*/ 2147483647 h 19"/>
                  <a:gd name="T8" fmla="*/ 2147483647 w 58"/>
                  <a:gd name="T9" fmla="*/ 2147483647 h 19"/>
                  <a:gd name="T10" fmla="*/ 0 w 58"/>
                  <a:gd name="T11" fmla="*/ 2147483647 h 19"/>
                  <a:gd name="T12" fmla="*/ 0 w 58"/>
                  <a:gd name="T13" fmla="*/ 2147483647 h 19"/>
                  <a:gd name="T14" fmla="*/ 0 w 58"/>
                  <a:gd name="T15" fmla="*/ 2147483647 h 19"/>
                  <a:gd name="T16" fmla="*/ 0 w 58"/>
                  <a:gd name="T17" fmla="*/ 2147483647 h 19"/>
                  <a:gd name="T18" fmla="*/ 0 w 58"/>
                  <a:gd name="T19" fmla="*/ 2147483647 h 19"/>
                  <a:gd name="T20" fmla="*/ 2147483647 w 58"/>
                  <a:gd name="T21" fmla="*/ 2147483647 h 19"/>
                  <a:gd name="T22" fmla="*/ 2147483647 w 58"/>
                  <a:gd name="T23" fmla="*/ 2147483647 h 19"/>
                  <a:gd name="T24" fmla="*/ 2147483647 w 58"/>
                  <a:gd name="T25" fmla="*/ 2147483647 h 19"/>
                  <a:gd name="T26" fmla="*/ 2147483647 w 58"/>
                  <a:gd name="T27" fmla="*/ 2147483647 h 19"/>
                  <a:gd name="T28" fmla="*/ 2147483647 w 58"/>
                  <a:gd name="T29" fmla="*/ 2147483647 h 19"/>
                  <a:gd name="T30" fmla="*/ 2147483647 w 58"/>
                  <a:gd name="T31" fmla="*/ 2147483647 h 19"/>
                  <a:gd name="T32" fmla="*/ 2147483647 w 58"/>
                  <a:gd name="T33" fmla="*/ 2147483647 h 19"/>
                  <a:gd name="T34" fmla="*/ 2147483647 w 58"/>
                  <a:gd name="T35" fmla="*/ 2147483647 h 19"/>
                  <a:gd name="T36" fmla="*/ 2147483647 w 58"/>
                  <a:gd name="T37" fmla="*/ 2147483647 h 19"/>
                  <a:gd name="T38" fmla="*/ 2147483647 w 58"/>
                  <a:gd name="T39" fmla="*/ 2147483647 h 19"/>
                  <a:gd name="T40" fmla="*/ 2147483647 w 58"/>
                  <a:gd name="T41" fmla="*/ 2147483647 h 19"/>
                  <a:gd name="T42" fmla="*/ 2147483647 w 58"/>
                  <a:gd name="T43" fmla="*/ 2147483647 h 19"/>
                  <a:gd name="T44" fmla="*/ 2147483647 w 58"/>
                  <a:gd name="T45" fmla="*/ 2147483647 h 19"/>
                  <a:gd name="T46" fmla="*/ 2147483647 w 58"/>
                  <a:gd name="T47" fmla="*/ 2147483647 h 19"/>
                  <a:gd name="T48" fmla="*/ 2147483647 w 58"/>
                  <a:gd name="T49" fmla="*/ 2147483647 h 19"/>
                  <a:gd name="T50" fmla="*/ 2147483647 w 58"/>
                  <a:gd name="T51" fmla="*/ 2147483647 h 19"/>
                  <a:gd name="T52" fmla="*/ 2147483647 w 58"/>
                  <a:gd name="T53" fmla="*/ 0 h 19"/>
                  <a:gd name="T54" fmla="*/ 2147483647 w 58"/>
                  <a:gd name="T55" fmla="*/ 0 h 19"/>
                  <a:gd name="T56" fmla="*/ 2147483647 w 58"/>
                  <a:gd name="T57" fmla="*/ 0 h 19"/>
                  <a:gd name="T58" fmla="*/ 2147483647 w 58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19"/>
                  <a:gd name="T92" fmla="*/ 58 w 58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19">
                    <a:moveTo>
                      <a:pt x="10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43" y="19"/>
                    </a:lnTo>
                    <a:lnTo>
                      <a:pt x="49" y="19"/>
                    </a:lnTo>
                    <a:lnTo>
                      <a:pt x="52" y="19"/>
                    </a:lnTo>
                    <a:lnTo>
                      <a:pt x="55" y="17"/>
                    </a:lnTo>
                    <a:lnTo>
                      <a:pt x="58" y="14"/>
                    </a:lnTo>
                    <a:lnTo>
                      <a:pt x="58" y="11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2" name="Line 461"/>
              <p:cNvSpPr>
                <a:spLocks noChangeShapeType="1"/>
              </p:cNvSpPr>
              <p:nvPr/>
            </p:nvSpPr>
            <p:spPr bwMode="auto">
              <a:xfrm>
                <a:off x="4975225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3" name="Freeform 462"/>
              <p:cNvSpPr>
                <a:spLocks/>
              </p:cNvSpPr>
              <p:nvPr/>
            </p:nvSpPr>
            <p:spPr bwMode="auto">
              <a:xfrm>
                <a:off x="4972050" y="2171701"/>
                <a:ext cx="11113" cy="4763"/>
              </a:xfrm>
              <a:custGeom>
                <a:avLst/>
                <a:gdLst>
                  <a:gd name="T0" fmla="*/ 2147483647 w 35"/>
                  <a:gd name="T1" fmla="*/ 0 h 19"/>
                  <a:gd name="T2" fmla="*/ 2147483647 w 35"/>
                  <a:gd name="T3" fmla="*/ 0 h 19"/>
                  <a:gd name="T4" fmla="*/ 2147483647 w 35"/>
                  <a:gd name="T5" fmla="*/ 0 h 19"/>
                  <a:gd name="T6" fmla="*/ 2147483647 w 35"/>
                  <a:gd name="T7" fmla="*/ 2147483647 h 19"/>
                  <a:gd name="T8" fmla="*/ 2147483647 w 35"/>
                  <a:gd name="T9" fmla="*/ 2147483647 h 19"/>
                  <a:gd name="T10" fmla="*/ 0 w 35"/>
                  <a:gd name="T11" fmla="*/ 2147483647 h 19"/>
                  <a:gd name="T12" fmla="*/ 0 w 35"/>
                  <a:gd name="T13" fmla="*/ 2147483647 h 19"/>
                  <a:gd name="T14" fmla="*/ 0 w 35"/>
                  <a:gd name="T15" fmla="*/ 2147483647 h 19"/>
                  <a:gd name="T16" fmla="*/ 0 w 35"/>
                  <a:gd name="T17" fmla="*/ 2147483647 h 19"/>
                  <a:gd name="T18" fmla="*/ 0 w 35"/>
                  <a:gd name="T19" fmla="*/ 2147483647 h 19"/>
                  <a:gd name="T20" fmla="*/ 2147483647 w 35"/>
                  <a:gd name="T21" fmla="*/ 2147483647 h 19"/>
                  <a:gd name="T22" fmla="*/ 2147483647 w 35"/>
                  <a:gd name="T23" fmla="*/ 2147483647 h 19"/>
                  <a:gd name="T24" fmla="*/ 2147483647 w 35"/>
                  <a:gd name="T25" fmla="*/ 2147483647 h 19"/>
                  <a:gd name="T26" fmla="*/ 2147483647 w 35"/>
                  <a:gd name="T27" fmla="*/ 2147483647 h 19"/>
                  <a:gd name="T28" fmla="*/ 2147483647 w 35"/>
                  <a:gd name="T29" fmla="*/ 2147483647 h 19"/>
                  <a:gd name="T30" fmla="*/ 2147483647 w 35"/>
                  <a:gd name="T31" fmla="*/ 2147483647 h 19"/>
                  <a:gd name="T32" fmla="*/ 2147483647 w 35"/>
                  <a:gd name="T33" fmla="*/ 2147483647 h 19"/>
                  <a:gd name="T34" fmla="*/ 2147483647 w 35"/>
                  <a:gd name="T35" fmla="*/ 2147483647 h 19"/>
                  <a:gd name="T36" fmla="*/ 2147483647 w 35"/>
                  <a:gd name="T37" fmla="*/ 2147483647 h 19"/>
                  <a:gd name="T38" fmla="*/ 2147483647 w 35"/>
                  <a:gd name="T39" fmla="*/ 2147483647 h 19"/>
                  <a:gd name="T40" fmla="*/ 2147483647 w 35"/>
                  <a:gd name="T41" fmla="*/ 2147483647 h 19"/>
                  <a:gd name="T42" fmla="*/ 2147483647 w 35"/>
                  <a:gd name="T43" fmla="*/ 2147483647 h 19"/>
                  <a:gd name="T44" fmla="*/ 2147483647 w 35"/>
                  <a:gd name="T45" fmla="*/ 2147483647 h 19"/>
                  <a:gd name="T46" fmla="*/ 2147483647 w 35"/>
                  <a:gd name="T47" fmla="*/ 2147483647 h 19"/>
                  <a:gd name="T48" fmla="*/ 2147483647 w 35"/>
                  <a:gd name="T49" fmla="*/ 2147483647 h 19"/>
                  <a:gd name="T50" fmla="*/ 2147483647 w 35"/>
                  <a:gd name="T51" fmla="*/ 2147483647 h 19"/>
                  <a:gd name="T52" fmla="*/ 2147483647 w 35"/>
                  <a:gd name="T53" fmla="*/ 0 h 19"/>
                  <a:gd name="T54" fmla="*/ 2147483647 w 35"/>
                  <a:gd name="T55" fmla="*/ 0 h 19"/>
                  <a:gd name="T56" fmla="*/ 2147483647 w 35"/>
                  <a:gd name="T57" fmla="*/ 0 h 19"/>
                  <a:gd name="T58" fmla="*/ 2147483647 w 3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19"/>
                  <a:gd name="T92" fmla="*/ 35 w 3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19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21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3" y="17"/>
                    </a:lnTo>
                    <a:lnTo>
                      <a:pt x="35" y="14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5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4" name="Line 463"/>
              <p:cNvSpPr>
                <a:spLocks noChangeShapeType="1"/>
              </p:cNvSpPr>
              <p:nvPr/>
            </p:nvSpPr>
            <p:spPr bwMode="auto">
              <a:xfrm>
                <a:off x="4979988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5" name="Freeform 464"/>
              <p:cNvSpPr>
                <a:spLocks/>
              </p:cNvSpPr>
              <p:nvPr/>
            </p:nvSpPr>
            <p:spPr bwMode="auto">
              <a:xfrm>
                <a:off x="4976813" y="2171701"/>
                <a:ext cx="7938" cy="4763"/>
              </a:xfrm>
              <a:custGeom>
                <a:avLst/>
                <a:gdLst>
                  <a:gd name="T0" fmla="*/ 2147483647 w 24"/>
                  <a:gd name="T1" fmla="*/ 0 h 19"/>
                  <a:gd name="T2" fmla="*/ 2147483647 w 24"/>
                  <a:gd name="T3" fmla="*/ 0 h 19"/>
                  <a:gd name="T4" fmla="*/ 2147483647 w 24"/>
                  <a:gd name="T5" fmla="*/ 0 h 19"/>
                  <a:gd name="T6" fmla="*/ 2147483647 w 24"/>
                  <a:gd name="T7" fmla="*/ 2147483647 h 19"/>
                  <a:gd name="T8" fmla="*/ 2147483647 w 24"/>
                  <a:gd name="T9" fmla="*/ 2147483647 h 19"/>
                  <a:gd name="T10" fmla="*/ 0 w 24"/>
                  <a:gd name="T11" fmla="*/ 2147483647 h 19"/>
                  <a:gd name="T12" fmla="*/ 0 w 24"/>
                  <a:gd name="T13" fmla="*/ 2147483647 h 19"/>
                  <a:gd name="T14" fmla="*/ 0 w 24"/>
                  <a:gd name="T15" fmla="*/ 2147483647 h 19"/>
                  <a:gd name="T16" fmla="*/ 0 w 24"/>
                  <a:gd name="T17" fmla="*/ 2147483647 h 19"/>
                  <a:gd name="T18" fmla="*/ 0 w 24"/>
                  <a:gd name="T19" fmla="*/ 2147483647 h 19"/>
                  <a:gd name="T20" fmla="*/ 2147483647 w 24"/>
                  <a:gd name="T21" fmla="*/ 2147483647 h 19"/>
                  <a:gd name="T22" fmla="*/ 2147483647 w 24"/>
                  <a:gd name="T23" fmla="*/ 2147483647 h 19"/>
                  <a:gd name="T24" fmla="*/ 2147483647 w 24"/>
                  <a:gd name="T25" fmla="*/ 2147483647 h 19"/>
                  <a:gd name="T26" fmla="*/ 2147483647 w 24"/>
                  <a:gd name="T27" fmla="*/ 2147483647 h 19"/>
                  <a:gd name="T28" fmla="*/ 2147483647 w 24"/>
                  <a:gd name="T29" fmla="*/ 2147483647 h 19"/>
                  <a:gd name="T30" fmla="*/ 2147483647 w 24"/>
                  <a:gd name="T31" fmla="*/ 2147483647 h 19"/>
                  <a:gd name="T32" fmla="*/ 2147483647 w 24"/>
                  <a:gd name="T33" fmla="*/ 2147483647 h 19"/>
                  <a:gd name="T34" fmla="*/ 2147483647 w 24"/>
                  <a:gd name="T35" fmla="*/ 2147483647 h 19"/>
                  <a:gd name="T36" fmla="*/ 2147483647 w 24"/>
                  <a:gd name="T37" fmla="*/ 2147483647 h 19"/>
                  <a:gd name="T38" fmla="*/ 2147483647 w 24"/>
                  <a:gd name="T39" fmla="*/ 2147483647 h 19"/>
                  <a:gd name="T40" fmla="*/ 2147483647 w 24"/>
                  <a:gd name="T41" fmla="*/ 2147483647 h 19"/>
                  <a:gd name="T42" fmla="*/ 2147483647 w 24"/>
                  <a:gd name="T43" fmla="*/ 2147483647 h 19"/>
                  <a:gd name="T44" fmla="*/ 2147483647 w 24"/>
                  <a:gd name="T45" fmla="*/ 2147483647 h 19"/>
                  <a:gd name="T46" fmla="*/ 2147483647 w 24"/>
                  <a:gd name="T47" fmla="*/ 2147483647 h 19"/>
                  <a:gd name="T48" fmla="*/ 2147483647 w 24"/>
                  <a:gd name="T49" fmla="*/ 2147483647 h 19"/>
                  <a:gd name="T50" fmla="*/ 2147483647 w 24"/>
                  <a:gd name="T51" fmla="*/ 2147483647 h 19"/>
                  <a:gd name="T52" fmla="*/ 2147483647 w 24"/>
                  <a:gd name="T53" fmla="*/ 0 h 19"/>
                  <a:gd name="T54" fmla="*/ 2147483647 w 24"/>
                  <a:gd name="T55" fmla="*/ 0 h 19"/>
                  <a:gd name="T56" fmla="*/ 2147483647 w 24"/>
                  <a:gd name="T57" fmla="*/ 0 h 19"/>
                  <a:gd name="T58" fmla="*/ 2147483647 w 24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4"/>
                  <a:gd name="T91" fmla="*/ 0 h 19"/>
                  <a:gd name="T92" fmla="*/ 24 w 24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4" h="19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4" y="14"/>
                    </a:lnTo>
                    <a:lnTo>
                      <a:pt x="24" y="11"/>
                    </a:lnTo>
                    <a:lnTo>
                      <a:pt x="24" y="8"/>
                    </a:lnTo>
                    <a:lnTo>
                      <a:pt x="24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6" name="Line 465"/>
              <p:cNvSpPr>
                <a:spLocks noChangeShapeType="1"/>
              </p:cNvSpPr>
              <p:nvPr/>
            </p:nvSpPr>
            <p:spPr bwMode="auto">
              <a:xfrm>
                <a:off x="4984750" y="21732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7" name="Freeform 466"/>
              <p:cNvSpPr>
                <a:spLocks/>
              </p:cNvSpPr>
              <p:nvPr/>
            </p:nvSpPr>
            <p:spPr bwMode="auto">
              <a:xfrm>
                <a:off x="4978400" y="2171701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0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0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2147483647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2147483647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8"/>
                    </a:moveTo>
                    <a:lnTo>
                      <a:pt x="21" y="8"/>
                    </a:lnTo>
                    <a:lnTo>
                      <a:pt x="21" y="5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0" y="37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5" y="46"/>
                    </a:lnTo>
                    <a:lnTo>
                      <a:pt x="17" y="43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8" name="Line 467"/>
              <p:cNvSpPr>
                <a:spLocks noChangeShapeType="1"/>
              </p:cNvSpPr>
              <p:nvPr/>
            </p:nvSpPr>
            <p:spPr bwMode="auto">
              <a:xfrm>
                <a:off x="4981575" y="2179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9" name="Freeform 468"/>
              <p:cNvSpPr>
                <a:spLocks/>
              </p:cNvSpPr>
              <p:nvPr/>
            </p:nvSpPr>
            <p:spPr bwMode="auto">
              <a:xfrm>
                <a:off x="4978400" y="2179638"/>
                <a:ext cx="11113" cy="6350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2147483647 h 21"/>
                  <a:gd name="T6" fmla="*/ 2147483647 w 35"/>
                  <a:gd name="T7" fmla="*/ 2147483647 h 21"/>
                  <a:gd name="T8" fmla="*/ 2147483647 w 35"/>
                  <a:gd name="T9" fmla="*/ 2147483647 h 21"/>
                  <a:gd name="T10" fmla="*/ 2147483647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2147483647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2147483647 h 21"/>
                  <a:gd name="T52" fmla="*/ 2147483647 w 35"/>
                  <a:gd name="T53" fmla="*/ 2147483647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11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21" y="21"/>
                    </a:lnTo>
                    <a:lnTo>
                      <a:pt x="26" y="21"/>
                    </a:lnTo>
                    <a:lnTo>
                      <a:pt x="29" y="21"/>
                    </a:lnTo>
                    <a:lnTo>
                      <a:pt x="32" y="18"/>
                    </a:lnTo>
                    <a:lnTo>
                      <a:pt x="35" y="15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5" y="6"/>
                    </a:lnTo>
                    <a:lnTo>
                      <a:pt x="32" y="4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0" name="Line 469"/>
              <p:cNvSpPr>
                <a:spLocks noChangeShapeType="1"/>
              </p:cNvSpPr>
              <p:nvPr/>
            </p:nvSpPr>
            <p:spPr bwMode="auto">
              <a:xfrm>
                <a:off x="4986338" y="2179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1" name="Freeform 470"/>
              <p:cNvSpPr>
                <a:spLocks/>
              </p:cNvSpPr>
              <p:nvPr/>
            </p:nvSpPr>
            <p:spPr bwMode="auto">
              <a:xfrm>
                <a:off x="4983163" y="2179638"/>
                <a:ext cx="28575" cy="6350"/>
              </a:xfrm>
              <a:custGeom>
                <a:avLst/>
                <a:gdLst>
                  <a:gd name="T0" fmla="*/ 2147483647 w 89"/>
                  <a:gd name="T1" fmla="*/ 0 h 21"/>
                  <a:gd name="T2" fmla="*/ 2147483647 w 89"/>
                  <a:gd name="T3" fmla="*/ 0 h 21"/>
                  <a:gd name="T4" fmla="*/ 2147483647 w 89"/>
                  <a:gd name="T5" fmla="*/ 2147483647 h 21"/>
                  <a:gd name="T6" fmla="*/ 2147483647 w 89"/>
                  <a:gd name="T7" fmla="*/ 2147483647 h 21"/>
                  <a:gd name="T8" fmla="*/ 2147483647 w 89"/>
                  <a:gd name="T9" fmla="*/ 2147483647 h 21"/>
                  <a:gd name="T10" fmla="*/ 0 w 89"/>
                  <a:gd name="T11" fmla="*/ 2147483647 h 21"/>
                  <a:gd name="T12" fmla="*/ 0 w 89"/>
                  <a:gd name="T13" fmla="*/ 2147483647 h 21"/>
                  <a:gd name="T14" fmla="*/ 0 w 89"/>
                  <a:gd name="T15" fmla="*/ 2147483647 h 21"/>
                  <a:gd name="T16" fmla="*/ 0 w 89"/>
                  <a:gd name="T17" fmla="*/ 2147483647 h 21"/>
                  <a:gd name="T18" fmla="*/ 0 w 89"/>
                  <a:gd name="T19" fmla="*/ 2147483647 h 21"/>
                  <a:gd name="T20" fmla="*/ 2147483647 w 89"/>
                  <a:gd name="T21" fmla="*/ 2147483647 h 21"/>
                  <a:gd name="T22" fmla="*/ 2147483647 w 89"/>
                  <a:gd name="T23" fmla="*/ 2147483647 h 21"/>
                  <a:gd name="T24" fmla="*/ 2147483647 w 89"/>
                  <a:gd name="T25" fmla="*/ 2147483647 h 21"/>
                  <a:gd name="T26" fmla="*/ 2147483647 w 89"/>
                  <a:gd name="T27" fmla="*/ 2147483647 h 21"/>
                  <a:gd name="T28" fmla="*/ 2147483647 w 89"/>
                  <a:gd name="T29" fmla="*/ 2147483647 h 21"/>
                  <a:gd name="T30" fmla="*/ 2147483647 w 89"/>
                  <a:gd name="T31" fmla="*/ 2147483647 h 21"/>
                  <a:gd name="T32" fmla="*/ 2147483647 w 89"/>
                  <a:gd name="T33" fmla="*/ 2147483647 h 21"/>
                  <a:gd name="T34" fmla="*/ 2147483647 w 89"/>
                  <a:gd name="T35" fmla="*/ 2147483647 h 21"/>
                  <a:gd name="T36" fmla="*/ 2147483647 w 89"/>
                  <a:gd name="T37" fmla="*/ 2147483647 h 21"/>
                  <a:gd name="T38" fmla="*/ 2147483647 w 89"/>
                  <a:gd name="T39" fmla="*/ 2147483647 h 21"/>
                  <a:gd name="T40" fmla="*/ 2147483647 w 89"/>
                  <a:gd name="T41" fmla="*/ 2147483647 h 21"/>
                  <a:gd name="T42" fmla="*/ 2147483647 w 89"/>
                  <a:gd name="T43" fmla="*/ 2147483647 h 21"/>
                  <a:gd name="T44" fmla="*/ 2147483647 w 89"/>
                  <a:gd name="T45" fmla="*/ 2147483647 h 21"/>
                  <a:gd name="T46" fmla="*/ 2147483647 w 89"/>
                  <a:gd name="T47" fmla="*/ 2147483647 h 21"/>
                  <a:gd name="T48" fmla="*/ 2147483647 w 89"/>
                  <a:gd name="T49" fmla="*/ 2147483647 h 21"/>
                  <a:gd name="T50" fmla="*/ 2147483647 w 89"/>
                  <a:gd name="T51" fmla="*/ 2147483647 h 21"/>
                  <a:gd name="T52" fmla="*/ 2147483647 w 89"/>
                  <a:gd name="T53" fmla="*/ 2147483647 h 21"/>
                  <a:gd name="T54" fmla="*/ 2147483647 w 89"/>
                  <a:gd name="T55" fmla="*/ 0 h 21"/>
                  <a:gd name="T56" fmla="*/ 2147483647 w 89"/>
                  <a:gd name="T57" fmla="*/ 0 h 21"/>
                  <a:gd name="T58" fmla="*/ 2147483647 w 8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9"/>
                  <a:gd name="T91" fmla="*/ 0 h 21"/>
                  <a:gd name="T92" fmla="*/ 89 w 8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9" h="21">
                    <a:moveTo>
                      <a:pt x="11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74" y="21"/>
                    </a:lnTo>
                    <a:lnTo>
                      <a:pt x="80" y="21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6" y="18"/>
                    </a:lnTo>
                    <a:lnTo>
                      <a:pt x="86" y="15"/>
                    </a:lnTo>
                    <a:lnTo>
                      <a:pt x="89" y="12"/>
                    </a:lnTo>
                    <a:lnTo>
                      <a:pt x="89" y="9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3" y="4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2" name="Line 471"/>
              <p:cNvSpPr>
                <a:spLocks noChangeShapeType="1"/>
              </p:cNvSpPr>
              <p:nvPr/>
            </p:nvSpPr>
            <p:spPr bwMode="auto">
              <a:xfrm>
                <a:off x="5008563" y="2179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3" name="Freeform 472"/>
              <p:cNvSpPr>
                <a:spLocks/>
              </p:cNvSpPr>
              <p:nvPr/>
            </p:nvSpPr>
            <p:spPr bwMode="auto">
              <a:xfrm>
                <a:off x="5005388" y="2179638"/>
                <a:ext cx="14288" cy="6350"/>
              </a:xfrm>
              <a:custGeom>
                <a:avLst/>
                <a:gdLst>
                  <a:gd name="T0" fmla="*/ 2147483647 w 47"/>
                  <a:gd name="T1" fmla="*/ 0 h 21"/>
                  <a:gd name="T2" fmla="*/ 2147483647 w 47"/>
                  <a:gd name="T3" fmla="*/ 0 h 21"/>
                  <a:gd name="T4" fmla="*/ 2147483647 w 47"/>
                  <a:gd name="T5" fmla="*/ 2147483647 h 21"/>
                  <a:gd name="T6" fmla="*/ 2147483647 w 47"/>
                  <a:gd name="T7" fmla="*/ 2147483647 h 21"/>
                  <a:gd name="T8" fmla="*/ 0 w 47"/>
                  <a:gd name="T9" fmla="*/ 2147483647 h 21"/>
                  <a:gd name="T10" fmla="*/ 0 w 47"/>
                  <a:gd name="T11" fmla="*/ 2147483647 h 21"/>
                  <a:gd name="T12" fmla="*/ 0 w 47"/>
                  <a:gd name="T13" fmla="*/ 2147483647 h 21"/>
                  <a:gd name="T14" fmla="*/ 0 w 47"/>
                  <a:gd name="T15" fmla="*/ 2147483647 h 21"/>
                  <a:gd name="T16" fmla="*/ 0 w 47"/>
                  <a:gd name="T17" fmla="*/ 2147483647 h 21"/>
                  <a:gd name="T18" fmla="*/ 0 w 47"/>
                  <a:gd name="T19" fmla="*/ 2147483647 h 21"/>
                  <a:gd name="T20" fmla="*/ 0 w 47"/>
                  <a:gd name="T21" fmla="*/ 2147483647 h 21"/>
                  <a:gd name="T22" fmla="*/ 2147483647 w 47"/>
                  <a:gd name="T23" fmla="*/ 2147483647 h 21"/>
                  <a:gd name="T24" fmla="*/ 2147483647 w 47"/>
                  <a:gd name="T25" fmla="*/ 2147483647 h 21"/>
                  <a:gd name="T26" fmla="*/ 2147483647 w 47"/>
                  <a:gd name="T27" fmla="*/ 2147483647 h 21"/>
                  <a:gd name="T28" fmla="*/ 2147483647 w 47"/>
                  <a:gd name="T29" fmla="*/ 2147483647 h 21"/>
                  <a:gd name="T30" fmla="*/ 2147483647 w 47"/>
                  <a:gd name="T31" fmla="*/ 2147483647 h 21"/>
                  <a:gd name="T32" fmla="*/ 2147483647 w 47"/>
                  <a:gd name="T33" fmla="*/ 2147483647 h 21"/>
                  <a:gd name="T34" fmla="*/ 2147483647 w 47"/>
                  <a:gd name="T35" fmla="*/ 2147483647 h 21"/>
                  <a:gd name="T36" fmla="*/ 2147483647 w 47"/>
                  <a:gd name="T37" fmla="*/ 2147483647 h 21"/>
                  <a:gd name="T38" fmla="*/ 2147483647 w 47"/>
                  <a:gd name="T39" fmla="*/ 2147483647 h 21"/>
                  <a:gd name="T40" fmla="*/ 2147483647 w 47"/>
                  <a:gd name="T41" fmla="*/ 2147483647 h 21"/>
                  <a:gd name="T42" fmla="*/ 2147483647 w 47"/>
                  <a:gd name="T43" fmla="*/ 2147483647 h 21"/>
                  <a:gd name="T44" fmla="*/ 2147483647 w 47"/>
                  <a:gd name="T45" fmla="*/ 2147483647 h 21"/>
                  <a:gd name="T46" fmla="*/ 2147483647 w 47"/>
                  <a:gd name="T47" fmla="*/ 2147483647 h 21"/>
                  <a:gd name="T48" fmla="*/ 2147483647 w 47"/>
                  <a:gd name="T49" fmla="*/ 2147483647 h 21"/>
                  <a:gd name="T50" fmla="*/ 2147483647 w 47"/>
                  <a:gd name="T51" fmla="*/ 2147483647 h 21"/>
                  <a:gd name="T52" fmla="*/ 2147483647 w 47"/>
                  <a:gd name="T53" fmla="*/ 2147483647 h 21"/>
                  <a:gd name="T54" fmla="*/ 2147483647 w 47"/>
                  <a:gd name="T55" fmla="*/ 0 h 21"/>
                  <a:gd name="T56" fmla="*/ 2147483647 w 47"/>
                  <a:gd name="T57" fmla="*/ 0 h 21"/>
                  <a:gd name="T58" fmla="*/ 2147483647 w 4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21"/>
                  <a:gd name="T92" fmla="*/ 47 w 4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21">
                    <a:moveTo>
                      <a:pt x="1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29" y="21"/>
                    </a:lnTo>
                    <a:lnTo>
                      <a:pt x="37" y="21"/>
                    </a:lnTo>
                    <a:lnTo>
                      <a:pt x="41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3" y="15"/>
                    </a:lnTo>
                    <a:lnTo>
                      <a:pt x="43" y="12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4" name="Line 473"/>
              <p:cNvSpPr>
                <a:spLocks noChangeShapeType="1"/>
              </p:cNvSpPr>
              <p:nvPr/>
            </p:nvSpPr>
            <p:spPr bwMode="auto">
              <a:xfrm>
                <a:off x="5016500" y="2179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5" name="Freeform 474"/>
              <p:cNvSpPr>
                <a:spLocks/>
              </p:cNvSpPr>
              <p:nvPr/>
            </p:nvSpPr>
            <p:spPr bwMode="auto">
              <a:xfrm>
                <a:off x="5013325" y="2179638"/>
                <a:ext cx="9525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0 h 21"/>
                  <a:gd name="T4" fmla="*/ 2147483647 w 31"/>
                  <a:gd name="T5" fmla="*/ 2147483647 h 21"/>
                  <a:gd name="T6" fmla="*/ 2147483647 w 31"/>
                  <a:gd name="T7" fmla="*/ 2147483647 h 21"/>
                  <a:gd name="T8" fmla="*/ 0 w 31"/>
                  <a:gd name="T9" fmla="*/ 2147483647 h 21"/>
                  <a:gd name="T10" fmla="*/ 0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0 w 31"/>
                  <a:gd name="T19" fmla="*/ 2147483647 h 21"/>
                  <a:gd name="T20" fmla="*/ 0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2147483647 h 21"/>
                  <a:gd name="T54" fmla="*/ 2147483647 w 31"/>
                  <a:gd name="T55" fmla="*/ 0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8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16" y="21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6" name="Line 475"/>
              <p:cNvSpPr>
                <a:spLocks noChangeShapeType="1"/>
              </p:cNvSpPr>
              <p:nvPr/>
            </p:nvSpPr>
            <p:spPr bwMode="auto">
              <a:xfrm>
                <a:off x="5019675" y="2179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7" name="Freeform 476"/>
              <p:cNvSpPr>
                <a:spLocks/>
              </p:cNvSpPr>
              <p:nvPr/>
            </p:nvSpPr>
            <p:spPr bwMode="auto">
              <a:xfrm>
                <a:off x="5016500" y="2179638"/>
                <a:ext cx="11113" cy="6350"/>
              </a:xfrm>
              <a:custGeom>
                <a:avLst/>
                <a:gdLst>
                  <a:gd name="T0" fmla="*/ 2147483647 w 33"/>
                  <a:gd name="T1" fmla="*/ 0 h 21"/>
                  <a:gd name="T2" fmla="*/ 2147483647 w 33"/>
                  <a:gd name="T3" fmla="*/ 0 h 21"/>
                  <a:gd name="T4" fmla="*/ 2147483647 w 33"/>
                  <a:gd name="T5" fmla="*/ 2147483647 h 21"/>
                  <a:gd name="T6" fmla="*/ 2147483647 w 33"/>
                  <a:gd name="T7" fmla="*/ 2147483647 h 21"/>
                  <a:gd name="T8" fmla="*/ 2147483647 w 33"/>
                  <a:gd name="T9" fmla="*/ 2147483647 h 21"/>
                  <a:gd name="T10" fmla="*/ 2147483647 w 33"/>
                  <a:gd name="T11" fmla="*/ 2147483647 h 21"/>
                  <a:gd name="T12" fmla="*/ 0 w 33"/>
                  <a:gd name="T13" fmla="*/ 2147483647 h 21"/>
                  <a:gd name="T14" fmla="*/ 0 w 33"/>
                  <a:gd name="T15" fmla="*/ 2147483647 h 21"/>
                  <a:gd name="T16" fmla="*/ 0 w 33"/>
                  <a:gd name="T17" fmla="*/ 2147483647 h 21"/>
                  <a:gd name="T18" fmla="*/ 2147483647 w 33"/>
                  <a:gd name="T19" fmla="*/ 2147483647 h 21"/>
                  <a:gd name="T20" fmla="*/ 2147483647 w 33"/>
                  <a:gd name="T21" fmla="*/ 2147483647 h 21"/>
                  <a:gd name="T22" fmla="*/ 2147483647 w 33"/>
                  <a:gd name="T23" fmla="*/ 2147483647 h 21"/>
                  <a:gd name="T24" fmla="*/ 2147483647 w 33"/>
                  <a:gd name="T25" fmla="*/ 2147483647 h 21"/>
                  <a:gd name="T26" fmla="*/ 2147483647 w 33"/>
                  <a:gd name="T27" fmla="*/ 2147483647 h 21"/>
                  <a:gd name="T28" fmla="*/ 2147483647 w 33"/>
                  <a:gd name="T29" fmla="*/ 2147483647 h 21"/>
                  <a:gd name="T30" fmla="*/ 2147483647 w 33"/>
                  <a:gd name="T31" fmla="*/ 2147483647 h 21"/>
                  <a:gd name="T32" fmla="*/ 2147483647 w 33"/>
                  <a:gd name="T33" fmla="*/ 2147483647 h 21"/>
                  <a:gd name="T34" fmla="*/ 2147483647 w 33"/>
                  <a:gd name="T35" fmla="*/ 2147483647 h 21"/>
                  <a:gd name="T36" fmla="*/ 2147483647 w 33"/>
                  <a:gd name="T37" fmla="*/ 2147483647 h 21"/>
                  <a:gd name="T38" fmla="*/ 2147483647 w 33"/>
                  <a:gd name="T39" fmla="*/ 2147483647 h 21"/>
                  <a:gd name="T40" fmla="*/ 2147483647 w 33"/>
                  <a:gd name="T41" fmla="*/ 2147483647 h 21"/>
                  <a:gd name="T42" fmla="*/ 2147483647 w 33"/>
                  <a:gd name="T43" fmla="*/ 2147483647 h 21"/>
                  <a:gd name="T44" fmla="*/ 2147483647 w 33"/>
                  <a:gd name="T45" fmla="*/ 2147483647 h 21"/>
                  <a:gd name="T46" fmla="*/ 2147483647 w 33"/>
                  <a:gd name="T47" fmla="*/ 2147483647 h 21"/>
                  <a:gd name="T48" fmla="*/ 2147483647 w 33"/>
                  <a:gd name="T49" fmla="*/ 2147483647 h 21"/>
                  <a:gd name="T50" fmla="*/ 2147483647 w 33"/>
                  <a:gd name="T51" fmla="*/ 2147483647 h 21"/>
                  <a:gd name="T52" fmla="*/ 2147483647 w 33"/>
                  <a:gd name="T53" fmla="*/ 2147483647 h 21"/>
                  <a:gd name="T54" fmla="*/ 2147483647 w 33"/>
                  <a:gd name="T55" fmla="*/ 0 h 21"/>
                  <a:gd name="T56" fmla="*/ 2147483647 w 33"/>
                  <a:gd name="T57" fmla="*/ 0 h 21"/>
                  <a:gd name="T58" fmla="*/ 2147483647 w 3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1"/>
                  <a:gd name="T92" fmla="*/ 33 w 3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1">
                    <a:moveTo>
                      <a:pt x="12" y="0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8" y="21"/>
                    </a:lnTo>
                    <a:lnTo>
                      <a:pt x="27" y="21"/>
                    </a:lnTo>
                    <a:lnTo>
                      <a:pt x="29" y="18"/>
                    </a:lnTo>
                    <a:lnTo>
                      <a:pt x="33" y="15"/>
                    </a:lnTo>
                    <a:lnTo>
                      <a:pt x="33" y="12"/>
                    </a:lnTo>
                    <a:lnTo>
                      <a:pt x="33" y="9"/>
                    </a:lnTo>
                    <a:lnTo>
                      <a:pt x="33" y="6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8" name="Line 477"/>
              <p:cNvSpPr>
                <a:spLocks noChangeShapeType="1"/>
              </p:cNvSpPr>
              <p:nvPr/>
            </p:nvSpPr>
            <p:spPr bwMode="auto">
              <a:xfrm>
                <a:off x="5024438" y="2179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9" name="Freeform 478"/>
              <p:cNvSpPr>
                <a:spLocks/>
              </p:cNvSpPr>
              <p:nvPr/>
            </p:nvSpPr>
            <p:spPr bwMode="auto">
              <a:xfrm>
                <a:off x="5019675" y="2179638"/>
                <a:ext cx="23813" cy="6350"/>
              </a:xfrm>
              <a:custGeom>
                <a:avLst/>
                <a:gdLst>
                  <a:gd name="T0" fmla="*/ 2147483647 w 72"/>
                  <a:gd name="T1" fmla="*/ 0 h 21"/>
                  <a:gd name="T2" fmla="*/ 2147483647 w 72"/>
                  <a:gd name="T3" fmla="*/ 0 h 21"/>
                  <a:gd name="T4" fmla="*/ 2147483647 w 72"/>
                  <a:gd name="T5" fmla="*/ 2147483647 h 21"/>
                  <a:gd name="T6" fmla="*/ 2147483647 w 72"/>
                  <a:gd name="T7" fmla="*/ 2147483647 h 21"/>
                  <a:gd name="T8" fmla="*/ 2147483647 w 72"/>
                  <a:gd name="T9" fmla="*/ 2147483647 h 21"/>
                  <a:gd name="T10" fmla="*/ 2147483647 w 72"/>
                  <a:gd name="T11" fmla="*/ 2147483647 h 21"/>
                  <a:gd name="T12" fmla="*/ 0 w 72"/>
                  <a:gd name="T13" fmla="*/ 2147483647 h 21"/>
                  <a:gd name="T14" fmla="*/ 0 w 72"/>
                  <a:gd name="T15" fmla="*/ 2147483647 h 21"/>
                  <a:gd name="T16" fmla="*/ 0 w 72"/>
                  <a:gd name="T17" fmla="*/ 2147483647 h 21"/>
                  <a:gd name="T18" fmla="*/ 2147483647 w 72"/>
                  <a:gd name="T19" fmla="*/ 2147483647 h 21"/>
                  <a:gd name="T20" fmla="*/ 2147483647 w 72"/>
                  <a:gd name="T21" fmla="*/ 2147483647 h 21"/>
                  <a:gd name="T22" fmla="*/ 2147483647 w 72"/>
                  <a:gd name="T23" fmla="*/ 2147483647 h 21"/>
                  <a:gd name="T24" fmla="*/ 2147483647 w 72"/>
                  <a:gd name="T25" fmla="*/ 2147483647 h 21"/>
                  <a:gd name="T26" fmla="*/ 2147483647 w 72"/>
                  <a:gd name="T27" fmla="*/ 2147483647 h 21"/>
                  <a:gd name="T28" fmla="*/ 2147483647 w 72"/>
                  <a:gd name="T29" fmla="*/ 2147483647 h 21"/>
                  <a:gd name="T30" fmla="*/ 2147483647 w 72"/>
                  <a:gd name="T31" fmla="*/ 2147483647 h 21"/>
                  <a:gd name="T32" fmla="*/ 2147483647 w 72"/>
                  <a:gd name="T33" fmla="*/ 2147483647 h 21"/>
                  <a:gd name="T34" fmla="*/ 2147483647 w 72"/>
                  <a:gd name="T35" fmla="*/ 2147483647 h 21"/>
                  <a:gd name="T36" fmla="*/ 2147483647 w 72"/>
                  <a:gd name="T37" fmla="*/ 2147483647 h 21"/>
                  <a:gd name="T38" fmla="*/ 2147483647 w 72"/>
                  <a:gd name="T39" fmla="*/ 2147483647 h 21"/>
                  <a:gd name="T40" fmla="*/ 2147483647 w 72"/>
                  <a:gd name="T41" fmla="*/ 2147483647 h 21"/>
                  <a:gd name="T42" fmla="*/ 2147483647 w 72"/>
                  <a:gd name="T43" fmla="*/ 2147483647 h 21"/>
                  <a:gd name="T44" fmla="*/ 2147483647 w 72"/>
                  <a:gd name="T45" fmla="*/ 2147483647 h 21"/>
                  <a:gd name="T46" fmla="*/ 2147483647 w 72"/>
                  <a:gd name="T47" fmla="*/ 2147483647 h 21"/>
                  <a:gd name="T48" fmla="*/ 2147483647 w 72"/>
                  <a:gd name="T49" fmla="*/ 2147483647 h 21"/>
                  <a:gd name="T50" fmla="*/ 2147483647 w 72"/>
                  <a:gd name="T51" fmla="*/ 2147483647 h 21"/>
                  <a:gd name="T52" fmla="*/ 2147483647 w 72"/>
                  <a:gd name="T53" fmla="*/ 2147483647 h 21"/>
                  <a:gd name="T54" fmla="*/ 2147483647 w 72"/>
                  <a:gd name="T55" fmla="*/ 0 h 21"/>
                  <a:gd name="T56" fmla="*/ 2147483647 w 72"/>
                  <a:gd name="T57" fmla="*/ 0 h 21"/>
                  <a:gd name="T58" fmla="*/ 2147483647 w 7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1"/>
                  <a:gd name="T92" fmla="*/ 72 w 7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62" y="21"/>
                    </a:lnTo>
                    <a:lnTo>
                      <a:pt x="66" y="21"/>
                    </a:lnTo>
                    <a:lnTo>
                      <a:pt x="70" y="18"/>
                    </a:lnTo>
                    <a:lnTo>
                      <a:pt x="72" y="18"/>
                    </a:lnTo>
                    <a:lnTo>
                      <a:pt x="72" y="15"/>
                    </a:lnTo>
                    <a:lnTo>
                      <a:pt x="72" y="12"/>
                    </a:lnTo>
                    <a:lnTo>
                      <a:pt x="72" y="9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0" name="Line 479"/>
              <p:cNvSpPr>
                <a:spLocks noChangeShapeType="1"/>
              </p:cNvSpPr>
              <p:nvPr/>
            </p:nvSpPr>
            <p:spPr bwMode="auto">
              <a:xfrm>
                <a:off x="5040313" y="2179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1" name="Freeform 480"/>
              <p:cNvSpPr>
                <a:spLocks/>
              </p:cNvSpPr>
              <p:nvPr/>
            </p:nvSpPr>
            <p:spPr bwMode="auto">
              <a:xfrm>
                <a:off x="5037138" y="2179638"/>
                <a:ext cx="11113" cy="6350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2147483647 h 21"/>
                  <a:gd name="T6" fmla="*/ 2147483647 w 35"/>
                  <a:gd name="T7" fmla="*/ 2147483647 h 21"/>
                  <a:gd name="T8" fmla="*/ 2147483647 w 35"/>
                  <a:gd name="T9" fmla="*/ 2147483647 h 21"/>
                  <a:gd name="T10" fmla="*/ 2147483647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2147483647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2147483647 h 21"/>
                  <a:gd name="T52" fmla="*/ 2147483647 w 35"/>
                  <a:gd name="T53" fmla="*/ 2147483647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12" y="0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20" y="21"/>
                    </a:lnTo>
                    <a:lnTo>
                      <a:pt x="26" y="21"/>
                    </a:lnTo>
                    <a:lnTo>
                      <a:pt x="29" y="21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5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2" name="Line 481"/>
              <p:cNvSpPr>
                <a:spLocks noChangeShapeType="1"/>
              </p:cNvSpPr>
              <p:nvPr/>
            </p:nvSpPr>
            <p:spPr bwMode="auto">
              <a:xfrm>
                <a:off x="5045075" y="2179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3" name="Freeform 482"/>
              <p:cNvSpPr>
                <a:spLocks/>
              </p:cNvSpPr>
              <p:nvPr/>
            </p:nvSpPr>
            <p:spPr bwMode="auto">
              <a:xfrm>
                <a:off x="5041900" y="2179638"/>
                <a:ext cx="9525" cy="6350"/>
              </a:xfrm>
              <a:custGeom>
                <a:avLst/>
                <a:gdLst>
                  <a:gd name="T0" fmla="*/ 2147483647 w 33"/>
                  <a:gd name="T1" fmla="*/ 0 h 21"/>
                  <a:gd name="T2" fmla="*/ 2147483647 w 33"/>
                  <a:gd name="T3" fmla="*/ 0 h 21"/>
                  <a:gd name="T4" fmla="*/ 2147483647 w 33"/>
                  <a:gd name="T5" fmla="*/ 2147483647 h 21"/>
                  <a:gd name="T6" fmla="*/ 2147483647 w 33"/>
                  <a:gd name="T7" fmla="*/ 2147483647 h 21"/>
                  <a:gd name="T8" fmla="*/ 2147483647 w 33"/>
                  <a:gd name="T9" fmla="*/ 2147483647 h 21"/>
                  <a:gd name="T10" fmla="*/ 0 w 33"/>
                  <a:gd name="T11" fmla="*/ 2147483647 h 21"/>
                  <a:gd name="T12" fmla="*/ 0 w 33"/>
                  <a:gd name="T13" fmla="*/ 2147483647 h 21"/>
                  <a:gd name="T14" fmla="*/ 0 w 33"/>
                  <a:gd name="T15" fmla="*/ 2147483647 h 21"/>
                  <a:gd name="T16" fmla="*/ 0 w 33"/>
                  <a:gd name="T17" fmla="*/ 2147483647 h 21"/>
                  <a:gd name="T18" fmla="*/ 0 w 33"/>
                  <a:gd name="T19" fmla="*/ 2147483647 h 21"/>
                  <a:gd name="T20" fmla="*/ 2147483647 w 33"/>
                  <a:gd name="T21" fmla="*/ 2147483647 h 21"/>
                  <a:gd name="T22" fmla="*/ 2147483647 w 33"/>
                  <a:gd name="T23" fmla="*/ 2147483647 h 21"/>
                  <a:gd name="T24" fmla="*/ 2147483647 w 33"/>
                  <a:gd name="T25" fmla="*/ 2147483647 h 21"/>
                  <a:gd name="T26" fmla="*/ 2147483647 w 33"/>
                  <a:gd name="T27" fmla="*/ 2147483647 h 21"/>
                  <a:gd name="T28" fmla="*/ 2147483647 w 33"/>
                  <a:gd name="T29" fmla="*/ 2147483647 h 21"/>
                  <a:gd name="T30" fmla="*/ 2147483647 w 33"/>
                  <a:gd name="T31" fmla="*/ 2147483647 h 21"/>
                  <a:gd name="T32" fmla="*/ 2147483647 w 33"/>
                  <a:gd name="T33" fmla="*/ 2147483647 h 21"/>
                  <a:gd name="T34" fmla="*/ 2147483647 w 33"/>
                  <a:gd name="T35" fmla="*/ 2147483647 h 21"/>
                  <a:gd name="T36" fmla="*/ 2147483647 w 33"/>
                  <a:gd name="T37" fmla="*/ 2147483647 h 21"/>
                  <a:gd name="T38" fmla="*/ 2147483647 w 33"/>
                  <a:gd name="T39" fmla="*/ 2147483647 h 21"/>
                  <a:gd name="T40" fmla="*/ 2147483647 w 33"/>
                  <a:gd name="T41" fmla="*/ 2147483647 h 21"/>
                  <a:gd name="T42" fmla="*/ 2147483647 w 33"/>
                  <a:gd name="T43" fmla="*/ 2147483647 h 21"/>
                  <a:gd name="T44" fmla="*/ 2147483647 w 33"/>
                  <a:gd name="T45" fmla="*/ 2147483647 h 21"/>
                  <a:gd name="T46" fmla="*/ 2147483647 w 33"/>
                  <a:gd name="T47" fmla="*/ 2147483647 h 21"/>
                  <a:gd name="T48" fmla="*/ 2147483647 w 33"/>
                  <a:gd name="T49" fmla="*/ 2147483647 h 21"/>
                  <a:gd name="T50" fmla="*/ 2147483647 w 33"/>
                  <a:gd name="T51" fmla="*/ 2147483647 h 21"/>
                  <a:gd name="T52" fmla="*/ 2147483647 w 33"/>
                  <a:gd name="T53" fmla="*/ 2147483647 h 21"/>
                  <a:gd name="T54" fmla="*/ 2147483647 w 33"/>
                  <a:gd name="T55" fmla="*/ 0 h 21"/>
                  <a:gd name="T56" fmla="*/ 2147483647 w 33"/>
                  <a:gd name="T57" fmla="*/ 0 h 21"/>
                  <a:gd name="T58" fmla="*/ 2147483647 w 3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1"/>
                  <a:gd name="T92" fmla="*/ 33 w 3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1">
                    <a:moveTo>
                      <a:pt x="10" y="0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9" y="18"/>
                    </a:lnTo>
                    <a:lnTo>
                      <a:pt x="33" y="15"/>
                    </a:lnTo>
                    <a:lnTo>
                      <a:pt x="33" y="12"/>
                    </a:lnTo>
                    <a:lnTo>
                      <a:pt x="33" y="9"/>
                    </a:lnTo>
                    <a:lnTo>
                      <a:pt x="33" y="6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4" name="Line 483"/>
              <p:cNvSpPr>
                <a:spLocks noChangeShapeType="1"/>
              </p:cNvSpPr>
              <p:nvPr/>
            </p:nvSpPr>
            <p:spPr bwMode="auto">
              <a:xfrm>
                <a:off x="5051425" y="21828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5" name="Freeform 484"/>
              <p:cNvSpPr>
                <a:spLocks/>
              </p:cNvSpPr>
              <p:nvPr/>
            </p:nvSpPr>
            <p:spPr bwMode="auto">
              <a:xfrm>
                <a:off x="5045075" y="2179638"/>
                <a:ext cx="6350" cy="14288"/>
              </a:xfrm>
              <a:custGeom>
                <a:avLst/>
                <a:gdLst>
                  <a:gd name="T0" fmla="*/ 2147483647 w 21"/>
                  <a:gd name="T1" fmla="*/ 2147483647 h 49"/>
                  <a:gd name="T2" fmla="*/ 2147483647 w 21"/>
                  <a:gd name="T3" fmla="*/ 2147483647 h 49"/>
                  <a:gd name="T4" fmla="*/ 2147483647 w 21"/>
                  <a:gd name="T5" fmla="*/ 2147483647 h 49"/>
                  <a:gd name="T6" fmla="*/ 2147483647 w 21"/>
                  <a:gd name="T7" fmla="*/ 2147483647 h 49"/>
                  <a:gd name="T8" fmla="*/ 2147483647 w 21"/>
                  <a:gd name="T9" fmla="*/ 2147483647 h 49"/>
                  <a:gd name="T10" fmla="*/ 2147483647 w 21"/>
                  <a:gd name="T11" fmla="*/ 2147483647 h 49"/>
                  <a:gd name="T12" fmla="*/ 2147483647 w 21"/>
                  <a:gd name="T13" fmla="*/ 0 h 49"/>
                  <a:gd name="T14" fmla="*/ 2147483647 w 21"/>
                  <a:gd name="T15" fmla="*/ 0 h 49"/>
                  <a:gd name="T16" fmla="*/ 2147483647 w 21"/>
                  <a:gd name="T17" fmla="*/ 0 h 49"/>
                  <a:gd name="T18" fmla="*/ 2147483647 w 21"/>
                  <a:gd name="T19" fmla="*/ 2147483647 h 49"/>
                  <a:gd name="T20" fmla="*/ 2147483647 w 21"/>
                  <a:gd name="T21" fmla="*/ 2147483647 h 49"/>
                  <a:gd name="T22" fmla="*/ 2147483647 w 21"/>
                  <a:gd name="T23" fmla="*/ 2147483647 h 49"/>
                  <a:gd name="T24" fmla="*/ 2147483647 w 21"/>
                  <a:gd name="T25" fmla="*/ 2147483647 h 49"/>
                  <a:gd name="T26" fmla="*/ 0 w 21"/>
                  <a:gd name="T27" fmla="*/ 2147483647 h 49"/>
                  <a:gd name="T28" fmla="*/ 0 w 21"/>
                  <a:gd name="T29" fmla="*/ 2147483647 h 49"/>
                  <a:gd name="T30" fmla="*/ 0 w 21"/>
                  <a:gd name="T31" fmla="*/ 2147483647 h 49"/>
                  <a:gd name="T32" fmla="*/ 2147483647 w 21"/>
                  <a:gd name="T33" fmla="*/ 2147483647 h 49"/>
                  <a:gd name="T34" fmla="*/ 2147483647 w 21"/>
                  <a:gd name="T35" fmla="*/ 2147483647 h 49"/>
                  <a:gd name="T36" fmla="*/ 2147483647 w 21"/>
                  <a:gd name="T37" fmla="*/ 2147483647 h 49"/>
                  <a:gd name="T38" fmla="*/ 2147483647 w 21"/>
                  <a:gd name="T39" fmla="*/ 2147483647 h 49"/>
                  <a:gd name="T40" fmla="*/ 2147483647 w 21"/>
                  <a:gd name="T41" fmla="*/ 2147483647 h 49"/>
                  <a:gd name="T42" fmla="*/ 2147483647 w 21"/>
                  <a:gd name="T43" fmla="*/ 2147483647 h 49"/>
                  <a:gd name="T44" fmla="*/ 2147483647 w 21"/>
                  <a:gd name="T45" fmla="*/ 2147483647 h 49"/>
                  <a:gd name="T46" fmla="*/ 2147483647 w 21"/>
                  <a:gd name="T47" fmla="*/ 2147483647 h 49"/>
                  <a:gd name="T48" fmla="*/ 2147483647 w 21"/>
                  <a:gd name="T49" fmla="*/ 2147483647 h 49"/>
                  <a:gd name="T50" fmla="*/ 2147483647 w 21"/>
                  <a:gd name="T51" fmla="*/ 2147483647 h 49"/>
                  <a:gd name="T52" fmla="*/ 2147483647 w 21"/>
                  <a:gd name="T53" fmla="*/ 2147483647 h 49"/>
                  <a:gd name="T54" fmla="*/ 2147483647 w 21"/>
                  <a:gd name="T55" fmla="*/ 2147483647 h 49"/>
                  <a:gd name="T56" fmla="*/ 2147483647 w 21"/>
                  <a:gd name="T57" fmla="*/ 2147483647 h 49"/>
                  <a:gd name="T58" fmla="*/ 2147483647 w 21"/>
                  <a:gd name="T59" fmla="*/ 2147483647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9"/>
                  <a:gd name="T92" fmla="*/ 21 w 21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9">
                    <a:moveTo>
                      <a:pt x="21" y="12"/>
                    </a:moveTo>
                    <a:lnTo>
                      <a:pt x="21" y="9"/>
                    </a:lnTo>
                    <a:lnTo>
                      <a:pt x="21" y="6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3" y="44"/>
                    </a:lnTo>
                    <a:lnTo>
                      <a:pt x="3" y="47"/>
                    </a:lnTo>
                    <a:lnTo>
                      <a:pt x="6" y="47"/>
                    </a:lnTo>
                    <a:lnTo>
                      <a:pt x="9" y="49"/>
                    </a:lnTo>
                    <a:lnTo>
                      <a:pt x="11" y="49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1" y="41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6" name="Line 485"/>
              <p:cNvSpPr>
                <a:spLocks noChangeShapeType="1"/>
              </p:cNvSpPr>
              <p:nvPr/>
            </p:nvSpPr>
            <p:spPr bwMode="auto">
              <a:xfrm>
                <a:off x="5048250" y="21875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7" name="Freeform 486"/>
              <p:cNvSpPr>
                <a:spLocks/>
              </p:cNvSpPr>
              <p:nvPr/>
            </p:nvSpPr>
            <p:spPr bwMode="auto">
              <a:xfrm>
                <a:off x="5045075" y="2187576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0 h 20"/>
                  <a:gd name="T6" fmla="*/ 2147483647 w 35"/>
                  <a:gd name="T7" fmla="*/ 2147483647 h 20"/>
                  <a:gd name="T8" fmla="*/ 2147483647 w 35"/>
                  <a:gd name="T9" fmla="*/ 2147483647 h 20"/>
                  <a:gd name="T10" fmla="*/ 2147483647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2147483647 w 35"/>
                  <a:gd name="T19" fmla="*/ 2147483647 h 20"/>
                  <a:gd name="T20" fmla="*/ 2147483647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0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21" y="20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32" y="15"/>
                    </a:lnTo>
                    <a:lnTo>
                      <a:pt x="32" y="12"/>
                    </a:lnTo>
                    <a:lnTo>
                      <a:pt x="35" y="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8" name="Line 487"/>
              <p:cNvSpPr>
                <a:spLocks noChangeShapeType="1"/>
              </p:cNvSpPr>
              <p:nvPr/>
            </p:nvSpPr>
            <p:spPr bwMode="auto">
              <a:xfrm>
                <a:off x="5053013" y="21875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9" name="Freeform 488"/>
              <p:cNvSpPr>
                <a:spLocks/>
              </p:cNvSpPr>
              <p:nvPr/>
            </p:nvSpPr>
            <p:spPr bwMode="auto">
              <a:xfrm>
                <a:off x="5049838" y="2187576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0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0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5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0" name="Line 489"/>
              <p:cNvSpPr>
                <a:spLocks noChangeShapeType="1"/>
              </p:cNvSpPr>
              <p:nvPr/>
            </p:nvSpPr>
            <p:spPr bwMode="auto">
              <a:xfrm>
                <a:off x="5059363" y="21907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1" name="Freeform 490"/>
              <p:cNvSpPr>
                <a:spLocks/>
              </p:cNvSpPr>
              <p:nvPr/>
            </p:nvSpPr>
            <p:spPr bwMode="auto">
              <a:xfrm>
                <a:off x="5053013" y="2187576"/>
                <a:ext cx="6350" cy="15875"/>
              </a:xfrm>
              <a:custGeom>
                <a:avLst/>
                <a:gdLst>
                  <a:gd name="T0" fmla="*/ 2147483647 w 19"/>
                  <a:gd name="T1" fmla="*/ 2147483647 h 47"/>
                  <a:gd name="T2" fmla="*/ 2147483647 w 19"/>
                  <a:gd name="T3" fmla="*/ 2147483647 h 47"/>
                  <a:gd name="T4" fmla="*/ 2147483647 w 19"/>
                  <a:gd name="T5" fmla="*/ 2147483647 h 47"/>
                  <a:gd name="T6" fmla="*/ 2147483647 w 19"/>
                  <a:gd name="T7" fmla="*/ 2147483647 h 47"/>
                  <a:gd name="T8" fmla="*/ 2147483647 w 19"/>
                  <a:gd name="T9" fmla="*/ 2147483647 h 47"/>
                  <a:gd name="T10" fmla="*/ 2147483647 w 19"/>
                  <a:gd name="T11" fmla="*/ 0 h 47"/>
                  <a:gd name="T12" fmla="*/ 2147483647 w 19"/>
                  <a:gd name="T13" fmla="*/ 0 h 47"/>
                  <a:gd name="T14" fmla="*/ 2147483647 w 19"/>
                  <a:gd name="T15" fmla="*/ 0 h 47"/>
                  <a:gd name="T16" fmla="*/ 2147483647 w 19"/>
                  <a:gd name="T17" fmla="*/ 0 h 47"/>
                  <a:gd name="T18" fmla="*/ 2147483647 w 19"/>
                  <a:gd name="T19" fmla="*/ 0 h 47"/>
                  <a:gd name="T20" fmla="*/ 2147483647 w 19"/>
                  <a:gd name="T21" fmla="*/ 2147483647 h 47"/>
                  <a:gd name="T22" fmla="*/ 2147483647 w 19"/>
                  <a:gd name="T23" fmla="*/ 2147483647 h 47"/>
                  <a:gd name="T24" fmla="*/ 0 w 19"/>
                  <a:gd name="T25" fmla="*/ 2147483647 h 47"/>
                  <a:gd name="T26" fmla="*/ 0 w 19"/>
                  <a:gd name="T27" fmla="*/ 2147483647 h 47"/>
                  <a:gd name="T28" fmla="*/ 0 w 19"/>
                  <a:gd name="T29" fmla="*/ 2147483647 h 47"/>
                  <a:gd name="T30" fmla="*/ 0 w 19"/>
                  <a:gd name="T31" fmla="*/ 2147483647 h 47"/>
                  <a:gd name="T32" fmla="*/ 0 w 19"/>
                  <a:gd name="T33" fmla="*/ 2147483647 h 47"/>
                  <a:gd name="T34" fmla="*/ 2147483647 w 19"/>
                  <a:gd name="T35" fmla="*/ 2147483647 h 47"/>
                  <a:gd name="T36" fmla="*/ 2147483647 w 19"/>
                  <a:gd name="T37" fmla="*/ 2147483647 h 47"/>
                  <a:gd name="T38" fmla="*/ 2147483647 w 19"/>
                  <a:gd name="T39" fmla="*/ 2147483647 h 47"/>
                  <a:gd name="T40" fmla="*/ 2147483647 w 19"/>
                  <a:gd name="T41" fmla="*/ 2147483647 h 47"/>
                  <a:gd name="T42" fmla="*/ 2147483647 w 19"/>
                  <a:gd name="T43" fmla="*/ 2147483647 h 47"/>
                  <a:gd name="T44" fmla="*/ 2147483647 w 19"/>
                  <a:gd name="T45" fmla="*/ 2147483647 h 47"/>
                  <a:gd name="T46" fmla="*/ 2147483647 w 19"/>
                  <a:gd name="T47" fmla="*/ 2147483647 h 47"/>
                  <a:gd name="T48" fmla="*/ 2147483647 w 19"/>
                  <a:gd name="T49" fmla="*/ 2147483647 h 47"/>
                  <a:gd name="T50" fmla="*/ 2147483647 w 19"/>
                  <a:gd name="T51" fmla="*/ 2147483647 h 47"/>
                  <a:gd name="T52" fmla="*/ 2147483647 w 19"/>
                  <a:gd name="T53" fmla="*/ 2147483647 h 47"/>
                  <a:gd name="T54" fmla="*/ 2147483647 w 19"/>
                  <a:gd name="T55" fmla="*/ 2147483647 h 47"/>
                  <a:gd name="T56" fmla="*/ 2147483647 w 19"/>
                  <a:gd name="T57" fmla="*/ 2147483647 h 47"/>
                  <a:gd name="T58" fmla="*/ 2147483647 w 19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7"/>
                  <a:gd name="T92" fmla="*/ 19 w 19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7">
                    <a:moveTo>
                      <a:pt x="19" y="9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3"/>
                    </a:lnTo>
                    <a:lnTo>
                      <a:pt x="2" y="47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7" y="47"/>
                    </a:lnTo>
                    <a:lnTo>
                      <a:pt x="17" y="43"/>
                    </a:lnTo>
                    <a:lnTo>
                      <a:pt x="19" y="41"/>
                    </a:lnTo>
                    <a:lnTo>
                      <a:pt x="19" y="37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2" name="Line 491"/>
              <p:cNvSpPr>
                <a:spLocks noChangeShapeType="1"/>
              </p:cNvSpPr>
              <p:nvPr/>
            </p:nvSpPr>
            <p:spPr bwMode="auto">
              <a:xfrm>
                <a:off x="5056188" y="21971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3" name="Freeform 492"/>
              <p:cNvSpPr>
                <a:spLocks/>
              </p:cNvSpPr>
              <p:nvPr/>
            </p:nvSpPr>
            <p:spPr bwMode="auto">
              <a:xfrm>
                <a:off x="5053013" y="2197101"/>
                <a:ext cx="11113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0 h 21"/>
                  <a:gd name="T4" fmla="*/ 2147483647 w 31"/>
                  <a:gd name="T5" fmla="*/ 2147483647 h 21"/>
                  <a:gd name="T6" fmla="*/ 2147483647 w 31"/>
                  <a:gd name="T7" fmla="*/ 2147483647 h 21"/>
                  <a:gd name="T8" fmla="*/ 2147483647 w 31"/>
                  <a:gd name="T9" fmla="*/ 2147483647 h 21"/>
                  <a:gd name="T10" fmla="*/ 0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0 w 31"/>
                  <a:gd name="T19" fmla="*/ 2147483647 h 21"/>
                  <a:gd name="T20" fmla="*/ 2147483647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2147483647 h 21"/>
                  <a:gd name="T54" fmla="*/ 2147483647 w 31"/>
                  <a:gd name="T55" fmla="*/ 0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8" y="0"/>
                    </a:moveTo>
                    <a:lnTo>
                      <a:pt x="8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9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1"/>
                    </a:lnTo>
                    <a:lnTo>
                      <a:pt x="29" y="17"/>
                    </a:lnTo>
                    <a:lnTo>
                      <a:pt x="31" y="15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4" name="Line 493"/>
              <p:cNvSpPr>
                <a:spLocks noChangeShapeType="1"/>
              </p:cNvSpPr>
              <p:nvPr/>
            </p:nvSpPr>
            <p:spPr bwMode="auto">
              <a:xfrm>
                <a:off x="5060950" y="21971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5" name="Freeform 494"/>
              <p:cNvSpPr>
                <a:spLocks/>
              </p:cNvSpPr>
              <p:nvPr/>
            </p:nvSpPr>
            <p:spPr bwMode="auto">
              <a:xfrm>
                <a:off x="5057775" y="2197101"/>
                <a:ext cx="6350" cy="6350"/>
              </a:xfrm>
              <a:custGeom>
                <a:avLst/>
                <a:gdLst>
                  <a:gd name="T0" fmla="*/ 2147483647 w 20"/>
                  <a:gd name="T1" fmla="*/ 0 h 21"/>
                  <a:gd name="T2" fmla="*/ 2147483647 w 20"/>
                  <a:gd name="T3" fmla="*/ 0 h 21"/>
                  <a:gd name="T4" fmla="*/ 2147483647 w 20"/>
                  <a:gd name="T5" fmla="*/ 2147483647 h 21"/>
                  <a:gd name="T6" fmla="*/ 2147483647 w 20"/>
                  <a:gd name="T7" fmla="*/ 2147483647 h 21"/>
                  <a:gd name="T8" fmla="*/ 2147483647 w 20"/>
                  <a:gd name="T9" fmla="*/ 2147483647 h 21"/>
                  <a:gd name="T10" fmla="*/ 0 w 20"/>
                  <a:gd name="T11" fmla="*/ 2147483647 h 21"/>
                  <a:gd name="T12" fmla="*/ 0 w 20"/>
                  <a:gd name="T13" fmla="*/ 2147483647 h 21"/>
                  <a:gd name="T14" fmla="*/ 0 w 20"/>
                  <a:gd name="T15" fmla="*/ 2147483647 h 21"/>
                  <a:gd name="T16" fmla="*/ 0 w 20"/>
                  <a:gd name="T17" fmla="*/ 2147483647 h 21"/>
                  <a:gd name="T18" fmla="*/ 0 w 20"/>
                  <a:gd name="T19" fmla="*/ 2147483647 h 21"/>
                  <a:gd name="T20" fmla="*/ 2147483647 w 20"/>
                  <a:gd name="T21" fmla="*/ 2147483647 h 21"/>
                  <a:gd name="T22" fmla="*/ 2147483647 w 20"/>
                  <a:gd name="T23" fmla="*/ 2147483647 h 21"/>
                  <a:gd name="T24" fmla="*/ 2147483647 w 20"/>
                  <a:gd name="T25" fmla="*/ 2147483647 h 21"/>
                  <a:gd name="T26" fmla="*/ 2147483647 w 20"/>
                  <a:gd name="T27" fmla="*/ 2147483647 h 21"/>
                  <a:gd name="T28" fmla="*/ 2147483647 w 20"/>
                  <a:gd name="T29" fmla="*/ 2147483647 h 21"/>
                  <a:gd name="T30" fmla="*/ 2147483647 w 20"/>
                  <a:gd name="T31" fmla="*/ 2147483647 h 21"/>
                  <a:gd name="T32" fmla="*/ 2147483647 w 20"/>
                  <a:gd name="T33" fmla="*/ 2147483647 h 21"/>
                  <a:gd name="T34" fmla="*/ 2147483647 w 20"/>
                  <a:gd name="T35" fmla="*/ 2147483647 h 21"/>
                  <a:gd name="T36" fmla="*/ 2147483647 w 20"/>
                  <a:gd name="T37" fmla="*/ 2147483647 h 21"/>
                  <a:gd name="T38" fmla="*/ 2147483647 w 20"/>
                  <a:gd name="T39" fmla="*/ 2147483647 h 21"/>
                  <a:gd name="T40" fmla="*/ 2147483647 w 20"/>
                  <a:gd name="T41" fmla="*/ 2147483647 h 21"/>
                  <a:gd name="T42" fmla="*/ 2147483647 w 20"/>
                  <a:gd name="T43" fmla="*/ 2147483647 h 21"/>
                  <a:gd name="T44" fmla="*/ 2147483647 w 20"/>
                  <a:gd name="T45" fmla="*/ 2147483647 h 21"/>
                  <a:gd name="T46" fmla="*/ 2147483647 w 20"/>
                  <a:gd name="T47" fmla="*/ 2147483647 h 21"/>
                  <a:gd name="T48" fmla="*/ 2147483647 w 20"/>
                  <a:gd name="T49" fmla="*/ 2147483647 h 21"/>
                  <a:gd name="T50" fmla="*/ 2147483647 w 20"/>
                  <a:gd name="T51" fmla="*/ 2147483647 h 21"/>
                  <a:gd name="T52" fmla="*/ 2147483647 w 20"/>
                  <a:gd name="T53" fmla="*/ 2147483647 h 21"/>
                  <a:gd name="T54" fmla="*/ 2147483647 w 20"/>
                  <a:gd name="T55" fmla="*/ 0 h 21"/>
                  <a:gd name="T56" fmla="*/ 2147483647 w 20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1"/>
                  <a:gd name="T89" fmla="*/ 20 w 20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4" y="21"/>
                    </a:lnTo>
                    <a:lnTo>
                      <a:pt x="18" y="21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6" name="Line 495"/>
              <p:cNvSpPr>
                <a:spLocks noChangeShapeType="1"/>
              </p:cNvSpPr>
              <p:nvPr/>
            </p:nvSpPr>
            <p:spPr bwMode="auto">
              <a:xfrm>
                <a:off x="5064125" y="22002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7" name="Freeform 496"/>
              <p:cNvSpPr>
                <a:spLocks/>
              </p:cNvSpPr>
              <p:nvPr/>
            </p:nvSpPr>
            <p:spPr bwMode="auto">
              <a:xfrm>
                <a:off x="5057775" y="2197101"/>
                <a:ext cx="6350" cy="15875"/>
              </a:xfrm>
              <a:custGeom>
                <a:avLst/>
                <a:gdLst>
                  <a:gd name="T0" fmla="*/ 2147483647 w 20"/>
                  <a:gd name="T1" fmla="*/ 2147483647 h 50"/>
                  <a:gd name="T2" fmla="*/ 2147483647 w 20"/>
                  <a:gd name="T3" fmla="*/ 2147483647 h 50"/>
                  <a:gd name="T4" fmla="*/ 2147483647 w 20"/>
                  <a:gd name="T5" fmla="*/ 2147483647 h 50"/>
                  <a:gd name="T6" fmla="*/ 2147483647 w 20"/>
                  <a:gd name="T7" fmla="*/ 2147483647 h 50"/>
                  <a:gd name="T8" fmla="*/ 2147483647 w 20"/>
                  <a:gd name="T9" fmla="*/ 2147483647 h 50"/>
                  <a:gd name="T10" fmla="*/ 2147483647 w 20"/>
                  <a:gd name="T11" fmla="*/ 2147483647 h 50"/>
                  <a:gd name="T12" fmla="*/ 2147483647 w 20"/>
                  <a:gd name="T13" fmla="*/ 0 h 50"/>
                  <a:gd name="T14" fmla="*/ 2147483647 w 20"/>
                  <a:gd name="T15" fmla="*/ 0 h 50"/>
                  <a:gd name="T16" fmla="*/ 2147483647 w 20"/>
                  <a:gd name="T17" fmla="*/ 0 h 50"/>
                  <a:gd name="T18" fmla="*/ 2147483647 w 20"/>
                  <a:gd name="T19" fmla="*/ 2147483647 h 50"/>
                  <a:gd name="T20" fmla="*/ 2147483647 w 20"/>
                  <a:gd name="T21" fmla="*/ 2147483647 h 50"/>
                  <a:gd name="T22" fmla="*/ 2147483647 w 20"/>
                  <a:gd name="T23" fmla="*/ 2147483647 h 50"/>
                  <a:gd name="T24" fmla="*/ 2147483647 w 20"/>
                  <a:gd name="T25" fmla="*/ 2147483647 h 50"/>
                  <a:gd name="T26" fmla="*/ 0 w 20"/>
                  <a:gd name="T27" fmla="*/ 2147483647 h 50"/>
                  <a:gd name="T28" fmla="*/ 0 w 20"/>
                  <a:gd name="T29" fmla="*/ 2147483647 h 50"/>
                  <a:gd name="T30" fmla="*/ 0 w 20"/>
                  <a:gd name="T31" fmla="*/ 2147483647 h 50"/>
                  <a:gd name="T32" fmla="*/ 2147483647 w 20"/>
                  <a:gd name="T33" fmla="*/ 2147483647 h 50"/>
                  <a:gd name="T34" fmla="*/ 2147483647 w 20"/>
                  <a:gd name="T35" fmla="*/ 2147483647 h 50"/>
                  <a:gd name="T36" fmla="*/ 2147483647 w 20"/>
                  <a:gd name="T37" fmla="*/ 2147483647 h 50"/>
                  <a:gd name="T38" fmla="*/ 2147483647 w 20"/>
                  <a:gd name="T39" fmla="*/ 2147483647 h 50"/>
                  <a:gd name="T40" fmla="*/ 2147483647 w 20"/>
                  <a:gd name="T41" fmla="*/ 2147483647 h 50"/>
                  <a:gd name="T42" fmla="*/ 2147483647 w 20"/>
                  <a:gd name="T43" fmla="*/ 2147483647 h 50"/>
                  <a:gd name="T44" fmla="*/ 2147483647 w 20"/>
                  <a:gd name="T45" fmla="*/ 2147483647 h 50"/>
                  <a:gd name="T46" fmla="*/ 2147483647 w 20"/>
                  <a:gd name="T47" fmla="*/ 2147483647 h 50"/>
                  <a:gd name="T48" fmla="*/ 2147483647 w 20"/>
                  <a:gd name="T49" fmla="*/ 2147483647 h 50"/>
                  <a:gd name="T50" fmla="*/ 2147483647 w 20"/>
                  <a:gd name="T51" fmla="*/ 2147483647 h 50"/>
                  <a:gd name="T52" fmla="*/ 2147483647 w 20"/>
                  <a:gd name="T53" fmla="*/ 2147483647 h 50"/>
                  <a:gd name="T54" fmla="*/ 2147483647 w 20"/>
                  <a:gd name="T55" fmla="*/ 2147483647 h 50"/>
                  <a:gd name="T56" fmla="*/ 2147483647 w 20"/>
                  <a:gd name="T57" fmla="*/ 2147483647 h 50"/>
                  <a:gd name="T58" fmla="*/ 2147483647 w 20"/>
                  <a:gd name="T59" fmla="*/ 2147483647 h 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0"/>
                  <a:gd name="T92" fmla="*/ 20 w 20"/>
                  <a:gd name="T93" fmla="*/ 50 h 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0">
                    <a:moveTo>
                      <a:pt x="20" y="11"/>
                    </a:moveTo>
                    <a:lnTo>
                      <a:pt x="20" y="9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40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8" name="Line 497"/>
              <p:cNvSpPr>
                <a:spLocks noChangeShapeType="1"/>
              </p:cNvSpPr>
              <p:nvPr/>
            </p:nvSpPr>
            <p:spPr bwMode="auto">
              <a:xfrm>
                <a:off x="5060950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9" name="Freeform 498"/>
              <p:cNvSpPr>
                <a:spLocks/>
              </p:cNvSpPr>
              <p:nvPr/>
            </p:nvSpPr>
            <p:spPr bwMode="auto">
              <a:xfrm>
                <a:off x="5057775" y="2205038"/>
                <a:ext cx="19050" cy="7938"/>
              </a:xfrm>
              <a:custGeom>
                <a:avLst/>
                <a:gdLst>
                  <a:gd name="T0" fmla="*/ 2147483647 w 60"/>
                  <a:gd name="T1" fmla="*/ 0 h 21"/>
                  <a:gd name="T2" fmla="*/ 2147483647 w 60"/>
                  <a:gd name="T3" fmla="*/ 0 h 21"/>
                  <a:gd name="T4" fmla="*/ 2147483647 w 60"/>
                  <a:gd name="T5" fmla="*/ 0 h 21"/>
                  <a:gd name="T6" fmla="*/ 2147483647 w 60"/>
                  <a:gd name="T7" fmla="*/ 2147483647 h 21"/>
                  <a:gd name="T8" fmla="*/ 2147483647 w 60"/>
                  <a:gd name="T9" fmla="*/ 2147483647 h 21"/>
                  <a:gd name="T10" fmla="*/ 2147483647 w 60"/>
                  <a:gd name="T11" fmla="*/ 2147483647 h 21"/>
                  <a:gd name="T12" fmla="*/ 0 w 60"/>
                  <a:gd name="T13" fmla="*/ 2147483647 h 21"/>
                  <a:gd name="T14" fmla="*/ 0 w 60"/>
                  <a:gd name="T15" fmla="*/ 2147483647 h 21"/>
                  <a:gd name="T16" fmla="*/ 0 w 60"/>
                  <a:gd name="T17" fmla="*/ 2147483647 h 21"/>
                  <a:gd name="T18" fmla="*/ 2147483647 w 60"/>
                  <a:gd name="T19" fmla="*/ 2147483647 h 21"/>
                  <a:gd name="T20" fmla="*/ 2147483647 w 60"/>
                  <a:gd name="T21" fmla="*/ 2147483647 h 21"/>
                  <a:gd name="T22" fmla="*/ 2147483647 w 60"/>
                  <a:gd name="T23" fmla="*/ 2147483647 h 21"/>
                  <a:gd name="T24" fmla="*/ 2147483647 w 60"/>
                  <a:gd name="T25" fmla="*/ 2147483647 h 21"/>
                  <a:gd name="T26" fmla="*/ 2147483647 w 60"/>
                  <a:gd name="T27" fmla="*/ 2147483647 h 21"/>
                  <a:gd name="T28" fmla="*/ 2147483647 w 60"/>
                  <a:gd name="T29" fmla="*/ 2147483647 h 21"/>
                  <a:gd name="T30" fmla="*/ 2147483647 w 60"/>
                  <a:gd name="T31" fmla="*/ 2147483647 h 21"/>
                  <a:gd name="T32" fmla="*/ 2147483647 w 60"/>
                  <a:gd name="T33" fmla="*/ 2147483647 h 21"/>
                  <a:gd name="T34" fmla="*/ 2147483647 w 60"/>
                  <a:gd name="T35" fmla="*/ 2147483647 h 21"/>
                  <a:gd name="T36" fmla="*/ 2147483647 w 60"/>
                  <a:gd name="T37" fmla="*/ 2147483647 h 21"/>
                  <a:gd name="T38" fmla="*/ 2147483647 w 60"/>
                  <a:gd name="T39" fmla="*/ 2147483647 h 21"/>
                  <a:gd name="T40" fmla="*/ 2147483647 w 60"/>
                  <a:gd name="T41" fmla="*/ 2147483647 h 21"/>
                  <a:gd name="T42" fmla="*/ 2147483647 w 60"/>
                  <a:gd name="T43" fmla="*/ 2147483647 h 21"/>
                  <a:gd name="T44" fmla="*/ 2147483647 w 60"/>
                  <a:gd name="T45" fmla="*/ 2147483647 h 21"/>
                  <a:gd name="T46" fmla="*/ 2147483647 w 60"/>
                  <a:gd name="T47" fmla="*/ 2147483647 h 21"/>
                  <a:gd name="T48" fmla="*/ 2147483647 w 60"/>
                  <a:gd name="T49" fmla="*/ 2147483647 h 21"/>
                  <a:gd name="T50" fmla="*/ 2147483647 w 60"/>
                  <a:gd name="T51" fmla="*/ 2147483647 h 21"/>
                  <a:gd name="T52" fmla="*/ 2147483647 w 60"/>
                  <a:gd name="T53" fmla="*/ 0 h 21"/>
                  <a:gd name="T54" fmla="*/ 2147483647 w 60"/>
                  <a:gd name="T55" fmla="*/ 0 h 21"/>
                  <a:gd name="T56" fmla="*/ 2147483647 w 60"/>
                  <a:gd name="T57" fmla="*/ 0 h 21"/>
                  <a:gd name="T58" fmla="*/ 2147483647 w 6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1"/>
                  <a:gd name="T92" fmla="*/ 60 w 6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45" y="21"/>
                    </a:lnTo>
                    <a:lnTo>
                      <a:pt x="51" y="21"/>
                    </a:lnTo>
                    <a:lnTo>
                      <a:pt x="55" y="21"/>
                    </a:lnTo>
                    <a:lnTo>
                      <a:pt x="55" y="17"/>
                    </a:lnTo>
                    <a:lnTo>
                      <a:pt x="57" y="17"/>
                    </a:lnTo>
                    <a:lnTo>
                      <a:pt x="57" y="15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57" y="5"/>
                    </a:lnTo>
                    <a:lnTo>
                      <a:pt x="57" y="3"/>
                    </a:lnTo>
                    <a:lnTo>
                      <a:pt x="55" y="3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0" name="Line 499"/>
              <p:cNvSpPr>
                <a:spLocks noChangeShapeType="1"/>
              </p:cNvSpPr>
              <p:nvPr/>
            </p:nvSpPr>
            <p:spPr bwMode="auto">
              <a:xfrm>
                <a:off x="5072063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1" name="Freeform 500"/>
              <p:cNvSpPr>
                <a:spLocks/>
              </p:cNvSpPr>
              <p:nvPr/>
            </p:nvSpPr>
            <p:spPr bwMode="auto">
              <a:xfrm>
                <a:off x="5070475" y="2205038"/>
                <a:ext cx="12700" cy="7938"/>
              </a:xfrm>
              <a:custGeom>
                <a:avLst/>
                <a:gdLst>
                  <a:gd name="T0" fmla="*/ 2147483647 w 44"/>
                  <a:gd name="T1" fmla="*/ 0 h 21"/>
                  <a:gd name="T2" fmla="*/ 2147483647 w 44"/>
                  <a:gd name="T3" fmla="*/ 0 h 21"/>
                  <a:gd name="T4" fmla="*/ 2147483647 w 44"/>
                  <a:gd name="T5" fmla="*/ 0 h 21"/>
                  <a:gd name="T6" fmla="*/ 2147483647 w 44"/>
                  <a:gd name="T7" fmla="*/ 2147483647 h 21"/>
                  <a:gd name="T8" fmla="*/ 0 w 44"/>
                  <a:gd name="T9" fmla="*/ 2147483647 h 21"/>
                  <a:gd name="T10" fmla="*/ 0 w 44"/>
                  <a:gd name="T11" fmla="*/ 2147483647 h 21"/>
                  <a:gd name="T12" fmla="*/ 0 w 44"/>
                  <a:gd name="T13" fmla="*/ 2147483647 h 21"/>
                  <a:gd name="T14" fmla="*/ 0 w 44"/>
                  <a:gd name="T15" fmla="*/ 2147483647 h 21"/>
                  <a:gd name="T16" fmla="*/ 0 w 44"/>
                  <a:gd name="T17" fmla="*/ 2147483647 h 21"/>
                  <a:gd name="T18" fmla="*/ 0 w 44"/>
                  <a:gd name="T19" fmla="*/ 2147483647 h 21"/>
                  <a:gd name="T20" fmla="*/ 0 w 44"/>
                  <a:gd name="T21" fmla="*/ 2147483647 h 21"/>
                  <a:gd name="T22" fmla="*/ 2147483647 w 44"/>
                  <a:gd name="T23" fmla="*/ 2147483647 h 21"/>
                  <a:gd name="T24" fmla="*/ 2147483647 w 44"/>
                  <a:gd name="T25" fmla="*/ 2147483647 h 21"/>
                  <a:gd name="T26" fmla="*/ 2147483647 w 44"/>
                  <a:gd name="T27" fmla="*/ 2147483647 h 21"/>
                  <a:gd name="T28" fmla="*/ 2147483647 w 44"/>
                  <a:gd name="T29" fmla="*/ 2147483647 h 21"/>
                  <a:gd name="T30" fmla="*/ 2147483647 w 44"/>
                  <a:gd name="T31" fmla="*/ 2147483647 h 21"/>
                  <a:gd name="T32" fmla="*/ 2147483647 w 44"/>
                  <a:gd name="T33" fmla="*/ 2147483647 h 21"/>
                  <a:gd name="T34" fmla="*/ 2147483647 w 44"/>
                  <a:gd name="T35" fmla="*/ 2147483647 h 21"/>
                  <a:gd name="T36" fmla="*/ 2147483647 w 44"/>
                  <a:gd name="T37" fmla="*/ 2147483647 h 21"/>
                  <a:gd name="T38" fmla="*/ 2147483647 w 44"/>
                  <a:gd name="T39" fmla="*/ 2147483647 h 21"/>
                  <a:gd name="T40" fmla="*/ 2147483647 w 44"/>
                  <a:gd name="T41" fmla="*/ 2147483647 h 21"/>
                  <a:gd name="T42" fmla="*/ 2147483647 w 44"/>
                  <a:gd name="T43" fmla="*/ 2147483647 h 21"/>
                  <a:gd name="T44" fmla="*/ 2147483647 w 44"/>
                  <a:gd name="T45" fmla="*/ 2147483647 h 21"/>
                  <a:gd name="T46" fmla="*/ 2147483647 w 44"/>
                  <a:gd name="T47" fmla="*/ 2147483647 h 21"/>
                  <a:gd name="T48" fmla="*/ 2147483647 w 44"/>
                  <a:gd name="T49" fmla="*/ 2147483647 h 21"/>
                  <a:gd name="T50" fmla="*/ 2147483647 w 44"/>
                  <a:gd name="T51" fmla="*/ 2147483647 h 21"/>
                  <a:gd name="T52" fmla="*/ 2147483647 w 44"/>
                  <a:gd name="T53" fmla="*/ 0 h 21"/>
                  <a:gd name="T54" fmla="*/ 2147483647 w 44"/>
                  <a:gd name="T55" fmla="*/ 0 h 21"/>
                  <a:gd name="T56" fmla="*/ 2147483647 w 44"/>
                  <a:gd name="T57" fmla="*/ 0 h 21"/>
                  <a:gd name="T58" fmla="*/ 2147483647 w 4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4"/>
                  <a:gd name="T91" fmla="*/ 0 h 21"/>
                  <a:gd name="T92" fmla="*/ 44 w 4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4" h="21">
                    <a:moveTo>
                      <a:pt x="9" y="0"/>
                    </a:moveTo>
                    <a:lnTo>
                      <a:pt x="5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29" y="21"/>
                    </a:lnTo>
                    <a:lnTo>
                      <a:pt x="38" y="21"/>
                    </a:lnTo>
                    <a:lnTo>
                      <a:pt x="40" y="17"/>
                    </a:lnTo>
                    <a:lnTo>
                      <a:pt x="44" y="17"/>
                    </a:lnTo>
                    <a:lnTo>
                      <a:pt x="44" y="15"/>
                    </a:lnTo>
                    <a:lnTo>
                      <a:pt x="44" y="11"/>
                    </a:lnTo>
                    <a:lnTo>
                      <a:pt x="44" y="9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2" name="Line 501"/>
              <p:cNvSpPr>
                <a:spLocks noChangeShapeType="1"/>
              </p:cNvSpPr>
              <p:nvPr/>
            </p:nvSpPr>
            <p:spPr bwMode="auto">
              <a:xfrm>
                <a:off x="5080000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3" name="Freeform 502"/>
              <p:cNvSpPr>
                <a:spLocks/>
              </p:cNvSpPr>
              <p:nvPr/>
            </p:nvSpPr>
            <p:spPr bwMode="auto">
              <a:xfrm>
                <a:off x="5076825" y="2205038"/>
                <a:ext cx="11113" cy="7938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0 h 21"/>
                  <a:gd name="T6" fmla="*/ 2147483647 w 35"/>
                  <a:gd name="T7" fmla="*/ 2147483647 h 21"/>
                  <a:gd name="T8" fmla="*/ 2147483647 w 35"/>
                  <a:gd name="T9" fmla="*/ 2147483647 h 21"/>
                  <a:gd name="T10" fmla="*/ 2147483647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2147483647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2147483647 h 21"/>
                  <a:gd name="T52" fmla="*/ 2147483647 w 35"/>
                  <a:gd name="T53" fmla="*/ 0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21" y="21"/>
                    </a:lnTo>
                    <a:lnTo>
                      <a:pt x="26" y="21"/>
                    </a:lnTo>
                    <a:lnTo>
                      <a:pt x="29" y="21"/>
                    </a:lnTo>
                    <a:lnTo>
                      <a:pt x="29" y="17"/>
                    </a:lnTo>
                    <a:lnTo>
                      <a:pt x="32" y="17"/>
                    </a:lnTo>
                    <a:lnTo>
                      <a:pt x="32" y="15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4" name="Line 503"/>
              <p:cNvSpPr>
                <a:spLocks noChangeShapeType="1"/>
              </p:cNvSpPr>
              <p:nvPr/>
            </p:nvSpPr>
            <p:spPr bwMode="auto">
              <a:xfrm>
                <a:off x="5084763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5" name="Freeform 504"/>
              <p:cNvSpPr>
                <a:spLocks/>
              </p:cNvSpPr>
              <p:nvPr/>
            </p:nvSpPr>
            <p:spPr bwMode="auto">
              <a:xfrm>
                <a:off x="5081588" y="2205038"/>
                <a:ext cx="6350" cy="7938"/>
              </a:xfrm>
              <a:custGeom>
                <a:avLst/>
                <a:gdLst>
                  <a:gd name="T0" fmla="*/ 2147483647 w 20"/>
                  <a:gd name="T1" fmla="*/ 0 h 21"/>
                  <a:gd name="T2" fmla="*/ 2147483647 w 20"/>
                  <a:gd name="T3" fmla="*/ 0 h 21"/>
                  <a:gd name="T4" fmla="*/ 2147483647 w 20"/>
                  <a:gd name="T5" fmla="*/ 0 h 21"/>
                  <a:gd name="T6" fmla="*/ 2147483647 w 20"/>
                  <a:gd name="T7" fmla="*/ 2147483647 h 21"/>
                  <a:gd name="T8" fmla="*/ 0 w 20"/>
                  <a:gd name="T9" fmla="*/ 2147483647 h 21"/>
                  <a:gd name="T10" fmla="*/ 0 w 20"/>
                  <a:gd name="T11" fmla="*/ 2147483647 h 21"/>
                  <a:gd name="T12" fmla="*/ 0 w 20"/>
                  <a:gd name="T13" fmla="*/ 2147483647 h 21"/>
                  <a:gd name="T14" fmla="*/ 0 w 20"/>
                  <a:gd name="T15" fmla="*/ 2147483647 h 21"/>
                  <a:gd name="T16" fmla="*/ 0 w 20"/>
                  <a:gd name="T17" fmla="*/ 2147483647 h 21"/>
                  <a:gd name="T18" fmla="*/ 0 w 20"/>
                  <a:gd name="T19" fmla="*/ 2147483647 h 21"/>
                  <a:gd name="T20" fmla="*/ 0 w 20"/>
                  <a:gd name="T21" fmla="*/ 2147483647 h 21"/>
                  <a:gd name="T22" fmla="*/ 2147483647 w 20"/>
                  <a:gd name="T23" fmla="*/ 2147483647 h 21"/>
                  <a:gd name="T24" fmla="*/ 2147483647 w 20"/>
                  <a:gd name="T25" fmla="*/ 2147483647 h 21"/>
                  <a:gd name="T26" fmla="*/ 2147483647 w 20"/>
                  <a:gd name="T27" fmla="*/ 2147483647 h 21"/>
                  <a:gd name="T28" fmla="*/ 2147483647 w 20"/>
                  <a:gd name="T29" fmla="*/ 2147483647 h 21"/>
                  <a:gd name="T30" fmla="*/ 2147483647 w 20"/>
                  <a:gd name="T31" fmla="*/ 2147483647 h 21"/>
                  <a:gd name="T32" fmla="*/ 2147483647 w 20"/>
                  <a:gd name="T33" fmla="*/ 2147483647 h 21"/>
                  <a:gd name="T34" fmla="*/ 2147483647 w 20"/>
                  <a:gd name="T35" fmla="*/ 2147483647 h 21"/>
                  <a:gd name="T36" fmla="*/ 2147483647 w 20"/>
                  <a:gd name="T37" fmla="*/ 2147483647 h 21"/>
                  <a:gd name="T38" fmla="*/ 2147483647 w 20"/>
                  <a:gd name="T39" fmla="*/ 2147483647 h 21"/>
                  <a:gd name="T40" fmla="*/ 2147483647 w 20"/>
                  <a:gd name="T41" fmla="*/ 2147483647 h 21"/>
                  <a:gd name="T42" fmla="*/ 2147483647 w 20"/>
                  <a:gd name="T43" fmla="*/ 2147483647 h 21"/>
                  <a:gd name="T44" fmla="*/ 2147483647 w 20"/>
                  <a:gd name="T45" fmla="*/ 2147483647 h 21"/>
                  <a:gd name="T46" fmla="*/ 2147483647 w 20"/>
                  <a:gd name="T47" fmla="*/ 2147483647 h 21"/>
                  <a:gd name="T48" fmla="*/ 2147483647 w 20"/>
                  <a:gd name="T49" fmla="*/ 2147483647 h 21"/>
                  <a:gd name="T50" fmla="*/ 2147483647 w 20"/>
                  <a:gd name="T51" fmla="*/ 2147483647 h 21"/>
                  <a:gd name="T52" fmla="*/ 2147483647 w 20"/>
                  <a:gd name="T53" fmla="*/ 0 h 21"/>
                  <a:gd name="T54" fmla="*/ 2147483647 w 20"/>
                  <a:gd name="T55" fmla="*/ 0 h 21"/>
                  <a:gd name="T56" fmla="*/ 2147483647 w 20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1"/>
                  <a:gd name="T89" fmla="*/ 20 w 20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1" y="21"/>
                    </a:lnTo>
                    <a:lnTo>
                      <a:pt x="14" y="21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6" name="Line 505"/>
              <p:cNvSpPr>
                <a:spLocks noChangeShapeType="1"/>
              </p:cNvSpPr>
              <p:nvPr/>
            </p:nvSpPr>
            <p:spPr bwMode="auto">
              <a:xfrm>
                <a:off x="5084763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7" name="Freeform 506"/>
              <p:cNvSpPr>
                <a:spLocks/>
              </p:cNvSpPr>
              <p:nvPr/>
            </p:nvSpPr>
            <p:spPr bwMode="auto">
              <a:xfrm>
                <a:off x="5081588" y="2205038"/>
                <a:ext cx="9525" cy="7938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0 h 21"/>
                  <a:gd name="T4" fmla="*/ 2147483647 w 31"/>
                  <a:gd name="T5" fmla="*/ 0 h 21"/>
                  <a:gd name="T6" fmla="*/ 2147483647 w 31"/>
                  <a:gd name="T7" fmla="*/ 2147483647 h 21"/>
                  <a:gd name="T8" fmla="*/ 2147483647 w 31"/>
                  <a:gd name="T9" fmla="*/ 2147483647 h 21"/>
                  <a:gd name="T10" fmla="*/ 0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0 w 31"/>
                  <a:gd name="T19" fmla="*/ 2147483647 h 21"/>
                  <a:gd name="T20" fmla="*/ 2147483647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0 h 21"/>
                  <a:gd name="T54" fmla="*/ 2147483647 w 31"/>
                  <a:gd name="T55" fmla="*/ 0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17"/>
                    </a:lnTo>
                    <a:lnTo>
                      <a:pt x="31" y="15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8" name="Line 507"/>
              <p:cNvSpPr>
                <a:spLocks noChangeShapeType="1"/>
              </p:cNvSpPr>
              <p:nvPr/>
            </p:nvSpPr>
            <p:spPr bwMode="auto">
              <a:xfrm>
                <a:off x="5089525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9" name="Freeform 508"/>
              <p:cNvSpPr>
                <a:spLocks/>
              </p:cNvSpPr>
              <p:nvPr/>
            </p:nvSpPr>
            <p:spPr bwMode="auto">
              <a:xfrm>
                <a:off x="5084763" y="2205038"/>
                <a:ext cx="11113" cy="7938"/>
              </a:xfrm>
              <a:custGeom>
                <a:avLst/>
                <a:gdLst>
                  <a:gd name="T0" fmla="*/ 2147483647 w 32"/>
                  <a:gd name="T1" fmla="*/ 0 h 21"/>
                  <a:gd name="T2" fmla="*/ 2147483647 w 32"/>
                  <a:gd name="T3" fmla="*/ 0 h 21"/>
                  <a:gd name="T4" fmla="*/ 2147483647 w 32"/>
                  <a:gd name="T5" fmla="*/ 0 h 21"/>
                  <a:gd name="T6" fmla="*/ 2147483647 w 32"/>
                  <a:gd name="T7" fmla="*/ 2147483647 h 21"/>
                  <a:gd name="T8" fmla="*/ 2147483647 w 32"/>
                  <a:gd name="T9" fmla="*/ 2147483647 h 21"/>
                  <a:gd name="T10" fmla="*/ 2147483647 w 32"/>
                  <a:gd name="T11" fmla="*/ 2147483647 h 21"/>
                  <a:gd name="T12" fmla="*/ 0 w 32"/>
                  <a:gd name="T13" fmla="*/ 2147483647 h 21"/>
                  <a:gd name="T14" fmla="*/ 0 w 32"/>
                  <a:gd name="T15" fmla="*/ 2147483647 h 21"/>
                  <a:gd name="T16" fmla="*/ 0 w 32"/>
                  <a:gd name="T17" fmla="*/ 2147483647 h 21"/>
                  <a:gd name="T18" fmla="*/ 2147483647 w 32"/>
                  <a:gd name="T19" fmla="*/ 2147483647 h 21"/>
                  <a:gd name="T20" fmla="*/ 2147483647 w 32"/>
                  <a:gd name="T21" fmla="*/ 2147483647 h 21"/>
                  <a:gd name="T22" fmla="*/ 2147483647 w 32"/>
                  <a:gd name="T23" fmla="*/ 2147483647 h 21"/>
                  <a:gd name="T24" fmla="*/ 2147483647 w 32"/>
                  <a:gd name="T25" fmla="*/ 2147483647 h 21"/>
                  <a:gd name="T26" fmla="*/ 2147483647 w 32"/>
                  <a:gd name="T27" fmla="*/ 2147483647 h 21"/>
                  <a:gd name="T28" fmla="*/ 2147483647 w 32"/>
                  <a:gd name="T29" fmla="*/ 2147483647 h 21"/>
                  <a:gd name="T30" fmla="*/ 2147483647 w 32"/>
                  <a:gd name="T31" fmla="*/ 2147483647 h 21"/>
                  <a:gd name="T32" fmla="*/ 2147483647 w 32"/>
                  <a:gd name="T33" fmla="*/ 2147483647 h 21"/>
                  <a:gd name="T34" fmla="*/ 2147483647 w 32"/>
                  <a:gd name="T35" fmla="*/ 2147483647 h 21"/>
                  <a:gd name="T36" fmla="*/ 2147483647 w 32"/>
                  <a:gd name="T37" fmla="*/ 2147483647 h 21"/>
                  <a:gd name="T38" fmla="*/ 2147483647 w 32"/>
                  <a:gd name="T39" fmla="*/ 2147483647 h 21"/>
                  <a:gd name="T40" fmla="*/ 2147483647 w 32"/>
                  <a:gd name="T41" fmla="*/ 2147483647 h 21"/>
                  <a:gd name="T42" fmla="*/ 2147483647 w 32"/>
                  <a:gd name="T43" fmla="*/ 2147483647 h 21"/>
                  <a:gd name="T44" fmla="*/ 2147483647 w 32"/>
                  <a:gd name="T45" fmla="*/ 2147483647 h 21"/>
                  <a:gd name="T46" fmla="*/ 2147483647 w 32"/>
                  <a:gd name="T47" fmla="*/ 2147483647 h 21"/>
                  <a:gd name="T48" fmla="*/ 2147483647 w 32"/>
                  <a:gd name="T49" fmla="*/ 2147483647 h 21"/>
                  <a:gd name="T50" fmla="*/ 2147483647 w 32"/>
                  <a:gd name="T51" fmla="*/ 2147483647 h 21"/>
                  <a:gd name="T52" fmla="*/ 2147483647 w 32"/>
                  <a:gd name="T53" fmla="*/ 0 h 21"/>
                  <a:gd name="T54" fmla="*/ 2147483647 w 32"/>
                  <a:gd name="T55" fmla="*/ 0 h 21"/>
                  <a:gd name="T56" fmla="*/ 2147483647 w 32"/>
                  <a:gd name="T57" fmla="*/ 0 h 21"/>
                  <a:gd name="T58" fmla="*/ 2147483647 w 3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1"/>
                  <a:gd name="T92" fmla="*/ 32 w 3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8" y="21"/>
                    </a:lnTo>
                    <a:lnTo>
                      <a:pt x="24" y="21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0" name="Line 509"/>
              <p:cNvSpPr>
                <a:spLocks noChangeShapeType="1"/>
              </p:cNvSpPr>
              <p:nvPr/>
            </p:nvSpPr>
            <p:spPr bwMode="auto">
              <a:xfrm>
                <a:off x="5091113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1" name="Freeform 510"/>
              <p:cNvSpPr>
                <a:spLocks/>
              </p:cNvSpPr>
              <p:nvPr/>
            </p:nvSpPr>
            <p:spPr bwMode="auto">
              <a:xfrm>
                <a:off x="5089525" y="2205038"/>
                <a:ext cx="6350" cy="7938"/>
              </a:xfrm>
              <a:custGeom>
                <a:avLst/>
                <a:gdLst>
                  <a:gd name="T0" fmla="*/ 2147483647 w 22"/>
                  <a:gd name="T1" fmla="*/ 0 h 21"/>
                  <a:gd name="T2" fmla="*/ 2147483647 w 22"/>
                  <a:gd name="T3" fmla="*/ 0 h 21"/>
                  <a:gd name="T4" fmla="*/ 2147483647 w 22"/>
                  <a:gd name="T5" fmla="*/ 0 h 21"/>
                  <a:gd name="T6" fmla="*/ 2147483647 w 22"/>
                  <a:gd name="T7" fmla="*/ 2147483647 h 21"/>
                  <a:gd name="T8" fmla="*/ 2147483647 w 22"/>
                  <a:gd name="T9" fmla="*/ 2147483647 h 21"/>
                  <a:gd name="T10" fmla="*/ 0 w 22"/>
                  <a:gd name="T11" fmla="*/ 2147483647 h 21"/>
                  <a:gd name="T12" fmla="*/ 0 w 22"/>
                  <a:gd name="T13" fmla="*/ 2147483647 h 21"/>
                  <a:gd name="T14" fmla="*/ 0 w 22"/>
                  <a:gd name="T15" fmla="*/ 2147483647 h 21"/>
                  <a:gd name="T16" fmla="*/ 0 w 22"/>
                  <a:gd name="T17" fmla="*/ 2147483647 h 21"/>
                  <a:gd name="T18" fmla="*/ 0 w 22"/>
                  <a:gd name="T19" fmla="*/ 2147483647 h 21"/>
                  <a:gd name="T20" fmla="*/ 2147483647 w 22"/>
                  <a:gd name="T21" fmla="*/ 2147483647 h 21"/>
                  <a:gd name="T22" fmla="*/ 2147483647 w 22"/>
                  <a:gd name="T23" fmla="*/ 2147483647 h 21"/>
                  <a:gd name="T24" fmla="*/ 2147483647 w 22"/>
                  <a:gd name="T25" fmla="*/ 2147483647 h 21"/>
                  <a:gd name="T26" fmla="*/ 2147483647 w 22"/>
                  <a:gd name="T27" fmla="*/ 2147483647 h 21"/>
                  <a:gd name="T28" fmla="*/ 2147483647 w 22"/>
                  <a:gd name="T29" fmla="*/ 2147483647 h 21"/>
                  <a:gd name="T30" fmla="*/ 2147483647 w 22"/>
                  <a:gd name="T31" fmla="*/ 2147483647 h 21"/>
                  <a:gd name="T32" fmla="*/ 2147483647 w 22"/>
                  <a:gd name="T33" fmla="*/ 2147483647 h 21"/>
                  <a:gd name="T34" fmla="*/ 2147483647 w 22"/>
                  <a:gd name="T35" fmla="*/ 2147483647 h 21"/>
                  <a:gd name="T36" fmla="*/ 2147483647 w 22"/>
                  <a:gd name="T37" fmla="*/ 2147483647 h 21"/>
                  <a:gd name="T38" fmla="*/ 2147483647 w 22"/>
                  <a:gd name="T39" fmla="*/ 2147483647 h 21"/>
                  <a:gd name="T40" fmla="*/ 2147483647 w 22"/>
                  <a:gd name="T41" fmla="*/ 2147483647 h 21"/>
                  <a:gd name="T42" fmla="*/ 2147483647 w 22"/>
                  <a:gd name="T43" fmla="*/ 2147483647 h 21"/>
                  <a:gd name="T44" fmla="*/ 2147483647 w 22"/>
                  <a:gd name="T45" fmla="*/ 2147483647 h 21"/>
                  <a:gd name="T46" fmla="*/ 2147483647 w 22"/>
                  <a:gd name="T47" fmla="*/ 2147483647 h 21"/>
                  <a:gd name="T48" fmla="*/ 2147483647 w 22"/>
                  <a:gd name="T49" fmla="*/ 2147483647 h 21"/>
                  <a:gd name="T50" fmla="*/ 2147483647 w 22"/>
                  <a:gd name="T51" fmla="*/ 2147483647 h 21"/>
                  <a:gd name="T52" fmla="*/ 2147483647 w 22"/>
                  <a:gd name="T53" fmla="*/ 0 h 21"/>
                  <a:gd name="T54" fmla="*/ 2147483647 w 22"/>
                  <a:gd name="T55" fmla="*/ 0 h 21"/>
                  <a:gd name="T56" fmla="*/ 2147483647 w 22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2"/>
                  <a:gd name="T88" fmla="*/ 0 h 21"/>
                  <a:gd name="T89" fmla="*/ 22 w 22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2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17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2" name="Line 511"/>
              <p:cNvSpPr>
                <a:spLocks noChangeShapeType="1"/>
              </p:cNvSpPr>
              <p:nvPr/>
            </p:nvSpPr>
            <p:spPr bwMode="auto">
              <a:xfrm>
                <a:off x="5092700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3" name="Freeform 512"/>
              <p:cNvSpPr>
                <a:spLocks/>
              </p:cNvSpPr>
              <p:nvPr/>
            </p:nvSpPr>
            <p:spPr bwMode="auto">
              <a:xfrm>
                <a:off x="5089525" y="2205038"/>
                <a:ext cx="11113" cy="7938"/>
              </a:xfrm>
              <a:custGeom>
                <a:avLst/>
                <a:gdLst>
                  <a:gd name="T0" fmla="*/ 2147483647 w 32"/>
                  <a:gd name="T1" fmla="*/ 0 h 21"/>
                  <a:gd name="T2" fmla="*/ 2147483647 w 32"/>
                  <a:gd name="T3" fmla="*/ 0 h 21"/>
                  <a:gd name="T4" fmla="*/ 2147483647 w 32"/>
                  <a:gd name="T5" fmla="*/ 0 h 21"/>
                  <a:gd name="T6" fmla="*/ 2147483647 w 32"/>
                  <a:gd name="T7" fmla="*/ 2147483647 h 21"/>
                  <a:gd name="T8" fmla="*/ 0 w 32"/>
                  <a:gd name="T9" fmla="*/ 2147483647 h 21"/>
                  <a:gd name="T10" fmla="*/ 0 w 32"/>
                  <a:gd name="T11" fmla="*/ 2147483647 h 21"/>
                  <a:gd name="T12" fmla="*/ 0 w 32"/>
                  <a:gd name="T13" fmla="*/ 2147483647 h 21"/>
                  <a:gd name="T14" fmla="*/ 0 w 32"/>
                  <a:gd name="T15" fmla="*/ 2147483647 h 21"/>
                  <a:gd name="T16" fmla="*/ 0 w 32"/>
                  <a:gd name="T17" fmla="*/ 2147483647 h 21"/>
                  <a:gd name="T18" fmla="*/ 0 w 32"/>
                  <a:gd name="T19" fmla="*/ 2147483647 h 21"/>
                  <a:gd name="T20" fmla="*/ 0 w 32"/>
                  <a:gd name="T21" fmla="*/ 2147483647 h 21"/>
                  <a:gd name="T22" fmla="*/ 2147483647 w 32"/>
                  <a:gd name="T23" fmla="*/ 2147483647 h 21"/>
                  <a:gd name="T24" fmla="*/ 2147483647 w 32"/>
                  <a:gd name="T25" fmla="*/ 2147483647 h 21"/>
                  <a:gd name="T26" fmla="*/ 2147483647 w 32"/>
                  <a:gd name="T27" fmla="*/ 2147483647 h 21"/>
                  <a:gd name="T28" fmla="*/ 2147483647 w 32"/>
                  <a:gd name="T29" fmla="*/ 2147483647 h 21"/>
                  <a:gd name="T30" fmla="*/ 2147483647 w 32"/>
                  <a:gd name="T31" fmla="*/ 2147483647 h 21"/>
                  <a:gd name="T32" fmla="*/ 2147483647 w 32"/>
                  <a:gd name="T33" fmla="*/ 2147483647 h 21"/>
                  <a:gd name="T34" fmla="*/ 2147483647 w 32"/>
                  <a:gd name="T35" fmla="*/ 2147483647 h 21"/>
                  <a:gd name="T36" fmla="*/ 2147483647 w 32"/>
                  <a:gd name="T37" fmla="*/ 2147483647 h 21"/>
                  <a:gd name="T38" fmla="*/ 2147483647 w 32"/>
                  <a:gd name="T39" fmla="*/ 2147483647 h 21"/>
                  <a:gd name="T40" fmla="*/ 2147483647 w 32"/>
                  <a:gd name="T41" fmla="*/ 2147483647 h 21"/>
                  <a:gd name="T42" fmla="*/ 2147483647 w 32"/>
                  <a:gd name="T43" fmla="*/ 2147483647 h 21"/>
                  <a:gd name="T44" fmla="*/ 2147483647 w 32"/>
                  <a:gd name="T45" fmla="*/ 2147483647 h 21"/>
                  <a:gd name="T46" fmla="*/ 2147483647 w 32"/>
                  <a:gd name="T47" fmla="*/ 2147483647 h 21"/>
                  <a:gd name="T48" fmla="*/ 2147483647 w 32"/>
                  <a:gd name="T49" fmla="*/ 2147483647 h 21"/>
                  <a:gd name="T50" fmla="*/ 2147483647 w 32"/>
                  <a:gd name="T51" fmla="*/ 2147483647 h 21"/>
                  <a:gd name="T52" fmla="*/ 2147483647 w 32"/>
                  <a:gd name="T53" fmla="*/ 0 h 21"/>
                  <a:gd name="T54" fmla="*/ 2147483647 w 32"/>
                  <a:gd name="T55" fmla="*/ 0 h 21"/>
                  <a:gd name="T56" fmla="*/ 2147483647 w 32"/>
                  <a:gd name="T57" fmla="*/ 0 h 21"/>
                  <a:gd name="T58" fmla="*/ 2147483647 w 3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1"/>
                  <a:gd name="T92" fmla="*/ 32 w 3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1">
                    <a:moveTo>
                      <a:pt x="10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18" y="21"/>
                    </a:lnTo>
                    <a:lnTo>
                      <a:pt x="24" y="21"/>
                    </a:lnTo>
                    <a:lnTo>
                      <a:pt x="26" y="21"/>
                    </a:lnTo>
                    <a:lnTo>
                      <a:pt x="29" y="17"/>
                    </a:lnTo>
                    <a:lnTo>
                      <a:pt x="32" y="15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4" name="Line 513"/>
              <p:cNvSpPr>
                <a:spLocks noChangeShapeType="1"/>
              </p:cNvSpPr>
              <p:nvPr/>
            </p:nvSpPr>
            <p:spPr bwMode="auto">
              <a:xfrm>
                <a:off x="5100638" y="22082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5" name="Freeform 514"/>
              <p:cNvSpPr>
                <a:spLocks/>
              </p:cNvSpPr>
              <p:nvPr/>
            </p:nvSpPr>
            <p:spPr bwMode="auto">
              <a:xfrm>
                <a:off x="5094288" y="2205038"/>
                <a:ext cx="6350" cy="15875"/>
              </a:xfrm>
              <a:custGeom>
                <a:avLst/>
                <a:gdLst>
                  <a:gd name="T0" fmla="*/ 2147483647 w 20"/>
                  <a:gd name="T1" fmla="*/ 2147483647 h 48"/>
                  <a:gd name="T2" fmla="*/ 2147483647 w 20"/>
                  <a:gd name="T3" fmla="*/ 2147483647 h 48"/>
                  <a:gd name="T4" fmla="*/ 2147483647 w 20"/>
                  <a:gd name="T5" fmla="*/ 2147483647 h 48"/>
                  <a:gd name="T6" fmla="*/ 2147483647 w 20"/>
                  <a:gd name="T7" fmla="*/ 2147483647 h 48"/>
                  <a:gd name="T8" fmla="*/ 2147483647 w 20"/>
                  <a:gd name="T9" fmla="*/ 2147483647 h 48"/>
                  <a:gd name="T10" fmla="*/ 2147483647 w 20"/>
                  <a:gd name="T11" fmla="*/ 0 h 48"/>
                  <a:gd name="T12" fmla="*/ 2147483647 w 20"/>
                  <a:gd name="T13" fmla="*/ 0 h 48"/>
                  <a:gd name="T14" fmla="*/ 2147483647 w 20"/>
                  <a:gd name="T15" fmla="*/ 0 h 48"/>
                  <a:gd name="T16" fmla="*/ 2147483647 w 20"/>
                  <a:gd name="T17" fmla="*/ 0 h 48"/>
                  <a:gd name="T18" fmla="*/ 2147483647 w 20"/>
                  <a:gd name="T19" fmla="*/ 0 h 48"/>
                  <a:gd name="T20" fmla="*/ 2147483647 w 20"/>
                  <a:gd name="T21" fmla="*/ 2147483647 h 48"/>
                  <a:gd name="T22" fmla="*/ 2147483647 w 20"/>
                  <a:gd name="T23" fmla="*/ 2147483647 h 48"/>
                  <a:gd name="T24" fmla="*/ 0 w 20"/>
                  <a:gd name="T25" fmla="*/ 2147483647 h 48"/>
                  <a:gd name="T26" fmla="*/ 0 w 20"/>
                  <a:gd name="T27" fmla="*/ 2147483647 h 48"/>
                  <a:gd name="T28" fmla="*/ 0 w 20"/>
                  <a:gd name="T29" fmla="*/ 2147483647 h 48"/>
                  <a:gd name="T30" fmla="*/ 0 w 20"/>
                  <a:gd name="T31" fmla="*/ 2147483647 h 48"/>
                  <a:gd name="T32" fmla="*/ 0 w 20"/>
                  <a:gd name="T33" fmla="*/ 2147483647 h 48"/>
                  <a:gd name="T34" fmla="*/ 2147483647 w 20"/>
                  <a:gd name="T35" fmla="*/ 2147483647 h 48"/>
                  <a:gd name="T36" fmla="*/ 2147483647 w 20"/>
                  <a:gd name="T37" fmla="*/ 2147483647 h 48"/>
                  <a:gd name="T38" fmla="*/ 2147483647 w 20"/>
                  <a:gd name="T39" fmla="*/ 2147483647 h 48"/>
                  <a:gd name="T40" fmla="*/ 2147483647 w 20"/>
                  <a:gd name="T41" fmla="*/ 2147483647 h 48"/>
                  <a:gd name="T42" fmla="*/ 2147483647 w 20"/>
                  <a:gd name="T43" fmla="*/ 2147483647 h 48"/>
                  <a:gd name="T44" fmla="*/ 2147483647 w 20"/>
                  <a:gd name="T45" fmla="*/ 2147483647 h 48"/>
                  <a:gd name="T46" fmla="*/ 2147483647 w 20"/>
                  <a:gd name="T47" fmla="*/ 2147483647 h 48"/>
                  <a:gd name="T48" fmla="*/ 2147483647 w 20"/>
                  <a:gd name="T49" fmla="*/ 2147483647 h 48"/>
                  <a:gd name="T50" fmla="*/ 2147483647 w 20"/>
                  <a:gd name="T51" fmla="*/ 2147483647 h 48"/>
                  <a:gd name="T52" fmla="*/ 2147483647 w 20"/>
                  <a:gd name="T53" fmla="*/ 2147483647 h 48"/>
                  <a:gd name="T54" fmla="*/ 2147483647 w 20"/>
                  <a:gd name="T55" fmla="*/ 2147483647 h 48"/>
                  <a:gd name="T56" fmla="*/ 2147483647 w 20"/>
                  <a:gd name="T57" fmla="*/ 2147483647 h 48"/>
                  <a:gd name="T58" fmla="*/ 2147483647 w 20"/>
                  <a:gd name="T59" fmla="*/ 2147483647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8"/>
                  <a:gd name="T92" fmla="*/ 20 w 20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8">
                    <a:moveTo>
                      <a:pt x="20" y="9"/>
                    </a:moveTo>
                    <a:lnTo>
                      <a:pt x="20" y="9"/>
                    </a:lnTo>
                    <a:lnTo>
                      <a:pt x="20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2" y="48"/>
                    </a:lnTo>
                    <a:lnTo>
                      <a:pt x="14" y="46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6" name="Line 515"/>
              <p:cNvSpPr>
                <a:spLocks noChangeShapeType="1"/>
              </p:cNvSpPr>
              <p:nvPr/>
            </p:nvSpPr>
            <p:spPr bwMode="auto">
              <a:xfrm>
                <a:off x="5095875" y="2214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7" name="Freeform 516"/>
              <p:cNvSpPr>
                <a:spLocks/>
              </p:cNvSpPr>
              <p:nvPr/>
            </p:nvSpPr>
            <p:spPr bwMode="auto">
              <a:xfrm>
                <a:off x="5094288" y="2214563"/>
                <a:ext cx="7938" cy="6350"/>
              </a:xfrm>
              <a:custGeom>
                <a:avLst/>
                <a:gdLst>
                  <a:gd name="T0" fmla="*/ 2147483647 w 29"/>
                  <a:gd name="T1" fmla="*/ 0 h 19"/>
                  <a:gd name="T2" fmla="*/ 2147483647 w 29"/>
                  <a:gd name="T3" fmla="*/ 0 h 19"/>
                  <a:gd name="T4" fmla="*/ 2147483647 w 29"/>
                  <a:gd name="T5" fmla="*/ 0 h 19"/>
                  <a:gd name="T6" fmla="*/ 2147483647 w 29"/>
                  <a:gd name="T7" fmla="*/ 2147483647 h 19"/>
                  <a:gd name="T8" fmla="*/ 2147483647 w 29"/>
                  <a:gd name="T9" fmla="*/ 2147483647 h 19"/>
                  <a:gd name="T10" fmla="*/ 0 w 29"/>
                  <a:gd name="T11" fmla="*/ 2147483647 h 19"/>
                  <a:gd name="T12" fmla="*/ 0 w 29"/>
                  <a:gd name="T13" fmla="*/ 2147483647 h 19"/>
                  <a:gd name="T14" fmla="*/ 0 w 29"/>
                  <a:gd name="T15" fmla="*/ 2147483647 h 19"/>
                  <a:gd name="T16" fmla="*/ 0 w 29"/>
                  <a:gd name="T17" fmla="*/ 2147483647 h 19"/>
                  <a:gd name="T18" fmla="*/ 0 w 29"/>
                  <a:gd name="T19" fmla="*/ 2147483647 h 19"/>
                  <a:gd name="T20" fmla="*/ 2147483647 w 29"/>
                  <a:gd name="T21" fmla="*/ 2147483647 h 19"/>
                  <a:gd name="T22" fmla="*/ 2147483647 w 29"/>
                  <a:gd name="T23" fmla="*/ 2147483647 h 19"/>
                  <a:gd name="T24" fmla="*/ 2147483647 w 29"/>
                  <a:gd name="T25" fmla="*/ 2147483647 h 19"/>
                  <a:gd name="T26" fmla="*/ 2147483647 w 29"/>
                  <a:gd name="T27" fmla="*/ 2147483647 h 19"/>
                  <a:gd name="T28" fmla="*/ 2147483647 w 29"/>
                  <a:gd name="T29" fmla="*/ 2147483647 h 19"/>
                  <a:gd name="T30" fmla="*/ 2147483647 w 29"/>
                  <a:gd name="T31" fmla="*/ 2147483647 h 19"/>
                  <a:gd name="T32" fmla="*/ 2147483647 w 29"/>
                  <a:gd name="T33" fmla="*/ 2147483647 h 19"/>
                  <a:gd name="T34" fmla="*/ 2147483647 w 29"/>
                  <a:gd name="T35" fmla="*/ 2147483647 h 19"/>
                  <a:gd name="T36" fmla="*/ 2147483647 w 29"/>
                  <a:gd name="T37" fmla="*/ 2147483647 h 19"/>
                  <a:gd name="T38" fmla="*/ 2147483647 w 29"/>
                  <a:gd name="T39" fmla="*/ 2147483647 h 19"/>
                  <a:gd name="T40" fmla="*/ 2147483647 w 29"/>
                  <a:gd name="T41" fmla="*/ 2147483647 h 19"/>
                  <a:gd name="T42" fmla="*/ 2147483647 w 29"/>
                  <a:gd name="T43" fmla="*/ 2147483647 h 19"/>
                  <a:gd name="T44" fmla="*/ 2147483647 w 29"/>
                  <a:gd name="T45" fmla="*/ 2147483647 h 19"/>
                  <a:gd name="T46" fmla="*/ 2147483647 w 29"/>
                  <a:gd name="T47" fmla="*/ 2147483647 h 19"/>
                  <a:gd name="T48" fmla="*/ 2147483647 w 29"/>
                  <a:gd name="T49" fmla="*/ 2147483647 h 19"/>
                  <a:gd name="T50" fmla="*/ 2147483647 w 29"/>
                  <a:gd name="T51" fmla="*/ 2147483647 h 19"/>
                  <a:gd name="T52" fmla="*/ 2147483647 w 29"/>
                  <a:gd name="T53" fmla="*/ 0 h 19"/>
                  <a:gd name="T54" fmla="*/ 2147483647 w 29"/>
                  <a:gd name="T55" fmla="*/ 0 h 19"/>
                  <a:gd name="T56" fmla="*/ 2147483647 w 29"/>
                  <a:gd name="T57" fmla="*/ 0 h 19"/>
                  <a:gd name="T58" fmla="*/ 2147483647 w 29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9"/>
                  <a:gd name="T92" fmla="*/ 29 w 29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7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6" y="17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8" name="Line 517"/>
              <p:cNvSpPr>
                <a:spLocks noChangeShapeType="1"/>
              </p:cNvSpPr>
              <p:nvPr/>
            </p:nvSpPr>
            <p:spPr bwMode="auto">
              <a:xfrm>
                <a:off x="5100638" y="2214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9" name="Freeform 518"/>
              <p:cNvSpPr>
                <a:spLocks/>
              </p:cNvSpPr>
              <p:nvPr/>
            </p:nvSpPr>
            <p:spPr bwMode="auto">
              <a:xfrm>
                <a:off x="5095875" y="2214563"/>
                <a:ext cx="6350" cy="6350"/>
              </a:xfrm>
              <a:custGeom>
                <a:avLst/>
                <a:gdLst>
                  <a:gd name="T0" fmla="*/ 2147483647 w 21"/>
                  <a:gd name="T1" fmla="*/ 0 h 19"/>
                  <a:gd name="T2" fmla="*/ 2147483647 w 21"/>
                  <a:gd name="T3" fmla="*/ 0 h 19"/>
                  <a:gd name="T4" fmla="*/ 2147483647 w 21"/>
                  <a:gd name="T5" fmla="*/ 0 h 19"/>
                  <a:gd name="T6" fmla="*/ 2147483647 w 21"/>
                  <a:gd name="T7" fmla="*/ 2147483647 h 19"/>
                  <a:gd name="T8" fmla="*/ 2147483647 w 21"/>
                  <a:gd name="T9" fmla="*/ 2147483647 h 19"/>
                  <a:gd name="T10" fmla="*/ 2147483647 w 21"/>
                  <a:gd name="T11" fmla="*/ 2147483647 h 19"/>
                  <a:gd name="T12" fmla="*/ 0 w 21"/>
                  <a:gd name="T13" fmla="*/ 2147483647 h 19"/>
                  <a:gd name="T14" fmla="*/ 0 w 21"/>
                  <a:gd name="T15" fmla="*/ 2147483647 h 19"/>
                  <a:gd name="T16" fmla="*/ 0 w 21"/>
                  <a:gd name="T17" fmla="*/ 2147483647 h 19"/>
                  <a:gd name="T18" fmla="*/ 2147483647 w 21"/>
                  <a:gd name="T19" fmla="*/ 2147483647 h 19"/>
                  <a:gd name="T20" fmla="*/ 2147483647 w 21"/>
                  <a:gd name="T21" fmla="*/ 2147483647 h 19"/>
                  <a:gd name="T22" fmla="*/ 2147483647 w 21"/>
                  <a:gd name="T23" fmla="*/ 2147483647 h 19"/>
                  <a:gd name="T24" fmla="*/ 2147483647 w 21"/>
                  <a:gd name="T25" fmla="*/ 2147483647 h 19"/>
                  <a:gd name="T26" fmla="*/ 2147483647 w 21"/>
                  <a:gd name="T27" fmla="*/ 2147483647 h 19"/>
                  <a:gd name="T28" fmla="*/ 2147483647 w 21"/>
                  <a:gd name="T29" fmla="*/ 2147483647 h 19"/>
                  <a:gd name="T30" fmla="*/ 2147483647 w 21"/>
                  <a:gd name="T31" fmla="*/ 2147483647 h 19"/>
                  <a:gd name="T32" fmla="*/ 2147483647 w 21"/>
                  <a:gd name="T33" fmla="*/ 2147483647 h 19"/>
                  <a:gd name="T34" fmla="*/ 2147483647 w 21"/>
                  <a:gd name="T35" fmla="*/ 2147483647 h 19"/>
                  <a:gd name="T36" fmla="*/ 2147483647 w 21"/>
                  <a:gd name="T37" fmla="*/ 2147483647 h 19"/>
                  <a:gd name="T38" fmla="*/ 2147483647 w 21"/>
                  <a:gd name="T39" fmla="*/ 2147483647 h 19"/>
                  <a:gd name="T40" fmla="*/ 2147483647 w 21"/>
                  <a:gd name="T41" fmla="*/ 2147483647 h 19"/>
                  <a:gd name="T42" fmla="*/ 2147483647 w 21"/>
                  <a:gd name="T43" fmla="*/ 2147483647 h 19"/>
                  <a:gd name="T44" fmla="*/ 2147483647 w 21"/>
                  <a:gd name="T45" fmla="*/ 2147483647 h 19"/>
                  <a:gd name="T46" fmla="*/ 2147483647 w 21"/>
                  <a:gd name="T47" fmla="*/ 2147483647 h 19"/>
                  <a:gd name="T48" fmla="*/ 2147483647 w 21"/>
                  <a:gd name="T49" fmla="*/ 2147483647 h 19"/>
                  <a:gd name="T50" fmla="*/ 2147483647 w 21"/>
                  <a:gd name="T51" fmla="*/ 2147483647 h 19"/>
                  <a:gd name="T52" fmla="*/ 2147483647 w 21"/>
                  <a:gd name="T53" fmla="*/ 0 h 19"/>
                  <a:gd name="T54" fmla="*/ 2147483647 w 21"/>
                  <a:gd name="T55" fmla="*/ 0 h 19"/>
                  <a:gd name="T56" fmla="*/ 2147483647 w 21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1"/>
                  <a:gd name="T88" fmla="*/ 0 h 19"/>
                  <a:gd name="T89" fmla="*/ 21 w 21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1" h="19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8" y="17"/>
                    </a:lnTo>
                    <a:lnTo>
                      <a:pt x="21" y="14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0" name="Line 519"/>
              <p:cNvSpPr>
                <a:spLocks noChangeShapeType="1"/>
              </p:cNvSpPr>
              <p:nvPr/>
            </p:nvSpPr>
            <p:spPr bwMode="auto">
              <a:xfrm>
                <a:off x="5100638" y="2214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1" name="Freeform 520"/>
              <p:cNvSpPr>
                <a:spLocks/>
              </p:cNvSpPr>
              <p:nvPr/>
            </p:nvSpPr>
            <p:spPr bwMode="auto">
              <a:xfrm>
                <a:off x="5095875" y="2214563"/>
                <a:ext cx="7938" cy="6350"/>
              </a:xfrm>
              <a:custGeom>
                <a:avLst/>
                <a:gdLst>
                  <a:gd name="T0" fmla="*/ 2147483647 w 23"/>
                  <a:gd name="T1" fmla="*/ 0 h 19"/>
                  <a:gd name="T2" fmla="*/ 2147483647 w 23"/>
                  <a:gd name="T3" fmla="*/ 0 h 19"/>
                  <a:gd name="T4" fmla="*/ 2147483647 w 23"/>
                  <a:gd name="T5" fmla="*/ 0 h 19"/>
                  <a:gd name="T6" fmla="*/ 2147483647 w 23"/>
                  <a:gd name="T7" fmla="*/ 2147483647 h 19"/>
                  <a:gd name="T8" fmla="*/ 2147483647 w 23"/>
                  <a:gd name="T9" fmla="*/ 2147483647 h 19"/>
                  <a:gd name="T10" fmla="*/ 2147483647 w 23"/>
                  <a:gd name="T11" fmla="*/ 2147483647 h 19"/>
                  <a:gd name="T12" fmla="*/ 0 w 23"/>
                  <a:gd name="T13" fmla="*/ 2147483647 h 19"/>
                  <a:gd name="T14" fmla="*/ 0 w 23"/>
                  <a:gd name="T15" fmla="*/ 2147483647 h 19"/>
                  <a:gd name="T16" fmla="*/ 0 w 23"/>
                  <a:gd name="T17" fmla="*/ 2147483647 h 19"/>
                  <a:gd name="T18" fmla="*/ 2147483647 w 23"/>
                  <a:gd name="T19" fmla="*/ 2147483647 h 19"/>
                  <a:gd name="T20" fmla="*/ 2147483647 w 23"/>
                  <a:gd name="T21" fmla="*/ 2147483647 h 19"/>
                  <a:gd name="T22" fmla="*/ 2147483647 w 23"/>
                  <a:gd name="T23" fmla="*/ 2147483647 h 19"/>
                  <a:gd name="T24" fmla="*/ 2147483647 w 23"/>
                  <a:gd name="T25" fmla="*/ 2147483647 h 19"/>
                  <a:gd name="T26" fmla="*/ 2147483647 w 23"/>
                  <a:gd name="T27" fmla="*/ 2147483647 h 19"/>
                  <a:gd name="T28" fmla="*/ 2147483647 w 23"/>
                  <a:gd name="T29" fmla="*/ 2147483647 h 19"/>
                  <a:gd name="T30" fmla="*/ 2147483647 w 23"/>
                  <a:gd name="T31" fmla="*/ 2147483647 h 19"/>
                  <a:gd name="T32" fmla="*/ 2147483647 w 23"/>
                  <a:gd name="T33" fmla="*/ 2147483647 h 19"/>
                  <a:gd name="T34" fmla="*/ 2147483647 w 23"/>
                  <a:gd name="T35" fmla="*/ 2147483647 h 19"/>
                  <a:gd name="T36" fmla="*/ 2147483647 w 23"/>
                  <a:gd name="T37" fmla="*/ 2147483647 h 19"/>
                  <a:gd name="T38" fmla="*/ 2147483647 w 23"/>
                  <a:gd name="T39" fmla="*/ 2147483647 h 19"/>
                  <a:gd name="T40" fmla="*/ 2147483647 w 23"/>
                  <a:gd name="T41" fmla="*/ 2147483647 h 19"/>
                  <a:gd name="T42" fmla="*/ 2147483647 w 23"/>
                  <a:gd name="T43" fmla="*/ 2147483647 h 19"/>
                  <a:gd name="T44" fmla="*/ 2147483647 w 23"/>
                  <a:gd name="T45" fmla="*/ 2147483647 h 19"/>
                  <a:gd name="T46" fmla="*/ 2147483647 w 23"/>
                  <a:gd name="T47" fmla="*/ 2147483647 h 19"/>
                  <a:gd name="T48" fmla="*/ 2147483647 w 23"/>
                  <a:gd name="T49" fmla="*/ 2147483647 h 19"/>
                  <a:gd name="T50" fmla="*/ 2147483647 w 23"/>
                  <a:gd name="T51" fmla="*/ 2147483647 h 19"/>
                  <a:gd name="T52" fmla="*/ 2147483647 w 23"/>
                  <a:gd name="T53" fmla="*/ 0 h 19"/>
                  <a:gd name="T54" fmla="*/ 2147483647 w 23"/>
                  <a:gd name="T55" fmla="*/ 0 h 19"/>
                  <a:gd name="T56" fmla="*/ 2147483647 w 23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9"/>
                  <a:gd name="T89" fmla="*/ 23 w 23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9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2" name="Line 521"/>
              <p:cNvSpPr>
                <a:spLocks noChangeShapeType="1"/>
              </p:cNvSpPr>
              <p:nvPr/>
            </p:nvSpPr>
            <p:spPr bwMode="auto">
              <a:xfrm>
                <a:off x="5100638" y="2214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3" name="Freeform 522"/>
              <p:cNvSpPr>
                <a:spLocks/>
              </p:cNvSpPr>
              <p:nvPr/>
            </p:nvSpPr>
            <p:spPr bwMode="auto">
              <a:xfrm>
                <a:off x="5097463" y="2214563"/>
                <a:ext cx="11113" cy="6350"/>
              </a:xfrm>
              <a:custGeom>
                <a:avLst/>
                <a:gdLst>
                  <a:gd name="T0" fmla="*/ 2147483647 w 34"/>
                  <a:gd name="T1" fmla="*/ 0 h 19"/>
                  <a:gd name="T2" fmla="*/ 2147483647 w 34"/>
                  <a:gd name="T3" fmla="*/ 0 h 19"/>
                  <a:gd name="T4" fmla="*/ 2147483647 w 34"/>
                  <a:gd name="T5" fmla="*/ 0 h 19"/>
                  <a:gd name="T6" fmla="*/ 2147483647 w 34"/>
                  <a:gd name="T7" fmla="*/ 2147483647 h 19"/>
                  <a:gd name="T8" fmla="*/ 2147483647 w 34"/>
                  <a:gd name="T9" fmla="*/ 2147483647 h 19"/>
                  <a:gd name="T10" fmla="*/ 2147483647 w 34"/>
                  <a:gd name="T11" fmla="*/ 2147483647 h 19"/>
                  <a:gd name="T12" fmla="*/ 0 w 34"/>
                  <a:gd name="T13" fmla="*/ 2147483647 h 19"/>
                  <a:gd name="T14" fmla="*/ 0 w 34"/>
                  <a:gd name="T15" fmla="*/ 2147483647 h 19"/>
                  <a:gd name="T16" fmla="*/ 0 w 34"/>
                  <a:gd name="T17" fmla="*/ 2147483647 h 19"/>
                  <a:gd name="T18" fmla="*/ 2147483647 w 34"/>
                  <a:gd name="T19" fmla="*/ 2147483647 h 19"/>
                  <a:gd name="T20" fmla="*/ 2147483647 w 34"/>
                  <a:gd name="T21" fmla="*/ 2147483647 h 19"/>
                  <a:gd name="T22" fmla="*/ 2147483647 w 34"/>
                  <a:gd name="T23" fmla="*/ 2147483647 h 19"/>
                  <a:gd name="T24" fmla="*/ 2147483647 w 34"/>
                  <a:gd name="T25" fmla="*/ 2147483647 h 19"/>
                  <a:gd name="T26" fmla="*/ 2147483647 w 34"/>
                  <a:gd name="T27" fmla="*/ 2147483647 h 19"/>
                  <a:gd name="T28" fmla="*/ 2147483647 w 34"/>
                  <a:gd name="T29" fmla="*/ 2147483647 h 19"/>
                  <a:gd name="T30" fmla="*/ 2147483647 w 34"/>
                  <a:gd name="T31" fmla="*/ 2147483647 h 19"/>
                  <a:gd name="T32" fmla="*/ 2147483647 w 34"/>
                  <a:gd name="T33" fmla="*/ 2147483647 h 19"/>
                  <a:gd name="T34" fmla="*/ 2147483647 w 34"/>
                  <a:gd name="T35" fmla="*/ 2147483647 h 19"/>
                  <a:gd name="T36" fmla="*/ 2147483647 w 34"/>
                  <a:gd name="T37" fmla="*/ 2147483647 h 19"/>
                  <a:gd name="T38" fmla="*/ 2147483647 w 34"/>
                  <a:gd name="T39" fmla="*/ 2147483647 h 19"/>
                  <a:gd name="T40" fmla="*/ 2147483647 w 34"/>
                  <a:gd name="T41" fmla="*/ 2147483647 h 19"/>
                  <a:gd name="T42" fmla="*/ 2147483647 w 34"/>
                  <a:gd name="T43" fmla="*/ 2147483647 h 19"/>
                  <a:gd name="T44" fmla="*/ 2147483647 w 34"/>
                  <a:gd name="T45" fmla="*/ 2147483647 h 19"/>
                  <a:gd name="T46" fmla="*/ 2147483647 w 34"/>
                  <a:gd name="T47" fmla="*/ 2147483647 h 19"/>
                  <a:gd name="T48" fmla="*/ 2147483647 w 34"/>
                  <a:gd name="T49" fmla="*/ 2147483647 h 19"/>
                  <a:gd name="T50" fmla="*/ 2147483647 w 34"/>
                  <a:gd name="T51" fmla="*/ 2147483647 h 19"/>
                  <a:gd name="T52" fmla="*/ 2147483647 w 34"/>
                  <a:gd name="T53" fmla="*/ 0 h 19"/>
                  <a:gd name="T54" fmla="*/ 2147483647 w 34"/>
                  <a:gd name="T55" fmla="*/ 0 h 19"/>
                  <a:gd name="T56" fmla="*/ 2147483647 w 34"/>
                  <a:gd name="T57" fmla="*/ 0 h 19"/>
                  <a:gd name="T58" fmla="*/ 2147483647 w 34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19"/>
                  <a:gd name="T92" fmla="*/ 34 w 34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19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8" y="19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29" y="17"/>
                    </a:lnTo>
                    <a:lnTo>
                      <a:pt x="31" y="14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4" name="Line 523"/>
              <p:cNvSpPr>
                <a:spLocks noChangeShapeType="1"/>
              </p:cNvSpPr>
              <p:nvPr/>
            </p:nvSpPr>
            <p:spPr bwMode="auto">
              <a:xfrm>
                <a:off x="5105400" y="2214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5" name="Freeform 524"/>
              <p:cNvSpPr>
                <a:spLocks/>
              </p:cNvSpPr>
              <p:nvPr/>
            </p:nvSpPr>
            <p:spPr bwMode="auto">
              <a:xfrm>
                <a:off x="5102225" y="2214563"/>
                <a:ext cx="7938" cy="6350"/>
              </a:xfrm>
              <a:custGeom>
                <a:avLst/>
                <a:gdLst>
                  <a:gd name="T0" fmla="*/ 2147483647 w 26"/>
                  <a:gd name="T1" fmla="*/ 0 h 19"/>
                  <a:gd name="T2" fmla="*/ 2147483647 w 26"/>
                  <a:gd name="T3" fmla="*/ 0 h 19"/>
                  <a:gd name="T4" fmla="*/ 2147483647 w 26"/>
                  <a:gd name="T5" fmla="*/ 0 h 19"/>
                  <a:gd name="T6" fmla="*/ 2147483647 w 26"/>
                  <a:gd name="T7" fmla="*/ 2147483647 h 19"/>
                  <a:gd name="T8" fmla="*/ 2147483647 w 26"/>
                  <a:gd name="T9" fmla="*/ 2147483647 h 19"/>
                  <a:gd name="T10" fmla="*/ 0 w 26"/>
                  <a:gd name="T11" fmla="*/ 2147483647 h 19"/>
                  <a:gd name="T12" fmla="*/ 0 w 26"/>
                  <a:gd name="T13" fmla="*/ 2147483647 h 19"/>
                  <a:gd name="T14" fmla="*/ 0 w 26"/>
                  <a:gd name="T15" fmla="*/ 2147483647 h 19"/>
                  <a:gd name="T16" fmla="*/ 0 w 26"/>
                  <a:gd name="T17" fmla="*/ 2147483647 h 19"/>
                  <a:gd name="T18" fmla="*/ 0 w 26"/>
                  <a:gd name="T19" fmla="*/ 2147483647 h 19"/>
                  <a:gd name="T20" fmla="*/ 2147483647 w 26"/>
                  <a:gd name="T21" fmla="*/ 2147483647 h 19"/>
                  <a:gd name="T22" fmla="*/ 2147483647 w 26"/>
                  <a:gd name="T23" fmla="*/ 2147483647 h 19"/>
                  <a:gd name="T24" fmla="*/ 2147483647 w 26"/>
                  <a:gd name="T25" fmla="*/ 2147483647 h 19"/>
                  <a:gd name="T26" fmla="*/ 2147483647 w 26"/>
                  <a:gd name="T27" fmla="*/ 2147483647 h 19"/>
                  <a:gd name="T28" fmla="*/ 2147483647 w 26"/>
                  <a:gd name="T29" fmla="*/ 2147483647 h 19"/>
                  <a:gd name="T30" fmla="*/ 2147483647 w 26"/>
                  <a:gd name="T31" fmla="*/ 2147483647 h 19"/>
                  <a:gd name="T32" fmla="*/ 2147483647 w 26"/>
                  <a:gd name="T33" fmla="*/ 2147483647 h 19"/>
                  <a:gd name="T34" fmla="*/ 2147483647 w 26"/>
                  <a:gd name="T35" fmla="*/ 2147483647 h 19"/>
                  <a:gd name="T36" fmla="*/ 2147483647 w 26"/>
                  <a:gd name="T37" fmla="*/ 2147483647 h 19"/>
                  <a:gd name="T38" fmla="*/ 2147483647 w 26"/>
                  <a:gd name="T39" fmla="*/ 2147483647 h 19"/>
                  <a:gd name="T40" fmla="*/ 2147483647 w 26"/>
                  <a:gd name="T41" fmla="*/ 2147483647 h 19"/>
                  <a:gd name="T42" fmla="*/ 2147483647 w 26"/>
                  <a:gd name="T43" fmla="*/ 2147483647 h 19"/>
                  <a:gd name="T44" fmla="*/ 2147483647 w 26"/>
                  <a:gd name="T45" fmla="*/ 2147483647 h 19"/>
                  <a:gd name="T46" fmla="*/ 2147483647 w 26"/>
                  <a:gd name="T47" fmla="*/ 2147483647 h 19"/>
                  <a:gd name="T48" fmla="*/ 2147483647 w 26"/>
                  <a:gd name="T49" fmla="*/ 2147483647 h 19"/>
                  <a:gd name="T50" fmla="*/ 2147483647 w 26"/>
                  <a:gd name="T51" fmla="*/ 2147483647 h 19"/>
                  <a:gd name="T52" fmla="*/ 2147483647 w 26"/>
                  <a:gd name="T53" fmla="*/ 0 h 19"/>
                  <a:gd name="T54" fmla="*/ 2147483647 w 26"/>
                  <a:gd name="T55" fmla="*/ 0 h 19"/>
                  <a:gd name="T56" fmla="*/ 2147483647 w 26"/>
                  <a:gd name="T57" fmla="*/ 0 h 19"/>
                  <a:gd name="T58" fmla="*/ 2147483647 w 26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19"/>
                  <a:gd name="T92" fmla="*/ 26 w 2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19">
                    <a:moveTo>
                      <a:pt x="9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15" y="19"/>
                    </a:lnTo>
                    <a:lnTo>
                      <a:pt x="20" y="19"/>
                    </a:lnTo>
                    <a:lnTo>
                      <a:pt x="23" y="17"/>
                    </a:lnTo>
                    <a:lnTo>
                      <a:pt x="26" y="14"/>
                    </a:lnTo>
                    <a:lnTo>
                      <a:pt x="26" y="11"/>
                    </a:lnTo>
                    <a:lnTo>
                      <a:pt x="26" y="9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6" name="Line 525"/>
              <p:cNvSpPr>
                <a:spLocks noChangeShapeType="1"/>
              </p:cNvSpPr>
              <p:nvPr/>
            </p:nvSpPr>
            <p:spPr bwMode="auto">
              <a:xfrm>
                <a:off x="5110163" y="22177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7" name="Freeform 526"/>
              <p:cNvSpPr>
                <a:spLocks/>
              </p:cNvSpPr>
              <p:nvPr/>
            </p:nvSpPr>
            <p:spPr bwMode="auto">
              <a:xfrm>
                <a:off x="5105400" y="2214563"/>
                <a:ext cx="4763" cy="15875"/>
              </a:xfrm>
              <a:custGeom>
                <a:avLst/>
                <a:gdLst>
                  <a:gd name="T0" fmla="*/ 2147483647 w 17"/>
                  <a:gd name="T1" fmla="*/ 2147483647 h 48"/>
                  <a:gd name="T2" fmla="*/ 2147483647 w 17"/>
                  <a:gd name="T3" fmla="*/ 2147483647 h 48"/>
                  <a:gd name="T4" fmla="*/ 2147483647 w 17"/>
                  <a:gd name="T5" fmla="*/ 2147483647 h 48"/>
                  <a:gd name="T6" fmla="*/ 2147483647 w 17"/>
                  <a:gd name="T7" fmla="*/ 2147483647 h 48"/>
                  <a:gd name="T8" fmla="*/ 2147483647 w 17"/>
                  <a:gd name="T9" fmla="*/ 2147483647 h 48"/>
                  <a:gd name="T10" fmla="*/ 2147483647 w 17"/>
                  <a:gd name="T11" fmla="*/ 0 h 48"/>
                  <a:gd name="T12" fmla="*/ 2147483647 w 17"/>
                  <a:gd name="T13" fmla="*/ 0 h 48"/>
                  <a:gd name="T14" fmla="*/ 2147483647 w 17"/>
                  <a:gd name="T15" fmla="*/ 0 h 48"/>
                  <a:gd name="T16" fmla="*/ 2147483647 w 17"/>
                  <a:gd name="T17" fmla="*/ 0 h 48"/>
                  <a:gd name="T18" fmla="*/ 2147483647 w 17"/>
                  <a:gd name="T19" fmla="*/ 0 h 48"/>
                  <a:gd name="T20" fmla="*/ 2147483647 w 17"/>
                  <a:gd name="T21" fmla="*/ 2147483647 h 48"/>
                  <a:gd name="T22" fmla="*/ 0 w 17"/>
                  <a:gd name="T23" fmla="*/ 2147483647 h 48"/>
                  <a:gd name="T24" fmla="*/ 0 w 17"/>
                  <a:gd name="T25" fmla="*/ 2147483647 h 48"/>
                  <a:gd name="T26" fmla="*/ 0 w 17"/>
                  <a:gd name="T27" fmla="*/ 2147483647 h 48"/>
                  <a:gd name="T28" fmla="*/ 0 w 17"/>
                  <a:gd name="T29" fmla="*/ 2147483647 h 48"/>
                  <a:gd name="T30" fmla="*/ 0 w 17"/>
                  <a:gd name="T31" fmla="*/ 2147483647 h 48"/>
                  <a:gd name="T32" fmla="*/ 0 w 17"/>
                  <a:gd name="T33" fmla="*/ 2147483647 h 48"/>
                  <a:gd name="T34" fmla="*/ 0 w 17"/>
                  <a:gd name="T35" fmla="*/ 2147483647 h 48"/>
                  <a:gd name="T36" fmla="*/ 2147483647 w 17"/>
                  <a:gd name="T37" fmla="*/ 2147483647 h 48"/>
                  <a:gd name="T38" fmla="*/ 2147483647 w 17"/>
                  <a:gd name="T39" fmla="*/ 2147483647 h 48"/>
                  <a:gd name="T40" fmla="*/ 2147483647 w 17"/>
                  <a:gd name="T41" fmla="*/ 2147483647 h 48"/>
                  <a:gd name="T42" fmla="*/ 2147483647 w 17"/>
                  <a:gd name="T43" fmla="*/ 2147483647 h 48"/>
                  <a:gd name="T44" fmla="*/ 2147483647 w 17"/>
                  <a:gd name="T45" fmla="*/ 2147483647 h 48"/>
                  <a:gd name="T46" fmla="*/ 2147483647 w 17"/>
                  <a:gd name="T47" fmla="*/ 2147483647 h 48"/>
                  <a:gd name="T48" fmla="*/ 2147483647 w 17"/>
                  <a:gd name="T49" fmla="*/ 2147483647 h 48"/>
                  <a:gd name="T50" fmla="*/ 2147483647 w 17"/>
                  <a:gd name="T51" fmla="*/ 2147483647 h 48"/>
                  <a:gd name="T52" fmla="*/ 2147483647 w 17"/>
                  <a:gd name="T53" fmla="*/ 2147483647 h 48"/>
                  <a:gd name="T54" fmla="*/ 2147483647 w 17"/>
                  <a:gd name="T55" fmla="*/ 2147483647 h 48"/>
                  <a:gd name="T56" fmla="*/ 2147483647 w 17"/>
                  <a:gd name="T57" fmla="*/ 2147483647 h 48"/>
                  <a:gd name="T58" fmla="*/ 2147483647 w 17"/>
                  <a:gd name="T59" fmla="*/ 2147483647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"/>
                  <a:gd name="T91" fmla="*/ 0 h 48"/>
                  <a:gd name="T92" fmla="*/ 17 w 17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" h="48">
                    <a:moveTo>
                      <a:pt x="17" y="9"/>
                    </a:moveTo>
                    <a:lnTo>
                      <a:pt x="17" y="9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11" y="48"/>
                    </a:lnTo>
                    <a:lnTo>
                      <a:pt x="14" y="46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8" name="Line 527"/>
              <p:cNvSpPr>
                <a:spLocks noChangeShapeType="1"/>
              </p:cNvSpPr>
              <p:nvPr/>
            </p:nvSpPr>
            <p:spPr bwMode="auto">
              <a:xfrm>
                <a:off x="5106988" y="2224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9" name="Freeform 528"/>
              <p:cNvSpPr>
                <a:spLocks/>
              </p:cNvSpPr>
              <p:nvPr/>
            </p:nvSpPr>
            <p:spPr bwMode="auto">
              <a:xfrm>
                <a:off x="5103813" y="2224088"/>
                <a:ext cx="12700" cy="6350"/>
              </a:xfrm>
              <a:custGeom>
                <a:avLst/>
                <a:gdLst>
                  <a:gd name="T0" fmla="*/ 2147483647 w 41"/>
                  <a:gd name="T1" fmla="*/ 0 h 19"/>
                  <a:gd name="T2" fmla="*/ 2147483647 w 41"/>
                  <a:gd name="T3" fmla="*/ 0 h 19"/>
                  <a:gd name="T4" fmla="*/ 2147483647 w 41"/>
                  <a:gd name="T5" fmla="*/ 0 h 19"/>
                  <a:gd name="T6" fmla="*/ 2147483647 w 41"/>
                  <a:gd name="T7" fmla="*/ 2147483647 h 19"/>
                  <a:gd name="T8" fmla="*/ 2147483647 w 41"/>
                  <a:gd name="T9" fmla="*/ 2147483647 h 19"/>
                  <a:gd name="T10" fmla="*/ 2147483647 w 41"/>
                  <a:gd name="T11" fmla="*/ 2147483647 h 19"/>
                  <a:gd name="T12" fmla="*/ 2147483647 w 41"/>
                  <a:gd name="T13" fmla="*/ 2147483647 h 19"/>
                  <a:gd name="T14" fmla="*/ 0 w 41"/>
                  <a:gd name="T15" fmla="*/ 2147483647 h 19"/>
                  <a:gd name="T16" fmla="*/ 2147483647 w 41"/>
                  <a:gd name="T17" fmla="*/ 2147483647 h 19"/>
                  <a:gd name="T18" fmla="*/ 2147483647 w 41"/>
                  <a:gd name="T19" fmla="*/ 2147483647 h 19"/>
                  <a:gd name="T20" fmla="*/ 2147483647 w 41"/>
                  <a:gd name="T21" fmla="*/ 2147483647 h 19"/>
                  <a:gd name="T22" fmla="*/ 2147483647 w 41"/>
                  <a:gd name="T23" fmla="*/ 2147483647 h 19"/>
                  <a:gd name="T24" fmla="*/ 2147483647 w 41"/>
                  <a:gd name="T25" fmla="*/ 2147483647 h 19"/>
                  <a:gd name="T26" fmla="*/ 2147483647 w 41"/>
                  <a:gd name="T27" fmla="*/ 2147483647 h 19"/>
                  <a:gd name="T28" fmla="*/ 2147483647 w 41"/>
                  <a:gd name="T29" fmla="*/ 2147483647 h 19"/>
                  <a:gd name="T30" fmla="*/ 2147483647 w 41"/>
                  <a:gd name="T31" fmla="*/ 2147483647 h 19"/>
                  <a:gd name="T32" fmla="*/ 2147483647 w 41"/>
                  <a:gd name="T33" fmla="*/ 2147483647 h 19"/>
                  <a:gd name="T34" fmla="*/ 2147483647 w 41"/>
                  <a:gd name="T35" fmla="*/ 2147483647 h 19"/>
                  <a:gd name="T36" fmla="*/ 2147483647 w 41"/>
                  <a:gd name="T37" fmla="*/ 2147483647 h 19"/>
                  <a:gd name="T38" fmla="*/ 2147483647 w 41"/>
                  <a:gd name="T39" fmla="*/ 2147483647 h 19"/>
                  <a:gd name="T40" fmla="*/ 2147483647 w 41"/>
                  <a:gd name="T41" fmla="*/ 2147483647 h 19"/>
                  <a:gd name="T42" fmla="*/ 2147483647 w 41"/>
                  <a:gd name="T43" fmla="*/ 2147483647 h 19"/>
                  <a:gd name="T44" fmla="*/ 2147483647 w 41"/>
                  <a:gd name="T45" fmla="*/ 2147483647 h 19"/>
                  <a:gd name="T46" fmla="*/ 2147483647 w 41"/>
                  <a:gd name="T47" fmla="*/ 2147483647 h 19"/>
                  <a:gd name="T48" fmla="*/ 2147483647 w 41"/>
                  <a:gd name="T49" fmla="*/ 2147483647 h 19"/>
                  <a:gd name="T50" fmla="*/ 2147483647 w 41"/>
                  <a:gd name="T51" fmla="*/ 2147483647 h 19"/>
                  <a:gd name="T52" fmla="*/ 2147483647 w 41"/>
                  <a:gd name="T53" fmla="*/ 0 h 19"/>
                  <a:gd name="T54" fmla="*/ 2147483647 w 41"/>
                  <a:gd name="T55" fmla="*/ 0 h 19"/>
                  <a:gd name="T56" fmla="*/ 2147483647 w 41"/>
                  <a:gd name="T57" fmla="*/ 0 h 19"/>
                  <a:gd name="T58" fmla="*/ 2147483647 w 4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19"/>
                  <a:gd name="T92" fmla="*/ 41 w 4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19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27" y="19"/>
                    </a:lnTo>
                    <a:lnTo>
                      <a:pt x="33" y="19"/>
                    </a:lnTo>
                    <a:lnTo>
                      <a:pt x="35" y="17"/>
                    </a:lnTo>
                    <a:lnTo>
                      <a:pt x="39" y="17"/>
                    </a:lnTo>
                    <a:lnTo>
                      <a:pt x="39" y="14"/>
                    </a:lnTo>
                    <a:lnTo>
                      <a:pt x="41" y="11"/>
                    </a:lnTo>
                    <a:lnTo>
                      <a:pt x="41" y="8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0" name="Line 529"/>
              <p:cNvSpPr>
                <a:spLocks noChangeShapeType="1"/>
              </p:cNvSpPr>
              <p:nvPr/>
            </p:nvSpPr>
            <p:spPr bwMode="auto">
              <a:xfrm>
                <a:off x="5113338" y="2224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1" name="Freeform 530"/>
              <p:cNvSpPr>
                <a:spLocks/>
              </p:cNvSpPr>
              <p:nvPr/>
            </p:nvSpPr>
            <p:spPr bwMode="auto">
              <a:xfrm>
                <a:off x="5110163" y="2224088"/>
                <a:ext cx="36513" cy="6350"/>
              </a:xfrm>
              <a:custGeom>
                <a:avLst/>
                <a:gdLst>
                  <a:gd name="T0" fmla="*/ 2147483647 w 117"/>
                  <a:gd name="T1" fmla="*/ 0 h 19"/>
                  <a:gd name="T2" fmla="*/ 2147483647 w 117"/>
                  <a:gd name="T3" fmla="*/ 0 h 19"/>
                  <a:gd name="T4" fmla="*/ 2147483647 w 117"/>
                  <a:gd name="T5" fmla="*/ 0 h 19"/>
                  <a:gd name="T6" fmla="*/ 2147483647 w 117"/>
                  <a:gd name="T7" fmla="*/ 2147483647 h 19"/>
                  <a:gd name="T8" fmla="*/ 0 w 117"/>
                  <a:gd name="T9" fmla="*/ 2147483647 h 19"/>
                  <a:gd name="T10" fmla="*/ 0 w 117"/>
                  <a:gd name="T11" fmla="*/ 2147483647 h 19"/>
                  <a:gd name="T12" fmla="*/ 0 w 117"/>
                  <a:gd name="T13" fmla="*/ 2147483647 h 19"/>
                  <a:gd name="T14" fmla="*/ 0 w 117"/>
                  <a:gd name="T15" fmla="*/ 2147483647 h 19"/>
                  <a:gd name="T16" fmla="*/ 0 w 117"/>
                  <a:gd name="T17" fmla="*/ 2147483647 h 19"/>
                  <a:gd name="T18" fmla="*/ 0 w 117"/>
                  <a:gd name="T19" fmla="*/ 2147483647 h 19"/>
                  <a:gd name="T20" fmla="*/ 0 w 117"/>
                  <a:gd name="T21" fmla="*/ 2147483647 h 19"/>
                  <a:gd name="T22" fmla="*/ 2147483647 w 117"/>
                  <a:gd name="T23" fmla="*/ 2147483647 h 19"/>
                  <a:gd name="T24" fmla="*/ 2147483647 w 117"/>
                  <a:gd name="T25" fmla="*/ 2147483647 h 19"/>
                  <a:gd name="T26" fmla="*/ 2147483647 w 117"/>
                  <a:gd name="T27" fmla="*/ 2147483647 h 19"/>
                  <a:gd name="T28" fmla="*/ 2147483647 w 117"/>
                  <a:gd name="T29" fmla="*/ 2147483647 h 19"/>
                  <a:gd name="T30" fmla="*/ 2147483647 w 117"/>
                  <a:gd name="T31" fmla="*/ 2147483647 h 19"/>
                  <a:gd name="T32" fmla="*/ 2147483647 w 117"/>
                  <a:gd name="T33" fmla="*/ 2147483647 h 19"/>
                  <a:gd name="T34" fmla="*/ 2147483647 w 117"/>
                  <a:gd name="T35" fmla="*/ 2147483647 h 19"/>
                  <a:gd name="T36" fmla="*/ 2147483647 w 117"/>
                  <a:gd name="T37" fmla="*/ 2147483647 h 19"/>
                  <a:gd name="T38" fmla="*/ 2147483647 w 117"/>
                  <a:gd name="T39" fmla="*/ 2147483647 h 19"/>
                  <a:gd name="T40" fmla="*/ 2147483647 w 117"/>
                  <a:gd name="T41" fmla="*/ 2147483647 h 19"/>
                  <a:gd name="T42" fmla="*/ 2147483647 w 117"/>
                  <a:gd name="T43" fmla="*/ 2147483647 h 19"/>
                  <a:gd name="T44" fmla="*/ 2147483647 w 117"/>
                  <a:gd name="T45" fmla="*/ 2147483647 h 19"/>
                  <a:gd name="T46" fmla="*/ 2147483647 w 117"/>
                  <a:gd name="T47" fmla="*/ 2147483647 h 19"/>
                  <a:gd name="T48" fmla="*/ 2147483647 w 117"/>
                  <a:gd name="T49" fmla="*/ 2147483647 h 19"/>
                  <a:gd name="T50" fmla="*/ 2147483647 w 117"/>
                  <a:gd name="T51" fmla="*/ 2147483647 h 19"/>
                  <a:gd name="T52" fmla="*/ 2147483647 w 117"/>
                  <a:gd name="T53" fmla="*/ 0 h 19"/>
                  <a:gd name="T54" fmla="*/ 2147483647 w 117"/>
                  <a:gd name="T55" fmla="*/ 0 h 19"/>
                  <a:gd name="T56" fmla="*/ 2147483647 w 117"/>
                  <a:gd name="T57" fmla="*/ 0 h 19"/>
                  <a:gd name="T58" fmla="*/ 2147483647 w 117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7"/>
                  <a:gd name="T91" fmla="*/ 0 h 19"/>
                  <a:gd name="T92" fmla="*/ 117 w 117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7" h="19">
                    <a:moveTo>
                      <a:pt x="8" y="0"/>
                    </a:moveTo>
                    <a:lnTo>
                      <a:pt x="6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103" y="19"/>
                    </a:lnTo>
                    <a:lnTo>
                      <a:pt x="112" y="19"/>
                    </a:lnTo>
                    <a:lnTo>
                      <a:pt x="112" y="17"/>
                    </a:lnTo>
                    <a:lnTo>
                      <a:pt x="115" y="17"/>
                    </a:lnTo>
                    <a:lnTo>
                      <a:pt x="117" y="17"/>
                    </a:lnTo>
                    <a:lnTo>
                      <a:pt x="117" y="14"/>
                    </a:lnTo>
                    <a:lnTo>
                      <a:pt x="117" y="11"/>
                    </a:lnTo>
                    <a:lnTo>
                      <a:pt x="117" y="8"/>
                    </a:lnTo>
                    <a:lnTo>
                      <a:pt x="117" y="5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2" y="0"/>
                    </a:lnTo>
                    <a:lnTo>
                      <a:pt x="10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2" name="Line 531"/>
              <p:cNvSpPr>
                <a:spLocks noChangeShapeType="1"/>
              </p:cNvSpPr>
              <p:nvPr/>
            </p:nvSpPr>
            <p:spPr bwMode="auto">
              <a:xfrm>
                <a:off x="5145088" y="2224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3" name="Freeform 532"/>
              <p:cNvSpPr>
                <a:spLocks/>
              </p:cNvSpPr>
              <p:nvPr/>
            </p:nvSpPr>
            <p:spPr bwMode="auto">
              <a:xfrm>
                <a:off x="5141913" y="2224088"/>
                <a:ext cx="12700" cy="6350"/>
              </a:xfrm>
              <a:custGeom>
                <a:avLst/>
                <a:gdLst>
                  <a:gd name="T0" fmla="*/ 2147483647 w 40"/>
                  <a:gd name="T1" fmla="*/ 0 h 19"/>
                  <a:gd name="T2" fmla="*/ 2147483647 w 40"/>
                  <a:gd name="T3" fmla="*/ 0 h 19"/>
                  <a:gd name="T4" fmla="*/ 2147483647 w 40"/>
                  <a:gd name="T5" fmla="*/ 0 h 19"/>
                  <a:gd name="T6" fmla="*/ 2147483647 w 40"/>
                  <a:gd name="T7" fmla="*/ 2147483647 h 19"/>
                  <a:gd name="T8" fmla="*/ 2147483647 w 40"/>
                  <a:gd name="T9" fmla="*/ 2147483647 h 19"/>
                  <a:gd name="T10" fmla="*/ 2147483647 w 40"/>
                  <a:gd name="T11" fmla="*/ 2147483647 h 19"/>
                  <a:gd name="T12" fmla="*/ 2147483647 w 40"/>
                  <a:gd name="T13" fmla="*/ 2147483647 h 19"/>
                  <a:gd name="T14" fmla="*/ 0 w 40"/>
                  <a:gd name="T15" fmla="*/ 2147483647 h 19"/>
                  <a:gd name="T16" fmla="*/ 2147483647 w 40"/>
                  <a:gd name="T17" fmla="*/ 2147483647 h 19"/>
                  <a:gd name="T18" fmla="*/ 2147483647 w 40"/>
                  <a:gd name="T19" fmla="*/ 2147483647 h 19"/>
                  <a:gd name="T20" fmla="*/ 2147483647 w 40"/>
                  <a:gd name="T21" fmla="*/ 2147483647 h 19"/>
                  <a:gd name="T22" fmla="*/ 2147483647 w 40"/>
                  <a:gd name="T23" fmla="*/ 2147483647 h 19"/>
                  <a:gd name="T24" fmla="*/ 2147483647 w 40"/>
                  <a:gd name="T25" fmla="*/ 2147483647 h 19"/>
                  <a:gd name="T26" fmla="*/ 2147483647 w 40"/>
                  <a:gd name="T27" fmla="*/ 2147483647 h 19"/>
                  <a:gd name="T28" fmla="*/ 2147483647 w 40"/>
                  <a:gd name="T29" fmla="*/ 2147483647 h 19"/>
                  <a:gd name="T30" fmla="*/ 2147483647 w 40"/>
                  <a:gd name="T31" fmla="*/ 2147483647 h 19"/>
                  <a:gd name="T32" fmla="*/ 2147483647 w 40"/>
                  <a:gd name="T33" fmla="*/ 2147483647 h 19"/>
                  <a:gd name="T34" fmla="*/ 2147483647 w 40"/>
                  <a:gd name="T35" fmla="*/ 2147483647 h 19"/>
                  <a:gd name="T36" fmla="*/ 2147483647 w 40"/>
                  <a:gd name="T37" fmla="*/ 2147483647 h 19"/>
                  <a:gd name="T38" fmla="*/ 2147483647 w 40"/>
                  <a:gd name="T39" fmla="*/ 2147483647 h 19"/>
                  <a:gd name="T40" fmla="*/ 2147483647 w 40"/>
                  <a:gd name="T41" fmla="*/ 2147483647 h 19"/>
                  <a:gd name="T42" fmla="*/ 2147483647 w 40"/>
                  <a:gd name="T43" fmla="*/ 2147483647 h 19"/>
                  <a:gd name="T44" fmla="*/ 2147483647 w 40"/>
                  <a:gd name="T45" fmla="*/ 2147483647 h 19"/>
                  <a:gd name="T46" fmla="*/ 2147483647 w 40"/>
                  <a:gd name="T47" fmla="*/ 2147483647 h 19"/>
                  <a:gd name="T48" fmla="*/ 2147483647 w 40"/>
                  <a:gd name="T49" fmla="*/ 2147483647 h 19"/>
                  <a:gd name="T50" fmla="*/ 2147483647 w 40"/>
                  <a:gd name="T51" fmla="*/ 2147483647 h 19"/>
                  <a:gd name="T52" fmla="*/ 2147483647 w 40"/>
                  <a:gd name="T53" fmla="*/ 0 h 19"/>
                  <a:gd name="T54" fmla="*/ 2147483647 w 40"/>
                  <a:gd name="T55" fmla="*/ 0 h 19"/>
                  <a:gd name="T56" fmla="*/ 2147483647 w 40"/>
                  <a:gd name="T57" fmla="*/ 0 h 19"/>
                  <a:gd name="T58" fmla="*/ 2147483647 w 4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0"/>
                  <a:gd name="T91" fmla="*/ 0 h 19"/>
                  <a:gd name="T92" fmla="*/ 40 w 4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0" h="19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25" y="19"/>
                    </a:lnTo>
                    <a:lnTo>
                      <a:pt x="31" y="19"/>
                    </a:lnTo>
                    <a:lnTo>
                      <a:pt x="34" y="17"/>
                    </a:lnTo>
                    <a:lnTo>
                      <a:pt x="37" y="17"/>
                    </a:lnTo>
                    <a:lnTo>
                      <a:pt x="37" y="14"/>
                    </a:lnTo>
                    <a:lnTo>
                      <a:pt x="40" y="11"/>
                    </a:lnTo>
                    <a:lnTo>
                      <a:pt x="40" y="8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4" name="Line 533"/>
              <p:cNvSpPr>
                <a:spLocks noChangeShapeType="1"/>
              </p:cNvSpPr>
              <p:nvPr/>
            </p:nvSpPr>
            <p:spPr bwMode="auto">
              <a:xfrm>
                <a:off x="5149850" y="2224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5" name="Freeform 534"/>
              <p:cNvSpPr>
                <a:spLocks/>
              </p:cNvSpPr>
              <p:nvPr/>
            </p:nvSpPr>
            <p:spPr bwMode="auto">
              <a:xfrm>
                <a:off x="5146675" y="2224088"/>
                <a:ext cx="14288" cy="6350"/>
              </a:xfrm>
              <a:custGeom>
                <a:avLst/>
                <a:gdLst>
                  <a:gd name="T0" fmla="*/ 2147483647 w 41"/>
                  <a:gd name="T1" fmla="*/ 0 h 19"/>
                  <a:gd name="T2" fmla="*/ 2147483647 w 41"/>
                  <a:gd name="T3" fmla="*/ 0 h 19"/>
                  <a:gd name="T4" fmla="*/ 2147483647 w 41"/>
                  <a:gd name="T5" fmla="*/ 0 h 19"/>
                  <a:gd name="T6" fmla="*/ 2147483647 w 41"/>
                  <a:gd name="T7" fmla="*/ 2147483647 h 19"/>
                  <a:gd name="T8" fmla="*/ 2147483647 w 41"/>
                  <a:gd name="T9" fmla="*/ 2147483647 h 19"/>
                  <a:gd name="T10" fmla="*/ 0 w 41"/>
                  <a:gd name="T11" fmla="*/ 2147483647 h 19"/>
                  <a:gd name="T12" fmla="*/ 0 w 41"/>
                  <a:gd name="T13" fmla="*/ 2147483647 h 19"/>
                  <a:gd name="T14" fmla="*/ 0 w 41"/>
                  <a:gd name="T15" fmla="*/ 2147483647 h 19"/>
                  <a:gd name="T16" fmla="*/ 0 w 41"/>
                  <a:gd name="T17" fmla="*/ 2147483647 h 19"/>
                  <a:gd name="T18" fmla="*/ 0 w 41"/>
                  <a:gd name="T19" fmla="*/ 2147483647 h 19"/>
                  <a:gd name="T20" fmla="*/ 2147483647 w 41"/>
                  <a:gd name="T21" fmla="*/ 2147483647 h 19"/>
                  <a:gd name="T22" fmla="*/ 2147483647 w 41"/>
                  <a:gd name="T23" fmla="*/ 2147483647 h 19"/>
                  <a:gd name="T24" fmla="*/ 2147483647 w 41"/>
                  <a:gd name="T25" fmla="*/ 2147483647 h 19"/>
                  <a:gd name="T26" fmla="*/ 2147483647 w 41"/>
                  <a:gd name="T27" fmla="*/ 2147483647 h 19"/>
                  <a:gd name="T28" fmla="*/ 2147483647 w 41"/>
                  <a:gd name="T29" fmla="*/ 2147483647 h 19"/>
                  <a:gd name="T30" fmla="*/ 2147483647 w 41"/>
                  <a:gd name="T31" fmla="*/ 2147483647 h 19"/>
                  <a:gd name="T32" fmla="*/ 2147483647 w 41"/>
                  <a:gd name="T33" fmla="*/ 2147483647 h 19"/>
                  <a:gd name="T34" fmla="*/ 2147483647 w 41"/>
                  <a:gd name="T35" fmla="*/ 2147483647 h 19"/>
                  <a:gd name="T36" fmla="*/ 2147483647 w 41"/>
                  <a:gd name="T37" fmla="*/ 2147483647 h 19"/>
                  <a:gd name="T38" fmla="*/ 2147483647 w 41"/>
                  <a:gd name="T39" fmla="*/ 2147483647 h 19"/>
                  <a:gd name="T40" fmla="*/ 2147483647 w 41"/>
                  <a:gd name="T41" fmla="*/ 2147483647 h 19"/>
                  <a:gd name="T42" fmla="*/ 2147483647 w 41"/>
                  <a:gd name="T43" fmla="*/ 2147483647 h 19"/>
                  <a:gd name="T44" fmla="*/ 2147483647 w 41"/>
                  <a:gd name="T45" fmla="*/ 2147483647 h 19"/>
                  <a:gd name="T46" fmla="*/ 2147483647 w 41"/>
                  <a:gd name="T47" fmla="*/ 2147483647 h 19"/>
                  <a:gd name="T48" fmla="*/ 2147483647 w 41"/>
                  <a:gd name="T49" fmla="*/ 2147483647 h 19"/>
                  <a:gd name="T50" fmla="*/ 2147483647 w 41"/>
                  <a:gd name="T51" fmla="*/ 2147483647 h 19"/>
                  <a:gd name="T52" fmla="*/ 2147483647 w 41"/>
                  <a:gd name="T53" fmla="*/ 0 h 19"/>
                  <a:gd name="T54" fmla="*/ 2147483647 w 41"/>
                  <a:gd name="T55" fmla="*/ 0 h 19"/>
                  <a:gd name="T56" fmla="*/ 2147483647 w 41"/>
                  <a:gd name="T57" fmla="*/ 0 h 19"/>
                  <a:gd name="T58" fmla="*/ 2147483647 w 4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19"/>
                  <a:gd name="T92" fmla="*/ 41 w 4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19">
                    <a:moveTo>
                      <a:pt x="10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27" y="19"/>
                    </a:lnTo>
                    <a:lnTo>
                      <a:pt x="33" y="19"/>
                    </a:lnTo>
                    <a:lnTo>
                      <a:pt x="35" y="17"/>
                    </a:lnTo>
                    <a:lnTo>
                      <a:pt x="39" y="17"/>
                    </a:lnTo>
                    <a:lnTo>
                      <a:pt x="41" y="14"/>
                    </a:lnTo>
                    <a:lnTo>
                      <a:pt x="41" y="11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39" y="2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6" name="Line 535"/>
              <p:cNvSpPr>
                <a:spLocks noChangeShapeType="1"/>
              </p:cNvSpPr>
              <p:nvPr/>
            </p:nvSpPr>
            <p:spPr bwMode="auto">
              <a:xfrm>
                <a:off x="5156200" y="2224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7" name="Freeform 536"/>
              <p:cNvSpPr>
                <a:spLocks/>
              </p:cNvSpPr>
              <p:nvPr/>
            </p:nvSpPr>
            <p:spPr bwMode="auto">
              <a:xfrm>
                <a:off x="5154613" y="2224088"/>
                <a:ext cx="9525" cy="6350"/>
              </a:xfrm>
              <a:custGeom>
                <a:avLst/>
                <a:gdLst>
                  <a:gd name="T0" fmla="*/ 2147483647 w 32"/>
                  <a:gd name="T1" fmla="*/ 0 h 19"/>
                  <a:gd name="T2" fmla="*/ 2147483647 w 32"/>
                  <a:gd name="T3" fmla="*/ 0 h 19"/>
                  <a:gd name="T4" fmla="*/ 2147483647 w 32"/>
                  <a:gd name="T5" fmla="*/ 0 h 19"/>
                  <a:gd name="T6" fmla="*/ 2147483647 w 32"/>
                  <a:gd name="T7" fmla="*/ 2147483647 h 19"/>
                  <a:gd name="T8" fmla="*/ 2147483647 w 32"/>
                  <a:gd name="T9" fmla="*/ 2147483647 h 19"/>
                  <a:gd name="T10" fmla="*/ 0 w 32"/>
                  <a:gd name="T11" fmla="*/ 2147483647 h 19"/>
                  <a:gd name="T12" fmla="*/ 0 w 32"/>
                  <a:gd name="T13" fmla="*/ 2147483647 h 19"/>
                  <a:gd name="T14" fmla="*/ 0 w 32"/>
                  <a:gd name="T15" fmla="*/ 2147483647 h 19"/>
                  <a:gd name="T16" fmla="*/ 0 w 32"/>
                  <a:gd name="T17" fmla="*/ 2147483647 h 19"/>
                  <a:gd name="T18" fmla="*/ 0 w 32"/>
                  <a:gd name="T19" fmla="*/ 2147483647 h 19"/>
                  <a:gd name="T20" fmla="*/ 2147483647 w 32"/>
                  <a:gd name="T21" fmla="*/ 2147483647 h 19"/>
                  <a:gd name="T22" fmla="*/ 2147483647 w 32"/>
                  <a:gd name="T23" fmla="*/ 2147483647 h 19"/>
                  <a:gd name="T24" fmla="*/ 2147483647 w 32"/>
                  <a:gd name="T25" fmla="*/ 2147483647 h 19"/>
                  <a:gd name="T26" fmla="*/ 2147483647 w 32"/>
                  <a:gd name="T27" fmla="*/ 2147483647 h 19"/>
                  <a:gd name="T28" fmla="*/ 2147483647 w 32"/>
                  <a:gd name="T29" fmla="*/ 2147483647 h 19"/>
                  <a:gd name="T30" fmla="*/ 2147483647 w 32"/>
                  <a:gd name="T31" fmla="*/ 2147483647 h 19"/>
                  <a:gd name="T32" fmla="*/ 2147483647 w 32"/>
                  <a:gd name="T33" fmla="*/ 2147483647 h 19"/>
                  <a:gd name="T34" fmla="*/ 2147483647 w 32"/>
                  <a:gd name="T35" fmla="*/ 2147483647 h 19"/>
                  <a:gd name="T36" fmla="*/ 2147483647 w 32"/>
                  <a:gd name="T37" fmla="*/ 2147483647 h 19"/>
                  <a:gd name="T38" fmla="*/ 2147483647 w 32"/>
                  <a:gd name="T39" fmla="*/ 2147483647 h 19"/>
                  <a:gd name="T40" fmla="*/ 2147483647 w 32"/>
                  <a:gd name="T41" fmla="*/ 2147483647 h 19"/>
                  <a:gd name="T42" fmla="*/ 2147483647 w 32"/>
                  <a:gd name="T43" fmla="*/ 2147483647 h 19"/>
                  <a:gd name="T44" fmla="*/ 2147483647 w 32"/>
                  <a:gd name="T45" fmla="*/ 2147483647 h 19"/>
                  <a:gd name="T46" fmla="*/ 2147483647 w 32"/>
                  <a:gd name="T47" fmla="*/ 2147483647 h 19"/>
                  <a:gd name="T48" fmla="*/ 2147483647 w 32"/>
                  <a:gd name="T49" fmla="*/ 2147483647 h 19"/>
                  <a:gd name="T50" fmla="*/ 2147483647 w 32"/>
                  <a:gd name="T51" fmla="*/ 2147483647 h 19"/>
                  <a:gd name="T52" fmla="*/ 2147483647 w 32"/>
                  <a:gd name="T53" fmla="*/ 0 h 19"/>
                  <a:gd name="T54" fmla="*/ 2147483647 w 32"/>
                  <a:gd name="T55" fmla="*/ 0 h 19"/>
                  <a:gd name="T56" fmla="*/ 2147483647 w 32"/>
                  <a:gd name="T57" fmla="*/ 0 h 19"/>
                  <a:gd name="T58" fmla="*/ 2147483647 w 32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19"/>
                  <a:gd name="T92" fmla="*/ 32 w 32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20" y="19"/>
                    </a:lnTo>
                    <a:lnTo>
                      <a:pt x="24" y="19"/>
                    </a:lnTo>
                    <a:lnTo>
                      <a:pt x="26" y="17"/>
                    </a:lnTo>
                    <a:lnTo>
                      <a:pt x="29" y="17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8" name="Line 537"/>
              <p:cNvSpPr>
                <a:spLocks noChangeShapeType="1"/>
              </p:cNvSpPr>
              <p:nvPr/>
            </p:nvSpPr>
            <p:spPr bwMode="auto">
              <a:xfrm>
                <a:off x="5160963" y="2224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" name="Freeform 538"/>
              <p:cNvSpPr>
                <a:spLocks/>
              </p:cNvSpPr>
              <p:nvPr/>
            </p:nvSpPr>
            <p:spPr bwMode="auto">
              <a:xfrm>
                <a:off x="5157788" y="2224088"/>
                <a:ext cx="6350" cy="6350"/>
              </a:xfrm>
              <a:custGeom>
                <a:avLst/>
                <a:gdLst>
                  <a:gd name="T0" fmla="*/ 2147483647 w 20"/>
                  <a:gd name="T1" fmla="*/ 0 h 19"/>
                  <a:gd name="T2" fmla="*/ 2147483647 w 20"/>
                  <a:gd name="T3" fmla="*/ 0 h 19"/>
                  <a:gd name="T4" fmla="*/ 2147483647 w 20"/>
                  <a:gd name="T5" fmla="*/ 0 h 19"/>
                  <a:gd name="T6" fmla="*/ 2147483647 w 20"/>
                  <a:gd name="T7" fmla="*/ 2147483647 h 19"/>
                  <a:gd name="T8" fmla="*/ 2147483647 w 20"/>
                  <a:gd name="T9" fmla="*/ 2147483647 h 19"/>
                  <a:gd name="T10" fmla="*/ 0 w 20"/>
                  <a:gd name="T11" fmla="*/ 2147483647 h 19"/>
                  <a:gd name="T12" fmla="*/ 0 w 20"/>
                  <a:gd name="T13" fmla="*/ 2147483647 h 19"/>
                  <a:gd name="T14" fmla="*/ 0 w 20"/>
                  <a:gd name="T15" fmla="*/ 2147483647 h 19"/>
                  <a:gd name="T16" fmla="*/ 0 w 20"/>
                  <a:gd name="T17" fmla="*/ 2147483647 h 19"/>
                  <a:gd name="T18" fmla="*/ 0 w 20"/>
                  <a:gd name="T19" fmla="*/ 2147483647 h 19"/>
                  <a:gd name="T20" fmla="*/ 2147483647 w 20"/>
                  <a:gd name="T21" fmla="*/ 2147483647 h 19"/>
                  <a:gd name="T22" fmla="*/ 2147483647 w 20"/>
                  <a:gd name="T23" fmla="*/ 2147483647 h 19"/>
                  <a:gd name="T24" fmla="*/ 2147483647 w 20"/>
                  <a:gd name="T25" fmla="*/ 2147483647 h 19"/>
                  <a:gd name="T26" fmla="*/ 2147483647 w 20"/>
                  <a:gd name="T27" fmla="*/ 2147483647 h 19"/>
                  <a:gd name="T28" fmla="*/ 2147483647 w 20"/>
                  <a:gd name="T29" fmla="*/ 2147483647 h 19"/>
                  <a:gd name="T30" fmla="*/ 2147483647 w 20"/>
                  <a:gd name="T31" fmla="*/ 2147483647 h 19"/>
                  <a:gd name="T32" fmla="*/ 2147483647 w 20"/>
                  <a:gd name="T33" fmla="*/ 2147483647 h 19"/>
                  <a:gd name="T34" fmla="*/ 2147483647 w 20"/>
                  <a:gd name="T35" fmla="*/ 2147483647 h 19"/>
                  <a:gd name="T36" fmla="*/ 2147483647 w 20"/>
                  <a:gd name="T37" fmla="*/ 2147483647 h 19"/>
                  <a:gd name="T38" fmla="*/ 2147483647 w 20"/>
                  <a:gd name="T39" fmla="*/ 2147483647 h 19"/>
                  <a:gd name="T40" fmla="*/ 2147483647 w 20"/>
                  <a:gd name="T41" fmla="*/ 2147483647 h 19"/>
                  <a:gd name="T42" fmla="*/ 2147483647 w 20"/>
                  <a:gd name="T43" fmla="*/ 2147483647 h 19"/>
                  <a:gd name="T44" fmla="*/ 2147483647 w 20"/>
                  <a:gd name="T45" fmla="*/ 2147483647 h 19"/>
                  <a:gd name="T46" fmla="*/ 2147483647 w 20"/>
                  <a:gd name="T47" fmla="*/ 2147483647 h 19"/>
                  <a:gd name="T48" fmla="*/ 2147483647 w 20"/>
                  <a:gd name="T49" fmla="*/ 2147483647 h 19"/>
                  <a:gd name="T50" fmla="*/ 2147483647 w 20"/>
                  <a:gd name="T51" fmla="*/ 2147483647 h 19"/>
                  <a:gd name="T52" fmla="*/ 2147483647 w 20"/>
                  <a:gd name="T53" fmla="*/ 0 h 19"/>
                  <a:gd name="T54" fmla="*/ 2147483647 w 20"/>
                  <a:gd name="T55" fmla="*/ 0 h 19"/>
                  <a:gd name="T56" fmla="*/ 2147483647 w 20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9"/>
                  <a:gd name="T89" fmla="*/ 20 w 20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" name="Line 539"/>
              <p:cNvSpPr>
                <a:spLocks noChangeShapeType="1"/>
              </p:cNvSpPr>
              <p:nvPr/>
            </p:nvSpPr>
            <p:spPr bwMode="auto">
              <a:xfrm>
                <a:off x="5164138" y="22272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" name="Freeform 540"/>
              <p:cNvSpPr>
                <a:spLocks/>
              </p:cNvSpPr>
              <p:nvPr/>
            </p:nvSpPr>
            <p:spPr bwMode="auto">
              <a:xfrm>
                <a:off x="5157788" y="2224088"/>
                <a:ext cx="6350" cy="15875"/>
              </a:xfrm>
              <a:custGeom>
                <a:avLst/>
                <a:gdLst>
                  <a:gd name="T0" fmla="*/ 2147483647 w 18"/>
                  <a:gd name="T1" fmla="*/ 2147483647 h 48"/>
                  <a:gd name="T2" fmla="*/ 2147483647 w 18"/>
                  <a:gd name="T3" fmla="*/ 2147483647 h 48"/>
                  <a:gd name="T4" fmla="*/ 2147483647 w 18"/>
                  <a:gd name="T5" fmla="*/ 2147483647 h 48"/>
                  <a:gd name="T6" fmla="*/ 2147483647 w 18"/>
                  <a:gd name="T7" fmla="*/ 2147483647 h 48"/>
                  <a:gd name="T8" fmla="*/ 2147483647 w 18"/>
                  <a:gd name="T9" fmla="*/ 2147483647 h 48"/>
                  <a:gd name="T10" fmla="*/ 2147483647 w 18"/>
                  <a:gd name="T11" fmla="*/ 0 h 48"/>
                  <a:gd name="T12" fmla="*/ 2147483647 w 18"/>
                  <a:gd name="T13" fmla="*/ 0 h 48"/>
                  <a:gd name="T14" fmla="*/ 2147483647 w 18"/>
                  <a:gd name="T15" fmla="*/ 0 h 48"/>
                  <a:gd name="T16" fmla="*/ 2147483647 w 18"/>
                  <a:gd name="T17" fmla="*/ 0 h 48"/>
                  <a:gd name="T18" fmla="*/ 2147483647 w 18"/>
                  <a:gd name="T19" fmla="*/ 0 h 48"/>
                  <a:gd name="T20" fmla="*/ 2147483647 w 18"/>
                  <a:gd name="T21" fmla="*/ 2147483647 h 48"/>
                  <a:gd name="T22" fmla="*/ 0 w 18"/>
                  <a:gd name="T23" fmla="*/ 2147483647 h 48"/>
                  <a:gd name="T24" fmla="*/ 0 w 18"/>
                  <a:gd name="T25" fmla="*/ 2147483647 h 48"/>
                  <a:gd name="T26" fmla="*/ 0 w 18"/>
                  <a:gd name="T27" fmla="*/ 2147483647 h 48"/>
                  <a:gd name="T28" fmla="*/ 0 w 18"/>
                  <a:gd name="T29" fmla="*/ 2147483647 h 48"/>
                  <a:gd name="T30" fmla="*/ 0 w 18"/>
                  <a:gd name="T31" fmla="*/ 2147483647 h 48"/>
                  <a:gd name="T32" fmla="*/ 0 w 18"/>
                  <a:gd name="T33" fmla="*/ 2147483647 h 48"/>
                  <a:gd name="T34" fmla="*/ 0 w 18"/>
                  <a:gd name="T35" fmla="*/ 2147483647 h 48"/>
                  <a:gd name="T36" fmla="*/ 2147483647 w 18"/>
                  <a:gd name="T37" fmla="*/ 2147483647 h 48"/>
                  <a:gd name="T38" fmla="*/ 2147483647 w 18"/>
                  <a:gd name="T39" fmla="*/ 2147483647 h 48"/>
                  <a:gd name="T40" fmla="*/ 2147483647 w 18"/>
                  <a:gd name="T41" fmla="*/ 2147483647 h 48"/>
                  <a:gd name="T42" fmla="*/ 2147483647 w 18"/>
                  <a:gd name="T43" fmla="*/ 2147483647 h 48"/>
                  <a:gd name="T44" fmla="*/ 2147483647 w 18"/>
                  <a:gd name="T45" fmla="*/ 2147483647 h 48"/>
                  <a:gd name="T46" fmla="*/ 2147483647 w 18"/>
                  <a:gd name="T47" fmla="*/ 2147483647 h 48"/>
                  <a:gd name="T48" fmla="*/ 2147483647 w 18"/>
                  <a:gd name="T49" fmla="*/ 2147483647 h 48"/>
                  <a:gd name="T50" fmla="*/ 2147483647 w 18"/>
                  <a:gd name="T51" fmla="*/ 2147483647 h 48"/>
                  <a:gd name="T52" fmla="*/ 2147483647 w 18"/>
                  <a:gd name="T53" fmla="*/ 2147483647 h 48"/>
                  <a:gd name="T54" fmla="*/ 2147483647 w 18"/>
                  <a:gd name="T55" fmla="*/ 2147483647 h 48"/>
                  <a:gd name="T56" fmla="*/ 2147483647 w 18"/>
                  <a:gd name="T57" fmla="*/ 2147483647 h 48"/>
                  <a:gd name="T58" fmla="*/ 2147483647 w 18"/>
                  <a:gd name="T59" fmla="*/ 2147483647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"/>
                  <a:gd name="T91" fmla="*/ 0 h 48"/>
                  <a:gd name="T92" fmla="*/ 18 w 18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" h="48">
                    <a:moveTo>
                      <a:pt x="18" y="8"/>
                    </a:move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8" y="46"/>
                    </a:lnTo>
                    <a:lnTo>
                      <a:pt x="18" y="43"/>
                    </a:lnTo>
                    <a:lnTo>
                      <a:pt x="18" y="40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" name="Line 541"/>
              <p:cNvSpPr>
                <a:spLocks noChangeShapeType="1"/>
              </p:cNvSpPr>
              <p:nvPr/>
            </p:nvSpPr>
            <p:spPr bwMode="auto">
              <a:xfrm>
                <a:off x="5160963" y="22336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" name="Freeform 542"/>
              <p:cNvSpPr>
                <a:spLocks/>
              </p:cNvSpPr>
              <p:nvPr/>
            </p:nvSpPr>
            <p:spPr bwMode="auto">
              <a:xfrm>
                <a:off x="5157788" y="2233613"/>
                <a:ext cx="22225" cy="6350"/>
              </a:xfrm>
              <a:custGeom>
                <a:avLst/>
                <a:gdLst>
                  <a:gd name="T0" fmla="*/ 2147483647 w 68"/>
                  <a:gd name="T1" fmla="*/ 0 h 19"/>
                  <a:gd name="T2" fmla="*/ 2147483647 w 68"/>
                  <a:gd name="T3" fmla="*/ 0 h 19"/>
                  <a:gd name="T4" fmla="*/ 2147483647 w 68"/>
                  <a:gd name="T5" fmla="*/ 0 h 19"/>
                  <a:gd name="T6" fmla="*/ 2147483647 w 68"/>
                  <a:gd name="T7" fmla="*/ 2147483647 h 19"/>
                  <a:gd name="T8" fmla="*/ 2147483647 w 68"/>
                  <a:gd name="T9" fmla="*/ 2147483647 h 19"/>
                  <a:gd name="T10" fmla="*/ 2147483647 w 68"/>
                  <a:gd name="T11" fmla="*/ 2147483647 h 19"/>
                  <a:gd name="T12" fmla="*/ 2147483647 w 68"/>
                  <a:gd name="T13" fmla="*/ 2147483647 h 19"/>
                  <a:gd name="T14" fmla="*/ 0 w 68"/>
                  <a:gd name="T15" fmla="*/ 2147483647 h 19"/>
                  <a:gd name="T16" fmla="*/ 2147483647 w 68"/>
                  <a:gd name="T17" fmla="*/ 2147483647 h 19"/>
                  <a:gd name="T18" fmla="*/ 2147483647 w 68"/>
                  <a:gd name="T19" fmla="*/ 2147483647 h 19"/>
                  <a:gd name="T20" fmla="*/ 2147483647 w 68"/>
                  <a:gd name="T21" fmla="*/ 2147483647 h 19"/>
                  <a:gd name="T22" fmla="*/ 2147483647 w 68"/>
                  <a:gd name="T23" fmla="*/ 2147483647 h 19"/>
                  <a:gd name="T24" fmla="*/ 2147483647 w 68"/>
                  <a:gd name="T25" fmla="*/ 2147483647 h 19"/>
                  <a:gd name="T26" fmla="*/ 2147483647 w 68"/>
                  <a:gd name="T27" fmla="*/ 2147483647 h 19"/>
                  <a:gd name="T28" fmla="*/ 2147483647 w 68"/>
                  <a:gd name="T29" fmla="*/ 2147483647 h 19"/>
                  <a:gd name="T30" fmla="*/ 2147483647 w 68"/>
                  <a:gd name="T31" fmla="*/ 2147483647 h 19"/>
                  <a:gd name="T32" fmla="*/ 2147483647 w 68"/>
                  <a:gd name="T33" fmla="*/ 2147483647 h 19"/>
                  <a:gd name="T34" fmla="*/ 2147483647 w 68"/>
                  <a:gd name="T35" fmla="*/ 2147483647 h 19"/>
                  <a:gd name="T36" fmla="*/ 2147483647 w 68"/>
                  <a:gd name="T37" fmla="*/ 2147483647 h 19"/>
                  <a:gd name="T38" fmla="*/ 2147483647 w 68"/>
                  <a:gd name="T39" fmla="*/ 2147483647 h 19"/>
                  <a:gd name="T40" fmla="*/ 2147483647 w 68"/>
                  <a:gd name="T41" fmla="*/ 2147483647 h 19"/>
                  <a:gd name="T42" fmla="*/ 2147483647 w 68"/>
                  <a:gd name="T43" fmla="*/ 2147483647 h 19"/>
                  <a:gd name="T44" fmla="*/ 2147483647 w 68"/>
                  <a:gd name="T45" fmla="*/ 2147483647 h 19"/>
                  <a:gd name="T46" fmla="*/ 2147483647 w 68"/>
                  <a:gd name="T47" fmla="*/ 2147483647 h 19"/>
                  <a:gd name="T48" fmla="*/ 2147483647 w 68"/>
                  <a:gd name="T49" fmla="*/ 2147483647 h 19"/>
                  <a:gd name="T50" fmla="*/ 2147483647 w 68"/>
                  <a:gd name="T51" fmla="*/ 2147483647 h 19"/>
                  <a:gd name="T52" fmla="*/ 2147483647 w 68"/>
                  <a:gd name="T53" fmla="*/ 0 h 19"/>
                  <a:gd name="T54" fmla="*/ 2147483647 w 68"/>
                  <a:gd name="T55" fmla="*/ 0 h 19"/>
                  <a:gd name="T56" fmla="*/ 2147483647 w 68"/>
                  <a:gd name="T57" fmla="*/ 0 h 19"/>
                  <a:gd name="T58" fmla="*/ 2147483647 w 68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19"/>
                  <a:gd name="T92" fmla="*/ 68 w 68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54" y="19"/>
                    </a:lnTo>
                    <a:lnTo>
                      <a:pt x="60" y="19"/>
                    </a:lnTo>
                    <a:lnTo>
                      <a:pt x="63" y="19"/>
                    </a:lnTo>
                    <a:lnTo>
                      <a:pt x="63" y="17"/>
                    </a:lnTo>
                    <a:lnTo>
                      <a:pt x="66" y="17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66" y="8"/>
                    </a:lnTo>
                    <a:lnTo>
                      <a:pt x="66" y="5"/>
                    </a:lnTo>
                    <a:lnTo>
                      <a:pt x="66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" name="Line 543"/>
              <p:cNvSpPr>
                <a:spLocks noChangeShapeType="1"/>
              </p:cNvSpPr>
              <p:nvPr/>
            </p:nvSpPr>
            <p:spPr bwMode="auto">
              <a:xfrm>
                <a:off x="5180013" y="2236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" name="Freeform 544"/>
              <p:cNvSpPr>
                <a:spLocks/>
              </p:cNvSpPr>
              <p:nvPr/>
            </p:nvSpPr>
            <p:spPr bwMode="auto">
              <a:xfrm>
                <a:off x="5173663" y="2233613"/>
                <a:ext cx="6350" cy="14288"/>
              </a:xfrm>
              <a:custGeom>
                <a:avLst/>
                <a:gdLst>
                  <a:gd name="T0" fmla="*/ 2147483647 w 19"/>
                  <a:gd name="T1" fmla="*/ 2147483647 h 48"/>
                  <a:gd name="T2" fmla="*/ 2147483647 w 19"/>
                  <a:gd name="T3" fmla="*/ 2147483647 h 48"/>
                  <a:gd name="T4" fmla="*/ 2147483647 w 19"/>
                  <a:gd name="T5" fmla="*/ 2147483647 h 48"/>
                  <a:gd name="T6" fmla="*/ 2147483647 w 19"/>
                  <a:gd name="T7" fmla="*/ 2147483647 h 48"/>
                  <a:gd name="T8" fmla="*/ 2147483647 w 19"/>
                  <a:gd name="T9" fmla="*/ 2147483647 h 48"/>
                  <a:gd name="T10" fmla="*/ 2147483647 w 19"/>
                  <a:gd name="T11" fmla="*/ 0 h 48"/>
                  <a:gd name="T12" fmla="*/ 2147483647 w 19"/>
                  <a:gd name="T13" fmla="*/ 0 h 48"/>
                  <a:gd name="T14" fmla="*/ 2147483647 w 19"/>
                  <a:gd name="T15" fmla="*/ 0 h 48"/>
                  <a:gd name="T16" fmla="*/ 2147483647 w 19"/>
                  <a:gd name="T17" fmla="*/ 0 h 48"/>
                  <a:gd name="T18" fmla="*/ 2147483647 w 19"/>
                  <a:gd name="T19" fmla="*/ 0 h 48"/>
                  <a:gd name="T20" fmla="*/ 2147483647 w 19"/>
                  <a:gd name="T21" fmla="*/ 2147483647 h 48"/>
                  <a:gd name="T22" fmla="*/ 0 w 19"/>
                  <a:gd name="T23" fmla="*/ 2147483647 h 48"/>
                  <a:gd name="T24" fmla="*/ 0 w 19"/>
                  <a:gd name="T25" fmla="*/ 2147483647 h 48"/>
                  <a:gd name="T26" fmla="*/ 0 w 19"/>
                  <a:gd name="T27" fmla="*/ 2147483647 h 48"/>
                  <a:gd name="T28" fmla="*/ 0 w 19"/>
                  <a:gd name="T29" fmla="*/ 2147483647 h 48"/>
                  <a:gd name="T30" fmla="*/ 0 w 19"/>
                  <a:gd name="T31" fmla="*/ 2147483647 h 48"/>
                  <a:gd name="T32" fmla="*/ 0 w 19"/>
                  <a:gd name="T33" fmla="*/ 2147483647 h 48"/>
                  <a:gd name="T34" fmla="*/ 0 w 19"/>
                  <a:gd name="T35" fmla="*/ 2147483647 h 48"/>
                  <a:gd name="T36" fmla="*/ 2147483647 w 19"/>
                  <a:gd name="T37" fmla="*/ 2147483647 h 48"/>
                  <a:gd name="T38" fmla="*/ 2147483647 w 19"/>
                  <a:gd name="T39" fmla="*/ 2147483647 h 48"/>
                  <a:gd name="T40" fmla="*/ 2147483647 w 19"/>
                  <a:gd name="T41" fmla="*/ 2147483647 h 48"/>
                  <a:gd name="T42" fmla="*/ 2147483647 w 19"/>
                  <a:gd name="T43" fmla="*/ 2147483647 h 48"/>
                  <a:gd name="T44" fmla="*/ 2147483647 w 19"/>
                  <a:gd name="T45" fmla="*/ 2147483647 h 48"/>
                  <a:gd name="T46" fmla="*/ 2147483647 w 19"/>
                  <a:gd name="T47" fmla="*/ 2147483647 h 48"/>
                  <a:gd name="T48" fmla="*/ 2147483647 w 19"/>
                  <a:gd name="T49" fmla="*/ 2147483647 h 48"/>
                  <a:gd name="T50" fmla="*/ 2147483647 w 19"/>
                  <a:gd name="T51" fmla="*/ 2147483647 h 48"/>
                  <a:gd name="T52" fmla="*/ 2147483647 w 19"/>
                  <a:gd name="T53" fmla="*/ 2147483647 h 48"/>
                  <a:gd name="T54" fmla="*/ 2147483647 w 19"/>
                  <a:gd name="T55" fmla="*/ 2147483647 h 48"/>
                  <a:gd name="T56" fmla="*/ 2147483647 w 19"/>
                  <a:gd name="T57" fmla="*/ 2147483647 h 48"/>
                  <a:gd name="T58" fmla="*/ 2147483647 w 19"/>
                  <a:gd name="T59" fmla="*/ 2147483647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8"/>
                  <a:gd name="T92" fmla="*/ 19 w 19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8">
                    <a:moveTo>
                      <a:pt x="19" y="11"/>
                    </a:moveTo>
                    <a:lnTo>
                      <a:pt x="17" y="8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5" y="48"/>
                    </a:lnTo>
                    <a:lnTo>
                      <a:pt x="8" y="48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4" y="45"/>
                    </a:lnTo>
                    <a:lnTo>
                      <a:pt x="17" y="45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" name="Line 545"/>
              <p:cNvSpPr>
                <a:spLocks noChangeShapeType="1"/>
              </p:cNvSpPr>
              <p:nvPr/>
            </p:nvSpPr>
            <p:spPr bwMode="auto">
              <a:xfrm>
                <a:off x="5175250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" name="Freeform 546"/>
              <p:cNvSpPr>
                <a:spLocks/>
              </p:cNvSpPr>
              <p:nvPr/>
            </p:nvSpPr>
            <p:spPr bwMode="auto">
              <a:xfrm>
                <a:off x="5173663" y="2243138"/>
                <a:ext cx="6350" cy="4763"/>
              </a:xfrm>
              <a:custGeom>
                <a:avLst/>
                <a:gdLst>
                  <a:gd name="T0" fmla="*/ 2147483647 w 23"/>
                  <a:gd name="T1" fmla="*/ 0 h 19"/>
                  <a:gd name="T2" fmla="*/ 2147483647 w 23"/>
                  <a:gd name="T3" fmla="*/ 0 h 19"/>
                  <a:gd name="T4" fmla="*/ 2147483647 w 23"/>
                  <a:gd name="T5" fmla="*/ 2147483647 h 19"/>
                  <a:gd name="T6" fmla="*/ 2147483647 w 23"/>
                  <a:gd name="T7" fmla="*/ 2147483647 h 19"/>
                  <a:gd name="T8" fmla="*/ 0 w 23"/>
                  <a:gd name="T9" fmla="*/ 2147483647 h 19"/>
                  <a:gd name="T10" fmla="*/ 0 w 23"/>
                  <a:gd name="T11" fmla="*/ 2147483647 h 19"/>
                  <a:gd name="T12" fmla="*/ 0 w 23"/>
                  <a:gd name="T13" fmla="*/ 2147483647 h 19"/>
                  <a:gd name="T14" fmla="*/ 0 w 23"/>
                  <a:gd name="T15" fmla="*/ 2147483647 h 19"/>
                  <a:gd name="T16" fmla="*/ 0 w 23"/>
                  <a:gd name="T17" fmla="*/ 2147483647 h 19"/>
                  <a:gd name="T18" fmla="*/ 0 w 23"/>
                  <a:gd name="T19" fmla="*/ 2147483647 h 19"/>
                  <a:gd name="T20" fmla="*/ 0 w 23"/>
                  <a:gd name="T21" fmla="*/ 2147483647 h 19"/>
                  <a:gd name="T22" fmla="*/ 2147483647 w 23"/>
                  <a:gd name="T23" fmla="*/ 2147483647 h 19"/>
                  <a:gd name="T24" fmla="*/ 2147483647 w 23"/>
                  <a:gd name="T25" fmla="*/ 2147483647 h 19"/>
                  <a:gd name="T26" fmla="*/ 2147483647 w 23"/>
                  <a:gd name="T27" fmla="*/ 2147483647 h 19"/>
                  <a:gd name="T28" fmla="*/ 2147483647 w 23"/>
                  <a:gd name="T29" fmla="*/ 2147483647 h 19"/>
                  <a:gd name="T30" fmla="*/ 2147483647 w 23"/>
                  <a:gd name="T31" fmla="*/ 2147483647 h 19"/>
                  <a:gd name="T32" fmla="*/ 2147483647 w 23"/>
                  <a:gd name="T33" fmla="*/ 2147483647 h 19"/>
                  <a:gd name="T34" fmla="*/ 2147483647 w 23"/>
                  <a:gd name="T35" fmla="*/ 2147483647 h 19"/>
                  <a:gd name="T36" fmla="*/ 2147483647 w 23"/>
                  <a:gd name="T37" fmla="*/ 2147483647 h 19"/>
                  <a:gd name="T38" fmla="*/ 2147483647 w 23"/>
                  <a:gd name="T39" fmla="*/ 2147483647 h 19"/>
                  <a:gd name="T40" fmla="*/ 2147483647 w 23"/>
                  <a:gd name="T41" fmla="*/ 2147483647 h 19"/>
                  <a:gd name="T42" fmla="*/ 2147483647 w 23"/>
                  <a:gd name="T43" fmla="*/ 2147483647 h 19"/>
                  <a:gd name="T44" fmla="*/ 2147483647 w 23"/>
                  <a:gd name="T45" fmla="*/ 2147483647 h 19"/>
                  <a:gd name="T46" fmla="*/ 2147483647 w 23"/>
                  <a:gd name="T47" fmla="*/ 2147483647 h 19"/>
                  <a:gd name="T48" fmla="*/ 2147483647 w 23"/>
                  <a:gd name="T49" fmla="*/ 2147483647 h 19"/>
                  <a:gd name="T50" fmla="*/ 2147483647 w 23"/>
                  <a:gd name="T51" fmla="*/ 2147483647 h 19"/>
                  <a:gd name="T52" fmla="*/ 2147483647 w 23"/>
                  <a:gd name="T53" fmla="*/ 2147483647 h 19"/>
                  <a:gd name="T54" fmla="*/ 2147483647 w 23"/>
                  <a:gd name="T55" fmla="*/ 0 h 19"/>
                  <a:gd name="T56" fmla="*/ 2147483647 w 23"/>
                  <a:gd name="T57" fmla="*/ 0 h 19"/>
                  <a:gd name="T58" fmla="*/ 2147483647 w 2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19"/>
                  <a:gd name="T92" fmla="*/ 23 w 2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19">
                    <a:moveTo>
                      <a:pt x="8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19" y="16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5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" name="Line 547"/>
              <p:cNvSpPr>
                <a:spLocks noChangeShapeType="1"/>
              </p:cNvSpPr>
              <p:nvPr/>
            </p:nvSpPr>
            <p:spPr bwMode="auto">
              <a:xfrm>
                <a:off x="5178425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" name="Freeform 548"/>
              <p:cNvSpPr>
                <a:spLocks/>
              </p:cNvSpPr>
              <p:nvPr/>
            </p:nvSpPr>
            <p:spPr bwMode="auto">
              <a:xfrm>
                <a:off x="5173663" y="2243138"/>
                <a:ext cx="14288" cy="4763"/>
              </a:xfrm>
              <a:custGeom>
                <a:avLst/>
                <a:gdLst>
                  <a:gd name="T0" fmla="*/ 2147483647 w 44"/>
                  <a:gd name="T1" fmla="*/ 0 h 19"/>
                  <a:gd name="T2" fmla="*/ 2147483647 w 44"/>
                  <a:gd name="T3" fmla="*/ 0 h 19"/>
                  <a:gd name="T4" fmla="*/ 2147483647 w 44"/>
                  <a:gd name="T5" fmla="*/ 2147483647 h 19"/>
                  <a:gd name="T6" fmla="*/ 2147483647 w 44"/>
                  <a:gd name="T7" fmla="*/ 2147483647 h 19"/>
                  <a:gd name="T8" fmla="*/ 2147483647 w 44"/>
                  <a:gd name="T9" fmla="*/ 2147483647 h 19"/>
                  <a:gd name="T10" fmla="*/ 0 w 44"/>
                  <a:gd name="T11" fmla="*/ 2147483647 h 19"/>
                  <a:gd name="T12" fmla="*/ 0 w 44"/>
                  <a:gd name="T13" fmla="*/ 2147483647 h 19"/>
                  <a:gd name="T14" fmla="*/ 0 w 44"/>
                  <a:gd name="T15" fmla="*/ 2147483647 h 19"/>
                  <a:gd name="T16" fmla="*/ 0 w 44"/>
                  <a:gd name="T17" fmla="*/ 2147483647 h 19"/>
                  <a:gd name="T18" fmla="*/ 0 w 44"/>
                  <a:gd name="T19" fmla="*/ 2147483647 h 19"/>
                  <a:gd name="T20" fmla="*/ 2147483647 w 44"/>
                  <a:gd name="T21" fmla="*/ 2147483647 h 19"/>
                  <a:gd name="T22" fmla="*/ 2147483647 w 44"/>
                  <a:gd name="T23" fmla="*/ 2147483647 h 19"/>
                  <a:gd name="T24" fmla="*/ 2147483647 w 44"/>
                  <a:gd name="T25" fmla="*/ 2147483647 h 19"/>
                  <a:gd name="T26" fmla="*/ 2147483647 w 44"/>
                  <a:gd name="T27" fmla="*/ 2147483647 h 19"/>
                  <a:gd name="T28" fmla="*/ 2147483647 w 44"/>
                  <a:gd name="T29" fmla="*/ 2147483647 h 19"/>
                  <a:gd name="T30" fmla="*/ 2147483647 w 44"/>
                  <a:gd name="T31" fmla="*/ 2147483647 h 19"/>
                  <a:gd name="T32" fmla="*/ 2147483647 w 44"/>
                  <a:gd name="T33" fmla="*/ 2147483647 h 19"/>
                  <a:gd name="T34" fmla="*/ 2147483647 w 44"/>
                  <a:gd name="T35" fmla="*/ 2147483647 h 19"/>
                  <a:gd name="T36" fmla="*/ 2147483647 w 44"/>
                  <a:gd name="T37" fmla="*/ 2147483647 h 19"/>
                  <a:gd name="T38" fmla="*/ 2147483647 w 44"/>
                  <a:gd name="T39" fmla="*/ 2147483647 h 19"/>
                  <a:gd name="T40" fmla="*/ 2147483647 w 44"/>
                  <a:gd name="T41" fmla="*/ 2147483647 h 19"/>
                  <a:gd name="T42" fmla="*/ 2147483647 w 44"/>
                  <a:gd name="T43" fmla="*/ 2147483647 h 19"/>
                  <a:gd name="T44" fmla="*/ 2147483647 w 44"/>
                  <a:gd name="T45" fmla="*/ 2147483647 h 19"/>
                  <a:gd name="T46" fmla="*/ 2147483647 w 44"/>
                  <a:gd name="T47" fmla="*/ 2147483647 h 19"/>
                  <a:gd name="T48" fmla="*/ 2147483647 w 44"/>
                  <a:gd name="T49" fmla="*/ 2147483647 h 19"/>
                  <a:gd name="T50" fmla="*/ 2147483647 w 44"/>
                  <a:gd name="T51" fmla="*/ 2147483647 h 19"/>
                  <a:gd name="T52" fmla="*/ 2147483647 w 44"/>
                  <a:gd name="T53" fmla="*/ 2147483647 h 19"/>
                  <a:gd name="T54" fmla="*/ 2147483647 w 44"/>
                  <a:gd name="T55" fmla="*/ 0 h 19"/>
                  <a:gd name="T56" fmla="*/ 2147483647 w 44"/>
                  <a:gd name="T57" fmla="*/ 0 h 19"/>
                  <a:gd name="T58" fmla="*/ 2147483647 w 44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4"/>
                  <a:gd name="T91" fmla="*/ 0 h 19"/>
                  <a:gd name="T92" fmla="*/ 44 w 44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4" h="19">
                    <a:moveTo>
                      <a:pt x="12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32" y="19"/>
                    </a:lnTo>
                    <a:lnTo>
                      <a:pt x="38" y="19"/>
                    </a:lnTo>
                    <a:lnTo>
                      <a:pt x="41" y="16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1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" name="Line 549"/>
              <p:cNvSpPr>
                <a:spLocks noChangeShapeType="1"/>
              </p:cNvSpPr>
              <p:nvPr/>
            </p:nvSpPr>
            <p:spPr bwMode="auto">
              <a:xfrm>
                <a:off x="5184775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" name="Freeform 550"/>
              <p:cNvSpPr>
                <a:spLocks/>
              </p:cNvSpPr>
              <p:nvPr/>
            </p:nvSpPr>
            <p:spPr bwMode="auto">
              <a:xfrm>
                <a:off x="5181600" y="2243138"/>
                <a:ext cx="14288" cy="4763"/>
              </a:xfrm>
              <a:custGeom>
                <a:avLst/>
                <a:gdLst>
                  <a:gd name="T0" fmla="*/ 2147483647 w 47"/>
                  <a:gd name="T1" fmla="*/ 0 h 19"/>
                  <a:gd name="T2" fmla="*/ 2147483647 w 47"/>
                  <a:gd name="T3" fmla="*/ 0 h 19"/>
                  <a:gd name="T4" fmla="*/ 2147483647 w 47"/>
                  <a:gd name="T5" fmla="*/ 2147483647 h 19"/>
                  <a:gd name="T6" fmla="*/ 2147483647 w 47"/>
                  <a:gd name="T7" fmla="*/ 2147483647 h 19"/>
                  <a:gd name="T8" fmla="*/ 2147483647 w 47"/>
                  <a:gd name="T9" fmla="*/ 2147483647 h 19"/>
                  <a:gd name="T10" fmla="*/ 2147483647 w 47"/>
                  <a:gd name="T11" fmla="*/ 2147483647 h 19"/>
                  <a:gd name="T12" fmla="*/ 0 w 47"/>
                  <a:gd name="T13" fmla="*/ 2147483647 h 19"/>
                  <a:gd name="T14" fmla="*/ 0 w 47"/>
                  <a:gd name="T15" fmla="*/ 2147483647 h 19"/>
                  <a:gd name="T16" fmla="*/ 0 w 47"/>
                  <a:gd name="T17" fmla="*/ 2147483647 h 19"/>
                  <a:gd name="T18" fmla="*/ 2147483647 w 47"/>
                  <a:gd name="T19" fmla="*/ 2147483647 h 19"/>
                  <a:gd name="T20" fmla="*/ 2147483647 w 47"/>
                  <a:gd name="T21" fmla="*/ 2147483647 h 19"/>
                  <a:gd name="T22" fmla="*/ 2147483647 w 47"/>
                  <a:gd name="T23" fmla="*/ 2147483647 h 19"/>
                  <a:gd name="T24" fmla="*/ 2147483647 w 47"/>
                  <a:gd name="T25" fmla="*/ 2147483647 h 19"/>
                  <a:gd name="T26" fmla="*/ 2147483647 w 47"/>
                  <a:gd name="T27" fmla="*/ 2147483647 h 19"/>
                  <a:gd name="T28" fmla="*/ 2147483647 w 47"/>
                  <a:gd name="T29" fmla="*/ 2147483647 h 19"/>
                  <a:gd name="T30" fmla="*/ 2147483647 w 47"/>
                  <a:gd name="T31" fmla="*/ 2147483647 h 19"/>
                  <a:gd name="T32" fmla="*/ 2147483647 w 47"/>
                  <a:gd name="T33" fmla="*/ 2147483647 h 19"/>
                  <a:gd name="T34" fmla="*/ 2147483647 w 47"/>
                  <a:gd name="T35" fmla="*/ 2147483647 h 19"/>
                  <a:gd name="T36" fmla="*/ 2147483647 w 47"/>
                  <a:gd name="T37" fmla="*/ 2147483647 h 19"/>
                  <a:gd name="T38" fmla="*/ 2147483647 w 47"/>
                  <a:gd name="T39" fmla="*/ 2147483647 h 19"/>
                  <a:gd name="T40" fmla="*/ 2147483647 w 47"/>
                  <a:gd name="T41" fmla="*/ 2147483647 h 19"/>
                  <a:gd name="T42" fmla="*/ 2147483647 w 47"/>
                  <a:gd name="T43" fmla="*/ 2147483647 h 19"/>
                  <a:gd name="T44" fmla="*/ 2147483647 w 47"/>
                  <a:gd name="T45" fmla="*/ 2147483647 h 19"/>
                  <a:gd name="T46" fmla="*/ 2147483647 w 47"/>
                  <a:gd name="T47" fmla="*/ 2147483647 h 19"/>
                  <a:gd name="T48" fmla="*/ 2147483647 w 47"/>
                  <a:gd name="T49" fmla="*/ 2147483647 h 19"/>
                  <a:gd name="T50" fmla="*/ 2147483647 w 47"/>
                  <a:gd name="T51" fmla="*/ 2147483647 h 19"/>
                  <a:gd name="T52" fmla="*/ 2147483647 w 47"/>
                  <a:gd name="T53" fmla="*/ 2147483647 h 19"/>
                  <a:gd name="T54" fmla="*/ 2147483647 w 47"/>
                  <a:gd name="T55" fmla="*/ 0 h 19"/>
                  <a:gd name="T56" fmla="*/ 2147483647 w 47"/>
                  <a:gd name="T57" fmla="*/ 0 h 19"/>
                  <a:gd name="T58" fmla="*/ 2147483647 w 47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19"/>
                  <a:gd name="T92" fmla="*/ 47 w 47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19">
                    <a:moveTo>
                      <a:pt x="12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33" y="19"/>
                    </a:lnTo>
                    <a:lnTo>
                      <a:pt x="38" y="19"/>
                    </a:lnTo>
                    <a:lnTo>
                      <a:pt x="41" y="19"/>
                    </a:lnTo>
                    <a:lnTo>
                      <a:pt x="44" y="16"/>
                    </a:lnTo>
                    <a:lnTo>
                      <a:pt x="47" y="14"/>
                    </a:lnTo>
                    <a:lnTo>
                      <a:pt x="47" y="10"/>
                    </a:lnTo>
                    <a:lnTo>
                      <a:pt x="47" y="8"/>
                    </a:lnTo>
                    <a:lnTo>
                      <a:pt x="47" y="5"/>
                    </a:lnTo>
                    <a:lnTo>
                      <a:pt x="44" y="5"/>
                    </a:lnTo>
                    <a:lnTo>
                      <a:pt x="44" y="2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" name="Line 551"/>
              <p:cNvSpPr>
                <a:spLocks noChangeShapeType="1"/>
              </p:cNvSpPr>
              <p:nvPr/>
            </p:nvSpPr>
            <p:spPr bwMode="auto">
              <a:xfrm>
                <a:off x="5192713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" name="Freeform 552"/>
              <p:cNvSpPr>
                <a:spLocks/>
              </p:cNvSpPr>
              <p:nvPr/>
            </p:nvSpPr>
            <p:spPr bwMode="auto">
              <a:xfrm>
                <a:off x="5189538" y="2243138"/>
                <a:ext cx="6350" cy="4763"/>
              </a:xfrm>
              <a:custGeom>
                <a:avLst/>
                <a:gdLst>
                  <a:gd name="T0" fmla="*/ 2147483647 w 20"/>
                  <a:gd name="T1" fmla="*/ 0 h 19"/>
                  <a:gd name="T2" fmla="*/ 2147483647 w 20"/>
                  <a:gd name="T3" fmla="*/ 0 h 19"/>
                  <a:gd name="T4" fmla="*/ 2147483647 w 20"/>
                  <a:gd name="T5" fmla="*/ 2147483647 h 19"/>
                  <a:gd name="T6" fmla="*/ 2147483647 w 20"/>
                  <a:gd name="T7" fmla="*/ 2147483647 h 19"/>
                  <a:gd name="T8" fmla="*/ 2147483647 w 20"/>
                  <a:gd name="T9" fmla="*/ 2147483647 h 19"/>
                  <a:gd name="T10" fmla="*/ 0 w 20"/>
                  <a:gd name="T11" fmla="*/ 2147483647 h 19"/>
                  <a:gd name="T12" fmla="*/ 0 w 20"/>
                  <a:gd name="T13" fmla="*/ 2147483647 h 19"/>
                  <a:gd name="T14" fmla="*/ 0 w 20"/>
                  <a:gd name="T15" fmla="*/ 2147483647 h 19"/>
                  <a:gd name="T16" fmla="*/ 0 w 20"/>
                  <a:gd name="T17" fmla="*/ 2147483647 h 19"/>
                  <a:gd name="T18" fmla="*/ 0 w 20"/>
                  <a:gd name="T19" fmla="*/ 2147483647 h 19"/>
                  <a:gd name="T20" fmla="*/ 2147483647 w 20"/>
                  <a:gd name="T21" fmla="*/ 2147483647 h 19"/>
                  <a:gd name="T22" fmla="*/ 2147483647 w 20"/>
                  <a:gd name="T23" fmla="*/ 2147483647 h 19"/>
                  <a:gd name="T24" fmla="*/ 2147483647 w 20"/>
                  <a:gd name="T25" fmla="*/ 2147483647 h 19"/>
                  <a:gd name="T26" fmla="*/ 2147483647 w 20"/>
                  <a:gd name="T27" fmla="*/ 2147483647 h 19"/>
                  <a:gd name="T28" fmla="*/ 2147483647 w 20"/>
                  <a:gd name="T29" fmla="*/ 2147483647 h 19"/>
                  <a:gd name="T30" fmla="*/ 2147483647 w 20"/>
                  <a:gd name="T31" fmla="*/ 2147483647 h 19"/>
                  <a:gd name="T32" fmla="*/ 2147483647 w 20"/>
                  <a:gd name="T33" fmla="*/ 2147483647 h 19"/>
                  <a:gd name="T34" fmla="*/ 2147483647 w 20"/>
                  <a:gd name="T35" fmla="*/ 2147483647 h 19"/>
                  <a:gd name="T36" fmla="*/ 2147483647 w 20"/>
                  <a:gd name="T37" fmla="*/ 2147483647 h 19"/>
                  <a:gd name="T38" fmla="*/ 2147483647 w 20"/>
                  <a:gd name="T39" fmla="*/ 2147483647 h 19"/>
                  <a:gd name="T40" fmla="*/ 2147483647 w 20"/>
                  <a:gd name="T41" fmla="*/ 2147483647 h 19"/>
                  <a:gd name="T42" fmla="*/ 2147483647 w 20"/>
                  <a:gd name="T43" fmla="*/ 2147483647 h 19"/>
                  <a:gd name="T44" fmla="*/ 2147483647 w 20"/>
                  <a:gd name="T45" fmla="*/ 2147483647 h 19"/>
                  <a:gd name="T46" fmla="*/ 2147483647 w 20"/>
                  <a:gd name="T47" fmla="*/ 2147483647 h 19"/>
                  <a:gd name="T48" fmla="*/ 2147483647 w 20"/>
                  <a:gd name="T49" fmla="*/ 2147483647 h 19"/>
                  <a:gd name="T50" fmla="*/ 2147483647 w 20"/>
                  <a:gd name="T51" fmla="*/ 2147483647 h 19"/>
                  <a:gd name="T52" fmla="*/ 2147483647 w 20"/>
                  <a:gd name="T53" fmla="*/ 2147483647 h 19"/>
                  <a:gd name="T54" fmla="*/ 2147483647 w 20"/>
                  <a:gd name="T55" fmla="*/ 0 h 19"/>
                  <a:gd name="T56" fmla="*/ 2147483647 w 20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9"/>
                  <a:gd name="T89" fmla="*/ 20 w 20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4" y="19"/>
                    </a:lnTo>
                    <a:lnTo>
                      <a:pt x="17" y="16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" name="Line 553"/>
              <p:cNvSpPr>
                <a:spLocks noChangeShapeType="1"/>
              </p:cNvSpPr>
              <p:nvPr/>
            </p:nvSpPr>
            <p:spPr bwMode="auto">
              <a:xfrm>
                <a:off x="5195888" y="22463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" name="Freeform 554"/>
              <p:cNvSpPr>
                <a:spLocks/>
              </p:cNvSpPr>
              <p:nvPr/>
            </p:nvSpPr>
            <p:spPr bwMode="auto">
              <a:xfrm>
                <a:off x="5189538" y="2243138"/>
                <a:ext cx="6350" cy="15875"/>
              </a:xfrm>
              <a:custGeom>
                <a:avLst/>
                <a:gdLst>
                  <a:gd name="T0" fmla="*/ 2147483647 w 20"/>
                  <a:gd name="T1" fmla="*/ 2147483647 h 51"/>
                  <a:gd name="T2" fmla="*/ 2147483647 w 20"/>
                  <a:gd name="T3" fmla="*/ 2147483647 h 51"/>
                  <a:gd name="T4" fmla="*/ 2147483647 w 20"/>
                  <a:gd name="T5" fmla="*/ 2147483647 h 51"/>
                  <a:gd name="T6" fmla="*/ 2147483647 w 20"/>
                  <a:gd name="T7" fmla="*/ 2147483647 h 51"/>
                  <a:gd name="T8" fmla="*/ 2147483647 w 20"/>
                  <a:gd name="T9" fmla="*/ 2147483647 h 51"/>
                  <a:gd name="T10" fmla="*/ 2147483647 w 20"/>
                  <a:gd name="T11" fmla="*/ 2147483647 h 51"/>
                  <a:gd name="T12" fmla="*/ 2147483647 w 20"/>
                  <a:gd name="T13" fmla="*/ 0 h 51"/>
                  <a:gd name="T14" fmla="*/ 2147483647 w 20"/>
                  <a:gd name="T15" fmla="*/ 0 h 51"/>
                  <a:gd name="T16" fmla="*/ 2147483647 w 20"/>
                  <a:gd name="T17" fmla="*/ 0 h 51"/>
                  <a:gd name="T18" fmla="*/ 2147483647 w 20"/>
                  <a:gd name="T19" fmla="*/ 2147483647 h 51"/>
                  <a:gd name="T20" fmla="*/ 2147483647 w 20"/>
                  <a:gd name="T21" fmla="*/ 2147483647 h 51"/>
                  <a:gd name="T22" fmla="*/ 2147483647 w 20"/>
                  <a:gd name="T23" fmla="*/ 2147483647 h 51"/>
                  <a:gd name="T24" fmla="*/ 0 w 20"/>
                  <a:gd name="T25" fmla="*/ 2147483647 h 51"/>
                  <a:gd name="T26" fmla="*/ 0 w 20"/>
                  <a:gd name="T27" fmla="*/ 2147483647 h 51"/>
                  <a:gd name="T28" fmla="*/ 0 w 20"/>
                  <a:gd name="T29" fmla="*/ 2147483647 h 51"/>
                  <a:gd name="T30" fmla="*/ 0 w 20"/>
                  <a:gd name="T31" fmla="*/ 2147483647 h 51"/>
                  <a:gd name="T32" fmla="*/ 0 w 20"/>
                  <a:gd name="T33" fmla="*/ 2147483647 h 51"/>
                  <a:gd name="T34" fmla="*/ 2147483647 w 20"/>
                  <a:gd name="T35" fmla="*/ 2147483647 h 51"/>
                  <a:gd name="T36" fmla="*/ 2147483647 w 20"/>
                  <a:gd name="T37" fmla="*/ 2147483647 h 51"/>
                  <a:gd name="T38" fmla="*/ 2147483647 w 20"/>
                  <a:gd name="T39" fmla="*/ 2147483647 h 51"/>
                  <a:gd name="T40" fmla="*/ 2147483647 w 20"/>
                  <a:gd name="T41" fmla="*/ 2147483647 h 51"/>
                  <a:gd name="T42" fmla="*/ 2147483647 w 20"/>
                  <a:gd name="T43" fmla="*/ 2147483647 h 51"/>
                  <a:gd name="T44" fmla="*/ 2147483647 w 20"/>
                  <a:gd name="T45" fmla="*/ 2147483647 h 51"/>
                  <a:gd name="T46" fmla="*/ 2147483647 w 20"/>
                  <a:gd name="T47" fmla="*/ 2147483647 h 51"/>
                  <a:gd name="T48" fmla="*/ 2147483647 w 20"/>
                  <a:gd name="T49" fmla="*/ 2147483647 h 51"/>
                  <a:gd name="T50" fmla="*/ 2147483647 w 20"/>
                  <a:gd name="T51" fmla="*/ 2147483647 h 51"/>
                  <a:gd name="T52" fmla="*/ 2147483647 w 20"/>
                  <a:gd name="T53" fmla="*/ 2147483647 h 51"/>
                  <a:gd name="T54" fmla="*/ 2147483647 w 20"/>
                  <a:gd name="T55" fmla="*/ 2147483647 h 51"/>
                  <a:gd name="T56" fmla="*/ 2147483647 w 20"/>
                  <a:gd name="T57" fmla="*/ 2147483647 h 51"/>
                  <a:gd name="T58" fmla="*/ 2147483647 w 20"/>
                  <a:gd name="T59" fmla="*/ 2147483647 h 5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1"/>
                  <a:gd name="T92" fmla="*/ 20 w 20"/>
                  <a:gd name="T93" fmla="*/ 51 h 5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1">
                    <a:moveTo>
                      <a:pt x="20" y="10"/>
                    </a:moveTo>
                    <a:lnTo>
                      <a:pt x="20" y="8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2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11" y="51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" name="Line 555"/>
              <p:cNvSpPr>
                <a:spLocks noChangeShapeType="1"/>
              </p:cNvSpPr>
              <p:nvPr/>
            </p:nvSpPr>
            <p:spPr bwMode="auto">
              <a:xfrm>
                <a:off x="5192713" y="2252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" name="Freeform 556"/>
              <p:cNvSpPr>
                <a:spLocks/>
              </p:cNvSpPr>
              <p:nvPr/>
            </p:nvSpPr>
            <p:spPr bwMode="auto">
              <a:xfrm>
                <a:off x="5189538" y="2252663"/>
                <a:ext cx="19050" cy="4763"/>
              </a:xfrm>
              <a:custGeom>
                <a:avLst/>
                <a:gdLst>
                  <a:gd name="T0" fmla="*/ 2147483647 w 60"/>
                  <a:gd name="T1" fmla="*/ 0 h 17"/>
                  <a:gd name="T2" fmla="*/ 2147483647 w 60"/>
                  <a:gd name="T3" fmla="*/ 0 h 17"/>
                  <a:gd name="T4" fmla="*/ 2147483647 w 60"/>
                  <a:gd name="T5" fmla="*/ 0 h 17"/>
                  <a:gd name="T6" fmla="*/ 2147483647 w 60"/>
                  <a:gd name="T7" fmla="*/ 0 h 17"/>
                  <a:gd name="T8" fmla="*/ 2147483647 w 60"/>
                  <a:gd name="T9" fmla="*/ 2147483647 h 17"/>
                  <a:gd name="T10" fmla="*/ 0 w 60"/>
                  <a:gd name="T11" fmla="*/ 2147483647 h 17"/>
                  <a:gd name="T12" fmla="*/ 0 w 60"/>
                  <a:gd name="T13" fmla="*/ 2147483647 h 17"/>
                  <a:gd name="T14" fmla="*/ 0 w 60"/>
                  <a:gd name="T15" fmla="*/ 2147483647 h 17"/>
                  <a:gd name="T16" fmla="*/ 0 w 60"/>
                  <a:gd name="T17" fmla="*/ 2147483647 h 17"/>
                  <a:gd name="T18" fmla="*/ 0 w 60"/>
                  <a:gd name="T19" fmla="*/ 2147483647 h 17"/>
                  <a:gd name="T20" fmla="*/ 2147483647 w 60"/>
                  <a:gd name="T21" fmla="*/ 2147483647 h 17"/>
                  <a:gd name="T22" fmla="*/ 2147483647 w 60"/>
                  <a:gd name="T23" fmla="*/ 2147483647 h 17"/>
                  <a:gd name="T24" fmla="*/ 2147483647 w 60"/>
                  <a:gd name="T25" fmla="*/ 2147483647 h 17"/>
                  <a:gd name="T26" fmla="*/ 2147483647 w 60"/>
                  <a:gd name="T27" fmla="*/ 2147483647 h 17"/>
                  <a:gd name="T28" fmla="*/ 2147483647 w 60"/>
                  <a:gd name="T29" fmla="*/ 2147483647 h 17"/>
                  <a:gd name="T30" fmla="*/ 2147483647 w 60"/>
                  <a:gd name="T31" fmla="*/ 2147483647 h 17"/>
                  <a:gd name="T32" fmla="*/ 2147483647 w 60"/>
                  <a:gd name="T33" fmla="*/ 2147483647 h 17"/>
                  <a:gd name="T34" fmla="*/ 2147483647 w 60"/>
                  <a:gd name="T35" fmla="*/ 2147483647 h 17"/>
                  <a:gd name="T36" fmla="*/ 2147483647 w 60"/>
                  <a:gd name="T37" fmla="*/ 2147483647 h 17"/>
                  <a:gd name="T38" fmla="*/ 2147483647 w 60"/>
                  <a:gd name="T39" fmla="*/ 2147483647 h 17"/>
                  <a:gd name="T40" fmla="*/ 2147483647 w 60"/>
                  <a:gd name="T41" fmla="*/ 2147483647 h 17"/>
                  <a:gd name="T42" fmla="*/ 2147483647 w 60"/>
                  <a:gd name="T43" fmla="*/ 2147483647 h 17"/>
                  <a:gd name="T44" fmla="*/ 2147483647 w 60"/>
                  <a:gd name="T45" fmla="*/ 2147483647 h 17"/>
                  <a:gd name="T46" fmla="*/ 2147483647 w 60"/>
                  <a:gd name="T47" fmla="*/ 2147483647 h 17"/>
                  <a:gd name="T48" fmla="*/ 2147483647 w 60"/>
                  <a:gd name="T49" fmla="*/ 2147483647 h 17"/>
                  <a:gd name="T50" fmla="*/ 2147483647 w 60"/>
                  <a:gd name="T51" fmla="*/ 0 h 17"/>
                  <a:gd name="T52" fmla="*/ 2147483647 w 60"/>
                  <a:gd name="T53" fmla="*/ 0 h 17"/>
                  <a:gd name="T54" fmla="*/ 2147483647 w 60"/>
                  <a:gd name="T55" fmla="*/ 0 h 17"/>
                  <a:gd name="T56" fmla="*/ 2147483647 w 60"/>
                  <a:gd name="T57" fmla="*/ 0 h 17"/>
                  <a:gd name="T58" fmla="*/ 2147483647 w 60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17"/>
                  <a:gd name="T92" fmla="*/ 60 w 60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17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45" y="17"/>
                    </a:lnTo>
                    <a:lnTo>
                      <a:pt x="51" y="17"/>
                    </a:lnTo>
                    <a:lnTo>
                      <a:pt x="54" y="17"/>
                    </a:lnTo>
                    <a:lnTo>
                      <a:pt x="57" y="17"/>
                    </a:lnTo>
                    <a:lnTo>
                      <a:pt x="57" y="14"/>
                    </a:lnTo>
                    <a:lnTo>
                      <a:pt x="60" y="12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57" y="6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8" name="Line 557"/>
              <p:cNvSpPr>
                <a:spLocks noChangeShapeType="1"/>
              </p:cNvSpPr>
              <p:nvPr/>
            </p:nvSpPr>
            <p:spPr bwMode="auto">
              <a:xfrm>
                <a:off x="5205413" y="2252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9" name="Freeform 558"/>
              <p:cNvSpPr>
                <a:spLocks/>
              </p:cNvSpPr>
              <p:nvPr/>
            </p:nvSpPr>
            <p:spPr bwMode="auto">
              <a:xfrm>
                <a:off x="5202238" y="2252663"/>
                <a:ext cx="9525" cy="4763"/>
              </a:xfrm>
              <a:custGeom>
                <a:avLst/>
                <a:gdLst>
                  <a:gd name="T0" fmla="*/ 2147483647 w 29"/>
                  <a:gd name="T1" fmla="*/ 0 h 17"/>
                  <a:gd name="T2" fmla="*/ 2147483647 w 29"/>
                  <a:gd name="T3" fmla="*/ 0 h 17"/>
                  <a:gd name="T4" fmla="*/ 2147483647 w 29"/>
                  <a:gd name="T5" fmla="*/ 0 h 17"/>
                  <a:gd name="T6" fmla="*/ 2147483647 w 29"/>
                  <a:gd name="T7" fmla="*/ 0 h 17"/>
                  <a:gd name="T8" fmla="*/ 2147483647 w 29"/>
                  <a:gd name="T9" fmla="*/ 2147483647 h 17"/>
                  <a:gd name="T10" fmla="*/ 0 w 29"/>
                  <a:gd name="T11" fmla="*/ 2147483647 h 17"/>
                  <a:gd name="T12" fmla="*/ 0 w 29"/>
                  <a:gd name="T13" fmla="*/ 2147483647 h 17"/>
                  <a:gd name="T14" fmla="*/ 0 w 29"/>
                  <a:gd name="T15" fmla="*/ 2147483647 h 17"/>
                  <a:gd name="T16" fmla="*/ 0 w 29"/>
                  <a:gd name="T17" fmla="*/ 2147483647 h 17"/>
                  <a:gd name="T18" fmla="*/ 0 w 29"/>
                  <a:gd name="T19" fmla="*/ 2147483647 h 17"/>
                  <a:gd name="T20" fmla="*/ 2147483647 w 29"/>
                  <a:gd name="T21" fmla="*/ 2147483647 h 17"/>
                  <a:gd name="T22" fmla="*/ 2147483647 w 29"/>
                  <a:gd name="T23" fmla="*/ 2147483647 h 17"/>
                  <a:gd name="T24" fmla="*/ 2147483647 w 29"/>
                  <a:gd name="T25" fmla="*/ 2147483647 h 17"/>
                  <a:gd name="T26" fmla="*/ 2147483647 w 29"/>
                  <a:gd name="T27" fmla="*/ 2147483647 h 17"/>
                  <a:gd name="T28" fmla="*/ 2147483647 w 29"/>
                  <a:gd name="T29" fmla="*/ 2147483647 h 17"/>
                  <a:gd name="T30" fmla="*/ 2147483647 w 29"/>
                  <a:gd name="T31" fmla="*/ 2147483647 h 17"/>
                  <a:gd name="T32" fmla="*/ 2147483647 w 29"/>
                  <a:gd name="T33" fmla="*/ 2147483647 h 17"/>
                  <a:gd name="T34" fmla="*/ 2147483647 w 29"/>
                  <a:gd name="T35" fmla="*/ 2147483647 h 17"/>
                  <a:gd name="T36" fmla="*/ 2147483647 w 29"/>
                  <a:gd name="T37" fmla="*/ 2147483647 h 17"/>
                  <a:gd name="T38" fmla="*/ 2147483647 w 29"/>
                  <a:gd name="T39" fmla="*/ 2147483647 h 17"/>
                  <a:gd name="T40" fmla="*/ 2147483647 w 29"/>
                  <a:gd name="T41" fmla="*/ 2147483647 h 17"/>
                  <a:gd name="T42" fmla="*/ 2147483647 w 29"/>
                  <a:gd name="T43" fmla="*/ 2147483647 h 17"/>
                  <a:gd name="T44" fmla="*/ 2147483647 w 29"/>
                  <a:gd name="T45" fmla="*/ 2147483647 h 17"/>
                  <a:gd name="T46" fmla="*/ 2147483647 w 29"/>
                  <a:gd name="T47" fmla="*/ 2147483647 h 17"/>
                  <a:gd name="T48" fmla="*/ 2147483647 w 29"/>
                  <a:gd name="T49" fmla="*/ 2147483647 h 17"/>
                  <a:gd name="T50" fmla="*/ 2147483647 w 29"/>
                  <a:gd name="T51" fmla="*/ 0 h 17"/>
                  <a:gd name="T52" fmla="*/ 2147483647 w 29"/>
                  <a:gd name="T53" fmla="*/ 0 h 17"/>
                  <a:gd name="T54" fmla="*/ 2147483647 w 29"/>
                  <a:gd name="T55" fmla="*/ 0 h 17"/>
                  <a:gd name="T56" fmla="*/ 2147483647 w 29"/>
                  <a:gd name="T57" fmla="*/ 0 h 17"/>
                  <a:gd name="T58" fmla="*/ 2147483647 w 29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7"/>
                  <a:gd name="T92" fmla="*/ 29 w 29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7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10" y="17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0" name="Line 559"/>
              <p:cNvSpPr>
                <a:spLocks noChangeShapeType="1"/>
              </p:cNvSpPr>
              <p:nvPr/>
            </p:nvSpPr>
            <p:spPr bwMode="auto">
              <a:xfrm>
                <a:off x="5208588" y="2252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1" name="Freeform 560"/>
              <p:cNvSpPr>
                <a:spLocks/>
              </p:cNvSpPr>
              <p:nvPr/>
            </p:nvSpPr>
            <p:spPr bwMode="auto">
              <a:xfrm>
                <a:off x="5205413" y="2252663"/>
                <a:ext cx="14288" cy="4763"/>
              </a:xfrm>
              <a:custGeom>
                <a:avLst/>
                <a:gdLst>
                  <a:gd name="T0" fmla="*/ 2147483647 w 43"/>
                  <a:gd name="T1" fmla="*/ 0 h 17"/>
                  <a:gd name="T2" fmla="*/ 2147483647 w 43"/>
                  <a:gd name="T3" fmla="*/ 0 h 17"/>
                  <a:gd name="T4" fmla="*/ 2147483647 w 43"/>
                  <a:gd name="T5" fmla="*/ 0 h 17"/>
                  <a:gd name="T6" fmla="*/ 2147483647 w 43"/>
                  <a:gd name="T7" fmla="*/ 0 h 17"/>
                  <a:gd name="T8" fmla="*/ 2147483647 w 43"/>
                  <a:gd name="T9" fmla="*/ 2147483647 h 17"/>
                  <a:gd name="T10" fmla="*/ 0 w 43"/>
                  <a:gd name="T11" fmla="*/ 2147483647 h 17"/>
                  <a:gd name="T12" fmla="*/ 0 w 43"/>
                  <a:gd name="T13" fmla="*/ 2147483647 h 17"/>
                  <a:gd name="T14" fmla="*/ 0 w 43"/>
                  <a:gd name="T15" fmla="*/ 2147483647 h 17"/>
                  <a:gd name="T16" fmla="*/ 0 w 43"/>
                  <a:gd name="T17" fmla="*/ 2147483647 h 17"/>
                  <a:gd name="T18" fmla="*/ 0 w 43"/>
                  <a:gd name="T19" fmla="*/ 2147483647 h 17"/>
                  <a:gd name="T20" fmla="*/ 2147483647 w 43"/>
                  <a:gd name="T21" fmla="*/ 2147483647 h 17"/>
                  <a:gd name="T22" fmla="*/ 2147483647 w 43"/>
                  <a:gd name="T23" fmla="*/ 2147483647 h 17"/>
                  <a:gd name="T24" fmla="*/ 2147483647 w 43"/>
                  <a:gd name="T25" fmla="*/ 2147483647 h 17"/>
                  <a:gd name="T26" fmla="*/ 2147483647 w 43"/>
                  <a:gd name="T27" fmla="*/ 2147483647 h 17"/>
                  <a:gd name="T28" fmla="*/ 2147483647 w 43"/>
                  <a:gd name="T29" fmla="*/ 2147483647 h 17"/>
                  <a:gd name="T30" fmla="*/ 2147483647 w 43"/>
                  <a:gd name="T31" fmla="*/ 2147483647 h 17"/>
                  <a:gd name="T32" fmla="*/ 2147483647 w 43"/>
                  <a:gd name="T33" fmla="*/ 2147483647 h 17"/>
                  <a:gd name="T34" fmla="*/ 2147483647 w 43"/>
                  <a:gd name="T35" fmla="*/ 2147483647 h 17"/>
                  <a:gd name="T36" fmla="*/ 2147483647 w 43"/>
                  <a:gd name="T37" fmla="*/ 2147483647 h 17"/>
                  <a:gd name="T38" fmla="*/ 2147483647 w 43"/>
                  <a:gd name="T39" fmla="*/ 2147483647 h 17"/>
                  <a:gd name="T40" fmla="*/ 2147483647 w 43"/>
                  <a:gd name="T41" fmla="*/ 2147483647 h 17"/>
                  <a:gd name="T42" fmla="*/ 2147483647 w 43"/>
                  <a:gd name="T43" fmla="*/ 2147483647 h 17"/>
                  <a:gd name="T44" fmla="*/ 2147483647 w 43"/>
                  <a:gd name="T45" fmla="*/ 2147483647 h 17"/>
                  <a:gd name="T46" fmla="*/ 2147483647 w 43"/>
                  <a:gd name="T47" fmla="*/ 2147483647 h 17"/>
                  <a:gd name="T48" fmla="*/ 2147483647 w 43"/>
                  <a:gd name="T49" fmla="*/ 2147483647 h 17"/>
                  <a:gd name="T50" fmla="*/ 2147483647 w 43"/>
                  <a:gd name="T51" fmla="*/ 0 h 17"/>
                  <a:gd name="T52" fmla="*/ 2147483647 w 43"/>
                  <a:gd name="T53" fmla="*/ 0 h 17"/>
                  <a:gd name="T54" fmla="*/ 2147483647 w 43"/>
                  <a:gd name="T55" fmla="*/ 0 h 17"/>
                  <a:gd name="T56" fmla="*/ 2147483647 w 43"/>
                  <a:gd name="T57" fmla="*/ 0 h 17"/>
                  <a:gd name="T58" fmla="*/ 2147483647 w 43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17"/>
                  <a:gd name="T92" fmla="*/ 43 w 43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17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29" y="17"/>
                    </a:lnTo>
                    <a:lnTo>
                      <a:pt x="34" y="17"/>
                    </a:lnTo>
                    <a:lnTo>
                      <a:pt x="37" y="17"/>
                    </a:lnTo>
                    <a:lnTo>
                      <a:pt x="40" y="17"/>
                    </a:lnTo>
                    <a:lnTo>
                      <a:pt x="40" y="14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43" y="8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2" name="Line 561"/>
              <p:cNvSpPr>
                <a:spLocks noChangeShapeType="1"/>
              </p:cNvSpPr>
              <p:nvPr/>
            </p:nvSpPr>
            <p:spPr bwMode="auto">
              <a:xfrm>
                <a:off x="5216525" y="2252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3" name="Freeform 562"/>
              <p:cNvSpPr>
                <a:spLocks/>
              </p:cNvSpPr>
              <p:nvPr/>
            </p:nvSpPr>
            <p:spPr bwMode="auto">
              <a:xfrm>
                <a:off x="5213350" y="2252663"/>
                <a:ext cx="17463" cy="4763"/>
              </a:xfrm>
              <a:custGeom>
                <a:avLst/>
                <a:gdLst>
                  <a:gd name="T0" fmla="*/ 2147483647 w 57"/>
                  <a:gd name="T1" fmla="*/ 0 h 17"/>
                  <a:gd name="T2" fmla="*/ 2147483647 w 57"/>
                  <a:gd name="T3" fmla="*/ 0 h 17"/>
                  <a:gd name="T4" fmla="*/ 2147483647 w 57"/>
                  <a:gd name="T5" fmla="*/ 0 h 17"/>
                  <a:gd name="T6" fmla="*/ 2147483647 w 57"/>
                  <a:gd name="T7" fmla="*/ 0 h 17"/>
                  <a:gd name="T8" fmla="*/ 2147483647 w 57"/>
                  <a:gd name="T9" fmla="*/ 2147483647 h 17"/>
                  <a:gd name="T10" fmla="*/ 0 w 57"/>
                  <a:gd name="T11" fmla="*/ 2147483647 h 17"/>
                  <a:gd name="T12" fmla="*/ 0 w 57"/>
                  <a:gd name="T13" fmla="*/ 2147483647 h 17"/>
                  <a:gd name="T14" fmla="*/ 0 w 57"/>
                  <a:gd name="T15" fmla="*/ 2147483647 h 17"/>
                  <a:gd name="T16" fmla="*/ 0 w 57"/>
                  <a:gd name="T17" fmla="*/ 2147483647 h 17"/>
                  <a:gd name="T18" fmla="*/ 0 w 57"/>
                  <a:gd name="T19" fmla="*/ 2147483647 h 17"/>
                  <a:gd name="T20" fmla="*/ 2147483647 w 57"/>
                  <a:gd name="T21" fmla="*/ 2147483647 h 17"/>
                  <a:gd name="T22" fmla="*/ 2147483647 w 57"/>
                  <a:gd name="T23" fmla="*/ 2147483647 h 17"/>
                  <a:gd name="T24" fmla="*/ 2147483647 w 57"/>
                  <a:gd name="T25" fmla="*/ 2147483647 h 17"/>
                  <a:gd name="T26" fmla="*/ 2147483647 w 57"/>
                  <a:gd name="T27" fmla="*/ 2147483647 h 17"/>
                  <a:gd name="T28" fmla="*/ 2147483647 w 57"/>
                  <a:gd name="T29" fmla="*/ 2147483647 h 17"/>
                  <a:gd name="T30" fmla="*/ 2147483647 w 57"/>
                  <a:gd name="T31" fmla="*/ 2147483647 h 17"/>
                  <a:gd name="T32" fmla="*/ 2147483647 w 57"/>
                  <a:gd name="T33" fmla="*/ 2147483647 h 17"/>
                  <a:gd name="T34" fmla="*/ 2147483647 w 57"/>
                  <a:gd name="T35" fmla="*/ 2147483647 h 17"/>
                  <a:gd name="T36" fmla="*/ 2147483647 w 57"/>
                  <a:gd name="T37" fmla="*/ 2147483647 h 17"/>
                  <a:gd name="T38" fmla="*/ 2147483647 w 57"/>
                  <a:gd name="T39" fmla="*/ 2147483647 h 17"/>
                  <a:gd name="T40" fmla="*/ 2147483647 w 57"/>
                  <a:gd name="T41" fmla="*/ 2147483647 h 17"/>
                  <a:gd name="T42" fmla="*/ 2147483647 w 57"/>
                  <a:gd name="T43" fmla="*/ 2147483647 h 17"/>
                  <a:gd name="T44" fmla="*/ 2147483647 w 57"/>
                  <a:gd name="T45" fmla="*/ 2147483647 h 17"/>
                  <a:gd name="T46" fmla="*/ 2147483647 w 57"/>
                  <a:gd name="T47" fmla="*/ 2147483647 h 17"/>
                  <a:gd name="T48" fmla="*/ 2147483647 w 57"/>
                  <a:gd name="T49" fmla="*/ 2147483647 h 17"/>
                  <a:gd name="T50" fmla="*/ 2147483647 w 57"/>
                  <a:gd name="T51" fmla="*/ 0 h 17"/>
                  <a:gd name="T52" fmla="*/ 2147483647 w 57"/>
                  <a:gd name="T53" fmla="*/ 0 h 17"/>
                  <a:gd name="T54" fmla="*/ 2147483647 w 57"/>
                  <a:gd name="T55" fmla="*/ 0 h 17"/>
                  <a:gd name="T56" fmla="*/ 2147483647 w 57"/>
                  <a:gd name="T57" fmla="*/ 0 h 17"/>
                  <a:gd name="T58" fmla="*/ 2147483647 w 57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7"/>
                  <a:gd name="T91" fmla="*/ 0 h 17"/>
                  <a:gd name="T92" fmla="*/ 57 w 57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7" h="17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45" y="17"/>
                    </a:lnTo>
                    <a:lnTo>
                      <a:pt x="51" y="17"/>
                    </a:lnTo>
                    <a:lnTo>
                      <a:pt x="54" y="17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2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4" name="Line 563"/>
              <p:cNvSpPr>
                <a:spLocks noChangeShapeType="1"/>
              </p:cNvSpPr>
              <p:nvPr/>
            </p:nvSpPr>
            <p:spPr bwMode="auto">
              <a:xfrm>
                <a:off x="5227638" y="2252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5" name="Freeform 564"/>
              <p:cNvSpPr>
                <a:spLocks/>
              </p:cNvSpPr>
              <p:nvPr/>
            </p:nvSpPr>
            <p:spPr bwMode="auto">
              <a:xfrm>
                <a:off x="5224463" y="2252663"/>
                <a:ext cx="31750" cy="4763"/>
              </a:xfrm>
              <a:custGeom>
                <a:avLst/>
                <a:gdLst>
                  <a:gd name="T0" fmla="*/ 2147483647 w 101"/>
                  <a:gd name="T1" fmla="*/ 0 h 17"/>
                  <a:gd name="T2" fmla="*/ 2147483647 w 101"/>
                  <a:gd name="T3" fmla="*/ 0 h 17"/>
                  <a:gd name="T4" fmla="*/ 2147483647 w 101"/>
                  <a:gd name="T5" fmla="*/ 0 h 17"/>
                  <a:gd name="T6" fmla="*/ 2147483647 w 101"/>
                  <a:gd name="T7" fmla="*/ 0 h 17"/>
                  <a:gd name="T8" fmla="*/ 2147483647 w 101"/>
                  <a:gd name="T9" fmla="*/ 2147483647 h 17"/>
                  <a:gd name="T10" fmla="*/ 2147483647 w 101"/>
                  <a:gd name="T11" fmla="*/ 2147483647 h 17"/>
                  <a:gd name="T12" fmla="*/ 0 w 101"/>
                  <a:gd name="T13" fmla="*/ 2147483647 h 17"/>
                  <a:gd name="T14" fmla="*/ 0 w 101"/>
                  <a:gd name="T15" fmla="*/ 2147483647 h 17"/>
                  <a:gd name="T16" fmla="*/ 0 w 101"/>
                  <a:gd name="T17" fmla="*/ 2147483647 h 17"/>
                  <a:gd name="T18" fmla="*/ 2147483647 w 101"/>
                  <a:gd name="T19" fmla="*/ 2147483647 h 17"/>
                  <a:gd name="T20" fmla="*/ 2147483647 w 101"/>
                  <a:gd name="T21" fmla="*/ 2147483647 h 17"/>
                  <a:gd name="T22" fmla="*/ 2147483647 w 101"/>
                  <a:gd name="T23" fmla="*/ 2147483647 h 17"/>
                  <a:gd name="T24" fmla="*/ 2147483647 w 101"/>
                  <a:gd name="T25" fmla="*/ 2147483647 h 17"/>
                  <a:gd name="T26" fmla="*/ 2147483647 w 101"/>
                  <a:gd name="T27" fmla="*/ 2147483647 h 17"/>
                  <a:gd name="T28" fmla="*/ 2147483647 w 101"/>
                  <a:gd name="T29" fmla="*/ 2147483647 h 17"/>
                  <a:gd name="T30" fmla="*/ 2147483647 w 101"/>
                  <a:gd name="T31" fmla="*/ 2147483647 h 17"/>
                  <a:gd name="T32" fmla="*/ 2147483647 w 101"/>
                  <a:gd name="T33" fmla="*/ 2147483647 h 17"/>
                  <a:gd name="T34" fmla="*/ 2147483647 w 101"/>
                  <a:gd name="T35" fmla="*/ 2147483647 h 17"/>
                  <a:gd name="T36" fmla="*/ 2147483647 w 101"/>
                  <a:gd name="T37" fmla="*/ 2147483647 h 17"/>
                  <a:gd name="T38" fmla="*/ 2147483647 w 101"/>
                  <a:gd name="T39" fmla="*/ 2147483647 h 17"/>
                  <a:gd name="T40" fmla="*/ 2147483647 w 101"/>
                  <a:gd name="T41" fmla="*/ 2147483647 h 17"/>
                  <a:gd name="T42" fmla="*/ 2147483647 w 101"/>
                  <a:gd name="T43" fmla="*/ 2147483647 h 17"/>
                  <a:gd name="T44" fmla="*/ 2147483647 w 101"/>
                  <a:gd name="T45" fmla="*/ 2147483647 h 17"/>
                  <a:gd name="T46" fmla="*/ 2147483647 w 101"/>
                  <a:gd name="T47" fmla="*/ 2147483647 h 17"/>
                  <a:gd name="T48" fmla="*/ 2147483647 w 101"/>
                  <a:gd name="T49" fmla="*/ 2147483647 h 17"/>
                  <a:gd name="T50" fmla="*/ 2147483647 w 101"/>
                  <a:gd name="T51" fmla="*/ 0 h 17"/>
                  <a:gd name="T52" fmla="*/ 2147483647 w 101"/>
                  <a:gd name="T53" fmla="*/ 0 h 17"/>
                  <a:gd name="T54" fmla="*/ 2147483647 w 101"/>
                  <a:gd name="T55" fmla="*/ 0 h 17"/>
                  <a:gd name="T56" fmla="*/ 2147483647 w 101"/>
                  <a:gd name="T57" fmla="*/ 0 h 17"/>
                  <a:gd name="T58" fmla="*/ 2147483647 w 101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17"/>
                  <a:gd name="T92" fmla="*/ 101 w 101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17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86" y="17"/>
                    </a:lnTo>
                    <a:lnTo>
                      <a:pt x="92" y="17"/>
                    </a:lnTo>
                    <a:lnTo>
                      <a:pt x="95" y="17"/>
                    </a:lnTo>
                    <a:lnTo>
                      <a:pt x="97" y="14"/>
                    </a:lnTo>
                    <a:lnTo>
                      <a:pt x="97" y="12"/>
                    </a:lnTo>
                    <a:lnTo>
                      <a:pt x="101" y="8"/>
                    </a:lnTo>
                    <a:lnTo>
                      <a:pt x="97" y="6"/>
                    </a:lnTo>
                    <a:lnTo>
                      <a:pt x="97" y="2"/>
                    </a:lnTo>
                    <a:lnTo>
                      <a:pt x="95" y="0"/>
                    </a:lnTo>
                    <a:lnTo>
                      <a:pt x="92" y="0"/>
                    </a:lnTo>
                    <a:lnTo>
                      <a:pt x="8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6" name="Line 565"/>
              <p:cNvSpPr>
                <a:spLocks noChangeShapeType="1"/>
              </p:cNvSpPr>
              <p:nvPr/>
            </p:nvSpPr>
            <p:spPr bwMode="auto">
              <a:xfrm>
                <a:off x="5253038" y="2252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7" name="Freeform 566"/>
              <p:cNvSpPr>
                <a:spLocks/>
              </p:cNvSpPr>
              <p:nvPr/>
            </p:nvSpPr>
            <p:spPr bwMode="auto">
              <a:xfrm>
                <a:off x="5249863" y="2252663"/>
                <a:ext cx="22225" cy="4763"/>
              </a:xfrm>
              <a:custGeom>
                <a:avLst/>
                <a:gdLst>
                  <a:gd name="T0" fmla="*/ 2147483647 w 70"/>
                  <a:gd name="T1" fmla="*/ 0 h 17"/>
                  <a:gd name="T2" fmla="*/ 2147483647 w 70"/>
                  <a:gd name="T3" fmla="*/ 0 h 17"/>
                  <a:gd name="T4" fmla="*/ 2147483647 w 70"/>
                  <a:gd name="T5" fmla="*/ 0 h 17"/>
                  <a:gd name="T6" fmla="*/ 2147483647 w 70"/>
                  <a:gd name="T7" fmla="*/ 0 h 17"/>
                  <a:gd name="T8" fmla="*/ 0 w 70"/>
                  <a:gd name="T9" fmla="*/ 2147483647 h 17"/>
                  <a:gd name="T10" fmla="*/ 0 w 70"/>
                  <a:gd name="T11" fmla="*/ 2147483647 h 17"/>
                  <a:gd name="T12" fmla="*/ 0 w 70"/>
                  <a:gd name="T13" fmla="*/ 2147483647 h 17"/>
                  <a:gd name="T14" fmla="*/ 0 w 70"/>
                  <a:gd name="T15" fmla="*/ 2147483647 h 17"/>
                  <a:gd name="T16" fmla="*/ 0 w 70"/>
                  <a:gd name="T17" fmla="*/ 2147483647 h 17"/>
                  <a:gd name="T18" fmla="*/ 0 w 70"/>
                  <a:gd name="T19" fmla="*/ 2147483647 h 17"/>
                  <a:gd name="T20" fmla="*/ 0 w 70"/>
                  <a:gd name="T21" fmla="*/ 2147483647 h 17"/>
                  <a:gd name="T22" fmla="*/ 2147483647 w 70"/>
                  <a:gd name="T23" fmla="*/ 2147483647 h 17"/>
                  <a:gd name="T24" fmla="*/ 2147483647 w 70"/>
                  <a:gd name="T25" fmla="*/ 2147483647 h 17"/>
                  <a:gd name="T26" fmla="*/ 2147483647 w 70"/>
                  <a:gd name="T27" fmla="*/ 2147483647 h 17"/>
                  <a:gd name="T28" fmla="*/ 2147483647 w 70"/>
                  <a:gd name="T29" fmla="*/ 2147483647 h 17"/>
                  <a:gd name="T30" fmla="*/ 2147483647 w 70"/>
                  <a:gd name="T31" fmla="*/ 2147483647 h 17"/>
                  <a:gd name="T32" fmla="*/ 2147483647 w 70"/>
                  <a:gd name="T33" fmla="*/ 2147483647 h 17"/>
                  <a:gd name="T34" fmla="*/ 2147483647 w 70"/>
                  <a:gd name="T35" fmla="*/ 2147483647 h 17"/>
                  <a:gd name="T36" fmla="*/ 2147483647 w 70"/>
                  <a:gd name="T37" fmla="*/ 2147483647 h 17"/>
                  <a:gd name="T38" fmla="*/ 2147483647 w 70"/>
                  <a:gd name="T39" fmla="*/ 2147483647 h 17"/>
                  <a:gd name="T40" fmla="*/ 2147483647 w 70"/>
                  <a:gd name="T41" fmla="*/ 2147483647 h 17"/>
                  <a:gd name="T42" fmla="*/ 2147483647 w 70"/>
                  <a:gd name="T43" fmla="*/ 2147483647 h 17"/>
                  <a:gd name="T44" fmla="*/ 2147483647 w 70"/>
                  <a:gd name="T45" fmla="*/ 2147483647 h 17"/>
                  <a:gd name="T46" fmla="*/ 2147483647 w 70"/>
                  <a:gd name="T47" fmla="*/ 2147483647 h 17"/>
                  <a:gd name="T48" fmla="*/ 2147483647 w 70"/>
                  <a:gd name="T49" fmla="*/ 2147483647 h 17"/>
                  <a:gd name="T50" fmla="*/ 2147483647 w 70"/>
                  <a:gd name="T51" fmla="*/ 0 h 17"/>
                  <a:gd name="T52" fmla="*/ 2147483647 w 70"/>
                  <a:gd name="T53" fmla="*/ 0 h 17"/>
                  <a:gd name="T54" fmla="*/ 2147483647 w 70"/>
                  <a:gd name="T55" fmla="*/ 0 h 17"/>
                  <a:gd name="T56" fmla="*/ 2147483647 w 70"/>
                  <a:gd name="T57" fmla="*/ 0 h 17"/>
                  <a:gd name="T58" fmla="*/ 2147483647 w 70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0"/>
                  <a:gd name="T91" fmla="*/ 0 h 17"/>
                  <a:gd name="T92" fmla="*/ 70 w 70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0" h="17">
                    <a:moveTo>
                      <a:pt x="9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56" y="17"/>
                    </a:lnTo>
                    <a:lnTo>
                      <a:pt x="61" y="17"/>
                    </a:lnTo>
                    <a:lnTo>
                      <a:pt x="64" y="17"/>
                    </a:lnTo>
                    <a:lnTo>
                      <a:pt x="67" y="14"/>
                    </a:lnTo>
                    <a:lnTo>
                      <a:pt x="70" y="12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67" y="6"/>
                    </a:lnTo>
                    <a:lnTo>
                      <a:pt x="67" y="2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8" name="Line 567"/>
              <p:cNvSpPr>
                <a:spLocks noChangeShapeType="1"/>
              </p:cNvSpPr>
              <p:nvPr/>
            </p:nvSpPr>
            <p:spPr bwMode="auto">
              <a:xfrm>
                <a:off x="5268913" y="2252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9" name="Freeform 568"/>
              <p:cNvSpPr>
                <a:spLocks/>
              </p:cNvSpPr>
              <p:nvPr/>
            </p:nvSpPr>
            <p:spPr bwMode="auto">
              <a:xfrm>
                <a:off x="5265738" y="2252663"/>
                <a:ext cx="15875" cy="4763"/>
              </a:xfrm>
              <a:custGeom>
                <a:avLst/>
                <a:gdLst>
                  <a:gd name="T0" fmla="*/ 2147483647 w 49"/>
                  <a:gd name="T1" fmla="*/ 0 h 17"/>
                  <a:gd name="T2" fmla="*/ 2147483647 w 49"/>
                  <a:gd name="T3" fmla="*/ 0 h 17"/>
                  <a:gd name="T4" fmla="*/ 2147483647 w 49"/>
                  <a:gd name="T5" fmla="*/ 0 h 17"/>
                  <a:gd name="T6" fmla="*/ 2147483647 w 49"/>
                  <a:gd name="T7" fmla="*/ 0 h 17"/>
                  <a:gd name="T8" fmla="*/ 2147483647 w 49"/>
                  <a:gd name="T9" fmla="*/ 2147483647 h 17"/>
                  <a:gd name="T10" fmla="*/ 0 w 49"/>
                  <a:gd name="T11" fmla="*/ 2147483647 h 17"/>
                  <a:gd name="T12" fmla="*/ 0 w 49"/>
                  <a:gd name="T13" fmla="*/ 2147483647 h 17"/>
                  <a:gd name="T14" fmla="*/ 0 w 49"/>
                  <a:gd name="T15" fmla="*/ 2147483647 h 17"/>
                  <a:gd name="T16" fmla="*/ 0 w 49"/>
                  <a:gd name="T17" fmla="*/ 2147483647 h 17"/>
                  <a:gd name="T18" fmla="*/ 0 w 49"/>
                  <a:gd name="T19" fmla="*/ 2147483647 h 17"/>
                  <a:gd name="T20" fmla="*/ 2147483647 w 49"/>
                  <a:gd name="T21" fmla="*/ 2147483647 h 17"/>
                  <a:gd name="T22" fmla="*/ 2147483647 w 49"/>
                  <a:gd name="T23" fmla="*/ 2147483647 h 17"/>
                  <a:gd name="T24" fmla="*/ 2147483647 w 49"/>
                  <a:gd name="T25" fmla="*/ 2147483647 h 17"/>
                  <a:gd name="T26" fmla="*/ 2147483647 w 49"/>
                  <a:gd name="T27" fmla="*/ 2147483647 h 17"/>
                  <a:gd name="T28" fmla="*/ 2147483647 w 49"/>
                  <a:gd name="T29" fmla="*/ 2147483647 h 17"/>
                  <a:gd name="T30" fmla="*/ 2147483647 w 49"/>
                  <a:gd name="T31" fmla="*/ 2147483647 h 17"/>
                  <a:gd name="T32" fmla="*/ 2147483647 w 49"/>
                  <a:gd name="T33" fmla="*/ 2147483647 h 17"/>
                  <a:gd name="T34" fmla="*/ 2147483647 w 49"/>
                  <a:gd name="T35" fmla="*/ 2147483647 h 17"/>
                  <a:gd name="T36" fmla="*/ 2147483647 w 49"/>
                  <a:gd name="T37" fmla="*/ 2147483647 h 17"/>
                  <a:gd name="T38" fmla="*/ 2147483647 w 49"/>
                  <a:gd name="T39" fmla="*/ 2147483647 h 17"/>
                  <a:gd name="T40" fmla="*/ 2147483647 w 49"/>
                  <a:gd name="T41" fmla="*/ 2147483647 h 17"/>
                  <a:gd name="T42" fmla="*/ 2147483647 w 49"/>
                  <a:gd name="T43" fmla="*/ 2147483647 h 17"/>
                  <a:gd name="T44" fmla="*/ 2147483647 w 49"/>
                  <a:gd name="T45" fmla="*/ 2147483647 h 17"/>
                  <a:gd name="T46" fmla="*/ 2147483647 w 49"/>
                  <a:gd name="T47" fmla="*/ 2147483647 h 17"/>
                  <a:gd name="T48" fmla="*/ 2147483647 w 49"/>
                  <a:gd name="T49" fmla="*/ 2147483647 h 17"/>
                  <a:gd name="T50" fmla="*/ 2147483647 w 49"/>
                  <a:gd name="T51" fmla="*/ 0 h 17"/>
                  <a:gd name="T52" fmla="*/ 2147483647 w 49"/>
                  <a:gd name="T53" fmla="*/ 0 h 17"/>
                  <a:gd name="T54" fmla="*/ 2147483647 w 49"/>
                  <a:gd name="T55" fmla="*/ 0 h 17"/>
                  <a:gd name="T56" fmla="*/ 2147483647 w 49"/>
                  <a:gd name="T57" fmla="*/ 0 h 17"/>
                  <a:gd name="T58" fmla="*/ 2147483647 w 49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17"/>
                  <a:gd name="T92" fmla="*/ 49 w 49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17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37" y="17"/>
                    </a:lnTo>
                    <a:lnTo>
                      <a:pt x="39" y="17"/>
                    </a:lnTo>
                    <a:lnTo>
                      <a:pt x="43" y="17"/>
                    </a:lnTo>
                    <a:lnTo>
                      <a:pt x="45" y="17"/>
                    </a:lnTo>
                    <a:lnTo>
                      <a:pt x="45" y="14"/>
                    </a:lnTo>
                    <a:lnTo>
                      <a:pt x="49" y="14"/>
                    </a:lnTo>
                    <a:lnTo>
                      <a:pt x="49" y="12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0" name="Line 569"/>
              <p:cNvSpPr>
                <a:spLocks noChangeShapeType="1"/>
              </p:cNvSpPr>
              <p:nvPr/>
            </p:nvSpPr>
            <p:spPr bwMode="auto">
              <a:xfrm>
                <a:off x="5281613" y="22542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1" name="Freeform 570"/>
              <p:cNvSpPr>
                <a:spLocks/>
              </p:cNvSpPr>
              <p:nvPr/>
            </p:nvSpPr>
            <p:spPr bwMode="auto">
              <a:xfrm>
                <a:off x="5275263" y="2252663"/>
                <a:ext cx="6350" cy="15875"/>
              </a:xfrm>
              <a:custGeom>
                <a:avLst/>
                <a:gdLst>
                  <a:gd name="T0" fmla="*/ 2147483647 w 21"/>
                  <a:gd name="T1" fmla="*/ 2147483647 h 49"/>
                  <a:gd name="T2" fmla="*/ 2147483647 w 21"/>
                  <a:gd name="T3" fmla="*/ 2147483647 h 49"/>
                  <a:gd name="T4" fmla="*/ 2147483647 w 21"/>
                  <a:gd name="T5" fmla="*/ 2147483647 h 49"/>
                  <a:gd name="T6" fmla="*/ 2147483647 w 21"/>
                  <a:gd name="T7" fmla="*/ 2147483647 h 49"/>
                  <a:gd name="T8" fmla="*/ 2147483647 w 21"/>
                  <a:gd name="T9" fmla="*/ 0 h 49"/>
                  <a:gd name="T10" fmla="*/ 2147483647 w 21"/>
                  <a:gd name="T11" fmla="*/ 0 h 49"/>
                  <a:gd name="T12" fmla="*/ 2147483647 w 21"/>
                  <a:gd name="T13" fmla="*/ 0 h 49"/>
                  <a:gd name="T14" fmla="*/ 2147483647 w 21"/>
                  <a:gd name="T15" fmla="*/ 0 h 49"/>
                  <a:gd name="T16" fmla="*/ 2147483647 w 21"/>
                  <a:gd name="T17" fmla="*/ 0 h 49"/>
                  <a:gd name="T18" fmla="*/ 2147483647 w 21"/>
                  <a:gd name="T19" fmla="*/ 0 h 49"/>
                  <a:gd name="T20" fmla="*/ 2147483647 w 21"/>
                  <a:gd name="T21" fmla="*/ 0 h 49"/>
                  <a:gd name="T22" fmla="*/ 2147483647 w 21"/>
                  <a:gd name="T23" fmla="*/ 2147483647 h 49"/>
                  <a:gd name="T24" fmla="*/ 0 w 21"/>
                  <a:gd name="T25" fmla="*/ 2147483647 h 49"/>
                  <a:gd name="T26" fmla="*/ 0 w 21"/>
                  <a:gd name="T27" fmla="*/ 2147483647 h 49"/>
                  <a:gd name="T28" fmla="*/ 0 w 21"/>
                  <a:gd name="T29" fmla="*/ 2147483647 h 49"/>
                  <a:gd name="T30" fmla="*/ 0 w 21"/>
                  <a:gd name="T31" fmla="*/ 2147483647 h 49"/>
                  <a:gd name="T32" fmla="*/ 0 w 21"/>
                  <a:gd name="T33" fmla="*/ 2147483647 h 49"/>
                  <a:gd name="T34" fmla="*/ 2147483647 w 21"/>
                  <a:gd name="T35" fmla="*/ 2147483647 h 49"/>
                  <a:gd name="T36" fmla="*/ 2147483647 w 21"/>
                  <a:gd name="T37" fmla="*/ 2147483647 h 49"/>
                  <a:gd name="T38" fmla="*/ 2147483647 w 21"/>
                  <a:gd name="T39" fmla="*/ 2147483647 h 49"/>
                  <a:gd name="T40" fmla="*/ 2147483647 w 21"/>
                  <a:gd name="T41" fmla="*/ 2147483647 h 49"/>
                  <a:gd name="T42" fmla="*/ 2147483647 w 21"/>
                  <a:gd name="T43" fmla="*/ 2147483647 h 49"/>
                  <a:gd name="T44" fmla="*/ 2147483647 w 21"/>
                  <a:gd name="T45" fmla="*/ 2147483647 h 49"/>
                  <a:gd name="T46" fmla="*/ 2147483647 w 21"/>
                  <a:gd name="T47" fmla="*/ 2147483647 h 49"/>
                  <a:gd name="T48" fmla="*/ 2147483647 w 21"/>
                  <a:gd name="T49" fmla="*/ 2147483647 h 49"/>
                  <a:gd name="T50" fmla="*/ 2147483647 w 21"/>
                  <a:gd name="T51" fmla="*/ 2147483647 h 49"/>
                  <a:gd name="T52" fmla="*/ 2147483647 w 21"/>
                  <a:gd name="T53" fmla="*/ 2147483647 h 49"/>
                  <a:gd name="T54" fmla="*/ 2147483647 w 21"/>
                  <a:gd name="T55" fmla="*/ 2147483647 h 49"/>
                  <a:gd name="T56" fmla="*/ 2147483647 w 21"/>
                  <a:gd name="T57" fmla="*/ 2147483647 h 49"/>
                  <a:gd name="T58" fmla="*/ 2147483647 w 21"/>
                  <a:gd name="T59" fmla="*/ 2147483647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9"/>
                  <a:gd name="T92" fmla="*/ 21 w 21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9">
                    <a:moveTo>
                      <a:pt x="21" y="8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3" y="46"/>
                    </a:lnTo>
                    <a:lnTo>
                      <a:pt x="6" y="49"/>
                    </a:lnTo>
                    <a:lnTo>
                      <a:pt x="9" y="49"/>
                    </a:lnTo>
                    <a:lnTo>
                      <a:pt x="11" y="49"/>
                    </a:lnTo>
                    <a:lnTo>
                      <a:pt x="15" y="49"/>
                    </a:lnTo>
                    <a:lnTo>
                      <a:pt x="17" y="46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2" name="Line 571"/>
              <p:cNvSpPr>
                <a:spLocks noChangeShapeType="1"/>
              </p:cNvSpPr>
              <p:nvPr/>
            </p:nvSpPr>
            <p:spPr bwMode="auto">
              <a:xfrm>
                <a:off x="5278438" y="22621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3" name="Freeform 572"/>
              <p:cNvSpPr>
                <a:spLocks/>
              </p:cNvSpPr>
              <p:nvPr/>
            </p:nvSpPr>
            <p:spPr bwMode="auto">
              <a:xfrm>
                <a:off x="5275263" y="2262188"/>
                <a:ext cx="19050" cy="6350"/>
              </a:xfrm>
              <a:custGeom>
                <a:avLst/>
                <a:gdLst>
                  <a:gd name="T0" fmla="*/ 2147483647 w 61"/>
                  <a:gd name="T1" fmla="*/ 0 h 20"/>
                  <a:gd name="T2" fmla="*/ 2147483647 w 61"/>
                  <a:gd name="T3" fmla="*/ 0 h 20"/>
                  <a:gd name="T4" fmla="*/ 2147483647 w 61"/>
                  <a:gd name="T5" fmla="*/ 0 h 20"/>
                  <a:gd name="T6" fmla="*/ 2147483647 w 61"/>
                  <a:gd name="T7" fmla="*/ 2147483647 h 20"/>
                  <a:gd name="T8" fmla="*/ 2147483647 w 61"/>
                  <a:gd name="T9" fmla="*/ 2147483647 h 20"/>
                  <a:gd name="T10" fmla="*/ 0 w 61"/>
                  <a:gd name="T11" fmla="*/ 2147483647 h 20"/>
                  <a:gd name="T12" fmla="*/ 0 w 61"/>
                  <a:gd name="T13" fmla="*/ 2147483647 h 20"/>
                  <a:gd name="T14" fmla="*/ 0 w 61"/>
                  <a:gd name="T15" fmla="*/ 2147483647 h 20"/>
                  <a:gd name="T16" fmla="*/ 0 w 61"/>
                  <a:gd name="T17" fmla="*/ 2147483647 h 20"/>
                  <a:gd name="T18" fmla="*/ 0 w 61"/>
                  <a:gd name="T19" fmla="*/ 2147483647 h 20"/>
                  <a:gd name="T20" fmla="*/ 2147483647 w 61"/>
                  <a:gd name="T21" fmla="*/ 2147483647 h 20"/>
                  <a:gd name="T22" fmla="*/ 2147483647 w 61"/>
                  <a:gd name="T23" fmla="*/ 2147483647 h 20"/>
                  <a:gd name="T24" fmla="*/ 2147483647 w 61"/>
                  <a:gd name="T25" fmla="*/ 2147483647 h 20"/>
                  <a:gd name="T26" fmla="*/ 2147483647 w 61"/>
                  <a:gd name="T27" fmla="*/ 2147483647 h 20"/>
                  <a:gd name="T28" fmla="*/ 2147483647 w 61"/>
                  <a:gd name="T29" fmla="*/ 2147483647 h 20"/>
                  <a:gd name="T30" fmla="*/ 2147483647 w 61"/>
                  <a:gd name="T31" fmla="*/ 2147483647 h 20"/>
                  <a:gd name="T32" fmla="*/ 2147483647 w 61"/>
                  <a:gd name="T33" fmla="*/ 2147483647 h 20"/>
                  <a:gd name="T34" fmla="*/ 2147483647 w 61"/>
                  <a:gd name="T35" fmla="*/ 2147483647 h 20"/>
                  <a:gd name="T36" fmla="*/ 2147483647 w 61"/>
                  <a:gd name="T37" fmla="*/ 2147483647 h 20"/>
                  <a:gd name="T38" fmla="*/ 2147483647 w 61"/>
                  <a:gd name="T39" fmla="*/ 2147483647 h 20"/>
                  <a:gd name="T40" fmla="*/ 2147483647 w 61"/>
                  <a:gd name="T41" fmla="*/ 2147483647 h 20"/>
                  <a:gd name="T42" fmla="*/ 2147483647 w 61"/>
                  <a:gd name="T43" fmla="*/ 2147483647 h 20"/>
                  <a:gd name="T44" fmla="*/ 2147483647 w 61"/>
                  <a:gd name="T45" fmla="*/ 2147483647 h 20"/>
                  <a:gd name="T46" fmla="*/ 2147483647 w 61"/>
                  <a:gd name="T47" fmla="*/ 2147483647 h 20"/>
                  <a:gd name="T48" fmla="*/ 2147483647 w 61"/>
                  <a:gd name="T49" fmla="*/ 2147483647 h 20"/>
                  <a:gd name="T50" fmla="*/ 2147483647 w 61"/>
                  <a:gd name="T51" fmla="*/ 2147483647 h 20"/>
                  <a:gd name="T52" fmla="*/ 2147483647 w 61"/>
                  <a:gd name="T53" fmla="*/ 0 h 20"/>
                  <a:gd name="T54" fmla="*/ 2147483647 w 61"/>
                  <a:gd name="T55" fmla="*/ 0 h 20"/>
                  <a:gd name="T56" fmla="*/ 2147483647 w 61"/>
                  <a:gd name="T57" fmla="*/ 0 h 20"/>
                  <a:gd name="T58" fmla="*/ 2147483647 w 6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"/>
                  <a:gd name="T91" fmla="*/ 0 h 20"/>
                  <a:gd name="T92" fmla="*/ 61 w 6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46" y="20"/>
                    </a:lnTo>
                    <a:lnTo>
                      <a:pt x="52" y="20"/>
                    </a:lnTo>
                    <a:lnTo>
                      <a:pt x="55" y="20"/>
                    </a:lnTo>
                    <a:lnTo>
                      <a:pt x="58" y="17"/>
                    </a:lnTo>
                    <a:lnTo>
                      <a:pt x="61" y="14"/>
                    </a:lnTo>
                    <a:lnTo>
                      <a:pt x="61" y="12"/>
                    </a:lnTo>
                    <a:lnTo>
                      <a:pt x="61" y="8"/>
                    </a:lnTo>
                    <a:lnTo>
                      <a:pt x="61" y="6"/>
                    </a:lnTo>
                    <a:lnTo>
                      <a:pt x="58" y="2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4" name="Line 573"/>
              <p:cNvSpPr>
                <a:spLocks noChangeShapeType="1"/>
              </p:cNvSpPr>
              <p:nvPr/>
            </p:nvSpPr>
            <p:spPr bwMode="auto">
              <a:xfrm>
                <a:off x="5294313" y="22653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5" name="Freeform 574"/>
              <p:cNvSpPr>
                <a:spLocks/>
              </p:cNvSpPr>
              <p:nvPr/>
            </p:nvSpPr>
            <p:spPr bwMode="auto">
              <a:xfrm>
                <a:off x="5287963" y="2262188"/>
                <a:ext cx="6350" cy="15875"/>
              </a:xfrm>
              <a:custGeom>
                <a:avLst/>
                <a:gdLst>
                  <a:gd name="T0" fmla="*/ 2147483647 w 21"/>
                  <a:gd name="T1" fmla="*/ 2147483647 h 51"/>
                  <a:gd name="T2" fmla="*/ 2147483647 w 21"/>
                  <a:gd name="T3" fmla="*/ 2147483647 h 51"/>
                  <a:gd name="T4" fmla="*/ 2147483647 w 21"/>
                  <a:gd name="T5" fmla="*/ 2147483647 h 51"/>
                  <a:gd name="T6" fmla="*/ 2147483647 w 21"/>
                  <a:gd name="T7" fmla="*/ 2147483647 h 51"/>
                  <a:gd name="T8" fmla="*/ 2147483647 w 21"/>
                  <a:gd name="T9" fmla="*/ 2147483647 h 51"/>
                  <a:gd name="T10" fmla="*/ 2147483647 w 21"/>
                  <a:gd name="T11" fmla="*/ 0 h 51"/>
                  <a:gd name="T12" fmla="*/ 2147483647 w 21"/>
                  <a:gd name="T13" fmla="*/ 0 h 51"/>
                  <a:gd name="T14" fmla="*/ 2147483647 w 21"/>
                  <a:gd name="T15" fmla="*/ 0 h 51"/>
                  <a:gd name="T16" fmla="*/ 2147483647 w 21"/>
                  <a:gd name="T17" fmla="*/ 0 h 51"/>
                  <a:gd name="T18" fmla="*/ 2147483647 w 21"/>
                  <a:gd name="T19" fmla="*/ 0 h 51"/>
                  <a:gd name="T20" fmla="*/ 2147483647 w 21"/>
                  <a:gd name="T21" fmla="*/ 2147483647 h 51"/>
                  <a:gd name="T22" fmla="*/ 2147483647 w 21"/>
                  <a:gd name="T23" fmla="*/ 2147483647 h 51"/>
                  <a:gd name="T24" fmla="*/ 0 w 21"/>
                  <a:gd name="T25" fmla="*/ 2147483647 h 51"/>
                  <a:gd name="T26" fmla="*/ 0 w 21"/>
                  <a:gd name="T27" fmla="*/ 2147483647 h 51"/>
                  <a:gd name="T28" fmla="*/ 0 w 21"/>
                  <a:gd name="T29" fmla="*/ 2147483647 h 51"/>
                  <a:gd name="T30" fmla="*/ 0 w 21"/>
                  <a:gd name="T31" fmla="*/ 2147483647 h 51"/>
                  <a:gd name="T32" fmla="*/ 0 w 21"/>
                  <a:gd name="T33" fmla="*/ 2147483647 h 51"/>
                  <a:gd name="T34" fmla="*/ 2147483647 w 21"/>
                  <a:gd name="T35" fmla="*/ 2147483647 h 51"/>
                  <a:gd name="T36" fmla="*/ 2147483647 w 21"/>
                  <a:gd name="T37" fmla="*/ 2147483647 h 51"/>
                  <a:gd name="T38" fmla="*/ 2147483647 w 21"/>
                  <a:gd name="T39" fmla="*/ 2147483647 h 51"/>
                  <a:gd name="T40" fmla="*/ 2147483647 w 21"/>
                  <a:gd name="T41" fmla="*/ 2147483647 h 51"/>
                  <a:gd name="T42" fmla="*/ 2147483647 w 21"/>
                  <a:gd name="T43" fmla="*/ 2147483647 h 51"/>
                  <a:gd name="T44" fmla="*/ 2147483647 w 21"/>
                  <a:gd name="T45" fmla="*/ 2147483647 h 51"/>
                  <a:gd name="T46" fmla="*/ 2147483647 w 21"/>
                  <a:gd name="T47" fmla="*/ 2147483647 h 51"/>
                  <a:gd name="T48" fmla="*/ 2147483647 w 21"/>
                  <a:gd name="T49" fmla="*/ 2147483647 h 51"/>
                  <a:gd name="T50" fmla="*/ 2147483647 w 21"/>
                  <a:gd name="T51" fmla="*/ 2147483647 h 51"/>
                  <a:gd name="T52" fmla="*/ 2147483647 w 21"/>
                  <a:gd name="T53" fmla="*/ 2147483647 h 51"/>
                  <a:gd name="T54" fmla="*/ 2147483647 w 21"/>
                  <a:gd name="T55" fmla="*/ 2147483647 h 51"/>
                  <a:gd name="T56" fmla="*/ 2147483647 w 21"/>
                  <a:gd name="T57" fmla="*/ 2147483647 h 51"/>
                  <a:gd name="T58" fmla="*/ 2147483647 w 21"/>
                  <a:gd name="T59" fmla="*/ 2147483647 h 5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51"/>
                  <a:gd name="T92" fmla="*/ 21 w 21"/>
                  <a:gd name="T93" fmla="*/ 51 h 5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51">
                    <a:moveTo>
                      <a:pt x="21" y="12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9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4" y="45"/>
                    </a:lnTo>
                    <a:lnTo>
                      <a:pt x="4" y="49"/>
                    </a:lnTo>
                    <a:lnTo>
                      <a:pt x="6" y="49"/>
                    </a:lnTo>
                    <a:lnTo>
                      <a:pt x="10" y="49"/>
                    </a:lnTo>
                    <a:lnTo>
                      <a:pt x="10" y="51"/>
                    </a:lnTo>
                    <a:lnTo>
                      <a:pt x="12" y="49"/>
                    </a:lnTo>
                    <a:lnTo>
                      <a:pt x="15" y="49"/>
                    </a:lnTo>
                    <a:lnTo>
                      <a:pt x="18" y="49"/>
                    </a:lnTo>
                    <a:lnTo>
                      <a:pt x="18" y="45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6" name="Line 575"/>
              <p:cNvSpPr>
                <a:spLocks noChangeShapeType="1"/>
              </p:cNvSpPr>
              <p:nvPr/>
            </p:nvSpPr>
            <p:spPr bwMode="auto">
              <a:xfrm>
                <a:off x="5291138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7" name="Freeform 576"/>
              <p:cNvSpPr>
                <a:spLocks/>
              </p:cNvSpPr>
              <p:nvPr/>
            </p:nvSpPr>
            <p:spPr bwMode="auto">
              <a:xfrm>
                <a:off x="5287963" y="2271713"/>
                <a:ext cx="25400" cy="4763"/>
              </a:xfrm>
              <a:custGeom>
                <a:avLst/>
                <a:gdLst>
                  <a:gd name="T0" fmla="*/ 2147483647 w 82"/>
                  <a:gd name="T1" fmla="*/ 0 h 18"/>
                  <a:gd name="T2" fmla="*/ 2147483647 w 82"/>
                  <a:gd name="T3" fmla="*/ 0 h 18"/>
                  <a:gd name="T4" fmla="*/ 2147483647 w 82"/>
                  <a:gd name="T5" fmla="*/ 0 h 18"/>
                  <a:gd name="T6" fmla="*/ 2147483647 w 82"/>
                  <a:gd name="T7" fmla="*/ 0 h 18"/>
                  <a:gd name="T8" fmla="*/ 2147483647 w 82"/>
                  <a:gd name="T9" fmla="*/ 2147483647 h 18"/>
                  <a:gd name="T10" fmla="*/ 0 w 82"/>
                  <a:gd name="T11" fmla="*/ 2147483647 h 18"/>
                  <a:gd name="T12" fmla="*/ 0 w 82"/>
                  <a:gd name="T13" fmla="*/ 2147483647 h 18"/>
                  <a:gd name="T14" fmla="*/ 0 w 82"/>
                  <a:gd name="T15" fmla="*/ 2147483647 h 18"/>
                  <a:gd name="T16" fmla="*/ 0 w 82"/>
                  <a:gd name="T17" fmla="*/ 2147483647 h 18"/>
                  <a:gd name="T18" fmla="*/ 0 w 82"/>
                  <a:gd name="T19" fmla="*/ 2147483647 h 18"/>
                  <a:gd name="T20" fmla="*/ 2147483647 w 82"/>
                  <a:gd name="T21" fmla="*/ 2147483647 h 18"/>
                  <a:gd name="T22" fmla="*/ 2147483647 w 82"/>
                  <a:gd name="T23" fmla="*/ 2147483647 h 18"/>
                  <a:gd name="T24" fmla="*/ 2147483647 w 82"/>
                  <a:gd name="T25" fmla="*/ 2147483647 h 18"/>
                  <a:gd name="T26" fmla="*/ 2147483647 w 82"/>
                  <a:gd name="T27" fmla="*/ 2147483647 h 18"/>
                  <a:gd name="T28" fmla="*/ 2147483647 w 82"/>
                  <a:gd name="T29" fmla="*/ 2147483647 h 18"/>
                  <a:gd name="T30" fmla="*/ 2147483647 w 82"/>
                  <a:gd name="T31" fmla="*/ 2147483647 h 18"/>
                  <a:gd name="T32" fmla="*/ 2147483647 w 82"/>
                  <a:gd name="T33" fmla="*/ 2147483647 h 18"/>
                  <a:gd name="T34" fmla="*/ 2147483647 w 82"/>
                  <a:gd name="T35" fmla="*/ 2147483647 h 18"/>
                  <a:gd name="T36" fmla="*/ 2147483647 w 82"/>
                  <a:gd name="T37" fmla="*/ 2147483647 h 18"/>
                  <a:gd name="T38" fmla="*/ 2147483647 w 82"/>
                  <a:gd name="T39" fmla="*/ 2147483647 h 18"/>
                  <a:gd name="T40" fmla="*/ 2147483647 w 82"/>
                  <a:gd name="T41" fmla="*/ 2147483647 h 18"/>
                  <a:gd name="T42" fmla="*/ 2147483647 w 82"/>
                  <a:gd name="T43" fmla="*/ 2147483647 h 18"/>
                  <a:gd name="T44" fmla="*/ 2147483647 w 82"/>
                  <a:gd name="T45" fmla="*/ 2147483647 h 18"/>
                  <a:gd name="T46" fmla="*/ 2147483647 w 82"/>
                  <a:gd name="T47" fmla="*/ 2147483647 h 18"/>
                  <a:gd name="T48" fmla="*/ 2147483647 w 82"/>
                  <a:gd name="T49" fmla="*/ 2147483647 h 18"/>
                  <a:gd name="T50" fmla="*/ 2147483647 w 82"/>
                  <a:gd name="T51" fmla="*/ 0 h 18"/>
                  <a:gd name="T52" fmla="*/ 2147483647 w 82"/>
                  <a:gd name="T53" fmla="*/ 0 h 18"/>
                  <a:gd name="T54" fmla="*/ 2147483647 w 82"/>
                  <a:gd name="T55" fmla="*/ 0 h 18"/>
                  <a:gd name="T56" fmla="*/ 2147483647 w 82"/>
                  <a:gd name="T57" fmla="*/ 0 h 18"/>
                  <a:gd name="T58" fmla="*/ 2147483647 w 82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2"/>
                  <a:gd name="T91" fmla="*/ 0 h 18"/>
                  <a:gd name="T92" fmla="*/ 82 w 82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2" h="18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70" y="18"/>
                    </a:lnTo>
                    <a:lnTo>
                      <a:pt x="72" y="18"/>
                    </a:lnTo>
                    <a:lnTo>
                      <a:pt x="76" y="18"/>
                    </a:lnTo>
                    <a:lnTo>
                      <a:pt x="78" y="18"/>
                    </a:lnTo>
                    <a:lnTo>
                      <a:pt x="78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78" y="3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8" name="Line 577"/>
              <p:cNvSpPr>
                <a:spLocks noChangeShapeType="1"/>
              </p:cNvSpPr>
              <p:nvPr/>
            </p:nvSpPr>
            <p:spPr bwMode="auto">
              <a:xfrm>
                <a:off x="5310188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9" name="Freeform 578"/>
              <p:cNvSpPr>
                <a:spLocks/>
              </p:cNvSpPr>
              <p:nvPr/>
            </p:nvSpPr>
            <p:spPr bwMode="auto">
              <a:xfrm>
                <a:off x="5307013" y="2271713"/>
                <a:ext cx="17463" cy="4763"/>
              </a:xfrm>
              <a:custGeom>
                <a:avLst/>
                <a:gdLst>
                  <a:gd name="T0" fmla="*/ 2147483647 w 55"/>
                  <a:gd name="T1" fmla="*/ 0 h 18"/>
                  <a:gd name="T2" fmla="*/ 2147483647 w 55"/>
                  <a:gd name="T3" fmla="*/ 0 h 18"/>
                  <a:gd name="T4" fmla="*/ 2147483647 w 55"/>
                  <a:gd name="T5" fmla="*/ 0 h 18"/>
                  <a:gd name="T6" fmla="*/ 2147483647 w 55"/>
                  <a:gd name="T7" fmla="*/ 0 h 18"/>
                  <a:gd name="T8" fmla="*/ 2147483647 w 55"/>
                  <a:gd name="T9" fmla="*/ 2147483647 h 18"/>
                  <a:gd name="T10" fmla="*/ 0 w 55"/>
                  <a:gd name="T11" fmla="*/ 2147483647 h 18"/>
                  <a:gd name="T12" fmla="*/ 0 w 55"/>
                  <a:gd name="T13" fmla="*/ 2147483647 h 18"/>
                  <a:gd name="T14" fmla="*/ 0 w 55"/>
                  <a:gd name="T15" fmla="*/ 2147483647 h 18"/>
                  <a:gd name="T16" fmla="*/ 0 w 55"/>
                  <a:gd name="T17" fmla="*/ 2147483647 h 18"/>
                  <a:gd name="T18" fmla="*/ 0 w 55"/>
                  <a:gd name="T19" fmla="*/ 2147483647 h 18"/>
                  <a:gd name="T20" fmla="*/ 2147483647 w 55"/>
                  <a:gd name="T21" fmla="*/ 2147483647 h 18"/>
                  <a:gd name="T22" fmla="*/ 2147483647 w 55"/>
                  <a:gd name="T23" fmla="*/ 2147483647 h 18"/>
                  <a:gd name="T24" fmla="*/ 2147483647 w 55"/>
                  <a:gd name="T25" fmla="*/ 2147483647 h 18"/>
                  <a:gd name="T26" fmla="*/ 2147483647 w 55"/>
                  <a:gd name="T27" fmla="*/ 2147483647 h 18"/>
                  <a:gd name="T28" fmla="*/ 2147483647 w 55"/>
                  <a:gd name="T29" fmla="*/ 2147483647 h 18"/>
                  <a:gd name="T30" fmla="*/ 2147483647 w 55"/>
                  <a:gd name="T31" fmla="*/ 2147483647 h 18"/>
                  <a:gd name="T32" fmla="*/ 2147483647 w 55"/>
                  <a:gd name="T33" fmla="*/ 2147483647 h 18"/>
                  <a:gd name="T34" fmla="*/ 2147483647 w 55"/>
                  <a:gd name="T35" fmla="*/ 2147483647 h 18"/>
                  <a:gd name="T36" fmla="*/ 2147483647 w 55"/>
                  <a:gd name="T37" fmla="*/ 2147483647 h 18"/>
                  <a:gd name="T38" fmla="*/ 2147483647 w 55"/>
                  <a:gd name="T39" fmla="*/ 2147483647 h 18"/>
                  <a:gd name="T40" fmla="*/ 2147483647 w 55"/>
                  <a:gd name="T41" fmla="*/ 2147483647 h 18"/>
                  <a:gd name="T42" fmla="*/ 2147483647 w 55"/>
                  <a:gd name="T43" fmla="*/ 2147483647 h 18"/>
                  <a:gd name="T44" fmla="*/ 2147483647 w 55"/>
                  <a:gd name="T45" fmla="*/ 2147483647 h 18"/>
                  <a:gd name="T46" fmla="*/ 2147483647 w 55"/>
                  <a:gd name="T47" fmla="*/ 2147483647 h 18"/>
                  <a:gd name="T48" fmla="*/ 2147483647 w 55"/>
                  <a:gd name="T49" fmla="*/ 2147483647 h 18"/>
                  <a:gd name="T50" fmla="*/ 2147483647 w 55"/>
                  <a:gd name="T51" fmla="*/ 0 h 18"/>
                  <a:gd name="T52" fmla="*/ 2147483647 w 55"/>
                  <a:gd name="T53" fmla="*/ 0 h 18"/>
                  <a:gd name="T54" fmla="*/ 2147483647 w 55"/>
                  <a:gd name="T55" fmla="*/ 0 h 18"/>
                  <a:gd name="T56" fmla="*/ 2147483647 w 55"/>
                  <a:gd name="T57" fmla="*/ 0 h 18"/>
                  <a:gd name="T58" fmla="*/ 2147483647 w 55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"/>
                  <a:gd name="T91" fmla="*/ 0 h 18"/>
                  <a:gd name="T92" fmla="*/ 55 w 55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" h="18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40" y="18"/>
                    </a:lnTo>
                    <a:lnTo>
                      <a:pt x="46" y="18"/>
                    </a:lnTo>
                    <a:lnTo>
                      <a:pt x="50" y="18"/>
                    </a:lnTo>
                    <a:lnTo>
                      <a:pt x="52" y="14"/>
                    </a:lnTo>
                    <a:lnTo>
                      <a:pt x="55" y="12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2" y="6"/>
                    </a:lnTo>
                    <a:lnTo>
                      <a:pt x="52" y="3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0" name="Line 579"/>
              <p:cNvSpPr>
                <a:spLocks noChangeShapeType="1"/>
              </p:cNvSpPr>
              <p:nvPr/>
            </p:nvSpPr>
            <p:spPr bwMode="auto">
              <a:xfrm>
                <a:off x="5321300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1" name="Freeform 580"/>
              <p:cNvSpPr>
                <a:spLocks/>
              </p:cNvSpPr>
              <p:nvPr/>
            </p:nvSpPr>
            <p:spPr bwMode="auto">
              <a:xfrm>
                <a:off x="5318125" y="2271713"/>
                <a:ext cx="14288" cy="4763"/>
              </a:xfrm>
              <a:custGeom>
                <a:avLst/>
                <a:gdLst>
                  <a:gd name="T0" fmla="*/ 2147483647 w 47"/>
                  <a:gd name="T1" fmla="*/ 0 h 18"/>
                  <a:gd name="T2" fmla="*/ 2147483647 w 47"/>
                  <a:gd name="T3" fmla="*/ 0 h 18"/>
                  <a:gd name="T4" fmla="*/ 2147483647 w 47"/>
                  <a:gd name="T5" fmla="*/ 0 h 18"/>
                  <a:gd name="T6" fmla="*/ 2147483647 w 47"/>
                  <a:gd name="T7" fmla="*/ 0 h 18"/>
                  <a:gd name="T8" fmla="*/ 0 w 47"/>
                  <a:gd name="T9" fmla="*/ 2147483647 h 18"/>
                  <a:gd name="T10" fmla="*/ 0 w 47"/>
                  <a:gd name="T11" fmla="*/ 2147483647 h 18"/>
                  <a:gd name="T12" fmla="*/ 0 w 47"/>
                  <a:gd name="T13" fmla="*/ 2147483647 h 18"/>
                  <a:gd name="T14" fmla="*/ 0 w 47"/>
                  <a:gd name="T15" fmla="*/ 2147483647 h 18"/>
                  <a:gd name="T16" fmla="*/ 0 w 47"/>
                  <a:gd name="T17" fmla="*/ 2147483647 h 18"/>
                  <a:gd name="T18" fmla="*/ 0 w 47"/>
                  <a:gd name="T19" fmla="*/ 2147483647 h 18"/>
                  <a:gd name="T20" fmla="*/ 0 w 47"/>
                  <a:gd name="T21" fmla="*/ 2147483647 h 18"/>
                  <a:gd name="T22" fmla="*/ 2147483647 w 47"/>
                  <a:gd name="T23" fmla="*/ 2147483647 h 18"/>
                  <a:gd name="T24" fmla="*/ 2147483647 w 47"/>
                  <a:gd name="T25" fmla="*/ 2147483647 h 18"/>
                  <a:gd name="T26" fmla="*/ 2147483647 w 47"/>
                  <a:gd name="T27" fmla="*/ 2147483647 h 18"/>
                  <a:gd name="T28" fmla="*/ 2147483647 w 47"/>
                  <a:gd name="T29" fmla="*/ 2147483647 h 18"/>
                  <a:gd name="T30" fmla="*/ 2147483647 w 47"/>
                  <a:gd name="T31" fmla="*/ 2147483647 h 18"/>
                  <a:gd name="T32" fmla="*/ 2147483647 w 47"/>
                  <a:gd name="T33" fmla="*/ 2147483647 h 18"/>
                  <a:gd name="T34" fmla="*/ 2147483647 w 47"/>
                  <a:gd name="T35" fmla="*/ 2147483647 h 18"/>
                  <a:gd name="T36" fmla="*/ 2147483647 w 47"/>
                  <a:gd name="T37" fmla="*/ 2147483647 h 18"/>
                  <a:gd name="T38" fmla="*/ 2147483647 w 47"/>
                  <a:gd name="T39" fmla="*/ 2147483647 h 18"/>
                  <a:gd name="T40" fmla="*/ 2147483647 w 47"/>
                  <a:gd name="T41" fmla="*/ 2147483647 h 18"/>
                  <a:gd name="T42" fmla="*/ 2147483647 w 47"/>
                  <a:gd name="T43" fmla="*/ 2147483647 h 18"/>
                  <a:gd name="T44" fmla="*/ 2147483647 w 47"/>
                  <a:gd name="T45" fmla="*/ 2147483647 h 18"/>
                  <a:gd name="T46" fmla="*/ 2147483647 w 47"/>
                  <a:gd name="T47" fmla="*/ 2147483647 h 18"/>
                  <a:gd name="T48" fmla="*/ 2147483647 w 47"/>
                  <a:gd name="T49" fmla="*/ 2147483647 h 18"/>
                  <a:gd name="T50" fmla="*/ 2147483647 w 47"/>
                  <a:gd name="T51" fmla="*/ 0 h 18"/>
                  <a:gd name="T52" fmla="*/ 2147483647 w 47"/>
                  <a:gd name="T53" fmla="*/ 0 h 18"/>
                  <a:gd name="T54" fmla="*/ 2147483647 w 47"/>
                  <a:gd name="T55" fmla="*/ 0 h 18"/>
                  <a:gd name="T56" fmla="*/ 2147483647 w 47"/>
                  <a:gd name="T57" fmla="*/ 0 h 18"/>
                  <a:gd name="T58" fmla="*/ 2147483647 w 47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18"/>
                  <a:gd name="T92" fmla="*/ 47 w 47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18">
                    <a:moveTo>
                      <a:pt x="10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30" y="18"/>
                    </a:lnTo>
                    <a:lnTo>
                      <a:pt x="38" y="18"/>
                    </a:lnTo>
                    <a:lnTo>
                      <a:pt x="41" y="18"/>
                    </a:lnTo>
                    <a:lnTo>
                      <a:pt x="43" y="14"/>
                    </a:lnTo>
                    <a:lnTo>
                      <a:pt x="47" y="12"/>
                    </a:lnTo>
                    <a:lnTo>
                      <a:pt x="47" y="8"/>
                    </a:lnTo>
                    <a:lnTo>
                      <a:pt x="47" y="6"/>
                    </a:lnTo>
                    <a:lnTo>
                      <a:pt x="43" y="6"/>
                    </a:lnTo>
                    <a:lnTo>
                      <a:pt x="43" y="3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2" name="Line 581"/>
              <p:cNvSpPr>
                <a:spLocks noChangeShapeType="1"/>
              </p:cNvSpPr>
              <p:nvPr/>
            </p:nvSpPr>
            <p:spPr bwMode="auto">
              <a:xfrm>
                <a:off x="5329238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3" name="Freeform 582"/>
              <p:cNvSpPr>
                <a:spLocks/>
              </p:cNvSpPr>
              <p:nvPr/>
            </p:nvSpPr>
            <p:spPr bwMode="auto">
              <a:xfrm>
                <a:off x="5326063" y="2271713"/>
                <a:ext cx="17463" cy="4763"/>
              </a:xfrm>
              <a:custGeom>
                <a:avLst/>
                <a:gdLst>
                  <a:gd name="T0" fmla="*/ 2147483647 w 58"/>
                  <a:gd name="T1" fmla="*/ 0 h 18"/>
                  <a:gd name="T2" fmla="*/ 2147483647 w 58"/>
                  <a:gd name="T3" fmla="*/ 0 h 18"/>
                  <a:gd name="T4" fmla="*/ 2147483647 w 58"/>
                  <a:gd name="T5" fmla="*/ 0 h 18"/>
                  <a:gd name="T6" fmla="*/ 2147483647 w 58"/>
                  <a:gd name="T7" fmla="*/ 0 h 18"/>
                  <a:gd name="T8" fmla="*/ 0 w 58"/>
                  <a:gd name="T9" fmla="*/ 2147483647 h 18"/>
                  <a:gd name="T10" fmla="*/ 0 w 58"/>
                  <a:gd name="T11" fmla="*/ 2147483647 h 18"/>
                  <a:gd name="T12" fmla="*/ 0 w 58"/>
                  <a:gd name="T13" fmla="*/ 2147483647 h 18"/>
                  <a:gd name="T14" fmla="*/ 0 w 58"/>
                  <a:gd name="T15" fmla="*/ 2147483647 h 18"/>
                  <a:gd name="T16" fmla="*/ 0 w 58"/>
                  <a:gd name="T17" fmla="*/ 2147483647 h 18"/>
                  <a:gd name="T18" fmla="*/ 0 w 58"/>
                  <a:gd name="T19" fmla="*/ 2147483647 h 18"/>
                  <a:gd name="T20" fmla="*/ 0 w 58"/>
                  <a:gd name="T21" fmla="*/ 2147483647 h 18"/>
                  <a:gd name="T22" fmla="*/ 2147483647 w 58"/>
                  <a:gd name="T23" fmla="*/ 2147483647 h 18"/>
                  <a:gd name="T24" fmla="*/ 2147483647 w 58"/>
                  <a:gd name="T25" fmla="*/ 2147483647 h 18"/>
                  <a:gd name="T26" fmla="*/ 2147483647 w 58"/>
                  <a:gd name="T27" fmla="*/ 2147483647 h 18"/>
                  <a:gd name="T28" fmla="*/ 2147483647 w 58"/>
                  <a:gd name="T29" fmla="*/ 2147483647 h 18"/>
                  <a:gd name="T30" fmla="*/ 2147483647 w 58"/>
                  <a:gd name="T31" fmla="*/ 2147483647 h 18"/>
                  <a:gd name="T32" fmla="*/ 2147483647 w 58"/>
                  <a:gd name="T33" fmla="*/ 2147483647 h 18"/>
                  <a:gd name="T34" fmla="*/ 2147483647 w 58"/>
                  <a:gd name="T35" fmla="*/ 2147483647 h 18"/>
                  <a:gd name="T36" fmla="*/ 2147483647 w 58"/>
                  <a:gd name="T37" fmla="*/ 2147483647 h 18"/>
                  <a:gd name="T38" fmla="*/ 2147483647 w 58"/>
                  <a:gd name="T39" fmla="*/ 2147483647 h 18"/>
                  <a:gd name="T40" fmla="*/ 2147483647 w 58"/>
                  <a:gd name="T41" fmla="*/ 2147483647 h 18"/>
                  <a:gd name="T42" fmla="*/ 2147483647 w 58"/>
                  <a:gd name="T43" fmla="*/ 2147483647 h 18"/>
                  <a:gd name="T44" fmla="*/ 2147483647 w 58"/>
                  <a:gd name="T45" fmla="*/ 2147483647 h 18"/>
                  <a:gd name="T46" fmla="*/ 2147483647 w 58"/>
                  <a:gd name="T47" fmla="*/ 2147483647 h 18"/>
                  <a:gd name="T48" fmla="*/ 2147483647 w 58"/>
                  <a:gd name="T49" fmla="*/ 2147483647 h 18"/>
                  <a:gd name="T50" fmla="*/ 2147483647 w 58"/>
                  <a:gd name="T51" fmla="*/ 0 h 18"/>
                  <a:gd name="T52" fmla="*/ 2147483647 w 58"/>
                  <a:gd name="T53" fmla="*/ 0 h 18"/>
                  <a:gd name="T54" fmla="*/ 2147483647 w 58"/>
                  <a:gd name="T55" fmla="*/ 0 h 18"/>
                  <a:gd name="T56" fmla="*/ 2147483647 w 58"/>
                  <a:gd name="T57" fmla="*/ 0 h 18"/>
                  <a:gd name="T58" fmla="*/ 2147483647 w 58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18"/>
                  <a:gd name="T92" fmla="*/ 58 w 58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18">
                    <a:moveTo>
                      <a:pt x="9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44" y="18"/>
                    </a:lnTo>
                    <a:lnTo>
                      <a:pt x="52" y="18"/>
                    </a:lnTo>
                    <a:lnTo>
                      <a:pt x="56" y="18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3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4" name="Line 583"/>
              <p:cNvSpPr>
                <a:spLocks noChangeShapeType="1"/>
              </p:cNvSpPr>
              <p:nvPr/>
            </p:nvSpPr>
            <p:spPr bwMode="auto">
              <a:xfrm>
                <a:off x="5343525" y="22733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5" name="Freeform 584"/>
              <p:cNvSpPr>
                <a:spLocks/>
              </p:cNvSpPr>
              <p:nvPr/>
            </p:nvSpPr>
            <p:spPr bwMode="auto">
              <a:xfrm>
                <a:off x="5337175" y="2271713"/>
                <a:ext cx="6350" cy="15875"/>
              </a:xfrm>
              <a:custGeom>
                <a:avLst/>
                <a:gdLst>
                  <a:gd name="T0" fmla="*/ 2147483647 w 20"/>
                  <a:gd name="T1" fmla="*/ 2147483647 h 49"/>
                  <a:gd name="T2" fmla="*/ 2147483647 w 20"/>
                  <a:gd name="T3" fmla="*/ 2147483647 h 49"/>
                  <a:gd name="T4" fmla="*/ 2147483647 w 20"/>
                  <a:gd name="T5" fmla="*/ 2147483647 h 49"/>
                  <a:gd name="T6" fmla="*/ 2147483647 w 20"/>
                  <a:gd name="T7" fmla="*/ 2147483647 h 49"/>
                  <a:gd name="T8" fmla="*/ 2147483647 w 20"/>
                  <a:gd name="T9" fmla="*/ 0 h 49"/>
                  <a:gd name="T10" fmla="*/ 2147483647 w 20"/>
                  <a:gd name="T11" fmla="*/ 0 h 49"/>
                  <a:gd name="T12" fmla="*/ 2147483647 w 20"/>
                  <a:gd name="T13" fmla="*/ 0 h 49"/>
                  <a:gd name="T14" fmla="*/ 2147483647 w 20"/>
                  <a:gd name="T15" fmla="*/ 0 h 49"/>
                  <a:gd name="T16" fmla="*/ 2147483647 w 20"/>
                  <a:gd name="T17" fmla="*/ 0 h 49"/>
                  <a:gd name="T18" fmla="*/ 2147483647 w 20"/>
                  <a:gd name="T19" fmla="*/ 0 h 49"/>
                  <a:gd name="T20" fmla="*/ 2147483647 w 20"/>
                  <a:gd name="T21" fmla="*/ 0 h 49"/>
                  <a:gd name="T22" fmla="*/ 2147483647 w 20"/>
                  <a:gd name="T23" fmla="*/ 2147483647 h 49"/>
                  <a:gd name="T24" fmla="*/ 2147483647 w 20"/>
                  <a:gd name="T25" fmla="*/ 2147483647 h 49"/>
                  <a:gd name="T26" fmla="*/ 0 w 20"/>
                  <a:gd name="T27" fmla="*/ 2147483647 h 49"/>
                  <a:gd name="T28" fmla="*/ 0 w 20"/>
                  <a:gd name="T29" fmla="*/ 2147483647 h 49"/>
                  <a:gd name="T30" fmla="*/ 0 w 20"/>
                  <a:gd name="T31" fmla="*/ 2147483647 h 49"/>
                  <a:gd name="T32" fmla="*/ 2147483647 w 20"/>
                  <a:gd name="T33" fmla="*/ 2147483647 h 49"/>
                  <a:gd name="T34" fmla="*/ 2147483647 w 20"/>
                  <a:gd name="T35" fmla="*/ 2147483647 h 49"/>
                  <a:gd name="T36" fmla="*/ 2147483647 w 20"/>
                  <a:gd name="T37" fmla="*/ 2147483647 h 49"/>
                  <a:gd name="T38" fmla="*/ 2147483647 w 20"/>
                  <a:gd name="T39" fmla="*/ 2147483647 h 49"/>
                  <a:gd name="T40" fmla="*/ 2147483647 w 20"/>
                  <a:gd name="T41" fmla="*/ 2147483647 h 49"/>
                  <a:gd name="T42" fmla="*/ 2147483647 w 20"/>
                  <a:gd name="T43" fmla="*/ 2147483647 h 49"/>
                  <a:gd name="T44" fmla="*/ 2147483647 w 20"/>
                  <a:gd name="T45" fmla="*/ 2147483647 h 49"/>
                  <a:gd name="T46" fmla="*/ 2147483647 w 20"/>
                  <a:gd name="T47" fmla="*/ 2147483647 h 49"/>
                  <a:gd name="T48" fmla="*/ 2147483647 w 20"/>
                  <a:gd name="T49" fmla="*/ 2147483647 h 49"/>
                  <a:gd name="T50" fmla="*/ 2147483647 w 20"/>
                  <a:gd name="T51" fmla="*/ 2147483647 h 49"/>
                  <a:gd name="T52" fmla="*/ 2147483647 w 20"/>
                  <a:gd name="T53" fmla="*/ 2147483647 h 49"/>
                  <a:gd name="T54" fmla="*/ 2147483647 w 20"/>
                  <a:gd name="T55" fmla="*/ 2147483647 h 49"/>
                  <a:gd name="T56" fmla="*/ 2147483647 w 20"/>
                  <a:gd name="T57" fmla="*/ 2147483647 h 49"/>
                  <a:gd name="T58" fmla="*/ 2147483647 w 20"/>
                  <a:gd name="T59" fmla="*/ 2147483647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9"/>
                  <a:gd name="T92" fmla="*/ 20 w 20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9">
                    <a:moveTo>
                      <a:pt x="20" y="8"/>
                    </a:moveTo>
                    <a:lnTo>
                      <a:pt x="20" y="6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6" y="47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12" y="49"/>
                    </a:lnTo>
                    <a:lnTo>
                      <a:pt x="14" y="49"/>
                    </a:lnTo>
                    <a:lnTo>
                      <a:pt x="18" y="47"/>
                    </a:lnTo>
                    <a:lnTo>
                      <a:pt x="20" y="43"/>
                    </a:lnTo>
                    <a:lnTo>
                      <a:pt x="20" y="41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6" name="Line 585"/>
              <p:cNvSpPr>
                <a:spLocks noChangeShapeType="1"/>
              </p:cNvSpPr>
              <p:nvPr/>
            </p:nvSpPr>
            <p:spPr bwMode="auto">
              <a:xfrm>
                <a:off x="5341938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7" name="Freeform 586"/>
              <p:cNvSpPr>
                <a:spLocks/>
              </p:cNvSpPr>
              <p:nvPr/>
            </p:nvSpPr>
            <p:spPr bwMode="auto">
              <a:xfrm>
                <a:off x="5337175" y="2281238"/>
                <a:ext cx="11113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2147483647 h 20"/>
                  <a:gd name="T6" fmla="*/ 2147483647 w 32"/>
                  <a:gd name="T7" fmla="*/ 2147483647 h 20"/>
                  <a:gd name="T8" fmla="*/ 2147483647 w 32"/>
                  <a:gd name="T9" fmla="*/ 2147483647 h 20"/>
                  <a:gd name="T10" fmla="*/ 2147483647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2147483647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2147483647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8" name="Line 587"/>
              <p:cNvSpPr>
                <a:spLocks noChangeShapeType="1"/>
              </p:cNvSpPr>
              <p:nvPr/>
            </p:nvSpPr>
            <p:spPr bwMode="auto">
              <a:xfrm>
                <a:off x="5345113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9" name="Freeform 588"/>
              <p:cNvSpPr>
                <a:spLocks/>
              </p:cNvSpPr>
              <p:nvPr/>
            </p:nvSpPr>
            <p:spPr bwMode="auto">
              <a:xfrm>
                <a:off x="5341938" y="2281238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2147483647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2147483647 w 23"/>
                  <a:gd name="T13" fmla="*/ 2147483647 h 20"/>
                  <a:gd name="T14" fmla="*/ 0 w 23"/>
                  <a:gd name="T15" fmla="*/ 2147483647 h 20"/>
                  <a:gd name="T16" fmla="*/ 2147483647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2147483647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0" name="Line 589"/>
              <p:cNvSpPr>
                <a:spLocks noChangeShapeType="1"/>
              </p:cNvSpPr>
              <p:nvPr/>
            </p:nvSpPr>
            <p:spPr bwMode="auto">
              <a:xfrm>
                <a:off x="5345113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1" name="Freeform 590"/>
              <p:cNvSpPr>
                <a:spLocks/>
              </p:cNvSpPr>
              <p:nvPr/>
            </p:nvSpPr>
            <p:spPr bwMode="auto">
              <a:xfrm>
                <a:off x="5341938" y="2281238"/>
                <a:ext cx="12700" cy="6350"/>
              </a:xfrm>
              <a:custGeom>
                <a:avLst/>
                <a:gdLst>
                  <a:gd name="T0" fmla="*/ 2147483647 w 41"/>
                  <a:gd name="T1" fmla="*/ 0 h 20"/>
                  <a:gd name="T2" fmla="*/ 2147483647 w 41"/>
                  <a:gd name="T3" fmla="*/ 0 h 20"/>
                  <a:gd name="T4" fmla="*/ 2147483647 w 41"/>
                  <a:gd name="T5" fmla="*/ 2147483647 h 20"/>
                  <a:gd name="T6" fmla="*/ 2147483647 w 41"/>
                  <a:gd name="T7" fmla="*/ 2147483647 h 20"/>
                  <a:gd name="T8" fmla="*/ 2147483647 w 41"/>
                  <a:gd name="T9" fmla="*/ 2147483647 h 20"/>
                  <a:gd name="T10" fmla="*/ 0 w 41"/>
                  <a:gd name="T11" fmla="*/ 2147483647 h 20"/>
                  <a:gd name="T12" fmla="*/ 0 w 41"/>
                  <a:gd name="T13" fmla="*/ 2147483647 h 20"/>
                  <a:gd name="T14" fmla="*/ 0 w 41"/>
                  <a:gd name="T15" fmla="*/ 2147483647 h 20"/>
                  <a:gd name="T16" fmla="*/ 0 w 41"/>
                  <a:gd name="T17" fmla="*/ 2147483647 h 20"/>
                  <a:gd name="T18" fmla="*/ 0 w 41"/>
                  <a:gd name="T19" fmla="*/ 2147483647 h 20"/>
                  <a:gd name="T20" fmla="*/ 2147483647 w 41"/>
                  <a:gd name="T21" fmla="*/ 2147483647 h 20"/>
                  <a:gd name="T22" fmla="*/ 2147483647 w 41"/>
                  <a:gd name="T23" fmla="*/ 2147483647 h 20"/>
                  <a:gd name="T24" fmla="*/ 2147483647 w 41"/>
                  <a:gd name="T25" fmla="*/ 2147483647 h 20"/>
                  <a:gd name="T26" fmla="*/ 2147483647 w 41"/>
                  <a:gd name="T27" fmla="*/ 2147483647 h 20"/>
                  <a:gd name="T28" fmla="*/ 2147483647 w 41"/>
                  <a:gd name="T29" fmla="*/ 2147483647 h 20"/>
                  <a:gd name="T30" fmla="*/ 2147483647 w 41"/>
                  <a:gd name="T31" fmla="*/ 2147483647 h 20"/>
                  <a:gd name="T32" fmla="*/ 2147483647 w 41"/>
                  <a:gd name="T33" fmla="*/ 2147483647 h 20"/>
                  <a:gd name="T34" fmla="*/ 2147483647 w 41"/>
                  <a:gd name="T35" fmla="*/ 2147483647 h 20"/>
                  <a:gd name="T36" fmla="*/ 2147483647 w 41"/>
                  <a:gd name="T37" fmla="*/ 2147483647 h 20"/>
                  <a:gd name="T38" fmla="*/ 2147483647 w 41"/>
                  <a:gd name="T39" fmla="*/ 2147483647 h 20"/>
                  <a:gd name="T40" fmla="*/ 2147483647 w 41"/>
                  <a:gd name="T41" fmla="*/ 2147483647 h 20"/>
                  <a:gd name="T42" fmla="*/ 2147483647 w 41"/>
                  <a:gd name="T43" fmla="*/ 2147483647 h 20"/>
                  <a:gd name="T44" fmla="*/ 2147483647 w 41"/>
                  <a:gd name="T45" fmla="*/ 2147483647 h 20"/>
                  <a:gd name="T46" fmla="*/ 2147483647 w 41"/>
                  <a:gd name="T47" fmla="*/ 2147483647 h 20"/>
                  <a:gd name="T48" fmla="*/ 2147483647 w 41"/>
                  <a:gd name="T49" fmla="*/ 2147483647 h 20"/>
                  <a:gd name="T50" fmla="*/ 2147483647 w 41"/>
                  <a:gd name="T51" fmla="*/ 2147483647 h 20"/>
                  <a:gd name="T52" fmla="*/ 2147483647 w 41"/>
                  <a:gd name="T53" fmla="*/ 2147483647 h 20"/>
                  <a:gd name="T54" fmla="*/ 2147483647 w 41"/>
                  <a:gd name="T55" fmla="*/ 0 h 20"/>
                  <a:gd name="T56" fmla="*/ 2147483647 w 41"/>
                  <a:gd name="T57" fmla="*/ 0 h 20"/>
                  <a:gd name="T58" fmla="*/ 2147483647 w 4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20"/>
                  <a:gd name="T92" fmla="*/ 41 w 4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20">
                    <a:moveTo>
                      <a:pt x="10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29" y="20"/>
                    </a:lnTo>
                    <a:lnTo>
                      <a:pt x="35" y="20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2" name="Line 591"/>
              <p:cNvSpPr>
                <a:spLocks noChangeShapeType="1"/>
              </p:cNvSpPr>
              <p:nvPr/>
            </p:nvSpPr>
            <p:spPr bwMode="auto">
              <a:xfrm>
                <a:off x="5353050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3" name="Freeform 592"/>
              <p:cNvSpPr>
                <a:spLocks/>
              </p:cNvSpPr>
              <p:nvPr/>
            </p:nvSpPr>
            <p:spPr bwMode="auto">
              <a:xfrm>
                <a:off x="5348288" y="2281238"/>
                <a:ext cx="7938" cy="6350"/>
              </a:xfrm>
              <a:custGeom>
                <a:avLst/>
                <a:gdLst>
                  <a:gd name="T0" fmla="*/ 2147483647 w 22"/>
                  <a:gd name="T1" fmla="*/ 0 h 20"/>
                  <a:gd name="T2" fmla="*/ 2147483647 w 22"/>
                  <a:gd name="T3" fmla="*/ 0 h 20"/>
                  <a:gd name="T4" fmla="*/ 2147483647 w 22"/>
                  <a:gd name="T5" fmla="*/ 2147483647 h 20"/>
                  <a:gd name="T6" fmla="*/ 2147483647 w 22"/>
                  <a:gd name="T7" fmla="*/ 2147483647 h 20"/>
                  <a:gd name="T8" fmla="*/ 2147483647 w 22"/>
                  <a:gd name="T9" fmla="*/ 2147483647 h 20"/>
                  <a:gd name="T10" fmla="*/ 2147483647 w 22"/>
                  <a:gd name="T11" fmla="*/ 2147483647 h 20"/>
                  <a:gd name="T12" fmla="*/ 0 w 22"/>
                  <a:gd name="T13" fmla="*/ 2147483647 h 20"/>
                  <a:gd name="T14" fmla="*/ 0 w 22"/>
                  <a:gd name="T15" fmla="*/ 2147483647 h 20"/>
                  <a:gd name="T16" fmla="*/ 0 w 22"/>
                  <a:gd name="T17" fmla="*/ 2147483647 h 20"/>
                  <a:gd name="T18" fmla="*/ 2147483647 w 22"/>
                  <a:gd name="T19" fmla="*/ 2147483647 h 20"/>
                  <a:gd name="T20" fmla="*/ 2147483647 w 22"/>
                  <a:gd name="T21" fmla="*/ 2147483647 h 20"/>
                  <a:gd name="T22" fmla="*/ 2147483647 w 22"/>
                  <a:gd name="T23" fmla="*/ 2147483647 h 20"/>
                  <a:gd name="T24" fmla="*/ 2147483647 w 22"/>
                  <a:gd name="T25" fmla="*/ 2147483647 h 20"/>
                  <a:gd name="T26" fmla="*/ 2147483647 w 22"/>
                  <a:gd name="T27" fmla="*/ 2147483647 h 20"/>
                  <a:gd name="T28" fmla="*/ 2147483647 w 22"/>
                  <a:gd name="T29" fmla="*/ 2147483647 h 20"/>
                  <a:gd name="T30" fmla="*/ 2147483647 w 22"/>
                  <a:gd name="T31" fmla="*/ 2147483647 h 20"/>
                  <a:gd name="T32" fmla="*/ 2147483647 w 22"/>
                  <a:gd name="T33" fmla="*/ 2147483647 h 20"/>
                  <a:gd name="T34" fmla="*/ 2147483647 w 22"/>
                  <a:gd name="T35" fmla="*/ 2147483647 h 20"/>
                  <a:gd name="T36" fmla="*/ 2147483647 w 22"/>
                  <a:gd name="T37" fmla="*/ 2147483647 h 20"/>
                  <a:gd name="T38" fmla="*/ 2147483647 w 22"/>
                  <a:gd name="T39" fmla="*/ 2147483647 h 20"/>
                  <a:gd name="T40" fmla="*/ 2147483647 w 22"/>
                  <a:gd name="T41" fmla="*/ 2147483647 h 20"/>
                  <a:gd name="T42" fmla="*/ 2147483647 w 22"/>
                  <a:gd name="T43" fmla="*/ 2147483647 h 20"/>
                  <a:gd name="T44" fmla="*/ 2147483647 w 22"/>
                  <a:gd name="T45" fmla="*/ 2147483647 h 20"/>
                  <a:gd name="T46" fmla="*/ 2147483647 w 22"/>
                  <a:gd name="T47" fmla="*/ 2147483647 h 20"/>
                  <a:gd name="T48" fmla="*/ 2147483647 w 22"/>
                  <a:gd name="T49" fmla="*/ 2147483647 h 20"/>
                  <a:gd name="T50" fmla="*/ 2147483647 w 22"/>
                  <a:gd name="T51" fmla="*/ 2147483647 h 20"/>
                  <a:gd name="T52" fmla="*/ 2147483647 w 22"/>
                  <a:gd name="T53" fmla="*/ 2147483647 h 20"/>
                  <a:gd name="T54" fmla="*/ 2147483647 w 22"/>
                  <a:gd name="T55" fmla="*/ 0 h 20"/>
                  <a:gd name="T56" fmla="*/ 2147483647 w 22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2"/>
                  <a:gd name="T88" fmla="*/ 0 h 20"/>
                  <a:gd name="T89" fmla="*/ 22 w 22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2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20" y="18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4" name="Line 593"/>
              <p:cNvSpPr>
                <a:spLocks noChangeShapeType="1"/>
              </p:cNvSpPr>
              <p:nvPr/>
            </p:nvSpPr>
            <p:spPr bwMode="auto">
              <a:xfrm>
                <a:off x="5353050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5" name="Freeform 594"/>
              <p:cNvSpPr>
                <a:spLocks/>
              </p:cNvSpPr>
              <p:nvPr/>
            </p:nvSpPr>
            <p:spPr bwMode="auto">
              <a:xfrm>
                <a:off x="5349875" y="2281238"/>
                <a:ext cx="7938" cy="6350"/>
              </a:xfrm>
              <a:custGeom>
                <a:avLst/>
                <a:gdLst>
                  <a:gd name="T0" fmla="*/ 2147483647 w 24"/>
                  <a:gd name="T1" fmla="*/ 0 h 20"/>
                  <a:gd name="T2" fmla="*/ 2147483647 w 24"/>
                  <a:gd name="T3" fmla="*/ 0 h 20"/>
                  <a:gd name="T4" fmla="*/ 2147483647 w 24"/>
                  <a:gd name="T5" fmla="*/ 2147483647 h 20"/>
                  <a:gd name="T6" fmla="*/ 2147483647 w 24"/>
                  <a:gd name="T7" fmla="*/ 2147483647 h 20"/>
                  <a:gd name="T8" fmla="*/ 2147483647 w 24"/>
                  <a:gd name="T9" fmla="*/ 2147483647 h 20"/>
                  <a:gd name="T10" fmla="*/ 0 w 24"/>
                  <a:gd name="T11" fmla="*/ 2147483647 h 20"/>
                  <a:gd name="T12" fmla="*/ 0 w 24"/>
                  <a:gd name="T13" fmla="*/ 2147483647 h 20"/>
                  <a:gd name="T14" fmla="*/ 0 w 24"/>
                  <a:gd name="T15" fmla="*/ 2147483647 h 20"/>
                  <a:gd name="T16" fmla="*/ 0 w 24"/>
                  <a:gd name="T17" fmla="*/ 2147483647 h 20"/>
                  <a:gd name="T18" fmla="*/ 0 w 24"/>
                  <a:gd name="T19" fmla="*/ 2147483647 h 20"/>
                  <a:gd name="T20" fmla="*/ 2147483647 w 24"/>
                  <a:gd name="T21" fmla="*/ 2147483647 h 20"/>
                  <a:gd name="T22" fmla="*/ 2147483647 w 24"/>
                  <a:gd name="T23" fmla="*/ 2147483647 h 20"/>
                  <a:gd name="T24" fmla="*/ 2147483647 w 24"/>
                  <a:gd name="T25" fmla="*/ 2147483647 h 20"/>
                  <a:gd name="T26" fmla="*/ 2147483647 w 24"/>
                  <a:gd name="T27" fmla="*/ 2147483647 h 20"/>
                  <a:gd name="T28" fmla="*/ 2147483647 w 24"/>
                  <a:gd name="T29" fmla="*/ 2147483647 h 20"/>
                  <a:gd name="T30" fmla="*/ 2147483647 w 24"/>
                  <a:gd name="T31" fmla="*/ 2147483647 h 20"/>
                  <a:gd name="T32" fmla="*/ 2147483647 w 24"/>
                  <a:gd name="T33" fmla="*/ 2147483647 h 20"/>
                  <a:gd name="T34" fmla="*/ 2147483647 w 24"/>
                  <a:gd name="T35" fmla="*/ 2147483647 h 20"/>
                  <a:gd name="T36" fmla="*/ 2147483647 w 24"/>
                  <a:gd name="T37" fmla="*/ 2147483647 h 20"/>
                  <a:gd name="T38" fmla="*/ 2147483647 w 24"/>
                  <a:gd name="T39" fmla="*/ 2147483647 h 20"/>
                  <a:gd name="T40" fmla="*/ 2147483647 w 24"/>
                  <a:gd name="T41" fmla="*/ 2147483647 h 20"/>
                  <a:gd name="T42" fmla="*/ 2147483647 w 24"/>
                  <a:gd name="T43" fmla="*/ 2147483647 h 20"/>
                  <a:gd name="T44" fmla="*/ 2147483647 w 24"/>
                  <a:gd name="T45" fmla="*/ 2147483647 h 20"/>
                  <a:gd name="T46" fmla="*/ 2147483647 w 24"/>
                  <a:gd name="T47" fmla="*/ 2147483647 h 20"/>
                  <a:gd name="T48" fmla="*/ 2147483647 w 24"/>
                  <a:gd name="T49" fmla="*/ 2147483647 h 20"/>
                  <a:gd name="T50" fmla="*/ 2147483647 w 24"/>
                  <a:gd name="T51" fmla="*/ 2147483647 h 20"/>
                  <a:gd name="T52" fmla="*/ 2147483647 w 24"/>
                  <a:gd name="T53" fmla="*/ 2147483647 h 20"/>
                  <a:gd name="T54" fmla="*/ 2147483647 w 24"/>
                  <a:gd name="T55" fmla="*/ 0 h 20"/>
                  <a:gd name="T56" fmla="*/ 2147483647 w 24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20"/>
                  <a:gd name="T89" fmla="*/ 24 w 24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4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6" name="Line 595"/>
              <p:cNvSpPr>
                <a:spLocks noChangeShapeType="1"/>
              </p:cNvSpPr>
              <p:nvPr/>
            </p:nvSpPr>
            <p:spPr bwMode="auto">
              <a:xfrm>
                <a:off x="5353050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7" name="Freeform 596"/>
              <p:cNvSpPr>
                <a:spLocks/>
              </p:cNvSpPr>
              <p:nvPr/>
            </p:nvSpPr>
            <p:spPr bwMode="auto">
              <a:xfrm>
                <a:off x="5351463" y="2281238"/>
                <a:ext cx="7938" cy="6350"/>
              </a:xfrm>
              <a:custGeom>
                <a:avLst/>
                <a:gdLst>
                  <a:gd name="T0" fmla="*/ 2147483647 w 28"/>
                  <a:gd name="T1" fmla="*/ 0 h 20"/>
                  <a:gd name="T2" fmla="*/ 2147483647 w 28"/>
                  <a:gd name="T3" fmla="*/ 0 h 20"/>
                  <a:gd name="T4" fmla="*/ 2147483647 w 28"/>
                  <a:gd name="T5" fmla="*/ 2147483647 h 20"/>
                  <a:gd name="T6" fmla="*/ 2147483647 w 28"/>
                  <a:gd name="T7" fmla="*/ 2147483647 h 20"/>
                  <a:gd name="T8" fmla="*/ 0 w 28"/>
                  <a:gd name="T9" fmla="*/ 2147483647 h 20"/>
                  <a:gd name="T10" fmla="*/ 0 w 28"/>
                  <a:gd name="T11" fmla="*/ 2147483647 h 20"/>
                  <a:gd name="T12" fmla="*/ 0 w 28"/>
                  <a:gd name="T13" fmla="*/ 2147483647 h 20"/>
                  <a:gd name="T14" fmla="*/ 0 w 28"/>
                  <a:gd name="T15" fmla="*/ 2147483647 h 20"/>
                  <a:gd name="T16" fmla="*/ 0 w 28"/>
                  <a:gd name="T17" fmla="*/ 2147483647 h 20"/>
                  <a:gd name="T18" fmla="*/ 0 w 28"/>
                  <a:gd name="T19" fmla="*/ 2147483647 h 20"/>
                  <a:gd name="T20" fmla="*/ 0 w 28"/>
                  <a:gd name="T21" fmla="*/ 2147483647 h 20"/>
                  <a:gd name="T22" fmla="*/ 2147483647 w 28"/>
                  <a:gd name="T23" fmla="*/ 2147483647 h 20"/>
                  <a:gd name="T24" fmla="*/ 2147483647 w 28"/>
                  <a:gd name="T25" fmla="*/ 2147483647 h 20"/>
                  <a:gd name="T26" fmla="*/ 2147483647 w 28"/>
                  <a:gd name="T27" fmla="*/ 2147483647 h 20"/>
                  <a:gd name="T28" fmla="*/ 2147483647 w 28"/>
                  <a:gd name="T29" fmla="*/ 2147483647 h 20"/>
                  <a:gd name="T30" fmla="*/ 2147483647 w 28"/>
                  <a:gd name="T31" fmla="*/ 2147483647 h 20"/>
                  <a:gd name="T32" fmla="*/ 2147483647 w 28"/>
                  <a:gd name="T33" fmla="*/ 2147483647 h 20"/>
                  <a:gd name="T34" fmla="*/ 2147483647 w 28"/>
                  <a:gd name="T35" fmla="*/ 2147483647 h 20"/>
                  <a:gd name="T36" fmla="*/ 2147483647 w 28"/>
                  <a:gd name="T37" fmla="*/ 2147483647 h 20"/>
                  <a:gd name="T38" fmla="*/ 2147483647 w 28"/>
                  <a:gd name="T39" fmla="*/ 2147483647 h 20"/>
                  <a:gd name="T40" fmla="*/ 2147483647 w 28"/>
                  <a:gd name="T41" fmla="*/ 2147483647 h 20"/>
                  <a:gd name="T42" fmla="*/ 2147483647 w 28"/>
                  <a:gd name="T43" fmla="*/ 2147483647 h 20"/>
                  <a:gd name="T44" fmla="*/ 2147483647 w 28"/>
                  <a:gd name="T45" fmla="*/ 2147483647 h 20"/>
                  <a:gd name="T46" fmla="*/ 2147483647 w 28"/>
                  <a:gd name="T47" fmla="*/ 2147483647 h 20"/>
                  <a:gd name="T48" fmla="*/ 2147483647 w 28"/>
                  <a:gd name="T49" fmla="*/ 2147483647 h 20"/>
                  <a:gd name="T50" fmla="*/ 2147483647 w 28"/>
                  <a:gd name="T51" fmla="*/ 2147483647 h 20"/>
                  <a:gd name="T52" fmla="*/ 2147483647 w 28"/>
                  <a:gd name="T53" fmla="*/ 2147483647 h 20"/>
                  <a:gd name="T54" fmla="*/ 2147483647 w 28"/>
                  <a:gd name="T55" fmla="*/ 0 h 20"/>
                  <a:gd name="T56" fmla="*/ 2147483647 w 28"/>
                  <a:gd name="T57" fmla="*/ 0 h 20"/>
                  <a:gd name="T58" fmla="*/ 2147483647 w 2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8"/>
                  <a:gd name="T91" fmla="*/ 0 h 20"/>
                  <a:gd name="T92" fmla="*/ 28 w 2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8" h="20">
                    <a:moveTo>
                      <a:pt x="8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10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8" name="Line 597"/>
              <p:cNvSpPr>
                <a:spLocks noChangeShapeType="1"/>
              </p:cNvSpPr>
              <p:nvPr/>
            </p:nvSpPr>
            <p:spPr bwMode="auto">
              <a:xfrm>
                <a:off x="5356225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9" name="Freeform 598"/>
              <p:cNvSpPr>
                <a:spLocks/>
              </p:cNvSpPr>
              <p:nvPr/>
            </p:nvSpPr>
            <p:spPr bwMode="auto">
              <a:xfrm>
                <a:off x="5353050" y="2281238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2147483647 h 20"/>
                  <a:gd name="T6" fmla="*/ 2147483647 w 23"/>
                  <a:gd name="T7" fmla="*/ 2147483647 h 20"/>
                  <a:gd name="T8" fmla="*/ 0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0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2147483647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2147483647 w 2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0"/>
                  <a:gd name="T92" fmla="*/ 23 w 2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0">
                    <a:moveTo>
                      <a:pt x="8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0" name="Line 599"/>
              <p:cNvSpPr>
                <a:spLocks noChangeShapeType="1"/>
              </p:cNvSpPr>
              <p:nvPr/>
            </p:nvSpPr>
            <p:spPr bwMode="auto">
              <a:xfrm>
                <a:off x="5357813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1" name="Freeform 600"/>
              <p:cNvSpPr>
                <a:spLocks/>
              </p:cNvSpPr>
              <p:nvPr/>
            </p:nvSpPr>
            <p:spPr bwMode="auto">
              <a:xfrm>
                <a:off x="5354638" y="2281238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2147483647 h 20"/>
                  <a:gd name="T6" fmla="*/ 2147483647 w 35"/>
                  <a:gd name="T7" fmla="*/ 2147483647 h 20"/>
                  <a:gd name="T8" fmla="*/ 2147483647 w 35"/>
                  <a:gd name="T9" fmla="*/ 2147483647 h 20"/>
                  <a:gd name="T10" fmla="*/ 2147483647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2147483647 w 35"/>
                  <a:gd name="T19" fmla="*/ 2147483647 h 20"/>
                  <a:gd name="T20" fmla="*/ 2147483647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2147483647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21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3" y="18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3" y="6"/>
                    </a:lnTo>
                    <a:lnTo>
                      <a:pt x="33" y="3"/>
                    </a:lnTo>
                    <a:lnTo>
                      <a:pt x="29" y="3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2" name="Line 601"/>
              <p:cNvSpPr>
                <a:spLocks noChangeShapeType="1"/>
              </p:cNvSpPr>
              <p:nvPr/>
            </p:nvSpPr>
            <p:spPr bwMode="auto">
              <a:xfrm>
                <a:off x="5360988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3" name="Freeform 602"/>
              <p:cNvSpPr>
                <a:spLocks/>
              </p:cNvSpPr>
              <p:nvPr/>
            </p:nvSpPr>
            <p:spPr bwMode="auto">
              <a:xfrm>
                <a:off x="5359400" y="2281238"/>
                <a:ext cx="17463" cy="6350"/>
              </a:xfrm>
              <a:custGeom>
                <a:avLst/>
                <a:gdLst>
                  <a:gd name="T0" fmla="*/ 2147483647 w 57"/>
                  <a:gd name="T1" fmla="*/ 0 h 20"/>
                  <a:gd name="T2" fmla="*/ 2147483647 w 57"/>
                  <a:gd name="T3" fmla="*/ 0 h 20"/>
                  <a:gd name="T4" fmla="*/ 2147483647 w 57"/>
                  <a:gd name="T5" fmla="*/ 2147483647 h 20"/>
                  <a:gd name="T6" fmla="*/ 2147483647 w 57"/>
                  <a:gd name="T7" fmla="*/ 2147483647 h 20"/>
                  <a:gd name="T8" fmla="*/ 2147483647 w 57"/>
                  <a:gd name="T9" fmla="*/ 2147483647 h 20"/>
                  <a:gd name="T10" fmla="*/ 0 w 57"/>
                  <a:gd name="T11" fmla="*/ 2147483647 h 20"/>
                  <a:gd name="T12" fmla="*/ 0 w 57"/>
                  <a:gd name="T13" fmla="*/ 2147483647 h 20"/>
                  <a:gd name="T14" fmla="*/ 0 w 57"/>
                  <a:gd name="T15" fmla="*/ 2147483647 h 20"/>
                  <a:gd name="T16" fmla="*/ 0 w 57"/>
                  <a:gd name="T17" fmla="*/ 2147483647 h 20"/>
                  <a:gd name="T18" fmla="*/ 0 w 57"/>
                  <a:gd name="T19" fmla="*/ 2147483647 h 20"/>
                  <a:gd name="T20" fmla="*/ 2147483647 w 57"/>
                  <a:gd name="T21" fmla="*/ 2147483647 h 20"/>
                  <a:gd name="T22" fmla="*/ 2147483647 w 57"/>
                  <a:gd name="T23" fmla="*/ 2147483647 h 20"/>
                  <a:gd name="T24" fmla="*/ 2147483647 w 57"/>
                  <a:gd name="T25" fmla="*/ 2147483647 h 20"/>
                  <a:gd name="T26" fmla="*/ 2147483647 w 57"/>
                  <a:gd name="T27" fmla="*/ 2147483647 h 20"/>
                  <a:gd name="T28" fmla="*/ 2147483647 w 57"/>
                  <a:gd name="T29" fmla="*/ 2147483647 h 20"/>
                  <a:gd name="T30" fmla="*/ 2147483647 w 57"/>
                  <a:gd name="T31" fmla="*/ 2147483647 h 20"/>
                  <a:gd name="T32" fmla="*/ 2147483647 w 57"/>
                  <a:gd name="T33" fmla="*/ 2147483647 h 20"/>
                  <a:gd name="T34" fmla="*/ 2147483647 w 57"/>
                  <a:gd name="T35" fmla="*/ 2147483647 h 20"/>
                  <a:gd name="T36" fmla="*/ 2147483647 w 57"/>
                  <a:gd name="T37" fmla="*/ 2147483647 h 20"/>
                  <a:gd name="T38" fmla="*/ 2147483647 w 57"/>
                  <a:gd name="T39" fmla="*/ 2147483647 h 20"/>
                  <a:gd name="T40" fmla="*/ 2147483647 w 57"/>
                  <a:gd name="T41" fmla="*/ 2147483647 h 20"/>
                  <a:gd name="T42" fmla="*/ 2147483647 w 57"/>
                  <a:gd name="T43" fmla="*/ 2147483647 h 20"/>
                  <a:gd name="T44" fmla="*/ 2147483647 w 57"/>
                  <a:gd name="T45" fmla="*/ 2147483647 h 20"/>
                  <a:gd name="T46" fmla="*/ 2147483647 w 57"/>
                  <a:gd name="T47" fmla="*/ 2147483647 h 20"/>
                  <a:gd name="T48" fmla="*/ 2147483647 w 57"/>
                  <a:gd name="T49" fmla="*/ 2147483647 h 20"/>
                  <a:gd name="T50" fmla="*/ 2147483647 w 57"/>
                  <a:gd name="T51" fmla="*/ 2147483647 h 20"/>
                  <a:gd name="T52" fmla="*/ 2147483647 w 57"/>
                  <a:gd name="T53" fmla="*/ 2147483647 h 20"/>
                  <a:gd name="T54" fmla="*/ 2147483647 w 57"/>
                  <a:gd name="T55" fmla="*/ 0 h 20"/>
                  <a:gd name="T56" fmla="*/ 2147483647 w 57"/>
                  <a:gd name="T57" fmla="*/ 0 h 20"/>
                  <a:gd name="T58" fmla="*/ 2147483647 w 5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7"/>
                  <a:gd name="T91" fmla="*/ 0 h 20"/>
                  <a:gd name="T92" fmla="*/ 57 w 5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7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43" y="20"/>
                    </a:lnTo>
                    <a:lnTo>
                      <a:pt x="49" y="20"/>
                    </a:lnTo>
                    <a:lnTo>
                      <a:pt x="53" y="20"/>
                    </a:lnTo>
                    <a:lnTo>
                      <a:pt x="53" y="18"/>
                    </a:lnTo>
                    <a:lnTo>
                      <a:pt x="55" y="18"/>
                    </a:lnTo>
                    <a:lnTo>
                      <a:pt x="55" y="14"/>
                    </a:lnTo>
                    <a:lnTo>
                      <a:pt x="57" y="12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4" name="Line 603"/>
              <p:cNvSpPr>
                <a:spLocks noChangeShapeType="1"/>
              </p:cNvSpPr>
              <p:nvPr/>
            </p:nvSpPr>
            <p:spPr bwMode="auto">
              <a:xfrm>
                <a:off x="5373688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5" name="Freeform 604"/>
              <p:cNvSpPr>
                <a:spLocks/>
              </p:cNvSpPr>
              <p:nvPr/>
            </p:nvSpPr>
            <p:spPr bwMode="auto">
              <a:xfrm>
                <a:off x="5370513" y="2281238"/>
                <a:ext cx="14288" cy="6350"/>
              </a:xfrm>
              <a:custGeom>
                <a:avLst/>
                <a:gdLst>
                  <a:gd name="T0" fmla="*/ 2147483647 w 43"/>
                  <a:gd name="T1" fmla="*/ 0 h 20"/>
                  <a:gd name="T2" fmla="*/ 2147483647 w 43"/>
                  <a:gd name="T3" fmla="*/ 0 h 20"/>
                  <a:gd name="T4" fmla="*/ 2147483647 w 43"/>
                  <a:gd name="T5" fmla="*/ 2147483647 h 20"/>
                  <a:gd name="T6" fmla="*/ 2147483647 w 43"/>
                  <a:gd name="T7" fmla="*/ 2147483647 h 20"/>
                  <a:gd name="T8" fmla="*/ 0 w 43"/>
                  <a:gd name="T9" fmla="*/ 2147483647 h 20"/>
                  <a:gd name="T10" fmla="*/ 0 w 43"/>
                  <a:gd name="T11" fmla="*/ 2147483647 h 20"/>
                  <a:gd name="T12" fmla="*/ 0 w 43"/>
                  <a:gd name="T13" fmla="*/ 2147483647 h 20"/>
                  <a:gd name="T14" fmla="*/ 0 w 43"/>
                  <a:gd name="T15" fmla="*/ 2147483647 h 20"/>
                  <a:gd name="T16" fmla="*/ 0 w 43"/>
                  <a:gd name="T17" fmla="*/ 2147483647 h 20"/>
                  <a:gd name="T18" fmla="*/ 0 w 43"/>
                  <a:gd name="T19" fmla="*/ 2147483647 h 20"/>
                  <a:gd name="T20" fmla="*/ 0 w 43"/>
                  <a:gd name="T21" fmla="*/ 2147483647 h 20"/>
                  <a:gd name="T22" fmla="*/ 2147483647 w 43"/>
                  <a:gd name="T23" fmla="*/ 2147483647 h 20"/>
                  <a:gd name="T24" fmla="*/ 2147483647 w 43"/>
                  <a:gd name="T25" fmla="*/ 2147483647 h 20"/>
                  <a:gd name="T26" fmla="*/ 2147483647 w 43"/>
                  <a:gd name="T27" fmla="*/ 2147483647 h 20"/>
                  <a:gd name="T28" fmla="*/ 2147483647 w 43"/>
                  <a:gd name="T29" fmla="*/ 2147483647 h 20"/>
                  <a:gd name="T30" fmla="*/ 2147483647 w 43"/>
                  <a:gd name="T31" fmla="*/ 2147483647 h 20"/>
                  <a:gd name="T32" fmla="*/ 2147483647 w 43"/>
                  <a:gd name="T33" fmla="*/ 2147483647 h 20"/>
                  <a:gd name="T34" fmla="*/ 2147483647 w 43"/>
                  <a:gd name="T35" fmla="*/ 2147483647 h 20"/>
                  <a:gd name="T36" fmla="*/ 2147483647 w 43"/>
                  <a:gd name="T37" fmla="*/ 2147483647 h 20"/>
                  <a:gd name="T38" fmla="*/ 2147483647 w 43"/>
                  <a:gd name="T39" fmla="*/ 2147483647 h 20"/>
                  <a:gd name="T40" fmla="*/ 2147483647 w 43"/>
                  <a:gd name="T41" fmla="*/ 2147483647 h 20"/>
                  <a:gd name="T42" fmla="*/ 2147483647 w 43"/>
                  <a:gd name="T43" fmla="*/ 2147483647 h 20"/>
                  <a:gd name="T44" fmla="*/ 2147483647 w 43"/>
                  <a:gd name="T45" fmla="*/ 2147483647 h 20"/>
                  <a:gd name="T46" fmla="*/ 2147483647 w 43"/>
                  <a:gd name="T47" fmla="*/ 2147483647 h 20"/>
                  <a:gd name="T48" fmla="*/ 2147483647 w 43"/>
                  <a:gd name="T49" fmla="*/ 2147483647 h 20"/>
                  <a:gd name="T50" fmla="*/ 2147483647 w 43"/>
                  <a:gd name="T51" fmla="*/ 2147483647 h 20"/>
                  <a:gd name="T52" fmla="*/ 2147483647 w 43"/>
                  <a:gd name="T53" fmla="*/ 2147483647 h 20"/>
                  <a:gd name="T54" fmla="*/ 2147483647 w 43"/>
                  <a:gd name="T55" fmla="*/ 0 h 20"/>
                  <a:gd name="T56" fmla="*/ 2147483647 w 43"/>
                  <a:gd name="T57" fmla="*/ 0 h 20"/>
                  <a:gd name="T58" fmla="*/ 2147483647 w 4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0"/>
                  <a:gd name="T92" fmla="*/ 43 w 4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0">
                    <a:moveTo>
                      <a:pt x="9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29" y="20"/>
                    </a:lnTo>
                    <a:lnTo>
                      <a:pt x="37" y="20"/>
                    </a:lnTo>
                    <a:lnTo>
                      <a:pt x="40" y="18"/>
                    </a:lnTo>
                    <a:lnTo>
                      <a:pt x="43" y="18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43" y="8"/>
                    </a:lnTo>
                    <a:lnTo>
                      <a:pt x="43" y="6"/>
                    </a:lnTo>
                    <a:lnTo>
                      <a:pt x="40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6" name="Line 605"/>
              <p:cNvSpPr>
                <a:spLocks noChangeShapeType="1"/>
              </p:cNvSpPr>
              <p:nvPr/>
            </p:nvSpPr>
            <p:spPr bwMode="auto">
              <a:xfrm>
                <a:off x="5381625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7" name="Freeform 606"/>
              <p:cNvSpPr>
                <a:spLocks/>
              </p:cNvSpPr>
              <p:nvPr/>
            </p:nvSpPr>
            <p:spPr bwMode="auto">
              <a:xfrm>
                <a:off x="5378450" y="2281238"/>
                <a:ext cx="19050" cy="6350"/>
              </a:xfrm>
              <a:custGeom>
                <a:avLst/>
                <a:gdLst>
                  <a:gd name="T0" fmla="*/ 2147483647 w 60"/>
                  <a:gd name="T1" fmla="*/ 0 h 20"/>
                  <a:gd name="T2" fmla="*/ 2147483647 w 60"/>
                  <a:gd name="T3" fmla="*/ 0 h 20"/>
                  <a:gd name="T4" fmla="*/ 2147483647 w 60"/>
                  <a:gd name="T5" fmla="*/ 2147483647 h 20"/>
                  <a:gd name="T6" fmla="*/ 2147483647 w 60"/>
                  <a:gd name="T7" fmla="*/ 2147483647 h 20"/>
                  <a:gd name="T8" fmla="*/ 2147483647 w 60"/>
                  <a:gd name="T9" fmla="*/ 2147483647 h 20"/>
                  <a:gd name="T10" fmla="*/ 2147483647 w 60"/>
                  <a:gd name="T11" fmla="*/ 2147483647 h 20"/>
                  <a:gd name="T12" fmla="*/ 0 w 60"/>
                  <a:gd name="T13" fmla="*/ 2147483647 h 20"/>
                  <a:gd name="T14" fmla="*/ 0 w 60"/>
                  <a:gd name="T15" fmla="*/ 2147483647 h 20"/>
                  <a:gd name="T16" fmla="*/ 0 w 60"/>
                  <a:gd name="T17" fmla="*/ 2147483647 h 20"/>
                  <a:gd name="T18" fmla="*/ 2147483647 w 60"/>
                  <a:gd name="T19" fmla="*/ 2147483647 h 20"/>
                  <a:gd name="T20" fmla="*/ 2147483647 w 60"/>
                  <a:gd name="T21" fmla="*/ 2147483647 h 20"/>
                  <a:gd name="T22" fmla="*/ 2147483647 w 60"/>
                  <a:gd name="T23" fmla="*/ 2147483647 h 20"/>
                  <a:gd name="T24" fmla="*/ 2147483647 w 60"/>
                  <a:gd name="T25" fmla="*/ 2147483647 h 20"/>
                  <a:gd name="T26" fmla="*/ 2147483647 w 60"/>
                  <a:gd name="T27" fmla="*/ 2147483647 h 20"/>
                  <a:gd name="T28" fmla="*/ 2147483647 w 60"/>
                  <a:gd name="T29" fmla="*/ 2147483647 h 20"/>
                  <a:gd name="T30" fmla="*/ 2147483647 w 60"/>
                  <a:gd name="T31" fmla="*/ 2147483647 h 20"/>
                  <a:gd name="T32" fmla="*/ 2147483647 w 60"/>
                  <a:gd name="T33" fmla="*/ 2147483647 h 20"/>
                  <a:gd name="T34" fmla="*/ 2147483647 w 60"/>
                  <a:gd name="T35" fmla="*/ 2147483647 h 20"/>
                  <a:gd name="T36" fmla="*/ 2147483647 w 60"/>
                  <a:gd name="T37" fmla="*/ 2147483647 h 20"/>
                  <a:gd name="T38" fmla="*/ 2147483647 w 60"/>
                  <a:gd name="T39" fmla="*/ 2147483647 h 20"/>
                  <a:gd name="T40" fmla="*/ 2147483647 w 60"/>
                  <a:gd name="T41" fmla="*/ 2147483647 h 20"/>
                  <a:gd name="T42" fmla="*/ 2147483647 w 60"/>
                  <a:gd name="T43" fmla="*/ 2147483647 h 20"/>
                  <a:gd name="T44" fmla="*/ 2147483647 w 60"/>
                  <a:gd name="T45" fmla="*/ 2147483647 h 20"/>
                  <a:gd name="T46" fmla="*/ 2147483647 w 60"/>
                  <a:gd name="T47" fmla="*/ 2147483647 h 20"/>
                  <a:gd name="T48" fmla="*/ 2147483647 w 60"/>
                  <a:gd name="T49" fmla="*/ 2147483647 h 20"/>
                  <a:gd name="T50" fmla="*/ 2147483647 w 60"/>
                  <a:gd name="T51" fmla="*/ 2147483647 h 20"/>
                  <a:gd name="T52" fmla="*/ 2147483647 w 60"/>
                  <a:gd name="T53" fmla="*/ 2147483647 h 20"/>
                  <a:gd name="T54" fmla="*/ 2147483647 w 60"/>
                  <a:gd name="T55" fmla="*/ 0 h 20"/>
                  <a:gd name="T56" fmla="*/ 2147483647 w 60"/>
                  <a:gd name="T57" fmla="*/ 0 h 20"/>
                  <a:gd name="T58" fmla="*/ 2147483647 w 6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0"/>
                  <a:gd name="T92" fmla="*/ 60 w 6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58" y="3"/>
                    </a:lnTo>
                    <a:lnTo>
                      <a:pt x="54" y="3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8" name="Line 608"/>
              <p:cNvSpPr>
                <a:spLocks noChangeShapeType="1"/>
              </p:cNvSpPr>
              <p:nvPr/>
            </p:nvSpPr>
            <p:spPr bwMode="auto">
              <a:xfrm>
                <a:off x="5394325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9" name="Freeform 609"/>
              <p:cNvSpPr>
                <a:spLocks/>
              </p:cNvSpPr>
              <p:nvPr/>
            </p:nvSpPr>
            <p:spPr bwMode="auto">
              <a:xfrm>
                <a:off x="5391150" y="2281238"/>
                <a:ext cx="12700" cy="6350"/>
              </a:xfrm>
              <a:custGeom>
                <a:avLst/>
                <a:gdLst>
                  <a:gd name="T0" fmla="*/ 2147483647 w 40"/>
                  <a:gd name="T1" fmla="*/ 0 h 20"/>
                  <a:gd name="T2" fmla="*/ 2147483647 w 40"/>
                  <a:gd name="T3" fmla="*/ 0 h 20"/>
                  <a:gd name="T4" fmla="*/ 2147483647 w 40"/>
                  <a:gd name="T5" fmla="*/ 2147483647 h 20"/>
                  <a:gd name="T6" fmla="*/ 2147483647 w 40"/>
                  <a:gd name="T7" fmla="*/ 2147483647 h 20"/>
                  <a:gd name="T8" fmla="*/ 2147483647 w 40"/>
                  <a:gd name="T9" fmla="*/ 2147483647 h 20"/>
                  <a:gd name="T10" fmla="*/ 2147483647 w 40"/>
                  <a:gd name="T11" fmla="*/ 2147483647 h 20"/>
                  <a:gd name="T12" fmla="*/ 0 w 40"/>
                  <a:gd name="T13" fmla="*/ 2147483647 h 20"/>
                  <a:gd name="T14" fmla="*/ 0 w 40"/>
                  <a:gd name="T15" fmla="*/ 2147483647 h 20"/>
                  <a:gd name="T16" fmla="*/ 0 w 40"/>
                  <a:gd name="T17" fmla="*/ 2147483647 h 20"/>
                  <a:gd name="T18" fmla="*/ 2147483647 w 40"/>
                  <a:gd name="T19" fmla="*/ 2147483647 h 20"/>
                  <a:gd name="T20" fmla="*/ 2147483647 w 40"/>
                  <a:gd name="T21" fmla="*/ 2147483647 h 20"/>
                  <a:gd name="T22" fmla="*/ 2147483647 w 40"/>
                  <a:gd name="T23" fmla="*/ 2147483647 h 20"/>
                  <a:gd name="T24" fmla="*/ 2147483647 w 40"/>
                  <a:gd name="T25" fmla="*/ 2147483647 h 20"/>
                  <a:gd name="T26" fmla="*/ 2147483647 w 40"/>
                  <a:gd name="T27" fmla="*/ 2147483647 h 20"/>
                  <a:gd name="T28" fmla="*/ 2147483647 w 40"/>
                  <a:gd name="T29" fmla="*/ 2147483647 h 20"/>
                  <a:gd name="T30" fmla="*/ 2147483647 w 40"/>
                  <a:gd name="T31" fmla="*/ 2147483647 h 20"/>
                  <a:gd name="T32" fmla="*/ 2147483647 w 40"/>
                  <a:gd name="T33" fmla="*/ 2147483647 h 20"/>
                  <a:gd name="T34" fmla="*/ 2147483647 w 40"/>
                  <a:gd name="T35" fmla="*/ 2147483647 h 20"/>
                  <a:gd name="T36" fmla="*/ 2147483647 w 40"/>
                  <a:gd name="T37" fmla="*/ 2147483647 h 20"/>
                  <a:gd name="T38" fmla="*/ 2147483647 w 40"/>
                  <a:gd name="T39" fmla="*/ 2147483647 h 20"/>
                  <a:gd name="T40" fmla="*/ 2147483647 w 40"/>
                  <a:gd name="T41" fmla="*/ 2147483647 h 20"/>
                  <a:gd name="T42" fmla="*/ 2147483647 w 40"/>
                  <a:gd name="T43" fmla="*/ 2147483647 h 20"/>
                  <a:gd name="T44" fmla="*/ 2147483647 w 40"/>
                  <a:gd name="T45" fmla="*/ 2147483647 h 20"/>
                  <a:gd name="T46" fmla="*/ 2147483647 w 40"/>
                  <a:gd name="T47" fmla="*/ 2147483647 h 20"/>
                  <a:gd name="T48" fmla="*/ 2147483647 w 40"/>
                  <a:gd name="T49" fmla="*/ 2147483647 h 20"/>
                  <a:gd name="T50" fmla="*/ 2147483647 w 40"/>
                  <a:gd name="T51" fmla="*/ 2147483647 h 20"/>
                  <a:gd name="T52" fmla="*/ 2147483647 w 40"/>
                  <a:gd name="T53" fmla="*/ 2147483647 h 20"/>
                  <a:gd name="T54" fmla="*/ 2147483647 w 40"/>
                  <a:gd name="T55" fmla="*/ 0 h 20"/>
                  <a:gd name="T56" fmla="*/ 2147483647 w 40"/>
                  <a:gd name="T57" fmla="*/ 0 h 20"/>
                  <a:gd name="T58" fmla="*/ 2147483647 w 4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0"/>
                  <a:gd name="T91" fmla="*/ 0 h 20"/>
                  <a:gd name="T92" fmla="*/ 40 w 4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0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26" y="20"/>
                    </a:lnTo>
                    <a:lnTo>
                      <a:pt x="32" y="20"/>
                    </a:lnTo>
                    <a:lnTo>
                      <a:pt x="35" y="20"/>
                    </a:lnTo>
                    <a:lnTo>
                      <a:pt x="38" y="18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5" y="3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0" name="Line 610"/>
              <p:cNvSpPr>
                <a:spLocks noChangeShapeType="1"/>
              </p:cNvSpPr>
              <p:nvPr/>
            </p:nvSpPr>
            <p:spPr bwMode="auto">
              <a:xfrm>
                <a:off x="5400675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1" name="Freeform 611"/>
              <p:cNvSpPr>
                <a:spLocks/>
              </p:cNvSpPr>
              <p:nvPr/>
            </p:nvSpPr>
            <p:spPr bwMode="auto">
              <a:xfrm>
                <a:off x="5397500" y="2281238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2147483647 h 20"/>
                  <a:gd name="T6" fmla="*/ 2147483647 w 35"/>
                  <a:gd name="T7" fmla="*/ 2147483647 h 20"/>
                  <a:gd name="T8" fmla="*/ 2147483647 w 35"/>
                  <a:gd name="T9" fmla="*/ 2147483647 h 20"/>
                  <a:gd name="T10" fmla="*/ 0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0 w 35"/>
                  <a:gd name="T19" fmla="*/ 2147483647 h 20"/>
                  <a:gd name="T20" fmla="*/ 2147483647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2147483647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4"/>
                    </a:lnTo>
                    <a:lnTo>
                      <a:pt x="35" y="12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3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2" name="Line 612"/>
              <p:cNvSpPr>
                <a:spLocks noChangeShapeType="1"/>
              </p:cNvSpPr>
              <p:nvPr/>
            </p:nvSpPr>
            <p:spPr bwMode="auto">
              <a:xfrm>
                <a:off x="5403850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3" name="Freeform 613"/>
              <p:cNvSpPr>
                <a:spLocks/>
              </p:cNvSpPr>
              <p:nvPr/>
            </p:nvSpPr>
            <p:spPr bwMode="auto">
              <a:xfrm>
                <a:off x="5402263" y="2281238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2147483647 h 20"/>
                  <a:gd name="T6" fmla="*/ 2147483647 w 20"/>
                  <a:gd name="T7" fmla="*/ 2147483647 h 20"/>
                  <a:gd name="T8" fmla="*/ 0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0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2147483647 h 20"/>
                  <a:gd name="T52" fmla="*/ 2147483647 w 20"/>
                  <a:gd name="T53" fmla="*/ 2147483647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8" y="0"/>
                    </a:move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4" name="Line 614"/>
              <p:cNvSpPr>
                <a:spLocks noChangeShapeType="1"/>
              </p:cNvSpPr>
              <p:nvPr/>
            </p:nvSpPr>
            <p:spPr bwMode="auto">
              <a:xfrm>
                <a:off x="5405438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5" name="Freeform 615"/>
              <p:cNvSpPr>
                <a:spLocks/>
              </p:cNvSpPr>
              <p:nvPr/>
            </p:nvSpPr>
            <p:spPr bwMode="auto">
              <a:xfrm>
                <a:off x="5402263" y="2281238"/>
                <a:ext cx="11113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2147483647 h 20"/>
                  <a:gd name="T6" fmla="*/ 2147483647 w 37"/>
                  <a:gd name="T7" fmla="*/ 2147483647 h 20"/>
                  <a:gd name="T8" fmla="*/ 2147483647 w 37"/>
                  <a:gd name="T9" fmla="*/ 2147483647 h 20"/>
                  <a:gd name="T10" fmla="*/ 2147483647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2147483647 w 37"/>
                  <a:gd name="T19" fmla="*/ 2147483647 h 20"/>
                  <a:gd name="T20" fmla="*/ 2147483647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2147483647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22" y="20"/>
                    </a:lnTo>
                    <a:lnTo>
                      <a:pt x="28" y="20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4" y="6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6" name="Line 616"/>
              <p:cNvSpPr>
                <a:spLocks noChangeShapeType="1"/>
              </p:cNvSpPr>
              <p:nvPr/>
            </p:nvSpPr>
            <p:spPr bwMode="auto">
              <a:xfrm>
                <a:off x="5410200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7" name="Freeform 617"/>
              <p:cNvSpPr>
                <a:spLocks/>
              </p:cNvSpPr>
              <p:nvPr/>
            </p:nvSpPr>
            <p:spPr bwMode="auto">
              <a:xfrm>
                <a:off x="5407025" y="2281238"/>
                <a:ext cx="19050" cy="6350"/>
              </a:xfrm>
              <a:custGeom>
                <a:avLst/>
                <a:gdLst>
                  <a:gd name="T0" fmla="*/ 2147483647 w 58"/>
                  <a:gd name="T1" fmla="*/ 0 h 20"/>
                  <a:gd name="T2" fmla="*/ 2147483647 w 58"/>
                  <a:gd name="T3" fmla="*/ 0 h 20"/>
                  <a:gd name="T4" fmla="*/ 2147483647 w 58"/>
                  <a:gd name="T5" fmla="*/ 2147483647 h 20"/>
                  <a:gd name="T6" fmla="*/ 2147483647 w 58"/>
                  <a:gd name="T7" fmla="*/ 2147483647 h 20"/>
                  <a:gd name="T8" fmla="*/ 2147483647 w 58"/>
                  <a:gd name="T9" fmla="*/ 2147483647 h 20"/>
                  <a:gd name="T10" fmla="*/ 0 w 58"/>
                  <a:gd name="T11" fmla="*/ 2147483647 h 20"/>
                  <a:gd name="T12" fmla="*/ 0 w 58"/>
                  <a:gd name="T13" fmla="*/ 2147483647 h 20"/>
                  <a:gd name="T14" fmla="*/ 0 w 58"/>
                  <a:gd name="T15" fmla="*/ 2147483647 h 20"/>
                  <a:gd name="T16" fmla="*/ 0 w 58"/>
                  <a:gd name="T17" fmla="*/ 2147483647 h 20"/>
                  <a:gd name="T18" fmla="*/ 0 w 58"/>
                  <a:gd name="T19" fmla="*/ 2147483647 h 20"/>
                  <a:gd name="T20" fmla="*/ 2147483647 w 58"/>
                  <a:gd name="T21" fmla="*/ 2147483647 h 20"/>
                  <a:gd name="T22" fmla="*/ 2147483647 w 58"/>
                  <a:gd name="T23" fmla="*/ 2147483647 h 20"/>
                  <a:gd name="T24" fmla="*/ 2147483647 w 58"/>
                  <a:gd name="T25" fmla="*/ 2147483647 h 20"/>
                  <a:gd name="T26" fmla="*/ 2147483647 w 58"/>
                  <a:gd name="T27" fmla="*/ 2147483647 h 20"/>
                  <a:gd name="T28" fmla="*/ 2147483647 w 58"/>
                  <a:gd name="T29" fmla="*/ 2147483647 h 20"/>
                  <a:gd name="T30" fmla="*/ 2147483647 w 58"/>
                  <a:gd name="T31" fmla="*/ 2147483647 h 20"/>
                  <a:gd name="T32" fmla="*/ 2147483647 w 58"/>
                  <a:gd name="T33" fmla="*/ 2147483647 h 20"/>
                  <a:gd name="T34" fmla="*/ 2147483647 w 58"/>
                  <a:gd name="T35" fmla="*/ 2147483647 h 20"/>
                  <a:gd name="T36" fmla="*/ 2147483647 w 58"/>
                  <a:gd name="T37" fmla="*/ 2147483647 h 20"/>
                  <a:gd name="T38" fmla="*/ 2147483647 w 58"/>
                  <a:gd name="T39" fmla="*/ 2147483647 h 20"/>
                  <a:gd name="T40" fmla="*/ 2147483647 w 58"/>
                  <a:gd name="T41" fmla="*/ 2147483647 h 20"/>
                  <a:gd name="T42" fmla="*/ 2147483647 w 58"/>
                  <a:gd name="T43" fmla="*/ 2147483647 h 20"/>
                  <a:gd name="T44" fmla="*/ 2147483647 w 58"/>
                  <a:gd name="T45" fmla="*/ 2147483647 h 20"/>
                  <a:gd name="T46" fmla="*/ 2147483647 w 58"/>
                  <a:gd name="T47" fmla="*/ 2147483647 h 20"/>
                  <a:gd name="T48" fmla="*/ 2147483647 w 58"/>
                  <a:gd name="T49" fmla="*/ 2147483647 h 20"/>
                  <a:gd name="T50" fmla="*/ 2147483647 w 58"/>
                  <a:gd name="T51" fmla="*/ 2147483647 h 20"/>
                  <a:gd name="T52" fmla="*/ 2147483647 w 58"/>
                  <a:gd name="T53" fmla="*/ 2147483647 h 20"/>
                  <a:gd name="T54" fmla="*/ 2147483647 w 58"/>
                  <a:gd name="T55" fmla="*/ 0 h 20"/>
                  <a:gd name="T56" fmla="*/ 2147483647 w 58"/>
                  <a:gd name="T57" fmla="*/ 0 h 20"/>
                  <a:gd name="T58" fmla="*/ 2147483647 w 5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0"/>
                  <a:gd name="T92" fmla="*/ 58 w 5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53" y="20"/>
                    </a:lnTo>
                    <a:lnTo>
                      <a:pt x="53" y="18"/>
                    </a:lnTo>
                    <a:lnTo>
                      <a:pt x="56" y="18"/>
                    </a:lnTo>
                    <a:lnTo>
                      <a:pt x="56" y="14"/>
                    </a:lnTo>
                    <a:lnTo>
                      <a:pt x="58" y="12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3" y="3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8" name="Line 618"/>
              <p:cNvSpPr>
                <a:spLocks noChangeShapeType="1"/>
              </p:cNvSpPr>
              <p:nvPr/>
            </p:nvSpPr>
            <p:spPr bwMode="auto">
              <a:xfrm>
                <a:off x="5421313" y="2281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9" name="Freeform 619"/>
              <p:cNvSpPr>
                <a:spLocks/>
              </p:cNvSpPr>
              <p:nvPr/>
            </p:nvSpPr>
            <p:spPr bwMode="auto">
              <a:xfrm>
                <a:off x="5419725" y="2281238"/>
                <a:ext cx="6350" cy="6350"/>
              </a:xfrm>
              <a:custGeom>
                <a:avLst/>
                <a:gdLst>
                  <a:gd name="T0" fmla="*/ 2147483647 w 19"/>
                  <a:gd name="T1" fmla="*/ 0 h 20"/>
                  <a:gd name="T2" fmla="*/ 2147483647 w 19"/>
                  <a:gd name="T3" fmla="*/ 0 h 20"/>
                  <a:gd name="T4" fmla="*/ 2147483647 w 19"/>
                  <a:gd name="T5" fmla="*/ 2147483647 h 20"/>
                  <a:gd name="T6" fmla="*/ 2147483647 w 19"/>
                  <a:gd name="T7" fmla="*/ 2147483647 h 20"/>
                  <a:gd name="T8" fmla="*/ 0 w 19"/>
                  <a:gd name="T9" fmla="*/ 2147483647 h 20"/>
                  <a:gd name="T10" fmla="*/ 0 w 19"/>
                  <a:gd name="T11" fmla="*/ 2147483647 h 20"/>
                  <a:gd name="T12" fmla="*/ 0 w 19"/>
                  <a:gd name="T13" fmla="*/ 2147483647 h 20"/>
                  <a:gd name="T14" fmla="*/ 0 w 19"/>
                  <a:gd name="T15" fmla="*/ 2147483647 h 20"/>
                  <a:gd name="T16" fmla="*/ 0 w 19"/>
                  <a:gd name="T17" fmla="*/ 2147483647 h 20"/>
                  <a:gd name="T18" fmla="*/ 0 w 19"/>
                  <a:gd name="T19" fmla="*/ 2147483647 h 20"/>
                  <a:gd name="T20" fmla="*/ 0 w 19"/>
                  <a:gd name="T21" fmla="*/ 2147483647 h 20"/>
                  <a:gd name="T22" fmla="*/ 2147483647 w 19"/>
                  <a:gd name="T23" fmla="*/ 2147483647 h 20"/>
                  <a:gd name="T24" fmla="*/ 2147483647 w 19"/>
                  <a:gd name="T25" fmla="*/ 2147483647 h 20"/>
                  <a:gd name="T26" fmla="*/ 2147483647 w 19"/>
                  <a:gd name="T27" fmla="*/ 2147483647 h 20"/>
                  <a:gd name="T28" fmla="*/ 2147483647 w 19"/>
                  <a:gd name="T29" fmla="*/ 2147483647 h 20"/>
                  <a:gd name="T30" fmla="*/ 2147483647 w 19"/>
                  <a:gd name="T31" fmla="*/ 2147483647 h 20"/>
                  <a:gd name="T32" fmla="*/ 2147483647 w 19"/>
                  <a:gd name="T33" fmla="*/ 2147483647 h 20"/>
                  <a:gd name="T34" fmla="*/ 2147483647 w 19"/>
                  <a:gd name="T35" fmla="*/ 2147483647 h 20"/>
                  <a:gd name="T36" fmla="*/ 2147483647 w 19"/>
                  <a:gd name="T37" fmla="*/ 2147483647 h 20"/>
                  <a:gd name="T38" fmla="*/ 2147483647 w 19"/>
                  <a:gd name="T39" fmla="*/ 2147483647 h 20"/>
                  <a:gd name="T40" fmla="*/ 2147483647 w 19"/>
                  <a:gd name="T41" fmla="*/ 2147483647 h 20"/>
                  <a:gd name="T42" fmla="*/ 2147483647 w 19"/>
                  <a:gd name="T43" fmla="*/ 2147483647 h 20"/>
                  <a:gd name="T44" fmla="*/ 2147483647 w 19"/>
                  <a:gd name="T45" fmla="*/ 2147483647 h 20"/>
                  <a:gd name="T46" fmla="*/ 2147483647 w 19"/>
                  <a:gd name="T47" fmla="*/ 2147483647 h 20"/>
                  <a:gd name="T48" fmla="*/ 2147483647 w 19"/>
                  <a:gd name="T49" fmla="*/ 2147483647 h 20"/>
                  <a:gd name="T50" fmla="*/ 2147483647 w 19"/>
                  <a:gd name="T51" fmla="*/ 2147483647 h 20"/>
                  <a:gd name="T52" fmla="*/ 2147483647 w 19"/>
                  <a:gd name="T53" fmla="*/ 2147483647 h 20"/>
                  <a:gd name="T54" fmla="*/ 2147483647 w 19"/>
                  <a:gd name="T55" fmla="*/ 0 h 20"/>
                  <a:gd name="T56" fmla="*/ 2147483647 w 19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"/>
                  <a:gd name="T88" fmla="*/ 0 h 20"/>
                  <a:gd name="T89" fmla="*/ 19 w 19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14" y="20"/>
                    </a:lnTo>
                    <a:lnTo>
                      <a:pt x="17" y="18"/>
                    </a:lnTo>
                    <a:lnTo>
                      <a:pt x="19" y="18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0" name="Line 620"/>
              <p:cNvSpPr>
                <a:spLocks noChangeShapeType="1"/>
              </p:cNvSpPr>
              <p:nvPr/>
            </p:nvSpPr>
            <p:spPr bwMode="auto">
              <a:xfrm>
                <a:off x="5426075" y="22844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1" name="Freeform 621"/>
              <p:cNvSpPr>
                <a:spLocks/>
              </p:cNvSpPr>
              <p:nvPr/>
            </p:nvSpPr>
            <p:spPr bwMode="auto">
              <a:xfrm>
                <a:off x="5419725" y="2281238"/>
                <a:ext cx="6350" cy="17463"/>
              </a:xfrm>
              <a:custGeom>
                <a:avLst/>
                <a:gdLst>
                  <a:gd name="T0" fmla="*/ 2147483647 w 17"/>
                  <a:gd name="T1" fmla="*/ 2147483647 h 55"/>
                  <a:gd name="T2" fmla="*/ 2147483647 w 17"/>
                  <a:gd name="T3" fmla="*/ 2147483647 h 55"/>
                  <a:gd name="T4" fmla="*/ 2147483647 w 17"/>
                  <a:gd name="T5" fmla="*/ 2147483647 h 55"/>
                  <a:gd name="T6" fmla="*/ 2147483647 w 17"/>
                  <a:gd name="T7" fmla="*/ 2147483647 h 55"/>
                  <a:gd name="T8" fmla="*/ 2147483647 w 17"/>
                  <a:gd name="T9" fmla="*/ 2147483647 h 55"/>
                  <a:gd name="T10" fmla="*/ 2147483647 w 17"/>
                  <a:gd name="T11" fmla="*/ 2147483647 h 55"/>
                  <a:gd name="T12" fmla="*/ 2147483647 w 17"/>
                  <a:gd name="T13" fmla="*/ 0 h 55"/>
                  <a:gd name="T14" fmla="*/ 2147483647 w 17"/>
                  <a:gd name="T15" fmla="*/ 0 h 55"/>
                  <a:gd name="T16" fmla="*/ 2147483647 w 17"/>
                  <a:gd name="T17" fmla="*/ 0 h 55"/>
                  <a:gd name="T18" fmla="*/ 2147483647 w 17"/>
                  <a:gd name="T19" fmla="*/ 2147483647 h 55"/>
                  <a:gd name="T20" fmla="*/ 2147483647 w 17"/>
                  <a:gd name="T21" fmla="*/ 2147483647 h 55"/>
                  <a:gd name="T22" fmla="*/ 0 w 17"/>
                  <a:gd name="T23" fmla="*/ 2147483647 h 55"/>
                  <a:gd name="T24" fmla="*/ 0 w 17"/>
                  <a:gd name="T25" fmla="*/ 2147483647 h 55"/>
                  <a:gd name="T26" fmla="*/ 0 w 17"/>
                  <a:gd name="T27" fmla="*/ 2147483647 h 55"/>
                  <a:gd name="T28" fmla="*/ 0 w 17"/>
                  <a:gd name="T29" fmla="*/ 2147483647 h 55"/>
                  <a:gd name="T30" fmla="*/ 0 w 17"/>
                  <a:gd name="T31" fmla="*/ 2147483647 h 55"/>
                  <a:gd name="T32" fmla="*/ 0 w 17"/>
                  <a:gd name="T33" fmla="*/ 2147483647 h 55"/>
                  <a:gd name="T34" fmla="*/ 0 w 17"/>
                  <a:gd name="T35" fmla="*/ 2147483647 h 55"/>
                  <a:gd name="T36" fmla="*/ 2147483647 w 17"/>
                  <a:gd name="T37" fmla="*/ 2147483647 h 55"/>
                  <a:gd name="T38" fmla="*/ 2147483647 w 17"/>
                  <a:gd name="T39" fmla="*/ 2147483647 h 55"/>
                  <a:gd name="T40" fmla="*/ 2147483647 w 17"/>
                  <a:gd name="T41" fmla="*/ 2147483647 h 55"/>
                  <a:gd name="T42" fmla="*/ 2147483647 w 17"/>
                  <a:gd name="T43" fmla="*/ 2147483647 h 55"/>
                  <a:gd name="T44" fmla="*/ 2147483647 w 17"/>
                  <a:gd name="T45" fmla="*/ 2147483647 h 55"/>
                  <a:gd name="T46" fmla="*/ 2147483647 w 17"/>
                  <a:gd name="T47" fmla="*/ 2147483647 h 55"/>
                  <a:gd name="T48" fmla="*/ 2147483647 w 17"/>
                  <a:gd name="T49" fmla="*/ 2147483647 h 55"/>
                  <a:gd name="T50" fmla="*/ 2147483647 w 17"/>
                  <a:gd name="T51" fmla="*/ 2147483647 h 55"/>
                  <a:gd name="T52" fmla="*/ 2147483647 w 17"/>
                  <a:gd name="T53" fmla="*/ 2147483647 h 55"/>
                  <a:gd name="T54" fmla="*/ 2147483647 w 17"/>
                  <a:gd name="T55" fmla="*/ 2147483647 h 55"/>
                  <a:gd name="T56" fmla="*/ 2147483647 w 17"/>
                  <a:gd name="T57" fmla="*/ 2147483647 h 55"/>
                  <a:gd name="T58" fmla="*/ 2147483647 w 17"/>
                  <a:gd name="T59" fmla="*/ 2147483647 h 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"/>
                  <a:gd name="T91" fmla="*/ 0 h 55"/>
                  <a:gd name="T92" fmla="*/ 17 w 17"/>
                  <a:gd name="T93" fmla="*/ 55 h 5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" h="55">
                    <a:moveTo>
                      <a:pt x="17" y="12"/>
                    </a:moveTo>
                    <a:lnTo>
                      <a:pt x="17" y="8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9" y="55"/>
                    </a:lnTo>
                    <a:lnTo>
                      <a:pt x="12" y="51"/>
                    </a:lnTo>
                    <a:lnTo>
                      <a:pt x="15" y="51"/>
                    </a:lnTo>
                    <a:lnTo>
                      <a:pt x="17" y="49"/>
                    </a:lnTo>
                    <a:lnTo>
                      <a:pt x="17" y="47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2" name="Line 622"/>
              <p:cNvSpPr>
                <a:spLocks noChangeShapeType="1"/>
              </p:cNvSpPr>
              <p:nvPr/>
            </p:nvSpPr>
            <p:spPr bwMode="auto">
              <a:xfrm>
                <a:off x="5422900" y="22923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3" name="Freeform 623"/>
              <p:cNvSpPr>
                <a:spLocks/>
              </p:cNvSpPr>
              <p:nvPr/>
            </p:nvSpPr>
            <p:spPr bwMode="auto">
              <a:xfrm>
                <a:off x="5419725" y="2292351"/>
                <a:ext cx="9525" cy="4763"/>
              </a:xfrm>
              <a:custGeom>
                <a:avLst/>
                <a:gdLst>
                  <a:gd name="T0" fmla="*/ 2147483647 w 31"/>
                  <a:gd name="T1" fmla="*/ 0 h 16"/>
                  <a:gd name="T2" fmla="*/ 2147483647 w 31"/>
                  <a:gd name="T3" fmla="*/ 0 h 16"/>
                  <a:gd name="T4" fmla="*/ 2147483647 w 31"/>
                  <a:gd name="T5" fmla="*/ 0 h 16"/>
                  <a:gd name="T6" fmla="*/ 2147483647 w 31"/>
                  <a:gd name="T7" fmla="*/ 0 h 16"/>
                  <a:gd name="T8" fmla="*/ 2147483647 w 31"/>
                  <a:gd name="T9" fmla="*/ 2147483647 h 16"/>
                  <a:gd name="T10" fmla="*/ 2147483647 w 31"/>
                  <a:gd name="T11" fmla="*/ 2147483647 h 16"/>
                  <a:gd name="T12" fmla="*/ 2147483647 w 31"/>
                  <a:gd name="T13" fmla="*/ 2147483647 h 16"/>
                  <a:gd name="T14" fmla="*/ 0 w 31"/>
                  <a:gd name="T15" fmla="*/ 2147483647 h 16"/>
                  <a:gd name="T16" fmla="*/ 2147483647 w 31"/>
                  <a:gd name="T17" fmla="*/ 2147483647 h 16"/>
                  <a:gd name="T18" fmla="*/ 2147483647 w 31"/>
                  <a:gd name="T19" fmla="*/ 2147483647 h 16"/>
                  <a:gd name="T20" fmla="*/ 2147483647 w 31"/>
                  <a:gd name="T21" fmla="*/ 2147483647 h 16"/>
                  <a:gd name="T22" fmla="*/ 2147483647 w 31"/>
                  <a:gd name="T23" fmla="*/ 2147483647 h 16"/>
                  <a:gd name="T24" fmla="*/ 2147483647 w 31"/>
                  <a:gd name="T25" fmla="*/ 2147483647 h 16"/>
                  <a:gd name="T26" fmla="*/ 2147483647 w 31"/>
                  <a:gd name="T27" fmla="*/ 2147483647 h 16"/>
                  <a:gd name="T28" fmla="*/ 2147483647 w 31"/>
                  <a:gd name="T29" fmla="*/ 2147483647 h 16"/>
                  <a:gd name="T30" fmla="*/ 2147483647 w 31"/>
                  <a:gd name="T31" fmla="*/ 2147483647 h 16"/>
                  <a:gd name="T32" fmla="*/ 2147483647 w 31"/>
                  <a:gd name="T33" fmla="*/ 2147483647 h 16"/>
                  <a:gd name="T34" fmla="*/ 2147483647 w 31"/>
                  <a:gd name="T35" fmla="*/ 2147483647 h 16"/>
                  <a:gd name="T36" fmla="*/ 2147483647 w 31"/>
                  <a:gd name="T37" fmla="*/ 2147483647 h 16"/>
                  <a:gd name="T38" fmla="*/ 2147483647 w 31"/>
                  <a:gd name="T39" fmla="*/ 2147483647 h 16"/>
                  <a:gd name="T40" fmla="*/ 2147483647 w 31"/>
                  <a:gd name="T41" fmla="*/ 2147483647 h 16"/>
                  <a:gd name="T42" fmla="*/ 2147483647 w 31"/>
                  <a:gd name="T43" fmla="*/ 2147483647 h 16"/>
                  <a:gd name="T44" fmla="*/ 2147483647 w 31"/>
                  <a:gd name="T45" fmla="*/ 2147483647 h 16"/>
                  <a:gd name="T46" fmla="*/ 2147483647 w 31"/>
                  <a:gd name="T47" fmla="*/ 2147483647 h 16"/>
                  <a:gd name="T48" fmla="*/ 2147483647 w 31"/>
                  <a:gd name="T49" fmla="*/ 2147483647 h 16"/>
                  <a:gd name="T50" fmla="*/ 2147483647 w 31"/>
                  <a:gd name="T51" fmla="*/ 0 h 16"/>
                  <a:gd name="T52" fmla="*/ 2147483647 w 31"/>
                  <a:gd name="T53" fmla="*/ 0 h 16"/>
                  <a:gd name="T54" fmla="*/ 2147483647 w 31"/>
                  <a:gd name="T55" fmla="*/ 0 h 16"/>
                  <a:gd name="T56" fmla="*/ 2147483647 w 31"/>
                  <a:gd name="T57" fmla="*/ 0 h 16"/>
                  <a:gd name="T58" fmla="*/ 2147483647 w 31"/>
                  <a:gd name="T59" fmla="*/ 0 h 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16"/>
                  <a:gd name="T92" fmla="*/ 31 w 31"/>
                  <a:gd name="T93" fmla="*/ 16 h 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16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7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8" y="14"/>
                    </a:lnTo>
                    <a:lnTo>
                      <a:pt x="31" y="12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4" name="Line 624"/>
              <p:cNvSpPr>
                <a:spLocks noChangeShapeType="1"/>
              </p:cNvSpPr>
              <p:nvPr/>
            </p:nvSpPr>
            <p:spPr bwMode="auto">
              <a:xfrm>
                <a:off x="5426075" y="22923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5" name="Freeform 625"/>
              <p:cNvSpPr>
                <a:spLocks/>
              </p:cNvSpPr>
              <p:nvPr/>
            </p:nvSpPr>
            <p:spPr bwMode="auto">
              <a:xfrm>
                <a:off x="5422900" y="2292351"/>
                <a:ext cx="11113" cy="4763"/>
              </a:xfrm>
              <a:custGeom>
                <a:avLst/>
                <a:gdLst>
                  <a:gd name="T0" fmla="*/ 2147483647 w 34"/>
                  <a:gd name="T1" fmla="*/ 0 h 16"/>
                  <a:gd name="T2" fmla="*/ 2147483647 w 34"/>
                  <a:gd name="T3" fmla="*/ 0 h 16"/>
                  <a:gd name="T4" fmla="*/ 2147483647 w 34"/>
                  <a:gd name="T5" fmla="*/ 0 h 16"/>
                  <a:gd name="T6" fmla="*/ 2147483647 w 34"/>
                  <a:gd name="T7" fmla="*/ 0 h 16"/>
                  <a:gd name="T8" fmla="*/ 0 w 34"/>
                  <a:gd name="T9" fmla="*/ 2147483647 h 16"/>
                  <a:gd name="T10" fmla="*/ 0 w 34"/>
                  <a:gd name="T11" fmla="*/ 2147483647 h 16"/>
                  <a:gd name="T12" fmla="*/ 0 w 34"/>
                  <a:gd name="T13" fmla="*/ 2147483647 h 16"/>
                  <a:gd name="T14" fmla="*/ 0 w 34"/>
                  <a:gd name="T15" fmla="*/ 2147483647 h 16"/>
                  <a:gd name="T16" fmla="*/ 0 w 34"/>
                  <a:gd name="T17" fmla="*/ 2147483647 h 16"/>
                  <a:gd name="T18" fmla="*/ 0 w 34"/>
                  <a:gd name="T19" fmla="*/ 2147483647 h 16"/>
                  <a:gd name="T20" fmla="*/ 0 w 34"/>
                  <a:gd name="T21" fmla="*/ 2147483647 h 16"/>
                  <a:gd name="T22" fmla="*/ 2147483647 w 34"/>
                  <a:gd name="T23" fmla="*/ 2147483647 h 16"/>
                  <a:gd name="T24" fmla="*/ 2147483647 w 34"/>
                  <a:gd name="T25" fmla="*/ 2147483647 h 16"/>
                  <a:gd name="T26" fmla="*/ 2147483647 w 34"/>
                  <a:gd name="T27" fmla="*/ 2147483647 h 16"/>
                  <a:gd name="T28" fmla="*/ 2147483647 w 34"/>
                  <a:gd name="T29" fmla="*/ 2147483647 h 16"/>
                  <a:gd name="T30" fmla="*/ 2147483647 w 34"/>
                  <a:gd name="T31" fmla="*/ 2147483647 h 16"/>
                  <a:gd name="T32" fmla="*/ 2147483647 w 34"/>
                  <a:gd name="T33" fmla="*/ 2147483647 h 16"/>
                  <a:gd name="T34" fmla="*/ 2147483647 w 34"/>
                  <a:gd name="T35" fmla="*/ 2147483647 h 16"/>
                  <a:gd name="T36" fmla="*/ 2147483647 w 34"/>
                  <a:gd name="T37" fmla="*/ 2147483647 h 16"/>
                  <a:gd name="T38" fmla="*/ 2147483647 w 34"/>
                  <a:gd name="T39" fmla="*/ 2147483647 h 16"/>
                  <a:gd name="T40" fmla="*/ 2147483647 w 34"/>
                  <a:gd name="T41" fmla="*/ 2147483647 h 16"/>
                  <a:gd name="T42" fmla="*/ 2147483647 w 34"/>
                  <a:gd name="T43" fmla="*/ 2147483647 h 16"/>
                  <a:gd name="T44" fmla="*/ 2147483647 w 34"/>
                  <a:gd name="T45" fmla="*/ 2147483647 h 16"/>
                  <a:gd name="T46" fmla="*/ 2147483647 w 34"/>
                  <a:gd name="T47" fmla="*/ 2147483647 h 16"/>
                  <a:gd name="T48" fmla="*/ 2147483647 w 34"/>
                  <a:gd name="T49" fmla="*/ 2147483647 h 16"/>
                  <a:gd name="T50" fmla="*/ 2147483647 w 34"/>
                  <a:gd name="T51" fmla="*/ 0 h 16"/>
                  <a:gd name="T52" fmla="*/ 2147483647 w 34"/>
                  <a:gd name="T53" fmla="*/ 0 h 16"/>
                  <a:gd name="T54" fmla="*/ 2147483647 w 34"/>
                  <a:gd name="T55" fmla="*/ 0 h 16"/>
                  <a:gd name="T56" fmla="*/ 2147483647 w 34"/>
                  <a:gd name="T57" fmla="*/ 0 h 16"/>
                  <a:gd name="T58" fmla="*/ 2147483647 w 34"/>
                  <a:gd name="T59" fmla="*/ 0 h 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16"/>
                  <a:gd name="T92" fmla="*/ 34 w 34"/>
                  <a:gd name="T93" fmla="*/ 16 h 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16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20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6" name="Line 626"/>
              <p:cNvSpPr>
                <a:spLocks noChangeShapeType="1"/>
              </p:cNvSpPr>
              <p:nvPr/>
            </p:nvSpPr>
            <p:spPr bwMode="auto">
              <a:xfrm>
                <a:off x="5434013" y="2293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7" name="Freeform 627"/>
              <p:cNvSpPr>
                <a:spLocks/>
              </p:cNvSpPr>
              <p:nvPr/>
            </p:nvSpPr>
            <p:spPr bwMode="auto">
              <a:xfrm>
                <a:off x="5427663" y="2292351"/>
                <a:ext cx="6350" cy="15875"/>
              </a:xfrm>
              <a:custGeom>
                <a:avLst/>
                <a:gdLst>
                  <a:gd name="T0" fmla="*/ 2147483647 w 20"/>
                  <a:gd name="T1" fmla="*/ 2147483647 h 51"/>
                  <a:gd name="T2" fmla="*/ 2147483647 w 20"/>
                  <a:gd name="T3" fmla="*/ 2147483647 h 51"/>
                  <a:gd name="T4" fmla="*/ 2147483647 w 20"/>
                  <a:gd name="T5" fmla="*/ 2147483647 h 51"/>
                  <a:gd name="T6" fmla="*/ 2147483647 w 20"/>
                  <a:gd name="T7" fmla="*/ 2147483647 h 51"/>
                  <a:gd name="T8" fmla="*/ 2147483647 w 20"/>
                  <a:gd name="T9" fmla="*/ 0 h 51"/>
                  <a:gd name="T10" fmla="*/ 2147483647 w 20"/>
                  <a:gd name="T11" fmla="*/ 0 h 51"/>
                  <a:gd name="T12" fmla="*/ 2147483647 w 20"/>
                  <a:gd name="T13" fmla="*/ 0 h 51"/>
                  <a:gd name="T14" fmla="*/ 2147483647 w 20"/>
                  <a:gd name="T15" fmla="*/ 0 h 51"/>
                  <a:gd name="T16" fmla="*/ 2147483647 w 20"/>
                  <a:gd name="T17" fmla="*/ 0 h 51"/>
                  <a:gd name="T18" fmla="*/ 2147483647 w 20"/>
                  <a:gd name="T19" fmla="*/ 0 h 51"/>
                  <a:gd name="T20" fmla="*/ 2147483647 w 20"/>
                  <a:gd name="T21" fmla="*/ 0 h 51"/>
                  <a:gd name="T22" fmla="*/ 2147483647 w 20"/>
                  <a:gd name="T23" fmla="*/ 2147483647 h 51"/>
                  <a:gd name="T24" fmla="*/ 2147483647 w 20"/>
                  <a:gd name="T25" fmla="*/ 2147483647 h 51"/>
                  <a:gd name="T26" fmla="*/ 0 w 20"/>
                  <a:gd name="T27" fmla="*/ 2147483647 h 51"/>
                  <a:gd name="T28" fmla="*/ 0 w 20"/>
                  <a:gd name="T29" fmla="*/ 2147483647 h 51"/>
                  <a:gd name="T30" fmla="*/ 0 w 20"/>
                  <a:gd name="T31" fmla="*/ 2147483647 h 51"/>
                  <a:gd name="T32" fmla="*/ 2147483647 w 20"/>
                  <a:gd name="T33" fmla="*/ 2147483647 h 51"/>
                  <a:gd name="T34" fmla="*/ 2147483647 w 20"/>
                  <a:gd name="T35" fmla="*/ 2147483647 h 51"/>
                  <a:gd name="T36" fmla="*/ 2147483647 w 20"/>
                  <a:gd name="T37" fmla="*/ 2147483647 h 51"/>
                  <a:gd name="T38" fmla="*/ 2147483647 w 20"/>
                  <a:gd name="T39" fmla="*/ 2147483647 h 51"/>
                  <a:gd name="T40" fmla="*/ 2147483647 w 20"/>
                  <a:gd name="T41" fmla="*/ 2147483647 h 51"/>
                  <a:gd name="T42" fmla="*/ 2147483647 w 20"/>
                  <a:gd name="T43" fmla="*/ 2147483647 h 51"/>
                  <a:gd name="T44" fmla="*/ 2147483647 w 20"/>
                  <a:gd name="T45" fmla="*/ 2147483647 h 51"/>
                  <a:gd name="T46" fmla="*/ 2147483647 w 20"/>
                  <a:gd name="T47" fmla="*/ 2147483647 h 51"/>
                  <a:gd name="T48" fmla="*/ 2147483647 w 20"/>
                  <a:gd name="T49" fmla="*/ 2147483647 h 51"/>
                  <a:gd name="T50" fmla="*/ 2147483647 w 20"/>
                  <a:gd name="T51" fmla="*/ 2147483647 h 51"/>
                  <a:gd name="T52" fmla="*/ 2147483647 w 20"/>
                  <a:gd name="T53" fmla="*/ 2147483647 h 51"/>
                  <a:gd name="T54" fmla="*/ 2147483647 w 20"/>
                  <a:gd name="T55" fmla="*/ 2147483647 h 51"/>
                  <a:gd name="T56" fmla="*/ 2147483647 w 20"/>
                  <a:gd name="T57" fmla="*/ 2147483647 h 51"/>
                  <a:gd name="T58" fmla="*/ 2147483647 w 20"/>
                  <a:gd name="T59" fmla="*/ 2147483647 h 5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1"/>
                  <a:gd name="T92" fmla="*/ 20 w 20"/>
                  <a:gd name="T93" fmla="*/ 51 h 5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1">
                    <a:moveTo>
                      <a:pt x="20" y="8"/>
                    </a:moveTo>
                    <a:lnTo>
                      <a:pt x="20" y="6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3" y="45"/>
                    </a:lnTo>
                    <a:lnTo>
                      <a:pt x="3" y="49"/>
                    </a:lnTo>
                    <a:lnTo>
                      <a:pt x="6" y="49"/>
                    </a:lnTo>
                    <a:lnTo>
                      <a:pt x="8" y="51"/>
                    </a:lnTo>
                    <a:lnTo>
                      <a:pt x="12" y="51"/>
                    </a:lnTo>
                    <a:lnTo>
                      <a:pt x="14" y="51"/>
                    </a:lnTo>
                    <a:lnTo>
                      <a:pt x="14" y="49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8" name="Line 628"/>
              <p:cNvSpPr>
                <a:spLocks noChangeShapeType="1"/>
              </p:cNvSpPr>
              <p:nvPr/>
            </p:nvSpPr>
            <p:spPr bwMode="auto">
              <a:xfrm>
                <a:off x="5430838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9" name="Freeform 629"/>
              <p:cNvSpPr>
                <a:spLocks/>
              </p:cNvSpPr>
              <p:nvPr/>
            </p:nvSpPr>
            <p:spPr bwMode="auto">
              <a:xfrm>
                <a:off x="5427663" y="2301876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2147483647 w 29"/>
                  <a:gd name="T9" fmla="*/ 2147483647 h 20"/>
                  <a:gd name="T10" fmla="*/ 2147483647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2147483647 w 29"/>
                  <a:gd name="T19" fmla="*/ 2147483647 h 20"/>
                  <a:gd name="T20" fmla="*/ 2147483647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3" y="18"/>
                    </a:lnTo>
                    <a:lnTo>
                      <a:pt x="26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0" name="Line 630"/>
              <p:cNvSpPr>
                <a:spLocks noChangeShapeType="1"/>
              </p:cNvSpPr>
              <p:nvPr/>
            </p:nvSpPr>
            <p:spPr bwMode="auto">
              <a:xfrm>
                <a:off x="543401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1" name="Freeform 631"/>
              <p:cNvSpPr>
                <a:spLocks/>
              </p:cNvSpPr>
              <p:nvPr/>
            </p:nvSpPr>
            <p:spPr bwMode="auto">
              <a:xfrm>
                <a:off x="5429250" y="2301876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0 h 20"/>
                  <a:gd name="T6" fmla="*/ 2147483647 w 35"/>
                  <a:gd name="T7" fmla="*/ 2147483647 h 20"/>
                  <a:gd name="T8" fmla="*/ 2147483647 w 35"/>
                  <a:gd name="T9" fmla="*/ 2147483647 h 20"/>
                  <a:gd name="T10" fmla="*/ 2147483647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2147483647 w 35"/>
                  <a:gd name="T19" fmla="*/ 2147483647 h 20"/>
                  <a:gd name="T20" fmla="*/ 2147483647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0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21" y="20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33" y="18"/>
                    </a:lnTo>
                    <a:lnTo>
                      <a:pt x="33" y="14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3" y="6"/>
                    </a:lnTo>
                    <a:lnTo>
                      <a:pt x="33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2" name="Line 632"/>
              <p:cNvSpPr>
                <a:spLocks noChangeShapeType="1"/>
              </p:cNvSpPr>
              <p:nvPr/>
            </p:nvSpPr>
            <p:spPr bwMode="auto">
              <a:xfrm>
                <a:off x="5437188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3" name="Freeform 633"/>
              <p:cNvSpPr>
                <a:spLocks/>
              </p:cNvSpPr>
              <p:nvPr/>
            </p:nvSpPr>
            <p:spPr bwMode="auto">
              <a:xfrm>
                <a:off x="5434013" y="2301876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2147483647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2147483647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9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2" y="20"/>
                    </a:lnTo>
                    <a:lnTo>
                      <a:pt x="20" y="20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9" y="9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4" name="Line 634"/>
              <p:cNvSpPr>
                <a:spLocks noChangeShapeType="1"/>
              </p:cNvSpPr>
              <p:nvPr/>
            </p:nvSpPr>
            <p:spPr bwMode="auto">
              <a:xfrm>
                <a:off x="544036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5" name="Freeform 635"/>
              <p:cNvSpPr>
                <a:spLocks/>
              </p:cNvSpPr>
              <p:nvPr/>
            </p:nvSpPr>
            <p:spPr bwMode="auto">
              <a:xfrm>
                <a:off x="5437188" y="2301876"/>
                <a:ext cx="7938" cy="6350"/>
              </a:xfrm>
              <a:custGeom>
                <a:avLst/>
                <a:gdLst>
                  <a:gd name="T0" fmla="*/ 2147483647 w 26"/>
                  <a:gd name="T1" fmla="*/ 0 h 20"/>
                  <a:gd name="T2" fmla="*/ 2147483647 w 26"/>
                  <a:gd name="T3" fmla="*/ 0 h 20"/>
                  <a:gd name="T4" fmla="*/ 2147483647 w 26"/>
                  <a:gd name="T5" fmla="*/ 0 h 20"/>
                  <a:gd name="T6" fmla="*/ 2147483647 w 26"/>
                  <a:gd name="T7" fmla="*/ 2147483647 h 20"/>
                  <a:gd name="T8" fmla="*/ 0 w 26"/>
                  <a:gd name="T9" fmla="*/ 2147483647 h 20"/>
                  <a:gd name="T10" fmla="*/ 0 w 26"/>
                  <a:gd name="T11" fmla="*/ 2147483647 h 20"/>
                  <a:gd name="T12" fmla="*/ 0 w 26"/>
                  <a:gd name="T13" fmla="*/ 2147483647 h 20"/>
                  <a:gd name="T14" fmla="*/ 0 w 26"/>
                  <a:gd name="T15" fmla="*/ 2147483647 h 20"/>
                  <a:gd name="T16" fmla="*/ 0 w 26"/>
                  <a:gd name="T17" fmla="*/ 2147483647 h 20"/>
                  <a:gd name="T18" fmla="*/ 0 w 26"/>
                  <a:gd name="T19" fmla="*/ 2147483647 h 20"/>
                  <a:gd name="T20" fmla="*/ 0 w 26"/>
                  <a:gd name="T21" fmla="*/ 2147483647 h 20"/>
                  <a:gd name="T22" fmla="*/ 2147483647 w 26"/>
                  <a:gd name="T23" fmla="*/ 2147483647 h 20"/>
                  <a:gd name="T24" fmla="*/ 2147483647 w 26"/>
                  <a:gd name="T25" fmla="*/ 2147483647 h 20"/>
                  <a:gd name="T26" fmla="*/ 2147483647 w 26"/>
                  <a:gd name="T27" fmla="*/ 2147483647 h 20"/>
                  <a:gd name="T28" fmla="*/ 2147483647 w 26"/>
                  <a:gd name="T29" fmla="*/ 2147483647 h 20"/>
                  <a:gd name="T30" fmla="*/ 2147483647 w 26"/>
                  <a:gd name="T31" fmla="*/ 2147483647 h 20"/>
                  <a:gd name="T32" fmla="*/ 2147483647 w 26"/>
                  <a:gd name="T33" fmla="*/ 2147483647 h 20"/>
                  <a:gd name="T34" fmla="*/ 2147483647 w 26"/>
                  <a:gd name="T35" fmla="*/ 2147483647 h 20"/>
                  <a:gd name="T36" fmla="*/ 2147483647 w 26"/>
                  <a:gd name="T37" fmla="*/ 2147483647 h 20"/>
                  <a:gd name="T38" fmla="*/ 2147483647 w 26"/>
                  <a:gd name="T39" fmla="*/ 2147483647 h 20"/>
                  <a:gd name="T40" fmla="*/ 2147483647 w 26"/>
                  <a:gd name="T41" fmla="*/ 2147483647 h 20"/>
                  <a:gd name="T42" fmla="*/ 2147483647 w 26"/>
                  <a:gd name="T43" fmla="*/ 2147483647 h 20"/>
                  <a:gd name="T44" fmla="*/ 2147483647 w 26"/>
                  <a:gd name="T45" fmla="*/ 2147483647 h 20"/>
                  <a:gd name="T46" fmla="*/ 2147483647 w 26"/>
                  <a:gd name="T47" fmla="*/ 2147483647 h 20"/>
                  <a:gd name="T48" fmla="*/ 2147483647 w 26"/>
                  <a:gd name="T49" fmla="*/ 2147483647 h 20"/>
                  <a:gd name="T50" fmla="*/ 2147483647 w 26"/>
                  <a:gd name="T51" fmla="*/ 2147483647 h 20"/>
                  <a:gd name="T52" fmla="*/ 2147483647 w 26"/>
                  <a:gd name="T53" fmla="*/ 0 h 20"/>
                  <a:gd name="T54" fmla="*/ 2147483647 w 26"/>
                  <a:gd name="T55" fmla="*/ 0 h 20"/>
                  <a:gd name="T56" fmla="*/ 2147483647 w 26"/>
                  <a:gd name="T57" fmla="*/ 0 h 20"/>
                  <a:gd name="T58" fmla="*/ 2147483647 w 2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0"/>
                  <a:gd name="T92" fmla="*/ 26 w 2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0">
                    <a:moveTo>
                      <a:pt x="9" y="0"/>
                    </a:moveTo>
                    <a:lnTo>
                      <a:pt x="5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6" name="Line 636"/>
              <p:cNvSpPr>
                <a:spLocks noChangeShapeType="1"/>
              </p:cNvSpPr>
              <p:nvPr/>
            </p:nvSpPr>
            <p:spPr bwMode="auto">
              <a:xfrm>
                <a:off x="5441950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7" name="Freeform 637"/>
              <p:cNvSpPr>
                <a:spLocks/>
              </p:cNvSpPr>
              <p:nvPr/>
            </p:nvSpPr>
            <p:spPr bwMode="auto">
              <a:xfrm>
                <a:off x="5438775" y="2301876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0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0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5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8" name="Line 638"/>
              <p:cNvSpPr>
                <a:spLocks noChangeShapeType="1"/>
              </p:cNvSpPr>
              <p:nvPr/>
            </p:nvSpPr>
            <p:spPr bwMode="auto">
              <a:xfrm>
                <a:off x="5445125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9" name="Freeform 639"/>
              <p:cNvSpPr>
                <a:spLocks/>
              </p:cNvSpPr>
              <p:nvPr/>
            </p:nvSpPr>
            <p:spPr bwMode="auto">
              <a:xfrm>
                <a:off x="5441950" y="2301876"/>
                <a:ext cx="7938" cy="6350"/>
              </a:xfrm>
              <a:custGeom>
                <a:avLst/>
                <a:gdLst>
                  <a:gd name="T0" fmla="*/ 2147483647 w 25"/>
                  <a:gd name="T1" fmla="*/ 0 h 20"/>
                  <a:gd name="T2" fmla="*/ 2147483647 w 25"/>
                  <a:gd name="T3" fmla="*/ 0 h 20"/>
                  <a:gd name="T4" fmla="*/ 2147483647 w 25"/>
                  <a:gd name="T5" fmla="*/ 0 h 20"/>
                  <a:gd name="T6" fmla="*/ 2147483647 w 25"/>
                  <a:gd name="T7" fmla="*/ 2147483647 h 20"/>
                  <a:gd name="T8" fmla="*/ 2147483647 w 25"/>
                  <a:gd name="T9" fmla="*/ 2147483647 h 20"/>
                  <a:gd name="T10" fmla="*/ 2147483647 w 25"/>
                  <a:gd name="T11" fmla="*/ 2147483647 h 20"/>
                  <a:gd name="T12" fmla="*/ 0 w 25"/>
                  <a:gd name="T13" fmla="*/ 2147483647 h 20"/>
                  <a:gd name="T14" fmla="*/ 0 w 25"/>
                  <a:gd name="T15" fmla="*/ 2147483647 h 20"/>
                  <a:gd name="T16" fmla="*/ 0 w 25"/>
                  <a:gd name="T17" fmla="*/ 2147483647 h 20"/>
                  <a:gd name="T18" fmla="*/ 2147483647 w 25"/>
                  <a:gd name="T19" fmla="*/ 2147483647 h 20"/>
                  <a:gd name="T20" fmla="*/ 2147483647 w 25"/>
                  <a:gd name="T21" fmla="*/ 2147483647 h 20"/>
                  <a:gd name="T22" fmla="*/ 2147483647 w 25"/>
                  <a:gd name="T23" fmla="*/ 2147483647 h 20"/>
                  <a:gd name="T24" fmla="*/ 2147483647 w 25"/>
                  <a:gd name="T25" fmla="*/ 2147483647 h 20"/>
                  <a:gd name="T26" fmla="*/ 2147483647 w 25"/>
                  <a:gd name="T27" fmla="*/ 2147483647 h 20"/>
                  <a:gd name="T28" fmla="*/ 2147483647 w 25"/>
                  <a:gd name="T29" fmla="*/ 2147483647 h 20"/>
                  <a:gd name="T30" fmla="*/ 2147483647 w 25"/>
                  <a:gd name="T31" fmla="*/ 2147483647 h 20"/>
                  <a:gd name="T32" fmla="*/ 2147483647 w 25"/>
                  <a:gd name="T33" fmla="*/ 2147483647 h 20"/>
                  <a:gd name="T34" fmla="*/ 2147483647 w 25"/>
                  <a:gd name="T35" fmla="*/ 2147483647 h 20"/>
                  <a:gd name="T36" fmla="*/ 2147483647 w 25"/>
                  <a:gd name="T37" fmla="*/ 2147483647 h 20"/>
                  <a:gd name="T38" fmla="*/ 2147483647 w 25"/>
                  <a:gd name="T39" fmla="*/ 2147483647 h 20"/>
                  <a:gd name="T40" fmla="*/ 2147483647 w 25"/>
                  <a:gd name="T41" fmla="*/ 2147483647 h 20"/>
                  <a:gd name="T42" fmla="*/ 2147483647 w 25"/>
                  <a:gd name="T43" fmla="*/ 2147483647 h 20"/>
                  <a:gd name="T44" fmla="*/ 2147483647 w 25"/>
                  <a:gd name="T45" fmla="*/ 2147483647 h 20"/>
                  <a:gd name="T46" fmla="*/ 2147483647 w 25"/>
                  <a:gd name="T47" fmla="*/ 2147483647 h 20"/>
                  <a:gd name="T48" fmla="*/ 2147483647 w 25"/>
                  <a:gd name="T49" fmla="*/ 2147483647 h 20"/>
                  <a:gd name="T50" fmla="*/ 2147483647 w 25"/>
                  <a:gd name="T51" fmla="*/ 2147483647 h 20"/>
                  <a:gd name="T52" fmla="*/ 2147483647 w 25"/>
                  <a:gd name="T53" fmla="*/ 0 h 20"/>
                  <a:gd name="T54" fmla="*/ 2147483647 w 25"/>
                  <a:gd name="T55" fmla="*/ 0 h 20"/>
                  <a:gd name="T56" fmla="*/ 2147483647 w 25"/>
                  <a:gd name="T57" fmla="*/ 0 h 20"/>
                  <a:gd name="T58" fmla="*/ 2147483647 w 2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"/>
                  <a:gd name="T91" fmla="*/ 0 h 20"/>
                  <a:gd name="T92" fmla="*/ 25 w 2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0" name="Line 640"/>
              <p:cNvSpPr>
                <a:spLocks noChangeShapeType="1"/>
              </p:cNvSpPr>
              <p:nvPr/>
            </p:nvSpPr>
            <p:spPr bwMode="auto">
              <a:xfrm>
                <a:off x="544671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1" name="Freeform 641"/>
              <p:cNvSpPr>
                <a:spLocks/>
              </p:cNvSpPr>
              <p:nvPr/>
            </p:nvSpPr>
            <p:spPr bwMode="auto">
              <a:xfrm>
                <a:off x="5443538" y="2301876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0 h 20"/>
                  <a:gd name="T6" fmla="*/ 2147483647 w 20"/>
                  <a:gd name="T7" fmla="*/ 2147483647 h 20"/>
                  <a:gd name="T8" fmla="*/ 0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0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2147483647 h 20"/>
                  <a:gd name="T52" fmla="*/ 2147483647 w 20"/>
                  <a:gd name="T53" fmla="*/ 0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9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2" name="Line 642"/>
              <p:cNvSpPr>
                <a:spLocks noChangeShapeType="1"/>
              </p:cNvSpPr>
              <p:nvPr/>
            </p:nvSpPr>
            <p:spPr bwMode="auto">
              <a:xfrm>
                <a:off x="544671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3" name="Freeform 643"/>
              <p:cNvSpPr>
                <a:spLocks/>
              </p:cNvSpPr>
              <p:nvPr/>
            </p:nvSpPr>
            <p:spPr bwMode="auto">
              <a:xfrm>
                <a:off x="5443538" y="2301876"/>
                <a:ext cx="7938" cy="6350"/>
              </a:xfrm>
              <a:custGeom>
                <a:avLst/>
                <a:gdLst>
                  <a:gd name="T0" fmla="*/ 2147483647 w 26"/>
                  <a:gd name="T1" fmla="*/ 0 h 20"/>
                  <a:gd name="T2" fmla="*/ 2147483647 w 26"/>
                  <a:gd name="T3" fmla="*/ 0 h 20"/>
                  <a:gd name="T4" fmla="*/ 2147483647 w 26"/>
                  <a:gd name="T5" fmla="*/ 0 h 20"/>
                  <a:gd name="T6" fmla="*/ 2147483647 w 26"/>
                  <a:gd name="T7" fmla="*/ 2147483647 h 20"/>
                  <a:gd name="T8" fmla="*/ 2147483647 w 26"/>
                  <a:gd name="T9" fmla="*/ 2147483647 h 20"/>
                  <a:gd name="T10" fmla="*/ 0 w 26"/>
                  <a:gd name="T11" fmla="*/ 2147483647 h 20"/>
                  <a:gd name="T12" fmla="*/ 0 w 26"/>
                  <a:gd name="T13" fmla="*/ 2147483647 h 20"/>
                  <a:gd name="T14" fmla="*/ 0 w 26"/>
                  <a:gd name="T15" fmla="*/ 2147483647 h 20"/>
                  <a:gd name="T16" fmla="*/ 0 w 26"/>
                  <a:gd name="T17" fmla="*/ 2147483647 h 20"/>
                  <a:gd name="T18" fmla="*/ 0 w 26"/>
                  <a:gd name="T19" fmla="*/ 2147483647 h 20"/>
                  <a:gd name="T20" fmla="*/ 2147483647 w 26"/>
                  <a:gd name="T21" fmla="*/ 2147483647 h 20"/>
                  <a:gd name="T22" fmla="*/ 2147483647 w 26"/>
                  <a:gd name="T23" fmla="*/ 2147483647 h 20"/>
                  <a:gd name="T24" fmla="*/ 2147483647 w 26"/>
                  <a:gd name="T25" fmla="*/ 2147483647 h 20"/>
                  <a:gd name="T26" fmla="*/ 2147483647 w 26"/>
                  <a:gd name="T27" fmla="*/ 2147483647 h 20"/>
                  <a:gd name="T28" fmla="*/ 2147483647 w 26"/>
                  <a:gd name="T29" fmla="*/ 2147483647 h 20"/>
                  <a:gd name="T30" fmla="*/ 2147483647 w 26"/>
                  <a:gd name="T31" fmla="*/ 2147483647 h 20"/>
                  <a:gd name="T32" fmla="*/ 2147483647 w 26"/>
                  <a:gd name="T33" fmla="*/ 2147483647 h 20"/>
                  <a:gd name="T34" fmla="*/ 2147483647 w 26"/>
                  <a:gd name="T35" fmla="*/ 2147483647 h 20"/>
                  <a:gd name="T36" fmla="*/ 2147483647 w 26"/>
                  <a:gd name="T37" fmla="*/ 2147483647 h 20"/>
                  <a:gd name="T38" fmla="*/ 2147483647 w 26"/>
                  <a:gd name="T39" fmla="*/ 2147483647 h 20"/>
                  <a:gd name="T40" fmla="*/ 2147483647 w 26"/>
                  <a:gd name="T41" fmla="*/ 2147483647 h 20"/>
                  <a:gd name="T42" fmla="*/ 2147483647 w 26"/>
                  <a:gd name="T43" fmla="*/ 2147483647 h 20"/>
                  <a:gd name="T44" fmla="*/ 2147483647 w 26"/>
                  <a:gd name="T45" fmla="*/ 2147483647 h 20"/>
                  <a:gd name="T46" fmla="*/ 2147483647 w 26"/>
                  <a:gd name="T47" fmla="*/ 2147483647 h 20"/>
                  <a:gd name="T48" fmla="*/ 2147483647 w 26"/>
                  <a:gd name="T49" fmla="*/ 2147483647 h 20"/>
                  <a:gd name="T50" fmla="*/ 2147483647 w 26"/>
                  <a:gd name="T51" fmla="*/ 2147483647 h 20"/>
                  <a:gd name="T52" fmla="*/ 2147483647 w 26"/>
                  <a:gd name="T53" fmla="*/ 0 h 20"/>
                  <a:gd name="T54" fmla="*/ 2147483647 w 26"/>
                  <a:gd name="T55" fmla="*/ 0 h 20"/>
                  <a:gd name="T56" fmla="*/ 2147483647 w 26"/>
                  <a:gd name="T57" fmla="*/ 0 h 20"/>
                  <a:gd name="T58" fmla="*/ 2147483647 w 2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0"/>
                  <a:gd name="T92" fmla="*/ 26 w 2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4" name="Line 644"/>
              <p:cNvSpPr>
                <a:spLocks noChangeShapeType="1"/>
              </p:cNvSpPr>
              <p:nvPr/>
            </p:nvSpPr>
            <p:spPr bwMode="auto">
              <a:xfrm>
                <a:off x="5449888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5" name="Freeform 645"/>
              <p:cNvSpPr>
                <a:spLocks/>
              </p:cNvSpPr>
              <p:nvPr/>
            </p:nvSpPr>
            <p:spPr bwMode="auto">
              <a:xfrm>
                <a:off x="5445125" y="2301876"/>
                <a:ext cx="20638" cy="6350"/>
              </a:xfrm>
              <a:custGeom>
                <a:avLst/>
                <a:gdLst>
                  <a:gd name="T0" fmla="*/ 2147483647 w 61"/>
                  <a:gd name="T1" fmla="*/ 0 h 20"/>
                  <a:gd name="T2" fmla="*/ 2147483647 w 61"/>
                  <a:gd name="T3" fmla="*/ 0 h 20"/>
                  <a:gd name="T4" fmla="*/ 2147483647 w 61"/>
                  <a:gd name="T5" fmla="*/ 0 h 20"/>
                  <a:gd name="T6" fmla="*/ 2147483647 w 61"/>
                  <a:gd name="T7" fmla="*/ 2147483647 h 20"/>
                  <a:gd name="T8" fmla="*/ 2147483647 w 61"/>
                  <a:gd name="T9" fmla="*/ 2147483647 h 20"/>
                  <a:gd name="T10" fmla="*/ 2147483647 w 61"/>
                  <a:gd name="T11" fmla="*/ 2147483647 h 20"/>
                  <a:gd name="T12" fmla="*/ 0 w 61"/>
                  <a:gd name="T13" fmla="*/ 2147483647 h 20"/>
                  <a:gd name="T14" fmla="*/ 0 w 61"/>
                  <a:gd name="T15" fmla="*/ 2147483647 h 20"/>
                  <a:gd name="T16" fmla="*/ 0 w 61"/>
                  <a:gd name="T17" fmla="*/ 2147483647 h 20"/>
                  <a:gd name="T18" fmla="*/ 2147483647 w 61"/>
                  <a:gd name="T19" fmla="*/ 2147483647 h 20"/>
                  <a:gd name="T20" fmla="*/ 2147483647 w 61"/>
                  <a:gd name="T21" fmla="*/ 2147483647 h 20"/>
                  <a:gd name="T22" fmla="*/ 2147483647 w 61"/>
                  <a:gd name="T23" fmla="*/ 2147483647 h 20"/>
                  <a:gd name="T24" fmla="*/ 2147483647 w 61"/>
                  <a:gd name="T25" fmla="*/ 2147483647 h 20"/>
                  <a:gd name="T26" fmla="*/ 2147483647 w 61"/>
                  <a:gd name="T27" fmla="*/ 2147483647 h 20"/>
                  <a:gd name="T28" fmla="*/ 2147483647 w 61"/>
                  <a:gd name="T29" fmla="*/ 2147483647 h 20"/>
                  <a:gd name="T30" fmla="*/ 2147483647 w 61"/>
                  <a:gd name="T31" fmla="*/ 2147483647 h 20"/>
                  <a:gd name="T32" fmla="*/ 2147483647 w 61"/>
                  <a:gd name="T33" fmla="*/ 2147483647 h 20"/>
                  <a:gd name="T34" fmla="*/ 2147483647 w 61"/>
                  <a:gd name="T35" fmla="*/ 2147483647 h 20"/>
                  <a:gd name="T36" fmla="*/ 2147483647 w 61"/>
                  <a:gd name="T37" fmla="*/ 2147483647 h 20"/>
                  <a:gd name="T38" fmla="*/ 2147483647 w 61"/>
                  <a:gd name="T39" fmla="*/ 2147483647 h 20"/>
                  <a:gd name="T40" fmla="*/ 2147483647 w 61"/>
                  <a:gd name="T41" fmla="*/ 2147483647 h 20"/>
                  <a:gd name="T42" fmla="*/ 2147483647 w 61"/>
                  <a:gd name="T43" fmla="*/ 2147483647 h 20"/>
                  <a:gd name="T44" fmla="*/ 2147483647 w 61"/>
                  <a:gd name="T45" fmla="*/ 2147483647 h 20"/>
                  <a:gd name="T46" fmla="*/ 2147483647 w 61"/>
                  <a:gd name="T47" fmla="*/ 2147483647 h 20"/>
                  <a:gd name="T48" fmla="*/ 2147483647 w 61"/>
                  <a:gd name="T49" fmla="*/ 2147483647 h 20"/>
                  <a:gd name="T50" fmla="*/ 2147483647 w 61"/>
                  <a:gd name="T51" fmla="*/ 2147483647 h 20"/>
                  <a:gd name="T52" fmla="*/ 2147483647 w 61"/>
                  <a:gd name="T53" fmla="*/ 0 h 20"/>
                  <a:gd name="T54" fmla="*/ 2147483647 w 61"/>
                  <a:gd name="T55" fmla="*/ 0 h 20"/>
                  <a:gd name="T56" fmla="*/ 2147483647 w 61"/>
                  <a:gd name="T57" fmla="*/ 0 h 20"/>
                  <a:gd name="T58" fmla="*/ 2147483647 w 6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"/>
                  <a:gd name="T91" fmla="*/ 0 h 20"/>
                  <a:gd name="T92" fmla="*/ 61 w 6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46" y="20"/>
                    </a:lnTo>
                    <a:lnTo>
                      <a:pt x="51" y="20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7" y="14"/>
                    </a:lnTo>
                    <a:lnTo>
                      <a:pt x="61" y="12"/>
                    </a:lnTo>
                    <a:lnTo>
                      <a:pt x="61" y="9"/>
                    </a:lnTo>
                    <a:lnTo>
                      <a:pt x="57" y="6"/>
                    </a:lnTo>
                    <a:lnTo>
                      <a:pt x="57" y="3"/>
                    </a:lnTo>
                    <a:lnTo>
                      <a:pt x="55" y="3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6" name="Line 646"/>
              <p:cNvSpPr>
                <a:spLocks noChangeShapeType="1"/>
              </p:cNvSpPr>
              <p:nvPr/>
            </p:nvSpPr>
            <p:spPr bwMode="auto">
              <a:xfrm>
                <a:off x="5461000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7" name="Freeform 647"/>
              <p:cNvSpPr>
                <a:spLocks/>
              </p:cNvSpPr>
              <p:nvPr/>
            </p:nvSpPr>
            <p:spPr bwMode="auto">
              <a:xfrm>
                <a:off x="5457825" y="2301876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2147483647 w 2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0"/>
                  <a:gd name="T92" fmla="*/ 23 w 2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8" name="Line 648"/>
              <p:cNvSpPr>
                <a:spLocks noChangeShapeType="1"/>
              </p:cNvSpPr>
              <p:nvPr/>
            </p:nvSpPr>
            <p:spPr bwMode="auto">
              <a:xfrm>
                <a:off x="5462588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9" name="Freeform 649"/>
              <p:cNvSpPr>
                <a:spLocks/>
              </p:cNvSpPr>
              <p:nvPr/>
            </p:nvSpPr>
            <p:spPr bwMode="auto">
              <a:xfrm>
                <a:off x="5459413" y="2301876"/>
                <a:ext cx="9525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2147483647 h 20"/>
                  <a:gd name="T8" fmla="*/ 2147483647 w 32"/>
                  <a:gd name="T9" fmla="*/ 2147483647 h 20"/>
                  <a:gd name="T10" fmla="*/ 2147483647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2147483647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8" y="20"/>
                    </a:lnTo>
                    <a:lnTo>
                      <a:pt x="23" y="20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0" name="Line 650"/>
              <p:cNvSpPr>
                <a:spLocks noChangeShapeType="1"/>
              </p:cNvSpPr>
              <p:nvPr/>
            </p:nvSpPr>
            <p:spPr bwMode="auto">
              <a:xfrm>
                <a:off x="546576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1" name="Freeform 651"/>
              <p:cNvSpPr>
                <a:spLocks/>
              </p:cNvSpPr>
              <p:nvPr/>
            </p:nvSpPr>
            <p:spPr bwMode="auto">
              <a:xfrm>
                <a:off x="5462588" y="2301876"/>
                <a:ext cx="11113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5" y="18"/>
                    </a:lnTo>
                    <a:lnTo>
                      <a:pt x="29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2" name="Line 652"/>
              <p:cNvSpPr>
                <a:spLocks noChangeShapeType="1"/>
              </p:cNvSpPr>
              <p:nvPr/>
            </p:nvSpPr>
            <p:spPr bwMode="auto">
              <a:xfrm>
                <a:off x="5470525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3" name="Freeform 653"/>
              <p:cNvSpPr>
                <a:spLocks/>
              </p:cNvSpPr>
              <p:nvPr/>
            </p:nvSpPr>
            <p:spPr bwMode="auto">
              <a:xfrm>
                <a:off x="5467350" y="2301876"/>
                <a:ext cx="6350" cy="6350"/>
              </a:xfrm>
              <a:custGeom>
                <a:avLst/>
                <a:gdLst>
                  <a:gd name="T0" fmla="*/ 2147483647 w 24"/>
                  <a:gd name="T1" fmla="*/ 0 h 20"/>
                  <a:gd name="T2" fmla="*/ 2147483647 w 24"/>
                  <a:gd name="T3" fmla="*/ 0 h 20"/>
                  <a:gd name="T4" fmla="*/ 2147483647 w 24"/>
                  <a:gd name="T5" fmla="*/ 0 h 20"/>
                  <a:gd name="T6" fmla="*/ 2147483647 w 24"/>
                  <a:gd name="T7" fmla="*/ 2147483647 h 20"/>
                  <a:gd name="T8" fmla="*/ 2147483647 w 24"/>
                  <a:gd name="T9" fmla="*/ 2147483647 h 20"/>
                  <a:gd name="T10" fmla="*/ 0 w 24"/>
                  <a:gd name="T11" fmla="*/ 2147483647 h 20"/>
                  <a:gd name="T12" fmla="*/ 0 w 24"/>
                  <a:gd name="T13" fmla="*/ 2147483647 h 20"/>
                  <a:gd name="T14" fmla="*/ 0 w 24"/>
                  <a:gd name="T15" fmla="*/ 2147483647 h 20"/>
                  <a:gd name="T16" fmla="*/ 0 w 24"/>
                  <a:gd name="T17" fmla="*/ 2147483647 h 20"/>
                  <a:gd name="T18" fmla="*/ 0 w 24"/>
                  <a:gd name="T19" fmla="*/ 2147483647 h 20"/>
                  <a:gd name="T20" fmla="*/ 2147483647 w 24"/>
                  <a:gd name="T21" fmla="*/ 2147483647 h 20"/>
                  <a:gd name="T22" fmla="*/ 2147483647 w 24"/>
                  <a:gd name="T23" fmla="*/ 2147483647 h 20"/>
                  <a:gd name="T24" fmla="*/ 2147483647 w 24"/>
                  <a:gd name="T25" fmla="*/ 2147483647 h 20"/>
                  <a:gd name="T26" fmla="*/ 2147483647 w 24"/>
                  <a:gd name="T27" fmla="*/ 2147483647 h 20"/>
                  <a:gd name="T28" fmla="*/ 2147483647 w 24"/>
                  <a:gd name="T29" fmla="*/ 2147483647 h 20"/>
                  <a:gd name="T30" fmla="*/ 2147483647 w 24"/>
                  <a:gd name="T31" fmla="*/ 2147483647 h 20"/>
                  <a:gd name="T32" fmla="*/ 2147483647 w 24"/>
                  <a:gd name="T33" fmla="*/ 2147483647 h 20"/>
                  <a:gd name="T34" fmla="*/ 2147483647 w 24"/>
                  <a:gd name="T35" fmla="*/ 2147483647 h 20"/>
                  <a:gd name="T36" fmla="*/ 2147483647 w 24"/>
                  <a:gd name="T37" fmla="*/ 2147483647 h 20"/>
                  <a:gd name="T38" fmla="*/ 2147483647 w 24"/>
                  <a:gd name="T39" fmla="*/ 2147483647 h 20"/>
                  <a:gd name="T40" fmla="*/ 2147483647 w 24"/>
                  <a:gd name="T41" fmla="*/ 2147483647 h 20"/>
                  <a:gd name="T42" fmla="*/ 2147483647 w 24"/>
                  <a:gd name="T43" fmla="*/ 2147483647 h 20"/>
                  <a:gd name="T44" fmla="*/ 2147483647 w 24"/>
                  <a:gd name="T45" fmla="*/ 2147483647 h 20"/>
                  <a:gd name="T46" fmla="*/ 2147483647 w 24"/>
                  <a:gd name="T47" fmla="*/ 2147483647 h 20"/>
                  <a:gd name="T48" fmla="*/ 2147483647 w 24"/>
                  <a:gd name="T49" fmla="*/ 2147483647 h 20"/>
                  <a:gd name="T50" fmla="*/ 2147483647 w 24"/>
                  <a:gd name="T51" fmla="*/ 2147483647 h 20"/>
                  <a:gd name="T52" fmla="*/ 2147483647 w 24"/>
                  <a:gd name="T53" fmla="*/ 0 h 20"/>
                  <a:gd name="T54" fmla="*/ 2147483647 w 24"/>
                  <a:gd name="T55" fmla="*/ 0 h 20"/>
                  <a:gd name="T56" fmla="*/ 2147483647 w 24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20"/>
                  <a:gd name="T89" fmla="*/ 24 w 24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4" y="20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4" name="Line 654"/>
              <p:cNvSpPr>
                <a:spLocks noChangeShapeType="1"/>
              </p:cNvSpPr>
              <p:nvPr/>
            </p:nvSpPr>
            <p:spPr bwMode="auto">
              <a:xfrm>
                <a:off x="5470525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5" name="Freeform 655"/>
              <p:cNvSpPr>
                <a:spLocks/>
              </p:cNvSpPr>
              <p:nvPr/>
            </p:nvSpPr>
            <p:spPr bwMode="auto">
              <a:xfrm>
                <a:off x="5467350" y="2301876"/>
                <a:ext cx="7938" cy="6350"/>
              </a:xfrm>
              <a:custGeom>
                <a:avLst/>
                <a:gdLst>
                  <a:gd name="T0" fmla="*/ 2147483647 w 26"/>
                  <a:gd name="T1" fmla="*/ 0 h 20"/>
                  <a:gd name="T2" fmla="*/ 2147483647 w 26"/>
                  <a:gd name="T3" fmla="*/ 0 h 20"/>
                  <a:gd name="T4" fmla="*/ 2147483647 w 26"/>
                  <a:gd name="T5" fmla="*/ 0 h 20"/>
                  <a:gd name="T6" fmla="*/ 2147483647 w 26"/>
                  <a:gd name="T7" fmla="*/ 2147483647 h 20"/>
                  <a:gd name="T8" fmla="*/ 0 w 26"/>
                  <a:gd name="T9" fmla="*/ 2147483647 h 20"/>
                  <a:gd name="T10" fmla="*/ 0 w 26"/>
                  <a:gd name="T11" fmla="*/ 2147483647 h 20"/>
                  <a:gd name="T12" fmla="*/ 0 w 26"/>
                  <a:gd name="T13" fmla="*/ 2147483647 h 20"/>
                  <a:gd name="T14" fmla="*/ 0 w 26"/>
                  <a:gd name="T15" fmla="*/ 2147483647 h 20"/>
                  <a:gd name="T16" fmla="*/ 0 w 26"/>
                  <a:gd name="T17" fmla="*/ 2147483647 h 20"/>
                  <a:gd name="T18" fmla="*/ 0 w 26"/>
                  <a:gd name="T19" fmla="*/ 2147483647 h 20"/>
                  <a:gd name="T20" fmla="*/ 0 w 26"/>
                  <a:gd name="T21" fmla="*/ 2147483647 h 20"/>
                  <a:gd name="T22" fmla="*/ 2147483647 w 26"/>
                  <a:gd name="T23" fmla="*/ 2147483647 h 20"/>
                  <a:gd name="T24" fmla="*/ 2147483647 w 26"/>
                  <a:gd name="T25" fmla="*/ 2147483647 h 20"/>
                  <a:gd name="T26" fmla="*/ 2147483647 w 26"/>
                  <a:gd name="T27" fmla="*/ 2147483647 h 20"/>
                  <a:gd name="T28" fmla="*/ 2147483647 w 26"/>
                  <a:gd name="T29" fmla="*/ 2147483647 h 20"/>
                  <a:gd name="T30" fmla="*/ 2147483647 w 26"/>
                  <a:gd name="T31" fmla="*/ 2147483647 h 20"/>
                  <a:gd name="T32" fmla="*/ 2147483647 w 26"/>
                  <a:gd name="T33" fmla="*/ 2147483647 h 20"/>
                  <a:gd name="T34" fmla="*/ 2147483647 w 26"/>
                  <a:gd name="T35" fmla="*/ 2147483647 h 20"/>
                  <a:gd name="T36" fmla="*/ 2147483647 w 26"/>
                  <a:gd name="T37" fmla="*/ 2147483647 h 20"/>
                  <a:gd name="T38" fmla="*/ 2147483647 w 26"/>
                  <a:gd name="T39" fmla="*/ 2147483647 h 20"/>
                  <a:gd name="T40" fmla="*/ 2147483647 w 26"/>
                  <a:gd name="T41" fmla="*/ 2147483647 h 20"/>
                  <a:gd name="T42" fmla="*/ 2147483647 w 26"/>
                  <a:gd name="T43" fmla="*/ 2147483647 h 20"/>
                  <a:gd name="T44" fmla="*/ 2147483647 w 26"/>
                  <a:gd name="T45" fmla="*/ 2147483647 h 20"/>
                  <a:gd name="T46" fmla="*/ 2147483647 w 26"/>
                  <a:gd name="T47" fmla="*/ 2147483647 h 20"/>
                  <a:gd name="T48" fmla="*/ 2147483647 w 26"/>
                  <a:gd name="T49" fmla="*/ 2147483647 h 20"/>
                  <a:gd name="T50" fmla="*/ 2147483647 w 26"/>
                  <a:gd name="T51" fmla="*/ 2147483647 h 20"/>
                  <a:gd name="T52" fmla="*/ 2147483647 w 26"/>
                  <a:gd name="T53" fmla="*/ 0 h 20"/>
                  <a:gd name="T54" fmla="*/ 2147483647 w 26"/>
                  <a:gd name="T55" fmla="*/ 0 h 20"/>
                  <a:gd name="T56" fmla="*/ 2147483647 w 26"/>
                  <a:gd name="T57" fmla="*/ 0 h 20"/>
                  <a:gd name="T58" fmla="*/ 2147483647 w 2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0"/>
                  <a:gd name="T92" fmla="*/ 26 w 2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0">
                    <a:moveTo>
                      <a:pt x="9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1" y="20"/>
                    </a:lnTo>
                    <a:lnTo>
                      <a:pt x="17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6" name="Line 656"/>
              <p:cNvSpPr>
                <a:spLocks noChangeShapeType="1"/>
              </p:cNvSpPr>
              <p:nvPr/>
            </p:nvSpPr>
            <p:spPr bwMode="auto">
              <a:xfrm>
                <a:off x="547211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7" name="Freeform 657"/>
              <p:cNvSpPr>
                <a:spLocks/>
              </p:cNvSpPr>
              <p:nvPr/>
            </p:nvSpPr>
            <p:spPr bwMode="auto">
              <a:xfrm>
                <a:off x="5468938" y="2301876"/>
                <a:ext cx="12700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2147483647 h 20"/>
                  <a:gd name="T8" fmla="*/ 2147483647 w 37"/>
                  <a:gd name="T9" fmla="*/ 2147483647 h 20"/>
                  <a:gd name="T10" fmla="*/ 0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0 w 37"/>
                  <a:gd name="T19" fmla="*/ 2147483647 h 20"/>
                  <a:gd name="T20" fmla="*/ 2147483647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9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9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7" y="9"/>
                    </a:lnTo>
                    <a:lnTo>
                      <a:pt x="34" y="9"/>
                    </a:lnTo>
                    <a:lnTo>
                      <a:pt x="34" y="6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8" name="Line 658"/>
              <p:cNvSpPr>
                <a:spLocks noChangeShapeType="1"/>
              </p:cNvSpPr>
              <p:nvPr/>
            </p:nvSpPr>
            <p:spPr bwMode="auto">
              <a:xfrm>
                <a:off x="547846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9" name="Freeform 659"/>
              <p:cNvSpPr>
                <a:spLocks/>
              </p:cNvSpPr>
              <p:nvPr/>
            </p:nvSpPr>
            <p:spPr bwMode="auto">
              <a:xfrm>
                <a:off x="5475288" y="2301876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0 h 20"/>
                  <a:gd name="T6" fmla="*/ 2147483647 w 20"/>
                  <a:gd name="T7" fmla="*/ 2147483647 h 20"/>
                  <a:gd name="T8" fmla="*/ 0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0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2147483647 h 20"/>
                  <a:gd name="T52" fmla="*/ 2147483647 w 20"/>
                  <a:gd name="T53" fmla="*/ 0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9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2" y="20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0" name="Line 660"/>
              <p:cNvSpPr>
                <a:spLocks noChangeShapeType="1"/>
              </p:cNvSpPr>
              <p:nvPr/>
            </p:nvSpPr>
            <p:spPr bwMode="auto">
              <a:xfrm>
                <a:off x="547846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1" name="Freeform 661"/>
              <p:cNvSpPr>
                <a:spLocks/>
              </p:cNvSpPr>
              <p:nvPr/>
            </p:nvSpPr>
            <p:spPr bwMode="auto">
              <a:xfrm>
                <a:off x="5475288" y="2301876"/>
                <a:ext cx="22225" cy="6350"/>
              </a:xfrm>
              <a:custGeom>
                <a:avLst/>
                <a:gdLst>
                  <a:gd name="T0" fmla="*/ 2147483647 w 70"/>
                  <a:gd name="T1" fmla="*/ 0 h 20"/>
                  <a:gd name="T2" fmla="*/ 2147483647 w 70"/>
                  <a:gd name="T3" fmla="*/ 0 h 20"/>
                  <a:gd name="T4" fmla="*/ 2147483647 w 70"/>
                  <a:gd name="T5" fmla="*/ 0 h 20"/>
                  <a:gd name="T6" fmla="*/ 2147483647 w 70"/>
                  <a:gd name="T7" fmla="*/ 2147483647 h 20"/>
                  <a:gd name="T8" fmla="*/ 2147483647 w 70"/>
                  <a:gd name="T9" fmla="*/ 2147483647 h 20"/>
                  <a:gd name="T10" fmla="*/ 2147483647 w 70"/>
                  <a:gd name="T11" fmla="*/ 2147483647 h 20"/>
                  <a:gd name="T12" fmla="*/ 0 w 70"/>
                  <a:gd name="T13" fmla="*/ 2147483647 h 20"/>
                  <a:gd name="T14" fmla="*/ 0 w 70"/>
                  <a:gd name="T15" fmla="*/ 2147483647 h 20"/>
                  <a:gd name="T16" fmla="*/ 0 w 70"/>
                  <a:gd name="T17" fmla="*/ 2147483647 h 20"/>
                  <a:gd name="T18" fmla="*/ 2147483647 w 70"/>
                  <a:gd name="T19" fmla="*/ 2147483647 h 20"/>
                  <a:gd name="T20" fmla="*/ 2147483647 w 70"/>
                  <a:gd name="T21" fmla="*/ 2147483647 h 20"/>
                  <a:gd name="T22" fmla="*/ 2147483647 w 70"/>
                  <a:gd name="T23" fmla="*/ 2147483647 h 20"/>
                  <a:gd name="T24" fmla="*/ 2147483647 w 70"/>
                  <a:gd name="T25" fmla="*/ 2147483647 h 20"/>
                  <a:gd name="T26" fmla="*/ 2147483647 w 70"/>
                  <a:gd name="T27" fmla="*/ 2147483647 h 20"/>
                  <a:gd name="T28" fmla="*/ 2147483647 w 70"/>
                  <a:gd name="T29" fmla="*/ 2147483647 h 20"/>
                  <a:gd name="T30" fmla="*/ 2147483647 w 70"/>
                  <a:gd name="T31" fmla="*/ 2147483647 h 20"/>
                  <a:gd name="T32" fmla="*/ 2147483647 w 70"/>
                  <a:gd name="T33" fmla="*/ 2147483647 h 20"/>
                  <a:gd name="T34" fmla="*/ 2147483647 w 70"/>
                  <a:gd name="T35" fmla="*/ 2147483647 h 20"/>
                  <a:gd name="T36" fmla="*/ 2147483647 w 70"/>
                  <a:gd name="T37" fmla="*/ 2147483647 h 20"/>
                  <a:gd name="T38" fmla="*/ 2147483647 w 70"/>
                  <a:gd name="T39" fmla="*/ 2147483647 h 20"/>
                  <a:gd name="T40" fmla="*/ 2147483647 w 70"/>
                  <a:gd name="T41" fmla="*/ 2147483647 h 20"/>
                  <a:gd name="T42" fmla="*/ 2147483647 w 70"/>
                  <a:gd name="T43" fmla="*/ 2147483647 h 20"/>
                  <a:gd name="T44" fmla="*/ 2147483647 w 70"/>
                  <a:gd name="T45" fmla="*/ 2147483647 h 20"/>
                  <a:gd name="T46" fmla="*/ 2147483647 w 70"/>
                  <a:gd name="T47" fmla="*/ 2147483647 h 20"/>
                  <a:gd name="T48" fmla="*/ 2147483647 w 70"/>
                  <a:gd name="T49" fmla="*/ 2147483647 h 20"/>
                  <a:gd name="T50" fmla="*/ 2147483647 w 70"/>
                  <a:gd name="T51" fmla="*/ 2147483647 h 20"/>
                  <a:gd name="T52" fmla="*/ 2147483647 w 70"/>
                  <a:gd name="T53" fmla="*/ 0 h 20"/>
                  <a:gd name="T54" fmla="*/ 2147483647 w 70"/>
                  <a:gd name="T55" fmla="*/ 0 h 20"/>
                  <a:gd name="T56" fmla="*/ 2147483647 w 70"/>
                  <a:gd name="T57" fmla="*/ 0 h 20"/>
                  <a:gd name="T58" fmla="*/ 2147483647 w 7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0"/>
                  <a:gd name="T91" fmla="*/ 0 h 20"/>
                  <a:gd name="T92" fmla="*/ 70 w 7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0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54" y="20"/>
                    </a:lnTo>
                    <a:lnTo>
                      <a:pt x="60" y="20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70" y="9"/>
                    </a:lnTo>
                    <a:lnTo>
                      <a:pt x="70" y="6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2" name="Line 662"/>
              <p:cNvSpPr>
                <a:spLocks noChangeShapeType="1"/>
              </p:cNvSpPr>
              <p:nvPr/>
            </p:nvSpPr>
            <p:spPr bwMode="auto">
              <a:xfrm>
                <a:off x="5494338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3" name="Freeform 663"/>
              <p:cNvSpPr>
                <a:spLocks/>
              </p:cNvSpPr>
              <p:nvPr/>
            </p:nvSpPr>
            <p:spPr bwMode="auto">
              <a:xfrm>
                <a:off x="5491163" y="2301876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9" y="20"/>
                    </a:lnTo>
                    <a:lnTo>
                      <a:pt x="15" y="20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1" y="6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4" name="Line 664"/>
              <p:cNvSpPr>
                <a:spLocks noChangeShapeType="1"/>
              </p:cNvSpPr>
              <p:nvPr/>
            </p:nvSpPr>
            <p:spPr bwMode="auto">
              <a:xfrm>
                <a:off x="5494338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5" name="Freeform 665"/>
              <p:cNvSpPr>
                <a:spLocks/>
              </p:cNvSpPr>
              <p:nvPr/>
            </p:nvSpPr>
            <p:spPr bwMode="auto">
              <a:xfrm>
                <a:off x="5491163" y="2301876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0 h 20"/>
                  <a:gd name="T6" fmla="*/ 2147483647 w 20"/>
                  <a:gd name="T7" fmla="*/ 2147483647 h 20"/>
                  <a:gd name="T8" fmla="*/ 0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0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2147483647 h 20"/>
                  <a:gd name="T52" fmla="*/ 2147483647 w 20"/>
                  <a:gd name="T53" fmla="*/ 0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6" name="Line 666"/>
              <p:cNvSpPr>
                <a:spLocks noChangeShapeType="1"/>
              </p:cNvSpPr>
              <p:nvPr/>
            </p:nvSpPr>
            <p:spPr bwMode="auto">
              <a:xfrm>
                <a:off x="5494338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7" name="Freeform 667"/>
              <p:cNvSpPr>
                <a:spLocks/>
              </p:cNvSpPr>
              <p:nvPr/>
            </p:nvSpPr>
            <p:spPr bwMode="auto">
              <a:xfrm>
                <a:off x="5491163" y="2301876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2147483647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2147483647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3" y="18"/>
                    </a:lnTo>
                    <a:lnTo>
                      <a:pt x="26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8" name="Line 668"/>
              <p:cNvSpPr>
                <a:spLocks noChangeShapeType="1"/>
              </p:cNvSpPr>
              <p:nvPr/>
            </p:nvSpPr>
            <p:spPr bwMode="auto">
              <a:xfrm>
                <a:off x="549751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9" name="Freeform 669"/>
              <p:cNvSpPr>
                <a:spLocks/>
              </p:cNvSpPr>
              <p:nvPr/>
            </p:nvSpPr>
            <p:spPr bwMode="auto">
              <a:xfrm>
                <a:off x="5494338" y="2301876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0 h 20"/>
                  <a:gd name="T6" fmla="*/ 2147483647 w 35"/>
                  <a:gd name="T7" fmla="*/ 2147483647 h 20"/>
                  <a:gd name="T8" fmla="*/ 2147483647 w 35"/>
                  <a:gd name="T9" fmla="*/ 2147483647 h 20"/>
                  <a:gd name="T10" fmla="*/ 0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0 w 35"/>
                  <a:gd name="T19" fmla="*/ 2147483647 h 20"/>
                  <a:gd name="T20" fmla="*/ 2147483647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0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24" y="20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5" y="6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0" name="Line 670"/>
              <p:cNvSpPr>
                <a:spLocks noChangeShapeType="1"/>
              </p:cNvSpPr>
              <p:nvPr/>
            </p:nvSpPr>
            <p:spPr bwMode="auto">
              <a:xfrm>
                <a:off x="5502275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1" name="Freeform 671"/>
              <p:cNvSpPr>
                <a:spLocks/>
              </p:cNvSpPr>
              <p:nvPr/>
            </p:nvSpPr>
            <p:spPr bwMode="auto">
              <a:xfrm>
                <a:off x="5499100" y="2301876"/>
                <a:ext cx="11113" cy="6350"/>
              </a:xfrm>
              <a:custGeom>
                <a:avLst/>
                <a:gdLst>
                  <a:gd name="T0" fmla="*/ 2147483647 w 38"/>
                  <a:gd name="T1" fmla="*/ 0 h 20"/>
                  <a:gd name="T2" fmla="*/ 2147483647 w 38"/>
                  <a:gd name="T3" fmla="*/ 0 h 20"/>
                  <a:gd name="T4" fmla="*/ 2147483647 w 38"/>
                  <a:gd name="T5" fmla="*/ 0 h 20"/>
                  <a:gd name="T6" fmla="*/ 2147483647 w 38"/>
                  <a:gd name="T7" fmla="*/ 2147483647 h 20"/>
                  <a:gd name="T8" fmla="*/ 2147483647 w 38"/>
                  <a:gd name="T9" fmla="*/ 2147483647 h 20"/>
                  <a:gd name="T10" fmla="*/ 2147483647 w 38"/>
                  <a:gd name="T11" fmla="*/ 2147483647 h 20"/>
                  <a:gd name="T12" fmla="*/ 0 w 38"/>
                  <a:gd name="T13" fmla="*/ 2147483647 h 20"/>
                  <a:gd name="T14" fmla="*/ 0 w 38"/>
                  <a:gd name="T15" fmla="*/ 2147483647 h 20"/>
                  <a:gd name="T16" fmla="*/ 0 w 38"/>
                  <a:gd name="T17" fmla="*/ 2147483647 h 20"/>
                  <a:gd name="T18" fmla="*/ 2147483647 w 38"/>
                  <a:gd name="T19" fmla="*/ 2147483647 h 20"/>
                  <a:gd name="T20" fmla="*/ 2147483647 w 38"/>
                  <a:gd name="T21" fmla="*/ 2147483647 h 20"/>
                  <a:gd name="T22" fmla="*/ 2147483647 w 38"/>
                  <a:gd name="T23" fmla="*/ 2147483647 h 20"/>
                  <a:gd name="T24" fmla="*/ 2147483647 w 38"/>
                  <a:gd name="T25" fmla="*/ 2147483647 h 20"/>
                  <a:gd name="T26" fmla="*/ 2147483647 w 38"/>
                  <a:gd name="T27" fmla="*/ 2147483647 h 20"/>
                  <a:gd name="T28" fmla="*/ 2147483647 w 38"/>
                  <a:gd name="T29" fmla="*/ 2147483647 h 20"/>
                  <a:gd name="T30" fmla="*/ 2147483647 w 38"/>
                  <a:gd name="T31" fmla="*/ 2147483647 h 20"/>
                  <a:gd name="T32" fmla="*/ 2147483647 w 38"/>
                  <a:gd name="T33" fmla="*/ 2147483647 h 20"/>
                  <a:gd name="T34" fmla="*/ 2147483647 w 38"/>
                  <a:gd name="T35" fmla="*/ 2147483647 h 20"/>
                  <a:gd name="T36" fmla="*/ 2147483647 w 38"/>
                  <a:gd name="T37" fmla="*/ 2147483647 h 20"/>
                  <a:gd name="T38" fmla="*/ 2147483647 w 38"/>
                  <a:gd name="T39" fmla="*/ 2147483647 h 20"/>
                  <a:gd name="T40" fmla="*/ 2147483647 w 38"/>
                  <a:gd name="T41" fmla="*/ 2147483647 h 20"/>
                  <a:gd name="T42" fmla="*/ 2147483647 w 38"/>
                  <a:gd name="T43" fmla="*/ 2147483647 h 20"/>
                  <a:gd name="T44" fmla="*/ 2147483647 w 38"/>
                  <a:gd name="T45" fmla="*/ 2147483647 h 20"/>
                  <a:gd name="T46" fmla="*/ 2147483647 w 38"/>
                  <a:gd name="T47" fmla="*/ 2147483647 h 20"/>
                  <a:gd name="T48" fmla="*/ 2147483647 w 38"/>
                  <a:gd name="T49" fmla="*/ 2147483647 h 20"/>
                  <a:gd name="T50" fmla="*/ 2147483647 w 38"/>
                  <a:gd name="T51" fmla="*/ 2147483647 h 20"/>
                  <a:gd name="T52" fmla="*/ 2147483647 w 38"/>
                  <a:gd name="T53" fmla="*/ 0 h 20"/>
                  <a:gd name="T54" fmla="*/ 2147483647 w 38"/>
                  <a:gd name="T55" fmla="*/ 0 h 20"/>
                  <a:gd name="T56" fmla="*/ 2147483647 w 38"/>
                  <a:gd name="T57" fmla="*/ 0 h 20"/>
                  <a:gd name="T58" fmla="*/ 2147483647 w 3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"/>
                  <a:gd name="T91" fmla="*/ 0 h 20"/>
                  <a:gd name="T92" fmla="*/ 38 w 3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26" y="20"/>
                    </a:lnTo>
                    <a:lnTo>
                      <a:pt x="32" y="20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38" y="9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4" y="3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2" name="Line 672"/>
              <p:cNvSpPr>
                <a:spLocks noChangeShapeType="1"/>
              </p:cNvSpPr>
              <p:nvPr/>
            </p:nvSpPr>
            <p:spPr bwMode="auto">
              <a:xfrm>
                <a:off x="5507038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3" name="Freeform 673"/>
              <p:cNvSpPr>
                <a:spLocks/>
              </p:cNvSpPr>
              <p:nvPr/>
            </p:nvSpPr>
            <p:spPr bwMode="auto">
              <a:xfrm>
                <a:off x="5503863" y="2301876"/>
                <a:ext cx="11113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2147483647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2147483647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0" y="0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22" y="20"/>
                    </a:lnTo>
                    <a:lnTo>
                      <a:pt x="25" y="18"/>
                    </a:lnTo>
                    <a:lnTo>
                      <a:pt x="28" y="18"/>
                    </a:lnTo>
                    <a:lnTo>
                      <a:pt x="28" y="14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28" y="6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4" name="Line 674"/>
              <p:cNvSpPr>
                <a:spLocks noChangeShapeType="1"/>
              </p:cNvSpPr>
              <p:nvPr/>
            </p:nvSpPr>
            <p:spPr bwMode="auto">
              <a:xfrm>
                <a:off x="5510213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5" name="Freeform 675"/>
              <p:cNvSpPr>
                <a:spLocks/>
              </p:cNvSpPr>
              <p:nvPr/>
            </p:nvSpPr>
            <p:spPr bwMode="auto">
              <a:xfrm>
                <a:off x="5507038" y="2301876"/>
                <a:ext cx="11113" cy="6350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0 h 20"/>
                  <a:gd name="T4" fmla="*/ 2147483647 w 33"/>
                  <a:gd name="T5" fmla="*/ 0 h 20"/>
                  <a:gd name="T6" fmla="*/ 2147483647 w 33"/>
                  <a:gd name="T7" fmla="*/ 2147483647 h 20"/>
                  <a:gd name="T8" fmla="*/ 0 w 33"/>
                  <a:gd name="T9" fmla="*/ 2147483647 h 20"/>
                  <a:gd name="T10" fmla="*/ 0 w 33"/>
                  <a:gd name="T11" fmla="*/ 2147483647 h 20"/>
                  <a:gd name="T12" fmla="*/ 0 w 33"/>
                  <a:gd name="T13" fmla="*/ 2147483647 h 20"/>
                  <a:gd name="T14" fmla="*/ 0 w 33"/>
                  <a:gd name="T15" fmla="*/ 2147483647 h 20"/>
                  <a:gd name="T16" fmla="*/ 0 w 33"/>
                  <a:gd name="T17" fmla="*/ 2147483647 h 20"/>
                  <a:gd name="T18" fmla="*/ 0 w 33"/>
                  <a:gd name="T19" fmla="*/ 2147483647 h 20"/>
                  <a:gd name="T20" fmla="*/ 0 w 33"/>
                  <a:gd name="T21" fmla="*/ 2147483647 h 20"/>
                  <a:gd name="T22" fmla="*/ 2147483647 w 33"/>
                  <a:gd name="T23" fmla="*/ 2147483647 h 20"/>
                  <a:gd name="T24" fmla="*/ 2147483647 w 33"/>
                  <a:gd name="T25" fmla="*/ 2147483647 h 20"/>
                  <a:gd name="T26" fmla="*/ 2147483647 w 33"/>
                  <a:gd name="T27" fmla="*/ 2147483647 h 20"/>
                  <a:gd name="T28" fmla="*/ 2147483647 w 33"/>
                  <a:gd name="T29" fmla="*/ 2147483647 h 20"/>
                  <a:gd name="T30" fmla="*/ 2147483647 w 33"/>
                  <a:gd name="T31" fmla="*/ 2147483647 h 20"/>
                  <a:gd name="T32" fmla="*/ 2147483647 w 33"/>
                  <a:gd name="T33" fmla="*/ 2147483647 h 20"/>
                  <a:gd name="T34" fmla="*/ 2147483647 w 33"/>
                  <a:gd name="T35" fmla="*/ 2147483647 h 20"/>
                  <a:gd name="T36" fmla="*/ 2147483647 w 33"/>
                  <a:gd name="T37" fmla="*/ 2147483647 h 20"/>
                  <a:gd name="T38" fmla="*/ 2147483647 w 33"/>
                  <a:gd name="T39" fmla="*/ 2147483647 h 20"/>
                  <a:gd name="T40" fmla="*/ 2147483647 w 33"/>
                  <a:gd name="T41" fmla="*/ 2147483647 h 20"/>
                  <a:gd name="T42" fmla="*/ 2147483647 w 33"/>
                  <a:gd name="T43" fmla="*/ 2147483647 h 20"/>
                  <a:gd name="T44" fmla="*/ 2147483647 w 33"/>
                  <a:gd name="T45" fmla="*/ 2147483647 h 20"/>
                  <a:gd name="T46" fmla="*/ 2147483647 w 33"/>
                  <a:gd name="T47" fmla="*/ 2147483647 h 20"/>
                  <a:gd name="T48" fmla="*/ 2147483647 w 33"/>
                  <a:gd name="T49" fmla="*/ 2147483647 h 20"/>
                  <a:gd name="T50" fmla="*/ 2147483647 w 33"/>
                  <a:gd name="T51" fmla="*/ 2147483647 h 20"/>
                  <a:gd name="T52" fmla="*/ 2147483647 w 33"/>
                  <a:gd name="T53" fmla="*/ 0 h 20"/>
                  <a:gd name="T54" fmla="*/ 2147483647 w 33"/>
                  <a:gd name="T55" fmla="*/ 0 h 20"/>
                  <a:gd name="T56" fmla="*/ 2147483647 w 33"/>
                  <a:gd name="T57" fmla="*/ 0 h 20"/>
                  <a:gd name="T58" fmla="*/ 2147483647 w 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0"/>
                  <a:gd name="T92" fmla="*/ 33 w 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8" y="20"/>
                    </a:lnTo>
                    <a:lnTo>
                      <a:pt x="23" y="20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3" y="9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6" name="Line 676"/>
              <p:cNvSpPr>
                <a:spLocks noChangeShapeType="1"/>
              </p:cNvSpPr>
              <p:nvPr/>
            </p:nvSpPr>
            <p:spPr bwMode="auto">
              <a:xfrm>
                <a:off x="5514975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7" name="Freeform 677"/>
              <p:cNvSpPr>
                <a:spLocks/>
              </p:cNvSpPr>
              <p:nvPr/>
            </p:nvSpPr>
            <p:spPr bwMode="auto">
              <a:xfrm>
                <a:off x="5511800" y="2301876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5" y="20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1" y="6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8" name="Line 678"/>
              <p:cNvSpPr>
                <a:spLocks noChangeShapeType="1"/>
              </p:cNvSpPr>
              <p:nvPr/>
            </p:nvSpPr>
            <p:spPr bwMode="auto">
              <a:xfrm>
                <a:off x="5514975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9" name="Freeform 679"/>
              <p:cNvSpPr>
                <a:spLocks/>
              </p:cNvSpPr>
              <p:nvPr/>
            </p:nvSpPr>
            <p:spPr bwMode="auto">
              <a:xfrm>
                <a:off x="5511800" y="2301876"/>
                <a:ext cx="14288" cy="6350"/>
              </a:xfrm>
              <a:custGeom>
                <a:avLst/>
                <a:gdLst>
                  <a:gd name="T0" fmla="*/ 2147483647 w 41"/>
                  <a:gd name="T1" fmla="*/ 0 h 20"/>
                  <a:gd name="T2" fmla="*/ 2147483647 w 41"/>
                  <a:gd name="T3" fmla="*/ 0 h 20"/>
                  <a:gd name="T4" fmla="*/ 2147483647 w 41"/>
                  <a:gd name="T5" fmla="*/ 0 h 20"/>
                  <a:gd name="T6" fmla="*/ 2147483647 w 41"/>
                  <a:gd name="T7" fmla="*/ 2147483647 h 20"/>
                  <a:gd name="T8" fmla="*/ 0 w 41"/>
                  <a:gd name="T9" fmla="*/ 2147483647 h 20"/>
                  <a:gd name="T10" fmla="*/ 0 w 41"/>
                  <a:gd name="T11" fmla="*/ 2147483647 h 20"/>
                  <a:gd name="T12" fmla="*/ 0 w 41"/>
                  <a:gd name="T13" fmla="*/ 2147483647 h 20"/>
                  <a:gd name="T14" fmla="*/ 0 w 41"/>
                  <a:gd name="T15" fmla="*/ 2147483647 h 20"/>
                  <a:gd name="T16" fmla="*/ 0 w 41"/>
                  <a:gd name="T17" fmla="*/ 2147483647 h 20"/>
                  <a:gd name="T18" fmla="*/ 0 w 41"/>
                  <a:gd name="T19" fmla="*/ 2147483647 h 20"/>
                  <a:gd name="T20" fmla="*/ 0 w 41"/>
                  <a:gd name="T21" fmla="*/ 2147483647 h 20"/>
                  <a:gd name="T22" fmla="*/ 2147483647 w 41"/>
                  <a:gd name="T23" fmla="*/ 2147483647 h 20"/>
                  <a:gd name="T24" fmla="*/ 2147483647 w 41"/>
                  <a:gd name="T25" fmla="*/ 2147483647 h 20"/>
                  <a:gd name="T26" fmla="*/ 2147483647 w 41"/>
                  <a:gd name="T27" fmla="*/ 2147483647 h 20"/>
                  <a:gd name="T28" fmla="*/ 2147483647 w 41"/>
                  <a:gd name="T29" fmla="*/ 2147483647 h 20"/>
                  <a:gd name="T30" fmla="*/ 2147483647 w 41"/>
                  <a:gd name="T31" fmla="*/ 2147483647 h 20"/>
                  <a:gd name="T32" fmla="*/ 2147483647 w 41"/>
                  <a:gd name="T33" fmla="*/ 2147483647 h 20"/>
                  <a:gd name="T34" fmla="*/ 2147483647 w 41"/>
                  <a:gd name="T35" fmla="*/ 2147483647 h 20"/>
                  <a:gd name="T36" fmla="*/ 2147483647 w 41"/>
                  <a:gd name="T37" fmla="*/ 2147483647 h 20"/>
                  <a:gd name="T38" fmla="*/ 2147483647 w 41"/>
                  <a:gd name="T39" fmla="*/ 2147483647 h 20"/>
                  <a:gd name="T40" fmla="*/ 2147483647 w 41"/>
                  <a:gd name="T41" fmla="*/ 2147483647 h 20"/>
                  <a:gd name="T42" fmla="*/ 2147483647 w 41"/>
                  <a:gd name="T43" fmla="*/ 2147483647 h 20"/>
                  <a:gd name="T44" fmla="*/ 2147483647 w 41"/>
                  <a:gd name="T45" fmla="*/ 2147483647 h 20"/>
                  <a:gd name="T46" fmla="*/ 2147483647 w 41"/>
                  <a:gd name="T47" fmla="*/ 2147483647 h 20"/>
                  <a:gd name="T48" fmla="*/ 2147483647 w 41"/>
                  <a:gd name="T49" fmla="*/ 2147483647 h 20"/>
                  <a:gd name="T50" fmla="*/ 2147483647 w 41"/>
                  <a:gd name="T51" fmla="*/ 2147483647 h 20"/>
                  <a:gd name="T52" fmla="*/ 2147483647 w 41"/>
                  <a:gd name="T53" fmla="*/ 0 h 20"/>
                  <a:gd name="T54" fmla="*/ 2147483647 w 41"/>
                  <a:gd name="T55" fmla="*/ 0 h 20"/>
                  <a:gd name="T56" fmla="*/ 2147483647 w 41"/>
                  <a:gd name="T57" fmla="*/ 0 h 20"/>
                  <a:gd name="T58" fmla="*/ 2147483647 w 4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20"/>
                  <a:gd name="T92" fmla="*/ 41 w 4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20">
                    <a:moveTo>
                      <a:pt x="8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24" y="20"/>
                    </a:lnTo>
                    <a:lnTo>
                      <a:pt x="32" y="20"/>
                    </a:lnTo>
                    <a:lnTo>
                      <a:pt x="35" y="18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41" y="9"/>
                    </a:lnTo>
                    <a:lnTo>
                      <a:pt x="37" y="6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0" name="Line 680"/>
              <p:cNvSpPr>
                <a:spLocks noChangeShapeType="1"/>
              </p:cNvSpPr>
              <p:nvPr/>
            </p:nvSpPr>
            <p:spPr bwMode="auto">
              <a:xfrm>
                <a:off x="5521325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1" name="Freeform 681"/>
              <p:cNvSpPr>
                <a:spLocks/>
              </p:cNvSpPr>
              <p:nvPr/>
            </p:nvSpPr>
            <p:spPr bwMode="auto">
              <a:xfrm>
                <a:off x="5518150" y="2301876"/>
                <a:ext cx="11113" cy="6350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0 h 20"/>
                  <a:gd name="T4" fmla="*/ 2147483647 w 33"/>
                  <a:gd name="T5" fmla="*/ 0 h 20"/>
                  <a:gd name="T6" fmla="*/ 2147483647 w 33"/>
                  <a:gd name="T7" fmla="*/ 2147483647 h 20"/>
                  <a:gd name="T8" fmla="*/ 0 w 33"/>
                  <a:gd name="T9" fmla="*/ 2147483647 h 20"/>
                  <a:gd name="T10" fmla="*/ 0 w 33"/>
                  <a:gd name="T11" fmla="*/ 2147483647 h 20"/>
                  <a:gd name="T12" fmla="*/ 0 w 33"/>
                  <a:gd name="T13" fmla="*/ 2147483647 h 20"/>
                  <a:gd name="T14" fmla="*/ 0 w 33"/>
                  <a:gd name="T15" fmla="*/ 2147483647 h 20"/>
                  <a:gd name="T16" fmla="*/ 0 w 33"/>
                  <a:gd name="T17" fmla="*/ 2147483647 h 20"/>
                  <a:gd name="T18" fmla="*/ 0 w 33"/>
                  <a:gd name="T19" fmla="*/ 2147483647 h 20"/>
                  <a:gd name="T20" fmla="*/ 0 w 33"/>
                  <a:gd name="T21" fmla="*/ 2147483647 h 20"/>
                  <a:gd name="T22" fmla="*/ 2147483647 w 33"/>
                  <a:gd name="T23" fmla="*/ 2147483647 h 20"/>
                  <a:gd name="T24" fmla="*/ 2147483647 w 33"/>
                  <a:gd name="T25" fmla="*/ 2147483647 h 20"/>
                  <a:gd name="T26" fmla="*/ 2147483647 w 33"/>
                  <a:gd name="T27" fmla="*/ 2147483647 h 20"/>
                  <a:gd name="T28" fmla="*/ 2147483647 w 33"/>
                  <a:gd name="T29" fmla="*/ 2147483647 h 20"/>
                  <a:gd name="T30" fmla="*/ 2147483647 w 33"/>
                  <a:gd name="T31" fmla="*/ 2147483647 h 20"/>
                  <a:gd name="T32" fmla="*/ 2147483647 w 33"/>
                  <a:gd name="T33" fmla="*/ 2147483647 h 20"/>
                  <a:gd name="T34" fmla="*/ 2147483647 w 33"/>
                  <a:gd name="T35" fmla="*/ 2147483647 h 20"/>
                  <a:gd name="T36" fmla="*/ 2147483647 w 33"/>
                  <a:gd name="T37" fmla="*/ 2147483647 h 20"/>
                  <a:gd name="T38" fmla="*/ 2147483647 w 33"/>
                  <a:gd name="T39" fmla="*/ 2147483647 h 20"/>
                  <a:gd name="T40" fmla="*/ 2147483647 w 33"/>
                  <a:gd name="T41" fmla="*/ 2147483647 h 20"/>
                  <a:gd name="T42" fmla="*/ 2147483647 w 33"/>
                  <a:gd name="T43" fmla="*/ 2147483647 h 20"/>
                  <a:gd name="T44" fmla="*/ 2147483647 w 33"/>
                  <a:gd name="T45" fmla="*/ 2147483647 h 20"/>
                  <a:gd name="T46" fmla="*/ 2147483647 w 33"/>
                  <a:gd name="T47" fmla="*/ 2147483647 h 20"/>
                  <a:gd name="T48" fmla="*/ 2147483647 w 33"/>
                  <a:gd name="T49" fmla="*/ 2147483647 h 20"/>
                  <a:gd name="T50" fmla="*/ 2147483647 w 33"/>
                  <a:gd name="T51" fmla="*/ 2147483647 h 20"/>
                  <a:gd name="T52" fmla="*/ 2147483647 w 33"/>
                  <a:gd name="T53" fmla="*/ 0 h 20"/>
                  <a:gd name="T54" fmla="*/ 2147483647 w 33"/>
                  <a:gd name="T55" fmla="*/ 0 h 20"/>
                  <a:gd name="T56" fmla="*/ 2147483647 w 33"/>
                  <a:gd name="T57" fmla="*/ 0 h 20"/>
                  <a:gd name="T58" fmla="*/ 2147483647 w 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0"/>
                  <a:gd name="T92" fmla="*/ 33 w 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0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3" y="9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2" name="Line 682"/>
              <p:cNvSpPr>
                <a:spLocks noChangeShapeType="1"/>
              </p:cNvSpPr>
              <p:nvPr/>
            </p:nvSpPr>
            <p:spPr bwMode="auto">
              <a:xfrm>
                <a:off x="5526088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3" name="Freeform 683"/>
              <p:cNvSpPr>
                <a:spLocks/>
              </p:cNvSpPr>
              <p:nvPr/>
            </p:nvSpPr>
            <p:spPr bwMode="auto">
              <a:xfrm>
                <a:off x="5522913" y="2301876"/>
                <a:ext cx="17463" cy="6350"/>
              </a:xfrm>
              <a:custGeom>
                <a:avLst/>
                <a:gdLst>
                  <a:gd name="T0" fmla="*/ 2147483647 w 58"/>
                  <a:gd name="T1" fmla="*/ 0 h 20"/>
                  <a:gd name="T2" fmla="*/ 2147483647 w 58"/>
                  <a:gd name="T3" fmla="*/ 0 h 20"/>
                  <a:gd name="T4" fmla="*/ 2147483647 w 58"/>
                  <a:gd name="T5" fmla="*/ 0 h 20"/>
                  <a:gd name="T6" fmla="*/ 2147483647 w 58"/>
                  <a:gd name="T7" fmla="*/ 2147483647 h 20"/>
                  <a:gd name="T8" fmla="*/ 2147483647 w 58"/>
                  <a:gd name="T9" fmla="*/ 2147483647 h 20"/>
                  <a:gd name="T10" fmla="*/ 0 w 58"/>
                  <a:gd name="T11" fmla="*/ 2147483647 h 20"/>
                  <a:gd name="T12" fmla="*/ 0 w 58"/>
                  <a:gd name="T13" fmla="*/ 2147483647 h 20"/>
                  <a:gd name="T14" fmla="*/ 0 w 58"/>
                  <a:gd name="T15" fmla="*/ 2147483647 h 20"/>
                  <a:gd name="T16" fmla="*/ 0 w 58"/>
                  <a:gd name="T17" fmla="*/ 2147483647 h 20"/>
                  <a:gd name="T18" fmla="*/ 0 w 58"/>
                  <a:gd name="T19" fmla="*/ 2147483647 h 20"/>
                  <a:gd name="T20" fmla="*/ 2147483647 w 58"/>
                  <a:gd name="T21" fmla="*/ 2147483647 h 20"/>
                  <a:gd name="T22" fmla="*/ 2147483647 w 58"/>
                  <a:gd name="T23" fmla="*/ 2147483647 h 20"/>
                  <a:gd name="T24" fmla="*/ 2147483647 w 58"/>
                  <a:gd name="T25" fmla="*/ 2147483647 h 20"/>
                  <a:gd name="T26" fmla="*/ 2147483647 w 58"/>
                  <a:gd name="T27" fmla="*/ 2147483647 h 20"/>
                  <a:gd name="T28" fmla="*/ 2147483647 w 58"/>
                  <a:gd name="T29" fmla="*/ 2147483647 h 20"/>
                  <a:gd name="T30" fmla="*/ 2147483647 w 58"/>
                  <a:gd name="T31" fmla="*/ 2147483647 h 20"/>
                  <a:gd name="T32" fmla="*/ 2147483647 w 58"/>
                  <a:gd name="T33" fmla="*/ 2147483647 h 20"/>
                  <a:gd name="T34" fmla="*/ 2147483647 w 58"/>
                  <a:gd name="T35" fmla="*/ 2147483647 h 20"/>
                  <a:gd name="T36" fmla="*/ 2147483647 w 58"/>
                  <a:gd name="T37" fmla="*/ 2147483647 h 20"/>
                  <a:gd name="T38" fmla="*/ 2147483647 w 58"/>
                  <a:gd name="T39" fmla="*/ 2147483647 h 20"/>
                  <a:gd name="T40" fmla="*/ 2147483647 w 58"/>
                  <a:gd name="T41" fmla="*/ 2147483647 h 20"/>
                  <a:gd name="T42" fmla="*/ 2147483647 w 58"/>
                  <a:gd name="T43" fmla="*/ 2147483647 h 20"/>
                  <a:gd name="T44" fmla="*/ 2147483647 w 58"/>
                  <a:gd name="T45" fmla="*/ 2147483647 h 20"/>
                  <a:gd name="T46" fmla="*/ 2147483647 w 58"/>
                  <a:gd name="T47" fmla="*/ 2147483647 h 20"/>
                  <a:gd name="T48" fmla="*/ 2147483647 w 58"/>
                  <a:gd name="T49" fmla="*/ 2147483647 h 20"/>
                  <a:gd name="T50" fmla="*/ 2147483647 w 58"/>
                  <a:gd name="T51" fmla="*/ 2147483647 h 20"/>
                  <a:gd name="T52" fmla="*/ 2147483647 w 58"/>
                  <a:gd name="T53" fmla="*/ 0 h 20"/>
                  <a:gd name="T54" fmla="*/ 2147483647 w 58"/>
                  <a:gd name="T55" fmla="*/ 0 h 20"/>
                  <a:gd name="T56" fmla="*/ 2147483647 w 58"/>
                  <a:gd name="T57" fmla="*/ 0 h 20"/>
                  <a:gd name="T58" fmla="*/ 2147483647 w 5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0"/>
                  <a:gd name="T92" fmla="*/ 58 w 5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0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9" y="20"/>
                    </a:lnTo>
                    <a:lnTo>
                      <a:pt x="43" y="20"/>
                    </a:lnTo>
                    <a:lnTo>
                      <a:pt x="48" y="20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4" y="14"/>
                    </a:lnTo>
                    <a:lnTo>
                      <a:pt x="58" y="12"/>
                    </a:lnTo>
                    <a:lnTo>
                      <a:pt x="58" y="9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2" y="3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4" name="Line 684"/>
              <p:cNvSpPr>
                <a:spLocks noChangeShapeType="1"/>
              </p:cNvSpPr>
              <p:nvPr/>
            </p:nvSpPr>
            <p:spPr bwMode="auto">
              <a:xfrm>
                <a:off x="5537200" y="2301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5" name="Freeform 685"/>
              <p:cNvSpPr>
                <a:spLocks/>
              </p:cNvSpPr>
              <p:nvPr/>
            </p:nvSpPr>
            <p:spPr bwMode="auto">
              <a:xfrm>
                <a:off x="5534025" y="2301876"/>
                <a:ext cx="12700" cy="6350"/>
              </a:xfrm>
              <a:custGeom>
                <a:avLst/>
                <a:gdLst>
                  <a:gd name="T0" fmla="*/ 2147483647 w 40"/>
                  <a:gd name="T1" fmla="*/ 0 h 20"/>
                  <a:gd name="T2" fmla="*/ 2147483647 w 40"/>
                  <a:gd name="T3" fmla="*/ 0 h 20"/>
                  <a:gd name="T4" fmla="*/ 2147483647 w 40"/>
                  <a:gd name="T5" fmla="*/ 0 h 20"/>
                  <a:gd name="T6" fmla="*/ 2147483647 w 40"/>
                  <a:gd name="T7" fmla="*/ 2147483647 h 20"/>
                  <a:gd name="T8" fmla="*/ 2147483647 w 40"/>
                  <a:gd name="T9" fmla="*/ 2147483647 h 20"/>
                  <a:gd name="T10" fmla="*/ 0 w 40"/>
                  <a:gd name="T11" fmla="*/ 2147483647 h 20"/>
                  <a:gd name="T12" fmla="*/ 0 w 40"/>
                  <a:gd name="T13" fmla="*/ 2147483647 h 20"/>
                  <a:gd name="T14" fmla="*/ 0 w 40"/>
                  <a:gd name="T15" fmla="*/ 2147483647 h 20"/>
                  <a:gd name="T16" fmla="*/ 0 w 40"/>
                  <a:gd name="T17" fmla="*/ 2147483647 h 20"/>
                  <a:gd name="T18" fmla="*/ 0 w 40"/>
                  <a:gd name="T19" fmla="*/ 2147483647 h 20"/>
                  <a:gd name="T20" fmla="*/ 2147483647 w 40"/>
                  <a:gd name="T21" fmla="*/ 2147483647 h 20"/>
                  <a:gd name="T22" fmla="*/ 2147483647 w 40"/>
                  <a:gd name="T23" fmla="*/ 2147483647 h 20"/>
                  <a:gd name="T24" fmla="*/ 2147483647 w 40"/>
                  <a:gd name="T25" fmla="*/ 2147483647 h 20"/>
                  <a:gd name="T26" fmla="*/ 2147483647 w 40"/>
                  <a:gd name="T27" fmla="*/ 2147483647 h 20"/>
                  <a:gd name="T28" fmla="*/ 2147483647 w 40"/>
                  <a:gd name="T29" fmla="*/ 2147483647 h 20"/>
                  <a:gd name="T30" fmla="*/ 2147483647 w 40"/>
                  <a:gd name="T31" fmla="*/ 2147483647 h 20"/>
                  <a:gd name="T32" fmla="*/ 2147483647 w 40"/>
                  <a:gd name="T33" fmla="*/ 2147483647 h 20"/>
                  <a:gd name="T34" fmla="*/ 2147483647 w 40"/>
                  <a:gd name="T35" fmla="*/ 2147483647 h 20"/>
                  <a:gd name="T36" fmla="*/ 2147483647 w 40"/>
                  <a:gd name="T37" fmla="*/ 2147483647 h 20"/>
                  <a:gd name="T38" fmla="*/ 2147483647 w 40"/>
                  <a:gd name="T39" fmla="*/ 2147483647 h 20"/>
                  <a:gd name="T40" fmla="*/ 2147483647 w 40"/>
                  <a:gd name="T41" fmla="*/ 2147483647 h 20"/>
                  <a:gd name="T42" fmla="*/ 2147483647 w 40"/>
                  <a:gd name="T43" fmla="*/ 2147483647 h 20"/>
                  <a:gd name="T44" fmla="*/ 2147483647 w 40"/>
                  <a:gd name="T45" fmla="*/ 2147483647 h 20"/>
                  <a:gd name="T46" fmla="*/ 2147483647 w 40"/>
                  <a:gd name="T47" fmla="*/ 2147483647 h 20"/>
                  <a:gd name="T48" fmla="*/ 2147483647 w 40"/>
                  <a:gd name="T49" fmla="*/ 2147483647 h 20"/>
                  <a:gd name="T50" fmla="*/ 2147483647 w 40"/>
                  <a:gd name="T51" fmla="*/ 2147483647 h 20"/>
                  <a:gd name="T52" fmla="*/ 2147483647 w 40"/>
                  <a:gd name="T53" fmla="*/ 0 h 20"/>
                  <a:gd name="T54" fmla="*/ 2147483647 w 40"/>
                  <a:gd name="T55" fmla="*/ 0 h 20"/>
                  <a:gd name="T56" fmla="*/ 2147483647 w 40"/>
                  <a:gd name="T57" fmla="*/ 0 h 20"/>
                  <a:gd name="T58" fmla="*/ 2147483647 w 4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0"/>
                  <a:gd name="T91" fmla="*/ 0 h 20"/>
                  <a:gd name="T92" fmla="*/ 40 w 4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0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26" y="20"/>
                    </a:lnTo>
                    <a:lnTo>
                      <a:pt x="32" y="20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6" name="Line 686"/>
              <p:cNvSpPr>
                <a:spLocks noChangeShapeType="1"/>
              </p:cNvSpPr>
              <p:nvPr/>
            </p:nvSpPr>
            <p:spPr bwMode="auto">
              <a:xfrm>
                <a:off x="5546725" y="23050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7" name="Freeform 687"/>
              <p:cNvSpPr>
                <a:spLocks/>
              </p:cNvSpPr>
              <p:nvPr/>
            </p:nvSpPr>
            <p:spPr bwMode="auto">
              <a:xfrm>
                <a:off x="5540375" y="2301876"/>
                <a:ext cx="6350" cy="17463"/>
              </a:xfrm>
              <a:custGeom>
                <a:avLst/>
                <a:gdLst>
                  <a:gd name="T0" fmla="*/ 2147483647 w 19"/>
                  <a:gd name="T1" fmla="*/ 2147483647 h 58"/>
                  <a:gd name="T2" fmla="*/ 2147483647 w 19"/>
                  <a:gd name="T3" fmla="*/ 2147483647 h 58"/>
                  <a:gd name="T4" fmla="*/ 2147483647 w 19"/>
                  <a:gd name="T5" fmla="*/ 2147483647 h 58"/>
                  <a:gd name="T6" fmla="*/ 2147483647 w 19"/>
                  <a:gd name="T7" fmla="*/ 2147483647 h 58"/>
                  <a:gd name="T8" fmla="*/ 2147483647 w 19"/>
                  <a:gd name="T9" fmla="*/ 2147483647 h 58"/>
                  <a:gd name="T10" fmla="*/ 2147483647 w 19"/>
                  <a:gd name="T11" fmla="*/ 0 h 58"/>
                  <a:gd name="T12" fmla="*/ 2147483647 w 19"/>
                  <a:gd name="T13" fmla="*/ 0 h 58"/>
                  <a:gd name="T14" fmla="*/ 2147483647 w 19"/>
                  <a:gd name="T15" fmla="*/ 0 h 58"/>
                  <a:gd name="T16" fmla="*/ 2147483647 w 19"/>
                  <a:gd name="T17" fmla="*/ 0 h 58"/>
                  <a:gd name="T18" fmla="*/ 2147483647 w 19"/>
                  <a:gd name="T19" fmla="*/ 0 h 58"/>
                  <a:gd name="T20" fmla="*/ 2147483647 w 19"/>
                  <a:gd name="T21" fmla="*/ 2147483647 h 58"/>
                  <a:gd name="T22" fmla="*/ 0 w 19"/>
                  <a:gd name="T23" fmla="*/ 2147483647 h 58"/>
                  <a:gd name="T24" fmla="*/ 0 w 19"/>
                  <a:gd name="T25" fmla="*/ 2147483647 h 58"/>
                  <a:gd name="T26" fmla="*/ 0 w 19"/>
                  <a:gd name="T27" fmla="*/ 2147483647 h 58"/>
                  <a:gd name="T28" fmla="*/ 0 w 19"/>
                  <a:gd name="T29" fmla="*/ 2147483647 h 58"/>
                  <a:gd name="T30" fmla="*/ 0 w 19"/>
                  <a:gd name="T31" fmla="*/ 2147483647 h 58"/>
                  <a:gd name="T32" fmla="*/ 0 w 19"/>
                  <a:gd name="T33" fmla="*/ 2147483647 h 58"/>
                  <a:gd name="T34" fmla="*/ 0 w 19"/>
                  <a:gd name="T35" fmla="*/ 2147483647 h 58"/>
                  <a:gd name="T36" fmla="*/ 2147483647 w 19"/>
                  <a:gd name="T37" fmla="*/ 2147483647 h 58"/>
                  <a:gd name="T38" fmla="*/ 2147483647 w 19"/>
                  <a:gd name="T39" fmla="*/ 2147483647 h 58"/>
                  <a:gd name="T40" fmla="*/ 2147483647 w 19"/>
                  <a:gd name="T41" fmla="*/ 2147483647 h 58"/>
                  <a:gd name="T42" fmla="*/ 2147483647 w 19"/>
                  <a:gd name="T43" fmla="*/ 2147483647 h 58"/>
                  <a:gd name="T44" fmla="*/ 2147483647 w 19"/>
                  <a:gd name="T45" fmla="*/ 2147483647 h 58"/>
                  <a:gd name="T46" fmla="*/ 2147483647 w 19"/>
                  <a:gd name="T47" fmla="*/ 2147483647 h 58"/>
                  <a:gd name="T48" fmla="*/ 2147483647 w 19"/>
                  <a:gd name="T49" fmla="*/ 2147483647 h 58"/>
                  <a:gd name="T50" fmla="*/ 2147483647 w 19"/>
                  <a:gd name="T51" fmla="*/ 2147483647 h 58"/>
                  <a:gd name="T52" fmla="*/ 2147483647 w 19"/>
                  <a:gd name="T53" fmla="*/ 2147483647 h 58"/>
                  <a:gd name="T54" fmla="*/ 2147483647 w 19"/>
                  <a:gd name="T55" fmla="*/ 2147483647 h 58"/>
                  <a:gd name="T56" fmla="*/ 2147483647 w 19"/>
                  <a:gd name="T57" fmla="*/ 2147483647 h 58"/>
                  <a:gd name="T58" fmla="*/ 2147483647 w 19"/>
                  <a:gd name="T59" fmla="*/ 2147483647 h 5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58"/>
                  <a:gd name="T92" fmla="*/ 19 w 19"/>
                  <a:gd name="T93" fmla="*/ 58 h 5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58">
                    <a:moveTo>
                      <a:pt x="19" y="9"/>
                    </a:moveTo>
                    <a:lnTo>
                      <a:pt x="17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2" y="55"/>
                    </a:lnTo>
                    <a:lnTo>
                      <a:pt x="5" y="58"/>
                    </a:lnTo>
                    <a:lnTo>
                      <a:pt x="8" y="58"/>
                    </a:lnTo>
                    <a:lnTo>
                      <a:pt x="11" y="58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49"/>
                    </a:lnTo>
                    <a:lnTo>
                      <a:pt x="19" y="47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8" name="Line 688"/>
              <p:cNvSpPr>
                <a:spLocks noChangeShapeType="1"/>
              </p:cNvSpPr>
              <p:nvPr/>
            </p:nvSpPr>
            <p:spPr bwMode="auto">
              <a:xfrm>
                <a:off x="5543550" y="2312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9" name="Freeform 689"/>
              <p:cNvSpPr>
                <a:spLocks/>
              </p:cNvSpPr>
              <p:nvPr/>
            </p:nvSpPr>
            <p:spPr bwMode="auto">
              <a:xfrm>
                <a:off x="5540375" y="2312988"/>
                <a:ext cx="12700" cy="6350"/>
              </a:xfrm>
              <a:custGeom>
                <a:avLst/>
                <a:gdLst>
                  <a:gd name="T0" fmla="*/ 2147483647 w 37"/>
                  <a:gd name="T1" fmla="*/ 0 h 21"/>
                  <a:gd name="T2" fmla="*/ 2147483647 w 37"/>
                  <a:gd name="T3" fmla="*/ 0 h 21"/>
                  <a:gd name="T4" fmla="*/ 2147483647 w 37"/>
                  <a:gd name="T5" fmla="*/ 0 h 21"/>
                  <a:gd name="T6" fmla="*/ 2147483647 w 37"/>
                  <a:gd name="T7" fmla="*/ 0 h 21"/>
                  <a:gd name="T8" fmla="*/ 0 w 37"/>
                  <a:gd name="T9" fmla="*/ 2147483647 h 21"/>
                  <a:gd name="T10" fmla="*/ 0 w 37"/>
                  <a:gd name="T11" fmla="*/ 2147483647 h 21"/>
                  <a:gd name="T12" fmla="*/ 0 w 37"/>
                  <a:gd name="T13" fmla="*/ 2147483647 h 21"/>
                  <a:gd name="T14" fmla="*/ 0 w 37"/>
                  <a:gd name="T15" fmla="*/ 2147483647 h 21"/>
                  <a:gd name="T16" fmla="*/ 0 w 37"/>
                  <a:gd name="T17" fmla="*/ 2147483647 h 21"/>
                  <a:gd name="T18" fmla="*/ 0 w 37"/>
                  <a:gd name="T19" fmla="*/ 2147483647 h 21"/>
                  <a:gd name="T20" fmla="*/ 0 w 37"/>
                  <a:gd name="T21" fmla="*/ 2147483647 h 21"/>
                  <a:gd name="T22" fmla="*/ 2147483647 w 37"/>
                  <a:gd name="T23" fmla="*/ 2147483647 h 21"/>
                  <a:gd name="T24" fmla="*/ 2147483647 w 37"/>
                  <a:gd name="T25" fmla="*/ 2147483647 h 21"/>
                  <a:gd name="T26" fmla="*/ 2147483647 w 37"/>
                  <a:gd name="T27" fmla="*/ 2147483647 h 21"/>
                  <a:gd name="T28" fmla="*/ 2147483647 w 37"/>
                  <a:gd name="T29" fmla="*/ 2147483647 h 21"/>
                  <a:gd name="T30" fmla="*/ 2147483647 w 37"/>
                  <a:gd name="T31" fmla="*/ 2147483647 h 21"/>
                  <a:gd name="T32" fmla="*/ 2147483647 w 37"/>
                  <a:gd name="T33" fmla="*/ 2147483647 h 21"/>
                  <a:gd name="T34" fmla="*/ 2147483647 w 37"/>
                  <a:gd name="T35" fmla="*/ 2147483647 h 21"/>
                  <a:gd name="T36" fmla="*/ 2147483647 w 37"/>
                  <a:gd name="T37" fmla="*/ 2147483647 h 21"/>
                  <a:gd name="T38" fmla="*/ 2147483647 w 37"/>
                  <a:gd name="T39" fmla="*/ 2147483647 h 21"/>
                  <a:gd name="T40" fmla="*/ 2147483647 w 37"/>
                  <a:gd name="T41" fmla="*/ 2147483647 h 21"/>
                  <a:gd name="T42" fmla="*/ 2147483647 w 37"/>
                  <a:gd name="T43" fmla="*/ 2147483647 h 21"/>
                  <a:gd name="T44" fmla="*/ 2147483647 w 37"/>
                  <a:gd name="T45" fmla="*/ 2147483647 h 21"/>
                  <a:gd name="T46" fmla="*/ 2147483647 w 37"/>
                  <a:gd name="T47" fmla="*/ 2147483647 h 21"/>
                  <a:gd name="T48" fmla="*/ 2147483647 w 37"/>
                  <a:gd name="T49" fmla="*/ 2147483647 h 21"/>
                  <a:gd name="T50" fmla="*/ 2147483647 w 37"/>
                  <a:gd name="T51" fmla="*/ 0 h 21"/>
                  <a:gd name="T52" fmla="*/ 2147483647 w 37"/>
                  <a:gd name="T53" fmla="*/ 0 h 21"/>
                  <a:gd name="T54" fmla="*/ 2147483647 w 37"/>
                  <a:gd name="T55" fmla="*/ 0 h 21"/>
                  <a:gd name="T56" fmla="*/ 2147483647 w 37"/>
                  <a:gd name="T57" fmla="*/ 0 h 21"/>
                  <a:gd name="T58" fmla="*/ 2147483647 w 3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1"/>
                  <a:gd name="T92" fmla="*/ 37 w 3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1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23" y="21"/>
                    </a:lnTo>
                    <a:lnTo>
                      <a:pt x="29" y="21"/>
                    </a:lnTo>
                    <a:lnTo>
                      <a:pt x="31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7" y="16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0" name="Line 690"/>
              <p:cNvSpPr>
                <a:spLocks noChangeShapeType="1"/>
              </p:cNvSpPr>
              <p:nvPr/>
            </p:nvSpPr>
            <p:spPr bwMode="auto">
              <a:xfrm>
                <a:off x="5549900" y="2312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1" name="Freeform 691"/>
              <p:cNvSpPr>
                <a:spLocks/>
              </p:cNvSpPr>
              <p:nvPr/>
            </p:nvSpPr>
            <p:spPr bwMode="auto">
              <a:xfrm>
                <a:off x="5546725" y="2312988"/>
                <a:ext cx="6350" cy="6350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0 h 21"/>
                  <a:gd name="T6" fmla="*/ 2147483647 w 23"/>
                  <a:gd name="T7" fmla="*/ 0 h 21"/>
                  <a:gd name="T8" fmla="*/ 2147483647 w 23"/>
                  <a:gd name="T9" fmla="*/ 2147483647 h 21"/>
                  <a:gd name="T10" fmla="*/ 0 w 23"/>
                  <a:gd name="T11" fmla="*/ 2147483647 h 21"/>
                  <a:gd name="T12" fmla="*/ 0 w 23"/>
                  <a:gd name="T13" fmla="*/ 2147483647 h 21"/>
                  <a:gd name="T14" fmla="*/ 0 w 23"/>
                  <a:gd name="T15" fmla="*/ 2147483647 h 21"/>
                  <a:gd name="T16" fmla="*/ 0 w 23"/>
                  <a:gd name="T17" fmla="*/ 2147483647 h 21"/>
                  <a:gd name="T18" fmla="*/ 0 w 23"/>
                  <a:gd name="T19" fmla="*/ 2147483647 h 21"/>
                  <a:gd name="T20" fmla="*/ 2147483647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0 h 21"/>
                  <a:gd name="T52" fmla="*/ 2147483647 w 23"/>
                  <a:gd name="T53" fmla="*/ 0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1"/>
                  <a:gd name="T89" fmla="*/ 23 w 23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14" y="21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2" name="Line 692"/>
              <p:cNvSpPr>
                <a:spLocks noChangeShapeType="1"/>
              </p:cNvSpPr>
              <p:nvPr/>
            </p:nvSpPr>
            <p:spPr bwMode="auto">
              <a:xfrm>
                <a:off x="5549900" y="2312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3" name="Freeform 693"/>
              <p:cNvSpPr>
                <a:spLocks/>
              </p:cNvSpPr>
              <p:nvPr/>
            </p:nvSpPr>
            <p:spPr bwMode="auto">
              <a:xfrm>
                <a:off x="5546725" y="2312988"/>
                <a:ext cx="11113" cy="6350"/>
              </a:xfrm>
              <a:custGeom>
                <a:avLst/>
                <a:gdLst>
                  <a:gd name="T0" fmla="*/ 2147483647 w 32"/>
                  <a:gd name="T1" fmla="*/ 0 h 21"/>
                  <a:gd name="T2" fmla="*/ 2147483647 w 32"/>
                  <a:gd name="T3" fmla="*/ 0 h 21"/>
                  <a:gd name="T4" fmla="*/ 2147483647 w 32"/>
                  <a:gd name="T5" fmla="*/ 0 h 21"/>
                  <a:gd name="T6" fmla="*/ 2147483647 w 32"/>
                  <a:gd name="T7" fmla="*/ 0 h 21"/>
                  <a:gd name="T8" fmla="*/ 2147483647 w 32"/>
                  <a:gd name="T9" fmla="*/ 2147483647 h 21"/>
                  <a:gd name="T10" fmla="*/ 0 w 32"/>
                  <a:gd name="T11" fmla="*/ 2147483647 h 21"/>
                  <a:gd name="T12" fmla="*/ 0 w 32"/>
                  <a:gd name="T13" fmla="*/ 2147483647 h 21"/>
                  <a:gd name="T14" fmla="*/ 0 w 32"/>
                  <a:gd name="T15" fmla="*/ 2147483647 h 21"/>
                  <a:gd name="T16" fmla="*/ 0 w 32"/>
                  <a:gd name="T17" fmla="*/ 2147483647 h 21"/>
                  <a:gd name="T18" fmla="*/ 0 w 32"/>
                  <a:gd name="T19" fmla="*/ 2147483647 h 21"/>
                  <a:gd name="T20" fmla="*/ 2147483647 w 32"/>
                  <a:gd name="T21" fmla="*/ 2147483647 h 21"/>
                  <a:gd name="T22" fmla="*/ 2147483647 w 32"/>
                  <a:gd name="T23" fmla="*/ 2147483647 h 21"/>
                  <a:gd name="T24" fmla="*/ 2147483647 w 32"/>
                  <a:gd name="T25" fmla="*/ 2147483647 h 21"/>
                  <a:gd name="T26" fmla="*/ 2147483647 w 32"/>
                  <a:gd name="T27" fmla="*/ 2147483647 h 21"/>
                  <a:gd name="T28" fmla="*/ 2147483647 w 32"/>
                  <a:gd name="T29" fmla="*/ 2147483647 h 21"/>
                  <a:gd name="T30" fmla="*/ 2147483647 w 32"/>
                  <a:gd name="T31" fmla="*/ 2147483647 h 21"/>
                  <a:gd name="T32" fmla="*/ 2147483647 w 32"/>
                  <a:gd name="T33" fmla="*/ 2147483647 h 21"/>
                  <a:gd name="T34" fmla="*/ 2147483647 w 32"/>
                  <a:gd name="T35" fmla="*/ 2147483647 h 21"/>
                  <a:gd name="T36" fmla="*/ 2147483647 w 32"/>
                  <a:gd name="T37" fmla="*/ 2147483647 h 21"/>
                  <a:gd name="T38" fmla="*/ 2147483647 w 32"/>
                  <a:gd name="T39" fmla="*/ 2147483647 h 21"/>
                  <a:gd name="T40" fmla="*/ 2147483647 w 32"/>
                  <a:gd name="T41" fmla="*/ 2147483647 h 21"/>
                  <a:gd name="T42" fmla="*/ 2147483647 w 32"/>
                  <a:gd name="T43" fmla="*/ 2147483647 h 21"/>
                  <a:gd name="T44" fmla="*/ 2147483647 w 32"/>
                  <a:gd name="T45" fmla="*/ 2147483647 h 21"/>
                  <a:gd name="T46" fmla="*/ 2147483647 w 32"/>
                  <a:gd name="T47" fmla="*/ 2147483647 h 21"/>
                  <a:gd name="T48" fmla="*/ 2147483647 w 32"/>
                  <a:gd name="T49" fmla="*/ 2147483647 h 21"/>
                  <a:gd name="T50" fmla="*/ 2147483647 w 32"/>
                  <a:gd name="T51" fmla="*/ 0 h 21"/>
                  <a:gd name="T52" fmla="*/ 2147483647 w 32"/>
                  <a:gd name="T53" fmla="*/ 0 h 21"/>
                  <a:gd name="T54" fmla="*/ 2147483647 w 32"/>
                  <a:gd name="T55" fmla="*/ 0 h 21"/>
                  <a:gd name="T56" fmla="*/ 2147483647 w 32"/>
                  <a:gd name="T57" fmla="*/ 0 h 21"/>
                  <a:gd name="T58" fmla="*/ 2147483647 w 3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1"/>
                  <a:gd name="T92" fmla="*/ 32 w 3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1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8" y="21"/>
                    </a:lnTo>
                    <a:lnTo>
                      <a:pt x="24" y="21"/>
                    </a:lnTo>
                    <a:lnTo>
                      <a:pt x="27" y="18"/>
                    </a:lnTo>
                    <a:lnTo>
                      <a:pt x="29" y="16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4" name="Line 694"/>
              <p:cNvSpPr>
                <a:spLocks noChangeShapeType="1"/>
              </p:cNvSpPr>
              <p:nvPr/>
            </p:nvSpPr>
            <p:spPr bwMode="auto">
              <a:xfrm>
                <a:off x="5553075" y="2312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5" name="Freeform 695"/>
              <p:cNvSpPr>
                <a:spLocks/>
              </p:cNvSpPr>
              <p:nvPr/>
            </p:nvSpPr>
            <p:spPr bwMode="auto">
              <a:xfrm>
                <a:off x="5551488" y="2312988"/>
                <a:ext cx="11113" cy="6350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0 h 21"/>
                  <a:gd name="T6" fmla="*/ 2147483647 w 35"/>
                  <a:gd name="T7" fmla="*/ 0 h 21"/>
                  <a:gd name="T8" fmla="*/ 2147483647 w 35"/>
                  <a:gd name="T9" fmla="*/ 2147483647 h 21"/>
                  <a:gd name="T10" fmla="*/ 0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0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0 h 21"/>
                  <a:gd name="T52" fmla="*/ 2147483647 w 35"/>
                  <a:gd name="T53" fmla="*/ 0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9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20" y="21"/>
                    </a:lnTo>
                    <a:lnTo>
                      <a:pt x="29" y="21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5" y="16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6" name="Line 696"/>
              <p:cNvSpPr>
                <a:spLocks noChangeShapeType="1"/>
              </p:cNvSpPr>
              <p:nvPr/>
            </p:nvSpPr>
            <p:spPr bwMode="auto">
              <a:xfrm>
                <a:off x="5559425" y="2312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7" name="Freeform 697"/>
              <p:cNvSpPr>
                <a:spLocks/>
              </p:cNvSpPr>
              <p:nvPr/>
            </p:nvSpPr>
            <p:spPr bwMode="auto">
              <a:xfrm>
                <a:off x="5556250" y="2312988"/>
                <a:ext cx="12700" cy="6350"/>
              </a:xfrm>
              <a:custGeom>
                <a:avLst/>
                <a:gdLst>
                  <a:gd name="T0" fmla="*/ 2147483647 w 43"/>
                  <a:gd name="T1" fmla="*/ 0 h 21"/>
                  <a:gd name="T2" fmla="*/ 2147483647 w 43"/>
                  <a:gd name="T3" fmla="*/ 0 h 21"/>
                  <a:gd name="T4" fmla="*/ 2147483647 w 43"/>
                  <a:gd name="T5" fmla="*/ 0 h 21"/>
                  <a:gd name="T6" fmla="*/ 2147483647 w 43"/>
                  <a:gd name="T7" fmla="*/ 0 h 21"/>
                  <a:gd name="T8" fmla="*/ 2147483647 w 43"/>
                  <a:gd name="T9" fmla="*/ 2147483647 h 21"/>
                  <a:gd name="T10" fmla="*/ 2147483647 w 43"/>
                  <a:gd name="T11" fmla="*/ 2147483647 h 21"/>
                  <a:gd name="T12" fmla="*/ 0 w 43"/>
                  <a:gd name="T13" fmla="*/ 2147483647 h 21"/>
                  <a:gd name="T14" fmla="*/ 0 w 43"/>
                  <a:gd name="T15" fmla="*/ 2147483647 h 21"/>
                  <a:gd name="T16" fmla="*/ 0 w 43"/>
                  <a:gd name="T17" fmla="*/ 2147483647 h 21"/>
                  <a:gd name="T18" fmla="*/ 2147483647 w 43"/>
                  <a:gd name="T19" fmla="*/ 2147483647 h 21"/>
                  <a:gd name="T20" fmla="*/ 2147483647 w 43"/>
                  <a:gd name="T21" fmla="*/ 2147483647 h 21"/>
                  <a:gd name="T22" fmla="*/ 2147483647 w 43"/>
                  <a:gd name="T23" fmla="*/ 2147483647 h 21"/>
                  <a:gd name="T24" fmla="*/ 2147483647 w 43"/>
                  <a:gd name="T25" fmla="*/ 2147483647 h 21"/>
                  <a:gd name="T26" fmla="*/ 2147483647 w 43"/>
                  <a:gd name="T27" fmla="*/ 2147483647 h 21"/>
                  <a:gd name="T28" fmla="*/ 2147483647 w 43"/>
                  <a:gd name="T29" fmla="*/ 2147483647 h 21"/>
                  <a:gd name="T30" fmla="*/ 2147483647 w 43"/>
                  <a:gd name="T31" fmla="*/ 2147483647 h 21"/>
                  <a:gd name="T32" fmla="*/ 2147483647 w 43"/>
                  <a:gd name="T33" fmla="*/ 2147483647 h 21"/>
                  <a:gd name="T34" fmla="*/ 2147483647 w 43"/>
                  <a:gd name="T35" fmla="*/ 2147483647 h 21"/>
                  <a:gd name="T36" fmla="*/ 2147483647 w 43"/>
                  <a:gd name="T37" fmla="*/ 2147483647 h 21"/>
                  <a:gd name="T38" fmla="*/ 2147483647 w 43"/>
                  <a:gd name="T39" fmla="*/ 2147483647 h 21"/>
                  <a:gd name="T40" fmla="*/ 2147483647 w 43"/>
                  <a:gd name="T41" fmla="*/ 2147483647 h 21"/>
                  <a:gd name="T42" fmla="*/ 2147483647 w 43"/>
                  <a:gd name="T43" fmla="*/ 2147483647 h 21"/>
                  <a:gd name="T44" fmla="*/ 2147483647 w 43"/>
                  <a:gd name="T45" fmla="*/ 2147483647 h 21"/>
                  <a:gd name="T46" fmla="*/ 2147483647 w 43"/>
                  <a:gd name="T47" fmla="*/ 2147483647 h 21"/>
                  <a:gd name="T48" fmla="*/ 2147483647 w 43"/>
                  <a:gd name="T49" fmla="*/ 2147483647 h 21"/>
                  <a:gd name="T50" fmla="*/ 2147483647 w 43"/>
                  <a:gd name="T51" fmla="*/ 0 h 21"/>
                  <a:gd name="T52" fmla="*/ 2147483647 w 43"/>
                  <a:gd name="T53" fmla="*/ 0 h 21"/>
                  <a:gd name="T54" fmla="*/ 2147483647 w 43"/>
                  <a:gd name="T55" fmla="*/ 0 h 21"/>
                  <a:gd name="T56" fmla="*/ 2147483647 w 43"/>
                  <a:gd name="T57" fmla="*/ 0 h 21"/>
                  <a:gd name="T58" fmla="*/ 2147483647 w 4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1"/>
                  <a:gd name="T92" fmla="*/ 43 w 4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8" y="21"/>
                    </a:lnTo>
                    <a:lnTo>
                      <a:pt x="28" y="21"/>
                    </a:lnTo>
                    <a:lnTo>
                      <a:pt x="37" y="21"/>
                    </a:lnTo>
                    <a:lnTo>
                      <a:pt x="37" y="18"/>
                    </a:lnTo>
                    <a:lnTo>
                      <a:pt x="40" y="18"/>
                    </a:lnTo>
                    <a:lnTo>
                      <a:pt x="43" y="16"/>
                    </a:lnTo>
                    <a:lnTo>
                      <a:pt x="43" y="12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8" name="Line 698"/>
              <p:cNvSpPr>
                <a:spLocks noChangeShapeType="1"/>
              </p:cNvSpPr>
              <p:nvPr/>
            </p:nvSpPr>
            <p:spPr bwMode="auto">
              <a:xfrm>
                <a:off x="5565775" y="2312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9" name="Freeform 699"/>
              <p:cNvSpPr>
                <a:spLocks/>
              </p:cNvSpPr>
              <p:nvPr/>
            </p:nvSpPr>
            <p:spPr bwMode="auto">
              <a:xfrm>
                <a:off x="5562600" y="2312988"/>
                <a:ext cx="12700" cy="6350"/>
              </a:xfrm>
              <a:custGeom>
                <a:avLst/>
                <a:gdLst>
                  <a:gd name="T0" fmla="*/ 2147483647 w 41"/>
                  <a:gd name="T1" fmla="*/ 0 h 21"/>
                  <a:gd name="T2" fmla="*/ 2147483647 w 41"/>
                  <a:gd name="T3" fmla="*/ 0 h 21"/>
                  <a:gd name="T4" fmla="*/ 2147483647 w 41"/>
                  <a:gd name="T5" fmla="*/ 0 h 21"/>
                  <a:gd name="T6" fmla="*/ 2147483647 w 41"/>
                  <a:gd name="T7" fmla="*/ 0 h 21"/>
                  <a:gd name="T8" fmla="*/ 2147483647 w 41"/>
                  <a:gd name="T9" fmla="*/ 2147483647 h 21"/>
                  <a:gd name="T10" fmla="*/ 2147483647 w 41"/>
                  <a:gd name="T11" fmla="*/ 2147483647 h 21"/>
                  <a:gd name="T12" fmla="*/ 0 w 41"/>
                  <a:gd name="T13" fmla="*/ 2147483647 h 21"/>
                  <a:gd name="T14" fmla="*/ 0 w 41"/>
                  <a:gd name="T15" fmla="*/ 2147483647 h 21"/>
                  <a:gd name="T16" fmla="*/ 0 w 41"/>
                  <a:gd name="T17" fmla="*/ 2147483647 h 21"/>
                  <a:gd name="T18" fmla="*/ 2147483647 w 41"/>
                  <a:gd name="T19" fmla="*/ 2147483647 h 21"/>
                  <a:gd name="T20" fmla="*/ 2147483647 w 41"/>
                  <a:gd name="T21" fmla="*/ 2147483647 h 21"/>
                  <a:gd name="T22" fmla="*/ 2147483647 w 41"/>
                  <a:gd name="T23" fmla="*/ 2147483647 h 21"/>
                  <a:gd name="T24" fmla="*/ 2147483647 w 41"/>
                  <a:gd name="T25" fmla="*/ 2147483647 h 21"/>
                  <a:gd name="T26" fmla="*/ 2147483647 w 41"/>
                  <a:gd name="T27" fmla="*/ 2147483647 h 21"/>
                  <a:gd name="T28" fmla="*/ 2147483647 w 41"/>
                  <a:gd name="T29" fmla="*/ 2147483647 h 21"/>
                  <a:gd name="T30" fmla="*/ 2147483647 w 41"/>
                  <a:gd name="T31" fmla="*/ 2147483647 h 21"/>
                  <a:gd name="T32" fmla="*/ 2147483647 w 41"/>
                  <a:gd name="T33" fmla="*/ 2147483647 h 21"/>
                  <a:gd name="T34" fmla="*/ 2147483647 w 41"/>
                  <a:gd name="T35" fmla="*/ 2147483647 h 21"/>
                  <a:gd name="T36" fmla="*/ 2147483647 w 41"/>
                  <a:gd name="T37" fmla="*/ 2147483647 h 21"/>
                  <a:gd name="T38" fmla="*/ 2147483647 w 41"/>
                  <a:gd name="T39" fmla="*/ 2147483647 h 21"/>
                  <a:gd name="T40" fmla="*/ 2147483647 w 41"/>
                  <a:gd name="T41" fmla="*/ 2147483647 h 21"/>
                  <a:gd name="T42" fmla="*/ 2147483647 w 41"/>
                  <a:gd name="T43" fmla="*/ 2147483647 h 21"/>
                  <a:gd name="T44" fmla="*/ 2147483647 w 41"/>
                  <a:gd name="T45" fmla="*/ 2147483647 h 21"/>
                  <a:gd name="T46" fmla="*/ 2147483647 w 41"/>
                  <a:gd name="T47" fmla="*/ 2147483647 h 21"/>
                  <a:gd name="T48" fmla="*/ 2147483647 w 41"/>
                  <a:gd name="T49" fmla="*/ 2147483647 h 21"/>
                  <a:gd name="T50" fmla="*/ 2147483647 w 41"/>
                  <a:gd name="T51" fmla="*/ 0 h 21"/>
                  <a:gd name="T52" fmla="*/ 2147483647 w 41"/>
                  <a:gd name="T53" fmla="*/ 0 h 21"/>
                  <a:gd name="T54" fmla="*/ 2147483647 w 41"/>
                  <a:gd name="T55" fmla="*/ 0 h 21"/>
                  <a:gd name="T56" fmla="*/ 2147483647 w 41"/>
                  <a:gd name="T57" fmla="*/ 0 h 21"/>
                  <a:gd name="T58" fmla="*/ 2147483647 w 4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21"/>
                  <a:gd name="T92" fmla="*/ 41 w 4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9" y="21"/>
                    </a:lnTo>
                    <a:lnTo>
                      <a:pt x="27" y="21"/>
                    </a:lnTo>
                    <a:lnTo>
                      <a:pt x="33" y="21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1" y="12"/>
                    </a:lnTo>
                    <a:lnTo>
                      <a:pt x="41" y="10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0" name="Line 700"/>
              <p:cNvSpPr>
                <a:spLocks noChangeShapeType="1"/>
              </p:cNvSpPr>
              <p:nvPr/>
            </p:nvSpPr>
            <p:spPr bwMode="auto">
              <a:xfrm>
                <a:off x="5572125" y="2312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1" name="Freeform 701"/>
              <p:cNvSpPr>
                <a:spLocks/>
              </p:cNvSpPr>
              <p:nvPr/>
            </p:nvSpPr>
            <p:spPr bwMode="auto">
              <a:xfrm>
                <a:off x="5568950" y="2312988"/>
                <a:ext cx="26988" cy="6350"/>
              </a:xfrm>
              <a:custGeom>
                <a:avLst/>
                <a:gdLst>
                  <a:gd name="T0" fmla="*/ 2147483647 w 86"/>
                  <a:gd name="T1" fmla="*/ 0 h 21"/>
                  <a:gd name="T2" fmla="*/ 2147483647 w 86"/>
                  <a:gd name="T3" fmla="*/ 0 h 21"/>
                  <a:gd name="T4" fmla="*/ 2147483647 w 86"/>
                  <a:gd name="T5" fmla="*/ 0 h 21"/>
                  <a:gd name="T6" fmla="*/ 2147483647 w 86"/>
                  <a:gd name="T7" fmla="*/ 0 h 21"/>
                  <a:gd name="T8" fmla="*/ 2147483647 w 86"/>
                  <a:gd name="T9" fmla="*/ 2147483647 h 21"/>
                  <a:gd name="T10" fmla="*/ 0 w 86"/>
                  <a:gd name="T11" fmla="*/ 2147483647 h 21"/>
                  <a:gd name="T12" fmla="*/ 0 w 86"/>
                  <a:gd name="T13" fmla="*/ 2147483647 h 21"/>
                  <a:gd name="T14" fmla="*/ 0 w 86"/>
                  <a:gd name="T15" fmla="*/ 2147483647 h 21"/>
                  <a:gd name="T16" fmla="*/ 0 w 86"/>
                  <a:gd name="T17" fmla="*/ 2147483647 h 21"/>
                  <a:gd name="T18" fmla="*/ 0 w 86"/>
                  <a:gd name="T19" fmla="*/ 2147483647 h 21"/>
                  <a:gd name="T20" fmla="*/ 2147483647 w 86"/>
                  <a:gd name="T21" fmla="*/ 2147483647 h 21"/>
                  <a:gd name="T22" fmla="*/ 2147483647 w 86"/>
                  <a:gd name="T23" fmla="*/ 2147483647 h 21"/>
                  <a:gd name="T24" fmla="*/ 2147483647 w 86"/>
                  <a:gd name="T25" fmla="*/ 2147483647 h 21"/>
                  <a:gd name="T26" fmla="*/ 2147483647 w 86"/>
                  <a:gd name="T27" fmla="*/ 2147483647 h 21"/>
                  <a:gd name="T28" fmla="*/ 2147483647 w 86"/>
                  <a:gd name="T29" fmla="*/ 2147483647 h 21"/>
                  <a:gd name="T30" fmla="*/ 2147483647 w 86"/>
                  <a:gd name="T31" fmla="*/ 2147483647 h 21"/>
                  <a:gd name="T32" fmla="*/ 2147483647 w 86"/>
                  <a:gd name="T33" fmla="*/ 2147483647 h 21"/>
                  <a:gd name="T34" fmla="*/ 2147483647 w 86"/>
                  <a:gd name="T35" fmla="*/ 2147483647 h 21"/>
                  <a:gd name="T36" fmla="*/ 2147483647 w 86"/>
                  <a:gd name="T37" fmla="*/ 2147483647 h 21"/>
                  <a:gd name="T38" fmla="*/ 2147483647 w 86"/>
                  <a:gd name="T39" fmla="*/ 2147483647 h 21"/>
                  <a:gd name="T40" fmla="*/ 2147483647 w 86"/>
                  <a:gd name="T41" fmla="*/ 2147483647 h 21"/>
                  <a:gd name="T42" fmla="*/ 2147483647 w 86"/>
                  <a:gd name="T43" fmla="*/ 2147483647 h 21"/>
                  <a:gd name="T44" fmla="*/ 2147483647 w 86"/>
                  <a:gd name="T45" fmla="*/ 2147483647 h 21"/>
                  <a:gd name="T46" fmla="*/ 2147483647 w 86"/>
                  <a:gd name="T47" fmla="*/ 2147483647 h 21"/>
                  <a:gd name="T48" fmla="*/ 2147483647 w 86"/>
                  <a:gd name="T49" fmla="*/ 2147483647 h 21"/>
                  <a:gd name="T50" fmla="*/ 2147483647 w 86"/>
                  <a:gd name="T51" fmla="*/ 0 h 21"/>
                  <a:gd name="T52" fmla="*/ 2147483647 w 86"/>
                  <a:gd name="T53" fmla="*/ 0 h 21"/>
                  <a:gd name="T54" fmla="*/ 2147483647 w 86"/>
                  <a:gd name="T55" fmla="*/ 0 h 21"/>
                  <a:gd name="T56" fmla="*/ 2147483647 w 86"/>
                  <a:gd name="T57" fmla="*/ 0 h 21"/>
                  <a:gd name="T58" fmla="*/ 2147483647 w 8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6"/>
                  <a:gd name="T91" fmla="*/ 0 h 21"/>
                  <a:gd name="T92" fmla="*/ 86 w 8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6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74" y="21"/>
                    </a:lnTo>
                    <a:lnTo>
                      <a:pt x="80" y="21"/>
                    </a:lnTo>
                    <a:lnTo>
                      <a:pt x="80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6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2" name="Line 702"/>
              <p:cNvSpPr>
                <a:spLocks noChangeShapeType="1"/>
              </p:cNvSpPr>
              <p:nvPr/>
            </p:nvSpPr>
            <p:spPr bwMode="auto">
              <a:xfrm>
                <a:off x="5594350" y="2312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3" name="Freeform 703"/>
              <p:cNvSpPr>
                <a:spLocks/>
              </p:cNvSpPr>
              <p:nvPr/>
            </p:nvSpPr>
            <p:spPr bwMode="auto">
              <a:xfrm>
                <a:off x="5589588" y="2312988"/>
                <a:ext cx="15875" cy="6350"/>
              </a:xfrm>
              <a:custGeom>
                <a:avLst/>
                <a:gdLst>
                  <a:gd name="T0" fmla="*/ 2147483647 w 47"/>
                  <a:gd name="T1" fmla="*/ 0 h 21"/>
                  <a:gd name="T2" fmla="*/ 2147483647 w 47"/>
                  <a:gd name="T3" fmla="*/ 0 h 21"/>
                  <a:gd name="T4" fmla="*/ 2147483647 w 47"/>
                  <a:gd name="T5" fmla="*/ 0 h 21"/>
                  <a:gd name="T6" fmla="*/ 2147483647 w 47"/>
                  <a:gd name="T7" fmla="*/ 0 h 21"/>
                  <a:gd name="T8" fmla="*/ 2147483647 w 47"/>
                  <a:gd name="T9" fmla="*/ 2147483647 h 21"/>
                  <a:gd name="T10" fmla="*/ 2147483647 w 47"/>
                  <a:gd name="T11" fmla="*/ 2147483647 h 21"/>
                  <a:gd name="T12" fmla="*/ 0 w 47"/>
                  <a:gd name="T13" fmla="*/ 2147483647 h 21"/>
                  <a:gd name="T14" fmla="*/ 0 w 47"/>
                  <a:gd name="T15" fmla="*/ 2147483647 h 21"/>
                  <a:gd name="T16" fmla="*/ 0 w 47"/>
                  <a:gd name="T17" fmla="*/ 2147483647 h 21"/>
                  <a:gd name="T18" fmla="*/ 2147483647 w 47"/>
                  <a:gd name="T19" fmla="*/ 2147483647 h 21"/>
                  <a:gd name="T20" fmla="*/ 2147483647 w 47"/>
                  <a:gd name="T21" fmla="*/ 2147483647 h 21"/>
                  <a:gd name="T22" fmla="*/ 2147483647 w 47"/>
                  <a:gd name="T23" fmla="*/ 2147483647 h 21"/>
                  <a:gd name="T24" fmla="*/ 2147483647 w 47"/>
                  <a:gd name="T25" fmla="*/ 2147483647 h 21"/>
                  <a:gd name="T26" fmla="*/ 2147483647 w 47"/>
                  <a:gd name="T27" fmla="*/ 2147483647 h 21"/>
                  <a:gd name="T28" fmla="*/ 2147483647 w 47"/>
                  <a:gd name="T29" fmla="*/ 2147483647 h 21"/>
                  <a:gd name="T30" fmla="*/ 2147483647 w 47"/>
                  <a:gd name="T31" fmla="*/ 2147483647 h 21"/>
                  <a:gd name="T32" fmla="*/ 2147483647 w 47"/>
                  <a:gd name="T33" fmla="*/ 2147483647 h 21"/>
                  <a:gd name="T34" fmla="*/ 2147483647 w 47"/>
                  <a:gd name="T35" fmla="*/ 2147483647 h 21"/>
                  <a:gd name="T36" fmla="*/ 2147483647 w 47"/>
                  <a:gd name="T37" fmla="*/ 2147483647 h 21"/>
                  <a:gd name="T38" fmla="*/ 2147483647 w 47"/>
                  <a:gd name="T39" fmla="*/ 2147483647 h 21"/>
                  <a:gd name="T40" fmla="*/ 2147483647 w 47"/>
                  <a:gd name="T41" fmla="*/ 2147483647 h 21"/>
                  <a:gd name="T42" fmla="*/ 2147483647 w 47"/>
                  <a:gd name="T43" fmla="*/ 2147483647 h 21"/>
                  <a:gd name="T44" fmla="*/ 2147483647 w 47"/>
                  <a:gd name="T45" fmla="*/ 2147483647 h 21"/>
                  <a:gd name="T46" fmla="*/ 2147483647 w 47"/>
                  <a:gd name="T47" fmla="*/ 2147483647 h 21"/>
                  <a:gd name="T48" fmla="*/ 2147483647 w 47"/>
                  <a:gd name="T49" fmla="*/ 2147483647 h 21"/>
                  <a:gd name="T50" fmla="*/ 2147483647 w 47"/>
                  <a:gd name="T51" fmla="*/ 0 h 21"/>
                  <a:gd name="T52" fmla="*/ 2147483647 w 47"/>
                  <a:gd name="T53" fmla="*/ 0 h 21"/>
                  <a:gd name="T54" fmla="*/ 2147483647 w 47"/>
                  <a:gd name="T55" fmla="*/ 0 h 21"/>
                  <a:gd name="T56" fmla="*/ 2147483647 w 47"/>
                  <a:gd name="T57" fmla="*/ 0 h 21"/>
                  <a:gd name="T58" fmla="*/ 2147483647 w 4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21"/>
                  <a:gd name="T92" fmla="*/ 47 w 4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31" y="21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6"/>
                    </a:lnTo>
                    <a:lnTo>
                      <a:pt x="47" y="12"/>
                    </a:lnTo>
                    <a:lnTo>
                      <a:pt x="47" y="10"/>
                    </a:lnTo>
                    <a:lnTo>
                      <a:pt x="47" y="6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4" name="Line 704"/>
              <p:cNvSpPr>
                <a:spLocks noChangeShapeType="1"/>
              </p:cNvSpPr>
              <p:nvPr/>
            </p:nvSpPr>
            <p:spPr bwMode="auto">
              <a:xfrm>
                <a:off x="5600700" y="2312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5" name="Freeform 705"/>
              <p:cNvSpPr>
                <a:spLocks/>
              </p:cNvSpPr>
              <p:nvPr/>
            </p:nvSpPr>
            <p:spPr bwMode="auto">
              <a:xfrm>
                <a:off x="5599113" y="2312988"/>
                <a:ext cx="7938" cy="6350"/>
              </a:xfrm>
              <a:custGeom>
                <a:avLst/>
                <a:gdLst>
                  <a:gd name="T0" fmla="*/ 2147483647 w 29"/>
                  <a:gd name="T1" fmla="*/ 0 h 21"/>
                  <a:gd name="T2" fmla="*/ 2147483647 w 29"/>
                  <a:gd name="T3" fmla="*/ 0 h 21"/>
                  <a:gd name="T4" fmla="*/ 2147483647 w 29"/>
                  <a:gd name="T5" fmla="*/ 0 h 21"/>
                  <a:gd name="T6" fmla="*/ 2147483647 w 29"/>
                  <a:gd name="T7" fmla="*/ 0 h 21"/>
                  <a:gd name="T8" fmla="*/ 0 w 29"/>
                  <a:gd name="T9" fmla="*/ 2147483647 h 21"/>
                  <a:gd name="T10" fmla="*/ 0 w 29"/>
                  <a:gd name="T11" fmla="*/ 2147483647 h 21"/>
                  <a:gd name="T12" fmla="*/ 0 w 29"/>
                  <a:gd name="T13" fmla="*/ 2147483647 h 21"/>
                  <a:gd name="T14" fmla="*/ 0 w 29"/>
                  <a:gd name="T15" fmla="*/ 2147483647 h 21"/>
                  <a:gd name="T16" fmla="*/ 0 w 29"/>
                  <a:gd name="T17" fmla="*/ 2147483647 h 21"/>
                  <a:gd name="T18" fmla="*/ 0 w 29"/>
                  <a:gd name="T19" fmla="*/ 2147483647 h 21"/>
                  <a:gd name="T20" fmla="*/ 0 w 29"/>
                  <a:gd name="T21" fmla="*/ 2147483647 h 21"/>
                  <a:gd name="T22" fmla="*/ 2147483647 w 29"/>
                  <a:gd name="T23" fmla="*/ 2147483647 h 21"/>
                  <a:gd name="T24" fmla="*/ 2147483647 w 29"/>
                  <a:gd name="T25" fmla="*/ 2147483647 h 21"/>
                  <a:gd name="T26" fmla="*/ 2147483647 w 29"/>
                  <a:gd name="T27" fmla="*/ 2147483647 h 21"/>
                  <a:gd name="T28" fmla="*/ 2147483647 w 29"/>
                  <a:gd name="T29" fmla="*/ 2147483647 h 21"/>
                  <a:gd name="T30" fmla="*/ 2147483647 w 29"/>
                  <a:gd name="T31" fmla="*/ 2147483647 h 21"/>
                  <a:gd name="T32" fmla="*/ 2147483647 w 29"/>
                  <a:gd name="T33" fmla="*/ 2147483647 h 21"/>
                  <a:gd name="T34" fmla="*/ 2147483647 w 29"/>
                  <a:gd name="T35" fmla="*/ 2147483647 h 21"/>
                  <a:gd name="T36" fmla="*/ 2147483647 w 29"/>
                  <a:gd name="T37" fmla="*/ 2147483647 h 21"/>
                  <a:gd name="T38" fmla="*/ 2147483647 w 29"/>
                  <a:gd name="T39" fmla="*/ 2147483647 h 21"/>
                  <a:gd name="T40" fmla="*/ 2147483647 w 29"/>
                  <a:gd name="T41" fmla="*/ 2147483647 h 21"/>
                  <a:gd name="T42" fmla="*/ 2147483647 w 29"/>
                  <a:gd name="T43" fmla="*/ 2147483647 h 21"/>
                  <a:gd name="T44" fmla="*/ 2147483647 w 29"/>
                  <a:gd name="T45" fmla="*/ 2147483647 h 21"/>
                  <a:gd name="T46" fmla="*/ 2147483647 w 29"/>
                  <a:gd name="T47" fmla="*/ 2147483647 h 21"/>
                  <a:gd name="T48" fmla="*/ 2147483647 w 29"/>
                  <a:gd name="T49" fmla="*/ 2147483647 h 21"/>
                  <a:gd name="T50" fmla="*/ 2147483647 w 29"/>
                  <a:gd name="T51" fmla="*/ 0 h 21"/>
                  <a:gd name="T52" fmla="*/ 2147483647 w 29"/>
                  <a:gd name="T53" fmla="*/ 0 h 21"/>
                  <a:gd name="T54" fmla="*/ 2147483647 w 29"/>
                  <a:gd name="T55" fmla="*/ 0 h 21"/>
                  <a:gd name="T56" fmla="*/ 2147483647 w 29"/>
                  <a:gd name="T57" fmla="*/ 0 h 21"/>
                  <a:gd name="T58" fmla="*/ 2147483647 w 2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1"/>
                  <a:gd name="T92" fmla="*/ 29 w 2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1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11" y="21"/>
                    </a:lnTo>
                    <a:lnTo>
                      <a:pt x="21" y="21"/>
                    </a:lnTo>
                    <a:lnTo>
                      <a:pt x="23" y="18"/>
                    </a:lnTo>
                    <a:lnTo>
                      <a:pt x="26" y="16"/>
                    </a:lnTo>
                    <a:lnTo>
                      <a:pt x="26" y="12"/>
                    </a:lnTo>
                    <a:lnTo>
                      <a:pt x="29" y="10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6" name="Line 706"/>
              <p:cNvSpPr>
                <a:spLocks noChangeShapeType="1"/>
              </p:cNvSpPr>
              <p:nvPr/>
            </p:nvSpPr>
            <p:spPr bwMode="auto">
              <a:xfrm>
                <a:off x="5607050" y="23161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7" name="Freeform 707"/>
              <p:cNvSpPr>
                <a:spLocks/>
              </p:cNvSpPr>
              <p:nvPr/>
            </p:nvSpPr>
            <p:spPr bwMode="auto">
              <a:xfrm>
                <a:off x="5600700" y="2312988"/>
                <a:ext cx="6350" cy="19050"/>
              </a:xfrm>
              <a:custGeom>
                <a:avLst/>
                <a:gdLst>
                  <a:gd name="T0" fmla="*/ 2147483647 w 20"/>
                  <a:gd name="T1" fmla="*/ 2147483647 h 58"/>
                  <a:gd name="T2" fmla="*/ 2147483647 w 20"/>
                  <a:gd name="T3" fmla="*/ 2147483647 h 58"/>
                  <a:gd name="T4" fmla="*/ 2147483647 w 20"/>
                  <a:gd name="T5" fmla="*/ 2147483647 h 58"/>
                  <a:gd name="T6" fmla="*/ 2147483647 w 20"/>
                  <a:gd name="T7" fmla="*/ 2147483647 h 58"/>
                  <a:gd name="T8" fmla="*/ 2147483647 w 20"/>
                  <a:gd name="T9" fmla="*/ 0 h 58"/>
                  <a:gd name="T10" fmla="*/ 2147483647 w 20"/>
                  <a:gd name="T11" fmla="*/ 0 h 58"/>
                  <a:gd name="T12" fmla="*/ 2147483647 w 20"/>
                  <a:gd name="T13" fmla="*/ 0 h 58"/>
                  <a:gd name="T14" fmla="*/ 2147483647 w 20"/>
                  <a:gd name="T15" fmla="*/ 0 h 58"/>
                  <a:gd name="T16" fmla="*/ 2147483647 w 20"/>
                  <a:gd name="T17" fmla="*/ 0 h 58"/>
                  <a:gd name="T18" fmla="*/ 2147483647 w 20"/>
                  <a:gd name="T19" fmla="*/ 0 h 58"/>
                  <a:gd name="T20" fmla="*/ 2147483647 w 20"/>
                  <a:gd name="T21" fmla="*/ 0 h 58"/>
                  <a:gd name="T22" fmla="*/ 0 w 20"/>
                  <a:gd name="T23" fmla="*/ 2147483647 h 58"/>
                  <a:gd name="T24" fmla="*/ 0 w 20"/>
                  <a:gd name="T25" fmla="*/ 2147483647 h 58"/>
                  <a:gd name="T26" fmla="*/ 0 w 20"/>
                  <a:gd name="T27" fmla="*/ 2147483647 h 58"/>
                  <a:gd name="T28" fmla="*/ 0 w 20"/>
                  <a:gd name="T29" fmla="*/ 2147483647 h 58"/>
                  <a:gd name="T30" fmla="*/ 0 w 20"/>
                  <a:gd name="T31" fmla="*/ 2147483647 h 58"/>
                  <a:gd name="T32" fmla="*/ 0 w 20"/>
                  <a:gd name="T33" fmla="*/ 2147483647 h 58"/>
                  <a:gd name="T34" fmla="*/ 0 w 20"/>
                  <a:gd name="T35" fmla="*/ 2147483647 h 58"/>
                  <a:gd name="T36" fmla="*/ 2147483647 w 20"/>
                  <a:gd name="T37" fmla="*/ 2147483647 h 58"/>
                  <a:gd name="T38" fmla="*/ 2147483647 w 20"/>
                  <a:gd name="T39" fmla="*/ 2147483647 h 58"/>
                  <a:gd name="T40" fmla="*/ 2147483647 w 20"/>
                  <a:gd name="T41" fmla="*/ 2147483647 h 58"/>
                  <a:gd name="T42" fmla="*/ 2147483647 w 20"/>
                  <a:gd name="T43" fmla="*/ 2147483647 h 58"/>
                  <a:gd name="T44" fmla="*/ 2147483647 w 20"/>
                  <a:gd name="T45" fmla="*/ 2147483647 h 58"/>
                  <a:gd name="T46" fmla="*/ 2147483647 w 20"/>
                  <a:gd name="T47" fmla="*/ 2147483647 h 58"/>
                  <a:gd name="T48" fmla="*/ 2147483647 w 20"/>
                  <a:gd name="T49" fmla="*/ 2147483647 h 58"/>
                  <a:gd name="T50" fmla="*/ 2147483647 w 20"/>
                  <a:gd name="T51" fmla="*/ 2147483647 h 58"/>
                  <a:gd name="T52" fmla="*/ 2147483647 w 20"/>
                  <a:gd name="T53" fmla="*/ 2147483647 h 58"/>
                  <a:gd name="T54" fmla="*/ 2147483647 w 20"/>
                  <a:gd name="T55" fmla="*/ 2147483647 h 58"/>
                  <a:gd name="T56" fmla="*/ 2147483647 w 20"/>
                  <a:gd name="T57" fmla="*/ 2147483647 h 58"/>
                  <a:gd name="T58" fmla="*/ 2147483647 w 20"/>
                  <a:gd name="T59" fmla="*/ 2147483647 h 5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8"/>
                  <a:gd name="T92" fmla="*/ 20 w 20"/>
                  <a:gd name="T93" fmla="*/ 58 h 5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8">
                    <a:moveTo>
                      <a:pt x="20" y="10"/>
                    </a:moveTo>
                    <a:lnTo>
                      <a:pt x="17" y="6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12" y="58"/>
                    </a:lnTo>
                    <a:lnTo>
                      <a:pt x="14" y="55"/>
                    </a:lnTo>
                    <a:lnTo>
                      <a:pt x="17" y="55"/>
                    </a:lnTo>
                    <a:lnTo>
                      <a:pt x="17" y="53"/>
                    </a:lnTo>
                    <a:lnTo>
                      <a:pt x="17" y="49"/>
                    </a:lnTo>
                    <a:lnTo>
                      <a:pt x="20" y="49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8" name="Line 708"/>
              <p:cNvSpPr>
                <a:spLocks noChangeShapeType="1"/>
              </p:cNvSpPr>
              <p:nvPr/>
            </p:nvSpPr>
            <p:spPr bwMode="auto">
              <a:xfrm>
                <a:off x="5603875" y="2325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9" name="Freeform 709"/>
              <p:cNvSpPr>
                <a:spLocks/>
              </p:cNvSpPr>
              <p:nvPr/>
            </p:nvSpPr>
            <p:spPr bwMode="auto">
              <a:xfrm>
                <a:off x="5600700" y="2325688"/>
                <a:ext cx="20638" cy="6350"/>
              </a:xfrm>
              <a:custGeom>
                <a:avLst/>
                <a:gdLst>
                  <a:gd name="T0" fmla="*/ 2147483647 w 63"/>
                  <a:gd name="T1" fmla="*/ 0 h 20"/>
                  <a:gd name="T2" fmla="*/ 2147483647 w 63"/>
                  <a:gd name="T3" fmla="*/ 0 h 20"/>
                  <a:gd name="T4" fmla="*/ 2147483647 w 63"/>
                  <a:gd name="T5" fmla="*/ 0 h 20"/>
                  <a:gd name="T6" fmla="*/ 2147483647 w 63"/>
                  <a:gd name="T7" fmla="*/ 2147483647 h 20"/>
                  <a:gd name="T8" fmla="*/ 0 w 63"/>
                  <a:gd name="T9" fmla="*/ 2147483647 h 20"/>
                  <a:gd name="T10" fmla="*/ 0 w 63"/>
                  <a:gd name="T11" fmla="*/ 2147483647 h 20"/>
                  <a:gd name="T12" fmla="*/ 0 w 63"/>
                  <a:gd name="T13" fmla="*/ 2147483647 h 20"/>
                  <a:gd name="T14" fmla="*/ 0 w 63"/>
                  <a:gd name="T15" fmla="*/ 2147483647 h 20"/>
                  <a:gd name="T16" fmla="*/ 0 w 63"/>
                  <a:gd name="T17" fmla="*/ 2147483647 h 20"/>
                  <a:gd name="T18" fmla="*/ 0 w 63"/>
                  <a:gd name="T19" fmla="*/ 2147483647 h 20"/>
                  <a:gd name="T20" fmla="*/ 0 w 63"/>
                  <a:gd name="T21" fmla="*/ 2147483647 h 20"/>
                  <a:gd name="T22" fmla="*/ 2147483647 w 63"/>
                  <a:gd name="T23" fmla="*/ 2147483647 h 20"/>
                  <a:gd name="T24" fmla="*/ 2147483647 w 63"/>
                  <a:gd name="T25" fmla="*/ 2147483647 h 20"/>
                  <a:gd name="T26" fmla="*/ 2147483647 w 63"/>
                  <a:gd name="T27" fmla="*/ 2147483647 h 20"/>
                  <a:gd name="T28" fmla="*/ 2147483647 w 63"/>
                  <a:gd name="T29" fmla="*/ 2147483647 h 20"/>
                  <a:gd name="T30" fmla="*/ 2147483647 w 63"/>
                  <a:gd name="T31" fmla="*/ 2147483647 h 20"/>
                  <a:gd name="T32" fmla="*/ 2147483647 w 63"/>
                  <a:gd name="T33" fmla="*/ 2147483647 h 20"/>
                  <a:gd name="T34" fmla="*/ 2147483647 w 63"/>
                  <a:gd name="T35" fmla="*/ 2147483647 h 20"/>
                  <a:gd name="T36" fmla="*/ 2147483647 w 63"/>
                  <a:gd name="T37" fmla="*/ 2147483647 h 20"/>
                  <a:gd name="T38" fmla="*/ 2147483647 w 63"/>
                  <a:gd name="T39" fmla="*/ 2147483647 h 20"/>
                  <a:gd name="T40" fmla="*/ 2147483647 w 63"/>
                  <a:gd name="T41" fmla="*/ 2147483647 h 20"/>
                  <a:gd name="T42" fmla="*/ 2147483647 w 63"/>
                  <a:gd name="T43" fmla="*/ 2147483647 h 20"/>
                  <a:gd name="T44" fmla="*/ 2147483647 w 63"/>
                  <a:gd name="T45" fmla="*/ 2147483647 h 20"/>
                  <a:gd name="T46" fmla="*/ 2147483647 w 63"/>
                  <a:gd name="T47" fmla="*/ 2147483647 h 20"/>
                  <a:gd name="T48" fmla="*/ 2147483647 w 63"/>
                  <a:gd name="T49" fmla="*/ 2147483647 h 20"/>
                  <a:gd name="T50" fmla="*/ 2147483647 w 63"/>
                  <a:gd name="T51" fmla="*/ 2147483647 h 20"/>
                  <a:gd name="T52" fmla="*/ 2147483647 w 63"/>
                  <a:gd name="T53" fmla="*/ 0 h 20"/>
                  <a:gd name="T54" fmla="*/ 2147483647 w 63"/>
                  <a:gd name="T55" fmla="*/ 0 h 20"/>
                  <a:gd name="T56" fmla="*/ 2147483647 w 63"/>
                  <a:gd name="T57" fmla="*/ 0 h 20"/>
                  <a:gd name="T58" fmla="*/ 2147483647 w 6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20"/>
                  <a:gd name="T92" fmla="*/ 63 w 6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49" y="20"/>
                    </a:lnTo>
                    <a:lnTo>
                      <a:pt x="54" y="20"/>
                    </a:lnTo>
                    <a:lnTo>
                      <a:pt x="57" y="17"/>
                    </a:lnTo>
                    <a:lnTo>
                      <a:pt x="60" y="17"/>
                    </a:lnTo>
                    <a:lnTo>
                      <a:pt x="63" y="15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5"/>
                    </a:lnTo>
                    <a:lnTo>
                      <a:pt x="60" y="3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0" name="Line 710"/>
              <p:cNvSpPr>
                <a:spLocks noChangeShapeType="1"/>
              </p:cNvSpPr>
              <p:nvPr/>
            </p:nvSpPr>
            <p:spPr bwMode="auto">
              <a:xfrm>
                <a:off x="5618163" y="2325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1" name="Freeform 711"/>
              <p:cNvSpPr>
                <a:spLocks/>
              </p:cNvSpPr>
              <p:nvPr/>
            </p:nvSpPr>
            <p:spPr bwMode="auto">
              <a:xfrm>
                <a:off x="5614988" y="2325688"/>
                <a:ext cx="19050" cy="6350"/>
              </a:xfrm>
              <a:custGeom>
                <a:avLst/>
                <a:gdLst>
                  <a:gd name="T0" fmla="*/ 2147483647 w 58"/>
                  <a:gd name="T1" fmla="*/ 0 h 20"/>
                  <a:gd name="T2" fmla="*/ 2147483647 w 58"/>
                  <a:gd name="T3" fmla="*/ 0 h 20"/>
                  <a:gd name="T4" fmla="*/ 2147483647 w 58"/>
                  <a:gd name="T5" fmla="*/ 0 h 20"/>
                  <a:gd name="T6" fmla="*/ 2147483647 w 58"/>
                  <a:gd name="T7" fmla="*/ 2147483647 h 20"/>
                  <a:gd name="T8" fmla="*/ 2147483647 w 58"/>
                  <a:gd name="T9" fmla="*/ 2147483647 h 20"/>
                  <a:gd name="T10" fmla="*/ 0 w 58"/>
                  <a:gd name="T11" fmla="*/ 2147483647 h 20"/>
                  <a:gd name="T12" fmla="*/ 0 w 58"/>
                  <a:gd name="T13" fmla="*/ 2147483647 h 20"/>
                  <a:gd name="T14" fmla="*/ 0 w 58"/>
                  <a:gd name="T15" fmla="*/ 2147483647 h 20"/>
                  <a:gd name="T16" fmla="*/ 0 w 58"/>
                  <a:gd name="T17" fmla="*/ 2147483647 h 20"/>
                  <a:gd name="T18" fmla="*/ 0 w 58"/>
                  <a:gd name="T19" fmla="*/ 2147483647 h 20"/>
                  <a:gd name="T20" fmla="*/ 2147483647 w 58"/>
                  <a:gd name="T21" fmla="*/ 2147483647 h 20"/>
                  <a:gd name="T22" fmla="*/ 2147483647 w 58"/>
                  <a:gd name="T23" fmla="*/ 2147483647 h 20"/>
                  <a:gd name="T24" fmla="*/ 2147483647 w 58"/>
                  <a:gd name="T25" fmla="*/ 2147483647 h 20"/>
                  <a:gd name="T26" fmla="*/ 2147483647 w 58"/>
                  <a:gd name="T27" fmla="*/ 2147483647 h 20"/>
                  <a:gd name="T28" fmla="*/ 2147483647 w 58"/>
                  <a:gd name="T29" fmla="*/ 2147483647 h 20"/>
                  <a:gd name="T30" fmla="*/ 2147483647 w 58"/>
                  <a:gd name="T31" fmla="*/ 2147483647 h 20"/>
                  <a:gd name="T32" fmla="*/ 2147483647 w 58"/>
                  <a:gd name="T33" fmla="*/ 2147483647 h 20"/>
                  <a:gd name="T34" fmla="*/ 2147483647 w 58"/>
                  <a:gd name="T35" fmla="*/ 2147483647 h 20"/>
                  <a:gd name="T36" fmla="*/ 2147483647 w 58"/>
                  <a:gd name="T37" fmla="*/ 2147483647 h 20"/>
                  <a:gd name="T38" fmla="*/ 2147483647 w 58"/>
                  <a:gd name="T39" fmla="*/ 2147483647 h 20"/>
                  <a:gd name="T40" fmla="*/ 2147483647 w 58"/>
                  <a:gd name="T41" fmla="*/ 2147483647 h 20"/>
                  <a:gd name="T42" fmla="*/ 2147483647 w 58"/>
                  <a:gd name="T43" fmla="*/ 2147483647 h 20"/>
                  <a:gd name="T44" fmla="*/ 2147483647 w 58"/>
                  <a:gd name="T45" fmla="*/ 2147483647 h 20"/>
                  <a:gd name="T46" fmla="*/ 2147483647 w 58"/>
                  <a:gd name="T47" fmla="*/ 2147483647 h 20"/>
                  <a:gd name="T48" fmla="*/ 2147483647 w 58"/>
                  <a:gd name="T49" fmla="*/ 2147483647 h 20"/>
                  <a:gd name="T50" fmla="*/ 2147483647 w 58"/>
                  <a:gd name="T51" fmla="*/ 2147483647 h 20"/>
                  <a:gd name="T52" fmla="*/ 2147483647 w 58"/>
                  <a:gd name="T53" fmla="*/ 0 h 20"/>
                  <a:gd name="T54" fmla="*/ 2147483647 w 58"/>
                  <a:gd name="T55" fmla="*/ 0 h 20"/>
                  <a:gd name="T56" fmla="*/ 2147483647 w 58"/>
                  <a:gd name="T57" fmla="*/ 0 h 20"/>
                  <a:gd name="T58" fmla="*/ 2147483647 w 5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0"/>
                  <a:gd name="T92" fmla="*/ 58 w 5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46" y="20"/>
                    </a:lnTo>
                    <a:lnTo>
                      <a:pt x="49" y="20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8" y="15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5"/>
                    </a:lnTo>
                    <a:lnTo>
                      <a:pt x="54" y="3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2" name="Line 712"/>
              <p:cNvSpPr>
                <a:spLocks noChangeShapeType="1"/>
              </p:cNvSpPr>
              <p:nvPr/>
            </p:nvSpPr>
            <p:spPr bwMode="auto">
              <a:xfrm>
                <a:off x="5630863" y="2325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3" name="Freeform 713"/>
              <p:cNvSpPr>
                <a:spLocks/>
              </p:cNvSpPr>
              <p:nvPr/>
            </p:nvSpPr>
            <p:spPr bwMode="auto">
              <a:xfrm>
                <a:off x="5626100" y="2325688"/>
                <a:ext cx="7938" cy="6350"/>
              </a:xfrm>
              <a:custGeom>
                <a:avLst/>
                <a:gdLst>
                  <a:gd name="T0" fmla="*/ 2147483647 w 21"/>
                  <a:gd name="T1" fmla="*/ 0 h 20"/>
                  <a:gd name="T2" fmla="*/ 2147483647 w 21"/>
                  <a:gd name="T3" fmla="*/ 0 h 20"/>
                  <a:gd name="T4" fmla="*/ 2147483647 w 21"/>
                  <a:gd name="T5" fmla="*/ 0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w 21"/>
                  <a:gd name="T11" fmla="*/ 2147483647 h 20"/>
                  <a:gd name="T12" fmla="*/ 0 w 21"/>
                  <a:gd name="T13" fmla="*/ 2147483647 h 20"/>
                  <a:gd name="T14" fmla="*/ 0 w 21"/>
                  <a:gd name="T15" fmla="*/ 2147483647 h 20"/>
                  <a:gd name="T16" fmla="*/ 0 w 21"/>
                  <a:gd name="T17" fmla="*/ 2147483647 h 20"/>
                  <a:gd name="T18" fmla="*/ 0 w 21"/>
                  <a:gd name="T19" fmla="*/ 2147483647 h 20"/>
                  <a:gd name="T20" fmla="*/ 2147483647 w 21"/>
                  <a:gd name="T21" fmla="*/ 2147483647 h 20"/>
                  <a:gd name="T22" fmla="*/ 2147483647 w 21"/>
                  <a:gd name="T23" fmla="*/ 2147483647 h 20"/>
                  <a:gd name="T24" fmla="*/ 2147483647 w 21"/>
                  <a:gd name="T25" fmla="*/ 2147483647 h 20"/>
                  <a:gd name="T26" fmla="*/ 2147483647 w 21"/>
                  <a:gd name="T27" fmla="*/ 2147483647 h 20"/>
                  <a:gd name="T28" fmla="*/ 2147483647 w 21"/>
                  <a:gd name="T29" fmla="*/ 2147483647 h 20"/>
                  <a:gd name="T30" fmla="*/ 2147483647 w 21"/>
                  <a:gd name="T31" fmla="*/ 2147483647 h 20"/>
                  <a:gd name="T32" fmla="*/ 2147483647 w 21"/>
                  <a:gd name="T33" fmla="*/ 2147483647 h 20"/>
                  <a:gd name="T34" fmla="*/ 2147483647 w 21"/>
                  <a:gd name="T35" fmla="*/ 2147483647 h 20"/>
                  <a:gd name="T36" fmla="*/ 2147483647 w 21"/>
                  <a:gd name="T37" fmla="*/ 2147483647 h 20"/>
                  <a:gd name="T38" fmla="*/ 2147483647 w 21"/>
                  <a:gd name="T39" fmla="*/ 2147483647 h 20"/>
                  <a:gd name="T40" fmla="*/ 2147483647 w 21"/>
                  <a:gd name="T41" fmla="*/ 2147483647 h 20"/>
                  <a:gd name="T42" fmla="*/ 2147483647 w 21"/>
                  <a:gd name="T43" fmla="*/ 2147483647 h 20"/>
                  <a:gd name="T44" fmla="*/ 2147483647 w 21"/>
                  <a:gd name="T45" fmla="*/ 2147483647 h 20"/>
                  <a:gd name="T46" fmla="*/ 2147483647 w 21"/>
                  <a:gd name="T47" fmla="*/ 2147483647 h 20"/>
                  <a:gd name="T48" fmla="*/ 2147483647 w 21"/>
                  <a:gd name="T49" fmla="*/ 2147483647 h 20"/>
                  <a:gd name="T50" fmla="*/ 2147483647 w 21"/>
                  <a:gd name="T51" fmla="*/ 2147483647 h 20"/>
                  <a:gd name="T52" fmla="*/ 2147483647 w 21"/>
                  <a:gd name="T53" fmla="*/ 0 h 20"/>
                  <a:gd name="T54" fmla="*/ 2147483647 w 21"/>
                  <a:gd name="T55" fmla="*/ 0 h 20"/>
                  <a:gd name="T56" fmla="*/ 2147483647 w 21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1"/>
                  <a:gd name="T88" fmla="*/ 0 h 20"/>
                  <a:gd name="T89" fmla="*/ 21 w 21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1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9" y="20"/>
                    </a:lnTo>
                    <a:lnTo>
                      <a:pt x="15" y="20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4" name="Line 714"/>
              <p:cNvSpPr>
                <a:spLocks noChangeShapeType="1"/>
              </p:cNvSpPr>
              <p:nvPr/>
            </p:nvSpPr>
            <p:spPr bwMode="auto">
              <a:xfrm>
                <a:off x="5630863" y="2325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5" name="Freeform 715"/>
              <p:cNvSpPr>
                <a:spLocks/>
              </p:cNvSpPr>
              <p:nvPr/>
            </p:nvSpPr>
            <p:spPr bwMode="auto">
              <a:xfrm>
                <a:off x="5626100" y="2325688"/>
                <a:ext cx="12700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2147483647 h 20"/>
                  <a:gd name="T8" fmla="*/ 2147483647 w 37"/>
                  <a:gd name="T9" fmla="*/ 2147483647 h 20"/>
                  <a:gd name="T10" fmla="*/ 2147483647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2147483647 w 37"/>
                  <a:gd name="T19" fmla="*/ 2147483647 h 20"/>
                  <a:gd name="T20" fmla="*/ 2147483647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9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1" y="17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9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6" name="Line 716"/>
              <p:cNvSpPr>
                <a:spLocks noChangeShapeType="1"/>
              </p:cNvSpPr>
              <p:nvPr/>
            </p:nvSpPr>
            <p:spPr bwMode="auto">
              <a:xfrm>
                <a:off x="5635625" y="2325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7" name="Freeform 717"/>
              <p:cNvSpPr>
                <a:spLocks/>
              </p:cNvSpPr>
              <p:nvPr/>
            </p:nvSpPr>
            <p:spPr bwMode="auto">
              <a:xfrm>
                <a:off x="5632450" y="2325688"/>
                <a:ext cx="38100" cy="6350"/>
              </a:xfrm>
              <a:custGeom>
                <a:avLst/>
                <a:gdLst>
                  <a:gd name="T0" fmla="*/ 2147483647 w 119"/>
                  <a:gd name="T1" fmla="*/ 0 h 20"/>
                  <a:gd name="T2" fmla="*/ 2147483647 w 119"/>
                  <a:gd name="T3" fmla="*/ 0 h 20"/>
                  <a:gd name="T4" fmla="*/ 2147483647 w 119"/>
                  <a:gd name="T5" fmla="*/ 0 h 20"/>
                  <a:gd name="T6" fmla="*/ 2147483647 w 119"/>
                  <a:gd name="T7" fmla="*/ 2147483647 h 20"/>
                  <a:gd name="T8" fmla="*/ 0 w 119"/>
                  <a:gd name="T9" fmla="*/ 2147483647 h 20"/>
                  <a:gd name="T10" fmla="*/ 0 w 119"/>
                  <a:gd name="T11" fmla="*/ 2147483647 h 20"/>
                  <a:gd name="T12" fmla="*/ 0 w 119"/>
                  <a:gd name="T13" fmla="*/ 2147483647 h 20"/>
                  <a:gd name="T14" fmla="*/ 0 w 119"/>
                  <a:gd name="T15" fmla="*/ 2147483647 h 20"/>
                  <a:gd name="T16" fmla="*/ 0 w 119"/>
                  <a:gd name="T17" fmla="*/ 2147483647 h 20"/>
                  <a:gd name="T18" fmla="*/ 0 w 119"/>
                  <a:gd name="T19" fmla="*/ 2147483647 h 20"/>
                  <a:gd name="T20" fmla="*/ 0 w 119"/>
                  <a:gd name="T21" fmla="*/ 2147483647 h 20"/>
                  <a:gd name="T22" fmla="*/ 2147483647 w 119"/>
                  <a:gd name="T23" fmla="*/ 2147483647 h 20"/>
                  <a:gd name="T24" fmla="*/ 2147483647 w 119"/>
                  <a:gd name="T25" fmla="*/ 2147483647 h 20"/>
                  <a:gd name="T26" fmla="*/ 2147483647 w 119"/>
                  <a:gd name="T27" fmla="*/ 2147483647 h 20"/>
                  <a:gd name="T28" fmla="*/ 2147483647 w 119"/>
                  <a:gd name="T29" fmla="*/ 2147483647 h 20"/>
                  <a:gd name="T30" fmla="*/ 2147483647 w 119"/>
                  <a:gd name="T31" fmla="*/ 2147483647 h 20"/>
                  <a:gd name="T32" fmla="*/ 2147483647 w 119"/>
                  <a:gd name="T33" fmla="*/ 2147483647 h 20"/>
                  <a:gd name="T34" fmla="*/ 2147483647 w 119"/>
                  <a:gd name="T35" fmla="*/ 2147483647 h 20"/>
                  <a:gd name="T36" fmla="*/ 2147483647 w 119"/>
                  <a:gd name="T37" fmla="*/ 2147483647 h 20"/>
                  <a:gd name="T38" fmla="*/ 2147483647 w 119"/>
                  <a:gd name="T39" fmla="*/ 2147483647 h 20"/>
                  <a:gd name="T40" fmla="*/ 2147483647 w 119"/>
                  <a:gd name="T41" fmla="*/ 2147483647 h 20"/>
                  <a:gd name="T42" fmla="*/ 2147483647 w 119"/>
                  <a:gd name="T43" fmla="*/ 2147483647 h 20"/>
                  <a:gd name="T44" fmla="*/ 2147483647 w 119"/>
                  <a:gd name="T45" fmla="*/ 2147483647 h 20"/>
                  <a:gd name="T46" fmla="*/ 2147483647 w 119"/>
                  <a:gd name="T47" fmla="*/ 2147483647 h 20"/>
                  <a:gd name="T48" fmla="*/ 2147483647 w 119"/>
                  <a:gd name="T49" fmla="*/ 2147483647 h 20"/>
                  <a:gd name="T50" fmla="*/ 2147483647 w 119"/>
                  <a:gd name="T51" fmla="*/ 2147483647 h 20"/>
                  <a:gd name="T52" fmla="*/ 2147483647 w 119"/>
                  <a:gd name="T53" fmla="*/ 0 h 20"/>
                  <a:gd name="T54" fmla="*/ 2147483647 w 119"/>
                  <a:gd name="T55" fmla="*/ 0 h 20"/>
                  <a:gd name="T56" fmla="*/ 2147483647 w 119"/>
                  <a:gd name="T57" fmla="*/ 0 h 20"/>
                  <a:gd name="T58" fmla="*/ 2147483647 w 11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9"/>
                  <a:gd name="T91" fmla="*/ 0 h 20"/>
                  <a:gd name="T92" fmla="*/ 119 w 11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9" h="20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104" y="20"/>
                    </a:lnTo>
                    <a:lnTo>
                      <a:pt x="110" y="20"/>
                    </a:lnTo>
                    <a:lnTo>
                      <a:pt x="113" y="17"/>
                    </a:lnTo>
                    <a:lnTo>
                      <a:pt x="115" y="17"/>
                    </a:lnTo>
                    <a:lnTo>
                      <a:pt x="119" y="15"/>
                    </a:lnTo>
                    <a:lnTo>
                      <a:pt x="119" y="11"/>
                    </a:lnTo>
                    <a:lnTo>
                      <a:pt x="119" y="9"/>
                    </a:lnTo>
                    <a:lnTo>
                      <a:pt x="119" y="5"/>
                    </a:lnTo>
                    <a:lnTo>
                      <a:pt x="115" y="3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8" name="Line 718"/>
              <p:cNvSpPr>
                <a:spLocks noChangeShapeType="1"/>
              </p:cNvSpPr>
              <p:nvPr/>
            </p:nvSpPr>
            <p:spPr bwMode="auto">
              <a:xfrm>
                <a:off x="5665788" y="2325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9" name="Freeform 719"/>
              <p:cNvSpPr>
                <a:spLocks/>
              </p:cNvSpPr>
              <p:nvPr/>
            </p:nvSpPr>
            <p:spPr bwMode="auto">
              <a:xfrm>
                <a:off x="5662613" y="2325688"/>
                <a:ext cx="31750" cy="6350"/>
              </a:xfrm>
              <a:custGeom>
                <a:avLst/>
                <a:gdLst>
                  <a:gd name="T0" fmla="*/ 2147483647 w 99"/>
                  <a:gd name="T1" fmla="*/ 0 h 20"/>
                  <a:gd name="T2" fmla="*/ 2147483647 w 99"/>
                  <a:gd name="T3" fmla="*/ 0 h 20"/>
                  <a:gd name="T4" fmla="*/ 2147483647 w 99"/>
                  <a:gd name="T5" fmla="*/ 0 h 20"/>
                  <a:gd name="T6" fmla="*/ 2147483647 w 99"/>
                  <a:gd name="T7" fmla="*/ 2147483647 h 20"/>
                  <a:gd name="T8" fmla="*/ 2147483647 w 99"/>
                  <a:gd name="T9" fmla="*/ 2147483647 h 20"/>
                  <a:gd name="T10" fmla="*/ 0 w 99"/>
                  <a:gd name="T11" fmla="*/ 2147483647 h 20"/>
                  <a:gd name="T12" fmla="*/ 0 w 99"/>
                  <a:gd name="T13" fmla="*/ 2147483647 h 20"/>
                  <a:gd name="T14" fmla="*/ 0 w 99"/>
                  <a:gd name="T15" fmla="*/ 2147483647 h 20"/>
                  <a:gd name="T16" fmla="*/ 0 w 99"/>
                  <a:gd name="T17" fmla="*/ 2147483647 h 20"/>
                  <a:gd name="T18" fmla="*/ 0 w 99"/>
                  <a:gd name="T19" fmla="*/ 2147483647 h 20"/>
                  <a:gd name="T20" fmla="*/ 2147483647 w 99"/>
                  <a:gd name="T21" fmla="*/ 2147483647 h 20"/>
                  <a:gd name="T22" fmla="*/ 2147483647 w 99"/>
                  <a:gd name="T23" fmla="*/ 2147483647 h 20"/>
                  <a:gd name="T24" fmla="*/ 2147483647 w 99"/>
                  <a:gd name="T25" fmla="*/ 2147483647 h 20"/>
                  <a:gd name="T26" fmla="*/ 2147483647 w 99"/>
                  <a:gd name="T27" fmla="*/ 2147483647 h 20"/>
                  <a:gd name="T28" fmla="*/ 2147483647 w 99"/>
                  <a:gd name="T29" fmla="*/ 2147483647 h 20"/>
                  <a:gd name="T30" fmla="*/ 2147483647 w 99"/>
                  <a:gd name="T31" fmla="*/ 2147483647 h 20"/>
                  <a:gd name="T32" fmla="*/ 2147483647 w 99"/>
                  <a:gd name="T33" fmla="*/ 2147483647 h 20"/>
                  <a:gd name="T34" fmla="*/ 2147483647 w 99"/>
                  <a:gd name="T35" fmla="*/ 2147483647 h 20"/>
                  <a:gd name="T36" fmla="*/ 2147483647 w 99"/>
                  <a:gd name="T37" fmla="*/ 2147483647 h 20"/>
                  <a:gd name="T38" fmla="*/ 2147483647 w 99"/>
                  <a:gd name="T39" fmla="*/ 2147483647 h 20"/>
                  <a:gd name="T40" fmla="*/ 2147483647 w 99"/>
                  <a:gd name="T41" fmla="*/ 2147483647 h 20"/>
                  <a:gd name="T42" fmla="*/ 2147483647 w 99"/>
                  <a:gd name="T43" fmla="*/ 2147483647 h 20"/>
                  <a:gd name="T44" fmla="*/ 2147483647 w 99"/>
                  <a:gd name="T45" fmla="*/ 2147483647 h 20"/>
                  <a:gd name="T46" fmla="*/ 2147483647 w 99"/>
                  <a:gd name="T47" fmla="*/ 2147483647 h 20"/>
                  <a:gd name="T48" fmla="*/ 2147483647 w 99"/>
                  <a:gd name="T49" fmla="*/ 2147483647 h 20"/>
                  <a:gd name="T50" fmla="*/ 2147483647 w 99"/>
                  <a:gd name="T51" fmla="*/ 2147483647 h 20"/>
                  <a:gd name="T52" fmla="*/ 2147483647 w 99"/>
                  <a:gd name="T53" fmla="*/ 0 h 20"/>
                  <a:gd name="T54" fmla="*/ 2147483647 w 99"/>
                  <a:gd name="T55" fmla="*/ 0 h 20"/>
                  <a:gd name="T56" fmla="*/ 2147483647 w 99"/>
                  <a:gd name="T57" fmla="*/ 0 h 20"/>
                  <a:gd name="T58" fmla="*/ 2147483647 w 9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9"/>
                  <a:gd name="T91" fmla="*/ 0 h 20"/>
                  <a:gd name="T92" fmla="*/ 99 w 9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9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20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93" y="17"/>
                    </a:lnTo>
                    <a:lnTo>
                      <a:pt x="95" y="17"/>
                    </a:lnTo>
                    <a:lnTo>
                      <a:pt x="99" y="15"/>
                    </a:lnTo>
                    <a:lnTo>
                      <a:pt x="99" y="11"/>
                    </a:lnTo>
                    <a:lnTo>
                      <a:pt x="99" y="9"/>
                    </a:lnTo>
                    <a:lnTo>
                      <a:pt x="99" y="5"/>
                    </a:lnTo>
                    <a:lnTo>
                      <a:pt x="95" y="3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0" name="Line 720"/>
              <p:cNvSpPr>
                <a:spLocks noChangeShapeType="1"/>
              </p:cNvSpPr>
              <p:nvPr/>
            </p:nvSpPr>
            <p:spPr bwMode="auto">
              <a:xfrm>
                <a:off x="5691188" y="2325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1" name="Freeform 721"/>
              <p:cNvSpPr>
                <a:spLocks/>
              </p:cNvSpPr>
              <p:nvPr/>
            </p:nvSpPr>
            <p:spPr bwMode="auto">
              <a:xfrm>
                <a:off x="5688013" y="2325688"/>
                <a:ext cx="12700" cy="6350"/>
              </a:xfrm>
              <a:custGeom>
                <a:avLst/>
                <a:gdLst>
                  <a:gd name="T0" fmla="*/ 2147483647 w 40"/>
                  <a:gd name="T1" fmla="*/ 0 h 20"/>
                  <a:gd name="T2" fmla="*/ 2147483647 w 40"/>
                  <a:gd name="T3" fmla="*/ 0 h 20"/>
                  <a:gd name="T4" fmla="*/ 2147483647 w 40"/>
                  <a:gd name="T5" fmla="*/ 0 h 20"/>
                  <a:gd name="T6" fmla="*/ 2147483647 w 40"/>
                  <a:gd name="T7" fmla="*/ 2147483647 h 20"/>
                  <a:gd name="T8" fmla="*/ 2147483647 w 40"/>
                  <a:gd name="T9" fmla="*/ 2147483647 h 20"/>
                  <a:gd name="T10" fmla="*/ 0 w 40"/>
                  <a:gd name="T11" fmla="*/ 2147483647 h 20"/>
                  <a:gd name="T12" fmla="*/ 0 w 40"/>
                  <a:gd name="T13" fmla="*/ 2147483647 h 20"/>
                  <a:gd name="T14" fmla="*/ 0 w 40"/>
                  <a:gd name="T15" fmla="*/ 2147483647 h 20"/>
                  <a:gd name="T16" fmla="*/ 0 w 40"/>
                  <a:gd name="T17" fmla="*/ 2147483647 h 20"/>
                  <a:gd name="T18" fmla="*/ 0 w 40"/>
                  <a:gd name="T19" fmla="*/ 2147483647 h 20"/>
                  <a:gd name="T20" fmla="*/ 2147483647 w 40"/>
                  <a:gd name="T21" fmla="*/ 2147483647 h 20"/>
                  <a:gd name="T22" fmla="*/ 2147483647 w 40"/>
                  <a:gd name="T23" fmla="*/ 2147483647 h 20"/>
                  <a:gd name="T24" fmla="*/ 2147483647 w 40"/>
                  <a:gd name="T25" fmla="*/ 2147483647 h 20"/>
                  <a:gd name="T26" fmla="*/ 2147483647 w 40"/>
                  <a:gd name="T27" fmla="*/ 2147483647 h 20"/>
                  <a:gd name="T28" fmla="*/ 2147483647 w 40"/>
                  <a:gd name="T29" fmla="*/ 2147483647 h 20"/>
                  <a:gd name="T30" fmla="*/ 2147483647 w 40"/>
                  <a:gd name="T31" fmla="*/ 2147483647 h 20"/>
                  <a:gd name="T32" fmla="*/ 2147483647 w 40"/>
                  <a:gd name="T33" fmla="*/ 2147483647 h 20"/>
                  <a:gd name="T34" fmla="*/ 2147483647 w 40"/>
                  <a:gd name="T35" fmla="*/ 2147483647 h 20"/>
                  <a:gd name="T36" fmla="*/ 2147483647 w 40"/>
                  <a:gd name="T37" fmla="*/ 2147483647 h 20"/>
                  <a:gd name="T38" fmla="*/ 2147483647 w 40"/>
                  <a:gd name="T39" fmla="*/ 2147483647 h 20"/>
                  <a:gd name="T40" fmla="*/ 2147483647 w 40"/>
                  <a:gd name="T41" fmla="*/ 2147483647 h 20"/>
                  <a:gd name="T42" fmla="*/ 2147483647 w 40"/>
                  <a:gd name="T43" fmla="*/ 2147483647 h 20"/>
                  <a:gd name="T44" fmla="*/ 2147483647 w 40"/>
                  <a:gd name="T45" fmla="*/ 2147483647 h 20"/>
                  <a:gd name="T46" fmla="*/ 2147483647 w 40"/>
                  <a:gd name="T47" fmla="*/ 2147483647 h 20"/>
                  <a:gd name="T48" fmla="*/ 2147483647 w 40"/>
                  <a:gd name="T49" fmla="*/ 2147483647 h 20"/>
                  <a:gd name="T50" fmla="*/ 2147483647 w 40"/>
                  <a:gd name="T51" fmla="*/ 2147483647 h 20"/>
                  <a:gd name="T52" fmla="*/ 2147483647 w 40"/>
                  <a:gd name="T53" fmla="*/ 0 h 20"/>
                  <a:gd name="T54" fmla="*/ 2147483647 w 40"/>
                  <a:gd name="T55" fmla="*/ 0 h 20"/>
                  <a:gd name="T56" fmla="*/ 2147483647 w 40"/>
                  <a:gd name="T57" fmla="*/ 0 h 20"/>
                  <a:gd name="T58" fmla="*/ 2147483647 w 4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0"/>
                  <a:gd name="T91" fmla="*/ 0 h 20"/>
                  <a:gd name="T92" fmla="*/ 40 w 4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0" h="20">
                    <a:moveTo>
                      <a:pt x="9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9" y="20"/>
                    </a:lnTo>
                    <a:lnTo>
                      <a:pt x="29" y="20"/>
                    </a:lnTo>
                    <a:lnTo>
                      <a:pt x="32" y="20"/>
                    </a:lnTo>
                    <a:lnTo>
                      <a:pt x="34" y="17"/>
                    </a:lnTo>
                    <a:lnTo>
                      <a:pt x="38" y="17"/>
                    </a:lnTo>
                    <a:lnTo>
                      <a:pt x="40" y="15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5"/>
                    </a:lnTo>
                    <a:lnTo>
                      <a:pt x="38" y="3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2" name="Line 722"/>
              <p:cNvSpPr>
                <a:spLocks noChangeShapeType="1"/>
              </p:cNvSpPr>
              <p:nvPr/>
            </p:nvSpPr>
            <p:spPr bwMode="auto">
              <a:xfrm>
                <a:off x="5697538" y="2325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3" name="Freeform 723"/>
              <p:cNvSpPr>
                <a:spLocks/>
              </p:cNvSpPr>
              <p:nvPr/>
            </p:nvSpPr>
            <p:spPr bwMode="auto">
              <a:xfrm>
                <a:off x="5694363" y="2325688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2147483647 w 2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0"/>
                  <a:gd name="T92" fmla="*/ 23 w 2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0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4" name="Line 724"/>
              <p:cNvSpPr>
                <a:spLocks noChangeShapeType="1"/>
              </p:cNvSpPr>
              <p:nvPr/>
            </p:nvSpPr>
            <p:spPr bwMode="auto">
              <a:xfrm>
                <a:off x="5699125" y="2325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5" name="Freeform 725"/>
              <p:cNvSpPr>
                <a:spLocks/>
              </p:cNvSpPr>
              <p:nvPr/>
            </p:nvSpPr>
            <p:spPr bwMode="auto">
              <a:xfrm>
                <a:off x="5695950" y="2325688"/>
                <a:ext cx="12700" cy="6350"/>
              </a:xfrm>
              <a:custGeom>
                <a:avLst/>
                <a:gdLst>
                  <a:gd name="T0" fmla="*/ 2147483647 w 40"/>
                  <a:gd name="T1" fmla="*/ 0 h 20"/>
                  <a:gd name="T2" fmla="*/ 2147483647 w 40"/>
                  <a:gd name="T3" fmla="*/ 0 h 20"/>
                  <a:gd name="T4" fmla="*/ 2147483647 w 40"/>
                  <a:gd name="T5" fmla="*/ 0 h 20"/>
                  <a:gd name="T6" fmla="*/ 2147483647 w 40"/>
                  <a:gd name="T7" fmla="*/ 2147483647 h 20"/>
                  <a:gd name="T8" fmla="*/ 2147483647 w 40"/>
                  <a:gd name="T9" fmla="*/ 2147483647 h 20"/>
                  <a:gd name="T10" fmla="*/ 0 w 40"/>
                  <a:gd name="T11" fmla="*/ 2147483647 h 20"/>
                  <a:gd name="T12" fmla="*/ 0 w 40"/>
                  <a:gd name="T13" fmla="*/ 2147483647 h 20"/>
                  <a:gd name="T14" fmla="*/ 0 w 40"/>
                  <a:gd name="T15" fmla="*/ 2147483647 h 20"/>
                  <a:gd name="T16" fmla="*/ 0 w 40"/>
                  <a:gd name="T17" fmla="*/ 2147483647 h 20"/>
                  <a:gd name="T18" fmla="*/ 0 w 40"/>
                  <a:gd name="T19" fmla="*/ 2147483647 h 20"/>
                  <a:gd name="T20" fmla="*/ 2147483647 w 40"/>
                  <a:gd name="T21" fmla="*/ 2147483647 h 20"/>
                  <a:gd name="T22" fmla="*/ 2147483647 w 40"/>
                  <a:gd name="T23" fmla="*/ 2147483647 h 20"/>
                  <a:gd name="T24" fmla="*/ 2147483647 w 40"/>
                  <a:gd name="T25" fmla="*/ 2147483647 h 20"/>
                  <a:gd name="T26" fmla="*/ 2147483647 w 40"/>
                  <a:gd name="T27" fmla="*/ 2147483647 h 20"/>
                  <a:gd name="T28" fmla="*/ 2147483647 w 40"/>
                  <a:gd name="T29" fmla="*/ 2147483647 h 20"/>
                  <a:gd name="T30" fmla="*/ 2147483647 w 40"/>
                  <a:gd name="T31" fmla="*/ 2147483647 h 20"/>
                  <a:gd name="T32" fmla="*/ 2147483647 w 40"/>
                  <a:gd name="T33" fmla="*/ 2147483647 h 20"/>
                  <a:gd name="T34" fmla="*/ 2147483647 w 40"/>
                  <a:gd name="T35" fmla="*/ 2147483647 h 20"/>
                  <a:gd name="T36" fmla="*/ 2147483647 w 40"/>
                  <a:gd name="T37" fmla="*/ 2147483647 h 20"/>
                  <a:gd name="T38" fmla="*/ 2147483647 w 40"/>
                  <a:gd name="T39" fmla="*/ 2147483647 h 20"/>
                  <a:gd name="T40" fmla="*/ 2147483647 w 40"/>
                  <a:gd name="T41" fmla="*/ 2147483647 h 20"/>
                  <a:gd name="T42" fmla="*/ 2147483647 w 40"/>
                  <a:gd name="T43" fmla="*/ 2147483647 h 20"/>
                  <a:gd name="T44" fmla="*/ 2147483647 w 40"/>
                  <a:gd name="T45" fmla="*/ 2147483647 h 20"/>
                  <a:gd name="T46" fmla="*/ 2147483647 w 40"/>
                  <a:gd name="T47" fmla="*/ 2147483647 h 20"/>
                  <a:gd name="T48" fmla="*/ 2147483647 w 40"/>
                  <a:gd name="T49" fmla="*/ 2147483647 h 20"/>
                  <a:gd name="T50" fmla="*/ 2147483647 w 40"/>
                  <a:gd name="T51" fmla="*/ 2147483647 h 20"/>
                  <a:gd name="T52" fmla="*/ 2147483647 w 40"/>
                  <a:gd name="T53" fmla="*/ 0 h 20"/>
                  <a:gd name="T54" fmla="*/ 2147483647 w 40"/>
                  <a:gd name="T55" fmla="*/ 0 h 20"/>
                  <a:gd name="T56" fmla="*/ 2147483647 w 40"/>
                  <a:gd name="T57" fmla="*/ 0 h 20"/>
                  <a:gd name="T58" fmla="*/ 2147483647 w 4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0"/>
                  <a:gd name="T91" fmla="*/ 0 h 20"/>
                  <a:gd name="T92" fmla="*/ 40 w 4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0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20"/>
                    </a:lnTo>
                    <a:lnTo>
                      <a:pt x="27" y="20"/>
                    </a:lnTo>
                    <a:lnTo>
                      <a:pt x="32" y="20"/>
                    </a:lnTo>
                    <a:lnTo>
                      <a:pt x="35" y="17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8" y="11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5"/>
                    </a:lnTo>
                    <a:lnTo>
                      <a:pt x="38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6" name="Line 726"/>
              <p:cNvSpPr>
                <a:spLocks noChangeShapeType="1"/>
              </p:cNvSpPr>
              <p:nvPr/>
            </p:nvSpPr>
            <p:spPr bwMode="auto">
              <a:xfrm>
                <a:off x="5708650" y="23288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7" name="Freeform 727"/>
              <p:cNvSpPr>
                <a:spLocks/>
              </p:cNvSpPr>
              <p:nvPr/>
            </p:nvSpPr>
            <p:spPr bwMode="auto">
              <a:xfrm>
                <a:off x="5702300" y="2325688"/>
                <a:ext cx="6350" cy="19050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2147483647 w 19"/>
                  <a:gd name="T11" fmla="*/ 0 h 61"/>
                  <a:gd name="T12" fmla="*/ 2147483647 w 19"/>
                  <a:gd name="T13" fmla="*/ 0 h 61"/>
                  <a:gd name="T14" fmla="*/ 2147483647 w 19"/>
                  <a:gd name="T15" fmla="*/ 0 h 61"/>
                  <a:gd name="T16" fmla="*/ 2147483647 w 19"/>
                  <a:gd name="T17" fmla="*/ 0 h 61"/>
                  <a:gd name="T18" fmla="*/ 2147483647 w 19"/>
                  <a:gd name="T19" fmla="*/ 0 h 61"/>
                  <a:gd name="T20" fmla="*/ 2147483647 w 19"/>
                  <a:gd name="T21" fmla="*/ 2147483647 h 61"/>
                  <a:gd name="T22" fmla="*/ 0 w 19"/>
                  <a:gd name="T23" fmla="*/ 2147483647 h 61"/>
                  <a:gd name="T24" fmla="*/ 0 w 19"/>
                  <a:gd name="T25" fmla="*/ 2147483647 h 61"/>
                  <a:gd name="T26" fmla="*/ 0 w 19"/>
                  <a:gd name="T27" fmla="*/ 2147483647 h 61"/>
                  <a:gd name="T28" fmla="*/ 0 w 19"/>
                  <a:gd name="T29" fmla="*/ 2147483647 h 61"/>
                  <a:gd name="T30" fmla="*/ 0 w 19"/>
                  <a:gd name="T31" fmla="*/ 2147483647 h 61"/>
                  <a:gd name="T32" fmla="*/ 0 w 19"/>
                  <a:gd name="T33" fmla="*/ 2147483647 h 61"/>
                  <a:gd name="T34" fmla="*/ 0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2147483647 h 61"/>
                  <a:gd name="T58" fmla="*/ 2147483647 w 19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61"/>
                  <a:gd name="T92" fmla="*/ 19 w 19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61">
                    <a:moveTo>
                      <a:pt x="19" y="9"/>
                    </a:moveTo>
                    <a:lnTo>
                      <a:pt x="17" y="9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2" y="58"/>
                    </a:lnTo>
                    <a:lnTo>
                      <a:pt x="6" y="58"/>
                    </a:lnTo>
                    <a:lnTo>
                      <a:pt x="8" y="61"/>
                    </a:lnTo>
                    <a:lnTo>
                      <a:pt x="11" y="58"/>
                    </a:lnTo>
                    <a:lnTo>
                      <a:pt x="14" y="58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9" y="49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8" name="Line 728"/>
              <p:cNvSpPr>
                <a:spLocks noChangeShapeType="1"/>
              </p:cNvSpPr>
              <p:nvPr/>
            </p:nvSpPr>
            <p:spPr bwMode="auto">
              <a:xfrm>
                <a:off x="5703888" y="2338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9" name="Freeform 729"/>
              <p:cNvSpPr>
                <a:spLocks/>
              </p:cNvSpPr>
              <p:nvPr/>
            </p:nvSpPr>
            <p:spPr bwMode="auto">
              <a:xfrm>
                <a:off x="5702300" y="2338388"/>
                <a:ext cx="19050" cy="4763"/>
              </a:xfrm>
              <a:custGeom>
                <a:avLst/>
                <a:gdLst>
                  <a:gd name="T0" fmla="*/ 2147483647 w 62"/>
                  <a:gd name="T1" fmla="*/ 0 h 18"/>
                  <a:gd name="T2" fmla="*/ 2147483647 w 62"/>
                  <a:gd name="T3" fmla="*/ 0 h 18"/>
                  <a:gd name="T4" fmla="*/ 2147483647 w 62"/>
                  <a:gd name="T5" fmla="*/ 0 h 18"/>
                  <a:gd name="T6" fmla="*/ 2147483647 w 62"/>
                  <a:gd name="T7" fmla="*/ 0 h 18"/>
                  <a:gd name="T8" fmla="*/ 0 w 62"/>
                  <a:gd name="T9" fmla="*/ 2147483647 h 18"/>
                  <a:gd name="T10" fmla="*/ 0 w 62"/>
                  <a:gd name="T11" fmla="*/ 2147483647 h 18"/>
                  <a:gd name="T12" fmla="*/ 0 w 62"/>
                  <a:gd name="T13" fmla="*/ 2147483647 h 18"/>
                  <a:gd name="T14" fmla="*/ 0 w 62"/>
                  <a:gd name="T15" fmla="*/ 2147483647 h 18"/>
                  <a:gd name="T16" fmla="*/ 0 w 62"/>
                  <a:gd name="T17" fmla="*/ 2147483647 h 18"/>
                  <a:gd name="T18" fmla="*/ 0 w 62"/>
                  <a:gd name="T19" fmla="*/ 2147483647 h 18"/>
                  <a:gd name="T20" fmla="*/ 0 w 62"/>
                  <a:gd name="T21" fmla="*/ 2147483647 h 18"/>
                  <a:gd name="T22" fmla="*/ 2147483647 w 62"/>
                  <a:gd name="T23" fmla="*/ 2147483647 h 18"/>
                  <a:gd name="T24" fmla="*/ 2147483647 w 62"/>
                  <a:gd name="T25" fmla="*/ 2147483647 h 18"/>
                  <a:gd name="T26" fmla="*/ 2147483647 w 62"/>
                  <a:gd name="T27" fmla="*/ 2147483647 h 18"/>
                  <a:gd name="T28" fmla="*/ 2147483647 w 62"/>
                  <a:gd name="T29" fmla="*/ 2147483647 h 18"/>
                  <a:gd name="T30" fmla="*/ 2147483647 w 62"/>
                  <a:gd name="T31" fmla="*/ 2147483647 h 18"/>
                  <a:gd name="T32" fmla="*/ 2147483647 w 62"/>
                  <a:gd name="T33" fmla="*/ 2147483647 h 18"/>
                  <a:gd name="T34" fmla="*/ 2147483647 w 62"/>
                  <a:gd name="T35" fmla="*/ 2147483647 h 18"/>
                  <a:gd name="T36" fmla="*/ 2147483647 w 62"/>
                  <a:gd name="T37" fmla="*/ 2147483647 h 18"/>
                  <a:gd name="T38" fmla="*/ 2147483647 w 62"/>
                  <a:gd name="T39" fmla="*/ 2147483647 h 18"/>
                  <a:gd name="T40" fmla="*/ 2147483647 w 62"/>
                  <a:gd name="T41" fmla="*/ 2147483647 h 18"/>
                  <a:gd name="T42" fmla="*/ 2147483647 w 62"/>
                  <a:gd name="T43" fmla="*/ 2147483647 h 18"/>
                  <a:gd name="T44" fmla="*/ 2147483647 w 62"/>
                  <a:gd name="T45" fmla="*/ 2147483647 h 18"/>
                  <a:gd name="T46" fmla="*/ 2147483647 w 62"/>
                  <a:gd name="T47" fmla="*/ 2147483647 h 18"/>
                  <a:gd name="T48" fmla="*/ 2147483647 w 62"/>
                  <a:gd name="T49" fmla="*/ 2147483647 h 18"/>
                  <a:gd name="T50" fmla="*/ 2147483647 w 62"/>
                  <a:gd name="T51" fmla="*/ 0 h 18"/>
                  <a:gd name="T52" fmla="*/ 2147483647 w 62"/>
                  <a:gd name="T53" fmla="*/ 0 h 18"/>
                  <a:gd name="T54" fmla="*/ 2147483647 w 62"/>
                  <a:gd name="T55" fmla="*/ 0 h 18"/>
                  <a:gd name="T56" fmla="*/ 2147483647 w 62"/>
                  <a:gd name="T57" fmla="*/ 0 h 18"/>
                  <a:gd name="T58" fmla="*/ 2147483647 w 62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18"/>
                  <a:gd name="T92" fmla="*/ 62 w 62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18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48" y="18"/>
                    </a:lnTo>
                    <a:lnTo>
                      <a:pt x="57" y="18"/>
                    </a:lnTo>
                    <a:lnTo>
                      <a:pt x="60" y="18"/>
                    </a:lnTo>
                    <a:lnTo>
                      <a:pt x="62" y="15"/>
                    </a:lnTo>
                    <a:lnTo>
                      <a:pt x="62" y="12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0" name="Line 730"/>
              <p:cNvSpPr>
                <a:spLocks noChangeShapeType="1"/>
              </p:cNvSpPr>
              <p:nvPr/>
            </p:nvSpPr>
            <p:spPr bwMode="auto">
              <a:xfrm>
                <a:off x="5719763" y="2338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1" name="Freeform 731"/>
              <p:cNvSpPr>
                <a:spLocks/>
              </p:cNvSpPr>
              <p:nvPr/>
            </p:nvSpPr>
            <p:spPr bwMode="auto">
              <a:xfrm>
                <a:off x="5715000" y="2338388"/>
                <a:ext cx="19050" cy="4763"/>
              </a:xfrm>
              <a:custGeom>
                <a:avLst/>
                <a:gdLst>
                  <a:gd name="T0" fmla="*/ 2147483647 w 60"/>
                  <a:gd name="T1" fmla="*/ 0 h 18"/>
                  <a:gd name="T2" fmla="*/ 2147483647 w 60"/>
                  <a:gd name="T3" fmla="*/ 0 h 18"/>
                  <a:gd name="T4" fmla="*/ 2147483647 w 60"/>
                  <a:gd name="T5" fmla="*/ 0 h 18"/>
                  <a:gd name="T6" fmla="*/ 2147483647 w 60"/>
                  <a:gd name="T7" fmla="*/ 0 h 18"/>
                  <a:gd name="T8" fmla="*/ 2147483647 w 60"/>
                  <a:gd name="T9" fmla="*/ 2147483647 h 18"/>
                  <a:gd name="T10" fmla="*/ 2147483647 w 60"/>
                  <a:gd name="T11" fmla="*/ 2147483647 h 18"/>
                  <a:gd name="T12" fmla="*/ 0 w 60"/>
                  <a:gd name="T13" fmla="*/ 2147483647 h 18"/>
                  <a:gd name="T14" fmla="*/ 0 w 60"/>
                  <a:gd name="T15" fmla="*/ 2147483647 h 18"/>
                  <a:gd name="T16" fmla="*/ 0 w 60"/>
                  <a:gd name="T17" fmla="*/ 2147483647 h 18"/>
                  <a:gd name="T18" fmla="*/ 2147483647 w 60"/>
                  <a:gd name="T19" fmla="*/ 2147483647 h 18"/>
                  <a:gd name="T20" fmla="*/ 2147483647 w 60"/>
                  <a:gd name="T21" fmla="*/ 2147483647 h 18"/>
                  <a:gd name="T22" fmla="*/ 2147483647 w 60"/>
                  <a:gd name="T23" fmla="*/ 2147483647 h 18"/>
                  <a:gd name="T24" fmla="*/ 2147483647 w 60"/>
                  <a:gd name="T25" fmla="*/ 2147483647 h 18"/>
                  <a:gd name="T26" fmla="*/ 2147483647 w 60"/>
                  <a:gd name="T27" fmla="*/ 2147483647 h 18"/>
                  <a:gd name="T28" fmla="*/ 2147483647 w 60"/>
                  <a:gd name="T29" fmla="*/ 2147483647 h 18"/>
                  <a:gd name="T30" fmla="*/ 2147483647 w 60"/>
                  <a:gd name="T31" fmla="*/ 2147483647 h 18"/>
                  <a:gd name="T32" fmla="*/ 2147483647 w 60"/>
                  <a:gd name="T33" fmla="*/ 2147483647 h 18"/>
                  <a:gd name="T34" fmla="*/ 2147483647 w 60"/>
                  <a:gd name="T35" fmla="*/ 2147483647 h 18"/>
                  <a:gd name="T36" fmla="*/ 2147483647 w 60"/>
                  <a:gd name="T37" fmla="*/ 2147483647 h 18"/>
                  <a:gd name="T38" fmla="*/ 2147483647 w 60"/>
                  <a:gd name="T39" fmla="*/ 2147483647 h 18"/>
                  <a:gd name="T40" fmla="*/ 2147483647 w 60"/>
                  <a:gd name="T41" fmla="*/ 2147483647 h 18"/>
                  <a:gd name="T42" fmla="*/ 2147483647 w 60"/>
                  <a:gd name="T43" fmla="*/ 2147483647 h 18"/>
                  <a:gd name="T44" fmla="*/ 2147483647 w 60"/>
                  <a:gd name="T45" fmla="*/ 2147483647 h 18"/>
                  <a:gd name="T46" fmla="*/ 2147483647 w 60"/>
                  <a:gd name="T47" fmla="*/ 2147483647 h 18"/>
                  <a:gd name="T48" fmla="*/ 2147483647 w 60"/>
                  <a:gd name="T49" fmla="*/ 2147483647 h 18"/>
                  <a:gd name="T50" fmla="*/ 2147483647 w 60"/>
                  <a:gd name="T51" fmla="*/ 0 h 18"/>
                  <a:gd name="T52" fmla="*/ 2147483647 w 60"/>
                  <a:gd name="T53" fmla="*/ 0 h 18"/>
                  <a:gd name="T54" fmla="*/ 2147483647 w 60"/>
                  <a:gd name="T55" fmla="*/ 0 h 18"/>
                  <a:gd name="T56" fmla="*/ 2147483647 w 60"/>
                  <a:gd name="T57" fmla="*/ 0 h 18"/>
                  <a:gd name="T58" fmla="*/ 2147483647 w 60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18"/>
                  <a:gd name="T92" fmla="*/ 60 w 60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18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46" y="18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8" y="15"/>
                    </a:lnTo>
                    <a:lnTo>
                      <a:pt x="58" y="12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2" name="Line 732"/>
              <p:cNvSpPr>
                <a:spLocks noChangeShapeType="1"/>
              </p:cNvSpPr>
              <p:nvPr/>
            </p:nvSpPr>
            <p:spPr bwMode="auto">
              <a:xfrm>
                <a:off x="5730875" y="2338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3" name="Freeform 733"/>
              <p:cNvSpPr>
                <a:spLocks/>
              </p:cNvSpPr>
              <p:nvPr/>
            </p:nvSpPr>
            <p:spPr bwMode="auto">
              <a:xfrm>
                <a:off x="5727700" y="2338388"/>
                <a:ext cx="15875" cy="4763"/>
              </a:xfrm>
              <a:custGeom>
                <a:avLst/>
                <a:gdLst>
                  <a:gd name="T0" fmla="*/ 2147483647 w 49"/>
                  <a:gd name="T1" fmla="*/ 0 h 18"/>
                  <a:gd name="T2" fmla="*/ 2147483647 w 49"/>
                  <a:gd name="T3" fmla="*/ 0 h 18"/>
                  <a:gd name="T4" fmla="*/ 2147483647 w 49"/>
                  <a:gd name="T5" fmla="*/ 0 h 18"/>
                  <a:gd name="T6" fmla="*/ 2147483647 w 49"/>
                  <a:gd name="T7" fmla="*/ 0 h 18"/>
                  <a:gd name="T8" fmla="*/ 0 w 49"/>
                  <a:gd name="T9" fmla="*/ 2147483647 h 18"/>
                  <a:gd name="T10" fmla="*/ 0 w 49"/>
                  <a:gd name="T11" fmla="*/ 2147483647 h 18"/>
                  <a:gd name="T12" fmla="*/ 0 w 49"/>
                  <a:gd name="T13" fmla="*/ 2147483647 h 18"/>
                  <a:gd name="T14" fmla="*/ 0 w 49"/>
                  <a:gd name="T15" fmla="*/ 2147483647 h 18"/>
                  <a:gd name="T16" fmla="*/ 0 w 49"/>
                  <a:gd name="T17" fmla="*/ 2147483647 h 18"/>
                  <a:gd name="T18" fmla="*/ 0 w 49"/>
                  <a:gd name="T19" fmla="*/ 2147483647 h 18"/>
                  <a:gd name="T20" fmla="*/ 0 w 49"/>
                  <a:gd name="T21" fmla="*/ 2147483647 h 18"/>
                  <a:gd name="T22" fmla="*/ 2147483647 w 49"/>
                  <a:gd name="T23" fmla="*/ 2147483647 h 18"/>
                  <a:gd name="T24" fmla="*/ 2147483647 w 49"/>
                  <a:gd name="T25" fmla="*/ 2147483647 h 18"/>
                  <a:gd name="T26" fmla="*/ 2147483647 w 49"/>
                  <a:gd name="T27" fmla="*/ 2147483647 h 18"/>
                  <a:gd name="T28" fmla="*/ 2147483647 w 49"/>
                  <a:gd name="T29" fmla="*/ 2147483647 h 18"/>
                  <a:gd name="T30" fmla="*/ 2147483647 w 49"/>
                  <a:gd name="T31" fmla="*/ 2147483647 h 18"/>
                  <a:gd name="T32" fmla="*/ 2147483647 w 49"/>
                  <a:gd name="T33" fmla="*/ 2147483647 h 18"/>
                  <a:gd name="T34" fmla="*/ 2147483647 w 49"/>
                  <a:gd name="T35" fmla="*/ 2147483647 h 18"/>
                  <a:gd name="T36" fmla="*/ 2147483647 w 49"/>
                  <a:gd name="T37" fmla="*/ 2147483647 h 18"/>
                  <a:gd name="T38" fmla="*/ 2147483647 w 49"/>
                  <a:gd name="T39" fmla="*/ 2147483647 h 18"/>
                  <a:gd name="T40" fmla="*/ 2147483647 w 49"/>
                  <a:gd name="T41" fmla="*/ 2147483647 h 18"/>
                  <a:gd name="T42" fmla="*/ 2147483647 w 49"/>
                  <a:gd name="T43" fmla="*/ 2147483647 h 18"/>
                  <a:gd name="T44" fmla="*/ 2147483647 w 49"/>
                  <a:gd name="T45" fmla="*/ 2147483647 h 18"/>
                  <a:gd name="T46" fmla="*/ 2147483647 w 49"/>
                  <a:gd name="T47" fmla="*/ 2147483647 h 18"/>
                  <a:gd name="T48" fmla="*/ 2147483647 w 49"/>
                  <a:gd name="T49" fmla="*/ 2147483647 h 18"/>
                  <a:gd name="T50" fmla="*/ 2147483647 w 49"/>
                  <a:gd name="T51" fmla="*/ 0 h 18"/>
                  <a:gd name="T52" fmla="*/ 2147483647 w 49"/>
                  <a:gd name="T53" fmla="*/ 0 h 18"/>
                  <a:gd name="T54" fmla="*/ 2147483647 w 49"/>
                  <a:gd name="T55" fmla="*/ 0 h 18"/>
                  <a:gd name="T56" fmla="*/ 2147483647 w 49"/>
                  <a:gd name="T57" fmla="*/ 0 h 18"/>
                  <a:gd name="T58" fmla="*/ 2147483647 w 49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18"/>
                  <a:gd name="T92" fmla="*/ 49 w 49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18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34" y="18"/>
                    </a:lnTo>
                    <a:lnTo>
                      <a:pt x="40" y="18"/>
                    </a:lnTo>
                    <a:lnTo>
                      <a:pt x="43" y="18"/>
                    </a:lnTo>
                    <a:lnTo>
                      <a:pt x="46" y="18"/>
                    </a:lnTo>
                    <a:lnTo>
                      <a:pt x="46" y="15"/>
                    </a:lnTo>
                    <a:lnTo>
                      <a:pt x="49" y="15"/>
                    </a:lnTo>
                    <a:lnTo>
                      <a:pt x="49" y="12"/>
                    </a:lnTo>
                    <a:lnTo>
                      <a:pt x="49" y="9"/>
                    </a:lnTo>
                    <a:lnTo>
                      <a:pt x="49" y="6"/>
                    </a:lnTo>
                    <a:lnTo>
                      <a:pt x="46" y="4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4" name="Line 734"/>
              <p:cNvSpPr>
                <a:spLocks noChangeShapeType="1"/>
              </p:cNvSpPr>
              <p:nvPr/>
            </p:nvSpPr>
            <p:spPr bwMode="auto">
              <a:xfrm>
                <a:off x="5740400" y="2338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5" name="Freeform 735"/>
              <p:cNvSpPr>
                <a:spLocks/>
              </p:cNvSpPr>
              <p:nvPr/>
            </p:nvSpPr>
            <p:spPr bwMode="auto">
              <a:xfrm>
                <a:off x="5737225" y="2338388"/>
                <a:ext cx="7938" cy="4763"/>
              </a:xfrm>
              <a:custGeom>
                <a:avLst/>
                <a:gdLst>
                  <a:gd name="T0" fmla="*/ 2147483647 w 26"/>
                  <a:gd name="T1" fmla="*/ 0 h 18"/>
                  <a:gd name="T2" fmla="*/ 2147483647 w 26"/>
                  <a:gd name="T3" fmla="*/ 0 h 18"/>
                  <a:gd name="T4" fmla="*/ 2147483647 w 26"/>
                  <a:gd name="T5" fmla="*/ 0 h 18"/>
                  <a:gd name="T6" fmla="*/ 2147483647 w 26"/>
                  <a:gd name="T7" fmla="*/ 0 h 18"/>
                  <a:gd name="T8" fmla="*/ 2147483647 w 26"/>
                  <a:gd name="T9" fmla="*/ 2147483647 h 18"/>
                  <a:gd name="T10" fmla="*/ 2147483647 w 26"/>
                  <a:gd name="T11" fmla="*/ 2147483647 h 18"/>
                  <a:gd name="T12" fmla="*/ 0 w 26"/>
                  <a:gd name="T13" fmla="*/ 2147483647 h 18"/>
                  <a:gd name="T14" fmla="*/ 0 w 26"/>
                  <a:gd name="T15" fmla="*/ 2147483647 h 18"/>
                  <a:gd name="T16" fmla="*/ 0 w 26"/>
                  <a:gd name="T17" fmla="*/ 2147483647 h 18"/>
                  <a:gd name="T18" fmla="*/ 2147483647 w 26"/>
                  <a:gd name="T19" fmla="*/ 2147483647 h 18"/>
                  <a:gd name="T20" fmla="*/ 2147483647 w 26"/>
                  <a:gd name="T21" fmla="*/ 2147483647 h 18"/>
                  <a:gd name="T22" fmla="*/ 2147483647 w 26"/>
                  <a:gd name="T23" fmla="*/ 2147483647 h 18"/>
                  <a:gd name="T24" fmla="*/ 2147483647 w 26"/>
                  <a:gd name="T25" fmla="*/ 2147483647 h 18"/>
                  <a:gd name="T26" fmla="*/ 2147483647 w 26"/>
                  <a:gd name="T27" fmla="*/ 2147483647 h 18"/>
                  <a:gd name="T28" fmla="*/ 2147483647 w 26"/>
                  <a:gd name="T29" fmla="*/ 2147483647 h 18"/>
                  <a:gd name="T30" fmla="*/ 2147483647 w 26"/>
                  <a:gd name="T31" fmla="*/ 2147483647 h 18"/>
                  <a:gd name="T32" fmla="*/ 2147483647 w 26"/>
                  <a:gd name="T33" fmla="*/ 2147483647 h 18"/>
                  <a:gd name="T34" fmla="*/ 2147483647 w 26"/>
                  <a:gd name="T35" fmla="*/ 2147483647 h 18"/>
                  <a:gd name="T36" fmla="*/ 2147483647 w 26"/>
                  <a:gd name="T37" fmla="*/ 2147483647 h 18"/>
                  <a:gd name="T38" fmla="*/ 2147483647 w 26"/>
                  <a:gd name="T39" fmla="*/ 2147483647 h 18"/>
                  <a:gd name="T40" fmla="*/ 2147483647 w 26"/>
                  <a:gd name="T41" fmla="*/ 2147483647 h 18"/>
                  <a:gd name="T42" fmla="*/ 2147483647 w 26"/>
                  <a:gd name="T43" fmla="*/ 2147483647 h 18"/>
                  <a:gd name="T44" fmla="*/ 2147483647 w 26"/>
                  <a:gd name="T45" fmla="*/ 2147483647 h 18"/>
                  <a:gd name="T46" fmla="*/ 2147483647 w 26"/>
                  <a:gd name="T47" fmla="*/ 2147483647 h 18"/>
                  <a:gd name="T48" fmla="*/ 2147483647 w 26"/>
                  <a:gd name="T49" fmla="*/ 2147483647 h 18"/>
                  <a:gd name="T50" fmla="*/ 2147483647 w 26"/>
                  <a:gd name="T51" fmla="*/ 0 h 18"/>
                  <a:gd name="T52" fmla="*/ 2147483647 w 26"/>
                  <a:gd name="T53" fmla="*/ 0 h 18"/>
                  <a:gd name="T54" fmla="*/ 2147483647 w 26"/>
                  <a:gd name="T55" fmla="*/ 0 h 18"/>
                  <a:gd name="T56" fmla="*/ 2147483647 w 26"/>
                  <a:gd name="T57" fmla="*/ 0 h 18"/>
                  <a:gd name="T58" fmla="*/ 2147483647 w 26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18"/>
                  <a:gd name="T92" fmla="*/ 26 w 26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18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4" y="18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5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6" name="Line 736"/>
              <p:cNvSpPr>
                <a:spLocks noChangeShapeType="1"/>
              </p:cNvSpPr>
              <p:nvPr/>
            </p:nvSpPr>
            <p:spPr bwMode="auto">
              <a:xfrm>
                <a:off x="5743575" y="2338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7" name="Freeform 737"/>
              <p:cNvSpPr>
                <a:spLocks/>
              </p:cNvSpPr>
              <p:nvPr/>
            </p:nvSpPr>
            <p:spPr bwMode="auto">
              <a:xfrm>
                <a:off x="5738813" y="2338388"/>
                <a:ext cx="14288" cy="4763"/>
              </a:xfrm>
              <a:custGeom>
                <a:avLst/>
                <a:gdLst>
                  <a:gd name="T0" fmla="*/ 2147483647 w 44"/>
                  <a:gd name="T1" fmla="*/ 0 h 18"/>
                  <a:gd name="T2" fmla="*/ 2147483647 w 44"/>
                  <a:gd name="T3" fmla="*/ 0 h 18"/>
                  <a:gd name="T4" fmla="*/ 2147483647 w 44"/>
                  <a:gd name="T5" fmla="*/ 0 h 18"/>
                  <a:gd name="T6" fmla="*/ 2147483647 w 44"/>
                  <a:gd name="T7" fmla="*/ 0 h 18"/>
                  <a:gd name="T8" fmla="*/ 2147483647 w 44"/>
                  <a:gd name="T9" fmla="*/ 2147483647 h 18"/>
                  <a:gd name="T10" fmla="*/ 2147483647 w 44"/>
                  <a:gd name="T11" fmla="*/ 2147483647 h 18"/>
                  <a:gd name="T12" fmla="*/ 0 w 44"/>
                  <a:gd name="T13" fmla="*/ 2147483647 h 18"/>
                  <a:gd name="T14" fmla="*/ 0 w 44"/>
                  <a:gd name="T15" fmla="*/ 2147483647 h 18"/>
                  <a:gd name="T16" fmla="*/ 0 w 44"/>
                  <a:gd name="T17" fmla="*/ 2147483647 h 18"/>
                  <a:gd name="T18" fmla="*/ 2147483647 w 44"/>
                  <a:gd name="T19" fmla="*/ 2147483647 h 18"/>
                  <a:gd name="T20" fmla="*/ 2147483647 w 44"/>
                  <a:gd name="T21" fmla="*/ 2147483647 h 18"/>
                  <a:gd name="T22" fmla="*/ 2147483647 w 44"/>
                  <a:gd name="T23" fmla="*/ 2147483647 h 18"/>
                  <a:gd name="T24" fmla="*/ 2147483647 w 44"/>
                  <a:gd name="T25" fmla="*/ 2147483647 h 18"/>
                  <a:gd name="T26" fmla="*/ 2147483647 w 44"/>
                  <a:gd name="T27" fmla="*/ 2147483647 h 18"/>
                  <a:gd name="T28" fmla="*/ 2147483647 w 44"/>
                  <a:gd name="T29" fmla="*/ 2147483647 h 18"/>
                  <a:gd name="T30" fmla="*/ 2147483647 w 44"/>
                  <a:gd name="T31" fmla="*/ 2147483647 h 18"/>
                  <a:gd name="T32" fmla="*/ 2147483647 w 44"/>
                  <a:gd name="T33" fmla="*/ 2147483647 h 18"/>
                  <a:gd name="T34" fmla="*/ 2147483647 w 44"/>
                  <a:gd name="T35" fmla="*/ 2147483647 h 18"/>
                  <a:gd name="T36" fmla="*/ 2147483647 w 44"/>
                  <a:gd name="T37" fmla="*/ 2147483647 h 18"/>
                  <a:gd name="T38" fmla="*/ 2147483647 w 44"/>
                  <a:gd name="T39" fmla="*/ 2147483647 h 18"/>
                  <a:gd name="T40" fmla="*/ 2147483647 w 44"/>
                  <a:gd name="T41" fmla="*/ 2147483647 h 18"/>
                  <a:gd name="T42" fmla="*/ 2147483647 w 44"/>
                  <a:gd name="T43" fmla="*/ 2147483647 h 18"/>
                  <a:gd name="T44" fmla="*/ 2147483647 w 44"/>
                  <a:gd name="T45" fmla="*/ 2147483647 h 18"/>
                  <a:gd name="T46" fmla="*/ 2147483647 w 44"/>
                  <a:gd name="T47" fmla="*/ 2147483647 h 18"/>
                  <a:gd name="T48" fmla="*/ 2147483647 w 44"/>
                  <a:gd name="T49" fmla="*/ 2147483647 h 18"/>
                  <a:gd name="T50" fmla="*/ 2147483647 w 44"/>
                  <a:gd name="T51" fmla="*/ 0 h 18"/>
                  <a:gd name="T52" fmla="*/ 2147483647 w 44"/>
                  <a:gd name="T53" fmla="*/ 0 h 18"/>
                  <a:gd name="T54" fmla="*/ 2147483647 w 44"/>
                  <a:gd name="T55" fmla="*/ 0 h 18"/>
                  <a:gd name="T56" fmla="*/ 2147483647 w 44"/>
                  <a:gd name="T57" fmla="*/ 0 h 18"/>
                  <a:gd name="T58" fmla="*/ 2147483647 w 44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4"/>
                  <a:gd name="T91" fmla="*/ 0 h 18"/>
                  <a:gd name="T92" fmla="*/ 44 w 44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4" h="18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32" y="18"/>
                    </a:lnTo>
                    <a:lnTo>
                      <a:pt x="38" y="18"/>
                    </a:lnTo>
                    <a:lnTo>
                      <a:pt x="41" y="18"/>
                    </a:lnTo>
                    <a:lnTo>
                      <a:pt x="44" y="15"/>
                    </a:lnTo>
                    <a:lnTo>
                      <a:pt x="44" y="12"/>
                    </a:lnTo>
                    <a:lnTo>
                      <a:pt x="44" y="9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8" name="Line 738"/>
              <p:cNvSpPr>
                <a:spLocks noChangeShapeType="1"/>
              </p:cNvSpPr>
              <p:nvPr/>
            </p:nvSpPr>
            <p:spPr bwMode="auto">
              <a:xfrm>
                <a:off x="5749925" y="2338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9" name="Freeform 739"/>
              <p:cNvSpPr>
                <a:spLocks/>
              </p:cNvSpPr>
              <p:nvPr/>
            </p:nvSpPr>
            <p:spPr bwMode="auto">
              <a:xfrm>
                <a:off x="5746750" y="2338388"/>
                <a:ext cx="26988" cy="4763"/>
              </a:xfrm>
              <a:custGeom>
                <a:avLst/>
                <a:gdLst>
                  <a:gd name="T0" fmla="*/ 2147483647 w 84"/>
                  <a:gd name="T1" fmla="*/ 0 h 18"/>
                  <a:gd name="T2" fmla="*/ 2147483647 w 84"/>
                  <a:gd name="T3" fmla="*/ 0 h 18"/>
                  <a:gd name="T4" fmla="*/ 2147483647 w 84"/>
                  <a:gd name="T5" fmla="*/ 0 h 18"/>
                  <a:gd name="T6" fmla="*/ 2147483647 w 84"/>
                  <a:gd name="T7" fmla="*/ 0 h 18"/>
                  <a:gd name="T8" fmla="*/ 2147483647 w 84"/>
                  <a:gd name="T9" fmla="*/ 2147483647 h 18"/>
                  <a:gd name="T10" fmla="*/ 2147483647 w 84"/>
                  <a:gd name="T11" fmla="*/ 2147483647 h 18"/>
                  <a:gd name="T12" fmla="*/ 0 w 84"/>
                  <a:gd name="T13" fmla="*/ 2147483647 h 18"/>
                  <a:gd name="T14" fmla="*/ 0 w 84"/>
                  <a:gd name="T15" fmla="*/ 2147483647 h 18"/>
                  <a:gd name="T16" fmla="*/ 0 w 84"/>
                  <a:gd name="T17" fmla="*/ 2147483647 h 18"/>
                  <a:gd name="T18" fmla="*/ 2147483647 w 84"/>
                  <a:gd name="T19" fmla="*/ 2147483647 h 18"/>
                  <a:gd name="T20" fmla="*/ 2147483647 w 84"/>
                  <a:gd name="T21" fmla="*/ 2147483647 h 18"/>
                  <a:gd name="T22" fmla="*/ 2147483647 w 84"/>
                  <a:gd name="T23" fmla="*/ 2147483647 h 18"/>
                  <a:gd name="T24" fmla="*/ 2147483647 w 84"/>
                  <a:gd name="T25" fmla="*/ 2147483647 h 18"/>
                  <a:gd name="T26" fmla="*/ 2147483647 w 84"/>
                  <a:gd name="T27" fmla="*/ 2147483647 h 18"/>
                  <a:gd name="T28" fmla="*/ 2147483647 w 84"/>
                  <a:gd name="T29" fmla="*/ 2147483647 h 18"/>
                  <a:gd name="T30" fmla="*/ 2147483647 w 84"/>
                  <a:gd name="T31" fmla="*/ 2147483647 h 18"/>
                  <a:gd name="T32" fmla="*/ 2147483647 w 84"/>
                  <a:gd name="T33" fmla="*/ 2147483647 h 18"/>
                  <a:gd name="T34" fmla="*/ 2147483647 w 84"/>
                  <a:gd name="T35" fmla="*/ 2147483647 h 18"/>
                  <a:gd name="T36" fmla="*/ 2147483647 w 84"/>
                  <a:gd name="T37" fmla="*/ 2147483647 h 18"/>
                  <a:gd name="T38" fmla="*/ 2147483647 w 84"/>
                  <a:gd name="T39" fmla="*/ 2147483647 h 18"/>
                  <a:gd name="T40" fmla="*/ 2147483647 w 84"/>
                  <a:gd name="T41" fmla="*/ 2147483647 h 18"/>
                  <a:gd name="T42" fmla="*/ 2147483647 w 84"/>
                  <a:gd name="T43" fmla="*/ 2147483647 h 18"/>
                  <a:gd name="T44" fmla="*/ 2147483647 w 84"/>
                  <a:gd name="T45" fmla="*/ 2147483647 h 18"/>
                  <a:gd name="T46" fmla="*/ 2147483647 w 84"/>
                  <a:gd name="T47" fmla="*/ 2147483647 h 18"/>
                  <a:gd name="T48" fmla="*/ 2147483647 w 84"/>
                  <a:gd name="T49" fmla="*/ 2147483647 h 18"/>
                  <a:gd name="T50" fmla="*/ 2147483647 w 84"/>
                  <a:gd name="T51" fmla="*/ 0 h 18"/>
                  <a:gd name="T52" fmla="*/ 2147483647 w 84"/>
                  <a:gd name="T53" fmla="*/ 0 h 18"/>
                  <a:gd name="T54" fmla="*/ 2147483647 w 84"/>
                  <a:gd name="T55" fmla="*/ 0 h 18"/>
                  <a:gd name="T56" fmla="*/ 2147483647 w 84"/>
                  <a:gd name="T57" fmla="*/ 0 h 18"/>
                  <a:gd name="T58" fmla="*/ 2147483647 w 84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18"/>
                  <a:gd name="T92" fmla="*/ 84 w 84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18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70" y="18"/>
                    </a:lnTo>
                    <a:lnTo>
                      <a:pt x="76" y="18"/>
                    </a:lnTo>
                    <a:lnTo>
                      <a:pt x="78" y="18"/>
                    </a:lnTo>
                    <a:lnTo>
                      <a:pt x="81" y="15"/>
                    </a:lnTo>
                    <a:lnTo>
                      <a:pt x="84" y="12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1" y="6"/>
                    </a:lnTo>
                    <a:lnTo>
                      <a:pt x="81" y="4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0" name="Line 740"/>
              <p:cNvSpPr>
                <a:spLocks noChangeShapeType="1"/>
              </p:cNvSpPr>
              <p:nvPr/>
            </p:nvSpPr>
            <p:spPr bwMode="auto">
              <a:xfrm>
                <a:off x="5768975" y="2338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1" name="Freeform 741"/>
              <p:cNvSpPr>
                <a:spLocks/>
              </p:cNvSpPr>
              <p:nvPr/>
            </p:nvSpPr>
            <p:spPr bwMode="auto">
              <a:xfrm>
                <a:off x="5767388" y="2338388"/>
                <a:ext cx="65088" cy="4763"/>
              </a:xfrm>
              <a:custGeom>
                <a:avLst/>
                <a:gdLst>
                  <a:gd name="T0" fmla="*/ 2147483647 w 208"/>
                  <a:gd name="T1" fmla="*/ 0 h 18"/>
                  <a:gd name="T2" fmla="*/ 2147483647 w 208"/>
                  <a:gd name="T3" fmla="*/ 0 h 18"/>
                  <a:gd name="T4" fmla="*/ 2147483647 w 208"/>
                  <a:gd name="T5" fmla="*/ 0 h 18"/>
                  <a:gd name="T6" fmla="*/ 2147483647 w 208"/>
                  <a:gd name="T7" fmla="*/ 0 h 18"/>
                  <a:gd name="T8" fmla="*/ 0 w 208"/>
                  <a:gd name="T9" fmla="*/ 2147483647 h 18"/>
                  <a:gd name="T10" fmla="*/ 0 w 208"/>
                  <a:gd name="T11" fmla="*/ 2147483647 h 18"/>
                  <a:gd name="T12" fmla="*/ 0 w 208"/>
                  <a:gd name="T13" fmla="*/ 2147483647 h 18"/>
                  <a:gd name="T14" fmla="*/ 0 w 208"/>
                  <a:gd name="T15" fmla="*/ 2147483647 h 18"/>
                  <a:gd name="T16" fmla="*/ 0 w 208"/>
                  <a:gd name="T17" fmla="*/ 2147483647 h 18"/>
                  <a:gd name="T18" fmla="*/ 0 w 208"/>
                  <a:gd name="T19" fmla="*/ 2147483647 h 18"/>
                  <a:gd name="T20" fmla="*/ 0 w 208"/>
                  <a:gd name="T21" fmla="*/ 2147483647 h 18"/>
                  <a:gd name="T22" fmla="*/ 2147483647 w 208"/>
                  <a:gd name="T23" fmla="*/ 2147483647 h 18"/>
                  <a:gd name="T24" fmla="*/ 2147483647 w 208"/>
                  <a:gd name="T25" fmla="*/ 2147483647 h 18"/>
                  <a:gd name="T26" fmla="*/ 2147483647 w 208"/>
                  <a:gd name="T27" fmla="*/ 2147483647 h 18"/>
                  <a:gd name="T28" fmla="*/ 2147483647 w 208"/>
                  <a:gd name="T29" fmla="*/ 2147483647 h 18"/>
                  <a:gd name="T30" fmla="*/ 2147483647 w 208"/>
                  <a:gd name="T31" fmla="*/ 2147483647 h 18"/>
                  <a:gd name="T32" fmla="*/ 2147483647 w 208"/>
                  <a:gd name="T33" fmla="*/ 2147483647 h 18"/>
                  <a:gd name="T34" fmla="*/ 2147483647 w 208"/>
                  <a:gd name="T35" fmla="*/ 2147483647 h 18"/>
                  <a:gd name="T36" fmla="*/ 2147483647 w 208"/>
                  <a:gd name="T37" fmla="*/ 2147483647 h 18"/>
                  <a:gd name="T38" fmla="*/ 2147483647 w 208"/>
                  <a:gd name="T39" fmla="*/ 2147483647 h 18"/>
                  <a:gd name="T40" fmla="*/ 2147483647 w 208"/>
                  <a:gd name="T41" fmla="*/ 2147483647 h 18"/>
                  <a:gd name="T42" fmla="*/ 2147483647 w 208"/>
                  <a:gd name="T43" fmla="*/ 2147483647 h 18"/>
                  <a:gd name="T44" fmla="*/ 2147483647 w 208"/>
                  <a:gd name="T45" fmla="*/ 2147483647 h 18"/>
                  <a:gd name="T46" fmla="*/ 2147483647 w 208"/>
                  <a:gd name="T47" fmla="*/ 2147483647 h 18"/>
                  <a:gd name="T48" fmla="*/ 2147483647 w 208"/>
                  <a:gd name="T49" fmla="*/ 2147483647 h 18"/>
                  <a:gd name="T50" fmla="*/ 2147483647 w 208"/>
                  <a:gd name="T51" fmla="*/ 0 h 18"/>
                  <a:gd name="T52" fmla="*/ 2147483647 w 208"/>
                  <a:gd name="T53" fmla="*/ 0 h 18"/>
                  <a:gd name="T54" fmla="*/ 2147483647 w 208"/>
                  <a:gd name="T55" fmla="*/ 0 h 18"/>
                  <a:gd name="T56" fmla="*/ 2147483647 w 208"/>
                  <a:gd name="T57" fmla="*/ 0 h 18"/>
                  <a:gd name="T58" fmla="*/ 2147483647 w 208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8"/>
                  <a:gd name="T91" fmla="*/ 0 h 18"/>
                  <a:gd name="T92" fmla="*/ 208 w 208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8" h="18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193" y="18"/>
                    </a:lnTo>
                    <a:lnTo>
                      <a:pt x="202" y="18"/>
                    </a:lnTo>
                    <a:lnTo>
                      <a:pt x="204" y="18"/>
                    </a:lnTo>
                    <a:lnTo>
                      <a:pt x="208" y="15"/>
                    </a:lnTo>
                    <a:lnTo>
                      <a:pt x="208" y="12"/>
                    </a:lnTo>
                    <a:lnTo>
                      <a:pt x="208" y="9"/>
                    </a:lnTo>
                    <a:lnTo>
                      <a:pt x="208" y="6"/>
                    </a:lnTo>
                    <a:lnTo>
                      <a:pt x="208" y="4"/>
                    </a:lnTo>
                    <a:lnTo>
                      <a:pt x="204" y="0"/>
                    </a:lnTo>
                    <a:lnTo>
                      <a:pt x="202" y="0"/>
                    </a:lnTo>
                    <a:lnTo>
                      <a:pt x="19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2" name="Line 742"/>
              <p:cNvSpPr>
                <a:spLocks noChangeShapeType="1"/>
              </p:cNvSpPr>
              <p:nvPr/>
            </p:nvSpPr>
            <p:spPr bwMode="auto">
              <a:xfrm>
                <a:off x="5829300" y="2338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3" name="Freeform 743"/>
              <p:cNvSpPr>
                <a:spLocks/>
              </p:cNvSpPr>
              <p:nvPr/>
            </p:nvSpPr>
            <p:spPr bwMode="auto">
              <a:xfrm>
                <a:off x="5826125" y="2338388"/>
                <a:ext cx="38100" cy="4763"/>
              </a:xfrm>
              <a:custGeom>
                <a:avLst/>
                <a:gdLst>
                  <a:gd name="T0" fmla="*/ 2147483647 w 122"/>
                  <a:gd name="T1" fmla="*/ 0 h 18"/>
                  <a:gd name="T2" fmla="*/ 2147483647 w 122"/>
                  <a:gd name="T3" fmla="*/ 0 h 18"/>
                  <a:gd name="T4" fmla="*/ 2147483647 w 122"/>
                  <a:gd name="T5" fmla="*/ 0 h 18"/>
                  <a:gd name="T6" fmla="*/ 2147483647 w 122"/>
                  <a:gd name="T7" fmla="*/ 0 h 18"/>
                  <a:gd name="T8" fmla="*/ 2147483647 w 122"/>
                  <a:gd name="T9" fmla="*/ 2147483647 h 18"/>
                  <a:gd name="T10" fmla="*/ 2147483647 w 122"/>
                  <a:gd name="T11" fmla="*/ 2147483647 h 18"/>
                  <a:gd name="T12" fmla="*/ 0 w 122"/>
                  <a:gd name="T13" fmla="*/ 2147483647 h 18"/>
                  <a:gd name="T14" fmla="*/ 0 w 122"/>
                  <a:gd name="T15" fmla="*/ 2147483647 h 18"/>
                  <a:gd name="T16" fmla="*/ 0 w 122"/>
                  <a:gd name="T17" fmla="*/ 2147483647 h 18"/>
                  <a:gd name="T18" fmla="*/ 2147483647 w 122"/>
                  <a:gd name="T19" fmla="*/ 2147483647 h 18"/>
                  <a:gd name="T20" fmla="*/ 2147483647 w 122"/>
                  <a:gd name="T21" fmla="*/ 2147483647 h 18"/>
                  <a:gd name="T22" fmla="*/ 2147483647 w 122"/>
                  <a:gd name="T23" fmla="*/ 2147483647 h 18"/>
                  <a:gd name="T24" fmla="*/ 2147483647 w 122"/>
                  <a:gd name="T25" fmla="*/ 2147483647 h 18"/>
                  <a:gd name="T26" fmla="*/ 2147483647 w 122"/>
                  <a:gd name="T27" fmla="*/ 2147483647 h 18"/>
                  <a:gd name="T28" fmla="*/ 2147483647 w 122"/>
                  <a:gd name="T29" fmla="*/ 2147483647 h 18"/>
                  <a:gd name="T30" fmla="*/ 2147483647 w 122"/>
                  <a:gd name="T31" fmla="*/ 2147483647 h 18"/>
                  <a:gd name="T32" fmla="*/ 2147483647 w 122"/>
                  <a:gd name="T33" fmla="*/ 2147483647 h 18"/>
                  <a:gd name="T34" fmla="*/ 2147483647 w 122"/>
                  <a:gd name="T35" fmla="*/ 2147483647 h 18"/>
                  <a:gd name="T36" fmla="*/ 2147483647 w 122"/>
                  <a:gd name="T37" fmla="*/ 2147483647 h 18"/>
                  <a:gd name="T38" fmla="*/ 2147483647 w 122"/>
                  <a:gd name="T39" fmla="*/ 2147483647 h 18"/>
                  <a:gd name="T40" fmla="*/ 2147483647 w 122"/>
                  <a:gd name="T41" fmla="*/ 2147483647 h 18"/>
                  <a:gd name="T42" fmla="*/ 2147483647 w 122"/>
                  <a:gd name="T43" fmla="*/ 2147483647 h 18"/>
                  <a:gd name="T44" fmla="*/ 2147483647 w 122"/>
                  <a:gd name="T45" fmla="*/ 2147483647 h 18"/>
                  <a:gd name="T46" fmla="*/ 2147483647 w 122"/>
                  <a:gd name="T47" fmla="*/ 2147483647 h 18"/>
                  <a:gd name="T48" fmla="*/ 2147483647 w 122"/>
                  <a:gd name="T49" fmla="*/ 2147483647 h 18"/>
                  <a:gd name="T50" fmla="*/ 2147483647 w 122"/>
                  <a:gd name="T51" fmla="*/ 0 h 18"/>
                  <a:gd name="T52" fmla="*/ 2147483647 w 122"/>
                  <a:gd name="T53" fmla="*/ 0 h 18"/>
                  <a:gd name="T54" fmla="*/ 2147483647 w 122"/>
                  <a:gd name="T55" fmla="*/ 0 h 18"/>
                  <a:gd name="T56" fmla="*/ 2147483647 w 122"/>
                  <a:gd name="T57" fmla="*/ 0 h 18"/>
                  <a:gd name="T58" fmla="*/ 2147483647 w 122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2"/>
                  <a:gd name="T91" fmla="*/ 0 h 18"/>
                  <a:gd name="T92" fmla="*/ 122 w 122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2" h="18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107" y="18"/>
                    </a:lnTo>
                    <a:lnTo>
                      <a:pt x="112" y="18"/>
                    </a:lnTo>
                    <a:lnTo>
                      <a:pt x="116" y="18"/>
                    </a:lnTo>
                    <a:lnTo>
                      <a:pt x="118" y="18"/>
                    </a:lnTo>
                    <a:lnTo>
                      <a:pt x="118" y="15"/>
                    </a:lnTo>
                    <a:lnTo>
                      <a:pt x="122" y="15"/>
                    </a:lnTo>
                    <a:lnTo>
                      <a:pt x="122" y="12"/>
                    </a:lnTo>
                    <a:lnTo>
                      <a:pt x="122" y="9"/>
                    </a:lnTo>
                    <a:lnTo>
                      <a:pt x="122" y="6"/>
                    </a:lnTo>
                    <a:lnTo>
                      <a:pt x="118" y="4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4" name="Line 744"/>
              <p:cNvSpPr>
                <a:spLocks noChangeShapeType="1"/>
              </p:cNvSpPr>
              <p:nvPr/>
            </p:nvSpPr>
            <p:spPr bwMode="auto">
              <a:xfrm>
                <a:off x="5861050" y="2338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5" name="Freeform 745"/>
              <p:cNvSpPr>
                <a:spLocks/>
              </p:cNvSpPr>
              <p:nvPr/>
            </p:nvSpPr>
            <p:spPr bwMode="auto">
              <a:xfrm>
                <a:off x="5857875" y="2338388"/>
                <a:ext cx="42863" cy="4763"/>
              </a:xfrm>
              <a:custGeom>
                <a:avLst/>
                <a:gdLst>
                  <a:gd name="T0" fmla="*/ 2147483647 w 135"/>
                  <a:gd name="T1" fmla="*/ 0 h 18"/>
                  <a:gd name="T2" fmla="*/ 2147483647 w 135"/>
                  <a:gd name="T3" fmla="*/ 0 h 18"/>
                  <a:gd name="T4" fmla="*/ 2147483647 w 135"/>
                  <a:gd name="T5" fmla="*/ 0 h 18"/>
                  <a:gd name="T6" fmla="*/ 2147483647 w 135"/>
                  <a:gd name="T7" fmla="*/ 0 h 18"/>
                  <a:gd name="T8" fmla="*/ 2147483647 w 135"/>
                  <a:gd name="T9" fmla="*/ 2147483647 h 18"/>
                  <a:gd name="T10" fmla="*/ 2147483647 w 135"/>
                  <a:gd name="T11" fmla="*/ 2147483647 h 18"/>
                  <a:gd name="T12" fmla="*/ 0 w 135"/>
                  <a:gd name="T13" fmla="*/ 2147483647 h 18"/>
                  <a:gd name="T14" fmla="*/ 0 w 135"/>
                  <a:gd name="T15" fmla="*/ 2147483647 h 18"/>
                  <a:gd name="T16" fmla="*/ 0 w 135"/>
                  <a:gd name="T17" fmla="*/ 2147483647 h 18"/>
                  <a:gd name="T18" fmla="*/ 2147483647 w 135"/>
                  <a:gd name="T19" fmla="*/ 2147483647 h 18"/>
                  <a:gd name="T20" fmla="*/ 2147483647 w 135"/>
                  <a:gd name="T21" fmla="*/ 2147483647 h 18"/>
                  <a:gd name="T22" fmla="*/ 2147483647 w 135"/>
                  <a:gd name="T23" fmla="*/ 2147483647 h 18"/>
                  <a:gd name="T24" fmla="*/ 2147483647 w 135"/>
                  <a:gd name="T25" fmla="*/ 2147483647 h 18"/>
                  <a:gd name="T26" fmla="*/ 2147483647 w 135"/>
                  <a:gd name="T27" fmla="*/ 2147483647 h 18"/>
                  <a:gd name="T28" fmla="*/ 2147483647 w 135"/>
                  <a:gd name="T29" fmla="*/ 2147483647 h 18"/>
                  <a:gd name="T30" fmla="*/ 2147483647 w 135"/>
                  <a:gd name="T31" fmla="*/ 2147483647 h 18"/>
                  <a:gd name="T32" fmla="*/ 2147483647 w 135"/>
                  <a:gd name="T33" fmla="*/ 2147483647 h 18"/>
                  <a:gd name="T34" fmla="*/ 2147483647 w 135"/>
                  <a:gd name="T35" fmla="*/ 2147483647 h 18"/>
                  <a:gd name="T36" fmla="*/ 2147483647 w 135"/>
                  <a:gd name="T37" fmla="*/ 2147483647 h 18"/>
                  <a:gd name="T38" fmla="*/ 2147483647 w 135"/>
                  <a:gd name="T39" fmla="*/ 2147483647 h 18"/>
                  <a:gd name="T40" fmla="*/ 2147483647 w 135"/>
                  <a:gd name="T41" fmla="*/ 2147483647 h 18"/>
                  <a:gd name="T42" fmla="*/ 2147483647 w 135"/>
                  <a:gd name="T43" fmla="*/ 2147483647 h 18"/>
                  <a:gd name="T44" fmla="*/ 2147483647 w 135"/>
                  <a:gd name="T45" fmla="*/ 2147483647 h 18"/>
                  <a:gd name="T46" fmla="*/ 2147483647 w 135"/>
                  <a:gd name="T47" fmla="*/ 2147483647 h 18"/>
                  <a:gd name="T48" fmla="*/ 2147483647 w 135"/>
                  <a:gd name="T49" fmla="*/ 2147483647 h 18"/>
                  <a:gd name="T50" fmla="*/ 2147483647 w 135"/>
                  <a:gd name="T51" fmla="*/ 0 h 18"/>
                  <a:gd name="T52" fmla="*/ 2147483647 w 135"/>
                  <a:gd name="T53" fmla="*/ 0 h 18"/>
                  <a:gd name="T54" fmla="*/ 2147483647 w 135"/>
                  <a:gd name="T55" fmla="*/ 0 h 18"/>
                  <a:gd name="T56" fmla="*/ 2147483647 w 135"/>
                  <a:gd name="T57" fmla="*/ 0 h 18"/>
                  <a:gd name="T58" fmla="*/ 2147483647 w 135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5"/>
                  <a:gd name="T91" fmla="*/ 0 h 18"/>
                  <a:gd name="T92" fmla="*/ 135 w 135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5" h="18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120" y="18"/>
                    </a:lnTo>
                    <a:lnTo>
                      <a:pt x="126" y="18"/>
                    </a:lnTo>
                    <a:lnTo>
                      <a:pt x="130" y="18"/>
                    </a:lnTo>
                    <a:lnTo>
                      <a:pt x="132" y="15"/>
                    </a:lnTo>
                    <a:lnTo>
                      <a:pt x="135" y="12"/>
                    </a:lnTo>
                    <a:lnTo>
                      <a:pt x="135" y="9"/>
                    </a:lnTo>
                    <a:lnTo>
                      <a:pt x="135" y="6"/>
                    </a:lnTo>
                    <a:lnTo>
                      <a:pt x="132" y="6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6" name="Line 746"/>
              <p:cNvSpPr>
                <a:spLocks noChangeShapeType="1"/>
              </p:cNvSpPr>
              <p:nvPr/>
            </p:nvSpPr>
            <p:spPr bwMode="auto">
              <a:xfrm>
                <a:off x="5900738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7" name="Freeform 747"/>
              <p:cNvSpPr>
                <a:spLocks/>
              </p:cNvSpPr>
              <p:nvPr/>
            </p:nvSpPr>
            <p:spPr bwMode="auto">
              <a:xfrm>
                <a:off x="5894388" y="2338388"/>
                <a:ext cx="6350" cy="19050"/>
              </a:xfrm>
              <a:custGeom>
                <a:avLst/>
                <a:gdLst>
                  <a:gd name="T0" fmla="*/ 2147483647 w 20"/>
                  <a:gd name="T1" fmla="*/ 2147483647 h 61"/>
                  <a:gd name="T2" fmla="*/ 2147483647 w 20"/>
                  <a:gd name="T3" fmla="*/ 2147483647 h 61"/>
                  <a:gd name="T4" fmla="*/ 2147483647 w 20"/>
                  <a:gd name="T5" fmla="*/ 2147483647 h 61"/>
                  <a:gd name="T6" fmla="*/ 2147483647 w 20"/>
                  <a:gd name="T7" fmla="*/ 2147483647 h 61"/>
                  <a:gd name="T8" fmla="*/ 2147483647 w 20"/>
                  <a:gd name="T9" fmla="*/ 0 h 61"/>
                  <a:gd name="T10" fmla="*/ 2147483647 w 20"/>
                  <a:gd name="T11" fmla="*/ 0 h 61"/>
                  <a:gd name="T12" fmla="*/ 2147483647 w 20"/>
                  <a:gd name="T13" fmla="*/ 0 h 61"/>
                  <a:gd name="T14" fmla="*/ 2147483647 w 20"/>
                  <a:gd name="T15" fmla="*/ 0 h 61"/>
                  <a:gd name="T16" fmla="*/ 2147483647 w 20"/>
                  <a:gd name="T17" fmla="*/ 0 h 61"/>
                  <a:gd name="T18" fmla="*/ 2147483647 w 20"/>
                  <a:gd name="T19" fmla="*/ 0 h 61"/>
                  <a:gd name="T20" fmla="*/ 2147483647 w 20"/>
                  <a:gd name="T21" fmla="*/ 0 h 61"/>
                  <a:gd name="T22" fmla="*/ 2147483647 w 20"/>
                  <a:gd name="T23" fmla="*/ 2147483647 h 61"/>
                  <a:gd name="T24" fmla="*/ 0 w 20"/>
                  <a:gd name="T25" fmla="*/ 2147483647 h 61"/>
                  <a:gd name="T26" fmla="*/ 0 w 20"/>
                  <a:gd name="T27" fmla="*/ 2147483647 h 61"/>
                  <a:gd name="T28" fmla="*/ 0 w 20"/>
                  <a:gd name="T29" fmla="*/ 2147483647 h 61"/>
                  <a:gd name="T30" fmla="*/ 0 w 20"/>
                  <a:gd name="T31" fmla="*/ 2147483647 h 61"/>
                  <a:gd name="T32" fmla="*/ 0 w 20"/>
                  <a:gd name="T33" fmla="*/ 2147483647 h 61"/>
                  <a:gd name="T34" fmla="*/ 2147483647 w 20"/>
                  <a:gd name="T35" fmla="*/ 2147483647 h 61"/>
                  <a:gd name="T36" fmla="*/ 2147483647 w 20"/>
                  <a:gd name="T37" fmla="*/ 2147483647 h 61"/>
                  <a:gd name="T38" fmla="*/ 2147483647 w 20"/>
                  <a:gd name="T39" fmla="*/ 2147483647 h 61"/>
                  <a:gd name="T40" fmla="*/ 2147483647 w 20"/>
                  <a:gd name="T41" fmla="*/ 2147483647 h 61"/>
                  <a:gd name="T42" fmla="*/ 2147483647 w 20"/>
                  <a:gd name="T43" fmla="*/ 2147483647 h 61"/>
                  <a:gd name="T44" fmla="*/ 2147483647 w 20"/>
                  <a:gd name="T45" fmla="*/ 2147483647 h 61"/>
                  <a:gd name="T46" fmla="*/ 2147483647 w 20"/>
                  <a:gd name="T47" fmla="*/ 2147483647 h 61"/>
                  <a:gd name="T48" fmla="*/ 2147483647 w 20"/>
                  <a:gd name="T49" fmla="*/ 2147483647 h 61"/>
                  <a:gd name="T50" fmla="*/ 2147483647 w 20"/>
                  <a:gd name="T51" fmla="*/ 2147483647 h 61"/>
                  <a:gd name="T52" fmla="*/ 2147483647 w 20"/>
                  <a:gd name="T53" fmla="*/ 2147483647 h 61"/>
                  <a:gd name="T54" fmla="*/ 2147483647 w 20"/>
                  <a:gd name="T55" fmla="*/ 2147483647 h 61"/>
                  <a:gd name="T56" fmla="*/ 2147483647 w 20"/>
                  <a:gd name="T57" fmla="*/ 2147483647 h 61"/>
                  <a:gd name="T58" fmla="*/ 2147483647 w 20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61"/>
                  <a:gd name="T92" fmla="*/ 20 w 20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61">
                    <a:moveTo>
                      <a:pt x="20" y="9"/>
                    </a:moveTo>
                    <a:lnTo>
                      <a:pt x="20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3" y="58"/>
                    </a:lnTo>
                    <a:lnTo>
                      <a:pt x="5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5" y="61"/>
                    </a:lnTo>
                    <a:lnTo>
                      <a:pt x="15" y="58"/>
                    </a:lnTo>
                    <a:lnTo>
                      <a:pt x="17" y="58"/>
                    </a:lnTo>
                    <a:lnTo>
                      <a:pt x="17" y="55"/>
                    </a:lnTo>
                    <a:lnTo>
                      <a:pt x="20" y="52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8" name="Line 748"/>
              <p:cNvSpPr>
                <a:spLocks noChangeShapeType="1"/>
              </p:cNvSpPr>
              <p:nvPr/>
            </p:nvSpPr>
            <p:spPr bwMode="auto">
              <a:xfrm>
                <a:off x="5897563" y="2351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9" name="Freeform 749"/>
              <p:cNvSpPr>
                <a:spLocks/>
              </p:cNvSpPr>
              <p:nvPr/>
            </p:nvSpPr>
            <p:spPr bwMode="auto">
              <a:xfrm>
                <a:off x="5894388" y="2351088"/>
                <a:ext cx="11113" cy="6350"/>
              </a:xfrm>
              <a:custGeom>
                <a:avLst/>
                <a:gdLst>
                  <a:gd name="T0" fmla="*/ 2147483647 w 34"/>
                  <a:gd name="T1" fmla="*/ 0 h 20"/>
                  <a:gd name="T2" fmla="*/ 2147483647 w 34"/>
                  <a:gd name="T3" fmla="*/ 0 h 20"/>
                  <a:gd name="T4" fmla="*/ 2147483647 w 34"/>
                  <a:gd name="T5" fmla="*/ 0 h 20"/>
                  <a:gd name="T6" fmla="*/ 2147483647 w 34"/>
                  <a:gd name="T7" fmla="*/ 2147483647 h 20"/>
                  <a:gd name="T8" fmla="*/ 2147483647 w 34"/>
                  <a:gd name="T9" fmla="*/ 2147483647 h 20"/>
                  <a:gd name="T10" fmla="*/ 0 w 34"/>
                  <a:gd name="T11" fmla="*/ 2147483647 h 20"/>
                  <a:gd name="T12" fmla="*/ 0 w 34"/>
                  <a:gd name="T13" fmla="*/ 2147483647 h 20"/>
                  <a:gd name="T14" fmla="*/ 0 w 34"/>
                  <a:gd name="T15" fmla="*/ 2147483647 h 20"/>
                  <a:gd name="T16" fmla="*/ 0 w 34"/>
                  <a:gd name="T17" fmla="*/ 2147483647 h 20"/>
                  <a:gd name="T18" fmla="*/ 0 w 34"/>
                  <a:gd name="T19" fmla="*/ 2147483647 h 20"/>
                  <a:gd name="T20" fmla="*/ 2147483647 w 34"/>
                  <a:gd name="T21" fmla="*/ 2147483647 h 20"/>
                  <a:gd name="T22" fmla="*/ 2147483647 w 34"/>
                  <a:gd name="T23" fmla="*/ 2147483647 h 20"/>
                  <a:gd name="T24" fmla="*/ 2147483647 w 34"/>
                  <a:gd name="T25" fmla="*/ 2147483647 h 20"/>
                  <a:gd name="T26" fmla="*/ 2147483647 w 34"/>
                  <a:gd name="T27" fmla="*/ 2147483647 h 20"/>
                  <a:gd name="T28" fmla="*/ 2147483647 w 34"/>
                  <a:gd name="T29" fmla="*/ 2147483647 h 20"/>
                  <a:gd name="T30" fmla="*/ 2147483647 w 34"/>
                  <a:gd name="T31" fmla="*/ 2147483647 h 20"/>
                  <a:gd name="T32" fmla="*/ 2147483647 w 34"/>
                  <a:gd name="T33" fmla="*/ 2147483647 h 20"/>
                  <a:gd name="T34" fmla="*/ 2147483647 w 34"/>
                  <a:gd name="T35" fmla="*/ 2147483647 h 20"/>
                  <a:gd name="T36" fmla="*/ 2147483647 w 34"/>
                  <a:gd name="T37" fmla="*/ 2147483647 h 20"/>
                  <a:gd name="T38" fmla="*/ 2147483647 w 34"/>
                  <a:gd name="T39" fmla="*/ 2147483647 h 20"/>
                  <a:gd name="T40" fmla="*/ 2147483647 w 34"/>
                  <a:gd name="T41" fmla="*/ 2147483647 h 20"/>
                  <a:gd name="T42" fmla="*/ 2147483647 w 34"/>
                  <a:gd name="T43" fmla="*/ 2147483647 h 20"/>
                  <a:gd name="T44" fmla="*/ 2147483647 w 34"/>
                  <a:gd name="T45" fmla="*/ 2147483647 h 20"/>
                  <a:gd name="T46" fmla="*/ 2147483647 w 34"/>
                  <a:gd name="T47" fmla="*/ 2147483647 h 20"/>
                  <a:gd name="T48" fmla="*/ 2147483647 w 34"/>
                  <a:gd name="T49" fmla="*/ 2147483647 h 20"/>
                  <a:gd name="T50" fmla="*/ 2147483647 w 34"/>
                  <a:gd name="T51" fmla="*/ 2147483647 h 20"/>
                  <a:gd name="T52" fmla="*/ 2147483647 w 34"/>
                  <a:gd name="T53" fmla="*/ 0 h 20"/>
                  <a:gd name="T54" fmla="*/ 2147483647 w 34"/>
                  <a:gd name="T55" fmla="*/ 0 h 20"/>
                  <a:gd name="T56" fmla="*/ 2147483647 w 34"/>
                  <a:gd name="T57" fmla="*/ 0 h 20"/>
                  <a:gd name="T58" fmla="*/ 2147483647 w 3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20"/>
                  <a:gd name="T92" fmla="*/ 34 w 3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20">
                    <a:moveTo>
                      <a:pt x="9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23" y="20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32" y="17"/>
                    </a:lnTo>
                    <a:lnTo>
                      <a:pt x="34" y="14"/>
                    </a:lnTo>
                    <a:lnTo>
                      <a:pt x="34" y="11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0" name="Line 750"/>
              <p:cNvSpPr>
                <a:spLocks noChangeShapeType="1"/>
              </p:cNvSpPr>
              <p:nvPr/>
            </p:nvSpPr>
            <p:spPr bwMode="auto">
              <a:xfrm>
                <a:off x="5902325" y="2351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1" name="Freeform 751"/>
              <p:cNvSpPr>
                <a:spLocks/>
              </p:cNvSpPr>
              <p:nvPr/>
            </p:nvSpPr>
            <p:spPr bwMode="auto">
              <a:xfrm>
                <a:off x="5899150" y="2351088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9" y="20"/>
                    </a:lnTo>
                    <a:lnTo>
                      <a:pt x="25" y="20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2" name="Line 752"/>
              <p:cNvSpPr>
                <a:spLocks noChangeShapeType="1"/>
              </p:cNvSpPr>
              <p:nvPr/>
            </p:nvSpPr>
            <p:spPr bwMode="auto">
              <a:xfrm>
                <a:off x="5907088" y="2351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3" name="Freeform 753"/>
              <p:cNvSpPr>
                <a:spLocks/>
              </p:cNvSpPr>
              <p:nvPr/>
            </p:nvSpPr>
            <p:spPr bwMode="auto">
              <a:xfrm>
                <a:off x="5902325" y="2351088"/>
                <a:ext cx="12700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2147483647 h 20"/>
                  <a:gd name="T8" fmla="*/ 2147483647 w 37"/>
                  <a:gd name="T9" fmla="*/ 2147483647 h 20"/>
                  <a:gd name="T10" fmla="*/ 2147483647 w 37"/>
                  <a:gd name="T11" fmla="*/ 2147483647 h 20"/>
                  <a:gd name="T12" fmla="*/ 2147483647 w 37"/>
                  <a:gd name="T13" fmla="*/ 2147483647 h 20"/>
                  <a:gd name="T14" fmla="*/ 0 w 37"/>
                  <a:gd name="T15" fmla="*/ 2147483647 h 20"/>
                  <a:gd name="T16" fmla="*/ 2147483647 w 37"/>
                  <a:gd name="T17" fmla="*/ 2147483647 h 20"/>
                  <a:gd name="T18" fmla="*/ 2147483647 w 37"/>
                  <a:gd name="T19" fmla="*/ 2147483647 h 20"/>
                  <a:gd name="T20" fmla="*/ 2147483647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2" y="20"/>
                    </a:lnTo>
                    <a:lnTo>
                      <a:pt x="32" y="17"/>
                    </a:lnTo>
                    <a:lnTo>
                      <a:pt x="35" y="17"/>
                    </a:lnTo>
                    <a:lnTo>
                      <a:pt x="35" y="14"/>
                    </a:lnTo>
                    <a:lnTo>
                      <a:pt x="35" y="11"/>
                    </a:lnTo>
                    <a:lnTo>
                      <a:pt x="37" y="8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5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4" name="Line 754"/>
              <p:cNvSpPr>
                <a:spLocks noChangeShapeType="1"/>
              </p:cNvSpPr>
              <p:nvPr/>
            </p:nvSpPr>
            <p:spPr bwMode="auto">
              <a:xfrm>
                <a:off x="5911850" y="2351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5" name="Freeform 755"/>
              <p:cNvSpPr>
                <a:spLocks/>
              </p:cNvSpPr>
              <p:nvPr/>
            </p:nvSpPr>
            <p:spPr bwMode="auto">
              <a:xfrm>
                <a:off x="5908675" y="2351088"/>
                <a:ext cx="33338" cy="6350"/>
              </a:xfrm>
              <a:custGeom>
                <a:avLst/>
                <a:gdLst>
                  <a:gd name="T0" fmla="*/ 2147483647 w 103"/>
                  <a:gd name="T1" fmla="*/ 0 h 20"/>
                  <a:gd name="T2" fmla="*/ 2147483647 w 103"/>
                  <a:gd name="T3" fmla="*/ 0 h 20"/>
                  <a:gd name="T4" fmla="*/ 2147483647 w 103"/>
                  <a:gd name="T5" fmla="*/ 0 h 20"/>
                  <a:gd name="T6" fmla="*/ 2147483647 w 103"/>
                  <a:gd name="T7" fmla="*/ 2147483647 h 20"/>
                  <a:gd name="T8" fmla="*/ 0 w 103"/>
                  <a:gd name="T9" fmla="*/ 2147483647 h 20"/>
                  <a:gd name="T10" fmla="*/ 0 w 103"/>
                  <a:gd name="T11" fmla="*/ 2147483647 h 20"/>
                  <a:gd name="T12" fmla="*/ 0 w 103"/>
                  <a:gd name="T13" fmla="*/ 2147483647 h 20"/>
                  <a:gd name="T14" fmla="*/ 0 w 103"/>
                  <a:gd name="T15" fmla="*/ 2147483647 h 20"/>
                  <a:gd name="T16" fmla="*/ 0 w 103"/>
                  <a:gd name="T17" fmla="*/ 2147483647 h 20"/>
                  <a:gd name="T18" fmla="*/ 0 w 103"/>
                  <a:gd name="T19" fmla="*/ 2147483647 h 20"/>
                  <a:gd name="T20" fmla="*/ 0 w 103"/>
                  <a:gd name="T21" fmla="*/ 2147483647 h 20"/>
                  <a:gd name="T22" fmla="*/ 2147483647 w 103"/>
                  <a:gd name="T23" fmla="*/ 2147483647 h 20"/>
                  <a:gd name="T24" fmla="*/ 2147483647 w 103"/>
                  <a:gd name="T25" fmla="*/ 2147483647 h 20"/>
                  <a:gd name="T26" fmla="*/ 2147483647 w 103"/>
                  <a:gd name="T27" fmla="*/ 2147483647 h 20"/>
                  <a:gd name="T28" fmla="*/ 2147483647 w 103"/>
                  <a:gd name="T29" fmla="*/ 2147483647 h 20"/>
                  <a:gd name="T30" fmla="*/ 2147483647 w 103"/>
                  <a:gd name="T31" fmla="*/ 2147483647 h 20"/>
                  <a:gd name="T32" fmla="*/ 2147483647 w 103"/>
                  <a:gd name="T33" fmla="*/ 2147483647 h 20"/>
                  <a:gd name="T34" fmla="*/ 2147483647 w 103"/>
                  <a:gd name="T35" fmla="*/ 2147483647 h 20"/>
                  <a:gd name="T36" fmla="*/ 2147483647 w 103"/>
                  <a:gd name="T37" fmla="*/ 2147483647 h 20"/>
                  <a:gd name="T38" fmla="*/ 2147483647 w 103"/>
                  <a:gd name="T39" fmla="*/ 2147483647 h 20"/>
                  <a:gd name="T40" fmla="*/ 2147483647 w 103"/>
                  <a:gd name="T41" fmla="*/ 2147483647 h 20"/>
                  <a:gd name="T42" fmla="*/ 2147483647 w 103"/>
                  <a:gd name="T43" fmla="*/ 2147483647 h 20"/>
                  <a:gd name="T44" fmla="*/ 2147483647 w 103"/>
                  <a:gd name="T45" fmla="*/ 2147483647 h 20"/>
                  <a:gd name="T46" fmla="*/ 2147483647 w 103"/>
                  <a:gd name="T47" fmla="*/ 2147483647 h 20"/>
                  <a:gd name="T48" fmla="*/ 2147483647 w 103"/>
                  <a:gd name="T49" fmla="*/ 2147483647 h 20"/>
                  <a:gd name="T50" fmla="*/ 2147483647 w 103"/>
                  <a:gd name="T51" fmla="*/ 2147483647 h 20"/>
                  <a:gd name="T52" fmla="*/ 2147483647 w 103"/>
                  <a:gd name="T53" fmla="*/ 0 h 20"/>
                  <a:gd name="T54" fmla="*/ 2147483647 w 103"/>
                  <a:gd name="T55" fmla="*/ 0 h 20"/>
                  <a:gd name="T56" fmla="*/ 2147483647 w 103"/>
                  <a:gd name="T57" fmla="*/ 0 h 20"/>
                  <a:gd name="T58" fmla="*/ 2147483647 w 10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3"/>
                  <a:gd name="T91" fmla="*/ 0 h 20"/>
                  <a:gd name="T92" fmla="*/ 103 w 10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3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5" y="20"/>
                    </a:lnTo>
                    <a:lnTo>
                      <a:pt x="89" y="20"/>
                    </a:lnTo>
                    <a:lnTo>
                      <a:pt x="95" y="20"/>
                    </a:lnTo>
                    <a:lnTo>
                      <a:pt x="97" y="20"/>
                    </a:lnTo>
                    <a:lnTo>
                      <a:pt x="97" y="17"/>
                    </a:lnTo>
                    <a:lnTo>
                      <a:pt x="101" y="17"/>
                    </a:lnTo>
                    <a:lnTo>
                      <a:pt x="101" y="14"/>
                    </a:lnTo>
                    <a:lnTo>
                      <a:pt x="103" y="11"/>
                    </a:lnTo>
                    <a:lnTo>
                      <a:pt x="103" y="8"/>
                    </a:lnTo>
                    <a:lnTo>
                      <a:pt x="101" y="6"/>
                    </a:lnTo>
                    <a:lnTo>
                      <a:pt x="101" y="2"/>
                    </a:ln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6" name="Line 756"/>
              <p:cNvSpPr>
                <a:spLocks noChangeShapeType="1"/>
              </p:cNvSpPr>
              <p:nvPr/>
            </p:nvSpPr>
            <p:spPr bwMode="auto">
              <a:xfrm>
                <a:off x="5937250" y="2351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7" name="Freeform 757"/>
              <p:cNvSpPr>
                <a:spLocks/>
              </p:cNvSpPr>
              <p:nvPr/>
            </p:nvSpPr>
            <p:spPr bwMode="auto">
              <a:xfrm>
                <a:off x="5935663" y="2351088"/>
                <a:ext cx="11113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2147483647 h 20"/>
                  <a:gd name="T8" fmla="*/ 2147483647 w 37"/>
                  <a:gd name="T9" fmla="*/ 2147483647 h 20"/>
                  <a:gd name="T10" fmla="*/ 0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0 w 37"/>
                  <a:gd name="T19" fmla="*/ 2147483647 h 20"/>
                  <a:gd name="T20" fmla="*/ 2147483647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2" y="20"/>
                    </a:lnTo>
                    <a:lnTo>
                      <a:pt x="32" y="17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7" y="11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8" name="Line 758"/>
              <p:cNvSpPr>
                <a:spLocks noChangeShapeType="1"/>
              </p:cNvSpPr>
              <p:nvPr/>
            </p:nvSpPr>
            <p:spPr bwMode="auto">
              <a:xfrm>
                <a:off x="5943600" y="2351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9" name="Freeform 759"/>
              <p:cNvSpPr>
                <a:spLocks/>
              </p:cNvSpPr>
              <p:nvPr/>
            </p:nvSpPr>
            <p:spPr bwMode="auto">
              <a:xfrm>
                <a:off x="5940425" y="2351088"/>
                <a:ext cx="9525" cy="6350"/>
              </a:xfrm>
              <a:custGeom>
                <a:avLst/>
                <a:gdLst>
                  <a:gd name="T0" fmla="*/ 2147483647 w 27"/>
                  <a:gd name="T1" fmla="*/ 0 h 20"/>
                  <a:gd name="T2" fmla="*/ 2147483647 w 27"/>
                  <a:gd name="T3" fmla="*/ 0 h 20"/>
                  <a:gd name="T4" fmla="*/ 2147483647 w 27"/>
                  <a:gd name="T5" fmla="*/ 0 h 20"/>
                  <a:gd name="T6" fmla="*/ 2147483647 w 27"/>
                  <a:gd name="T7" fmla="*/ 2147483647 h 20"/>
                  <a:gd name="T8" fmla="*/ 0 w 27"/>
                  <a:gd name="T9" fmla="*/ 2147483647 h 20"/>
                  <a:gd name="T10" fmla="*/ 0 w 27"/>
                  <a:gd name="T11" fmla="*/ 2147483647 h 20"/>
                  <a:gd name="T12" fmla="*/ 0 w 27"/>
                  <a:gd name="T13" fmla="*/ 2147483647 h 20"/>
                  <a:gd name="T14" fmla="*/ 0 w 27"/>
                  <a:gd name="T15" fmla="*/ 2147483647 h 20"/>
                  <a:gd name="T16" fmla="*/ 0 w 27"/>
                  <a:gd name="T17" fmla="*/ 2147483647 h 20"/>
                  <a:gd name="T18" fmla="*/ 0 w 27"/>
                  <a:gd name="T19" fmla="*/ 2147483647 h 20"/>
                  <a:gd name="T20" fmla="*/ 0 w 27"/>
                  <a:gd name="T21" fmla="*/ 2147483647 h 20"/>
                  <a:gd name="T22" fmla="*/ 2147483647 w 27"/>
                  <a:gd name="T23" fmla="*/ 2147483647 h 20"/>
                  <a:gd name="T24" fmla="*/ 2147483647 w 27"/>
                  <a:gd name="T25" fmla="*/ 2147483647 h 20"/>
                  <a:gd name="T26" fmla="*/ 2147483647 w 27"/>
                  <a:gd name="T27" fmla="*/ 2147483647 h 20"/>
                  <a:gd name="T28" fmla="*/ 2147483647 w 27"/>
                  <a:gd name="T29" fmla="*/ 2147483647 h 20"/>
                  <a:gd name="T30" fmla="*/ 2147483647 w 27"/>
                  <a:gd name="T31" fmla="*/ 2147483647 h 20"/>
                  <a:gd name="T32" fmla="*/ 2147483647 w 27"/>
                  <a:gd name="T33" fmla="*/ 2147483647 h 20"/>
                  <a:gd name="T34" fmla="*/ 2147483647 w 27"/>
                  <a:gd name="T35" fmla="*/ 2147483647 h 20"/>
                  <a:gd name="T36" fmla="*/ 2147483647 w 27"/>
                  <a:gd name="T37" fmla="*/ 2147483647 h 20"/>
                  <a:gd name="T38" fmla="*/ 2147483647 w 27"/>
                  <a:gd name="T39" fmla="*/ 2147483647 h 20"/>
                  <a:gd name="T40" fmla="*/ 2147483647 w 27"/>
                  <a:gd name="T41" fmla="*/ 2147483647 h 20"/>
                  <a:gd name="T42" fmla="*/ 2147483647 w 27"/>
                  <a:gd name="T43" fmla="*/ 2147483647 h 20"/>
                  <a:gd name="T44" fmla="*/ 2147483647 w 27"/>
                  <a:gd name="T45" fmla="*/ 2147483647 h 20"/>
                  <a:gd name="T46" fmla="*/ 2147483647 w 27"/>
                  <a:gd name="T47" fmla="*/ 2147483647 h 20"/>
                  <a:gd name="T48" fmla="*/ 2147483647 w 27"/>
                  <a:gd name="T49" fmla="*/ 2147483647 h 20"/>
                  <a:gd name="T50" fmla="*/ 2147483647 w 27"/>
                  <a:gd name="T51" fmla="*/ 2147483647 h 20"/>
                  <a:gd name="T52" fmla="*/ 2147483647 w 27"/>
                  <a:gd name="T53" fmla="*/ 0 h 20"/>
                  <a:gd name="T54" fmla="*/ 2147483647 w 27"/>
                  <a:gd name="T55" fmla="*/ 0 h 20"/>
                  <a:gd name="T56" fmla="*/ 2147483647 w 27"/>
                  <a:gd name="T57" fmla="*/ 0 h 20"/>
                  <a:gd name="T58" fmla="*/ 2147483647 w 2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20"/>
                  <a:gd name="T92" fmla="*/ 27 w 2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5" y="20"/>
                    </a:lnTo>
                    <a:lnTo>
                      <a:pt x="14" y="20"/>
                    </a:lnTo>
                    <a:lnTo>
                      <a:pt x="22" y="20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0" name="Line 760"/>
              <p:cNvSpPr>
                <a:spLocks noChangeShapeType="1"/>
              </p:cNvSpPr>
              <p:nvPr/>
            </p:nvSpPr>
            <p:spPr bwMode="auto">
              <a:xfrm>
                <a:off x="5946775" y="2351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1" name="Freeform 761"/>
              <p:cNvSpPr>
                <a:spLocks/>
              </p:cNvSpPr>
              <p:nvPr/>
            </p:nvSpPr>
            <p:spPr bwMode="auto">
              <a:xfrm>
                <a:off x="5943600" y="2351088"/>
                <a:ext cx="11113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2147483647 h 20"/>
                  <a:gd name="T8" fmla="*/ 2147483647 w 37"/>
                  <a:gd name="T9" fmla="*/ 2147483647 h 20"/>
                  <a:gd name="T10" fmla="*/ 2147483647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2147483647 w 37"/>
                  <a:gd name="T19" fmla="*/ 2147483647 h 20"/>
                  <a:gd name="T20" fmla="*/ 2147483647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5" y="20"/>
                    </a:lnTo>
                    <a:lnTo>
                      <a:pt x="31" y="20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7" y="14"/>
                    </a:lnTo>
                    <a:lnTo>
                      <a:pt x="37" y="11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2" name="Line 762"/>
              <p:cNvSpPr>
                <a:spLocks noChangeShapeType="1"/>
              </p:cNvSpPr>
              <p:nvPr/>
            </p:nvSpPr>
            <p:spPr bwMode="auto">
              <a:xfrm>
                <a:off x="5953125" y="2351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3" name="Freeform 763"/>
              <p:cNvSpPr>
                <a:spLocks/>
              </p:cNvSpPr>
              <p:nvPr/>
            </p:nvSpPr>
            <p:spPr bwMode="auto">
              <a:xfrm>
                <a:off x="5948363" y="2351088"/>
                <a:ext cx="22225" cy="6350"/>
              </a:xfrm>
              <a:custGeom>
                <a:avLst/>
                <a:gdLst>
                  <a:gd name="T0" fmla="*/ 2147483647 w 69"/>
                  <a:gd name="T1" fmla="*/ 0 h 20"/>
                  <a:gd name="T2" fmla="*/ 2147483647 w 69"/>
                  <a:gd name="T3" fmla="*/ 0 h 20"/>
                  <a:gd name="T4" fmla="*/ 2147483647 w 69"/>
                  <a:gd name="T5" fmla="*/ 0 h 20"/>
                  <a:gd name="T6" fmla="*/ 2147483647 w 69"/>
                  <a:gd name="T7" fmla="*/ 2147483647 h 20"/>
                  <a:gd name="T8" fmla="*/ 2147483647 w 69"/>
                  <a:gd name="T9" fmla="*/ 2147483647 h 20"/>
                  <a:gd name="T10" fmla="*/ 2147483647 w 69"/>
                  <a:gd name="T11" fmla="*/ 2147483647 h 20"/>
                  <a:gd name="T12" fmla="*/ 0 w 69"/>
                  <a:gd name="T13" fmla="*/ 2147483647 h 20"/>
                  <a:gd name="T14" fmla="*/ 0 w 69"/>
                  <a:gd name="T15" fmla="*/ 2147483647 h 20"/>
                  <a:gd name="T16" fmla="*/ 0 w 69"/>
                  <a:gd name="T17" fmla="*/ 2147483647 h 20"/>
                  <a:gd name="T18" fmla="*/ 2147483647 w 69"/>
                  <a:gd name="T19" fmla="*/ 2147483647 h 20"/>
                  <a:gd name="T20" fmla="*/ 2147483647 w 69"/>
                  <a:gd name="T21" fmla="*/ 2147483647 h 20"/>
                  <a:gd name="T22" fmla="*/ 2147483647 w 69"/>
                  <a:gd name="T23" fmla="*/ 2147483647 h 20"/>
                  <a:gd name="T24" fmla="*/ 2147483647 w 69"/>
                  <a:gd name="T25" fmla="*/ 2147483647 h 20"/>
                  <a:gd name="T26" fmla="*/ 2147483647 w 69"/>
                  <a:gd name="T27" fmla="*/ 2147483647 h 20"/>
                  <a:gd name="T28" fmla="*/ 2147483647 w 69"/>
                  <a:gd name="T29" fmla="*/ 2147483647 h 20"/>
                  <a:gd name="T30" fmla="*/ 2147483647 w 69"/>
                  <a:gd name="T31" fmla="*/ 2147483647 h 20"/>
                  <a:gd name="T32" fmla="*/ 2147483647 w 69"/>
                  <a:gd name="T33" fmla="*/ 2147483647 h 20"/>
                  <a:gd name="T34" fmla="*/ 2147483647 w 69"/>
                  <a:gd name="T35" fmla="*/ 2147483647 h 20"/>
                  <a:gd name="T36" fmla="*/ 2147483647 w 69"/>
                  <a:gd name="T37" fmla="*/ 2147483647 h 20"/>
                  <a:gd name="T38" fmla="*/ 2147483647 w 69"/>
                  <a:gd name="T39" fmla="*/ 2147483647 h 20"/>
                  <a:gd name="T40" fmla="*/ 2147483647 w 69"/>
                  <a:gd name="T41" fmla="*/ 2147483647 h 20"/>
                  <a:gd name="T42" fmla="*/ 2147483647 w 69"/>
                  <a:gd name="T43" fmla="*/ 2147483647 h 20"/>
                  <a:gd name="T44" fmla="*/ 2147483647 w 69"/>
                  <a:gd name="T45" fmla="*/ 2147483647 h 20"/>
                  <a:gd name="T46" fmla="*/ 2147483647 w 69"/>
                  <a:gd name="T47" fmla="*/ 2147483647 h 20"/>
                  <a:gd name="T48" fmla="*/ 2147483647 w 69"/>
                  <a:gd name="T49" fmla="*/ 2147483647 h 20"/>
                  <a:gd name="T50" fmla="*/ 2147483647 w 69"/>
                  <a:gd name="T51" fmla="*/ 2147483647 h 20"/>
                  <a:gd name="T52" fmla="*/ 2147483647 w 69"/>
                  <a:gd name="T53" fmla="*/ 0 h 20"/>
                  <a:gd name="T54" fmla="*/ 2147483647 w 69"/>
                  <a:gd name="T55" fmla="*/ 0 h 20"/>
                  <a:gd name="T56" fmla="*/ 2147483647 w 69"/>
                  <a:gd name="T57" fmla="*/ 0 h 20"/>
                  <a:gd name="T58" fmla="*/ 2147483647 w 6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9"/>
                  <a:gd name="T91" fmla="*/ 0 h 20"/>
                  <a:gd name="T92" fmla="*/ 69 w 6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9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55" y="20"/>
                    </a:lnTo>
                    <a:lnTo>
                      <a:pt x="61" y="20"/>
                    </a:lnTo>
                    <a:lnTo>
                      <a:pt x="64" y="20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6" y="14"/>
                    </a:lnTo>
                    <a:lnTo>
                      <a:pt x="69" y="11"/>
                    </a:lnTo>
                    <a:lnTo>
                      <a:pt x="69" y="8"/>
                    </a:lnTo>
                    <a:lnTo>
                      <a:pt x="66" y="6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4" name="Line 764"/>
              <p:cNvSpPr>
                <a:spLocks noChangeShapeType="1"/>
              </p:cNvSpPr>
              <p:nvPr/>
            </p:nvSpPr>
            <p:spPr bwMode="auto">
              <a:xfrm>
                <a:off x="5970588" y="23542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5" name="Freeform 765"/>
              <p:cNvSpPr>
                <a:spLocks/>
              </p:cNvSpPr>
              <p:nvPr/>
            </p:nvSpPr>
            <p:spPr bwMode="auto">
              <a:xfrm>
                <a:off x="5964238" y="2351088"/>
                <a:ext cx="6350" cy="20638"/>
              </a:xfrm>
              <a:custGeom>
                <a:avLst/>
                <a:gdLst>
                  <a:gd name="T0" fmla="*/ 2147483647 w 20"/>
                  <a:gd name="T1" fmla="*/ 2147483647 h 64"/>
                  <a:gd name="T2" fmla="*/ 2147483647 w 20"/>
                  <a:gd name="T3" fmla="*/ 2147483647 h 64"/>
                  <a:gd name="T4" fmla="*/ 2147483647 w 20"/>
                  <a:gd name="T5" fmla="*/ 2147483647 h 64"/>
                  <a:gd name="T6" fmla="*/ 2147483647 w 20"/>
                  <a:gd name="T7" fmla="*/ 2147483647 h 64"/>
                  <a:gd name="T8" fmla="*/ 2147483647 w 20"/>
                  <a:gd name="T9" fmla="*/ 2147483647 h 64"/>
                  <a:gd name="T10" fmla="*/ 2147483647 w 20"/>
                  <a:gd name="T11" fmla="*/ 0 h 64"/>
                  <a:gd name="T12" fmla="*/ 2147483647 w 20"/>
                  <a:gd name="T13" fmla="*/ 0 h 64"/>
                  <a:gd name="T14" fmla="*/ 2147483647 w 20"/>
                  <a:gd name="T15" fmla="*/ 0 h 64"/>
                  <a:gd name="T16" fmla="*/ 2147483647 w 20"/>
                  <a:gd name="T17" fmla="*/ 0 h 64"/>
                  <a:gd name="T18" fmla="*/ 2147483647 w 20"/>
                  <a:gd name="T19" fmla="*/ 0 h 64"/>
                  <a:gd name="T20" fmla="*/ 2147483647 w 20"/>
                  <a:gd name="T21" fmla="*/ 2147483647 h 64"/>
                  <a:gd name="T22" fmla="*/ 0 w 20"/>
                  <a:gd name="T23" fmla="*/ 2147483647 h 64"/>
                  <a:gd name="T24" fmla="*/ 0 w 20"/>
                  <a:gd name="T25" fmla="*/ 2147483647 h 64"/>
                  <a:gd name="T26" fmla="*/ 0 w 20"/>
                  <a:gd name="T27" fmla="*/ 2147483647 h 64"/>
                  <a:gd name="T28" fmla="*/ 0 w 20"/>
                  <a:gd name="T29" fmla="*/ 2147483647 h 64"/>
                  <a:gd name="T30" fmla="*/ 0 w 20"/>
                  <a:gd name="T31" fmla="*/ 2147483647 h 64"/>
                  <a:gd name="T32" fmla="*/ 0 w 20"/>
                  <a:gd name="T33" fmla="*/ 2147483647 h 64"/>
                  <a:gd name="T34" fmla="*/ 0 w 20"/>
                  <a:gd name="T35" fmla="*/ 2147483647 h 64"/>
                  <a:gd name="T36" fmla="*/ 2147483647 w 20"/>
                  <a:gd name="T37" fmla="*/ 2147483647 h 64"/>
                  <a:gd name="T38" fmla="*/ 2147483647 w 20"/>
                  <a:gd name="T39" fmla="*/ 2147483647 h 64"/>
                  <a:gd name="T40" fmla="*/ 2147483647 w 20"/>
                  <a:gd name="T41" fmla="*/ 2147483647 h 64"/>
                  <a:gd name="T42" fmla="*/ 2147483647 w 20"/>
                  <a:gd name="T43" fmla="*/ 2147483647 h 64"/>
                  <a:gd name="T44" fmla="*/ 2147483647 w 20"/>
                  <a:gd name="T45" fmla="*/ 2147483647 h 64"/>
                  <a:gd name="T46" fmla="*/ 2147483647 w 20"/>
                  <a:gd name="T47" fmla="*/ 2147483647 h 64"/>
                  <a:gd name="T48" fmla="*/ 2147483647 w 20"/>
                  <a:gd name="T49" fmla="*/ 2147483647 h 64"/>
                  <a:gd name="T50" fmla="*/ 2147483647 w 20"/>
                  <a:gd name="T51" fmla="*/ 2147483647 h 64"/>
                  <a:gd name="T52" fmla="*/ 2147483647 w 20"/>
                  <a:gd name="T53" fmla="*/ 2147483647 h 64"/>
                  <a:gd name="T54" fmla="*/ 2147483647 w 20"/>
                  <a:gd name="T55" fmla="*/ 2147483647 h 64"/>
                  <a:gd name="T56" fmla="*/ 2147483647 w 20"/>
                  <a:gd name="T57" fmla="*/ 2147483647 h 64"/>
                  <a:gd name="T58" fmla="*/ 2147483647 w 20"/>
                  <a:gd name="T59" fmla="*/ 2147483647 h 6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64"/>
                  <a:gd name="T92" fmla="*/ 20 w 20"/>
                  <a:gd name="T93" fmla="*/ 64 h 6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64">
                    <a:moveTo>
                      <a:pt x="20" y="8"/>
                    </a:moveTo>
                    <a:lnTo>
                      <a:pt x="20" y="8"/>
                    </a:lnTo>
                    <a:lnTo>
                      <a:pt x="17" y="6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3" y="60"/>
                    </a:lnTo>
                    <a:lnTo>
                      <a:pt x="6" y="60"/>
                    </a:lnTo>
                    <a:lnTo>
                      <a:pt x="6" y="64"/>
                    </a:lnTo>
                    <a:lnTo>
                      <a:pt x="9" y="64"/>
                    </a:lnTo>
                    <a:lnTo>
                      <a:pt x="12" y="64"/>
                    </a:lnTo>
                    <a:lnTo>
                      <a:pt x="15" y="60"/>
                    </a:lnTo>
                    <a:lnTo>
                      <a:pt x="17" y="58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6" name="Line 766"/>
              <p:cNvSpPr>
                <a:spLocks noChangeShapeType="1"/>
              </p:cNvSpPr>
              <p:nvPr/>
            </p:nvSpPr>
            <p:spPr bwMode="auto">
              <a:xfrm>
                <a:off x="5967413" y="23653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7" name="Freeform 767"/>
              <p:cNvSpPr>
                <a:spLocks/>
              </p:cNvSpPr>
              <p:nvPr/>
            </p:nvSpPr>
            <p:spPr bwMode="auto">
              <a:xfrm>
                <a:off x="5964238" y="2365376"/>
                <a:ext cx="14288" cy="6350"/>
              </a:xfrm>
              <a:custGeom>
                <a:avLst/>
                <a:gdLst>
                  <a:gd name="T0" fmla="*/ 2147483647 w 43"/>
                  <a:gd name="T1" fmla="*/ 0 h 21"/>
                  <a:gd name="T2" fmla="*/ 2147483647 w 43"/>
                  <a:gd name="T3" fmla="*/ 0 h 21"/>
                  <a:gd name="T4" fmla="*/ 2147483647 w 43"/>
                  <a:gd name="T5" fmla="*/ 0 h 21"/>
                  <a:gd name="T6" fmla="*/ 2147483647 w 43"/>
                  <a:gd name="T7" fmla="*/ 0 h 21"/>
                  <a:gd name="T8" fmla="*/ 0 w 43"/>
                  <a:gd name="T9" fmla="*/ 2147483647 h 21"/>
                  <a:gd name="T10" fmla="*/ 0 w 43"/>
                  <a:gd name="T11" fmla="*/ 2147483647 h 21"/>
                  <a:gd name="T12" fmla="*/ 0 w 43"/>
                  <a:gd name="T13" fmla="*/ 2147483647 h 21"/>
                  <a:gd name="T14" fmla="*/ 0 w 43"/>
                  <a:gd name="T15" fmla="*/ 2147483647 h 21"/>
                  <a:gd name="T16" fmla="*/ 0 w 43"/>
                  <a:gd name="T17" fmla="*/ 2147483647 h 21"/>
                  <a:gd name="T18" fmla="*/ 0 w 43"/>
                  <a:gd name="T19" fmla="*/ 2147483647 h 21"/>
                  <a:gd name="T20" fmla="*/ 0 w 43"/>
                  <a:gd name="T21" fmla="*/ 2147483647 h 21"/>
                  <a:gd name="T22" fmla="*/ 2147483647 w 43"/>
                  <a:gd name="T23" fmla="*/ 2147483647 h 21"/>
                  <a:gd name="T24" fmla="*/ 2147483647 w 43"/>
                  <a:gd name="T25" fmla="*/ 2147483647 h 21"/>
                  <a:gd name="T26" fmla="*/ 2147483647 w 43"/>
                  <a:gd name="T27" fmla="*/ 2147483647 h 21"/>
                  <a:gd name="T28" fmla="*/ 2147483647 w 43"/>
                  <a:gd name="T29" fmla="*/ 2147483647 h 21"/>
                  <a:gd name="T30" fmla="*/ 2147483647 w 43"/>
                  <a:gd name="T31" fmla="*/ 2147483647 h 21"/>
                  <a:gd name="T32" fmla="*/ 2147483647 w 43"/>
                  <a:gd name="T33" fmla="*/ 2147483647 h 21"/>
                  <a:gd name="T34" fmla="*/ 2147483647 w 43"/>
                  <a:gd name="T35" fmla="*/ 2147483647 h 21"/>
                  <a:gd name="T36" fmla="*/ 2147483647 w 43"/>
                  <a:gd name="T37" fmla="*/ 2147483647 h 21"/>
                  <a:gd name="T38" fmla="*/ 2147483647 w 43"/>
                  <a:gd name="T39" fmla="*/ 2147483647 h 21"/>
                  <a:gd name="T40" fmla="*/ 2147483647 w 43"/>
                  <a:gd name="T41" fmla="*/ 2147483647 h 21"/>
                  <a:gd name="T42" fmla="*/ 2147483647 w 43"/>
                  <a:gd name="T43" fmla="*/ 2147483647 h 21"/>
                  <a:gd name="T44" fmla="*/ 2147483647 w 43"/>
                  <a:gd name="T45" fmla="*/ 2147483647 h 21"/>
                  <a:gd name="T46" fmla="*/ 2147483647 w 43"/>
                  <a:gd name="T47" fmla="*/ 2147483647 h 21"/>
                  <a:gd name="T48" fmla="*/ 2147483647 w 43"/>
                  <a:gd name="T49" fmla="*/ 2147483647 h 21"/>
                  <a:gd name="T50" fmla="*/ 2147483647 w 43"/>
                  <a:gd name="T51" fmla="*/ 0 h 21"/>
                  <a:gd name="T52" fmla="*/ 2147483647 w 43"/>
                  <a:gd name="T53" fmla="*/ 0 h 21"/>
                  <a:gd name="T54" fmla="*/ 2147483647 w 43"/>
                  <a:gd name="T55" fmla="*/ 0 h 21"/>
                  <a:gd name="T56" fmla="*/ 2147483647 w 43"/>
                  <a:gd name="T57" fmla="*/ 0 h 21"/>
                  <a:gd name="T58" fmla="*/ 2147483647 w 4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1"/>
                  <a:gd name="T92" fmla="*/ 43 w 4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1">
                    <a:moveTo>
                      <a:pt x="9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29" y="21"/>
                    </a:lnTo>
                    <a:lnTo>
                      <a:pt x="35" y="21"/>
                    </a:lnTo>
                    <a:lnTo>
                      <a:pt x="37" y="17"/>
                    </a:lnTo>
                    <a:lnTo>
                      <a:pt x="41" y="15"/>
                    </a:lnTo>
                    <a:lnTo>
                      <a:pt x="43" y="11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8" name="Line 768"/>
              <p:cNvSpPr>
                <a:spLocks noChangeShapeType="1"/>
              </p:cNvSpPr>
              <p:nvPr/>
            </p:nvSpPr>
            <p:spPr bwMode="auto">
              <a:xfrm>
                <a:off x="5973763" y="23653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9" name="Freeform 769"/>
              <p:cNvSpPr>
                <a:spLocks/>
              </p:cNvSpPr>
              <p:nvPr/>
            </p:nvSpPr>
            <p:spPr bwMode="auto">
              <a:xfrm>
                <a:off x="5972175" y="2365376"/>
                <a:ext cx="6350" cy="6350"/>
              </a:xfrm>
              <a:custGeom>
                <a:avLst/>
                <a:gdLst>
                  <a:gd name="T0" fmla="*/ 2147483647 w 20"/>
                  <a:gd name="T1" fmla="*/ 0 h 21"/>
                  <a:gd name="T2" fmla="*/ 2147483647 w 20"/>
                  <a:gd name="T3" fmla="*/ 0 h 21"/>
                  <a:gd name="T4" fmla="*/ 2147483647 w 20"/>
                  <a:gd name="T5" fmla="*/ 0 h 21"/>
                  <a:gd name="T6" fmla="*/ 2147483647 w 20"/>
                  <a:gd name="T7" fmla="*/ 0 h 21"/>
                  <a:gd name="T8" fmla="*/ 2147483647 w 20"/>
                  <a:gd name="T9" fmla="*/ 2147483647 h 21"/>
                  <a:gd name="T10" fmla="*/ 0 w 20"/>
                  <a:gd name="T11" fmla="*/ 2147483647 h 21"/>
                  <a:gd name="T12" fmla="*/ 0 w 20"/>
                  <a:gd name="T13" fmla="*/ 2147483647 h 21"/>
                  <a:gd name="T14" fmla="*/ 0 w 20"/>
                  <a:gd name="T15" fmla="*/ 2147483647 h 21"/>
                  <a:gd name="T16" fmla="*/ 0 w 20"/>
                  <a:gd name="T17" fmla="*/ 2147483647 h 21"/>
                  <a:gd name="T18" fmla="*/ 0 w 20"/>
                  <a:gd name="T19" fmla="*/ 2147483647 h 21"/>
                  <a:gd name="T20" fmla="*/ 2147483647 w 20"/>
                  <a:gd name="T21" fmla="*/ 2147483647 h 21"/>
                  <a:gd name="T22" fmla="*/ 2147483647 w 20"/>
                  <a:gd name="T23" fmla="*/ 2147483647 h 21"/>
                  <a:gd name="T24" fmla="*/ 2147483647 w 20"/>
                  <a:gd name="T25" fmla="*/ 2147483647 h 21"/>
                  <a:gd name="T26" fmla="*/ 2147483647 w 20"/>
                  <a:gd name="T27" fmla="*/ 2147483647 h 21"/>
                  <a:gd name="T28" fmla="*/ 2147483647 w 20"/>
                  <a:gd name="T29" fmla="*/ 2147483647 h 21"/>
                  <a:gd name="T30" fmla="*/ 2147483647 w 20"/>
                  <a:gd name="T31" fmla="*/ 2147483647 h 21"/>
                  <a:gd name="T32" fmla="*/ 2147483647 w 20"/>
                  <a:gd name="T33" fmla="*/ 2147483647 h 21"/>
                  <a:gd name="T34" fmla="*/ 2147483647 w 20"/>
                  <a:gd name="T35" fmla="*/ 2147483647 h 21"/>
                  <a:gd name="T36" fmla="*/ 2147483647 w 20"/>
                  <a:gd name="T37" fmla="*/ 2147483647 h 21"/>
                  <a:gd name="T38" fmla="*/ 2147483647 w 20"/>
                  <a:gd name="T39" fmla="*/ 2147483647 h 21"/>
                  <a:gd name="T40" fmla="*/ 2147483647 w 20"/>
                  <a:gd name="T41" fmla="*/ 2147483647 h 21"/>
                  <a:gd name="T42" fmla="*/ 2147483647 w 20"/>
                  <a:gd name="T43" fmla="*/ 2147483647 h 21"/>
                  <a:gd name="T44" fmla="*/ 2147483647 w 20"/>
                  <a:gd name="T45" fmla="*/ 2147483647 h 21"/>
                  <a:gd name="T46" fmla="*/ 2147483647 w 20"/>
                  <a:gd name="T47" fmla="*/ 2147483647 h 21"/>
                  <a:gd name="T48" fmla="*/ 2147483647 w 20"/>
                  <a:gd name="T49" fmla="*/ 2147483647 h 21"/>
                  <a:gd name="T50" fmla="*/ 2147483647 w 20"/>
                  <a:gd name="T51" fmla="*/ 0 h 21"/>
                  <a:gd name="T52" fmla="*/ 2147483647 w 20"/>
                  <a:gd name="T53" fmla="*/ 0 h 21"/>
                  <a:gd name="T54" fmla="*/ 2147483647 w 20"/>
                  <a:gd name="T55" fmla="*/ 0 h 21"/>
                  <a:gd name="T56" fmla="*/ 2147483647 w 20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1"/>
                  <a:gd name="T89" fmla="*/ 20 w 20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21"/>
                    </a:lnTo>
                    <a:lnTo>
                      <a:pt x="12" y="21"/>
                    </a:lnTo>
                    <a:lnTo>
                      <a:pt x="14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0" name="Line 770"/>
              <p:cNvSpPr>
                <a:spLocks noChangeShapeType="1"/>
              </p:cNvSpPr>
              <p:nvPr/>
            </p:nvSpPr>
            <p:spPr bwMode="auto">
              <a:xfrm>
                <a:off x="5973763" y="23653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1" name="Freeform 771"/>
              <p:cNvSpPr>
                <a:spLocks/>
              </p:cNvSpPr>
              <p:nvPr/>
            </p:nvSpPr>
            <p:spPr bwMode="auto">
              <a:xfrm>
                <a:off x="5972175" y="2365376"/>
                <a:ext cx="6350" cy="6350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0 h 21"/>
                  <a:gd name="T6" fmla="*/ 2147483647 w 23"/>
                  <a:gd name="T7" fmla="*/ 0 h 21"/>
                  <a:gd name="T8" fmla="*/ 2147483647 w 23"/>
                  <a:gd name="T9" fmla="*/ 2147483647 h 21"/>
                  <a:gd name="T10" fmla="*/ 0 w 23"/>
                  <a:gd name="T11" fmla="*/ 2147483647 h 21"/>
                  <a:gd name="T12" fmla="*/ 0 w 23"/>
                  <a:gd name="T13" fmla="*/ 2147483647 h 21"/>
                  <a:gd name="T14" fmla="*/ 0 w 23"/>
                  <a:gd name="T15" fmla="*/ 2147483647 h 21"/>
                  <a:gd name="T16" fmla="*/ 0 w 23"/>
                  <a:gd name="T17" fmla="*/ 2147483647 h 21"/>
                  <a:gd name="T18" fmla="*/ 0 w 23"/>
                  <a:gd name="T19" fmla="*/ 2147483647 h 21"/>
                  <a:gd name="T20" fmla="*/ 2147483647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0 h 21"/>
                  <a:gd name="T52" fmla="*/ 2147483647 w 23"/>
                  <a:gd name="T53" fmla="*/ 0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1"/>
                  <a:gd name="T89" fmla="*/ 23 w 23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21"/>
                    </a:lnTo>
                    <a:lnTo>
                      <a:pt x="14" y="21"/>
                    </a:lnTo>
                    <a:lnTo>
                      <a:pt x="18" y="17"/>
                    </a:lnTo>
                    <a:lnTo>
                      <a:pt x="20" y="15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2" name="Line 772"/>
              <p:cNvSpPr>
                <a:spLocks noChangeShapeType="1"/>
              </p:cNvSpPr>
              <p:nvPr/>
            </p:nvSpPr>
            <p:spPr bwMode="auto">
              <a:xfrm>
                <a:off x="5975350" y="23653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3" name="Freeform 773"/>
              <p:cNvSpPr>
                <a:spLocks/>
              </p:cNvSpPr>
              <p:nvPr/>
            </p:nvSpPr>
            <p:spPr bwMode="auto">
              <a:xfrm>
                <a:off x="5972175" y="2365376"/>
                <a:ext cx="30163" cy="6350"/>
              </a:xfrm>
              <a:custGeom>
                <a:avLst/>
                <a:gdLst>
                  <a:gd name="T0" fmla="*/ 2147483647 w 96"/>
                  <a:gd name="T1" fmla="*/ 0 h 21"/>
                  <a:gd name="T2" fmla="*/ 2147483647 w 96"/>
                  <a:gd name="T3" fmla="*/ 0 h 21"/>
                  <a:gd name="T4" fmla="*/ 2147483647 w 96"/>
                  <a:gd name="T5" fmla="*/ 0 h 21"/>
                  <a:gd name="T6" fmla="*/ 2147483647 w 96"/>
                  <a:gd name="T7" fmla="*/ 0 h 21"/>
                  <a:gd name="T8" fmla="*/ 0 w 96"/>
                  <a:gd name="T9" fmla="*/ 2147483647 h 21"/>
                  <a:gd name="T10" fmla="*/ 0 w 96"/>
                  <a:gd name="T11" fmla="*/ 2147483647 h 21"/>
                  <a:gd name="T12" fmla="*/ 0 w 96"/>
                  <a:gd name="T13" fmla="*/ 2147483647 h 21"/>
                  <a:gd name="T14" fmla="*/ 0 w 96"/>
                  <a:gd name="T15" fmla="*/ 2147483647 h 21"/>
                  <a:gd name="T16" fmla="*/ 0 w 96"/>
                  <a:gd name="T17" fmla="*/ 2147483647 h 21"/>
                  <a:gd name="T18" fmla="*/ 0 w 96"/>
                  <a:gd name="T19" fmla="*/ 2147483647 h 21"/>
                  <a:gd name="T20" fmla="*/ 0 w 96"/>
                  <a:gd name="T21" fmla="*/ 2147483647 h 21"/>
                  <a:gd name="T22" fmla="*/ 2147483647 w 96"/>
                  <a:gd name="T23" fmla="*/ 2147483647 h 21"/>
                  <a:gd name="T24" fmla="*/ 2147483647 w 96"/>
                  <a:gd name="T25" fmla="*/ 2147483647 h 21"/>
                  <a:gd name="T26" fmla="*/ 2147483647 w 96"/>
                  <a:gd name="T27" fmla="*/ 2147483647 h 21"/>
                  <a:gd name="T28" fmla="*/ 2147483647 w 96"/>
                  <a:gd name="T29" fmla="*/ 2147483647 h 21"/>
                  <a:gd name="T30" fmla="*/ 2147483647 w 96"/>
                  <a:gd name="T31" fmla="*/ 2147483647 h 21"/>
                  <a:gd name="T32" fmla="*/ 2147483647 w 96"/>
                  <a:gd name="T33" fmla="*/ 2147483647 h 21"/>
                  <a:gd name="T34" fmla="*/ 2147483647 w 96"/>
                  <a:gd name="T35" fmla="*/ 2147483647 h 21"/>
                  <a:gd name="T36" fmla="*/ 2147483647 w 96"/>
                  <a:gd name="T37" fmla="*/ 2147483647 h 21"/>
                  <a:gd name="T38" fmla="*/ 2147483647 w 96"/>
                  <a:gd name="T39" fmla="*/ 2147483647 h 21"/>
                  <a:gd name="T40" fmla="*/ 2147483647 w 96"/>
                  <a:gd name="T41" fmla="*/ 2147483647 h 21"/>
                  <a:gd name="T42" fmla="*/ 2147483647 w 96"/>
                  <a:gd name="T43" fmla="*/ 2147483647 h 21"/>
                  <a:gd name="T44" fmla="*/ 2147483647 w 96"/>
                  <a:gd name="T45" fmla="*/ 2147483647 h 21"/>
                  <a:gd name="T46" fmla="*/ 2147483647 w 96"/>
                  <a:gd name="T47" fmla="*/ 2147483647 h 21"/>
                  <a:gd name="T48" fmla="*/ 2147483647 w 96"/>
                  <a:gd name="T49" fmla="*/ 2147483647 h 21"/>
                  <a:gd name="T50" fmla="*/ 2147483647 w 96"/>
                  <a:gd name="T51" fmla="*/ 0 h 21"/>
                  <a:gd name="T52" fmla="*/ 2147483647 w 96"/>
                  <a:gd name="T53" fmla="*/ 0 h 21"/>
                  <a:gd name="T54" fmla="*/ 2147483647 w 96"/>
                  <a:gd name="T55" fmla="*/ 0 h 21"/>
                  <a:gd name="T56" fmla="*/ 2147483647 w 96"/>
                  <a:gd name="T57" fmla="*/ 0 h 21"/>
                  <a:gd name="T58" fmla="*/ 2147483647 w 9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6"/>
                  <a:gd name="T91" fmla="*/ 0 h 21"/>
                  <a:gd name="T92" fmla="*/ 96 w 9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6" h="21">
                    <a:moveTo>
                      <a:pt x="10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82" y="21"/>
                    </a:lnTo>
                    <a:lnTo>
                      <a:pt x="87" y="21"/>
                    </a:lnTo>
                    <a:lnTo>
                      <a:pt x="90" y="17"/>
                    </a:lnTo>
                    <a:lnTo>
                      <a:pt x="93" y="15"/>
                    </a:lnTo>
                    <a:lnTo>
                      <a:pt x="96" y="11"/>
                    </a:lnTo>
                    <a:lnTo>
                      <a:pt x="96" y="9"/>
                    </a:lnTo>
                    <a:lnTo>
                      <a:pt x="96" y="6"/>
                    </a:lnTo>
                    <a:lnTo>
                      <a:pt x="93" y="6"/>
                    </a:lnTo>
                    <a:lnTo>
                      <a:pt x="93" y="3"/>
                    </a:lnTo>
                    <a:lnTo>
                      <a:pt x="90" y="0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4" name="Line 774"/>
              <p:cNvSpPr>
                <a:spLocks noChangeShapeType="1"/>
              </p:cNvSpPr>
              <p:nvPr/>
            </p:nvSpPr>
            <p:spPr bwMode="auto">
              <a:xfrm>
                <a:off x="5999163" y="23653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5" name="Freeform 775"/>
              <p:cNvSpPr>
                <a:spLocks/>
              </p:cNvSpPr>
              <p:nvPr/>
            </p:nvSpPr>
            <p:spPr bwMode="auto">
              <a:xfrm>
                <a:off x="5995988" y="2365376"/>
                <a:ext cx="15875" cy="6350"/>
              </a:xfrm>
              <a:custGeom>
                <a:avLst/>
                <a:gdLst>
                  <a:gd name="T0" fmla="*/ 2147483647 w 49"/>
                  <a:gd name="T1" fmla="*/ 0 h 21"/>
                  <a:gd name="T2" fmla="*/ 2147483647 w 49"/>
                  <a:gd name="T3" fmla="*/ 0 h 21"/>
                  <a:gd name="T4" fmla="*/ 2147483647 w 49"/>
                  <a:gd name="T5" fmla="*/ 0 h 21"/>
                  <a:gd name="T6" fmla="*/ 2147483647 w 49"/>
                  <a:gd name="T7" fmla="*/ 0 h 21"/>
                  <a:gd name="T8" fmla="*/ 2147483647 w 49"/>
                  <a:gd name="T9" fmla="*/ 2147483647 h 21"/>
                  <a:gd name="T10" fmla="*/ 0 w 49"/>
                  <a:gd name="T11" fmla="*/ 2147483647 h 21"/>
                  <a:gd name="T12" fmla="*/ 0 w 49"/>
                  <a:gd name="T13" fmla="*/ 2147483647 h 21"/>
                  <a:gd name="T14" fmla="*/ 0 w 49"/>
                  <a:gd name="T15" fmla="*/ 2147483647 h 21"/>
                  <a:gd name="T16" fmla="*/ 0 w 49"/>
                  <a:gd name="T17" fmla="*/ 2147483647 h 21"/>
                  <a:gd name="T18" fmla="*/ 0 w 49"/>
                  <a:gd name="T19" fmla="*/ 2147483647 h 21"/>
                  <a:gd name="T20" fmla="*/ 2147483647 w 49"/>
                  <a:gd name="T21" fmla="*/ 2147483647 h 21"/>
                  <a:gd name="T22" fmla="*/ 2147483647 w 49"/>
                  <a:gd name="T23" fmla="*/ 2147483647 h 21"/>
                  <a:gd name="T24" fmla="*/ 2147483647 w 49"/>
                  <a:gd name="T25" fmla="*/ 2147483647 h 21"/>
                  <a:gd name="T26" fmla="*/ 2147483647 w 49"/>
                  <a:gd name="T27" fmla="*/ 2147483647 h 21"/>
                  <a:gd name="T28" fmla="*/ 2147483647 w 49"/>
                  <a:gd name="T29" fmla="*/ 2147483647 h 21"/>
                  <a:gd name="T30" fmla="*/ 2147483647 w 49"/>
                  <a:gd name="T31" fmla="*/ 2147483647 h 21"/>
                  <a:gd name="T32" fmla="*/ 2147483647 w 49"/>
                  <a:gd name="T33" fmla="*/ 2147483647 h 21"/>
                  <a:gd name="T34" fmla="*/ 2147483647 w 49"/>
                  <a:gd name="T35" fmla="*/ 2147483647 h 21"/>
                  <a:gd name="T36" fmla="*/ 2147483647 w 49"/>
                  <a:gd name="T37" fmla="*/ 2147483647 h 21"/>
                  <a:gd name="T38" fmla="*/ 2147483647 w 49"/>
                  <a:gd name="T39" fmla="*/ 2147483647 h 21"/>
                  <a:gd name="T40" fmla="*/ 2147483647 w 49"/>
                  <a:gd name="T41" fmla="*/ 2147483647 h 21"/>
                  <a:gd name="T42" fmla="*/ 2147483647 w 49"/>
                  <a:gd name="T43" fmla="*/ 2147483647 h 21"/>
                  <a:gd name="T44" fmla="*/ 2147483647 w 49"/>
                  <a:gd name="T45" fmla="*/ 2147483647 h 21"/>
                  <a:gd name="T46" fmla="*/ 2147483647 w 49"/>
                  <a:gd name="T47" fmla="*/ 2147483647 h 21"/>
                  <a:gd name="T48" fmla="*/ 2147483647 w 49"/>
                  <a:gd name="T49" fmla="*/ 2147483647 h 21"/>
                  <a:gd name="T50" fmla="*/ 2147483647 w 49"/>
                  <a:gd name="T51" fmla="*/ 0 h 21"/>
                  <a:gd name="T52" fmla="*/ 2147483647 w 49"/>
                  <a:gd name="T53" fmla="*/ 0 h 21"/>
                  <a:gd name="T54" fmla="*/ 2147483647 w 49"/>
                  <a:gd name="T55" fmla="*/ 0 h 21"/>
                  <a:gd name="T56" fmla="*/ 2147483647 w 49"/>
                  <a:gd name="T57" fmla="*/ 0 h 21"/>
                  <a:gd name="T58" fmla="*/ 2147483647 w 4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21"/>
                  <a:gd name="T92" fmla="*/ 49 w 4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31" y="21"/>
                    </a:lnTo>
                    <a:lnTo>
                      <a:pt x="40" y="21"/>
                    </a:lnTo>
                    <a:lnTo>
                      <a:pt x="43" y="17"/>
                    </a:lnTo>
                    <a:lnTo>
                      <a:pt x="46" y="15"/>
                    </a:lnTo>
                    <a:lnTo>
                      <a:pt x="46" y="11"/>
                    </a:lnTo>
                    <a:lnTo>
                      <a:pt x="49" y="9"/>
                    </a:lnTo>
                    <a:lnTo>
                      <a:pt x="46" y="6"/>
                    </a:lnTo>
                    <a:lnTo>
                      <a:pt x="46" y="3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6" name="Line 776"/>
              <p:cNvSpPr>
                <a:spLocks noChangeShapeType="1"/>
              </p:cNvSpPr>
              <p:nvPr/>
            </p:nvSpPr>
            <p:spPr bwMode="auto">
              <a:xfrm>
                <a:off x="6008688" y="23653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7" name="Freeform 777"/>
              <p:cNvSpPr>
                <a:spLocks/>
              </p:cNvSpPr>
              <p:nvPr/>
            </p:nvSpPr>
            <p:spPr bwMode="auto">
              <a:xfrm>
                <a:off x="6005513" y="2365376"/>
                <a:ext cx="7938" cy="6350"/>
              </a:xfrm>
              <a:custGeom>
                <a:avLst/>
                <a:gdLst>
                  <a:gd name="T0" fmla="*/ 2147483647 w 25"/>
                  <a:gd name="T1" fmla="*/ 0 h 21"/>
                  <a:gd name="T2" fmla="*/ 2147483647 w 25"/>
                  <a:gd name="T3" fmla="*/ 0 h 21"/>
                  <a:gd name="T4" fmla="*/ 2147483647 w 25"/>
                  <a:gd name="T5" fmla="*/ 0 h 21"/>
                  <a:gd name="T6" fmla="*/ 2147483647 w 25"/>
                  <a:gd name="T7" fmla="*/ 0 h 21"/>
                  <a:gd name="T8" fmla="*/ 0 w 25"/>
                  <a:gd name="T9" fmla="*/ 2147483647 h 21"/>
                  <a:gd name="T10" fmla="*/ 0 w 25"/>
                  <a:gd name="T11" fmla="*/ 2147483647 h 21"/>
                  <a:gd name="T12" fmla="*/ 0 w 25"/>
                  <a:gd name="T13" fmla="*/ 2147483647 h 21"/>
                  <a:gd name="T14" fmla="*/ 0 w 25"/>
                  <a:gd name="T15" fmla="*/ 2147483647 h 21"/>
                  <a:gd name="T16" fmla="*/ 0 w 25"/>
                  <a:gd name="T17" fmla="*/ 2147483647 h 21"/>
                  <a:gd name="T18" fmla="*/ 0 w 25"/>
                  <a:gd name="T19" fmla="*/ 2147483647 h 21"/>
                  <a:gd name="T20" fmla="*/ 0 w 25"/>
                  <a:gd name="T21" fmla="*/ 2147483647 h 21"/>
                  <a:gd name="T22" fmla="*/ 2147483647 w 25"/>
                  <a:gd name="T23" fmla="*/ 2147483647 h 21"/>
                  <a:gd name="T24" fmla="*/ 2147483647 w 25"/>
                  <a:gd name="T25" fmla="*/ 2147483647 h 21"/>
                  <a:gd name="T26" fmla="*/ 2147483647 w 25"/>
                  <a:gd name="T27" fmla="*/ 2147483647 h 21"/>
                  <a:gd name="T28" fmla="*/ 2147483647 w 25"/>
                  <a:gd name="T29" fmla="*/ 2147483647 h 21"/>
                  <a:gd name="T30" fmla="*/ 2147483647 w 25"/>
                  <a:gd name="T31" fmla="*/ 2147483647 h 21"/>
                  <a:gd name="T32" fmla="*/ 2147483647 w 25"/>
                  <a:gd name="T33" fmla="*/ 2147483647 h 21"/>
                  <a:gd name="T34" fmla="*/ 2147483647 w 25"/>
                  <a:gd name="T35" fmla="*/ 2147483647 h 21"/>
                  <a:gd name="T36" fmla="*/ 2147483647 w 25"/>
                  <a:gd name="T37" fmla="*/ 2147483647 h 21"/>
                  <a:gd name="T38" fmla="*/ 2147483647 w 25"/>
                  <a:gd name="T39" fmla="*/ 2147483647 h 21"/>
                  <a:gd name="T40" fmla="*/ 2147483647 w 25"/>
                  <a:gd name="T41" fmla="*/ 2147483647 h 21"/>
                  <a:gd name="T42" fmla="*/ 2147483647 w 25"/>
                  <a:gd name="T43" fmla="*/ 2147483647 h 21"/>
                  <a:gd name="T44" fmla="*/ 2147483647 w 25"/>
                  <a:gd name="T45" fmla="*/ 2147483647 h 21"/>
                  <a:gd name="T46" fmla="*/ 2147483647 w 25"/>
                  <a:gd name="T47" fmla="*/ 2147483647 h 21"/>
                  <a:gd name="T48" fmla="*/ 2147483647 w 25"/>
                  <a:gd name="T49" fmla="*/ 2147483647 h 21"/>
                  <a:gd name="T50" fmla="*/ 2147483647 w 25"/>
                  <a:gd name="T51" fmla="*/ 0 h 21"/>
                  <a:gd name="T52" fmla="*/ 2147483647 w 25"/>
                  <a:gd name="T53" fmla="*/ 0 h 21"/>
                  <a:gd name="T54" fmla="*/ 2147483647 w 25"/>
                  <a:gd name="T55" fmla="*/ 0 h 21"/>
                  <a:gd name="T56" fmla="*/ 2147483647 w 25"/>
                  <a:gd name="T57" fmla="*/ 0 h 21"/>
                  <a:gd name="T58" fmla="*/ 2147483647 w 2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"/>
                  <a:gd name="T91" fmla="*/ 0 h 21"/>
                  <a:gd name="T92" fmla="*/ 25 w 2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11" y="21"/>
                    </a:lnTo>
                    <a:lnTo>
                      <a:pt x="17" y="21"/>
                    </a:lnTo>
                    <a:lnTo>
                      <a:pt x="20" y="17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8" name="Line 778"/>
              <p:cNvSpPr>
                <a:spLocks noChangeShapeType="1"/>
              </p:cNvSpPr>
              <p:nvPr/>
            </p:nvSpPr>
            <p:spPr bwMode="auto">
              <a:xfrm>
                <a:off x="6013450" y="2366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9" name="Freeform 779"/>
              <p:cNvSpPr>
                <a:spLocks/>
              </p:cNvSpPr>
              <p:nvPr/>
            </p:nvSpPr>
            <p:spPr bwMode="auto">
              <a:xfrm>
                <a:off x="6007100" y="2365376"/>
                <a:ext cx="6350" cy="19050"/>
              </a:xfrm>
              <a:custGeom>
                <a:avLst/>
                <a:gdLst>
                  <a:gd name="T0" fmla="*/ 2147483647 w 19"/>
                  <a:gd name="T1" fmla="*/ 2147483647 h 64"/>
                  <a:gd name="T2" fmla="*/ 2147483647 w 19"/>
                  <a:gd name="T3" fmla="*/ 2147483647 h 64"/>
                  <a:gd name="T4" fmla="*/ 2147483647 w 19"/>
                  <a:gd name="T5" fmla="*/ 2147483647 h 64"/>
                  <a:gd name="T6" fmla="*/ 2147483647 w 19"/>
                  <a:gd name="T7" fmla="*/ 2147483647 h 64"/>
                  <a:gd name="T8" fmla="*/ 2147483647 w 19"/>
                  <a:gd name="T9" fmla="*/ 0 h 64"/>
                  <a:gd name="T10" fmla="*/ 2147483647 w 19"/>
                  <a:gd name="T11" fmla="*/ 0 h 64"/>
                  <a:gd name="T12" fmla="*/ 2147483647 w 19"/>
                  <a:gd name="T13" fmla="*/ 0 h 64"/>
                  <a:gd name="T14" fmla="*/ 2147483647 w 19"/>
                  <a:gd name="T15" fmla="*/ 0 h 64"/>
                  <a:gd name="T16" fmla="*/ 2147483647 w 19"/>
                  <a:gd name="T17" fmla="*/ 0 h 64"/>
                  <a:gd name="T18" fmla="*/ 2147483647 w 19"/>
                  <a:gd name="T19" fmla="*/ 0 h 64"/>
                  <a:gd name="T20" fmla="*/ 2147483647 w 19"/>
                  <a:gd name="T21" fmla="*/ 0 h 64"/>
                  <a:gd name="T22" fmla="*/ 2147483647 w 19"/>
                  <a:gd name="T23" fmla="*/ 2147483647 h 64"/>
                  <a:gd name="T24" fmla="*/ 0 w 19"/>
                  <a:gd name="T25" fmla="*/ 2147483647 h 64"/>
                  <a:gd name="T26" fmla="*/ 0 w 19"/>
                  <a:gd name="T27" fmla="*/ 2147483647 h 64"/>
                  <a:gd name="T28" fmla="*/ 0 w 19"/>
                  <a:gd name="T29" fmla="*/ 2147483647 h 64"/>
                  <a:gd name="T30" fmla="*/ 0 w 19"/>
                  <a:gd name="T31" fmla="*/ 2147483647 h 64"/>
                  <a:gd name="T32" fmla="*/ 0 w 19"/>
                  <a:gd name="T33" fmla="*/ 2147483647 h 64"/>
                  <a:gd name="T34" fmla="*/ 2147483647 w 19"/>
                  <a:gd name="T35" fmla="*/ 2147483647 h 64"/>
                  <a:gd name="T36" fmla="*/ 2147483647 w 19"/>
                  <a:gd name="T37" fmla="*/ 2147483647 h 64"/>
                  <a:gd name="T38" fmla="*/ 2147483647 w 19"/>
                  <a:gd name="T39" fmla="*/ 2147483647 h 64"/>
                  <a:gd name="T40" fmla="*/ 2147483647 w 19"/>
                  <a:gd name="T41" fmla="*/ 2147483647 h 64"/>
                  <a:gd name="T42" fmla="*/ 2147483647 w 19"/>
                  <a:gd name="T43" fmla="*/ 2147483647 h 64"/>
                  <a:gd name="T44" fmla="*/ 2147483647 w 19"/>
                  <a:gd name="T45" fmla="*/ 2147483647 h 64"/>
                  <a:gd name="T46" fmla="*/ 2147483647 w 19"/>
                  <a:gd name="T47" fmla="*/ 2147483647 h 64"/>
                  <a:gd name="T48" fmla="*/ 2147483647 w 19"/>
                  <a:gd name="T49" fmla="*/ 2147483647 h 64"/>
                  <a:gd name="T50" fmla="*/ 2147483647 w 19"/>
                  <a:gd name="T51" fmla="*/ 2147483647 h 64"/>
                  <a:gd name="T52" fmla="*/ 2147483647 w 19"/>
                  <a:gd name="T53" fmla="*/ 2147483647 h 64"/>
                  <a:gd name="T54" fmla="*/ 2147483647 w 19"/>
                  <a:gd name="T55" fmla="*/ 2147483647 h 64"/>
                  <a:gd name="T56" fmla="*/ 2147483647 w 19"/>
                  <a:gd name="T57" fmla="*/ 2147483647 h 64"/>
                  <a:gd name="T58" fmla="*/ 2147483647 w 19"/>
                  <a:gd name="T59" fmla="*/ 2147483647 h 6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64"/>
                  <a:gd name="T92" fmla="*/ 19 w 19"/>
                  <a:gd name="T93" fmla="*/ 64 h 6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64">
                    <a:moveTo>
                      <a:pt x="19" y="9"/>
                    </a:moveTo>
                    <a:lnTo>
                      <a:pt x="19" y="6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0"/>
                    </a:lnTo>
                    <a:lnTo>
                      <a:pt x="5" y="60"/>
                    </a:lnTo>
                    <a:lnTo>
                      <a:pt x="8" y="64"/>
                    </a:lnTo>
                    <a:lnTo>
                      <a:pt x="11" y="64"/>
                    </a:lnTo>
                    <a:lnTo>
                      <a:pt x="14" y="60"/>
                    </a:lnTo>
                    <a:lnTo>
                      <a:pt x="17" y="60"/>
                    </a:lnTo>
                    <a:lnTo>
                      <a:pt x="19" y="58"/>
                    </a:lnTo>
                    <a:lnTo>
                      <a:pt x="19" y="54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0" name="Line 780"/>
              <p:cNvSpPr>
                <a:spLocks noChangeShapeType="1"/>
              </p:cNvSpPr>
              <p:nvPr/>
            </p:nvSpPr>
            <p:spPr bwMode="auto">
              <a:xfrm>
                <a:off x="6010275" y="23780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1" name="Freeform 781"/>
              <p:cNvSpPr>
                <a:spLocks/>
              </p:cNvSpPr>
              <p:nvPr/>
            </p:nvSpPr>
            <p:spPr bwMode="auto">
              <a:xfrm>
                <a:off x="6007100" y="2378076"/>
                <a:ext cx="14288" cy="6350"/>
              </a:xfrm>
              <a:custGeom>
                <a:avLst/>
                <a:gdLst>
                  <a:gd name="T0" fmla="*/ 2147483647 w 45"/>
                  <a:gd name="T1" fmla="*/ 0 h 21"/>
                  <a:gd name="T2" fmla="*/ 2147483647 w 45"/>
                  <a:gd name="T3" fmla="*/ 0 h 21"/>
                  <a:gd name="T4" fmla="*/ 2147483647 w 45"/>
                  <a:gd name="T5" fmla="*/ 0 h 21"/>
                  <a:gd name="T6" fmla="*/ 2147483647 w 45"/>
                  <a:gd name="T7" fmla="*/ 2147483647 h 21"/>
                  <a:gd name="T8" fmla="*/ 2147483647 w 45"/>
                  <a:gd name="T9" fmla="*/ 2147483647 h 21"/>
                  <a:gd name="T10" fmla="*/ 0 w 45"/>
                  <a:gd name="T11" fmla="*/ 2147483647 h 21"/>
                  <a:gd name="T12" fmla="*/ 0 w 45"/>
                  <a:gd name="T13" fmla="*/ 2147483647 h 21"/>
                  <a:gd name="T14" fmla="*/ 0 w 45"/>
                  <a:gd name="T15" fmla="*/ 2147483647 h 21"/>
                  <a:gd name="T16" fmla="*/ 0 w 45"/>
                  <a:gd name="T17" fmla="*/ 2147483647 h 21"/>
                  <a:gd name="T18" fmla="*/ 0 w 45"/>
                  <a:gd name="T19" fmla="*/ 2147483647 h 21"/>
                  <a:gd name="T20" fmla="*/ 2147483647 w 45"/>
                  <a:gd name="T21" fmla="*/ 2147483647 h 21"/>
                  <a:gd name="T22" fmla="*/ 2147483647 w 45"/>
                  <a:gd name="T23" fmla="*/ 2147483647 h 21"/>
                  <a:gd name="T24" fmla="*/ 2147483647 w 45"/>
                  <a:gd name="T25" fmla="*/ 2147483647 h 21"/>
                  <a:gd name="T26" fmla="*/ 2147483647 w 45"/>
                  <a:gd name="T27" fmla="*/ 2147483647 h 21"/>
                  <a:gd name="T28" fmla="*/ 2147483647 w 45"/>
                  <a:gd name="T29" fmla="*/ 2147483647 h 21"/>
                  <a:gd name="T30" fmla="*/ 2147483647 w 45"/>
                  <a:gd name="T31" fmla="*/ 2147483647 h 21"/>
                  <a:gd name="T32" fmla="*/ 2147483647 w 45"/>
                  <a:gd name="T33" fmla="*/ 2147483647 h 21"/>
                  <a:gd name="T34" fmla="*/ 2147483647 w 45"/>
                  <a:gd name="T35" fmla="*/ 2147483647 h 21"/>
                  <a:gd name="T36" fmla="*/ 2147483647 w 45"/>
                  <a:gd name="T37" fmla="*/ 2147483647 h 21"/>
                  <a:gd name="T38" fmla="*/ 2147483647 w 45"/>
                  <a:gd name="T39" fmla="*/ 2147483647 h 21"/>
                  <a:gd name="T40" fmla="*/ 2147483647 w 45"/>
                  <a:gd name="T41" fmla="*/ 2147483647 h 21"/>
                  <a:gd name="T42" fmla="*/ 2147483647 w 45"/>
                  <a:gd name="T43" fmla="*/ 2147483647 h 21"/>
                  <a:gd name="T44" fmla="*/ 2147483647 w 45"/>
                  <a:gd name="T45" fmla="*/ 2147483647 h 21"/>
                  <a:gd name="T46" fmla="*/ 2147483647 w 45"/>
                  <a:gd name="T47" fmla="*/ 2147483647 h 21"/>
                  <a:gd name="T48" fmla="*/ 2147483647 w 45"/>
                  <a:gd name="T49" fmla="*/ 2147483647 h 21"/>
                  <a:gd name="T50" fmla="*/ 2147483647 w 45"/>
                  <a:gd name="T51" fmla="*/ 2147483647 h 21"/>
                  <a:gd name="T52" fmla="*/ 2147483647 w 45"/>
                  <a:gd name="T53" fmla="*/ 0 h 21"/>
                  <a:gd name="T54" fmla="*/ 2147483647 w 45"/>
                  <a:gd name="T55" fmla="*/ 0 h 21"/>
                  <a:gd name="T56" fmla="*/ 2147483647 w 45"/>
                  <a:gd name="T57" fmla="*/ 0 h 21"/>
                  <a:gd name="T58" fmla="*/ 2147483647 w 4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"/>
                  <a:gd name="T91" fmla="*/ 0 h 21"/>
                  <a:gd name="T92" fmla="*/ 45 w 4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8" y="21"/>
                    </a:lnTo>
                    <a:lnTo>
                      <a:pt x="31" y="21"/>
                    </a:lnTo>
                    <a:lnTo>
                      <a:pt x="37" y="21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3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2" name="Line 782"/>
              <p:cNvSpPr>
                <a:spLocks noChangeShapeType="1"/>
              </p:cNvSpPr>
              <p:nvPr/>
            </p:nvSpPr>
            <p:spPr bwMode="auto">
              <a:xfrm>
                <a:off x="6018213" y="23780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3" name="Freeform 783"/>
              <p:cNvSpPr>
                <a:spLocks/>
              </p:cNvSpPr>
              <p:nvPr/>
            </p:nvSpPr>
            <p:spPr bwMode="auto">
              <a:xfrm>
                <a:off x="6015038" y="2378076"/>
                <a:ext cx="7938" cy="6350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0 h 21"/>
                  <a:gd name="T6" fmla="*/ 2147483647 w 23"/>
                  <a:gd name="T7" fmla="*/ 2147483647 h 21"/>
                  <a:gd name="T8" fmla="*/ 2147483647 w 23"/>
                  <a:gd name="T9" fmla="*/ 2147483647 h 21"/>
                  <a:gd name="T10" fmla="*/ 0 w 23"/>
                  <a:gd name="T11" fmla="*/ 2147483647 h 21"/>
                  <a:gd name="T12" fmla="*/ 0 w 23"/>
                  <a:gd name="T13" fmla="*/ 2147483647 h 21"/>
                  <a:gd name="T14" fmla="*/ 0 w 23"/>
                  <a:gd name="T15" fmla="*/ 2147483647 h 21"/>
                  <a:gd name="T16" fmla="*/ 0 w 23"/>
                  <a:gd name="T17" fmla="*/ 2147483647 h 21"/>
                  <a:gd name="T18" fmla="*/ 0 w 23"/>
                  <a:gd name="T19" fmla="*/ 2147483647 h 21"/>
                  <a:gd name="T20" fmla="*/ 2147483647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2147483647 h 21"/>
                  <a:gd name="T52" fmla="*/ 2147483647 w 23"/>
                  <a:gd name="T53" fmla="*/ 0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1"/>
                  <a:gd name="T89" fmla="*/ 23 w 23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9" y="21"/>
                    </a:lnTo>
                    <a:lnTo>
                      <a:pt x="15" y="21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4" name="Line 784"/>
              <p:cNvSpPr>
                <a:spLocks noChangeShapeType="1"/>
              </p:cNvSpPr>
              <p:nvPr/>
            </p:nvSpPr>
            <p:spPr bwMode="auto">
              <a:xfrm>
                <a:off x="6019800" y="23780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5" name="Freeform 785"/>
              <p:cNvSpPr>
                <a:spLocks/>
              </p:cNvSpPr>
              <p:nvPr/>
            </p:nvSpPr>
            <p:spPr bwMode="auto">
              <a:xfrm>
                <a:off x="6016625" y="2378076"/>
                <a:ext cx="20638" cy="6350"/>
              </a:xfrm>
              <a:custGeom>
                <a:avLst/>
                <a:gdLst>
                  <a:gd name="T0" fmla="*/ 2147483647 w 66"/>
                  <a:gd name="T1" fmla="*/ 0 h 21"/>
                  <a:gd name="T2" fmla="*/ 2147483647 w 66"/>
                  <a:gd name="T3" fmla="*/ 0 h 21"/>
                  <a:gd name="T4" fmla="*/ 2147483647 w 66"/>
                  <a:gd name="T5" fmla="*/ 0 h 21"/>
                  <a:gd name="T6" fmla="*/ 2147483647 w 66"/>
                  <a:gd name="T7" fmla="*/ 2147483647 h 21"/>
                  <a:gd name="T8" fmla="*/ 0 w 66"/>
                  <a:gd name="T9" fmla="*/ 2147483647 h 21"/>
                  <a:gd name="T10" fmla="*/ 0 w 66"/>
                  <a:gd name="T11" fmla="*/ 2147483647 h 21"/>
                  <a:gd name="T12" fmla="*/ 0 w 66"/>
                  <a:gd name="T13" fmla="*/ 2147483647 h 21"/>
                  <a:gd name="T14" fmla="*/ 0 w 66"/>
                  <a:gd name="T15" fmla="*/ 2147483647 h 21"/>
                  <a:gd name="T16" fmla="*/ 0 w 66"/>
                  <a:gd name="T17" fmla="*/ 2147483647 h 21"/>
                  <a:gd name="T18" fmla="*/ 0 w 66"/>
                  <a:gd name="T19" fmla="*/ 2147483647 h 21"/>
                  <a:gd name="T20" fmla="*/ 0 w 66"/>
                  <a:gd name="T21" fmla="*/ 2147483647 h 21"/>
                  <a:gd name="T22" fmla="*/ 2147483647 w 66"/>
                  <a:gd name="T23" fmla="*/ 2147483647 h 21"/>
                  <a:gd name="T24" fmla="*/ 2147483647 w 66"/>
                  <a:gd name="T25" fmla="*/ 2147483647 h 21"/>
                  <a:gd name="T26" fmla="*/ 2147483647 w 66"/>
                  <a:gd name="T27" fmla="*/ 2147483647 h 21"/>
                  <a:gd name="T28" fmla="*/ 2147483647 w 66"/>
                  <a:gd name="T29" fmla="*/ 2147483647 h 21"/>
                  <a:gd name="T30" fmla="*/ 2147483647 w 66"/>
                  <a:gd name="T31" fmla="*/ 2147483647 h 21"/>
                  <a:gd name="T32" fmla="*/ 2147483647 w 66"/>
                  <a:gd name="T33" fmla="*/ 2147483647 h 21"/>
                  <a:gd name="T34" fmla="*/ 2147483647 w 66"/>
                  <a:gd name="T35" fmla="*/ 2147483647 h 21"/>
                  <a:gd name="T36" fmla="*/ 2147483647 w 66"/>
                  <a:gd name="T37" fmla="*/ 2147483647 h 21"/>
                  <a:gd name="T38" fmla="*/ 2147483647 w 66"/>
                  <a:gd name="T39" fmla="*/ 2147483647 h 21"/>
                  <a:gd name="T40" fmla="*/ 2147483647 w 66"/>
                  <a:gd name="T41" fmla="*/ 2147483647 h 21"/>
                  <a:gd name="T42" fmla="*/ 2147483647 w 66"/>
                  <a:gd name="T43" fmla="*/ 2147483647 h 21"/>
                  <a:gd name="T44" fmla="*/ 2147483647 w 66"/>
                  <a:gd name="T45" fmla="*/ 2147483647 h 21"/>
                  <a:gd name="T46" fmla="*/ 2147483647 w 66"/>
                  <a:gd name="T47" fmla="*/ 2147483647 h 21"/>
                  <a:gd name="T48" fmla="*/ 2147483647 w 66"/>
                  <a:gd name="T49" fmla="*/ 2147483647 h 21"/>
                  <a:gd name="T50" fmla="*/ 2147483647 w 66"/>
                  <a:gd name="T51" fmla="*/ 2147483647 h 21"/>
                  <a:gd name="T52" fmla="*/ 2147483647 w 66"/>
                  <a:gd name="T53" fmla="*/ 0 h 21"/>
                  <a:gd name="T54" fmla="*/ 2147483647 w 66"/>
                  <a:gd name="T55" fmla="*/ 0 h 21"/>
                  <a:gd name="T56" fmla="*/ 2147483647 w 66"/>
                  <a:gd name="T57" fmla="*/ 0 h 21"/>
                  <a:gd name="T58" fmla="*/ 2147483647 w 6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1"/>
                  <a:gd name="T92" fmla="*/ 66 w 6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1">
                    <a:moveTo>
                      <a:pt x="8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51" y="21"/>
                    </a:lnTo>
                    <a:lnTo>
                      <a:pt x="60" y="21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6" y="17"/>
                    </a:lnTo>
                    <a:lnTo>
                      <a:pt x="66" y="15"/>
                    </a:lnTo>
                    <a:lnTo>
                      <a:pt x="66" y="11"/>
                    </a:lnTo>
                    <a:lnTo>
                      <a:pt x="66" y="9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2" y="3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6" name="Line 786"/>
              <p:cNvSpPr>
                <a:spLocks noChangeShapeType="1"/>
              </p:cNvSpPr>
              <p:nvPr/>
            </p:nvSpPr>
            <p:spPr bwMode="auto">
              <a:xfrm>
                <a:off x="6034088" y="23780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7" name="Freeform 787"/>
              <p:cNvSpPr>
                <a:spLocks/>
              </p:cNvSpPr>
              <p:nvPr/>
            </p:nvSpPr>
            <p:spPr bwMode="auto">
              <a:xfrm>
                <a:off x="6030913" y="2378076"/>
                <a:ext cx="22225" cy="6350"/>
              </a:xfrm>
              <a:custGeom>
                <a:avLst/>
                <a:gdLst>
                  <a:gd name="T0" fmla="*/ 2147483647 w 72"/>
                  <a:gd name="T1" fmla="*/ 0 h 21"/>
                  <a:gd name="T2" fmla="*/ 2147483647 w 72"/>
                  <a:gd name="T3" fmla="*/ 0 h 21"/>
                  <a:gd name="T4" fmla="*/ 2147483647 w 72"/>
                  <a:gd name="T5" fmla="*/ 0 h 21"/>
                  <a:gd name="T6" fmla="*/ 2147483647 w 72"/>
                  <a:gd name="T7" fmla="*/ 2147483647 h 21"/>
                  <a:gd name="T8" fmla="*/ 2147483647 w 72"/>
                  <a:gd name="T9" fmla="*/ 2147483647 h 21"/>
                  <a:gd name="T10" fmla="*/ 2147483647 w 72"/>
                  <a:gd name="T11" fmla="*/ 2147483647 h 21"/>
                  <a:gd name="T12" fmla="*/ 2147483647 w 72"/>
                  <a:gd name="T13" fmla="*/ 2147483647 h 21"/>
                  <a:gd name="T14" fmla="*/ 0 w 72"/>
                  <a:gd name="T15" fmla="*/ 2147483647 h 21"/>
                  <a:gd name="T16" fmla="*/ 2147483647 w 72"/>
                  <a:gd name="T17" fmla="*/ 2147483647 h 21"/>
                  <a:gd name="T18" fmla="*/ 2147483647 w 72"/>
                  <a:gd name="T19" fmla="*/ 2147483647 h 21"/>
                  <a:gd name="T20" fmla="*/ 2147483647 w 72"/>
                  <a:gd name="T21" fmla="*/ 2147483647 h 21"/>
                  <a:gd name="T22" fmla="*/ 2147483647 w 72"/>
                  <a:gd name="T23" fmla="*/ 2147483647 h 21"/>
                  <a:gd name="T24" fmla="*/ 2147483647 w 72"/>
                  <a:gd name="T25" fmla="*/ 2147483647 h 21"/>
                  <a:gd name="T26" fmla="*/ 2147483647 w 72"/>
                  <a:gd name="T27" fmla="*/ 2147483647 h 21"/>
                  <a:gd name="T28" fmla="*/ 2147483647 w 72"/>
                  <a:gd name="T29" fmla="*/ 2147483647 h 21"/>
                  <a:gd name="T30" fmla="*/ 2147483647 w 72"/>
                  <a:gd name="T31" fmla="*/ 2147483647 h 21"/>
                  <a:gd name="T32" fmla="*/ 2147483647 w 72"/>
                  <a:gd name="T33" fmla="*/ 2147483647 h 21"/>
                  <a:gd name="T34" fmla="*/ 2147483647 w 72"/>
                  <a:gd name="T35" fmla="*/ 2147483647 h 21"/>
                  <a:gd name="T36" fmla="*/ 2147483647 w 72"/>
                  <a:gd name="T37" fmla="*/ 2147483647 h 21"/>
                  <a:gd name="T38" fmla="*/ 2147483647 w 72"/>
                  <a:gd name="T39" fmla="*/ 2147483647 h 21"/>
                  <a:gd name="T40" fmla="*/ 2147483647 w 72"/>
                  <a:gd name="T41" fmla="*/ 2147483647 h 21"/>
                  <a:gd name="T42" fmla="*/ 2147483647 w 72"/>
                  <a:gd name="T43" fmla="*/ 2147483647 h 21"/>
                  <a:gd name="T44" fmla="*/ 2147483647 w 72"/>
                  <a:gd name="T45" fmla="*/ 2147483647 h 21"/>
                  <a:gd name="T46" fmla="*/ 2147483647 w 72"/>
                  <a:gd name="T47" fmla="*/ 2147483647 h 21"/>
                  <a:gd name="T48" fmla="*/ 2147483647 w 72"/>
                  <a:gd name="T49" fmla="*/ 2147483647 h 21"/>
                  <a:gd name="T50" fmla="*/ 2147483647 w 72"/>
                  <a:gd name="T51" fmla="*/ 2147483647 h 21"/>
                  <a:gd name="T52" fmla="*/ 2147483647 w 72"/>
                  <a:gd name="T53" fmla="*/ 0 h 21"/>
                  <a:gd name="T54" fmla="*/ 2147483647 w 72"/>
                  <a:gd name="T55" fmla="*/ 0 h 21"/>
                  <a:gd name="T56" fmla="*/ 2147483647 w 72"/>
                  <a:gd name="T57" fmla="*/ 0 h 21"/>
                  <a:gd name="T58" fmla="*/ 2147483647 w 7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1"/>
                  <a:gd name="T92" fmla="*/ 72 w 7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21"/>
                    </a:lnTo>
                    <a:lnTo>
                      <a:pt x="58" y="21"/>
                    </a:lnTo>
                    <a:lnTo>
                      <a:pt x="64" y="21"/>
                    </a:lnTo>
                    <a:lnTo>
                      <a:pt x="66" y="17"/>
                    </a:lnTo>
                    <a:lnTo>
                      <a:pt x="70" y="17"/>
                    </a:lnTo>
                    <a:lnTo>
                      <a:pt x="72" y="15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5"/>
                    </a:lnTo>
                    <a:lnTo>
                      <a:pt x="70" y="3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8" name="Line 788"/>
              <p:cNvSpPr>
                <a:spLocks noChangeShapeType="1"/>
              </p:cNvSpPr>
              <p:nvPr/>
            </p:nvSpPr>
            <p:spPr bwMode="auto">
              <a:xfrm>
                <a:off x="6053138" y="23812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9" name="Freeform 789"/>
              <p:cNvSpPr>
                <a:spLocks/>
              </p:cNvSpPr>
              <p:nvPr/>
            </p:nvSpPr>
            <p:spPr bwMode="auto">
              <a:xfrm>
                <a:off x="6046788" y="2378076"/>
                <a:ext cx="6350" cy="20638"/>
              </a:xfrm>
              <a:custGeom>
                <a:avLst/>
                <a:gdLst>
                  <a:gd name="T0" fmla="*/ 2147483647 w 20"/>
                  <a:gd name="T1" fmla="*/ 2147483647 h 63"/>
                  <a:gd name="T2" fmla="*/ 2147483647 w 20"/>
                  <a:gd name="T3" fmla="*/ 2147483647 h 63"/>
                  <a:gd name="T4" fmla="*/ 2147483647 w 20"/>
                  <a:gd name="T5" fmla="*/ 2147483647 h 63"/>
                  <a:gd name="T6" fmla="*/ 2147483647 w 20"/>
                  <a:gd name="T7" fmla="*/ 2147483647 h 63"/>
                  <a:gd name="T8" fmla="*/ 2147483647 w 20"/>
                  <a:gd name="T9" fmla="*/ 2147483647 h 63"/>
                  <a:gd name="T10" fmla="*/ 2147483647 w 20"/>
                  <a:gd name="T11" fmla="*/ 0 h 63"/>
                  <a:gd name="T12" fmla="*/ 2147483647 w 20"/>
                  <a:gd name="T13" fmla="*/ 0 h 63"/>
                  <a:gd name="T14" fmla="*/ 2147483647 w 20"/>
                  <a:gd name="T15" fmla="*/ 0 h 63"/>
                  <a:gd name="T16" fmla="*/ 2147483647 w 20"/>
                  <a:gd name="T17" fmla="*/ 0 h 63"/>
                  <a:gd name="T18" fmla="*/ 2147483647 w 20"/>
                  <a:gd name="T19" fmla="*/ 0 h 63"/>
                  <a:gd name="T20" fmla="*/ 2147483647 w 20"/>
                  <a:gd name="T21" fmla="*/ 2147483647 h 63"/>
                  <a:gd name="T22" fmla="*/ 2147483647 w 20"/>
                  <a:gd name="T23" fmla="*/ 2147483647 h 63"/>
                  <a:gd name="T24" fmla="*/ 0 w 20"/>
                  <a:gd name="T25" fmla="*/ 2147483647 h 63"/>
                  <a:gd name="T26" fmla="*/ 0 w 20"/>
                  <a:gd name="T27" fmla="*/ 2147483647 h 63"/>
                  <a:gd name="T28" fmla="*/ 0 w 20"/>
                  <a:gd name="T29" fmla="*/ 2147483647 h 63"/>
                  <a:gd name="T30" fmla="*/ 0 w 20"/>
                  <a:gd name="T31" fmla="*/ 2147483647 h 63"/>
                  <a:gd name="T32" fmla="*/ 0 w 20"/>
                  <a:gd name="T33" fmla="*/ 2147483647 h 63"/>
                  <a:gd name="T34" fmla="*/ 2147483647 w 20"/>
                  <a:gd name="T35" fmla="*/ 2147483647 h 63"/>
                  <a:gd name="T36" fmla="*/ 2147483647 w 20"/>
                  <a:gd name="T37" fmla="*/ 2147483647 h 63"/>
                  <a:gd name="T38" fmla="*/ 2147483647 w 20"/>
                  <a:gd name="T39" fmla="*/ 2147483647 h 63"/>
                  <a:gd name="T40" fmla="*/ 2147483647 w 20"/>
                  <a:gd name="T41" fmla="*/ 2147483647 h 63"/>
                  <a:gd name="T42" fmla="*/ 2147483647 w 20"/>
                  <a:gd name="T43" fmla="*/ 2147483647 h 63"/>
                  <a:gd name="T44" fmla="*/ 2147483647 w 20"/>
                  <a:gd name="T45" fmla="*/ 2147483647 h 63"/>
                  <a:gd name="T46" fmla="*/ 2147483647 w 20"/>
                  <a:gd name="T47" fmla="*/ 2147483647 h 63"/>
                  <a:gd name="T48" fmla="*/ 2147483647 w 20"/>
                  <a:gd name="T49" fmla="*/ 2147483647 h 63"/>
                  <a:gd name="T50" fmla="*/ 2147483647 w 20"/>
                  <a:gd name="T51" fmla="*/ 2147483647 h 63"/>
                  <a:gd name="T52" fmla="*/ 2147483647 w 20"/>
                  <a:gd name="T53" fmla="*/ 2147483647 h 63"/>
                  <a:gd name="T54" fmla="*/ 2147483647 w 20"/>
                  <a:gd name="T55" fmla="*/ 2147483647 h 63"/>
                  <a:gd name="T56" fmla="*/ 2147483647 w 20"/>
                  <a:gd name="T57" fmla="*/ 2147483647 h 63"/>
                  <a:gd name="T58" fmla="*/ 2147483647 w 20"/>
                  <a:gd name="T59" fmla="*/ 2147483647 h 6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63"/>
                  <a:gd name="T92" fmla="*/ 20 w 20"/>
                  <a:gd name="T93" fmla="*/ 63 h 6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63">
                    <a:moveTo>
                      <a:pt x="20" y="9"/>
                    </a:moveTo>
                    <a:lnTo>
                      <a:pt x="20" y="9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20" y="58"/>
                    </a:lnTo>
                    <a:lnTo>
                      <a:pt x="20" y="5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0" name="Line 790"/>
              <p:cNvSpPr>
                <a:spLocks noChangeShapeType="1"/>
              </p:cNvSpPr>
              <p:nvPr/>
            </p:nvSpPr>
            <p:spPr bwMode="auto">
              <a:xfrm>
                <a:off x="6051550" y="23923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1" name="Freeform 791"/>
              <p:cNvSpPr>
                <a:spLocks/>
              </p:cNvSpPr>
              <p:nvPr/>
            </p:nvSpPr>
            <p:spPr bwMode="auto">
              <a:xfrm>
                <a:off x="6046788" y="2392363"/>
                <a:ext cx="20638" cy="6350"/>
              </a:xfrm>
              <a:custGeom>
                <a:avLst/>
                <a:gdLst>
                  <a:gd name="T0" fmla="*/ 2147483647 w 64"/>
                  <a:gd name="T1" fmla="*/ 0 h 19"/>
                  <a:gd name="T2" fmla="*/ 2147483647 w 64"/>
                  <a:gd name="T3" fmla="*/ 0 h 19"/>
                  <a:gd name="T4" fmla="*/ 2147483647 w 64"/>
                  <a:gd name="T5" fmla="*/ 2147483647 h 19"/>
                  <a:gd name="T6" fmla="*/ 2147483647 w 64"/>
                  <a:gd name="T7" fmla="*/ 2147483647 h 19"/>
                  <a:gd name="T8" fmla="*/ 2147483647 w 64"/>
                  <a:gd name="T9" fmla="*/ 2147483647 h 19"/>
                  <a:gd name="T10" fmla="*/ 0 w 64"/>
                  <a:gd name="T11" fmla="*/ 2147483647 h 19"/>
                  <a:gd name="T12" fmla="*/ 0 w 64"/>
                  <a:gd name="T13" fmla="*/ 2147483647 h 19"/>
                  <a:gd name="T14" fmla="*/ 0 w 64"/>
                  <a:gd name="T15" fmla="*/ 2147483647 h 19"/>
                  <a:gd name="T16" fmla="*/ 0 w 64"/>
                  <a:gd name="T17" fmla="*/ 2147483647 h 19"/>
                  <a:gd name="T18" fmla="*/ 0 w 64"/>
                  <a:gd name="T19" fmla="*/ 2147483647 h 19"/>
                  <a:gd name="T20" fmla="*/ 2147483647 w 64"/>
                  <a:gd name="T21" fmla="*/ 2147483647 h 19"/>
                  <a:gd name="T22" fmla="*/ 2147483647 w 64"/>
                  <a:gd name="T23" fmla="*/ 2147483647 h 19"/>
                  <a:gd name="T24" fmla="*/ 2147483647 w 64"/>
                  <a:gd name="T25" fmla="*/ 2147483647 h 19"/>
                  <a:gd name="T26" fmla="*/ 2147483647 w 64"/>
                  <a:gd name="T27" fmla="*/ 2147483647 h 19"/>
                  <a:gd name="T28" fmla="*/ 2147483647 w 64"/>
                  <a:gd name="T29" fmla="*/ 2147483647 h 19"/>
                  <a:gd name="T30" fmla="*/ 2147483647 w 64"/>
                  <a:gd name="T31" fmla="*/ 2147483647 h 19"/>
                  <a:gd name="T32" fmla="*/ 2147483647 w 64"/>
                  <a:gd name="T33" fmla="*/ 2147483647 h 19"/>
                  <a:gd name="T34" fmla="*/ 2147483647 w 64"/>
                  <a:gd name="T35" fmla="*/ 2147483647 h 19"/>
                  <a:gd name="T36" fmla="*/ 2147483647 w 64"/>
                  <a:gd name="T37" fmla="*/ 2147483647 h 19"/>
                  <a:gd name="T38" fmla="*/ 2147483647 w 64"/>
                  <a:gd name="T39" fmla="*/ 2147483647 h 19"/>
                  <a:gd name="T40" fmla="*/ 2147483647 w 64"/>
                  <a:gd name="T41" fmla="*/ 2147483647 h 19"/>
                  <a:gd name="T42" fmla="*/ 2147483647 w 64"/>
                  <a:gd name="T43" fmla="*/ 2147483647 h 19"/>
                  <a:gd name="T44" fmla="*/ 2147483647 w 64"/>
                  <a:gd name="T45" fmla="*/ 2147483647 h 19"/>
                  <a:gd name="T46" fmla="*/ 2147483647 w 64"/>
                  <a:gd name="T47" fmla="*/ 2147483647 h 19"/>
                  <a:gd name="T48" fmla="*/ 2147483647 w 64"/>
                  <a:gd name="T49" fmla="*/ 2147483647 h 19"/>
                  <a:gd name="T50" fmla="*/ 2147483647 w 64"/>
                  <a:gd name="T51" fmla="*/ 2147483647 h 19"/>
                  <a:gd name="T52" fmla="*/ 2147483647 w 64"/>
                  <a:gd name="T53" fmla="*/ 2147483647 h 19"/>
                  <a:gd name="T54" fmla="*/ 2147483647 w 64"/>
                  <a:gd name="T55" fmla="*/ 0 h 19"/>
                  <a:gd name="T56" fmla="*/ 2147483647 w 64"/>
                  <a:gd name="T57" fmla="*/ 0 h 19"/>
                  <a:gd name="T58" fmla="*/ 2147483647 w 64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4"/>
                  <a:gd name="T91" fmla="*/ 0 h 19"/>
                  <a:gd name="T92" fmla="*/ 64 w 64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4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49" y="19"/>
                    </a:lnTo>
                    <a:lnTo>
                      <a:pt x="55" y="19"/>
                    </a:lnTo>
                    <a:lnTo>
                      <a:pt x="58" y="19"/>
                    </a:lnTo>
                    <a:lnTo>
                      <a:pt x="60" y="17"/>
                    </a:lnTo>
                    <a:lnTo>
                      <a:pt x="60" y="14"/>
                    </a:lnTo>
                    <a:lnTo>
                      <a:pt x="64" y="11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58" y="2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2" name="Line 792"/>
              <p:cNvSpPr>
                <a:spLocks noChangeShapeType="1"/>
              </p:cNvSpPr>
              <p:nvPr/>
            </p:nvSpPr>
            <p:spPr bwMode="auto">
              <a:xfrm>
                <a:off x="6064250" y="23923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3" name="Freeform 793"/>
              <p:cNvSpPr>
                <a:spLocks/>
              </p:cNvSpPr>
              <p:nvPr/>
            </p:nvSpPr>
            <p:spPr bwMode="auto">
              <a:xfrm>
                <a:off x="6061075" y="2392363"/>
                <a:ext cx="14288" cy="6350"/>
              </a:xfrm>
              <a:custGeom>
                <a:avLst/>
                <a:gdLst>
                  <a:gd name="T0" fmla="*/ 2147483647 w 46"/>
                  <a:gd name="T1" fmla="*/ 0 h 19"/>
                  <a:gd name="T2" fmla="*/ 2147483647 w 46"/>
                  <a:gd name="T3" fmla="*/ 0 h 19"/>
                  <a:gd name="T4" fmla="*/ 2147483647 w 46"/>
                  <a:gd name="T5" fmla="*/ 2147483647 h 19"/>
                  <a:gd name="T6" fmla="*/ 2147483647 w 46"/>
                  <a:gd name="T7" fmla="*/ 2147483647 h 19"/>
                  <a:gd name="T8" fmla="*/ 0 w 46"/>
                  <a:gd name="T9" fmla="*/ 2147483647 h 19"/>
                  <a:gd name="T10" fmla="*/ 0 w 46"/>
                  <a:gd name="T11" fmla="*/ 2147483647 h 19"/>
                  <a:gd name="T12" fmla="*/ 0 w 46"/>
                  <a:gd name="T13" fmla="*/ 2147483647 h 19"/>
                  <a:gd name="T14" fmla="*/ 0 w 46"/>
                  <a:gd name="T15" fmla="*/ 2147483647 h 19"/>
                  <a:gd name="T16" fmla="*/ 0 w 46"/>
                  <a:gd name="T17" fmla="*/ 2147483647 h 19"/>
                  <a:gd name="T18" fmla="*/ 0 w 46"/>
                  <a:gd name="T19" fmla="*/ 2147483647 h 19"/>
                  <a:gd name="T20" fmla="*/ 0 w 46"/>
                  <a:gd name="T21" fmla="*/ 2147483647 h 19"/>
                  <a:gd name="T22" fmla="*/ 2147483647 w 46"/>
                  <a:gd name="T23" fmla="*/ 2147483647 h 19"/>
                  <a:gd name="T24" fmla="*/ 2147483647 w 46"/>
                  <a:gd name="T25" fmla="*/ 2147483647 h 19"/>
                  <a:gd name="T26" fmla="*/ 2147483647 w 46"/>
                  <a:gd name="T27" fmla="*/ 2147483647 h 19"/>
                  <a:gd name="T28" fmla="*/ 2147483647 w 46"/>
                  <a:gd name="T29" fmla="*/ 2147483647 h 19"/>
                  <a:gd name="T30" fmla="*/ 2147483647 w 46"/>
                  <a:gd name="T31" fmla="*/ 2147483647 h 19"/>
                  <a:gd name="T32" fmla="*/ 2147483647 w 46"/>
                  <a:gd name="T33" fmla="*/ 2147483647 h 19"/>
                  <a:gd name="T34" fmla="*/ 2147483647 w 46"/>
                  <a:gd name="T35" fmla="*/ 2147483647 h 19"/>
                  <a:gd name="T36" fmla="*/ 2147483647 w 46"/>
                  <a:gd name="T37" fmla="*/ 2147483647 h 19"/>
                  <a:gd name="T38" fmla="*/ 2147483647 w 46"/>
                  <a:gd name="T39" fmla="*/ 2147483647 h 19"/>
                  <a:gd name="T40" fmla="*/ 2147483647 w 46"/>
                  <a:gd name="T41" fmla="*/ 2147483647 h 19"/>
                  <a:gd name="T42" fmla="*/ 2147483647 w 46"/>
                  <a:gd name="T43" fmla="*/ 2147483647 h 19"/>
                  <a:gd name="T44" fmla="*/ 2147483647 w 46"/>
                  <a:gd name="T45" fmla="*/ 2147483647 h 19"/>
                  <a:gd name="T46" fmla="*/ 2147483647 w 46"/>
                  <a:gd name="T47" fmla="*/ 2147483647 h 19"/>
                  <a:gd name="T48" fmla="*/ 2147483647 w 46"/>
                  <a:gd name="T49" fmla="*/ 2147483647 h 19"/>
                  <a:gd name="T50" fmla="*/ 2147483647 w 46"/>
                  <a:gd name="T51" fmla="*/ 2147483647 h 19"/>
                  <a:gd name="T52" fmla="*/ 2147483647 w 46"/>
                  <a:gd name="T53" fmla="*/ 2147483647 h 19"/>
                  <a:gd name="T54" fmla="*/ 2147483647 w 46"/>
                  <a:gd name="T55" fmla="*/ 0 h 19"/>
                  <a:gd name="T56" fmla="*/ 2147483647 w 46"/>
                  <a:gd name="T57" fmla="*/ 0 h 19"/>
                  <a:gd name="T58" fmla="*/ 2147483647 w 46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19"/>
                  <a:gd name="T92" fmla="*/ 46 w 4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19">
                    <a:moveTo>
                      <a:pt x="9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33" y="19"/>
                    </a:lnTo>
                    <a:lnTo>
                      <a:pt x="38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3" y="6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4" name="Line 794"/>
              <p:cNvSpPr>
                <a:spLocks noChangeShapeType="1"/>
              </p:cNvSpPr>
              <p:nvPr/>
            </p:nvSpPr>
            <p:spPr bwMode="auto">
              <a:xfrm>
                <a:off x="6072188" y="23923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5" name="Freeform 795"/>
              <p:cNvSpPr>
                <a:spLocks/>
              </p:cNvSpPr>
              <p:nvPr/>
            </p:nvSpPr>
            <p:spPr bwMode="auto">
              <a:xfrm>
                <a:off x="6069013" y="2392363"/>
                <a:ext cx="9525" cy="6350"/>
              </a:xfrm>
              <a:custGeom>
                <a:avLst/>
                <a:gdLst>
                  <a:gd name="T0" fmla="*/ 2147483647 w 28"/>
                  <a:gd name="T1" fmla="*/ 0 h 19"/>
                  <a:gd name="T2" fmla="*/ 2147483647 w 28"/>
                  <a:gd name="T3" fmla="*/ 0 h 19"/>
                  <a:gd name="T4" fmla="*/ 2147483647 w 28"/>
                  <a:gd name="T5" fmla="*/ 2147483647 h 19"/>
                  <a:gd name="T6" fmla="*/ 2147483647 w 28"/>
                  <a:gd name="T7" fmla="*/ 2147483647 h 19"/>
                  <a:gd name="T8" fmla="*/ 2147483647 w 28"/>
                  <a:gd name="T9" fmla="*/ 2147483647 h 19"/>
                  <a:gd name="T10" fmla="*/ 0 w 28"/>
                  <a:gd name="T11" fmla="*/ 2147483647 h 19"/>
                  <a:gd name="T12" fmla="*/ 0 w 28"/>
                  <a:gd name="T13" fmla="*/ 2147483647 h 19"/>
                  <a:gd name="T14" fmla="*/ 0 w 28"/>
                  <a:gd name="T15" fmla="*/ 2147483647 h 19"/>
                  <a:gd name="T16" fmla="*/ 0 w 28"/>
                  <a:gd name="T17" fmla="*/ 2147483647 h 19"/>
                  <a:gd name="T18" fmla="*/ 0 w 28"/>
                  <a:gd name="T19" fmla="*/ 2147483647 h 19"/>
                  <a:gd name="T20" fmla="*/ 2147483647 w 28"/>
                  <a:gd name="T21" fmla="*/ 2147483647 h 19"/>
                  <a:gd name="T22" fmla="*/ 2147483647 w 28"/>
                  <a:gd name="T23" fmla="*/ 2147483647 h 19"/>
                  <a:gd name="T24" fmla="*/ 2147483647 w 28"/>
                  <a:gd name="T25" fmla="*/ 2147483647 h 19"/>
                  <a:gd name="T26" fmla="*/ 2147483647 w 28"/>
                  <a:gd name="T27" fmla="*/ 2147483647 h 19"/>
                  <a:gd name="T28" fmla="*/ 2147483647 w 28"/>
                  <a:gd name="T29" fmla="*/ 2147483647 h 19"/>
                  <a:gd name="T30" fmla="*/ 2147483647 w 28"/>
                  <a:gd name="T31" fmla="*/ 2147483647 h 19"/>
                  <a:gd name="T32" fmla="*/ 2147483647 w 28"/>
                  <a:gd name="T33" fmla="*/ 2147483647 h 19"/>
                  <a:gd name="T34" fmla="*/ 2147483647 w 28"/>
                  <a:gd name="T35" fmla="*/ 2147483647 h 19"/>
                  <a:gd name="T36" fmla="*/ 2147483647 w 28"/>
                  <a:gd name="T37" fmla="*/ 2147483647 h 19"/>
                  <a:gd name="T38" fmla="*/ 2147483647 w 28"/>
                  <a:gd name="T39" fmla="*/ 2147483647 h 19"/>
                  <a:gd name="T40" fmla="*/ 2147483647 w 28"/>
                  <a:gd name="T41" fmla="*/ 2147483647 h 19"/>
                  <a:gd name="T42" fmla="*/ 2147483647 w 28"/>
                  <a:gd name="T43" fmla="*/ 2147483647 h 19"/>
                  <a:gd name="T44" fmla="*/ 2147483647 w 28"/>
                  <a:gd name="T45" fmla="*/ 2147483647 h 19"/>
                  <a:gd name="T46" fmla="*/ 2147483647 w 28"/>
                  <a:gd name="T47" fmla="*/ 2147483647 h 19"/>
                  <a:gd name="T48" fmla="*/ 2147483647 w 28"/>
                  <a:gd name="T49" fmla="*/ 2147483647 h 19"/>
                  <a:gd name="T50" fmla="*/ 2147483647 w 28"/>
                  <a:gd name="T51" fmla="*/ 2147483647 h 19"/>
                  <a:gd name="T52" fmla="*/ 2147483647 w 28"/>
                  <a:gd name="T53" fmla="*/ 2147483647 h 19"/>
                  <a:gd name="T54" fmla="*/ 2147483647 w 28"/>
                  <a:gd name="T55" fmla="*/ 0 h 19"/>
                  <a:gd name="T56" fmla="*/ 2147483647 w 28"/>
                  <a:gd name="T57" fmla="*/ 0 h 19"/>
                  <a:gd name="T58" fmla="*/ 2147483647 w 28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8"/>
                  <a:gd name="T91" fmla="*/ 0 h 19"/>
                  <a:gd name="T92" fmla="*/ 28 w 28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8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4" y="19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8" y="8"/>
                    </a:lnTo>
                    <a:lnTo>
                      <a:pt x="25" y="6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6" name="Line 796"/>
              <p:cNvSpPr>
                <a:spLocks noChangeShapeType="1"/>
              </p:cNvSpPr>
              <p:nvPr/>
            </p:nvSpPr>
            <p:spPr bwMode="auto">
              <a:xfrm>
                <a:off x="6075363" y="23923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7" name="Freeform 797"/>
              <p:cNvSpPr>
                <a:spLocks/>
              </p:cNvSpPr>
              <p:nvPr/>
            </p:nvSpPr>
            <p:spPr bwMode="auto">
              <a:xfrm>
                <a:off x="6072188" y="2392363"/>
                <a:ext cx="6350" cy="6350"/>
              </a:xfrm>
              <a:custGeom>
                <a:avLst/>
                <a:gdLst>
                  <a:gd name="T0" fmla="*/ 2147483647 w 20"/>
                  <a:gd name="T1" fmla="*/ 0 h 19"/>
                  <a:gd name="T2" fmla="*/ 2147483647 w 20"/>
                  <a:gd name="T3" fmla="*/ 0 h 19"/>
                  <a:gd name="T4" fmla="*/ 2147483647 w 20"/>
                  <a:gd name="T5" fmla="*/ 2147483647 h 19"/>
                  <a:gd name="T6" fmla="*/ 2147483647 w 20"/>
                  <a:gd name="T7" fmla="*/ 2147483647 h 19"/>
                  <a:gd name="T8" fmla="*/ 0 w 20"/>
                  <a:gd name="T9" fmla="*/ 2147483647 h 19"/>
                  <a:gd name="T10" fmla="*/ 0 w 20"/>
                  <a:gd name="T11" fmla="*/ 2147483647 h 19"/>
                  <a:gd name="T12" fmla="*/ 0 w 20"/>
                  <a:gd name="T13" fmla="*/ 2147483647 h 19"/>
                  <a:gd name="T14" fmla="*/ 0 w 20"/>
                  <a:gd name="T15" fmla="*/ 2147483647 h 19"/>
                  <a:gd name="T16" fmla="*/ 0 w 20"/>
                  <a:gd name="T17" fmla="*/ 2147483647 h 19"/>
                  <a:gd name="T18" fmla="*/ 0 w 20"/>
                  <a:gd name="T19" fmla="*/ 2147483647 h 19"/>
                  <a:gd name="T20" fmla="*/ 0 w 20"/>
                  <a:gd name="T21" fmla="*/ 2147483647 h 19"/>
                  <a:gd name="T22" fmla="*/ 2147483647 w 20"/>
                  <a:gd name="T23" fmla="*/ 2147483647 h 19"/>
                  <a:gd name="T24" fmla="*/ 2147483647 w 20"/>
                  <a:gd name="T25" fmla="*/ 2147483647 h 19"/>
                  <a:gd name="T26" fmla="*/ 2147483647 w 20"/>
                  <a:gd name="T27" fmla="*/ 2147483647 h 19"/>
                  <a:gd name="T28" fmla="*/ 2147483647 w 20"/>
                  <a:gd name="T29" fmla="*/ 2147483647 h 19"/>
                  <a:gd name="T30" fmla="*/ 2147483647 w 20"/>
                  <a:gd name="T31" fmla="*/ 2147483647 h 19"/>
                  <a:gd name="T32" fmla="*/ 2147483647 w 20"/>
                  <a:gd name="T33" fmla="*/ 2147483647 h 19"/>
                  <a:gd name="T34" fmla="*/ 2147483647 w 20"/>
                  <a:gd name="T35" fmla="*/ 2147483647 h 19"/>
                  <a:gd name="T36" fmla="*/ 2147483647 w 20"/>
                  <a:gd name="T37" fmla="*/ 2147483647 h 19"/>
                  <a:gd name="T38" fmla="*/ 2147483647 w 20"/>
                  <a:gd name="T39" fmla="*/ 2147483647 h 19"/>
                  <a:gd name="T40" fmla="*/ 2147483647 w 20"/>
                  <a:gd name="T41" fmla="*/ 2147483647 h 19"/>
                  <a:gd name="T42" fmla="*/ 2147483647 w 20"/>
                  <a:gd name="T43" fmla="*/ 2147483647 h 19"/>
                  <a:gd name="T44" fmla="*/ 2147483647 w 20"/>
                  <a:gd name="T45" fmla="*/ 2147483647 h 19"/>
                  <a:gd name="T46" fmla="*/ 2147483647 w 20"/>
                  <a:gd name="T47" fmla="*/ 2147483647 h 19"/>
                  <a:gd name="T48" fmla="*/ 2147483647 w 20"/>
                  <a:gd name="T49" fmla="*/ 2147483647 h 19"/>
                  <a:gd name="T50" fmla="*/ 2147483647 w 20"/>
                  <a:gd name="T51" fmla="*/ 2147483647 h 19"/>
                  <a:gd name="T52" fmla="*/ 2147483647 w 20"/>
                  <a:gd name="T53" fmla="*/ 2147483647 h 19"/>
                  <a:gd name="T54" fmla="*/ 2147483647 w 20"/>
                  <a:gd name="T55" fmla="*/ 0 h 19"/>
                  <a:gd name="T56" fmla="*/ 2147483647 w 20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9"/>
                  <a:gd name="T89" fmla="*/ 20 w 20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9">
                    <a:moveTo>
                      <a:pt x="8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8" name="Line 798"/>
              <p:cNvSpPr>
                <a:spLocks noChangeShapeType="1"/>
              </p:cNvSpPr>
              <p:nvPr/>
            </p:nvSpPr>
            <p:spPr bwMode="auto">
              <a:xfrm>
                <a:off x="6075363" y="23923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9" name="Freeform 799"/>
              <p:cNvSpPr>
                <a:spLocks/>
              </p:cNvSpPr>
              <p:nvPr/>
            </p:nvSpPr>
            <p:spPr bwMode="auto">
              <a:xfrm>
                <a:off x="6072188" y="2392363"/>
                <a:ext cx="7938" cy="6350"/>
              </a:xfrm>
              <a:custGeom>
                <a:avLst/>
                <a:gdLst>
                  <a:gd name="T0" fmla="*/ 2147483647 w 23"/>
                  <a:gd name="T1" fmla="*/ 0 h 19"/>
                  <a:gd name="T2" fmla="*/ 2147483647 w 23"/>
                  <a:gd name="T3" fmla="*/ 0 h 19"/>
                  <a:gd name="T4" fmla="*/ 2147483647 w 23"/>
                  <a:gd name="T5" fmla="*/ 2147483647 h 19"/>
                  <a:gd name="T6" fmla="*/ 2147483647 w 23"/>
                  <a:gd name="T7" fmla="*/ 2147483647 h 19"/>
                  <a:gd name="T8" fmla="*/ 2147483647 w 23"/>
                  <a:gd name="T9" fmla="*/ 2147483647 h 19"/>
                  <a:gd name="T10" fmla="*/ 2147483647 w 23"/>
                  <a:gd name="T11" fmla="*/ 2147483647 h 19"/>
                  <a:gd name="T12" fmla="*/ 0 w 23"/>
                  <a:gd name="T13" fmla="*/ 2147483647 h 19"/>
                  <a:gd name="T14" fmla="*/ 0 w 23"/>
                  <a:gd name="T15" fmla="*/ 2147483647 h 19"/>
                  <a:gd name="T16" fmla="*/ 0 w 23"/>
                  <a:gd name="T17" fmla="*/ 2147483647 h 19"/>
                  <a:gd name="T18" fmla="*/ 2147483647 w 23"/>
                  <a:gd name="T19" fmla="*/ 2147483647 h 19"/>
                  <a:gd name="T20" fmla="*/ 2147483647 w 23"/>
                  <a:gd name="T21" fmla="*/ 2147483647 h 19"/>
                  <a:gd name="T22" fmla="*/ 2147483647 w 23"/>
                  <a:gd name="T23" fmla="*/ 2147483647 h 19"/>
                  <a:gd name="T24" fmla="*/ 2147483647 w 23"/>
                  <a:gd name="T25" fmla="*/ 2147483647 h 19"/>
                  <a:gd name="T26" fmla="*/ 2147483647 w 23"/>
                  <a:gd name="T27" fmla="*/ 2147483647 h 19"/>
                  <a:gd name="T28" fmla="*/ 2147483647 w 23"/>
                  <a:gd name="T29" fmla="*/ 2147483647 h 19"/>
                  <a:gd name="T30" fmla="*/ 2147483647 w 23"/>
                  <a:gd name="T31" fmla="*/ 2147483647 h 19"/>
                  <a:gd name="T32" fmla="*/ 2147483647 w 23"/>
                  <a:gd name="T33" fmla="*/ 2147483647 h 19"/>
                  <a:gd name="T34" fmla="*/ 2147483647 w 23"/>
                  <a:gd name="T35" fmla="*/ 2147483647 h 19"/>
                  <a:gd name="T36" fmla="*/ 2147483647 w 23"/>
                  <a:gd name="T37" fmla="*/ 2147483647 h 19"/>
                  <a:gd name="T38" fmla="*/ 2147483647 w 23"/>
                  <a:gd name="T39" fmla="*/ 2147483647 h 19"/>
                  <a:gd name="T40" fmla="*/ 2147483647 w 23"/>
                  <a:gd name="T41" fmla="*/ 2147483647 h 19"/>
                  <a:gd name="T42" fmla="*/ 2147483647 w 23"/>
                  <a:gd name="T43" fmla="*/ 2147483647 h 19"/>
                  <a:gd name="T44" fmla="*/ 2147483647 w 23"/>
                  <a:gd name="T45" fmla="*/ 2147483647 h 19"/>
                  <a:gd name="T46" fmla="*/ 2147483647 w 23"/>
                  <a:gd name="T47" fmla="*/ 2147483647 h 19"/>
                  <a:gd name="T48" fmla="*/ 2147483647 w 23"/>
                  <a:gd name="T49" fmla="*/ 2147483647 h 19"/>
                  <a:gd name="T50" fmla="*/ 2147483647 w 23"/>
                  <a:gd name="T51" fmla="*/ 2147483647 h 19"/>
                  <a:gd name="T52" fmla="*/ 2147483647 w 23"/>
                  <a:gd name="T53" fmla="*/ 2147483647 h 19"/>
                  <a:gd name="T54" fmla="*/ 2147483647 w 23"/>
                  <a:gd name="T55" fmla="*/ 0 h 19"/>
                  <a:gd name="T56" fmla="*/ 2147483647 w 23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9"/>
                  <a:gd name="T89" fmla="*/ 23 w 23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9">
                    <a:moveTo>
                      <a:pt x="11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20" y="17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0" y="6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0" name="Line 800"/>
              <p:cNvSpPr>
                <a:spLocks noChangeShapeType="1"/>
              </p:cNvSpPr>
              <p:nvPr/>
            </p:nvSpPr>
            <p:spPr bwMode="auto">
              <a:xfrm>
                <a:off x="6080125" y="23955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1" name="Freeform 801"/>
              <p:cNvSpPr>
                <a:spLocks/>
              </p:cNvSpPr>
              <p:nvPr/>
            </p:nvSpPr>
            <p:spPr bwMode="auto">
              <a:xfrm>
                <a:off x="6073775" y="2392363"/>
                <a:ext cx="6350" cy="20638"/>
              </a:xfrm>
              <a:custGeom>
                <a:avLst/>
                <a:gdLst>
                  <a:gd name="T0" fmla="*/ 2147483647 w 20"/>
                  <a:gd name="T1" fmla="*/ 2147483647 h 66"/>
                  <a:gd name="T2" fmla="*/ 2147483647 w 20"/>
                  <a:gd name="T3" fmla="*/ 2147483647 h 66"/>
                  <a:gd name="T4" fmla="*/ 2147483647 w 20"/>
                  <a:gd name="T5" fmla="*/ 2147483647 h 66"/>
                  <a:gd name="T6" fmla="*/ 2147483647 w 20"/>
                  <a:gd name="T7" fmla="*/ 2147483647 h 66"/>
                  <a:gd name="T8" fmla="*/ 2147483647 w 20"/>
                  <a:gd name="T9" fmla="*/ 2147483647 h 66"/>
                  <a:gd name="T10" fmla="*/ 2147483647 w 20"/>
                  <a:gd name="T11" fmla="*/ 2147483647 h 66"/>
                  <a:gd name="T12" fmla="*/ 2147483647 w 20"/>
                  <a:gd name="T13" fmla="*/ 0 h 66"/>
                  <a:gd name="T14" fmla="*/ 2147483647 w 20"/>
                  <a:gd name="T15" fmla="*/ 0 h 66"/>
                  <a:gd name="T16" fmla="*/ 2147483647 w 20"/>
                  <a:gd name="T17" fmla="*/ 0 h 66"/>
                  <a:gd name="T18" fmla="*/ 2147483647 w 20"/>
                  <a:gd name="T19" fmla="*/ 2147483647 h 66"/>
                  <a:gd name="T20" fmla="*/ 2147483647 w 20"/>
                  <a:gd name="T21" fmla="*/ 2147483647 h 66"/>
                  <a:gd name="T22" fmla="*/ 2147483647 w 20"/>
                  <a:gd name="T23" fmla="*/ 2147483647 h 66"/>
                  <a:gd name="T24" fmla="*/ 0 w 20"/>
                  <a:gd name="T25" fmla="*/ 2147483647 h 66"/>
                  <a:gd name="T26" fmla="*/ 0 w 20"/>
                  <a:gd name="T27" fmla="*/ 2147483647 h 66"/>
                  <a:gd name="T28" fmla="*/ 0 w 20"/>
                  <a:gd name="T29" fmla="*/ 2147483647 h 66"/>
                  <a:gd name="T30" fmla="*/ 0 w 20"/>
                  <a:gd name="T31" fmla="*/ 2147483647 h 66"/>
                  <a:gd name="T32" fmla="*/ 0 w 20"/>
                  <a:gd name="T33" fmla="*/ 2147483647 h 66"/>
                  <a:gd name="T34" fmla="*/ 2147483647 w 20"/>
                  <a:gd name="T35" fmla="*/ 2147483647 h 66"/>
                  <a:gd name="T36" fmla="*/ 2147483647 w 20"/>
                  <a:gd name="T37" fmla="*/ 2147483647 h 66"/>
                  <a:gd name="T38" fmla="*/ 2147483647 w 20"/>
                  <a:gd name="T39" fmla="*/ 2147483647 h 66"/>
                  <a:gd name="T40" fmla="*/ 2147483647 w 20"/>
                  <a:gd name="T41" fmla="*/ 2147483647 h 66"/>
                  <a:gd name="T42" fmla="*/ 2147483647 w 20"/>
                  <a:gd name="T43" fmla="*/ 2147483647 h 66"/>
                  <a:gd name="T44" fmla="*/ 2147483647 w 20"/>
                  <a:gd name="T45" fmla="*/ 2147483647 h 66"/>
                  <a:gd name="T46" fmla="*/ 2147483647 w 20"/>
                  <a:gd name="T47" fmla="*/ 2147483647 h 66"/>
                  <a:gd name="T48" fmla="*/ 2147483647 w 20"/>
                  <a:gd name="T49" fmla="*/ 2147483647 h 66"/>
                  <a:gd name="T50" fmla="*/ 2147483647 w 20"/>
                  <a:gd name="T51" fmla="*/ 2147483647 h 66"/>
                  <a:gd name="T52" fmla="*/ 2147483647 w 20"/>
                  <a:gd name="T53" fmla="*/ 2147483647 h 66"/>
                  <a:gd name="T54" fmla="*/ 2147483647 w 20"/>
                  <a:gd name="T55" fmla="*/ 2147483647 h 66"/>
                  <a:gd name="T56" fmla="*/ 2147483647 w 20"/>
                  <a:gd name="T57" fmla="*/ 2147483647 h 66"/>
                  <a:gd name="T58" fmla="*/ 2147483647 w 20"/>
                  <a:gd name="T59" fmla="*/ 2147483647 h 6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66"/>
                  <a:gd name="T92" fmla="*/ 20 w 20"/>
                  <a:gd name="T93" fmla="*/ 66 h 6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66">
                    <a:moveTo>
                      <a:pt x="20" y="11"/>
                    </a:moveTo>
                    <a:lnTo>
                      <a:pt x="20" y="8"/>
                    </a:lnTo>
                    <a:lnTo>
                      <a:pt x="17" y="6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3" y="62"/>
                    </a:lnTo>
                    <a:lnTo>
                      <a:pt x="5" y="66"/>
                    </a:lnTo>
                    <a:lnTo>
                      <a:pt x="8" y="66"/>
                    </a:lnTo>
                    <a:lnTo>
                      <a:pt x="11" y="66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20" y="57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2" name="Line 802"/>
              <p:cNvSpPr>
                <a:spLocks noChangeShapeType="1"/>
              </p:cNvSpPr>
              <p:nvPr/>
            </p:nvSpPr>
            <p:spPr bwMode="auto">
              <a:xfrm>
                <a:off x="6075363" y="24066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3" name="Freeform 803"/>
              <p:cNvSpPr>
                <a:spLocks/>
              </p:cNvSpPr>
              <p:nvPr/>
            </p:nvSpPr>
            <p:spPr bwMode="auto">
              <a:xfrm>
                <a:off x="6073775" y="2406651"/>
                <a:ext cx="6350" cy="6350"/>
              </a:xfrm>
              <a:custGeom>
                <a:avLst/>
                <a:gdLst>
                  <a:gd name="T0" fmla="*/ 2147483647 w 20"/>
                  <a:gd name="T1" fmla="*/ 0 h 21"/>
                  <a:gd name="T2" fmla="*/ 2147483647 w 20"/>
                  <a:gd name="T3" fmla="*/ 0 h 21"/>
                  <a:gd name="T4" fmla="*/ 2147483647 w 20"/>
                  <a:gd name="T5" fmla="*/ 0 h 21"/>
                  <a:gd name="T6" fmla="*/ 2147483647 w 20"/>
                  <a:gd name="T7" fmla="*/ 2147483647 h 21"/>
                  <a:gd name="T8" fmla="*/ 2147483647 w 20"/>
                  <a:gd name="T9" fmla="*/ 2147483647 h 21"/>
                  <a:gd name="T10" fmla="*/ 0 w 20"/>
                  <a:gd name="T11" fmla="*/ 2147483647 h 21"/>
                  <a:gd name="T12" fmla="*/ 0 w 20"/>
                  <a:gd name="T13" fmla="*/ 2147483647 h 21"/>
                  <a:gd name="T14" fmla="*/ 0 w 20"/>
                  <a:gd name="T15" fmla="*/ 2147483647 h 21"/>
                  <a:gd name="T16" fmla="*/ 0 w 20"/>
                  <a:gd name="T17" fmla="*/ 2147483647 h 21"/>
                  <a:gd name="T18" fmla="*/ 0 w 20"/>
                  <a:gd name="T19" fmla="*/ 2147483647 h 21"/>
                  <a:gd name="T20" fmla="*/ 2147483647 w 20"/>
                  <a:gd name="T21" fmla="*/ 2147483647 h 21"/>
                  <a:gd name="T22" fmla="*/ 2147483647 w 20"/>
                  <a:gd name="T23" fmla="*/ 2147483647 h 21"/>
                  <a:gd name="T24" fmla="*/ 2147483647 w 20"/>
                  <a:gd name="T25" fmla="*/ 2147483647 h 21"/>
                  <a:gd name="T26" fmla="*/ 2147483647 w 20"/>
                  <a:gd name="T27" fmla="*/ 2147483647 h 21"/>
                  <a:gd name="T28" fmla="*/ 2147483647 w 20"/>
                  <a:gd name="T29" fmla="*/ 2147483647 h 21"/>
                  <a:gd name="T30" fmla="*/ 2147483647 w 20"/>
                  <a:gd name="T31" fmla="*/ 2147483647 h 21"/>
                  <a:gd name="T32" fmla="*/ 2147483647 w 20"/>
                  <a:gd name="T33" fmla="*/ 2147483647 h 21"/>
                  <a:gd name="T34" fmla="*/ 2147483647 w 20"/>
                  <a:gd name="T35" fmla="*/ 2147483647 h 21"/>
                  <a:gd name="T36" fmla="*/ 2147483647 w 20"/>
                  <a:gd name="T37" fmla="*/ 2147483647 h 21"/>
                  <a:gd name="T38" fmla="*/ 2147483647 w 20"/>
                  <a:gd name="T39" fmla="*/ 2147483647 h 21"/>
                  <a:gd name="T40" fmla="*/ 2147483647 w 20"/>
                  <a:gd name="T41" fmla="*/ 2147483647 h 21"/>
                  <a:gd name="T42" fmla="*/ 2147483647 w 20"/>
                  <a:gd name="T43" fmla="*/ 2147483647 h 21"/>
                  <a:gd name="T44" fmla="*/ 2147483647 w 20"/>
                  <a:gd name="T45" fmla="*/ 2147483647 h 21"/>
                  <a:gd name="T46" fmla="*/ 2147483647 w 20"/>
                  <a:gd name="T47" fmla="*/ 2147483647 h 21"/>
                  <a:gd name="T48" fmla="*/ 2147483647 w 20"/>
                  <a:gd name="T49" fmla="*/ 2147483647 h 21"/>
                  <a:gd name="T50" fmla="*/ 2147483647 w 20"/>
                  <a:gd name="T51" fmla="*/ 2147483647 h 21"/>
                  <a:gd name="T52" fmla="*/ 2147483647 w 20"/>
                  <a:gd name="T53" fmla="*/ 0 h 21"/>
                  <a:gd name="T54" fmla="*/ 2147483647 w 20"/>
                  <a:gd name="T55" fmla="*/ 0 h 21"/>
                  <a:gd name="T56" fmla="*/ 2147483647 w 20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1"/>
                  <a:gd name="T89" fmla="*/ 20 w 20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1">
                    <a:moveTo>
                      <a:pt x="8" y="0"/>
                    </a:move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4" name="Line 804"/>
              <p:cNvSpPr>
                <a:spLocks noChangeShapeType="1"/>
              </p:cNvSpPr>
              <p:nvPr/>
            </p:nvSpPr>
            <p:spPr bwMode="auto">
              <a:xfrm>
                <a:off x="6080125" y="24098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5" name="Freeform 805"/>
              <p:cNvSpPr>
                <a:spLocks/>
              </p:cNvSpPr>
              <p:nvPr/>
            </p:nvSpPr>
            <p:spPr bwMode="auto">
              <a:xfrm>
                <a:off x="6073775" y="2406651"/>
                <a:ext cx="6350" cy="20638"/>
              </a:xfrm>
              <a:custGeom>
                <a:avLst/>
                <a:gdLst>
                  <a:gd name="T0" fmla="*/ 2147483647 w 20"/>
                  <a:gd name="T1" fmla="*/ 2147483647 h 66"/>
                  <a:gd name="T2" fmla="*/ 2147483647 w 20"/>
                  <a:gd name="T3" fmla="*/ 2147483647 h 66"/>
                  <a:gd name="T4" fmla="*/ 2147483647 w 20"/>
                  <a:gd name="T5" fmla="*/ 2147483647 h 66"/>
                  <a:gd name="T6" fmla="*/ 2147483647 w 20"/>
                  <a:gd name="T7" fmla="*/ 2147483647 h 66"/>
                  <a:gd name="T8" fmla="*/ 2147483647 w 20"/>
                  <a:gd name="T9" fmla="*/ 2147483647 h 66"/>
                  <a:gd name="T10" fmla="*/ 2147483647 w 20"/>
                  <a:gd name="T11" fmla="*/ 0 h 66"/>
                  <a:gd name="T12" fmla="*/ 2147483647 w 20"/>
                  <a:gd name="T13" fmla="*/ 0 h 66"/>
                  <a:gd name="T14" fmla="*/ 2147483647 w 20"/>
                  <a:gd name="T15" fmla="*/ 0 h 66"/>
                  <a:gd name="T16" fmla="*/ 2147483647 w 20"/>
                  <a:gd name="T17" fmla="*/ 0 h 66"/>
                  <a:gd name="T18" fmla="*/ 2147483647 w 20"/>
                  <a:gd name="T19" fmla="*/ 0 h 66"/>
                  <a:gd name="T20" fmla="*/ 2147483647 w 20"/>
                  <a:gd name="T21" fmla="*/ 2147483647 h 66"/>
                  <a:gd name="T22" fmla="*/ 2147483647 w 20"/>
                  <a:gd name="T23" fmla="*/ 2147483647 h 66"/>
                  <a:gd name="T24" fmla="*/ 2147483647 w 20"/>
                  <a:gd name="T25" fmla="*/ 2147483647 h 66"/>
                  <a:gd name="T26" fmla="*/ 0 w 20"/>
                  <a:gd name="T27" fmla="*/ 2147483647 h 66"/>
                  <a:gd name="T28" fmla="*/ 0 w 20"/>
                  <a:gd name="T29" fmla="*/ 2147483647 h 66"/>
                  <a:gd name="T30" fmla="*/ 0 w 20"/>
                  <a:gd name="T31" fmla="*/ 2147483647 h 66"/>
                  <a:gd name="T32" fmla="*/ 2147483647 w 20"/>
                  <a:gd name="T33" fmla="*/ 2147483647 h 66"/>
                  <a:gd name="T34" fmla="*/ 2147483647 w 20"/>
                  <a:gd name="T35" fmla="*/ 2147483647 h 66"/>
                  <a:gd name="T36" fmla="*/ 2147483647 w 20"/>
                  <a:gd name="T37" fmla="*/ 2147483647 h 66"/>
                  <a:gd name="T38" fmla="*/ 2147483647 w 20"/>
                  <a:gd name="T39" fmla="*/ 2147483647 h 66"/>
                  <a:gd name="T40" fmla="*/ 2147483647 w 20"/>
                  <a:gd name="T41" fmla="*/ 2147483647 h 66"/>
                  <a:gd name="T42" fmla="*/ 2147483647 w 20"/>
                  <a:gd name="T43" fmla="*/ 2147483647 h 66"/>
                  <a:gd name="T44" fmla="*/ 2147483647 w 20"/>
                  <a:gd name="T45" fmla="*/ 2147483647 h 66"/>
                  <a:gd name="T46" fmla="*/ 2147483647 w 20"/>
                  <a:gd name="T47" fmla="*/ 2147483647 h 66"/>
                  <a:gd name="T48" fmla="*/ 2147483647 w 20"/>
                  <a:gd name="T49" fmla="*/ 2147483647 h 66"/>
                  <a:gd name="T50" fmla="*/ 2147483647 w 20"/>
                  <a:gd name="T51" fmla="*/ 2147483647 h 66"/>
                  <a:gd name="T52" fmla="*/ 2147483647 w 20"/>
                  <a:gd name="T53" fmla="*/ 2147483647 h 66"/>
                  <a:gd name="T54" fmla="*/ 2147483647 w 20"/>
                  <a:gd name="T55" fmla="*/ 2147483647 h 66"/>
                  <a:gd name="T56" fmla="*/ 2147483647 w 20"/>
                  <a:gd name="T57" fmla="*/ 2147483647 h 66"/>
                  <a:gd name="T58" fmla="*/ 2147483647 w 20"/>
                  <a:gd name="T59" fmla="*/ 2147483647 h 6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66"/>
                  <a:gd name="T92" fmla="*/ 20 w 20"/>
                  <a:gd name="T93" fmla="*/ 66 h 6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66">
                    <a:moveTo>
                      <a:pt x="20" y="12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3" y="60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8" y="66"/>
                    </a:lnTo>
                    <a:lnTo>
                      <a:pt x="11" y="66"/>
                    </a:lnTo>
                    <a:lnTo>
                      <a:pt x="14" y="66"/>
                    </a:lnTo>
                    <a:lnTo>
                      <a:pt x="14" y="64"/>
                    </a:lnTo>
                    <a:lnTo>
                      <a:pt x="17" y="64"/>
                    </a:lnTo>
                    <a:lnTo>
                      <a:pt x="20" y="64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6" name="Line 806"/>
              <p:cNvSpPr>
                <a:spLocks noChangeShapeType="1"/>
              </p:cNvSpPr>
              <p:nvPr/>
            </p:nvSpPr>
            <p:spPr bwMode="auto">
              <a:xfrm>
                <a:off x="6076950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7" name="Freeform 807"/>
              <p:cNvSpPr>
                <a:spLocks/>
              </p:cNvSpPr>
              <p:nvPr/>
            </p:nvSpPr>
            <p:spPr bwMode="auto">
              <a:xfrm>
                <a:off x="6073775" y="2420938"/>
                <a:ext cx="14288" cy="6350"/>
              </a:xfrm>
              <a:custGeom>
                <a:avLst/>
                <a:gdLst>
                  <a:gd name="T0" fmla="*/ 2147483647 w 46"/>
                  <a:gd name="T1" fmla="*/ 0 h 20"/>
                  <a:gd name="T2" fmla="*/ 2147483647 w 46"/>
                  <a:gd name="T3" fmla="*/ 0 h 20"/>
                  <a:gd name="T4" fmla="*/ 2147483647 w 46"/>
                  <a:gd name="T5" fmla="*/ 0 h 20"/>
                  <a:gd name="T6" fmla="*/ 2147483647 w 46"/>
                  <a:gd name="T7" fmla="*/ 2147483647 h 20"/>
                  <a:gd name="T8" fmla="*/ 2147483647 w 46"/>
                  <a:gd name="T9" fmla="*/ 2147483647 h 20"/>
                  <a:gd name="T10" fmla="*/ 2147483647 w 46"/>
                  <a:gd name="T11" fmla="*/ 2147483647 h 20"/>
                  <a:gd name="T12" fmla="*/ 0 w 46"/>
                  <a:gd name="T13" fmla="*/ 2147483647 h 20"/>
                  <a:gd name="T14" fmla="*/ 0 w 46"/>
                  <a:gd name="T15" fmla="*/ 2147483647 h 20"/>
                  <a:gd name="T16" fmla="*/ 0 w 46"/>
                  <a:gd name="T17" fmla="*/ 2147483647 h 20"/>
                  <a:gd name="T18" fmla="*/ 2147483647 w 46"/>
                  <a:gd name="T19" fmla="*/ 2147483647 h 20"/>
                  <a:gd name="T20" fmla="*/ 2147483647 w 46"/>
                  <a:gd name="T21" fmla="*/ 2147483647 h 20"/>
                  <a:gd name="T22" fmla="*/ 2147483647 w 46"/>
                  <a:gd name="T23" fmla="*/ 2147483647 h 20"/>
                  <a:gd name="T24" fmla="*/ 2147483647 w 46"/>
                  <a:gd name="T25" fmla="*/ 2147483647 h 20"/>
                  <a:gd name="T26" fmla="*/ 2147483647 w 46"/>
                  <a:gd name="T27" fmla="*/ 2147483647 h 20"/>
                  <a:gd name="T28" fmla="*/ 2147483647 w 46"/>
                  <a:gd name="T29" fmla="*/ 2147483647 h 20"/>
                  <a:gd name="T30" fmla="*/ 2147483647 w 46"/>
                  <a:gd name="T31" fmla="*/ 2147483647 h 20"/>
                  <a:gd name="T32" fmla="*/ 2147483647 w 46"/>
                  <a:gd name="T33" fmla="*/ 2147483647 h 20"/>
                  <a:gd name="T34" fmla="*/ 2147483647 w 46"/>
                  <a:gd name="T35" fmla="*/ 2147483647 h 20"/>
                  <a:gd name="T36" fmla="*/ 2147483647 w 46"/>
                  <a:gd name="T37" fmla="*/ 2147483647 h 20"/>
                  <a:gd name="T38" fmla="*/ 2147483647 w 46"/>
                  <a:gd name="T39" fmla="*/ 2147483647 h 20"/>
                  <a:gd name="T40" fmla="*/ 2147483647 w 46"/>
                  <a:gd name="T41" fmla="*/ 2147483647 h 20"/>
                  <a:gd name="T42" fmla="*/ 2147483647 w 46"/>
                  <a:gd name="T43" fmla="*/ 2147483647 h 20"/>
                  <a:gd name="T44" fmla="*/ 2147483647 w 46"/>
                  <a:gd name="T45" fmla="*/ 2147483647 h 20"/>
                  <a:gd name="T46" fmla="*/ 2147483647 w 46"/>
                  <a:gd name="T47" fmla="*/ 2147483647 h 20"/>
                  <a:gd name="T48" fmla="*/ 2147483647 w 46"/>
                  <a:gd name="T49" fmla="*/ 2147483647 h 20"/>
                  <a:gd name="T50" fmla="*/ 2147483647 w 46"/>
                  <a:gd name="T51" fmla="*/ 2147483647 h 20"/>
                  <a:gd name="T52" fmla="*/ 2147483647 w 46"/>
                  <a:gd name="T53" fmla="*/ 0 h 20"/>
                  <a:gd name="T54" fmla="*/ 2147483647 w 46"/>
                  <a:gd name="T55" fmla="*/ 0 h 20"/>
                  <a:gd name="T56" fmla="*/ 2147483647 w 46"/>
                  <a:gd name="T57" fmla="*/ 0 h 20"/>
                  <a:gd name="T58" fmla="*/ 2147483647 w 4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0"/>
                  <a:gd name="T92" fmla="*/ 46 w 4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20"/>
                    </a:lnTo>
                    <a:lnTo>
                      <a:pt x="32" y="20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3" y="18"/>
                    </a:lnTo>
                    <a:lnTo>
                      <a:pt x="46" y="18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3" y="4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8" name="Line 809"/>
              <p:cNvSpPr>
                <a:spLocks noChangeShapeType="1"/>
              </p:cNvSpPr>
              <p:nvPr/>
            </p:nvSpPr>
            <p:spPr bwMode="auto">
              <a:xfrm>
                <a:off x="6084888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9" name="Freeform 810"/>
              <p:cNvSpPr>
                <a:spLocks/>
              </p:cNvSpPr>
              <p:nvPr/>
            </p:nvSpPr>
            <p:spPr bwMode="auto">
              <a:xfrm>
                <a:off x="6081713" y="2420938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2147483647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2147483647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5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0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0" name="Line 811"/>
              <p:cNvSpPr>
                <a:spLocks noChangeShapeType="1"/>
              </p:cNvSpPr>
              <p:nvPr/>
            </p:nvSpPr>
            <p:spPr bwMode="auto">
              <a:xfrm>
                <a:off x="6088063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1" name="Freeform 812"/>
              <p:cNvSpPr>
                <a:spLocks/>
              </p:cNvSpPr>
              <p:nvPr/>
            </p:nvSpPr>
            <p:spPr bwMode="auto">
              <a:xfrm>
                <a:off x="6084888" y="2420938"/>
                <a:ext cx="20638" cy="6350"/>
              </a:xfrm>
              <a:custGeom>
                <a:avLst/>
                <a:gdLst>
                  <a:gd name="T0" fmla="*/ 2147483647 w 66"/>
                  <a:gd name="T1" fmla="*/ 0 h 20"/>
                  <a:gd name="T2" fmla="*/ 2147483647 w 66"/>
                  <a:gd name="T3" fmla="*/ 0 h 20"/>
                  <a:gd name="T4" fmla="*/ 2147483647 w 66"/>
                  <a:gd name="T5" fmla="*/ 0 h 20"/>
                  <a:gd name="T6" fmla="*/ 2147483647 w 66"/>
                  <a:gd name="T7" fmla="*/ 2147483647 h 20"/>
                  <a:gd name="T8" fmla="*/ 0 w 66"/>
                  <a:gd name="T9" fmla="*/ 2147483647 h 20"/>
                  <a:gd name="T10" fmla="*/ 0 w 66"/>
                  <a:gd name="T11" fmla="*/ 2147483647 h 20"/>
                  <a:gd name="T12" fmla="*/ 0 w 66"/>
                  <a:gd name="T13" fmla="*/ 2147483647 h 20"/>
                  <a:gd name="T14" fmla="*/ 0 w 66"/>
                  <a:gd name="T15" fmla="*/ 2147483647 h 20"/>
                  <a:gd name="T16" fmla="*/ 0 w 66"/>
                  <a:gd name="T17" fmla="*/ 2147483647 h 20"/>
                  <a:gd name="T18" fmla="*/ 0 w 66"/>
                  <a:gd name="T19" fmla="*/ 2147483647 h 20"/>
                  <a:gd name="T20" fmla="*/ 0 w 66"/>
                  <a:gd name="T21" fmla="*/ 2147483647 h 20"/>
                  <a:gd name="T22" fmla="*/ 2147483647 w 66"/>
                  <a:gd name="T23" fmla="*/ 2147483647 h 20"/>
                  <a:gd name="T24" fmla="*/ 2147483647 w 66"/>
                  <a:gd name="T25" fmla="*/ 2147483647 h 20"/>
                  <a:gd name="T26" fmla="*/ 2147483647 w 66"/>
                  <a:gd name="T27" fmla="*/ 2147483647 h 20"/>
                  <a:gd name="T28" fmla="*/ 2147483647 w 66"/>
                  <a:gd name="T29" fmla="*/ 2147483647 h 20"/>
                  <a:gd name="T30" fmla="*/ 2147483647 w 66"/>
                  <a:gd name="T31" fmla="*/ 2147483647 h 20"/>
                  <a:gd name="T32" fmla="*/ 2147483647 w 66"/>
                  <a:gd name="T33" fmla="*/ 2147483647 h 20"/>
                  <a:gd name="T34" fmla="*/ 2147483647 w 66"/>
                  <a:gd name="T35" fmla="*/ 2147483647 h 20"/>
                  <a:gd name="T36" fmla="*/ 2147483647 w 66"/>
                  <a:gd name="T37" fmla="*/ 2147483647 h 20"/>
                  <a:gd name="T38" fmla="*/ 2147483647 w 66"/>
                  <a:gd name="T39" fmla="*/ 2147483647 h 20"/>
                  <a:gd name="T40" fmla="*/ 2147483647 w 66"/>
                  <a:gd name="T41" fmla="*/ 2147483647 h 20"/>
                  <a:gd name="T42" fmla="*/ 2147483647 w 66"/>
                  <a:gd name="T43" fmla="*/ 2147483647 h 20"/>
                  <a:gd name="T44" fmla="*/ 2147483647 w 66"/>
                  <a:gd name="T45" fmla="*/ 2147483647 h 20"/>
                  <a:gd name="T46" fmla="*/ 2147483647 w 66"/>
                  <a:gd name="T47" fmla="*/ 2147483647 h 20"/>
                  <a:gd name="T48" fmla="*/ 2147483647 w 66"/>
                  <a:gd name="T49" fmla="*/ 2147483647 h 20"/>
                  <a:gd name="T50" fmla="*/ 2147483647 w 66"/>
                  <a:gd name="T51" fmla="*/ 2147483647 h 20"/>
                  <a:gd name="T52" fmla="*/ 2147483647 w 66"/>
                  <a:gd name="T53" fmla="*/ 0 h 20"/>
                  <a:gd name="T54" fmla="*/ 2147483647 w 66"/>
                  <a:gd name="T55" fmla="*/ 0 h 20"/>
                  <a:gd name="T56" fmla="*/ 2147483647 w 66"/>
                  <a:gd name="T57" fmla="*/ 0 h 20"/>
                  <a:gd name="T58" fmla="*/ 2147483647 w 6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0"/>
                  <a:gd name="T92" fmla="*/ 66 w 6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51" y="20"/>
                    </a:lnTo>
                    <a:lnTo>
                      <a:pt x="60" y="20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6" y="6"/>
                    </a:lnTo>
                    <a:lnTo>
                      <a:pt x="62" y="4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2" name="Line 813"/>
              <p:cNvSpPr>
                <a:spLocks noChangeShapeType="1"/>
              </p:cNvSpPr>
              <p:nvPr/>
            </p:nvSpPr>
            <p:spPr bwMode="auto">
              <a:xfrm>
                <a:off x="6102350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3" name="Freeform 814"/>
              <p:cNvSpPr>
                <a:spLocks/>
              </p:cNvSpPr>
              <p:nvPr/>
            </p:nvSpPr>
            <p:spPr bwMode="auto">
              <a:xfrm>
                <a:off x="6099175" y="2420938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0 h 20"/>
                  <a:gd name="T6" fmla="*/ 2147483647 w 35"/>
                  <a:gd name="T7" fmla="*/ 2147483647 h 20"/>
                  <a:gd name="T8" fmla="*/ 2147483647 w 35"/>
                  <a:gd name="T9" fmla="*/ 2147483647 h 20"/>
                  <a:gd name="T10" fmla="*/ 2147483647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2147483647 w 35"/>
                  <a:gd name="T19" fmla="*/ 2147483647 h 20"/>
                  <a:gd name="T20" fmla="*/ 2147483647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0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4" name="Line 815"/>
              <p:cNvSpPr>
                <a:spLocks noChangeShapeType="1"/>
              </p:cNvSpPr>
              <p:nvPr/>
            </p:nvSpPr>
            <p:spPr bwMode="auto">
              <a:xfrm>
                <a:off x="6107113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5" name="Freeform 816"/>
              <p:cNvSpPr>
                <a:spLocks/>
              </p:cNvSpPr>
              <p:nvPr/>
            </p:nvSpPr>
            <p:spPr bwMode="auto">
              <a:xfrm>
                <a:off x="6103938" y="2420938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2147483647 w 2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0"/>
                  <a:gd name="T92" fmla="*/ 23 w 2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6" name="Line 817"/>
              <p:cNvSpPr>
                <a:spLocks noChangeShapeType="1"/>
              </p:cNvSpPr>
              <p:nvPr/>
            </p:nvSpPr>
            <p:spPr bwMode="auto">
              <a:xfrm>
                <a:off x="6108700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7" name="Freeform 818"/>
              <p:cNvSpPr>
                <a:spLocks/>
              </p:cNvSpPr>
              <p:nvPr/>
            </p:nvSpPr>
            <p:spPr bwMode="auto">
              <a:xfrm>
                <a:off x="6105525" y="2420938"/>
                <a:ext cx="9525" cy="6350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0 h 20"/>
                  <a:gd name="T4" fmla="*/ 2147483647 w 33"/>
                  <a:gd name="T5" fmla="*/ 0 h 20"/>
                  <a:gd name="T6" fmla="*/ 2147483647 w 33"/>
                  <a:gd name="T7" fmla="*/ 2147483647 h 20"/>
                  <a:gd name="T8" fmla="*/ 2147483647 w 33"/>
                  <a:gd name="T9" fmla="*/ 2147483647 h 20"/>
                  <a:gd name="T10" fmla="*/ 2147483647 w 33"/>
                  <a:gd name="T11" fmla="*/ 2147483647 h 20"/>
                  <a:gd name="T12" fmla="*/ 0 w 33"/>
                  <a:gd name="T13" fmla="*/ 2147483647 h 20"/>
                  <a:gd name="T14" fmla="*/ 0 w 33"/>
                  <a:gd name="T15" fmla="*/ 2147483647 h 20"/>
                  <a:gd name="T16" fmla="*/ 0 w 33"/>
                  <a:gd name="T17" fmla="*/ 2147483647 h 20"/>
                  <a:gd name="T18" fmla="*/ 2147483647 w 33"/>
                  <a:gd name="T19" fmla="*/ 2147483647 h 20"/>
                  <a:gd name="T20" fmla="*/ 2147483647 w 33"/>
                  <a:gd name="T21" fmla="*/ 2147483647 h 20"/>
                  <a:gd name="T22" fmla="*/ 2147483647 w 33"/>
                  <a:gd name="T23" fmla="*/ 2147483647 h 20"/>
                  <a:gd name="T24" fmla="*/ 2147483647 w 33"/>
                  <a:gd name="T25" fmla="*/ 2147483647 h 20"/>
                  <a:gd name="T26" fmla="*/ 2147483647 w 33"/>
                  <a:gd name="T27" fmla="*/ 2147483647 h 20"/>
                  <a:gd name="T28" fmla="*/ 2147483647 w 33"/>
                  <a:gd name="T29" fmla="*/ 2147483647 h 20"/>
                  <a:gd name="T30" fmla="*/ 2147483647 w 33"/>
                  <a:gd name="T31" fmla="*/ 2147483647 h 20"/>
                  <a:gd name="T32" fmla="*/ 2147483647 w 33"/>
                  <a:gd name="T33" fmla="*/ 2147483647 h 20"/>
                  <a:gd name="T34" fmla="*/ 2147483647 w 33"/>
                  <a:gd name="T35" fmla="*/ 2147483647 h 20"/>
                  <a:gd name="T36" fmla="*/ 2147483647 w 33"/>
                  <a:gd name="T37" fmla="*/ 2147483647 h 20"/>
                  <a:gd name="T38" fmla="*/ 2147483647 w 33"/>
                  <a:gd name="T39" fmla="*/ 2147483647 h 20"/>
                  <a:gd name="T40" fmla="*/ 2147483647 w 33"/>
                  <a:gd name="T41" fmla="*/ 2147483647 h 20"/>
                  <a:gd name="T42" fmla="*/ 2147483647 w 33"/>
                  <a:gd name="T43" fmla="*/ 2147483647 h 20"/>
                  <a:gd name="T44" fmla="*/ 2147483647 w 33"/>
                  <a:gd name="T45" fmla="*/ 2147483647 h 20"/>
                  <a:gd name="T46" fmla="*/ 2147483647 w 33"/>
                  <a:gd name="T47" fmla="*/ 2147483647 h 20"/>
                  <a:gd name="T48" fmla="*/ 2147483647 w 33"/>
                  <a:gd name="T49" fmla="*/ 2147483647 h 20"/>
                  <a:gd name="T50" fmla="*/ 2147483647 w 33"/>
                  <a:gd name="T51" fmla="*/ 2147483647 h 20"/>
                  <a:gd name="T52" fmla="*/ 2147483647 w 33"/>
                  <a:gd name="T53" fmla="*/ 0 h 20"/>
                  <a:gd name="T54" fmla="*/ 2147483647 w 33"/>
                  <a:gd name="T55" fmla="*/ 0 h 20"/>
                  <a:gd name="T56" fmla="*/ 2147483647 w 33"/>
                  <a:gd name="T57" fmla="*/ 0 h 20"/>
                  <a:gd name="T58" fmla="*/ 2147483647 w 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0"/>
                  <a:gd name="T92" fmla="*/ 33 w 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21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3" y="18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8" name="Line 819"/>
              <p:cNvSpPr>
                <a:spLocks noChangeShapeType="1"/>
              </p:cNvSpPr>
              <p:nvPr/>
            </p:nvSpPr>
            <p:spPr bwMode="auto">
              <a:xfrm>
                <a:off x="6111875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9" name="Freeform 820"/>
              <p:cNvSpPr>
                <a:spLocks/>
              </p:cNvSpPr>
              <p:nvPr/>
            </p:nvSpPr>
            <p:spPr bwMode="auto">
              <a:xfrm>
                <a:off x="6108700" y="2420938"/>
                <a:ext cx="9525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2147483647 h 20"/>
                  <a:gd name="T8" fmla="*/ 2147483647 w 32"/>
                  <a:gd name="T9" fmla="*/ 2147483647 h 20"/>
                  <a:gd name="T10" fmla="*/ 2147483647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2147483647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2" y="10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0" name="Line 821"/>
              <p:cNvSpPr>
                <a:spLocks noChangeShapeType="1"/>
              </p:cNvSpPr>
              <p:nvPr/>
            </p:nvSpPr>
            <p:spPr bwMode="auto">
              <a:xfrm>
                <a:off x="6115050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1" name="Freeform 822"/>
              <p:cNvSpPr>
                <a:spLocks/>
              </p:cNvSpPr>
              <p:nvPr/>
            </p:nvSpPr>
            <p:spPr bwMode="auto">
              <a:xfrm>
                <a:off x="6111875" y="2420938"/>
                <a:ext cx="7938" cy="6350"/>
              </a:xfrm>
              <a:custGeom>
                <a:avLst/>
                <a:gdLst>
                  <a:gd name="T0" fmla="*/ 2147483647 w 24"/>
                  <a:gd name="T1" fmla="*/ 0 h 20"/>
                  <a:gd name="T2" fmla="*/ 2147483647 w 24"/>
                  <a:gd name="T3" fmla="*/ 0 h 20"/>
                  <a:gd name="T4" fmla="*/ 2147483647 w 24"/>
                  <a:gd name="T5" fmla="*/ 0 h 20"/>
                  <a:gd name="T6" fmla="*/ 2147483647 w 24"/>
                  <a:gd name="T7" fmla="*/ 2147483647 h 20"/>
                  <a:gd name="T8" fmla="*/ 0 w 24"/>
                  <a:gd name="T9" fmla="*/ 2147483647 h 20"/>
                  <a:gd name="T10" fmla="*/ 0 w 24"/>
                  <a:gd name="T11" fmla="*/ 2147483647 h 20"/>
                  <a:gd name="T12" fmla="*/ 0 w 24"/>
                  <a:gd name="T13" fmla="*/ 2147483647 h 20"/>
                  <a:gd name="T14" fmla="*/ 0 w 24"/>
                  <a:gd name="T15" fmla="*/ 2147483647 h 20"/>
                  <a:gd name="T16" fmla="*/ 0 w 24"/>
                  <a:gd name="T17" fmla="*/ 2147483647 h 20"/>
                  <a:gd name="T18" fmla="*/ 0 w 24"/>
                  <a:gd name="T19" fmla="*/ 2147483647 h 20"/>
                  <a:gd name="T20" fmla="*/ 0 w 24"/>
                  <a:gd name="T21" fmla="*/ 2147483647 h 20"/>
                  <a:gd name="T22" fmla="*/ 2147483647 w 24"/>
                  <a:gd name="T23" fmla="*/ 2147483647 h 20"/>
                  <a:gd name="T24" fmla="*/ 2147483647 w 24"/>
                  <a:gd name="T25" fmla="*/ 2147483647 h 20"/>
                  <a:gd name="T26" fmla="*/ 2147483647 w 24"/>
                  <a:gd name="T27" fmla="*/ 2147483647 h 20"/>
                  <a:gd name="T28" fmla="*/ 2147483647 w 24"/>
                  <a:gd name="T29" fmla="*/ 2147483647 h 20"/>
                  <a:gd name="T30" fmla="*/ 2147483647 w 24"/>
                  <a:gd name="T31" fmla="*/ 2147483647 h 20"/>
                  <a:gd name="T32" fmla="*/ 2147483647 w 24"/>
                  <a:gd name="T33" fmla="*/ 2147483647 h 20"/>
                  <a:gd name="T34" fmla="*/ 2147483647 w 24"/>
                  <a:gd name="T35" fmla="*/ 2147483647 h 20"/>
                  <a:gd name="T36" fmla="*/ 2147483647 w 24"/>
                  <a:gd name="T37" fmla="*/ 2147483647 h 20"/>
                  <a:gd name="T38" fmla="*/ 2147483647 w 24"/>
                  <a:gd name="T39" fmla="*/ 2147483647 h 20"/>
                  <a:gd name="T40" fmla="*/ 2147483647 w 24"/>
                  <a:gd name="T41" fmla="*/ 2147483647 h 20"/>
                  <a:gd name="T42" fmla="*/ 2147483647 w 24"/>
                  <a:gd name="T43" fmla="*/ 2147483647 h 20"/>
                  <a:gd name="T44" fmla="*/ 2147483647 w 24"/>
                  <a:gd name="T45" fmla="*/ 2147483647 h 20"/>
                  <a:gd name="T46" fmla="*/ 2147483647 w 24"/>
                  <a:gd name="T47" fmla="*/ 2147483647 h 20"/>
                  <a:gd name="T48" fmla="*/ 2147483647 w 24"/>
                  <a:gd name="T49" fmla="*/ 2147483647 h 20"/>
                  <a:gd name="T50" fmla="*/ 2147483647 w 24"/>
                  <a:gd name="T51" fmla="*/ 2147483647 h 20"/>
                  <a:gd name="T52" fmla="*/ 2147483647 w 24"/>
                  <a:gd name="T53" fmla="*/ 0 h 20"/>
                  <a:gd name="T54" fmla="*/ 2147483647 w 24"/>
                  <a:gd name="T55" fmla="*/ 0 h 20"/>
                  <a:gd name="T56" fmla="*/ 2147483647 w 24"/>
                  <a:gd name="T57" fmla="*/ 0 h 20"/>
                  <a:gd name="T58" fmla="*/ 2147483647 w 2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4"/>
                  <a:gd name="T91" fmla="*/ 0 h 20"/>
                  <a:gd name="T92" fmla="*/ 24 w 2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4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2" name="Line 823"/>
              <p:cNvSpPr>
                <a:spLocks noChangeShapeType="1"/>
              </p:cNvSpPr>
              <p:nvPr/>
            </p:nvSpPr>
            <p:spPr bwMode="auto">
              <a:xfrm>
                <a:off x="6116638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3" name="Freeform 824"/>
              <p:cNvSpPr>
                <a:spLocks/>
              </p:cNvSpPr>
              <p:nvPr/>
            </p:nvSpPr>
            <p:spPr bwMode="auto">
              <a:xfrm>
                <a:off x="6113463" y="2420938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2147483647 w 29"/>
                  <a:gd name="T9" fmla="*/ 2147483647 h 20"/>
                  <a:gd name="T10" fmla="*/ 2147483647 w 29"/>
                  <a:gd name="T11" fmla="*/ 2147483647 h 20"/>
                  <a:gd name="T12" fmla="*/ 2147483647 w 29"/>
                  <a:gd name="T13" fmla="*/ 2147483647 h 20"/>
                  <a:gd name="T14" fmla="*/ 0 w 29"/>
                  <a:gd name="T15" fmla="*/ 2147483647 h 20"/>
                  <a:gd name="T16" fmla="*/ 2147483647 w 29"/>
                  <a:gd name="T17" fmla="*/ 2147483647 h 20"/>
                  <a:gd name="T18" fmla="*/ 2147483647 w 29"/>
                  <a:gd name="T19" fmla="*/ 2147483647 h 20"/>
                  <a:gd name="T20" fmla="*/ 2147483647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4" name="Line 825"/>
              <p:cNvSpPr>
                <a:spLocks noChangeShapeType="1"/>
              </p:cNvSpPr>
              <p:nvPr/>
            </p:nvSpPr>
            <p:spPr bwMode="auto">
              <a:xfrm>
                <a:off x="6119813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5" name="Freeform 826"/>
              <p:cNvSpPr>
                <a:spLocks/>
              </p:cNvSpPr>
              <p:nvPr/>
            </p:nvSpPr>
            <p:spPr bwMode="auto">
              <a:xfrm>
                <a:off x="6116638" y="2420938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2147483647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2147483647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7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6" name="Line 827"/>
              <p:cNvSpPr>
                <a:spLocks noChangeShapeType="1"/>
              </p:cNvSpPr>
              <p:nvPr/>
            </p:nvSpPr>
            <p:spPr bwMode="auto">
              <a:xfrm>
                <a:off x="6122988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7" name="Freeform 828"/>
              <p:cNvSpPr>
                <a:spLocks/>
              </p:cNvSpPr>
              <p:nvPr/>
            </p:nvSpPr>
            <p:spPr bwMode="auto">
              <a:xfrm>
                <a:off x="6119813" y="2420938"/>
                <a:ext cx="11113" cy="6350"/>
              </a:xfrm>
              <a:custGeom>
                <a:avLst/>
                <a:gdLst>
                  <a:gd name="T0" fmla="*/ 2147483647 w 34"/>
                  <a:gd name="T1" fmla="*/ 0 h 20"/>
                  <a:gd name="T2" fmla="*/ 2147483647 w 34"/>
                  <a:gd name="T3" fmla="*/ 0 h 20"/>
                  <a:gd name="T4" fmla="*/ 2147483647 w 34"/>
                  <a:gd name="T5" fmla="*/ 0 h 20"/>
                  <a:gd name="T6" fmla="*/ 2147483647 w 34"/>
                  <a:gd name="T7" fmla="*/ 2147483647 h 20"/>
                  <a:gd name="T8" fmla="*/ 2147483647 w 34"/>
                  <a:gd name="T9" fmla="*/ 2147483647 h 20"/>
                  <a:gd name="T10" fmla="*/ 2147483647 w 34"/>
                  <a:gd name="T11" fmla="*/ 2147483647 h 20"/>
                  <a:gd name="T12" fmla="*/ 0 w 34"/>
                  <a:gd name="T13" fmla="*/ 2147483647 h 20"/>
                  <a:gd name="T14" fmla="*/ 0 w 34"/>
                  <a:gd name="T15" fmla="*/ 2147483647 h 20"/>
                  <a:gd name="T16" fmla="*/ 0 w 34"/>
                  <a:gd name="T17" fmla="*/ 2147483647 h 20"/>
                  <a:gd name="T18" fmla="*/ 2147483647 w 34"/>
                  <a:gd name="T19" fmla="*/ 2147483647 h 20"/>
                  <a:gd name="T20" fmla="*/ 2147483647 w 34"/>
                  <a:gd name="T21" fmla="*/ 2147483647 h 20"/>
                  <a:gd name="T22" fmla="*/ 2147483647 w 34"/>
                  <a:gd name="T23" fmla="*/ 2147483647 h 20"/>
                  <a:gd name="T24" fmla="*/ 2147483647 w 34"/>
                  <a:gd name="T25" fmla="*/ 2147483647 h 20"/>
                  <a:gd name="T26" fmla="*/ 2147483647 w 34"/>
                  <a:gd name="T27" fmla="*/ 2147483647 h 20"/>
                  <a:gd name="T28" fmla="*/ 2147483647 w 34"/>
                  <a:gd name="T29" fmla="*/ 2147483647 h 20"/>
                  <a:gd name="T30" fmla="*/ 2147483647 w 34"/>
                  <a:gd name="T31" fmla="*/ 2147483647 h 20"/>
                  <a:gd name="T32" fmla="*/ 2147483647 w 34"/>
                  <a:gd name="T33" fmla="*/ 2147483647 h 20"/>
                  <a:gd name="T34" fmla="*/ 2147483647 w 34"/>
                  <a:gd name="T35" fmla="*/ 2147483647 h 20"/>
                  <a:gd name="T36" fmla="*/ 2147483647 w 34"/>
                  <a:gd name="T37" fmla="*/ 2147483647 h 20"/>
                  <a:gd name="T38" fmla="*/ 2147483647 w 34"/>
                  <a:gd name="T39" fmla="*/ 2147483647 h 20"/>
                  <a:gd name="T40" fmla="*/ 2147483647 w 34"/>
                  <a:gd name="T41" fmla="*/ 2147483647 h 20"/>
                  <a:gd name="T42" fmla="*/ 2147483647 w 34"/>
                  <a:gd name="T43" fmla="*/ 2147483647 h 20"/>
                  <a:gd name="T44" fmla="*/ 2147483647 w 34"/>
                  <a:gd name="T45" fmla="*/ 2147483647 h 20"/>
                  <a:gd name="T46" fmla="*/ 2147483647 w 34"/>
                  <a:gd name="T47" fmla="*/ 2147483647 h 20"/>
                  <a:gd name="T48" fmla="*/ 2147483647 w 34"/>
                  <a:gd name="T49" fmla="*/ 2147483647 h 20"/>
                  <a:gd name="T50" fmla="*/ 2147483647 w 34"/>
                  <a:gd name="T51" fmla="*/ 2147483647 h 20"/>
                  <a:gd name="T52" fmla="*/ 2147483647 w 34"/>
                  <a:gd name="T53" fmla="*/ 0 h 20"/>
                  <a:gd name="T54" fmla="*/ 2147483647 w 34"/>
                  <a:gd name="T55" fmla="*/ 0 h 20"/>
                  <a:gd name="T56" fmla="*/ 2147483647 w 34"/>
                  <a:gd name="T57" fmla="*/ 0 h 20"/>
                  <a:gd name="T58" fmla="*/ 2147483647 w 3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20"/>
                  <a:gd name="T92" fmla="*/ 34 w 3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20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9" y="20"/>
                    </a:lnTo>
                    <a:lnTo>
                      <a:pt x="19" y="20"/>
                    </a:lnTo>
                    <a:lnTo>
                      <a:pt x="25" y="20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1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8" name="Line 829"/>
              <p:cNvSpPr>
                <a:spLocks noChangeShapeType="1"/>
              </p:cNvSpPr>
              <p:nvPr/>
            </p:nvSpPr>
            <p:spPr bwMode="auto">
              <a:xfrm>
                <a:off x="6127750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9" name="Freeform 830"/>
              <p:cNvSpPr>
                <a:spLocks/>
              </p:cNvSpPr>
              <p:nvPr/>
            </p:nvSpPr>
            <p:spPr bwMode="auto">
              <a:xfrm>
                <a:off x="6124575" y="2420938"/>
                <a:ext cx="14288" cy="6350"/>
              </a:xfrm>
              <a:custGeom>
                <a:avLst/>
                <a:gdLst>
                  <a:gd name="T0" fmla="*/ 2147483647 w 43"/>
                  <a:gd name="T1" fmla="*/ 0 h 20"/>
                  <a:gd name="T2" fmla="*/ 2147483647 w 43"/>
                  <a:gd name="T3" fmla="*/ 0 h 20"/>
                  <a:gd name="T4" fmla="*/ 2147483647 w 43"/>
                  <a:gd name="T5" fmla="*/ 0 h 20"/>
                  <a:gd name="T6" fmla="*/ 2147483647 w 43"/>
                  <a:gd name="T7" fmla="*/ 2147483647 h 20"/>
                  <a:gd name="T8" fmla="*/ 2147483647 w 43"/>
                  <a:gd name="T9" fmla="*/ 2147483647 h 20"/>
                  <a:gd name="T10" fmla="*/ 0 w 43"/>
                  <a:gd name="T11" fmla="*/ 2147483647 h 20"/>
                  <a:gd name="T12" fmla="*/ 0 w 43"/>
                  <a:gd name="T13" fmla="*/ 2147483647 h 20"/>
                  <a:gd name="T14" fmla="*/ 0 w 43"/>
                  <a:gd name="T15" fmla="*/ 2147483647 h 20"/>
                  <a:gd name="T16" fmla="*/ 0 w 43"/>
                  <a:gd name="T17" fmla="*/ 2147483647 h 20"/>
                  <a:gd name="T18" fmla="*/ 0 w 43"/>
                  <a:gd name="T19" fmla="*/ 2147483647 h 20"/>
                  <a:gd name="T20" fmla="*/ 2147483647 w 43"/>
                  <a:gd name="T21" fmla="*/ 2147483647 h 20"/>
                  <a:gd name="T22" fmla="*/ 2147483647 w 43"/>
                  <a:gd name="T23" fmla="*/ 2147483647 h 20"/>
                  <a:gd name="T24" fmla="*/ 2147483647 w 43"/>
                  <a:gd name="T25" fmla="*/ 2147483647 h 20"/>
                  <a:gd name="T26" fmla="*/ 2147483647 w 43"/>
                  <a:gd name="T27" fmla="*/ 2147483647 h 20"/>
                  <a:gd name="T28" fmla="*/ 2147483647 w 43"/>
                  <a:gd name="T29" fmla="*/ 2147483647 h 20"/>
                  <a:gd name="T30" fmla="*/ 2147483647 w 43"/>
                  <a:gd name="T31" fmla="*/ 2147483647 h 20"/>
                  <a:gd name="T32" fmla="*/ 2147483647 w 43"/>
                  <a:gd name="T33" fmla="*/ 2147483647 h 20"/>
                  <a:gd name="T34" fmla="*/ 2147483647 w 43"/>
                  <a:gd name="T35" fmla="*/ 2147483647 h 20"/>
                  <a:gd name="T36" fmla="*/ 2147483647 w 43"/>
                  <a:gd name="T37" fmla="*/ 2147483647 h 20"/>
                  <a:gd name="T38" fmla="*/ 2147483647 w 43"/>
                  <a:gd name="T39" fmla="*/ 2147483647 h 20"/>
                  <a:gd name="T40" fmla="*/ 2147483647 w 43"/>
                  <a:gd name="T41" fmla="*/ 2147483647 h 20"/>
                  <a:gd name="T42" fmla="*/ 2147483647 w 43"/>
                  <a:gd name="T43" fmla="*/ 2147483647 h 20"/>
                  <a:gd name="T44" fmla="*/ 2147483647 w 43"/>
                  <a:gd name="T45" fmla="*/ 2147483647 h 20"/>
                  <a:gd name="T46" fmla="*/ 2147483647 w 43"/>
                  <a:gd name="T47" fmla="*/ 2147483647 h 20"/>
                  <a:gd name="T48" fmla="*/ 2147483647 w 43"/>
                  <a:gd name="T49" fmla="*/ 2147483647 h 20"/>
                  <a:gd name="T50" fmla="*/ 2147483647 w 43"/>
                  <a:gd name="T51" fmla="*/ 2147483647 h 20"/>
                  <a:gd name="T52" fmla="*/ 2147483647 w 43"/>
                  <a:gd name="T53" fmla="*/ 0 h 20"/>
                  <a:gd name="T54" fmla="*/ 2147483647 w 43"/>
                  <a:gd name="T55" fmla="*/ 0 h 20"/>
                  <a:gd name="T56" fmla="*/ 2147483647 w 43"/>
                  <a:gd name="T57" fmla="*/ 0 h 20"/>
                  <a:gd name="T58" fmla="*/ 2147483647 w 4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0"/>
                  <a:gd name="T92" fmla="*/ 43 w 4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0">
                    <a:moveTo>
                      <a:pt x="10" y="0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31" y="20"/>
                    </a:lnTo>
                    <a:lnTo>
                      <a:pt x="37" y="20"/>
                    </a:lnTo>
                    <a:lnTo>
                      <a:pt x="37" y="18"/>
                    </a:lnTo>
                    <a:lnTo>
                      <a:pt x="39" y="18"/>
                    </a:lnTo>
                    <a:lnTo>
                      <a:pt x="43" y="18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39" y="4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0" name="Line 831"/>
              <p:cNvSpPr>
                <a:spLocks noChangeShapeType="1"/>
              </p:cNvSpPr>
              <p:nvPr/>
            </p:nvSpPr>
            <p:spPr bwMode="auto">
              <a:xfrm>
                <a:off x="6135688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1" name="Freeform 832"/>
              <p:cNvSpPr>
                <a:spLocks/>
              </p:cNvSpPr>
              <p:nvPr/>
            </p:nvSpPr>
            <p:spPr bwMode="auto">
              <a:xfrm>
                <a:off x="6130925" y="2420938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2147483647 w 23"/>
                  <a:gd name="T13" fmla="*/ 2147483647 h 20"/>
                  <a:gd name="T14" fmla="*/ 0 w 23"/>
                  <a:gd name="T15" fmla="*/ 2147483647 h 20"/>
                  <a:gd name="T16" fmla="*/ 2147483647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2" name="Line 833"/>
              <p:cNvSpPr>
                <a:spLocks noChangeShapeType="1"/>
              </p:cNvSpPr>
              <p:nvPr/>
            </p:nvSpPr>
            <p:spPr bwMode="auto">
              <a:xfrm>
                <a:off x="6135688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3" name="Freeform 834"/>
              <p:cNvSpPr>
                <a:spLocks/>
              </p:cNvSpPr>
              <p:nvPr/>
            </p:nvSpPr>
            <p:spPr bwMode="auto">
              <a:xfrm>
                <a:off x="6132513" y="2420938"/>
                <a:ext cx="7938" cy="6350"/>
              </a:xfrm>
              <a:custGeom>
                <a:avLst/>
                <a:gdLst>
                  <a:gd name="T0" fmla="*/ 2147483647 w 26"/>
                  <a:gd name="T1" fmla="*/ 0 h 20"/>
                  <a:gd name="T2" fmla="*/ 2147483647 w 26"/>
                  <a:gd name="T3" fmla="*/ 0 h 20"/>
                  <a:gd name="T4" fmla="*/ 2147483647 w 26"/>
                  <a:gd name="T5" fmla="*/ 0 h 20"/>
                  <a:gd name="T6" fmla="*/ 2147483647 w 26"/>
                  <a:gd name="T7" fmla="*/ 2147483647 h 20"/>
                  <a:gd name="T8" fmla="*/ 2147483647 w 26"/>
                  <a:gd name="T9" fmla="*/ 2147483647 h 20"/>
                  <a:gd name="T10" fmla="*/ 2147483647 w 26"/>
                  <a:gd name="T11" fmla="*/ 2147483647 h 20"/>
                  <a:gd name="T12" fmla="*/ 2147483647 w 26"/>
                  <a:gd name="T13" fmla="*/ 2147483647 h 20"/>
                  <a:gd name="T14" fmla="*/ 0 w 26"/>
                  <a:gd name="T15" fmla="*/ 2147483647 h 20"/>
                  <a:gd name="T16" fmla="*/ 2147483647 w 26"/>
                  <a:gd name="T17" fmla="*/ 2147483647 h 20"/>
                  <a:gd name="T18" fmla="*/ 2147483647 w 26"/>
                  <a:gd name="T19" fmla="*/ 2147483647 h 20"/>
                  <a:gd name="T20" fmla="*/ 2147483647 w 26"/>
                  <a:gd name="T21" fmla="*/ 2147483647 h 20"/>
                  <a:gd name="T22" fmla="*/ 2147483647 w 26"/>
                  <a:gd name="T23" fmla="*/ 2147483647 h 20"/>
                  <a:gd name="T24" fmla="*/ 2147483647 w 26"/>
                  <a:gd name="T25" fmla="*/ 2147483647 h 20"/>
                  <a:gd name="T26" fmla="*/ 2147483647 w 26"/>
                  <a:gd name="T27" fmla="*/ 2147483647 h 20"/>
                  <a:gd name="T28" fmla="*/ 2147483647 w 26"/>
                  <a:gd name="T29" fmla="*/ 2147483647 h 20"/>
                  <a:gd name="T30" fmla="*/ 2147483647 w 26"/>
                  <a:gd name="T31" fmla="*/ 2147483647 h 20"/>
                  <a:gd name="T32" fmla="*/ 2147483647 w 26"/>
                  <a:gd name="T33" fmla="*/ 2147483647 h 20"/>
                  <a:gd name="T34" fmla="*/ 2147483647 w 26"/>
                  <a:gd name="T35" fmla="*/ 2147483647 h 20"/>
                  <a:gd name="T36" fmla="*/ 2147483647 w 26"/>
                  <a:gd name="T37" fmla="*/ 2147483647 h 20"/>
                  <a:gd name="T38" fmla="*/ 2147483647 w 26"/>
                  <a:gd name="T39" fmla="*/ 2147483647 h 20"/>
                  <a:gd name="T40" fmla="*/ 2147483647 w 26"/>
                  <a:gd name="T41" fmla="*/ 2147483647 h 20"/>
                  <a:gd name="T42" fmla="*/ 2147483647 w 26"/>
                  <a:gd name="T43" fmla="*/ 2147483647 h 20"/>
                  <a:gd name="T44" fmla="*/ 2147483647 w 26"/>
                  <a:gd name="T45" fmla="*/ 2147483647 h 20"/>
                  <a:gd name="T46" fmla="*/ 2147483647 w 26"/>
                  <a:gd name="T47" fmla="*/ 2147483647 h 20"/>
                  <a:gd name="T48" fmla="*/ 2147483647 w 26"/>
                  <a:gd name="T49" fmla="*/ 2147483647 h 20"/>
                  <a:gd name="T50" fmla="*/ 2147483647 w 26"/>
                  <a:gd name="T51" fmla="*/ 2147483647 h 20"/>
                  <a:gd name="T52" fmla="*/ 2147483647 w 26"/>
                  <a:gd name="T53" fmla="*/ 0 h 20"/>
                  <a:gd name="T54" fmla="*/ 2147483647 w 26"/>
                  <a:gd name="T55" fmla="*/ 0 h 20"/>
                  <a:gd name="T56" fmla="*/ 2147483647 w 26"/>
                  <a:gd name="T57" fmla="*/ 0 h 20"/>
                  <a:gd name="T58" fmla="*/ 2147483647 w 2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0"/>
                  <a:gd name="T92" fmla="*/ 26 w 2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2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4" name="Line 835"/>
              <p:cNvSpPr>
                <a:spLocks noChangeShapeType="1"/>
              </p:cNvSpPr>
              <p:nvPr/>
            </p:nvSpPr>
            <p:spPr bwMode="auto">
              <a:xfrm>
                <a:off x="6137275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5" name="Freeform 836"/>
              <p:cNvSpPr>
                <a:spLocks/>
              </p:cNvSpPr>
              <p:nvPr/>
            </p:nvSpPr>
            <p:spPr bwMode="auto">
              <a:xfrm>
                <a:off x="6134100" y="2420938"/>
                <a:ext cx="7938" cy="6350"/>
              </a:xfrm>
              <a:custGeom>
                <a:avLst/>
                <a:gdLst>
                  <a:gd name="T0" fmla="*/ 2147483647 w 26"/>
                  <a:gd name="T1" fmla="*/ 0 h 20"/>
                  <a:gd name="T2" fmla="*/ 2147483647 w 26"/>
                  <a:gd name="T3" fmla="*/ 0 h 20"/>
                  <a:gd name="T4" fmla="*/ 2147483647 w 26"/>
                  <a:gd name="T5" fmla="*/ 0 h 20"/>
                  <a:gd name="T6" fmla="*/ 2147483647 w 26"/>
                  <a:gd name="T7" fmla="*/ 2147483647 h 20"/>
                  <a:gd name="T8" fmla="*/ 0 w 26"/>
                  <a:gd name="T9" fmla="*/ 2147483647 h 20"/>
                  <a:gd name="T10" fmla="*/ 0 w 26"/>
                  <a:gd name="T11" fmla="*/ 2147483647 h 20"/>
                  <a:gd name="T12" fmla="*/ 0 w 26"/>
                  <a:gd name="T13" fmla="*/ 2147483647 h 20"/>
                  <a:gd name="T14" fmla="*/ 0 w 26"/>
                  <a:gd name="T15" fmla="*/ 2147483647 h 20"/>
                  <a:gd name="T16" fmla="*/ 0 w 26"/>
                  <a:gd name="T17" fmla="*/ 2147483647 h 20"/>
                  <a:gd name="T18" fmla="*/ 0 w 26"/>
                  <a:gd name="T19" fmla="*/ 2147483647 h 20"/>
                  <a:gd name="T20" fmla="*/ 0 w 26"/>
                  <a:gd name="T21" fmla="*/ 2147483647 h 20"/>
                  <a:gd name="T22" fmla="*/ 2147483647 w 26"/>
                  <a:gd name="T23" fmla="*/ 2147483647 h 20"/>
                  <a:gd name="T24" fmla="*/ 2147483647 w 26"/>
                  <a:gd name="T25" fmla="*/ 2147483647 h 20"/>
                  <a:gd name="T26" fmla="*/ 2147483647 w 26"/>
                  <a:gd name="T27" fmla="*/ 2147483647 h 20"/>
                  <a:gd name="T28" fmla="*/ 2147483647 w 26"/>
                  <a:gd name="T29" fmla="*/ 2147483647 h 20"/>
                  <a:gd name="T30" fmla="*/ 2147483647 w 26"/>
                  <a:gd name="T31" fmla="*/ 2147483647 h 20"/>
                  <a:gd name="T32" fmla="*/ 2147483647 w 26"/>
                  <a:gd name="T33" fmla="*/ 2147483647 h 20"/>
                  <a:gd name="T34" fmla="*/ 2147483647 w 26"/>
                  <a:gd name="T35" fmla="*/ 2147483647 h 20"/>
                  <a:gd name="T36" fmla="*/ 2147483647 w 26"/>
                  <a:gd name="T37" fmla="*/ 2147483647 h 20"/>
                  <a:gd name="T38" fmla="*/ 2147483647 w 26"/>
                  <a:gd name="T39" fmla="*/ 2147483647 h 20"/>
                  <a:gd name="T40" fmla="*/ 2147483647 w 26"/>
                  <a:gd name="T41" fmla="*/ 2147483647 h 20"/>
                  <a:gd name="T42" fmla="*/ 2147483647 w 26"/>
                  <a:gd name="T43" fmla="*/ 2147483647 h 20"/>
                  <a:gd name="T44" fmla="*/ 2147483647 w 26"/>
                  <a:gd name="T45" fmla="*/ 2147483647 h 20"/>
                  <a:gd name="T46" fmla="*/ 2147483647 w 26"/>
                  <a:gd name="T47" fmla="*/ 2147483647 h 20"/>
                  <a:gd name="T48" fmla="*/ 2147483647 w 26"/>
                  <a:gd name="T49" fmla="*/ 2147483647 h 20"/>
                  <a:gd name="T50" fmla="*/ 2147483647 w 26"/>
                  <a:gd name="T51" fmla="*/ 2147483647 h 20"/>
                  <a:gd name="T52" fmla="*/ 2147483647 w 26"/>
                  <a:gd name="T53" fmla="*/ 0 h 20"/>
                  <a:gd name="T54" fmla="*/ 2147483647 w 26"/>
                  <a:gd name="T55" fmla="*/ 0 h 20"/>
                  <a:gd name="T56" fmla="*/ 2147483647 w 26"/>
                  <a:gd name="T57" fmla="*/ 0 h 20"/>
                  <a:gd name="T58" fmla="*/ 2147483647 w 2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0"/>
                  <a:gd name="T92" fmla="*/ 26 w 2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2" y="20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6" y="6"/>
                    </a:lnTo>
                    <a:lnTo>
                      <a:pt x="23" y="4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6" name="Line 837"/>
              <p:cNvSpPr>
                <a:spLocks noChangeShapeType="1"/>
              </p:cNvSpPr>
              <p:nvPr/>
            </p:nvSpPr>
            <p:spPr bwMode="auto">
              <a:xfrm>
                <a:off x="6140450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7" name="Freeform 838"/>
              <p:cNvSpPr>
                <a:spLocks/>
              </p:cNvSpPr>
              <p:nvPr/>
            </p:nvSpPr>
            <p:spPr bwMode="auto">
              <a:xfrm>
                <a:off x="6135688" y="2420938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8" name="Line 839"/>
              <p:cNvSpPr>
                <a:spLocks noChangeShapeType="1"/>
              </p:cNvSpPr>
              <p:nvPr/>
            </p:nvSpPr>
            <p:spPr bwMode="auto">
              <a:xfrm>
                <a:off x="6140450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9" name="Freeform 840"/>
              <p:cNvSpPr>
                <a:spLocks/>
              </p:cNvSpPr>
              <p:nvPr/>
            </p:nvSpPr>
            <p:spPr bwMode="auto">
              <a:xfrm>
                <a:off x="6137275" y="2420938"/>
                <a:ext cx="9525" cy="6350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0 h 20"/>
                  <a:gd name="T4" fmla="*/ 2147483647 w 33"/>
                  <a:gd name="T5" fmla="*/ 0 h 20"/>
                  <a:gd name="T6" fmla="*/ 2147483647 w 33"/>
                  <a:gd name="T7" fmla="*/ 2147483647 h 20"/>
                  <a:gd name="T8" fmla="*/ 2147483647 w 33"/>
                  <a:gd name="T9" fmla="*/ 2147483647 h 20"/>
                  <a:gd name="T10" fmla="*/ 0 w 33"/>
                  <a:gd name="T11" fmla="*/ 2147483647 h 20"/>
                  <a:gd name="T12" fmla="*/ 0 w 33"/>
                  <a:gd name="T13" fmla="*/ 2147483647 h 20"/>
                  <a:gd name="T14" fmla="*/ 0 w 33"/>
                  <a:gd name="T15" fmla="*/ 2147483647 h 20"/>
                  <a:gd name="T16" fmla="*/ 0 w 33"/>
                  <a:gd name="T17" fmla="*/ 2147483647 h 20"/>
                  <a:gd name="T18" fmla="*/ 0 w 33"/>
                  <a:gd name="T19" fmla="*/ 2147483647 h 20"/>
                  <a:gd name="T20" fmla="*/ 2147483647 w 33"/>
                  <a:gd name="T21" fmla="*/ 2147483647 h 20"/>
                  <a:gd name="T22" fmla="*/ 2147483647 w 33"/>
                  <a:gd name="T23" fmla="*/ 2147483647 h 20"/>
                  <a:gd name="T24" fmla="*/ 2147483647 w 33"/>
                  <a:gd name="T25" fmla="*/ 2147483647 h 20"/>
                  <a:gd name="T26" fmla="*/ 2147483647 w 33"/>
                  <a:gd name="T27" fmla="*/ 2147483647 h 20"/>
                  <a:gd name="T28" fmla="*/ 2147483647 w 33"/>
                  <a:gd name="T29" fmla="*/ 2147483647 h 20"/>
                  <a:gd name="T30" fmla="*/ 2147483647 w 33"/>
                  <a:gd name="T31" fmla="*/ 2147483647 h 20"/>
                  <a:gd name="T32" fmla="*/ 2147483647 w 33"/>
                  <a:gd name="T33" fmla="*/ 2147483647 h 20"/>
                  <a:gd name="T34" fmla="*/ 2147483647 w 33"/>
                  <a:gd name="T35" fmla="*/ 2147483647 h 20"/>
                  <a:gd name="T36" fmla="*/ 2147483647 w 33"/>
                  <a:gd name="T37" fmla="*/ 2147483647 h 20"/>
                  <a:gd name="T38" fmla="*/ 2147483647 w 33"/>
                  <a:gd name="T39" fmla="*/ 2147483647 h 20"/>
                  <a:gd name="T40" fmla="*/ 2147483647 w 33"/>
                  <a:gd name="T41" fmla="*/ 2147483647 h 20"/>
                  <a:gd name="T42" fmla="*/ 2147483647 w 33"/>
                  <a:gd name="T43" fmla="*/ 2147483647 h 20"/>
                  <a:gd name="T44" fmla="*/ 2147483647 w 33"/>
                  <a:gd name="T45" fmla="*/ 2147483647 h 20"/>
                  <a:gd name="T46" fmla="*/ 2147483647 w 33"/>
                  <a:gd name="T47" fmla="*/ 2147483647 h 20"/>
                  <a:gd name="T48" fmla="*/ 2147483647 w 33"/>
                  <a:gd name="T49" fmla="*/ 2147483647 h 20"/>
                  <a:gd name="T50" fmla="*/ 2147483647 w 33"/>
                  <a:gd name="T51" fmla="*/ 2147483647 h 20"/>
                  <a:gd name="T52" fmla="*/ 2147483647 w 33"/>
                  <a:gd name="T53" fmla="*/ 0 h 20"/>
                  <a:gd name="T54" fmla="*/ 2147483647 w 33"/>
                  <a:gd name="T55" fmla="*/ 0 h 20"/>
                  <a:gd name="T56" fmla="*/ 2147483647 w 33"/>
                  <a:gd name="T57" fmla="*/ 0 h 20"/>
                  <a:gd name="T58" fmla="*/ 2147483647 w 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0"/>
                  <a:gd name="T92" fmla="*/ 33 w 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8" y="20"/>
                    </a:lnTo>
                    <a:lnTo>
                      <a:pt x="23" y="20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3" y="10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0" name="Line 841"/>
              <p:cNvSpPr>
                <a:spLocks noChangeShapeType="1"/>
              </p:cNvSpPr>
              <p:nvPr/>
            </p:nvSpPr>
            <p:spPr bwMode="auto">
              <a:xfrm>
                <a:off x="6143625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1" name="Freeform 842"/>
              <p:cNvSpPr>
                <a:spLocks/>
              </p:cNvSpPr>
              <p:nvPr/>
            </p:nvSpPr>
            <p:spPr bwMode="auto">
              <a:xfrm>
                <a:off x="6140450" y="2420938"/>
                <a:ext cx="6350" cy="6350"/>
              </a:xfrm>
              <a:custGeom>
                <a:avLst/>
                <a:gdLst>
                  <a:gd name="T0" fmla="*/ 2147483647 w 21"/>
                  <a:gd name="T1" fmla="*/ 0 h 20"/>
                  <a:gd name="T2" fmla="*/ 2147483647 w 21"/>
                  <a:gd name="T3" fmla="*/ 0 h 20"/>
                  <a:gd name="T4" fmla="*/ 2147483647 w 21"/>
                  <a:gd name="T5" fmla="*/ 0 h 20"/>
                  <a:gd name="T6" fmla="*/ 2147483647 w 21"/>
                  <a:gd name="T7" fmla="*/ 2147483647 h 20"/>
                  <a:gd name="T8" fmla="*/ 0 w 21"/>
                  <a:gd name="T9" fmla="*/ 2147483647 h 20"/>
                  <a:gd name="T10" fmla="*/ 0 w 21"/>
                  <a:gd name="T11" fmla="*/ 2147483647 h 20"/>
                  <a:gd name="T12" fmla="*/ 0 w 21"/>
                  <a:gd name="T13" fmla="*/ 2147483647 h 20"/>
                  <a:gd name="T14" fmla="*/ 0 w 21"/>
                  <a:gd name="T15" fmla="*/ 2147483647 h 20"/>
                  <a:gd name="T16" fmla="*/ 0 w 21"/>
                  <a:gd name="T17" fmla="*/ 2147483647 h 20"/>
                  <a:gd name="T18" fmla="*/ 0 w 21"/>
                  <a:gd name="T19" fmla="*/ 2147483647 h 20"/>
                  <a:gd name="T20" fmla="*/ 0 w 21"/>
                  <a:gd name="T21" fmla="*/ 2147483647 h 20"/>
                  <a:gd name="T22" fmla="*/ 2147483647 w 21"/>
                  <a:gd name="T23" fmla="*/ 2147483647 h 20"/>
                  <a:gd name="T24" fmla="*/ 2147483647 w 21"/>
                  <a:gd name="T25" fmla="*/ 2147483647 h 20"/>
                  <a:gd name="T26" fmla="*/ 2147483647 w 21"/>
                  <a:gd name="T27" fmla="*/ 2147483647 h 20"/>
                  <a:gd name="T28" fmla="*/ 2147483647 w 21"/>
                  <a:gd name="T29" fmla="*/ 2147483647 h 20"/>
                  <a:gd name="T30" fmla="*/ 2147483647 w 21"/>
                  <a:gd name="T31" fmla="*/ 2147483647 h 20"/>
                  <a:gd name="T32" fmla="*/ 2147483647 w 21"/>
                  <a:gd name="T33" fmla="*/ 2147483647 h 20"/>
                  <a:gd name="T34" fmla="*/ 2147483647 w 21"/>
                  <a:gd name="T35" fmla="*/ 2147483647 h 20"/>
                  <a:gd name="T36" fmla="*/ 2147483647 w 21"/>
                  <a:gd name="T37" fmla="*/ 2147483647 h 20"/>
                  <a:gd name="T38" fmla="*/ 2147483647 w 21"/>
                  <a:gd name="T39" fmla="*/ 2147483647 h 20"/>
                  <a:gd name="T40" fmla="*/ 2147483647 w 21"/>
                  <a:gd name="T41" fmla="*/ 2147483647 h 20"/>
                  <a:gd name="T42" fmla="*/ 2147483647 w 21"/>
                  <a:gd name="T43" fmla="*/ 2147483647 h 20"/>
                  <a:gd name="T44" fmla="*/ 2147483647 w 21"/>
                  <a:gd name="T45" fmla="*/ 2147483647 h 20"/>
                  <a:gd name="T46" fmla="*/ 2147483647 w 21"/>
                  <a:gd name="T47" fmla="*/ 2147483647 h 20"/>
                  <a:gd name="T48" fmla="*/ 2147483647 w 21"/>
                  <a:gd name="T49" fmla="*/ 2147483647 h 20"/>
                  <a:gd name="T50" fmla="*/ 2147483647 w 21"/>
                  <a:gd name="T51" fmla="*/ 2147483647 h 20"/>
                  <a:gd name="T52" fmla="*/ 2147483647 w 21"/>
                  <a:gd name="T53" fmla="*/ 0 h 20"/>
                  <a:gd name="T54" fmla="*/ 2147483647 w 21"/>
                  <a:gd name="T55" fmla="*/ 0 h 20"/>
                  <a:gd name="T56" fmla="*/ 2147483647 w 21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1"/>
                  <a:gd name="T88" fmla="*/ 0 h 20"/>
                  <a:gd name="T89" fmla="*/ 21 w 21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1" h="20">
                    <a:moveTo>
                      <a:pt x="9" y="0"/>
                    </a:moveTo>
                    <a:lnTo>
                      <a:pt x="6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11" y="20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6"/>
                    </a:lnTo>
                    <a:lnTo>
                      <a:pt x="17" y="4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2" name="Line 843"/>
              <p:cNvSpPr>
                <a:spLocks noChangeShapeType="1"/>
              </p:cNvSpPr>
              <p:nvPr/>
            </p:nvSpPr>
            <p:spPr bwMode="auto">
              <a:xfrm>
                <a:off x="6143625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3" name="Freeform 844"/>
              <p:cNvSpPr>
                <a:spLocks/>
              </p:cNvSpPr>
              <p:nvPr/>
            </p:nvSpPr>
            <p:spPr bwMode="auto">
              <a:xfrm>
                <a:off x="6140450" y="2420938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2147483647 w 2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0"/>
                  <a:gd name="T92" fmla="*/ 23 w 2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5" y="20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4" name="Line 845"/>
              <p:cNvSpPr>
                <a:spLocks noChangeShapeType="1"/>
              </p:cNvSpPr>
              <p:nvPr/>
            </p:nvSpPr>
            <p:spPr bwMode="auto">
              <a:xfrm>
                <a:off x="6145213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5" name="Freeform 846"/>
              <p:cNvSpPr>
                <a:spLocks/>
              </p:cNvSpPr>
              <p:nvPr/>
            </p:nvSpPr>
            <p:spPr bwMode="auto">
              <a:xfrm>
                <a:off x="6142038" y="2420938"/>
                <a:ext cx="9525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2147483647 h 20"/>
                  <a:gd name="T8" fmla="*/ 2147483647 w 32"/>
                  <a:gd name="T9" fmla="*/ 2147483647 h 20"/>
                  <a:gd name="T10" fmla="*/ 2147483647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2147483647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8" y="20"/>
                    </a:lnTo>
                    <a:lnTo>
                      <a:pt x="23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28" y="10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6" name="Line 847"/>
              <p:cNvSpPr>
                <a:spLocks noChangeShapeType="1"/>
              </p:cNvSpPr>
              <p:nvPr/>
            </p:nvSpPr>
            <p:spPr bwMode="auto">
              <a:xfrm>
                <a:off x="6148388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7" name="Freeform 848"/>
              <p:cNvSpPr>
                <a:spLocks/>
              </p:cNvSpPr>
              <p:nvPr/>
            </p:nvSpPr>
            <p:spPr bwMode="auto">
              <a:xfrm>
                <a:off x="6145213" y="2420938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0 h 20"/>
                  <a:gd name="T6" fmla="*/ 2147483647 w 20"/>
                  <a:gd name="T7" fmla="*/ 2147483647 h 20"/>
                  <a:gd name="T8" fmla="*/ 0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0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2147483647 h 20"/>
                  <a:gd name="T52" fmla="*/ 2147483647 w 20"/>
                  <a:gd name="T53" fmla="*/ 0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11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8" name="Line 849"/>
              <p:cNvSpPr>
                <a:spLocks noChangeShapeType="1"/>
              </p:cNvSpPr>
              <p:nvPr/>
            </p:nvSpPr>
            <p:spPr bwMode="auto">
              <a:xfrm>
                <a:off x="6148388" y="24209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9" name="Freeform 850"/>
              <p:cNvSpPr>
                <a:spLocks/>
              </p:cNvSpPr>
              <p:nvPr/>
            </p:nvSpPr>
            <p:spPr bwMode="auto">
              <a:xfrm>
                <a:off x="6145213" y="2420938"/>
                <a:ext cx="9525" cy="6350"/>
              </a:xfrm>
              <a:custGeom>
                <a:avLst/>
                <a:gdLst>
                  <a:gd name="T0" fmla="*/ 2147483647 w 28"/>
                  <a:gd name="T1" fmla="*/ 0 h 20"/>
                  <a:gd name="T2" fmla="*/ 2147483647 w 28"/>
                  <a:gd name="T3" fmla="*/ 0 h 20"/>
                  <a:gd name="T4" fmla="*/ 2147483647 w 28"/>
                  <a:gd name="T5" fmla="*/ 0 h 20"/>
                  <a:gd name="T6" fmla="*/ 2147483647 w 28"/>
                  <a:gd name="T7" fmla="*/ 2147483647 h 20"/>
                  <a:gd name="T8" fmla="*/ 2147483647 w 28"/>
                  <a:gd name="T9" fmla="*/ 2147483647 h 20"/>
                  <a:gd name="T10" fmla="*/ 0 w 28"/>
                  <a:gd name="T11" fmla="*/ 2147483647 h 20"/>
                  <a:gd name="T12" fmla="*/ 0 w 28"/>
                  <a:gd name="T13" fmla="*/ 2147483647 h 20"/>
                  <a:gd name="T14" fmla="*/ 0 w 28"/>
                  <a:gd name="T15" fmla="*/ 2147483647 h 20"/>
                  <a:gd name="T16" fmla="*/ 0 w 28"/>
                  <a:gd name="T17" fmla="*/ 2147483647 h 20"/>
                  <a:gd name="T18" fmla="*/ 0 w 28"/>
                  <a:gd name="T19" fmla="*/ 2147483647 h 20"/>
                  <a:gd name="T20" fmla="*/ 2147483647 w 28"/>
                  <a:gd name="T21" fmla="*/ 2147483647 h 20"/>
                  <a:gd name="T22" fmla="*/ 2147483647 w 28"/>
                  <a:gd name="T23" fmla="*/ 2147483647 h 20"/>
                  <a:gd name="T24" fmla="*/ 2147483647 w 28"/>
                  <a:gd name="T25" fmla="*/ 2147483647 h 20"/>
                  <a:gd name="T26" fmla="*/ 2147483647 w 28"/>
                  <a:gd name="T27" fmla="*/ 2147483647 h 20"/>
                  <a:gd name="T28" fmla="*/ 2147483647 w 28"/>
                  <a:gd name="T29" fmla="*/ 2147483647 h 20"/>
                  <a:gd name="T30" fmla="*/ 2147483647 w 28"/>
                  <a:gd name="T31" fmla="*/ 2147483647 h 20"/>
                  <a:gd name="T32" fmla="*/ 2147483647 w 28"/>
                  <a:gd name="T33" fmla="*/ 2147483647 h 20"/>
                  <a:gd name="T34" fmla="*/ 2147483647 w 28"/>
                  <a:gd name="T35" fmla="*/ 2147483647 h 20"/>
                  <a:gd name="T36" fmla="*/ 2147483647 w 28"/>
                  <a:gd name="T37" fmla="*/ 2147483647 h 20"/>
                  <a:gd name="T38" fmla="*/ 2147483647 w 28"/>
                  <a:gd name="T39" fmla="*/ 2147483647 h 20"/>
                  <a:gd name="T40" fmla="*/ 2147483647 w 28"/>
                  <a:gd name="T41" fmla="*/ 2147483647 h 20"/>
                  <a:gd name="T42" fmla="*/ 2147483647 w 28"/>
                  <a:gd name="T43" fmla="*/ 2147483647 h 20"/>
                  <a:gd name="T44" fmla="*/ 2147483647 w 28"/>
                  <a:gd name="T45" fmla="*/ 2147483647 h 20"/>
                  <a:gd name="T46" fmla="*/ 2147483647 w 28"/>
                  <a:gd name="T47" fmla="*/ 2147483647 h 20"/>
                  <a:gd name="T48" fmla="*/ 2147483647 w 28"/>
                  <a:gd name="T49" fmla="*/ 2147483647 h 20"/>
                  <a:gd name="T50" fmla="*/ 2147483647 w 28"/>
                  <a:gd name="T51" fmla="*/ 2147483647 h 20"/>
                  <a:gd name="T52" fmla="*/ 2147483647 w 28"/>
                  <a:gd name="T53" fmla="*/ 0 h 20"/>
                  <a:gd name="T54" fmla="*/ 2147483647 w 28"/>
                  <a:gd name="T55" fmla="*/ 0 h 20"/>
                  <a:gd name="T56" fmla="*/ 2147483647 w 28"/>
                  <a:gd name="T57" fmla="*/ 0 h 20"/>
                  <a:gd name="T58" fmla="*/ 2147483647 w 2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8"/>
                  <a:gd name="T91" fmla="*/ 0 h 20"/>
                  <a:gd name="T92" fmla="*/ 28 w 2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8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20" y="20"/>
                    </a:lnTo>
                    <a:lnTo>
                      <a:pt x="22" y="18"/>
                    </a:lnTo>
                    <a:lnTo>
                      <a:pt x="25" y="18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28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0" name="Line 851"/>
              <p:cNvSpPr>
                <a:spLocks noChangeShapeType="1"/>
              </p:cNvSpPr>
              <p:nvPr/>
            </p:nvSpPr>
            <p:spPr bwMode="auto">
              <a:xfrm>
                <a:off x="6154738" y="24241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1" name="Freeform 852"/>
              <p:cNvSpPr>
                <a:spLocks/>
              </p:cNvSpPr>
              <p:nvPr/>
            </p:nvSpPr>
            <p:spPr bwMode="auto">
              <a:xfrm>
                <a:off x="6148388" y="2420938"/>
                <a:ext cx="6350" cy="23813"/>
              </a:xfrm>
              <a:custGeom>
                <a:avLst/>
                <a:gdLst>
                  <a:gd name="T0" fmla="*/ 2147483647 w 20"/>
                  <a:gd name="T1" fmla="*/ 2147483647 h 72"/>
                  <a:gd name="T2" fmla="*/ 2147483647 w 20"/>
                  <a:gd name="T3" fmla="*/ 2147483647 h 72"/>
                  <a:gd name="T4" fmla="*/ 2147483647 w 20"/>
                  <a:gd name="T5" fmla="*/ 2147483647 h 72"/>
                  <a:gd name="T6" fmla="*/ 2147483647 w 20"/>
                  <a:gd name="T7" fmla="*/ 2147483647 h 72"/>
                  <a:gd name="T8" fmla="*/ 2147483647 w 20"/>
                  <a:gd name="T9" fmla="*/ 2147483647 h 72"/>
                  <a:gd name="T10" fmla="*/ 2147483647 w 20"/>
                  <a:gd name="T11" fmla="*/ 0 h 72"/>
                  <a:gd name="T12" fmla="*/ 2147483647 w 20"/>
                  <a:gd name="T13" fmla="*/ 0 h 72"/>
                  <a:gd name="T14" fmla="*/ 2147483647 w 20"/>
                  <a:gd name="T15" fmla="*/ 0 h 72"/>
                  <a:gd name="T16" fmla="*/ 2147483647 w 20"/>
                  <a:gd name="T17" fmla="*/ 0 h 72"/>
                  <a:gd name="T18" fmla="*/ 2147483647 w 20"/>
                  <a:gd name="T19" fmla="*/ 0 h 72"/>
                  <a:gd name="T20" fmla="*/ 2147483647 w 20"/>
                  <a:gd name="T21" fmla="*/ 2147483647 h 72"/>
                  <a:gd name="T22" fmla="*/ 2147483647 w 20"/>
                  <a:gd name="T23" fmla="*/ 2147483647 h 72"/>
                  <a:gd name="T24" fmla="*/ 0 w 20"/>
                  <a:gd name="T25" fmla="*/ 2147483647 h 72"/>
                  <a:gd name="T26" fmla="*/ 0 w 20"/>
                  <a:gd name="T27" fmla="*/ 2147483647 h 72"/>
                  <a:gd name="T28" fmla="*/ 0 w 20"/>
                  <a:gd name="T29" fmla="*/ 2147483647 h 72"/>
                  <a:gd name="T30" fmla="*/ 0 w 20"/>
                  <a:gd name="T31" fmla="*/ 2147483647 h 72"/>
                  <a:gd name="T32" fmla="*/ 0 w 20"/>
                  <a:gd name="T33" fmla="*/ 2147483647 h 72"/>
                  <a:gd name="T34" fmla="*/ 2147483647 w 20"/>
                  <a:gd name="T35" fmla="*/ 2147483647 h 72"/>
                  <a:gd name="T36" fmla="*/ 2147483647 w 20"/>
                  <a:gd name="T37" fmla="*/ 2147483647 h 72"/>
                  <a:gd name="T38" fmla="*/ 2147483647 w 20"/>
                  <a:gd name="T39" fmla="*/ 2147483647 h 72"/>
                  <a:gd name="T40" fmla="*/ 2147483647 w 20"/>
                  <a:gd name="T41" fmla="*/ 2147483647 h 72"/>
                  <a:gd name="T42" fmla="*/ 2147483647 w 20"/>
                  <a:gd name="T43" fmla="*/ 2147483647 h 72"/>
                  <a:gd name="T44" fmla="*/ 2147483647 w 20"/>
                  <a:gd name="T45" fmla="*/ 2147483647 h 72"/>
                  <a:gd name="T46" fmla="*/ 2147483647 w 20"/>
                  <a:gd name="T47" fmla="*/ 2147483647 h 72"/>
                  <a:gd name="T48" fmla="*/ 2147483647 w 20"/>
                  <a:gd name="T49" fmla="*/ 2147483647 h 72"/>
                  <a:gd name="T50" fmla="*/ 2147483647 w 20"/>
                  <a:gd name="T51" fmla="*/ 2147483647 h 72"/>
                  <a:gd name="T52" fmla="*/ 2147483647 w 20"/>
                  <a:gd name="T53" fmla="*/ 2147483647 h 72"/>
                  <a:gd name="T54" fmla="*/ 2147483647 w 20"/>
                  <a:gd name="T55" fmla="*/ 2147483647 h 72"/>
                  <a:gd name="T56" fmla="*/ 2147483647 w 20"/>
                  <a:gd name="T57" fmla="*/ 2147483647 h 72"/>
                  <a:gd name="T58" fmla="*/ 2147483647 w 20"/>
                  <a:gd name="T59" fmla="*/ 2147483647 h 7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72"/>
                  <a:gd name="T92" fmla="*/ 20 w 20"/>
                  <a:gd name="T93" fmla="*/ 72 h 7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72">
                    <a:moveTo>
                      <a:pt x="20" y="10"/>
                    </a:moveTo>
                    <a:lnTo>
                      <a:pt x="20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3" y="70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7" y="70"/>
                    </a:lnTo>
                    <a:lnTo>
                      <a:pt x="20" y="66"/>
                    </a:lnTo>
                    <a:lnTo>
                      <a:pt x="20" y="64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2" name="Line 853"/>
              <p:cNvSpPr>
                <a:spLocks noChangeShapeType="1"/>
              </p:cNvSpPr>
              <p:nvPr/>
            </p:nvSpPr>
            <p:spPr bwMode="auto">
              <a:xfrm>
                <a:off x="6151563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3" name="Freeform 854"/>
              <p:cNvSpPr>
                <a:spLocks/>
              </p:cNvSpPr>
              <p:nvPr/>
            </p:nvSpPr>
            <p:spPr bwMode="auto">
              <a:xfrm>
                <a:off x="6148388" y="2438401"/>
                <a:ext cx="19050" cy="6350"/>
              </a:xfrm>
              <a:custGeom>
                <a:avLst/>
                <a:gdLst>
                  <a:gd name="T0" fmla="*/ 2147483647 w 60"/>
                  <a:gd name="T1" fmla="*/ 0 h 19"/>
                  <a:gd name="T2" fmla="*/ 2147483647 w 60"/>
                  <a:gd name="T3" fmla="*/ 0 h 19"/>
                  <a:gd name="T4" fmla="*/ 2147483647 w 60"/>
                  <a:gd name="T5" fmla="*/ 0 h 19"/>
                  <a:gd name="T6" fmla="*/ 2147483647 w 60"/>
                  <a:gd name="T7" fmla="*/ 2147483647 h 19"/>
                  <a:gd name="T8" fmla="*/ 2147483647 w 60"/>
                  <a:gd name="T9" fmla="*/ 2147483647 h 19"/>
                  <a:gd name="T10" fmla="*/ 0 w 60"/>
                  <a:gd name="T11" fmla="*/ 2147483647 h 19"/>
                  <a:gd name="T12" fmla="*/ 0 w 60"/>
                  <a:gd name="T13" fmla="*/ 2147483647 h 19"/>
                  <a:gd name="T14" fmla="*/ 0 w 60"/>
                  <a:gd name="T15" fmla="*/ 2147483647 h 19"/>
                  <a:gd name="T16" fmla="*/ 0 w 60"/>
                  <a:gd name="T17" fmla="*/ 2147483647 h 19"/>
                  <a:gd name="T18" fmla="*/ 0 w 60"/>
                  <a:gd name="T19" fmla="*/ 2147483647 h 19"/>
                  <a:gd name="T20" fmla="*/ 2147483647 w 60"/>
                  <a:gd name="T21" fmla="*/ 2147483647 h 19"/>
                  <a:gd name="T22" fmla="*/ 2147483647 w 60"/>
                  <a:gd name="T23" fmla="*/ 2147483647 h 19"/>
                  <a:gd name="T24" fmla="*/ 2147483647 w 60"/>
                  <a:gd name="T25" fmla="*/ 2147483647 h 19"/>
                  <a:gd name="T26" fmla="*/ 2147483647 w 60"/>
                  <a:gd name="T27" fmla="*/ 2147483647 h 19"/>
                  <a:gd name="T28" fmla="*/ 2147483647 w 60"/>
                  <a:gd name="T29" fmla="*/ 2147483647 h 19"/>
                  <a:gd name="T30" fmla="*/ 2147483647 w 60"/>
                  <a:gd name="T31" fmla="*/ 2147483647 h 19"/>
                  <a:gd name="T32" fmla="*/ 2147483647 w 60"/>
                  <a:gd name="T33" fmla="*/ 2147483647 h 19"/>
                  <a:gd name="T34" fmla="*/ 2147483647 w 60"/>
                  <a:gd name="T35" fmla="*/ 2147483647 h 19"/>
                  <a:gd name="T36" fmla="*/ 2147483647 w 60"/>
                  <a:gd name="T37" fmla="*/ 2147483647 h 19"/>
                  <a:gd name="T38" fmla="*/ 2147483647 w 60"/>
                  <a:gd name="T39" fmla="*/ 2147483647 h 19"/>
                  <a:gd name="T40" fmla="*/ 2147483647 w 60"/>
                  <a:gd name="T41" fmla="*/ 2147483647 h 19"/>
                  <a:gd name="T42" fmla="*/ 2147483647 w 60"/>
                  <a:gd name="T43" fmla="*/ 2147483647 h 19"/>
                  <a:gd name="T44" fmla="*/ 2147483647 w 60"/>
                  <a:gd name="T45" fmla="*/ 2147483647 h 19"/>
                  <a:gd name="T46" fmla="*/ 2147483647 w 60"/>
                  <a:gd name="T47" fmla="*/ 2147483647 h 19"/>
                  <a:gd name="T48" fmla="*/ 2147483647 w 60"/>
                  <a:gd name="T49" fmla="*/ 2147483647 h 19"/>
                  <a:gd name="T50" fmla="*/ 2147483647 w 60"/>
                  <a:gd name="T51" fmla="*/ 2147483647 h 19"/>
                  <a:gd name="T52" fmla="*/ 2147483647 w 60"/>
                  <a:gd name="T53" fmla="*/ 0 h 19"/>
                  <a:gd name="T54" fmla="*/ 2147483647 w 60"/>
                  <a:gd name="T55" fmla="*/ 0 h 19"/>
                  <a:gd name="T56" fmla="*/ 2147483647 w 60"/>
                  <a:gd name="T57" fmla="*/ 0 h 19"/>
                  <a:gd name="T58" fmla="*/ 2147483647 w 6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19"/>
                  <a:gd name="T92" fmla="*/ 60 w 6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46" y="19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60" y="11"/>
                    </a:lnTo>
                    <a:lnTo>
                      <a:pt x="60" y="8"/>
                    </a:lnTo>
                    <a:lnTo>
                      <a:pt x="60" y="5"/>
                    </a:lnTo>
                    <a:lnTo>
                      <a:pt x="58" y="2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4" name="Line 855"/>
              <p:cNvSpPr>
                <a:spLocks noChangeShapeType="1"/>
              </p:cNvSpPr>
              <p:nvPr/>
            </p:nvSpPr>
            <p:spPr bwMode="auto">
              <a:xfrm>
                <a:off x="6164263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5" name="Freeform 856"/>
              <p:cNvSpPr>
                <a:spLocks/>
              </p:cNvSpPr>
              <p:nvPr/>
            </p:nvSpPr>
            <p:spPr bwMode="auto">
              <a:xfrm>
                <a:off x="6161088" y="2438401"/>
                <a:ext cx="7938" cy="6350"/>
              </a:xfrm>
              <a:custGeom>
                <a:avLst/>
                <a:gdLst>
                  <a:gd name="T0" fmla="*/ 2147483647 w 23"/>
                  <a:gd name="T1" fmla="*/ 0 h 19"/>
                  <a:gd name="T2" fmla="*/ 2147483647 w 23"/>
                  <a:gd name="T3" fmla="*/ 0 h 19"/>
                  <a:gd name="T4" fmla="*/ 2147483647 w 23"/>
                  <a:gd name="T5" fmla="*/ 0 h 19"/>
                  <a:gd name="T6" fmla="*/ 2147483647 w 23"/>
                  <a:gd name="T7" fmla="*/ 2147483647 h 19"/>
                  <a:gd name="T8" fmla="*/ 2147483647 w 23"/>
                  <a:gd name="T9" fmla="*/ 2147483647 h 19"/>
                  <a:gd name="T10" fmla="*/ 0 w 23"/>
                  <a:gd name="T11" fmla="*/ 2147483647 h 19"/>
                  <a:gd name="T12" fmla="*/ 0 w 23"/>
                  <a:gd name="T13" fmla="*/ 2147483647 h 19"/>
                  <a:gd name="T14" fmla="*/ 0 w 23"/>
                  <a:gd name="T15" fmla="*/ 2147483647 h 19"/>
                  <a:gd name="T16" fmla="*/ 0 w 23"/>
                  <a:gd name="T17" fmla="*/ 2147483647 h 19"/>
                  <a:gd name="T18" fmla="*/ 0 w 23"/>
                  <a:gd name="T19" fmla="*/ 2147483647 h 19"/>
                  <a:gd name="T20" fmla="*/ 2147483647 w 23"/>
                  <a:gd name="T21" fmla="*/ 2147483647 h 19"/>
                  <a:gd name="T22" fmla="*/ 2147483647 w 23"/>
                  <a:gd name="T23" fmla="*/ 2147483647 h 19"/>
                  <a:gd name="T24" fmla="*/ 2147483647 w 23"/>
                  <a:gd name="T25" fmla="*/ 2147483647 h 19"/>
                  <a:gd name="T26" fmla="*/ 2147483647 w 23"/>
                  <a:gd name="T27" fmla="*/ 2147483647 h 19"/>
                  <a:gd name="T28" fmla="*/ 2147483647 w 23"/>
                  <a:gd name="T29" fmla="*/ 2147483647 h 19"/>
                  <a:gd name="T30" fmla="*/ 2147483647 w 23"/>
                  <a:gd name="T31" fmla="*/ 2147483647 h 19"/>
                  <a:gd name="T32" fmla="*/ 2147483647 w 23"/>
                  <a:gd name="T33" fmla="*/ 2147483647 h 19"/>
                  <a:gd name="T34" fmla="*/ 2147483647 w 23"/>
                  <a:gd name="T35" fmla="*/ 2147483647 h 19"/>
                  <a:gd name="T36" fmla="*/ 2147483647 w 23"/>
                  <a:gd name="T37" fmla="*/ 2147483647 h 19"/>
                  <a:gd name="T38" fmla="*/ 2147483647 w 23"/>
                  <a:gd name="T39" fmla="*/ 2147483647 h 19"/>
                  <a:gd name="T40" fmla="*/ 2147483647 w 23"/>
                  <a:gd name="T41" fmla="*/ 2147483647 h 19"/>
                  <a:gd name="T42" fmla="*/ 2147483647 w 23"/>
                  <a:gd name="T43" fmla="*/ 2147483647 h 19"/>
                  <a:gd name="T44" fmla="*/ 2147483647 w 23"/>
                  <a:gd name="T45" fmla="*/ 2147483647 h 19"/>
                  <a:gd name="T46" fmla="*/ 2147483647 w 23"/>
                  <a:gd name="T47" fmla="*/ 2147483647 h 19"/>
                  <a:gd name="T48" fmla="*/ 2147483647 w 23"/>
                  <a:gd name="T49" fmla="*/ 2147483647 h 19"/>
                  <a:gd name="T50" fmla="*/ 2147483647 w 23"/>
                  <a:gd name="T51" fmla="*/ 2147483647 h 19"/>
                  <a:gd name="T52" fmla="*/ 2147483647 w 23"/>
                  <a:gd name="T53" fmla="*/ 0 h 19"/>
                  <a:gd name="T54" fmla="*/ 2147483647 w 23"/>
                  <a:gd name="T55" fmla="*/ 0 h 19"/>
                  <a:gd name="T56" fmla="*/ 2147483647 w 23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9"/>
                  <a:gd name="T89" fmla="*/ 23 w 23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9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13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3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6" name="Line 857"/>
              <p:cNvSpPr>
                <a:spLocks noChangeShapeType="1"/>
              </p:cNvSpPr>
              <p:nvPr/>
            </p:nvSpPr>
            <p:spPr bwMode="auto">
              <a:xfrm>
                <a:off x="6164263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7" name="Freeform 858"/>
              <p:cNvSpPr>
                <a:spLocks/>
              </p:cNvSpPr>
              <p:nvPr/>
            </p:nvSpPr>
            <p:spPr bwMode="auto">
              <a:xfrm>
                <a:off x="6161088" y="2438401"/>
                <a:ext cx="9525" cy="6350"/>
              </a:xfrm>
              <a:custGeom>
                <a:avLst/>
                <a:gdLst>
                  <a:gd name="T0" fmla="*/ 2147483647 w 29"/>
                  <a:gd name="T1" fmla="*/ 0 h 19"/>
                  <a:gd name="T2" fmla="*/ 2147483647 w 29"/>
                  <a:gd name="T3" fmla="*/ 0 h 19"/>
                  <a:gd name="T4" fmla="*/ 2147483647 w 29"/>
                  <a:gd name="T5" fmla="*/ 0 h 19"/>
                  <a:gd name="T6" fmla="*/ 2147483647 w 29"/>
                  <a:gd name="T7" fmla="*/ 2147483647 h 19"/>
                  <a:gd name="T8" fmla="*/ 2147483647 w 29"/>
                  <a:gd name="T9" fmla="*/ 2147483647 h 19"/>
                  <a:gd name="T10" fmla="*/ 0 w 29"/>
                  <a:gd name="T11" fmla="*/ 2147483647 h 19"/>
                  <a:gd name="T12" fmla="*/ 0 w 29"/>
                  <a:gd name="T13" fmla="*/ 2147483647 h 19"/>
                  <a:gd name="T14" fmla="*/ 0 w 29"/>
                  <a:gd name="T15" fmla="*/ 2147483647 h 19"/>
                  <a:gd name="T16" fmla="*/ 0 w 29"/>
                  <a:gd name="T17" fmla="*/ 2147483647 h 19"/>
                  <a:gd name="T18" fmla="*/ 0 w 29"/>
                  <a:gd name="T19" fmla="*/ 2147483647 h 19"/>
                  <a:gd name="T20" fmla="*/ 2147483647 w 29"/>
                  <a:gd name="T21" fmla="*/ 2147483647 h 19"/>
                  <a:gd name="T22" fmla="*/ 2147483647 w 29"/>
                  <a:gd name="T23" fmla="*/ 2147483647 h 19"/>
                  <a:gd name="T24" fmla="*/ 2147483647 w 29"/>
                  <a:gd name="T25" fmla="*/ 2147483647 h 19"/>
                  <a:gd name="T26" fmla="*/ 2147483647 w 29"/>
                  <a:gd name="T27" fmla="*/ 2147483647 h 19"/>
                  <a:gd name="T28" fmla="*/ 2147483647 w 29"/>
                  <a:gd name="T29" fmla="*/ 2147483647 h 19"/>
                  <a:gd name="T30" fmla="*/ 2147483647 w 29"/>
                  <a:gd name="T31" fmla="*/ 2147483647 h 19"/>
                  <a:gd name="T32" fmla="*/ 2147483647 w 29"/>
                  <a:gd name="T33" fmla="*/ 2147483647 h 19"/>
                  <a:gd name="T34" fmla="*/ 2147483647 w 29"/>
                  <a:gd name="T35" fmla="*/ 2147483647 h 19"/>
                  <a:gd name="T36" fmla="*/ 2147483647 w 29"/>
                  <a:gd name="T37" fmla="*/ 2147483647 h 19"/>
                  <a:gd name="T38" fmla="*/ 2147483647 w 29"/>
                  <a:gd name="T39" fmla="*/ 2147483647 h 19"/>
                  <a:gd name="T40" fmla="*/ 2147483647 w 29"/>
                  <a:gd name="T41" fmla="*/ 2147483647 h 19"/>
                  <a:gd name="T42" fmla="*/ 2147483647 w 29"/>
                  <a:gd name="T43" fmla="*/ 2147483647 h 19"/>
                  <a:gd name="T44" fmla="*/ 2147483647 w 29"/>
                  <a:gd name="T45" fmla="*/ 2147483647 h 19"/>
                  <a:gd name="T46" fmla="*/ 2147483647 w 29"/>
                  <a:gd name="T47" fmla="*/ 2147483647 h 19"/>
                  <a:gd name="T48" fmla="*/ 2147483647 w 29"/>
                  <a:gd name="T49" fmla="*/ 2147483647 h 19"/>
                  <a:gd name="T50" fmla="*/ 2147483647 w 29"/>
                  <a:gd name="T51" fmla="*/ 2147483647 h 19"/>
                  <a:gd name="T52" fmla="*/ 2147483647 w 29"/>
                  <a:gd name="T53" fmla="*/ 0 h 19"/>
                  <a:gd name="T54" fmla="*/ 2147483647 w 29"/>
                  <a:gd name="T55" fmla="*/ 0 h 19"/>
                  <a:gd name="T56" fmla="*/ 2147483647 w 29"/>
                  <a:gd name="T57" fmla="*/ 0 h 19"/>
                  <a:gd name="T58" fmla="*/ 2147483647 w 29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9"/>
                  <a:gd name="T92" fmla="*/ 29 w 29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9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7" y="19"/>
                    </a:lnTo>
                    <a:lnTo>
                      <a:pt x="23" y="19"/>
                    </a:lnTo>
                    <a:lnTo>
                      <a:pt x="27" y="17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9" y="8"/>
                    </a:lnTo>
                    <a:lnTo>
                      <a:pt x="29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8" name="Line 859"/>
              <p:cNvSpPr>
                <a:spLocks noChangeShapeType="1"/>
              </p:cNvSpPr>
              <p:nvPr/>
            </p:nvSpPr>
            <p:spPr bwMode="auto">
              <a:xfrm>
                <a:off x="6169025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9" name="Freeform 860"/>
              <p:cNvSpPr>
                <a:spLocks/>
              </p:cNvSpPr>
              <p:nvPr/>
            </p:nvSpPr>
            <p:spPr bwMode="auto">
              <a:xfrm>
                <a:off x="6164263" y="2438401"/>
                <a:ext cx="7938" cy="6350"/>
              </a:xfrm>
              <a:custGeom>
                <a:avLst/>
                <a:gdLst>
                  <a:gd name="T0" fmla="*/ 2147483647 w 23"/>
                  <a:gd name="T1" fmla="*/ 0 h 19"/>
                  <a:gd name="T2" fmla="*/ 2147483647 w 23"/>
                  <a:gd name="T3" fmla="*/ 0 h 19"/>
                  <a:gd name="T4" fmla="*/ 2147483647 w 23"/>
                  <a:gd name="T5" fmla="*/ 0 h 19"/>
                  <a:gd name="T6" fmla="*/ 2147483647 w 23"/>
                  <a:gd name="T7" fmla="*/ 2147483647 h 19"/>
                  <a:gd name="T8" fmla="*/ 2147483647 w 23"/>
                  <a:gd name="T9" fmla="*/ 2147483647 h 19"/>
                  <a:gd name="T10" fmla="*/ 2147483647 w 23"/>
                  <a:gd name="T11" fmla="*/ 2147483647 h 19"/>
                  <a:gd name="T12" fmla="*/ 0 w 23"/>
                  <a:gd name="T13" fmla="*/ 2147483647 h 19"/>
                  <a:gd name="T14" fmla="*/ 0 w 23"/>
                  <a:gd name="T15" fmla="*/ 2147483647 h 19"/>
                  <a:gd name="T16" fmla="*/ 0 w 23"/>
                  <a:gd name="T17" fmla="*/ 2147483647 h 19"/>
                  <a:gd name="T18" fmla="*/ 2147483647 w 23"/>
                  <a:gd name="T19" fmla="*/ 2147483647 h 19"/>
                  <a:gd name="T20" fmla="*/ 2147483647 w 23"/>
                  <a:gd name="T21" fmla="*/ 2147483647 h 19"/>
                  <a:gd name="T22" fmla="*/ 2147483647 w 23"/>
                  <a:gd name="T23" fmla="*/ 2147483647 h 19"/>
                  <a:gd name="T24" fmla="*/ 2147483647 w 23"/>
                  <a:gd name="T25" fmla="*/ 2147483647 h 19"/>
                  <a:gd name="T26" fmla="*/ 2147483647 w 23"/>
                  <a:gd name="T27" fmla="*/ 2147483647 h 19"/>
                  <a:gd name="T28" fmla="*/ 2147483647 w 23"/>
                  <a:gd name="T29" fmla="*/ 2147483647 h 19"/>
                  <a:gd name="T30" fmla="*/ 2147483647 w 23"/>
                  <a:gd name="T31" fmla="*/ 2147483647 h 19"/>
                  <a:gd name="T32" fmla="*/ 2147483647 w 23"/>
                  <a:gd name="T33" fmla="*/ 2147483647 h 19"/>
                  <a:gd name="T34" fmla="*/ 2147483647 w 23"/>
                  <a:gd name="T35" fmla="*/ 2147483647 h 19"/>
                  <a:gd name="T36" fmla="*/ 2147483647 w 23"/>
                  <a:gd name="T37" fmla="*/ 2147483647 h 19"/>
                  <a:gd name="T38" fmla="*/ 2147483647 w 23"/>
                  <a:gd name="T39" fmla="*/ 2147483647 h 19"/>
                  <a:gd name="T40" fmla="*/ 2147483647 w 23"/>
                  <a:gd name="T41" fmla="*/ 2147483647 h 19"/>
                  <a:gd name="T42" fmla="*/ 2147483647 w 23"/>
                  <a:gd name="T43" fmla="*/ 2147483647 h 19"/>
                  <a:gd name="T44" fmla="*/ 2147483647 w 23"/>
                  <a:gd name="T45" fmla="*/ 2147483647 h 19"/>
                  <a:gd name="T46" fmla="*/ 2147483647 w 23"/>
                  <a:gd name="T47" fmla="*/ 2147483647 h 19"/>
                  <a:gd name="T48" fmla="*/ 2147483647 w 23"/>
                  <a:gd name="T49" fmla="*/ 2147483647 h 19"/>
                  <a:gd name="T50" fmla="*/ 2147483647 w 23"/>
                  <a:gd name="T51" fmla="*/ 2147483647 h 19"/>
                  <a:gd name="T52" fmla="*/ 2147483647 w 23"/>
                  <a:gd name="T53" fmla="*/ 0 h 19"/>
                  <a:gd name="T54" fmla="*/ 2147483647 w 23"/>
                  <a:gd name="T55" fmla="*/ 0 h 19"/>
                  <a:gd name="T56" fmla="*/ 2147483647 w 23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9"/>
                  <a:gd name="T89" fmla="*/ 23 w 23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0" y="13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0" name="Line 861"/>
              <p:cNvSpPr>
                <a:spLocks noChangeShapeType="1"/>
              </p:cNvSpPr>
              <p:nvPr/>
            </p:nvSpPr>
            <p:spPr bwMode="auto">
              <a:xfrm>
                <a:off x="6169025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1" name="Freeform 862"/>
              <p:cNvSpPr>
                <a:spLocks/>
              </p:cNvSpPr>
              <p:nvPr/>
            </p:nvSpPr>
            <p:spPr bwMode="auto">
              <a:xfrm>
                <a:off x="6165850" y="2438401"/>
                <a:ext cx="12700" cy="6350"/>
              </a:xfrm>
              <a:custGeom>
                <a:avLst/>
                <a:gdLst>
                  <a:gd name="T0" fmla="*/ 2147483647 w 41"/>
                  <a:gd name="T1" fmla="*/ 0 h 19"/>
                  <a:gd name="T2" fmla="*/ 2147483647 w 41"/>
                  <a:gd name="T3" fmla="*/ 0 h 19"/>
                  <a:gd name="T4" fmla="*/ 2147483647 w 41"/>
                  <a:gd name="T5" fmla="*/ 0 h 19"/>
                  <a:gd name="T6" fmla="*/ 2147483647 w 41"/>
                  <a:gd name="T7" fmla="*/ 2147483647 h 19"/>
                  <a:gd name="T8" fmla="*/ 2147483647 w 41"/>
                  <a:gd name="T9" fmla="*/ 2147483647 h 19"/>
                  <a:gd name="T10" fmla="*/ 0 w 41"/>
                  <a:gd name="T11" fmla="*/ 2147483647 h 19"/>
                  <a:gd name="T12" fmla="*/ 0 w 41"/>
                  <a:gd name="T13" fmla="*/ 2147483647 h 19"/>
                  <a:gd name="T14" fmla="*/ 0 w 41"/>
                  <a:gd name="T15" fmla="*/ 2147483647 h 19"/>
                  <a:gd name="T16" fmla="*/ 0 w 41"/>
                  <a:gd name="T17" fmla="*/ 2147483647 h 19"/>
                  <a:gd name="T18" fmla="*/ 0 w 41"/>
                  <a:gd name="T19" fmla="*/ 2147483647 h 19"/>
                  <a:gd name="T20" fmla="*/ 2147483647 w 41"/>
                  <a:gd name="T21" fmla="*/ 2147483647 h 19"/>
                  <a:gd name="T22" fmla="*/ 2147483647 w 41"/>
                  <a:gd name="T23" fmla="*/ 2147483647 h 19"/>
                  <a:gd name="T24" fmla="*/ 2147483647 w 41"/>
                  <a:gd name="T25" fmla="*/ 2147483647 h 19"/>
                  <a:gd name="T26" fmla="*/ 2147483647 w 41"/>
                  <a:gd name="T27" fmla="*/ 2147483647 h 19"/>
                  <a:gd name="T28" fmla="*/ 2147483647 w 41"/>
                  <a:gd name="T29" fmla="*/ 2147483647 h 19"/>
                  <a:gd name="T30" fmla="*/ 2147483647 w 41"/>
                  <a:gd name="T31" fmla="*/ 2147483647 h 19"/>
                  <a:gd name="T32" fmla="*/ 2147483647 w 41"/>
                  <a:gd name="T33" fmla="*/ 2147483647 h 19"/>
                  <a:gd name="T34" fmla="*/ 2147483647 w 41"/>
                  <a:gd name="T35" fmla="*/ 2147483647 h 19"/>
                  <a:gd name="T36" fmla="*/ 2147483647 w 41"/>
                  <a:gd name="T37" fmla="*/ 2147483647 h 19"/>
                  <a:gd name="T38" fmla="*/ 2147483647 w 41"/>
                  <a:gd name="T39" fmla="*/ 2147483647 h 19"/>
                  <a:gd name="T40" fmla="*/ 2147483647 w 41"/>
                  <a:gd name="T41" fmla="*/ 2147483647 h 19"/>
                  <a:gd name="T42" fmla="*/ 2147483647 w 41"/>
                  <a:gd name="T43" fmla="*/ 2147483647 h 19"/>
                  <a:gd name="T44" fmla="*/ 2147483647 w 41"/>
                  <a:gd name="T45" fmla="*/ 2147483647 h 19"/>
                  <a:gd name="T46" fmla="*/ 2147483647 w 41"/>
                  <a:gd name="T47" fmla="*/ 2147483647 h 19"/>
                  <a:gd name="T48" fmla="*/ 2147483647 w 41"/>
                  <a:gd name="T49" fmla="*/ 2147483647 h 19"/>
                  <a:gd name="T50" fmla="*/ 2147483647 w 41"/>
                  <a:gd name="T51" fmla="*/ 2147483647 h 19"/>
                  <a:gd name="T52" fmla="*/ 2147483647 w 41"/>
                  <a:gd name="T53" fmla="*/ 0 h 19"/>
                  <a:gd name="T54" fmla="*/ 2147483647 w 41"/>
                  <a:gd name="T55" fmla="*/ 0 h 19"/>
                  <a:gd name="T56" fmla="*/ 2147483647 w 41"/>
                  <a:gd name="T57" fmla="*/ 0 h 19"/>
                  <a:gd name="T58" fmla="*/ 2147483647 w 4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19"/>
                  <a:gd name="T92" fmla="*/ 41 w 4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19">
                    <a:moveTo>
                      <a:pt x="10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27" y="19"/>
                    </a:lnTo>
                    <a:lnTo>
                      <a:pt x="35" y="19"/>
                    </a:lnTo>
                    <a:lnTo>
                      <a:pt x="38" y="17"/>
                    </a:lnTo>
                    <a:lnTo>
                      <a:pt x="41" y="17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41" y="2"/>
                    </a:lnTo>
                    <a:lnTo>
                      <a:pt x="38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2" name="Line 863"/>
              <p:cNvSpPr>
                <a:spLocks noChangeShapeType="1"/>
              </p:cNvSpPr>
              <p:nvPr/>
            </p:nvSpPr>
            <p:spPr bwMode="auto">
              <a:xfrm>
                <a:off x="6175375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3" name="Freeform 864"/>
              <p:cNvSpPr>
                <a:spLocks/>
              </p:cNvSpPr>
              <p:nvPr/>
            </p:nvSpPr>
            <p:spPr bwMode="auto">
              <a:xfrm>
                <a:off x="6172200" y="2438401"/>
                <a:ext cx="7938" cy="6350"/>
              </a:xfrm>
              <a:custGeom>
                <a:avLst/>
                <a:gdLst>
                  <a:gd name="T0" fmla="*/ 2147483647 w 26"/>
                  <a:gd name="T1" fmla="*/ 0 h 19"/>
                  <a:gd name="T2" fmla="*/ 2147483647 w 26"/>
                  <a:gd name="T3" fmla="*/ 0 h 19"/>
                  <a:gd name="T4" fmla="*/ 2147483647 w 26"/>
                  <a:gd name="T5" fmla="*/ 0 h 19"/>
                  <a:gd name="T6" fmla="*/ 2147483647 w 26"/>
                  <a:gd name="T7" fmla="*/ 2147483647 h 19"/>
                  <a:gd name="T8" fmla="*/ 2147483647 w 26"/>
                  <a:gd name="T9" fmla="*/ 2147483647 h 19"/>
                  <a:gd name="T10" fmla="*/ 2147483647 w 26"/>
                  <a:gd name="T11" fmla="*/ 2147483647 h 19"/>
                  <a:gd name="T12" fmla="*/ 2147483647 w 26"/>
                  <a:gd name="T13" fmla="*/ 2147483647 h 19"/>
                  <a:gd name="T14" fmla="*/ 0 w 26"/>
                  <a:gd name="T15" fmla="*/ 2147483647 h 19"/>
                  <a:gd name="T16" fmla="*/ 2147483647 w 26"/>
                  <a:gd name="T17" fmla="*/ 2147483647 h 19"/>
                  <a:gd name="T18" fmla="*/ 2147483647 w 26"/>
                  <a:gd name="T19" fmla="*/ 2147483647 h 19"/>
                  <a:gd name="T20" fmla="*/ 2147483647 w 26"/>
                  <a:gd name="T21" fmla="*/ 2147483647 h 19"/>
                  <a:gd name="T22" fmla="*/ 2147483647 w 26"/>
                  <a:gd name="T23" fmla="*/ 2147483647 h 19"/>
                  <a:gd name="T24" fmla="*/ 2147483647 w 26"/>
                  <a:gd name="T25" fmla="*/ 2147483647 h 19"/>
                  <a:gd name="T26" fmla="*/ 2147483647 w 26"/>
                  <a:gd name="T27" fmla="*/ 2147483647 h 19"/>
                  <a:gd name="T28" fmla="*/ 2147483647 w 26"/>
                  <a:gd name="T29" fmla="*/ 2147483647 h 19"/>
                  <a:gd name="T30" fmla="*/ 2147483647 w 26"/>
                  <a:gd name="T31" fmla="*/ 2147483647 h 19"/>
                  <a:gd name="T32" fmla="*/ 2147483647 w 26"/>
                  <a:gd name="T33" fmla="*/ 2147483647 h 19"/>
                  <a:gd name="T34" fmla="*/ 2147483647 w 26"/>
                  <a:gd name="T35" fmla="*/ 2147483647 h 19"/>
                  <a:gd name="T36" fmla="*/ 2147483647 w 26"/>
                  <a:gd name="T37" fmla="*/ 2147483647 h 19"/>
                  <a:gd name="T38" fmla="*/ 2147483647 w 26"/>
                  <a:gd name="T39" fmla="*/ 2147483647 h 19"/>
                  <a:gd name="T40" fmla="*/ 2147483647 w 26"/>
                  <a:gd name="T41" fmla="*/ 2147483647 h 19"/>
                  <a:gd name="T42" fmla="*/ 2147483647 w 26"/>
                  <a:gd name="T43" fmla="*/ 2147483647 h 19"/>
                  <a:gd name="T44" fmla="*/ 2147483647 w 26"/>
                  <a:gd name="T45" fmla="*/ 2147483647 h 19"/>
                  <a:gd name="T46" fmla="*/ 2147483647 w 26"/>
                  <a:gd name="T47" fmla="*/ 2147483647 h 19"/>
                  <a:gd name="T48" fmla="*/ 2147483647 w 26"/>
                  <a:gd name="T49" fmla="*/ 2147483647 h 19"/>
                  <a:gd name="T50" fmla="*/ 2147483647 w 26"/>
                  <a:gd name="T51" fmla="*/ 2147483647 h 19"/>
                  <a:gd name="T52" fmla="*/ 2147483647 w 26"/>
                  <a:gd name="T53" fmla="*/ 0 h 19"/>
                  <a:gd name="T54" fmla="*/ 2147483647 w 26"/>
                  <a:gd name="T55" fmla="*/ 0 h 19"/>
                  <a:gd name="T56" fmla="*/ 2147483647 w 26"/>
                  <a:gd name="T57" fmla="*/ 0 h 19"/>
                  <a:gd name="T58" fmla="*/ 2147483647 w 26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19"/>
                  <a:gd name="T92" fmla="*/ 26 w 2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2" y="19"/>
                    </a:lnTo>
                    <a:lnTo>
                      <a:pt x="17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2" y="13"/>
                    </a:lnTo>
                    <a:lnTo>
                      <a:pt x="26" y="11"/>
                    </a:lnTo>
                    <a:lnTo>
                      <a:pt x="26" y="8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4" name="Line 865"/>
              <p:cNvSpPr>
                <a:spLocks noChangeShapeType="1"/>
              </p:cNvSpPr>
              <p:nvPr/>
            </p:nvSpPr>
            <p:spPr bwMode="auto">
              <a:xfrm>
                <a:off x="6176963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5" name="Freeform 866"/>
              <p:cNvSpPr>
                <a:spLocks/>
              </p:cNvSpPr>
              <p:nvPr/>
            </p:nvSpPr>
            <p:spPr bwMode="auto">
              <a:xfrm>
                <a:off x="6173788" y="2438401"/>
                <a:ext cx="6350" cy="6350"/>
              </a:xfrm>
              <a:custGeom>
                <a:avLst/>
                <a:gdLst>
                  <a:gd name="T0" fmla="*/ 2147483647 w 20"/>
                  <a:gd name="T1" fmla="*/ 0 h 19"/>
                  <a:gd name="T2" fmla="*/ 2147483647 w 20"/>
                  <a:gd name="T3" fmla="*/ 0 h 19"/>
                  <a:gd name="T4" fmla="*/ 2147483647 w 20"/>
                  <a:gd name="T5" fmla="*/ 0 h 19"/>
                  <a:gd name="T6" fmla="*/ 2147483647 w 20"/>
                  <a:gd name="T7" fmla="*/ 2147483647 h 19"/>
                  <a:gd name="T8" fmla="*/ 0 w 20"/>
                  <a:gd name="T9" fmla="*/ 2147483647 h 19"/>
                  <a:gd name="T10" fmla="*/ 0 w 20"/>
                  <a:gd name="T11" fmla="*/ 2147483647 h 19"/>
                  <a:gd name="T12" fmla="*/ 0 w 20"/>
                  <a:gd name="T13" fmla="*/ 2147483647 h 19"/>
                  <a:gd name="T14" fmla="*/ 0 w 20"/>
                  <a:gd name="T15" fmla="*/ 2147483647 h 19"/>
                  <a:gd name="T16" fmla="*/ 0 w 20"/>
                  <a:gd name="T17" fmla="*/ 2147483647 h 19"/>
                  <a:gd name="T18" fmla="*/ 0 w 20"/>
                  <a:gd name="T19" fmla="*/ 2147483647 h 19"/>
                  <a:gd name="T20" fmla="*/ 0 w 20"/>
                  <a:gd name="T21" fmla="*/ 2147483647 h 19"/>
                  <a:gd name="T22" fmla="*/ 2147483647 w 20"/>
                  <a:gd name="T23" fmla="*/ 2147483647 h 19"/>
                  <a:gd name="T24" fmla="*/ 2147483647 w 20"/>
                  <a:gd name="T25" fmla="*/ 2147483647 h 19"/>
                  <a:gd name="T26" fmla="*/ 2147483647 w 20"/>
                  <a:gd name="T27" fmla="*/ 2147483647 h 19"/>
                  <a:gd name="T28" fmla="*/ 2147483647 w 20"/>
                  <a:gd name="T29" fmla="*/ 2147483647 h 19"/>
                  <a:gd name="T30" fmla="*/ 2147483647 w 20"/>
                  <a:gd name="T31" fmla="*/ 2147483647 h 19"/>
                  <a:gd name="T32" fmla="*/ 2147483647 w 20"/>
                  <a:gd name="T33" fmla="*/ 2147483647 h 19"/>
                  <a:gd name="T34" fmla="*/ 2147483647 w 20"/>
                  <a:gd name="T35" fmla="*/ 2147483647 h 19"/>
                  <a:gd name="T36" fmla="*/ 2147483647 w 20"/>
                  <a:gd name="T37" fmla="*/ 2147483647 h 19"/>
                  <a:gd name="T38" fmla="*/ 2147483647 w 20"/>
                  <a:gd name="T39" fmla="*/ 2147483647 h 19"/>
                  <a:gd name="T40" fmla="*/ 2147483647 w 20"/>
                  <a:gd name="T41" fmla="*/ 2147483647 h 19"/>
                  <a:gd name="T42" fmla="*/ 2147483647 w 20"/>
                  <a:gd name="T43" fmla="*/ 2147483647 h 19"/>
                  <a:gd name="T44" fmla="*/ 2147483647 w 20"/>
                  <a:gd name="T45" fmla="*/ 2147483647 h 19"/>
                  <a:gd name="T46" fmla="*/ 2147483647 w 20"/>
                  <a:gd name="T47" fmla="*/ 2147483647 h 19"/>
                  <a:gd name="T48" fmla="*/ 2147483647 w 20"/>
                  <a:gd name="T49" fmla="*/ 2147483647 h 19"/>
                  <a:gd name="T50" fmla="*/ 2147483647 w 20"/>
                  <a:gd name="T51" fmla="*/ 2147483647 h 19"/>
                  <a:gd name="T52" fmla="*/ 2147483647 w 20"/>
                  <a:gd name="T53" fmla="*/ 0 h 19"/>
                  <a:gd name="T54" fmla="*/ 2147483647 w 20"/>
                  <a:gd name="T55" fmla="*/ 0 h 19"/>
                  <a:gd name="T56" fmla="*/ 2147483647 w 20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9"/>
                  <a:gd name="T89" fmla="*/ 20 w 20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9">
                    <a:moveTo>
                      <a:pt x="8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11" y="19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3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6" name="Line 867"/>
              <p:cNvSpPr>
                <a:spLocks noChangeShapeType="1"/>
              </p:cNvSpPr>
              <p:nvPr/>
            </p:nvSpPr>
            <p:spPr bwMode="auto">
              <a:xfrm>
                <a:off x="6176963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7" name="Freeform 868"/>
              <p:cNvSpPr>
                <a:spLocks/>
              </p:cNvSpPr>
              <p:nvPr/>
            </p:nvSpPr>
            <p:spPr bwMode="auto">
              <a:xfrm>
                <a:off x="6173788" y="2438401"/>
                <a:ext cx="14288" cy="6350"/>
              </a:xfrm>
              <a:custGeom>
                <a:avLst/>
                <a:gdLst>
                  <a:gd name="T0" fmla="*/ 2147483647 w 45"/>
                  <a:gd name="T1" fmla="*/ 0 h 19"/>
                  <a:gd name="T2" fmla="*/ 2147483647 w 45"/>
                  <a:gd name="T3" fmla="*/ 0 h 19"/>
                  <a:gd name="T4" fmla="*/ 2147483647 w 45"/>
                  <a:gd name="T5" fmla="*/ 0 h 19"/>
                  <a:gd name="T6" fmla="*/ 2147483647 w 45"/>
                  <a:gd name="T7" fmla="*/ 2147483647 h 19"/>
                  <a:gd name="T8" fmla="*/ 2147483647 w 45"/>
                  <a:gd name="T9" fmla="*/ 2147483647 h 19"/>
                  <a:gd name="T10" fmla="*/ 0 w 45"/>
                  <a:gd name="T11" fmla="*/ 2147483647 h 19"/>
                  <a:gd name="T12" fmla="*/ 0 w 45"/>
                  <a:gd name="T13" fmla="*/ 2147483647 h 19"/>
                  <a:gd name="T14" fmla="*/ 0 w 45"/>
                  <a:gd name="T15" fmla="*/ 2147483647 h 19"/>
                  <a:gd name="T16" fmla="*/ 0 w 45"/>
                  <a:gd name="T17" fmla="*/ 2147483647 h 19"/>
                  <a:gd name="T18" fmla="*/ 0 w 45"/>
                  <a:gd name="T19" fmla="*/ 2147483647 h 19"/>
                  <a:gd name="T20" fmla="*/ 2147483647 w 45"/>
                  <a:gd name="T21" fmla="*/ 2147483647 h 19"/>
                  <a:gd name="T22" fmla="*/ 2147483647 w 45"/>
                  <a:gd name="T23" fmla="*/ 2147483647 h 19"/>
                  <a:gd name="T24" fmla="*/ 2147483647 w 45"/>
                  <a:gd name="T25" fmla="*/ 2147483647 h 19"/>
                  <a:gd name="T26" fmla="*/ 2147483647 w 45"/>
                  <a:gd name="T27" fmla="*/ 2147483647 h 19"/>
                  <a:gd name="T28" fmla="*/ 2147483647 w 45"/>
                  <a:gd name="T29" fmla="*/ 2147483647 h 19"/>
                  <a:gd name="T30" fmla="*/ 2147483647 w 45"/>
                  <a:gd name="T31" fmla="*/ 2147483647 h 19"/>
                  <a:gd name="T32" fmla="*/ 2147483647 w 45"/>
                  <a:gd name="T33" fmla="*/ 2147483647 h 19"/>
                  <a:gd name="T34" fmla="*/ 2147483647 w 45"/>
                  <a:gd name="T35" fmla="*/ 2147483647 h 19"/>
                  <a:gd name="T36" fmla="*/ 2147483647 w 45"/>
                  <a:gd name="T37" fmla="*/ 2147483647 h 19"/>
                  <a:gd name="T38" fmla="*/ 2147483647 w 45"/>
                  <a:gd name="T39" fmla="*/ 2147483647 h 19"/>
                  <a:gd name="T40" fmla="*/ 2147483647 w 45"/>
                  <a:gd name="T41" fmla="*/ 2147483647 h 19"/>
                  <a:gd name="T42" fmla="*/ 2147483647 w 45"/>
                  <a:gd name="T43" fmla="*/ 2147483647 h 19"/>
                  <a:gd name="T44" fmla="*/ 2147483647 w 45"/>
                  <a:gd name="T45" fmla="*/ 2147483647 h 19"/>
                  <a:gd name="T46" fmla="*/ 2147483647 w 45"/>
                  <a:gd name="T47" fmla="*/ 2147483647 h 19"/>
                  <a:gd name="T48" fmla="*/ 2147483647 w 45"/>
                  <a:gd name="T49" fmla="*/ 2147483647 h 19"/>
                  <a:gd name="T50" fmla="*/ 2147483647 w 45"/>
                  <a:gd name="T51" fmla="*/ 2147483647 h 19"/>
                  <a:gd name="T52" fmla="*/ 2147483647 w 45"/>
                  <a:gd name="T53" fmla="*/ 0 h 19"/>
                  <a:gd name="T54" fmla="*/ 2147483647 w 45"/>
                  <a:gd name="T55" fmla="*/ 0 h 19"/>
                  <a:gd name="T56" fmla="*/ 2147483647 w 45"/>
                  <a:gd name="T57" fmla="*/ 0 h 19"/>
                  <a:gd name="T58" fmla="*/ 2147483647 w 4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"/>
                  <a:gd name="T91" fmla="*/ 0 h 19"/>
                  <a:gd name="T92" fmla="*/ 45 w 4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" h="19">
                    <a:moveTo>
                      <a:pt x="8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31" y="19"/>
                    </a:lnTo>
                    <a:lnTo>
                      <a:pt x="40" y="19"/>
                    </a:lnTo>
                    <a:lnTo>
                      <a:pt x="43" y="17"/>
                    </a:lnTo>
                    <a:lnTo>
                      <a:pt x="45" y="17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5" y="5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8" name="Line 869"/>
              <p:cNvSpPr>
                <a:spLocks noChangeShapeType="1"/>
              </p:cNvSpPr>
              <p:nvPr/>
            </p:nvSpPr>
            <p:spPr bwMode="auto">
              <a:xfrm>
                <a:off x="6184900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9" name="Freeform 870"/>
              <p:cNvSpPr>
                <a:spLocks/>
              </p:cNvSpPr>
              <p:nvPr/>
            </p:nvSpPr>
            <p:spPr bwMode="auto">
              <a:xfrm>
                <a:off x="6181725" y="2438401"/>
                <a:ext cx="14288" cy="6350"/>
              </a:xfrm>
              <a:custGeom>
                <a:avLst/>
                <a:gdLst>
                  <a:gd name="T0" fmla="*/ 2147483647 w 43"/>
                  <a:gd name="T1" fmla="*/ 0 h 19"/>
                  <a:gd name="T2" fmla="*/ 2147483647 w 43"/>
                  <a:gd name="T3" fmla="*/ 0 h 19"/>
                  <a:gd name="T4" fmla="*/ 2147483647 w 43"/>
                  <a:gd name="T5" fmla="*/ 0 h 19"/>
                  <a:gd name="T6" fmla="*/ 2147483647 w 43"/>
                  <a:gd name="T7" fmla="*/ 2147483647 h 19"/>
                  <a:gd name="T8" fmla="*/ 2147483647 w 43"/>
                  <a:gd name="T9" fmla="*/ 2147483647 h 19"/>
                  <a:gd name="T10" fmla="*/ 2147483647 w 43"/>
                  <a:gd name="T11" fmla="*/ 2147483647 h 19"/>
                  <a:gd name="T12" fmla="*/ 0 w 43"/>
                  <a:gd name="T13" fmla="*/ 2147483647 h 19"/>
                  <a:gd name="T14" fmla="*/ 0 w 43"/>
                  <a:gd name="T15" fmla="*/ 2147483647 h 19"/>
                  <a:gd name="T16" fmla="*/ 0 w 43"/>
                  <a:gd name="T17" fmla="*/ 2147483647 h 19"/>
                  <a:gd name="T18" fmla="*/ 2147483647 w 43"/>
                  <a:gd name="T19" fmla="*/ 2147483647 h 19"/>
                  <a:gd name="T20" fmla="*/ 2147483647 w 43"/>
                  <a:gd name="T21" fmla="*/ 2147483647 h 19"/>
                  <a:gd name="T22" fmla="*/ 2147483647 w 43"/>
                  <a:gd name="T23" fmla="*/ 2147483647 h 19"/>
                  <a:gd name="T24" fmla="*/ 2147483647 w 43"/>
                  <a:gd name="T25" fmla="*/ 2147483647 h 19"/>
                  <a:gd name="T26" fmla="*/ 2147483647 w 43"/>
                  <a:gd name="T27" fmla="*/ 2147483647 h 19"/>
                  <a:gd name="T28" fmla="*/ 2147483647 w 43"/>
                  <a:gd name="T29" fmla="*/ 2147483647 h 19"/>
                  <a:gd name="T30" fmla="*/ 2147483647 w 43"/>
                  <a:gd name="T31" fmla="*/ 2147483647 h 19"/>
                  <a:gd name="T32" fmla="*/ 2147483647 w 43"/>
                  <a:gd name="T33" fmla="*/ 2147483647 h 19"/>
                  <a:gd name="T34" fmla="*/ 2147483647 w 43"/>
                  <a:gd name="T35" fmla="*/ 2147483647 h 19"/>
                  <a:gd name="T36" fmla="*/ 2147483647 w 43"/>
                  <a:gd name="T37" fmla="*/ 2147483647 h 19"/>
                  <a:gd name="T38" fmla="*/ 2147483647 w 43"/>
                  <a:gd name="T39" fmla="*/ 2147483647 h 19"/>
                  <a:gd name="T40" fmla="*/ 2147483647 w 43"/>
                  <a:gd name="T41" fmla="*/ 2147483647 h 19"/>
                  <a:gd name="T42" fmla="*/ 2147483647 w 43"/>
                  <a:gd name="T43" fmla="*/ 2147483647 h 19"/>
                  <a:gd name="T44" fmla="*/ 2147483647 w 43"/>
                  <a:gd name="T45" fmla="*/ 2147483647 h 19"/>
                  <a:gd name="T46" fmla="*/ 2147483647 w 43"/>
                  <a:gd name="T47" fmla="*/ 2147483647 h 19"/>
                  <a:gd name="T48" fmla="*/ 2147483647 w 43"/>
                  <a:gd name="T49" fmla="*/ 2147483647 h 19"/>
                  <a:gd name="T50" fmla="*/ 2147483647 w 43"/>
                  <a:gd name="T51" fmla="*/ 2147483647 h 19"/>
                  <a:gd name="T52" fmla="*/ 2147483647 w 43"/>
                  <a:gd name="T53" fmla="*/ 0 h 19"/>
                  <a:gd name="T54" fmla="*/ 2147483647 w 43"/>
                  <a:gd name="T55" fmla="*/ 0 h 19"/>
                  <a:gd name="T56" fmla="*/ 2147483647 w 43"/>
                  <a:gd name="T57" fmla="*/ 0 h 19"/>
                  <a:gd name="T58" fmla="*/ 2147483647 w 4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19"/>
                  <a:gd name="T92" fmla="*/ 43 w 4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19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29" y="19"/>
                    </a:lnTo>
                    <a:lnTo>
                      <a:pt x="34" y="19"/>
                    </a:lnTo>
                    <a:lnTo>
                      <a:pt x="37" y="19"/>
                    </a:lnTo>
                    <a:lnTo>
                      <a:pt x="40" y="17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3" y="8"/>
                    </a:lnTo>
                    <a:lnTo>
                      <a:pt x="43" y="5"/>
                    </a:lnTo>
                    <a:lnTo>
                      <a:pt x="40" y="2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0" name="Line 871"/>
              <p:cNvSpPr>
                <a:spLocks noChangeShapeType="1"/>
              </p:cNvSpPr>
              <p:nvPr/>
            </p:nvSpPr>
            <p:spPr bwMode="auto">
              <a:xfrm>
                <a:off x="6192838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1" name="Freeform 872"/>
              <p:cNvSpPr>
                <a:spLocks/>
              </p:cNvSpPr>
              <p:nvPr/>
            </p:nvSpPr>
            <p:spPr bwMode="auto">
              <a:xfrm>
                <a:off x="6189663" y="2438401"/>
                <a:ext cx="6350" cy="6350"/>
              </a:xfrm>
              <a:custGeom>
                <a:avLst/>
                <a:gdLst>
                  <a:gd name="T0" fmla="*/ 2147483647 w 23"/>
                  <a:gd name="T1" fmla="*/ 0 h 19"/>
                  <a:gd name="T2" fmla="*/ 2147483647 w 23"/>
                  <a:gd name="T3" fmla="*/ 0 h 19"/>
                  <a:gd name="T4" fmla="*/ 2147483647 w 23"/>
                  <a:gd name="T5" fmla="*/ 0 h 19"/>
                  <a:gd name="T6" fmla="*/ 2147483647 w 23"/>
                  <a:gd name="T7" fmla="*/ 2147483647 h 19"/>
                  <a:gd name="T8" fmla="*/ 2147483647 w 23"/>
                  <a:gd name="T9" fmla="*/ 2147483647 h 19"/>
                  <a:gd name="T10" fmla="*/ 0 w 23"/>
                  <a:gd name="T11" fmla="*/ 2147483647 h 19"/>
                  <a:gd name="T12" fmla="*/ 0 w 23"/>
                  <a:gd name="T13" fmla="*/ 2147483647 h 19"/>
                  <a:gd name="T14" fmla="*/ 0 w 23"/>
                  <a:gd name="T15" fmla="*/ 2147483647 h 19"/>
                  <a:gd name="T16" fmla="*/ 0 w 23"/>
                  <a:gd name="T17" fmla="*/ 2147483647 h 19"/>
                  <a:gd name="T18" fmla="*/ 0 w 23"/>
                  <a:gd name="T19" fmla="*/ 2147483647 h 19"/>
                  <a:gd name="T20" fmla="*/ 2147483647 w 23"/>
                  <a:gd name="T21" fmla="*/ 2147483647 h 19"/>
                  <a:gd name="T22" fmla="*/ 2147483647 w 23"/>
                  <a:gd name="T23" fmla="*/ 2147483647 h 19"/>
                  <a:gd name="T24" fmla="*/ 2147483647 w 23"/>
                  <a:gd name="T25" fmla="*/ 2147483647 h 19"/>
                  <a:gd name="T26" fmla="*/ 2147483647 w 23"/>
                  <a:gd name="T27" fmla="*/ 2147483647 h 19"/>
                  <a:gd name="T28" fmla="*/ 2147483647 w 23"/>
                  <a:gd name="T29" fmla="*/ 2147483647 h 19"/>
                  <a:gd name="T30" fmla="*/ 2147483647 w 23"/>
                  <a:gd name="T31" fmla="*/ 2147483647 h 19"/>
                  <a:gd name="T32" fmla="*/ 2147483647 w 23"/>
                  <a:gd name="T33" fmla="*/ 2147483647 h 19"/>
                  <a:gd name="T34" fmla="*/ 2147483647 w 23"/>
                  <a:gd name="T35" fmla="*/ 2147483647 h 19"/>
                  <a:gd name="T36" fmla="*/ 2147483647 w 23"/>
                  <a:gd name="T37" fmla="*/ 2147483647 h 19"/>
                  <a:gd name="T38" fmla="*/ 2147483647 w 23"/>
                  <a:gd name="T39" fmla="*/ 2147483647 h 19"/>
                  <a:gd name="T40" fmla="*/ 2147483647 w 23"/>
                  <a:gd name="T41" fmla="*/ 2147483647 h 19"/>
                  <a:gd name="T42" fmla="*/ 2147483647 w 23"/>
                  <a:gd name="T43" fmla="*/ 2147483647 h 19"/>
                  <a:gd name="T44" fmla="*/ 2147483647 w 23"/>
                  <a:gd name="T45" fmla="*/ 2147483647 h 19"/>
                  <a:gd name="T46" fmla="*/ 2147483647 w 23"/>
                  <a:gd name="T47" fmla="*/ 2147483647 h 19"/>
                  <a:gd name="T48" fmla="*/ 2147483647 w 23"/>
                  <a:gd name="T49" fmla="*/ 2147483647 h 19"/>
                  <a:gd name="T50" fmla="*/ 2147483647 w 23"/>
                  <a:gd name="T51" fmla="*/ 2147483647 h 19"/>
                  <a:gd name="T52" fmla="*/ 2147483647 w 23"/>
                  <a:gd name="T53" fmla="*/ 0 h 19"/>
                  <a:gd name="T54" fmla="*/ 2147483647 w 23"/>
                  <a:gd name="T55" fmla="*/ 0 h 19"/>
                  <a:gd name="T56" fmla="*/ 2147483647 w 23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9"/>
                  <a:gd name="T89" fmla="*/ 23 w 23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9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0" y="13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2" name="Line 873"/>
              <p:cNvSpPr>
                <a:spLocks noChangeShapeType="1"/>
              </p:cNvSpPr>
              <p:nvPr/>
            </p:nvSpPr>
            <p:spPr bwMode="auto">
              <a:xfrm>
                <a:off x="6192838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3" name="Freeform 874"/>
              <p:cNvSpPr>
                <a:spLocks/>
              </p:cNvSpPr>
              <p:nvPr/>
            </p:nvSpPr>
            <p:spPr bwMode="auto">
              <a:xfrm>
                <a:off x="6189663" y="2438401"/>
                <a:ext cx="11113" cy="6350"/>
              </a:xfrm>
              <a:custGeom>
                <a:avLst/>
                <a:gdLst>
                  <a:gd name="T0" fmla="*/ 2147483647 w 33"/>
                  <a:gd name="T1" fmla="*/ 0 h 19"/>
                  <a:gd name="T2" fmla="*/ 2147483647 w 33"/>
                  <a:gd name="T3" fmla="*/ 0 h 19"/>
                  <a:gd name="T4" fmla="*/ 2147483647 w 33"/>
                  <a:gd name="T5" fmla="*/ 0 h 19"/>
                  <a:gd name="T6" fmla="*/ 2147483647 w 33"/>
                  <a:gd name="T7" fmla="*/ 2147483647 h 19"/>
                  <a:gd name="T8" fmla="*/ 0 w 33"/>
                  <a:gd name="T9" fmla="*/ 2147483647 h 19"/>
                  <a:gd name="T10" fmla="*/ 0 w 33"/>
                  <a:gd name="T11" fmla="*/ 2147483647 h 19"/>
                  <a:gd name="T12" fmla="*/ 0 w 33"/>
                  <a:gd name="T13" fmla="*/ 2147483647 h 19"/>
                  <a:gd name="T14" fmla="*/ 0 w 33"/>
                  <a:gd name="T15" fmla="*/ 2147483647 h 19"/>
                  <a:gd name="T16" fmla="*/ 0 w 33"/>
                  <a:gd name="T17" fmla="*/ 2147483647 h 19"/>
                  <a:gd name="T18" fmla="*/ 0 w 33"/>
                  <a:gd name="T19" fmla="*/ 2147483647 h 19"/>
                  <a:gd name="T20" fmla="*/ 0 w 33"/>
                  <a:gd name="T21" fmla="*/ 2147483647 h 19"/>
                  <a:gd name="T22" fmla="*/ 2147483647 w 33"/>
                  <a:gd name="T23" fmla="*/ 2147483647 h 19"/>
                  <a:gd name="T24" fmla="*/ 2147483647 w 33"/>
                  <a:gd name="T25" fmla="*/ 2147483647 h 19"/>
                  <a:gd name="T26" fmla="*/ 2147483647 w 33"/>
                  <a:gd name="T27" fmla="*/ 2147483647 h 19"/>
                  <a:gd name="T28" fmla="*/ 2147483647 w 33"/>
                  <a:gd name="T29" fmla="*/ 2147483647 h 19"/>
                  <a:gd name="T30" fmla="*/ 2147483647 w 33"/>
                  <a:gd name="T31" fmla="*/ 2147483647 h 19"/>
                  <a:gd name="T32" fmla="*/ 2147483647 w 33"/>
                  <a:gd name="T33" fmla="*/ 2147483647 h 19"/>
                  <a:gd name="T34" fmla="*/ 2147483647 w 33"/>
                  <a:gd name="T35" fmla="*/ 2147483647 h 19"/>
                  <a:gd name="T36" fmla="*/ 2147483647 w 33"/>
                  <a:gd name="T37" fmla="*/ 2147483647 h 19"/>
                  <a:gd name="T38" fmla="*/ 2147483647 w 33"/>
                  <a:gd name="T39" fmla="*/ 2147483647 h 19"/>
                  <a:gd name="T40" fmla="*/ 2147483647 w 33"/>
                  <a:gd name="T41" fmla="*/ 2147483647 h 19"/>
                  <a:gd name="T42" fmla="*/ 2147483647 w 33"/>
                  <a:gd name="T43" fmla="*/ 2147483647 h 19"/>
                  <a:gd name="T44" fmla="*/ 2147483647 w 33"/>
                  <a:gd name="T45" fmla="*/ 2147483647 h 19"/>
                  <a:gd name="T46" fmla="*/ 2147483647 w 33"/>
                  <a:gd name="T47" fmla="*/ 2147483647 h 19"/>
                  <a:gd name="T48" fmla="*/ 2147483647 w 33"/>
                  <a:gd name="T49" fmla="*/ 2147483647 h 19"/>
                  <a:gd name="T50" fmla="*/ 2147483647 w 33"/>
                  <a:gd name="T51" fmla="*/ 2147483647 h 19"/>
                  <a:gd name="T52" fmla="*/ 2147483647 w 33"/>
                  <a:gd name="T53" fmla="*/ 0 h 19"/>
                  <a:gd name="T54" fmla="*/ 2147483647 w 33"/>
                  <a:gd name="T55" fmla="*/ 0 h 19"/>
                  <a:gd name="T56" fmla="*/ 2147483647 w 33"/>
                  <a:gd name="T57" fmla="*/ 0 h 19"/>
                  <a:gd name="T58" fmla="*/ 2147483647 w 3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19"/>
                  <a:gd name="T92" fmla="*/ 33 w 3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19">
                    <a:moveTo>
                      <a:pt x="9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8" y="19"/>
                    </a:lnTo>
                    <a:lnTo>
                      <a:pt x="23" y="19"/>
                    </a:lnTo>
                    <a:lnTo>
                      <a:pt x="27" y="19"/>
                    </a:lnTo>
                    <a:lnTo>
                      <a:pt x="29" y="17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3" y="8"/>
                    </a:lnTo>
                    <a:lnTo>
                      <a:pt x="33" y="5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4" name="Line 875"/>
              <p:cNvSpPr>
                <a:spLocks noChangeShapeType="1"/>
              </p:cNvSpPr>
              <p:nvPr/>
            </p:nvSpPr>
            <p:spPr bwMode="auto">
              <a:xfrm>
                <a:off x="6197600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5" name="Freeform 876"/>
              <p:cNvSpPr>
                <a:spLocks/>
              </p:cNvSpPr>
              <p:nvPr/>
            </p:nvSpPr>
            <p:spPr bwMode="auto">
              <a:xfrm>
                <a:off x="6194425" y="2438401"/>
                <a:ext cx="9525" cy="6350"/>
              </a:xfrm>
              <a:custGeom>
                <a:avLst/>
                <a:gdLst>
                  <a:gd name="T0" fmla="*/ 2147483647 w 31"/>
                  <a:gd name="T1" fmla="*/ 0 h 19"/>
                  <a:gd name="T2" fmla="*/ 2147483647 w 31"/>
                  <a:gd name="T3" fmla="*/ 0 h 19"/>
                  <a:gd name="T4" fmla="*/ 2147483647 w 31"/>
                  <a:gd name="T5" fmla="*/ 0 h 19"/>
                  <a:gd name="T6" fmla="*/ 2147483647 w 31"/>
                  <a:gd name="T7" fmla="*/ 2147483647 h 19"/>
                  <a:gd name="T8" fmla="*/ 2147483647 w 31"/>
                  <a:gd name="T9" fmla="*/ 2147483647 h 19"/>
                  <a:gd name="T10" fmla="*/ 0 w 31"/>
                  <a:gd name="T11" fmla="*/ 2147483647 h 19"/>
                  <a:gd name="T12" fmla="*/ 0 w 31"/>
                  <a:gd name="T13" fmla="*/ 2147483647 h 19"/>
                  <a:gd name="T14" fmla="*/ 0 w 31"/>
                  <a:gd name="T15" fmla="*/ 2147483647 h 19"/>
                  <a:gd name="T16" fmla="*/ 0 w 31"/>
                  <a:gd name="T17" fmla="*/ 2147483647 h 19"/>
                  <a:gd name="T18" fmla="*/ 0 w 31"/>
                  <a:gd name="T19" fmla="*/ 2147483647 h 19"/>
                  <a:gd name="T20" fmla="*/ 2147483647 w 31"/>
                  <a:gd name="T21" fmla="*/ 2147483647 h 19"/>
                  <a:gd name="T22" fmla="*/ 2147483647 w 31"/>
                  <a:gd name="T23" fmla="*/ 2147483647 h 19"/>
                  <a:gd name="T24" fmla="*/ 2147483647 w 31"/>
                  <a:gd name="T25" fmla="*/ 2147483647 h 19"/>
                  <a:gd name="T26" fmla="*/ 2147483647 w 31"/>
                  <a:gd name="T27" fmla="*/ 2147483647 h 19"/>
                  <a:gd name="T28" fmla="*/ 2147483647 w 31"/>
                  <a:gd name="T29" fmla="*/ 2147483647 h 19"/>
                  <a:gd name="T30" fmla="*/ 2147483647 w 31"/>
                  <a:gd name="T31" fmla="*/ 2147483647 h 19"/>
                  <a:gd name="T32" fmla="*/ 2147483647 w 31"/>
                  <a:gd name="T33" fmla="*/ 2147483647 h 19"/>
                  <a:gd name="T34" fmla="*/ 2147483647 w 31"/>
                  <a:gd name="T35" fmla="*/ 2147483647 h 19"/>
                  <a:gd name="T36" fmla="*/ 2147483647 w 31"/>
                  <a:gd name="T37" fmla="*/ 2147483647 h 19"/>
                  <a:gd name="T38" fmla="*/ 2147483647 w 31"/>
                  <a:gd name="T39" fmla="*/ 2147483647 h 19"/>
                  <a:gd name="T40" fmla="*/ 2147483647 w 31"/>
                  <a:gd name="T41" fmla="*/ 2147483647 h 19"/>
                  <a:gd name="T42" fmla="*/ 2147483647 w 31"/>
                  <a:gd name="T43" fmla="*/ 2147483647 h 19"/>
                  <a:gd name="T44" fmla="*/ 2147483647 w 31"/>
                  <a:gd name="T45" fmla="*/ 2147483647 h 19"/>
                  <a:gd name="T46" fmla="*/ 2147483647 w 31"/>
                  <a:gd name="T47" fmla="*/ 2147483647 h 19"/>
                  <a:gd name="T48" fmla="*/ 2147483647 w 31"/>
                  <a:gd name="T49" fmla="*/ 2147483647 h 19"/>
                  <a:gd name="T50" fmla="*/ 2147483647 w 31"/>
                  <a:gd name="T51" fmla="*/ 2147483647 h 19"/>
                  <a:gd name="T52" fmla="*/ 2147483647 w 31"/>
                  <a:gd name="T53" fmla="*/ 0 h 19"/>
                  <a:gd name="T54" fmla="*/ 2147483647 w 31"/>
                  <a:gd name="T55" fmla="*/ 0 h 19"/>
                  <a:gd name="T56" fmla="*/ 2147483647 w 31"/>
                  <a:gd name="T57" fmla="*/ 0 h 19"/>
                  <a:gd name="T58" fmla="*/ 2147483647 w 3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19"/>
                  <a:gd name="T92" fmla="*/ 31 w 3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19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7" y="19"/>
                    </a:lnTo>
                    <a:lnTo>
                      <a:pt x="23" y="19"/>
                    </a:lnTo>
                    <a:lnTo>
                      <a:pt x="26" y="19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31" y="11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6" name="Line 877"/>
              <p:cNvSpPr>
                <a:spLocks noChangeShapeType="1"/>
              </p:cNvSpPr>
              <p:nvPr/>
            </p:nvSpPr>
            <p:spPr bwMode="auto">
              <a:xfrm>
                <a:off x="6200775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7" name="Freeform 878"/>
              <p:cNvSpPr>
                <a:spLocks/>
              </p:cNvSpPr>
              <p:nvPr/>
            </p:nvSpPr>
            <p:spPr bwMode="auto">
              <a:xfrm>
                <a:off x="6197600" y="2438401"/>
                <a:ext cx="6350" cy="6350"/>
              </a:xfrm>
              <a:custGeom>
                <a:avLst/>
                <a:gdLst>
                  <a:gd name="T0" fmla="*/ 2147483647 w 20"/>
                  <a:gd name="T1" fmla="*/ 0 h 19"/>
                  <a:gd name="T2" fmla="*/ 2147483647 w 20"/>
                  <a:gd name="T3" fmla="*/ 0 h 19"/>
                  <a:gd name="T4" fmla="*/ 2147483647 w 20"/>
                  <a:gd name="T5" fmla="*/ 0 h 19"/>
                  <a:gd name="T6" fmla="*/ 2147483647 w 20"/>
                  <a:gd name="T7" fmla="*/ 2147483647 h 19"/>
                  <a:gd name="T8" fmla="*/ 2147483647 w 20"/>
                  <a:gd name="T9" fmla="*/ 2147483647 h 19"/>
                  <a:gd name="T10" fmla="*/ 0 w 20"/>
                  <a:gd name="T11" fmla="*/ 2147483647 h 19"/>
                  <a:gd name="T12" fmla="*/ 0 w 20"/>
                  <a:gd name="T13" fmla="*/ 2147483647 h 19"/>
                  <a:gd name="T14" fmla="*/ 0 w 20"/>
                  <a:gd name="T15" fmla="*/ 2147483647 h 19"/>
                  <a:gd name="T16" fmla="*/ 0 w 20"/>
                  <a:gd name="T17" fmla="*/ 2147483647 h 19"/>
                  <a:gd name="T18" fmla="*/ 0 w 20"/>
                  <a:gd name="T19" fmla="*/ 2147483647 h 19"/>
                  <a:gd name="T20" fmla="*/ 2147483647 w 20"/>
                  <a:gd name="T21" fmla="*/ 2147483647 h 19"/>
                  <a:gd name="T22" fmla="*/ 2147483647 w 20"/>
                  <a:gd name="T23" fmla="*/ 2147483647 h 19"/>
                  <a:gd name="T24" fmla="*/ 2147483647 w 20"/>
                  <a:gd name="T25" fmla="*/ 2147483647 h 19"/>
                  <a:gd name="T26" fmla="*/ 2147483647 w 20"/>
                  <a:gd name="T27" fmla="*/ 2147483647 h 19"/>
                  <a:gd name="T28" fmla="*/ 2147483647 w 20"/>
                  <a:gd name="T29" fmla="*/ 2147483647 h 19"/>
                  <a:gd name="T30" fmla="*/ 2147483647 w 20"/>
                  <a:gd name="T31" fmla="*/ 2147483647 h 19"/>
                  <a:gd name="T32" fmla="*/ 2147483647 w 20"/>
                  <a:gd name="T33" fmla="*/ 2147483647 h 19"/>
                  <a:gd name="T34" fmla="*/ 2147483647 w 20"/>
                  <a:gd name="T35" fmla="*/ 2147483647 h 19"/>
                  <a:gd name="T36" fmla="*/ 2147483647 w 20"/>
                  <a:gd name="T37" fmla="*/ 2147483647 h 19"/>
                  <a:gd name="T38" fmla="*/ 2147483647 w 20"/>
                  <a:gd name="T39" fmla="*/ 2147483647 h 19"/>
                  <a:gd name="T40" fmla="*/ 2147483647 w 20"/>
                  <a:gd name="T41" fmla="*/ 2147483647 h 19"/>
                  <a:gd name="T42" fmla="*/ 2147483647 w 20"/>
                  <a:gd name="T43" fmla="*/ 2147483647 h 19"/>
                  <a:gd name="T44" fmla="*/ 2147483647 w 20"/>
                  <a:gd name="T45" fmla="*/ 2147483647 h 19"/>
                  <a:gd name="T46" fmla="*/ 2147483647 w 20"/>
                  <a:gd name="T47" fmla="*/ 2147483647 h 19"/>
                  <a:gd name="T48" fmla="*/ 2147483647 w 20"/>
                  <a:gd name="T49" fmla="*/ 2147483647 h 19"/>
                  <a:gd name="T50" fmla="*/ 2147483647 w 20"/>
                  <a:gd name="T51" fmla="*/ 2147483647 h 19"/>
                  <a:gd name="T52" fmla="*/ 2147483647 w 20"/>
                  <a:gd name="T53" fmla="*/ 0 h 19"/>
                  <a:gd name="T54" fmla="*/ 2147483647 w 20"/>
                  <a:gd name="T55" fmla="*/ 0 h 19"/>
                  <a:gd name="T56" fmla="*/ 2147483647 w 20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9"/>
                  <a:gd name="T89" fmla="*/ 20 w 20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9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8" y="17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20" y="5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8" name="Line 879"/>
              <p:cNvSpPr>
                <a:spLocks noChangeShapeType="1"/>
              </p:cNvSpPr>
              <p:nvPr/>
            </p:nvSpPr>
            <p:spPr bwMode="auto">
              <a:xfrm>
                <a:off x="6200775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9" name="Freeform 880"/>
              <p:cNvSpPr>
                <a:spLocks/>
              </p:cNvSpPr>
              <p:nvPr/>
            </p:nvSpPr>
            <p:spPr bwMode="auto">
              <a:xfrm>
                <a:off x="6197600" y="2438401"/>
                <a:ext cx="9525" cy="6350"/>
              </a:xfrm>
              <a:custGeom>
                <a:avLst/>
                <a:gdLst>
                  <a:gd name="T0" fmla="*/ 2147483647 w 32"/>
                  <a:gd name="T1" fmla="*/ 0 h 19"/>
                  <a:gd name="T2" fmla="*/ 2147483647 w 32"/>
                  <a:gd name="T3" fmla="*/ 0 h 19"/>
                  <a:gd name="T4" fmla="*/ 2147483647 w 32"/>
                  <a:gd name="T5" fmla="*/ 0 h 19"/>
                  <a:gd name="T6" fmla="*/ 2147483647 w 32"/>
                  <a:gd name="T7" fmla="*/ 2147483647 h 19"/>
                  <a:gd name="T8" fmla="*/ 2147483647 w 32"/>
                  <a:gd name="T9" fmla="*/ 2147483647 h 19"/>
                  <a:gd name="T10" fmla="*/ 0 w 32"/>
                  <a:gd name="T11" fmla="*/ 2147483647 h 19"/>
                  <a:gd name="T12" fmla="*/ 0 w 32"/>
                  <a:gd name="T13" fmla="*/ 2147483647 h 19"/>
                  <a:gd name="T14" fmla="*/ 0 w 32"/>
                  <a:gd name="T15" fmla="*/ 2147483647 h 19"/>
                  <a:gd name="T16" fmla="*/ 0 w 32"/>
                  <a:gd name="T17" fmla="*/ 2147483647 h 19"/>
                  <a:gd name="T18" fmla="*/ 0 w 32"/>
                  <a:gd name="T19" fmla="*/ 2147483647 h 19"/>
                  <a:gd name="T20" fmla="*/ 2147483647 w 32"/>
                  <a:gd name="T21" fmla="*/ 2147483647 h 19"/>
                  <a:gd name="T22" fmla="*/ 2147483647 w 32"/>
                  <a:gd name="T23" fmla="*/ 2147483647 h 19"/>
                  <a:gd name="T24" fmla="*/ 2147483647 w 32"/>
                  <a:gd name="T25" fmla="*/ 2147483647 h 19"/>
                  <a:gd name="T26" fmla="*/ 2147483647 w 32"/>
                  <a:gd name="T27" fmla="*/ 2147483647 h 19"/>
                  <a:gd name="T28" fmla="*/ 2147483647 w 32"/>
                  <a:gd name="T29" fmla="*/ 2147483647 h 19"/>
                  <a:gd name="T30" fmla="*/ 2147483647 w 32"/>
                  <a:gd name="T31" fmla="*/ 2147483647 h 19"/>
                  <a:gd name="T32" fmla="*/ 2147483647 w 32"/>
                  <a:gd name="T33" fmla="*/ 2147483647 h 19"/>
                  <a:gd name="T34" fmla="*/ 2147483647 w 32"/>
                  <a:gd name="T35" fmla="*/ 2147483647 h 19"/>
                  <a:gd name="T36" fmla="*/ 2147483647 w 32"/>
                  <a:gd name="T37" fmla="*/ 2147483647 h 19"/>
                  <a:gd name="T38" fmla="*/ 2147483647 w 32"/>
                  <a:gd name="T39" fmla="*/ 2147483647 h 19"/>
                  <a:gd name="T40" fmla="*/ 2147483647 w 32"/>
                  <a:gd name="T41" fmla="*/ 2147483647 h 19"/>
                  <a:gd name="T42" fmla="*/ 2147483647 w 32"/>
                  <a:gd name="T43" fmla="*/ 2147483647 h 19"/>
                  <a:gd name="T44" fmla="*/ 2147483647 w 32"/>
                  <a:gd name="T45" fmla="*/ 2147483647 h 19"/>
                  <a:gd name="T46" fmla="*/ 2147483647 w 32"/>
                  <a:gd name="T47" fmla="*/ 2147483647 h 19"/>
                  <a:gd name="T48" fmla="*/ 2147483647 w 32"/>
                  <a:gd name="T49" fmla="*/ 2147483647 h 19"/>
                  <a:gd name="T50" fmla="*/ 2147483647 w 32"/>
                  <a:gd name="T51" fmla="*/ 2147483647 h 19"/>
                  <a:gd name="T52" fmla="*/ 2147483647 w 32"/>
                  <a:gd name="T53" fmla="*/ 0 h 19"/>
                  <a:gd name="T54" fmla="*/ 2147483647 w 32"/>
                  <a:gd name="T55" fmla="*/ 0 h 19"/>
                  <a:gd name="T56" fmla="*/ 2147483647 w 32"/>
                  <a:gd name="T57" fmla="*/ 0 h 19"/>
                  <a:gd name="T58" fmla="*/ 2147483647 w 32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19"/>
                  <a:gd name="T92" fmla="*/ 32 w 32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19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18" y="19"/>
                    </a:lnTo>
                    <a:lnTo>
                      <a:pt x="24" y="19"/>
                    </a:lnTo>
                    <a:lnTo>
                      <a:pt x="26" y="19"/>
                    </a:lnTo>
                    <a:lnTo>
                      <a:pt x="26" y="17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29" y="5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0" name="Line 881"/>
              <p:cNvSpPr>
                <a:spLocks noChangeShapeType="1"/>
              </p:cNvSpPr>
              <p:nvPr/>
            </p:nvSpPr>
            <p:spPr bwMode="auto">
              <a:xfrm>
                <a:off x="6203950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1" name="Freeform 882"/>
              <p:cNvSpPr>
                <a:spLocks/>
              </p:cNvSpPr>
              <p:nvPr/>
            </p:nvSpPr>
            <p:spPr bwMode="auto">
              <a:xfrm>
                <a:off x="6200775" y="2438401"/>
                <a:ext cx="22225" cy="6350"/>
              </a:xfrm>
              <a:custGeom>
                <a:avLst/>
                <a:gdLst>
                  <a:gd name="T0" fmla="*/ 2147483647 w 70"/>
                  <a:gd name="T1" fmla="*/ 0 h 19"/>
                  <a:gd name="T2" fmla="*/ 2147483647 w 70"/>
                  <a:gd name="T3" fmla="*/ 0 h 19"/>
                  <a:gd name="T4" fmla="*/ 2147483647 w 70"/>
                  <a:gd name="T5" fmla="*/ 0 h 19"/>
                  <a:gd name="T6" fmla="*/ 2147483647 w 70"/>
                  <a:gd name="T7" fmla="*/ 2147483647 h 19"/>
                  <a:gd name="T8" fmla="*/ 0 w 70"/>
                  <a:gd name="T9" fmla="*/ 2147483647 h 19"/>
                  <a:gd name="T10" fmla="*/ 0 w 70"/>
                  <a:gd name="T11" fmla="*/ 2147483647 h 19"/>
                  <a:gd name="T12" fmla="*/ 0 w 70"/>
                  <a:gd name="T13" fmla="*/ 2147483647 h 19"/>
                  <a:gd name="T14" fmla="*/ 0 w 70"/>
                  <a:gd name="T15" fmla="*/ 2147483647 h 19"/>
                  <a:gd name="T16" fmla="*/ 0 w 70"/>
                  <a:gd name="T17" fmla="*/ 2147483647 h 19"/>
                  <a:gd name="T18" fmla="*/ 0 w 70"/>
                  <a:gd name="T19" fmla="*/ 2147483647 h 19"/>
                  <a:gd name="T20" fmla="*/ 0 w 70"/>
                  <a:gd name="T21" fmla="*/ 2147483647 h 19"/>
                  <a:gd name="T22" fmla="*/ 2147483647 w 70"/>
                  <a:gd name="T23" fmla="*/ 2147483647 h 19"/>
                  <a:gd name="T24" fmla="*/ 2147483647 w 70"/>
                  <a:gd name="T25" fmla="*/ 2147483647 h 19"/>
                  <a:gd name="T26" fmla="*/ 2147483647 w 70"/>
                  <a:gd name="T27" fmla="*/ 2147483647 h 19"/>
                  <a:gd name="T28" fmla="*/ 2147483647 w 70"/>
                  <a:gd name="T29" fmla="*/ 2147483647 h 19"/>
                  <a:gd name="T30" fmla="*/ 2147483647 w 70"/>
                  <a:gd name="T31" fmla="*/ 2147483647 h 19"/>
                  <a:gd name="T32" fmla="*/ 2147483647 w 70"/>
                  <a:gd name="T33" fmla="*/ 2147483647 h 19"/>
                  <a:gd name="T34" fmla="*/ 2147483647 w 70"/>
                  <a:gd name="T35" fmla="*/ 2147483647 h 19"/>
                  <a:gd name="T36" fmla="*/ 2147483647 w 70"/>
                  <a:gd name="T37" fmla="*/ 2147483647 h 19"/>
                  <a:gd name="T38" fmla="*/ 2147483647 w 70"/>
                  <a:gd name="T39" fmla="*/ 2147483647 h 19"/>
                  <a:gd name="T40" fmla="*/ 2147483647 w 70"/>
                  <a:gd name="T41" fmla="*/ 2147483647 h 19"/>
                  <a:gd name="T42" fmla="*/ 2147483647 w 70"/>
                  <a:gd name="T43" fmla="*/ 2147483647 h 19"/>
                  <a:gd name="T44" fmla="*/ 2147483647 w 70"/>
                  <a:gd name="T45" fmla="*/ 2147483647 h 19"/>
                  <a:gd name="T46" fmla="*/ 2147483647 w 70"/>
                  <a:gd name="T47" fmla="*/ 2147483647 h 19"/>
                  <a:gd name="T48" fmla="*/ 2147483647 w 70"/>
                  <a:gd name="T49" fmla="*/ 2147483647 h 19"/>
                  <a:gd name="T50" fmla="*/ 2147483647 w 70"/>
                  <a:gd name="T51" fmla="*/ 2147483647 h 19"/>
                  <a:gd name="T52" fmla="*/ 2147483647 w 70"/>
                  <a:gd name="T53" fmla="*/ 0 h 19"/>
                  <a:gd name="T54" fmla="*/ 2147483647 w 70"/>
                  <a:gd name="T55" fmla="*/ 0 h 19"/>
                  <a:gd name="T56" fmla="*/ 2147483647 w 70"/>
                  <a:gd name="T57" fmla="*/ 0 h 19"/>
                  <a:gd name="T58" fmla="*/ 2147483647 w 7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0"/>
                  <a:gd name="T91" fmla="*/ 0 h 19"/>
                  <a:gd name="T92" fmla="*/ 70 w 7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0" h="19">
                    <a:moveTo>
                      <a:pt x="8" y="0"/>
                    </a:moveTo>
                    <a:lnTo>
                      <a:pt x="6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55" y="19"/>
                    </a:lnTo>
                    <a:lnTo>
                      <a:pt x="60" y="19"/>
                    </a:lnTo>
                    <a:lnTo>
                      <a:pt x="64" y="19"/>
                    </a:lnTo>
                    <a:lnTo>
                      <a:pt x="66" y="17"/>
                    </a:lnTo>
                    <a:lnTo>
                      <a:pt x="70" y="13"/>
                    </a:lnTo>
                    <a:lnTo>
                      <a:pt x="70" y="11"/>
                    </a:lnTo>
                    <a:lnTo>
                      <a:pt x="70" y="8"/>
                    </a:lnTo>
                    <a:lnTo>
                      <a:pt x="70" y="5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2" name="Line 883"/>
              <p:cNvSpPr>
                <a:spLocks noChangeShapeType="1"/>
              </p:cNvSpPr>
              <p:nvPr/>
            </p:nvSpPr>
            <p:spPr bwMode="auto">
              <a:xfrm>
                <a:off x="6219825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3" name="Freeform 884"/>
              <p:cNvSpPr>
                <a:spLocks/>
              </p:cNvSpPr>
              <p:nvPr/>
            </p:nvSpPr>
            <p:spPr bwMode="auto">
              <a:xfrm>
                <a:off x="6216650" y="2438401"/>
                <a:ext cx="11113" cy="6350"/>
              </a:xfrm>
              <a:custGeom>
                <a:avLst/>
                <a:gdLst>
                  <a:gd name="T0" fmla="*/ 2147483647 w 35"/>
                  <a:gd name="T1" fmla="*/ 0 h 19"/>
                  <a:gd name="T2" fmla="*/ 2147483647 w 35"/>
                  <a:gd name="T3" fmla="*/ 0 h 19"/>
                  <a:gd name="T4" fmla="*/ 2147483647 w 35"/>
                  <a:gd name="T5" fmla="*/ 0 h 19"/>
                  <a:gd name="T6" fmla="*/ 2147483647 w 35"/>
                  <a:gd name="T7" fmla="*/ 2147483647 h 19"/>
                  <a:gd name="T8" fmla="*/ 2147483647 w 35"/>
                  <a:gd name="T9" fmla="*/ 2147483647 h 19"/>
                  <a:gd name="T10" fmla="*/ 0 w 35"/>
                  <a:gd name="T11" fmla="*/ 2147483647 h 19"/>
                  <a:gd name="T12" fmla="*/ 0 w 35"/>
                  <a:gd name="T13" fmla="*/ 2147483647 h 19"/>
                  <a:gd name="T14" fmla="*/ 0 w 35"/>
                  <a:gd name="T15" fmla="*/ 2147483647 h 19"/>
                  <a:gd name="T16" fmla="*/ 0 w 35"/>
                  <a:gd name="T17" fmla="*/ 2147483647 h 19"/>
                  <a:gd name="T18" fmla="*/ 0 w 35"/>
                  <a:gd name="T19" fmla="*/ 2147483647 h 19"/>
                  <a:gd name="T20" fmla="*/ 2147483647 w 35"/>
                  <a:gd name="T21" fmla="*/ 2147483647 h 19"/>
                  <a:gd name="T22" fmla="*/ 2147483647 w 35"/>
                  <a:gd name="T23" fmla="*/ 2147483647 h 19"/>
                  <a:gd name="T24" fmla="*/ 2147483647 w 35"/>
                  <a:gd name="T25" fmla="*/ 2147483647 h 19"/>
                  <a:gd name="T26" fmla="*/ 2147483647 w 35"/>
                  <a:gd name="T27" fmla="*/ 2147483647 h 19"/>
                  <a:gd name="T28" fmla="*/ 2147483647 w 35"/>
                  <a:gd name="T29" fmla="*/ 2147483647 h 19"/>
                  <a:gd name="T30" fmla="*/ 2147483647 w 35"/>
                  <a:gd name="T31" fmla="*/ 2147483647 h 19"/>
                  <a:gd name="T32" fmla="*/ 2147483647 w 35"/>
                  <a:gd name="T33" fmla="*/ 2147483647 h 19"/>
                  <a:gd name="T34" fmla="*/ 2147483647 w 35"/>
                  <a:gd name="T35" fmla="*/ 2147483647 h 19"/>
                  <a:gd name="T36" fmla="*/ 2147483647 w 35"/>
                  <a:gd name="T37" fmla="*/ 2147483647 h 19"/>
                  <a:gd name="T38" fmla="*/ 2147483647 w 35"/>
                  <a:gd name="T39" fmla="*/ 2147483647 h 19"/>
                  <a:gd name="T40" fmla="*/ 2147483647 w 35"/>
                  <a:gd name="T41" fmla="*/ 2147483647 h 19"/>
                  <a:gd name="T42" fmla="*/ 2147483647 w 35"/>
                  <a:gd name="T43" fmla="*/ 2147483647 h 19"/>
                  <a:gd name="T44" fmla="*/ 2147483647 w 35"/>
                  <a:gd name="T45" fmla="*/ 2147483647 h 19"/>
                  <a:gd name="T46" fmla="*/ 2147483647 w 35"/>
                  <a:gd name="T47" fmla="*/ 2147483647 h 19"/>
                  <a:gd name="T48" fmla="*/ 2147483647 w 35"/>
                  <a:gd name="T49" fmla="*/ 2147483647 h 19"/>
                  <a:gd name="T50" fmla="*/ 2147483647 w 35"/>
                  <a:gd name="T51" fmla="*/ 2147483647 h 19"/>
                  <a:gd name="T52" fmla="*/ 2147483647 w 35"/>
                  <a:gd name="T53" fmla="*/ 0 h 19"/>
                  <a:gd name="T54" fmla="*/ 2147483647 w 35"/>
                  <a:gd name="T55" fmla="*/ 0 h 19"/>
                  <a:gd name="T56" fmla="*/ 2147483647 w 35"/>
                  <a:gd name="T57" fmla="*/ 0 h 19"/>
                  <a:gd name="T58" fmla="*/ 2147483647 w 3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19"/>
                  <a:gd name="T92" fmla="*/ 35 w 3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19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23" y="19"/>
                    </a:lnTo>
                    <a:lnTo>
                      <a:pt x="29" y="19"/>
                    </a:lnTo>
                    <a:lnTo>
                      <a:pt x="32" y="17"/>
                    </a:lnTo>
                    <a:lnTo>
                      <a:pt x="35" y="17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4" name="Line 885"/>
              <p:cNvSpPr>
                <a:spLocks noChangeShapeType="1"/>
              </p:cNvSpPr>
              <p:nvPr/>
            </p:nvSpPr>
            <p:spPr bwMode="auto">
              <a:xfrm>
                <a:off x="6224588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5" name="Freeform 886"/>
              <p:cNvSpPr>
                <a:spLocks/>
              </p:cNvSpPr>
              <p:nvPr/>
            </p:nvSpPr>
            <p:spPr bwMode="auto">
              <a:xfrm>
                <a:off x="6221413" y="2438401"/>
                <a:ext cx="11113" cy="6350"/>
              </a:xfrm>
              <a:custGeom>
                <a:avLst/>
                <a:gdLst>
                  <a:gd name="T0" fmla="*/ 2147483647 w 37"/>
                  <a:gd name="T1" fmla="*/ 0 h 19"/>
                  <a:gd name="T2" fmla="*/ 2147483647 w 37"/>
                  <a:gd name="T3" fmla="*/ 0 h 19"/>
                  <a:gd name="T4" fmla="*/ 2147483647 w 37"/>
                  <a:gd name="T5" fmla="*/ 0 h 19"/>
                  <a:gd name="T6" fmla="*/ 2147483647 w 37"/>
                  <a:gd name="T7" fmla="*/ 2147483647 h 19"/>
                  <a:gd name="T8" fmla="*/ 2147483647 w 37"/>
                  <a:gd name="T9" fmla="*/ 2147483647 h 19"/>
                  <a:gd name="T10" fmla="*/ 2147483647 w 37"/>
                  <a:gd name="T11" fmla="*/ 2147483647 h 19"/>
                  <a:gd name="T12" fmla="*/ 2147483647 w 37"/>
                  <a:gd name="T13" fmla="*/ 2147483647 h 19"/>
                  <a:gd name="T14" fmla="*/ 0 w 37"/>
                  <a:gd name="T15" fmla="*/ 2147483647 h 19"/>
                  <a:gd name="T16" fmla="*/ 2147483647 w 37"/>
                  <a:gd name="T17" fmla="*/ 2147483647 h 19"/>
                  <a:gd name="T18" fmla="*/ 2147483647 w 37"/>
                  <a:gd name="T19" fmla="*/ 2147483647 h 19"/>
                  <a:gd name="T20" fmla="*/ 2147483647 w 37"/>
                  <a:gd name="T21" fmla="*/ 2147483647 h 19"/>
                  <a:gd name="T22" fmla="*/ 2147483647 w 37"/>
                  <a:gd name="T23" fmla="*/ 2147483647 h 19"/>
                  <a:gd name="T24" fmla="*/ 2147483647 w 37"/>
                  <a:gd name="T25" fmla="*/ 2147483647 h 19"/>
                  <a:gd name="T26" fmla="*/ 2147483647 w 37"/>
                  <a:gd name="T27" fmla="*/ 2147483647 h 19"/>
                  <a:gd name="T28" fmla="*/ 2147483647 w 37"/>
                  <a:gd name="T29" fmla="*/ 2147483647 h 19"/>
                  <a:gd name="T30" fmla="*/ 2147483647 w 37"/>
                  <a:gd name="T31" fmla="*/ 2147483647 h 19"/>
                  <a:gd name="T32" fmla="*/ 2147483647 w 37"/>
                  <a:gd name="T33" fmla="*/ 2147483647 h 19"/>
                  <a:gd name="T34" fmla="*/ 2147483647 w 37"/>
                  <a:gd name="T35" fmla="*/ 2147483647 h 19"/>
                  <a:gd name="T36" fmla="*/ 2147483647 w 37"/>
                  <a:gd name="T37" fmla="*/ 2147483647 h 19"/>
                  <a:gd name="T38" fmla="*/ 2147483647 w 37"/>
                  <a:gd name="T39" fmla="*/ 2147483647 h 19"/>
                  <a:gd name="T40" fmla="*/ 2147483647 w 37"/>
                  <a:gd name="T41" fmla="*/ 2147483647 h 19"/>
                  <a:gd name="T42" fmla="*/ 2147483647 w 37"/>
                  <a:gd name="T43" fmla="*/ 2147483647 h 19"/>
                  <a:gd name="T44" fmla="*/ 2147483647 w 37"/>
                  <a:gd name="T45" fmla="*/ 2147483647 h 19"/>
                  <a:gd name="T46" fmla="*/ 2147483647 w 37"/>
                  <a:gd name="T47" fmla="*/ 2147483647 h 19"/>
                  <a:gd name="T48" fmla="*/ 2147483647 w 37"/>
                  <a:gd name="T49" fmla="*/ 2147483647 h 19"/>
                  <a:gd name="T50" fmla="*/ 2147483647 w 37"/>
                  <a:gd name="T51" fmla="*/ 2147483647 h 19"/>
                  <a:gd name="T52" fmla="*/ 2147483647 w 37"/>
                  <a:gd name="T53" fmla="*/ 0 h 19"/>
                  <a:gd name="T54" fmla="*/ 2147483647 w 37"/>
                  <a:gd name="T55" fmla="*/ 0 h 19"/>
                  <a:gd name="T56" fmla="*/ 2147483647 w 37"/>
                  <a:gd name="T57" fmla="*/ 0 h 19"/>
                  <a:gd name="T58" fmla="*/ 2147483647 w 37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19"/>
                  <a:gd name="T92" fmla="*/ 37 w 37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19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22" y="19"/>
                    </a:lnTo>
                    <a:lnTo>
                      <a:pt x="28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3"/>
                    </a:lnTo>
                    <a:lnTo>
                      <a:pt x="37" y="11"/>
                    </a:lnTo>
                    <a:lnTo>
                      <a:pt x="37" y="8"/>
                    </a:lnTo>
                    <a:lnTo>
                      <a:pt x="33" y="5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6" name="Line 887"/>
              <p:cNvSpPr>
                <a:spLocks noChangeShapeType="1"/>
              </p:cNvSpPr>
              <p:nvPr/>
            </p:nvSpPr>
            <p:spPr bwMode="auto">
              <a:xfrm>
                <a:off x="6229350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7" name="Freeform 888"/>
              <p:cNvSpPr>
                <a:spLocks/>
              </p:cNvSpPr>
              <p:nvPr/>
            </p:nvSpPr>
            <p:spPr bwMode="auto">
              <a:xfrm>
                <a:off x="6226175" y="2438401"/>
                <a:ext cx="12700" cy="6350"/>
              </a:xfrm>
              <a:custGeom>
                <a:avLst/>
                <a:gdLst>
                  <a:gd name="T0" fmla="*/ 2147483647 w 40"/>
                  <a:gd name="T1" fmla="*/ 0 h 19"/>
                  <a:gd name="T2" fmla="*/ 2147483647 w 40"/>
                  <a:gd name="T3" fmla="*/ 0 h 19"/>
                  <a:gd name="T4" fmla="*/ 2147483647 w 40"/>
                  <a:gd name="T5" fmla="*/ 0 h 19"/>
                  <a:gd name="T6" fmla="*/ 2147483647 w 40"/>
                  <a:gd name="T7" fmla="*/ 2147483647 h 19"/>
                  <a:gd name="T8" fmla="*/ 0 w 40"/>
                  <a:gd name="T9" fmla="*/ 2147483647 h 19"/>
                  <a:gd name="T10" fmla="*/ 0 w 40"/>
                  <a:gd name="T11" fmla="*/ 2147483647 h 19"/>
                  <a:gd name="T12" fmla="*/ 0 w 40"/>
                  <a:gd name="T13" fmla="*/ 2147483647 h 19"/>
                  <a:gd name="T14" fmla="*/ 0 w 40"/>
                  <a:gd name="T15" fmla="*/ 2147483647 h 19"/>
                  <a:gd name="T16" fmla="*/ 0 w 40"/>
                  <a:gd name="T17" fmla="*/ 2147483647 h 19"/>
                  <a:gd name="T18" fmla="*/ 0 w 40"/>
                  <a:gd name="T19" fmla="*/ 2147483647 h 19"/>
                  <a:gd name="T20" fmla="*/ 0 w 40"/>
                  <a:gd name="T21" fmla="*/ 2147483647 h 19"/>
                  <a:gd name="T22" fmla="*/ 2147483647 w 40"/>
                  <a:gd name="T23" fmla="*/ 2147483647 h 19"/>
                  <a:gd name="T24" fmla="*/ 2147483647 w 40"/>
                  <a:gd name="T25" fmla="*/ 2147483647 h 19"/>
                  <a:gd name="T26" fmla="*/ 2147483647 w 40"/>
                  <a:gd name="T27" fmla="*/ 2147483647 h 19"/>
                  <a:gd name="T28" fmla="*/ 2147483647 w 40"/>
                  <a:gd name="T29" fmla="*/ 2147483647 h 19"/>
                  <a:gd name="T30" fmla="*/ 2147483647 w 40"/>
                  <a:gd name="T31" fmla="*/ 2147483647 h 19"/>
                  <a:gd name="T32" fmla="*/ 2147483647 w 40"/>
                  <a:gd name="T33" fmla="*/ 2147483647 h 19"/>
                  <a:gd name="T34" fmla="*/ 2147483647 w 40"/>
                  <a:gd name="T35" fmla="*/ 2147483647 h 19"/>
                  <a:gd name="T36" fmla="*/ 2147483647 w 40"/>
                  <a:gd name="T37" fmla="*/ 2147483647 h 19"/>
                  <a:gd name="T38" fmla="*/ 2147483647 w 40"/>
                  <a:gd name="T39" fmla="*/ 2147483647 h 19"/>
                  <a:gd name="T40" fmla="*/ 2147483647 w 40"/>
                  <a:gd name="T41" fmla="*/ 2147483647 h 19"/>
                  <a:gd name="T42" fmla="*/ 2147483647 w 40"/>
                  <a:gd name="T43" fmla="*/ 2147483647 h 19"/>
                  <a:gd name="T44" fmla="*/ 2147483647 w 40"/>
                  <a:gd name="T45" fmla="*/ 2147483647 h 19"/>
                  <a:gd name="T46" fmla="*/ 2147483647 w 40"/>
                  <a:gd name="T47" fmla="*/ 2147483647 h 19"/>
                  <a:gd name="T48" fmla="*/ 2147483647 w 40"/>
                  <a:gd name="T49" fmla="*/ 2147483647 h 19"/>
                  <a:gd name="T50" fmla="*/ 2147483647 w 40"/>
                  <a:gd name="T51" fmla="*/ 2147483647 h 19"/>
                  <a:gd name="T52" fmla="*/ 2147483647 w 40"/>
                  <a:gd name="T53" fmla="*/ 0 h 19"/>
                  <a:gd name="T54" fmla="*/ 2147483647 w 40"/>
                  <a:gd name="T55" fmla="*/ 0 h 19"/>
                  <a:gd name="T56" fmla="*/ 2147483647 w 40"/>
                  <a:gd name="T57" fmla="*/ 0 h 19"/>
                  <a:gd name="T58" fmla="*/ 2147483647 w 4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0"/>
                  <a:gd name="T91" fmla="*/ 0 h 19"/>
                  <a:gd name="T92" fmla="*/ 40 w 4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0" h="19">
                    <a:moveTo>
                      <a:pt x="8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26" y="19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7" y="17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0" y="8"/>
                    </a:lnTo>
                    <a:lnTo>
                      <a:pt x="40" y="5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8" name="Line 889"/>
              <p:cNvSpPr>
                <a:spLocks noChangeShapeType="1"/>
              </p:cNvSpPr>
              <p:nvPr/>
            </p:nvSpPr>
            <p:spPr bwMode="auto">
              <a:xfrm>
                <a:off x="6237288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9" name="Freeform 890"/>
              <p:cNvSpPr>
                <a:spLocks/>
              </p:cNvSpPr>
              <p:nvPr/>
            </p:nvSpPr>
            <p:spPr bwMode="auto">
              <a:xfrm>
                <a:off x="6232525" y="2438401"/>
                <a:ext cx="14288" cy="6350"/>
              </a:xfrm>
              <a:custGeom>
                <a:avLst/>
                <a:gdLst>
                  <a:gd name="T0" fmla="*/ 2147483647 w 43"/>
                  <a:gd name="T1" fmla="*/ 0 h 19"/>
                  <a:gd name="T2" fmla="*/ 2147483647 w 43"/>
                  <a:gd name="T3" fmla="*/ 0 h 19"/>
                  <a:gd name="T4" fmla="*/ 2147483647 w 43"/>
                  <a:gd name="T5" fmla="*/ 0 h 19"/>
                  <a:gd name="T6" fmla="*/ 2147483647 w 43"/>
                  <a:gd name="T7" fmla="*/ 2147483647 h 19"/>
                  <a:gd name="T8" fmla="*/ 2147483647 w 43"/>
                  <a:gd name="T9" fmla="*/ 2147483647 h 19"/>
                  <a:gd name="T10" fmla="*/ 0 w 43"/>
                  <a:gd name="T11" fmla="*/ 2147483647 h 19"/>
                  <a:gd name="T12" fmla="*/ 0 w 43"/>
                  <a:gd name="T13" fmla="*/ 2147483647 h 19"/>
                  <a:gd name="T14" fmla="*/ 0 w 43"/>
                  <a:gd name="T15" fmla="*/ 2147483647 h 19"/>
                  <a:gd name="T16" fmla="*/ 0 w 43"/>
                  <a:gd name="T17" fmla="*/ 2147483647 h 19"/>
                  <a:gd name="T18" fmla="*/ 0 w 43"/>
                  <a:gd name="T19" fmla="*/ 2147483647 h 19"/>
                  <a:gd name="T20" fmla="*/ 2147483647 w 43"/>
                  <a:gd name="T21" fmla="*/ 2147483647 h 19"/>
                  <a:gd name="T22" fmla="*/ 2147483647 w 43"/>
                  <a:gd name="T23" fmla="*/ 2147483647 h 19"/>
                  <a:gd name="T24" fmla="*/ 2147483647 w 43"/>
                  <a:gd name="T25" fmla="*/ 2147483647 h 19"/>
                  <a:gd name="T26" fmla="*/ 2147483647 w 43"/>
                  <a:gd name="T27" fmla="*/ 2147483647 h 19"/>
                  <a:gd name="T28" fmla="*/ 2147483647 w 43"/>
                  <a:gd name="T29" fmla="*/ 2147483647 h 19"/>
                  <a:gd name="T30" fmla="*/ 2147483647 w 43"/>
                  <a:gd name="T31" fmla="*/ 2147483647 h 19"/>
                  <a:gd name="T32" fmla="*/ 2147483647 w 43"/>
                  <a:gd name="T33" fmla="*/ 2147483647 h 19"/>
                  <a:gd name="T34" fmla="*/ 2147483647 w 43"/>
                  <a:gd name="T35" fmla="*/ 2147483647 h 19"/>
                  <a:gd name="T36" fmla="*/ 2147483647 w 43"/>
                  <a:gd name="T37" fmla="*/ 2147483647 h 19"/>
                  <a:gd name="T38" fmla="*/ 2147483647 w 43"/>
                  <a:gd name="T39" fmla="*/ 2147483647 h 19"/>
                  <a:gd name="T40" fmla="*/ 2147483647 w 43"/>
                  <a:gd name="T41" fmla="*/ 2147483647 h 19"/>
                  <a:gd name="T42" fmla="*/ 2147483647 w 43"/>
                  <a:gd name="T43" fmla="*/ 2147483647 h 19"/>
                  <a:gd name="T44" fmla="*/ 2147483647 w 43"/>
                  <a:gd name="T45" fmla="*/ 2147483647 h 19"/>
                  <a:gd name="T46" fmla="*/ 2147483647 w 43"/>
                  <a:gd name="T47" fmla="*/ 2147483647 h 19"/>
                  <a:gd name="T48" fmla="*/ 2147483647 w 43"/>
                  <a:gd name="T49" fmla="*/ 2147483647 h 19"/>
                  <a:gd name="T50" fmla="*/ 2147483647 w 43"/>
                  <a:gd name="T51" fmla="*/ 2147483647 h 19"/>
                  <a:gd name="T52" fmla="*/ 2147483647 w 43"/>
                  <a:gd name="T53" fmla="*/ 0 h 19"/>
                  <a:gd name="T54" fmla="*/ 2147483647 w 43"/>
                  <a:gd name="T55" fmla="*/ 0 h 19"/>
                  <a:gd name="T56" fmla="*/ 2147483647 w 43"/>
                  <a:gd name="T57" fmla="*/ 0 h 19"/>
                  <a:gd name="T58" fmla="*/ 2147483647 w 4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19"/>
                  <a:gd name="T92" fmla="*/ 43 w 4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31" y="19"/>
                    </a:lnTo>
                    <a:lnTo>
                      <a:pt x="37" y="19"/>
                    </a:lnTo>
                    <a:lnTo>
                      <a:pt x="41" y="17"/>
                    </a:lnTo>
                    <a:lnTo>
                      <a:pt x="43" y="17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3" y="8"/>
                    </a:lnTo>
                    <a:lnTo>
                      <a:pt x="43" y="5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0" name="Line 891"/>
              <p:cNvSpPr>
                <a:spLocks noChangeShapeType="1"/>
              </p:cNvSpPr>
              <p:nvPr/>
            </p:nvSpPr>
            <p:spPr bwMode="auto">
              <a:xfrm>
                <a:off x="6243638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1" name="Freeform 892"/>
              <p:cNvSpPr>
                <a:spLocks/>
              </p:cNvSpPr>
              <p:nvPr/>
            </p:nvSpPr>
            <p:spPr bwMode="auto">
              <a:xfrm>
                <a:off x="6240463" y="2438401"/>
                <a:ext cx="11113" cy="6350"/>
              </a:xfrm>
              <a:custGeom>
                <a:avLst/>
                <a:gdLst>
                  <a:gd name="T0" fmla="*/ 2147483647 w 37"/>
                  <a:gd name="T1" fmla="*/ 0 h 19"/>
                  <a:gd name="T2" fmla="*/ 2147483647 w 37"/>
                  <a:gd name="T3" fmla="*/ 0 h 19"/>
                  <a:gd name="T4" fmla="*/ 2147483647 w 37"/>
                  <a:gd name="T5" fmla="*/ 0 h 19"/>
                  <a:gd name="T6" fmla="*/ 2147483647 w 37"/>
                  <a:gd name="T7" fmla="*/ 2147483647 h 19"/>
                  <a:gd name="T8" fmla="*/ 2147483647 w 37"/>
                  <a:gd name="T9" fmla="*/ 2147483647 h 19"/>
                  <a:gd name="T10" fmla="*/ 2147483647 w 37"/>
                  <a:gd name="T11" fmla="*/ 2147483647 h 19"/>
                  <a:gd name="T12" fmla="*/ 0 w 37"/>
                  <a:gd name="T13" fmla="*/ 2147483647 h 19"/>
                  <a:gd name="T14" fmla="*/ 0 w 37"/>
                  <a:gd name="T15" fmla="*/ 2147483647 h 19"/>
                  <a:gd name="T16" fmla="*/ 0 w 37"/>
                  <a:gd name="T17" fmla="*/ 2147483647 h 19"/>
                  <a:gd name="T18" fmla="*/ 2147483647 w 37"/>
                  <a:gd name="T19" fmla="*/ 2147483647 h 19"/>
                  <a:gd name="T20" fmla="*/ 2147483647 w 37"/>
                  <a:gd name="T21" fmla="*/ 2147483647 h 19"/>
                  <a:gd name="T22" fmla="*/ 2147483647 w 37"/>
                  <a:gd name="T23" fmla="*/ 2147483647 h 19"/>
                  <a:gd name="T24" fmla="*/ 2147483647 w 37"/>
                  <a:gd name="T25" fmla="*/ 2147483647 h 19"/>
                  <a:gd name="T26" fmla="*/ 2147483647 w 37"/>
                  <a:gd name="T27" fmla="*/ 2147483647 h 19"/>
                  <a:gd name="T28" fmla="*/ 2147483647 w 37"/>
                  <a:gd name="T29" fmla="*/ 2147483647 h 19"/>
                  <a:gd name="T30" fmla="*/ 2147483647 w 37"/>
                  <a:gd name="T31" fmla="*/ 2147483647 h 19"/>
                  <a:gd name="T32" fmla="*/ 2147483647 w 37"/>
                  <a:gd name="T33" fmla="*/ 2147483647 h 19"/>
                  <a:gd name="T34" fmla="*/ 2147483647 w 37"/>
                  <a:gd name="T35" fmla="*/ 2147483647 h 19"/>
                  <a:gd name="T36" fmla="*/ 2147483647 w 37"/>
                  <a:gd name="T37" fmla="*/ 2147483647 h 19"/>
                  <a:gd name="T38" fmla="*/ 2147483647 w 37"/>
                  <a:gd name="T39" fmla="*/ 2147483647 h 19"/>
                  <a:gd name="T40" fmla="*/ 2147483647 w 37"/>
                  <a:gd name="T41" fmla="*/ 2147483647 h 19"/>
                  <a:gd name="T42" fmla="*/ 2147483647 w 37"/>
                  <a:gd name="T43" fmla="*/ 2147483647 h 19"/>
                  <a:gd name="T44" fmla="*/ 2147483647 w 37"/>
                  <a:gd name="T45" fmla="*/ 2147483647 h 19"/>
                  <a:gd name="T46" fmla="*/ 2147483647 w 37"/>
                  <a:gd name="T47" fmla="*/ 2147483647 h 19"/>
                  <a:gd name="T48" fmla="*/ 2147483647 w 37"/>
                  <a:gd name="T49" fmla="*/ 2147483647 h 19"/>
                  <a:gd name="T50" fmla="*/ 2147483647 w 37"/>
                  <a:gd name="T51" fmla="*/ 2147483647 h 19"/>
                  <a:gd name="T52" fmla="*/ 2147483647 w 37"/>
                  <a:gd name="T53" fmla="*/ 0 h 19"/>
                  <a:gd name="T54" fmla="*/ 2147483647 w 37"/>
                  <a:gd name="T55" fmla="*/ 0 h 19"/>
                  <a:gd name="T56" fmla="*/ 2147483647 w 37"/>
                  <a:gd name="T57" fmla="*/ 0 h 19"/>
                  <a:gd name="T58" fmla="*/ 2147483647 w 37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19"/>
                  <a:gd name="T92" fmla="*/ 37 w 37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23" y="19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5" y="17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8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2" name="Line 893"/>
              <p:cNvSpPr>
                <a:spLocks noChangeShapeType="1"/>
              </p:cNvSpPr>
              <p:nvPr/>
            </p:nvSpPr>
            <p:spPr bwMode="auto">
              <a:xfrm>
                <a:off x="6248400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3" name="Freeform 894"/>
              <p:cNvSpPr>
                <a:spLocks/>
              </p:cNvSpPr>
              <p:nvPr/>
            </p:nvSpPr>
            <p:spPr bwMode="auto">
              <a:xfrm>
                <a:off x="6246813" y="2438401"/>
                <a:ext cx="11113" cy="6350"/>
              </a:xfrm>
              <a:custGeom>
                <a:avLst/>
                <a:gdLst>
                  <a:gd name="T0" fmla="*/ 2147483647 w 39"/>
                  <a:gd name="T1" fmla="*/ 0 h 19"/>
                  <a:gd name="T2" fmla="*/ 2147483647 w 39"/>
                  <a:gd name="T3" fmla="*/ 0 h 19"/>
                  <a:gd name="T4" fmla="*/ 2147483647 w 39"/>
                  <a:gd name="T5" fmla="*/ 0 h 19"/>
                  <a:gd name="T6" fmla="*/ 2147483647 w 39"/>
                  <a:gd name="T7" fmla="*/ 2147483647 h 19"/>
                  <a:gd name="T8" fmla="*/ 0 w 39"/>
                  <a:gd name="T9" fmla="*/ 2147483647 h 19"/>
                  <a:gd name="T10" fmla="*/ 0 w 39"/>
                  <a:gd name="T11" fmla="*/ 2147483647 h 19"/>
                  <a:gd name="T12" fmla="*/ 0 w 39"/>
                  <a:gd name="T13" fmla="*/ 2147483647 h 19"/>
                  <a:gd name="T14" fmla="*/ 0 w 39"/>
                  <a:gd name="T15" fmla="*/ 2147483647 h 19"/>
                  <a:gd name="T16" fmla="*/ 0 w 39"/>
                  <a:gd name="T17" fmla="*/ 2147483647 h 19"/>
                  <a:gd name="T18" fmla="*/ 0 w 39"/>
                  <a:gd name="T19" fmla="*/ 2147483647 h 19"/>
                  <a:gd name="T20" fmla="*/ 0 w 39"/>
                  <a:gd name="T21" fmla="*/ 2147483647 h 19"/>
                  <a:gd name="T22" fmla="*/ 2147483647 w 39"/>
                  <a:gd name="T23" fmla="*/ 2147483647 h 19"/>
                  <a:gd name="T24" fmla="*/ 2147483647 w 39"/>
                  <a:gd name="T25" fmla="*/ 2147483647 h 19"/>
                  <a:gd name="T26" fmla="*/ 2147483647 w 39"/>
                  <a:gd name="T27" fmla="*/ 2147483647 h 19"/>
                  <a:gd name="T28" fmla="*/ 2147483647 w 39"/>
                  <a:gd name="T29" fmla="*/ 2147483647 h 19"/>
                  <a:gd name="T30" fmla="*/ 2147483647 w 39"/>
                  <a:gd name="T31" fmla="*/ 2147483647 h 19"/>
                  <a:gd name="T32" fmla="*/ 2147483647 w 39"/>
                  <a:gd name="T33" fmla="*/ 2147483647 h 19"/>
                  <a:gd name="T34" fmla="*/ 2147483647 w 39"/>
                  <a:gd name="T35" fmla="*/ 2147483647 h 19"/>
                  <a:gd name="T36" fmla="*/ 2147483647 w 39"/>
                  <a:gd name="T37" fmla="*/ 2147483647 h 19"/>
                  <a:gd name="T38" fmla="*/ 2147483647 w 39"/>
                  <a:gd name="T39" fmla="*/ 2147483647 h 19"/>
                  <a:gd name="T40" fmla="*/ 2147483647 w 39"/>
                  <a:gd name="T41" fmla="*/ 2147483647 h 19"/>
                  <a:gd name="T42" fmla="*/ 2147483647 w 39"/>
                  <a:gd name="T43" fmla="*/ 2147483647 h 19"/>
                  <a:gd name="T44" fmla="*/ 2147483647 w 39"/>
                  <a:gd name="T45" fmla="*/ 2147483647 h 19"/>
                  <a:gd name="T46" fmla="*/ 2147483647 w 39"/>
                  <a:gd name="T47" fmla="*/ 2147483647 h 19"/>
                  <a:gd name="T48" fmla="*/ 2147483647 w 39"/>
                  <a:gd name="T49" fmla="*/ 2147483647 h 19"/>
                  <a:gd name="T50" fmla="*/ 2147483647 w 39"/>
                  <a:gd name="T51" fmla="*/ 2147483647 h 19"/>
                  <a:gd name="T52" fmla="*/ 2147483647 w 39"/>
                  <a:gd name="T53" fmla="*/ 0 h 19"/>
                  <a:gd name="T54" fmla="*/ 2147483647 w 39"/>
                  <a:gd name="T55" fmla="*/ 0 h 19"/>
                  <a:gd name="T56" fmla="*/ 2147483647 w 39"/>
                  <a:gd name="T57" fmla="*/ 0 h 19"/>
                  <a:gd name="T58" fmla="*/ 2147483647 w 39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9"/>
                  <a:gd name="T91" fmla="*/ 0 h 19"/>
                  <a:gd name="T92" fmla="*/ 39 w 39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9" h="19">
                    <a:moveTo>
                      <a:pt x="8" y="0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25" y="19"/>
                    </a:lnTo>
                    <a:lnTo>
                      <a:pt x="33" y="19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9" y="17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9" y="8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4" name="Line 895"/>
              <p:cNvSpPr>
                <a:spLocks noChangeShapeType="1"/>
              </p:cNvSpPr>
              <p:nvPr/>
            </p:nvSpPr>
            <p:spPr bwMode="auto">
              <a:xfrm>
                <a:off x="6256338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5" name="Freeform 896"/>
              <p:cNvSpPr>
                <a:spLocks/>
              </p:cNvSpPr>
              <p:nvPr/>
            </p:nvSpPr>
            <p:spPr bwMode="auto">
              <a:xfrm>
                <a:off x="6251575" y="2438401"/>
                <a:ext cx="11113" cy="6350"/>
              </a:xfrm>
              <a:custGeom>
                <a:avLst/>
                <a:gdLst>
                  <a:gd name="T0" fmla="*/ 2147483647 w 35"/>
                  <a:gd name="T1" fmla="*/ 0 h 19"/>
                  <a:gd name="T2" fmla="*/ 2147483647 w 35"/>
                  <a:gd name="T3" fmla="*/ 0 h 19"/>
                  <a:gd name="T4" fmla="*/ 2147483647 w 35"/>
                  <a:gd name="T5" fmla="*/ 0 h 19"/>
                  <a:gd name="T6" fmla="*/ 2147483647 w 35"/>
                  <a:gd name="T7" fmla="*/ 2147483647 h 19"/>
                  <a:gd name="T8" fmla="*/ 2147483647 w 35"/>
                  <a:gd name="T9" fmla="*/ 2147483647 h 19"/>
                  <a:gd name="T10" fmla="*/ 2147483647 w 35"/>
                  <a:gd name="T11" fmla="*/ 2147483647 h 19"/>
                  <a:gd name="T12" fmla="*/ 2147483647 w 35"/>
                  <a:gd name="T13" fmla="*/ 2147483647 h 19"/>
                  <a:gd name="T14" fmla="*/ 0 w 35"/>
                  <a:gd name="T15" fmla="*/ 2147483647 h 19"/>
                  <a:gd name="T16" fmla="*/ 2147483647 w 35"/>
                  <a:gd name="T17" fmla="*/ 2147483647 h 19"/>
                  <a:gd name="T18" fmla="*/ 2147483647 w 35"/>
                  <a:gd name="T19" fmla="*/ 2147483647 h 19"/>
                  <a:gd name="T20" fmla="*/ 2147483647 w 35"/>
                  <a:gd name="T21" fmla="*/ 2147483647 h 19"/>
                  <a:gd name="T22" fmla="*/ 2147483647 w 35"/>
                  <a:gd name="T23" fmla="*/ 2147483647 h 19"/>
                  <a:gd name="T24" fmla="*/ 2147483647 w 35"/>
                  <a:gd name="T25" fmla="*/ 2147483647 h 19"/>
                  <a:gd name="T26" fmla="*/ 2147483647 w 35"/>
                  <a:gd name="T27" fmla="*/ 2147483647 h 19"/>
                  <a:gd name="T28" fmla="*/ 2147483647 w 35"/>
                  <a:gd name="T29" fmla="*/ 2147483647 h 19"/>
                  <a:gd name="T30" fmla="*/ 2147483647 w 35"/>
                  <a:gd name="T31" fmla="*/ 2147483647 h 19"/>
                  <a:gd name="T32" fmla="*/ 2147483647 w 35"/>
                  <a:gd name="T33" fmla="*/ 2147483647 h 19"/>
                  <a:gd name="T34" fmla="*/ 2147483647 w 35"/>
                  <a:gd name="T35" fmla="*/ 2147483647 h 19"/>
                  <a:gd name="T36" fmla="*/ 2147483647 w 35"/>
                  <a:gd name="T37" fmla="*/ 2147483647 h 19"/>
                  <a:gd name="T38" fmla="*/ 2147483647 w 35"/>
                  <a:gd name="T39" fmla="*/ 2147483647 h 19"/>
                  <a:gd name="T40" fmla="*/ 2147483647 w 35"/>
                  <a:gd name="T41" fmla="*/ 2147483647 h 19"/>
                  <a:gd name="T42" fmla="*/ 2147483647 w 35"/>
                  <a:gd name="T43" fmla="*/ 2147483647 h 19"/>
                  <a:gd name="T44" fmla="*/ 2147483647 w 35"/>
                  <a:gd name="T45" fmla="*/ 2147483647 h 19"/>
                  <a:gd name="T46" fmla="*/ 2147483647 w 35"/>
                  <a:gd name="T47" fmla="*/ 2147483647 h 19"/>
                  <a:gd name="T48" fmla="*/ 2147483647 w 35"/>
                  <a:gd name="T49" fmla="*/ 2147483647 h 19"/>
                  <a:gd name="T50" fmla="*/ 2147483647 w 35"/>
                  <a:gd name="T51" fmla="*/ 2147483647 h 19"/>
                  <a:gd name="T52" fmla="*/ 2147483647 w 35"/>
                  <a:gd name="T53" fmla="*/ 0 h 19"/>
                  <a:gd name="T54" fmla="*/ 2147483647 w 35"/>
                  <a:gd name="T55" fmla="*/ 0 h 19"/>
                  <a:gd name="T56" fmla="*/ 2147483647 w 35"/>
                  <a:gd name="T57" fmla="*/ 0 h 19"/>
                  <a:gd name="T58" fmla="*/ 2147483647 w 3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19"/>
                  <a:gd name="T92" fmla="*/ 35 w 3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20" y="19"/>
                    </a:lnTo>
                    <a:lnTo>
                      <a:pt x="26" y="19"/>
                    </a:lnTo>
                    <a:lnTo>
                      <a:pt x="29" y="19"/>
                    </a:lnTo>
                    <a:lnTo>
                      <a:pt x="32" y="17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5" y="5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6" name="Line 897"/>
              <p:cNvSpPr>
                <a:spLocks noChangeShapeType="1"/>
              </p:cNvSpPr>
              <p:nvPr/>
            </p:nvSpPr>
            <p:spPr bwMode="auto">
              <a:xfrm>
                <a:off x="6259513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7" name="Freeform 898"/>
              <p:cNvSpPr>
                <a:spLocks/>
              </p:cNvSpPr>
              <p:nvPr/>
            </p:nvSpPr>
            <p:spPr bwMode="auto">
              <a:xfrm>
                <a:off x="6256338" y="2438401"/>
                <a:ext cx="15875" cy="6350"/>
              </a:xfrm>
              <a:custGeom>
                <a:avLst/>
                <a:gdLst>
                  <a:gd name="T0" fmla="*/ 2147483647 w 50"/>
                  <a:gd name="T1" fmla="*/ 0 h 19"/>
                  <a:gd name="T2" fmla="*/ 2147483647 w 50"/>
                  <a:gd name="T3" fmla="*/ 0 h 19"/>
                  <a:gd name="T4" fmla="*/ 2147483647 w 50"/>
                  <a:gd name="T5" fmla="*/ 0 h 19"/>
                  <a:gd name="T6" fmla="*/ 2147483647 w 50"/>
                  <a:gd name="T7" fmla="*/ 2147483647 h 19"/>
                  <a:gd name="T8" fmla="*/ 2147483647 w 50"/>
                  <a:gd name="T9" fmla="*/ 2147483647 h 19"/>
                  <a:gd name="T10" fmla="*/ 0 w 50"/>
                  <a:gd name="T11" fmla="*/ 2147483647 h 19"/>
                  <a:gd name="T12" fmla="*/ 0 w 50"/>
                  <a:gd name="T13" fmla="*/ 2147483647 h 19"/>
                  <a:gd name="T14" fmla="*/ 0 w 50"/>
                  <a:gd name="T15" fmla="*/ 2147483647 h 19"/>
                  <a:gd name="T16" fmla="*/ 0 w 50"/>
                  <a:gd name="T17" fmla="*/ 2147483647 h 19"/>
                  <a:gd name="T18" fmla="*/ 0 w 50"/>
                  <a:gd name="T19" fmla="*/ 2147483647 h 19"/>
                  <a:gd name="T20" fmla="*/ 2147483647 w 50"/>
                  <a:gd name="T21" fmla="*/ 2147483647 h 19"/>
                  <a:gd name="T22" fmla="*/ 2147483647 w 50"/>
                  <a:gd name="T23" fmla="*/ 2147483647 h 19"/>
                  <a:gd name="T24" fmla="*/ 2147483647 w 50"/>
                  <a:gd name="T25" fmla="*/ 2147483647 h 19"/>
                  <a:gd name="T26" fmla="*/ 2147483647 w 50"/>
                  <a:gd name="T27" fmla="*/ 2147483647 h 19"/>
                  <a:gd name="T28" fmla="*/ 2147483647 w 50"/>
                  <a:gd name="T29" fmla="*/ 2147483647 h 19"/>
                  <a:gd name="T30" fmla="*/ 2147483647 w 50"/>
                  <a:gd name="T31" fmla="*/ 2147483647 h 19"/>
                  <a:gd name="T32" fmla="*/ 2147483647 w 50"/>
                  <a:gd name="T33" fmla="*/ 2147483647 h 19"/>
                  <a:gd name="T34" fmla="*/ 2147483647 w 50"/>
                  <a:gd name="T35" fmla="*/ 2147483647 h 19"/>
                  <a:gd name="T36" fmla="*/ 2147483647 w 50"/>
                  <a:gd name="T37" fmla="*/ 2147483647 h 19"/>
                  <a:gd name="T38" fmla="*/ 2147483647 w 50"/>
                  <a:gd name="T39" fmla="*/ 2147483647 h 19"/>
                  <a:gd name="T40" fmla="*/ 2147483647 w 50"/>
                  <a:gd name="T41" fmla="*/ 2147483647 h 19"/>
                  <a:gd name="T42" fmla="*/ 2147483647 w 50"/>
                  <a:gd name="T43" fmla="*/ 2147483647 h 19"/>
                  <a:gd name="T44" fmla="*/ 2147483647 w 50"/>
                  <a:gd name="T45" fmla="*/ 2147483647 h 19"/>
                  <a:gd name="T46" fmla="*/ 2147483647 w 50"/>
                  <a:gd name="T47" fmla="*/ 2147483647 h 19"/>
                  <a:gd name="T48" fmla="*/ 2147483647 w 50"/>
                  <a:gd name="T49" fmla="*/ 2147483647 h 19"/>
                  <a:gd name="T50" fmla="*/ 2147483647 w 50"/>
                  <a:gd name="T51" fmla="*/ 2147483647 h 19"/>
                  <a:gd name="T52" fmla="*/ 2147483647 w 50"/>
                  <a:gd name="T53" fmla="*/ 0 h 19"/>
                  <a:gd name="T54" fmla="*/ 2147483647 w 50"/>
                  <a:gd name="T55" fmla="*/ 0 h 19"/>
                  <a:gd name="T56" fmla="*/ 2147483647 w 50"/>
                  <a:gd name="T57" fmla="*/ 0 h 19"/>
                  <a:gd name="T58" fmla="*/ 2147483647 w 5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19"/>
                  <a:gd name="T92" fmla="*/ 50 w 5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19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4" y="19"/>
                    </a:lnTo>
                    <a:lnTo>
                      <a:pt x="47" y="17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50" y="8"/>
                    </a:lnTo>
                    <a:lnTo>
                      <a:pt x="50" y="5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8" name="Line 899"/>
              <p:cNvSpPr>
                <a:spLocks noChangeShapeType="1"/>
              </p:cNvSpPr>
              <p:nvPr/>
            </p:nvSpPr>
            <p:spPr bwMode="auto">
              <a:xfrm>
                <a:off x="6269038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9" name="Freeform 900"/>
              <p:cNvSpPr>
                <a:spLocks/>
              </p:cNvSpPr>
              <p:nvPr/>
            </p:nvSpPr>
            <p:spPr bwMode="auto">
              <a:xfrm>
                <a:off x="6265863" y="2438401"/>
                <a:ext cx="11113" cy="6350"/>
              </a:xfrm>
              <a:custGeom>
                <a:avLst/>
                <a:gdLst>
                  <a:gd name="T0" fmla="*/ 2147483647 w 33"/>
                  <a:gd name="T1" fmla="*/ 0 h 19"/>
                  <a:gd name="T2" fmla="*/ 2147483647 w 33"/>
                  <a:gd name="T3" fmla="*/ 0 h 19"/>
                  <a:gd name="T4" fmla="*/ 2147483647 w 33"/>
                  <a:gd name="T5" fmla="*/ 0 h 19"/>
                  <a:gd name="T6" fmla="*/ 2147483647 w 33"/>
                  <a:gd name="T7" fmla="*/ 2147483647 h 19"/>
                  <a:gd name="T8" fmla="*/ 2147483647 w 33"/>
                  <a:gd name="T9" fmla="*/ 2147483647 h 19"/>
                  <a:gd name="T10" fmla="*/ 0 w 33"/>
                  <a:gd name="T11" fmla="*/ 2147483647 h 19"/>
                  <a:gd name="T12" fmla="*/ 0 w 33"/>
                  <a:gd name="T13" fmla="*/ 2147483647 h 19"/>
                  <a:gd name="T14" fmla="*/ 0 w 33"/>
                  <a:gd name="T15" fmla="*/ 2147483647 h 19"/>
                  <a:gd name="T16" fmla="*/ 0 w 33"/>
                  <a:gd name="T17" fmla="*/ 2147483647 h 19"/>
                  <a:gd name="T18" fmla="*/ 0 w 33"/>
                  <a:gd name="T19" fmla="*/ 2147483647 h 19"/>
                  <a:gd name="T20" fmla="*/ 2147483647 w 33"/>
                  <a:gd name="T21" fmla="*/ 2147483647 h 19"/>
                  <a:gd name="T22" fmla="*/ 2147483647 w 33"/>
                  <a:gd name="T23" fmla="*/ 2147483647 h 19"/>
                  <a:gd name="T24" fmla="*/ 2147483647 w 33"/>
                  <a:gd name="T25" fmla="*/ 2147483647 h 19"/>
                  <a:gd name="T26" fmla="*/ 2147483647 w 33"/>
                  <a:gd name="T27" fmla="*/ 2147483647 h 19"/>
                  <a:gd name="T28" fmla="*/ 2147483647 w 33"/>
                  <a:gd name="T29" fmla="*/ 2147483647 h 19"/>
                  <a:gd name="T30" fmla="*/ 2147483647 w 33"/>
                  <a:gd name="T31" fmla="*/ 2147483647 h 19"/>
                  <a:gd name="T32" fmla="*/ 2147483647 w 33"/>
                  <a:gd name="T33" fmla="*/ 2147483647 h 19"/>
                  <a:gd name="T34" fmla="*/ 2147483647 w 33"/>
                  <a:gd name="T35" fmla="*/ 2147483647 h 19"/>
                  <a:gd name="T36" fmla="*/ 2147483647 w 33"/>
                  <a:gd name="T37" fmla="*/ 2147483647 h 19"/>
                  <a:gd name="T38" fmla="*/ 2147483647 w 33"/>
                  <a:gd name="T39" fmla="*/ 2147483647 h 19"/>
                  <a:gd name="T40" fmla="*/ 2147483647 w 33"/>
                  <a:gd name="T41" fmla="*/ 2147483647 h 19"/>
                  <a:gd name="T42" fmla="*/ 2147483647 w 33"/>
                  <a:gd name="T43" fmla="*/ 2147483647 h 19"/>
                  <a:gd name="T44" fmla="*/ 2147483647 w 33"/>
                  <a:gd name="T45" fmla="*/ 2147483647 h 19"/>
                  <a:gd name="T46" fmla="*/ 2147483647 w 33"/>
                  <a:gd name="T47" fmla="*/ 2147483647 h 19"/>
                  <a:gd name="T48" fmla="*/ 2147483647 w 33"/>
                  <a:gd name="T49" fmla="*/ 2147483647 h 19"/>
                  <a:gd name="T50" fmla="*/ 2147483647 w 33"/>
                  <a:gd name="T51" fmla="*/ 2147483647 h 19"/>
                  <a:gd name="T52" fmla="*/ 2147483647 w 33"/>
                  <a:gd name="T53" fmla="*/ 0 h 19"/>
                  <a:gd name="T54" fmla="*/ 2147483647 w 33"/>
                  <a:gd name="T55" fmla="*/ 0 h 19"/>
                  <a:gd name="T56" fmla="*/ 2147483647 w 33"/>
                  <a:gd name="T57" fmla="*/ 0 h 19"/>
                  <a:gd name="T58" fmla="*/ 2147483647 w 3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19"/>
                  <a:gd name="T92" fmla="*/ 33 w 3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19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18" y="19"/>
                    </a:lnTo>
                    <a:lnTo>
                      <a:pt x="23" y="19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33" y="11"/>
                    </a:lnTo>
                    <a:lnTo>
                      <a:pt x="33" y="8"/>
                    </a:lnTo>
                    <a:lnTo>
                      <a:pt x="29" y="5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0" name="Line 901"/>
              <p:cNvSpPr>
                <a:spLocks noChangeShapeType="1"/>
              </p:cNvSpPr>
              <p:nvPr/>
            </p:nvSpPr>
            <p:spPr bwMode="auto">
              <a:xfrm>
                <a:off x="6272213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1" name="Freeform 902"/>
              <p:cNvSpPr>
                <a:spLocks/>
              </p:cNvSpPr>
              <p:nvPr/>
            </p:nvSpPr>
            <p:spPr bwMode="auto">
              <a:xfrm>
                <a:off x="6269038" y="2438401"/>
                <a:ext cx="11113" cy="6350"/>
              </a:xfrm>
              <a:custGeom>
                <a:avLst/>
                <a:gdLst>
                  <a:gd name="T0" fmla="*/ 2147483647 w 31"/>
                  <a:gd name="T1" fmla="*/ 0 h 19"/>
                  <a:gd name="T2" fmla="*/ 2147483647 w 31"/>
                  <a:gd name="T3" fmla="*/ 0 h 19"/>
                  <a:gd name="T4" fmla="*/ 2147483647 w 31"/>
                  <a:gd name="T5" fmla="*/ 0 h 19"/>
                  <a:gd name="T6" fmla="*/ 2147483647 w 31"/>
                  <a:gd name="T7" fmla="*/ 2147483647 h 19"/>
                  <a:gd name="T8" fmla="*/ 0 w 31"/>
                  <a:gd name="T9" fmla="*/ 2147483647 h 19"/>
                  <a:gd name="T10" fmla="*/ 0 w 31"/>
                  <a:gd name="T11" fmla="*/ 2147483647 h 19"/>
                  <a:gd name="T12" fmla="*/ 0 w 31"/>
                  <a:gd name="T13" fmla="*/ 2147483647 h 19"/>
                  <a:gd name="T14" fmla="*/ 0 w 31"/>
                  <a:gd name="T15" fmla="*/ 2147483647 h 19"/>
                  <a:gd name="T16" fmla="*/ 0 w 31"/>
                  <a:gd name="T17" fmla="*/ 2147483647 h 19"/>
                  <a:gd name="T18" fmla="*/ 0 w 31"/>
                  <a:gd name="T19" fmla="*/ 2147483647 h 19"/>
                  <a:gd name="T20" fmla="*/ 0 w 31"/>
                  <a:gd name="T21" fmla="*/ 2147483647 h 19"/>
                  <a:gd name="T22" fmla="*/ 2147483647 w 31"/>
                  <a:gd name="T23" fmla="*/ 2147483647 h 19"/>
                  <a:gd name="T24" fmla="*/ 2147483647 w 31"/>
                  <a:gd name="T25" fmla="*/ 2147483647 h 19"/>
                  <a:gd name="T26" fmla="*/ 2147483647 w 31"/>
                  <a:gd name="T27" fmla="*/ 2147483647 h 19"/>
                  <a:gd name="T28" fmla="*/ 2147483647 w 31"/>
                  <a:gd name="T29" fmla="*/ 2147483647 h 19"/>
                  <a:gd name="T30" fmla="*/ 2147483647 w 31"/>
                  <a:gd name="T31" fmla="*/ 2147483647 h 19"/>
                  <a:gd name="T32" fmla="*/ 2147483647 w 31"/>
                  <a:gd name="T33" fmla="*/ 2147483647 h 19"/>
                  <a:gd name="T34" fmla="*/ 2147483647 w 31"/>
                  <a:gd name="T35" fmla="*/ 2147483647 h 19"/>
                  <a:gd name="T36" fmla="*/ 2147483647 w 31"/>
                  <a:gd name="T37" fmla="*/ 2147483647 h 19"/>
                  <a:gd name="T38" fmla="*/ 2147483647 w 31"/>
                  <a:gd name="T39" fmla="*/ 2147483647 h 19"/>
                  <a:gd name="T40" fmla="*/ 2147483647 w 31"/>
                  <a:gd name="T41" fmla="*/ 2147483647 h 19"/>
                  <a:gd name="T42" fmla="*/ 2147483647 w 31"/>
                  <a:gd name="T43" fmla="*/ 2147483647 h 19"/>
                  <a:gd name="T44" fmla="*/ 2147483647 w 31"/>
                  <a:gd name="T45" fmla="*/ 2147483647 h 19"/>
                  <a:gd name="T46" fmla="*/ 2147483647 w 31"/>
                  <a:gd name="T47" fmla="*/ 2147483647 h 19"/>
                  <a:gd name="T48" fmla="*/ 2147483647 w 31"/>
                  <a:gd name="T49" fmla="*/ 2147483647 h 19"/>
                  <a:gd name="T50" fmla="*/ 2147483647 w 31"/>
                  <a:gd name="T51" fmla="*/ 2147483647 h 19"/>
                  <a:gd name="T52" fmla="*/ 2147483647 w 31"/>
                  <a:gd name="T53" fmla="*/ 0 h 19"/>
                  <a:gd name="T54" fmla="*/ 2147483647 w 31"/>
                  <a:gd name="T55" fmla="*/ 0 h 19"/>
                  <a:gd name="T56" fmla="*/ 2147483647 w 31"/>
                  <a:gd name="T57" fmla="*/ 0 h 19"/>
                  <a:gd name="T58" fmla="*/ 2147483647 w 3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19"/>
                  <a:gd name="T92" fmla="*/ 31 w 3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19">
                    <a:moveTo>
                      <a:pt x="9" y="0"/>
                    </a:moveTo>
                    <a:lnTo>
                      <a:pt x="6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15" y="19"/>
                    </a:lnTo>
                    <a:lnTo>
                      <a:pt x="23" y="19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31" y="8"/>
                    </a:lnTo>
                    <a:lnTo>
                      <a:pt x="29" y="8"/>
                    </a:lnTo>
                    <a:lnTo>
                      <a:pt x="29" y="5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2" name="Line 903"/>
              <p:cNvSpPr>
                <a:spLocks noChangeShapeType="1"/>
              </p:cNvSpPr>
              <p:nvPr/>
            </p:nvSpPr>
            <p:spPr bwMode="auto">
              <a:xfrm>
                <a:off x="6276975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3" name="Freeform 904"/>
              <p:cNvSpPr>
                <a:spLocks/>
              </p:cNvSpPr>
              <p:nvPr/>
            </p:nvSpPr>
            <p:spPr bwMode="auto">
              <a:xfrm>
                <a:off x="6272213" y="2438401"/>
                <a:ext cx="7938" cy="6350"/>
              </a:xfrm>
              <a:custGeom>
                <a:avLst/>
                <a:gdLst>
                  <a:gd name="T0" fmla="*/ 2147483647 w 22"/>
                  <a:gd name="T1" fmla="*/ 0 h 19"/>
                  <a:gd name="T2" fmla="*/ 2147483647 w 22"/>
                  <a:gd name="T3" fmla="*/ 0 h 19"/>
                  <a:gd name="T4" fmla="*/ 2147483647 w 22"/>
                  <a:gd name="T5" fmla="*/ 0 h 19"/>
                  <a:gd name="T6" fmla="*/ 2147483647 w 22"/>
                  <a:gd name="T7" fmla="*/ 2147483647 h 19"/>
                  <a:gd name="T8" fmla="*/ 2147483647 w 22"/>
                  <a:gd name="T9" fmla="*/ 2147483647 h 19"/>
                  <a:gd name="T10" fmla="*/ 2147483647 w 22"/>
                  <a:gd name="T11" fmla="*/ 2147483647 h 19"/>
                  <a:gd name="T12" fmla="*/ 2147483647 w 22"/>
                  <a:gd name="T13" fmla="*/ 2147483647 h 19"/>
                  <a:gd name="T14" fmla="*/ 0 w 22"/>
                  <a:gd name="T15" fmla="*/ 2147483647 h 19"/>
                  <a:gd name="T16" fmla="*/ 2147483647 w 22"/>
                  <a:gd name="T17" fmla="*/ 2147483647 h 19"/>
                  <a:gd name="T18" fmla="*/ 2147483647 w 22"/>
                  <a:gd name="T19" fmla="*/ 2147483647 h 19"/>
                  <a:gd name="T20" fmla="*/ 2147483647 w 22"/>
                  <a:gd name="T21" fmla="*/ 2147483647 h 19"/>
                  <a:gd name="T22" fmla="*/ 2147483647 w 22"/>
                  <a:gd name="T23" fmla="*/ 2147483647 h 19"/>
                  <a:gd name="T24" fmla="*/ 2147483647 w 22"/>
                  <a:gd name="T25" fmla="*/ 2147483647 h 19"/>
                  <a:gd name="T26" fmla="*/ 2147483647 w 22"/>
                  <a:gd name="T27" fmla="*/ 2147483647 h 19"/>
                  <a:gd name="T28" fmla="*/ 2147483647 w 22"/>
                  <a:gd name="T29" fmla="*/ 2147483647 h 19"/>
                  <a:gd name="T30" fmla="*/ 2147483647 w 22"/>
                  <a:gd name="T31" fmla="*/ 2147483647 h 19"/>
                  <a:gd name="T32" fmla="*/ 2147483647 w 22"/>
                  <a:gd name="T33" fmla="*/ 2147483647 h 19"/>
                  <a:gd name="T34" fmla="*/ 2147483647 w 22"/>
                  <a:gd name="T35" fmla="*/ 2147483647 h 19"/>
                  <a:gd name="T36" fmla="*/ 2147483647 w 22"/>
                  <a:gd name="T37" fmla="*/ 2147483647 h 19"/>
                  <a:gd name="T38" fmla="*/ 2147483647 w 22"/>
                  <a:gd name="T39" fmla="*/ 2147483647 h 19"/>
                  <a:gd name="T40" fmla="*/ 2147483647 w 22"/>
                  <a:gd name="T41" fmla="*/ 2147483647 h 19"/>
                  <a:gd name="T42" fmla="*/ 2147483647 w 22"/>
                  <a:gd name="T43" fmla="*/ 2147483647 h 19"/>
                  <a:gd name="T44" fmla="*/ 2147483647 w 22"/>
                  <a:gd name="T45" fmla="*/ 2147483647 h 19"/>
                  <a:gd name="T46" fmla="*/ 2147483647 w 22"/>
                  <a:gd name="T47" fmla="*/ 2147483647 h 19"/>
                  <a:gd name="T48" fmla="*/ 2147483647 w 22"/>
                  <a:gd name="T49" fmla="*/ 2147483647 h 19"/>
                  <a:gd name="T50" fmla="*/ 2147483647 w 22"/>
                  <a:gd name="T51" fmla="*/ 2147483647 h 19"/>
                  <a:gd name="T52" fmla="*/ 2147483647 w 22"/>
                  <a:gd name="T53" fmla="*/ 0 h 19"/>
                  <a:gd name="T54" fmla="*/ 2147483647 w 22"/>
                  <a:gd name="T55" fmla="*/ 0 h 19"/>
                  <a:gd name="T56" fmla="*/ 2147483647 w 22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2"/>
                  <a:gd name="T88" fmla="*/ 0 h 19"/>
                  <a:gd name="T89" fmla="*/ 22 w 22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2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8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4" name="Line 905"/>
              <p:cNvSpPr>
                <a:spLocks noChangeShapeType="1"/>
              </p:cNvSpPr>
              <p:nvPr/>
            </p:nvSpPr>
            <p:spPr bwMode="auto">
              <a:xfrm>
                <a:off x="6276975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5" name="Freeform 906"/>
              <p:cNvSpPr>
                <a:spLocks/>
              </p:cNvSpPr>
              <p:nvPr/>
            </p:nvSpPr>
            <p:spPr bwMode="auto">
              <a:xfrm>
                <a:off x="6273800" y="2438401"/>
                <a:ext cx="9525" cy="6350"/>
              </a:xfrm>
              <a:custGeom>
                <a:avLst/>
                <a:gdLst>
                  <a:gd name="T0" fmla="*/ 2147483647 w 32"/>
                  <a:gd name="T1" fmla="*/ 0 h 19"/>
                  <a:gd name="T2" fmla="*/ 2147483647 w 32"/>
                  <a:gd name="T3" fmla="*/ 0 h 19"/>
                  <a:gd name="T4" fmla="*/ 2147483647 w 32"/>
                  <a:gd name="T5" fmla="*/ 0 h 19"/>
                  <a:gd name="T6" fmla="*/ 2147483647 w 32"/>
                  <a:gd name="T7" fmla="*/ 2147483647 h 19"/>
                  <a:gd name="T8" fmla="*/ 2147483647 w 32"/>
                  <a:gd name="T9" fmla="*/ 2147483647 h 19"/>
                  <a:gd name="T10" fmla="*/ 0 w 32"/>
                  <a:gd name="T11" fmla="*/ 2147483647 h 19"/>
                  <a:gd name="T12" fmla="*/ 0 w 32"/>
                  <a:gd name="T13" fmla="*/ 2147483647 h 19"/>
                  <a:gd name="T14" fmla="*/ 0 w 32"/>
                  <a:gd name="T15" fmla="*/ 2147483647 h 19"/>
                  <a:gd name="T16" fmla="*/ 0 w 32"/>
                  <a:gd name="T17" fmla="*/ 2147483647 h 19"/>
                  <a:gd name="T18" fmla="*/ 0 w 32"/>
                  <a:gd name="T19" fmla="*/ 2147483647 h 19"/>
                  <a:gd name="T20" fmla="*/ 2147483647 w 32"/>
                  <a:gd name="T21" fmla="*/ 2147483647 h 19"/>
                  <a:gd name="T22" fmla="*/ 2147483647 w 32"/>
                  <a:gd name="T23" fmla="*/ 2147483647 h 19"/>
                  <a:gd name="T24" fmla="*/ 2147483647 w 32"/>
                  <a:gd name="T25" fmla="*/ 2147483647 h 19"/>
                  <a:gd name="T26" fmla="*/ 2147483647 w 32"/>
                  <a:gd name="T27" fmla="*/ 2147483647 h 19"/>
                  <a:gd name="T28" fmla="*/ 2147483647 w 32"/>
                  <a:gd name="T29" fmla="*/ 2147483647 h 19"/>
                  <a:gd name="T30" fmla="*/ 2147483647 w 32"/>
                  <a:gd name="T31" fmla="*/ 2147483647 h 19"/>
                  <a:gd name="T32" fmla="*/ 2147483647 w 32"/>
                  <a:gd name="T33" fmla="*/ 2147483647 h 19"/>
                  <a:gd name="T34" fmla="*/ 2147483647 w 32"/>
                  <a:gd name="T35" fmla="*/ 2147483647 h 19"/>
                  <a:gd name="T36" fmla="*/ 2147483647 w 32"/>
                  <a:gd name="T37" fmla="*/ 2147483647 h 19"/>
                  <a:gd name="T38" fmla="*/ 2147483647 w 32"/>
                  <a:gd name="T39" fmla="*/ 2147483647 h 19"/>
                  <a:gd name="T40" fmla="*/ 2147483647 w 32"/>
                  <a:gd name="T41" fmla="*/ 2147483647 h 19"/>
                  <a:gd name="T42" fmla="*/ 2147483647 w 32"/>
                  <a:gd name="T43" fmla="*/ 2147483647 h 19"/>
                  <a:gd name="T44" fmla="*/ 2147483647 w 32"/>
                  <a:gd name="T45" fmla="*/ 2147483647 h 19"/>
                  <a:gd name="T46" fmla="*/ 2147483647 w 32"/>
                  <a:gd name="T47" fmla="*/ 2147483647 h 19"/>
                  <a:gd name="T48" fmla="*/ 2147483647 w 32"/>
                  <a:gd name="T49" fmla="*/ 2147483647 h 19"/>
                  <a:gd name="T50" fmla="*/ 2147483647 w 32"/>
                  <a:gd name="T51" fmla="*/ 2147483647 h 19"/>
                  <a:gd name="T52" fmla="*/ 2147483647 w 32"/>
                  <a:gd name="T53" fmla="*/ 0 h 19"/>
                  <a:gd name="T54" fmla="*/ 2147483647 w 32"/>
                  <a:gd name="T55" fmla="*/ 0 h 19"/>
                  <a:gd name="T56" fmla="*/ 2147483647 w 32"/>
                  <a:gd name="T57" fmla="*/ 0 h 19"/>
                  <a:gd name="T58" fmla="*/ 2147483647 w 32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19"/>
                  <a:gd name="T92" fmla="*/ 32 w 32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19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20" y="19"/>
                    </a:lnTo>
                    <a:lnTo>
                      <a:pt x="26" y="19"/>
                    </a:lnTo>
                    <a:lnTo>
                      <a:pt x="29" y="17"/>
                    </a:lnTo>
                    <a:lnTo>
                      <a:pt x="32" y="17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6" name="Line 907"/>
              <p:cNvSpPr>
                <a:spLocks noChangeShapeType="1"/>
              </p:cNvSpPr>
              <p:nvPr/>
            </p:nvSpPr>
            <p:spPr bwMode="auto">
              <a:xfrm>
                <a:off x="6280150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7" name="Freeform 908"/>
              <p:cNvSpPr>
                <a:spLocks/>
              </p:cNvSpPr>
              <p:nvPr/>
            </p:nvSpPr>
            <p:spPr bwMode="auto">
              <a:xfrm>
                <a:off x="6276975" y="2438401"/>
                <a:ext cx="19050" cy="6350"/>
              </a:xfrm>
              <a:custGeom>
                <a:avLst/>
                <a:gdLst>
                  <a:gd name="T0" fmla="*/ 2147483647 w 58"/>
                  <a:gd name="T1" fmla="*/ 0 h 19"/>
                  <a:gd name="T2" fmla="*/ 2147483647 w 58"/>
                  <a:gd name="T3" fmla="*/ 0 h 19"/>
                  <a:gd name="T4" fmla="*/ 2147483647 w 58"/>
                  <a:gd name="T5" fmla="*/ 0 h 19"/>
                  <a:gd name="T6" fmla="*/ 2147483647 w 58"/>
                  <a:gd name="T7" fmla="*/ 2147483647 h 19"/>
                  <a:gd name="T8" fmla="*/ 2147483647 w 58"/>
                  <a:gd name="T9" fmla="*/ 2147483647 h 19"/>
                  <a:gd name="T10" fmla="*/ 2147483647 w 58"/>
                  <a:gd name="T11" fmla="*/ 2147483647 h 19"/>
                  <a:gd name="T12" fmla="*/ 2147483647 w 58"/>
                  <a:gd name="T13" fmla="*/ 2147483647 h 19"/>
                  <a:gd name="T14" fmla="*/ 0 w 58"/>
                  <a:gd name="T15" fmla="*/ 2147483647 h 19"/>
                  <a:gd name="T16" fmla="*/ 2147483647 w 58"/>
                  <a:gd name="T17" fmla="*/ 2147483647 h 19"/>
                  <a:gd name="T18" fmla="*/ 2147483647 w 58"/>
                  <a:gd name="T19" fmla="*/ 2147483647 h 19"/>
                  <a:gd name="T20" fmla="*/ 2147483647 w 58"/>
                  <a:gd name="T21" fmla="*/ 2147483647 h 19"/>
                  <a:gd name="T22" fmla="*/ 2147483647 w 58"/>
                  <a:gd name="T23" fmla="*/ 2147483647 h 19"/>
                  <a:gd name="T24" fmla="*/ 2147483647 w 58"/>
                  <a:gd name="T25" fmla="*/ 2147483647 h 19"/>
                  <a:gd name="T26" fmla="*/ 2147483647 w 58"/>
                  <a:gd name="T27" fmla="*/ 2147483647 h 19"/>
                  <a:gd name="T28" fmla="*/ 2147483647 w 58"/>
                  <a:gd name="T29" fmla="*/ 2147483647 h 19"/>
                  <a:gd name="T30" fmla="*/ 2147483647 w 58"/>
                  <a:gd name="T31" fmla="*/ 2147483647 h 19"/>
                  <a:gd name="T32" fmla="*/ 2147483647 w 58"/>
                  <a:gd name="T33" fmla="*/ 2147483647 h 19"/>
                  <a:gd name="T34" fmla="*/ 2147483647 w 58"/>
                  <a:gd name="T35" fmla="*/ 2147483647 h 19"/>
                  <a:gd name="T36" fmla="*/ 2147483647 w 58"/>
                  <a:gd name="T37" fmla="*/ 2147483647 h 19"/>
                  <a:gd name="T38" fmla="*/ 2147483647 w 58"/>
                  <a:gd name="T39" fmla="*/ 2147483647 h 19"/>
                  <a:gd name="T40" fmla="*/ 2147483647 w 58"/>
                  <a:gd name="T41" fmla="*/ 2147483647 h 19"/>
                  <a:gd name="T42" fmla="*/ 2147483647 w 58"/>
                  <a:gd name="T43" fmla="*/ 2147483647 h 19"/>
                  <a:gd name="T44" fmla="*/ 2147483647 w 58"/>
                  <a:gd name="T45" fmla="*/ 2147483647 h 19"/>
                  <a:gd name="T46" fmla="*/ 2147483647 w 58"/>
                  <a:gd name="T47" fmla="*/ 2147483647 h 19"/>
                  <a:gd name="T48" fmla="*/ 2147483647 w 58"/>
                  <a:gd name="T49" fmla="*/ 2147483647 h 19"/>
                  <a:gd name="T50" fmla="*/ 2147483647 w 58"/>
                  <a:gd name="T51" fmla="*/ 2147483647 h 19"/>
                  <a:gd name="T52" fmla="*/ 2147483647 w 58"/>
                  <a:gd name="T53" fmla="*/ 0 h 19"/>
                  <a:gd name="T54" fmla="*/ 2147483647 w 58"/>
                  <a:gd name="T55" fmla="*/ 0 h 19"/>
                  <a:gd name="T56" fmla="*/ 2147483647 w 58"/>
                  <a:gd name="T57" fmla="*/ 0 h 19"/>
                  <a:gd name="T58" fmla="*/ 2147483647 w 58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19"/>
                  <a:gd name="T92" fmla="*/ 58 w 58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43" y="19"/>
                    </a:lnTo>
                    <a:lnTo>
                      <a:pt x="49" y="19"/>
                    </a:lnTo>
                    <a:lnTo>
                      <a:pt x="52" y="19"/>
                    </a:lnTo>
                    <a:lnTo>
                      <a:pt x="55" y="17"/>
                    </a:lnTo>
                    <a:lnTo>
                      <a:pt x="58" y="13"/>
                    </a:lnTo>
                    <a:lnTo>
                      <a:pt x="58" y="11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8" name="Line 909"/>
              <p:cNvSpPr>
                <a:spLocks noChangeShapeType="1"/>
              </p:cNvSpPr>
              <p:nvPr/>
            </p:nvSpPr>
            <p:spPr bwMode="auto">
              <a:xfrm>
                <a:off x="6292850" y="24384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9" name="Freeform 910"/>
              <p:cNvSpPr>
                <a:spLocks/>
              </p:cNvSpPr>
              <p:nvPr/>
            </p:nvSpPr>
            <p:spPr bwMode="auto">
              <a:xfrm>
                <a:off x="6288088" y="2438401"/>
                <a:ext cx="47625" cy="6350"/>
              </a:xfrm>
              <a:custGeom>
                <a:avLst/>
                <a:gdLst>
                  <a:gd name="T0" fmla="*/ 2147483647 w 150"/>
                  <a:gd name="T1" fmla="*/ 0 h 19"/>
                  <a:gd name="T2" fmla="*/ 2147483647 w 150"/>
                  <a:gd name="T3" fmla="*/ 0 h 19"/>
                  <a:gd name="T4" fmla="*/ 2147483647 w 150"/>
                  <a:gd name="T5" fmla="*/ 0 h 19"/>
                  <a:gd name="T6" fmla="*/ 2147483647 w 150"/>
                  <a:gd name="T7" fmla="*/ 2147483647 h 19"/>
                  <a:gd name="T8" fmla="*/ 2147483647 w 150"/>
                  <a:gd name="T9" fmla="*/ 2147483647 h 19"/>
                  <a:gd name="T10" fmla="*/ 0 w 150"/>
                  <a:gd name="T11" fmla="*/ 2147483647 h 19"/>
                  <a:gd name="T12" fmla="*/ 0 w 150"/>
                  <a:gd name="T13" fmla="*/ 2147483647 h 19"/>
                  <a:gd name="T14" fmla="*/ 0 w 150"/>
                  <a:gd name="T15" fmla="*/ 2147483647 h 19"/>
                  <a:gd name="T16" fmla="*/ 0 w 150"/>
                  <a:gd name="T17" fmla="*/ 2147483647 h 19"/>
                  <a:gd name="T18" fmla="*/ 0 w 150"/>
                  <a:gd name="T19" fmla="*/ 2147483647 h 19"/>
                  <a:gd name="T20" fmla="*/ 2147483647 w 150"/>
                  <a:gd name="T21" fmla="*/ 2147483647 h 19"/>
                  <a:gd name="T22" fmla="*/ 2147483647 w 150"/>
                  <a:gd name="T23" fmla="*/ 2147483647 h 19"/>
                  <a:gd name="T24" fmla="*/ 2147483647 w 150"/>
                  <a:gd name="T25" fmla="*/ 2147483647 h 19"/>
                  <a:gd name="T26" fmla="*/ 2147483647 w 150"/>
                  <a:gd name="T27" fmla="*/ 2147483647 h 19"/>
                  <a:gd name="T28" fmla="*/ 2147483647 w 150"/>
                  <a:gd name="T29" fmla="*/ 2147483647 h 19"/>
                  <a:gd name="T30" fmla="*/ 2147483647 w 150"/>
                  <a:gd name="T31" fmla="*/ 2147483647 h 19"/>
                  <a:gd name="T32" fmla="*/ 2147483647 w 150"/>
                  <a:gd name="T33" fmla="*/ 2147483647 h 19"/>
                  <a:gd name="T34" fmla="*/ 2147483647 w 150"/>
                  <a:gd name="T35" fmla="*/ 2147483647 h 19"/>
                  <a:gd name="T36" fmla="*/ 2147483647 w 150"/>
                  <a:gd name="T37" fmla="*/ 2147483647 h 19"/>
                  <a:gd name="T38" fmla="*/ 2147483647 w 150"/>
                  <a:gd name="T39" fmla="*/ 2147483647 h 19"/>
                  <a:gd name="T40" fmla="*/ 2147483647 w 150"/>
                  <a:gd name="T41" fmla="*/ 2147483647 h 19"/>
                  <a:gd name="T42" fmla="*/ 2147483647 w 150"/>
                  <a:gd name="T43" fmla="*/ 2147483647 h 19"/>
                  <a:gd name="T44" fmla="*/ 2147483647 w 150"/>
                  <a:gd name="T45" fmla="*/ 2147483647 h 19"/>
                  <a:gd name="T46" fmla="*/ 2147483647 w 150"/>
                  <a:gd name="T47" fmla="*/ 2147483647 h 19"/>
                  <a:gd name="T48" fmla="*/ 2147483647 w 150"/>
                  <a:gd name="T49" fmla="*/ 2147483647 h 19"/>
                  <a:gd name="T50" fmla="*/ 2147483647 w 150"/>
                  <a:gd name="T51" fmla="*/ 2147483647 h 19"/>
                  <a:gd name="T52" fmla="*/ 2147483647 w 150"/>
                  <a:gd name="T53" fmla="*/ 0 h 19"/>
                  <a:gd name="T54" fmla="*/ 2147483647 w 150"/>
                  <a:gd name="T55" fmla="*/ 0 h 19"/>
                  <a:gd name="T56" fmla="*/ 2147483647 w 150"/>
                  <a:gd name="T57" fmla="*/ 0 h 19"/>
                  <a:gd name="T58" fmla="*/ 2147483647 w 15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0"/>
                  <a:gd name="T91" fmla="*/ 0 h 19"/>
                  <a:gd name="T92" fmla="*/ 150 w 15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0" h="19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6" y="19"/>
                    </a:lnTo>
                    <a:lnTo>
                      <a:pt x="142" y="19"/>
                    </a:lnTo>
                    <a:lnTo>
                      <a:pt x="144" y="19"/>
                    </a:lnTo>
                    <a:lnTo>
                      <a:pt x="148" y="17"/>
                    </a:lnTo>
                    <a:lnTo>
                      <a:pt x="150" y="13"/>
                    </a:lnTo>
                    <a:lnTo>
                      <a:pt x="150" y="11"/>
                    </a:lnTo>
                    <a:lnTo>
                      <a:pt x="150" y="8"/>
                    </a:lnTo>
                    <a:lnTo>
                      <a:pt x="150" y="5"/>
                    </a:lnTo>
                    <a:lnTo>
                      <a:pt x="148" y="2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0" name="Line 911"/>
              <p:cNvSpPr>
                <a:spLocks noChangeShapeType="1"/>
              </p:cNvSpPr>
              <p:nvPr/>
            </p:nvSpPr>
            <p:spPr bwMode="auto">
              <a:xfrm>
                <a:off x="6335713" y="2439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1" name="Freeform 912"/>
              <p:cNvSpPr>
                <a:spLocks/>
              </p:cNvSpPr>
              <p:nvPr/>
            </p:nvSpPr>
            <p:spPr bwMode="auto">
              <a:xfrm>
                <a:off x="6329363" y="2438401"/>
                <a:ext cx="6350" cy="25400"/>
              </a:xfrm>
              <a:custGeom>
                <a:avLst/>
                <a:gdLst>
                  <a:gd name="T0" fmla="*/ 2147483647 w 20"/>
                  <a:gd name="T1" fmla="*/ 2147483647 h 83"/>
                  <a:gd name="T2" fmla="*/ 2147483647 w 20"/>
                  <a:gd name="T3" fmla="*/ 2147483647 h 83"/>
                  <a:gd name="T4" fmla="*/ 2147483647 w 20"/>
                  <a:gd name="T5" fmla="*/ 2147483647 h 83"/>
                  <a:gd name="T6" fmla="*/ 2147483647 w 20"/>
                  <a:gd name="T7" fmla="*/ 2147483647 h 83"/>
                  <a:gd name="T8" fmla="*/ 2147483647 w 20"/>
                  <a:gd name="T9" fmla="*/ 2147483647 h 83"/>
                  <a:gd name="T10" fmla="*/ 2147483647 w 20"/>
                  <a:gd name="T11" fmla="*/ 0 h 83"/>
                  <a:gd name="T12" fmla="*/ 2147483647 w 20"/>
                  <a:gd name="T13" fmla="*/ 0 h 83"/>
                  <a:gd name="T14" fmla="*/ 2147483647 w 20"/>
                  <a:gd name="T15" fmla="*/ 0 h 83"/>
                  <a:gd name="T16" fmla="*/ 2147483647 w 20"/>
                  <a:gd name="T17" fmla="*/ 0 h 83"/>
                  <a:gd name="T18" fmla="*/ 2147483647 w 20"/>
                  <a:gd name="T19" fmla="*/ 0 h 83"/>
                  <a:gd name="T20" fmla="*/ 2147483647 w 20"/>
                  <a:gd name="T21" fmla="*/ 2147483647 h 83"/>
                  <a:gd name="T22" fmla="*/ 2147483647 w 20"/>
                  <a:gd name="T23" fmla="*/ 2147483647 h 83"/>
                  <a:gd name="T24" fmla="*/ 0 w 20"/>
                  <a:gd name="T25" fmla="*/ 2147483647 h 83"/>
                  <a:gd name="T26" fmla="*/ 0 w 20"/>
                  <a:gd name="T27" fmla="*/ 2147483647 h 83"/>
                  <a:gd name="T28" fmla="*/ 0 w 20"/>
                  <a:gd name="T29" fmla="*/ 2147483647 h 83"/>
                  <a:gd name="T30" fmla="*/ 0 w 20"/>
                  <a:gd name="T31" fmla="*/ 2147483647 h 83"/>
                  <a:gd name="T32" fmla="*/ 0 w 20"/>
                  <a:gd name="T33" fmla="*/ 2147483647 h 83"/>
                  <a:gd name="T34" fmla="*/ 2147483647 w 20"/>
                  <a:gd name="T35" fmla="*/ 2147483647 h 83"/>
                  <a:gd name="T36" fmla="*/ 2147483647 w 20"/>
                  <a:gd name="T37" fmla="*/ 2147483647 h 83"/>
                  <a:gd name="T38" fmla="*/ 2147483647 w 20"/>
                  <a:gd name="T39" fmla="*/ 2147483647 h 83"/>
                  <a:gd name="T40" fmla="*/ 2147483647 w 20"/>
                  <a:gd name="T41" fmla="*/ 2147483647 h 83"/>
                  <a:gd name="T42" fmla="*/ 2147483647 w 20"/>
                  <a:gd name="T43" fmla="*/ 2147483647 h 83"/>
                  <a:gd name="T44" fmla="*/ 2147483647 w 20"/>
                  <a:gd name="T45" fmla="*/ 2147483647 h 83"/>
                  <a:gd name="T46" fmla="*/ 2147483647 w 20"/>
                  <a:gd name="T47" fmla="*/ 2147483647 h 83"/>
                  <a:gd name="T48" fmla="*/ 2147483647 w 20"/>
                  <a:gd name="T49" fmla="*/ 2147483647 h 83"/>
                  <a:gd name="T50" fmla="*/ 2147483647 w 20"/>
                  <a:gd name="T51" fmla="*/ 2147483647 h 83"/>
                  <a:gd name="T52" fmla="*/ 2147483647 w 20"/>
                  <a:gd name="T53" fmla="*/ 2147483647 h 83"/>
                  <a:gd name="T54" fmla="*/ 2147483647 w 20"/>
                  <a:gd name="T55" fmla="*/ 2147483647 h 83"/>
                  <a:gd name="T56" fmla="*/ 2147483647 w 20"/>
                  <a:gd name="T57" fmla="*/ 2147483647 h 83"/>
                  <a:gd name="T58" fmla="*/ 2147483647 w 20"/>
                  <a:gd name="T59" fmla="*/ 2147483647 h 8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83"/>
                  <a:gd name="T92" fmla="*/ 20 w 20"/>
                  <a:gd name="T93" fmla="*/ 83 h 8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83">
                    <a:moveTo>
                      <a:pt x="20" y="8"/>
                    </a:moveTo>
                    <a:lnTo>
                      <a:pt x="20" y="8"/>
                    </a:lnTo>
                    <a:lnTo>
                      <a:pt x="20" y="5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74"/>
                    </a:lnTo>
                    <a:lnTo>
                      <a:pt x="0" y="77"/>
                    </a:lnTo>
                    <a:lnTo>
                      <a:pt x="4" y="80"/>
                    </a:lnTo>
                    <a:lnTo>
                      <a:pt x="6" y="83"/>
                    </a:lnTo>
                    <a:lnTo>
                      <a:pt x="8" y="83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8" y="80"/>
                    </a:lnTo>
                    <a:lnTo>
                      <a:pt x="20" y="77"/>
                    </a:lnTo>
                    <a:lnTo>
                      <a:pt x="20" y="74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2" name="Line 913"/>
              <p:cNvSpPr>
                <a:spLocks noChangeShapeType="1"/>
              </p:cNvSpPr>
              <p:nvPr/>
            </p:nvSpPr>
            <p:spPr bwMode="auto">
              <a:xfrm>
                <a:off x="6334125" y="24574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3" name="Freeform 914"/>
              <p:cNvSpPr>
                <a:spLocks/>
              </p:cNvSpPr>
              <p:nvPr/>
            </p:nvSpPr>
            <p:spPr bwMode="auto">
              <a:xfrm>
                <a:off x="6329363" y="2457451"/>
                <a:ext cx="46038" cy="6350"/>
              </a:xfrm>
              <a:custGeom>
                <a:avLst/>
                <a:gdLst>
                  <a:gd name="T0" fmla="*/ 2147483647 w 144"/>
                  <a:gd name="T1" fmla="*/ 0 h 21"/>
                  <a:gd name="T2" fmla="*/ 2147483647 w 144"/>
                  <a:gd name="T3" fmla="*/ 0 h 21"/>
                  <a:gd name="T4" fmla="*/ 2147483647 w 144"/>
                  <a:gd name="T5" fmla="*/ 2147483647 h 21"/>
                  <a:gd name="T6" fmla="*/ 2147483647 w 144"/>
                  <a:gd name="T7" fmla="*/ 2147483647 h 21"/>
                  <a:gd name="T8" fmla="*/ 2147483647 w 144"/>
                  <a:gd name="T9" fmla="*/ 2147483647 h 21"/>
                  <a:gd name="T10" fmla="*/ 0 w 144"/>
                  <a:gd name="T11" fmla="*/ 2147483647 h 21"/>
                  <a:gd name="T12" fmla="*/ 0 w 144"/>
                  <a:gd name="T13" fmla="*/ 2147483647 h 21"/>
                  <a:gd name="T14" fmla="*/ 0 w 144"/>
                  <a:gd name="T15" fmla="*/ 2147483647 h 21"/>
                  <a:gd name="T16" fmla="*/ 0 w 144"/>
                  <a:gd name="T17" fmla="*/ 2147483647 h 21"/>
                  <a:gd name="T18" fmla="*/ 0 w 144"/>
                  <a:gd name="T19" fmla="*/ 2147483647 h 21"/>
                  <a:gd name="T20" fmla="*/ 2147483647 w 144"/>
                  <a:gd name="T21" fmla="*/ 2147483647 h 21"/>
                  <a:gd name="T22" fmla="*/ 2147483647 w 144"/>
                  <a:gd name="T23" fmla="*/ 2147483647 h 21"/>
                  <a:gd name="T24" fmla="*/ 2147483647 w 144"/>
                  <a:gd name="T25" fmla="*/ 2147483647 h 21"/>
                  <a:gd name="T26" fmla="*/ 2147483647 w 144"/>
                  <a:gd name="T27" fmla="*/ 2147483647 h 21"/>
                  <a:gd name="T28" fmla="*/ 2147483647 w 144"/>
                  <a:gd name="T29" fmla="*/ 2147483647 h 21"/>
                  <a:gd name="T30" fmla="*/ 2147483647 w 144"/>
                  <a:gd name="T31" fmla="*/ 2147483647 h 21"/>
                  <a:gd name="T32" fmla="*/ 2147483647 w 144"/>
                  <a:gd name="T33" fmla="*/ 2147483647 h 21"/>
                  <a:gd name="T34" fmla="*/ 2147483647 w 144"/>
                  <a:gd name="T35" fmla="*/ 2147483647 h 21"/>
                  <a:gd name="T36" fmla="*/ 2147483647 w 144"/>
                  <a:gd name="T37" fmla="*/ 2147483647 h 21"/>
                  <a:gd name="T38" fmla="*/ 2147483647 w 144"/>
                  <a:gd name="T39" fmla="*/ 2147483647 h 21"/>
                  <a:gd name="T40" fmla="*/ 2147483647 w 144"/>
                  <a:gd name="T41" fmla="*/ 2147483647 h 21"/>
                  <a:gd name="T42" fmla="*/ 2147483647 w 144"/>
                  <a:gd name="T43" fmla="*/ 2147483647 h 21"/>
                  <a:gd name="T44" fmla="*/ 2147483647 w 144"/>
                  <a:gd name="T45" fmla="*/ 2147483647 h 21"/>
                  <a:gd name="T46" fmla="*/ 2147483647 w 144"/>
                  <a:gd name="T47" fmla="*/ 2147483647 h 21"/>
                  <a:gd name="T48" fmla="*/ 2147483647 w 144"/>
                  <a:gd name="T49" fmla="*/ 2147483647 h 21"/>
                  <a:gd name="T50" fmla="*/ 2147483647 w 144"/>
                  <a:gd name="T51" fmla="*/ 2147483647 h 21"/>
                  <a:gd name="T52" fmla="*/ 2147483647 w 144"/>
                  <a:gd name="T53" fmla="*/ 2147483647 h 21"/>
                  <a:gd name="T54" fmla="*/ 2147483647 w 144"/>
                  <a:gd name="T55" fmla="*/ 0 h 21"/>
                  <a:gd name="T56" fmla="*/ 2147483647 w 144"/>
                  <a:gd name="T57" fmla="*/ 0 h 21"/>
                  <a:gd name="T58" fmla="*/ 2147483647 w 14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4"/>
                  <a:gd name="T91" fmla="*/ 0 h 21"/>
                  <a:gd name="T92" fmla="*/ 144 w 14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4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32" y="21"/>
                    </a:lnTo>
                    <a:lnTo>
                      <a:pt x="138" y="21"/>
                    </a:lnTo>
                    <a:lnTo>
                      <a:pt x="142" y="18"/>
                    </a:lnTo>
                    <a:lnTo>
                      <a:pt x="144" y="15"/>
                    </a:lnTo>
                    <a:lnTo>
                      <a:pt x="144" y="12"/>
                    </a:lnTo>
                    <a:lnTo>
                      <a:pt x="144" y="9"/>
                    </a:lnTo>
                    <a:lnTo>
                      <a:pt x="144" y="6"/>
                    </a:lnTo>
                    <a:lnTo>
                      <a:pt x="142" y="6"/>
                    </a:lnTo>
                    <a:lnTo>
                      <a:pt x="142" y="4"/>
                    </a:lnTo>
                    <a:lnTo>
                      <a:pt x="138" y="4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4" name="Line 915"/>
              <p:cNvSpPr>
                <a:spLocks noChangeShapeType="1"/>
              </p:cNvSpPr>
              <p:nvPr/>
            </p:nvSpPr>
            <p:spPr bwMode="auto">
              <a:xfrm>
                <a:off x="6375400" y="24622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5" name="Freeform 916"/>
              <p:cNvSpPr>
                <a:spLocks/>
              </p:cNvSpPr>
              <p:nvPr/>
            </p:nvSpPr>
            <p:spPr bwMode="auto">
              <a:xfrm>
                <a:off x="6369050" y="2457451"/>
                <a:ext cx="6350" cy="28575"/>
              </a:xfrm>
              <a:custGeom>
                <a:avLst/>
                <a:gdLst>
                  <a:gd name="T0" fmla="*/ 2147483647 w 20"/>
                  <a:gd name="T1" fmla="*/ 2147483647 h 87"/>
                  <a:gd name="T2" fmla="*/ 2147483647 w 20"/>
                  <a:gd name="T3" fmla="*/ 2147483647 h 87"/>
                  <a:gd name="T4" fmla="*/ 2147483647 w 20"/>
                  <a:gd name="T5" fmla="*/ 2147483647 h 87"/>
                  <a:gd name="T6" fmla="*/ 2147483647 w 20"/>
                  <a:gd name="T7" fmla="*/ 2147483647 h 87"/>
                  <a:gd name="T8" fmla="*/ 2147483647 w 20"/>
                  <a:gd name="T9" fmla="*/ 2147483647 h 87"/>
                  <a:gd name="T10" fmla="*/ 2147483647 w 20"/>
                  <a:gd name="T11" fmla="*/ 2147483647 h 87"/>
                  <a:gd name="T12" fmla="*/ 2147483647 w 20"/>
                  <a:gd name="T13" fmla="*/ 0 h 87"/>
                  <a:gd name="T14" fmla="*/ 2147483647 w 20"/>
                  <a:gd name="T15" fmla="*/ 0 h 87"/>
                  <a:gd name="T16" fmla="*/ 2147483647 w 20"/>
                  <a:gd name="T17" fmla="*/ 0 h 87"/>
                  <a:gd name="T18" fmla="*/ 2147483647 w 20"/>
                  <a:gd name="T19" fmla="*/ 2147483647 h 87"/>
                  <a:gd name="T20" fmla="*/ 2147483647 w 20"/>
                  <a:gd name="T21" fmla="*/ 2147483647 h 87"/>
                  <a:gd name="T22" fmla="*/ 2147483647 w 20"/>
                  <a:gd name="T23" fmla="*/ 2147483647 h 87"/>
                  <a:gd name="T24" fmla="*/ 2147483647 w 20"/>
                  <a:gd name="T25" fmla="*/ 2147483647 h 87"/>
                  <a:gd name="T26" fmla="*/ 0 w 20"/>
                  <a:gd name="T27" fmla="*/ 2147483647 h 87"/>
                  <a:gd name="T28" fmla="*/ 0 w 20"/>
                  <a:gd name="T29" fmla="*/ 2147483647 h 87"/>
                  <a:gd name="T30" fmla="*/ 0 w 20"/>
                  <a:gd name="T31" fmla="*/ 2147483647 h 87"/>
                  <a:gd name="T32" fmla="*/ 2147483647 w 20"/>
                  <a:gd name="T33" fmla="*/ 2147483647 h 87"/>
                  <a:gd name="T34" fmla="*/ 2147483647 w 20"/>
                  <a:gd name="T35" fmla="*/ 2147483647 h 87"/>
                  <a:gd name="T36" fmla="*/ 2147483647 w 20"/>
                  <a:gd name="T37" fmla="*/ 2147483647 h 87"/>
                  <a:gd name="T38" fmla="*/ 2147483647 w 20"/>
                  <a:gd name="T39" fmla="*/ 2147483647 h 87"/>
                  <a:gd name="T40" fmla="*/ 2147483647 w 20"/>
                  <a:gd name="T41" fmla="*/ 2147483647 h 87"/>
                  <a:gd name="T42" fmla="*/ 2147483647 w 20"/>
                  <a:gd name="T43" fmla="*/ 2147483647 h 87"/>
                  <a:gd name="T44" fmla="*/ 2147483647 w 20"/>
                  <a:gd name="T45" fmla="*/ 2147483647 h 87"/>
                  <a:gd name="T46" fmla="*/ 2147483647 w 20"/>
                  <a:gd name="T47" fmla="*/ 2147483647 h 87"/>
                  <a:gd name="T48" fmla="*/ 2147483647 w 20"/>
                  <a:gd name="T49" fmla="*/ 2147483647 h 87"/>
                  <a:gd name="T50" fmla="*/ 2147483647 w 20"/>
                  <a:gd name="T51" fmla="*/ 2147483647 h 87"/>
                  <a:gd name="T52" fmla="*/ 2147483647 w 20"/>
                  <a:gd name="T53" fmla="*/ 2147483647 h 87"/>
                  <a:gd name="T54" fmla="*/ 2147483647 w 20"/>
                  <a:gd name="T55" fmla="*/ 2147483647 h 87"/>
                  <a:gd name="T56" fmla="*/ 2147483647 w 20"/>
                  <a:gd name="T57" fmla="*/ 2147483647 h 87"/>
                  <a:gd name="T58" fmla="*/ 2147483647 w 20"/>
                  <a:gd name="T59" fmla="*/ 2147483647 h 8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87"/>
                  <a:gd name="T92" fmla="*/ 20 w 20"/>
                  <a:gd name="T93" fmla="*/ 87 h 8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87">
                    <a:moveTo>
                      <a:pt x="20" y="12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3" y="81"/>
                    </a:lnTo>
                    <a:lnTo>
                      <a:pt x="6" y="84"/>
                    </a:lnTo>
                    <a:lnTo>
                      <a:pt x="8" y="87"/>
                    </a:lnTo>
                    <a:lnTo>
                      <a:pt x="12" y="87"/>
                    </a:lnTo>
                    <a:lnTo>
                      <a:pt x="14" y="87"/>
                    </a:lnTo>
                    <a:lnTo>
                      <a:pt x="14" y="84"/>
                    </a:lnTo>
                    <a:lnTo>
                      <a:pt x="18" y="84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8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6" name="Line 917"/>
              <p:cNvSpPr>
                <a:spLocks noChangeShapeType="1"/>
              </p:cNvSpPr>
              <p:nvPr/>
            </p:nvSpPr>
            <p:spPr bwMode="auto">
              <a:xfrm>
                <a:off x="6373813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7" name="Freeform 918"/>
              <p:cNvSpPr>
                <a:spLocks/>
              </p:cNvSpPr>
              <p:nvPr/>
            </p:nvSpPr>
            <p:spPr bwMode="auto">
              <a:xfrm>
                <a:off x="6369050" y="2478088"/>
                <a:ext cx="12700" cy="7938"/>
              </a:xfrm>
              <a:custGeom>
                <a:avLst/>
                <a:gdLst>
                  <a:gd name="T0" fmla="*/ 2147483647 w 37"/>
                  <a:gd name="T1" fmla="*/ 0 h 21"/>
                  <a:gd name="T2" fmla="*/ 2147483647 w 37"/>
                  <a:gd name="T3" fmla="*/ 0 h 21"/>
                  <a:gd name="T4" fmla="*/ 2147483647 w 37"/>
                  <a:gd name="T5" fmla="*/ 0 h 21"/>
                  <a:gd name="T6" fmla="*/ 2147483647 w 37"/>
                  <a:gd name="T7" fmla="*/ 0 h 21"/>
                  <a:gd name="T8" fmla="*/ 2147483647 w 37"/>
                  <a:gd name="T9" fmla="*/ 2147483647 h 21"/>
                  <a:gd name="T10" fmla="*/ 2147483647 w 37"/>
                  <a:gd name="T11" fmla="*/ 2147483647 h 21"/>
                  <a:gd name="T12" fmla="*/ 0 w 37"/>
                  <a:gd name="T13" fmla="*/ 2147483647 h 21"/>
                  <a:gd name="T14" fmla="*/ 0 w 37"/>
                  <a:gd name="T15" fmla="*/ 2147483647 h 21"/>
                  <a:gd name="T16" fmla="*/ 0 w 37"/>
                  <a:gd name="T17" fmla="*/ 2147483647 h 21"/>
                  <a:gd name="T18" fmla="*/ 2147483647 w 37"/>
                  <a:gd name="T19" fmla="*/ 2147483647 h 21"/>
                  <a:gd name="T20" fmla="*/ 2147483647 w 37"/>
                  <a:gd name="T21" fmla="*/ 2147483647 h 21"/>
                  <a:gd name="T22" fmla="*/ 2147483647 w 37"/>
                  <a:gd name="T23" fmla="*/ 2147483647 h 21"/>
                  <a:gd name="T24" fmla="*/ 2147483647 w 37"/>
                  <a:gd name="T25" fmla="*/ 2147483647 h 21"/>
                  <a:gd name="T26" fmla="*/ 2147483647 w 37"/>
                  <a:gd name="T27" fmla="*/ 2147483647 h 21"/>
                  <a:gd name="T28" fmla="*/ 2147483647 w 37"/>
                  <a:gd name="T29" fmla="*/ 2147483647 h 21"/>
                  <a:gd name="T30" fmla="*/ 2147483647 w 37"/>
                  <a:gd name="T31" fmla="*/ 2147483647 h 21"/>
                  <a:gd name="T32" fmla="*/ 2147483647 w 37"/>
                  <a:gd name="T33" fmla="*/ 2147483647 h 21"/>
                  <a:gd name="T34" fmla="*/ 2147483647 w 37"/>
                  <a:gd name="T35" fmla="*/ 2147483647 h 21"/>
                  <a:gd name="T36" fmla="*/ 2147483647 w 37"/>
                  <a:gd name="T37" fmla="*/ 2147483647 h 21"/>
                  <a:gd name="T38" fmla="*/ 2147483647 w 37"/>
                  <a:gd name="T39" fmla="*/ 2147483647 h 21"/>
                  <a:gd name="T40" fmla="*/ 2147483647 w 37"/>
                  <a:gd name="T41" fmla="*/ 2147483647 h 21"/>
                  <a:gd name="T42" fmla="*/ 2147483647 w 37"/>
                  <a:gd name="T43" fmla="*/ 2147483647 h 21"/>
                  <a:gd name="T44" fmla="*/ 2147483647 w 37"/>
                  <a:gd name="T45" fmla="*/ 2147483647 h 21"/>
                  <a:gd name="T46" fmla="*/ 2147483647 w 37"/>
                  <a:gd name="T47" fmla="*/ 2147483647 h 21"/>
                  <a:gd name="T48" fmla="*/ 2147483647 w 37"/>
                  <a:gd name="T49" fmla="*/ 2147483647 h 21"/>
                  <a:gd name="T50" fmla="*/ 2147483647 w 37"/>
                  <a:gd name="T51" fmla="*/ 0 h 21"/>
                  <a:gd name="T52" fmla="*/ 2147483647 w 37"/>
                  <a:gd name="T53" fmla="*/ 0 h 21"/>
                  <a:gd name="T54" fmla="*/ 2147483647 w 37"/>
                  <a:gd name="T55" fmla="*/ 0 h 21"/>
                  <a:gd name="T56" fmla="*/ 2147483647 w 37"/>
                  <a:gd name="T57" fmla="*/ 0 h 21"/>
                  <a:gd name="T58" fmla="*/ 2147483647 w 3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1"/>
                  <a:gd name="T92" fmla="*/ 37 w 3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23" y="21"/>
                    </a:lnTo>
                    <a:lnTo>
                      <a:pt x="29" y="21"/>
                    </a:lnTo>
                    <a:lnTo>
                      <a:pt x="32" y="18"/>
                    </a:lnTo>
                    <a:lnTo>
                      <a:pt x="35" y="15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6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8" name="Line 919"/>
              <p:cNvSpPr>
                <a:spLocks noChangeShapeType="1"/>
              </p:cNvSpPr>
              <p:nvPr/>
            </p:nvSpPr>
            <p:spPr bwMode="auto">
              <a:xfrm>
                <a:off x="6376988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9" name="Freeform 920"/>
              <p:cNvSpPr>
                <a:spLocks/>
              </p:cNvSpPr>
              <p:nvPr/>
            </p:nvSpPr>
            <p:spPr bwMode="auto">
              <a:xfrm>
                <a:off x="6375400" y="2478088"/>
                <a:ext cx="33338" cy="7938"/>
              </a:xfrm>
              <a:custGeom>
                <a:avLst/>
                <a:gdLst>
                  <a:gd name="T0" fmla="*/ 2147483647 w 105"/>
                  <a:gd name="T1" fmla="*/ 0 h 21"/>
                  <a:gd name="T2" fmla="*/ 2147483647 w 105"/>
                  <a:gd name="T3" fmla="*/ 0 h 21"/>
                  <a:gd name="T4" fmla="*/ 2147483647 w 105"/>
                  <a:gd name="T5" fmla="*/ 0 h 21"/>
                  <a:gd name="T6" fmla="*/ 2147483647 w 105"/>
                  <a:gd name="T7" fmla="*/ 0 h 21"/>
                  <a:gd name="T8" fmla="*/ 0 w 105"/>
                  <a:gd name="T9" fmla="*/ 2147483647 h 21"/>
                  <a:gd name="T10" fmla="*/ 0 w 105"/>
                  <a:gd name="T11" fmla="*/ 2147483647 h 21"/>
                  <a:gd name="T12" fmla="*/ 0 w 105"/>
                  <a:gd name="T13" fmla="*/ 2147483647 h 21"/>
                  <a:gd name="T14" fmla="*/ 0 w 105"/>
                  <a:gd name="T15" fmla="*/ 2147483647 h 21"/>
                  <a:gd name="T16" fmla="*/ 0 w 105"/>
                  <a:gd name="T17" fmla="*/ 2147483647 h 21"/>
                  <a:gd name="T18" fmla="*/ 0 w 105"/>
                  <a:gd name="T19" fmla="*/ 2147483647 h 21"/>
                  <a:gd name="T20" fmla="*/ 0 w 105"/>
                  <a:gd name="T21" fmla="*/ 2147483647 h 21"/>
                  <a:gd name="T22" fmla="*/ 2147483647 w 105"/>
                  <a:gd name="T23" fmla="*/ 2147483647 h 21"/>
                  <a:gd name="T24" fmla="*/ 2147483647 w 105"/>
                  <a:gd name="T25" fmla="*/ 2147483647 h 21"/>
                  <a:gd name="T26" fmla="*/ 2147483647 w 105"/>
                  <a:gd name="T27" fmla="*/ 2147483647 h 21"/>
                  <a:gd name="T28" fmla="*/ 2147483647 w 105"/>
                  <a:gd name="T29" fmla="*/ 2147483647 h 21"/>
                  <a:gd name="T30" fmla="*/ 2147483647 w 105"/>
                  <a:gd name="T31" fmla="*/ 2147483647 h 21"/>
                  <a:gd name="T32" fmla="*/ 2147483647 w 105"/>
                  <a:gd name="T33" fmla="*/ 2147483647 h 21"/>
                  <a:gd name="T34" fmla="*/ 2147483647 w 105"/>
                  <a:gd name="T35" fmla="*/ 2147483647 h 21"/>
                  <a:gd name="T36" fmla="*/ 2147483647 w 105"/>
                  <a:gd name="T37" fmla="*/ 2147483647 h 21"/>
                  <a:gd name="T38" fmla="*/ 2147483647 w 105"/>
                  <a:gd name="T39" fmla="*/ 2147483647 h 21"/>
                  <a:gd name="T40" fmla="*/ 2147483647 w 105"/>
                  <a:gd name="T41" fmla="*/ 2147483647 h 21"/>
                  <a:gd name="T42" fmla="*/ 2147483647 w 105"/>
                  <a:gd name="T43" fmla="*/ 2147483647 h 21"/>
                  <a:gd name="T44" fmla="*/ 2147483647 w 105"/>
                  <a:gd name="T45" fmla="*/ 2147483647 h 21"/>
                  <a:gd name="T46" fmla="*/ 2147483647 w 105"/>
                  <a:gd name="T47" fmla="*/ 2147483647 h 21"/>
                  <a:gd name="T48" fmla="*/ 2147483647 w 105"/>
                  <a:gd name="T49" fmla="*/ 2147483647 h 21"/>
                  <a:gd name="T50" fmla="*/ 2147483647 w 105"/>
                  <a:gd name="T51" fmla="*/ 0 h 21"/>
                  <a:gd name="T52" fmla="*/ 2147483647 w 105"/>
                  <a:gd name="T53" fmla="*/ 0 h 21"/>
                  <a:gd name="T54" fmla="*/ 2147483647 w 105"/>
                  <a:gd name="T55" fmla="*/ 0 h 21"/>
                  <a:gd name="T56" fmla="*/ 2147483647 w 105"/>
                  <a:gd name="T57" fmla="*/ 0 h 21"/>
                  <a:gd name="T58" fmla="*/ 2147483647 w 10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5"/>
                  <a:gd name="T91" fmla="*/ 0 h 21"/>
                  <a:gd name="T92" fmla="*/ 105 w 10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5" h="21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91" y="21"/>
                    </a:lnTo>
                    <a:lnTo>
                      <a:pt x="97" y="21"/>
                    </a:lnTo>
                    <a:lnTo>
                      <a:pt x="101" y="18"/>
                    </a:lnTo>
                    <a:lnTo>
                      <a:pt x="103" y="18"/>
                    </a:lnTo>
                    <a:lnTo>
                      <a:pt x="103" y="15"/>
                    </a:lnTo>
                    <a:lnTo>
                      <a:pt x="105" y="15"/>
                    </a:lnTo>
                    <a:lnTo>
                      <a:pt x="105" y="12"/>
                    </a:lnTo>
                    <a:lnTo>
                      <a:pt x="105" y="10"/>
                    </a:lnTo>
                    <a:lnTo>
                      <a:pt x="105" y="6"/>
                    </a:lnTo>
                    <a:lnTo>
                      <a:pt x="103" y="4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0" name="Line 921"/>
              <p:cNvSpPr>
                <a:spLocks noChangeShapeType="1"/>
              </p:cNvSpPr>
              <p:nvPr/>
            </p:nvSpPr>
            <p:spPr bwMode="auto">
              <a:xfrm>
                <a:off x="6405563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1" name="Freeform 922"/>
              <p:cNvSpPr>
                <a:spLocks/>
              </p:cNvSpPr>
              <p:nvPr/>
            </p:nvSpPr>
            <p:spPr bwMode="auto">
              <a:xfrm>
                <a:off x="6402388" y="2478088"/>
                <a:ext cx="15875" cy="7938"/>
              </a:xfrm>
              <a:custGeom>
                <a:avLst/>
                <a:gdLst>
                  <a:gd name="T0" fmla="*/ 2147483647 w 48"/>
                  <a:gd name="T1" fmla="*/ 0 h 21"/>
                  <a:gd name="T2" fmla="*/ 2147483647 w 48"/>
                  <a:gd name="T3" fmla="*/ 0 h 21"/>
                  <a:gd name="T4" fmla="*/ 2147483647 w 48"/>
                  <a:gd name="T5" fmla="*/ 0 h 21"/>
                  <a:gd name="T6" fmla="*/ 2147483647 w 48"/>
                  <a:gd name="T7" fmla="*/ 0 h 21"/>
                  <a:gd name="T8" fmla="*/ 2147483647 w 48"/>
                  <a:gd name="T9" fmla="*/ 2147483647 h 21"/>
                  <a:gd name="T10" fmla="*/ 0 w 48"/>
                  <a:gd name="T11" fmla="*/ 2147483647 h 21"/>
                  <a:gd name="T12" fmla="*/ 0 w 48"/>
                  <a:gd name="T13" fmla="*/ 2147483647 h 21"/>
                  <a:gd name="T14" fmla="*/ 0 w 48"/>
                  <a:gd name="T15" fmla="*/ 2147483647 h 21"/>
                  <a:gd name="T16" fmla="*/ 0 w 48"/>
                  <a:gd name="T17" fmla="*/ 2147483647 h 21"/>
                  <a:gd name="T18" fmla="*/ 0 w 48"/>
                  <a:gd name="T19" fmla="*/ 2147483647 h 21"/>
                  <a:gd name="T20" fmla="*/ 2147483647 w 48"/>
                  <a:gd name="T21" fmla="*/ 2147483647 h 21"/>
                  <a:gd name="T22" fmla="*/ 2147483647 w 48"/>
                  <a:gd name="T23" fmla="*/ 2147483647 h 21"/>
                  <a:gd name="T24" fmla="*/ 2147483647 w 48"/>
                  <a:gd name="T25" fmla="*/ 2147483647 h 21"/>
                  <a:gd name="T26" fmla="*/ 2147483647 w 48"/>
                  <a:gd name="T27" fmla="*/ 2147483647 h 21"/>
                  <a:gd name="T28" fmla="*/ 2147483647 w 48"/>
                  <a:gd name="T29" fmla="*/ 2147483647 h 21"/>
                  <a:gd name="T30" fmla="*/ 2147483647 w 48"/>
                  <a:gd name="T31" fmla="*/ 2147483647 h 21"/>
                  <a:gd name="T32" fmla="*/ 2147483647 w 48"/>
                  <a:gd name="T33" fmla="*/ 2147483647 h 21"/>
                  <a:gd name="T34" fmla="*/ 2147483647 w 48"/>
                  <a:gd name="T35" fmla="*/ 2147483647 h 21"/>
                  <a:gd name="T36" fmla="*/ 2147483647 w 48"/>
                  <a:gd name="T37" fmla="*/ 2147483647 h 21"/>
                  <a:gd name="T38" fmla="*/ 2147483647 w 48"/>
                  <a:gd name="T39" fmla="*/ 2147483647 h 21"/>
                  <a:gd name="T40" fmla="*/ 2147483647 w 48"/>
                  <a:gd name="T41" fmla="*/ 2147483647 h 21"/>
                  <a:gd name="T42" fmla="*/ 2147483647 w 48"/>
                  <a:gd name="T43" fmla="*/ 2147483647 h 21"/>
                  <a:gd name="T44" fmla="*/ 2147483647 w 48"/>
                  <a:gd name="T45" fmla="*/ 2147483647 h 21"/>
                  <a:gd name="T46" fmla="*/ 2147483647 w 48"/>
                  <a:gd name="T47" fmla="*/ 2147483647 h 21"/>
                  <a:gd name="T48" fmla="*/ 2147483647 w 48"/>
                  <a:gd name="T49" fmla="*/ 2147483647 h 21"/>
                  <a:gd name="T50" fmla="*/ 2147483647 w 48"/>
                  <a:gd name="T51" fmla="*/ 0 h 21"/>
                  <a:gd name="T52" fmla="*/ 2147483647 w 48"/>
                  <a:gd name="T53" fmla="*/ 0 h 21"/>
                  <a:gd name="T54" fmla="*/ 2147483647 w 48"/>
                  <a:gd name="T55" fmla="*/ 0 h 21"/>
                  <a:gd name="T56" fmla="*/ 2147483647 w 48"/>
                  <a:gd name="T57" fmla="*/ 0 h 21"/>
                  <a:gd name="T58" fmla="*/ 2147483647 w 4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21"/>
                  <a:gd name="T92" fmla="*/ 48 w 4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21">
                    <a:moveTo>
                      <a:pt x="9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9" y="21"/>
                    </a:lnTo>
                    <a:lnTo>
                      <a:pt x="34" y="21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6" y="15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2" name="Line 923"/>
              <p:cNvSpPr>
                <a:spLocks noChangeShapeType="1"/>
              </p:cNvSpPr>
              <p:nvPr/>
            </p:nvSpPr>
            <p:spPr bwMode="auto">
              <a:xfrm>
                <a:off x="6413500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3" name="Freeform 924"/>
              <p:cNvSpPr>
                <a:spLocks/>
              </p:cNvSpPr>
              <p:nvPr/>
            </p:nvSpPr>
            <p:spPr bwMode="auto">
              <a:xfrm>
                <a:off x="6411913" y="2478088"/>
                <a:ext cx="9525" cy="7938"/>
              </a:xfrm>
              <a:custGeom>
                <a:avLst/>
                <a:gdLst>
                  <a:gd name="T0" fmla="*/ 2147483647 w 29"/>
                  <a:gd name="T1" fmla="*/ 0 h 21"/>
                  <a:gd name="T2" fmla="*/ 2147483647 w 29"/>
                  <a:gd name="T3" fmla="*/ 0 h 21"/>
                  <a:gd name="T4" fmla="*/ 2147483647 w 29"/>
                  <a:gd name="T5" fmla="*/ 0 h 21"/>
                  <a:gd name="T6" fmla="*/ 2147483647 w 29"/>
                  <a:gd name="T7" fmla="*/ 0 h 21"/>
                  <a:gd name="T8" fmla="*/ 0 w 29"/>
                  <a:gd name="T9" fmla="*/ 2147483647 h 21"/>
                  <a:gd name="T10" fmla="*/ 0 w 29"/>
                  <a:gd name="T11" fmla="*/ 2147483647 h 21"/>
                  <a:gd name="T12" fmla="*/ 0 w 29"/>
                  <a:gd name="T13" fmla="*/ 2147483647 h 21"/>
                  <a:gd name="T14" fmla="*/ 0 w 29"/>
                  <a:gd name="T15" fmla="*/ 2147483647 h 21"/>
                  <a:gd name="T16" fmla="*/ 0 w 29"/>
                  <a:gd name="T17" fmla="*/ 2147483647 h 21"/>
                  <a:gd name="T18" fmla="*/ 0 w 29"/>
                  <a:gd name="T19" fmla="*/ 2147483647 h 21"/>
                  <a:gd name="T20" fmla="*/ 0 w 29"/>
                  <a:gd name="T21" fmla="*/ 2147483647 h 21"/>
                  <a:gd name="T22" fmla="*/ 2147483647 w 29"/>
                  <a:gd name="T23" fmla="*/ 2147483647 h 21"/>
                  <a:gd name="T24" fmla="*/ 2147483647 w 29"/>
                  <a:gd name="T25" fmla="*/ 2147483647 h 21"/>
                  <a:gd name="T26" fmla="*/ 2147483647 w 29"/>
                  <a:gd name="T27" fmla="*/ 2147483647 h 21"/>
                  <a:gd name="T28" fmla="*/ 2147483647 w 29"/>
                  <a:gd name="T29" fmla="*/ 2147483647 h 21"/>
                  <a:gd name="T30" fmla="*/ 2147483647 w 29"/>
                  <a:gd name="T31" fmla="*/ 2147483647 h 21"/>
                  <a:gd name="T32" fmla="*/ 2147483647 w 29"/>
                  <a:gd name="T33" fmla="*/ 2147483647 h 21"/>
                  <a:gd name="T34" fmla="*/ 2147483647 w 29"/>
                  <a:gd name="T35" fmla="*/ 2147483647 h 21"/>
                  <a:gd name="T36" fmla="*/ 2147483647 w 29"/>
                  <a:gd name="T37" fmla="*/ 2147483647 h 21"/>
                  <a:gd name="T38" fmla="*/ 2147483647 w 29"/>
                  <a:gd name="T39" fmla="*/ 2147483647 h 21"/>
                  <a:gd name="T40" fmla="*/ 2147483647 w 29"/>
                  <a:gd name="T41" fmla="*/ 2147483647 h 21"/>
                  <a:gd name="T42" fmla="*/ 2147483647 w 29"/>
                  <a:gd name="T43" fmla="*/ 2147483647 h 21"/>
                  <a:gd name="T44" fmla="*/ 2147483647 w 29"/>
                  <a:gd name="T45" fmla="*/ 2147483647 h 21"/>
                  <a:gd name="T46" fmla="*/ 2147483647 w 29"/>
                  <a:gd name="T47" fmla="*/ 2147483647 h 21"/>
                  <a:gd name="T48" fmla="*/ 2147483647 w 29"/>
                  <a:gd name="T49" fmla="*/ 2147483647 h 21"/>
                  <a:gd name="T50" fmla="*/ 2147483647 w 29"/>
                  <a:gd name="T51" fmla="*/ 0 h 21"/>
                  <a:gd name="T52" fmla="*/ 2147483647 w 29"/>
                  <a:gd name="T53" fmla="*/ 0 h 21"/>
                  <a:gd name="T54" fmla="*/ 2147483647 w 29"/>
                  <a:gd name="T55" fmla="*/ 0 h 21"/>
                  <a:gd name="T56" fmla="*/ 2147483647 w 29"/>
                  <a:gd name="T57" fmla="*/ 0 h 21"/>
                  <a:gd name="T58" fmla="*/ 2147483647 w 2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1"/>
                  <a:gd name="T92" fmla="*/ 29 w 2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1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23" y="18"/>
                    </a:lnTo>
                    <a:lnTo>
                      <a:pt x="25" y="15"/>
                    </a:lnTo>
                    <a:lnTo>
                      <a:pt x="25" y="12"/>
                    </a:lnTo>
                    <a:lnTo>
                      <a:pt x="29" y="10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4" name="Line 925"/>
              <p:cNvSpPr>
                <a:spLocks noChangeShapeType="1"/>
              </p:cNvSpPr>
              <p:nvPr/>
            </p:nvSpPr>
            <p:spPr bwMode="auto">
              <a:xfrm>
                <a:off x="6416675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5" name="Freeform 926"/>
              <p:cNvSpPr>
                <a:spLocks/>
              </p:cNvSpPr>
              <p:nvPr/>
            </p:nvSpPr>
            <p:spPr bwMode="auto">
              <a:xfrm>
                <a:off x="6413500" y="2478088"/>
                <a:ext cx="11113" cy="7938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0 h 21"/>
                  <a:gd name="T6" fmla="*/ 2147483647 w 35"/>
                  <a:gd name="T7" fmla="*/ 0 h 21"/>
                  <a:gd name="T8" fmla="*/ 0 w 35"/>
                  <a:gd name="T9" fmla="*/ 2147483647 h 21"/>
                  <a:gd name="T10" fmla="*/ 0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0 w 35"/>
                  <a:gd name="T19" fmla="*/ 2147483647 h 21"/>
                  <a:gd name="T20" fmla="*/ 0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0 h 21"/>
                  <a:gd name="T52" fmla="*/ 2147483647 w 35"/>
                  <a:gd name="T53" fmla="*/ 0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21" y="21"/>
                    </a:lnTo>
                    <a:lnTo>
                      <a:pt x="26" y="21"/>
                    </a:lnTo>
                    <a:lnTo>
                      <a:pt x="29" y="18"/>
                    </a:lnTo>
                    <a:lnTo>
                      <a:pt x="32" y="15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5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6" name="Line 927"/>
              <p:cNvSpPr>
                <a:spLocks noChangeShapeType="1"/>
              </p:cNvSpPr>
              <p:nvPr/>
            </p:nvSpPr>
            <p:spPr bwMode="auto">
              <a:xfrm>
                <a:off x="6421438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7" name="Freeform 928"/>
              <p:cNvSpPr>
                <a:spLocks/>
              </p:cNvSpPr>
              <p:nvPr/>
            </p:nvSpPr>
            <p:spPr bwMode="auto">
              <a:xfrm>
                <a:off x="6418263" y="2478088"/>
                <a:ext cx="42863" cy="7938"/>
              </a:xfrm>
              <a:custGeom>
                <a:avLst/>
                <a:gdLst>
                  <a:gd name="T0" fmla="*/ 2147483647 w 132"/>
                  <a:gd name="T1" fmla="*/ 0 h 21"/>
                  <a:gd name="T2" fmla="*/ 2147483647 w 132"/>
                  <a:gd name="T3" fmla="*/ 0 h 21"/>
                  <a:gd name="T4" fmla="*/ 2147483647 w 132"/>
                  <a:gd name="T5" fmla="*/ 0 h 21"/>
                  <a:gd name="T6" fmla="*/ 2147483647 w 132"/>
                  <a:gd name="T7" fmla="*/ 0 h 21"/>
                  <a:gd name="T8" fmla="*/ 0 w 132"/>
                  <a:gd name="T9" fmla="*/ 2147483647 h 21"/>
                  <a:gd name="T10" fmla="*/ 0 w 132"/>
                  <a:gd name="T11" fmla="*/ 2147483647 h 21"/>
                  <a:gd name="T12" fmla="*/ 0 w 132"/>
                  <a:gd name="T13" fmla="*/ 2147483647 h 21"/>
                  <a:gd name="T14" fmla="*/ 0 w 132"/>
                  <a:gd name="T15" fmla="*/ 2147483647 h 21"/>
                  <a:gd name="T16" fmla="*/ 0 w 132"/>
                  <a:gd name="T17" fmla="*/ 2147483647 h 21"/>
                  <a:gd name="T18" fmla="*/ 0 w 132"/>
                  <a:gd name="T19" fmla="*/ 2147483647 h 21"/>
                  <a:gd name="T20" fmla="*/ 0 w 132"/>
                  <a:gd name="T21" fmla="*/ 2147483647 h 21"/>
                  <a:gd name="T22" fmla="*/ 2147483647 w 132"/>
                  <a:gd name="T23" fmla="*/ 2147483647 h 21"/>
                  <a:gd name="T24" fmla="*/ 2147483647 w 132"/>
                  <a:gd name="T25" fmla="*/ 2147483647 h 21"/>
                  <a:gd name="T26" fmla="*/ 2147483647 w 132"/>
                  <a:gd name="T27" fmla="*/ 2147483647 h 21"/>
                  <a:gd name="T28" fmla="*/ 2147483647 w 132"/>
                  <a:gd name="T29" fmla="*/ 2147483647 h 21"/>
                  <a:gd name="T30" fmla="*/ 2147483647 w 132"/>
                  <a:gd name="T31" fmla="*/ 2147483647 h 21"/>
                  <a:gd name="T32" fmla="*/ 2147483647 w 132"/>
                  <a:gd name="T33" fmla="*/ 2147483647 h 21"/>
                  <a:gd name="T34" fmla="*/ 2147483647 w 132"/>
                  <a:gd name="T35" fmla="*/ 2147483647 h 21"/>
                  <a:gd name="T36" fmla="*/ 2147483647 w 132"/>
                  <a:gd name="T37" fmla="*/ 2147483647 h 21"/>
                  <a:gd name="T38" fmla="*/ 2147483647 w 132"/>
                  <a:gd name="T39" fmla="*/ 2147483647 h 21"/>
                  <a:gd name="T40" fmla="*/ 2147483647 w 132"/>
                  <a:gd name="T41" fmla="*/ 2147483647 h 21"/>
                  <a:gd name="T42" fmla="*/ 2147483647 w 132"/>
                  <a:gd name="T43" fmla="*/ 2147483647 h 21"/>
                  <a:gd name="T44" fmla="*/ 2147483647 w 132"/>
                  <a:gd name="T45" fmla="*/ 2147483647 h 21"/>
                  <a:gd name="T46" fmla="*/ 2147483647 w 132"/>
                  <a:gd name="T47" fmla="*/ 2147483647 h 21"/>
                  <a:gd name="T48" fmla="*/ 2147483647 w 132"/>
                  <a:gd name="T49" fmla="*/ 2147483647 h 21"/>
                  <a:gd name="T50" fmla="*/ 2147483647 w 132"/>
                  <a:gd name="T51" fmla="*/ 0 h 21"/>
                  <a:gd name="T52" fmla="*/ 2147483647 w 132"/>
                  <a:gd name="T53" fmla="*/ 0 h 21"/>
                  <a:gd name="T54" fmla="*/ 2147483647 w 132"/>
                  <a:gd name="T55" fmla="*/ 0 h 21"/>
                  <a:gd name="T56" fmla="*/ 2147483647 w 132"/>
                  <a:gd name="T57" fmla="*/ 0 h 21"/>
                  <a:gd name="T58" fmla="*/ 2147483647 w 13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2"/>
                  <a:gd name="T91" fmla="*/ 0 h 21"/>
                  <a:gd name="T92" fmla="*/ 132 w 13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2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115" y="21"/>
                    </a:lnTo>
                    <a:lnTo>
                      <a:pt x="124" y="21"/>
                    </a:lnTo>
                    <a:lnTo>
                      <a:pt x="126" y="18"/>
                    </a:lnTo>
                    <a:lnTo>
                      <a:pt x="130" y="15"/>
                    </a:lnTo>
                    <a:lnTo>
                      <a:pt x="130" y="12"/>
                    </a:lnTo>
                    <a:lnTo>
                      <a:pt x="132" y="10"/>
                    </a:lnTo>
                    <a:lnTo>
                      <a:pt x="130" y="6"/>
                    </a:lnTo>
                    <a:lnTo>
                      <a:pt x="130" y="4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11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8" name="Line 929"/>
              <p:cNvSpPr>
                <a:spLocks noChangeShapeType="1"/>
              </p:cNvSpPr>
              <p:nvPr/>
            </p:nvSpPr>
            <p:spPr bwMode="auto">
              <a:xfrm>
                <a:off x="6456363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9" name="Freeform 930"/>
              <p:cNvSpPr>
                <a:spLocks/>
              </p:cNvSpPr>
              <p:nvPr/>
            </p:nvSpPr>
            <p:spPr bwMode="auto">
              <a:xfrm>
                <a:off x="6454775" y="2478088"/>
                <a:ext cx="14288" cy="7938"/>
              </a:xfrm>
              <a:custGeom>
                <a:avLst/>
                <a:gdLst>
                  <a:gd name="T0" fmla="*/ 2147483647 w 46"/>
                  <a:gd name="T1" fmla="*/ 0 h 21"/>
                  <a:gd name="T2" fmla="*/ 2147483647 w 46"/>
                  <a:gd name="T3" fmla="*/ 0 h 21"/>
                  <a:gd name="T4" fmla="*/ 2147483647 w 46"/>
                  <a:gd name="T5" fmla="*/ 0 h 21"/>
                  <a:gd name="T6" fmla="*/ 2147483647 w 46"/>
                  <a:gd name="T7" fmla="*/ 0 h 21"/>
                  <a:gd name="T8" fmla="*/ 0 w 46"/>
                  <a:gd name="T9" fmla="*/ 2147483647 h 21"/>
                  <a:gd name="T10" fmla="*/ 0 w 46"/>
                  <a:gd name="T11" fmla="*/ 2147483647 h 21"/>
                  <a:gd name="T12" fmla="*/ 0 w 46"/>
                  <a:gd name="T13" fmla="*/ 2147483647 h 21"/>
                  <a:gd name="T14" fmla="*/ 0 w 46"/>
                  <a:gd name="T15" fmla="*/ 2147483647 h 21"/>
                  <a:gd name="T16" fmla="*/ 0 w 46"/>
                  <a:gd name="T17" fmla="*/ 2147483647 h 21"/>
                  <a:gd name="T18" fmla="*/ 0 w 46"/>
                  <a:gd name="T19" fmla="*/ 2147483647 h 21"/>
                  <a:gd name="T20" fmla="*/ 0 w 46"/>
                  <a:gd name="T21" fmla="*/ 2147483647 h 21"/>
                  <a:gd name="T22" fmla="*/ 2147483647 w 46"/>
                  <a:gd name="T23" fmla="*/ 2147483647 h 21"/>
                  <a:gd name="T24" fmla="*/ 2147483647 w 46"/>
                  <a:gd name="T25" fmla="*/ 2147483647 h 21"/>
                  <a:gd name="T26" fmla="*/ 2147483647 w 46"/>
                  <a:gd name="T27" fmla="*/ 2147483647 h 21"/>
                  <a:gd name="T28" fmla="*/ 2147483647 w 46"/>
                  <a:gd name="T29" fmla="*/ 2147483647 h 21"/>
                  <a:gd name="T30" fmla="*/ 2147483647 w 46"/>
                  <a:gd name="T31" fmla="*/ 2147483647 h 21"/>
                  <a:gd name="T32" fmla="*/ 2147483647 w 46"/>
                  <a:gd name="T33" fmla="*/ 2147483647 h 21"/>
                  <a:gd name="T34" fmla="*/ 2147483647 w 46"/>
                  <a:gd name="T35" fmla="*/ 2147483647 h 21"/>
                  <a:gd name="T36" fmla="*/ 2147483647 w 46"/>
                  <a:gd name="T37" fmla="*/ 2147483647 h 21"/>
                  <a:gd name="T38" fmla="*/ 2147483647 w 46"/>
                  <a:gd name="T39" fmla="*/ 2147483647 h 21"/>
                  <a:gd name="T40" fmla="*/ 2147483647 w 46"/>
                  <a:gd name="T41" fmla="*/ 2147483647 h 21"/>
                  <a:gd name="T42" fmla="*/ 2147483647 w 46"/>
                  <a:gd name="T43" fmla="*/ 2147483647 h 21"/>
                  <a:gd name="T44" fmla="*/ 2147483647 w 46"/>
                  <a:gd name="T45" fmla="*/ 2147483647 h 21"/>
                  <a:gd name="T46" fmla="*/ 2147483647 w 46"/>
                  <a:gd name="T47" fmla="*/ 2147483647 h 21"/>
                  <a:gd name="T48" fmla="*/ 2147483647 w 46"/>
                  <a:gd name="T49" fmla="*/ 2147483647 h 21"/>
                  <a:gd name="T50" fmla="*/ 2147483647 w 46"/>
                  <a:gd name="T51" fmla="*/ 0 h 21"/>
                  <a:gd name="T52" fmla="*/ 2147483647 w 46"/>
                  <a:gd name="T53" fmla="*/ 0 h 21"/>
                  <a:gd name="T54" fmla="*/ 2147483647 w 46"/>
                  <a:gd name="T55" fmla="*/ 0 h 21"/>
                  <a:gd name="T56" fmla="*/ 2147483647 w 46"/>
                  <a:gd name="T57" fmla="*/ 0 h 21"/>
                  <a:gd name="T58" fmla="*/ 2147483647 w 4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1"/>
                  <a:gd name="T92" fmla="*/ 46 w 4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1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32" y="21"/>
                    </a:lnTo>
                    <a:lnTo>
                      <a:pt x="37" y="21"/>
                    </a:lnTo>
                    <a:lnTo>
                      <a:pt x="40" y="18"/>
                    </a:lnTo>
                    <a:lnTo>
                      <a:pt x="43" y="15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6" y="6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0" name="Line 931"/>
              <p:cNvSpPr>
                <a:spLocks noChangeShapeType="1"/>
              </p:cNvSpPr>
              <p:nvPr/>
            </p:nvSpPr>
            <p:spPr bwMode="auto">
              <a:xfrm>
                <a:off x="6465888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1" name="Freeform 932"/>
              <p:cNvSpPr>
                <a:spLocks/>
              </p:cNvSpPr>
              <p:nvPr/>
            </p:nvSpPr>
            <p:spPr bwMode="auto">
              <a:xfrm>
                <a:off x="6462713" y="2478088"/>
                <a:ext cx="142875" cy="7938"/>
              </a:xfrm>
              <a:custGeom>
                <a:avLst/>
                <a:gdLst>
                  <a:gd name="T0" fmla="*/ 2147483647 w 449"/>
                  <a:gd name="T1" fmla="*/ 0 h 21"/>
                  <a:gd name="T2" fmla="*/ 2147483647 w 449"/>
                  <a:gd name="T3" fmla="*/ 0 h 21"/>
                  <a:gd name="T4" fmla="*/ 2147483647 w 449"/>
                  <a:gd name="T5" fmla="*/ 0 h 21"/>
                  <a:gd name="T6" fmla="*/ 2147483647 w 449"/>
                  <a:gd name="T7" fmla="*/ 0 h 21"/>
                  <a:gd name="T8" fmla="*/ 0 w 449"/>
                  <a:gd name="T9" fmla="*/ 2147483647 h 21"/>
                  <a:gd name="T10" fmla="*/ 0 w 449"/>
                  <a:gd name="T11" fmla="*/ 2147483647 h 21"/>
                  <a:gd name="T12" fmla="*/ 0 w 449"/>
                  <a:gd name="T13" fmla="*/ 2147483647 h 21"/>
                  <a:gd name="T14" fmla="*/ 0 w 449"/>
                  <a:gd name="T15" fmla="*/ 2147483647 h 21"/>
                  <a:gd name="T16" fmla="*/ 0 w 449"/>
                  <a:gd name="T17" fmla="*/ 2147483647 h 21"/>
                  <a:gd name="T18" fmla="*/ 0 w 449"/>
                  <a:gd name="T19" fmla="*/ 2147483647 h 21"/>
                  <a:gd name="T20" fmla="*/ 0 w 449"/>
                  <a:gd name="T21" fmla="*/ 2147483647 h 21"/>
                  <a:gd name="T22" fmla="*/ 2147483647 w 449"/>
                  <a:gd name="T23" fmla="*/ 2147483647 h 21"/>
                  <a:gd name="T24" fmla="*/ 2147483647 w 449"/>
                  <a:gd name="T25" fmla="*/ 2147483647 h 21"/>
                  <a:gd name="T26" fmla="*/ 2147483647 w 449"/>
                  <a:gd name="T27" fmla="*/ 2147483647 h 21"/>
                  <a:gd name="T28" fmla="*/ 2147483647 w 449"/>
                  <a:gd name="T29" fmla="*/ 2147483647 h 21"/>
                  <a:gd name="T30" fmla="*/ 2147483647 w 449"/>
                  <a:gd name="T31" fmla="*/ 2147483647 h 21"/>
                  <a:gd name="T32" fmla="*/ 2147483647 w 449"/>
                  <a:gd name="T33" fmla="*/ 2147483647 h 21"/>
                  <a:gd name="T34" fmla="*/ 2147483647 w 449"/>
                  <a:gd name="T35" fmla="*/ 2147483647 h 21"/>
                  <a:gd name="T36" fmla="*/ 2147483647 w 449"/>
                  <a:gd name="T37" fmla="*/ 2147483647 h 21"/>
                  <a:gd name="T38" fmla="*/ 2147483647 w 449"/>
                  <a:gd name="T39" fmla="*/ 2147483647 h 21"/>
                  <a:gd name="T40" fmla="*/ 2147483647 w 449"/>
                  <a:gd name="T41" fmla="*/ 2147483647 h 21"/>
                  <a:gd name="T42" fmla="*/ 2147483647 w 449"/>
                  <a:gd name="T43" fmla="*/ 2147483647 h 21"/>
                  <a:gd name="T44" fmla="*/ 2147483647 w 449"/>
                  <a:gd name="T45" fmla="*/ 2147483647 h 21"/>
                  <a:gd name="T46" fmla="*/ 2147483647 w 449"/>
                  <a:gd name="T47" fmla="*/ 2147483647 h 21"/>
                  <a:gd name="T48" fmla="*/ 2147483647 w 449"/>
                  <a:gd name="T49" fmla="*/ 2147483647 h 21"/>
                  <a:gd name="T50" fmla="*/ 2147483647 w 449"/>
                  <a:gd name="T51" fmla="*/ 0 h 21"/>
                  <a:gd name="T52" fmla="*/ 2147483647 w 449"/>
                  <a:gd name="T53" fmla="*/ 0 h 21"/>
                  <a:gd name="T54" fmla="*/ 2147483647 w 449"/>
                  <a:gd name="T55" fmla="*/ 0 h 21"/>
                  <a:gd name="T56" fmla="*/ 2147483647 w 449"/>
                  <a:gd name="T57" fmla="*/ 0 h 21"/>
                  <a:gd name="T58" fmla="*/ 2147483647 w 44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49"/>
                  <a:gd name="T91" fmla="*/ 0 h 21"/>
                  <a:gd name="T92" fmla="*/ 449 w 44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49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435" y="21"/>
                    </a:lnTo>
                    <a:lnTo>
                      <a:pt x="441" y="21"/>
                    </a:lnTo>
                    <a:lnTo>
                      <a:pt x="443" y="18"/>
                    </a:lnTo>
                    <a:lnTo>
                      <a:pt x="447" y="18"/>
                    </a:lnTo>
                    <a:lnTo>
                      <a:pt x="447" y="15"/>
                    </a:lnTo>
                    <a:lnTo>
                      <a:pt x="449" y="15"/>
                    </a:lnTo>
                    <a:lnTo>
                      <a:pt x="449" y="12"/>
                    </a:lnTo>
                    <a:lnTo>
                      <a:pt x="449" y="10"/>
                    </a:lnTo>
                    <a:lnTo>
                      <a:pt x="449" y="6"/>
                    </a:lnTo>
                    <a:lnTo>
                      <a:pt x="447" y="4"/>
                    </a:lnTo>
                    <a:lnTo>
                      <a:pt x="447" y="0"/>
                    </a:lnTo>
                    <a:lnTo>
                      <a:pt x="443" y="0"/>
                    </a:lnTo>
                    <a:lnTo>
                      <a:pt x="441" y="0"/>
                    </a:lnTo>
                    <a:lnTo>
                      <a:pt x="43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2" name="Line 933"/>
              <p:cNvSpPr>
                <a:spLocks noChangeShapeType="1"/>
              </p:cNvSpPr>
              <p:nvPr/>
            </p:nvSpPr>
            <p:spPr bwMode="auto">
              <a:xfrm>
                <a:off x="6602413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3" name="Freeform 934"/>
              <p:cNvSpPr>
                <a:spLocks/>
              </p:cNvSpPr>
              <p:nvPr/>
            </p:nvSpPr>
            <p:spPr bwMode="auto">
              <a:xfrm>
                <a:off x="6599238" y="2478088"/>
                <a:ext cx="30163" cy="7938"/>
              </a:xfrm>
              <a:custGeom>
                <a:avLst/>
                <a:gdLst>
                  <a:gd name="T0" fmla="*/ 2147483647 w 95"/>
                  <a:gd name="T1" fmla="*/ 0 h 21"/>
                  <a:gd name="T2" fmla="*/ 2147483647 w 95"/>
                  <a:gd name="T3" fmla="*/ 0 h 21"/>
                  <a:gd name="T4" fmla="*/ 2147483647 w 95"/>
                  <a:gd name="T5" fmla="*/ 0 h 21"/>
                  <a:gd name="T6" fmla="*/ 2147483647 w 95"/>
                  <a:gd name="T7" fmla="*/ 0 h 21"/>
                  <a:gd name="T8" fmla="*/ 2147483647 w 95"/>
                  <a:gd name="T9" fmla="*/ 2147483647 h 21"/>
                  <a:gd name="T10" fmla="*/ 0 w 95"/>
                  <a:gd name="T11" fmla="*/ 2147483647 h 21"/>
                  <a:gd name="T12" fmla="*/ 0 w 95"/>
                  <a:gd name="T13" fmla="*/ 2147483647 h 21"/>
                  <a:gd name="T14" fmla="*/ 0 w 95"/>
                  <a:gd name="T15" fmla="*/ 2147483647 h 21"/>
                  <a:gd name="T16" fmla="*/ 0 w 95"/>
                  <a:gd name="T17" fmla="*/ 2147483647 h 21"/>
                  <a:gd name="T18" fmla="*/ 0 w 95"/>
                  <a:gd name="T19" fmla="*/ 2147483647 h 21"/>
                  <a:gd name="T20" fmla="*/ 2147483647 w 95"/>
                  <a:gd name="T21" fmla="*/ 2147483647 h 21"/>
                  <a:gd name="T22" fmla="*/ 2147483647 w 95"/>
                  <a:gd name="T23" fmla="*/ 2147483647 h 21"/>
                  <a:gd name="T24" fmla="*/ 2147483647 w 95"/>
                  <a:gd name="T25" fmla="*/ 2147483647 h 21"/>
                  <a:gd name="T26" fmla="*/ 2147483647 w 95"/>
                  <a:gd name="T27" fmla="*/ 2147483647 h 21"/>
                  <a:gd name="T28" fmla="*/ 2147483647 w 95"/>
                  <a:gd name="T29" fmla="*/ 2147483647 h 21"/>
                  <a:gd name="T30" fmla="*/ 2147483647 w 95"/>
                  <a:gd name="T31" fmla="*/ 2147483647 h 21"/>
                  <a:gd name="T32" fmla="*/ 2147483647 w 95"/>
                  <a:gd name="T33" fmla="*/ 2147483647 h 21"/>
                  <a:gd name="T34" fmla="*/ 2147483647 w 95"/>
                  <a:gd name="T35" fmla="*/ 2147483647 h 21"/>
                  <a:gd name="T36" fmla="*/ 2147483647 w 95"/>
                  <a:gd name="T37" fmla="*/ 2147483647 h 21"/>
                  <a:gd name="T38" fmla="*/ 2147483647 w 95"/>
                  <a:gd name="T39" fmla="*/ 2147483647 h 21"/>
                  <a:gd name="T40" fmla="*/ 2147483647 w 95"/>
                  <a:gd name="T41" fmla="*/ 2147483647 h 21"/>
                  <a:gd name="T42" fmla="*/ 2147483647 w 95"/>
                  <a:gd name="T43" fmla="*/ 2147483647 h 21"/>
                  <a:gd name="T44" fmla="*/ 2147483647 w 95"/>
                  <a:gd name="T45" fmla="*/ 2147483647 h 21"/>
                  <a:gd name="T46" fmla="*/ 2147483647 w 95"/>
                  <a:gd name="T47" fmla="*/ 2147483647 h 21"/>
                  <a:gd name="T48" fmla="*/ 2147483647 w 95"/>
                  <a:gd name="T49" fmla="*/ 2147483647 h 21"/>
                  <a:gd name="T50" fmla="*/ 2147483647 w 95"/>
                  <a:gd name="T51" fmla="*/ 0 h 21"/>
                  <a:gd name="T52" fmla="*/ 2147483647 w 95"/>
                  <a:gd name="T53" fmla="*/ 0 h 21"/>
                  <a:gd name="T54" fmla="*/ 2147483647 w 95"/>
                  <a:gd name="T55" fmla="*/ 0 h 21"/>
                  <a:gd name="T56" fmla="*/ 2147483647 w 95"/>
                  <a:gd name="T57" fmla="*/ 0 h 21"/>
                  <a:gd name="T58" fmla="*/ 2147483647 w 9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21"/>
                  <a:gd name="T92" fmla="*/ 95 w 9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84" y="21"/>
                    </a:lnTo>
                    <a:lnTo>
                      <a:pt x="90" y="21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5" y="15"/>
                    </a:lnTo>
                    <a:lnTo>
                      <a:pt x="95" y="12"/>
                    </a:lnTo>
                    <a:lnTo>
                      <a:pt x="95" y="10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2" y="0"/>
                    </a:lnTo>
                    <a:lnTo>
                      <a:pt x="90" y="0"/>
                    </a:lnTo>
                    <a:lnTo>
                      <a:pt x="8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4" name="Line 935"/>
              <p:cNvSpPr>
                <a:spLocks noChangeShapeType="1"/>
              </p:cNvSpPr>
              <p:nvPr/>
            </p:nvSpPr>
            <p:spPr bwMode="auto">
              <a:xfrm>
                <a:off x="6626225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5" name="Freeform 936"/>
              <p:cNvSpPr>
                <a:spLocks/>
              </p:cNvSpPr>
              <p:nvPr/>
            </p:nvSpPr>
            <p:spPr bwMode="auto">
              <a:xfrm>
                <a:off x="6623050" y="2478088"/>
                <a:ext cx="25400" cy="7938"/>
              </a:xfrm>
              <a:custGeom>
                <a:avLst/>
                <a:gdLst>
                  <a:gd name="T0" fmla="*/ 2147483647 w 84"/>
                  <a:gd name="T1" fmla="*/ 0 h 21"/>
                  <a:gd name="T2" fmla="*/ 2147483647 w 84"/>
                  <a:gd name="T3" fmla="*/ 0 h 21"/>
                  <a:gd name="T4" fmla="*/ 2147483647 w 84"/>
                  <a:gd name="T5" fmla="*/ 0 h 21"/>
                  <a:gd name="T6" fmla="*/ 2147483647 w 84"/>
                  <a:gd name="T7" fmla="*/ 0 h 21"/>
                  <a:gd name="T8" fmla="*/ 2147483647 w 84"/>
                  <a:gd name="T9" fmla="*/ 2147483647 h 21"/>
                  <a:gd name="T10" fmla="*/ 2147483647 w 84"/>
                  <a:gd name="T11" fmla="*/ 2147483647 h 21"/>
                  <a:gd name="T12" fmla="*/ 0 w 84"/>
                  <a:gd name="T13" fmla="*/ 2147483647 h 21"/>
                  <a:gd name="T14" fmla="*/ 0 w 84"/>
                  <a:gd name="T15" fmla="*/ 2147483647 h 21"/>
                  <a:gd name="T16" fmla="*/ 0 w 84"/>
                  <a:gd name="T17" fmla="*/ 2147483647 h 21"/>
                  <a:gd name="T18" fmla="*/ 2147483647 w 84"/>
                  <a:gd name="T19" fmla="*/ 2147483647 h 21"/>
                  <a:gd name="T20" fmla="*/ 2147483647 w 84"/>
                  <a:gd name="T21" fmla="*/ 2147483647 h 21"/>
                  <a:gd name="T22" fmla="*/ 2147483647 w 84"/>
                  <a:gd name="T23" fmla="*/ 2147483647 h 21"/>
                  <a:gd name="T24" fmla="*/ 2147483647 w 84"/>
                  <a:gd name="T25" fmla="*/ 2147483647 h 21"/>
                  <a:gd name="T26" fmla="*/ 2147483647 w 84"/>
                  <a:gd name="T27" fmla="*/ 2147483647 h 21"/>
                  <a:gd name="T28" fmla="*/ 2147483647 w 84"/>
                  <a:gd name="T29" fmla="*/ 2147483647 h 21"/>
                  <a:gd name="T30" fmla="*/ 2147483647 w 84"/>
                  <a:gd name="T31" fmla="*/ 2147483647 h 21"/>
                  <a:gd name="T32" fmla="*/ 2147483647 w 84"/>
                  <a:gd name="T33" fmla="*/ 2147483647 h 21"/>
                  <a:gd name="T34" fmla="*/ 2147483647 w 84"/>
                  <a:gd name="T35" fmla="*/ 2147483647 h 21"/>
                  <a:gd name="T36" fmla="*/ 2147483647 w 84"/>
                  <a:gd name="T37" fmla="*/ 2147483647 h 21"/>
                  <a:gd name="T38" fmla="*/ 2147483647 w 84"/>
                  <a:gd name="T39" fmla="*/ 2147483647 h 21"/>
                  <a:gd name="T40" fmla="*/ 2147483647 w 84"/>
                  <a:gd name="T41" fmla="*/ 2147483647 h 21"/>
                  <a:gd name="T42" fmla="*/ 2147483647 w 84"/>
                  <a:gd name="T43" fmla="*/ 2147483647 h 21"/>
                  <a:gd name="T44" fmla="*/ 2147483647 w 84"/>
                  <a:gd name="T45" fmla="*/ 2147483647 h 21"/>
                  <a:gd name="T46" fmla="*/ 2147483647 w 84"/>
                  <a:gd name="T47" fmla="*/ 2147483647 h 21"/>
                  <a:gd name="T48" fmla="*/ 2147483647 w 84"/>
                  <a:gd name="T49" fmla="*/ 2147483647 h 21"/>
                  <a:gd name="T50" fmla="*/ 2147483647 w 84"/>
                  <a:gd name="T51" fmla="*/ 0 h 21"/>
                  <a:gd name="T52" fmla="*/ 2147483647 w 84"/>
                  <a:gd name="T53" fmla="*/ 0 h 21"/>
                  <a:gd name="T54" fmla="*/ 2147483647 w 84"/>
                  <a:gd name="T55" fmla="*/ 0 h 21"/>
                  <a:gd name="T56" fmla="*/ 2147483647 w 84"/>
                  <a:gd name="T57" fmla="*/ 0 h 21"/>
                  <a:gd name="T58" fmla="*/ 2147483647 w 8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1"/>
                  <a:gd name="T92" fmla="*/ 84 w 8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1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72" y="21"/>
                    </a:lnTo>
                    <a:lnTo>
                      <a:pt x="78" y="21"/>
                    </a:lnTo>
                    <a:lnTo>
                      <a:pt x="78" y="18"/>
                    </a:lnTo>
                    <a:lnTo>
                      <a:pt x="82" y="18"/>
                    </a:lnTo>
                    <a:lnTo>
                      <a:pt x="84" y="15"/>
                    </a:lnTo>
                    <a:lnTo>
                      <a:pt x="84" y="12"/>
                    </a:lnTo>
                    <a:lnTo>
                      <a:pt x="84" y="10"/>
                    </a:lnTo>
                    <a:lnTo>
                      <a:pt x="84" y="6"/>
                    </a:lnTo>
                    <a:lnTo>
                      <a:pt x="84" y="4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6" name="Line 937"/>
              <p:cNvSpPr>
                <a:spLocks noChangeShapeType="1"/>
              </p:cNvSpPr>
              <p:nvPr/>
            </p:nvSpPr>
            <p:spPr bwMode="auto">
              <a:xfrm>
                <a:off x="6646863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7" name="Freeform 938"/>
              <p:cNvSpPr>
                <a:spLocks/>
              </p:cNvSpPr>
              <p:nvPr/>
            </p:nvSpPr>
            <p:spPr bwMode="auto">
              <a:xfrm>
                <a:off x="6642100" y="2478088"/>
                <a:ext cx="11113" cy="7938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0 h 21"/>
                  <a:gd name="T6" fmla="*/ 2147483647 w 35"/>
                  <a:gd name="T7" fmla="*/ 0 h 21"/>
                  <a:gd name="T8" fmla="*/ 2147483647 w 35"/>
                  <a:gd name="T9" fmla="*/ 2147483647 h 21"/>
                  <a:gd name="T10" fmla="*/ 2147483647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2147483647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0 h 21"/>
                  <a:gd name="T52" fmla="*/ 2147483647 w 35"/>
                  <a:gd name="T53" fmla="*/ 0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26" y="21"/>
                    </a:lnTo>
                    <a:lnTo>
                      <a:pt x="29" y="18"/>
                    </a:lnTo>
                    <a:lnTo>
                      <a:pt x="32" y="15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5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8" name="Line 939"/>
              <p:cNvSpPr>
                <a:spLocks noChangeShapeType="1"/>
              </p:cNvSpPr>
              <p:nvPr/>
            </p:nvSpPr>
            <p:spPr bwMode="auto">
              <a:xfrm>
                <a:off x="6650038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9" name="Freeform 940"/>
              <p:cNvSpPr>
                <a:spLocks/>
              </p:cNvSpPr>
              <p:nvPr/>
            </p:nvSpPr>
            <p:spPr bwMode="auto">
              <a:xfrm>
                <a:off x="6646863" y="2478088"/>
                <a:ext cx="11113" cy="7938"/>
              </a:xfrm>
              <a:custGeom>
                <a:avLst/>
                <a:gdLst>
                  <a:gd name="T0" fmla="*/ 2147483647 w 33"/>
                  <a:gd name="T1" fmla="*/ 0 h 21"/>
                  <a:gd name="T2" fmla="*/ 2147483647 w 33"/>
                  <a:gd name="T3" fmla="*/ 0 h 21"/>
                  <a:gd name="T4" fmla="*/ 2147483647 w 33"/>
                  <a:gd name="T5" fmla="*/ 0 h 21"/>
                  <a:gd name="T6" fmla="*/ 2147483647 w 33"/>
                  <a:gd name="T7" fmla="*/ 0 h 21"/>
                  <a:gd name="T8" fmla="*/ 2147483647 w 33"/>
                  <a:gd name="T9" fmla="*/ 2147483647 h 21"/>
                  <a:gd name="T10" fmla="*/ 0 w 33"/>
                  <a:gd name="T11" fmla="*/ 2147483647 h 21"/>
                  <a:gd name="T12" fmla="*/ 0 w 33"/>
                  <a:gd name="T13" fmla="*/ 2147483647 h 21"/>
                  <a:gd name="T14" fmla="*/ 0 w 33"/>
                  <a:gd name="T15" fmla="*/ 2147483647 h 21"/>
                  <a:gd name="T16" fmla="*/ 0 w 33"/>
                  <a:gd name="T17" fmla="*/ 2147483647 h 21"/>
                  <a:gd name="T18" fmla="*/ 0 w 33"/>
                  <a:gd name="T19" fmla="*/ 2147483647 h 21"/>
                  <a:gd name="T20" fmla="*/ 2147483647 w 33"/>
                  <a:gd name="T21" fmla="*/ 2147483647 h 21"/>
                  <a:gd name="T22" fmla="*/ 2147483647 w 33"/>
                  <a:gd name="T23" fmla="*/ 2147483647 h 21"/>
                  <a:gd name="T24" fmla="*/ 2147483647 w 33"/>
                  <a:gd name="T25" fmla="*/ 2147483647 h 21"/>
                  <a:gd name="T26" fmla="*/ 2147483647 w 33"/>
                  <a:gd name="T27" fmla="*/ 2147483647 h 21"/>
                  <a:gd name="T28" fmla="*/ 2147483647 w 33"/>
                  <a:gd name="T29" fmla="*/ 2147483647 h 21"/>
                  <a:gd name="T30" fmla="*/ 2147483647 w 33"/>
                  <a:gd name="T31" fmla="*/ 2147483647 h 21"/>
                  <a:gd name="T32" fmla="*/ 2147483647 w 33"/>
                  <a:gd name="T33" fmla="*/ 2147483647 h 21"/>
                  <a:gd name="T34" fmla="*/ 2147483647 w 33"/>
                  <a:gd name="T35" fmla="*/ 2147483647 h 21"/>
                  <a:gd name="T36" fmla="*/ 2147483647 w 33"/>
                  <a:gd name="T37" fmla="*/ 2147483647 h 21"/>
                  <a:gd name="T38" fmla="*/ 2147483647 w 33"/>
                  <a:gd name="T39" fmla="*/ 2147483647 h 21"/>
                  <a:gd name="T40" fmla="*/ 2147483647 w 33"/>
                  <a:gd name="T41" fmla="*/ 2147483647 h 21"/>
                  <a:gd name="T42" fmla="*/ 2147483647 w 33"/>
                  <a:gd name="T43" fmla="*/ 2147483647 h 21"/>
                  <a:gd name="T44" fmla="*/ 2147483647 w 33"/>
                  <a:gd name="T45" fmla="*/ 2147483647 h 21"/>
                  <a:gd name="T46" fmla="*/ 2147483647 w 33"/>
                  <a:gd name="T47" fmla="*/ 2147483647 h 21"/>
                  <a:gd name="T48" fmla="*/ 2147483647 w 33"/>
                  <a:gd name="T49" fmla="*/ 2147483647 h 21"/>
                  <a:gd name="T50" fmla="*/ 2147483647 w 33"/>
                  <a:gd name="T51" fmla="*/ 0 h 21"/>
                  <a:gd name="T52" fmla="*/ 2147483647 w 33"/>
                  <a:gd name="T53" fmla="*/ 0 h 21"/>
                  <a:gd name="T54" fmla="*/ 2147483647 w 33"/>
                  <a:gd name="T55" fmla="*/ 0 h 21"/>
                  <a:gd name="T56" fmla="*/ 2147483647 w 33"/>
                  <a:gd name="T57" fmla="*/ 0 h 21"/>
                  <a:gd name="T58" fmla="*/ 2147483647 w 3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1"/>
                  <a:gd name="T92" fmla="*/ 33 w 3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9" y="21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33" y="15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3" y="6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0" name="Line 941"/>
              <p:cNvSpPr>
                <a:spLocks noChangeShapeType="1"/>
              </p:cNvSpPr>
              <p:nvPr/>
            </p:nvSpPr>
            <p:spPr bwMode="auto">
              <a:xfrm>
                <a:off x="6654800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1" name="Freeform 942"/>
              <p:cNvSpPr>
                <a:spLocks/>
              </p:cNvSpPr>
              <p:nvPr/>
            </p:nvSpPr>
            <p:spPr bwMode="auto">
              <a:xfrm>
                <a:off x="6651625" y="2478088"/>
                <a:ext cx="30163" cy="7938"/>
              </a:xfrm>
              <a:custGeom>
                <a:avLst/>
                <a:gdLst>
                  <a:gd name="T0" fmla="*/ 2147483647 w 98"/>
                  <a:gd name="T1" fmla="*/ 0 h 21"/>
                  <a:gd name="T2" fmla="*/ 2147483647 w 98"/>
                  <a:gd name="T3" fmla="*/ 0 h 21"/>
                  <a:gd name="T4" fmla="*/ 2147483647 w 98"/>
                  <a:gd name="T5" fmla="*/ 0 h 21"/>
                  <a:gd name="T6" fmla="*/ 2147483647 w 98"/>
                  <a:gd name="T7" fmla="*/ 0 h 21"/>
                  <a:gd name="T8" fmla="*/ 2147483647 w 98"/>
                  <a:gd name="T9" fmla="*/ 2147483647 h 21"/>
                  <a:gd name="T10" fmla="*/ 2147483647 w 98"/>
                  <a:gd name="T11" fmla="*/ 2147483647 h 21"/>
                  <a:gd name="T12" fmla="*/ 0 w 98"/>
                  <a:gd name="T13" fmla="*/ 2147483647 h 21"/>
                  <a:gd name="T14" fmla="*/ 0 w 98"/>
                  <a:gd name="T15" fmla="*/ 2147483647 h 21"/>
                  <a:gd name="T16" fmla="*/ 0 w 98"/>
                  <a:gd name="T17" fmla="*/ 2147483647 h 21"/>
                  <a:gd name="T18" fmla="*/ 2147483647 w 98"/>
                  <a:gd name="T19" fmla="*/ 2147483647 h 21"/>
                  <a:gd name="T20" fmla="*/ 2147483647 w 98"/>
                  <a:gd name="T21" fmla="*/ 2147483647 h 21"/>
                  <a:gd name="T22" fmla="*/ 2147483647 w 98"/>
                  <a:gd name="T23" fmla="*/ 2147483647 h 21"/>
                  <a:gd name="T24" fmla="*/ 2147483647 w 98"/>
                  <a:gd name="T25" fmla="*/ 2147483647 h 21"/>
                  <a:gd name="T26" fmla="*/ 2147483647 w 98"/>
                  <a:gd name="T27" fmla="*/ 2147483647 h 21"/>
                  <a:gd name="T28" fmla="*/ 2147483647 w 98"/>
                  <a:gd name="T29" fmla="*/ 2147483647 h 21"/>
                  <a:gd name="T30" fmla="*/ 2147483647 w 98"/>
                  <a:gd name="T31" fmla="*/ 2147483647 h 21"/>
                  <a:gd name="T32" fmla="*/ 2147483647 w 98"/>
                  <a:gd name="T33" fmla="*/ 2147483647 h 21"/>
                  <a:gd name="T34" fmla="*/ 2147483647 w 98"/>
                  <a:gd name="T35" fmla="*/ 2147483647 h 21"/>
                  <a:gd name="T36" fmla="*/ 2147483647 w 98"/>
                  <a:gd name="T37" fmla="*/ 2147483647 h 21"/>
                  <a:gd name="T38" fmla="*/ 2147483647 w 98"/>
                  <a:gd name="T39" fmla="*/ 2147483647 h 21"/>
                  <a:gd name="T40" fmla="*/ 2147483647 w 98"/>
                  <a:gd name="T41" fmla="*/ 2147483647 h 21"/>
                  <a:gd name="T42" fmla="*/ 2147483647 w 98"/>
                  <a:gd name="T43" fmla="*/ 2147483647 h 21"/>
                  <a:gd name="T44" fmla="*/ 2147483647 w 98"/>
                  <a:gd name="T45" fmla="*/ 2147483647 h 21"/>
                  <a:gd name="T46" fmla="*/ 2147483647 w 98"/>
                  <a:gd name="T47" fmla="*/ 2147483647 h 21"/>
                  <a:gd name="T48" fmla="*/ 2147483647 w 98"/>
                  <a:gd name="T49" fmla="*/ 2147483647 h 21"/>
                  <a:gd name="T50" fmla="*/ 2147483647 w 98"/>
                  <a:gd name="T51" fmla="*/ 0 h 21"/>
                  <a:gd name="T52" fmla="*/ 2147483647 w 98"/>
                  <a:gd name="T53" fmla="*/ 0 h 21"/>
                  <a:gd name="T54" fmla="*/ 2147483647 w 98"/>
                  <a:gd name="T55" fmla="*/ 0 h 21"/>
                  <a:gd name="T56" fmla="*/ 2147483647 w 98"/>
                  <a:gd name="T57" fmla="*/ 0 h 21"/>
                  <a:gd name="T58" fmla="*/ 2147483647 w 9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8"/>
                  <a:gd name="T91" fmla="*/ 0 h 21"/>
                  <a:gd name="T92" fmla="*/ 98 w 9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8" h="21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21"/>
                    </a:lnTo>
                    <a:lnTo>
                      <a:pt x="83" y="21"/>
                    </a:lnTo>
                    <a:lnTo>
                      <a:pt x="89" y="21"/>
                    </a:lnTo>
                    <a:lnTo>
                      <a:pt x="93" y="18"/>
                    </a:lnTo>
                    <a:lnTo>
                      <a:pt x="95" y="15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8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3" y="0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2" name="Line 943"/>
              <p:cNvSpPr>
                <a:spLocks noChangeShapeType="1"/>
              </p:cNvSpPr>
              <p:nvPr/>
            </p:nvSpPr>
            <p:spPr bwMode="auto">
              <a:xfrm>
                <a:off x="6678613" y="2478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3" name="Freeform 944"/>
              <p:cNvSpPr>
                <a:spLocks/>
              </p:cNvSpPr>
              <p:nvPr/>
            </p:nvSpPr>
            <p:spPr bwMode="auto">
              <a:xfrm>
                <a:off x="6675438" y="2478088"/>
                <a:ext cx="11113" cy="7938"/>
              </a:xfrm>
              <a:custGeom>
                <a:avLst/>
                <a:gdLst>
                  <a:gd name="T0" fmla="*/ 2147483647 w 32"/>
                  <a:gd name="T1" fmla="*/ 0 h 21"/>
                  <a:gd name="T2" fmla="*/ 2147483647 w 32"/>
                  <a:gd name="T3" fmla="*/ 0 h 21"/>
                  <a:gd name="T4" fmla="*/ 2147483647 w 32"/>
                  <a:gd name="T5" fmla="*/ 0 h 21"/>
                  <a:gd name="T6" fmla="*/ 2147483647 w 32"/>
                  <a:gd name="T7" fmla="*/ 0 h 21"/>
                  <a:gd name="T8" fmla="*/ 0 w 32"/>
                  <a:gd name="T9" fmla="*/ 2147483647 h 21"/>
                  <a:gd name="T10" fmla="*/ 0 w 32"/>
                  <a:gd name="T11" fmla="*/ 2147483647 h 21"/>
                  <a:gd name="T12" fmla="*/ 0 w 32"/>
                  <a:gd name="T13" fmla="*/ 2147483647 h 21"/>
                  <a:gd name="T14" fmla="*/ 0 w 32"/>
                  <a:gd name="T15" fmla="*/ 2147483647 h 21"/>
                  <a:gd name="T16" fmla="*/ 0 w 32"/>
                  <a:gd name="T17" fmla="*/ 2147483647 h 21"/>
                  <a:gd name="T18" fmla="*/ 0 w 32"/>
                  <a:gd name="T19" fmla="*/ 2147483647 h 21"/>
                  <a:gd name="T20" fmla="*/ 0 w 32"/>
                  <a:gd name="T21" fmla="*/ 2147483647 h 21"/>
                  <a:gd name="T22" fmla="*/ 2147483647 w 32"/>
                  <a:gd name="T23" fmla="*/ 2147483647 h 21"/>
                  <a:gd name="T24" fmla="*/ 2147483647 w 32"/>
                  <a:gd name="T25" fmla="*/ 2147483647 h 21"/>
                  <a:gd name="T26" fmla="*/ 2147483647 w 32"/>
                  <a:gd name="T27" fmla="*/ 2147483647 h 21"/>
                  <a:gd name="T28" fmla="*/ 2147483647 w 32"/>
                  <a:gd name="T29" fmla="*/ 2147483647 h 21"/>
                  <a:gd name="T30" fmla="*/ 2147483647 w 32"/>
                  <a:gd name="T31" fmla="*/ 2147483647 h 21"/>
                  <a:gd name="T32" fmla="*/ 2147483647 w 32"/>
                  <a:gd name="T33" fmla="*/ 2147483647 h 21"/>
                  <a:gd name="T34" fmla="*/ 2147483647 w 32"/>
                  <a:gd name="T35" fmla="*/ 2147483647 h 21"/>
                  <a:gd name="T36" fmla="*/ 2147483647 w 32"/>
                  <a:gd name="T37" fmla="*/ 2147483647 h 21"/>
                  <a:gd name="T38" fmla="*/ 2147483647 w 32"/>
                  <a:gd name="T39" fmla="*/ 2147483647 h 21"/>
                  <a:gd name="T40" fmla="*/ 2147483647 w 32"/>
                  <a:gd name="T41" fmla="*/ 2147483647 h 21"/>
                  <a:gd name="T42" fmla="*/ 2147483647 w 32"/>
                  <a:gd name="T43" fmla="*/ 2147483647 h 21"/>
                  <a:gd name="T44" fmla="*/ 2147483647 w 32"/>
                  <a:gd name="T45" fmla="*/ 2147483647 h 21"/>
                  <a:gd name="T46" fmla="*/ 2147483647 w 32"/>
                  <a:gd name="T47" fmla="*/ 2147483647 h 21"/>
                  <a:gd name="T48" fmla="*/ 2147483647 w 32"/>
                  <a:gd name="T49" fmla="*/ 2147483647 h 21"/>
                  <a:gd name="T50" fmla="*/ 2147483647 w 32"/>
                  <a:gd name="T51" fmla="*/ 0 h 21"/>
                  <a:gd name="T52" fmla="*/ 2147483647 w 32"/>
                  <a:gd name="T53" fmla="*/ 0 h 21"/>
                  <a:gd name="T54" fmla="*/ 2147483647 w 32"/>
                  <a:gd name="T55" fmla="*/ 0 h 21"/>
                  <a:gd name="T56" fmla="*/ 2147483647 w 32"/>
                  <a:gd name="T57" fmla="*/ 0 h 21"/>
                  <a:gd name="T58" fmla="*/ 2147483647 w 3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1"/>
                  <a:gd name="T92" fmla="*/ 32 w 3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1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17" y="21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32" y="15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4" name="Line 945"/>
              <p:cNvSpPr>
                <a:spLocks noChangeShapeType="1"/>
              </p:cNvSpPr>
              <p:nvPr/>
            </p:nvSpPr>
            <p:spPr bwMode="auto">
              <a:xfrm>
                <a:off x="6686550" y="24812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5" name="Freeform 946"/>
              <p:cNvSpPr>
                <a:spLocks/>
              </p:cNvSpPr>
              <p:nvPr/>
            </p:nvSpPr>
            <p:spPr bwMode="auto">
              <a:xfrm>
                <a:off x="6678613" y="2478088"/>
                <a:ext cx="7938" cy="30163"/>
              </a:xfrm>
              <a:custGeom>
                <a:avLst/>
                <a:gdLst>
                  <a:gd name="T0" fmla="*/ 2147483647 w 21"/>
                  <a:gd name="T1" fmla="*/ 2147483647 h 93"/>
                  <a:gd name="T2" fmla="*/ 2147483647 w 21"/>
                  <a:gd name="T3" fmla="*/ 2147483647 h 93"/>
                  <a:gd name="T4" fmla="*/ 2147483647 w 21"/>
                  <a:gd name="T5" fmla="*/ 2147483647 h 93"/>
                  <a:gd name="T6" fmla="*/ 2147483647 w 21"/>
                  <a:gd name="T7" fmla="*/ 2147483647 h 93"/>
                  <a:gd name="T8" fmla="*/ 2147483647 w 21"/>
                  <a:gd name="T9" fmla="*/ 0 h 93"/>
                  <a:gd name="T10" fmla="*/ 2147483647 w 21"/>
                  <a:gd name="T11" fmla="*/ 0 h 93"/>
                  <a:gd name="T12" fmla="*/ 2147483647 w 21"/>
                  <a:gd name="T13" fmla="*/ 0 h 93"/>
                  <a:gd name="T14" fmla="*/ 2147483647 w 21"/>
                  <a:gd name="T15" fmla="*/ 0 h 93"/>
                  <a:gd name="T16" fmla="*/ 2147483647 w 21"/>
                  <a:gd name="T17" fmla="*/ 0 h 93"/>
                  <a:gd name="T18" fmla="*/ 2147483647 w 21"/>
                  <a:gd name="T19" fmla="*/ 0 h 93"/>
                  <a:gd name="T20" fmla="*/ 2147483647 w 21"/>
                  <a:gd name="T21" fmla="*/ 0 h 93"/>
                  <a:gd name="T22" fmla="*/ 2147483647 w 21"/>
                  <a:gd name="T23" fmla="*/ 2147483647 h 93"/>
                  <a:gd name="T24" fmla="*/ 0 w 21"/>
                  <a:gd name="T25" fmla="*/ 2147483647 h 93"/>
                  <a:gd name="T26" fmla="*/ 0 w 21"/>
                  <a:gd name="T27" fmla="*/ 2147483647 h 93"/>
                  <a:gd name="T28" fmla="*/ 0 w 21"/>
                  <a:gd name="T29" fmla="*/ 2147483647 h 93"/>
                  <a:gd name="T30" fmla="*/ 0 w 21"/>
                  <a:gd name="T31" fmla="*/ 2147483647 h 93"/>
                  <a:gd name="T32" fmla="*/ 0 w 21"/>
                  <a:gd name="T33" fmla="*/ 2147483647 h 93"/>
                  <a:gd name="T34" fmla="*/ 2147483647 w 21"/>
                  <a:gd name="T35" fmla="*/ 2147483647 h 93"/>
                  <a:gd name="T36" fmla="*/ 2147483647 w 21"/>
                  <a:gd name="T37" fmla="*/ 2147483647 h 93"/>
                  <a:gd name="T38" fmla="*/ 2147483647 w 21"/>
                  <a:gd name="T39" fmla="*/ 2147483647 h 93"/>
                  <a:gd name="T40" fmla="*/ 2147483647 w 21"/>
                  <a:gd name="T41" fmla="*/ 2147483647 h 93"/>
                  <a:gd name="T42" fmla="*/ 2147483647 w 21"/>
                  <a:gd name="T43" fmla="*/ 2147483647 h 93"/>
                  <a:gd name="T44" fmla="*/ 2147483647 w 21"/>
                  <a:gd name="T45" fmla="*/ 2147483647 h 93"/>
                  <a:gd name="T46" fmla="*/ 2147483647 w 21"/>
                  <a:gd name="T47" fmla="*/ 2147483647 h 93"/>
                  <a:gd name="T48" fmla="*/ 2147483647 w 21"/>
                  <a:gd name="T49" fmla="*/ 2147483647 h 93"/>
                  <a:gd name="T50" fmla="*/ 2147483647 w 21"/>
                  <a:gd name="T51" fmla="*/ 2147483647 h 93"/>
                  <a:gd name="T52" fmla="*/ 2147483647 w 21"/>
                  <a:gd name="T53" fmla="*/ 2147483647 h 93"/>
                  <a:gd name="T54" fmla="*/ 2147483647 w 21"/>
                  <a:gd name="T55" fmla="*/ 2147483647 h 93"/>
                  <a:gd name="T56" fmla="*/ 2147483647 w 21"/>
                  <a:gd name="T57" fmla="*/ 2147483647 h 93"/>
                  <a:gd name="T58" fmla="*/ 2147483647 w 21"/>
                  <a:gd name="T59" fmla="*/ 2147483647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93"/>
                  <a:gd name="T92" fmla="*/ 21 w 21"/>
                  <a:gd name="T93" fmla="*/ 93 h 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93">
                    <a:moveTo>
                      <a:pt x="21" y="10"/>
                    </a:moveTo>
                    <a:lnTo>
                      <a:pt x="21" y="6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82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4" y="90"/>
                    </a:lnTo>
                    <a:lnTo>
                      <a:pt x="6" y="93"/>
                    </a:lnTo>
                    <a:lnTo>
                      <a:pt x="9" y="93"/>
                    </a:lnTo>
                    <a:lnTo>
                      <a:pt x="12" y="93"/>
                    </a:lnTo>
                    <a:lnTo>
                      <a:pt x="15" y="93"/>
                    </a:lnTo>
                    <a:lnTo>
                      <a:pt x="18" y="90"/>
                    </a:lnTo>
                    <a:lnTo>
                      <a:pt x="21" y="87"/>
                    </a:lnTo>
                    <a:lnTo>
                      <a:pt x="21" y="84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6" name="Line 947"/>
              <p:cNvSpPr>
                <a:spLocks noChangeShapeType="1"/>
              </p:cNvSpPr>
              <p:nvPr/>
            </p:nvSpPr>
            <p:spPr bwMode="auto">
              <a:xfrm>
                <a:off x="6683375" y="2501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7" name="Freeform 948"/>
              <p:cNvSpPr>
                <a:spLocks/>
              </p:cNvSpPr>
              <p:nvPr/>
            </p:nvSpPr>
            <p:spPr bwMode="auto">
              <a:xfrm>
                <a:off x="6678613" y="2501901"/>
                <a:ext cx="26988" cy="6350"/>
              </a:xfrm>
              <a:custGeom>
                <a:avLst/>
                <a:gdLst>
                  <a:gd name="T0" fmla="*/ 2147483647 w 84"/>
                  <a:gd name="T1" fmla="*/ 0 h 20"/>
                  <a:gd name="T2" fmla="*/ 2147483647 w 84"/>
                  <a:gd name="T3" fmla="*/ 0 h 20"/>
                  <a:gd name="T4" fmla="*/ 2147483647 w 84"/>
                  <a:gd name="T5" fmla="*/ 0 h 20"/>
                  <a:gd name="T6" fmla="*/ 2147483647 w 84"/>
                  <a:gd name="T7" fmla="*/ 2147483647 h 20"/>
                  <a:gd name="T8" fmla="*/ 2147483647 w 84"/>
                  <a:gd name="T9" fmla="*/ 2147483647 h 20"/>
                  <a:gd name="T10" fmla="*/ 0 w 84"/>
                  <a:gd name="T11" fmla="*/ 2147483647 h 20"/>
                  <a:gd name="T12" fmla="*/ 0 w 84"/>
                  <a:gd name="T13" fmla="*/ 2147483647 h 20"/>
                  <a:gd name="T14" fmla="*/ 0 w 84"/>
                  <a:gd name="T15" fmla="*/ 2147483647 h 20"/>
                  <a:gd name="T16" fmla="*/ 0 w 84"/>
                  <a:gd name="T17" fmla="*/ 2147483647 h 20"/>
                  <a:gd name="T18" fmla="*/ 0 w 84"/>
                  <a:gd name="T19" fmla="*/ 2147483647 h 20"/>
                  <a:gd name="T20" fmla="*/ 2147483647 w 84"/>
                  <a:gd name="T21" fmla="*/ 2147483647 h 20"/>
                  <a:gd name="T22" fmla="*/ 2147483647 w 84"/>
                  <a:gd name="T23" fmla="*/ 2147483647 h 20"/>
                  <a:gd name="T24" fmla="*/ 2147483647 w 84"/>
                  <a:gd name="T25" fmla="*/ 2147483647 h 20"/>
                  <a:gd name="T26" fmla="*/ 2147483647 w 84"/>
                  <a:gd name="T27" fmla="*/ 2147483647 h 20"/>
                  <a:gd name="T28" fmla="*/ 2147483647 w 84"/>
                  <a:gd name="T29" fmla="*/ 2147483647 h 20"/>
                  <a:gd name="T30" fmla="*/ 2147483647 w 84"/>
                  <a:gd name="T31" fmla="*/ 2147483647 h 20"/>
                  <a:gd name="T32" fmla="*/ 2147483647 w 84"/>
                  <a:gd name="T33" fmla="*/ 2147483647 h 20"/>
                  <a:gd name="T34" fmla="*/ 2147483647 w 84"/>
                  <a:gd name="T35" fmla="*/ 2147483647 h 20"/>
                  <a:gd name="T36" fmla="*/ 2147483647 w 84"/>
                  <a:gd name="T37" fmla="*/ 2147483647 h 20"/>
                  <a:gd name="T38" fmla="*/ 2147483647 w 84"/>
                  <a:gd name="T39" fmla="*/ 2147483647 h 20"/>
                  <a:gd name="T40" fmla="*/ 2147483647 w 84"/>
                  <a:gd name="T41" fmla="*/ 2147483647 h 20"/>
                  <a:gd name="T42" fmla="*/ 2147483647 w 84"/>
                  <a:gd name="T43" fmla="*/ 2147483647 h 20"/>
                  <a:gd name="T44" fmla="*/ 2147483647 w 84"/>
                  <a:gd name="T45" fmla="*/ 2147483647 h 20"/>
                  <a:gd name="T46" fmla="*/ 2147483647 w 84"/>
                  <a:gd name="T47" fmla="*/ 2147483647 h 20"/>
                  <a:gd name="T48" fmla="*/ 2147483647 w 84"/>
                  <a:gd name="T49" fmla="*/ 2147483647 h 20"/>
                  <a:gd name="T50" fmla="*/ 2147483647 w 84"/>
                  <a:gd name="T51" fmla="*/ 2147483647 h 20"/>
                  <a:gd name="T52" fmla="*/ 2147483647 w 84"/>
                  <a:gd name="T53" fmla="*/ 0 h 20"/>
                  <a:gd name="T54" fmla="*/ 2147483647 w 84"/>
                  <a:gd name="T55" fmla="*/ 0 h 20"/>
                  <a:gd name="T56" fmla="*/ 2147483647 w 84"/>
                  <a:gd name="T57" fmla="*/ 0 h 20"/>
                  <a:gd name="T58" fmla="*/ 2147483647 w 8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0"/>
                  <a:gd name="T92" fmla="*/ 84 w 8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72" y="20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81" y="17"/>
                    </a:lnTo>
                    <a:lnTo>
                      <a:pt x="84" y="14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4" y="5"/>
                    </a:lnTo>
                    <a:lnTo>
                      <a:pt x="81" y="3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8" name="Line 949"/>
              <p:cNvSpPr>
                <a:spLocks noChangeShapeType="1"/>
              </p:cNvSpPr>
              <p:nvPr/>
            </p:nvSpPr>
            <p:spPr bwMode="auto">
              <a:xfrm>
                <a:off x="6705600" y="25050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9" name="Freeform 950"/>
              <p:cNvSpPr>
                <a:spLocks/>
              </p:cNvSpPr>
              <p:nvPr/>
            </p:nvSpPr>
            <p:spPr bwMode="auto">
              <a:xfrm>
                <a:off x="6699250" y="2501901"/>
                <a:ext cx="6350" cy="28575"/>
              </a:xfrm>
              <a:custGeom>
                <a:avLst/>
                <a:gdLst>
                  <a:gd name="T0" fmla="*/ 2147483647 w 20"/>
                  <a:gd name="T1" fmla="*/ 2147483647 h 92"/>
                  <a:gd name="T2" fmla="*/ 2147483647 w 20"/>
                  <a:gd name="T3" fmla="*/ 2147483647 h 92"/>
                  <a:gd name="T4" fmla="*/ 2147483647 w 20"/>
                  <a:gd name="T5" fmla="*/ 2147483647 h 92"/>
                  <a:gd name="T6" fmla="*/ 2147483647 w 20"/>
                  <a:gd name="T7" fmla="*/ 2147483647 h 92"/>
                  <a:gd name="T8" fmla="*/ 2147483647 w 20"/>
                  <a:gd name="T9" fmla="*/ 2147483647 h 92"/>
                  <a:gd name="T10" fmla="*/ 2147483647 w 20"/>
                  <a:gd name="T11" fmla="*/ 0 h 92"/>
                  <a:gd name="T12" fmla="*/ 2147483647 w 20"/>
                  <a:gd name="T13" fmla="*/ 0 h 92"/>
                  <a:gd name="T14" fmla="*/ 2147483647 w 20"/>
                  <a:gd name="T15" fmla="*/ 0 h 92"/>
                  <a:gd name="T16" fmla="*/ 2147483647 w 20"/>
                  <a:gd name="T17" fmla="*/ 0 h 92"/>
                  <a:gd name="T18" fmla="*/ 2147483647 w 20"/>
                  <a:gd name="T19" fmla="*/ 0 h 92"/>
                  <a:gd name="T20" fmla="*/ 2147483647 w 20"/>
                  <a:gd name="T21" fmla="*/ 2147483647 h 92"/>
                  <a:gd name="T22" fmla="*/ 2147483647 w 20"/>
                  <a:gd name="T23" fmla="*/ 2147483647 h 92"/>
                  <a:gd name="T24" fmla="*/ 0 w 20"/>
                  <a:gd name="T25" fmla="*/ 2147483647 h 92"/>
                  <a:gd name="T26" fmla="*/ 0 w 20"/>
                  <a:gd name="T27" fmla="*/ 2147483647 h 92"/>
                  <a:gd name="T28" fmla="*/ 0 w 20"/>
                  <a:gd name="T29" fmla="*/ 2147483647 h 92"/>
                  <a:gd name="T30" fmla="*/ 0 w 20"/>
                  <a:gd name="T31" fmla="*/ 2147483647 h 92"/>
                  <a:gd name="T32" fmla="*/ 0 w 20"/>
                  <a:gd name="T33" fmla="*/ 2147483647 h 92"/>
                  <a:gd name="T34" fmla="*/ 2147483647 w 20"/>
                  <a:gd name="T35" fmla="*/ 2147483647 h 92"/>
                  <a:gd name="T36" fmla="*/ 2147483647 w 20"/>
                  <a:gd name="T37" fmla="*/ 2147483647 h 92"/>
                  <a:gd name="T38" fmla="*/ 2147483647 w 20"/>
                  <a:gd name="T39" fmla="*/ 2147483647 h 92"/>
                  <a:gd name="T40" fmla="*/ 2147483647 w 20"/>
                  <a:gd name="T41" fmla="*/ 2147483647 h 92"/>
                  <a:gd name="T42" fmla="*/ 2147483647 w 20"/>
                  <a:gd name="T43" fmla="*/ 2147483647 h 92"/>
                  <a:gd name="T44" fmla="*/ 2147483647 w 20"/>
                  <a:gd name="T45" fmla="*/ 2147483647 h 92"/>
                  <a:gd name="T46" fmla="*/ 2147483647 w 20"/>
                  <a:gd name="T47" fmla="*/ 2147483647 h 92"/>
                  <a:gd name="T48" fmla="*/ 2147483647 w 20"/>
                  <a:gd name="T49" fmla="*/ 2147483647 h 92"/>
                  <a:gd name="T50" fmla="*/ 2147483647 w 20"/>
                  <a:gd name="T51" fmla="*/ 2147483647 h 92"/>
                  <a:gd name="T52" fmla="*/ 2147483647 w 20"/>
                  <a:gd name="T53" fmla="*/ 2147483647 h 92"/>
                  <a:gd name="T54" fmla="*/ 2147483647 w 20"/>
                  <a:gd name="T55" fmla="*/ 2147483647 h 92"/>
                  <a:gd name="T56" fmla="*/ 2147483647 w 20"/>
                  <a:gd name="T57" fmla="*/ 2147483647 h 92"/>
                  <a:gd name="T58" fmla="*/ 2147483647 w 20"/>
                  <a:gd name="T59" fmla="*/ 2147483647 h 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92"/>
                  <a:gd name="T92" fmla="*/ 20 w 20"/>
                  <a:gd name="T93" fmla="*/ 92 h 9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92">
                    <a:moveTo>
                      <a:pt x="20" y="9"/>
                    </a:moveTo>
                    <a:lnTo>
                      <a:pt x="20" y="9"/>
                    </a:lnTo>
                    <a:lnTo>
                      <a:pt x="20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2" y="89"/>
                    </a:lnTo>
                    <a:lnTo>
                      <a:pt x="6" y="92"/>
                    </a:lnTo>
                    <a:lnTo>
                      <a:pt x="8" y="92"/>
                    </a:lnTo>
                    <a:lnTo>
                      <a:pt x="12" y="92"/>
                    </a:lnTo>
                    <a:lnTo>
                      <a:pt x="14" y="92"/>
                    </a:lnTo>
                    <a:lnTo>
                      <a:pt x="17" y="89"/>
                    </a:lnTo>
                    <a:lnTo>
                      <a:pt x="20" y="86"/>
                    </a:lnTo>
                    <a:lnTo>
                      <a:pt x="20" y="83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0" name="Line 951"/>
              <p:cNvSpPr>
                <a:spLocks noChangeShapeType="1"/>
              </p:cNvSpPr>
              <p:nvPr/>
            </p:nvSpPr>
            <p:spPr bwMode="auto">
              <a:xfrm>
                <a:off x="6704013" y="25241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1" name="Freeform 952"/>
              <p:cNvSpPr>
                <a:spLocks/>
              </p:cNvSpPr>
              <p:nvPr/>
            </p:nvSpPr>
            <p:spPr bwMode="auto">
              <a:xfrm>
                <a:off x="6699250" y="2524126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2147483647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2147483647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2" name="Line 953"/>
              <p:cNvSpPr>
                <a:spLocks noChangeShapeType="1"/>
              </p:cNvSpPr>
              <p:nvPr/>
            </p:nvSpPr>
            <p:spPr bwMode="auto">
              <a:xfrm>
                <a:off x="6707188" y="25241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3" name="Freeform 954"/>
              <p:cNvSpPr>
                <a:spLocks/>
              </p:cNvSpPr>
              <p:nvPr/>
            </p:nvSpPr>
            <p:spPr bwMode="auto">
              <a:xfrm>
                <a:off x="6704013" y="2524126"/>
                <a:ext cx="19050" cy="6350"/>
              </a:xfrm>
              <a:custGeom>
                <a:avLst/>
                <a:gdLst>
                  <a:gd name="T0" fmla="*/ 2147483647 w 60"/>
                  <a:gd name="T1" fmla="*/ 0 h 20"/>
                  <a:gd name="T2" fmla="*/ 2147483647 w 60"/>
                  <a:gd name="T3" fmla="*/ 0 h 20"/>
                  <a:gd name="T4" fmla="*/ 2147483647 w 60"/>
                  <a:gd name="T5" fmla="*/ 2147483647 h 20"/>
                  <a:gd name="T6" fmla="*/ 2147483647 w 60"/>
                  <a:gd name="T7" fmla="*/ 2147483647 h 20"/>
                  <a:gd name="T8" fmla="*/ 2147483647 w 60"/>
                  <a:gd name="T9" fmla="*/ 2147483647 h 20"/>
                  <a:gd name="T10" fmla="*/ 2147483647 w 60"/>
                  <a:gd name="T11" fmla="*/ 2147483647 h 20"/>
                  <a:gd name="T12" fmla="*/ 0 w 60"/>
                  <a:gd name="T13" fmla="*/ 2147483647 h 20"/>
                  <a:gd name="T14" fmla="*/ 0 w 60"/>
                  <a:gd name="T15" fmla="*/ 2147483647 h 20"/>
                  <a:gd name="T16" fmla="*/ 0 w 60"/>
                  <a:gd name="T17" fmla="*/ 2147483647 h 20"/>
                  <a:gd name="T18" fmla="*/ 2147483647 w 60"/>
                  <a:gd name="T19" fmla="*/ 2147483647 h 20"/>
                  <a:gd name="T20" fmla="*/ 2147483647 w 60"/>
                  <a:gd name="T21" fmla="*/ 2147483647 h 20"/>
                  <a:gd name="T22" fmla="*/ 2147483647 w 60"/>
                  <a:gd name="T23" fmla="*/ 2147483647 h 20"/>
                  <a:gd name="T24" fmla="*/ 2147483647 w 60"/>
                  <a:gd name="T25" fmla="*/ 2147483647 h 20"/>
                  <a:gd name="T26" fmla="*/ 2147483647 w 60"/>
                  <a:gd name="T27" fmla="*/ 2147483647 h 20"/>
                  <a:gd name="T28" fmla="*/ 2147483647 w 60"/>
                  <a:gd name="T29" fmla="*/ 2147483647 h 20"/>
                  <a:gd name="T30" fmla="*/ 2147483647 w 60"/>
                  <a:gd name="T31" fmla="*/ 2147483647 h 20"/>
                  <a:gd name="T32" fmla="*/ 2147483647 w 60"/>
                  <a:gd name="T33" fmla="*/ 2147483647 h 20"/>
                  <a:gd name="T34" fmla="*/ 2147483647 w 60"/>
                  <a:gd name="T35" fmla="*/ 2147483647 h 20"/>
                  <a:gd name="T36" fmla="*/ 2147483647 w 60"/>
                  <a:gd name="T37" fmla="*/ 2147483647 h 20"/>
                  <a:gd name="T38" fmla="*/ 2147483647 w 60"/>
                  <a:gd name="T39" fmla="*/ 2147483647 h 20"/>
                  <a:gd name="T40" fmla="*/ 2147483647 w 60"/>
                  <a:gd name="T41" fmla="*/ 2147483647 h 20"/>
                  <a:gd name="T42" fmla="*/ 2147483647 w 60"/>
                  <a:gd name="T43" fmla="*/ 2147483647 h 20"/>
                  <a:gd name="T44" fmla="*/ 2147483647 w 60"/>
                  <a:gd name="T45" fmla="*/ 2147483647 h 20"/>
                  <a:gd name="T46" fmla="*/ 2147483647 w 60"/>
                  <a:gd name="T47" fmla="*/ 2147483647 h 20"/>
                  <a:gd name="T48" fmla="*/ 2147483647 w 60"/>
                  <a:gd name="T49" fmla="*/ 2147483647 h 20"/>
                  <a:gd name="T50" fmla="*/ 2147483647 w 60"/>
                  <a:gd name="T51" fmla="*/ 2147483647 h 20"/>
                  <a:gd name="T52" fmla="*/ 2147483647 w 60"/>
                  <a:gd name="T53" fmla="*/ 2147483647 h 20"/>
                  <a:gd name="T54" fmla="*/ 2147483647 w 60"/>
                  <a:gd name="T55" fmla="*/ 0 h 20"/>
                  <a:gd name="T56" fmla="*/ 2147483647 w 60"/>
                  <a:gd name="T57" fmla="*/ 0 h 20"/>
                  <a:gd name="T58" fmla="*/ 2147483647 w 6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0"/>
                  <a:gd name="T92" fmla="*/ 60 w 6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46" y="20"/>
                    </a:lnTo>
                    <a:lnTo>
                      <a:pt x="51" y="20"/>
                    </a:lnTo>
                    <a:lnTo>
                      <a:pt x="54" y="20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6" y="14"/>
                    </a:lnTo>
                    <a:lnTo>
                      <a:pt x="60" y="11"/>
                    </a:lnTo>
                    <a:lnTo>
                      <a:pt x="60" y="8"/>
                    </a:lnTo>
                    <a:lnTo>
                      <a:pt x="56" y="6"/>
                    </a:lnTo>
                    <a:lnTo>
                      <a:pt x="56" y="3"/>
                    </a:lnTo>
                    <a:lnTo>
                      <a:pt x="54" y="3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4" name="Line 955"/>
              <p:cNvSpPr>
                <a:spLocks noChangeShapeType="1"/>
              </p:cNvSpPr>
              <p:nvPr/>
            </p:nvSpPr>
            <p:spPr bwMode="auto">
              <a:xfrm>
                <a:off x="6718300" y="25241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5" name="Freeform 956"/>
              <p:cNvSpPr>
                <a:spLocks/>
              </p:cNvSpPr>
              <p:nvPr/>
            </p:nvSpPr>
            <p:spPr bwMode="auto">
              <a:xfrm>
                <a:off x="6716713" y="2524126"/>
                <a:ext cx="28575" cy="6350"/>
              </a:xfrm>
              <a:custGeom>
                <a:avLst/>
                <a:gdLst>
                  <a:gd name="T0" fmla="*/ 2147483647 w 94"/>
                  <a:gd name="T1" fmla="*/ 0 h 20"/>
                  <a:gd name="T2" fmla="*/ 2147483647 w 94"/>
                  <a:gd name="T3" fmla="*/ 0 h 20"/>
                  <a:gd name="T4" fmla="*/ 2147483647 w 94"/>
                  <a:gd name="T5" fmla="*/ 2147483647 h 20"/>
                  <a:gd name="T6" fmla="*/ 2147483647 w 94"/>
                  <a:gd name="T7" fmla="*/ 2147483647 h 20"/>
                  <a:gd name="T8" fmla="*/ 0 w 94"/>
                  <a:gd name="T9" fmla="*/ 2147483647 h 20"/>
                  <a:gd name="T10" fmla="*/ 0 w 94"/>
                  <a:gd name="T11" fmla="*/ 2147483647 h 20"/>
                  <a:gd name="T12" fmla="*/ 0 w 94"/>
                  <a:gd name="T13" fmla="*/ 2147483647 h 20"/>
                  <a:gd name="T14" fmla="*/ 0 w 94"/>
                  <a:gd name="T15" fmla="*/ 2147483647 h 20"/>
                  <a:gd name="T16" fmla="*/ 0 w 94"/>
                  <a:gd name="T17" fmla="*/ 2147483647 h 20"/>
                  <a:gd name="T18" fmla="*/ 0 w 94"/>
                  <a:gd name="T19" fmla="*/ 2147483647 h 20"/>
                  <a:gd name="T20" fmla="*/ 0 w 94"/>
                  <a:gd name="T21" fmla="*/ 2147483647 h 20"/>
                  <a:gd name="T22" fmla="*/ 2147483647 w 94"/>
                  <a:gd name="T23" fmla="*/ 2147483647 h 20"/>
                  <a:gd name="T24" fmla="*/ 2147483647 w 94"/>
                  <a:gd name="T25" fmla="*/ 2147483647 h 20"/>
                  <a:gd name="T26" fmla="*/ 2147483647 w 94"/>
                  <a:gd name="T27" fmla="*/ 2147483647 h 20"/>
                  <a:gd name="T28" fmla="*/ 2147483647 w 94"/>
                  <a:gd name="T29" fmla="*/ 2147483647 h 20"/>
                  <a:gd name="T30" fmla="*/ 2147483647 w 94"/>
                  <a:gd name="T31" fmla="*/ 2147483647 h 20"/>
                  <a:gd name="T32" fmla="*/ 2147483647 w 94"/>
                  <a:gd name="T33" fmla="*/ 2147483647 h 20"/>
                  <a:gd name="T34" fmla="*/ 2147483647 w 94"/>
                  <a:gd name="T35" fmla="*/ 2147483647 h 20"/>
                  <a:gd name="T36" fmla="*/ 2147483647 w 94"/>
                  <a:gd name="T37" fmla="*/ 2147483647 h 20"/>
                  <a:gd name="T38" fmla="*/ 2147483647 w 94"/>
                  <a:gd name="T39" fmla="*/ 2147483647 h 20"/>
                  <a:gd name="T40" fmla="*/ 2147483647 w 94"/>
                  <a:gd name="T41" fmla="*/ 2147483647 h 20"/>
                  <a:gd name="T42" fmla="*/ 2147483647 w 94"/>
                  <a:gd name="T43" fmla="*/ 2147483647 h 20"/>
                  <a:gd name="T44" fmla="*/ 2147483647 w 94"/>
                  <a:gd name="T45" fmla="*/ 2147483647 h 20"/>
                  <a:gd name="T46" fmla="*/ 2147483647 w 94"/>
                  <a:gd name="T47" fmla="*/ 2147483647 h 20"/>
                  <a:gd name="T48" fmla="*/ 2147483647 w 94"/>
                  <a:gd name="T49" fmla="*/ 2147483647 h 20"/>
                  <a:gd name="T50" fmla="*/ 2147483647 w 94"/>
                  <a:gd name="T51" fmla="*/ 2147483647 h 20"/>
                  <a:gd name="T52" fmla="*/ 2147483647 w 94"/>
                  <a:gd name="T53" fmla="*/ 2147483647 h 20"/>
                  <a:gd name="T54" fmla="*/ 2147483647 w 94"/>
                  <a:gd name="T55" fmla="*/ 0 h 20"/>
                  <a:gd name="T56" fmla="*/ 2147483647 w 94"/>
                  <a:gd name="T57" fmla="*/ 0 h 20"/>
                  <a:gd name="T58" fmla="*/ 2147483647 w 9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4"/>
                  <a:gd name="T91" fmla="*/ 0 h 20"/>
                  <a:gd name="T92" fmla="*/ 94 w 9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4" h="20">
                    <a:moveTo>
                      <a:pt x="8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0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2" y="17"/>
                    </a:lnTo>
                    <a:lnTo>
                      <a:pt x="94" y="14"/>
                    </a:lnTo>
                    <a:lnTo>
                      <a:pt x="94" y="11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2" y="3"/>
                    </a:lnTo>
                    <a:lnTo>
                      <a:pt x="88" y="3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6" name="Line 957"/>
              <p:cNvSpPr>
                <a:spLocks noChangeShapeType="1"/>
              </p:cNvSpPr>
              <p:nvPr/>
            </p:nvSpPr>
            <p:spPr bwMode="auto">
              <a:xfrm>
                <a:off x="6743700" y="25241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7" name="Freeform 958"/>
              <p:cNvSpPr>
                <a:spLocks/>
              </p:cNvSpPr>
              <p:nvPr/>
            </p:nvSpPr>
            <p:spPr bwMode="auto">
              <a:xfrm>
                <a:off x="6738938" y="2524126"/>
                <a:ext cx="23813" cy="6350"/>
              </a:xfrm>
              <a:custGeom>
                <a:avLst/>
                <a:gdLst>
                  <a:gd name="T0" fmla="*/ 2147483647 w 72"/>
                  <a:gd name="T1" fmla="*/ 0 h 20"/>
                  <a:gd name="T2" fmla="*/ 2147483647 w 72"/>
                  <a:gd name="T3" fmla="*/ 0 h 20"/>
                  <a:gd name="T4" fmla="*/ 2147483647 w 72"/>
                  <a:gd name="T5" fmla="*/ 2147483647 h 20"/>
                  <a:gd name="T6" fmla="*/ 2147483647 w 72"/>
                  <a:gd name="T7" fmla="*/ 2147483647 h 20"/>
                  <a:gd name="T8" fmla="*/ 2147483647 w 72"/>
                  <a:gd name="T9" fmla="*/ 2147483647 h 20"/>
                  <a:gd name="T10" fmla="*/ 0 w 72"/>
                  <a:gd name="T11" fmla="*/ 2147483647 h 20"/>
                  <a:gd name="T12" fmla="*/ 0 w 72"/>
                  <a:gd name="T13" fmla="*/ 2147483647 h 20"/>
                  <a:gd name="T14" fmla="*/ 0 w 72"/>
                  <a:gd name="T15" fmla="*/ 2147483647 h 20"/>
                  <a:gd name="T16" fmla="*/ 0 w 72"/>
                  <a:gd name="T17" fmla="*/ 2147483647 h 20"/>
                  <a:gd name="T18" fmla="*/ 0 w 72"/>
                  <a:gd name="T19" fmla="*/ 2147483647 h 20"/>
                  <a:gd name="T20" fmla="*/ 2147483647 w 72"/>
                  <a:gd name="T21" fmla="*/ 2147483647 h 20"/>
                  <a:gd name="T22" fmla="*/ 2147483647 w 72"/>
                  <a:gd name="T23" fmla="*/ 2147483647 h 20"/>
                  <a:gd name="T24" fmla="*/ 2147483647 w 72"/>
                  <a:gd name="T25" fmla="*/ 2147483647 h 20"/>
                  <a:gd name="T26" fmla="*/ 2147483647 w 72"/>
                  <a:gd name="T27" fmla="*/ 2147483647 h 20"/>
                  <a:gd name="T28" fmla="*/ 2147483647 w 72"/>
                  <a:gd name="T29" fmla="*/ 2147483647 h 20"/>
                  <a:gd name="T30" fmla="*/ 2147483647 w 72"/>
                  <a:gd name="T31" fmla="*/ 2147483647 h 20"/>
                  <a:gd name="T32" fmla="*/ 2147483647 w 72"/>
                  <a:gd name="T33" fmla="*/ 2147483647 h 20"/>
                  <a:gd name="T34" fmla="*/ 2147483647 w 72"/>
                  <a:gd name="T35" fmla="*/ 2147483647 h 20"/>
                  <a:gd name="T36" fmla="*/ 2147483647 w 72"/>
                  <a:gd name="T37" fmla="*/ 2147483647 h 20"/>
                  <a:gd name="T38" fmla="*/ 2147483647 w 72"/>
                  <a:gd name="T39" fmla="*/ 2147483647 h 20"/>
                  <a:gd name="T40" fmla="*/ 2147483647 w 72"/>
                  <a:gd name="T41" fmla="*/ 2147483647 h 20"/>
                  <a:gd name="T42" fmla="*/ 2147483647 w 72"/>
                  <a:gd name="T43" fmla="*/ 2147483647 h 20"/>
                  <a:gd name="T44" fmla="*/ 2147483647 w 72"/>
                  <a:gd name="T45" fmla="*/ 2147483647 h 20"/>
                  <a:gd name="T46" fmla="*/ 2147483647 w 72"/>
                  <a:gd name="T47" fmla="*/ 2147483647 h 20"/>
                  <a:gd name="T48" fmla="*/ 2147483647 w 72"/>
                  <a:gd name="T49" fmla="*/ 2147483647 h 20"/>
                  <a:gd name="T50" fmla="*/ 2147483647 w 72"/>
                  <a:gd name="T51" fmla="*/ 2147483647 h 20"/>
                  <a:gd name="T52" fmla="*/ 2147483647 w 72"/>
                  <a:gd name="T53" fmla="*/ 2147483647 h 20"/>
                  <a:gd name="T54" fmla="*/ 2147483647 w 72"/>
                  <a:gd name="T55" fmla="*/ 0 h 20"/>
                  <a:gd name="T56" fmla="*/ 2147483647 w 72"/>
                  <a:gd name="T57" fmla="*/ 0 h 20"/>
                  <a:gd name="T58" fmla="*/ 2147483647 w 7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0"/>
                  <a:gd name="T92" fmla="*/ 72 w 7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58" y="20"/>
                    </a:lnTo>
                    <a:lnTo>
                      <a:pt x="64" y="20"/>
                    </a:lnTo>
                    <a:lnTo>
                      <a:pt x="67" y="20"/>
                    </a:lnTo>
                    <a:lnTo>
                      <a:pt x="67" y="17"/>
                    </a:lnTo>
                    <a:lnTo>
                      <a:pt x="70" y="17"/>
                    </a:lnTo>
                    <a:lnTo>
                      <a:pt x="70" y="14"/>
                    </a:lnTo>
                    <a:lnTo>
                      <a:pt x="72" y="11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70" y="3"/>
                    </a:lnTo>
                    <a:lnTo>
                      <a:pt x="67" y="3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8" name="Line 959"/>
              <p:cNvSpPr>
                <a:spLocks noChangeShapeType="1"/>
              </p:cNvSpPr>
              <p:nvPr/>
            </p:nvSpPr>
            <p:spPr bwMode="auto">
              <a:xfrm>
                <a:off x="6759575" y="25241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9" name="Freeform 960"/>
              <p:cNvSpPr>
                <a:spLocks/>
              </p:cNvSpPr>
              <p:nvPr/>
            </p:nvSpPr>
            <p:spPr bwMode="auto">
              <a:xfrm>
                <a:off x="6756400" y="2524126"/>
                <a:ext cx="46038" cy="6350"/>
              </a:xfrm>
              <a:custGeom>
                <a:avLst/>
                <a:gdLst>
                  <a:gd name="T0" fmla="*/ 2147483647 w 146"/>
                  <a:gd name="T1" fmla="*/ 0 h 20"/>
                  <a:gd name="T2" fmla="*/ 2147483647 w 146"/>
                  <a:gd name="T3" fmla="*/ 0 h 20"/>
                  <a:gd name="T4" fmla="*/ 2147483647 w 146"/>
                  <a:gd name="T5" fmla="*/ 2147483647 h 20"/>
                  <a:gd name="T6" fmla="*/ 2147483647 w 146"/>
                  <a:gd name="T7" fmla="*/ 2147483647 h 20"/>
                  <a:gd name="T8" fmla="*/ 0 w 146"/>
                  <a:gd name="T9" fmla="*/ 2147483647 h 20"/>
                  <a:gd name="T10" fmla="*/ 0 w 146"/>
                  <a:gd name="T11" fmla="*/ 2147483647 h 20"/>
                  <a:gd name="T12" fmla="*/ 0 w 146"/>
                  <a:gd name="T13" fmla="*/ 2147483647 h 20"/>
                  <a:gd name="T14" fmla="*/ 0 w 146"/>
                  <a:gd name="T15" fmla="*/ 2147483647 h 20"/>
                  <a:gd name="T16" fmla="*/ 0 w 146"/>
                  <a:gd name="T17" fmla="*/ 2147483647 h 20"/>
                  <a:gd name="T18" fmla="*/ 0 w 146"/>
                  <a:gd name="T19" fmla="*/ 2147483647 h 20"/>
                  <a:gd name="T20" fmla="*/ 0 w 146"/>
                  <a:gd name="T21" fmla="*/ 2147483647 h 20"/>
                  <a:gd name="T22" fmla="*/ 2147483647 w 146"/>
                  <a:gd name="T23" fmla="*/ 2147483647 h 20"/>
                  <a:gd name="T24" fmla="*/ 2147483647 w 146"/>
                  <a:gd name="T25" fmla="*/ 2147483647 h 20"/>
                  <a:gd name="T26" fmla="*/ 2147483647 w 146"/>
                  <a:gd name="T27" fmla="*/ 2147483647 h 20"/>
                  <a:gd name="T28" fmla="*/ 2147483647 w 146"/>
                  <a:gd name="T29" fmla="*/ 2147483647 h 20"/>
                  <a:gd name="T30" fmla="*/ 2147483647 w 146"/>
                  <a:gd name="T31" fmla="*/ 2147483647 h 20"/>
                  <a:gd name="T32" fmla="*/ 2147483647 w 146"/>
                  <a:gd name="T33" fmla="*/ 2147483647 h 20"/>
                  <a:gd name="T34" fmla="*/ 2147483647 w 146"/>
                  <a:gd name="T35" fmla="*/ 2147483647 h 20"/>
                  <a:gd name="T36" fmla="*/ 2147483647 w 146"/>
                  <a:gd name="T37" fmla="*/ 2147483647 h 20"/>
                  <a:gd name="T38" fmla="*/ 2147483647 w 146"/>
                  <a:gd name="T39" fmla="*/ 2147483647 h 20"/>
                  <a:gd name="T40" fmla="*/ 2147483647 w 146"/>
                  <a:gd name="T41" fmla="*/ 2147483647 h 20"/>
                  <a:gd name="T42" fmla="*/ 2147483647 w 146"/>
                  <a:gd name="T43" fmla="*/ 2147483647 h 20"/>
                  <a:gd name="T44" fmla="*/ 2147483647 w 146"/>
                  <a:gd name="T45" fmla="*/ 2147483647 h 20"/>
                  <a:gd name="T46" fmla="*/ 2147483647 w 146"/>
                  <a:gd name="T47" fmla="*/ 2147483647 h 20"/>
                  <a:gd name="T48" fmla="*/ 2147483647 w 146"/>
                  <a:gd name="T49" fmla="*/ 2147483647 h 20"/>
                  <a:gd name="T50" fmla="*/ 2147483647 w 146"/>
                  <a:gd name="T51" fmla="*/ 2147483647 h 20"/>
                  <a:gd name="T52" fmla="*/ 2147483647 w 146"/>
                  <a:gd name="T53" fmla="*/ 2147483647 h 20"/>
                  <a:gd name="T54" fmla="*/ 2147483647 w 146"/>
                  <a:gd name="T55" fmla="*/ 0 h 20"/>
                  <a:gd name="T56" fmla="*/ 2147483647 w 146"/>
                  <a:gd name="T57" fmla="*/ 0 h 20"/>
                  <a:gd name="T58" fmla="*/ 2147483647 w 14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6"/>
                  <a:gd name="T91" fmla="*/ 0 h 20"/>
                  <a:gd name="T92" fmla="*/ 146 w 14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6" h="20">
                    <a:moveTo>
                      <a:pt x="8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5" y="20"/>
                    </a:lnTo>
                    <a:lnTo>
                      <a:pt x="132" y="20"/>
                    </a:lnTo>
                    <a:lnTo>
                      <a:pt x="138" y="20"/>
                    </a:lnTo>
                    <a:lnTo>
                      <a:pt x="140" y="20"/>
                    </a:lnTo>
                    <a:lnTo>
                      <a:pt x="140" y="17"/>
                    </a:lnTo>
                    <a:lnTo>
                      <a:pt x="144" y="17"/>
                    </a:lnTo>
                    <a:lnTo>
                      <a:pt x="144" y="14"/>
                    </a:lnTo>
                    <a:lnTo>
                      <a:pt x="146" y="11"/>
                    </a:lnTo>
                    <a:lnTo>
                      <a:pt x="146" y="8"/>
                    </a:lnTo>
                    <a:lnTo>
                      <a:pt x="144" y="6"/>
                    </a:lnTo>
                    <a:lnTo>
                      <a:pt x="144" y="3"/>
                    </a:lnTo>
                    <a:lnTo>
                      <a:pt x="140" y="3"/>
                    </a:lnTo>
                    <a:lnTo>
                      <a:pt x="138" y="0"/>
                    </a:lnTo>
                    <a:lnTo>
                      <a:pt x="13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0" name="Line 961"/>
              <p:cNvSpPr>
                <a:spLocks noChangeShapeType="1"/>
              </p:cNvSpPr>
              <p:nvPr/>
            </p:nvSpPr>
            <p:spPr bwMode="auto">
              <a:xfrm>
                <a:off x="6799263" y="25241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1" name="Freeform 962"/>
              <p:cNvSpPr>
                <a:spLocks/>
              </p:cNvSpPr>
              <p:nvPr/>
            </p:nvSpPr>
            <p:spPr bwMode="auto">
              <a:xfrm>
                <a:off x="6796088" y="2524126"/>
                <a:ext cx="38100" cy="6350"/>
              </a:xfrm>
              <a:custGeom>
                <a:avLst/>
                <a:gdLst>
                  <a:gd name="T0" fmla="*/ 2147483647 w 121"/>
                  <a:gd name="T1" fmla="*/ 0 h 20"/>
                  <a:gd name="T2" fmla="*/ 2147483647 w 121"/>
                  <a:gd name="T3" fmla="*/ 0 h 20"/>
                  <a:gd name="T4" fmla="*/ 2147483647 w 121"/>
                  <a:gd name="T5" fmla="*/ 2147483647 h 20"/>
                  <a:gd name="T6" fmla="*/ 2147483647 w 121"/>
                  <a:gd name="T7" fmla="*/ 2147483647 h 20"/>
                  <a:gd name="T8" fmla="*/ 0 w 121"/>
                  <a:gd name="T9" fmla="*/ 2147483647 h 20"/>
                  <a:gd name="T10" fmla="*/ 0 w 121"/>
                  <a:gd name="T11" fmla="*/ 2147483647 h 20"/>
                  <a:gd name="T12" fmla="*/ 0 w 121"/>
                  <a:gd name="T13" fmla="*/ 2147483647 h 20"/>
                  <a:gd name="T14" fmla="*/ 0 w 121"/>
                  <a:gd name="T15" fmla="*/ 2147483647 h 20"/>
                  <a:gd name="T16" fmla="*/ 0 w 121"/>
                  <a:gd name="T17" fmla="*/ 2147483647 h 20"/>
                  <a:gd name="T18" fmla="*/ 0 w 121"/>
                  <a:gd name="T19" fmla="*/ 2147483647 h 20"/>
                  <a:gd name="T20" fmla="*/ 0 w 121"/>
                  <a:gd name="T21" fmla="*/ 2147483647 h 20"/>
                  <a:gd name="T22" fmla="*/ 2147483647 w 121"/>
                  <a:gd name="T23" fmla="*/ 2147483647 h 20"/>
                  <a:gd name="T24" fmla="*/ 2147483647 w 121"/>
                  <a:gd name="T25" fmla="*/ 2147483647 h 20"/>
                  <a:gd name="T26" fmla="*/ 2147483647 w 121"/>
                  <a:gd name="T27" fmla="*/ 2147483647 h 20"/>
                  <a:gd name="T28" fmla="*/ 2147483647 w 121"/>
                  <a:gd name="T29" fmla="*/ 2147483647 h 20"/>
                  <a:gd name="T30" fmla="*/ 2147483647 w 121"/>
                  <a:gd name="T31" fmla="*/ 2147483647 h 20"/>
                  <a:gd name="T32" fmla="*/ 2147483647 w 121"/>
                  <a:gd name="T33" fmla="*/ 2147483647 h 20"/>
                  <a:gd name="T34" fmla="*/ 2147483647 w 121"/>
                  <a:gd name="T35" fmla="*/ 2147483647 h 20"/>
                  <a:gd name="T36" fmla="*/ 2147483647 w 121"/>
                  <a:gd name="T37" fmla="*/ 2147483647 h 20"/>
                  <a:gd name="T38" fmla="*/ 2147483647 w 121"/>
                  <a:gd name="T39" fmla="*/ 2147483647 h 20"/>
                  <a:gd name="T40" fmla="*/ 2147483647 w 121"/>
                  <a:gd name="T41" fmla="*/ 2147483647 h 20"/>
                  <a:gd name="T42" fmla="*/ 2147483647 w 121"/>
                  <a:gd name="T43" fmla="*/ 2147483647 h 20"/>
                  <a:gd name="T44" fmla="*/ 2147483647 w 121"/>
                  <a:gd name="T45" fmla="*/ 2147483647 h 20"/>
                  <a:gd name="T46" fmla="*/ 2147483647 w 121"/>
                  <a:gd name="T47" fmla="*/ 2147483647 h 20"/>
                  <a:gd name="T48" fmla="*/ 2147483647 w 121"/>
                  <a:gd name="T49" fmla="*/ 2147483647 h 20"/>
                  <a:gd name="T50" fmla="*/ 2147483647 w 121"/>
                  <a:gd name="T51" fmla="*/ 2147483647 h 20"/>
                  <a:gd name="T52" fmla="*/ 2147483647 w 121"/>
                  <a:gd name="T53" fmla="*/ 2147483647 h 20"/>
                  <a:gd name="T54" fmla="*/ 2147483647 w 121"/>
                  <a:gd name="T55" fmla="*/ 0 h 20"/>
                  <a:gd name="T56" fmla="*/ 2147483647 w 121"/>
                  <a:gd name="T57" fmla="*/ 0 h 20"/>
                  <a:gd name="T58" fmla="*/ 2147483647 w 12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1"/>
                  <a:gd name="T91" fmla="*/ 0 h 20"/>
                  <a:gd name="T92" fmla="*/ 121 w 12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1" h="20">
                    <a:moveTo>
                      <a:pt x="8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107" y="20"/>
                    </a:lnTo>
                    <a:lnTo>
                      <a:pt x="113" y="20"/>
                    </a:lnTo>
                    <a:lnTo>
                      <a:pt x="115" y="20"/>
                    </a:lnTo>
                    <a:lnTo>
                      <a:pt x="118" y="17"/>
                    </a:lnTo>
                    <a:lnTo>
                      <a:pt x="118" y="14"/>
                    </a:lnTo>
                    <a:lnTo>
                      <a:pt x="121" y="11"/>
                    </a:lnTo>
                    <a:lnTo>
                      <a:pt x="121" y="8"/>
                    </a:lnTo>
                    <a:lnTo>
                      <a:pt x="118" y="6"/>
                    </a:lnTo>
                    <a:lnTo>
                      <a:pt x="118" y="3"/>
                    </a:lnTo>
                    <a:lnTo>
                      <a:pt x="115" y="3"/>
                    </a:lnTo>
                    <a:lnTo>
                      <a:pt x="113" y="0"/>
                    </a:lnTo>
                    <a:lnTo>
                      <a:pt x="10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2" name="Line 963"/>
              <p:cNvSpPr>
                <a:spLocks noChangeShapeType="1"/>
              </p:cNvSpPr>
              <p:nvPr/>
            </p:nvSpPr>
            <p:spPr bwMode="auto">
              <a:xfrm>
                <a:off x="6831013" y="25241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3" name="Freeform 964"/>
              <p:cNvSpPr>
                <a:spLocks/>
              </p:cNvSpPr>
              <p:nvPr/>
            </p:nvSpPr>
            <p:spPr bwMode="auto">
              <a:xfrm>
                <a:off x="6827838" y="2524126"/>
                <a:ext cx="11113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2147483647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2147483647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29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4" name="Line 965"/>
              <p:cNvSpPr>
                <a:spLocks noChangeShapeType="1"/>
              </p:cNvSpPr>
              <p:nvPr/>
            </p:nvSpPr>
            <p:spPr bwMode="auto">
              <a:xfrm>
                <a:off x="6838950" y="25288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5" name="Freeform 966"/>
              <p:cNvSpPr>
                <a:spLocks/>
              </p:cNvSpPr>
              <p:nvPr/>
            </p:nvSpPr>
            <p:spPr bwMode="auto">
              <a:xfrm>
                <a:off x="6832600" y="2524126"/>
                <a:ext cx="6350" cy="31750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2147483647 w 19"/>
                  <a:gd name="T9" fmla="*/ 2147483647 h 98"/>
                  <a:gd name="T10" fmla="*/ 2147483647 w 19"/>
                  <a:gd name="T11" fmla="*/ 2147483647 h 98"/>
                  <a:gd name="T12" fmla="*/ 2147483647 w 19"/>
                  <a:gd name="T13" fmla="*/ 0 h 98"/>
                  <a:gd name="T14" fmla="*/ 2147483647 w 19"/>
                  <a:gd name="T15" fmla="*/ 0 h 98"/>
                  <a:gd name="T16" fmla="*/ 2147483647 w 19"/>
                  <a:gd name="T17" fmla="*/ 0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0 w 19"/>
                  <a:gd name="T27" fmla="*/ 2147483647 h 98"/>
                  <a:gd name="T28" fmla="*/ 0 w 19"/>
                  <a:gd name="T29" fmla="*/ 2147483647 h 98"/>
                  <a:gd name="T30" fmla="*/ 0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2147483647 h 98"/>
                  <a:gd name="T56" fmla="*/ 2147483647 w 19"/>
                  <a:gd name="T57" fmla="*/ 2147483647 h 98"/>
                  <a:gd name="T58" fmla="*/ 2147483647 w 19"/>
                  <a:gd name="T59" fmla="*/ 2147483647 h 9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98"/>
                  <a:gd name="T92" fmla="*/ 19 w 19"/>
                  <a:gd name="T93" fmla="*/ 98 h 9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98">
                    <a:moveTo>
                      <a:pt x="19" y="11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5" y="94"/>
                    </a:lnTo>
                    <a:lnTo>
                      <a:pt x="5" y="98"/>
                    </a:lnTo>
                    <a:lnTo>
                      <a:pt x="8" y="98"/>
                    </a:lnTo>
                    <a:lnTo>
                      <a:pt x="11" y="98"/>
                    </a:lnTo>
                    <a:lnTo>
                      <a:pt x="14" y="98"/>
                    </a:lnTo>
                    <a:lnTo>
                      <a:pt x="17" y="94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6" name="Line 967"/>
              <p:cNvSpPr>
                <a:spLocks noChangeShapeType="1"/>
              </p:cNvSpPr>
              <p:nvPr/>
            </p:nvSpPr>
            <p:spPr bwMode="auto">
              <a:xfrm>
                <a:off x="6835775" y="25495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7" name="Freeform 968"/>
              <p:cNvSpPr>
                <a:spLocks/>
              </p:cNvSpPr>
              <p:nvPr/>
            </p:nvSpPr>
            <p:spPr bwMode="auto">
              <a:xfrm>
                <a:off x="6832600" y="2549526"/>
                <a:ext cx="14288" cy="6350"/>
              </a:xfrm>
              <a:custGeom>
                <a:avLst/>
                <a:gdLst>
                  <a:gd name="T0" fmla="*/ 2147483647 w 46"/>
                  <a:gd name="T1" fmla="*/ 0 h 20"/>
                  <a:gd name="T2" fmla="*/ 2147483647 w 46"/>
                  <a:gd name="T3" fmla="*/ 0 h 20"/>
                  <a:gd name="T4" fmla="*/ 2147483647 w 46"/>
                  <a:gd name="T5" fmla="*/ 0 h 20"/>
                  <a:gd name="T6" fmla="*/ 2147483647 w 46"/>
                  <a:gd name="T7" fmla="*/ 2147483647 h 20"/>
                  <a:gd name="T8" fmla="*/ 2147483647 w 46"/>
                  <a:gd name="T9" fmla="*/ 2147483647 h 20"/>
                  <a:gd name="T10" fmla="*/ 2147483647 w 46"/>
                  <a:gd name="T11" fmla="*/ 2147483647 h 20"/>
                  <a:gd name="T12" fmla="*/ 0 w 46"/>
                  <a:gd name="T13" fmla="*/ 2147483647 h 20"/>
                  <a:gd name="T14" fmla="*/ 0 w 46"/>
                  <a:gd name="T15" fmla="*/ 2147483647 h 20"/>
                  <a:gd name="T16" fmla="*/ 0 w 46"/>
                  <a:gd name="T17" fmla="*/ 2147483647 h 20"/>
                  <a:gd name="T18" fmla="*/ 2147483647 w 46"/>
                  <a:gd name="T19" fmla="*/ 2147483647 h 20"/>
                  <a:gd name="T20" fmla="*/ 2147483647 w 46"/>
                  <a:gd name="T21" fmla="*/ 2147483647 h 20"/>
                  <a:gd name="T22" fmla="*/ 2147483647 w 46"/>
                  <a:gd name="T23" fmla="*/ 2147483647 h 20"/>
                  <a:gd name="T24" fmla="*/ 2147483647 w 46"/>
                  <a:gd name="T25" fmla="*/ 2147483647 h 20"/>
                  <a:gd name="T26" fmla="*/ 2147483647 w 46"/>
                  <a:gd name="T27" fmla="*/ 2147483647 h 20"/>
                  <a:gd name="T28" fmla="*/ 2147483647 w 46"/>
                  <a:gd name="T29" fmla="*/ 2147483647 h 20"/>
                  <a:gd name="T30" fmla="*/ 2147483647 w 46"/>
                  <a:gd name="T31" fmla="*/ 2147483647 h 20"/>
                  <a:gd name="T32" fmla="*/ 2147483647 w 46"/>
                  <a:gd name="T33" fmla="*/ 2147483647 h 20"/>
                  <a:gd name="T34" fmla="*/ 2147483647 w 46"/>
                  <a:gd name="T35" fmla="*/ 2147483647 h 20"/>
                  <a:gd name="T36" fmla="*/ 2147483647 w 46"/>
                  <a:gd name="T37" fmla="*/ 2147483647 h 20"/>
                  <a:gd name="T38" fmla="*/ 2147483647 w 46"/>
                  <a:gd name="T39" fmla="*/ 2147483647 h 20"/>
                  <a:gd name="T40" fmla="*/ 2147483647 w 46"/>
                  <a:gd name="T41" fmla="*/ 2147483647 h 20"/>
                  <a:gd name="T42" fmla="*/ 2147483647 w 46"/>
                  <a:gd name="T43" fmla="*/ 2147483647 h 20"/>
                  <a:gd name="T44" fmla="*/ 2147483647 w 46"/>
                  <a:gd name="T45" fmla="*/ 2147483647 h 20"/>
                  <a:gd name="T46" fmla="*/ 2147483647 w 46"/>
                  <a:gd name="T47" fmla="*/ 2147483647 h 20"/>
                  <a:gd name="T48" fmla="*/ 2147483647 w 46"/>
                  <a:gd name="T49" fmla="*/ 2147483647 h 20"/>
                  <a:gd name="T50" fmla="*/ 2147483647 w 46"/>
                  <a:gd name="T51" fmla="*/ 2147483647 h 20"/>
                  <a:gd name="T52" fmla="*/ 2147483647 w 46"/>
                  <a:gd name="T53" fmla="*/ 0 h 20"/>
                  <a:gd name="T54" fmla="*/ 2147483647 w 46"/>
                  <a:gd name="T55" fmla="*/ 0 h 20"/>
                  <a:gd name="T56" fmla="*/ 2147483647 w 46"/>
                  <a:gd name="T57" fmla="*/ 0 h 20"/>
                  <a:gd name="T58" fmla="*/ 2147483647 w 4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0"/>
                  <a:gd name="T92" fmla="*/ 46 w 4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31" y="20"/>
                    </a:lnTo>
                    <a:lnTo>
                      <a:pt x="37" y="20"/>
                    </a:lnTo>
                    <a:lnTo>
                      <a:pt x="40" y="20"/>
                    </a:lnTo>
                    <a:lnTo>
                      <a:pt x="43" y="16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3" y="2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8" name="Line 969"/>
              <p:cNvSpPr>
                <a:spLocks noChangeShapeType="1"/>
              </p:cNvSpPr>
              <p:nvPr/>
            </p:nvSpPr>
            <p:spPr bwMode="auto">
              <a:xfrm>
                <a:off x="6843713" y="25495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9" name="Freeform 970"/>
              <p:cNvSpPr>
                <a:spLocks/>
              </p:cNvSpPr>
              <p:nvPr/>
            </p:nvSpPr>
            <p:spPr bwMode="auto">
              <a:xfrm>
                <a:off x="6840538" y="2549526"/>
                <a:ext cx="26988" cy="6350"/>
              </a:xfrm>
              <a:custGeom>
                <a:avLst/>
                <a:gdLst>
                  <a:gd name="T0" fmla="*/ 2147483647 w 84"/>
                  <a:gd name="T1" fmla="*/ 0 h 20"/>
                  <a:gd name="T2" fmla="*/ 2147483647 w 84"/>
                  <a:gd name="T3" fmla="*/ 0 h 20"/>
                  <a:gd name="T4" fmla="*/ 2147483647 w 84"/>
                  <a:gd name="T5" fmla="*/ 0 h 20"/>
                  <a:gd name="T6" fmla="*/ 2147483647 w 84"/>
                  <a:gd name="T7" fmla="*/ 2147483647 h 20"/>
                  <a:gd name="T8" fmla="*/ 2147483647 w 84"/>
                  <a:gd name="T9" fmla="*/ 2147483647 h 20"/>
                  <a:gd name="T10" fmla="*/ 0 w 84"/>
                  <a:gd name="T11" fmla="*/ 2147483647 h 20"/>
                  <a:gd name="T12" fmla="*/ 0 w 84"/>
                  <a:gd name="T13" fmla="*/ 2147483647 h 20"/>
                  <a:gd name="T14" fmla="*/ 0 w 84"/>
                  <a:gd name="T15" fmla="*/ 2147483647 h 20"/>
                  <a:gd name="T16" fmla="*/ 0 w 84"/>
                  <a:gd name="T17" fmla="*/ 2147483647 h 20"/>
                  <a:gd name="T18" fmla="*/ 0 w 84"/>
                  <a:gd name="T19" fmla="*/ 2147483647 h 20"/>
                  <a:gd name="T20" fmla="*/ 2147483647 w 84"/>
                  <a:gd name="T21" fmla="*/ 2147483647 h 20"/>
                  <a:gd name="T22" fmla="*/ 2147483647 w 84"/>
                  <a:gd name="T23" fmla="*/ 2147483647 h 20"/>
                  <a:gd name="T24" fmla="*/ 2147483647 w 84"/>
                  <a:gd name="T25" fmla="*/ 2147483647 h 20"/>
                  <a:gd name="T26" fmla="*/ 2147483647 w 84"/>
                  <a:gd name="T27" fmla="*/ 2147483647 h 20"/>
                  <a:gd name="T28" fmla="*/ 2147483647 w 84"/>
                  <a:gd name="T29" fmla="*/ 2147483647 h 20"/>
                  <a:gd name="T30" fmla="*/ 2147483647 w 84"/>
                  <a:gd name="T31" fmla="*/ 2147483647 h 20"/>
                  <a:gd name="T32" fmla="*/ 2147483647 w 84"/>
                  <a:gd name="T33" fmla="*/ 2147483647 h 20"/>
                  <a:gd name="T34" fmla="*/ 2147483647 w 84"/>
                  <a:gd name="T35" fmla="*/ 2147483647 h 20"/>
                  <a:gd name="T36" fmla="*/ 2147483647 w 84"/>
                  <a:gd name="T37" fmla="*/ 2147483647 h 20"/>
                  <a:gd name="T38" fmla="*/ 2147483647 w 84"/>
                  <a:gd name="T39" fmla="*/ 2147483647 h 20"/>
                  <a:gd name="T40" fmla="*/ 2147483647 w 84"/>
                  <a:gd name="T41" fmla="*/ 2147483647 h 20"/>
                  <a:gd name="T42" fmla="*/ 2147483647 w 84"/>
                  <a:gd name="T43" fmla="*/ 2147483647 h 20"/>
                  <a:gd name="T44" fmla="*/ 2147483647 w 84"/>
                  <a:gd name="T45" fmla="*/ 2147483647 h 20"/>
                  <a:gd name="T46" fmla="*/ 2147483647 w 84"/>
                  <a:gd name="T47" fmla="*/ 2147483647 h 20"/>
                  <a:gd name="T48" fmla="*/ 2147483647 w 84"/>
                  <a:gd name="T49" fmla="*/ 2147483647 h 20"/>
                  <a:gd name="T50" fmla="*/ 2147483647 w 84"/>
                  <a:gd name="T51" fmla="*/ 2147483647 h 20"/>
                  <a:gd name="T52" fmla="*/ 2147483647 w 84"/>
                  <a:gd name="T53" fmla="*/ 0 h 20"/>
                  <a:gd name="T54" fmla="*/ 2147483647 w 84"/>
                  <a:gd name="T55" fmla="*/ 0 h 20"/>
                  <a:gd name="T56" fmla="*/ 2147483647 w 84"/>
                  <a:gd name="T57" fmla="*/ 0 h 20"/>
                  <a:gd name="T58" fmla="*/ 2147483647 w 8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0"/>
                  <a:gd name="T92" fmla="*/ 84 w 8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6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72" y="20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81" y="16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4" y="8"/>
                    </a:lnTo>
                    <a:lnTo>
                      <a:pt x="84" y="6"/>
                    </a:lnTo>
                    <a:lnTo>
                      <a:pt x="81" y="2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0" name="Line 971"/>
              <p:cNvSpPr>
                <a:spLocks noChangeShapeType="1"/>
              </p:cNvSpPr>
              <p:nvPr/>
            </p:nvSpPr>
            <p:spPr bwMode="auto">
              <a:xfrm>
                <a:off x="2455863" y="1595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1" name="Freeform 972"/>
              <p:cNvSpPr>
                <a:spLocks/>
              </p:cNvSpPr>
              <p:nvPr/>
            </p:nvSpPr>
            <p:spPr bwMode="auto">
              <a:xfrm>
                <a:off x="2454275" y="1595438"/>
                <a:ext cx="14288" cy="6350"/>
              </a:xfrm>
              <a:custGeom>
                <a:avLst/>
                <a:gdLst>
                  <a:gd name="T0" fmla="*/ 2147483647 w 45"/>
                  <a:gd name="T1" fmla="*/ 0 h 20"/>
                  <a:gd name="T2" fmla="*/ 2147483647 w 45"/>
                  <a:gd name="T3" fmla="*/ 0 h 20"/>
                  <a:gd name="T4" fmla="*/ 2147483647 w 45"/>
                  <a:gd name="T5" fmla="*/ 2147483647 h 20"/>
                  <a:gd name="T6" fmla="*/ 2147483647 w 45"/>
                  <a:gd name="T7" fmla="*/ 2147483647 h 20"/>
                  <a:gd name="T8" fmla="*/ 2147483647 w 45"/>
                  <a:gd name="T9" fmla="*/ 2147483647 h 20"/>
                  <a:gd name="T10" fmla="*/ 0 w 45"/>
                  <a:gd name="T11" fmla="*/ 2147483647 h 20"/>
                  <a:gd name="T12" fmla="*/ 0 w 45"/>
                  <a:gd name="T13" fmla="*/ 2147483647 h 20"/>
                  <a:gd name="T14" fmla="*/ 0 w 45"/>
                  <a:gd name="T15" fmla="*/ 2147483647 h 20"/>
                  <a:gd name="T16" fmla="*/ 0 w 45"/>
                  <a:gd name="T17" fmla="*/ 2147483647 h 20"/>
                  <a:gd name="T18" fmla="*/ 0 w 45"/>
                  <a:gd name="T19" fmla="*/ 2147483647 h 20"/>
                  <a:gd name="T20" fmla="*/ 2147483647 w 45"/>
                  <a:gd name="T21" fmla="*/ 2147483647 h 20"/>
                  <a:gd name="T22" fmla="*/ 2147483647 w 45"/>
                  <a:gd name="T23" fmla="*/ 2147483647 h 20"/>
                  <a:gd name="T24" fmla="*/ 2147483647 w 45"/>
                  <a:gd name="T25" fmla="*/ 2147483647 h 20"/>
                  <a:gd name="T26" fmla="*/ 2147483647 w 45"/>
                  <a:gd name="T27" fmla="*/ 2147483647 h 20"/>
                  <a:gd name="T28" fmla="*/ 2147483647 w 45"/>
                  <a:gd name="T29" fmla="*/ 2147483647 h 20"/>
                  <a:gd name="T30" fmla="*/ 2147483647 w 45"/>
                  <a:gd name="T31" fmla="*/ 2147483647 h 20"/>
                  <a:gd name="T32" fmla="*/ 2147483647 w 45"/>
                  <a:gd name="T33" fmla="*/ 2147483647 h 20"/>
                  <a:gd name="T34" fmla="*/ 2147483647 w 45"/>
                  <a:gd name="T35" fmla="*/ 2147483647 h 20"/>
                  <a:gd name="T36" fmla="*/ 2147483647 w 45"/>
                  <a:gd name="T37" fmla="*/ 2147483647 h 20"/>
                  <a:gd name="T38" fmla="*/ 2147483647 w 45"/>
                  <a:gd name="T39" fmla="*/ 2147483647 h 20"/>
                  <a:gd name="T40" fmla="*/ 2147483647 w 45"/>
                  <a:gd name="T41" fmla="*/ 2147483647 h 20"/>
                  <a:gd name="T42" fmla="*/ 2147483647 w 45"/>
                  <a:gd name="T43" fmla="*/ 2147483647 h 20"/>
                  <a:gd name="T44" fmla="*/ 2147483647 w 45"/>
                  <a:gd name="T45" fmla="*/ 2147483647 h 20"/>
                  <a:gd name="T46" fmla="*/ 2147483647 w 45"/>
                  <a:gd name="T47" fmla="*/ 2147483647 h 20"/>
                  <a:gd name="T48" fmla="*/ 2147483647 w 45"/>
                  <a:gd name="T49" fmla="*/ 2147483647 h 20"/>
                  <a:gd name="T50" fmla="*/ 2147483647 w 45"/>
                  <a:gd name="T51" fmla="*/ 2147483647 h 20"/>
                  <a:gd name="T52" fmla="*/ 2147483647 w 45"/>
                  <a:gd name="T53" fmla="*/ 2147483647 h 20"/>
                  <a:gd name="T54" fmla="*/ 2147483647 w 45"/>
                  <a:gd name="T55" fmla="*/ 0 h 20"/>
                  <a:gd name="T56" fmla="*/ 2147483647 w 45"/>
                  <a:gd name="T57" fmla="*/ 0 h 20"/>
                  <a:gd name="T58" fmla="*/ 2147483647 w 4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"/>
                  <a:gd name="T91" fmla="*/ 0 h 20"/>
                  <a:gd name="T92" fmla="*/ 45 w 4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31" y="20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5" y="12"/>
                    </a:lnTo>
                    <a:lnTo>
                      <a:pt x="45" y="10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39" y="4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2" name="Line 973"/>
              <p:cNvSpPr>
                <a:spLocks noChangeShapeType="1"/>
              </p:cNvSpPr>
              <p:nvPr/>
            </p:nvSpPr>
            <p:spPr bwMode="auto">
              <a:xfrm>
                <a:off x="2463800" y="1595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3" name="Freeform 974"/>
              <p:cNvSpPr>
                <a:spLocks/>
              </p:cNvSpPr>
              <p:nvPr/>
            </p:nvSpPr>
            <p:spPr bwMode="auto">
              <a:xfrm>
                <a:off x="2462213" y="1595438"/>
                <a:ext cx="25400" cy="6350"/>
              </a:xfrm>
              <a:custGeom>
                <a:avLst/>
                <a:gdLst>
                  <a:gd name="T0" fmla="*/ 2147483647 w 84"/>
                  <a:gd name="T1" fmla="*/ 0 h 20"/>
                  <a:gd name="T2" fmla="*/ 2147483647 w 84"/>
                  <a:gd name="T3" fmla="*/ 0 h 20"/>
                  <a:gd name="T4" fmla="*/ 2147483647 w 84"/>
                  <a:gd name="T5" fmla="*/ 2147483647 h 20"/>
                  <a:gd name="T6" fmla="*/ 2147483647 w 84"/>
                  <a:gd name="T7" fmla="*/ 2147483647 h 20"/>
                  <a:gd name="T8" fmla="*/ 0 w 84"/>
                  <a:gd name="T9" fmla="*/ 2147483647 h 20"/>
                  <a:gd name="T10" fmla="*/ 0 w 84"/>
                  <a:gd name="T11" fmla="*/ 2147483647 h 20"/>
                  <a:gd name="T12" fmla="*/ 0 w 84"/>
                  <a:gd name="T13" fmla="*/ 2147483647 h 20"/>
                  <a:gd name="T14" fmla="*/ 0 w 84"/>
                  <a:gd name="T15" fmla="*/ 2147483647 h 20"/>
                  <a:gd name="T16" fmla="*/ 0 w 84"/>
                  <a:gd name="T17" fmla="*/ 2147483647 h 20"/>
                  <a:gd name="T18" fmla="*/ 0 w 84"/>
                  <a:gd name="T19" fmla="*/ 2147483647 h 20"/>
                  <a:gd name="T20" fmla="*/ 0 w 84"/>
                  <a:gd name="T21" fmla="*/ 2147483647 h 20"/>
                  <a:gd name="T22" fmla="*/ 2147483647 w 84"/>
                  <a:gd name="T23" fmla="*/ 2147483647 h 20"/>
                  <a:gd name="T24" fmla="*/ 2147483647 w 84"/>
                  <a:gd name="T25" fmla="*/ 2147483647 h 20"/>
                  <a:gd name="T26" fmla="*/ 2147483647 w 84"/>
                  <a:gd name="T27" fmla="*/ 2147483647 h 20"/>
                  <a:gd name="T28" fmla="*/ 2147483647 w 84"/>
                  <a:gd name="T29" fmla="*/ 2147483647 h 20"/>
                  <a:gd name="T30" fmla="*/ 2147483647 w 84"/>
                  <a:gd name="T31" fmla="*/ 2147483647 h 20"/>
                  <a:gd name="T32" fmla="*/ 2147483647 w 84"/>
                  <a:gd name="T33" fmla="*/ 2147483647 h 20"/>
                  <a:gd name="T34" fmla="*/ 2147483647 w 84"/>
                  <a:gd name="T35" fmla="*/ 2147483647 h 20"/>
                  <a:gd name="T36" fmla="*/ 2147483647 w 84"/>
                  <a:gd name="T37" fmla="*/ 2147483647 h 20"/>
                  <a:gd name="T38" fmla="*/ 2147483647 w 84"/>
                  <a:gd name="T39" fmla="*/ 2147483647 h 20"/>
                  <a:gd name="T40" fmla="*/ 2147483647 w 84"/>
                  <a:gd name="T41" fmla="*/ 2147483647 h 20"/>
                  <a:gd name="T42" fmla="*/ 2147483647 w 84"/>
                  <a:gd name="T43" fmla="*/ 2147483647 h 20"/>
                  <a:gd name="T44" fmla="*/ 2147483647 w 84"/>
                  <a:gd name="T45" fmla="*/ 2147483647 h 20"/>
                  <a:gd name="T46" fmla="*/ 2147483647 w 84"/>
                  <a:gd name="T47" fmla="*/ 2147483647 h 20"/>
                  <a:gd name="T48" fmla="*/ 2147483647 w 84"/>
                  <a:gd name="T49" fmla="*/ 2147483647 h 20"/>
                  <a:gd name="T50" fmla="*/ 2147483647 w 84"/>
                  <a:gd name="T51" fmla="*/ 2147483647 h 20"/>
                  <a:gd name="T52" fmla="*/ 2147483647 w 84"/>
                  <a:gd name="T53" fmla="*/ 2147483647 h 20"/>
                  <a:gd name="T54" fmla="*/ 2147483647 w 84"/>
                  <a:gd name="T55" fmla="*/ 0 h 20"/>
                  <a:gd name="T56" fmla="*/ 2147483647 w 84"/>
                  <a:gd name="T57" fmla="*/ 0 h 20"/>
                  <a:gd name="T58" fmla="*/ 2147483647 w 8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0"/>
                  <a:gd name="T92" fmla="*/ 84 w 8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0">
                    <a:moveTo>
                      <a:pt x="9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70" y="20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2" y="18"/>
                    </a:lnTo>
                    <a:lnTo>
                      <a:pt x="82" y="16"/>
                    </a:lnTo>
                    <a:lnTo>
                      <a:pt x="84" y="12"/>
                    </a:lnTo>
                    <a:lnTo>
                      <a:pt x="84" y="10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78" y="4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4" name="Line 975"/>
              <p:cNvSpPr>
                <a:spLocks noChangeShapeType="1"/>
              </p:cNvSpPr>
              <p:nvPr/>
            </p:nvSpPr>
            <p:spPr bwMode="auto">
              <a:xfrm>
                <a:off x="2484438" y="1595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5" name="Freeform 976"/>
              <p:cNvSpPr>
                <a:spLocks/>
              </p:cNvSpPr>
              <p:nvPr/>
            </p:nvSpPr>
            <p:spPr bwMode="auto">
              <a:xfrm>
                <a:off x="2481263" y="1595438"/>
                <a:ext cx="11113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2147483647 h 20"/>
                  <a:gd name="T6" fmla="*/ 2147483647 w 32"/>
                  <a:gd name="T7" fmla="*/ 2147483647 h 20"/>
                  <a:gd name="T8" fmla="*/ 0 w 32"/>
                  <a:gd name="T9" fmla="*/ 2147483647 h 20"/>
                  <a:gd name="T10" fmla="*/ 0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0 w 32"/>
                  <a:gd name="T19" fmla="*/ 2147483647 h 20"/>
                  <a:gd name="T20" fmla="*/ 0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2147483647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8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18" y="20"/>
                    </a:lnTo>
                    <a:lnTo>
                      <a:pt x="22" y="20"/>
                    </a:lnTo>
                    <a:lnTo>
                      <a:pt x="26" y="20"/>
                    </a:lnTo>
                    <a:lnTo>
                      <a:pt x="28" y="18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6" name="Line 977"/>
              <p:cNvSpPr>
                <a:spLocks noChangeShapeType="1"/>
              </p:cNvSpPr>
              <p:nvPr/>
            </p:nvSpPr>
            <p:spPr bwMode="auto">
              <a:xfrm>
                <a:off x="2492375" y="15986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7" name="Freeform 978"/>
              <p:cNvSpPr>
                <a:spLocks/>
              </p:cNvSpPr>
              <p:nvPr/>
            </p:nvSpPr>
            <p:spPr bwMode="auto">
              <a:xfrm>
                <a:off x="2486025" y="1595438"/>
                <a:ext cx="6350" cy="12700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2147483647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2147483647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12"/>
                    </a:moveTo>
                    <a:lnTo>
                      <a:pt x="20" y="10"/>
                    </a:lnTo>
                    <a:lnTo>
                      <a:pt x="20" y="6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20" y="38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8" name="Line 979"/>
              <p:cNvSpPr>
                <a:spLocks noChangeShapeType="1"/>
              </p:cNvSpPr>
              <p:nvPr/>
            </p:nvSpPr>
            <p:spPr bwMode="auto">
              <a:xfrm>
                <a:off x="2489200" y="1601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9" name="Freeform 980"/>
              <p:cNvSpPr>
                <a:spLocks/>
              </p:cNvSpPr>
              <p:nvPr/>
            </p:nvSpPr>
            <p:spPr bwMode="auto">
              <a:xfrm>
                <a:off x="2486025" y="1601788"/>
                <a:ext cx="14288" cy="6350"/>
              </a:xfrm>
              <a:custGeom>
                <a:avLst/>
                <a:gdLst>
                  <a:gd name="T0" fmla="*/ 2147483647 w 45"/>
                  <a:gd name="T1" fmla="*/ 0 h 19"/>
                  <a:gd name="T2" fmla="*/ 2147483647 w 45"/>
                  <a:gd name="T3" fmla="*/ 2147483647 h 19"/>
                  <a:gd name="T4" fmla="*/ 2147483647 w 45"/>
                  <a:gd name="T5" fmla="*/ 2147483647 h 19"/>
                  <a:gd name="T6" fmla="*/ 2147483647 w 45"/>
                  <a:gd name="T7" fmla="*/ 2147483647 h 19"/>
                  <a:gd name="T8" fmla="*/ 2147483647 w 45"/>
                  <a:gd name="T9" fmla="*/ 2147483647 h 19"/>
                  <a:gd name="T10" fmla="*/ 0 w 45"/>
                  <a:gd name="T11" fmla="*/ 2147483647 h 19"/>
                  <a:gd name="T12" fmla="*/ 0 w 45"/>
                  <a:gd name="T13" fmla="*/ 2147483647 h 19"/>
                  <a:gd name="T14" fmla="*/ 0 w 45"/>
                  <a:gd name="T15" fmla="*/ 2147483647 h 19"/>
                  <a:gd name="T16" fmla="*/ 0 w 45"/>
                  <a:gd name="T17" fmla="*/ 2147483647 h 19"/>
                  <a:gd name="T18" fmla="*/ 0 w 45"/>
                  <a:gd name="T19" fmla="*/ 2147483647 h 19"/>
                  <a:gd name="T20" fmla="*/ 2147483647 w 45"/>
                  <a:gd name="T21" fmla="*/ 2147483647 h 19"/>
                  <a:gd name="T22" fmla="*/ 2147483647 w 45"/>
                  <a:gd name="T23" fmla="*/ 2147483647 h 19"/>
                  <a:gd name="T24" fmla="*/ 2147483647 w 45"/>
                  <a:gd name="T25" fmla="*/ 2147483647 h 19"/>
                  <a:gd name="T26" fmla="*/ 2147483647 w 45"/>
                  <a:gd name="T27" fmla="*/ 2147483647 h 19"/>
                  <a:gd name="T28" fmla="*/ 2147483647 w 45"/>
                  <a:gd name="T29" fmla="*/ 2147483647 h 19"/>
                  <a:gd name="T30" fmla="*/ 2147483647 w 45"/>
                  <a:gd name="T31" fmla="*/ 2147483647 h 19"/>
                  <a:gd name="T32" fmla="*/ 2147483647 w 45"/>
                  <a:gd name="T33" fmla="*/ 2147483647 h 19"/>
                  <a:gd name="T34" fmla="*/ 2147483647 w 45"/>
                  <a:gd name="T35" fmla="*/ 2147483647 h 19"/>
                  <a:gd name="T36" fmla="*/ 2147483647 w 45"/>
                  <a:gd name="T37" fmla="*/ 2147483647 h 19"/>
                  <a:gd name="T38" fmla="*/ 2147483647 w 45"/>
                  <a:gd name="T39" fmla="*/ 2147483647 h 19"/>
                  <a:gd name="T40" fmla="*/ 2147483647 w 45"/>
                  <a:gd name="T41" fmla="*/ 2147483647 h 19"/>
                  <a:gd name="T42" fmla="*/ 2147483647 w 45"/>
                  <a:gd name="T43" fmla="*/ 2147483647 h 19"/>
                  <a:gd name="T44" fmla="*/ 2147483647 w 45"/>
                  <a:gd name="T45" fmla="*/ 2147483647 h 19"/>
                  <a:gd name="T46" fmla="*/ 2147483647 w 45"/>
                  <a:gd name="T47" fmla="*/ 2147483647 h 19"/>
                  <a:gd name="T48" fmla="*/ 2147483647 w 45"/>
                  <a:gd name="T49" fmla="*/ 2147483647 h 19"/>
                  <a:gd name="T50" fmla="*/ 2147483647 w 45"/>
                  <a:gd name="T51" fmla="*/ 2147483647 h 19"/>
                  <a:gd name="T52" fmla="*/ 2147483647 w 45"/>
                  <a:gd name="T53" fmla="*/ 2147483647 h 19"/>
                  <a:gd name="T54" fmla="*/ 2147483647 w 45"/>
                  <a:gd name="T55" fmla="*/ 2147483647 h 19"/>
                  <a:gd name="T56" fmla="*/ 2147483647 w 45"/>
                  <a:gd name="T57" fmla="*/ 0 h 19"/>
                  <a:gd name="T58" fmla="*/ 2147483647 w 4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"/>
                  <a:gd name="T91" fmla="*/ 0 h 19"/>
                  <a:gd name="T92" fmla="*/ 45 w 4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" h="19">
                    <a:moveTo>
                      <a:pt x="10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31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5" y="14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3" y="2"/>
                    </a:lnTo>
                    <a:lnTo>
                      <a:pt x="39" y="2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0" name="Line 981"/>
              <p:cNvSpPr>
                <a:spLocks noChangeShapeType="1"/>
              </p:cNvSpPr>
              <p:nvPr/>
            </p:nvSpPr>
            <p:spPr bwMode="auto">
              <a:xfrm>
                <a:off x="2497138" y="1601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1" name="Freeform 982"/>
              <p:cNvSpPr>
                <a:spLocks/>
              </p:cNvSpPr>
              <p:nvPr/>
            </p:nvSpPr>
            <p:spPr bwMode="auto">
              <a:xfrm>
                <a:off x="2493963" y="1601788"/>
                <a:ext cx="14288" cy="6350"/>
              </a:xfrm>
              <a:custGeom>
                <a:avLst/>
                <a:gdLst>
                  <a:gd name="T0" fmla="*/ 2147483647 w 47"/>
                  <a:gd name="T1" fmla="*/ 0 h 19"/>
                  <a:gd name="T2" fmla="*/ 2147483647 w 47"/>
                  <a:gd name="T3" fmla="*/ 2147483647 h 19"/>
                  <a:gd name="T4" fmla="*/ 2147483647 w 47"/>
                  <a:gd name="T5" fmla="*/ 2147483647 h 19"/>
                  <a:gd name="T6" fmla="*/ 2147483647 w 47"/>
                  <a:gd name="T7" fmla="*/ 2147483647 h 19"/>
                  <a:gd name="T8" fmla="*/ 2147483647 w 47"/>
                  <a:gd name="T9" fmla="*/ 2147483647 h 19"/>
                  <a:gd name="T10" fmla="*/ 0 w 47"/>
                  <a:gd name="T11" fmla="*/ 2147483647 h 19"/>
                  <a:gd name="T12" fmla="*/ 0 w 47"/>
                  <a:gd name="T13" fmla="*/ 2147483647 h 19"/>
                  <a:gd name="T14" fmla="*/ 0 w 47"/>
                  <a:gd name="T15" fmla="*/ 2147483647 h 19"/>
                  <a:gd name="T16" fmla="*/ 0 w 47"/>
                  <a:gd name="T17" fmla="*/ 2147483647 h 19"/>
                  <a:gd name="T18" fmla="*/ 0 w 47"/>
                  <a:gd name="T19" fmla="*/ 2147483647 h 19"/>
                  <a:gd name="T20" fmla="*/ 2147483647 w 47"/>
                  <a:gd name="T21" fmla="*/ 2147483647 h 19"/>
                  <a:gd name="T22" fmla="*/ 2147483647 w 47"/>
                  <a:gd name="T23" fmla="*/ 2147483647 h 19"/>
                  <a:gd name="T24" fmla="*/ 2147483647 w 47"/>
                  <a:gd name="T25" fmla="*/ 2147483647 h 19"/>
                  <a:gd name="T26" fmla="*/ 2147483647 w 47"/>
                  <a:gd name="T27" fmla="*/ 2147483647 h 19"/>
                  <a:gd name="T28" fmla="*/ 2147483647 w 47"/>
                  <a:gd name="T29" fmla="*/ 2147483647 h 19"/>
                  <a:gd name="T30" fmla="*/ 2147483647 w 47"/>
                  <a:gd name="T31" fmla="*/ 2147483647 h 19"/>
                  <a:gd name="T32" fmla="*/ 2147483647 w 47"/>
                  <a:gd name="T33" fmla="*/ 2147483647 h 19"/>
                  <a:gd name="T34" fmla="*/ 2147483647 w 47"/>
                  <a:gd name="T35" fmla="*/ 2147483647 h 19"/>
                  <a:gd name="T36" fmla="*/ 2147483647 w 47"/>
                  <a:gd name="T37" fmla="*/ 2147483647 h 19"/>
                  <a:gd name="T38" fmla="*/ 2147483647 w 47"/>
                  <a:gd name="T39" fmla="*/ 2147483647 h 19"/>
                  <a:gd name="T40" fmla="*/ 2147483647 w 47"/>
                  <a:gd name="T41" fmla="*/ 2147483647 h 19"/>
                  <a:gd name="T42" fmla="*/ 2147483647 w 47"/>
                  <a:gd name="T43" fmla="*/ 2147483647 h 19"/>
                  <a:gd name="T44" fmla="*/ 2147483647 w 47"/>
                  <a:gd name="T45" fmla="*/ 2147483647 h 19"/>
                  <a:gd name="T46" fmla="*/ 2147483647 w 47"/>
                  <a:gd name="T47" fmla="*/ 2147483647 h 19"/>
                  <a:gd name="T48" fmla="*/ 2147483647 w 47"/>
                  <a:gd name="T49" fmla="*/ 2147483647 h 19"/>
                  <a:gd name="T50" fmla="*/ 2147483647 w 47"/>
                  <a:gd name="T51" fmla="*/ 2147483647 h 19"/>
                  <a:gd name="T52" fmla="*/ 2147483647 w 47"/>
                  <a:gd name="T53" fmla="*/ 2147483647 h 19"/>
                  <a:gd name="T54" fmla="*/ 2147483647 w 47"/>
                  <a:gd name="T55" fmla="*/ 2147483647 h 19"/>
                  <a:gd name="T56" fmla="*/ 2147483647 w 47"/>
                  <a:gd name="T57" fmla="*/ 0 h 19"/>
                  <a:gd name="T58" fmla="*/ 2147483647 w 47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19"/>
                  <a:gd name="T92" fmla="*/ 47 w 47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19">
                    <a:moveTo>
                      <a:pt x="9" y="0"/>
                    </a:moveTo>
                    <a:lnTo>
                      <a:pt x="9" y="2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32" y="19"/>
                    </a:lnTo>
                    <a:lnTo>
                      <a:pt x="38" y="19"/>
                    </a:lnTo>
                    <a:lnTo>
                      <a:pt x="41" y="19"/>
                    </a:lnTo>
                    <a:lnTo>
                      <a:pt x="43" y="17"/>
                    </a:lnTo>
                    <a:lnTo>
                      <a:pt x="43" y="14"/>
                    </a:lnTo>
                    <a:lnTo>
                      <a:pt x="47" y="14"/>
                    </a:lnTo>
                    <a:lnTo>
                      <a:pt x="47" y="11"/>
                    </a:lnTo>
                    <a:lnTo>
                      <a:pt x="47" y="8"/>
                    </a:lnTo>
                    <a:lnTo>
                      <a:pt x="43" y="5"/>
                    </a:lnTo>
                    <a:lnTo>
                      <a:pt x="41" y="2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2" name="Line 983"/>
              <p:cNvSpPr>
                <a:spLocks noChangeShapeType="1"/>
              </p:cNvSpPr>
              <p:nvPr/>
            </p:nvSpPr>
            <p:spPr bwMode="auto">
              <a:xfrm>
                <a:off x="2505075" y="1601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3" name="Freeform 984"/>
              <p:cNvSpPr>
                <a:spLocks/>
              </p:cNvSpPr>
              <p:nvPr/>
            </p:nvSpPr>
            <p:spPr bwMode="auto">
              <a:xfrm>
                <a:off x="2501900" y="1601788"/>
                <a:ext cx="30163" cy="6350"/>
              </a:xfrm>
              <a:custGeom>
                <a:avLst/>
                <a:gdLst>
                  <a:gd name="T0" fmla="*/ 2147483647 w 95"/>
                  <a:gd name="T1" fmla="*/ 0 h 19"/>
                  <a:gd name="T2" fmla="*/ 2147483647 w 95"/>
                  <a:gd name="T3" fmla="*/ 2147483647 h 19"/>
                  <a:gd name="T4" fmla="*/ 2147483647 w 95"/>
                  <a:gd name="T5" fmla="*/ 2147483647 h 19"/>
                  <a:gd name="T6" fmla="*/ 2147483647 w 95"/>
                  <a:gd name="T7" fmla="*/ 2147483647 h 19"/>
                  <a:gd name="T8" fmla="*/ 0 w 95"/>
                  <a:gd name="T9" fmla="*/ 2147483647 h 19"/>
                  <a:gd name="T10" fmla="*/ 0 w 95"/>
                  <a:gd name="T11" fmla="*/ 2147483647 h 19"/>
                  <a:gd name="T12" fmla="*/ 0 w 95"/>
                  <a:gd name="T13" fmla="*/ 2147483647 h 19"/>
                  <a:gd name="T14" fmla="*/ 0 w 95"/>
                  <a:gd name="T15" fmla="*/ 2147483647 h 19"/>
                  <a:gd name="T16" fmla="*/ 0 w 95"/>
                  <a:gd name="T17" fmla="*/ 2147483647 h 19"/>
                  <a:gd name="T18" fmla="*/ 0 w 95"/>
                  <a:gd name="T19" fmla="*/ 2147483647 h 19"/>
                  <a:gd name="T20" fmla="*/ 0 w 95"/>
                  <a:gd name="T21" fmla="*/ 2147483647 h 19"/>
                  <a:gd name="T22" fmla="*/ 2147483647 w 95"/>
                  <a:gd name="T23" fmla="*/ 2147483647 h 19"/>
                  <a:gd name="T24" fmla="*/ 2147483647 w 95"/>
                  <a:gd name="T25" fmla="*/ 2147483647 h 19"/>
                  <a:gd name="T26" fmla="*/ 2147483647 w 95"/>
                  <a:gd name="T27" fmla="*/ 2147483647 h 19"/>
                  <a:gd name="T28" fmla="*/ 2147483647 w 95"/>
                  <a:gd name="T29" fmla="*/ 2147483647 h 19"/>
                  <a:gd name="T30" fmla="*/ 2147483647 w 95"/>
                  <a:gd name="T31" fmla="*/ 2147483647 h 19"/>
                  <a:gd name="T32" fmla="*/ 2147483647 w 95"/>
                  <a:gd name="T33" fmla="*/ 2147483647 h 19"/>
                  <a:gd name="T34" fmla="*/ 2147483647 w 95"/>
                  <a:gd name="T35" fmla="*/ 2147483647 h 19"/>
                  <a:gd name="T36" fmla="*/ 2147483647 w 95"/>
                  <a:gd name="T37" fmla="*/ 2147483647 h 19"/>
                  <a:gd name="T38" fmla="*/ 2147483647 w 95"/>
                  <a:gd name="T39" fmla="*/ 2147483647 h 19"/>
                  <a:gd name="T40" fmla="*/ 2147483647 w 95"/>
                  <a:gd name="T41" fmla="*/ 2147483647 h 19"/>
                  <a:gd name="T42" fmla="*/ 2147483647 w 95"/>
                  <a:gd name="T43" fmla="*/ 2147483647 h 19"/>
                  <a:gd name="T44" fmla="*/ 2147483647 w 95"/>
                  <a:gd name="T45" fmla="*/ 2147483647 h 19"/>
                  <a:gd name="T46" fmla="*/ 2147483647 w 95"/>
                  <a:gd name="T47" fmla="*/ 2147483647 h 19"/>
                  <a:gd name="T48" fmla="*/ 2147483647 w 95"/>
                  <a:gd name="T49" fmla="*/ 2147483647 h 19"/>
                  <a:gd name="T50" fmla="*/ 2147483647 w 95"/>
                  <a:gd name="T51" fmla="*/ 2147483647 h 19"/>
                  <a:gd name="T52" fmla="*/ 2147483647 w 95"/>
                  <a:gd name="T53" fmla="*/ 2147483647 h 19"/>
                  <a:gd name="T54" fmla="*/ 2147483647 w 95"/>
                  <a:gd name="T55" fmla="*/ 2147483647 h 19"/>
                  <a:gd name="T56" fmla="*/ 2147483647 w 95"/>
                  <a:gd name="T57" fmla="*/ 0 h 19"/>
                  <a:gd name="T58" fmla="*/ 2147483647 w 9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9"/>
                  <a:gd name="T92" fmla="*/ 95 w 9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9">
                    <a:moveTo>
                      <a:pt x="9" y="0"/>
                    </a:moveTo>
                    <a:lnTo>
                      <a:pt x="6" y="2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81" y="19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93" y="19"/>
                    </a:lnTo>
                    <a:lnTo>
                      <a:pt x="93" y="17"/>
                    </a:lnTo>
                    <a:lnTo>
                      <a:pt x="95" y="14"/>
                    </a:lnTo>
                    <a:lnTo>
                      <a:pt x="95" y="11"/>
                    </a:lnTo>
                    <a:lnTo>
                      <a:pt x="95" y="8"/>
                    </a:lnTo>
                    <a:lnTo>
                      <a:pt x="95" y="5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4" name="Line 985"/>
              <p:cNvSpPr>
                <a:spLocks noChangeShapeType="1"/>
              </p:cNvSpPr>
              <p:nvPr/>
            </p:nvSpPr>
            <p:spPr bwMode="auto">
              <a:xfrm>
                <a:off x="2528888" y="1601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5" name="Freeform 986"/>
              <p:cNvSpPr>
                <a:spLocks/>
              </p:cNvSpPr>
              <p:nvPr/>
            </p:nvSpPr>
            <p:spPr bwMode="auto">
              <a:xfrm>
                <a:off x="2525713" y="1601788"/>
                <a:ext cx="14288" cy="6350"/>
              </a:xfrm>
              <a:custGeom>
                <a:avLst/>
                <a:gdLst>
                  <a:gd name="T0" fmla="*/ 2147483647 w 46"/>
                  <a:gd name="T1" fmla="*/ 0 h 19"/>
                  <a:gd name="T2" fmla="*/ 2147483647 w 46"/>
                  <a:gd name="T3" fmla="*/ 2147483647 h 19"/>
                  <a:gd name="T4" fmla="*/ 2147483647 w 46"/>
                  <a:gd name="T5" fmla="*/ 2147483647 h 19"/>
                  <a:gd name="T6" fmla="*/ 2147483647 w 46"/>
                  <a:gd name="T7" fmla="*/ 2147483647 h 19"/>
                  <a:gd name="T8" fmla="*/ 2147483647 w 46"/>
                  <a:gd name="T9" fmla="*/ 2147483647 h 19"/>
                  <a:gd name="T10" fmla="*/ 0 w 46"/>
                  <a:gd name="T11" fmla="*/ 2147483647 h 19"/>
                  <a:gd name="T12" fmla="*/ 0 w 46"/>
                  <a:gd name="T13" fmla="*/ 2147483647 h 19"/>
                  <a:gd name="T14" fmla="*/ 0 w 46"/>
                  <a:gd name="T15" fmla="*/ 2147483647 h 19"/>
                  <a:gd name="T16" fmla="*/ 0 w 46"/>
                  <a:gd name="T17" fmla="*/ 2147483647 h 19"/>
                  <a:gd name="T18" fmla="*/ 0 w 46"/>
                  <a:gd name="T19" fmla="*/ 2147483647 h 19"/>
                  <a:gd name="T20" fmla="*/ 2147483647 w 46"/>
                  <a:gd name="T21" fmla="*/ 2147483647 h 19"/>
                  <a:gd name="T22" fmla="*/ 2147483647 w 46"/>
                  <a:gd name="T23" fmla="*/ 2147483647 h 19"/>
                  <a:gd name="T24" fmla="*/ 2147483647 w 46"/>
                  <a:gd name="T25" fmla="*/ 2147483647 h 19"/>
                  <a:gd name="T26" fmla="*/ 2147483647 w 46"/>
                  <a:gd name="T27" fmla="*/ 2147483647 h 19"/>
                  <a:gd name="T28" fmla="*/ 2147483647 w 46"/>
                  <a:gd name="T29" fmla="*/ 2147483647 h 19"/>
                  <a:gd name="T30" fmla="*/ 2147483647 w 46"/>
                  <a:gd name="T31" fmla="*/ 2147483647 h 19"/>
                  <a:gd name="T32" fmla="*/ 2147483647 w 46"/>
                  <a:gd name="T33" fmla="*/ 2147483647 h 19"/>
                  <a:gd name="T34" fmla="*/ 2147483647 w 46"/>
                  <a:gd name="T35" fmla="*/ 2147483647 h 19"/>
                  <a:gd name="T36" fmla="*/ 2147483647 w 46"/>
                  <a:gd name="T37" fmla="*/ 2147483647 h 19"/>
                  <a:gd name="T38" fmla="*/ 2147483647 w 46"/>
                  <a:gd name="T39" fmla="*/ 2147483647 h 19"/>
                  <a:gd name="T40" fmla="*/ 2147483647 w 46"/>
                  <a:gd name="T41" fmla="*/ 2147483647 h 19"/>
                  <a:gd name="T42" fmla="*/ 2147483647 w 46"/>
                  <a:gd name="T43" fmla="*/ 2147483647 h 19"/>
                  <a:gd name="T44" fmla="*/ 2147483647 w 46"/>
                  <a:gd name="T45" fmla="*/ 2147483647 h 19"/>
                  <a:gd name="T46" fmla="*/ 2147483647 w 46"/>
                  <a:gd name="T47" fmla="*/ 2147483647 h 19"/>
                  <a:gd name="T48" fmla="*/ 2147483647 w 46"/>
                  <a:gd name="T49" fmla="*/ 2147483647 h 19"/>
                  <a:gd name="T50" fmla="*/ 2147483647 w 46"/>
                  <a:gd name="T51" fmla="*/ 2147483647 h 19"/>
                  <a:gd name="T52" fmla="*/ 2147483647 w 46"/>
                  <a:gd name="T53" fmla="*/ 2147483647 h 19"/>
                  <a:gd name="T54" fmla="*/ 2147483647 w 46"/>
                  <a:gd name="T55" fmla="*/ 2147483647 h 19"/>
                  <a:gd name="T56" fmla="*/ 2147483647 w 46"/>
                  <a:gd name="T57" fmla="*/ 0 h 19"/>
                  <a:gd name="T58" fmla="*/ 2147483647 w 46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19"/>
                  <a:gd name="T92" fmla="*/ 46 w 4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19">
                    <a:moveTo>
                      <a:pt x="8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6" y="8"/>
                    </a:lnTo>
                    <a:lnTo>
                      <a:pt x="46" y="5"/>
                    </a:lnTo>
                    <a:lnTo>
                      <a:pt x="43" y="5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6" name="Line 987"/>
              <p:cNvSpPr>
                <a:spLocks noChangeShapeType="1"/>
              </p:cNvSpPr>
              <p:nvPr/>
            </p:nvSpPr>
            <p:spPr bwMode="auto">
              <a:xfrm>
                <a:off x="2536825" y="1601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7" name="Freeform 988"/>
              <p:cNvSpPr>
                <a:spLocks/>
              </p:cNvSpPr>
              <p:nvPr/>
            </p:nvSpPr>
            <p:spPr bwMode="auto">
              <a:xfrm>
                <a:off x="2533650" y="1601788"/>
                <a:ext cx="9525" cy="6350"/>
              </a:xfrm>
              <a:custGeom>
                <a:avLst/>
                <a:gdLst>
                  <a:gd name="T0" fmla="*/ 2147483647 w 31"/>
                  <a:gd name="T1" fmla="*/ 0 h 19"/>
                  <a:gd name="T2" fmla="*/ 2147483647 w 31"/>
                  <a:gd name="T3" fmla="*/ 2147483647 h 19"/>
                  <a:gd name="T4" fmla="*/ 2147483647 w 31"/>
                  <a:gd name="T5" fmla="*/ 2147483647 h 19"/>
                  <a:gd name="T6" fmla="*/ 2147483647 w 31"/>
                  <a:gd name="T7" fmla="*/ 2147483647 h 19"/>
                  <a:gd name="T8" fmla="*/ 2147483647 w 31"/>
                  <a:gd name="T9" fmla="*/ 2147483647 h 19"/>
                  <a:gd name="T10" fmla="*/ 0 w 31"/>
                  <a:gd name="T11" fmla="*/ 2147483647 h 19"/>
                  <a:gd name="T12" fmla="*/ 0 w 31"/>
                  <a:gd name="T13" fmla="*/ 2147483647 h 19"/>
                  <a:gd name="T14" fmla="*/ 0 w 31"/>
                  <a:gd name="T15" fmla="*/ 2147483647 h 19"/>
                  <a:gd name="T16" fmla="*/ 0 w 31"/>
                  <a:gd name="T17" fmla="*/ 2147483647 h 19"/>
                  <a:gd name="T18" fmla="*/ 0 w 31"/>
                  <a:gd name="T19" fmla="*/ 2147483647 h 19"/>
                  <a:gd name="T20" fmla="*/ 2147483647 w 31"/>
                  <a:gd name="T21" fmla="*/ 2147483647 h 19"/>
                  <a:gd name="T22" fmla="*/ 2147483647 w 31"/>
                  <a:gd name="T23" fmla="*/ 2147483647 h 19"/>
                  <a:gd name="T24" fmla="*/ 2147483647 w 31"/>
                  <a:gd name="T25" fmla="*/ 2147483647 h 19"/>
                  <a:gd name="T26" fmla="*/ 2147483647 w 31"/>
                  <a:gd name="T27" fmla="*/ 2147483647 h 19"/>
                  <a:gd name="T28" fmla="*/ 2147483647 w 31"/>
                  <a:gd name="T29" fmla="*/ 2147483647 h 19"/>
                  <a:gd name="T30" fmla="*/ 2147483647 w 31"/>
                  <a:gd name="T31" fmla="*/ 2147483647 h 19"/>
                  <a:gd name="T32" fmla="*/ 2147483647 w 31"/>
                  <a:gd name="T33" fmla="*/ 2147483647 h 19"/>
                  <a:gd name="T34" fmla="*/ 2147483647 w 31"/>
                  <a:gd name="T35" fmla="*/ 2147483647 h 19"/>
                  <a:gd name="T36" fmla="*/ 2147483647 w 31"/>
                  <a:gd name="T37" fmla="*/ 2147483647 h 19"/>
                  <a:gd name="T38" fmla="*/ 2147483647 w 31"/>
                  <a:gd name="T39" fmla="*/ 2147483647 h 19"/>
                  <a:gd name="T40" fmla="*/ 2147483647 w 31"/>
                  <a:gd name="T41" fmla="*/ 2147483647 h 19"/>
                  <a:gd name="T42" fmla="*/ 2147483647 w 31"/>
                  <a:gd name="T43" fmla="*/ 2147483647 h 19"/>
                  <a:gd name="T44" fmla="*/ 2147483647 w 31"/>
                  <a:gd name="T45" fmla="*/ 2147483647 h 19"/>
                  <a:gd name="T46" fmla="*/ 2147483647 w 31"/>
                  <a:gd name="T47" fmla="*/ 2147483647 h 19"/>
                  <a:gd name="T48" fmla="*/ 2147483647 w 31"/>
                  <a:gd name="T49" fmla="*/ 2147483647 h 19"/>
                  <a:gd name="T50" fmla="*/ 2147483647 w 31"/>
                  <a:gd name="T51" fmla="*/ 2147483647 h 19"/>
                  <a:gd name="T52" fmla="*/ 2147483647 w 31"/>
                  <a:gd name="T53" fmla="*/ 2147483647 h 19"/>
                  <a:gd name="T54" fmla="*/ 2147483647 w 31"/>
                  <a:gd name="T55" fmla="*/ 2147483647 h 19"/>
                  <a:gd name="T56" fmla="*/ 2147483647 w 31"/>
                  <a:gd name="T57" fmla="*/ 0 h 19"/>
                  <a:gd name="T58" fmla="*/ 2147483647 w 3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19"/>
                  <a:gd name="T92" fmla="*/ 31 w 3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19">
                    <a:moveTo>
                      <a:pt x="9" y="0"/>
                    </a:moveTo>
                    <a:lnTo>
                      <a:pt x="9" y="2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20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1" y="8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8" name="Line 989"/>
              <p:cNvSpPr>
                <a:spLocks noChangeShapeType="1"/>
              </p:cNvSpPr>
              <p:nvPr/>
            </p:nvSpPr>
            <p:spPr bwMode="auto">
              <a:xfrm>
                <a:off x="2541588" y="1601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9" name="Freeform 990"/>
              <p:cNvSpPr>
                <a:spLocks/>
              </p:cNvSpPr>
              <p:nvPr/>
            </p:nvSpPr>
            <p:spPr bwMode="auto">
              <a:xfrm>
                <a:off x="2536825" y="1601788"/>
                <a:ext cx="6350" cy="6350"/>
              </a:xfrm>
              <a:custGeom>
                <a:avLst/>
                <a:gdLst>
                  <a:gd name="T0" fmla="*/ 2147483647 w 20"/>
                  <a:gd name="T1" fmla="*/ 0 h 19"/>
                  <a:gd name="T2" fmla="*/ 2147483647 w 20"/>
                  <a:gd name="T3" fmla="*/ 2147483647 h 19"/>
                  <a:gd name="T4" fmla="*/ 2147483647 w 20"/>
                  <a:gd name="T5" fmla="*/ 2147483647 h 19"/>
                  <a:gd name="T6" fmla="*/ 2147483647 w 20"/>
                  <a:gd name="T7" fmla="*/ 2147483647 h 19"/>
                  <a:gd name="T8" fmla="*/ 2147483647 w 20"/>
                  <a:gd name="T9" fmla="*/ 2147483647 h 19"/>
                  <a:gd name="T10" fmla="*/ 0 w 20"/>
                  <a:gd name="T11" fmla="*/ 2147483647 h 19"/>
                  <a:gd name="T12" fmla="*/ 0 w 20"/>
                  <a:gd name="T13" fmla="*/ 2147483647 h 19"/>
                  <a:gd name="T14" fmla="*/ 0 w 20"/>
                  <a:gd name="T15" fmla="*/ 2147483647 h 19"/>
                  <a:gd name="T16" fmla="*/ 0 w 20"/>
                  <a:gd name="T17" fmla="*/ 2147483647 h 19"/>
                  <a:gd name="T18" fmla="*/ 0 w 20"/>
                  <a:gd name="T19" fmla="*/ 2147483647 h 19"/>
                  <a:gd name="T20" fmla="*/ 2147483647 w 20"/>
                  <a:gd name="T21" fmla="*/ 2147483647 h 19"/>
                  <a:gd name="T22" fmla="*/ 2147483647 w 20"/>
                  <a:gd name="T23" fmla="*/ 2147483647 h 19"/>
                  <a:gd name="T24" fmla="*/ 2147483647 w 20"/>
                  <a:gd name="T25" fmla="*/ 2147483647 h 19"/>
                  <a:gd name="T26" fmla="*/ 2147483647 w 20"/>
                  <a:gd name="T27" fmla="*/ 2147483647 h 19"/>
                  <a:gd name="T28" fmla="*/ 2147483647 w 20"/>
                  <a:gd name="T29" fmla="*/ 2147483647 h 19"/>
                  <a:gd name="T30" fmla="*/ 2147483647 w 20"/>
                  <a:gd name="T31" fmla="*/ 2147483647 h 19"/>
                  <a:gd name="T32" fmla="*/ 2147483647 w 20"/>
                  <a:gd name="T33" fmla="*/ 2147483647 h 19"/>
                  <a:gd name="T34" fmla="*/ 2147483647 w 20"/>
                  <a:gd name="T35" fmla="*/ 2147483647 h 19"/>
                  <a:gd name="T36" fmla="*/ 2147483647 w 20"/>
                  <a:gd name="T37" fmla="*/ 2147483647 h 19"/>
                  <a:gd name="T38" fmla="*/ 2147483647 w 20"/>
                  <a:gd name="T39" fmla="*/ 2147483647 h 19"/>
                  <a:gd name="T40" fmla="*/ 2147483647 w 20"/>
                  <a:gd name="T41" fmla="*/ 2147483647 h 19"/>
                  <a:gd name="T42" fmla="*/ 2147483647 w 20"/>
                  <a:gd name="T43" fmla="*/ 2147483647 h 19"/>
                  <a:gd name="T44" fmla="*/ 2147483647 w 20"/>
                  <a:gd name="T45" fmla="*/ 2147483647 h 19"/>
                  <a:gd name="T46" fmla="*/ 2147483647 w 20"/>
                  <a:gd name="T47" fmla="*/ 2147483647 h 19"/>
                  <a:gd name="T48" fmla="*/ 2147483647 w 20"/>
                  <a:gd name="T49" fmla="*/ 2147483647 h 19"/>
                  <a:gd name="T50" fmla="*/ 2147483647 w 20"/>
                  <a:gd name="T51" fmla="*/ 2147483647 h 19"/>
                  <a:gd name="T52" fmla="*/ 2147483647 w 20"/>
                  <a:gd name="T53" fmla="*/ 2147483647 h 19"/>
                  <a:gd name="T54" fmla="*/ 2147483647 w 20"/>
                  <a:gd name="T55" fmla="*/ 2147483647 h 19"/>
                  <a:gd name="T56" fmla="*/ 2147483647 w 20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9"/>
                  <a:gd name="T89" fmla="*/ 20 w 20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9">
                    <a:moveTo>
                      <a:pt x="12" y="0"/>
                    </a:moveTo>
                    <a:lnTo>
                      <a:pt x="9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20" y="5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0" name="Line 991"/>
              <p:cNvSpPr>
                <a:spLocks noChangeShapeType="1"/>
              </p:cNvSpPr>
              <p:nvPr/>
            </p:nvSpPr>
            <p:spPr bwMode="auto">
              <a:xfrm>
                <a:off x="2541588" y="1601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1" name="Freeform 992"/>
              <p:cNvSpPr>
                <a:spLocks/>
              </p:cNvSpPr>
              <p:nvPr/>
            </p:nvSpPr>
            <p:spPr bwMode="auto">
              <a:xfrm>
                <a:off x="2536825" y="1601788"/>
                <a:ext cx="31750" cy="6350"/>
              </a:xfrm>
              <a:custGeom>
                <a:avLst/>
                <a:gdLst>
                  <a:gd name="T0" fmla="*/ 2147483647 w 96"/>
                  <a:gd name="T1" fmla="*/ 0 h 19"/>
                  <a:gd name="T2" fmla="*/ 2147483647 w 96"/>
                  <a:gd name="T3" fmla="*/ 2147483647 h 19"/>
                  <a:gd name="T4" fmla="*/ 2147483647 w 96"/>
                  <a:gd name="T5" fmla="*/ 2147483647 h 19"/>
                  <a:gd name="T6" fmla="*/ 2147483647 w 96"/>
                  <a:gd name="T7" fmla="*/ 2147483647 h 19"/>
                  <a:gd name="T8" fmla="*/ 2147483647 w 96"/>
                  <a:gd name="T9" fmla="*/ 2147483647 h 19"/>
                  <a:gd name="T10" fmla="*/ 2147483647 w 96"/>
                  <a:gd name="T11" fmla="*/ 2147483647 h 19"/>
                  <a:gd name="T12" fmla="*/ 0 w 96"/>
                  <a:gd name="T13" fmla="*/ 2147483647 h 19"/>
                  <a:gd name="T14" fmla="*/ 0 w 96"/>
                  <a:gd name="T15" fmla="*/ 2147483647 h 19"/>
                  <a:gd name="T16" fmla="*/ 0 w 96"/>
                  <a:gd name="T17" fmla="*/ 2147483647 h 19"/>
                  <a:gd name="T18" fmla="*/ 2147483647 w 96"/>
                  <a:gd name="T19" fmla="*/ 2147483647 h 19"/>
                  <a:gd name="T20" fmla="*/ 2147483647 w 96"/>
                  <a:gd name="T21" fmla="*/ 2147483647 h 19"/>
                  <a:gd name="T22" fmla="*/ 2147483647 w 96"/>
                  <a:gd name="T23" fmla="*/ 2147483647 h 19"/>
                  <a:gd name="T24" fmla="*/ 2147483647 w 96"/>
                  <a:gd name="T25" fmla="*/ 2147483647 h 19"/>
                  <a:gd name="T26" fmla="*/ 2147483647 w 96"/>
                  <a:gd name="T27" fmla="*/ 2147483647 h 19"/>
                  <a:gd name="T28" fmla="*/ 2147483647 w 96"/>
                  <a:gd name="T29" fmla="*/ 2147483647 h 19"/>
                  <a:gd name="T30" fmla="*/ 2147483647 w 96"/>
                  <a:gd name="T31" fmla="*/ 2147483647 h 19"/>
                  <a:gd name="T32" fmla="*/ 2147483647 w 96"/>
                  <a:gd name="T33" fmla="*/ 2147483647 h 19"/>
                  <a:gd name="T34" fmla="*/ 2147483647 w 96"/>
                  <a:gd name="T35" fmla="*/ 2147483647 h 19"/>
                  <a:gd name="T36" fmla="*/ 2147483647 w 96"/>
                  <a:gd name="T37" fmla="*/ 2147483647 h 19"/>
                  <a:gd name="T38" fmla="*/ 2147483647 w 96"/>
                  <a:gd name="T39" fmla="*/ 2147483647 h 19"/>
                  <a:gd name="T40" fmla="*/ 2147483647 w 96"/>
                  <a:gd name="T41" fmla="*/ 2147483647 h 19"/>
                  <a:gd name="T42" fmla="*/ 2147483647 w 96"/>
                  <a:gd name="T43" fmla="*/ 2147483647 h 19"/>
                  <a:gd name="T44" fmla="*/ 2147483647 w 96"/>
                  <a:gd name="T45" fmla="*/ 2147483647 h 19"/>
                  <a:gd name="T46" fmla="*/ 2147483647 w 96"/>
                  <a:gd name="T47" fmla="*/ 2147483647 h 19"/>
                  <a:gd name="T48" fmla="*/ 2147483647 w 96"/>
                  <a:gd name="T49" fmla="*/ 2147483647 h 19"/>
                  <a:gd name="T50" fmla="*/ 2147483647 w 96"/>
                  <a:gd name="T51" fmla="*/ 2147483647 h 19"/>
                  <a:gd name="T52" fmla="*/ 2147483647 w 96"/>
                  <a:gd name="T53" fmla="*/ 2147483647 h 19"/>
                  <a:gd name="T54" fmla="*/ 2147483647 w 96"/>
                  <a:gd name="T55" fmla="*/ 2147483647 h 19"/>
                  <a:gd name="T56" fmla="*/ 2147483647 w 96"/>
                  <a:gd name="T57" fmla="*/ 0 h 19"/>
                  <a:gd name="T58" fmla="*/ 2147483647 w 96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6"/>
                  <a:gd name="T91" fmla="*/ 0 h 19"/>
                  <a:gd name="T92" fmla="*/ 96 w 9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6" h="19">
                    <a:moveTo>
                      <a:pt x="12" y="0"/>
                    </a:moveTo>
                    <a:lnTo>
                      <a:pt x="9" y="2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84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6" y="17"/>
                    </a:lnTo>
                    <a:lnTo>
                      <a:pt x="96" y="14"/>
                    </a:lnTo>
                    <a:lnTo>
                      <a:pt x="96" y="11"/>
                    </a:lnTo>
                    <a:lnTo>
                      <a:pt x="96" y="8"/>
                    </a:lnTo>
                    <a:lnTo>
                      <a:pt x="96" y="5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8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2" name="Line 993"/>
              <p:cNvSpPr>
                <a:spLocks noChangeShapeType="1"/>
              </p:cNvSpPr>
              <p:nvPr/>
            </p:nvSpPr>
            <p:spPr bwMode="auto">
              <a:xfrm>
                <a:off x="2565400" y="1601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3" name="Freeform 994"/>
              <p:cNvSpPr>
                <a:spLocks/>
              </p:cNvSpPr>
              <p:nvPr/>
            </p:nvSpPr>
            <p:spPr bwMode="auto">
              <a:xfrm>
                <a:off x="2562225" y="1601788"/>
                <a:ext cx="38100" cy="6350"/>
              </a:xfrm>
              <a:custGeom>
                <a:avLst/>
                <a:gdLst>
                  <a:gd name="T0" fmla="*/ 2147483647 w 123"/>
                  <a:gd name="T1" fmla="*/ 0 h 19"/>
                  <a:gd name="T2" fmla="*/ 2147483647 w 123"/>
                  <a:gd name="T3" fmla="*/ 2147483647 h 19"/>
                  <a:gd name="T4" fmla="*/ 2147483647 w 123"/>
                  <a:gd name="T5" fmla="*/ 2147483647 h 19"/>
                  <a:gd name="T6" fmla="*/ 2147483647 w 123"/>
                  <a:gd name="T7" fmla="*/ 2147483647 h 19"/>
                  <a:gd name="T8" fmla="*/ 2147483647 w 123"/>
                  <a:gd name="T9" fmla="*/ 2147483647 h 19"/>
                  <a:gd name="T10" fmla="*/ 2147483647 w 123"/>
                  <a:gd name="T11" fmla="*/ 2147483647 h 19"/>
                  <a:gd name="T12" fmla="*/ 2147483647 w 123"/>
                  <a:gd name="T13" fmla="*/ 2147483647 h 19"/>
                  <a:gd name="T14" fmla="*/ 0 w 123"/>
                  <a:gd name="T15" fmla="*/ 2147483647 h 19"/>
                  <a:gd name="T16" fmla="*/ 2147483647 w 123"/>
                  <a:gd name="T17" fmla="*/ 2147483647 h 19"/>
                  <a:gd name="T18" fmla="*/ 2147483647 w 123"/>
                  <a:gd name="T19" fmla="*/ 2147483647 h 19"/>
                  <a:gd name="T20" fmla="*/ 2147483647 w 123"/>
                  <a:gd name="T21" fmla="*/ 2147483647 h 19"/>
                  <a:gd name="T22" fmla="*/ 2147483647 w 123"/>
                  <a:gd name="T23" fmla="*/ 2147483647 h 19"/>
                  <a:gd name="T24" fmla="*/ 2147483647 w 123"/>
                  <a:gd name="T25" fmla="*/ 2147483647 h 19"/>
                  <a:gd name="T26" fmla="*/ 2147483647 w 123"/>
                  <a:gd name="T27" fmla="*/ 2147483647 h 19"/>
                  <a:gd name="T28" fmla="*/ 2147483647 w 123"/>
                  <a:gd name="T29" fmla="*/ 2147483647 h 19"/>
                  <a:gd name="T30" fmla="*/ 2147483647 w 123"/>
                  <a:gd name="T31" fmla="*/ 2147483647 h 19"/>
                  <a:gd name="T32" fmla="*/ 2147483647 w 123"/>
                  <a:gd name="T33" fmla="*/ 2147483647 h 19"/>
                  <a:gd name="T34" fmla="*/ 2147483647 w 123"/>
                  <a:gd name="T35" fmla="*/ 2147483647 h 19"/>
                  <a:gd name="T36" fmla="*/ 2147483647 w 123"/>
                  <a:gd name="T37" fmla="*/ 2147483647 h 19"/>
                  <a:gd name="T38" fmla="*/ 2147483647 w 123"/>
                  <a:gd name="T39" fmla="*/ 2147483647 h 19"/>
                  <a:gd name="T40" fmla="*/ 2147483647 w 123"/>
                  <a:gd name="T41" fmla="*/ 2147483647 h 19"/>
                  <a:gd name="T42" fmla="*/ 2147483647 w 123"/>
                  <a:gd name="T43" fmla="*/ 2147483647 h 19"/>
                  <a:gd name="T44" fmla="*/ 2147483647 w 123"/>
                  <a:gd name="T45" fmla="*/ 2147483647 h 19"/>
                  <a:gd name="T46" fmla="*/ 2147483647 w 123"/>
                  <a:gd name="T47" fmla="*/ 2147483647 h 19"/>
                  <a:gd name="T48" fmla="*/ 2147483647 w 123"/>
                  <a:gd name="T49" fmla="*/ 2147483647 h 19"/>
                  <a:gd name="T50" fmla="*/ 2147483647 w 123"/>
                  <a:gd name="T51" fmla="*/ 2147483647 h 19"/>
                  <a:gd name="T52" fmla="*/ 2147483647 w 123"/>
                  <a:gd name="T53" fmla="*/ 2147483647 h 19"/>
                  <a:gd name="T54" fmla="*/ 2147483647 w 123"/>
                  <a:gd name="T55" fmla="*/ 2147483647 h 19"/>
                  <a:gd name="T56" fmla="*/ 2147483647 w 123"/>
                  <a:gd name="T57" fmla="*/ 0 h 19"/>
                  <a:gd name="T58" fmla="*/ 2147483647 w 12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3"/>
                  <a:gd name="T91" fmla="*/ 0 h 19"/>
                  <a:gd name="T92" fmla="*/ 123 w 12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3" h="19">
                    <a:moveTo>
                      <a:pt x="12" y="0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9" y="19"/>
                    </a:lnTo>
                    <a:lnTo>
                      <a:pt x="115" y="19"/>
                    </a:lnTo>
                    <a:lnTo>
                      <a:pt x="117" y="19"/>
                    </a:lnTo>
                    <a:lnTo>
                      <a:pt x="121" y="17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3" y="11"/>
                    </a:lnTo>
                    <a:lnTo>
                      <a:pt x="123" y="8"/>
                    </a:lnTo>
                    <a:lnTo>
                      <a:pt x="121" y="5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4" name="Line 995"/>
              <p:cNvSpPr>
                <a:spLocks noChangeShapeType="1"/>
              </p:cNvSpPr>
              <p:nvPr/>
            </p:nvSpPr>
            <p:spPr bwMode="auto">
              <a:xfrm>
                <a:off x="2597150" y="1601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5" name="Freeform 996"/>
              <p:cNvSpPr>
                <a:spLocks/>
              </p:cNvSpPr>
              <p:nvPr/>
            </p:nvSpPr>
            <p:spPr bwMode="auto">
              <a:xfrm>
                <a:off x="2593975" y="1601788"/>
                <a:ext cx="22225" cy="6350"/>
              </a:xfrm>
              <a:custGeom>
                <a:avLst/>
                <a:gdLst>
                  <a:gd name="T0" fmla="*/ 2147483647 w 70"/>
                  <a:gd name="T1" fmla="*/ 0 h 19"/>
                  <a:gd name="T2" fmla="*/ 2147483647 w 70"/>
                  <a:gd name="T3" fmla="*/ 2147483647 h 19"/>
                  <a:gd name="T4" fmla="*/ 2147483647 w 70"/>
                  <a:gd name="T5" fmla="*/ 2147483647 h 19"/>
                  <a:gd name="T6" fmla="*/ 2147483647 w 70"/>
                  <a:gd name="T7" fmla="*/ 2147483647 h 19"/>
                  <a:gd name="T8" fmla="*/ 2147483647 w 70"/>
                  <a:gd name="T9" fmla="*/ 2147483647 h 19"/>
                  <a:gd name="T10" fmla="*/ 0 w 70"/>
                  <a:gd name="T11" fmla="*/ 2147483647 h 19"/>
                  <a:gd name="T12" fmla="*/ 0 w 70"/>
                  <a:gd name="T13" fmla="*/ 2147483647 h 19"/>
                  <a:gd name="T14" fmla="*/ 0 w 70"/>
                  <a:gd name="T15" fmla="*/ 2147483647 h 19"/>
                  <a:gd name="T16" fmla="*/ 0 w 70"/>
                  <a:gd name="T17" fmla="*/ 2147483647 h 19"/>
                  <a:gd name="T18" fmla="*/ 0 w 70"/>
                  <a:gd name="T19" fmla="*/ 2147483647 h 19"/>
                  <a:gd name="T20" fmla="*/ 2147483647 w 70"/>
                  <a:gd name="T21" fmla="*/ 2147483647 h 19"/>
                  <a:gd name="T22" fmla="*/ 2147483647 w 70"/>
                  <a:gd name="T23" fmla="*/ 2147483647 h 19"/>
                  <a:gd name="T24" fmla="*/ 2147483647 w 70"/>
                  <a:gd name="T25" fmla="*/ 2147483647 h 19"/>
                  <a:gd name="T26" fmla="*/ 2147483647 w 70"/>
                  <a:gd name="T27" fmla="*/ 2147483647 h 19"/>
                  <a:gd name="T28" fmla="*/ 2147483647 w 70"/>
                  <a:gd name="T29" fmla="*/ 2147483647 h 19"/>
                  <a:gd name="T30" fmla="*/ 2147483647 w 70"/>
                  <a:gd name="T31" fmla="*/ 2147483647 h 19"/>
                  <a:gd name="T32" fmla="*/ 2147483647 w 70"/>
                  <a:gd name="T33" fmla="*/ 2147483647 h 19"/>
                  <a:gd name="T34" fmla="*/ 2147483647 w 70"/>
                  <a:gd name="T35" fmla="*/ 2147483647 h 19"/>
                  <a:gd name="T36" fmla="*/ 2147483647 w 70"/>
                  <a:gd name="T37" fmla="*/ 2147483647 h 19"/>
                  <a:gd name="T38" fmla="*/ 2147483647 w 70"/>
                  <a:gd name="T39" fmla="*/ 2147483647 h 19"/>
                  <a:gd name="T40" fmla="*/ 2147483647 w 70"/>
                  <a:gd name="T41" fmla="*/ 2147483647 h 19"/>
                  <a:gd name="T42" fmla="*/ 2147483647 w 70"/>
                  <a:gd name="T43" fmla="*/ 2147483647 h 19"/>
                  <a:gd name="T44" fmla="*/ 2147483647 w 70"/>
                  <a:gd name="T45" fmla="*/ 2147483647 h 19"/>
                  <a:gd name="T46" fmla="*/ 2147483647 w 70"/>
                  <a:gd name="T47" fmla="*/ 2147483647 h 19"/>
                  <a:gd name="T48" fmla="*/ 2147483647 w 70"/>
                  <a:gd name="T49" fmla="*/ 2147483647 h 19"/>
                  <a:gd name="T50" fmla="*/ 2147483647 w 70"/>
                  <a:gd name="T51" fmla="*/ 2147483647 h 19"/>
                  <a:gd name="T52" fmla="*/ 2147483647 w 70"/>
                  <a:gd name="T53" fmla="*/ 2147483647 h 19"/>
                  <a:gd name="T54" fmla="*/ 2147483647 w 70"/>
                  <a:gd name="T55" fmla="*/ 2147483647 h 19"/>
                  <a:gd name="T56" fmla="*/ 2147483647 w 70"/>
                  <a:gd name="T57" fmla="*/ 0 h 19"/>
                  <a:gd name="T58" fmla="*/ 2147483647 w 7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0"/>
                  <a:gd name="T91" fmla="*/ 0 h 19"/>
                  <a:gd name="T92" fmla="*/ 70 w 7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0" h="19">
                    <a:moveTo>
                      <a:pt x="8" y="0"/>
                    </a:move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55" y="19"/>
                    </a:lnTo>
                    <a:lnTo>
                      <a:pt x="61" y="19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70" y="14"/>
                    </a:lnTo>
                    <a:lnTo>
                      <a:pt x="70" y="11"/>
                    </a:lnTo>
                    <a:lnTo>
                      <a:pt x="70" y="8"/>
                    </a:lnTo>
                    <a:lnTo>
                      <a:pt x="70" y="5"/>
                    </a:lnTo>
                    <a:lnTo>
                      <a:pt x="66" y="5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6" name="Line 997"/>
              <p:cNvSpPr>
                <a:spLocks noChangeShapeType="1"/>
              </p:cNvSpPr>
              <p:nvPr/>
            </p:nvSpPr>
            <p:spPr bwMode="auto">
              <a:xfrm>
                <a:off x="2616200" y="16065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7" name="Freeform 998"/>
              <p:cNvSpPr>
                <a:spLocks/>
              </p:cNvSpPr>
              <p:nvPr/>
            </p:nvSpPr>
            <p:spPr bwMode="auto">
              <a:xfrm>
                <a:off x="2609850" y="1601788"/>
                <a:ext cx="6350" cy="15875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2147483647 h 46"/>
                  <a:gd name="T12" fmla="*/ 2147483647 w 21"/>
                  <a:gd name="T13" fmla="*/ 2147483647 h 46"/>
                  <a:gd name="T14" fmla="*/ 2147483647 w 21"/>
                  <a:gd name="T15" fmla="*/ 0 h 46"/>
                  <a:gd name="T16" fmla="*/ 2147483647 w 21"/>
                  <a:gd name="T17" fmla="*/ 2147483647 h 46"/>
                  <a:gd name="T18" fmla="*/ 2147483647 w 21"/>
                  <a:gd name="T19" fmla="*/ 2147483647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1"/>
                    </a:moveTo>
                    <a:lnTo>
                      <a:pt x="21" y="8"/>
                    </a:lnTo>
                    <a:lnTo>
                      <a:pt x="21" y="5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3" y="43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2" y="46"/>
                    </a:lnTo>
                    <a:lnTo>
                      <a:pt x="15" y="46"/>
                    </a:lnTo>
                    <a:lnTo>
                      <a:pt x="17" y="43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8" name="Line 999"/>
              <p:cNvSpPr>
                <a:spLocks noChangeShapeType="1"/>
              </p:cNvSpPr>
              <p:nvPr/>
            </p:nvSpPr>
            <p:spPr bwMode="auto">
              <a:xfrm>
                <a:off x="2613025" y="16097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9" name="Freeform 1000"/>
              <p:cNvSpPr>
                <a:spLocks/>
              </p:cNvSpPr>
              <p:nvPr/>
            </p:nvSpPr>
            <p:spPr bwMode="auto">
              <a:xfrm>
                <a:off x="2609850" y="1609726"/>
                <a:ext cx="14288" cy="7938"/>
              </a:xfrm>
              <a:custGeom>
                <a:avLst/>
                <a:gdLst>
                  <a:gd name="T0" fmla="*/ 2147483647 w 46"/>
                  <a:gd name="T1" fmla="*/ 0 h 21"/>
                  <a:gd name="T2" fmla="*/ 2147483647 w 46"/>
                  <a:gd name="T3" fmla="*/ 0 h 21"/>
                  <a:gd name="T4" fmla="*/ 2147483647 w 46"/>
                  <a:gd name="T5" fmla="*/ 0 h 21"/>
                  <a:gd name="T6" fmla="*/ 2147483647 w 46"/>
                  <a:gd name="T7" fmla="*/ 2147483647 h 21"/>
                  <a:gd name="T8" fmla="*/ 2147483647 w 46"/>
                  <a:gd name="T9" fmla="*/ 2147483647 h 21"/>
                  <a:gd name="T10" fmla="*/ 0 w 46"/>
                  <a:gd name="T11" fmla="*/ 2147483647 h 21"/>
                  <a:gd name="T12" fmla="*/ 0 w 46"/>
                  <a:gd name="T13" fmla="*/ 2147483647 h 21"/>
                  <a:gd name="T14" fmla="*/ 0 w 46"/>
                  <a:gd name="T15" fmla="*/ 2147483647 h 21"/>
                  <a:gd name="T16" fmla="*/ 0 w 46"/>
                  <a:gd name="T17" fmla="*/ 2147483647 h 21"/>
                  <a:gd name="T18" fmla="*/ 0 w 46"/>
                  <a:gd name="T19" fmla="*/ 2147483647 h 21"/>
                  <a:gd name="T20" fmla="*/ 2147483647 w 46"/>
                  <a:gd name="T21" fmla="*/ 2147483647 h 21"/>
                  <a:gd name="T22" fmla="*/ 2147483647 w 46"/>
                  <a:gd name="T23" fmla="*/ 2147483647 h 21"/>
                  <a:gd name="T24" fmla="*/ 2147483647 w 46"/>
                  <a:gd name="T25" fmla="*/ 2147483647 h 21"/>
                  <a:gd name="T26" fmla="*/ 2147483647 w 46"/>
                  <a:gd name="T27" fmla="*/ 2147483647 h 21"/>
                  <a:gd name="T28" fmla="*/ 2147483647 w 46"/>
                  <a:gd name="T29" fmla="*/ 2147483647 h 21"/>
                  <a:gd name="T30" fmla="*/ 2147483647 w 46"/>
                  <a:gd name="T31" fmla="*/ 2147483647 h 21"/>
                  <a:gd name="T32" fmla="*/ 2147483647 w 46"/>
                  <a:gd name="T33" fmla="*/ 2147483647 h 21"/>
                  <a:gd name="T34" fmla="*/ 2147483647 w 46"/>
                  <a:gd name="T35" fmla="*/ 2147483647 h 21"/>
                  <a:gd name="T36" fmla="*/ 2147483647 w 46"/>
                  <a:gd name="T37" fmla="*/ 2147483647 h 21"/>
                  <a:gd name="T38" fmla="*/ 2147483647 w 46"/>
                  <a:gd name="T39" fmla="*/ 2147483647 h 21"/>
                  <a:gd name="T40" fmla="*/ 2147483647 w 46"/>
                  <a:gd name="T41" fmla="*/ 2147483647 h 21"/>
                  <a:gd name="T42" fmla="*/ 2147483647 w 46"/>
                  <a:gd name="T43" fmla="*/ 2147483647 h 21"/>
                  <a:gd name="T44" fmla="*/ 2147483647 w 46"/>
                  <a:gd name="T45" fmla="*/ 2147483647 h 21"/>
                  <a:gd name="T46" fmla="*/ 2147483647 w 46"/>
                  <a:gd name="T47" fmla="*/ 2147483647 h 21"/>
                  <a:gd name="T48" fmla="*/ 2147483647 w 46"/>
                  <a:gd name="T49" fmla="*/ 2147483647 h 21"/>
                  <a:gd name="T50" fmla="*/ 2147483647 w 46"/>
                  <a:gd name="T51" fmla="*/ 2147483647 h 21"/>
                  <a:gd name="T52" fmla="*/ 2147483647 w 46"/>
                  <a:gd name="T53" fmla="*/ 0 h 21"/>
                  <a:gd name="T54" fmla="*/ 2147483647 w 46"/>
                  <a:gd name="T55" fmla="*/ 0 h 21"/>
                  <a:gd name="T56" fmla="*/ 2147483647 w 46"/>
                  <a:gd name="T57" fmla="*/ 0 h 21"/>
                  <a:gd name="T58" fmla="*/ 2147483647 w 4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1"/>
                  <a:gd name="T92" fmla="*/ 46 w 4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31" y="21"/>
                    </a:lnTo>
                    <a:lnTo>
                      <a:pt x="37" y="21"/>
                    </a:lnTo>
                    <a:lnTo>
                      <a:pt x="41" y="21"/>
                    </a:lnTo>
                    <a:lnTo>
                      <a:pt x="43" y="18"/>
                    </a:lnTo>
                    <a:lnTo>
                      <a:pt x="46" y="15"/>
                    </a:lnTo>
                    <a:lnTo>
                      <a:pt x="46" y="12"/>
                    </a:lnTo>
                    <a:lnTo>
                      <a:pt x="46" y="9"/>
                    </a:lnTo>
                    <a:lnTo>
                      <a:pt x="46" y="6"/>
                    </a:lnTo>
                    <a:lnTo>
                      <a:pt x="43" y="4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0" name="Line 1001"/>
              <p:cNvSpPr>
                <a:spLocks noChangeShapeType="1"/>
              </p:cNvSpPr>
              <p:nvPr/>
            </p:nvSpPr>
            <p:spPr bwMode="auto">
              <a:xfrm>
                <a:off x="2624138" y="1612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1" name="Freeform 1002"/>
              <p:cNvSpPr>
                <a:spLocks/>
              </p:cNvSpPr>
              <p:nvPr/>
            </p:nvSpPr>
            <p:spPr bwMode="auto">
              <a:xfrm>
                <a:off x="2617788" y="1609726"/>
                <a:ext cx="6350" cy="14288"/>
              </a:xfrm>
              <a:custGeom>
                <a:avLst/>
                <a:gdLst>
                  <a:gd name="T0" fmla="*/ 2147483647 w 21"/>
                  <a:gd name="T1" fmla="*/ 2147483647 h 44"/>
                  <a:gd name="T2" fmla="*/ 2147483647 w 21"/>
                  <a:gd name="T3" fmla="*/ 2147483647 h 44"/>
                  <a:gd name="T4" fmla="*/ 2147483647 w 21"/>
                  <a:gd name="T5" fmla="*/ 2147483647 h 44"/>
                  <a:gd name="T6" fmla="*/ 2147483647 w 21"/>
                  <a:gd name="T7" fmla="*/ 2147483647 h 44"/>
                  <a:gd name="T8" fmla="*/ 2147483647 w 21"/>
                  <a:gd name="T9" fmla="*/ 2147483647 h 44"/>
                  <a:gd name="T10" fmla="*/ 2147483647 w 21"/>
                  <a:gd name="T11" fmla="*/ 0 h 44"/>
                  <a:gd name="T12" fmla="*/ 2147483647 w 21"/>
                  <a:gd name="T13" fmla="*/ 0 h 44"/>
                  <a:gd name="T14" fmla="*/ 2147483647 w 21"/>
                  <a:gd name="T15" fmla="*/ 0 h 44"/>
                  <a:gd name="T16" fmla="*/ 2147483647 w 21"/>
                  <a:gd name="T17" fmla="*/ 0 h 44"/>
                  <a:gd name="T18" fmla="*/ 2147483647 w 21"/>
                  <a:gd name="T19" fmla="*/ 0 h 44"/>
                  <a:gd name="T20" fmla="*/ 2147483647 w 21"/>
                  <a:gd name="T21" fmla="*/ 2147483647 h 44"/>
                  <a:gd name="T22" fmla="*/ 2147483647 w 21"/>
                  <a:gd name="T23" fmla="*/ 2147483647 h 44"/>
                  <a:gd name="T24" fmla="*/ 0 w 21"/>
                  <a:gd name="T25" fmla="*/ 2147483647 h 44"/>
                  <a:gd name="T26" fmla="*/ 0 w 21"/>
                  <a:gd name="T27" fmla="*/ 2147483647 h 44"/>
                  <a:gd name="T28" fmla="*/ 0 w 21"/>
                  <a:gd name="T29" fmla="*/ 2147483647 h 44"/>
                  <a:gd name="T30" fmla="*/ 0 w 21"/>
                  <a:gd name="T31" fmla="*/ 2147483647 h 44"/>
                  <a:gd name="T32" fmla="*/ 0 w 21"/>
                  <a:gd name="T33" fmla="*/ 2147483647 h 44"/>
                  <a:gd name="T34" fmla="*/ 2147483647 w 21"/>
                  <a:gd name="T35" fmla="*/ 2147483647 h 44"/>
                  <a:gd name="T36" fmla="*/ 2147483647 w 21"/>
                  <a:gd name="T37" fmla="*/ 2147483647 h 44"/>
                  <a:gd name="T38" fmla="*/ 2147483647 w 21"/>
                  <a:gd name="T39" fmla="*/ 2147483647 h 44"/>
                  <a:gd name="T40" fmla="*/ 2147483647 w 21"/>
                  <a:gd name="T41" fmla="*/ 2147483647 h 44"/>
                  <a:gd name="T42" fmla="*/ 2147483647 w 21"/>
                  <a:gd name="T43" fmla="*/ 2147483647 h 44"/>
                  <a:gd name="T44" fmla="*/ 2147483647 w 21"/>
                  <a:gd name="T45" fmla="*/ 2147483647 h 44"/>
                  <a:gd name="T46" fmla="*/ 2147483647 w 21"/>
                  <a:gd name="T47" fmla="*/ 2147483647 h 44"/>
                  <a:gd name="T48" fmla="*/ 2147483647 w 21"/>
                  <a:gd name="T49" fmla="*/ 2147483647 h 44"/>
                  <a:gd name="T50" fmla="*/ 2147483647 w 21"/>
                  <a:gd name="T51" fmla="*/ 2147483647 h 44"/>
                  <a:gd name="T52" fmla="*/ 2147483647 w 21"/>
                  <a:gd name="T53" fmla="*/ 2147483647 h 44"/>
                  <a:gd name="T54" fmla="*/ 2147483647 w 21"/>
                  <a:gd name="T55" fmla="*/ 2147483647 h 44"/>
                  <a:gd name="T56" fmla="*/ 2147483647 w 21"/>
                  <a:gd name="T57" fmla="*/ 2147483647 h 44"/>
                  <a:gd name="T58" fmla="*/ 2147483647 w 21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4"/>
                  <a:gd name="T92" fmla="*/ 21 w 21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4">
                    <a:moveTo>
                      <a:pt x="21" y="9"/>
                    </a:moveTo>
                    <a:lnTo>
                      <a:pt x="21" y="9"/>
                    </a:lnTo>
                    <a:lnTo>
                      <a:pt x="21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4" y="41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1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2" name="Line 1003"/>
              <p:cNvSpPr>
                <a:spLocks noChangeShapeType="1"/>
              </p:cNvSpPr>
              <p:nvPr/>
            </p:nvSpPr>
            <p:spPr bwMode="auto">
              <a:xfrm>
                <a:off x="2620963" y="1617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3" name="Freeform 1004"/>
              <p:cNvSpPr>
                <a:spLocks/>
              </p:cNvSpPr>
              <p:nvPr/>
            </p:nvSpPr>
            <p:spPr bwMode="auto">
              <a:xfrm>
                <a:off x="2617788" y="1617663"/>
                <a:ext cx="42863" cy="6350"/>
              </a:xfrm>
              <a:custGeom>
                <a:avLst/>
                <a:gdLst>
                  <a:gd name="T0" fmla="*/ 2147483647 w 134"/>
                  <a:gd name="T1" fmla="*/ 0 h 21"/>
                  <a:gd name="T2" fmla="*/ 2147483647 w 134"/>
                  <a:gd name="T3" fmla="*/ 0 h 21"/>
                  <a:gd name="T4" fmla="*/ 2147483647 w 134"/>
                  <a:gd name="T5" fmla="*/ 2147483647 h 21"/>
                  <a:gd name="T6" fmla="*/ 2147483647 w 134"/>
                  <a:gd name="T7" fmla="*/ 2147483647 h 21"/>
                  <a:gd name="T8" fmla="*/ 2147483647 w 134"/>
                  <a:gd name="T9" fmla="*/ 2147483647 h 21"/>
                  <a:gd name="T10" fmla="*/ 0 w 134"/>
                  <a:gd name="T11" fmla="*/ 2147483647 h 21"/>
                  <a:gd name="T12" fmla="*/ 0 w 134"/>
                  <a:gd name="T13" fmla="*/ 2147483647 h 21"/>
                  <a:gd name="T14" fmla="*/ 0 w 134"/>
                  <a:gd name="T15" fmla="*/ 2147483647 h 21"/>
                  <a:gd name="T16" fmla="*/ 0 w 134"/>
                  <a:gd name="T17" fmla="*/ 2147483647 h 21"/>
                  <a:gd name="T18" fmla="*/ 0 w 134"/>
                  <a:gd name="T19" fmla="*/ 2147483647 h 21"/>
                  <a:gd name="T20" fmla="*/ 2147483647 w 134"/>
                  <a:gd name="T21" fmla="*/ 2147483647 h 21"/>
                  <a:gd name="T22" fmla="*/ 2147483647 w 134"/>
                  <a:gd name="T23" fmla="*/ 2147483647 h 21"/>
                  <a:gd name="T24" fmla="*/ 2147483647 w 134"/>
                  <a:gd name="T25" fmla="*/ 2147483647 h 21"/>
                  <a:gd name="T26" fmla="*/ 2147483647 w 134"/>
                  <a:gd name="T27" fmla="*/ 2147483647 h 21"/>
                  <a:gd name="T28" fmla="*/ 2147483647 w 134"/>
                  <a:gd name="T29" fmla="*/ 2147483647 h 21"/>
                  <a:gd name="T30" fmla="*/ 2147483647 w 134"/>
                  <a:gd name="T31" fmla="*/ 2147483647 h 21"/>
                  <a:gd name="T32" fmla="*/ 2147483647 w 134"/>
                  <a:gd name="T33" fmla="*/ 2147483647 h 21"/>
                  <a:gd name="T34" fmla="*/ 2147483647 w 134"/>
                  <a:gd name="T35" fmla="*/ 2147483647 h 21"/>
                  <a:gd name="T36" fmla="*/ 2147483647 w 134"/>
                  <a:gd name="T37" fmla="*/ 2147483647 h 21"/>
                  <a:gd name="T38" fmla="*/ 2147483647 w 134"/>
                  <a:gd name="T39" fmla="*/ 2147483647 h 21"/>
                  <a:gd name="T40" fmla="*/ 2147483647 w 134"/>
                  <a:gd name="T41" fmla="*/ 2147483647 h 21"/>
                  <a:gd name="T42" fmla="*/ 2147483647 w 134"/>
                  <a:gd name="T43" fmla="*/ 2147483647 h 21"/>
                  <a:gd name="T44" fmla="*/ 2147483647 w 134"/>
                  <a:gd name="T45" fmla="*/ 2147483647 h 21"/>
                  <a:gd name="T46" fmla="*/ 2147483647 w 134"/>
                  <a:gd name="T47" fmla="*/ 2147483647 h 21"/>
                  <a:gd name="T48" fmla="*/ 2147483647 w 134"/>
                  <a:gd name="T49" fmla="*/ 2147483647 h 21"/>
                  <a:gd name="T50" fmla="*/ 2147483647 w 134"/>
                  <a:gd name="T51" fmla="*/ 2147483647 h 21"/>
                  <a:gd name="T52" fmla="*/ 2147483647 w 134"/>
                  <a:gd name="T53" fmla="*/ 2147483647 h 21"/>
                  <a:gd name="T54" fmla="*/ 2147483647 w 134"/>
                  <a:gd name="T55" fmla="*/ 0 h 21"/>
                  <a:gd name="T56" fmla="*/ 2147483647 w 134"/>
                  <a:gd name="T57" fmla="*/ 0 h 21"/>
                  <a:gd name="T58" fmla="*/ 2147483647 w 13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4"/>
                  <a:gd name="T91" fmla="*/ 0 h 21"/>
                  <a:gd name="T92" fmla="*/ 134 w 13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4" h="21">
                    <a:moveTo>
                      <a:pt x="10" y="0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22" y="21"/>
                    </a:lnTo>
                    <a:lnTo>
                      <a:pt x="128" y="21"/>
                    </a:lnTo>
                    <a:lnTo>
                      <a:pt x="130" y="21"/>
                    </a:lnTo>
                    <a:lnTo>
                      <a:pt x="134" y="18"/>
                    </a:lnTo>
                    <a:lnTo>
                      <a:pt x="134" y="15"/>
                    </a:lnTo>
                    <a:lnTo>
                      <a:pt x="134" y="12"/>
                    </a:lnTo>
                    <a:lnTo>
                      <a:pt x="134" y="10"/>
                    </a:lnTo>
                    <a:lnTo>
                      <a:pt x="134" y="6"/>
                    </a:lnTo>
                    <a:lnTo>
                      <a:pt x="130" y="4"/>
                    </a:lnTo>
                    <a:lnTo>
                      <a:pt x="128" y="4"/>
                    </a:lnTo>
                    <a:lnTo>
                      <a:pt x="128" y="0"/>
                    </a:lnTo>
                    <a:lnTo>
                      <a:pt x="12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4" name="Line 1005"/>
              <p:cNvSpPr>
                <a:spLocks noChangeShapeType="1"/>
              </p:cNvSpPr>
              <p:nvPr/>
            </p:nvSpPr>
            <p:spPr bwMode="auto">
              <a:xfrm>
                <a:off x="2660650" y="16208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5" name="Freeform 1006"/>
              <p:cNvSpPr>
                <a:spLocks/>
              </p:cNvSpPr>
              <p:nvPr/>
            </p:nvSpPr>
            <p:spPr bwMode="auto">
              <a:xfrm>
                <a:off x="2654300" y="1617663"/>
                <a:ext cx="6350" cy="14288"/>
              </a:xfrm>
              <a:custGeom>
                <a:avLst/>
                <a:gdLst>
                  <a:gd name="T0" fmla="*/ 2147483647 w 21"/>
                  <a:gd name="T1" fmla="*/ 2147483647 h 47"/>
                  <a:gd name="T2" fmla="*/ 2147483647 w 21"/>
                  <a:gd name="T3" fmla="*/ 2147483647 h 47"/>
                  <a:gd name="T4" fmla="*/ 2147483647 w 21"/>
                  <a:gd name="T5" fmla="*/ 2147483647 h 47"/>
                  <a:gd name="T6" fmla="*/ 2147483647 w 21"/>
                  <a:gd name="T7" fmla="*/ 2147483647 h 47"/>
                  <a:gd name="T8" fmla="*/ 2147483647 w 21"/>
                  <a:gd name="T9" fmla="*/ 2147483647 h 47"/>
                  <a:gd name="T10" fmla="*/ 2147483647 w 21"/>
                  <a:gd name="T11" fmla="*/ 2147483647 h 47"/>
                  <a:gd name="T12" fmla="*/ 2147483647 w 21"/>
                  <a:gd name="T13" fmla="*/ 0 h 47"/>
                  <a:gd name="T14" fmla="*/ 2147483647 w 21"/>
                  <a:gd name="T15" fmla="*/ 0 h 47"/>
                  <a:gd name="T16" fmla="*/ 2147483647 w 21"/>
                  <a:gd name="T17" fmla="*/ 0 h 47"/>
                  <a:gd name="T18" fmla="*/ 2147483647 w 21"/>
                  <a:gd name="T19" fmla="*/ 2147483647 h 47"/>
                  <a:gd name="T20" fmla="*/ 2147483647 w 21"/>
                  <a:gd name="T21" fmla="*/ 2147483647 h 47"/>
                  <a:gd name="T22" fmla="*/ 2147483647 w 21"/>
                  <a:gd name="T23" fmla="*/ 2147483647 h 47"/>
                  <a:gd name="T24" fmla="*/ 2147483647 w 21"/>
                  <a:gd name="T25" fmla="*/ 2147483647 h 47"/>
                  <a:gd name="T26" fmla="*/ 0 w 21"/>
                  <a:gd name="T27" fmla="*/ 2147483647 h 47"/>
                  <a:gd name="T28" fmla="*/ 0 w 21"/>
                  <a:gd name="T29" fmla="*/ 2147483647 h 47"/>
                  <a:gd name="T30" fmla="*/ 0 w 21"/>
                  <a:gd name="T31" fmla="*/ 2147483647 h 47"/>
                  <a:gd name="T32" fmla="*/ 2147483647 w 21"/>
                  <a:gd name="T33" fmla="*/ 2147483647 h 47"/>
                  <a:gd name="T34" fmla="*/ 2147483647 w 21"/>
                  <a:gd name="T35" fmla="*/ 2147483647 h 47"/>
                  <a:gd name="T36" fmla="*/ 2147483647 w 21"/>
                  <a:gd name="T37" fmla="*/ 2147483647 h 47"/>
                  <a:gd name="T38" fmla="*/ 2147483647 w 21"/>
                  <a:gd name="T39" fmla="*/ 2147483647 h 47"/>
                  <a:gd name="T40" fmla="*/ 2147483647 w 21"/>
                  <a:gd name="T41" fmla="*/ 2147483647 h 47"/>
                  <a:gd name="T42" fmla="*/ 2147483647 w 21"/>
                  <a:gd name="T43" fmla="*/ 2147483647 h 47"/>
                  <a:gd name="T44" fmla="*/ 2147483647 w 21"/>
                  <a:gd name="T45" fmla="*/ 2147483647 h 47"/>
                  <a:gd name="T46" fmla="*/ 2147483647 w 21"/>
                  <a:gd name="T47" fmla="*/ 2147483647 h 47"/>
                  <a:gd name="T48" fmla="*/ 2147483647 w 21"/>
                  <a:gd name="T49" fmla="*/ 2147483647 h 47"/>
                  <a:gd name="T50" fmla="*/ 2147483647 w 21"/>
                  <a:gd name="T51" fmla="*/ 2147483647 h 47"/>
                  <a:gd name="T52" fmla="*/ 2147483647 w 21"/>
                  <a:gd name="T53" fmla="*/ 2147483647 h 47"/>
                  <a:gd name="T54" fmla="*/ 2147483647 w 21"/>
                  <a:gd name="T55" fmla="*/ 2147483647 h 47"/>
                  <a:gd name="T56" fmla="*/ 2147483647 w 21"/>
                  <a:gd name="T57" fmla="*/ 2147483647 h 47"/>
                  <a:gd name="T58" fmla="*/ 2147483647 w 21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7"/>
                  <a:gd name="T92" fmla="*/ 21 w 21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7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6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9" y="47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1" y="3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6" name="Line 1007"/>
              <p:cNvSpPr>
                <a:spLocks noChangeShapeType="1"/>
              </p:cNvSpPr>
              <p:nvPr/>
            </p:nvSpPr>
            <p:spPr bwMode="auto">
              <a:xfrm>
                <a:off x="2657475" y="16256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7" name="Freeform 1008"/>
              <p:cNvSpPr>
                <a:spLocks/>
              </p:cNvSpPr>
              <p:nvPr/>
            </p:nvSpPr>
            <p:spPr bwMode="auto">
              <a:xfrm>
                <a:off x="2654300" y="1625601"/>
                <a:ext cx="19050" cy="6350"/>
              </a:xfrm>
              <a:custGeom>
                <a:avLst/>
                <a:gdLst>
                  <a:gd name="T0" fmla="*/ 2147483647 w 60"/>
                  <a:gd name="T1" fmla="*/ 0 h 21"/>
                  <a:gd name="T2" fmla="*/ 2147483647 w 60"/>
                  <a:gd name="T3" fmla="*/ 0 h 21"/>
                  <a:gd name="T4" fmla="*/ 2147483647 w 60"/>
                  <a:gd name="T5" fmla="*/ 0 h 21"/>
                  <a:gd name="T6" fmla="*/ 2147483647 w 60"/>
                  <a:gd name="T7" fmla="*/ 2147483647 h 21"/>
                  <a:gd name="T8" fmla="*/ 2147483647 w 60"/>
                  <a:gd name="T9" fmla="*/ 2147483647 h 21"/>
                  <a:gd name="T10" fmla="*/ 2147483647 w 60"/>
                  <a:gd name="T11" fmla="*/ 2147483647 h 21"/>
                  <a:gd name="T12" fmla="*/ 0 w 60"/>
                  <a:gd name="T13" fmla="*/ 2147483647 h 21"/>
                  <a:gd name="T14" fmla="*/ 0 w 60"/>
                  <a:gd name="T15" fmla="*/ 2147483647 h 21"/>
                  <a:gd name="T16" fmla="*/ 0 w 60"/>
                  <a:gd name="T17" fmla="*/ 2147483647 h 21"/>
                  <a:gd name="T18" fmla="*/ 2147483647 w 60"/>
                  <a:gd name="T19" fmla="*/ 2147483647 h 21"/>
                  <a:gd name="T20" fmla="*/ 2147483647 w 60"/>
                  <a:gd name="T21" fmla="*/ 2147483647 h 21"/>
                  <a:gd name="T22" fmla="*/ 2147483647 w 60"/>
                  <a:gd name="T23" fmla="*/ 2147483647 h 21"/>
                  <a:gd name="T24" fmla="*/ 2147483647 w 60"/>
                  <a:gd name="T25" fmla="*/ 2147483647 h 21"/>
                  <a:gd name="T26" fmla="*/ 2147483647 w 60"/>
                  <a:gd name="T27" fmla="*/ 2147483647 h 21"/>
                  <a:gd name="T28" fmla="*/ 2147483647 w 60"/>
                  <a:gd name="T29" fmla="*/ 2147483647 h 21"/>
                  <a:gd name="T30" fmla="*/ 2147483647 w 60"/>
                  <a:gd name="T31" fmla="*/ 2147483647 h 21"/>
                  <a:gd name="T32" fmla="*/ 2147483647 w 60"/>
                  <a:gd name="T33" fmla="*/ 2147483647 h 21"/>
                  <a:gd name="T34" fmla="*/ 2147483647 w 60"/>
                  <a:gd name="T35" fmla="*/ 2147483647 h 21"/>
                  <a:gd name="T36" fmla="*/ 2147483647 w 60"/>
                  <a:gd name="T37" fmla="*/ 2147483647 h 21"/>
                  <a:gd name="T38" fmla="*/ 2147483647 w 60"/>
                  <a:gd name="T39" fmla="*/ 2147483647 h 21"/>
                  <a:gd name="T40" fmla="*/ 2147483647 w 60"/>
                  <a:gd name="T41" fmla="*/ 2147483647 h 21"/>
                  <a:gd name="T42" fmla="*/ 2147483647 w 60"/>
                  <a:gd name="T43" fmla="*/ 2147483647 h 21"/>
                  <a:gd name="T44" fmla="*/ 2147483647 w 60"/>
                  <a:gd name="T45" fmla="*/ 2147483647 h 21"/>
                  <a:gd name="T46" fmla="*/ 2147483647 w 60"/>
                  <a:gd name="T47" fmla="*/ 2147483647 h 21"/>
                  <a:gd name="T48" fmla="*/ 2147483647 w 60"/>
                  <a:gd name="T49" fmla="*/ 2147483647 h 21"/>
                  <a:gd name="T50" fmla="*/ 2147483647 w 60"/>
                  <a:gd name="T51" fmla="*/ 2147483647 h 21"/>
                  <a:gd name="T52" fmla="*/ 2147483647 w 60"/>
                  <a:gd name="T53" fmla="*/ 0 h 21"/>
                  <a:gd name="T54" fmla="*/ 2147483647 w 60"/>
                  <a:gd name="T55" fmla="*/ 0 h 21"/>
                  <a:gd name="T56" fmla="*/ 2147483647 w 60"/>
                  <a:gd name="T57" fmla="*/ 0 h 21"/>
                  <a:gd name="T58" fmla="*/ 2147483647 w 6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1"/>
                  <a:gd name="T92" fmla="*/ 60 w 6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21"/>
                    </a:lnTo>
                    <a:lnTo>
                      <a:pt x="46" y="21"/>
                    </a:lnTo>
                    <a:lnTo>
                      <a:pt x="52" y="21"/>
                    </a:lnTo>
                    <a:lnTo>
                      <a:pt x="55" y="17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58" y="11"/>
                    </a:lnTo>
                    <a:lnTo>
                      <a:pt x="60" y="9"/>
                    </a:lnTo>
                    <a:lnTo>
                      <a:pt x="58" y="9"/>
                    </a:lnTo>
                    <a:lnTo>
                      <a:pt x="58" y="6"/>
                    </a:lnTo>
                    <a:lnTo>
                      <a:pt x="58" y="3"/>
                    </a:lnTo>
                    <a:lnTo>
                      <a:pt x="55" y="3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8" name="Line 1010"/>
              <p:cNvSpPr>
                <a:spLocks noChangeShapeType="1"/>
              </p:cNvSpPr>
              <p:nvPr/>
            </p:nvSpPr>
            <p:spPr bwMode="auto">
              <a:xfrm>
                <a:off x="2673350" y="16287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9" name="Freeform 1011"/>
              <p:cNvSpPr>
                <a:spLocks/>
              </p:cNvSpPr>
              <p:nvPr/>
            </p:nvSpPr>
            <p:spPr bwMode="auto">
              <a:xfrm>
                <a:off x="2667000" y="1625600"/>
                <a:ext cx="6350" cy="14288"/>
              </a:xfrm>
              <a:custGeom>
                <a:avLst/>
                <a:gdLst>
                  <a:gd name="T0" fmla="*/ 2147483647 w 19"/>
                  <a:gd name="T1" fmla="*/ 2147483647 h 44"/>
                  <a:gd name="T2" fmla="*/ 2147483647 w 19"/>
                  <a:gd name="T3" fmla="*/ 2147483647 h 44"/>
                  <a:gd name="T4" fmla="*/ 2147483647 w 19"/>
                  <a:gd name="T5" fmla="*/ 2147483647 h 44"/>
                  <a:gd name="T6" fmla="*/ 2147483647 w 19"/>
                  <a:gd name="T7" fmla="*/ 2147483647 h 44"/>
                  <a:gd name="T8" fmla="*/ 2147483647 w 19"/>
                  <a:gd name="T9" fmla="*/ 2147483647 h 44"/>
                  <a:gd name="T10" fmla="*/ 2147483647 w 19"/>
                  <a:gd name="T11" fmla="*/ 0 h 44"/>
                  <a:gd name="T12" fmla="*/ 2147483647 w 19"/>
                  <a:gd name="T13" fmla="*/ 0 h 44"/>
                  <a:gd name="T14" fmla="*/ 2147483647 w 19"/>
                  <a:gd name="T15" fmla="*/ 0 h 44"/>
                  <a:gd name="T16" fmla="*/ 2147483647 w 19"/>
                  <a:gd name="T17" fmla="*/ 0 h 44"/>
                  <a:gd name="T18" fmla="*/ 2147483647 w 19"/>
                  <a:gd name="T19" fmla="*/ 0 h 44"/>
                  <a:gd name="T20" fmla="*/ 2147483647 w 19"/>
                  <a:gd name="T21" fmla="*/ 2147483647 h 44"/>
                  <a:gd name="T22" fmla="*/ 0 w 19"/>
                  <a:gd name="T23" fmla="*/ 2147483647 h 44"/>
                  <a:gd name="T24" fmla="*/ 0 w 19"/>
                  <a:gd name="T25" fmla="*/ 2147483647 h 44"/>
                  <a:gd name="T26" fmla="*/ 0 w 19"/>
                  <a:gd name="T27" fmla="*/ 2147483647 h 44"/>
                  <a:gd name="T28" fmla="*/ 0 w 19"/>
                  <a:gd name="T29" fmla="*/ 2147483647 h 44"/>
                  <a:gd name="T30" fmla="*/ 0 w 19"/>
                  <a:gd name="T31" fmla="*/ 2147483647 h 44"/>
                  <a:gd name="T32" fmla="*/ 0 w 19"/>
                  <a:gd name="T33" fmla="*/ 2147483647 h 44"/>
                  <a:gd name="T34" fmla="*/ 0 w 19"/>
                  <a:gd name="T35" fmla="*/ 2147483647 h 44"/>
                  <a:gd name="T36" fmla="*/ 2147483647 w 19"/>
                  <a:gd name="T37" fmla="*/ 2147483647 h 44"/>
                  <a:gd name="T38" fmla="*/ 2147483647 w 19"/>
                  <a:gd name="T39" fmla="*/ 2147483647 h 44"/>
                  <a:gd name="T40" fmla="*/ 2147483647 w 19"/>
                  <a:gd name="T41" fmla="*/ 2147483647 h 44"/>
                  <a:gd name="T42" fmla="*/ 2147483647 w 19"/>
                  <a:gd name="T43" fmla="*/ 2147483647 h 44"/>
                  <a:gd name="T44" fmla="*/ 2147483647 w 19"/>
                  <a:gd name="T45" fmla="*/ 2147483647 h 44"/>
                  <a:gd name="T46" fmla="*/ 2147483647 w 19"/>
                  <a:gd name="T47" fmla="*/ 2147483647 h 44"/>
                  <a:gd name="T48" fmla="*/ 2147483647 w 19"/>
                  <a:gd name="T49" fmla="*/ 2147483647 h 44"/>
                  <a:gd name="T50" fmla="*/ 2147483647 w 19"/>
                  <a:gd name="T51" fmla="*/ 2147483647 h 44"/>
                  <a:gd name="T52" fmla="*/ 2147483647 w 19"/>
                  <a:gd name="T53" fmla="*/ 2147483647 h 44"/>
                  <a:gd name="T54" fmla="*/ 2147483647 w 19"/>
                  <a:gd name="T55" fmla="*/ 2147483647 h 44"/>
                  <a:gd name="T56" fmla="*/ 2147483647 w 19"/>
                  <a:gd name="T57" fmla="*/ 2147483647 h 44"/>
                  <a:gd name="T58" fmla="*/ 2147483647 w 19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4"/>
                  <a:gd name="T92" fmla="*/ 19 w 19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4">
                    <a:moveTo>
                      <a:pt x="19" y="9"/>
                    </a:moveTo>
                    <a:lnTo>
                      <a:pt x="17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3" y="44"/>
                    </a:lnTo>
                    <a:lnTo>
                      <a:pt x="5" y="44"/>
                    </a:lnTo>
                    <a:lnTo>
                      <a:pt x="8" y="44"/>
                    </a:lnTo>
                    <a:lnTo>
                      <a:pt x="11" y="44"/>
                    </a:lnTo>
                    <a:lnTo>
                      <a:pt x="14" y="44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19" y="35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0" name="Line 1012"/>
              <p:cNvSpPr>
                <a:spLocks noChangeShapeType="1"/>
              </p:cNvSpPr>
              <p:nvPr/>
            </p:nvSpPr>
            <p:spPr bwMode="auto">
              <a:xfrm>
                <a:off x="2668588" y="16335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1" name="Freeform 1013"/>
              <p:cNvSpPr>
                <a:spLocks/>
              </p:cNvSpPr>
              <p:nvPr/>
            </p:nvSpPr>
            <p:spPr bwMode="auto">
              <a:xfrm>
                <a:off x="2667000" y="1633538"/>
                <a:ext cx="17463" cy="6350"/>
              </a:xfrm>
              <a:custGeom>
                <a:avLst/>
                <a:gdLst>
                  <a:gd name="T0" fmla="*/ 2147483647 w 58"/>
                  <a:gd name="T1" fmla="*/ 0 h 21"/>
                  <a:gd name="T2" fmla="*/ 2147483647 w 58"/>
                  <a:gd name="T3" fmla="*/ 0 h 21"/>
                  <a:gd name="T4" fmla="*/ 2147483647 w 58"/>
                  <a:gd name="T5" fmla="*/ 2147483647 h 21"/>
                  <a:gd name="T6" fmla="*/ 2147483647 w 58"/>
                  <a:gd name="T7" fmla="*/ 2147483647 h 21"/>
                  <a:gd name="T8" fmla="*/ 0 w 58"/>
                  <a:gd name="T9" fmla="*/ 2147483647 h 21"/>
                  <a:gd name="T10" fmla="*/ 0 w 58"/>
                  <a:gd name="T11" fmla="*/ 2147483647 h 21"/>
                  <a:gd name="T12" fmla="*/ 0 w 58"/>
                  <a:gd name="T13" fmla="*/ 2147483647 h 21"/>
                  <a:gd name="T14" fmla="*/ 0 w 58"/>
                  <a:gd name="T15" fmla="*/ 2147483647 h 21"/>
                  <a:gd name="T16" fmla="*/ 0 w 58"/>
                  <a:gd name="T17" fmla="*/ 2147483647 h 21"/>
                  <a:gd name="T18" fmla="*/ 0 w 58"/>
                  <a:gd name="T19" fmla="*/ 2147483647 h 21"/>
                  <a:gd name="T20" fmla="*/ 0 w 58"/>
                  <a:gd name="T21" fmla="*/ 2147483647 h 21"/>
                  <a:gd name="T22" fmla="*/ 2147483647 w 58"/>
                  <a:gd name="T23" fmla="*/ 2147483647 h 21"/>
                  <a:gd name="T24" fmla="*/ 2147483647 w 58"/>
                  <a:gd name="T25" fmla="*/ 2147483647 h 21"/>
                  <a:gd name="T26" fmla="*/ 2147483647 w 58"/>
                  <a:gd name="T27" fmla="*/ 2147483647 h 21"/>
                  <a:gd name="T28" fmla="*/ 2147483647 w 58"/>
                  <a:gd name="T29" fmla="*/ 2147483647 h 21"/>
                  <a:gd name="T30" fmla="*/ 2147483647 w 58"/>
                  <a:gd name="T31" fmla="*/ 2147483647 h 21"/>
                  <a:gd name="T32" fmla="*/ 2147483647 w 58"/>
                  <a:gd name="T33" fmla="*/ 2147483647 h 21"/>
                  <a:gd name="T34" fmla="*/ 2147483647 w 58"/>
                  <a:gd name="T35" fmla="*/ 2147483647 h 21"/>
                  <a:gd name="T36" fmla="*/ 2147483647 w 58"/>
                  <a:gd name="T37" fmla="*/ 2147483647 h 21"/>
                  <a:gd name="T38" fmla="*/ 2147483647 w 58"/>
                  <a:gd name="T39" fmla="*/ 2147483647 h 21"/>
                  <a:gd name="T40" fmla="*/ 2147483647 w 58"/>
                  <a:gd name="T41" fmla="*/ 2147483647 h 21"/>
                  <a:gd name="T42" fmla="*/ 2147483647 w 58"/>
                  <a:gd name="T43" fmla="*/ 2147483647 h 21"/>
                  <a:gd name="T44" fmla="*/ 2147483647 w 58"/>
                  <a:gd name="T45" fmla="*/ 2147483647 h 21"/>
                  <a:gd name="T46" fmla="*/ 2147483647 w 58"/>
                  <a:gd name="T47" fmla="*/ 2147483647 h 21"/>
                  <a:gd name="T48" fmla="*/ 2147483647 w 58"/>
                  <a:gd name="T49" fmla="*/ 2147483647 h 21"/>
                  <a:gd name="T50" fmla="*/ 2147483647 w 58"/>
                  <a:gd name="T51" fmla="*/ 2147483647 h 21"/>
                  <a:gd name="T52" fmla="*/ 2147483647 w 58"/>
                  <a:gd name="T53" fmla="*/ 2147483647 h 21"/>
                  <a:gd name="T54" fmla="*/ 2147483647 w 58"/>
                  <a:gd name="T55" fmla="*/ 0 h 21"/>
                  <a:gd name="T56" fmla="*/ 2147483647 w 58"/>
                  <a:gd name="T57" fmla="*/ 0 h 21"/>
                  <a:gd name="T58" fmla="*/ 2147483647 w 5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1"/>
                  <a:gd name="T92" fmla="*/ 58 w 5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1">
                    <a:moveTo>
                      <a:pt x="8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43" y="21"/>
                    </a:lnTo>
                    <a:lnTo>
                      <a:pt x="48" y="21"/>
                    </a:lnTo>
                    <a:lnTo>
                      <a:pt x="52" y="21"/>
                    </a:lnTo>
                    <a:lnTo>
                      <a:pt x="54" y="17"/>
                    </a:lnTo>
                    <a:lnTo>
                      <a:pt x="54" y="15"/>
                    </a:lnTo>
                    <a:lnTo>
                      <a:pt x="58" y="15"/>
                    </a:lnTo>
                    <a:lnTo>
                      <a:pt x="58" y="12"/>
                    </a:lnTo>
                    <a:lnTo>
                      <a:pt x="58" y="9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2" name="Line 1014"/>
              <p:cNvSpPr>
                <a:spLocks noChangeShapeType="1"/>
              </p:cNvSpPr>
              <p:nvPr/>
            </p:nvSpPr>
            <p:spPr bwMode="auto">
              <a:xfrm>
                <a:off x="2681288" y="16335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3" name="Freeform 1015"/>
              <p:cNvSpPr>
                <a:spLocks/>
              </p:cNvSpPr>
              <p:nvPr/>
            </p:nvSpPr>
            <p:spPr bwMode="auto">
              <a:xfrm>
                <a:off x="2678113" y="1633538"/>
                <a:ext cx="19050" cy="6350"/>
              </a:xfrm>
              <a:custGeom>
                <a:avLst/>
                <a:gdLst>
                  <a:gd name="T0" fmla="*/ 2147483647 w 60"/>
                  <a:gd name="T1" fmla="*/ 0 h 21"/>
                  <a:gd name="T2" fmla="*/ 2147483647 w 60"/>
                  <a:gd name="T3" fmla="*/ 0 h 21"/>
                  <a:gd name="T4" fmla="*/ 2147483647 w 60"/>
                  <a:gd name="T5" fmla="*/ 2147483647 h 21"/>
                  <a:gd name="T6" fmla="*/ 2147483647 w 60"/>
                  <a:gd name="T7" fmla="*/ 2147483647 h 21"/>
                  <a:gd name="T8" fmla="*/ 0 w 60"/>
                  <a:gd name="T9" fmla="*/ 2147483647 h 21"/>
                  <a:gd name="T10" fmla="*/ 0 w 60"/>
                  <a:gd name="T11" fmla="*/ 2147483647 h 21"/>
                  <a:gd name="T12" fmla="*/ 0 w 60"/>
                  <a:gd name="T13" fmla="*/ 2147483647 h 21"/>
                  <a:gd name="T14" fmla="*/ 0 w 60"/>
                  <a:gd name="T15" fmla="*/ 2147483647 h 21"/>
                  <a:gd name="T16" fmla="*/ 0 w 60"/>
                  <a:gd name="T17" fmla="*/ 2147483647 h 21"/>
                  <a:gd name="T18" fmla="*/ 0 w 60"/>
                  <a:gd name="T19" fmla="*/ 2147483647 h 21"/>
                  <a:gd name="T20" fmla="*/ 0 w 60"/>
                  <a:gd name="T21" fmla="*/ 2147483647 h 21"/>
                  <a:gd name="T22" fmla="*/ 2147483647 w 60"/>
                  <a:gd name="T23" fmla="*/ 2147483647 h 21"/>
                  <a:gd name="T24" fmla="*/ 2147483647 w 60"/>
                  <a:gd name="T25" fmla="*/ 2147483647 h 21"/>
                  <a:gd name="T26" fmla="*/ 2147483647 w 60"/>
                  <a:gd name="T27" fmla="*/ 2147483647 h 21"/>
                  <a:gd name="T28" fmla="*/ 2147483647 w 60"/>
                  <a:gd name="T29" fmla="*/ 2147483647 h 21"/>
                  <a:gd name="T30" fmla="*/ 2147483647 w 60"/>
                  <a:gd name="T31" fmla="*/ 2147483647 h 21"/>
                  <a:gd name="T32" fmla="*/ 2147483647 w 60"/>
                  <a:gd name="T33" fmla="*/ 2147483647 h 21"/>
                  <a:gd name="T34" fmla="*/ 2147483647 w 60"/>
                  <a:gd name="T35" fmla="*/ 2147483647 h 21"/>
                  <a:gd name="T36" fmla="*/ 2147483647 w 60"/>
                  <a:gd name="T37" fmla="*/ 2147483647 h 21"/>
                  <a:gd name="T38" fmla="*/ 2147483647 w 60"/>
                  <a:gd name="T39" fmla="*/ 2147483647 h 21"/>
                  <a:gd name="T40" fmla="*/ 2147483647 w 60"/>
                  <a:gd name="T41" fmla="*/ 2147483647 h 21"/>
                  <a:gd name="T42" fmla="*/ 2147483647 w 60"/>
                  <a:gd name="T43" fmla="*/ 2147483647 h 21"/>
                  <a:gd name="T44" fmla="*/ 2147483647 w 60"/>
                  <a:gd name="T45" fmla="*/ 2147483647 h 21"/>
                  <a:gd name="T46" fmla="*/ 2147483647 w 60"/>
                  <a:gd name="T47" fmla="*/ 2147483647 h 21"/>
                  <a:gd name="T48" fmla="*/ 2147483647 w 60"/>
                  <a:gd name="T49" fmla="*/ 2147483647 h 21"/>
                  <a:gd name="T50" fmla="*/ 2147483647 w 60"/>
                  <a:gd name="T51" fmla="*/ 2147483647 h 21"/>
                  <a:gd name="T52" fmla="*/ 2147483647 w 60"/>
                  <a:gd name="T53" fmla="*/ 2147483647 h 21"/>
                  <a:gd name="T54" fmla="*/ 2147483647 w 60"/>
                  <a:gd name="T55" fmla="*/ 0 h 21"/>
                  <a:gd name="T56" fmla="*/ 2147483647 w 60"/>
                  <a:gd name="T57" fmla="*/ 0 h 21"/>
                  <a:gd name="T58" fmla="*/ 2147483647 w 6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1"/>
                  <a:gd name="T92" fmla="*/ 60 w 6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1">
                    <a:moveTo>
                      <a:pt x="9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44" y="21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60" y="12"/>
                    </a:lnTo>
                    <a:lnTo>
                      <a:pt x="58" y="9"/>
                    </a:lnTo>
                    <a:lnTo>
                      <a:pt x="58" y="6"/>
                    </a:lnTo>
                    <a:lnTo>
                      <a:pt x="54" y="4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4" name="Line 1016"/>
              <p:cNvSpPr>
                <a:spLocks noChangeShapeType="1"/>
              </p:cNvSpPr>
              <p:nvPr/>
            </p:nvSpPr>
            <p:spPr bwMode="auto">
              <a:xfrm>
                <a:off x="2697163" y="1636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5" name="Freeform 1017"/>
              <p:cNvSpPr>
                <a:spLocks/>
              </p:cNvSpPr>
              <p:nvPr/>
            </p:nvSpPr>
            <p:spPr bwMode="auto">
              <a:xfrm>
                <a:off x="2690813" y="1633538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2147483647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2147483647 h 46"/>
                  <a:gd name="T20" fmla="*/ 2147483647 w 20"/>
                  <a:gd name="T21" fmla="*/ 2147483647 h 46"/>
                  <a:gd name="T22" fmla="*/ 0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0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2"/>
                    </a:moveTo>
                    <a:lnTo>
                      <a:pt x="18" y="9"/>
                    </a:lnTo>
                    <a:lnTo>
                      <a:pt x="18" y="6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4" y="44"/>
                    </a:lnTo>
                    <a:lnTo>
                      <a:pt x="18" y="41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6" name="Line 1018"/>
              <p:cNvSpPr>
                <a:spLocks noChangeShapeType="1"/>
              </p:cNvSpPr>
              <p:nvPr/>
            </p:nvSpPr>
            <p:spPr bwMode="auto">
              <a:xfrm>
                <a:off x="2693988" y="16414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7" name="Freeform 1019"/>
              <p:cNvSpPr>
                <a:spLocks/>
              </p:cNvSpPr>
              <p:nvPr/>
            </p:nvSpPr>
            <p:spPr bwMode="auto">
              <a:xfrm>
                <a:off x="2690813" y="1641475"/>
                <a:ext cx="17463" cy="6350"/>
              </a:xfrm>
              <a:custGeom>
                <a:avLst/>
                <a:gdLst>
                  <a:gd name="T0" fmla="*/ 2147483647 w 55"/>
                  <a:gd name="T1" fmla="*/ 0 h 19"/>
                  <a:gd name="T2" fmla="*/ 2147483647 w 55"/>
                  <a:gd name="T3" fmla="*/ 0 h 19"/>
                  <a:gd name="T4" fmla="*/ 2147483647 w 55"/>
                  <a:gd name="T5" fmla="*/ 0 h 19"/>
                  <a:gd name="T6" fmla="*/ 2147483647 w 55"/>
                  <a:gd name="T7" fmla="*/ 2147483647 h 19"/>
                  <a:gd name="T8" fmla="*/ 0 w 55"/>
                  <a:gd name="T9" fmla="*/ 2147483647 h 19"/>
                  <a:gd name="T10" fmla="*/ 0 w 55"/>
                  <a:gd name="T11" fmla="*/ 2147483647 h 19"/>
                  <a:gd name="T12" fmla="*/ 0 w 55"/>
                  <a:gd name="T13" fmla="*/ 2147483647 h 19"/>
                  <a:gd name="T14" fmla="*/ 0 w 55"/>
                  <a:gd name="T15" fmla="*/ 2147483647 h 19"/>
                  <a:gd name="T16" fmla="*/ 0 w 55"/>
                  <a:gd name="T17" fmla="*/ 2147483647 h 19"/>
                  <a:gd name="T18" fmla="*/ 0 w 55"/>
                  <a:gd name="T19" fmla="*/ 2147483647 h 19"/>
                  <a:gd name="T20" fmla="*/ 0 w 55"/>
                  <a:gd name="T21" fmla="*/ 2147483647 h 19"/>
                  <a:gd name="T22" fmla="*/ 2147483647 w 55"/>
                  <a:gd name="T23" fmla="*/ 2147483647 h 19"/>
                  <a:gd name="T24" fmla="*/ 2147483647 w 55"/>
                  <a:gd name="T25" fmla="*/ 2147483647 h 19"/>
                  <a:gd name="T26" fmla="*/ 2147483647 w 55"/>
                  <a:gd name="T27" fmla="*/ 2147483647 h 19"/>
                  <a:gd name="T28" fmla="*/ 2147483647 w 55"/>
                  <a:gd name="T29" fmla="*/ 2147483647 h 19"/>
                  <a:gd name="T30" fmla="*/ 2147483647 w 55"/>
                  <a:gd name="T31" fmla="*/ 2147483647 h 19"/>
                  <a:gd name="T32" fmla="*/ 2147483647 w 55"/>
                  <a:gd name="T33" fmla="*/ 2147483647 h 19"/>
                  <a:gd name="T34" fmla="*/ 2147483647 w 55"/>
                  <a:gd name="T35" fmla="*/ 2147483647 h 19"/>
                  <a:gd name="T36" fmla="*/ 2147483647 w 55"/>
                  <a:gd name="T37" fmla="*/ 2147483647 h 19"/>
                  <a:gd name="T38" fmla="*/ 2147483647 w 55"/>
                  <a:gd name="T39" fmla="*/ 2147483647 h 19"/>
                  <a:gd name="T40" fmla="*/ 2147483647 w 55"/>
                  <a:gd name="T41" fmla="*/ 2147483647 h 19"/>
                  <a:gd name="T42" fmla="*/ 2147483647 w 55"/>
                  <a:gd name="T43" fmla="*/ 2147483647 h 19"/>
                  <a:gd name="T44" fmla="*/ 2147483647 w 55"/>
                  <a:gd name="T45" fmla="*/ 2147483647 h 19"/>
                  <a:gd name="T46" fmla="*/ 2147483647 w 55"/>
                  <a:gd name="T47" fmla="*/ 2147483647 h 19"/>
                  <a:gd name="T48" fmla="*/ 2147483647 w 55"/>
                  <a:gd name="T49" fmla="*/ 2147483647 h 19"/>
                  <a:gd name="T50" fmla="*/ 2147483647 w 55"/>
                  <a:gd name="T51" fmla="*/ 2147483647 h 19"/>
                  <a:gd name="T52" fmla="*/ 2147483647 w 55"/>
                  <a:gd name="T53" fmla="*/ 0 h 19"/>
                  <a:gd name="T54" fmla="*/ 2147483647 w 55"/>
                  <a:gd name="T55" fmla="*/ 0 h 19"/>
                  <a:gd name="T56" fmla="*/ 2147483647 w 55"/>
                  <a:gd name="T57" fmla="*/ 0 h 19"/>
                  <a:gd name="T58" fmla="*/ 2147483647 w 5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"/>
                  <a:gd name="T91" fmla="*/ 0 h 19"/>
                  <a:gd name="T92" fmla="*/ 55 w 5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" h="19">
                    <a:moveTo>
                      <a:pt x="10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41" y="19"/>
                    </a:lnTo>
                    <a:lnTo>
                      <a:pt x="47" y="19"/>
                    </a:lnTo>
                    <a:lnTo>
                      <a:pt x="49" y="17"/>
                    </a:lnTo>
                    <a:lnTo>
                      <a:pt x="53" y="17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5" y="11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8" name="Line 1020"/>
              <p:cNvSpPr>
                <a:spLocks noChangeShapeType="1"/>
              </p:cNvSpPr>
              <p:nvPr/>
            </p:nvSpPr>
            <p:spPr bwMode="auto">
              <a:xfrm>
                <a:off x="2708275" y="1644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9" name="Freeform 1021"/>
              <p:cNvSpPr>
                <a:spLocks/>
              </p:cNvSpPr>
              <p:nvPr/>
            </p:nvSpPr>
            <p:spPr bwMode="auto">
              <a:xfrm>
                <a:off x="2701925" y="1641475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8" y="39"/>
                    </a:lnTo>
                    <a:lnTo>
                      <a:pt x="20" y="37"/>
                    </a:lnTo>
                    <a:lnTo>
                      <a:pt x="20" y="33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0" name="Line 1022"/>
              <p:cNvSpPr>
                <a:spLocks noChangeShapeType="1"/>
              </p:cNvSpPr>
              <p:nvPr/>
            </p:nvSpPr>
            <p:spPr bwMode="auto">
              <a:xfrm>
                <a:off x="2706688" y="16494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1" name="Freeform 1023"/>
              <p:cNvSpPr>
                <a:spLocks/>
              </p:cNvSpPr>
              <p:nvPr/>
            </p:nvSpPr>
            <p:spPr bwMode="auto">
              <a:xfrm>
                <a:off x="2701925" y="1649413"/>
                <a:ext cx="15875" cy="6350"/>
              </a:xfrm>
              <a:custGeom>
                <a:avLst/>
                <a:gdLst>
                  <a:gd name="T0" fmla="*/ 2147483647 w 49"/>
                  <a:gd name="T1" fmla="*/ 0 h 20"/>
                  <a:gd name="T2" fmla="*/ 2147483647 w 49"/>
                  <a:gd name="T3" fmla="*/ 0 h 20"/>
                  <a:gd name="T4" fmla="*/ 2147483647 w 49"/>
                  <a:gd name="T5" fmla="*/ 2147483647 h 20"/>
                  <a:gd name="T6" fmla="*/ 2147483647 w 49"/>
                  <a:gd name="T7" fmla="*/ 2147483647 h 20"/>
                  <a:gd name="T8" fmla="*/ 2147483647 w 49"/>
                  <a:gd name="T9" fmla="*/ 2147483647 h 20"/>
                  <a:gd name="T10" fmla="*/ 0 w 49"/>
                  <a:gd name="T11" fmla="*/ 2147483647 h 20"/>
                  <a:gd name="T12" fmla="*/ 0 w 49"/>
                  <a:gd name="T13" fmla="*/ 2147483647 h 20"/>
                  <a:gd name="T14" fmla="*/ 0 w 49"/>
                  <a:gd name="T15" fmla="*/ 2147483647 h 20"/>
                  <a:gd name="T16" fmla="*/ 0 w 49"/>
                  <a:gd name="T17" fmla="*/ 2147483647 h 20"/>
                  <a:gd name="T18" fmla="*/ 0 w 49"/>
                  <a:gd name="T19" fmla="*/ 2147483647 h 20"/>
                  <a:gd name="T20" fmla="*/ 2147483647 w 49"/>
                  <a:gd name="T21" fmla="*/ 2147483647 h 20"/>
                  <a:gd name="T22" fmla="*/ 2147483647 w 49"/>
                  <a:gd name="T23" fmla="*/ 2147483647 h 20"/>
                  <a:gd name="T24" fmla="*/ 2147483647 w 49"/>
                  <a:gd name="T25" fmla="*/ 2147483647 h 20"/>
                  <a:gd name="T26" fmla="*/ 2147483647 w 49"/>
                  <a:gd name="T27" fmla="*/ 2147483647 h 20"/>
                  <a:gd name="T28" fmla="*/ 2147483647 w 49"/>
                  <a:gd name="T29" fmla="*/ 2147483647 h 20"/>
                  <a:gd name="T30" fmla="*/ 2147483647 w 49"/>
                  <a:gd name="T31" fmla="*/ 2147483647 h 20"/>
                  <a:gd name="T32" fmla="*/ 2147483647 w 49"/>
                  <a:gd name="T33" fmla="*/ 2147483647 h 20"/>
                  <a:gd name="T34" fmla="*/ 2147483647 w 49"/>
                  <a:gd name="T35" fmla="*/ 2147483647 h 20"/>
                  <a:gd name="T36" fmla="*/ 2147483647 w 49"/>
                  <a:gd name="T37" fmla="*/ 2147483647 h 20"/>
                  <a:gd name="T38" fmla="*/ 2147483647 w 49"/>
                  <a:gd name="T39" fmla="*/ 2147483647 h 20"/>
                  <a:gd name="T40" fmla="*/ 2147483647 w 49"/>
                  <a:gd name="T41" fmla="*/ 2147483647 h 20"/>
                  <a:gd name="T42" fmla="*/ 2147483647 w 49"/>
                  <a:gd name="T43" fmla="*/ 2147483647 h 20"/>
                  <a:gd name="T44" fmla="*/ 2147483647 w 49"/>
                  <a:gd name="T45" fmla="*/ 2147483647 h 20"/>
                  <a:gd name="T46" fmla="*/ 2147483647 w 49"/>
                  <a:gd name="T47" fmla="*/ 2147483647 h 20"/>
                  <a:gd name="T48" fmla="*/ 2147483647 w 49"/>
                  <a:gd name="T49" fmla="*/ 2147483647 h 20"/>
                  <a:gd name="T50" fmla="*/ 2147483647 w 49"/>
                  <a:gd name="T51" fmla="*/ 2147483647 h 20"/>
                  <a:gd name="T52" fmla="*/ 2147483647 w 49"/>
                  <a:gd name="T53" fmla="*/ 2147483647 h 20"/>
                  <a:gd name="T54" fmla="*/ 2147483647 w 49"/>
                  <a:gd name="T55" fmla="*/ 0 h 20"/>
                  <a:gd name="T56" fmla="*/ 2147483647 w 49"/>
                  <a:gd name="T57" fmla="*/ 0 h 20"/>
                  <a:gd name="T58" fmla="*/ 2147483647 w 4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20"/>
                  <a:gd name="T92" fmla="*/ 49 w 4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35" y="20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3" y="16"/>
                    </a:lnTo>
                    <a:lnTo>
                      <a:pt x="47" y="16"/>
                    </a:lnTo>
                    <a:lnTo>
                      <a:pt x="47" y="14"/>
                    </a:lnTo>
                    <a:lnTo>
                      <a:pt x="49" y="10"/>
                    </a:lnTo>
                    <a:lnTo>
                      <a:pt x="47" y="8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2" name="Line 1024"/>
              <p:cNvSpPr>
                <a:spLocks noChangeShapeType="1"/>
              </p:cNvSpPr>
              <p:nvPr/>
            </p:nvSpPr>
            <p:spPr bwMode="auto">
              <a:xfrm>
                <a:off x="2714625" y="16494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3" name="Freeform 1025"/>
              <p:cNvSpPr>
                <a:spLocks/>
              </p:cNvSpPr>
              <p:nvPr/>
            </p:nvSpPr>
            <p:spPr bwMode="auto">
              <a:xfrm>
                <a:off x="2711450" y="1649413"/>
                <a:ext cx="20638" cy="6350"/>
              </a:xfrm>
              <a:custGeom>
                <a:avLst/>
                <a:gdLst>
                  <a:gd name="T0" fmla="*/ 2147483647 w 66"/>
                  <a:gd name="T1" fmla="*/ 0 h 20"/>
                  <a:gd name="T2" fmla="*/ 2147483647 w 66"/>
                  <a:gd name="T3" fmla="*/ 0 h 20"/>
                  <a:gd name="T4" fmla="*/ 2147483647 w 66"/>
                  <a:gd name="T5" fmla="*/ 2147483647 h 20"/>
                  <a:gd name="T6" fmla="*/ 2147483647 w 66"/>
                  <a:gd name="T7" fmla="*/ 2147483647 h 20"/>
                  <a:gd name="T8" fmla="*/ 0 w 66"/>
                  <a:gd name="T9" fmla="*/ 2147483647 h 20"/>
                  <a:gd name="T10" fmla="*/ 0 w 66"/>
                  <a:gd name="T11" fmla="*/ 2147483647 h 20"/>
                  <a:gd name="T12" fmla="*/ 0 w 66"/>
                  <a:gd name="T13" fmla="*/ 2147483647 h 20"/>
                  <a:gd name="T14" fmla="*/ 0 w 66"/>
                  <a:gd name="T15" fmla="*/ 2147483647 h 20"/>
                  <a:gd name="T16" fmla="*/ 0 w 66"/>
                  <a:gd name="T17" fmla="*/ 2147483647 h 20"/>
                  <a:gd name="T18" fmla="*/ 0 w 66"/>
                  <a:gd name="T19" fmla="*/ 2147483647 h 20"/>
                  <a:gd name="T20" fmla="*/ 0 w 66"/>
                  <a:gd name="T21" fmla="*/ 2147483647 h 20"/>
                  <a:gd name="T22" fmla="*/ 2147483647 w 66"/>
                  <a:gd name="T23" fmla="*/ 2147483647 h 20"/>
                  <a:gd name="T24" fmla="*/ 2147483647 w 66"/>
                  <a:gd name="T25" fmla="*/ 2147483647 h 20"/>
                  <a:gd name="T26" fmla="*/ 2147483647 w 66"/>
                  <a:gd name="T27" fmla="*/ 2147483647 h 20"/>
                  <a:gd name="T28" fmla="*/ 2147483647 w 66"/>
                  <a:gd name="T29" fmla="*/ 2147483647 h 20"/>
                  <a:gd name="T30" fmla="*/ 2147483647 w 66"/>
                  <a:gd name="T31" fmla="*/ 2147483647 h 20"/>
                  <a:gd name="T32" fmla="*/ 2147483647 w 66"/>
                  <a:gd name="T33" fmla="*/ 2147483647 h 20"/>
                  <a:gd name="T34" fmla="*/ 2147483647 w 66"/>
                  <a:gd name="T35" fmla="*/ 2147483647 h 20"/>
                  <a:gd name="T36" fmla="*/ 2147483647 w 66"/>
                  <a:gd name="T37" fmla="*/ 2147483647 h 20"/>
                  <a:gd name="T38" fmla="*/ 2147483647 w 66"/>
                  <a:gd name="T39" fmla="*/ 2147483647 h 20"/>
                  <a:gd name="T40" fmla="*/ 2147483647 w 66"/>
                  <a:gd name="T41" fmla="*/ 2147483647 h 20"/>
                  <a:gd name="T42" fmla="*/ 2147483647 w 66"/>
                  <a:gd name="T43" fmla="*/ 2147483647 h 20"/>
                  <a:gd name="T44" fmla="*/ 2147483647 w 66"/>
                  <a:gd name="T45" fmla="*/ 2147483647 h 20"/>
                  <a:gd name="T46" fmla="*/ 2147483647 w 66"/>
                  <a:gd name="T47" fmla="*/ 2147483647 h 20"/>
                  <a:gd name="T48" fmla="*/ 2147483647 w 66"/>
                  <a:gd name="T49" fmla="*/ 2147483647 h 20"/>
                  <a:gd name="T50" fmla="*/ 2147483647 w 66"/>
                  <a:gd name="T51" fmla="*/ 2147483647 h 20"/>
                  <a:gd name="T52" fmla="*/ 2147483647 w 66"/>
                  <a:gd name="T53" fmla="*/ 2147483647 h 20"/>
                  <a:gd name="T54" fmla="*/ 2147483647 w 66"/>
                  <a:gd name="T55" fmla="*/ 0 h 20"/>
                  <a:gd name="T56" fmla="*/ 2147483647 w 66"/>
                  <a:gd name="T57" fmla="*/ 0 h 20"/>
                  <a:gd name="T58" fmla="*/ 2147483647 w 6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0"/>
                  <a:gd name="T92" fmla="*/ 66 w 6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0">
                    <a:moveTo>
                      <a:pt x="8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51" y="20"/>
                    </a:lnTo>
                    <a:lnTo>
                      <a:pt x="61" y="20"/>
                    </a:lnTo>
                    <a:lnTo>
                      <a:pt x="6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4" name="Line 1026"/>
              <p:cNvSpPr>
                <a:spLocks noChangeShapeType="1"/>
              </p:cNvSpPr>
              <p:nvPr/>
            </p:nvSpPr>
            <p:spPr bwMode="auto">
              <a:xfrm>
                <a:off x="2732088" y="1652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5" name="Freeform 1027"/>
              <p:cNvSpPr>
                <a:spLocks/>
              </p:cNvSpPr>
              <p:nvPr/>
            </p:nvSpPr>
            <p:spPr bwMode="auto">
              <a:xfrm>
                <a:off x="2725738" y="1649413"/>
                <a:ext cx="6350" cy="14288"/>
              </a:xfrm>
              <a:custGeom>
                <a:avLst/>
                <a:gdLst>
                  <a:gd name="T0" fmla="*/ 2147483647 w 21"/>
                  <a:gd name="T1" fmla="*/ 2147483647 h 45"/>
                  <a:gd name="T2" fmla="*/ 2147483647 w 21"/>
                  <a:gd name="T3" fmla="*/ 2147483647 h 45"/>
                  <a:gd name="T4" fmla="*/ 2147483647 w 21"/>
                  <a:gd name="T5" fmla="*/ 2147483647 h 45"/>
                  <a:gd name="T6" fmla="*/ 2147483647 w 21"/>
                  <a:gd name="T7" fmla="*/ 2147483647 h 45"/>
                  <a:gd name="T8" fmla="*/ 2147483647 w 21"/>
                  <a:gd name="T9" fmla="*/ 2147483647 h 45"/>
                  <a:gd name="T10" fmla="*/ 2147483647 w 21"/>
                  <a:gd name="T11" fmla="*/ 2147483647 h 45"/>
                  <a:gd name="T12" fmla="*/ 2147483647 w 21"/>
                  <a:gd name="T13" fmla="*/ 0 h 45"/>
                  <a:gd name="T14" fmla="*/ 2147483647 w 21"/>
                  <a:gd name="T15" fmla="*/ 0 h 45"/>
                  <a:gd name="T16" fmla="*/ 2147483647 w 21"/>
                  <a:gd name="T17" fmla="*/ 0 h 45"/>
                  <a:gd name="T18" fmla="*/ 2147483647 w 21"/>
                  <a:gd name="T19" fmla="*/ 2147483647 h 45"/>
                  <a:gd name="T20" fmla="*/ 2147483647 w 21"/>
                  <a:gd name="T21" fmla="*/ 2147483647 h 45"/>
                  <a:gd name="T22" fmla="*/ 2147483647 w 21"/>
                  <a:gd name="T23" fmla="*/ 2147483647 h 45"/>
                  <a:gd name="T24" fmla="*/ 2147483647 w 21"/>
                  <a:gd name="T25" fmla="*/ 2147483647 h 45"/>
                  <a:gd name="T26" fmla="*/ 0 w 21"/>
                  <a:gd name="T27" fmla="*/ 2147483647 h 45"/>
                  <a:gd name="T28" fmla="*/ 0 w 21"/>
                  <a:gd name="T29" fmla="*/ 2147483647 h 45"/>
                  <a:gd name="T30" fmla="*/ 0 w 21"/>
                  <a:gd name="T31" fmla="*/ 2147483647 h 45"/>
                  <a:gd name="T32" fmla="*/ 2147483647 w 21"/>
                  <a:gd name="T33" fmla="*/ 2147483647 h 45"/>
                  <a:gd name="T34" fmla="*/ 2147483647 w 21"/>
                  <a:gd name="T35" fmla="*/ 2147483647 h 45"/>
                  <a:gd name="T36" fmla="*/ 2147483647 w 21"/>
                  <a:gd name="T37" fmla="*/ 2147483647 h 45"/>
                  <a:gd name="T38" fmla="*/ 2147483647 w 21"/>
                  <a:gd name="T39" fmla="*/ 2147483647 h 45"/>
                  <a:gd name="T40" fmla="*/ 2147483647 w 21"/>
                  <a:gd name="T41" fmla="*/ 2147483647 h 45"/>
                  <a:gd name="T42" fmla="*/ 2147483647 w 21"/>
                  <a:gd name="T43" fmla="*/ 2147483647 h 45"/>
                  <a:gd name="T44" fmla="*/ 2147483647 w 21"/>
                  <a:gd name="T45" fmla="*/ 2147483647 h 45"/>
                  <a:gd name="T46" fmla="*/ 2147483647 w 21"/>
                  <a:gd name="T47" fmla="*/ 2147483647 h 45"/>
                  <a:gd name="T48" fmla="*/ 2147483647 w 21"/>
                  <a:gd name="T49" fmla="*/ 2147483647 h 45"/>
                  <a:gd name="T50" fmla="*/ 2147483647 w 21"/>
                  <a:gd name="T51" fmla="*/ 2147483647 h 45"/>
                  <a:gd name="T52" fmla="*/ 2147483647 w 21"/>
                  <a:gd name="T53" fmla="*/ 2147483647 h 45"/>
                  <a:gd name="T54" fmla="*/ 2147483647 w 21"/>
                  <a:gd name="T55" fmla="*/ 2147483647 h 45"/>
                  <a:gd name="T56" fmla="*/ 2147483647 w 21"/>
                  <a:gd name="T57" fmla="*/ 2147483647 h 45"/>
                  <a:gd name="T58" fmla="*/ 2147483647 w 21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5"/>
                  <a:gd name="T92" fmla="*/ 21 w 21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5">
                    <a:moveTo>
                      <a:pt x="21" y="10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4" y="39"/>
                    </a:lnTo>
                    <a:lnTo>
                      <a:pt x="6" y="43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6" name="Line 1028"/>
              <p:cNvSpPr>
                <a:spLocks noChangeShapeType="1"/>
              </p:cNvSpPr>
              <p:nvPr/>
            </p:nvSpPr>
            <p:spPr bwMode="auto">
              <a:xfrm>
                <a:off x="2728913" y="16573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7" name="Freeform 1029"/>
              <p:cNvSpPr>
                <a:spLocks/>
              </p:cNvSpPr>
              <p:nvPr/>
            </p:nvSpPr>
            <p:spPr bwMode="auto">
              <a:xfrm>
                <a:off x="2725738" y="1657350"/>
                <a:ext cx="15875" cy="6350"/>
              </a:xfrm>
              <a:custGeom>
                <a:avLst/>
                <a:gdLst>
                  <a:gd name="T0" fmla="*/ 2147483647 w 50"/>
                  <a:gd name="T1" fmla="*/ 0 h 20"/>
                  <a:gd name="T2" fmla="*/ 2147483647 w 50"/>
                  <a:gd name="T3" fmla="*/ 0 h 20"/>
                  <a:gd name="T4" fmla="*/ 2147483647 w 50"/>
                  <a:gd name="T5" fmla="*/ 0 h 20"/>
                  <a:gd name="T6" fmla="*/ 2147483647 w 50"/>
                  <a:gd name="T7" fmla="*/ 2147483647 h 20"/>
                  <a:gd name="T8" fmla="*/ 2147483647 w 50"/>
                  <a:gd name="T9" fmla="*/ 2147483647 h 20"/>
                  <a:gd name="T10" fmla="*/ 2147483647 w 50"/>
                  <a:gd name="T11" fmla="*/ 2147483647 h 20"/>
                  <a:gd name="T12" fmla="*/ 0 w 50"/>
                  <a:gd name="T13" fmla="*/ 2147483647 h 20"/>
                  <a:gd name="T14" fmla="*/ 0 w 50"/>
                  <a:gd name="T15" fmla="*/ 2147483647 h 20"/>
                  <a:gd name="T16" fmla="*/ 0 w 50"/>
                  <a:gd name="T17" fmla="*/ 2147483647 h 20"/>
                  <a:gd name="T18" fmla="*/ 2147483647 w 50"/>
                  <a:gd name="T19" fmla="*/ 2147483647 h 20"/>
                  <a:gd name="T20" fmla="*/ 2147483647 w 50"/>
                  <a:gd name="T21" fmla="*/ 2147483647 h 20"/>
                  <a:gd name="T22" fmla="*/ 2147483647 w 50"/>
                  <a:gd name="T23" fmla="*/ 2147483647 h 20"/>
                  <a:gd name="T24" fmla="*/ 2147483647 w 50"/>
                  <a:gd name="T25" fmla="*/ 2147483647 h 20"/>
                  <a:gd name="T26" fmla="*/ 2147483647 w 50"/>
                  <a:gd name="T27" fmla="*/ 2147483647 h 20"/>
                  <a:gd name="T28" fmla="*/ 2147483647 w 50"/>
                  <a:gd name="T29" fmla="*/ 2147483647 h 20"/>
                  <a:gd name="T30" fmla="*/ 2147483647 w 50"/>
                  <a:gd name="T31" fmla="*/ 2147483647 h 20"/>
                  <a:gd name="T32" fmla="*/ 2147483647 w 50"/>
                  <a:gd name="T33" fmla="*/ 2147483647 h 20"/>
                  <a:gd name="T34" fmla="*/ 2147483647 w 50"/>
                  <a:gd name="T35" fmla="*/ 2147483647 h 20"/>
                  <a:gd name="T36" fmla="*/ 2147483647 w 50"/>
                  <a:gd name="T37" fmla="*/ 2147483647 h 20"/>
                  <a:gd name="T38" fmla="*/ 2147483647 w 50"/>
                  <a:gd name="T39" fmla="*/ 2147483647 h 20"/>
                  <a:gd name="T40" fmla="*/ 2147483647 w 50"/>
                  <a:gd name="T41" fmla="*/ 2147483647 h 20"/>
                  <a:gd name="T42" fmla="*/ 2147483647 w 50"/>
                  <a:gd name="T43" fmla="*/ 2147483647 h 20"/>
                  <a:gd name="T44" fmla="*/ 2147483647 w 50"/>
                  <a:gd name="T45" fmla="*/ 2147483647 h 20"/>
                  <a:gd name="T46" fmla="*/ 2147483647 w 50"/>
                  <a:gd name="T47" fmla="*/ 2147483647 h 20"/>
                  <a:gd name="T48" fmla="*/ 2147483647 w 50"/>
                  <a:gd name="T49" fmla="*/ 2147483647 h 20"/>
                  <a:gd name="T50" fmla="*/ 2147483647 w 50"/>
                  <a:gd name="T51" fmla="*/ 2147483647 h 20"/>
                  <a:gd name="T52" fmla="*/ 2147483647 w 50"/>
                  <a:gd name="T53" fmla="*/ 0 h 20"/>
                  <a:gd name="T54" fmla="*/ 2147483647 w 50"/>
                  <a:gd name="T55" fmla="*/ 0 h 20"/>
                  <a:gd name="T56" fmla="*/ 2147483647 w 50"/>
                  <a:gd name="T57" fmla="*/ 0 h 20"/>
                  <a:gd name="T58" fmla="*/ 2147483647 w 5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20"/>
                  <a:gd name="T92" fmla="*/ 50 w 5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35" y="20"/>
                    </a:lnTo>
                    <a:lnTo>
                      <a:pt x="41" y="20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14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0" y="9"/>
                    </a:lnTo>
                    <a:lnTo>
                      <a:pt x="50" y="6"/>
                    </a:lnTo>
                    <a:lnTo>
                      <a:pt x="47" y="3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8" name="Line 1030"/>
              <p:cNvSpPr>
                <a:spLocks noChangeShapeType="1"/>
              </p:cNvSpPr>
              <p:nvPr/>
            </p:nvSpPr>
            <p:spPr bwMode="auto">
              <a:xfrm>
                <a:off x="2741613" y="16605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9" name="Freeform 1031"/>
              <p:cNvSpPr>
                <a:spLocks/>
              </p:cNvSpPr>
              <p:nvPr/>
            </p:nvSpPr>
            <p:spPr bwMode="auto">
              <a:xfrm>
                <a:off x="2735263" y="1657350"/>
                <a:ext cx="6350" cy="12700"/>
              </a:xfrm>
              <a:custGeom>
                <a:avLst/>
                <a:gdLst>
                  <a:gd name="T0" fmla="*/ 2147483647 w 21"/>
                  <a:gd name="T1" fmla="*/ 2147483647 h 43"/>
                  <a:gd name="T2" fmla="*/ 2147483647 w 21"/>
                  <a:gd name="T3" fmla="*/ 2147483647 h 43"/>
                  <a:gd name="T4" fmla="*/ 2147483647 w 21"/>
                  <a:gd name="T5" fmla="*/ 2147483647 h 43"/>
                  <a:gd name="T6" fmla="*/ 2147483647 w 21"/>
                  <a:gd name="T7" fmla="*/ 2147483647 h 43"/>
                  <a:gd name="T8" fmla="*/ 2147483647 w 21"/>
                  <a:gd name="T9" fmla="*/ 2147483647 h 43"/>
                  <a:gd name="T10" fmla="*/ 2147483647 w 21"/>
                  <a:gd name="T11" fmla="*/ 0 h 43"/>
                  <a:gd name="T12" fmla="*/ 2147483647 w 21"/>
                  <a:gd name="T13" fmla="*/ 0 h 43"/>
                  <a:gd name="T14" fmla="*/ 2147483647 w 21"/>
                  <a:gd name="T15" fmla="*/ 0 h 43"/>
                  <a:gd name="T16" fmla="*/ 2147483647 w 21"/>
                  <a:gd name="T17" fmla="*/ 0 h 43"/>
                  <a:gd name="T18" fmla="*/ 2147483647 w 21"/>
                  <a:gd name="T19" fmla="*/ 0 h 43"/>
                  <a:gd name="T20" fmla="*/ 2147483647 w 21"/>
                  <a:gd name="T21" fmla="*/ 2147483647 h 43"/>
                  <a:gd name="T22" fmla="*/ 2147483647 w 21"/>
                  <a:gd name="T23" fmla="*/ 2147483647 h 43"/>
                  <a:gd name="T24" fmla="*/ 0 w 21"/>
                  <a:gd name="T25" fmla="*/ 2147483647 h 43"/>
                  <a:gd name="T26" fmla="*/ 0 w 21"/>
                  <a:gd name="T27" fmla="*/ 2147483647 h 43"/>
                  <a:gd name="T28" fmla="*/ 0 w 21"/>
                  <a:gd name="T29" fmla="*/ 2147483647 h 43"/>
                  <a:gd name="T30" fmla="*/ 0 w 21"/>
                  <a:gd name="T31" fmla="*/ 2147483647 h 43"/>
                  <a:gd name="T32" fmla="*/ 0 w 21"/>
                  <a:gd name="T33" fmla="*/ 2147483647 h 43"/>
                  <a:gd name="T34" fmla="*/ 2147483647 w 21"/>
                  <a:gd name="T35" fmla="*/ 2147483647 h 43"/>
                  <a:gd name="T36" fmla="*/ 2147483647 w 21"/>
                  <a:gd name="T37" fmla="*/ 2147483647 h 43"/>
                  <a:gd name="T38" fmla="*/ 2147483647 w 21"/>
                  <a:gd name="T39" fmla="*/ 2147483647 h 43"/>
                  <a:gd name="T40" fmla="*/ 2147483647 w 21"/>
                  <a:gd name="T41" fmla="*/ 2147483647 h 43"/>
                  <a:gd name="T42" fmla="*/ 2147483647 w 21"/>
                  <a:gd name="T43" fmla="*/ 2147483647 h 43"/>
                  <a:gd name="T44" fmla="*/ 2147483647 w 21"/>
                  <a:gd name="T45" fmla="*/ 2147483647 h 43"/>
                  <a:gd name="T46" fmla="*/ 2147483647 w 21"/>
                  <a:gd name="T47" fmla="*/ 2147483647 h 43"/>
                  <a:gd name="T48" fmla="*/ 2147483647 w 21"/>
                  <a:gd name="T49" fmla="*/ 2147483647 h 43"/>
                  <a:gd name="T50" fmla="*/ 2147483647 w 21"/>
                  <a:gd name="T51" fmla="*/ 2147483647 h 43"/>
                  <a:gd name="T52" fmla="*/ 2147483647 w 21"/>
                  <a:gd name="T53" fmla="*/ 2147483647 h 43"/>
                  <a:gd name="T54" fmla="*/ 2147483647 w 21"/>
                  <a:gd name="T55" fmla="*/ 2147483647 h 43"/>
                  <a:gd name="T56" fmla="*/ 2147483647 w 21"/>
                  <a:gd name="T57" fmla="*/ 2147483647 h 43"/>
                  <a:gd name="T58" fmla="*/ 2147483647 w 21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3"/>
                  <a:gd name="T92" fmla="*/ 21 w 21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3">
                    <a:moveTo>
                      <a:pt x="21" y="9"/>
                    </a:moveTo>
                    <a:lnTo>
                      <a:pt x="21" y="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4" y="41"/>
                    </a:lnTo>
                    <a:lnTo>
                      <a:pt x="6" y="43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6" y="43"/>
                    </a:lnTo>
                    <a:lnTo>
                      <a:pt x="18" y="41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0" name="Line 1032"/>
              <p:cNvSpPr>
                <a:spLocks noChangeShapeType="1"/>
              </p:cNvSpPr>
              <p:nvPr/>
            </p:nvSpPr>
            <p:spPr bwMode="auto">
              <a:xfrm>
                <a:off x="2738438" y="16652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1" name="Freeform 1033"/>
              <p:cNvSpPr>
                <a:spLocks/>
              </p:cNvSpPr>
              <p:nvPr/>
            </p:nvSpPr>
            <p:spPr bwMode="auto">
              <a:xfrm>
                <a:off x="2735263" y="1665288"/>
                <a:ext cx="30163" cy="4763"/>
              </a:xfrm>
              <a:custGeom>
                <a:avLst/>
                <a:gdLst>
                  <a:gd name="T0" fmla="*/ 2147483647 w 96"/>
                  <a:gd name="T1" fmla="*/ 0 h 19"/>
                  <a:gd name="T2" fmla="*/ 2147483647 w 96"/>
                  <a:gd name="T3" fmla="*/ 0 h 19"/>
                  <a:gd name="T4" fmla="*/ 2147483647 w 96"/>
                  <a:gd name="T5" fmla="*/ 2147483647 h 19"/>
                  <a:gd name="T6" fmla="*/ 2147483647 w 96"/>
                  <a:gd name="T7" fmla="*/ 2147483647 h 19"/>
                  <a:gd name="T8" fmla="*/ 2147483647 w 96"/>
                  <a:gd name="T9" fmla="*/ 2147483647 h 19"/>
                  <a:gd name="T10" fmla="*/ 0 w 96"/>
                  <a:gd name="T11" fmla="*/ 2147483647 h 19"/>
                  <a:gd name="T12" fmla="*/ 0 w 96"/>
                  <a:gd name="T13" fmla="*/ 2147483647 h 19"/>
                  <a:gd name="T14" fmla="*/ 0 w 96"/>
                  <a:gd name="T15" fmla="*/ 2147483647 h 19"/>
                  <a:gd name="T16" fmla="*/ 0 w 96"/>
                  <a:gd name="T17" fmla="*/ 2147483647 h 19"/>
                  <a:gd name="T18" fmla="*/ 0 w 96"/>
                  <a:gd name="T19" fmla="*/ 2147483647 h 19"/>
                  <a:gd name="T20" fmla="*/ 2147483647 w 96"/>
                  <a:gd name="T21" fmla="*/ 2147483647 h 19"/>
                  <a:gd name="T22" fmla="*/ 2147483647 w 96"/>
                  <a:gd name="T23" fmla="*/ 2147483647 h 19"/>
                  <a:gd name="T24" fmla="*/ 2147483647 w 96"/>
                  <a:gd name="T25" fmla="*/ 2147483647 h 19"/>
                  <a:gd name="T26" fmla="*/ 2147483647 w 96"/>
                  <a:gd name="T27" fmla="*/ 2147483647 h 19"/>
                  <a:gd name="T28" fmla="*/ 2147483647 w 96"/>
                  <a:gd name="T29" fmla="*/ 2147483647 h 19"/>
                  <a:gd name="T30" fmla="*/ 2147483647 w 96"/>
                  <a:gd name="T31" fmla="*/ 2147483647 h 19"/>
                  <a:gd name="T32" fmla="*/ 2147483647 w 96"/>
                  <a:gd name="T33" fmla="*/ 2147483647 h 19"/>
                  <a:gd name="T34" fmla="*/ 2147483647 w 96"/>
                  <a:gd name="T35" fmla="*/ 2147483647 h 19"/>
                  <a:gd name="T36" fmla="*/ 2147483647 w 96"/>
                  <a:gd name="T37" fmla="*/ 2147483647 h 19"/>
                  <a:gd name="T38" fmla="*/ 2147483647 w 96"/>
                  <a:gd name="T39" fmla="*/ 2147483647 h 19"/>
                  <a:gd name="T40" fmla="*/ 2147483647 w 96"/>
                  <a:gd name="T41" fmla="*/ 2147483647 h 19"/>
                  <a:gd name="T42" fmla="*/ 2147483647 w 96"/>
                  <a:gd name="T43" fmla="*/ 2147483647 h 19"/>
                  <a:gd name="T44" fmla="*/ 2147483647 w 96"/>
                  <a:gd name="T45" fmla="*/ 2147483647 h 19"/>
                  <a:gd name="T46" fmla="*/ 2147483647 w 96"/>
                  <a:gd name="T47" fmla="*/ 2147483647 h 19"/>
                  <a:gd name="T48" fmla="*/ 2147483647 w 96"/>
                  <a:gd name="T49" fmla="*/ 2147483647 h 19"/>
                  <a:gd name="T50" fmla="*/ 2147483647 w 96"/>
                  <a:gd name="T51" fmla="*/ 2147483647 h 19"/>
                  <a:gd name="T52" fmla="*/ 2147483647 w 96"/>
                  <a:gd name="T53" fmla="*/ 2147483647 h 19"/>
                  <a:gd name="T54" fmla="*/ 2147483647 w 96"/>
                  <a:gd name="T55" fmla="*/ 0 h 19"/>
                  <a:gd name="T56" fmla="*/ 2147483647 w 96"/>
                  <a:gd name="T57" fmla="*/ 0 h 19"/>
                  <a:gd name="T58" fmla="*/ 2147483647 w 96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6"/>
                  <a:gd name="T91" fmla="*/ 0 h 19"/>
                  <a:gd name="T92" fmla="*/ 96 w 9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6" h="19">
                    <a:moveTo>
                      <a:pt x="10" y="0"/>
                    </a:moveTo>
                    <a:lnTo>
                      <a:pt x="10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84" y="19"/>
                    </a:lnTo>
                    <a:lnTo>
                      <a:pt x="90" y="19"/>
                    </a:lnTo>
                    <a:lnTo>
                      <a:pt x="93" y="17"/>
                    </a:lnTo>
                    <a:lnTo>
                      <a:pt x="96" y="17"/>
                    </a:lnTo>
                    <a:lnTo>
                      <a:pt x="96" y="14"/>
                    </a:lnTo>
                    <a:lnTo>
                      <a:pt x="96" y="11"/>
                    </a:lnTo>
                    <a:lnTo>
                      <a:pt x="96" y="8"/>
                    </a:lnTo>
                    <a:lnTo>
                      <a:pt x="96" y="5"/>
                    </a:lnTo>
                    <a:lnTo>
                      <a:pt x="93" y="2"/>
                    </a:lnTo>
                    <a:lnTo>
                      <a:pt x="90" y="2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2" name="Line 1034"/>
              <p:cNvSpPr>
                <a:spLocks noChangeShapeType="1"/>
              </p:cNvSpPr>
              <p:nvPr/>
            </p:nvSpPr>
            <p:spPr bwMode="auto">
              <a:xfrm>
                <a:off x="2765425" y="1668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3" name="Freeform 1035"/>
              <p:cNvSpPr>
                <a:spLocks/>
              </p:cNvSpPr>
              <p:nvPr/>
            </p:nvSpPr>
            <p:spPr bwMode="auto">
              <a:xfrm>
                <a:off x="2759075" y="1665288"/>
                <a:ext cx="6350" cy="14288"/>
              </a:xfrm>
              <a:custGeom>
                <a:avLst/>
                <a:gdLst>
                  <a:gd name="T0" fmla="*/ 2147483647 w 20"/>
                  <a:gd name="T1" fmla="*/ 2147483647 h 45"/>
                  <a:gd name="T2" fmla="*/ 2147483647 w 20"/>
                  <a:gd name="T3" fmla="*/ 2147483647 h 45"/>
                  <a:gd name="T4" fmla="*/ 2147483647 w 20"/>
                  <a:gd name="T5" fmla="*/ 2147483647 h 45"/>
                  <a:gd name="T6" fmla="*/ 2147483647 w 20"/>
                  <a:gd name="T7" fmla="*/ 2147483647 h 45"/>
                  <a:gd name="T8" fmla="*/ 2147483647 w 20"/>
                  <a:gd name="T9" fmla="*/ 2147483647 h 45"/>
                  <a:gd name="T10" fmla="*/ 2147483647 w 20"/>
                  <a:gd name="T11" fmla="*/ 2147483647 h 45"/>
                  <a:gd name="T12" fmla="*/ 2147483647 w 20"/>
                  <a:gd name="T13" fmla="*/ 0 h 45"/>
                  <a:gd name="T14" fmla="*/ 2147483647 w 20"/>
                  <a:gd name="T15" fmla="*/ 0 h 45"/>
                  <a:gd name="T16" fmla="*/ 2147483647 w 20"/>
                  <a:gd name="T17" fmla="*/ 0 h 45"/>
                  <a:gd name="T18" fmla="*/ 2147483647 w 20"/>
                  <a:gd name="T19" fmla="*/ 2147483647 h 45"/>
                  <a:gd name="T20" fmla="*/ 2147483647 w 20"/>
                  <a:gd name="T21" fmla="*/ 2147483647 h 45"/>
                  <a:gd name="T22" fmla="*/ 2147483647 w 20"/>
                  <a:gd name="T23" fmla="*/ 2147483647 h 45"/>
                  <a:gd name="T24" fmla="*/ 2147483647 w 20"/>
                  <a:gd name="T25" fmla="*/ 2147483647 h 45"/>
                  <a:gd name="T26" fmla="*/ 0 w 20"/>
                  <a:gd name="T27" fmla="*/ 2147483647 h 45"/>
                  <a:gd name="T28" fmla="*/ 0 w 20"/>
                  <a:gd name="T29" fmla="*/ 2147483647 h 45"/>
                  <a:gd name="T30" fmla="*/ 0 w 20"/>
                  <a:gd name="T31" fmla="*/ 2147483647 h 45"/>
                  <a:gd name="T32" fmla="*/ 2147483647 w 20"/>
                  <a:gd name="T33" fmla="*/ 2147483647 h 45"/>
                  <a:gd name="T34" fmla="*/ 2147483647 w 20"/>
                  <a:gd name="T35" fmla="*/ 2147483647 h 45"/>
                  <a:gd name="T36" fmla="*/ 2147483647 w 20"/>
                  <a:gd name="T37" fmla="*/ 2147483647 h 45"/>
                  <a:gd name="T38" fmla="*/ 2147483647 w 20"/>
                  <a:gd name="T39" fmla="*/ 2147483647 h 45"/>
                  <a:gd name="T40" fmla="*/ 2147483647 w 20"/>
                  <a:gd name="T41" fmla="*/ 2147483647 h 45"/>
                  <a:gd name="T42" fmla="*/ 2147483647 w 20"/>
                  <a:gd name="T43" fmla="*/ 2147483647 h 45"/>
                  <a:gd name="T44" fmla="*/ 2147483647 w 20"/>
                  <a:gd name="T45" fmla="*/ 2147483647 h 45"/>
                  <a:gd name="T46" fmla="*/ 2147483647 w 20"/>
                  <a:gd name="T47" fmla="*/ 2147483647 h 45"/>
                  <a:gd name="T48" fmla="*/ 2147483647 w 20"/>
                  <a:gd name="T49" fmla="*/ 2147483647 h 45"/>
                  <a:gd name="T50" fmla="*/ 2147483647 w 20"/>
                  <a:gd name="T51" fmla="*/ 2147483647 h 45"/>
                  <a:gd name="T52" fmla="*/ 2147483647 w 20"/>
                  <a:gd name="T53" fmla="*/ 2147483647 h 45"/>
                  <a:gd name="T54" fmla="*/ 2147483647 w 20"/>
                  <a:gd name="T55" fmla="*/ 2147483647 h 45"/>
                  <a:gd name="T56" fmla="*/ 2147483647 w 20"/>
                  <a:gd name="T57" fmla="*/ 2147483647 h 45"/>
                  <a:gd name="T58" fmla="*/ 2147483647 w 20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5"/>
                  <a:gd name="T92" fmla="*/ 20 w 20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5">
                    <a:moveTo>
                      <a:pt x="20" y="11"/>
                    </a:moveTo>
                    <a:lnTo>
                      <a:pt x="20" y="8"/>
                    </a:lnTo>
                    <a:lnTo>
                      <a:pt x="20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8" y="45"/>
                    </a:lnTo>
                    <a:lnTo>
                      <a:pt x="11" y="45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20" y="40"/>
                    </a:lnTo>
                    <a:lnTo>
                      <a:pt x="20" y="37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4" name="Line 1036"/>
              <p:cNvSpPr>
                <a:spLocks noChangeShapeType="1"/>
              </p:cNvSpPr>
              <p:nvPr/>
            </p:nvSpPr>
            <p:spPr bwMode="auto">
              <a:xfrm>
                <a:off x="2762250" y="16732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5" name="Freeform 1037"/>
              <p:cNvSpPr>
                <a:spLocks/>
              </p:cNvSpPr>
              <p:nvPr/>
            </p:nvSpPr>
            <p:spPr bwMode="auto">
              <a:xfrm>
                <a:off x="2759075" y="1673225"/>
                <a:ext cx="41275" cy="6350"/>
              </a:xfrm>
              <a:custGeom>
                <a:avLst/>
                <a:gdLst>
                  <a:gd name="T0" fmla="*/ 2147483647 w 132"/>
                  <a:gd name="T1" fmla="*/ 0 h 20"/>
                  <a:gd name="T2" fmla="*/ 2147483647 w 132"/>
                  <a:gd name="T3" fmla="*/ 0 h 20"/>
                  <a:gd name="T4" fmla="*/ 2147483647 w 132"/>
                  <a:gd name="T5" fmla="*/ 0 h 20"/>
                  <a:gd name="T6" fmla="*/ 2147483647 w 132"/>
                  <a:gd name="T7" fmla="*/ 2147483647 h 20"/>
                  <a:gd name="T8" fmla="*/ 2147483647 w 132"/>
                  <a:gd name="T9" fmla="*/ 2147483647 h 20"/>
                  <a:gd name="T10" fmla="*/ 2147483647 w 132"/>
                  <a:gd name="T11" fmla="*/ 2147483647 h 20"/>
                  <a:gd name="T12" fmla="*/ 0 w 132"/>
                  <a:gd name="T13" fmla="*/ 2147483647 h 20"/>
                  <a:gd name="T14" fmla="*/ 0 w 132"/>
                  <a:gd name="T15" fmla="*/ 2147483647 h 20"/>
                  <a:gd name="T16" fmla="*/ 0 w 132"/>
                  <a:gd name="T17" fmla="*/ 2147483647 h 20"/>
                  <a:gd name="T18" fmla="*/ 2147483647 w 132"/>
                  <a:gd name="T19" fmla="*/ 2147483647 h 20"/>
                  <a:gd name="T20" fmla="*/ 2147483647 w 132"/>
                  <a:gd name="T21" fmla="*/ 2147483647 h 20"/>
                  <a:gd name="T22" fmla="*/ 2147483647 w 132"/>
                  <a:gd name="T23" fmla="*/ 2147483647 h 20"/>
                  <a:gd name="T24" fmla="*/ 2147483647 w 132"/>
                  <a:gd name="T25" fmla="*/ 2147483647 h 20"/>
                  <a:gd name="T26" fmla="*/ 2147483647 w 132"/>
                  <a:gd name="T27" fmla="*/ 2147483647 h 20"/>
                  <a:gd name="T28" fmla="*/ 2147483647 w 132"/>
                  <a:gd name="T29" fmla="*/ 2147483647 h 20"/>
                  <a:gd name="T30" fmla="*/ 2147483647 w 132"/>
                  <a:gd name="T31" fmla="*/ 2147483647 h 20"/>
                  <a:gd name="T32" fmla="*/ 2147483647 w 132"/>
                  <a:gd name="T33" fmla="*/ 2147483647 h 20"/>
                  <a:gd name="T34" fmla="*/ 2147483647 w 132"/>
                  <a:gd name="T35" fmla="*/ 2147483647 h 20"/>
                  <a:gd name="T36" fmla="*/ 2147483647 w 132"/>
                  <a:gd name="T37" fmla="*/ 2147483647 h 20"/>
                  <a:gd name="T38" fmla="*/ 2147483647 w 132"/>
                  <a:gd name="T39" fmla="*/ 2147483647 h 20"/>
                  <a:gd name="T40" fmla="*/ 2147483647 w 132"/>
                  <a:gd name="T41" fmla="*/ 2147483647 h 20"/>
                  <a:gd name="T42" fmla="*/ 2147483647 w 132"/>
                  <a:gd name="T43" fmla="*/ 2147483647 h 20"/>
                  <a:gd name="T44" fmla="*/ 2147483647 w 132"/>
                  <a:gd name="T45" fmla="*/ 2147483647 h 20"/>
                  <a:gd name="T46" fmla="*/ 2147483647 w 132"/>
                  <a:gd name="T47" fmla="*/ 2147483647 h 20"/>
                  <a:gd name="T48" fmla="*/ 2147483647 w 132"/>
                  <a:gd name="T49" fmla="*/ 2147483647 h 20"/>
                  <a:gd name="T50" fmla="*/ 2147483647 w 132"/>
                  <a:gd name="T51" fmla="*/ 2147483647 h 20"/>
                  <a:gd name="T52" fmla="*/ 2147483647 w 132"/>
                  <a:gd name="T53" fmla="*/ 0 h 20"/>
                  <a:gd name="T54" fmla="*/ 2147483647 w 132"/>
                  <a:gd name="T55" fmla="*/ 0 h 20"/>
                  <a:gd name="T56" fmla="*/ 2147483647 w 132"/>
                  <a:gd name="T57" fmla="*/ 0 h 20"/>
                  <a:gd name="T58" fmla="*/ 2147483647 w 1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2"/>
                  <a:gd name="T91" fmla="*/ 0 h 20"/>
                  <a:gd name="T92" fmla="*/ 132 w 1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2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18" y="20"/>
                    </a:lnTo>
                    <a:lnTo>
                      <a:pt x="123" y="20"/>
                    </a:lnTo>
                    <a:lnTo>
                      <a:pt x="126" y="18"/>
                    </a:lnTo>
                    <a:lnTo>
                      <a:pt x="129" y="18"/>
                    </a:lnTo>
                    <a:lnTo>
                      <a:pt x="129" y="15"/>
                    </a:lnTo>
                    <a:lnTo>
                      <a:pt x="132" y="15"/>
                    </a:lnTo>
                    <a:lnTo>
                      <a:pt x="132" y="12"/>
                    </a:lnTo>
                    <a:lnTo>
                      <a:pt x="132" y="9"/>
                    </a:lnTo>
                    <a:lnTo>
                      <a:pt x="132" y="6"/>
                    </a:lnTo>
                    <a:lnTo>
                      <a:pt x="129" y="4"/>
                    </a:lnTo>
                    <a:lnTo>
                      <a:pt x="126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6" name="Line 1038"/>
              <p:cNvSpPr>
                <a:spLocks noChangeShapeType="1"/>
              </p:cNvSpPr>
              <p:nvPr/>
            </p:nvSpPr>
            <p:spPr bwMode="auto">
              <a:xfrm>
                <a:off x="2797175" y="16732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7" name="Freeform 1039"/>
              <p:cNvSpPr>
                <a:spLocks/>
              </p:cNvSpPr>
              <p:nvPr/>
            </p:nvSpPr>
            <p:spPr bwMode="auto">
              <a:xfrm>
                <a:off x="2794000" y="1673225"/>
                <a:ext cx="15875" cy="6350"/>
              </a:xfrm>
              <a:custGeom>
                <a:avLst/>
                <a:gdLst>
                  <a:gd name="T0" fmla="*/ 2147483647 w 46"/>
                  <a:gd name="T1" fmla="*/ 0 h 20"/>
                  <a:gd name="T2" fmla="*/ 2147483647 w 46"/>
                  <a:gd name="T3" fmla="*/ 0 h 20"/>
                  <a:gd name="T4" fmla="*/ 2147483647 w 46"/>
                  <a:gd name="T5" fmla="*/ 0 h 20"/>
                  <a:gd name="T6" fmla="*/ 2147483647 w 46"/>
                  <a:gd name="T7" fmla="*/ 2147483647 h 20"/>
                  <a:gd name="T8" fmla="*/ 2147483647 w 46"/>
                  <a:gd name="T9" fmla="*/ 2147483647 h 20"/>
                  <a:gd name="T10" fmla="*/ 0 w 46"/>
                  <a:gd name="T11" fmla="*/ 2147483647 h 20"/>
                  <a:gd name="T12" fmla="*/ 0 w 46"/>
                  <a:gd name="T13" fmla="*/ 2147483647 h 20"/>
                  <a:gd name="T14" fmla="*/ 0 w 46"/>
                  <a:gd name="T15" fmla="*/ 2147483647 h 20"/>
                  <a:gd name="T16" fmla="*/ 0 w 46"/>
                  <a:gd name="T17" fmla="*/ 2147483647 h 20"/>
                  <a:gd name="T18" fmla="*/ 0 w 46"/>
                  <a:gd name="T19" fmla="*/ 2147483647 h 20"/>
                  <a:gd name="T20" fmla="*/ 2147483647 w 46"/>
                  <a:gd name="T21" fmla="*/ 2147483647 h 20"/>
                  <a:gd name="T22" fmla="*/ 2147483647 w 46"/>
                  <a:gd name="T23" fmla="*/ 2147483647 h 20"/>
                  <a:gd name="T24" fmla="*/ 2147483647 w 46"/>
                  <a:gd name="T25" fmla="*/ 2147483647 h 20"/>
                  <a:gd name="T26" fmla="*/ 2147483647 w 46"/>
                  <a:gd name="T27" fmla="*/ 2147483647 h 20"/>
                  <a:gd name="T28" fmla="*/ 2147483647 w 46"/>
                  <a:gd name="T29" fmla="*/ 2147483647 h 20"/>
                  <a:gd name="T30" fmla="*/ 2147483647 w 46"/>
                  <a:gd name="T31" fmla="*/ 2147483647 h 20"/>
                  <a:gd name="T32" fmla="*/ 2147483647 w 46"/>
                  <a:gd name="T33" fmla="*/ 2147483647 h 20"/>
                  <a:gd name="T34" fmla="*/ 2147483647 w 46"/>
                  <a:gd name="T35" fmla="*/ 2147483647 h 20"/>
                  <a:gd name="T36" fmla="*/ 2147483647 w 46"/>
                  <a:gd name="T37" fmla="*/ 2147483647 h 20"/>
                  <a:gd name="T38" fmla="*/ 2147483647 w 46"/>
                  <a:gd name="T39" fmla="*/ 2147483647 h 20"/>
                  <a:gd name="T40" fmla="*/ 2147483647 w 46"/>
                  <a:gd name="T41" fmla="*/ 2147483647 h 20"/>
                  <a:gd name="T42" fmla="*/ 2147483647 w 46"/>
                  <a:gd name="T43" fmla="*/ 2147483647 h 20"/>
                  <a:gd name="T44" fmla="*/ 2147483647 w 46"/>
                  <a:gd name="T45" fmla="*/ 2147483647 h 20"/>
                  <a:gd name="T46" fmla="*/ 2147483647 w 46"/>
                  <a:gd name="T47" fmla="*/ 2147483647 h 20"/>
                  <a:gd name="T48" fmla="*/ 2147483647 w 46"/>
                  <a:gd name="T49" fmla="*/ 2147483647 h 20"/>
                  <a:gd name="T50" fmla="*/ 2147483647 w 46"/>
                  <a:gd name="T51" fmla="*/ 2147483647 h 20"/>
                  <a:gd name="T52" fmla="*/ 2147483647 w 46"/>
                  <a:gd name="T53" fmla="*/ 0 h 20"/>
                  <a:gd name="T54" fmla="*/ 2147483647 w 46"/>
                  <a:gd name="T55" fmla="*/ 0 h 20"/>
                  <a:gd name="T56" fmla="*/ 2147483647 w 46"/>
                  <a:gd name="T57" fmla="*/ 0 h 20"/>
                  <a:gd name="T58" fmla="*/ 2147483647 w 4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0"/>
                  <a:gd name="T92" fmla="*/ 46 w 4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32" y="20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3" y="15"/>
                    </a:lnTo>
                    <a:lnTo>
                      <a:pt x="46" y="12"/>
                    </a:lnTo>
                    <a:lnTo>
                      <a:pt x="46" y="9"/>
                    </a:lnTo>
                    <a:lnTo>
                      <a:pt x="46" y="6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8" name="Line 1040"/>
              <p:cNvSpPr>
                <a:spLocks noChangeShapeType="1"/>
              </p:cNvSpPr>
              <p:nvPr/>
            </p:nvSpPr>
            <p:spPr bwMode="auto">
              <a:xfrm>
                <a:off x="2809875" y="16748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9" name="Freeform 1041"/>
              <p:cNvSpPr>
                <a:spLocks/>
              </p:cNvSpPr>
              <p:nvPr/>
            </p:nvSpPr>
            <p:spPr bwMode="auto">
              <a:xfrm>
                <a:off x="2803525" y="1673225"/>
                <a:ext cx="6350" cy="12700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2147483647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2147483647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9"/>
                    </a:moveTo>
                    <a:lnTo>
                      <a:pt x="20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7" y="41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0" name="Line 1042"/>
              <p:cNvSpPr>
                <a:spLocks noChangeShapeType="1"/>
              </p:cNvSpPr>
              <p:nvPr/>
            </p:nvSpPr>
            <p:spPr bwMode="auto">
              <a:xfrm>
                <a:off x="2805113" y="16795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1" name="Freeform 1043"/>
              <p:cNvSpPr>
                <a:spLocks/>
              </p:cNvSpPr>
              <p:nvPr/>
            </p:nvSpPr>
            <p:spPr bwMode="auto">
              <a:xfrm>
                <a:off x="2803525" y="1679575"/>
                <a:ext cx="25400" cy="6350"/>
              </a:xfrm>
              <a:custGeom>
                <a:avLst/>
                <a:gdLst>
                  <a:gd name="T0" fmla="*/ 2147483647 w 83"/>
                  <a:gd name="T1" fmla="*/ 0 h 20"/>
                  <a:gd name="T2" fmla="*/ 2147483647 w 83"/>
                  <a:gd name="T3" fmla="*/ 0 h 20"/>
                  <a:gd name="T4" fmla="*/ 2147483647 w 83"/>
                  <a:gd name="T5" fmla="*/ 2147483647 h 20"/>
                  <a:gd name="T6" fmla="*/ 2147483647 w 83"/>
                  <a:gd name="T7" fmla="*/ 2147483647 h 20"/>
                  <a:gd name="T8" fmla="*/ 2147483647 w 83"/>
                  <a:gd name="T9" fmla="*/ 2147483647 h 20"/>
                  <a:gd name="T10" fmla="*/ 0 w 83"/>
                  <a:gd name="T11" fmla="*/ 2147483647 h 20"/>
                  <a:gd name="T12" fmla="*/ 0 w 83"/>
                  <a:gd name="T13" fmla="*/ 2147483647 h 20"/>
                  <a:gd name="T14" fmla="*/ 0 w 83"/>
                  <a:gd name="T15" fmla="*/ 2147483647 h 20"/>
                  <a:gd name="T16" fmla="*/ 0 w 83"/>
                  <a:gd name="T17" fmla="*/ 2147483647 h 20"/>
                  <a:gd name="T18" fmla="*/ 0 w 83"/>
                  <a:gd name="T19" fmla="*/ 2147483647 h 20"/>
                  <a:gd name="T20" fmla="*/ 2147483647 w 83"/>
                  <a:gd name="T21" fmla="*/ 2147483647 h 20"/>
                  <a:gd name="T22" fmla="*/ 2147483647 w 83"/>
                  <a:gd name="T23" fmla="*/ 2147483647 h 20"/>
                  <a:gd name="T24" fmla="*/ 2147483647 w 83"/>
                  <a:gd name="T25" fmla="*/ 2147483647 h 20"/>
                  <a:gd name="T26" fmla="*/ 2147483647 w 83"/>
                  <a:gd name="T27" fmla="*/ 2147483647 h 20"/>
                  <a:gd name="T28" fmla="*/ 2147483647 w 83"/>
                  <a:gd name="T29" fmla="*/ 2147483647 h 20"/>
                  <a:gd name="T30" fmla="*/ 2147483647 w 83"/>
                  <a:gd name="T31" fmla="*/ 2147483647 h 20"/>
                  <a:gd name="T32" fmla="*/ 2147483647 w 83"/>
                  <a:gd name="T33" fmla="*/ 2147483647 h 20"/>
                  <a:gd name="T34" fmla="*/ 2147483647 w 83"/>
                  <a:gd name="T35" fmla="*/ 2147483647 h 20"/>
                  <a:gd name="T36" fmla="*/ 2147483647 w 83"/>
                  <a:gd name="T37" fmla="*/ 2147483647 h 20"/>
                  <a:gd name="T38" fmla="*/ 2147483647 w 83"/>
                  <a:gd name="T39" fmla="*/ 2147483647 h 20"/>
                  <a:gd name="T40" fmla="*/ 2147483647 w 83"/>
                  <a:gd name="T41" fmla="*/ 2147483647 h 20"/>
                  <a:gd name="T42" fmla="*/ 2147483647 w 83"/>
                  <a:gd name="T43" fmla="*/ 2147483647 h 20"/>
                  <a:gd name="T44" fmla="*/ 2147483647 w 83"/>
                  <a:gd name="T45" fmla="*/ 2147483647 h 20"/>
                  <a:gd name="T46" fmla="*/ 2147483647 w 83"/>
                  <a:gd name="T47" fmla="*/ 2147483647 h 20"/>
                  <a:gd name="T48" fmla="*/ 2147483647 w 83"/>
                  <a:gd name="T49" fmla="*/ 2147483647 h 20"/>
                  <a:gd name="T50" fmla="*/ 2147483647 w 83"/>
                  <a:gd name="T51" fmla="*/ 2147483647 h 20"/>
                  <a:gd name="T52" fmla="*/ 2147483647 w 83"/>
                  <a:gd name="T53" fmla="*/ 2147483647 h 20"/>
                  <a:gd name="T54" fmla="*/ 2147483647 w 83"/>
                  <a:gd name="T55" fmla="*/ 0 h 20"/>
                  <a:gd name="T56" fmla="*/ 2147483647 w 83"/>
                  <a:gd name="T57" fmla="*/ 0 h 20"/>
                  <a:gd name="T58" fmla="*/ 2147483647 w 8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3"/>
                  <a:gd name="T91" fmla="*/ 0 h 20"/>
                  <a:gd name="T92" fmla="*/ 83 w 8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3" h="20">
                    <a:moveTo>
                      <a:pt x="8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68" y="20"/>
                    </a:lnTo>
                    <a:lnTo>
                      <a:pt x="74" y="20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3" y="14"/>
                    </a:lnTo>
                    <a:lnTo>
                      <a:pt x="83" y="12"/>
                    </a:lnTo>
                    <a:lnTo>
                      <a:pt x="83" y="9"/>
                    </a:lnTo>
                    <a:lnTo>
                      <a:pt x="83" y="6"/>
                    </a:lnTo>
                    <a:lnTo>
                      <a:pt x="80" y="6"/>
                    </a:lnTo>
                    <a:lnTo>
                      <a:pt x="80" y="3"/>
                    </a:lnTo>
                    <a:lnTo>
                      <a:pt x="78" y="3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2" name="Line 1044"/>
              <p:cNvSpPr>
                <a:spLocks noChangeShapeType="1"/>
              </p:cNvSpPr>
              <p:nvPr/>
            </p:nvSpPr>
            <p:spPr bwMode="auto">
              <a:xfrm>
                <a:off x="2828925" y="16843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3" name="Freeform 1045"/>
              <p:cNvSpPr>
                <a:spLocks/>
              </p:cNvSpPr>
              <p:nvPr/>
            </p:nvSpPr>
            <p:spPr bwMode="auto">
              <a:xfrm>
                <a:off x="2822575" y="1679575"/>
                <a:ext cx="6350" cy="15875"/>
              </a:xfrm>
              <a:custGeom>
                <a:avLst/>
                <a:gdLst>
                  <a:gd name="T0" fmla="*/ 2147483647 w 19"/>
                  <a:gd name="T1" fmla="*/ 2147483647 h 47"/>
                  <a:gd name="T2" fmla="*/ 2147483647 w 19"/>
                  <a:gd name="T3" fmla="*/ 2147483647 h 47"/>
                  <a:gd name="T4" fmla="*/ 2147483647 w 19"/>
                  <a:gd name="T5" fmla="*/ 2147483647 h 47"/>
                  <a:gd name="T6" fmla="*/ 2147483647 w 19"/>
                  <a:gd name="T7" fmla="*/ 2147483647 h 47"/>
                  <a:gd name="T8" fmla="*/ 2147483647 w 19"/>
                  <a:gd name="T9" fmla="*/ 2147483647 h 47"/>
                  <a:gd name="T10" fmla="*/ 2147483647 w 19"/>
                  <a:gd name="T11" fmla="*/ 2147483647 h 47"/>
                  <a:gd name="T12" fmla="*/ 2147483647 w 19"/>
                  <a:gd name="T13" fmla="*/ 0 h 47"/>
                  <a:gd name="T14" fmla="*/ 2147483647 w 19"/>
                  <a:gd name="T15" fmla="*/ 0 h 47"/>
                  <a:gd name="T16" fmla="*/ 2147483647 w 19"/>
                  <a:gd name="T17" fmla="*/ 0 h 47"/>
                  <a:gd name="T18" fmla="*/ 2147483647 w 19"/>
                  <a:gd name="T19" fmla="*/ 2147483647 h 47"/>
                  <a:gd name="T20" fmla="*/ 2147483647 w 19"/>
                  <a:gd name="T21" fmla="*/ 2147483647 h 47"/>
                  <a:gd name="T22" fmla="*/ 2147483647 w 19"/>
                  <a:gd name="T23" fmla="*/ 2147483647 h 47"/>
                  <a:gd name="T24" fmla="*/ 0 w 19"/>
                  <a:gd name="T25" fmla="*/ 2147483647 h 47"/>
                  <a:gd name="T26" fmla="*/ 0 w 19"/>
                  <a:gd name="T27" fmla="*/ 2147483647 h 47"/>
                  <a:gd name="T28" fmla="*/ 0 w 19"/>
                  <a:gd name="T29" fmla="*/ 2147483647 h 47"/>
                  <a:gd name="T30" fmla="*/ 0 w 19"/>
                  <a:gd name="T31" fmla="*/ 2147483647 h 47"/>
                  <a:gd name="T32" fmla="*/ 0 w 19"/>
                  <a:gd name="T33" fmla="*/ 2147483647 h 47"/>
                  <a:gd name="T34" fmla="*/ 2147483647 w 19"/>
                  <a:gd name="T35" fmla="*/ 2147483647 h 47"/>
                  <a:gd name="T36" fmla="*/ 2147483647 w 19"/>
                  <a:gd name="T37" fmla="*/ 2147483647 h 47"/>
                  <a:gd name="T38" fmla="*/ 2147483647 w 19"/>
                  <a:gd name="T39" fmla="*/ 2147483647 h 47"/>
                  <a:gd name="T40" fmla="*/ 2147483647 w 19"/>
                  <a:gd name="T41" fmla="*/ 2147483647 h 47"/>
                  <a:gd name="T42" fmla="*/ 2147483647 w 19"/>
                  <a:gd name="T43" fmla="*/ 2147483647 h 47"/>
                  <a:gd name="T44" fmla="*/ 2147483647 w 19"/>
                  <a:gd name="T45" fmla="*/ 2147483647 h 47"/>
                  <a:gd name="T46" fmla="*/ 2147483647 w 19"/>
                  <a:gd name="T47" fmla="*/ 2147483647 h 47"/>
                  <a:gd name="T48" fmla="*/ 2147483647 w 19"/>
                  <a:gd name="T49" fmla="*/ 2147483647 h 47"/>
                  <a:gd name="T50" fmla="*/ 2147483647 w 19"/>
                  <a:gd name="T51" fmla="*/ 2147483647 h 47"/>
                  <a:gd name="T52" fmla="*/ 2147483647 w 19"/>
                  <a:gd name="T53" fmla="*/ 2147483647 h 47"/>
                  <a:gd name="T54" fmla="*/ 2147483647 w 19"/>
                  <a:gd name="T55" fmla="*/ 2147483647 h 47"/>
                  <a:gd name="T56" fmla="*/ 2147483647 w 19"/>
                  <a:gd name="T57" fmla="*/ 2147483647 h 47"/>
                  <a:gd name="T58" fmla="*/ 2147483647 w 19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7"/>
                  <a:gd name="T92" fmla="*/ 19 w 19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7">
                    <a:moveTo>
                      <a:pt x="19" y="12"/>
                    </a:moveTo>
                    <a:lnTo>
                      <a:pt x="19" y="9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9" y="41"/>
                    </a:lnTo>
                    <a:lnTo>
                      <a:pt x="19" y="37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4" name="Line 1046"/>
              <p:cNvSpPr>
                <a:spLocks noChangeShapeType="1"/>
              </p:cNvSpPr>
              <p:nvPr/>
            </p:nvSpPr>
            <p:spPr bwMode="auto">
              <a:xfrm>
                <a:off x="2825750" y="1687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5" name="Freeform 1047"/>
              <p:cNvSpPr>
                <a:spLocks/>
              </p:cNvSpPr>
              <p:nvPr/>
            </p:nvSpPr>
            <p:spPr bwMode="auto">
              <a:xfrm>
                <a:off x="2822575" y="1687513"/>
                <a:ext cx="31750" cy="7938"/>
              </a:xfrm>
              <a:custGeom>
                <a:avLst/>
                <a:gdLst>
                  <a:gd name="T0" fmla="*/ 2147483647 w 97"/>
                  <a:gd name="T1" fmla="*/ 0 h 21"/>
                  <a:gd name="T2" fmla="*/ 2147483647 w 97"/>
                  <a:gd name="T3" fmla="*/ 0 h 21"/>
                  <a:gd name="T4" fmla="*/ 2147483647 w 97"/>
                  <a:gd name="T5" fmla="*/ 0 h 21"/>
                  <a:gd name="T6" fmla="*/ 2147483647 w 97"/>
                  <a:gd name="T7" fmla="*/ 2147483647 h 21"/>
                  <a:gd name="T8" fmla="*/ 2147483647 w 97"/>
                  <a:gd name="T9" fmla="*/ 2147483647 h 21"/>
                  <a:gd name="T10" fmla="*/ 0 w 97"/>
                  <a:gd name="T11" fmla="*/ 2147483647 h 21"/>
                  <a:gd name="T12" fmla="*/ 0 w 97"/>
                  <a:gd name="T13" fmla="*/ 2147483647 h 21"/>
                  <a:gd name="T14" fmla="*/ 0 w 97"/>
                  <a:gd name="T15" fmla="*/ 2147483647 h 21"/>
                  <a:gd name="T16" fmla="*/ 0 w 97"/>
                  <a:gd name="T17" fmla="*/ 2147483647 h 21"/>
                  <a:gd name="T18" fmla="*/ 0 w 97"/>
                  <a:gd name="T19" fmla="*/ 2147483647 h 21"/>
                  <a:gd name="T20" fmla="*/ 2147483647 w 97"/>
                  <a:gd name="T21" fmla="*/ 2147483647 h 21"/>
                  <a:gd name="T22" fmla="*/ 2147483647 w 97"/>
                  <a:gd name="T23" fmla="*/ 2147483647 h 21"/>
                  <a:gd name="T24" fmla="*/ 2147483647 w 97"/>
                  <a:gd name="T25" fmla="*/ 2147483647 h 21"/>
                  <a:gd name="T26" fmla="*/ 2147483647 w 97"/>
                  <a:gd name="T27" fmla="*/ 2147483647 h 21"/>
                  <a:gd name="T28" fmla="*/ 2147483647 w 97"/>
                  <a:gd name="T29" fmla="*/ 2147483647 h 21"/>
                  <a:gd name="T30" fmla="*/ 2147483647 w 97"/>
                  <a:gd name="T31" fmla="*/ 2147483647 h 21"/>
                  <a:gd name="T32" fmla="*/ 2147483647 w 97"/>
                  <a:gd name="T33" fmla="*/ 2147483647 h 21"/>
                  <a:gd name="T34" fmla="*/ 2147483647 w 97"/>
                  <a:gd name="T35" fmla="*/ 2147483647 h 21"/>
                  <a:gd name="T36" fmla="*/ 2147483647 w 97"/>
                  <a:gd name="T37" fmla="*/ 2147483647 h 21"/>
                  <a:gd name="T38" fmla="*/ 2147483647 w 97"/>
                  <a:gd name="T39" fmla="*/ 2147483647 h 21"/>
                  <a:gd name="T40" fmla="*/ 2147483647 w 97"/>
                  <a:gd name="T41" fmla="*/ 2147483647 h 21"/>
                  <a:gd name="T42" fmla="*/ 2147483647 w 97"/>
                  <a:gd name="T43" fmla="*/ 2147483647 h 21"/>
                  <a:gd name="T44" fmla="*/ 2147483647 w 97"/>
                  <a:gd name="T45" fmla="*/ 2147483647 h 21"/>
                  <a:gd name="T46" fmla="*/ 2147483647 w 97"/>
                  <a:gd name="T47" fmla="*/ 2147483647 h 21"/>
                  <a:gd name="T48" fmla="*/ 2147483647 w 97"/>
                  <a:gd name="T49" fmla="*/ 2147483647 h 21"/>
                  <a:gd name="T50" fmla="*/ 2147483647 w 97"/>
                  <a:gd name="T51" fmla="*/ 2147483647 h 21"/>
                  <a:gd name="T52" fmla="*/ 2147483647 w 97"/>
                  <a:gd name="T53" fmla="*/ 0 h 21"/>
                  <a:gd name="T54" fmla="*/ 2147483647 w 97"/>
                  <a:gd name="T55" fmla="*/ 0 h 21"/>
                  <a:gd name="T56" fmla="*/ 2147483647 w 97"/>
                  <a:gd name="T57" fmla="*/ 0 h 21"/>
                  <a:gd name="T58" fmla="*/ 2147483647 w 9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21"/>
                  <a:gd name="T92" fmla="*/ 97 w 9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21">
                    <a:moveTo>
                      <a:pt x="8" y="0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8" y="21"/>
                    </a:lnTo>
                    <a:lnTo>
                      <a:pt x="86" y="21"/>
                    </a:lnTo>
                    <a:lnTo>
                      <a:pt x="88" y="21"/>
                    </a:lnTo>
                    <a:lnTo>
                      <a:pt x="91" y="17"/>
                    </a:lnTo>
                    <a:lnTo>
                      <a:pt x="94" y="17"/>
                    </a:lnTo>
                    <a:lnTo>
                      <a:pt x="94" y="15"/>
                    </a:lnTo>
                    <a:lnTo>
                      <a:pt x="97" y="15"/>
                    </a:lnTo>
                    <a:lnTo>
                      <a:pt x="97" y="11"/>
                    </a:lnTo>
                    <a:lnTo>
                      <a:pt x="97" y="9"/>
                    </a:lnTo>
                    <a:lnTo>
                      <a:pt x="97" y="6"/>
                    </a:lnTo>
                    <a:lnTo>
                      <a:pt x="94" y="3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6" name="Line 1048"/>
              <p:cNvSpPr>
                <a:spLocks noChangeShapeType="1"/>
              </p:cNvSpPr>
              <p:nvPr/>
            </p:nvSpPr>
            <p:spPr bwMode="auto">
              <a:xfrm>
                <a:off x="2851150" y="1687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7" name="Freeform 1049"/>
              <p:cNvSpPr>
                <a:spLocks/>
              </p:cNvSpPr>
              <p:nvPr/>
            </p:nvSpPr>
            <p:spPr bwMode="auto">
              <a:xfrm>
                <a:off x="2847975" y="1687513"/>
                <a:ext cx="22225" cy="7938"/>
              </a:xfrm>
              <a:custGeom>
                <a:avLst/>
                <a:gdLst>
                  <a:gd name="T0" fmla="*/ 2147483647 w 68"/>
                  <a:gd name="T1" fmla="*/ 0 h 21"/>
                  <a:gd name="T2" fmla="*/ 2147483647 w 68"/>
                  <a:gd name="T3" fmla="*/ 0 h 21"/>
                  <a:gd name="T4" fmla="*/ 2147483647 w 68"/>
                  <a:gd name="T5" fmla="*/ 0 h 21"/>
                  <a:gd name="T6" fmla="*/ 2147483647 w 68"/>
                  <a:gd name="T7" fmla="*/ 2147483647 h 21"/>
                  <a:gd name="T8" fmla="*/ 2147483647 w 68"/>
                  <a:gd name="T9" fmla="*/ 2147483647 h 21"/>
                  <a:gd name="T10" fmla="*/ 0 w 68"/>
                  <a:gd name="T11" fmla="*/ 2147483647 h 21"/>
                  <a:gd name="T12" fmla="*/ 0 w 68"/>
                  <a:gd name="T13" fmla="*/ 2147483647 h 21"/>
                  <a:gd name="T14" fmla="*/ 0 w 68"/>
                  <a:gd name="T15" fmla="*/ 2147483647 h 21"/>
                  <a:gd name="T16" fmla="*/ 0 w 68"/>
                  <a:gd name="T17" fmla="*/ 2147483647 h 21"/>
                  <a:gd name="T18" fmla="*/ 0 w 68"/>
                  <a:gd name="T19" fmla="*/ 2147483647 h 21"/>
                  <a:gd name="T20" fmla="*/ 2147483647 w 68"/>
                  <a:gd name="T21" fmla="*/ 2147483647 h 21"/>
                  <a:gd name="T22" fmla="*/ 2147483647 w 68"/>
                  <a:gd name="T23" fmla="*/ 2147483647 h 21"/>
                  <a:gd name="T24" fmla="*/ 2147483647 w 68"/>
                  <a:gd name="T25" fmla="*/ 2147483647 h 21"/>
                  <a:gd name="T26" fmla="*/ 2147483647 w 68"/>
                  <a:gd name="T27" fmla="*/ 2147483647 h 21"/>
                  <a:gd name="T28" fmla="*/ 2147483647 w 68"/>
                  <a:gd name="T29" fmla="*/ 2147483647 h 21"/>
                  <a:gd name="T30" fmla="*/ 2147483647 w 68"/>
                  <a:gd name="T31" fmla="*/ 2147483647 h 21"/>
                  <a:gd name="T32" fmla="*/ 2147483647 w 68"/>
                  <a:gd name="T33" fmla="*/ 2147483647 h 21"/>
                  <a:gd name="T34" fmla="*/ 2147483647 w 68"/>
                  <a:gd name="T35" fmla="*/ 2147483647 h 21"/>
                  <a:gd name="T36" fmla="*/ 2147483647 w 68"/>
                  <a:gd name="T37" fmla="*/ 2147483647 h 21"/>
                  <a:gd name="T38" fmla="*/ 2147483647 w 68"/>
                  <a:gd name="T39" fmla="*/ 2147483647 h 21"/>
                  <a:gd name="T40" fmla="*/ 2147483647 w 68"/>
                  <a:gd name="T41" fmla="*/ 2147483647 h 21"/>
                  <a:gd name="T42" fmla="*/ 2147483647 w 68"/>
                  <a:gd name="T43" fmla="*/ 2147483647 h 21"/>
                  <a:gd name="T44" fmla="*/ 2147483647 w 68"/>
                  <a:gd name="T45" fmla="*/ 2147483647 h 21"/>
                  <a:gd name="T46" fmla="*/ 2147483647 w 68"/>
                  <a:gd name="T47" fmla="*/ 2147483647 h 21"/>
                  <a:gd name="T48" fmla="*/ 2147483647 w 68"/>
                  <a:gd name="T49" fmla="*/ 2147483647 h 21"/>
                  <a:gd name="T50" fmla="*/ 2147483647 w 68"/>
                  <a:gd name="T51" fmla="*/ 2147483647 h 21"/>
                  <a:gd name="T52" fmla="*/ 2147483647 w 68"/>
                  <a:gd name="T53" fmla="*/ 0 h 21"/>
                  <a:gd name="T54" fmla="*/ 2147483647 w 68"/>
                  <a:gd name="T55" fmla="*/ 0 h 21"/>
                  <a:gd name="T56" fmla="*/ 2147483647 w 68"/>
                  <a:gd name="T57" fmla="*/ 0 h 21"/>
                  <a:gd name="T58" fmla="*/ 2147483647 w 6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1"/>
                  <a:gd name="T92" fmla="*/ 68 w 6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1">
                    <a:moveTo>
                      <a:pt x="8" y="0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8" y="21"/>
                    </a:lnTo>
                    <a:lnTo>
                      <a:pt x="54" y="21"/>
                    </a:lnTo>
                    <a:lnTo>
                      <a:pt x="60" y="21"/>
                    </a:lnTo>
                    <a:lnTo>
                      <a:pt x="62" y="17"/>
                    </a:lnTo>
                    <a:lnTo>
                      <a:pt x="66" y="15"/>
                    </a:lnTo>
                    <a:lnTo>
                      <a:pt x="68" y="11"/>
                    </a:lnTo>
                    <a:lnTo>
                      <a:pt x="68" y="9"/>
                    </a:lnTo>
                    <a:lnTo>
                      <a:pt x="66" y="6"/>
                    </a:lnTo>
                    <a:lnTo>
                      <a:pt x="66" y="3"/>
                    </a:lnTo>
                    <a:lnTo>
                      <a:pt x="62" y="3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8" name="Line 1050"/>
              <p:cNvSpPr>
                <a:spLocks noChangeShapeType="1"/>
              </p:cNvSpPr>
              <p:nvPr/>
            </p:nvSpPr>
            <p:spPr bwMode="auto">
              <a:xfrm>
                <a:off x="2870200" y="1690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9" name="Freeform 1051"/>
              <p:cNvSpPr>
                <a:spLocks/>
              </p:cNvSpPr>
              <p:nvPr/>
            </p:nvSpPr>
            <p:spPr bwMode="auto">
              <a:xfrm>
                <a:off x="2863850" y="1687513"/>
                <a:ext cx="6350" cy="14288"/>
              </a:xfrm>
              <a:custGeom>
                <a:avLst/>
                <a:gdLst>
                  <a:gd name="T0" fmla="*/ 2147483647 w 20"/>
                  <a:gd name="T1" fmla="*/ 2147483647 h 44"/>
                  <a:gd name="T2" fmla="*/ 2147483647 w 20"/>
                  <a:gd name="T3" fmla="*/ 2147483647 h 44"/>
                  <a:gd name="T4" fmla="*/ 2147483647 w 20"/>
                  <a:gd name="T5" fmla="*/ 2147483647 h 44"/>
                  <a:gd name="T6" fmla="*/ 2147483647 w 20"/>
                  <a:gd name="T7" fmla="*/ 2147483647 h 44"/>
                  <a:gd name="T8" fmla="*/ 2147483647 w 20"/>
                  <a:gd name="T9" fmla="*/ 2147483647 h 44"/>
                  <a:gd name="T10" fmla="*/ 2147483647 w 20"/>
                  <a:gd name="T11" fmla="*/ 0 h 44"/>
                  <a:gd name="T12" fmla="*/ 2147483647 w 20"/>
                  <a:gd name="T13" fmla="*/ 0 h 44"/>
                  <a:gd name="T14" fmla="*/ 2147483647 w 20"/>
                  <a:gd name="T15" fmla="*/ 0 h 44"/>
                  <a:gd name="T16" fmla="*/ 2147483647 w 20"/>
                  <a:gd name="T17" fmla="*/ 0 h 44"/>
                  <a:gd name="T18" fmla="*/ 2147483647 w 20"/>
                  <a:gd name="T19" fmla="*/ 0 h 44"/>
                  <a:gd name="T20" fmla="*/ 2147483647 w 20"/>
                  <a:gd name="T21" fmla="*/ 2147483647 h 44"/>
                  <a:gd name="T22" fmla="*/ 0 w 20"/>
                  <a:gd name="T23" fmla="*/ 2147483647 h 44"/>
                  <a:gd name="T24" fmla="*/ 0 w 20"/>
                  <a:gd name="T25" fmla="*/ 2147483647 h 44"/>
                  <a:gd name="T26" fmla="*/ 0 w 20"/>
                  <a:gd name="T27" fmla="*/ 2147483647 h 44"/>
                  <a:gd name="T28" fmla="*/ 0 w 20"/>
                  <a:gd name="T29" fmla="*/ 2147483647 h 44"/>
                  <a:gd name="T30" fmla="*/ 0 w 20"/>
                  <a:gd name="T31" fmla="*/ 2147483647 h 44"/>
                  <a:gd name="T32" fmla="*/ 0 w 20"/>
                  <a:gd name="T33" fmla="*/ 2147483647 h 44"/>
                  <a:gd name="T34" fmla="*/ 0 w 20"/>
                  <a:gd name="T35" fmla="*/ 2147483647 h 44"/>
                  <a:gd name="T36" fmla="*/ 2147483647 w 20"/>
                  <a:gd name="T37" fmla="*/ 2147483647 h 44"/>
                  <a:gd name="T38" fmla="*/ 2147483647 w 20"/>
                  <a:gd name="T39" fmla="*/ 2147483647 h 44"/>
                  <a:gd name="T40" fmla="*/ 2147483647 w 20"/>
                  <a:gd name="T41" fmla="*/ 2147483647 h 44"/>
                  <a:gd name="T42" fmla="*/ 2147483647 w 20"/>
                  <a:gd name="T43" fmla="*/ 2147483647 h 44"/>
                  <a:gd name="T44" fmla="*/ 2147483647 w 20"/>
                  <a:gd name="T45" fmla="*/ 2147483647 h 44"/>
                  <a:gd name="T46" fmla="*/ 2147483647 w 20"/>
                  <a:gd name="T47" fmla="*/ 2147483647 h 44"/>
                  <a:gd name="T48" fmla="*/ 2147483647 w 20"/>
                  <a:gd name="T49" fmla="*/ 2147483647 h 44"/>
                  <a:gd name="T50" fmla="*/ 2147483647 w 20"/>
                  <a:gd name="T51" fmla="*/ 2147483647 h 44"/>
                  <a:gd name="T52" fmla="*/ 2147483647 w 20"/>
                  <a:gd name="T53" fmla="*/ 2147483647 h 44"/>
                  <a:gd name="T54" fmla="*/ 2147483647 w 20"/>
                  <a:gd name="T55" fmla="*/ 2147483647 h 44"/>
                  <a:gd name="T56" fmla="*/ 2147483647 w 20"/>
                  <a:gd name="T57" fmla="*/ 2147483647 h 44"/>
                  <a:gd name="T58" fmla="*/ 2147483647 w 20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4"/>
                  <a:gd name="T92" fmla="*/ 20 w 20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4">
                    <a:moveTo>
                      <a:pt x="20" y="9"/>
                    </a:moveTo>
                    <a:lnTo>
                      <a:pt x="20" y="9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3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0" name="Line 1052"/>
              <p:cNvSpPr>
                <a:spLocks noChangeShapeType="1"/>
              </p:cNvSpPr>
              <p:nvPr/>
            </p:nvSpPr>
            <p:spPr bwMode="auto">
              <a:xfrm>
                <a:off x="2865438" y="16954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1" name="Freeform 1053"/>
              <p:cNvSpPr>
                <a:spLocks/>
              </p:cNvSpPr>
              <p:nvPr/>
            </p:nvSpPr>
            <p:spPr bwMode="auto">
              <a:xfrm>
                <a:off x="2863850" y="1695450"/>
                <a:ext cx="30163" cy="6350"/>
              </a:xfrm>
              <a:custGeom>
                <a:avLst/>
                <a:gdLst>
                  <a:gd name="T0" fmla="*/ 2147483647 w 98"/>
                  <a:gd name="T1" fmla="*/ 0 h 21"/>
                  <a:gd name="T2" fmla="*/ 2147483647 w 98"/>
                  <a:gd name="T3" fmla="*/ 0 h 21"/>
                  <a:gd name="T4" fmla="*/ 2147483647 w 98"/>
                  <a:gd name="T5" fmla="*/ 2147483647 h 21"/>
                  <a:gd name="T6" fmla="*/ 2147483647 w 98"/>
                  <a:gd name="T7" fmla="*/ 2147483647 h 21"/>
                  <a:gd name="T8" fmla="*/ 0 w 98"/>
                  <a:gd name="T9" fmla="*/ 2147483647 h 21"/>
                  <a:gd name="T10" fmla="*/ 0 w 98"/>
                  <a:gd name="T11" fmla="*/ 2147483647 h 21"/>
                  <a:gd name="T12" fmla="*/ 0 w 98"/>
                  <a:gd name="T13" fmla="*/ 2147483647 h 21"/>
                  <a:gd name="T14" fmla="*/ 0 w 98"/>
                  <a:gd name="T15" fmla="*/ 2147483647 h 21"/>
                  <a:gd name="T16" fmla="*/ 0 w 98"/>
                  <a:gd name="T17" fmla="*/ 2147483647 h 21"/>
                  <a:gd name="T18" fmla="*/ 0 w 98"/>
                  <a:gd name="T19" fmla="*/ 2147483647 h 21"/>
                  <a:gd name="T20" fmla="*/ 0 w 98"/>
                  <a:gd name="T21" fmla="*/ 2147483647 h 21"/>
                  <a:gd name="T22" fmla="*/ 2147483647 w 98"/>
                  <a:gd name="T23" fmla="*/ 2147483647 h 21"/>
                  <a:gd name="T24" fmla="*/ 2147483647 w 98"/>
                  <a:gd name="T25" fmla="*/ 2147483647 h 21"/>
                  <a:gd name="T26" fmla="*/ 2147483647 w 98"/>
                  <a:gd name="T27" fmla="*/ 2147483647 h 21"/>
                  <a:gd name="T28" fmla="*/ 2147483647 w 98"/>
                  <a:gd name="T29" fmla="*/ 2147483647 h 21"/>
                  <a:gd name="T30" fmla="*/ 2147483647 w 98"/>
                  <a:gd name="T31" fmla="*/ 2147483647 h 21"/>
                  <a:gd name="T32" fmla="*/ 2147483647 w 98"/>
                  <a:gd name="T33" fmla="*/ 2147483647 h 21"/>
                  <a:gd name="T34" fmla="*/ 2147483647 w 98"/>
                  <a:gd name="T35" fmla="*/ 2147483647 h 21"/>
                  <a:gd name="T36" fmla="*/ 2147483647 w 98"/>
                  <a:gd name="T37" fmla="*/ 2147483647 h 21"/>
                  <a:gd name="T38" fmla="*/ 2147483647 w 98"/>
                  <a:gd name="T39" fmla="*/ 2147483647 h 21"/>
                  <a:gd name="T40" fmla="*/ 2147483647 w 98"/>
                  <a:gd name="T41" fmla="*/ 2147483647 h 21"/>
                  <a:gd name="T42" fmla="*/ 2147483647 w 98"/>
                  <a:gd name="T43" fmla="*/ 2147483647 h 21"/>
                  <a:gd name="T44" fmla="*/ 2147483647 w 98"/>
                  <a:gd name="T45" fmla="*/ 2147483647 h 21"/>
                  <a:gd name="T46" fmla="*/ 2147483647 w 98"/>
                  <a:gd name="T47" fmla="*/ 2147483647 h 21"/>
                  <a:gd name="T48" fmla="*/ 2147483647 w 98"/>
                  <a:gd name="T49" fmla="*/ 2147483647 h 21"/>
                  <a:gd name="T50" fmla="*/ 2147483647 w 98"/>
                  <a:gd name="T51" fmla="*/ 2147483647 h 21"/>
                  <a:gd name="T52" fmla="*/ 2147483647 w 98"/>
                  <a:gd name="T53" fmla="*/ 2147483647 h 21"/>
                  <a:gd name="T54" fmla="*/ 2147483647 w 98"/>
                  <a:gd name="T55" fmla="*/ 0 h 21"/>
                  <a:gd name="T56" fmla="*/ 2147483647 w 98"/>
                  <a:gd name="T57" fmla="*/ 0 h 21"/>
                  <a:gd name="T58" fmla="*/ 2147483647 w 9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8"/>
                  <a:gd name="T91" fmla="*/ 0 h 21"/>
                  <a:gd name="T92" fmla="*/ 98 w 9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8" h="21">
                    <a:moveTo>
                      <a:pt x="8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84" y="21"/>
                    </a:lnTo>
                    <a:lnTo>
                      <a:pt x="92" y="21"/>
                    </a:lnTo>
                    <a:lnTo>
                      <a:pt x="95" y="21"/>
                    </a:lnTo>
                    <a:lnTo>
                      <a:pt x="95" y="17"/>
                    </a:lnTo>
                    <a:lnTo>
                      <a:pt x="98" y="15"/>
                    </a:lnTo>
                    <a:lnTo>
                      <a:pt x="98" y="12"/>
                    </a:lnTo>
                    <a:lnTo>
                      <a:pt x="98" y="9"/>
                    </a:lnTo>
                    <a:lnTo>
                      <a:pt x="98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2" y="4"/>
                    </a:lnTo>
                    <a:lnTo>
                      <a:pt x="92" y="0"/>
                    </a:lnTo>
                    <a:lnTo>
                      <a:pt x="8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2" name="Line 1054"/>
              <p:cNvSpPr>
                <a:spLocks noChangeShapeType="1"/>
              </p:cNvSpPr>
              <p:nvPr/>
            </p:nvSpPr>
            <p:spPr bwMode="auto">
              <a:xfrm>
                <a:off x="2894013" y="16986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3" name="Freeform 1055"/>
              <p:cNvSpPr>
                <a:spLocks/>
              </p:cNvSpPr>
              <p:nvPr/>
            </p:nvSpPr>
            <p:spPr bwMode="auto">
              <a:xfrm>
                <a:off x="2887663" y="1695450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2147483647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2147483647 h 46"/>
                  <a:gd name="T20" fmla="*/ 2147483647 w 20"/>
                  <a:gd name="T21" fmla="*/ 2147483647 h 46"/>
                  <a:gd name="T22" fmla="*/ 2147483647 w 20"/>
                  <a:gd name="T23" fmla="*/ 2147483647 h 46"/>
                  <a:gd name="T24" fmla="*/ 2147483647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2147483647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2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7" y="43"/>
                    </a:lnTo>
                    <a:lnTo>
                      <a:pt x="20" y="41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4" name="Line 1056"/>
              <p:cNvSpPr>
                <a:spLocks noChangeShapeType="1"/>
              </p:cNvSpPr>
              <p:nvPr/>
            </p:nvSpPr>
            <p:spPr bwMode="auto">
              <a:xfrm>
                <a:off x="2892425" y="1703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5" name="Freeform 1057"/>
              <p:cNvSpPr>
                <a:spLocks/>
              </p:cNvSpPr>
              <p:nvPr/>
            </p:nvSpPr>
            <p:spPr bwMode="auto">
              <a:xfrm>
                <a:off x="2887663" y="1703388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2147483647 w 29"/>
                  <a:gd name="T9" fmla="*/ 2147483647 h 20"/>
                  <a:gd name="T10" fmla="*/ 2147483647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2147483647 w 29"/>
                  <a:gd name="T19" fmla="*/ 2147483647 h 20"/>
                  <a:gd name="T20" fmla="*/ 2147483647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6" y="17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6" name="Line 1058"/>
              <p:cNvSpPr>
                <a:spLocks noChangeShapeType="1"/>
              </p:cNvSpPr>
              <p:nvPr/>
            </p:nvSpPr>
            <p:spPr bwMode="auto">
              <a:xfrm>
                <a:off x="2897188" y="1706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7" name="Freeform 1059"/>
              <p:cNvSpPr>
                <a:spLocks/>
              </p:cNvSpPr>
              <p:nvPr/>
            </p:nvSpPr>
            <p:spPr bwMode="auto">
              <a:xfrm>
                <a:off x="2890838" y="1703388"/>
                <a:ext cx="6350" cy="14288"/>
              </a:xfrm>
              <a:custGeom>
                <a:avLst/>
                <a:gdLst>
                  <a:gd name="T0" fmla="*/ 2147483647 w 21"/>
                  <a:gd name="T1" fmla="*/ 2147483647 h 44"/>
                  <a:gd name="T2" fmla="*/ 2147483647 w 21"/>
                  <a:gd name="T3" fmla="*/ 2147483647 h 44"/>
                  <a:gd name="T4" fmla="*/ 2147483647 w 21"/>
                  <a:gd name="T5" fmla="*/ 2147483647 h 44"/>
                  <a:gd name="T6" fmla="*/ 2147483647 w 21"/>
                  <a:gd name="T7" fmla="*/ 2147483647 h 44"/>
                  <a:gd name="T8" fmla="*/ 2147483647 w 21"/>
                  <a:gd name="T9" fmla="*/ 2147483647 h 44"/>
                  <a:gd name="T10" fmla="*/ 2147483647 w 21"/>
                  <a:gd name="T11" fmla="*/ 0 h 44"/>
                  <a:gd name="T12" fmla="*/ 2147483647 w 21"/>
                  <a:gd name="T13" fmla="*/ 0 h 44"/>
                  <a:gd name="T14" fmla="*/ 2147483647 w 21"/>
                  <a:gd name="T15" fmla="*/ 0 h 44"/>
                  <a:gd name="T16" fmla="*/ 2147483647 w 21"/>
                  <a:gd name="T17" fmla="*/ 0 h 44"/>
                  <a:gd name="T18" fmla="*/ 2147483647 w 21"/>
                  <a:gd name="T19" fmla="*/ 0 h 44"/>
                  <a:gd name="T20" fmla="*/ 2147483647 w 21"/>
                  <a:gd name="T21" fmla="*/ 2147483647 h 44"/>
                  <a:gd name="T22" fmla="*/ 2147483647 w 21"/>
                  <a:gd name="T23" fmla="*/ 2147483647 h 44"/>
                  <a:gd name="T24" fmla="*/ 2147483647 w 21"/>
                  <a:gd name="T25" fmla="*/ 2147483647 h 44"/>
                  <a:gd name="T26" fmla="*/ 0 w 21"/>
                  <a:gd name="T27" fmla="*/ 2147483647 h 44"/>
                  <a:gd name="T28" fmla="*/ 0 w 21"/>
                  <a:gd name="T29" fmla="*/ 2147483647 h 44"/>
                  <a:gd name="T30" fmla="*/ 0 w 21"/>
                  <a:gd name="T31" fmla="*/ 2147483647 h 44"/>
                  <a:gd name="T32" fmla="*/ 2147483647 w 21"/>
                  <a:gd name="T33" fmla="*/ 2147483647 h 44"/>
                  <a:gd name="T34" fmla="*/ 2147483647 w 21"/>
                  <a:gd name="T35" fmla="*/ 2147483647 h 44"/>
                  <a:gd name="T36" fmla="*/ 2147483647 w 21"/>
                  <a:gd name="T37" fmla="*/ 2147483647 h 44"/>
                  <a:gd name="T38" fmla="*/ 2147483647 w 21"/>
                  <a:gd name="T39" fmla="*/ 2147483647 h 44"/>
                  <a:gd name="T40" fmla="*/ 2147483647 w 21"/>
                  <a:gd name="T41" fmla="*/ 2147483647 h 44"/>
                  <a:gd name="T42" fmla="*/ 2147483647 w 21"/>
                  <a:gd name="T43" fmla="*/ 2147483647 h 44"/>
                  <a:gd name="T44" fmla="*/ 2147483647 w 21"/>
                  <a:gd name="T45" fmla="*/ 2147483647 h 44"/>
                  <a:gd name="T46" fmla="*/ 2147483647 w 21"/>
                  <a:gd name="T47" fmla="*/ 2147483647 h 44"/>
                  <a:gd name="T48" fmla="*/ 2147483647 w 21"/>
                  <a:gd name="T49" fmla="*/ 2147483647 h 44"/>
                  <a:gd name="T50" fmla="*/ 2147483647 w 21"/>
                  <a:gd name="T51" fmla="*/ 2147483647 h 44"/>
                  <a:gd name="T52" fmla="*/ 2147483647 w 21"/>
                  <a:gd name="T53" fmla="*/ 2147483647 h 44"/>
                  <a:gd name="T54" fmla="*/ 2147483647 w 21"/>
                  <a:gd name="T55" fmla="*/ 2147483647 h 44"/>
                  <a:gd name="T56" fmla="*/ 2147483647 w 21"/>
                  <a:gd name="T57" fmla="*/ 2147483647 h 44"/>
                  <a:gd name="T58" fmla="*/ 2147483647 w 21"/>
                  <a:gd name="T59" fmla="*/ 2147483647 h 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4"/>
                  <a:gd name="T92" fmla="*/ 21 w 21"/>
                  <a:gd name="T93" fmla="*/ 44 h 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4">
                    <a:moveTo>
                      <a:pt x="21" y="9"/>
                    </a:moveTo>
                    <a:lnTo>
                      <a:pt x="21" y="9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4"/>
                    </a:lnTo>
                    <a:lnTo>
                      <a:pt x="15" y="44"/>
                    </a:lnTo>
                    <a:lnTo>
                      <a:pt x="18" y="44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34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8" name="Line 1060"/>
              <p:cNvSpPr>
                <a:spLocks noChangeShapeType="1"/>
              </p:cNvSpPr>
              <p:nvPr/>
            </p:nvSpPr>
            <p:spPr bwMode="auto">
              <a:xfrm>
                <a:off x="2894013" y="17113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9" name="Freeform 1061"/>
              <p:cNvSpPr>
                <a:spLocks/>
              </p:cNvSpPr>
              <p:nvPr/>
            </p:nvSpPr>
            <p:spPr bwMode="auto">
              <a:xfrm>
                <a:off x="2890838" y="1711325"/>
                <a:ext cx="11113" cy="6350"/>
              </a:xfrm>
              <a:custGeom>
                <a:avLst/>
                <a:gdLst>
                  <a:gd name="T0" fmla="*/ 2147483647 w 37"/>
                  <a:gd name="T1" fmla="*/ 0 h 21"/>
                  <a:gd name="T2" fmla="*/ 2147483647 w 37"/>
                  <a:gd name="T3" fmla="*/ 0 h 21"/>
                  <a:gd name="T4" fmla="*/ 2147483647 w 37"/>
                  <a:gd name="T5" fmla="*/ 2147483647 h 21"/>
                  <a:gd name="T6" fmla="*/ 2147483647 w 37"/>
                  <a:gd name="T7" fmla="*/ 2147483647 h 21"/>
                  <a:gd name="T8" fmla="*/ 2147483647 w 37"/>
                  <a:gd name="T9" fmla="*/ 2147483647 h 21"/>
                  <a:gd name="T10" fmla="*/ 2147483647 w 37"/>
                  <a:gd name="T11" fmla="*/ 2147483647 h 21"/>
                  <a:gd name="T12" fmla="*/ 0 w 37"/>
                  <a:gd name="T13" fmla="*/ 2147483647 h 21"/>
                  <a:gd name="T14" fmla="*/ 0 w 37"/>
                  <a:gd name="T15" fmla="*/ 2147483647 h 21"/>
                  <a:gd name="T16" fmla="*/ 0 w 37"/>
                  <a:gd name="T17" fmla="*/ 2147483647 h 21"/>
                  <a:gd name="T18" fmla="*/ 2147483647 w 37"/>
                  <a:gd name="T19" fmla="*/ 2147483647 h 21"/>
                  <a:gd name="T20" fmla="*/ 2147483647 w 37"/>
                  <a:gd name="T21" fmla="*/ 2147483647 h 21"/>
                  <a:gd name="T22" fmla="*/ 2147483647 w 37"/>
                  <a:gd name="T23" fmla="*/ 2147483647 h 21"/>
                  <a:gd name="T24" fmla="*/ 2147483647 w 37"/>
                  <a:gd name="T25" fmla="*/ 2147483647 h 21"/>
                  <a:gd name="T26" fmla="*/ 2147483647 w 37"/>
                  <a:gd name="T27" fmla="*/ 2147483647 h 21"/>
                  <a:gd name="T28" fmla="*/ 2147483647 w 37"/>
                  <a:gd name="T29" fmla="*/ 2147483647 h 21"/>
                  <a:gd name="T30" fmla="*/ 2147483647 w 37"/>
                  <a:gd name="T31" fmla="*/ 2147483647 h 21"/>
                  <a:gd name="T32" fmla="*/ 2147483647 w 37"/>
                  <a:gd name="T33" fmla="*/ 2147483647 h 21"/>
                  <a:gd name="T34" fmla="*/ 2147483647 w 37"/>
                  <a:gd name="T35" fmla="*/ 2147483647 h 21"/>
                  <a:gd name="T36" fmla="*/ 2147483647 w 37"/>
                  <a:gd name="T37" fmla="*/ 2147483647 h 21"/>
                  <a:gd name="T38" fmla="*/ 2147483647 w 37"/>
                  <a:gd name="T39" fmla="*/ 2147483647 h 21"/>
                  <a:gd name="T40" fmla="*/ 2147483647 w 37"/>
                  <a:gd name="T41" fmla="*/ 2147483647 h 21"/>
                  <a:gd name="T42" fmla="*/ 2147483647 w 37"/>
                  <a:gd name="T43" fmla="*/ 2147483647 h 21"/>
                  <a:gd name="T44" fmla="*/ 2147483647 w 37"/>
                  <a:gd name="T45" fmla="*/ 2147483647 h 21"/>
                  <a:gd name="T46" fmla="*/ 2147483647 w 37"/>
                  <a:gd name="T47" fmla="*/ 2147483647 h 21"/>
                  <a:gd name="T48" fmla="*/ 2147483647 w 37"/>
                  <a:gd name="T49" fmla="*/ 2147483647 h 21"/>
                  <a:gd name="T50" fmla="*/ 2147483647 w 37"/>
                  <a:gd name="T51" fmla="*/ 2147483647 h 21"/>
                  <a:gd name="T52" fmla="*/ 2147483647 w 37"/>
                  <a:gd name="T53" fmla="*/ 2147483647 h 21"/>
                  <a:gd name="T54" fmla="*/ 2147483647 w 37"/>
                  <a:gd name="T55" fmla="*/ 0 h 21"/>
                  <a:gd name="T56" fmla="*/ 2147483647 w 37"/>
                  <a:gd name="T57" fmla="*/ 0 h 21"/>
                  <a:gd name="T58" fmla="*/ 2147483647 w 3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1"/>
                  <a:gd name="T92" fmla="*/ 37 w 3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23" y="21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1"/>
                    </a:lnTo>
                    <a:lnTo>
                      <a:pt x="37" y="9"/>
                    </a:lnTo>
                    <a:lnTo>
                      <a:pt x="35" y="6"/>
                    </a:lnTo>
                    <a:lnTo>
                      <a:pt x="31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0" name="Line 1062"/>
              <p:cNvSpPr>
                <a:spLocks noChangeShapeType="1"/>
              </p:cNvSpPr>
              <p:nvPr/>
            </p:nvSpPr>
            <p:spPr bwMode="auto">
              <a:xfrm>
                <a:off x="2901950" y="17145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1" name="Freeform 1063"/>
              <p:cNvSpPr>
                <a:spLocks/>
              </p:cNvSpPr>
              <p:nvPr/>
            </p:nvSpPr>
            <p:spPr bwMode="auto">
              <a:xfrm>
                <a:off x="2895600" y="1711325"/>
                <a:ext cx="6350" cy="14288"/>
              </a:xfrm>
              <a:custGeom>
                <a:avLst/>
                <a:gdLst>
                  <a:gd name="T0" fmla="*/ 2147483647 w 19"/>
                  <a:gd name="T1" fmla="*/ 2147483647 h 46"/>
                  <a:gd name="T2" fmla="*/ 2147483647 w 19"/>
                  <a:gd name="T3" fmla="*/ 2147483647 h 46"/>
                  <a:gd name="T4" fmla="*/ 2147483647 w 19"/>
                  <a:gd name="T5" fmla="*/ 2147483647 h 46"/>
                  <a:gd name="T6" fmla="*/ 2147483647 w 19"/>
                  <a:gd name="T7" fmla="*/ 2147483647 h 46"/>
                  <a:gd name="T8" fmla="*/ 2147483647 w 19"/>
                  <a:gd name="T9" fmla="*/ 2147483647 h 46"/>
                  <a:gd name="T10" fmla="*/ 2147483647 w 19"/>
                  <a:gd name="T11" fmla="*/ 2147483647 h 46"/>
                  <a:gd name="T12" fmla="*/ 2147483647 w 19"/>
                  <a:gd name="T13" fmla="*/ 0 h 46"/>
                  <a:gd name="T14" fmla="*/ 2147483647 w 19"/>
                  <a:gd name="T15" fmla="*/ 0 h 46"/>
                  <a:gd name="T16" fmla="*/ 2147483647 w 19"/>
                  <a:gd name="T17" fmla="*/ 0 h 46"/>
                  <a:gd name="T18" fmla="*/ 2147483647 w 19"/>
                  <a:gd name="T19" fmla="*/ 2147483647 h 46"/>
                  <a:gd name="T20" fmla="*/ 2147483647 w 19"/>
                  <a:gd name="T21" fmla="*/ 2147483647 h 46"/>
                  <a:gd name="T22" fmla="*/ 2147483647 w 19"/>
                  <a:gd name="T23" fmla="*/ 2147483647 h 46"/>
                  <a:gd name="T24" fmla="*/ 0 w 19"/>
                  <a:gd name="T25" fmla="*/ 2147483647 h 46"/>
                  <a:gd name="T26" fmla="*/ 0 w 19"/>
                  <a:gd name="T27" fmla="*/ 2147483647 h 46"/>
                  <a:gd name="T28" fmla="*/ 0 w 19"/>
                  <a:gd name="T29" fmla="*/ 2147483647 h 46"/>
                  <a:gd name="T30" fmla="*/ 0 w 19"/>
                  <a:gd name="T31" fmla="*/ 2147483647 h 46"/>
                  <a:gd name="T32" fmla="*/ 0 w 19"/>
                  <a:gd name="T33" fmla="*/ 2147483647 h 46"/>
                  <a:gd name="T34" fmla="*/ 2147483647 w 19"/>
                  <a:gd name="T35" fmla="*/ 2147483647 h 46"/>
                  <a:gd name="T36" fmla="*/ 2147483647 w 19"/>
                  <a:gd name="T37" fmla="*/ 2147483647 h 46"/>
                  <a:gd name="T38" fmla="*/ 2147483647 w 19"/>
                  <a:gd name="T39" fmla="*/ 2147483647 h 46"/>
                  <a:gd name="T40" fmla="*/ 2147483647 w 19"/>
                  <a:gd name="T41" fmla="*/ 2147483647 h 46"/>
                  <a:gd name="T42" fmla="*/ 2147483647 w 19"/>
                  <a:gd name="T43" fmla="*/ 2147483647 h 46"/>
                  <a:gd name="T44" fmla="*/ 2147483647 w 19"/>
                  <a:gd name="T45" fmla="*/ 2147483647 h 46"/>
                  <a:gd name="T46" fmla="*/ 2147483647 w 19"/>
                  <a:gd name="T47" fmla="*/ 2147483647 h 46"/>
                  <a:gd name="T48" fmla="*/ 2147483647 w 19"/>
                  <a:gd name="T49" fmla="*/ 2147483647 h 46"/>
                  <a:gd name="T50" fmla="*/ 2147483647 w 19"/>
                  <a:gd name="T51" fmla="*/ 2147483647 h 46"/>
                  <a:gd name="T52" fmla="*/ 2147483647 w 19"/>
                  <a:gd name="T53" fmla="*/ 2147483647 h 46"/>
                  <a:gd name="T54" fmla="*/ 2147483647 w 19"/>
                  <a:gd name="T55" fmla="*/ 2147483647 h 46"/>
                  <a:gd name="T56" fmla="*/ 2147483647 w 19"/>
                  <a:gd name="T57" fmla="*/ 2147483647 h 46"/>
                  <a:gd name="T58" fmla="*/ 2147483647 w 19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6"/>
                  <a:gd name="T92" fmla="*/ 19 w 19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6">
                    <a:moveTo>
                      <a:pt x="19" y="11"/>
                    </a:moveTo>
                    <a:lnTo>
                      <a:pt x="19" y="9"/>
                    </a:lnTo>
                    <a:lnTo>
                      <a:pt x="17" y="6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3" y="44"/>
                    </a:lnTo>
                    <a:lnTo>
                      <a:pt x="5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3" y="44"/>
                    </a:lnTo>
                    <a:lnTo>
                      <a:pt x="17" y="44"/>
                    </a:lnTo>
                    <a:lnTo>
                      <a:pt x="17" y="40"/>
                    </a:lnTo>
                    <a:lnTo>
                      <a:pt x="19" y="38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2" name="Line 1064"/>
              <p:cNvSpPr>
                <a:spLocks noChangeShapeType="1"/>
              </p:cNvSpPr>
              <p:nvPr/>
            </p:nvSpPr>
            <p:spPr bwMode="auto">
              <a:xfrm>
                <a:off x="2898775" y="17192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3" name="Freeform 1065"/>
              <p:cNvSpPr>
                <a:spLocks/>
              </p:cNvSpPr>
              <p:nvPr/>
            </p:nvSpPr>
            <p:spPr bwMode="auto">
              <a:xfrm>
                <a:off x="2895600" y="1719263"/>
                <a:ext cx="15875" cy="6350"/>
              </a:xfrm>
              <a:custGeom>
                <a:avLst/>
                <a:gdLst>
                  <a:gd name="T0" fmla="*/ 2147483647 w 46"/>
                  <a:gd name="T1" fmla="*/ 0 h 20"/>
                  <a:gd name="T2" fmla="*/ 2147483647 w 46"/>
                  <a:gd name="T3" fmla="*/ 0 h 20"/>
                  <a:gd name="T4" fmla="*/ 2147483647 w 46"/>
                  <a:gd name="T5" fmla="*/ 0 h 20"/>
                  <a:gd name="T6" fmla="*/ 2147483647 w 46"/>
                  <a:gd name="T7" fmla="*/ 2147483647 h 20"/>
                  <a:gd name="T8" fmla="*/ 2147483647 w 46"/>
                  <a:gd name="T9" fmla="*/ 2147483647 h 20"/>
                  <a:gd name="T10" fmla="*/ 0 w 46"/>
                  <a:gd name="T11" fmla="*/ 2147483647 h 20"/>
                  <a:gd name="T12" fmla="*/ 0 w 46"/>
                  <a:gd name="T13" fmla="*/ 2147483647 h 20"/>
                  <a:gd name="T14" fmla="*/ 0 w 46"/>
                  <a:gd name="T15" fmla="*/ 2147483647 h 20"/>
                  <a:gd name="T16" fmla="*/ 0 w 46"/>
                  <a:gd name="T17" fmla="*/ 2147483647 h 20"/>
                  <a:gd name="T18" fmla="*/ 0 w 46"/>
                  <a:gd name="T19" fmla="*/ 2147483647 h 20"/>
                  <a:gd name="T20" fmla="*/ 2147483647 w 46"/>
                  <a:gd name="T21" fmla="*/ 2147483647 h 20"/>
                  <a:gd name="T22" fmla="*/ 2147483647 w 46"/>
                  <a:gd name="T23" fmla="*/ 2147483647 h 20"/>
                  <a:gd name="T24" fmla="*/ 2147483647 w 46"/>
                  <a:gd name="T25" fmla="*/ 2147483647 h 20"/>
                  <a:gd name="T26" fmla="*/ 2147483647 w 46"/>
                  <a:gd name="T27" fmla="*/ 2147483647 h 20"/>
                  <a:gd name="T28" fmla="*/ 2147483647 w 46"/>
                  <a:gd name="T29" fmla="*/ 2147483647 h 20"/>
                  <a:gd name="T30" fmla="*/ 2147483647 w 46"/>
                  <a:gd name="T31" fmla="*/ 2147483647 h 20"/>
                  <a:gd name="T32" fmla="*/ 2147483647 w 46"/>
                  <a:gd name="T33" fmla="*/ 2147483647 h 20"/>
                  <a:gd name="T34" fmla="*/ 2147483647 w 46"/>
                  <a:gd name="T35" fmla="*/ 2147483647 h 20"/>
                  <a:gd name="T36" fmla="*/ 2147483647 w 46"/>
                  <a:gd name="T37" fmla="*/ 2147483647 h 20"/>
                  <a:gd name="T38" fmla="*/ 2147483647 w 46"/>
                  <a:gd name="T39" fmla="*/ 2147483647 h 20"/>
                  <a:gd name="T40" fmla="*/ 2147483647 w 46"/>
                  <a:gd name="T41" fmla="*/ 2147483647 h 20"/>
                  <a:gd name="T42" fmla="*/ 2147483647 w 46"/>
                  <a:gd name="T43" fmla="*/ 2147483647 h 20"/>
                  <a:gd name="T44" fmla="*/ 2147483647 w 46"/>
                  <a:gd name="T45" fmla="*/ 2147483647 h 20"/>
                  <a:gd name="T46" fmla="*/ 2147483647 w 46"/>
                  <a:gd name="T47" fmla="*/ 2147483647 h 20"/>
                  <a:gd name="T48" fmla="*/ 2147483647 w 46"/>
                  <a:gd name="T49" fmla="*/ 2147483647 h 20"/>
                  <a:gd name="T50" fmla="*/ 2147483647 w 46"/>
                  <a:gd name="T51" fmla="*/ 2147483647 h 20"/>
                  <a:gd name="T52" fmla="*/ 2147483647 w 46"/>
                  <a:gd name="T53" fmla="*/ 0 h 20"/>
                  <a:gd name="T54" fmla="*/ 2147483647 w 46"/>
                  <a:gd name="T55" fmla="*/ 0 h 20"/>
                  <a:gd name="T56" fmla="*/ 2147483647 w 46"/>
                  <a:gd name="T57" fmla="*/ 0 h 20"/>
                  <a:gd name="T58" fmla="*/ 2147483647 w 4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0"/>
                  <a:gd name="T92" fmla="*/ 46 w 4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0">
                    <a:moveTo>
                      <a:pt x="9" y="0"/>
                    </a:move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31" y="20"/>
                    </a:lnTo>
                    <a:lnTo>
                      <a:pt x="37" y="20"/>
                    </a:lnTo>
                    <a:lnTo>
                      <a:pt x="40" y="20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46" y="9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4" name="Line 1066"/>
              <p:cNvSpPr>
                <a:spLocks noChangeShapeType="1"/>
              </p:cNvSpPr>
              <p:nvPr/>
            </p:nvSpPr>
            <p:spPr bwMode="auto">
              <a:xfrm>
                <a:off x="2906713" y="17192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5" name="Freeform 1067"/>
              <p:cNvSpPr>
                <a:spLocks/>
              </p:cNvSpPr>
              <p:nvPr/>
            </p:nvSpPr>
            <p:spPr bwMode="auto">
              <a:xfrm>
                <a:off x="2903538" y="1719263"/>
                <a:ext cx="11113" cy="6350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0 h 20"/>
                  <a:gd name="T4" fmla="*/ 2147483647 w 33"/>
                  <a:gd name="T5" fmla="*/ 0 h 20"/>
                  <a:gd name="T6" fmla="*/ 2147483647 w 33"/>
                  <a:gd name="T7" fmla="*/ 2147483647 h 20"/>
                  <a:gd name="T8" fmla="*/ 2147483647 w 33"/>
                  <a:gd name="T9" fmla="*/ 2147483647 h 20"/>
                  <a:gd name="T10" fmla="*/ 0 w 33"/>
                  <a:gd name="T11" fmla="*/ 2147483647 h 20"/>
                  <a:gd name="T12" fmla="*/ 0 w 33"/>
                  <a:gd name="T13" fmla="*/ 2147483647 h 20"/>
                  <a:gd name="T14" fmla="*/ 0 w 33"/>
                  <a:gd name="T15" fmla="*/ 2147483647 h 20"/>
                  <a:gd name="T16" fmla="*/ 0 w 33"/>
                  <a:gd name="T17" fmla="*/ 2147483647 h 20"/>
                  <a:gd name="T18" fmla="*/ 0 w 33"/>
                  <a:gd name="T19" fmla="*/ 2147483647 h 20"/>
                  <a:gd name="T20" fmla="*/ 2147483647 w 33"/>
                  <a:gd name="T21" fmla="*/ 2147483647 h 20"/>
                  <a:gd name="T22" fmla="*/ 2147483647 w 33"/>
                  <a:gd name="T23" fmla="*/ 2147483647 h 20"/>
                  <a:gd name="T24" fmla="*/ 2147483647 w 33"/>
                  <a:gd name="T25" fmla="*/ 2147483647 h 20"/>
                  <a:gd name="T26" fmla="*/ 2147483647 w 33"/>
                  <a:gd name="T27" fmla="*/ 2147483647 h 20"/>
                  <a:gd name="T28" fmla="*/ 2147483647 w 33"/>
                  <a:gd name="T29" fmla="*/ 2147483647 h 20"/>
                  <a:gd name="T30" fmla="*/ 2147483647 w 33"/>
                  <a:gd name="T31" fmla="*/ 2147483647 h 20"/>
                  <a:gd name="T32" fmla="*/ 2147483647 w 33"/>
                  <a:gd name="T33" fmla="*/ 2147483647 h 20"/>
                  <a:gd name="T34" fmla="*/ 2147483647 w 33"/>
                  <a:gd name="T35" fmla="*/ 2147483647 h 20"/>
                  <a:gd name="T36" fmla="*/ 2147483647 w 33"/>
                  <a:gd name="T37" fmla="*/ 2147483647 h 20"/>
                  <a:gd name="T38" fmla="*/ 2147483647 w 33"/>
                  <a:gd name="T39" fmla="*/ 2147483647 h 20"/>
                  <a:gd name="T40" fmla="*/ 2147483647 w 33"/>
                  <a:gd name="T41" fmla="*/ 2147483647 h 20"/>
                  <a:gd name="T42" fmla="*/ 2147483647 w 33"/>
                  <a:gd name="T43" fmla="*/ 2147483647 h 20"/>
                  <a:gd name="T44" fmla="*/ 2147483647 w 33"/>
                  <a:gd name="T45" fmla="*/ 2147483647 h 20"/>
                  <a:gd name="T46" fmla="*/ 2147483647 w 33"/>
                  <a:gd name="T47" fmla="*/ 2147483647 h 20"/>
                  <a:gd name="T48" fmla="*/ 2147483647 w 33"/>
                  <a:gd name="T49" fmla="*/ 2147483647 h 20"/>
                  <a:gd name="T50" fmla="*/ 2147483647 w 33"/>
                  <a:gd name="T51" fmla="*/ 2147483647 h 20"/>
                  <a:gd name="T52" fmla="*/ 2147483647 w 33"/>
                  <a:gd name="T53" fmla="*/ 0 h 20"/>
                  <a:gd name="T54" fmla="*/ 2147483647 w 33"/>
                  <a:gd name="T55" fmla="*/ 0 h 20"/>
                  <a:gd name="T56" fmla="*/ 2147483647 w 33"/>
                  <a:gd name="T57" fmla="*/ 0 h 20"/>
                  <a:gd name="T58" fmla="*/ 2147483647 w 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0"/>
                  <a:gd name="T92" fmla="*/ 33 w 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33" y="12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6" name="Line 1068"/>
              <p:cNvSpPr>
                <a:spLocks noChangeShapeType="1"/>
              </p:cNvSpPr>
              <p:nvPr/>
            </p:nvSpPr>
            <p:spPr bwMode="auto">
              <a:xfrm>
                <a:off x="2914650" y="1722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7" name="Freeform 1069"/>
              <p:cNvSpPr>
                <a:spLocks/>
              </p:cNvSpPr>
              <p:nvPr/>
            </p:nvSpPr>
            <p:spPr bwMode="auto">
              <a:xfrm>
                <a:off x="2908300" y="1719263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0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0 h 46"/>
                  <a:gd name="T20" fmla="*/ 2147483647 w 21"/>
                  <a:gd name="T21" fmla="*/ 2147483647 h 46"/>
                  <a:gd name="T22" fmla="*/ 0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0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9"/>
                    </a:moveTo>
                    <a:lnTo>
                      <a:pt x="21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3" y="43"/>
                    </a:lnTo>
                    <a:lnTo>
                      <a:pt x="5" y="43"/>
                    </a:lnTo>
                    <a:lnTo>
                      <a:pt x="9" y="46"/>
                    </a:lnTo>
                    <a:lnTo>
                      <a:pt x="11" y="43"/>
                    </a:lnTo>
                    <a:lnTo>
                      <a:pt x="15" y="43"/>
                    </a:lnTo>
                    <a:lnTo>
                      <a:pt x="17" y="40"/>
                    </a:lnTo>
                    <a:lnTo>
                      <a:pt x="21" y="38"/>
                    </a:lnTo>
                    <a:lnTo>
                      <a:pt x="21" y="34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8" name="Line 1070"/>
              <p:cNvSpPr>
                <a:spLocks noChangeShapeType="1"/>
              </p:cNvSpPr>
              <p:nvPr/>
            </p:nvSpPr>
            <p:spPr bwMode="auto">
              <a:xfrm>
                <a:off x="2911475" y="17272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9" name="Freeform 1071"/>
              <p:cNvSpPr>
                <a:spLocks/>
              </p:cNvSpPr>
              <p:nvPr/>
            </p:nvSpPr>
            <p:spPr bwMode="auto">
              <a:xfrm>
                <a:off x="2908300" y="1727200"/>
                <a:ext cx="53975" cy="6350"/>
              </a:xfrm>
              <a:custGeom>
                <a:avLst/>
                <a:gdLst>
                  <a:gd name="T0" fmla="*/ 2147483647 w 173"/>
                  <a:gd name="T1" fmla="*/ 0 h 17"/>
                  <a:gd name="T2" fmla="*/ 2147483647 w 173"/>
                  <a:gd name="T3" fmla="*/ 0 h 17"/>
                  <a:gd name="T4" fmla="*/ 2147483647 w 173"/>
                  <a:gd name="T5" fmla="*/ 0 h 17"/>
                  <a:gd name="T6" fmla="*/ 2147483647 w 173"/>
                  <a:gd name="T7" fmla="*/ 0 h 17"/>
                  <a:gd name="T8" fmla="*/ 0 w 173"/>
                  <a:gd name="T9" fmla="*/ 2147483647 h 17"/>
                  <a:gd name="T10" fmla="*/ 0 w 173"/>
                  <a:gd name="T11" fmla="*/ 2147483647 h 17"/>
                  <a:gd name="T12" fmla="*/ 0 w 173"/>
                  <a:gd name="T13" fmla="*/ 2147483647 h 17"/>
                  <a:gd name="T14" fmla="*/ 0 w 173"/>
                  <a:gd name="T15" fmla="*/ 2147483647 h 17"/>
                  <a:gd name="T16" fmla="*/ 0 w 173"/>
                  <a:gd name="T17" fmla="*/ 2147483647 h 17"/>
                  <a:gd name="T18" fmla="*/ 0 w 173"/>
                  <a:gd name="T19" fmla="*/ 2147483647 h 17"/>
                  <a:gd name="T20" fmla="*/ 0 w 173"/>
                  <a:gd name="T21" fmla="*/ 2147483647 h 17"/>
                  <a:gd name="T22" fmla="*/ 2147483647 w 173"/>
                  <a:gd name="T23" fmla="*/ 2147483647 h 17"/>
                  <a:gd name="T24" fmla="*/ 2147483647 w 173"/>
                  <a:gd name="T25" fmla="*/ 2147483647 h 17"/>
                  <a:gd name="T26" fmla="*/ 2147483647 w 173"/>
                  <a:gd name="T27" fmla="*/ 2147483647 h 17"/>
                  <a:gd name="T28" fmla="*/ 2147483647 w 173"/>
                  <a:gd name="T29" fmla="*/ 2147483647 h 17"/>
                  <a:gd name="T30" fmla="*/ 2147483647 w 173"/>
                  <a:gd name="T31" fmla="*/ 2147483647 h 17"/>
                  <a:gd name="T32" fmla="*/ 2147483647 w 173"/>
                  <a:gd name="T33" fmla="*/ 2147483647 h 17"/>
                  <a:gd name="T34" fmla="*/ 2147483647 w 173"/>
                  <a:gd name="T35" fmla="*/ 2147483647 h 17"/>
                  <a:gd name="T36" fmla="*/ 2147483647 w 173"/>
                  <a:gd name="T37" fmla="*/ 2147483647 h 17"/>
                  <a:gd name="T38" fmla="*/ 2147483647 w 173"/>
                  <a:gd name="T39" fmla="*/ 2147483647 h 17"/>
                  <a:gd name="T40" fmla="*/ 2147483647 w 173"/>
                  <a:gd name="T41" fmla="*/ 2147483647 h 17"/>
                  <a:gd name="T42" fmla="*/ 2147483647 w 173"/>
                  <a:gd name="T43" fmla="*/ 2147483647 h 17"/>
                  <a:gd name="T44" fmla="*/ 2147483647 w 173"/>
                  <a:gd name="T45" fmla="*/ 2147483647 h 17"/>
                  <a:gd name="T46" fmla="*/ 2147483647 w 173"/>
                  <a:gd name="T47" fmla="*/ 2147483647 h 17"/>
                  <a:gd name="T48" fmla="*/ 2147483647 w 173"/>
                  <a:gd name="T49" fmla="*/ 2147483647 h 17"/>
                  <a:gd name="T50" fmla="*/ 2147483647 w 173"/>
                  <a:gd name="T51" fmla="*/ 0 h 17"/>
                  <a:gd name="T52" fmla="*/ 2147483647 w 173"/>
                  <a:gd name="T53" fmla="*/ 0 h 17"/>
                  <a:gd name="T54" fmla="*/ 2147483647 w 173"/>
                  <a:gd name="T55" fmla="*/ 0 h 17"/>
                  <a:gd name="T56" fmla="*/ 2147483647 w 173"/>
                  <a:gd name="T57" fmla="*/ 0 h 17"/>
                  <a:gd name="T58" fmla="*/ 2147483647 w 173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3"/>
                  <a:gd name="T91" fmla="*/ 0 h 17"/>
                  <a:gd name="T92" fmla="*/ 173 w 173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3" h="17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159" y="17"/>
                    </a:lnTo>
                    <a:lnTo>
                      <a:pt x="164" y="17"/>
                    </a:lnTo>
                    <a:lnTo>
                      <a:pt x="167" y="17"/>
                    </a:lnTo>
                    <a:lnTo>
                      <a:pt x="170" y="17"/>
                    </a:lnTo>
                    <a:lnTo>
                      <a:pt x="170" y="14"/>
                    </a:lnTo>
                    <a:lnTo>
                      <a:pt x="173" y="14"/>
                    </a:lnTo>
                    <a:lnTo>
                      <a:pt x="173" y="12"/>
                    </a:lnTo>
                    <a:lnTo>
                      <a:pt x="173" y="8"/>
                    </a:lnTo>
                    <a:lnTo>
                      <a:pt x="173" y="6"/>
                    </a:lnTo>
                    <a:lnTo>
                      <a:pt x="173" y="3"/>
                    </a:lnTo>
                    <a:lnTo>
                      <a:pt x="170" y="3"/>
                    </a:lnTo>
                    <a:lnTo>
                      <a:pt x="170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0" name="Line 1072"/>
              <p:cNvSpPr>
                <a:spLocks noChangeShapeType="1"/>
              </p:cNvSpPr>
              <p:nvPr/>
            </p:nvSpPr>
            <p:spPr bwMode="auto">
              <a:xfrm>
                <a:off x="2962275" y="17303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1" name="Freeform 1073"/>
              <p:cNvSpPr>
                <a:spLocks/>
              </p:cNvSpPr>
              <p:nvPr/>
            </p:nvSpPr>
            <p:spPr bwMode="auto">
              <a:xfrm>
                <a:off x="2955925" y="1727200"/>
                <a:ext cx="6350" cy="14288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0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0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6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17" y="41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2" name="Line 1074"/>
              <p:cNvSpPr>
                <a:spLocks noChangeShapeType="1"/>
              </p:cNvSpPr>
              <p:nvPr/>
            </p:nvSpPr>
            <p:spPr bwMode="auto">
              <a:xfrm>
                <a:off x="2960688" y="1735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3" name="Freeform 1075"/>
              <p:cNvSpPr>
                <a:spLocks/>
              </p:cNvSpPr>
              <p:nvPr/>
            </p:nvSpPr>
            <p:spPr bwMode="auto">
              <a:xfrm>
                <a:off x="2955925" y="1735138"/>
                <a:ext cx="11113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9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4" name="Line 1076"/>
              <p:cNvSpPr>
                <a:spLocks noChangeShapeType="1"/>
              </p:cNvSpPr>
              <p:nvPr/>
            </p:nvSpPr>
            <p:spPr bwMode="auto">
              <a:xfrm>
                <a:off x="2963863" y="1735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5" name="Freeform 1077"/>
              <p:cNvSpPr>
                <a:spLocks/>
              </p:cNvSpPr>
              <p:nvPr/>
            </p:nvSpPr>
            <p:spPr bwMode="auto">
              <a:xfrm>
                <a:off x="2960688" y="1735138"/>
                <a:ext cx="41275" cy="6350"/>
              </a:xfrm>
              <a:custGeom>
                <a:avLst/>
                <a:gdLst>
                  <a:gd name="T0" fmla="*/ 2147483647 w 133"/>
                  <a:gd name="T1" fmla="*/ 0 h 20"/>
                  <a:gd name="T2" fmla="*/ 2147483647 w 133"/>
                  <a:gd name="T3" fmla="*/ 0 h 20"/>
                  <a:gd name="T4" fmla="*/ 2147483647 w 133"/>
                  <a:gd name="T5" fmla="*/ 0 h 20"/>
                  <a:gd name="T6" fmla="*/ 2147483647 w 133"/>
                  <a:gd name="T7" fmla="*/ 2147483647 h 20"/>
                  <a:gd name="T8" fmla="*/ 2147483647 w 133"/>
                  <a:gd name="T9" fmla="*/ 2147483647 h 20"/>
                  <a:gd name="T10" fmla="*/ 0 w 133"/>
                  <a:gd name="T11" fmla="*/ 2147483647 h 20"/>
                  <a:gd name="T12" fmla="*/ 0 w 133"/>
                  <a:gd name="T13" fmla="*/ 2147483647 h 20"/>
                  <a:gd name="T14" fmla="*/ 0 w 133"/>
                  <a:gd name="T15" fmla="*/ 2147483647 h 20"/>
                  <a:gd name="T16" fmla="*/ 0 w 133"/>
                  <a:gd name="T17" fmla="*/ 2147483647 h 20"/>
                  <a:gd name="T18" fmla="*/ 0 w 133"/>
                  <a:gd name="T19" fmla="*/ 2147483647 h 20"/>
                  <a:gd name="T20" fmla="*/ 2147483647 w 133"/>
                  <a:gd name="T21" fmla="*/ 2147483647 h 20"/>
                  <a:gd name="T22" fmla="*/ 2147483647 w 133"/>
                  <a:gd name="T23" fmla="*/ 2147483647 h 20"/>
                  <a:gd name="T24" fmla="*/ 2147483647 w 133"/>
                  <a:gd name="T25" fmla="*/ 2147483647 h 20"/>
                  <a:gd name="T26" fmla="*/ 2147483647 w 133"/>
                  <a:gd name="T27" fmla="*/ 2147483647 h 20"/>
                  <a:gd name="T28" fmla="*/ 2147483647 w 133"/>
                  <a:gd name="T29" fmla="*/ 2147483647 h 20"/>
                  <a:gd name="T30" fmla="*/ 2147483647 w 133"/>
                  <a:gd name="T31" fmla="*/ 2147483647 h 20"/>
                  <a:gd name="T32" fmla="*/ 2147483647 w 133"/>
                  <a:gd name="T33" fmla="*/ 2147483647 h 20"/>
                  <a:gd name="T34" fmla="*/ 2147483647 w 133"/>
                  <a:gd name="T35" fmla="*/ 2147483647 h 20"/>
                  <a:gd name="T36" fmla="*/ 2147483647 w 133"/>
                  <a:gd name="T37" fmla="*/ 2147483647 h 20"/>
                  <a:gd name="T38" fmla="*/ 2147483647 w 133"/>
                  <a:gd name="T39" fmla="*/ 2147483647 h 20"/>
                  <a:gd name="T40" fmla="*/ 2147483647 w 133"/>
                  <a:gd name="T41" fmla="*/ 2147483647 h 20"/>
                  <a:gd name="T42" fmla="*/ 2147483647 w 133"/>
                  <a:gd name="T43" fmla="*/ 2147483647 h 20"/>
                  <a:gd name="T44" fmla="*/ 2147483647 w 133"/>
                  <a:gd name="T45" fmla="*/ 2147483647 h 20"/>
                  <a:gd name="T46" fmla="*/ 2147483647 w 133"/>
                  <a:gd name="T47" fmla="*/ 2147483647 h 20"/>
                  <a:gd name="T48" fmla="*/ 2147483647 w 133"/>
                  <a:gd name="T49" fmla="*/ 2147483647 h 20"/>
                  <a:gd name="T50" fmla="*/ 2147483647 w 133"/>
                  <a:gd name="T51" fmla="*/ 2147483647 h 20"/>
                  <a:gd name="T52" fmla="*/ 2147483647 w 133"/>
                  <a:gd name="T53" fmla="*/ 0 h 20"/>
                  <a:gd name="T54" fmla="*/ 2147483647 w 133"/>
                  <a:gd name="T55" fmla="*/ 0 h 20"/>
                  <a:gd name="T56" fmla="*/ 2147483647 w 133"/>
                  <a:gd name="T57" fmla="*/ 0 h 20"/>
                  <a:gd name="T58" fmla="*/ 2147483647 w 1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3"/>
                  <a:gd name="T91" fmla="*/ 0 h 20"/>
                  <a:gd name="T92" fmla="*/ 133 w 1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3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19" y="20"/>
                    </a:lnTo>
                    <a:lnTo>
                      <a:pt x="125" y="20"/>
                    </a:lnTo>
                    <a:lnTo>
                      <a:pt x="127" y="20"/>
                    </a:lnTo>
                    <a:lnTo>
                      <a:pt x="130" y="18"/>
                    </a:lnTo>
                    <a:lnTo>
                      <a:pt x="133" y="14"/>
                    </a:lnTo>
                    <a:lnTo>
                      <a:pt x="133" y="12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30" y="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6" name="Line 1078"/>
              <p:cNvSpPr>
                <a:spLocks noChangeShapeType="1"/>
              </p:cNvSpPr>
              <p:nvPr/>
            </p:nvSpPr>
            <p:spPr bwMode="auto">
              <a:xfrm>
                <a:off x="3001963" y="17383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7" name="Freeform 1079"/>
              <p:cNvSpPr>
                <a:spLocks/>
              </p:cNvSpPr>
              <p:nvPr/>
            </p:nvSpPr>
            <p:spPr bwMode="auto">
              <a:xfrm>
                <a:off x="2995613" y="1735138"/>
                <a:ext cx="6350" cy="14288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2147483647 h 47"/>
                  <a:gd name="T10" fmla="*/ 2147483647 w 20"/>
                  <a:gd name="T11" fmla="*/ 0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0 h 47"/>
                  <a:gd name="T20" fmla="*/ 2147483647 w 20"/>
                  <a:gd name="T21" fmla="*/ 2147483647 h 47"/>
                  <a:gd name="T22" fmla="*/ 2147483647 w 20"/>
                  <a:gd name="T23" fmla="*/ 2147483647 h 47"/>
                  <a:gd name="T24" fmla="*/ 0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0 w 20"/>
                  <a:gd name="T33" fmla="*/ 2147483647 h 47"/>
                  <a:gd name="T34" fmla="*/ 2147483647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12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2" y="47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20" y="41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8" name="Line 1080"/>
              <p:cNvSpPr>
                <a:spLocks noChangeShapeType="1"/>
              </p:cNvSpPr>
              <p:nvPr/>
            </p:nvSpPr>
            <p:spPr bwMode="auto">
              <a:xfrm>
                <a:off x="3000375" y="17430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9" name="Freeform 1081"/>
              <p:cNvSpPr>
                <a:spLocks/>
              </p:cNvSpPr>
              <p:nvPr/>
            </p:nvSpPr>
            <p:spPr bwMode="auto">
              <a:xfrm>
                <a:off x="2995613" y="1743075"/>
                <a:ext cx="131763" cy="6350"/>
              </a:xfrm>
              <a:custGeom>
                <a:avLst/>
                <a:gdLst>
                  <a:gd name="T0" fmla="*/ 2147483647 w 412"/>
                  <a:gd name="T1" fmla="*/ 0 h 21"/>
                  <a:gd name="T2" fmla="*/ 2147483647 w 412"/>
                  <a:gd name="T3" fmla="*/ 0 h 21"/>
                  <a:gd name="T4" fmla="*/ 2147483647 w 412"/>
                  <a:gd name="T5" fmla="*/ 0 h 21"/>
                  <a:gd name="T6" fmla="*/ 2147483647 w 412"/>
                  <a:gd name="T7" fmla="*/ 0 h 21"/>
                  <a:gd name="T8" fmla="*/ 2147483647 w 412"/>
                  <a:gd name="T9" fmla="*/ 2147483647 h 21"/>
                  <a:gd name="T10" fmla="*/ 0 w 412"/>
                  <a:gd name="T11" fmla="*/ 2147483647 h 21"/>
                  <a:gd name="T12" fmla="*/ 0 w 412"/>
                  <a:gd name="T13" fmla="*/ 2147483647 h 21"/>
                  <a:gd name="T14" fmla="*/ 0 w 412"/>
                  <a:gd name="T15" fmla="*/ 2147483647 h 21"/>
                  <a:gd name="T16" fmla="*/ 0 w 412"/>
                  <a:gd name="T17" fmla="*/ 2147483647 h 21"/>
                  <a:gd name="T18" fmla="*/ 0 w 412"/>
                  <a:gd name="T19" fmla="*/ 2147483647 h 21"/>
                  <a:gd name="T20" fmla="*/ 2147483647 w 412"/>
                  <a:gd name="T21" fmla="*/ 2147483647 h 21"/>
                  <a:gd name="T22" fmla="*/ 2147483647 w 412"/>
                  <a:gd name="T23" fmla="*/ 2147483647 h 21"/>
                  <a:gd name="T24" fmla="*/ 2147483647 w 412"/>
                  <a:gd name="T25" fmla="*/ 2147483647 h 21"/>
                  <a:gd name="T26" fmla="*/ 2147483647 w 412"/>
                  <a:gd name="T27" fmla="*/ 2147483647 h 21"/>
                  <a:gd name="T28" fmla="*/ 2147483647 w 412"/>
                  <a:gd name="T29" fmla="*/ 2147483647 h 21"/>
                  <a:gd name="T30" fmla="*/ 2147483647 w 412"/>
                  <a:gd name="T31" fmla="*/ 2147483647 h 21"/>
                  <a:gd name="T32" fmla="*/ 2147483647 w 412"/>
                  <a:gd name="T33" fmla="*/ 2147483647 h 21"/>
                  <a:gd name="T34" fmla="*/ 2147483647 w 412"/>
                  <a:gd name="T35" fmla="*/ 2147483647 h 21"/>
                  <a:gd name="T36" fmla="*/ 2147483647 w 412"/>
                  <a:gd name="T37" fmla="*/ 2147483647 h 21"/>
                  <a:gd name="T38" fmla="*/ 2147483647 w 412"/>
                  <a:gd name="T39" fmla="*/ 2147483647 h 21"/>
                  <a:gd name="T40" fmla="*/ 2147483647 w 412"/>
                  <a:gd name="T41" fmla="*/ 2147483647 h 21"/>
                  <a:gd name="T42" fmla="*/ 2147483647 w 412"/>
                  <a:gd name="T43" fmla="*/ 2147483647 h 21"/>
                  <a:gd name="T44" fmla="*/ 2147483647 w 412"/>
                  <a:gd name="T45" fmla="*/ 2147483647 h 21"/>
                  <a:gd name="T46" fmla="*/ 2147483647 w 412"/>
                  <a:gd name="T47" fmla="*/ 2147483647 h 21"/>
                  <a:gd name="T48" fmla="*/ 2147483647 w 412"/>
                  <a:gd name="T49" fmla="*/ 2147483647 h 21"/>
                  <a:gd name="T50" fmla="*/ 2147483647 w 412"/>
                  <a:gd name="T51" fmla="*/ 0 h 21"/>
                  <a:gd name="T52" fmla="*/ 2147483647 w 412"/>
                  <a:gd name="T53" fmla="*/ 0 h 21"/>
                  <a:gd name="T54" fmla="*/ 2147483647 w 412"/>
                  <a:gd name="T55" fmla="*/ 0 h 21"/>
                  <a:gd name="T56" fmla="*/ 2147483647 w 412"/>
                  <a:gd name="T57" fmla="*/ 0 h 21"/>
                  <a:gd name="T58" fmla="*/ 2147483647 w 41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2"/>
                  <a:gd name="T91" fmla="*/ 0 h 21"/>
                  <a:gd name="T92" fmla="*/ 412 w 41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2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21"/>
                    </a:lnTo>
                    <a:lnTo>
                      <a:pt x="400" y="21"/>
                    </a:lnTo>
                    <a:lnTo>
                      <a:pt x="406" y="21"/>
                    </a:lnTo>
                    <a:lnTo>
                      <a:pt x="406" y="17"/>
                    </a:lnTo>
                    <a:lnTo>
                      <a:pt x="408" y="17"/>
                    </a:lnTo>
                    <a:lnTo>
                      <a:pt x="412" y="15"/>
                    </a:lnTo>
                    <a:lnTo>
                      <a:pt x="412" y="11"/>
                    </a:lnTo>
                    <a:lnTo>
                      <a:pt x="412" y="9"/>
                    </a:lnTo>
                    <a:lnTo>
                      <a:pt x="412" y="6"/>
                    </a:lnTo>
                    <a:lnTo>
                      <a:pt x="412" y="3"/>
                    </a:lnTo>
                    <a:lnTo>
                      <a:pt x="408" y="0"/>
                    </a:lnTo>
                    <a:lnTo>
                      <a:pt x="406" y="0"/>
                    </a:lnTo>
                    <a:lnTo>
                      <a:pt x="40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0" name="Line 1082"/>
              <p:cNvSpPr>
                <a:spLocks noChangeShapeType="1"/>
              </p:cNvSpPr>
              <p:nvPr/>
            </p:nvSpPr>
            <p:spPr bwMode="auto">
              <a:xfrm>
                <a:off x="3127375" y="17462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1" name="Freeform 1083"/>
              <p:cNvSpPr>
                <a:spLocks/>
              </p:cNvSpPr>
              <p:nvPr/>
            </p:nvSpPr>
            <p:spPr bwMode="auto">
              <a:xfrm>
                <a:off x="3119438" y="1743075"/>
                <a:ext cx="7938" cy="14288"/>
              </a:xfrm>
              <a:custGeom>
                <a:avLst/>
                <a:gdLst>
                  <a:gd name="T0" fmla="*/ 2147483647 w 21"/>
                  <a:gd name="T1" fmla="*/ 2147483647 h 43"/>
                  <a:gd name="T2" fmla="*/ 2147483647 w 21"/>
                  <a:gd name="T3" fmla="*/ 2147483647 h 43"/>
                  <a:gd name="T4" fmla="*/ 2147483647 w 21"/>
                  <a:gd name="T5" fmla="*/ 2147483647 h 43"/>
                  <a:gd name="T6" fmla="*/ 2147483647 w 21"/>
                  <a:gd name="T7" fmla="*/ 2147483647 h 43"/>
                  <a:gd name="T8" fmla="*/ 2147483647 w 21"/>
                  <a:gd name="T9" fmla="*/ 0 h 43"/>
                  <a:gd name="T10" fmla="*/ 2147483647 w 21"/>
                  <a:gd name="T11" fmla="*/ 0 h 43"/>
                  <a:gd name="T12" fmla="*/ 2147483647 w 21"/>
                  <a:gd name="T13" fmla="*/ 0 h 43"/>
                  <a:gd name="T14" fmla="*/ 2147483647 w 21"/>
                  <a:gd name="T15" fmla="*/ 0 h 43"/>
                  <a:gd name="T16" fmla="*/ 2147483647 w 21"/>
                  <a:gd name="T17" fmla="*/ 0 h 43"/>
                  <a:gd name="T18" fmla="*/ 2147483647 w 21"/>
                  <a:gd name="T19" fmla="*/ 0 h 43"/>
                  <a:gd name="T20" fmla="*/ 2147483647 w 21"/>
                  <a:gd name="T21" fmla="*/ 0 h 43"/>
                  <a:gd name="T22" fmla="*/ 2147483647 w 21"/>
                  <a:gd name="T23" fmla="*/ 2147483647 h 43"/>
                  <a:gd name="T24" fmla="*/ 2147483647 w 21"/>
                  <a:gd name="T25" fmla="*/ 2147483647 h 43"/>
                  <a:gd name="T26" fmla="*/ 0 w 21"/>
                  <a:gd name="T27" fmla="*/ 2147483647 h 43"/>
                  <a:gd name="T28" fmla="*/ 0 w 21"/>
                  <a:gd name="T29" fmla="*/ 2147483647 h 43"/>
                  <a:gd name="T30" fmla="*/ 0 w 21"/>
                  <a:gd name="T31" fmla="*/ 2147483647 h 43"/>
                  <a:gd name="T32" fmla="*/ 2147483647 w 21"/>
                  <a:gd name="T33" fmla="*/ 2147483647 h 43"/>
                  <a:gd name="T34" fmla="*/ 2147483647 w 21"/>
                  <a:gd name="T35" fmla="*/ 2147483647 h 43"/>
                  <a:gd name="T36" fmla="*/ 2147483647 w 21"/>
                  <a:gd name="T37" fmla="*/ 2147483647 h 43"/>
                  <a:gd name="T38" fmla="*/ 2147483647 w 21"/>
                  <a:gd name="T39" fmla="*/ 2147483647 h 43"/>
                  <a:gd name="T40" fmla="*/ 2147483647 w 21"/>
                  <a:gd name="T41" fmla="*/ 2147483647 h 43"/>
                  <a:gd name="T42" fmla="*/ 2147483647 w 21"/>
                  <a:gd name="T43" fmla="*/ 2147483647 h 43"/>
                  <a:gd name="T44" fmla="*/ 2147483647 w 21"/>
                  <a:gd name="T45" fmla="*/ 2147483647 h 43"/>
                  <a:gd name="T46" fmla="*/ 2147483647 w 21"/>
                  <a:gd name="T47" fmla="*/ 2147483647 h 43"/>
                  <a:gd name="T48" fmla="*/ 2147483647 w 21"/>
                  <a:gd name="T49" fmla="*/ 2147483647 h 43"/>
                  <a:gd name="T50" fmla="*/ 2147483647 w 21"/>
                  <a:gd name="T51" fmla="*/ 2147483647 h 43"/>
                  <a:gd name="T52" fmla="*/ 2147483647 w 21"/>
                  <a:gd name="T53" fmla="*/ 2147483647 h 43"/>
                  <a:gd name="T54" fmla="*/ 2147483647 w 21"/>
                  <a:gd name="T55" fmla="*/ 2147483647 h 43"/>
                  <a:gd name="T56" fmla="*/ 2147483647 w 21"/>
                  <a:gd name="T57" fmla="*/ 2147483647 h 43"/>
                  <a:gd name="T58" fmla="*/ 2147483647 w 21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3"/>
                  <a:gd name="T92" fmla="*/ 21 w 21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3">
                    <a:moveTo>
                      <a:pt x="21" y="9"/>
                    </a:moveTo>
                    <a:lnTo>
                      <a:pt x="21" y="6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3" y="40"/>
                    </a:lnTo>
                    <a:lnTo>
                      <a:pt x="6" y="40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12" y="43"/>
                    </a:lnTo>
                    <a:lnTo>
                      <a:pt x="15" y="43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2" name="Line 1084"/>
              <p:cNvSpPr>
                <a:spLocks noChangeShapeType="1"/>
              </p:cNvSpPr>
              <p:nvPr/>
            </p:nvSpPr>
            <p:spPr bwMode="auto">
              <a:xfrm>
                <a:off x="3124200" y="1751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3" name="Freeform 1085"/>
              <p:cNvSpPr>
                <a:spLocks/>
              </p:cNvSpPr>
              <p:nvPr/>
            </p:nvSpPr>
            <p:spPr bwMode="auto">
              <a:xfrm>
                <a:off x="3119438" y="1751013"/>
                <a:ext cx="52388" cy="6350"/>
              </a:xfrm>
              <a:custGeom>
                <a:avLst/>
                <a:gdLst>
                  <a:gd name="T0" fmla="*/ 2147483647 w 165"/>
                  <a:gd name="T1" fmla="*/ 0 h 20"/>
                  <a:gd name="T2" fmla="*/ 2147483647 w 165"/>
                  <a:gd name="T3" fmla="*/ 0 h 20"/>
                  <a:gd name="T4" fmla="*/ 2147483647 w 165"/>
                  <a:gd name="T5" fmla="*/ 2147483647 h 20"/>
                  <a:gd name="T6" fmla="*/ 2147483647 w 165"/>
                  <a:gd name="T7" fmla="*/ 2147483647 h 20"/>
                  <a:gd name="T8" fmla="*/ 2147483647 w 165"/>
                  <a:gd name="T9" fmla="*/ 2147483647 h 20"/>
                  <a:gd name="T10" fmla="*/ 2147483647 w 165"/>
                  <a:gd name="T11" fmla="*/ 2147483647 h 20"/>
                  <a:gd name="T12" fmla="*/ 0 w 165"/>
                  <a:gd name="T13" fmla="*/ 2147483647 h 20"/>
                  <a:gd name="T14" fmla="*/ 0 w 165"/>
                  <a:gd name="T15" fmla="*/ 2147483647 h 20"/>
                  <a:gd name="T16" fmla="*/ 0 w 165"/>
                  <a:gd name="T17" fmla="*/ 2147483647 h 20"/>
                  <a:gd name="T18" fmla="*/ 2147483647 w 165"/>
                  <a:gd name="T19" fmla="*/ 2147483647 h 20"/>
                  <a:gd name="T20" fmla="*/ 2147483647 w 165"/>
                  <a:gd name="T21" fmla="*/ 2147483647 h 20"/>
                  <a:gd name="T22" fmla="*/ 2147483647 w 165"/>
                  <a:gd name="T23" fmla="*/ 2147483647 h 20"/>
                  <a:gd name="T24" fmla="*/ 2147483647 w 165"/>
                  <a:gd name="T25" fmla="*/ 2147483647 h 20"/>
                  <a:gd name="T26" fmla="*/ 2147483647 w 165"/>
                  <a:gd name="T27" fmla="*/ 2147483647 h 20"/>
                  <a:gd name="T28" fmla="*/ 2147483647 w 165"/>
                  <a:gd name="T29" fmla="*/ 2147483647 h 20"/>
                  <a:gd name="T30" fmla="*/ 2147483647 w 165"/>
                  <a:gd name="T31" fmla="*/ 2147483647 h 20"/>
                  <a:gd name="T32" fmla="*/ 2147483647 w 165"/>
                  <a:gd name="T33" fmla="*/ 2147483647 h 20"/>
                  <a:gd name="T34" fmla="*/ 2147483647 w 165"/>
                  <a:gd name="T35" fmla="*/ 2147483647 h 20"/>
                  <a:gd name="T36" fmla="*/ 2147483647 w 165"/>
                  <a:gd name="T37" fmla="*/ 2147483647 h 20"/>
                  <a:gd name="T38" fmla="*/ 2147483647 w 165"/>
                  <a:gd name="T39" fmla="*/ 2147483647 h 20"/>
                  <a:gd name="T40" fmla="*/ 2147483647 w 165"/>
                  <a:gd name="T41" fmla="*/ 2147483647 h 20"/>
                  <a:gd name="T42" fmla="*/ 2147483647 w 165"/>
                  <a:gd name="T43" fmla="*/ 2147483647 h 20"/>
                  <a:gd name="T44" fmla="*/ 2147483647 w 165"/>
                  <a:gd name="T45" fmla="*/ 2147483647 h 20"/>
                  <a:gd name="T46" fmla="*/ 2147483647 w 165"/>
                  <a:gd name="T47" fmla="*/ 2147483647 h 20"/>
                  <a:gd name="T48" fmla="*/ 2147483647 w 165"/>
                  <a:gd name="T49" fmla="*/ 2147483647 h 20"/>
                  <a:gd name="T50" fmla="*/ 2147483647 w 165"/>
                  <a:gd name="T51" fmla="*/ 2147483647 h 20"/>
                  <a:gd name="T52" fmla="*/ 2147483647 w 165"/>
                  <a:gd name="T53" fmla="*/ 2147483647 h 20"/>
                  <a:gd name="T54" fmla="*/ 2147483647 w 165"/>
                  <a:gd name="T55" fmla="*/ 0 h 20"/>
                  <a:gd name="T56" fmla="*/ 2147483647 w 165"/>
                  <a:gd name="T57" fmla="*/ 0 h 20"/>
                  <a:gd name="T58" fmla="*/ 2147483647 w 16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5"/>
                  <a:gd name="T91" fmla="*/ 0 h 20"/>
                  <a:gd name="T92" fmla="*/ 165 w 16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5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50" y="20"/>
                    </a:lnTo>
                    <a:lnTo>
                      <a:pt x="155" y="20"/>
                    </a:lnTo>
                    <a:lnTo>
                      <a:pt x="159" y="20"/>
                    </a:lnTo>
                    <a:lnTo>
                      <a:pt x="161" y="17"/>
                    </a:lnTo>
                    <a:lnTo>
                      <a:pt x="165" y="14"/>
                    </a:lnTo>
                    <a:lnTo>
                      <a:pt x="165" y="12"/>
                    </a:lnTo>
                    <a:lnTo>
                      <a:pt x="165" y="9"/>
                    </a:lnTo>
                    <a:lnTo>
                      <a:pt x="165" y="6"/>
                    </a:lnTo>
                    <a:lnTo>
                      <a:pt x="161" y="6"/>
                    </a:lnTo>
                    <a:lnTo>
                      <a:pt x="161" y="3"/>
                    </a:lnTo>
                    <a:lnTo>
                      <a:pt x="159" y="3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4" name="Line 1086"/>
              <p:cNvSpPr>
                <a:spLocks noChangeShapeType="1"/>
              </p:cNvSpPr>
              <p:nvPr/>
            </p:nvSpPr>
            <p:spPr bwMode="auto">
              <a:xfrm>
                <a:off x="3171825" y="17541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5" name="Freeform 1087"/>
              <p:cNvSpPr>
                <a:spLocks/>
              </p:cNvSpPr>
              <p:nvPr/>
            </p:nvSpPr>
            <p:spPr bwMode="auto">
              <a:xfrm>
                <a:off x="3165475" y="1751013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2147483647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2147483647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2"/>
                    </a:moveTo>
                    <a:lnTo>
                      <a:pt x="21" y="9"/>
                    </a:lnTo>
                    <a:lnTo>
                      <a:pt x="21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21" y="41"/>
                    </a:lnTo>
                    <a:lnTo>
                      <a:pt x="21" y="3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6" name="Line 1088"/>
              <p:cNvSpPr>
                <a:spLocks noChangeShapeType="1"/>
              </p:cNvSpPr>
              <p:nvPr/>
            </p:nvSpPr>
            <p:spPr bwMode="auto">
              <a:xfrm>
                <a:off x="3168650" y="17589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7" name="Freeform 1089"/>
              <p:cNvSpPr>
                <a:spLocks/>
              </p:cNvSpPr>
              <p:nvPr/>
            </p:nvSpPr>
            <p:spPr bwMode="auto">
              <a:xfrm>
                <a:off x="3165475" y="1758950"/>
                <a:ext cx="44450" cy="6350"/>
              </a:xfrm>
              <a:custGeom>
                <a:avLst/>
                <a:gdLst>
                  <a:gd name="T0" fmla="*/ 2147483647 w 141"/>
                  <a:gd name="T1" fmla="*/ 0 h 21"/>
                  <a:gd name="T2" fmla="*/ 2147483647 w 141"/>
                  <a:gd name="T3" fmla="*/ 0 h 21"/>
                  <a:gd name="T4" fmla="*/ 2147483647 w 141"/>
                  <a:gd name="T5" fmla="*/ 0 h 21"/>
                  <a:gd name="T6" fmla="*/ 2147483647 w 141"/>
                  <a:gd name="T7" fmla="*/ 2147483647 h 21"/>
                  <a:gd name="T8" fmla="*/ 2147483647 w 141"/>
                  <a:gd name="T9" fmla="*/ 2147483647 h 21"/>
                  <a:gd name="T10" fmla="*/ 0 w 141"/>
                  <a:gd name="T11" fmla="*/ 2147483647 h 21"/>
                  <a:gd name="T12" fmla="*/ 0 w 141"/>
                  <a:gd name="T13" fmla="*/ 2147483647 h 21"/>
                  <a:gd name="T14" fmla="*/ 0 w 141"/>
                  <a:gd name="T15" fmla="*/ 2147483647 h 21"/>
                  <a:gd name="T16" fmla="*/ 0 w 141"/>
                  <a:gd name="T17" fmla="*/ 2147483647 h 21"/>
                  <a:gd name="T18" fmla="*/ 0 w 141"/>
                  <a:gd name="T19" fmla="*/ 2147483647 h 21"/>
                  <a:gd name="T20" fmla="*/ 2147483647 w 141"/>
                  <a:gd name="T21" fmla="*/ 2147483647 h 21"/>
                  <a:gd name="T22" fmla="*/ 2147483647 w 141"/>
                  <a:gd name="T23" fmla="*/ 2147483647 h 21"/>
                  <a:gd name="T24" fmla="*/ 2147483647 w 141"/>
                  <a:gd name="T25" fmla="*/ 2147483647 h 21"/>
                  <a:gd name="T26" fmla="*/ 2147483647 w 141"/>
                  <a:gd name="T27" fmla="*/ 2147483647 h 21"/>
                  <a:gd name="T28" fmla="*/ 2147483647 w 141"/>
                  <a:gd name="T29" fmla="*/ 2147483647 h 21"/>
                  <a:gd name="T30" fmla="*/ 2147483647 w 141"/>
                  <a:gd name="T31" fmla="*/ 2147483647 h 21"/>
                  <a:gd name="T32" fmla="*/ 2147483647 w 141"/>
                  <a:gd name="T33" fmla="*/ 2147483647 h 21"/>
                  <a:gd name="T34" fmla="*/ 2147483647 w 141"/>
                  <a:gd name="T35" fmla="*/ 2147483647 h 21"/>
                  <a:gd name="T36" fmla="*/ 2147483647 w 141"/>
                  <a:gd name="T37" fmla="*/ 2147483647 h 21"/>
                  <a:gd name="T38" fmla="*/ 2147483647 w 141"/>
                  <a:gd name="T39" fmla="*/ 2147483647 h 21"/>
                  <a:gd name="T40" fmla="*/ 2147483647 w 141"/>
                  <a:gd name="T41" fmla="*/ 2147483647 h 21"/>
                  <a:gd name="T42" fmla="*/ 2147483647 w 141"/>
                  <a:gd name="T43" fmla="*/ 2147483647 h 21"/>
                  <a:gd name="T44" fmla="*/ 2147483647 w 141"/>
                  <a:gd name="T45" fmla="*/ 2147483647 h 21"/>
                  <a:gd name="T46" fmla="*/ 2147483647 w 141"/>
                  <a:gd name="T47" fmla="*/ 2147483647 h 21"/>
                  <a:gd name="T48" fmla="*/ 2147483647 w 141"/>
                  <a:gd name="T49" fmla="*/ 2147483647 h 21"/>
                  <a:gd name="T50" fmla="*/ 2147483647 w 141"/>
                  <a:gd name="T51" fmla="*/ 2147483647 h 21"/>
                  <a:gd name="T52" fmla="*/ 2147483647 w 141"/>
                  <a:gd name="T53" fmla="*/ 0 h 21"/>
                  <a:gd name="T54" fmla="*/ 2147483647 w 141"/>
                  <a:gd name="T55" fmla="*/ 0 h 21"/>
                  <a:gd name="T56" fmla="*/ 2147483647 w 141"/>
                  <a:gd name="T57" fmla="*/ 0 h 21"/>
                  <a:gd name="T58" fmla="*/ 2147483647 w 14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1"/>
                  <a:gd name="T91" fmla="*/ 0 h 21"/>
                  <a:gd name="T92" fmla="*/ 141 w 14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1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1"/>
                    </a:lnTo>
                    <a:lnTo>
                      <a:pt x="130" y="21"/>
                    </a:lnTo>
                    <a:lnTo>
                      <a:pt x="133" y="21"/>
                    </a:lnTo>
                    <a:lnTo>
                      <a:pt x="136" y="18"/>
                    </a:lnTo>
                    <a:lnTo>
                      <a:pt x="139" y="18"/>
                    </a:lnTo>
                    <a:lnTo>
                      <a:pt x="139" y="16"/>
                    </a:lnTo>
                    <a:lnTo>
                      <a:pt x="141" y="16"/>
                    </a:lnTo>
                    <a:lnTo>
                      <a:pt x="141" y="12"/>
                    </a:lnTo>
                    <a:lnTo>
                      <a:pt x="141" y="10"/>
                    </a:lnTo>
                    <a:lnTo>
                      <a:pt x="141" y="6"/>
                    </a:lnTo>
                    <a:lnTo>
                      <a:pt x="139" y="4"/>
                    </a:lnTo>
                    <a:lnTo>
                      <a:pt x="136" y="0"/>
                    </a:lnTo>
                    <a:lnTo>
                      <a:pt x="133" y="0"/>
                    </a:lnTo>
                    <a:lnTo>
                      <a:pt x="13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8" name="Line 1090"/>
              <p:cNvSpPr>
                <a:spLocks noChangeShapeType="1"/>
              </p:cNvSpPr>
              <p:nvPr/>
            </p:nvSpPr>
            <p:spPr bwMode="auto">
              <a:xfrm>
                <a:off x="3209925" y="17621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9" name="Freeform 1091"/>
              <p:cNvSpPr>
                <a:spLocks/>
              </p:cNvSpPr>
              <p:nvPr/>
            </p:nvSpPr>
            <p:spPr bwMode="auto">
              <a:xfrm>
                <a:off x="3205163" y="1758950"/>
                <a:ext cx="4763" cy="14288"/>
              </a:xfrm>
              <a:custGeom>
                <a:avLst/>
                <a:gdLst>
                  <a:gd name="T0" fmla="*/ 2147483647 w 19"/>
                  <a:gd name="T1" fmla="*/ 2147483647 h 45"/>
                  <a:gd name="T2" fmla="*/ 2147483647 w 19"/>
                  <a:gd name="T3" fmla="*/ 2147483647 h 45"/>
                  <a:gd name="T4" fmla="*/ 2147483647 w 19"/>
                  <a:gd name="T5" fmla="*/ 2147483647 h 45"/>
                  <a:gd name="T6" fmla="*/ 2147483647 w 19"/>
                  <a:gd name="T7" fmla="*/ 2147483647 h 45"/>
                  <a:gd name="T8" fmla="*/ 2147483647 w 19"/>
                  <a:gd name="T9" fmla="*/ 2147483647 h 45"/>
                  <a:gd name="T10" fmla="*/ 2147483647 w 19"/>
                  <a:gd name="T11" fmla="*/ 0 h 45"/>
                  <a:gd name="T12" fmla="*/ 2147483647 w 19"/>
                  <a:gd name="T13" fmla="*/ 0 h 45"/>
                  <a:gd name="T14" fmla="*/ 2147483647 w 19"/>
                  <a:gd name="T15" fmla="*/ 0 h 45"/>
                  <a:gd name="T16" fmla="*/ 2147483647 w 19"/>
                  <a:gd name="T17" fmla="*/ 0 h 45"/>
                  <a:gd name="T18" fmla="*/ 2147483647 w 19"/>
                  <a:gd name="T19" fmla="*/ 0 h 45"/>
                  <a:gd name="T20" fmla="*/ 2147483647 w 19"/>
                  <a:gd name="T21" fmla="*/ 2147483647 h 45"/>
                  <a:gd name="T22" fmla="*/ 2147483647 w 19"/>
                  <a:gd name="T23" fmla="*/ 2147483647 h 45"/>
                  <a:gd name="T24" fmla="*/ 0 w 19"/>
                  <a:gd name="T25" fmla="*/ 2147483647 h 45"/>
                  <a:gd name="T26" fmla="*/ 0 w 19"/>
                  <a:gd name="T27" fmla="*/ 2147483647 h 45"/>
                  <a:gd name="T28" fmla="*/ 0 w 19"/>
                  <a:gd name="T29" fmla="*/ 2147483647 h 45"/>
                  <a:gd name="T30" fmla="*/ 0 w 19"/>
                  <a:gd name="T31" fmla="*/ 2147483647 h 45"/>
                  <a:gd name="T32" fmla="*/ 0 w 19"/>
                  <a:gd name="T33" fmla="*/ 2147483647 h 45"/>
                  <a:gd name="T34" fmla="*/ 2147483647 w 19"/>
                  <a:gd name="T35" fmla="*/ 2147483647 h 45"/>
                  <a:gd name="T36" fmla="*/ 2147483647 w 19"/>
                  <a:gd name="T37" fmla="*/ 2147483647 h 45"/>
                  <a:gd name="T38" fmla="*/ 2147483647 w 19"/>
                  <a:gd name="T39" fmla="*/ 2147483647 h 45"/>
                  <a:gd name="T40" fmla="*/ 2147483647 w 19"/>
                  <a:gd name="T41" fmla="*/ 2147483647 h 45"/>
                  <a:gd name="T42" fmla="*/ 2147483647 w 19"/>
                  <a:gd name="T43" fmla="*/ 2147483647 h 45"/>
                  <a:gd name="T44" fmla="*/ 2147483647 w 19"/>
                  <a:gd name="T45" fmla="*/ 2147483647 h 45"/>
                  <a:gd name="T46" fmla="*/ 2147483647 w 19"/>
                  <a:gd name="T47" fmla="*/ 2147483647 h 45"/>
                  <a:gd name="T48" fmla="*/ 2147483647 w 19"/>
                  <a:gd name="T49" fmla="*/ 2147483647 h 45"/>
                  <a:gd name="T50" fmla="*/ 2147483647 w 19"/>
                  <a:gd name="T51" fmla="*/ 2147483647 h 45"/>
                  <a:gd name="T52" fmla="*/ 2147483647 w 19"/>
                  <a:gd name="T53" fmla="*/ 2147483647 h 45"/>
                  <a:gd name="T54" fmla="*/ 2147483647 w 19"/>
                  <a:gd name="T55" fmla="*/ 2147483647 h 45"/>
                  <a:gd name="T56" fmla="*/ 2147483647 w 19"/>
                  <a:gd name="T57" fmla="*/ 2147483647 h 45"/>
                  <a:gd name="T58" fmla="*/ 2147483647 w 19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5"/>
                  <a:gd name="T92" fmla="*/ 19 w 19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5">
                    <a:moveTo>
                      <a:pt x="19" y="10"/>
                    </a:moveTo>
                    <a:lnTo>
                      <a:pt x="19" y="10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2" y="45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11" y="45"/>
                    </a:lnTo>
                    <a:lnTo>
                      <a:pt x="14" y="45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9" y="39"/>
                    </a:lnTo>
                    <a:lnTo>
                      <a:pt x="19" y="35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0" name="Line 1092"/>
              <p:cNvSpPr>
                <a:spLocks noChangeShapeType="1"/>
              </p:cNvSpPr>
              <p:nvPr/>
            </p:nvSpPr>
            <p:spPr bwMode="auto">
              <a:xfrm>
                <a:off x="3206750" y="17653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1" name="Freeform 1093"/>
              <p:cNvSpPr>
                <a:spLocks/>
              </p:cNvSpPr>
              <p:nvPr/>
            </p:nvSpPr>
            <p:spPr bwMode="auto">
              <a:xfrm>
                <a:off x="3205163" y="1765300"/>
                <a:ext cx="9525" cy="7938"/>
              </a:xfrm>
              <a:custGeom>
                <a:avLst/>
                <a:gdLst>
                  <a:gd name="T0" fmla="*/ 2147483647 w 33"/>
                  <a:gd name="T1" fmla="*/ 0 h 21"/>
                  <a:gd name="T2" fmla="*/ 2147483647 w 33"/>
                  <a:gd name="T3" fmla="*/ 0 h 21"/>
                  <a:gd name="T4" fmla="*/ 2147483647 w 33"/>
                  <a:gd name="T5" fmla="*/ 2147483647 h 21"/>
                  <a:gd name="T6" fmla="*/ 2147483647 w 33"/>
                  <a:gd name="T7" fmla="*/ 2147483647 h 21"/>
                  <a:gd name="T8" fmla="*/ 2147483647 w 33"/>
                  <a:gd name="T9" fmla="*/ 2147483647 h 21"/>
                  <a:gd name="T10" fmla="*/ 0 w 33"/>
                  <a:gd name="T11" fmla="*/ 2147483647 h 21"/>
                  <a:gd name="T12" fmla="*/ 0 w 33"/>
                  <a:gd name="T13" fmla="*/ 2147483647 h 21"/>
                  <a:gd name="T14" fmla="*/ 0 w 33"/>
                  <a:gd name="T15" fmla="*/ 2147483647 h 21"/>
                  <a:gd name="T16" fmla="*/ 0 w 33"/>
                  <a:gd name="T17" fmla="*/ 2147483647 h 21"/>
                  <a:gd name="T18" fmla="*/ 0 w 33"/>
                  <a:gd name="T19" fmla="*/ 2147483647 h 21"/>
                  <a:gd name="T20" fmla="*/ 2147483647 w 33"/>
                  <a:gd name="T21" fmla="*/ 2147483647 h 21"/>
                  <a:gd name="T22" fmla="*/ 2147483647 w 33"/>
                  <a:gd name="T23" fmla="*/ 2147483647 h 21"/>
                  <a:gd name="T24" fmla="*/ 2147483647 w 33"/>
                  <a:gd name="T25" fmla="*/ 2147483647 h 21"/>
                  <a:gd name="T26" fmla="*/ 2147483647 w 33"/>
                  <a:gd name="T27" fmla="*/ 2147483647 h 21"/>
                  <a:gd name="T28" fmla="*/ 2147483647 w 33"/>
                  <a:gd name="T29" fmla="*/ 2147483647 h 21"/>
                  <a:gd name="T30" fmla="*/ 2147483647 w 33"/>
                  <a:gd name="T31" fmla="*/ 2147483647 h 21"/>
                  <a:gd name="T32" fmla="*/ 2147483647 w 33"/>
                  <a:gd name="T33" fmla="*/ 2147483647 h 21"/>
                  <a:gd name="T34" fmla="*/ 2147483647 w 33"/>
                  <a:gd name="T35" fmla="*/ 2147483647 h 21"/>
                  <a:gd name="T36" fmla="*/ 2147483647 w 33"/>
                  <a:gd name="T37" fmla="*/ 2147483647 h 21"/>
                  <a:gd name="T38" fmla="*/ 2147483647 w 33"/>
                  <a:gd name="T39" fmla="*/ 2147483647 h 21"/>
                  <a:gd name="T40" fmla="*/ 2147483647 w 33"/>
                  <a:gd name="T41" fmla="*/ 2147483647 h 21"/>
                  <a:gd name="T42" fmla="*/ 2147483647 w 33"/>
                  <a:gd name="T43" fmla="*/ 2147483647 h 21"/>
                  <a:gd name="T44" fmla="*/ 2147483647 w 33"/>
                  <a:gd name="T45" fmla="*/ 2147483647 h 21"/>
                  <a:gd name="T46" fmla="*/ 2147483647 w 33"/>
                  <a:gd name="T47" fmla="*/ 2147483647 h 21"/>
                  <a:gd name="T48" fmla="*/ 2147483647 w 33"/>
                  <a:gd name="T49" fmla="*/ 2147483647 h 21"/>
                  <a:gd name="T50" fmla="*/ 2147483647 w 33"/>
                  <a:gd name="T51" fmla="*/ 2147483647 h 21"/>
                  <a:gd name="T52" fmla="*/ 2147483647 w 33"/>
                  <a:gd name="T53" fmla="*/ 2147483647 h 21"/>
                  <a:gd name="T54" fmla="*/ 2147483647 w 33"/>
                  <a:gd name="T55" fmla="*/ 0 h 21"/>
                  <a:gd name="T56" fmla="*/ 2147483647 w 33"/>
                  <a:gd name="T57" fmla="*/ 0 h 21"/>
                  <a:gd name="T58" fmla="*/ 2147483647 w 3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1"/>
                  <a:gd name="T92" fmla="*/ 33 w 3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9" y="21"/>
                    </a:lnTo>
                    <a:lnTo>
                      <a:pt x="25" y="21"/>
                    </a:lnTo>
                    <a:lnTo>
                      <a:pt x="28" y="21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33" y="15"/>
                    </a:lnTo>
                    <a:lnTo>
                      <a:pt x="33" y="11"/>
                    </a:lnTo>
                    <a:lnTo>
                      <a:pt x="33" y="9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28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2" name="Line 1094"/>
              <p:cNvSpPr>
                <a:spLocks noChangeShapeType="1"/>
              </p:cNvSpPr>
              <p:nvPr/>
            </p:nvSpPr>
            <p:spPr bwMode="auto">
              <a:xfrm>
                <a:off x="3214688" y="1770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3" name="Freeform 1095"/>
              <p:cNvSpPr>
                <a:spLocks/>
              </p:cNvSpPr>
              <p:nvPr/>
            </p:nvSpPr>
            <p:spPr bwMode="auto">
              <a:xfrm>
                <a:off x="3208338" y="1765300"/>
                <a:ext cx="6350" cy="15875"/>
              </a:xfrm>
              <a:custGeom>
                <a:avLst/>
                <a:gdLst>
                  <a:gd name="T0" fmla="*/ 2147483647 w 19"/>
                  <a:gd name="T1" fmla="*/ 2147483647 h 46"/>
                  <a:gd name="T2" fmla="*/ 2147483647 w 19"/>
                  <a:gd name="T3" fmla="*/ 2147483647 h 46"/>
                  <a:gd name="T4" fmla="*/ 2147483647 w 19"/>
                  <a:gd name="T5" fmla="*/ 2147483647 h 46"/>
                  <a:gd name="T6" fmla="*/ 2147483647 w 19"/>
                  <a:gd name="T7" fmla="*/ 2147483647 h 46"/>
                  <a:gd name="T8" fmla="*/ 2147483647 w 19"/>
                  <a:gd name="T9" fmla="*/ 2147483647 h 46"/>
                  <a:gd name="T10" fmla="*/ 2147483647 w 19"/>
                  <a:gd name="T11" fmla="*/ 2147483647 h 46"/>
                  <a:gd name="T12" fmla="*/ 2147483647 w 19"/>
                  <a:gd name="T13" fmla="*/ 0 h 46"/>
                  <a:gd name="T14" fmla="*/ 2147483647 w 19"/>
                  <a:gd name="T15" fmla="*/ 0 h 46"/>
                  <a:gd name="T16" fmla="*/ 2147483647 w 19"/>
                  <a:gd name="T17" fmla="*/ 0 h 46"/>
                  <a:gd name="T18" fmla="*/ 2147483647 w 19"/>
                  <a:gd name="T19" fmla="*/ 2147483647 h 46"/>
                  <a:gd name="T20" fmla="*/ 2147483647 w 19"/>
                  <a:gd name="T21" fmla="*/ 2147483647 h 46"/>
                  <a:gd name="T22" fmla="*/ 2147483647 w 19"/>
                  <a:gd name="T23" fmla="*/ 2147483647 h 46"/>
                  <a:gd name="T24" fmla="*/ 0 w 19"/>
                  <a:gd name="T25" fmla="*/ 2147483647 h 46"/>
                  <a:gd name="T26" fmla="*/ 0 w 19"/>
                  <a:gd name="T27" fmla="*/ 2147483647 h 46"/>
                  <a:gd name="T28" fmla="*/ 0 w 19"/>
                  <a:gd name="T29" fmla="*/ 2147483647 h 46"/>
                  <a:gd name="T30" fmla="*/ 0 w 19"/>
                  <a:gd name="T31" fmla="*/ 2147483647 h 46"/>
                  <a:gd name="T32" fmla="*/ 0 w 19"/>
                  <a:gd name="T33" fmla="*/ 2147483647 h 46"/>
                  <a:gd name="T34" fmla="*/ 2147483647 w 19"/>
                  <a:gd name="T35" fmla="*/ 2147483647 h 46"/>
                  <a:gd name="T36" fmla="*/ 2147483647 w 19"/>
                  <a:gd name="T37" fmla="*/ 2147483647 h 46"/>
                  <a:gd name="T38" fmla="*/ 2147483647 w 19"/>
                  <a:gd name="T39" fmla="*/ 2147483647 h 46"/>
                  <a:gd name="T40" fmla="*/ 2147483647 w 19"/>
                  <a:gd name="T41" fmla="*/ 2147483647 h 46"/>
                  <a:gd name="T42" fmla="*/ 2147483647 w 19"/>
                  <a:gd name="T43" fmla="*/ 2147483647 h 46"/>
                  <a:gd name="T44" fmla="*/ 2147483647 w 19"/>
                  <a:gd name="T45" fmla="*/ 2147483647 h 46"/>
                  <a:gd name="T46" fmla="*/ 2147483647 w 19"/>
                  <a:gd name="T47" fmla="*/ 2147483647 h 46"/>
                  <a:gd name="T48" fmla="*/ 2147483647 w 19"/>
                  <a:gd name="T49" fmla="*/ 2147483647 h 46"/>
                  <a:gd name="T50" fmla="*/ 2147483647 w 19"/>
                  <a:gd name="T51" fmla="*/ 2147483647 h 46"/>
                  <a:gd name="T52" fmla="*/ 2147483647 w 19"/>
                  <a:gd name="T53" fmla="*/ 2147483647 h 46"/>
                  <a:gd name="T54" fmla="*/ 2147483647 w 19"/>
                  <a:gd name="T55" fmla="*/ 2147483647 h 46"/>
                  <a:gd name="T56" fmla="*/ 2147483647 w 19"/>
                  <a:gd name="T57" fmla="*/ 2147483647 h 46"/>
                  <a:gd name="T58" fmla="*/ 2147483647 w 19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6"/>
                  <a:gd name="T92" fmla="*/ 19 w 19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6">
                    <a:moveTo>
                      <a:pt x="19" y="11"/>
                    </a:moveTo>
                    <a:lnTo>
                      <a:pt x="19" y="9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3" y="44"/>
                    </a:lnTo>
                    <a:lnTo>
                      <a:pt x="5" y="46"/>
                    </a:lnTo>
                    <a:lnTo>
                      <a:pt x="8" y="46"/>
                    </a:lnTo>
                    <a:lnTo>
                      <a:pt x="11" y="46"/>
                    </a:lnTo>
                    <a:lnTo>
                      <a:pt x="14" y="46"/>
                    </a:lnTo>
                    <a:lnTo>
                      <a:pt x="17" y="44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4" name="Line 1096"/>
              <p:cNvSpPr>
                <a:spLocks noChangeShapeType="1"/>
              </p:cNvSpPr>
              <p:nvPr/>
            </p:nvSpPr>
            <p:spPr bwMode="auto">
              <a:xfrm>
                <a:off x="3211513" y="17748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5" name="Freeform 1097"/>
              <p:cNvSpPr>
                <a:spLocks/>
              </p:cNvSpPr>
              <p:nvPr/>
            </p:nvSpPr>
            <p:spPr bwMode="auto">
              <a:xfrm>
                <a:off x="3208338" y="1774825"/>
                <a:ext cx="23813" cy="6350"/>
              </a:xfrm>
              <a:custGeom>
                <a:avLst/>
                <a:gdLst>
                  <a:gd name="T0" fmla="*/ 2147483647 w 75"/>
                  <a:gd name="T1" fmla="*/ 0 h 20"/>
                  <a:gd name="T2" fmla="*/ 2147483647 w 75"/>
                  <a:gd name="T3" fmla="*/ 0 h 20"/>
                  <a:gd name="T4" fmla="*/ 2147483647 w 75"/>
                  <a:gd name="T5" fmla="*/ 0 h 20"/>
                  <a:gd name="T6" fmla="*/ 2147483647 w 75"/>
                  <a:gd name="T7" fmla="*/ 2147483647 h 20"/>
                  <a:gd name="T8" fmla="*/ 2147483647 w 75"/>
                  <a:gd name="T9" fmla="*/ 2147483647 h 20"/>
                  <a:gd name="T10" fmla="*/ 0 w 75"/>
                  <a:gd name="T11" fmla="*/ 2147483647 h 20"/>
                  <a:gd name="T12" fmla="*/ 0 w 75"/>
                  <a:gd name="T13" fmla="*/ 2147483647 h 20"/>
                  <a:gd name="T14" fmla="*/ 0 w 75"/>
                  <a:gd name="T15" fmla="*/ 2147483647 h 20"/>
                  <a:gd name="T16" fmla="*/ 0 w 75"/>
                  <a:gd name="T17" fmla="*/ 2147483647 h 20"/>
                  <a:gd name="T18" fmla="*/ 0 w 75"/>
                  <a:gd name="T19" fmla="*/ 2147483647 h 20"/>
                  <a:gd name="T20" fmla="*/ 2147483647 w 75"/>
                  <a:gd name="T21" fmla="*/ 2147483647 h 20"/>
                  <a:gd name="T22" fmla="*/ 2147483647 w 75"/>
                  <a:gd name="T23" fmla="*/ 2147483647 h 20"/>
                  <a:gd name="T24" fmla="*/ 2147483647 w 75"/>
                  <a:gd name="T25" fmla="*/ 2147483647 h 20"/>
                  <a:gd name="T26" fmla="*/ 2147483647 w 75"/>
                  <a:gd name="T27" fmla="*/ 2147483647 h 20"/>
                  <a:gd name="T28" fmla="*/ 2147483647 w 75"/>
                  <a:gd name="T29" fmla="*/ 2147483647 h 20"/>
                  <a:gd name="T30" fmla="*/ 2147483647 w 75"/>
                  <a:gd name="T31" fmla="*/ 2147483647 h 20"/>
                  <a:gd name="T32" fmla="*/ 2147483647 w 75"/>
                  <a:gd name="T33" fmla="*/ 2147483647 h 20"/>
                  <a:gd name="T34" fmla="*/ 2147483647 w 75"/>
                  <a:gd name="T35" fmla="*/ 2147483647 h 20"/>
                  <a:gd name="T36" fmla="*/ 2147483647 w 75"/>
                  <a:gd name="T37" fmla="*/ 2147483647 h 20"/>
                  <a:gd name="T38" fmla="*/ 2147483647 w 75"/>
                  <a:gd name="T39" fmla="*/ 2147483647 h 20"/>
                  <a:gd name="T40" fmla="*/ 2147483647 w 75"/>
                  <a:gd name="T41" fmla="*/ 2147483647 h 20"/>
                  <a:gd name="T42" fmla="*/ 2147483647 w 75"/>
                  <a:gd name="T43" fmla="*/ 2147483647 h 20"/>
                  <a:gd name="T44" fmla="*/ 2147483647 w 75"/>
                  <a:gd name="T45" fmla="*/ 2147483647 h 20"/>
                  <a:gd name="T46" fmla="*/ 2147483647 w 75"/>
                  <a:gd name="T47" fmla="*/ 2147483647 h 20"/>
                  <a:gd name="T48" fmla="*/ 2147483647 w 75"/>
                  <a:gd name="T49" fmla="*/ 2147483647 h 20"/>
                  <a:gd name="T50" fmla="*/ 2147483647 w 75"/>
                  <a:gd name="T51" fmla="*/ 2147483647 h 20"/>
                  <a:gd name="T52" fmla="*/ 2147483647 w 75"/>
                  <a:gd name="T53" fmla="*/ 0 h 20"/>
                  <a:gd name="T54" fmla="*/ 2147483647 w 75"/>
                  <a:gd name="T55" fmla="*/ 0 h 20"/>
                  <a:gd name="T56" fmla="*/ 2147483647 w 75"/>
                  <a:gd name="T57" fmla="*/ 0 h 20"/>
                  <a:gd name="T58" fmla="*/ 2147483647 w 7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5"/>
                  <a:gd name="T91" fmla="*/ 0 h 20"/>
                  <a:gd name="T92" fmla="*/ 75 w 7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5" h="20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63" y="20"/>
                    </a:lnTo>
                    <a:lnTo>
                      <a:pt x="66" y="20"/>
                    </a:lnTo>
                    <a:lnTo>
                      <a:pt x="69" y="20"/>
                    </a:lnTo>
                    <a:lnTo>
                      <a:pt x="72" y="18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5" y="8"/>
                    </a:lnTo>
                    <a:lnTo>
                      <a:pt x="75" y="6"/>
                    </a:lnTo>
                    <a:lnTo>
                      <a:pt x="72" y="3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6" name="Line 1098"/>
              <p:cNvSpPr>
                <a:spLocks noChangeShapeType="1"/>
              </p:cNvSpPr>
              <p:nvPr/>
            </p:nvSpPr>
            <p:spPr bwMode="auto">
              <a:xfrm>
                <a:off x="3232150" y="17764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7" name="Freeform 1099"/>
              <p:cNvSpPr>
                <a:spLocks/>
              </p:cNvSpPr>
              <p:nvPr/>
            </p:nvSpPr>
            <p:spPr bwMode="auto">
              <a:xfrm>
                <a:off x="3225800" y="1774825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0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0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8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9" y="46"/>
                    </a:lnTo>
                    <a:lnTo>
                      <a:pt x="12" y="43"/>
                    </a:lnTo>
                    <a:lnTo>
                      <a:pt x="15" y="43"/>
                    </a:lnTo>
                    <a:lnTo>
                      <a:pt x="18" y="43"/>
                    </a:lnTo>
                    <a:lnTo>
                      <a:pt x="18" y="40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4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8" name="Line 1100"/>
              <p:cNvSpPr>
                <a:spLocks noChangeShapeType="1"/>
              </p:cNvSpPr>
              <p:nvPr/>
            </p:nvSpPr>
            <p:spPr bwMode="auto">
              <a:xfrm>
                <a:off x="3228975" y="17827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9" name="Freeform 1101"/>
              <p:cNvSpPr>
                <a:spLocks/>
              </p:cNvSpPr>
              <p:nvPr/>
            </p:nvSpPr>
            <p:spPr bwMode="auto">
              <a:xfrm>
                <a:off x="3225800" y="1782763"/>
                <a:ext cx="26988" cy="4763"/>
              </a:xfrm>
              <a:custGeom>
                <a:avLst/>
                <a:gdLst>
                  <a:gd name="T0" fmla="*/ 2147483647 w 84"/>
                  <a:gd name="T1" fmla="*/ 0 h 17"/>
                  <a:gd name="T2" fmla="*/ 2147483647 w 84"/>
                  <a:gd name="T3" fmla="*/ 0 h 17"/>
                  <a:gd name="T4" fmla="*/ 2147483647 w 84"/>
                  <a:gd name="T5" fmla="*/ 0 h 17"/>
                  <a:gd name="T6" fmla="*/ 2147483647 w 84"/>
                  <a:gd name="T7" fmla="*/ 0 h 17"/>
                  <a:gd name="T8" fmla="*/ 2147483647 w 84"/>
                  <a:gd name="T9" fmla="*/ 2147483647 h 17"/>
                  <a:gd name="T10" fmla="*/ 0 w 84"/>
                  <a:gd name="T11" fmla="*/ 2147483647 h 17"/>
                  <a:gd name="T12" fmla="*/ 0 w 84"/>
                  <a:gd name="T13" fmla="*/ 2147483647 h 17"/>
                  <a:gd name="T14" fmla="*/ 0 w 84"/>
                  <a:gd name="T15" fmla="*/ 2147483647 h 17"/>
                  <a:gd name="T16" fmla="*/ 0 w 84"/>
                  <a:gd name="T17" fmla="*/ 2147483647 h 17"/>
                  <a:gd name="T18" fmla="*/ 0 w 84"/>
                  <a:gd name="T19" fmla="*/ 2147483647 h 17"/>
                  <a:gd name="T20" fmla="*/ 2147483647 w 84"/>
                  <a:gd name="T21" fmla="*/ 2147483647 h 17"/>
                  <a:gd name="T22" fmla="*/ 2147483647 w 84"/>
                  <a:gd name="T23" fmla="*/ 2147483647 h 17"/>
                  <a:gd name="T24" fmla="*/ 2147483647 w 84"/>
                  <a:gd name="T25" fmla="*/ 2147483647 h 17"/>
                  <a:gd name="T26" fmla="*/ 2147483647 w 84"/>
                  <a:gd name="T27" fmla="*/ 2147483647 h 17"/>
                  <a:gd name="T28" fmla="*/ 2147483647 w 84"/>
                  <a:gd name="T29" fmla="*/ 2147483647 h 17"/>
                  <a:gd name="T30" fmla="*/ 2147483647 w 84"/>
                  <a:gd name="T31" fmla="*/ 2147483647 h 17"/>
                  <a:gd name="T32" fmla="*/ 2147483647 w 84"/>
                  <a:gd name="T33" fmla="*/ 2147483647 h 17"/>
                  <a:gd name="T34" fmla="*/ 2147483647 w 84"/>
                  <a:gd name="T35" fmla="*/ 2147483647 h 17"/>
                  <a:gd name="T36" fmla="*/ 2147483647 w 84"/>
                  <a:gd name="T37" fmla="*/ 2147483647 h 17"/>
                  <a:gd name="T38" fmla="*/ 2147483647 w 84"/>
                  <a:gd name="T39" fmla="*/ 2147483647 h 17"/>
                  <a:gd name="T40" fmla="*/ 2147483647 w 84"/>
                  <a:gd name="T41" fmla="*/ 2147483647 h 17"/>
                  <a:gd name="T42" fmla="*/ 2147483647 w 84"/>
                  <a:gd name="T43" fmla="*/ 2147483647 h 17"/>
                  <a:gd name="T44" fmla="*/ 2147483647 w 84"/>
                  <a:gd name="T45" fmla="*/ 2147483647 h 17"/>
                  <a:gd name="T46" fmla="*/ 2147483647 w 84"/>
                  <a:gd name="T47" fmla="*/ 2147483647 h 17"/>
                  <a:gd name="T48" fmla="*/ 2147483647 w 84"/>
                  <a:gd name="T49" fmla="*/ 2147483647 h 17"/>
                  <a:gd name="T50" fmla="*/ 2147483647 w 84"/>
                  <a:gd name="T51" fmla="*/ 0 h 17"/>
                  <a:gd name="T52" fmla="*/ 2147483647 w 84"/>
                  <a:gd name="T53" fmla="*/ 0 h 17"/>
                  <a:gd name="T54" fmla="*/ 2147483647 w 84"/>
                  <a:gd name="T55" fmla="*/ 0 h 17"/>
                  <a:gd name="T56" fmla="*/ 2147483647 w 84"/>
                  <a:gd name="T57" fmla="*/ 0 h 17"/>
                  <a:gd name="T58" fmla="*/ 2147483647 w 84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17"/>
                  <a:gd name="T92" fmla="*/ 84 w 84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17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72" y="17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1" y="14"/>
                    </a:lnTo>
                    <a:lnTo>
                      <a:pt x="84" y="14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6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0" name="Line 1102"/>
              <p:cNvSpPr>
                <a:spLocks noChangeShapeType="1"/>
              </p:cNvSpPr>
              <p:nvPr/>
            </p:nvSpPr>
            <p:spPr bwMode="auto">
              <a:xfrm>
                <a:off x="3252788" y="17843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1" name="Freeform 1103"/>
              <p:cNvSpPr>
                <a:spLocks/>
              </p:cNvSpPr>
              <p:nvPr/>
            </p:nvSpPr>
            <p:spPr bwMode="auto">
              <a:xfrm>
                <a:off x="3246438" y="1782763"/>
                <a:ext cx="6350" cy="12700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0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0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6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4" y="43"/>
                    </a:lnTo>
                    <a:lnTo>
                      <a:pt x="17" y="40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2" name="Line 1104"/>
              <p:cNvSpPr>
                <a:spLocks noChangeShapeType="1"/>
              </p:cNvSpPr>
              <p:nvPr/>
            </p:nvSpPr>
            <p:spPr bwMode="auto">
              <a:xfrm>
                <a:off x="3249613" y="17891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3" name="Freeform 1105"/>
              <p:cNvSpPr>
                <a:spLocks/>
              </p:cNvSpPr>
              <p:nvPr/>
            </p:nvSpPr>
            <p:spPr bwMode="auto">
              <a:xfrm>
                <a:off x="3246438" y="1789113"/>
                <a:ext cx="80963" cy="6350"/>
              </a:xfrm>
              <a:custGeom>
                <a:avLst/>
                <a:gdLst>
                  <a:gd name="T0" fmla="*/ 2147483647 w 256"/>
                  <a:gd name="T1" fmla="*/ 0 h 20"/>
                  <a:gd name="T2" fmla="*/ 2147483647 w 256"/>
                  <a:gd name="T3" fmla="*/ 0 h 20"/>
                  <a:gd name="T4" fmla="*/ 2147483647 w 256"/>
                  <a:gd name="T5" fmla="*/ 0 h 20"/>
                  <a:gd name="T6" fmla="*/ 2147483647 w 256"/>
                  <a:gd name="T7" fmla="*/ 2147483647 h 20"/>
                  <a:gd name="T8" fmla="*/ 2147483647 w 256"/>
                  <a:gd name="T9" fmla="*/ 2147483647 h 20"/>
                  <a:gd name="T10" fmla="*/ 0 w 256"/>
                  <a:gd name="T11" fmla="*/ 2147483647 h 20"/>
                  <a:gd name="T12" fmla="*/ 0 w 256"/>
                  <a:gd name="T13" fmla="*/ 2147483647 h 20"/>
                  <a:gd name="T14" fmla="*/ 0 w 256"/>
                  <a:gd name="T15" fmla="*/ 2147483647 h 20"/>
                  <a:gd name="T16" fmla="*/ 0 w 256"/>
                  <a:gd name="T17" fmla="*/ 2147483647 h 20"/>
                  <a:gd name="T18" fmla="*/ 0 w 256"/>
                  <a:gd name="T19" fmla="*/ 2147483647 h 20"/>
                  <a:gd name="T20" fmla="*/ 2147483647 w 256"/>
                  <a:gd name="T21" fmla="*/ 2147483647 h 20"/>
                  <a:gd name="T22" fmla="*/ 2147483647 w 256"/>
                  <a:gd name="T23" fmla="*/ 2147483647 h 20"/>
                  <a:gd name="T24" fmla="*/ 2147483647 w 256"/>
                  <a:gd name="T25" fmla="*/ 2147483647 h 20"/>
                  <a:gd name="T26" fmla="*/ 2147483647 w 256"/>
                  <a:gd name="T27" fmla="*/ 2147483647 h 20"/>
                  <a:gd name="T28" fmla="*/ 2147483647 w 256"/>
                  <a:gd name="T29" fmla="*/ 2147483647 h 20"/>
                  <a:gd name="T30" fmla="*/ 2147483647 w 256"/>
                  <a:gd name="T31" fmla="*/ 2147483647 h 20"/>
                  <a:gd name="T32" fmla="*/ 2147483647 w 256"/>
                  <a:gd name="T33" fmla="*/ 2147483647 h 20"/>
                  <a:gd name="T34" fmla="*/ 2147483647 w 256"/>
                  <a:gd name="T35" fmla="*/ 2147483647 h 20"/>
                  <a:gd name="T36" fmla="*/ 2147483647 w 256"/>
                  <a:gd name="T37" fmla="*/ 2147483647 h 20"/>
                  <a:gd name="T38" fmla="*/ 2147483647 w 256"/>
                  <a:gd name="T39" fmla="*/ 2147483647 h 20"/>
                  <a:gd name="T40" fmla="*/ 2147483647 w 256"/>
                  <a:gd name="T41" fmla="*/ 2147483647 h 20"/>
                  <a:gd name="T42" fmla="*/ 2147483647 w 256"/>
                  <a:gd name="T43" fmla="*/ 2147483647 h 20"/>
                  <a:gd name="T44" fmla="*/ 2147483647 w 256"/>
                  <a:gd name="T45" fmla="*/ 2147483647 h 20"/>
                  <a:gd name="T46" fmla="*/ 2147483647 w 256"/>
                  <a:gd name="T47" fmla="*/ 2147483647 h 20"/>
                  <a:gd name="T48" fmla="*/ 2147483647 w 256"/>
                  <a:gd name="T49" fmla="*/ 2147483647 h 20"/>
                  <a:gd name="T50" fmla="*/ 2147483647 w 256"/>
                  <a:gd name="T51" fmla="*/ 2147483647 h 20"/>
                  <a:gd name="T52" fmla="*/ 2147483647 w 256"/>
                  <a:gd name="T53" fmla="*/ 0 h 20"/>
                  <a:gd name="T54" fmla="*/ 2147483647 w 256"/>
                  <a:gd name="T55" fmla="*/ 0 h 20"/>
                  <a:gd name="T56" fmla="*/ 2147483647 w 256"/>
                  <a:gd name="T57" fmla="*/ 0 h 20"/>
                  <a:gd name="T58" fmla="*/ 2147483647 w 25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6"/>
                  <a:gd name="T91" fmla="*/ 0 h 20"/>
                  <a:gd name="T92" fmla="*/ 256 w 25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6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41" y="20"/>
                    </a:lnTo>
                    <a:lnTo>
                      <a:pt x="247" y="20"/>
                    </a:lnTo>
                    <a:lnTo>
                      <a:pt x="251" y="20"/>
                    </a:lnTo>
                    <a:lnTo>
                      <a:pt x="251" y="17"/>
                    </a:lnTo>
                    <a:lnTo>
                      <a:pt x="253" y="17"/>
                    </a:lnTo>
                    <a:lnTo>
                      <a:pt x="253" y="14"/>
                    </a:lnTo>
                    <a:lnTo>
                      <a:pt x="256" y="12"/>
                    </a:lnTo>
                    <a:lnTo>
                      <a:pt x="256" y="8"/>
                    </a:lnTo>
                    <a:lnTo>
                      <a:pt x="253" y="6"/>
                    </a:lnTo>
                    <a:lnTo>
                      <a:pt x="253" y="2"/>
                    </a:lnTo>
                    <a:lnTo>
                      <a:pt x="251" y="2"/>
                    </a:lnTo>
                    <a:lnTo>
                      <a:pt x="251" y="0"/>
                    </a:lnTo>
                    <a:lnTo>
                      <a:pt x="247" y="0"/>
                    </a:lnTo>
                    <a:lnTo>
                      <a:pt x="24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4" name="Line 1106"/>
              <p:cNvSpPr>
                <a:spLocks noChangeShapeType="1"/>
              </p:cNvSpPr>
              <p:nvPr/>
            </p:nvSpPr>
            <p:spPr bwMode="auto">
              <a:xfrm>
                <a:off x="3324225" y="17891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5" name="Freeform 1107"/>
              <p:cNvSpPr>
                <a:spLocks/>
              </p:cNvSpPr>
              <p:nvPr/>
            </p:nvSpPr>
            <p:spPr bwMode="auto">
              <a:xfrm>
                <a:off x="3321050" y="1789113"/>
                <a:ext cx="12700" cy="6350"/>
              </a:xfrm>
              <a:custGeom>
                <a:avLst/>
                <a:gdLst>
                  <a:gd name="T0" fmla="*/ 2147483647 w 38"/>
                  <a:gd name="T1" fmla="*/ 0 h 20"/>
                  <a:gd name="T2" fmla="*/ 2147483647 w 38"/>
                  <a:gd name="T3" fmla="*/ 0 h 20"/>
                  <a:gd name="T4" fmla="*/ 2147483647 w 38"/>
                  <a:gd name="T5" fmla="*/ 0 h 20"/>
                  <a:gd name="T6" fmla="*/ 2147483647 w 38"/>
                  <a:gd name="T7" fmla="*/ 2147483647 h 20"/>
                  <a:gd name="T8" fmla="*/ 0 w 38"/>
                  <a:gd name="T9" fmla="*/ 2147483647 h 20"/>
                  <a:gd name="T10" fmla="*/ 0 w 38"/>
                  <a:gd name="T11" fmla="*/ 2147483647 h 20"/>
                  <a:gd name="T12" fmla="*/ 0 w 38"/>
                  <a:gd name="T13" fmla="*/ 2147483647 h 20"/>
                  <a:gd name="T14" fmla="*/ 0 w 38"/>
                  <a:gd name="T15" fmla="*/ 2147483647 h 20"/>
                  <a:gd name="T16" fmla="*/ 0 w 38"/>
                  <a:gd name="T17" fmla="*/ 2147483647 h 20"/>
                  <a:gd name="T18" fmla="*/ 0 w 38"/>
                  <a:gd name="T19" fmla="*/ 2147483647 h 20"/>
                  <a:gd name="T20" fmla="*/ 0 w 38"/>
                  <a:gd name="T21" fmla="*/ 2147483647 h 20"/>
                  <a:gd name="T22" fmla="*/ 2147483647 w 38"/>
                  <a:gd name="T23" fmla="*/ 2147483647 h 20"/>
                  <a:gd name="T24" fmla="*/ 2147483647 w 38"/>
                  <a:gd name="T25" fmla="*/ 2147483647 h 20"/>
                  <a:gd name="T26" fmla="*/ 2147483647 w 38"/>
                  <a:gd name="T27" fmla="*/ 2147483647 h 20"/>
                  <a:gd name="T28" fmla="*/ 2147483647 w 38"/>
                  <a:gd name="T29" fmla="*/ 2147483647 h 20"/>
                  <a:gd name="T30" fmla="*/ 2147483647 w 38"/>
                  <a:gd name="T31" fmla="*/ 2147483647 h 20"/>
                  <a:gd name="T32" fmla="*/ 2147483647 w 38"/>
                  <a:gd name="T33" fmla="*/ 2147483647 h 20"/>
                  <a:gd name="T34" fmla="*/ 2147483647 w 38"/>
                  <a:gd name="T35" fmla="*/ 2147483647 h 20"/>
                  <a:gd name="T36" fmla="*/ 2147483647 w 38"/>
                  <a:gd name="T37" fmla="*/ 2147483647 h 20"/>
                  <a:gd name="T38" fmla="*/ 2147483647 w 38"/>
                  <a:gd name="T39" fmla="*/ 2147483647 h 20"/>
                  <a:gd name="T40" fmla="*/ 2147483647 w 38"/>
                  <a:gd name="T41" fmla="*/ 2147483647 h 20"/>
                  <a:gd name="T42" fmla="*/ 2147483647 w 38"/>
                  <a:gd name="T43" fmla="*/ 2147483647 h 20"/>
                  <a:gd name="T44" fmla="*/ 2147483647 w 38"/>
                  <a:gd name="T45" fmla="*/ 2147483647 h 20"/>
                  <a:gd name="T46" fmla="*/ 2147483647 w 38"/>
                  <a:gd name="T47" fmla="*/ 2147483647 h 20"/>
                  <a:gd name="T48" fmla="*/ 2147483647 w 38"/>
                  <a:gd name="T49" fmla="*/ 2147483647 h 20"/>
                  <a:gd name="T50" fmla="*/ 2147483647 w 38"/>
                  <a:gd name="T51" fmla="*/ 2147483647 h 20"/>
                  <a:gd name="T52" fmla="*/ 2147483647 w 38"/>
                  <a:gd name="T53" fmla="*/ 0 h 20"/>
                  <a:gd name="T54" fmla="*/ 2147483647 w 38"/>
                  <a:gd name="T55" fmla="*/ 0 h 20"/>
                  <a:gd name="T56" fmla="*/ 2147483647 w 38"/>
                  <a:gd name="T57" fmla="*/ 0 h 20"/>
                  <a:gd name="T58" fmla="*/ 2147483647 w 3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"/>
                  <a:gd name="T91" fmla="*/ 0 h 20"/>
                  <a:gd name="T92" fmla="*/ 38 w 3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" h="20">
                    <a:moveTo>
                      <a:pt x="9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2" y="20"/>
                    </a:lnTo>
                    <a:lnTo>
                      <a:pt x="34" y="17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6" name="Line 1108"/>
              <p:cNvSpPr>
                <a:spLocks noChangeShapeType="1"/>
              </p:cNvSpPr>
              <p:nvPr/>
            </p:nvSpPr>
            <p:spPr bwMode="auto">
              <a:xfrm>
                <a:off x="3333750" y="17938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7" name="Freeform 1109"/>
              <p:cNvSpPr>
                <a:spLocks/>
              </p:cNvSpPr>
              <p:nvPr/>
            </p:nvSpPr>
            <p:spPr bwMode="auto">
              <a:xfrm>
                <a:off x="3327400" y="1789113"/>
                <a:ext cx="6350" cy="15875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0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0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12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9" y="46"/>
                    </a:lnTo>
                    <a:lnTo>
                      <a:pt x="12" y="46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21" y="41"/>
                    </a:lnTo>
                    <a:lnTo>
                      <a:pt x="21" y="3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8" name="Line 1110"/>
              <p:cNvSpPr>
                <a:spLocks noChangeShapeType="1"/>
              </p:cNvSpPr>
              <p:nvPr/>
            </p:nvSpPr>
            <p:spPr bwMode="auto">
              <a:xfrm>
                <a:off x="3328988" y="1798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9" name="Freeform 1111"/>
              <p:cNvSpPr>
                <a:spLocks/>
              </p:cNvSpPr>
              <p:nvPr/>
            </p:nvSpPr>
            <p:spPr bwMode="auto">
              <a:xfrm>
                <a:off x="3327400" y="1798638"/>
                <a:ext cx="46038" cy="6350"/>
              </a:xfrm>
              <a:custGeom>
                <a:avLst/>
                <a:gdLst>
                  <a:gd name="T0" fmla="*/ 2147483647 w 147"/>
                  <a:gd name="T1" fmla="*/ 0 h 20"/>
                  <a:gd name="T2" fmla="*/ 2147483647 w 147"/>
                  <a:gd name="T3" fmla="*/ 0 h 20"/>
                  <a:gd name="T4" fmla="*/ 2147483647 w 147"/>
                  <a:gd name="T5" fmla="*/ 0 h 20"/>
                  <a:gd name="T6" fmla="*/ 2147483647 w 147"/>
                  <a:gd name="T7" fmla="*/ 0 h 20"/>
                  <a:gd name="T8" fmla="*/ 2147483647 w 147"/>
                  <a:gd name="T9" fmla="*/ 2147483647 h 20"/>
                  <a:gd name="T10" fmla="*/ 0 w 147"/>
                  <a:gd name="T11" fmla="*/ 2147483647 h 20"/>
                  <a:gd name="T12" fmla="*/ 0 w 147"/>
                  <a:gd name="T13" fmla="*/ 2147483647 h 20"/>
                  <a:gd name="T14" fmla="*/ 0 w 147"/>
                  <a:gd name="T15" fmla="*/ 2147483647 h 20"/>
                  <a:gd name="T16" fmla="*/ 0 w 147"/>
                  <a:gd name="T17" fmla="*/ 2147483647 h 20"/>
                  <a:gd name="T18" fmla="*/ 0 w 147"/>
                  <a:gd name="T19" fmla="*/ 2147483647 h 20"/>
                  <a:gd name="T20" fmla="*/ 2147483647 w 147"/>
                  <a:gd name="T21" fmla="*/ 2147483647 h 20"/>
                  <a:gd name="T22" fmla="*/ 2147483647 w 147"/>
                  <a:gd name="T23" fmla="*/ 2147483647 h 20"/>
                  <a:gd name="T24" fmla="*/ 2147483647 w 147"/>
                  <a:gd name="T25" fmla="*/ 2147483647 h 20"/>
                  <a:gd name="T26" fmla="*/ 2147483647 w 147"/>
                  <a:gd name="T27" fmla="*/ 2147483647 h 20"/>
                  <a:gd name="T28" fmla="*/ 2147483647 w 147"/>
                  <a:gd name="T29" fmla="*/ 2147483647 h 20"/>
                  <a:gd name="T30" fmla="*/ 2147483647 w 147"/>
                  <a:gd name="T31" fmla="*/ 2147483647 h 20"/>
                  <a:gd name="T32" fmla="*/ 2147483647 w 147"/>
                  <a:gd name="T33" fmla="*/ 2147483647 h 20"/>
                  <a:gd name="T34" fmla="*/ 2147483647 w 147"/>
                  <a:gd name="T35" fmla="*/ 2147483647 h 20"/>
                  <a:gd name="T36" fmla="*/ 2147483647 w 147"/>
                  <a:gd name="T37" fmla="*/ 2147483647 h 20"/>
                  <a:gd name="T38" fmla="*/ 2147483647 w 147"/>
                  <a:gd name="T39" fmla="*/ 2147483647 h 20"/>
                  <a:gd name="T40" fmla="*/ 2147483647 w 147"/>
                  <a:gd name="T41" fmla="*/ 2147483647 h 20"/>
                  <a:gd name="T42" fmla="*/ 2147483647 w 147"/>
                  <a:gd name="T43" fmla="*/ 2147483647 h 20"/>
                  <a:gd name="T44" fmla="*/ 2147483647 w 147"/>
                  <a:gd name="T45" fmla="*/ 2147483647 h 20"/>
                  <a:gd name="T46" fmla="*/ 2147483647 w 147"/>
                  <a:gd name="T47" fmla="*/ 2147483647 h 20"/>
                  <a:gd name="T48" fmla="*/ 2147483647 w 147"/>
                  <a:gd name="T49" fmla="*/ 2147483647 h 20"/>
                  <a:gd name="T50" fmla="*/ 2147483647 w 147"/>
                  <a:gd name="T51" fmla="*/ 0 h 20"/>
                  <a:gd name="T52" fmla="*/ 2147483647 w 147"/>
                  <a:gd name="T53" fmla="*/ 0 h 20"/>
                  <a:gd name="T54" fmla="*/ 2147483647 w 147"/>
                  <a:gd name="T55" fmla="*/ 0 h 20"/>
                  <a:gd name="T56" fmla="*/ 2147483647 w 147"/>
                  <a:gd name="T57" fmla="*/ 0 h 20"/>
                  <a:gd name="T58" fmla="*/ 2147483647 w 14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7"/>
                  <a:gd name="T91" fmla="*/ 0 h 20"/>
                  <a:gd name="T92" fmla="*/ 147 w 14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7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20"/>
                    </a:lnTo>
                    <a:lnTo>
                      <a:pt x="136" y="20"/>
                    </a:lnTo>
                    <a:lnTo>
                      <a:pt x="138" y="20"/>
                    </a:lnTo>
                    <a:lnTo>
                      <a:pt x="142" y="17"/>
                    </a:lnTo>
                    <a:lnTo>
                      <a:pt x="144" y="17"/>
                    </a:lnTo>
                    <a:lnTo>
                      <a:pt x="144" y="15"/>
                    </a:lnTo>
                    <a:lnTo>
                      <a:pt x="147" y="15"/>
                    </a:lnTo>
                    <a:lnTo>
                      <a:pt x="147" y="11"/>
                    </a:lnTo>
                    <a:lnTo>
                      <a:pt x="147" y="9"/>
                    </a:lnTo>
                    <a:lnTo>
                      <a:pt x="147" y="5"/>
                    </a:lnTo>
                    <a:lnTo>
                      <a:pt x="144" y="3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0" name="Line 1112"/>
              <p:cNvSpPr>
                <a:spLocks noChangeShapeType="1"/>
              </p:cNvSpPr>
              <p:nvPr/>
            </p:nvSpPr>
            <p:spPr bwMode="auto">
              <a:xfrm>
                <a:off x="3370263" y="1798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1" name="Freeform 1113"/>
              <p:cNvSpPr>
                <a:spLocks/>
              </p:cNvSpPr>
              <p:nvPr/>
            </p:nvSpPr>
            <p:spPr bwMode="auto">
              <a:xfrm>
                <a:off x="3367088" y="1798638"/>
                <a:ext cx="34925" cy="6350"/>
              </a:xfrm>
              <a:custGeom>
                <a:avLst/>
                <a:gdLst>
                  <a:gd name="T0" fmla="*/ 2147483647 w 113"/>
                  <a:gd name="T1" fmla="*/ 0 h 20"/>
                  <a:gd name="T2" fmla="*/ 2147483647 w 113"/>
                  <a:gd name="T3" fmla="*/ 0 h 20"/>
                  <a:gd name="T4" fmla="*/ 2147483647 w 113"/>
                  <a:gd name="T5" fmla="*/ 0 h 20"/>
                  <a:gd name="T6" fmla="*/ 2147483647 w 113"/>
                  <a:gd name="T7" fmla="*/ 0 h 20"/>
                  <a:gd name="T8" fmla="*/ 2147483647 w 113"/>
                  <a:gd name="T9" fmla="*/ 2147483647 h 20"/>
                  <a:gd name="T10" fmla="*/ 0 w 113"/>
                  <a:gd name="T11" fmla="*/ 2147483647 h 20"/>
                  <a:gd name="T12" fmla="*/ 0 w 113"/>
                  <a:gd name="T13" fmla="*/ 2147483647 h 20"/>
                  <a:gd name="T14" fmla="*/ 0 w 113"/>
                  <a:gd name="T15" fmla="*/ 2147483647 h 20"/>
                  <a:gd name="T16" fmla="*/ 0 w 113"/>
                  <a:gd name="T17" fmla="*/ 2147483647 h 20"/>
                  <a:gd name="T18" fmla="*/ 0 w 113"/>
                  <a:gd name="T19" fmla="*/ 2147483647 h 20"/>
                  <a:gd name="T20" fmla="*/ 2147483647 w 113"/>
                  <a:gd name="T21" fmla="*/ 2147483647 h 20"/>
                  <a:gd name="T22" fmla="*/ 2147483647 w 113"/>
                  <a:gd name="T23" fmla="*/ 2147483647 h 20"/>
                  <a:gd name="T24" fmla="*/ 2147483647 w 113"/>
                  <a:gd name="T25" fmla="*/ 2147483647 h 20"/>
                  <a:gd name="T26" fmla="*/ 2147483647 w 113"/>
                  <a:gd name="T27" fmla="*/ 2147483647 h 20"/>
                  <a:gd name="T28" fmla="*/ 2147483647 w 113"/>
                  <a:gd name="T29" fmla="*/ 2147483647 h 20"/>
                  <a:gd name="T30" fmla="*/ 2147483647 w 113"/>
                  <a:gd name="T31" fmla="*/ 2147483647 h 20"/>
                  <a:gd name="T32" fmla="*/ 2147483647 w 113"/>
                  <a:gd name="T33" fmla="*/ 2147483647 h 20"/>
                  <a:gd name="T34" fmla="*/ 2147483647 w 113"/>
                  <a:gd name="T35" fmla="*/ 2147483647 h 20"/>
                  <a:gd name="T36" fmla="*/ 2147483647 w 113"/>
                  <a:gd name="T37" fmla="*/ 2147483647 h 20"/>
                  <a:gd name="T38" fmla="*/ 2147483647 w 113"/>
                  <a:gd name="T39" fmla="*/ 2147483647 h 20"/>
                  <a:gd name="T40" fmla="*/ 2147483647 w 113"/>
                  <a:gd name="T41" fmla="*/ 2147483647 h 20"/>
                  <a:gd name="T42" fmla="*/ 2147483647 w 113"/>
                  <a:gd name="T43" fmla="*/ 2147483647 h 20"/>
                  <a:gd name="T44" fmla="*/ 2147483647 w 113"/>
                  <a:gd name="T45" fmla="*/ 2147483647 h 20"/>
                  <a:gd name="T46" fmla="*/ 2147483647 w 113"/>
                  <a:gd name="T47" fmla="*/ 2147483647 h 20"/>
                  <a:gd name="T48" fmla="*/ 2147483647 w 113"/>
                  <a:gd name="T49" fmla="*/ 2147483647 h 20"/>
                  <a:gd name="T50" fmla="*/ 2147483647 w 113"/>
                  <a:gd name="T51" fmla="*/ 0 h 20"/>
                  <a:gd name="T52" fmla="*/ 2147483647 w 113"/>
                  <a:gd name="T53" fmla="*/ 0 h 20"/>
                  <a:gd name="T54" fmla="*/ 2147483647 w 113"/>
                  <a:gd name="T55" fmla="*/ 0 h 20"/>
                  <a:gd name="T56" fmla="*/ 2147483647 w 113"/>
                  <a:gd name="T57" fmla="*/ 0 h 20"/>
                  <a:gd name="T58" fmla="*/ 2147483647 w 11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3"/>
                  <a:gd name="T91" fmla="*/ 0 h 20"/>
                  <a:gd name="T92" fmla="*/ 113 w 11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3" h="20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101" y="20"/>
                    </a:lnTo>
                    <a:lnTo>
                      <a:pt x="107" y="20"/>
                    </a:lnTo>
                    <a:lnTo>
                      <a:pt x="107" y="17"/>
                    </a:lnTo>
                    <a:lnTo>
                      <a:pt x="111" y="17"/>
                    </a:lnTo>
                    <a:lnTo>
                      <a:pt x="113" y="15"/>
                    </a:lnTo>
                    <a:lnTo>
                      <a:pt x="113" y="11"/>
                    </a:lnTo>
                    <a:lnTo>
                      <a:pt x="113" y="9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1" y="0"/>
                    </a:lnTo>
                    <a:lnTo>
                      <a:pt x="107" y="0"/>
                    </a:lnTo>
                    <a:lnTo>
                      <a:pt x="10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2" name="Line 1114"/>
              <p:cNvSpPr>
                <a:spLocks noChangeShapeType="1"/>
              </p:cNvSpPr>
              <p:nvPr/>
            </p:nvSpPr>
            <p:spPr bwMode="auto">
              <a:xfrm>
                <a:off x="3402013" y="18002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3" name="Freeform 1115"/>
              <p:cNvSpPr>
                <a:spLocks/>
              </p:cNvSpPr>
              <p:nvPr/>
            </p:nvSpPr>
            <p:spPr bwMode="auto">
              <a:xfrm>
                <a:off x="3395663" y="1798638"/>
                <a:ext cx="6350" cy="12700"/>
              </a:xfrm>
              <a:custGeom>
                <a:avLst/>
                <a:gdLst>
                  <a:gd name="T0" fmla="*/ 2147483647 w 20"/>
                  <a:gd name="T1" fmla="*/ 2147483647 h 42"/>
                  <a:gd name="T2" fmla="*/ 2147483647 w 20"/>
                  <a:gd name="T3" fmla="*/ 2147483647 h 42"/>
                  <a:gd name="T4" fmla="*/ 2147483647 w 20"/>
                  <a:gd name="T5" fmla="*/ 2147483647 h 42"/>
                  <a:gd name="T6" fmla="*/ 2147483647 w 20"/>
                  <a:gd name="T7" fmla="*/ 2147483647 h 42"/>
                  <a:gd name="T8" fmla="*/ 2147483647 w 20"/>
                  <a:gd name="T9" fmla="*/ 0 h 42"/>
                  <a:gd name="T10" fmla="*/ 2147483647 w 20"/>
                  <a:gd name="T11" fmla="*/ 0 h 42"/>
                  <a:gd name="T12" fmla="*/ 2147483647 w 20"/>
                  <a:gd name="T13" fmla="*/ 0 h 42"/>
                  <a:gd name="T14" fmla="*/ 2147483647 w 20"/>
                  <a:gd name="T15" fmla="*/ 0 h 42"/>
                  <a:gd name="T16" fmla="*/ 2147483647 w 20"/>
                  <a:gd name="T17" fmla="*/ 0 h 42"/>
                  <a:gd name="T18" fmla="*/ 2147483647 w 20"/>
                  <a:gd name="T19" fmla="*/ 0 h 42"/>
                  <a:gd name="T20" fmla="*/ 2147483647 w 20"/>
                  <a:gd name="T21" fmla="*/ 0 h 42"/>
                  <a:gd name="T22" fmla="*/ 2147483647 w 20"/>
                  <a:gd name="T23" fmla="*/ 2147483647 h 42"/>
                  <a:gd name="T24" fmla="*/ 2147483647 w 20"/>
                  <a:gd name="T25" fmla="*/ 2147483647 h 42"/>
                  <a:gd name="T26" fmla="*/ 0 w 20"/>
                  <a:gd name="T27" fmla="*/ 2147483647 h 42"/>
                  <a:gd name="T28" fmla="*/ 0 w 20"/>
                  <a:gd name="T29" fmla="*/ 2147483647 h 42"/>
                  <a:gd name="T30" fmla="*/ 0 w 20"/>
                  <a:gd name="T31" fmla="*/ 2147483647 h 42"/>
                  <a:gd name="T32" fmla="*/ 2147483647 w 20"/>
                  <a:gd name="T33" fmla="*/ 2147483647 h 42"/>
                  <a:gd name="T34" fmla="*/ 2147483647 w 20"/>
                  <a:gd name="T35" fmla="*/ 2147483647 h 42"/>
                  <a:gd name="T36" fmla="*/ 2147483647 w 20"/>
                  <a:gd name="T37" fmla="*/ 2147483647 h 42"/>
                  <a:gd name="T38" fmla="*/ 2147483647 w 20"/>
                  <a:gd name="T39" fmla="*/ 2147483647 h 42"/>
                  <a:gd name="T40" fmla="*/ 2147483647 w 20"/>
                  <a:gd name="T41" fmla="*/ 2147483647 h 42"/>
                  <a:gd name="T42" fmla="*/ 2147483647 w 20"/>
                  <a:gd name="T43" fmla="*/ 2147483647 h 42"/>
                  <a:gd name="T44" fmla="*/ 2147483647 w 20"/>
                  <a:gd name="T45" fmla="*/ 2147483647 h 42"/>
                  <a:gd name="T46" fmla="*/ 2147483647 w 20"/>
                  <a:gd name="T47" fmla="*/ 2147483647 h 42"/>
                  <a:gd name="T48" fmla="*/ 2147483647 w 20"/>
                  <a:gd name="T49" fmla="*/ 2147483647 h 42"/>
                  <a:gd name="T50" fmla="*/ 2147483647 w 20"/>
                  <a:gd name="T51" fmla="*/ 2147483647 h 42"/>
                  <a:gd name="T52" fmla="*/ 2147483647 w 20"/>
                  <a:gd name="T53" fmla="*/ 2147483647 h 42"/>
                  <a:gd name="T54" fmla="*/ 2147483647 w 20"/>
                  <a:gd name="T55" fmla="*/ 2147483647 h 42"/>
                  <a:gd name="T56" fmla="*/ 2147483647 w 20"/>
                  <a:gd name="T57" fmla="*/ 2147483647 h 42"/>
                  <a:gd name="T58" fmla="*/ 2147483647 w 20"/>
                  <a:gd name="T59" fmla="*/ 2147483647 h 4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2"/>
                  <a:gd name="T92" fmla="*/ 20 w 20"/>
                  <a:gd name="T93" fmla="*/ 42 h 4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2">
                    <a:moveTo>
                      <a:pt x="20" y="9"/>
                    </a:moveTo>
                    <a:lnTo>
                      <a:pt x="20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3" y="40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0" y="40"/>
                    </a:lnTo>
                    <a:lnTo>
                      <a:pt x="20" y="37"/>
                    </a:lnTo>
                    <a:lnTo>
                      <a:pt x="20" y="34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4" name="Line 1116"/>
              <p:cNvSpPr>
                <a:spLocks noChangeShapeType="1"/>
              </p:cNvSpPr>
              <p:nvPr/>
            </p:nvSpPr>
            <p:spPr bwMode="auto">
              <a:xfrm>
                <a:off x="3400425" y="1804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5" name="Freeform 1117"/>
              <p:cNvSpPr>
                <a:spLocks/>
              </p:cNvSpPr>
              <p:nvPr/>
            </p:nvSpPr>
            <p:spPr bwMode="auto">
              <a:xfrm>
                <a:off x="3395663" y="1804988"/>
                <a:ext cx="25400" cy="6350"/>
              </a:xfrm>
              <a:custGeom>
                <a:avLst/>
                <a:gdLst>
                  <a:gd name="T0" fmla="*/ 2147483647 w 78"/>
                  <a:gd name="T1" fmla="*/ 0 h 19"/>
                  <a:gd name="T2" fmla="*/ 2147483647 w 78"/>
                  <a:gd name="T3" fmla="*/ 0 h 19"/>
                  <a:gd name="T4" fmla="*/ 2147483647 w 78"/>
                  <a:gd name="T5" fmla="*/ 2147483647 h 19"/>
                  <a:gd name="T6" fmla="*/ 2147483647 w 78"/>
                  <a:gd name="T7" fmla="*/ 2147483647 h 19"/>
                  <a:gd name="T8" fmla="*/ 2147483647 w 78"/>
                  <a:gd name="T9" fmla="*/ 2147483647 h 19"/>
                  <a:gd name="T10" fmla="*/ 2147483647 w 78"/>
                  <a:gd name="T11" fmla="*/ 2147483647 h 19"/>
                  <a:gd name="T12" fmla="*/ 0 w 78"/>
                  <a:gd name="T13" fmla="*/ 2147483647 h 19"/>
                  <a:gd name="T14" fmla="*/ 0 w 78"/>
                  <a:gd name="T15" fmla="*/ 2147483647 h 19"/>
                  <a:gd name="T16" fmla="*/ 0 w 78"/>
                  <a:gd name="T17" fmla="*/ 2147483647 h 19"/>
                  <a:gd name="T18" fmla="*/ 2147483647 w 78"/>
                  <a:gd name="T19" fmla="*/ 2147483647 h 19"/>
                  <a:gd name="T20" fmla="*/ 2147483647 w 78"/>
                  <a:gd name="T21" fmla="*/ 2147483647 h 19"/>
                  <a:gd name="T22" fmla="*/ 2147483647 w 78"/>
                  <a:gd name="T23" fmla="*/ 2147483647 h 19"/>
                  <a:gd name="T24" fmla="*/ 2147483647 w 78"/>
                  <a:gd name="T25" fmla="*/ 2147483647 h 19"/>
                  <a:gd name="T26" fmla="*/ 2147483647 w 78"/>
                  <a:gd name="T27" fmla="*/ 2147483647 h 19"/>
                  <a:gd name="T28" fmla="*/ 2147483647 w 78"/>
                  <a:gd name="T29" fmla="*/ 2147483647 h 19"/>
                  <a:gd name="T30" fmla="*/ 2147483647 w 78"/>
                  <a:gd name="T31" fmla="*/ 2147483647 h 19"/>
                  <a:gd name="T32" fmla="*/ 2147483647 w 78"/>
                  <a:gd name="T33" fmla="*/ 2147483647 h 19"/>
                  <a:gd name="T34" fmla="*/ 2147483647 w 78"/>
                  <a:gd name="T35" fmla="*/ 2147483647 h 19"/>
                  <a:gd name="T36" fmla="*/ 2147483647 w 78"/>
                  <a:gd name="T37" fmla="*/ 2147483647 h 19"/>
                  <a:gd name="T38" fmla="*/ 2147483647 w 78"/>
                  <a:gd name="T39" fmla="*/ 2147483647 h 19"/>
                  <a:gd name="T40" fmla="*/ 2147483647 w 78"/>
                  <a:gd name="T41" fmla="*/ 2147483647 h 19"/>
                  <a:gd name="T42" fmla="*/ 2147483647 w 78"/>
                  <a:gd name="T43" fmla="*/ 2147483647 h 19"/>
                  <a:gd name="T44" fmla="*/ 2147483647 w 78"/>
                  <a:gd name="T45" fmla="*/ 2147483647 h 19"/>
                  <a:gd name="T46" fmla="*/ 2147483647 w 78"/>
                  <a:gd name="T47" fmla="*/ 2147483647 h 19"/>
                  <a:gd name="T48" fmla="*/ 2147483647 w 78"/>
                  <a:gd name="T49" fmla="*/ 2147483647 h 19"/>
                  <a:gd name="T50" fmla="*/ 2147483647 w 78"/>
                  <a:gd name="T51" fmla="*/ 2147483647 h 19"/>
                  <a:gd name="T52" fmla="*/ 2147483647 w 78"/>
                  <a:gd name="T53" fmla="*/ 2147483647 h 19"/>
                  <a:gd name="T54" fmla="*/ 2147483647 w 78"/>
                  <a:gd name="T55" fmla="*/ 0 h 19"/>
                  <a:gd name="T56" fmla="*/ 2147483647 w 78"/>
                  <a:gd name="T57" fmla="*/ 0 h 19"/>
                  <a:gd name="T58" fmla="*/ 2147483647 w 78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8"/>
                  <a:gd name="T91" fmla="*/ 0 h 19"/>
                  <a:gd name="T92" fmla="*/ 78 w 78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8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63" y="19"/>
                    </a:lnTo>
                    <a:lnTo>
                      <a:pt x="72" y="19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8" y="14"/>
                    </a:lnTo>
                    <a:lnTo>
                      <a:pt x="78" y="11"/>
                    </a:lnTo>
                    <a:lnTo>
                      <a:pt x="78" y="8"/>
                    </a:lnTo>
                    <a:lnTo>
                      <a:pt x="78" y="6"/>
                    </a:lnTo>
                    <a:lnTo>
                      <a:pt x="75" y="6"/>
                    </a:lnTo>
                    <a:lnTo>
                      <a:pt x="75" y="3"/>
                    </a:lnTo>
                    <a:lnTo>
                      <a:pt x="72" y="3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6" name="Line 1118"/>
              <p:cNvSpPr>
                <a:spLocks noChangeShapeType="1"/>
              </p:cNvSpPr>
              <p:nvPr/>
            </p:nvSpPr>
            <p:spPr bwMode="auto">
              <a:xfrm>
                <a:off x="3417888" y="1804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7" name="Freeform 1119"/>
              <p:cNvSpPr>
                <a:spLocks/>
              </p:cNvSpPr>
              <p:nvPr/>
            </p:nvSpPr>
            <p:spPr bwMode="auto">
              <a:xfrm>
                <a:off x="3414713" y="1804988"/>
                <a:ext cx="39688" cy="6350"/>
              </a:xfrm>
              <a:custGeom>
                <a:avLst/>
                <a:gdLst>
                  <a:gd name="T0" fmla="*/ 2147483647 w 123"/>
                  <a:gd name="T1" fmla="*/ 0 h 19"/>
                  <a:gd name="T2" fmla="*/ 2147483647 w 123"/>
                  <a:gd name="T3" fmla="*/ 0 h 19"/>
                  <a:gd name="T4" fmla="*/ 2147483647 w 123"/>
                  <a:gd name="T5" fmla="*/ 2147483647 h 19"/>
                  <a:gd name="T6" fmla="*/ 2147483647 w 123"/>
                  <a:gd name="T7" fmla="*/ 2147483647 h 19"/>
                  <a:gd name="T8" fmla="*/ 2147483647 w 123"/>
                  <a:gd name="T9" fmla="*/ 2147483647 h 19"/>
                  <a:gd name="T10" fmla="*/ 2147483647 w 123"/>
                  <a:gd name="T11" fmla="*/ 2147483647 h 19"/>
                  <a:gd name="T12" fmla="*/ 0 w 123"/>
                  <a:gd name="T13" fmla="*/ 2147483647 h 19"/>
                  <a:gd name="T14" fmla="*/ 0 w 123"/>
                  <a:gd name="T15" fmla="*/ 2147483647 h 19"/>
                  <a:gd name="T16" fmla="*/ 0 w 123"/>
                  <a:gd name="T17" fmla="*/ 2147483647 h 19"/>
                  <a:gd name="T18" fmla="*/ 2147483647 w 123"/>
                  <a:gd name="T19" fmla="*/ 2147483647 h 19"/>
                  <a:gd name="T20" fmla="*/ 2147483647 w 123"/>
                  <a:gd name="T21" fmla="*/ 2147483647 h 19"/>
                  <a:gd name="T22" fmla="*/ 2147483647 w 123"/>
                  <a:gd name="T23" fmla="*/ 2147483647 h 19"/>
                  <a:gd name="T24" fmla="*/ 2147483647 w 123"/>
                  <a:gd name="T25" fmla="*/ 2147483647 h 19"/>
                  <a:gd name="T26" fmla="*/ 2147483647 w 123"/>
                  <a:gd name="T27" fmla="*/ 2147483647 h 19"/>
                  <a:gd name="T28" fmla="*/ 2147483647 w 123"/>
                  <a:gd name="T29" fmla="*/ 2147483647 h 19"/>
                  <a:gd name="T30" fmla="*/ 2147483647 w 123"/>
                  <a:gd name="T31" fmla="*/ 2147483647 h 19"/>
                  <a:gd name="T32" fmla="*/ 2147483647 w 123"/>
                  <a:gd name="T33" fmla="*/ 2147483647 h 19"/>
                  <a:gd name="T34" fmla="*/ 2147483647 w 123"/>
                  <a:gd name="T35" fmla="*/ 2147483647 h 19"/>
                  <a:gd name="T36" fmla="*/ 2147483647 w 123"/>
                  <a:gd name="T37" fmla="*/ 2147483647 h 19"/>
                  <a:gd name="T38" fmla="*/ 2147483647 w 123"/>
                  <a:gd name="T39" fmla="*/ 2147483647 h 19"/>
                  <a:gd name="T40" fmla="*/ 2147483647 w 123"/>
                  <a:gd name="T41" fmla="*/ 2147483647 h 19"/>
                  <a:gd name="T42" fmla="*/ 2147483647 w 123"/>
                  <a:gd name="T43" fmla="*/ 2147483647 h 19"/>
                  <a:gd name="T44" fmla="*/ 2147483647 w 123"/>
                  <a:gd name="T45" fmla="*/ 2147483647 h 19"/>
                  <a:gd name="T46" fmla="*/ 2147483647 w 123"/>
                  <a:gd name="T47" fmla="*/ 2147483647 h 19"/>
                  <a:gd name="T48" fmla="*/ 2147483647 w 123"/>
                  <a:gd name="T49" fmla="*/ 2147483647 h 19"/>
                  <a:gd name="T50" fmla="*/ 2147483647 w 123"/>
                  <a:gd name="T51" fmla="*/ 2147483647 h 19"/>
                  <a:gd name="T52" fmla="*/ 2147483647 w 123"/>
                  <a:gd name="T53" fmla="*/ 2147483647 h 19"/>
                  <a:gd name="T54" fmla="*/ 2147483647 w 123"/>
                  <a:gd name="T55" fmla="*/ 0 h 19"/>
                  <a:gd name="T56" fmla="*/ 2147483647 w 123"/>
                  <a:gd name="T57" fmla="*/ 0 h 19"/>
                  <a:gd name="T58" fmla="*/ 2147483647 w 123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3"/>
                  <a:gd name="T91" fmla="*/ 0 h 19"/>
                  <a:gd name="T92" fmla="*/ 123 w 123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3" h="19">
                    <a:moveTo>
                      <a:pt x="11" y="0"/>
                    </a:moveTo>
                    <a:lnTo>
                      <a:pt x="8" y="0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109" y="19"/>
                    </a:lnTo>
                    <a:lnTo>
                      <a:pt x="115" y="19"/>
                    </a:lnTo>
                    <a:lnTo>
                      <a:pt x="117" y="19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3" y="14"/>
                    </a:lnTo>
                    <a:lnTo>
                      <a:pt x="123" y="11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1" y="6"/>
                    </a:lnTo>
                    <a:lnTo>
                      <a:pt x="121" y="3"/>
                    </a:lnTo>
                    <a:lnTo>
                      <a:pt x="117" y="3"/>
                    </a:lnTo>
                    <a:lnTo>
                      <a:pt x="115" y="0"/>
                    </a:lnTo>
                    <a:lnTo>
                      <a:pt x="1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8" name="Line 1120"/>
              <p:cNvSpPr>
                <a:spLocks noChangeShapeType="1"/>
              </p:cNvSpPr>
              <p:nvPr/>
            </p:nvSpPr>
            <p:spPr bwMode="auto">
              <a:xfrm>
                <a:off x="3454400" y="18081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9" name="Freeform 1121"/>
              <p:cNvSpPr>
                <a:spLocks/>
              </p:cNvSpPr>
              <p:nvPr/>
            </p:nvSpPr>
            <p:spPr bwMode="auto">
              <a:xfrm>
                <a:off x="3448050" y="1804988"/>
                <a:ext cx="6350" cy="14288"/>
              </a:xfrm>
              <a:custGeom>
                <a:avLst/>
                <a:gdLst>
                  <a:gd name="T0" fmla="*/ 2147483647 w 19"/>
                  <a:gd name="T1" fmla="*/ 2147483647 h 46"/>
                  <a:gd name="T2" fmla="*/ 2147483647 w 19"/>
                  <a:gd name="T3" fmla="*/ 2147483647 h 46"/>
                  <a:gd name="T4" fmla="*/ 2147483647 w 19"/>
                  <a:gd name="T5" fmla="*/ 2147483647 h 46"/>
                  <a:gd name="T6" fmla="*/ 2147483647 w 19"/>
                  <a:gd name="T7" fmla="*/ 2147483647 h 46"/>
                  <a:gd name="T8" fmla="*/ 2147483647 w 19"/>
                  <a:gd name="T9" fmla="*/ 2147483647 h 46"/>
                  <a:gd name="T10" fmla="*/ 2147483647 w 19"/>
                  <a:gd name="T11" fmla="*/ 2147483647 h 46"/>
                  <a:gd name="T12" fmla="*/ 2147483647 w 19"/>
                  <a:gd name="T13" fmla="*/ 0 h 46"/>
                  <a:gd name="T14" fmla="*/ 2147483647 w 19"/>
                  <a:gd name="T15" fmla="*/ 0 h 46"/>
                  <a:gd name="T16" fmla="*/ 2147483647 w 19"/>
                  <a:gd name="T17" fmla="*/ 0 h 46"/>
                  <a:gd name="T18" fmla="*/ 2147483647 w 19"/>
                  <a:gd name="T19" fmla="*/ 2147483647 h 46"/>
                  <a:gd name="T20" fmla="*/ 2147483647 w 19"/>
                  <a:gd name="T21" fmla="*/ 2147483647 h 46"/>
                  <a:gd name="T22" fmla="*/ 2147483647 w 19"/>
                  <a:gd name="T23" fmla="*/ 2147483647 h 46"/>
                  <a:gd name="T24" fmla="*/ 0 w 19"/>
                  <a:gd name="T25" fmla="*/ 2147483647 h 46"/>
                  <a:gd name="T26" fmla="*/ 0 w 19"/>
                  <a:gd name="T27" fmla="*/ 2147483647 h 46"/>
                  <a:gd name="T28" fmla="*/ 0 w 19"/>
                  <a:gd name="T29" fmla="*/ 2147483647 h 46"/>
                  <a:gd name="T30" fmla="*/ 0 w 19"/>
                  <a:gd name="T31" fmla="*/ 2147483647 h 46"/>
                  <a:gd name="T32" fmla="*/ 0 w 19"/>
                  <a:gd name="T33" fmla="*/ 2147483647 h 46"/>
                  <a:gd name="T34" fmla="*/ 2147483647 w 19"/>
                  <a:gd name="T35" fmla="*/ 2147483647 h 46"/>
                  <a:gd name="T36" fmla="*/ 2147483647 w 19"/>
                  <a:gd name="T37" fmla="*/ 2147483647 h 46"/>
                  <a:gd name="T38" fmla="*/ 2147483647 w 19"/>
                  <a:gd name="T39" fmla="*/ 2147483647 h 46"/>
                  <a:gd name="T40" fmla="*/ 2147483647 w 19"/>
                  <a:gd name="T41" fmla="*/ 2147483647 h 46"/>
                  <a:gd name="T42" fmla="*/ 2147483647 w 19"/>
                  <a:gd name="T43" fmla="*/ 2147483647 h 46"/>
                  <a:gd name="T44" fmla="*/ 2147483647 w 19"/>
                  <a:gd name="T45" fmla="*/ 2147483647 h 46"/>
                  <a:gd name="T46" fmla="*/ 2147483647 w 19"/>
                  <a:gd name="T47" fmla="*/ 2147483647 h 46"/>
                  <a:gd name="T48" fmla="*/ 2147483647 w 19"/>
                  <a:gd name="T49" fmla="*/ 2147483647 h 46"/>
                  <a:gd name="T50" fmla="*/ 2147483647 w 19"/>
                  <a:gd name="T51" fmla="*/ 2147483647 h 46"/>
                  <a:gd name="T52" fmla="*/ 2147483647 w 19"/>
                  <a:gd name="T53" fmla="*/ 2147483647 h 46"/>
                  <a:gd name="T54" fmla="*/ 2147483647 w 19"/>
                  <a:gd name="T55" fmla="*/ 2147483647 h 46"/>
                  <a:gd name="T56" fmla="*/ 2147483647 w 19"/>
                  <a:gd name="T57" fmla="*/ 2147483647 h 46"/>
                  <a:gd name="T58" fmla="*/ 2147483647 w 19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6"/>
                  <a:gd name="T92" fmla="*/ 19 w 19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6">
                    <a:moveTo>
                      <a:pt x="19" y="11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2" y="43"/>
                    </a:lnTo>
                    <a:lnTo>
                      <a:pt x="5" y="46"/>
                    </a:lnTo>
                    <a:lnTo>
                      <a:pt x="8" y="46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7" y="43"/>
                    </a:lnTo>
                    <a:lnTo>
                      <a:pt x="19" y="40"/>
                    </a:lnTo>
                    <a:lnTo>
                      <a:pt x="19" y="3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0" name="Line 1122"/>
              <p:cNvSpPr>
                <a:spLocks noChangeShapeType="1"/>
              </p:cNvSpPr>
              <p:nvPr/>
            </p:nvSpPr>
            <p:spPr bwMode="auto">
              <a:xfrm>
                <a:off x="3449638" y="18129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1" name="Freeform 1123"/>
              <p:cNvSpPr>
                <a:spLocks/>
              </p:cNvSpPr>
              <p:nvPr/>
            </p:nvSpPr>
            <p:spPr bwMode="auto">
              <a:xfrm>
                <a:off x="3448050" y="1812925"/>
                <a:ext cx="39688" cy="6350"/>
              </a:xfrm>
              <a:custGeom>
                <a:avLst/>
                <a:gdLst>
                  <a:gd name="T0" fmla="*/ 2147483647 w 126"/>
                  <a:gd name="T1" fmla="*/ 0 h 21"/>
                  <a:gd name="T2" fmla="*/ 2147483647 w 126"/>
                  <a:gd name="T3" fmla="*/ 0 h 21"/>
                  <a:gd name="T4" fmla="*/ 2147483647 w 126"/>
                  <a:gd name="T5" fmla="*/ 0 h 21"/>
                  <a:gd name="T6" fmla="*/ 2147483647 w 126"/>
                  <a:gd name="T7" fmla="*/ 2147483647 h 21"/>
                  <a:gd name="T8" fmla="*/ 2147483647 w 126"/>
                  <a:gd name="T9" fmla="*/ 2147483647 h 21"/>
                  <a:gd name="T10" fmla="*/ 0 w 126"/>
                  <a:gd name="T11" fmla="*/ 2147483647 h 21"/>
                  <a:gd name="T12" fmla="*/ 0 w 126"/>
                  <a:gd name="T13" fmla="*/ 2147483647 h 21"/>
                  <a:gd name="T14" fmla="*/ 0 w 126"/>
                  <a:gd name="T15" fmla="*/ 2147483647 h 21"/>
                  <a:gd name="T16" fmla="*/ 0 w 126"/>
                  <a:gd name="T17" fmla="*/ 2147483647 h 21"/>
                  <a:gd name="T18" fmla="*/ 0 w 126"/>
                  <a:gd name="T19" fmla="*/ 2147483647 h 21"/>
                  <a:gd name="T20" fmla="*/ 2147483647 w 126"/>
                  <a:gd name="T21" fmla="*/ 2147483647 h 21"/>
                  <a:gd name="T22" fmla="*/ 2147483647 w 126"/>
                  <a:gd name="T23" fmla="*/ 2147483647 h 21"/>
                  <a:gd name="T24" fmla="*/ 2147483647 w 126"/>
                  <a:gd name="T25" fmla="*/ 2147483647 h 21"/>
                  <a:gd name="T26" fmla="*/ 2147483647 w 126"/>
                  <a:gd name="T27" fmla="*/ 2147483647 h 21"/>
                  <a:gd name="T28" fmla="*/ 2147483647 w 126"/>
                  <a:gd name="T29" fmla="*/ 2147483647 h 21"/>
                  <a:gd name="T30" fmla="*/ 2147483647 w 126"/>
                  <a:gd name="T31" fmla="*/ 2147483647 h 21"/>
                  <a:gd name="T32" fmla="*/ 2147483647 w 126"/>
                  <a:gd name="T33" fmla="*/ 2147483647 h 21"/>
                  <a:gd name="T34" fmla="*/ 2147483647 w 126"/>
                  <a:gd name="T35" fmla="*/ 2147483647 h 21"/>
                  <a:gd name="T36" fmla="*/ 2147483647 w 126"/>
                  <a:gd name="T37" fmla="*/ 2147483647 h 21"/>
                  <a:gd name="T38" fmla="*/ 2147483647 w 126"/>
                  <a:gd name="T39" fmla="*/ 2147483647 h 21"/>
                  <a:gd name="T40" fmla="*/ 2147483647 w 126"/>
                  <a:gd name="T41" fmla="*/ 2147483647 h 21"/>
                  <a:gd name="T42" fmla="*/ 2147483647 w 126"/>
                  <a:gd name="T43" fmla="*/ 2147483647 h 21"/>
                  <a:gd name="T44" fmla="*/ 2147483647 w 126"/>
                  <a:gd name="T45" fmla="*/ 2147483647 h 21"/>
                  <a:gd name="T46" fmla="*/ 2147483647 w 126"/>
                  <a:gd name="T47" fmla="*/ 2147483647 h 21"/>
                  <a:gd name="T48" fmla="*/ 2147483647 w 126"/>
                  <a:gd name="T49" fmla="*/ 2147483647 h 21"/>
                  <a:gd name="T50" fmla="*/ 2147483647 w 126"/>
                  <a:gd name="T51" fmla="*/ 2147483647 h 21"/>
                  <a:gd name="T52" fmla="*/ 2147483647 w 126"/>
                  <a:gd name="T53" fmla="*/ 0 h 21"/>
                  <a:gd name="T54" fmla="*/ 2147483647 w 126"/>
                  <a:gd name="T55" fmla="*/ 0 h 21"/>
                  <a:gd name="T56" fmla="*/ 2147483647 w 126"/>
                  <a:gd name="T57" fmla="*/ 0 h 21"/>
                  <a:gd name="T58" fmla="*/ 2147483647 w 12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6"/>
                  <a:gd name="T91" fmla="*/ 0 h 21"/>
                  <a:gd name="T92" fmla="*/ 126 w 12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6" h="21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14" y="21"/>
                    </a:lnTo>
                    <a:lnTo>
                      <a:pt x="118" y="21"/>
                    </a:lnTo>
                    <a:lnTo>
                      <a:pt x="120" y="21"/>
                    </a:lnTo>
                    <a:lnTo>
                      <a:pt x="124" y="18"/>
                    </a:lnTo>
                    <a:lnTo>
                      <a:pt x="126" y="15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6" y="6"/>
                    </a:lnTo>
                    <a:lnTo>
                      <a:pt x="124" y="4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2" name="Line 1124"/>
              <p:cNvSpPr>
                <a:spLocks noChangeShapeType="1"/>
              </p:cNvSpPr>
              <p:nvPr/>
            </p:nvSpPr>
            <p:spPr bwMode="auto">
              <a:xfrm>
                <a:off x="3487738" y="18161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3" name="Freeform 1125"/>
              <p:cNvSpPr>
                <a:spLocks/>
              </p:cNvSpPr>
              <p:nvPr/>
            </p:nvSpPr>
            <p:spPr bwMode="auto">
              <a:xfrm>
                <a:off x="3481388" y="1812925"/>
                <a:ext cx="6350" cy="15875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2147483647 h 47"/>
                  <a:gd name="T10" fmla="*/ 2147483647 w 20"/>
                  <a:gd name="T11" fmla="*/ 0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0 h 47"/>
                  <a:gd name="T20" fmla="*/ 2147483647 w 20"/>
                  <a:gd name="T21" fmla="*/ 2147483647 h 47"/>
                  <a:gd name="T22" fmla="*/ 2147483647 w 20"/>
                  <a:gd name="T23" fmla="*/ 2147483647 h 47"/>
                  <a:gd name="T24" fmla="*/ 2147483647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2147483647 w 20"/>
                  <a:gd name="T33" fmla="*/ 2147483647 h 47"/>
                  <a:gd name="T34" fmla="*/ 2147483647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10"/>
                    </a:moveTo>
                    <a:lnTo>
                      <a:pt x="20" y="10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3" y="41"/>
                    </a:lnTo>
                    <a:lnTo>
                      <a:pt x="6" y="44"/>
                    </a:lnTo>
                    <a:lnTo>
                      <a:pt x="8" y="47"/>
                    </a:lnTo>
                    <a:lnTo>
                      <a:pt x="12" y="47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0" y="39"/>
                    </a:lnTo>
                    <a:lnTo>
                      <a:pt x="20" y="35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4" name="Line 1126"/>
              <p:cNvSpPr>
                <a:spLocks noChangeShapeType="1"/>
              </p:cNvSpPr>
              <p:nvPr/>
            </p:nvSpPr>
            <p:spPr bwMode="auto">
              <a:xfrm>
                <a:off x="3484563" y="18224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5" name="Freeform 1127"/>
              <p:cNvSpPr>
                <a:spLocks/>
              </p:cNvSpPr>
              <p:nvPr/>
            </p:nvSpPr>
            <p:spPr bwMode="auto">
              <a:xfrm>
                <a:off x="3481388" y="1822450"/>
                <a:ext cx="42863" cy="6350"/>
              </a:xfrm>
              <a:custGeom>
                <a:avLst/>
                <a:gdLst>
                  <a:gd name="T0" fmla="*/ 2147483647 w 133"/>
                  <a:gd name="T1" fmla="*/ 0 h 20"/>
                  <a:gd name="T2" fmla="*/ 2147483647 w 133"/>
                  <a:gd name="T3" fmla="*/ 0 h 20"/>
                  <a:gd name="T4" fmla="*/ 2147483647 w 133"/>
                  <a:gd name="T5" fmla="*/ 0 h 20"/>
                  <a:gd name="T6" fmla="*/ 2147483647 w 133"/>
                  <a:gd name="T7" fmla="*/ 0 h 20"/>
                  <a:gd name="T8" fmla="*/ 2147483647 w 133"/>
                  <a:gd name="T9" fmla="*/ 2147483647 h 20"/>
                  <a:gd name="T10" fmla="*/ 2147483647 w 133"/>
                  <a:gd name="T11" fmla="*/ 2147483647 h 20"/>
                  <a:gd name="T12" fmla="*/ 0 w 133"/>
                  <a:gd name="T13" fmla="*/ 2147483647 h 20"/>
                  <a:gd name="T14" fmla="*/ 0 w 133"/>
                  <a:gd name="T15" fmla="*/ 2147483647 h 20"/>
                  <a:gd name="T16" fmla="*/ 0 w 133"/>
                  <a:gd name="T17" fmla="*/ 2147483647 h 20"/>
                  <a:gd name="T18" fmla="*/ 2147483647 w 133"/>
                  <a:gd name="T19" fmla="*/ 2147483647 h 20"/>
                  <a:gd name="T20" fmla="*/ 2147483647 w 133"/>
                  <a:gd name="T21" fmla="*/ 2147483647 h 20"/>
                  <a:gd name="T22" fmla="*/ 2147483647 w 133"/>
                  <a:gd name="T23" fmla="*/ 2147483647 h 20"/>
                  <a:gd name="T24" fmla="*/ 2147483647 w 133"/>
                  <a:gd name="T25" fmla="*/ 2147483647 h 20"/>
                  <a:gd name="T26" fmla="*/ 2147483647 w 133"/>
                  <a:gd name="T27" fmla="*/ 2147483647 h 20"/>
                  <a:gd name="T28" fmla="*/ 2147483647 w 133"/>
                  <a:gd name="T29" fmla="*/ 2147483647 h 20"/>
                  <a:gd name="T30" fmla="*/ 2147483647 w 133"/>
                  <a:gd name="T31" fmla="*/ 2147483647 h 20"/>
                  <a:gd name="T32" fmla="*/ 2147483647 w 133"/>
                  <a:gd name="T33" fmla="*/ 2147483647 h 20"/>
                  <a:gd name="T34" fmla="*/ 2147483647 w 133"/>
                  <a:gd name="T35" fmla="*/ 2147483647 h 20"/>
                  <a:gd name="T36" fmla="*/ 2147483647 w 133"/>
                  <a:gd name="T37" fmla="*/ 2147483647 h 20"/>
                  <a:gd name="T38" fmla="*/ 2147483647 w 133"/>
                  <a:gd name="T39" fmla="*/ 2147483647 h 20"/>
                  <a:gd name="T40" fmla="*/ 2147483647 w 133"/>
                  <a:gd name="T41" fmla="*/ 2147483647 h 20"/>
                  <a:gd name="T42" fmla="*/ 2147483647 w 133"/>
                  <a:gd name="T43" fmla="*/ 2147483647 h 20"/>
                  <a:gd name="T44" fmla="*/ 2147483647 w 133"/>
                  <a:gd name="T45" fmla="*/ 2147483647 h 20"/>
                  <a:gd name="T46" fmla="*/ 2147483647 w 133"/>
                  <a:gd name="T47" fmla="*/ 2147483647 h 20"/>
                  <a:gd name="T48" fmla="*/ 2147483647 w 133"/>
                  <a:gd name="T49" fmla="*/ 2147483647 h 20"/>
                  <a:gd name="T50" fmla="*/ 2147483647 w 133"/>
                  <a:gd name="T51" fmla="*/ 0 h 20"/>
                  <a:gd name="T52" fmla="*/ 2147483647 w 133"/>
                  <a:gd name="T53" fmla="*/ 0 h 20"/>
                  <a:gd name="T54" fmla="*/ 2147483647 w 133"/>
                  <a:gd name="T55" fmla="*/ 0 h 20"/>
                  <a:gd name="T56" fmla="*/ 2147483647 w 133"/>
                  <a:gd name="T57" fmla="*/ 0 h 20"/>
                  <a:gd name="T58" fmla="*/ 2147483647 w 1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3"/>
                  <a:gd name="T91" fmla="*/ 0 h 20"/>
                  <a:gd name="T92" fmla="*/ 133 w 1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3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119" y="20"/>
                    </a:lnTo>
                    <a:lnTo>
                      <a:pt x="123" y="20"/>
                    </a:lnTo>
                    <a:lnTo>
                      <a:pt x="127" y="17"/>
                    </a:lnTo>
                    <a:lnTo>
                      <a:pt x="129" y="17"/>
                    </a:lnTo>
                    <a:lnTo>
                      <a:pt x="129" y="14"/>
                    </a:lnTo>
                    <a:lnTo>
                      <a:pt x="133" y="14"/>
                    </a:lnTo>
                    <a:lnTo>
                      <a:pt x="133" y="12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29" y="2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6" name="Line 1128"/>
              <p:cNvSpPr>
                <a:spLocks noChangeShapeType="1"/>
              </p:cNvSpPr>
              <p:nvPr/>
            </p:nvSpPr>
            <p:spPr bwMode="auto">
              <a:xfrm>
                <a:off x="3521075" y="18224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7" name="Freeform 1129"/>
              <p:cNvSpPr>
                <a:spLocks/>
              </p:cNvSpPr>
              <p:nvPr/>
            </p:nvSpPr>
            <p:spPr bwMode="auto">
              <a:xfrm>
                <a:off x="3517900" y="1822450"/>
                <a:ext cx="15875" cy="6350"/>
              </a:xfrm>
              <a:custGeom>
                <a:avLst/>
                <a:gdLst>
                  <a:gd name="T0" fmla="*/ 2147483647 w 54"/>
                  <a:gd name="T1" fmla="*/ 0 h 20"/>
                  <a:gd name="T2" fmla="*/ 2147483647 w 54"/>
                  <a:gd name="T3" fmla="*/ 0 h 20"/>
                  <a:gd name="T4" fmla="*/ 2147483647 w 54"/>
                  <a:gd name="T5" fmla="*/ 0 h 20"/>
                  <a:gd name="T6" fmla="*/ 2147483647 w 54"/>
                  <a:gd name="T7" fmla="*/ 0 h 20"/>
                  <a:gd name="T8" fmla="*/ 2147483647 w 54"/>
                  <a:gd name="T9" fmla="*/ 2147483647 h 20"/>
                  <a:gd name="T10" fmla="*/ 0 w 54"/>
                  <a:gd name="T11" fmla="*/ 2147483647 h 20"/>
                  <a:gd name="T12" fmla="*/ 0 w 54"/>
                  <a:gd name="T13" fmla="*/ 2147483647 h 20"/>
                  <a:gd name="T14" fmla="*/ 0 w 54"/>
                  <a:gd name="T15" fmla="*/ 2147483647 h 20"/>
                  <a:gd name="T16" fmla="*/ 0 w 54"/>
                  <a:gd name="T17" fmla="*/ 2147483647 h 20"/>
                  <a:gd name="T18" fmla="*/ 0 w 54"/>
                  <a:gd name="T19" fmla="*/ 2147483647 h 20"/>
                  <a:gd name="T20" fmla="*/ 2147483647 w 54"/>
                  <a:gd name="T21" fmla="*/ 2147483647 h 20"/>
                  <a:gd name="T22" fmla="*/ 2147483647 w 54"/>
                  <a:gd name="T23" fmla="*/ 2147483647 h 20"/>
                  <a:gd name="T24" fmla="*/ 2147483647 w 54"/>
                  <a:gd name="T25" fmla="*/ 2147483647 h 20"/>
                  <a:gd name="T26" fmla="*/ 2147483647 w 54"/>
                  <a:gd name="T27" fmla="*/ 2147483647 h 20"/>
                  <a:gd name="T28" fmla="*/ 2147483647 w 54"/>
                  <a:gd name="T29" fmla="*/ 2147483647 h 20"/>
                  <a:gd name="T30" fmla="*/ 2147483647 w 54"/>
                  <a:gd name="T31" fmla="*/ 2147483647 h 20"/>
                  <a:gd name="T32" fmla="*/ 2147483647 w 54"/>
                  <a:gd name="T33" fmla="*/ 2147483647 h 20"/>
                  <a:gd name="T34" fmla="*/ 2147483647 w 54"/>
                  <a:gd name="T35" fmla="*/ 2147483647 h 20"/>
                  <a:gd name="T36" fmla="*/ 2147483647 w 54"/>
                  <a:gd name="T37" fmla="*/ 2147483647 h 20"/>
                  <a:gd name="T38" fmla="*/ 2147483647 w 54"/>
                  <a:gd name="T39" fmla="*/ 2147483647 h 20"/>
                  <a:gd name="T40" fmla="*/ 2147483647 w 54"/>
                  <a:gd name="T41" fmla="*/ 2147483647 h 20"/>
                  <a:gd name="T42" fmla="*/ 2147483647 w 54"/>
                  <a:gd name="T43" fmla="*/ 2147483647 h 20"/>
                  <a:gd name="T44" fmla="*/ 2147483647 w 54"/>
                  <a:gd name="T45" fmla="*/ 2147483647 h 20"/>
                  <a:gd name="T46" fmla="*/ 2147483647 w 54"/>
                  <a:gd name="T47" fmla="*/ 2147483647 h 20"/>
                  <a:gd name="T48" fmla="*/ 2147483647 w 54"/>
                  <a:gd name="T49" fmla="*/ 2147483647 h 20"/>
                  <a:gd name="T50" fmla="*/ 2147483647 w 54"/>
                  <a:gd name="T51" fmla="*/ 0 h 20"/>
                  <a:gd name="T52" fmla="*/ 2147483647 w 54"/>
                  <a:gd name="T53" fmla="*/ 0 h 20"/>
                  <a:gd name="T54" fmla="*/ 2147483647 w 54"/>
                  <a:gd name="T55" fmla="*/ 0 h 20"/>
                  <a:gd name="T56" fmla="*/ 2147483647 w 54"/>
                  <a:gd name="T57" fmla="*/ 0 h 20"/>
                  <a:gd name="T58" fmla="*/ 2147483647 w 5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20"/>
                  <a:gd name="T92" fmla="*/ 54 w 5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20">
                    <a:moveTo>
                      <a:pt x="10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39" y="20"/>
                    </a:lnTo>
                    <a:lnTo>
                      <a:pt x="45" y="20"/>
                    </a:lnTo>
                    <a:lnTo>
                      <a:pt x="49" y="17"/>
                    </a:lnTo>
                    <a:lnTo>
                      <a:pt x="51" y="17"/>
                    </a:lnTo>
                    <a:lnTo>
                      <a:pt x="51" y="14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1" y="2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8" name="Line 1130"/>
              <p:cNvSpPr>
                <a:spLocks noChangeShapeType="1"/>
              </p:cNvSpPr>
              <p:nvPr/>
            </p:nvSpPr>
            <p:spPr bwMode="auto">
              <a:xfrm>
                <a:off x="3533775" y="1824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9" name="Freeform 1131"/>
              <p:cNvSpPr>
                <a:spLocks/>
              </p:cNvSpPr>
              <p:nvPr/>
            </p:nvSpPr>
            <p:spPr bwMode="auto">
              <a:xfrm>
                <a:off x="3527425" y="1822450"/>
                <a:ext cx="6350" cy="12700"/>
              </a:xfrm>
              <a:custGeom>
                <a:avLst/>
                <a:gdLst>
                  <a:gd name="T0" fmla="*/ 2147483647 w 20"/>
                  <a:gd name="T1" fmla="*/ 2147483647 h 43"/>
                  <a:gd name="T2" fmla="*/ 2147483647 w 20"/>
                  <a:gd name="T3" fmla="*/ 2147483647 h 43"/>
                  <a:gd name="T4" fmla="*/ 2147483647 w 20"/>
                  <a:gd name="T5" fmla="*/ 2147483647 h 43"/>
                  <a:gd name="T6" fmla="*/ 2147483647 w 20"/>
                  <a:gd name="T7" fmla="*/ 2147483647 h 43"/>
                  <a:gd name="T8" fmla="*/ 2147483647 w 20"/>
                  <a:gd name="T9" fmla="*/ 0 h 43"/>
                  <a:gd name="T10" fmla="*/ 2147483647 w 20"/>
                  <a:gd name="T11" fmla="*/ 0 h 43"/>
                  <a:gd name="T12" fmla="*/ 2147483647 w 20"/>
                  <a:gd name="T13" fmla="*/ 0 h 43"/>
                  <a:gd name="T14" fmla="*/ 2147483647 w 20"/>
                  <a:gd name="T15" fmla="*/ 0 h 43"/>
                  <a:gd name="T16" fmla="*/ 2147483647 w 20"/>
                  <a:gd name="T17" fmla="*/ 0 h 43"/>
                  <a:gd name="T18" fmla="*/ 2147483647 w 20"/>
                  <a:gd name="T19" fmla="*/ 0 h 43"/>
                  <a:gd name="T20" fmla="*/ 2147483647 w 20"/>
                  <a:gd name="T21" fmla="*/ 0 h 43"/>
                  <a:gd name="T22" fmla="*/ 2147483647 w 20"/>
                  <a:gd name="T23" fmla="*/ 2147483647 h 43"/>
                  <a:gd name="T24" fmla="*/ 0 w 20"/>
                  <a:gd name="T25" fmla="*/ 2147483647 h 43"/>
                  <a:gd name="T26" fmla="*/ 0 w 20"/>
                  <a:gd name="T27" fmla="*/ 2147483647 h 43"/>
                  <a:gd name="T28" fmla="*/ 0 w 20"/>
                  <a:gd name="T29" fmla="*/ 2147483647 h 43"/>
                  <a:gd name="T30" fmla="*/ 0 w 20"/>
                  <a:gd name="T31" fmla="*/ 2147483647 h 43"/>
                  <a:gd name="T32" fmla="*/ 0 w 20"/>
                  <a:gd name="T33" fmla="*/ 2147483647 h 43"/>
                  <a:gd name="T34" fmla="*/ 2147483647 w 20"/>
                  <a:gd name="T35" fmla="*/ 2147483647 h 43"/>
                  <a:gd name="T36" fmla="*/ 2147483647 w 20"/>
                  <a:gd name="T37" fmla="*/ 2147483647 h 43"/>
                  <a:gd name="T38" fmla="*/ 2147483647 w 20"/>
                  <a:gd name="T39" fmla="*/ 2147483647 h 43"/>
                  <a:gd name="T40" fmla="*/ 2147483647 w 20"/>
                  <a:gd name="T41" fmla="*/ 2147483647 h 43"/>
                  <a:gd name="T42" fmla="*/ 2147483647 w 20"/>
                  <a:gd name="T43" fmla="*/ 2147483647 h 43"/>
                  <a:gd name="T44" fmla="*/ 2147483647 w 20"/>
                  <a:gd name="T45" fmla="*/ 2147483647 h 43"/>
                  <a:gd name="T46" fmla="*/ 2147483647 w 20"/>
                  <a:gd name="T47" fmla="*/ 2147483647 h 43"/>
                  <a:gd name="T48" fmla="*/ 2147483647 w 20"/>
                  <a:gd name="T49" fmla="*/ 2147483647 h 43"/>
                  <a:gd name="T50" fmla="*/ 2147483647 w 20"/>
                  <a:gd name="T51" fmla="*/ 2147483647 h 43"/>
                  <a:gd name="T52" fmla="*/ 2147483647 w 20"/>
                  <a:gd name="T53" fmla="*/ 2147483647 h 43"/>
                  <a:gd name="T54" fmla="*/ 2147483647 w 20"/>
                  <a:gd name="T55" fmla="*/ 2147483647 h 43"/>
                  <a:gd name="T56" fmla="*/ 2147483647 w 20"/>
                  <a:gd name="T57" fmla="*/ 2147483647 h 43"/>
                  <a:gd name="T58" fmla="*/ 2147483647 w 20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3"/>
                  <a:gd name="T92" fmla="*/ 20 w 20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3">
                    <a:moveTo>
                      <a:pt x="20" y="8"/>
                    </a:moveTo>
                    <a:lnTo>
                      <a:pt x="20" y="6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3" y="39"/>
                    </a:lnTo>
                    <a:lnTo>
                      <a:pt x="3" y="43"/>
                    </a:lnTo>
                    <a:lnTo>
                      <a:pt x="5" y="43"/>
                    </a:lnTo>
                    <a:lnTo>
                      <a:pt x="9" y="43"/>
                    </a:lnTo>
                    <a:lnTo>
                      <a:pt x="11" y="43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39"/>
                    </a:lnTo>
                    <a:lnTo>
                      <a:pt x="20" y="37"/>
                    </a:lnTo>
                    <a:lnTo>
                      <a:pt x="20" y="34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0" name="Line 1132"/>
              <p:cNvSpPr>
                <a:spLocks noChangeShapeType="1"/>
              </p:cNvSpPr>
              <p:nvPr/>
            </p:nvSpPr>
            <p:spPr bwMode="auto">
              <a:xfrm>
                <a:off x="3530600" y="18288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1" name="Freeform 1133"/>
              <p:cNvSpPr>
                <a:spLocks/>
              </p:cNvSpPr>
              <p:nvPr/>
            </p:nvSpPr>
            <p:spPr bwMode="auto">
              <a:xfrm>
                <a:off x="3527425" y="1828800"/>
                <a:ext cx="12700" cy="6350"/>
              </a:xfrm>
              <a:custGeom>
                <a:avLst/>
                <a:gdLst>
                  <a:gd name="T0" fmla="*/ 2147483647 w 38"/>
                  <a:gd name="T1" fmla="*/ 0 h 20"/>
                  <a:gd name="T2" fmla="*/ 2147483647 w 38"/>
                  <a:gd name="T3" fmla="*/ 0 h 20"/>
                  <a:gd name="T4" fmla="*/ 2147483647 w 38"/>
                  <a:gd name="T5" fmla="*/ 2147483647 h 20"/>
                  <a:gd name="T6" fmla="*/ 2147483647 w 38"/>
                  <a:gd name="T7" fmla="*/ 2147483647 h 20"/>
                  <a:gd name="T8" fmla="*/ 2147483647 w 38"/>
                  <a:gd name="T9" fmla="*/ 2147483647 h 20"/>
                  <a:gd name="T10" fmla="*/ 0 w 38"/>
                  <a:gd name="T11" fmla="*/ 2147483647 h 20"/>
                  <a:gd name="T12" fmla="*/ 0 w 38"/>
                  <a:gd name="T13" fmla="*/ 2147483647 h 20"/>
                  <a:gd name="T14" fmla="*/ 0 w 38"/>
                  <a:gd name="T15" fmla="*/ 2147483647 h 20"/>
                  <a:gd name="T16" fmla="*/ 0 w 38"/>
                  <a:gd name="T17" fmla="*/ 2147483647 h 20"/>
                  <a:gd name="T18" fmla="*/ 0 w 38"/>
                  <a:gd name="T19" fmla="*/ 2147483647 h 20"/>
                  <a:gd name="T20" fmla="*/ 2147483647 w 38"/>
                  <a:gd name="T21" fmla="*/ 2147483647 h 20"/>
                  <a:gd name="T22" fmla="*/ 2147483647 w 38"/>
                  <a:gd name="T23" fmla="*/ 2147483647 h 20"/>
                  <a:gd name="T24" fmla="*/ 2147483647 w 38"/>
                  <a:gd name="T25" fmla="*/ 2147483647 h 20"/>
                  <a:gd name="T26" fmla="*/ 2147483647 w 38"/>
                  <a:gd name="T27" fmla="*/ 2147483647 h 20"/>
                  <a:gd name="T28" fmla="*/ 2147483647 w 38"/>
                  <a:gd name="T29" fmla="*/ 2147483647 h 20"/>
                  <a:gd name="T30" fmla="*/ 2147483647 w 38"/>
                  <a:gd name="T31" fmla="*/ 2147483647 h 20"/>
                  <a:gd name="T32" fmla="*/ 2147483647 w 38"/>
                  <a:gd name="T33" fmla="*/ 2147483647 h 20"/>
                  <a:gd name="T34" fmla="*/ 2147483647 w 38"/>
                  <a:gd name="T35" fmla="*/ 2147483647 h 20"/>
                  <a:gd name="T36" fmla="*/ 2147483647 w 38"/>
                  <a:gd name="T37" fmla="*/ 2147483647 h 20"/>
                  <a:gd name="T38" fmla="*/ 2147483647 w 38"/>
                  <a:gd name="T39" fmla="*/ 2147483647 h 20"/>
                  <a:gd name="T40" fmla="*/ 2147483647 w 38"/>
                  <a:gd name="T41" fmla="*/ 2147483647 h 20"/>
                  <a:gd name="T42" fmla="*/ 2147483647 w 38"/>
                  <a:gd name="T43" fmla="*/ 2147483647 h 20"/>
                  <a:gd name="T44" fmla="*/ 2147483647 w 38"/>
                  <a:gd name="T45" fmla="*/ 2147483647 h 20"/>
                  <a:gd name="T46" fmla="*/ 2147483647 w 38"/>
                  <a:gd name="T47" fmla="*/ 2147483647 h 20"/>
                  <a:gd name="T48" fmla="*/ 2147483647 w 38"/>
                  <a:gd name="T49" fmla="*/ 2147483647 h 20"/>
                  <a:gd name="T50" fmla="*/ 2147483647 w 38"/>
                  <a:gd name="T51" fmla="*/ 2147483647 h 20"/>
                  <a:gd name="T52" fmla="*/ 2147483647 w 38"/>
                  <a:gd name="T53" fmla="*/ 2147483647 h 20"/>
                  <a:gd name="T54" fmla="*/ 2147483647 w 38"/>
                  <a:gd name="T55" fmla="*/ 0 h 20"/>
                  <a:gd name="T56" fmla="*/ 2147483647 w 38"/>
                  <a:gd name="T57" fmla="*/ 0 h 20"/>
                  <a:gd name="T58" fmla="*/ 2147483647 w 3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"/>
                  <a:gd name="T91" fmla="*/ 0 h 20"/>
                  <a:gd name="T92" fmla="*/ 38 w 3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" h="20">
                    <a:moveTo>
                      <a:pt x="9" y="0"/>
                    </a:moveTo>
                    <a:lnTo>
                      <a:pt x="9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2" y="20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8" y="11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2" name="Line 1134"/>
              <p:cNvSpPr>
                <a:spLocks noChangeShapeType="1"/>
              </p:cNvSpPr>
              <p:nvPr/>
            </p:nvSpPr>
            <p:spPr bwMode="auto">
              <a:xfrm>
                <a:off x="3540125" y="18319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3" name="Freeform 1135"/>
              <p:cNvSpPr>
                <a:spLocks/>
              </p:cNvSpPr>
              <p:nvPr/>
            </p:nvSpPr>
            <p:spPr bwMode="auto">
              <a:xfrm>
                <a:off x="3533775" y="1828800"/>
                <a:ext cx="6350" cy="14288"/>
              </a:xfrm>
              <a:custGeom>
                <a:avLst/>
                <a:gdLst>
                  <a:gd name="T0" fmla="*/ 2147483647 w 21"/>
                  <a:gd name="T1" fmla="*/ 2147483647 h 45"/>
                  <a:gd name="T2" fmla="*/ 2147483647 w 21"/>
                  <a:gd name="T3" fmla="*/ 2147483647 h 45"/>
                  <a:gd name="T4" fmla="*/ 2147483647 w 21"/>
                  <a:gd name="T5" fmla="*/ 2147483647 h 45"/>
                  <a:gd name="T6" fmla="*/ 2147483647 w 21"/>
                  <a:gd name="T7" fmla="*/ 2147483647 h 45"/>
                  <a:gd name="T8" fmla="*/ 2147483647 w 21"/>
                  <a:gd name="T9" fmla="*/ 2147483647 h 45"/>
                  <a:gd name="T10" fmla="*/ 2147483647 w 21"/>
                  <a:gd name="T11" fmla="*/ 2147483647 h 45"/>
                  <a:gd name="T12" fmla="*/ 2147483647 w 21"/>
                  <a:gd name="T13" fmla="*/ 0 h 45"/>
                  <a:gd name="T14" fmla="*/ 2147483647 w 21"/>
                  <a:gd name="T15" fmla="*/ 0 h 45"/>
                  <a:gd name="T16" fmla="*/ 2147483647 w 21"/>
                  <a:gd name="T17" fmla="*/ 0 h 45"/>
                  <a:gd name="T18" fmla="*/ 2147483647 w 21"/>
                  <a:gd name="T19" fmla="*/ 2147483647 h 45"/>
                  <a:gd name="T20" fmla="*/ 2147483647 w 21"/>
                  <a:gd name="T21" fmla="*/ 2147483647 h 45"/>
                  <a:gd name="T22" fmla="*/ 0 w 21"/>
                  <a:gd name="T23" fmla="*/ 2147483647 h 45"/>
                  <a:gd name="T24" fmla="*/ 0 w 21"/>
                  <a:gd name="T25" fmla="*/ 2147483647 h 45"/>
                  <a:gd name="T26" fmla="*/ 0 w 21"/>
                  <a:gd name="T27" fmla="*/ 2147483647 h 45"/>
                  <a:gd name="T28" fmla="*/ 0 w 21"/>
                  <a:gd name="T29" fmla="*/ 2147483647 h 45"/>
                  <a:gd name="T30" fmla="*/ 0 w 21"/>
                  <a:gd name="T31" fmla="*/ 2147483647 h 45"/>
                  <a:gd name="T32" fmla="*/ 0 w 21"/>
                  <a:gd name="T33" fmla="*/ 2147483647 h 45"/>
                  <a:gd name="T34" fmla="*/ 0 w 21"/>
                  <a:gd name="T35" fmla="*/ 2147483647 h 45"/>
                  <a:gd name="T36" fmla="*/ 2147483647 w 21"/>
                  <a:gd name="T37" fmla="*/ 2147483647 h 45"/>
                  <a:gd name="T38" fmla="*/ 2147483647 w 21"/>
                  <a:gd name="T39" fmla="*/ 2147483647 h 45"/>
                  <a:gd name="T40" fmla="*/ 2147483647 w 21"/>
                  <a:gd name="T41" fmla="*/ 2147483647 h 45"/>
                  <a:gd name="T42" fmla="*/ 2147483647 w 21"/>
                  <a:gd name="T43" fmla="*/ 2147483647 h 45"/>
                  <a:gd name="T44" fmla="*/ 2147483647 w 21"/>
                  <a:gd name="T45" fmla="*/ 2147483647 h 45"/>
                  <a:gd name="T46" fmla="*/ 2147483647 w 21"/>
                  <a:gd name="T47" fmla="*/ 2147483647 h 45"/>
                  <a:gd name="T48" fmla="*/ 2147483647 w 21"/>
                  <a:gd name="T49" fmla="*/ 2147483647 h 45"/>
                  <a:gd name="T50" fmla="*/ 2147483647 w 21"/>
                  <a:gd name="T51" fmla="*/ 2147483647 h 45"/>
                  <a:gd name="T52" fmla="*/ 2147483647 w 21"/>
                  <a:gd name="T53" fmla="*/ 2147483647 h 45"/>
                  <a:gd name="T54" fmla="*/ 2147483647 w 21"/>
                  <a:gd name="T55" fmla="*/ 2147483647 h 45"/>
                  <a:gd name="T56" fmla="*/ 2147483647 w 21"/>
                  <a:gd name="T57" fmla="*/ 2147483647 h 45"/>
                  <a:gd name="T58" fmla="*/ 2147483647 w 21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5"/>
                  <a:gd name="T92" fmla="*/ 21 w 21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5">
                    <a:moveTo>
                      <a:pt x="21" y="11"/>
                    </a:moveTo>
                    <a:lnTo>
                      <a:pt x="17" y="8"/>
                    </a:ln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6" y="45"/>
                    </a:lnTo>
                    <a:lnTo>
                      <a:pt x="9" y="45"/>
                    </a:lnTo>
                    <a:lnTo>
                      <a:pt x="12" y="45"/>
                    </a:lnTo>
                    <a:lnTo>
                      <a:pt x="15" y="45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17" y="37"/>
                    </a:lnTo>
                    <a:lnTo>
                      <a:pt x="21" y="37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4" name="Line 1136"/>
              <p:cNvSpPr>
                <a:spLocks noChangeShapeType="1"/>
              </p:cNvSpPr>
              <p:nvPr/>
            </p:nvSpPr>
            <p:spPr bwMode="auto">
              <a:xfrm>
                <a:off x="3536950" y="18367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5" name="Freeform 1137"/>
              <p:cNvSpPr>
                <a:spLocks/>
              </p:cNvSpPr>
              <p:nvPr/>
            </p:nvSpPr>
            <p:spPr bwMode="auto">
              <a:xfrm>
                <a:off x="3533775" y="1836738"/>
                <a:ext cx="11113" cy="6350"/>
              </a:xfrm>
              <a:custGeom>
                <a:avLst/>
                <a:gdLst>
                  <a:gd name="T0" fmla="*/ 2147483647 w 35"/>
                  <a:gd name="T1" fmla="*/ 0 h 19"/>
                  <a:gd name="T2" fmla="*/ 2147483647 w 35"/>
                  <a:gd name="T3" fmla="*/ 0 h 19"/>
                  <a:gd name="T4" fmla="*/ 2147483647 w 35"/>
                  <a:gd name="T5" fmla="*/ 0 h 19"/>
                  <a:gd name="T6" fmla="*/ 2147483647 w 35"/>
                  <a:gd name="T7" fmla="*/ 2147483647 h 19"/>
                  <a:gd name="T8" fmla="*/ 0 w 35"/>
                  <a:gd name="T9" fmla="*/ 2147483647 h 19"/>
                  <a:gd name="T10" fmla="*/ 0 w 35"/>
                  <a:gd name="T11" fmla="*/ 2147483647 h 19"/>
                  <a:gd name="T12" fmla="*/ 0 w 35"/>
                  <a:gd name="T13" fmla="*/ 2147483647 h 19"/>
                  <a:gd name="T14" fmla="*/ 0 w 35"/>
                  <a:gd name="T15" fmla="*/ 2147483647 h 19"/>
                  <a:gd name="T16" fmla="*/ 0 w 35"/>
                  <a:gd name="T17" fmla="*/ 2147483647 h 19"/>
                  <a:gd name="T18" fmla="*/ 0 w 35"/>
                  <a:gd name="T19" fmla="*/ 2147483647 h 19"/>
                  <a:gd name="T20" fmla="*/ 0 w 35"/>
                  <a:gd name="T21" fmla="*/ 2147483647 h 19"/>
                  <a:gd name="T22" fmla="*/ 2147483647 w 35"/>
                  <a:gd name="T23" fmla="*/ 2147483647 h 19"/>
                  <a:gd name="T24" fmla="*/ 2147483647 w 35"/>
                  <a:gd name="T25" fmla="*/ 2147483647 h 19"/>
                  <a:gd name="T26" fmla="*/ 2147483647 w 35"/>
                  <a:gd name="T27" fmla="*/ 2147483647 h 19"/>
                  <a:gd name="T28" fmla="*/ 2147483647 w 35"/>
                  <a:gd name="T29" fmla="*/ 2147483647 h 19"/>
                  <a:gd name="T30" fmla="*/ 2147483647 w 35"/>
                  <a:gd name="T31" fmla="*/ 2147483647 h 19"/>
                  <a:gd name="T32" fmla="*/ 2147483647 w 35"/>
                  <a:gd name="T33" fmla="*/ 2147483647 h 19"/>
                  <a:gd name="T34" fmla="*/ 2147483647 w 35"/>
                  <a:gd name="T35" fmla="*/ 2147483647 h 19"/>
                  <a:gd name="T36" fmla="*/ 2147483647 w 35"/>
                  <a:gd name="T37" fmla="*/ 2147483647 h 19"/>
                  <a:gd name="T38" fmla="*/ 2147483647 w 35"/>
                  <a:gd name="T39" fmla="*/ 2147483647 h 19"/>
                  <a:gd name="T40" fmla="*/ 2147483647 w 35"/>
                  <a:gd name="T41" fmla="*/ 2147483647 h 19"/>
                  <a:gd name="T42" fmla="*/ 2147483647 w 35"/>
                  <a:gd name="T43" fmla="*/ 2147483647 h 19"/>
                  <a:gd name="T44" fmla="*/ 2147483647 w 35"/>
                  <a:gd name="T45" fmla="*/ 2147483647 h 19"/>
                  <a:gd name="T46" fmla="*/ 2147483647 w 35"/>
                  <a:gd name="T47" fmla="*/ 2147483647 h 19"/>
                  <a:gd name="T48" fmla="*/ 2147483647 w 35"/>
                  <a:gd name="T49" fmla="*/ 2147483647 h 19"/>
                  <a:gd name="T50" fmla="*/ 2147483647 w 35"/>
                  <a:gd name="T51" fmla="*/ 2147483647 h 19"/>
                  <a:gd name="T52" fmla="*/ 2147483647 w 35"/>
                  <a:gd name="T53" fmla="*/ 0 h 19"/>
                  <a:gd name="T54" fmla="*/ 2147483647 w 35"/>
                  <a:gd name="T55" fmla="*/ 0 h 19"/>
                  <a:gd name="T56" fmla="*/ 2147483647 w 35"/>
                  <a:gd name="T57" fmla="*/ 0 h 19"/>
                  <a:gd name="T58" fmla="*/ 2147483647 w 3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19"/>
                  <a:gd name="T92" fmla="*/ 35 w 3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19">
                    <a:moveTo>
                      <a:pt x="9" y="0"/>
                    </a:moveTo>
                    <a:lnTo>
                      <a:pt x="6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17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2" y="17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5" y="8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6" name="Line 1138"/>
              <p:cNvSpPr>
                <a:spLocks noChangeShapeType="1"/>
              </p:cNvSpPr>
              <p:nvPr/>
            </p:nvSpPr>
            <p:spPr bwMode="auto">
              <a:xfrm>
                <a:off x="3544888" y="1839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7" name="Freeform 1139"/>
              <p:cNvSpPr>
                <a:spLocks/>
              </p:cNvSpPr>
              <p:nvPr/>
            </p:nvSpPr>
            <p:spPr bwMode="auto">
              <a:xfrm>
                <a:off x="3538538" y="1836738"/>
                <a:ext cx="6350" cy="15875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0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0 h 46"/>
                  <a:gd name="T20" fmla="*/ 2147483647 w 20"/>
                  <a:gd name="T21" fmla="*/ 2147483647 h 46"/>
                  <a:gd name="T22" fmla="*/ 0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0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8"/>
                    </a:moveTo>
                    <a:lnTo>
                      <a:pt x="17" y="8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2" y="43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4" y="43"/>
                    </a:lnTo>
                    <a:lnTo>
                      <a:pt x="17" y="40"/>
                    </a:lnTo>
                    <a:lnTo>
                      <a:pt x="17" y="37"/>
                    </a:lnTo>
                    <a:lnTo>
                      <a:pt x="20" y="34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8" name="Line 1140"/>
              <p:cNvSpPr>
                <a:spLocks noChangeShapeType="1"/>
              </p:cNvSpPr>
              <p:nvPr/>
            </p:nvSpPr>
            <p:spPr bwMode="auto">
              <a:xfrm>
                <a:off x="3540125" y="18446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9" name="Freeform 1141"/>
              <p:cNvSpPr>
                <a:spLocks/>
              </p:cNvSpPr>
              <p:nvPr/>
            </p:nvSpPr>
            <p:spPr bwMode="auto">
              <a:xfrm>
                <a:off x="3538538" y="1844675"/>
                <a:ext cx="17463" cy="7938"/>
              </a:xfrm>
              <a:custGeom>
                <a:avLst/>
                <a:gdLst>
                  <a:gd name="T0" fmla="*/ 2147483647 w 55"/>
                  <a:gd name="T1" fmla="*/ 0 h 21"/>
                  <a:gd name="T2" fmla="*/ 2147483647 w 55"/>
                  <a:gd name="T3" fmla="*/ 0 h 21"/>
                  <a:gd name="T4" fmla="*/ 2147483647 w 55"/>
                  <a:gd name="T5" fmla="*/ 0 h 21"/>
                  <a:gd name="T6" fmla="*/ 2147483647 w 55"/>
                  <a:gd name="T7" fmla="*/ 0 h 21"/>
                  <a:gd name="T8" fmla="*/ 0 w 55"/>
                  <a:gd name="T9" fmla="*/ 2147483647 h 21"/>
                  <a:gd name="T10" fmla="*/ 0 w 55"/>
                  <a:gd name="T11" fmla="*/ 2147483647 h 21"/>
                  <a:gd name="T12" fmla="*/ 0 w 55"/>
                  <a:gd name="T13" fmla="*/ 2147483647 h 21"/>
                  <a:gd name="T14" fmla="*/ 0 w 55"/>
                  <a:gd name="T15" fmla="*/ 2147483647 h 21"/>
                  <a:gd name="T16" fmla="*/ 0 w 55"/>
                  <a:gd name="T17" fmla="*/ 2147483647 h 21"/>
                  <a:gd name="T18" fmla="*/ 0 w 55"/>
                  <a:gd name="T19" fmla="*/ 2147483647 h 21"/>
                  <a:gd name="T20" fmla="*/ 0 w 55"/>
                  <a:gd name="T21" fmla="*/ 2147483647 h 21"/>
                  <a:gd name="T22" fmla="*/ 2147483647 w 55"/>
                  <a:gd name="T23" fmla="*/ 2147483647 h 21"/>
                  <a:gd name="T24" fmla="*/ 2147483647 w 55"/>
                  <a:gd name="T25" fmla="*/ 2147483647 h 21"/>
                  <a:gd name="T26" fmla="*/ 2147483647 w 55"/>
                  <a:gd name="T27" fmla="*/ 2147483647 h 21"/>
                  <a:gd name="T28" fmla="*/ 2147483647 w 55"/>
                  <a:gd name="T29" fmla="*/ 2147483647 h 21"/>
                  <a:gd name="T30" fmla="*/ 2147483647 w 55"/>
                  <a:gd name="T31" fmla="*/ 2147483647 h 21"/>
                  <a:gd name="T32" fmla="*/ 2147483647 w 55"/>
                  <a:gd name="T33" fmla="*/ 2147483647 h 21"/>
                  <a:gd name="T34" fmla="*/ 2147483647 w 55"/>
                  <a:gd name="T35" fmla="*/ 2147483647 h 21"/>
                  <a:gd name="T36" fmla="*/ 2147483647 w 55"/>
                  <a:gd name="T37" fmla="*/ 2147483647 h 21"/>
                  <a:gd name="T38" fmla="*/ 2147483647 w 55"/>
                  <a:gd name="T39" fmla="*/ 2147483647 h 21"/>
                  <a:gd name="T40" fmla="*/ 2147483647 w 55"/>
                  <a:gd name="T41" fmla="*/ 2147483647 h 21"/>
                  <a:gd name="T42" fmla="*/ 2147483647 w 55"/>
                  <a:gd name="T43" fmla="*/ 2147483647 h 21"/>
                  <a:gd name="T44" fmla="*/ 2147483647 w 55"/>
                  <a:gd name="T45" fmla="*/ 2147483647 h 21"/>
                  <a:gd name="T46" fmla="*/ 2147483647 w 55"/>
                  <a:gd name="T47" fmla="*/ 2147483647 h 21"/>
                  <a:gd name="T48" fmla="*/ 2147483647 w 55"/>
                  <a:gd name="T49" fmla="*/ 2147483647 h 21"/>
                  <a:gd name="T50" fmla="*/ 2147483647 w 55"/>
                  <a:gd name="T51" fmla="*/ 0 h 21"/>
                  <a:gd name="T52" fmla="*/ 2147483647 w 55"/>
                  <a:gd name="T53" fmla="*/ 0 h 21"/>
                  <a:gd name="T54" fmla="*/ 2147483647 w 55"/>
                  <a:gd name="T55" fmla="*/ 0 h 21"/>
                  <a:gd name="T56" fmla="*/ 2147483647 w 55"/>
                  <a:gd name="T57" fmla="*/ 0 h 21"/>
                  <a:gd name="T58" fmla="*/ 2147483647 w 5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"/>
                  <a:gd name="T91" fmla="*/ 0 h 21"/>
                  <a:gd name="T92" fmla="*/ 55 w 5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39" y="21"/>
                    </a:lnTo>
                    <a:lnTo>
                      <a:pt x="45" y="21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51" y="15"/>
                    </a:lnTo>
                    <a:lnTo>
                      <a:pt x="55" y="15"/>
                    </a:lnTo>
                    <a:lnTo>
                      <a:pt x="55" y="12"/>
                    </a:lnTo>
                    <a:lnTo>
                      <a:pt x="55" y="9"/>
                    </a:lnTo>
                    <a:lnTo>
                      <a:pt x="55" y="6"/>
                    </a:lnTo>
                    <a:lnTo>
                      <a:pt x="51" y="4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0" name="Line 1142"/>
              <p:cNvSpPr>
                <a:spLocks noChangeShapeType="1"/>
              </p:cNvSpPr>
              <p:nvPr/>
            </p:nvSpPr>
            <p:spPr bwMode="auto">
              <a:xfrm>
                <a:off x="3556000" y="18478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1" name="Freeform 1143"/>
              <p:cNvSpPr>
                <a:spLocks/>
              </p:cNvSpPr>
              <p:nvPr/>
            </p:nvSpPr>
            <p:spPr bwMode="auto">
              <a:xfrm>
                <a:off x="3549650" y="1844675"/>
                <a:ext cx="6350" cy="14288"/>
              </a:xfrm>
              <a:custGeom>
                <a:avLst/>
                <a:gdLst>
                  <a:gd name="T0" fmla="*/ 2147483647 w 21"/>
                  <a:gd name="T1" fmla="*/ 2147483647 h 43"/>
                  <a:gd name="T2" fmla="*/ 2147483647 w 21"/>
                  <a:gd name="T3" fmla="*/ 2147483647 h 43"/>
                  <a:gd name="T4" fmla="*/ 2147483647 w 21"/>
                  <a:gd name="T5" fmla="*/ 2147483647 h 43"/>
                  <a:gd name="T6" fmla="*/ 2147483647 w 21"/>
                  <a:gd name="T7" fmla="*/ 2147483647 h 43"/>
                  <a:gd name="T8" fmla="*/ 2147483647 w 21"/>
                  <a:gd name="T9" fmla="*/ 0 h 43"/>
                  <a:gd name="T10" fmla="*/ 2147483647 w 21"/>
                  <a:gd name="T11" fmla="*/ 0 h 43"/>
                  <a:gd name="T12" fmla="*/ 2147483647 w 21"/>
                  <a:gd name="T13" fmla="*/ 0 h 43"/>
                  <a:gd name="T14" fmla="*/ 2147483647 w 21"/>
                  <a:gd name="T15" fmla="*/ 0 h 43"/>
                  <a:gd name="T16" fmla="*/ 2147483647 w 21"/>
                  <a:gd name="T17" fmla="*/ 0 h 43"/>
                  <a:gd name="T18" fmla="*/ 2147483647 w 21"/>
                  <a:gd name="T19" fmla="*/ 0 h 43"/>
                  <a:gd name="T20" fmla="*/ 2147483647 w 21"/>
                  <a:gd name="T21" fmla="*/ 0 h 43"/>
                  <a:gd name="T22" fmla="*/ 2147483647 w 21"/>
                  <a:gd name="T23" fmla="*/ 2147483647 h 43"/>
                  <a:gd name="T24" fmla="*/ 0 w 21"/>
                  <a:gd name="T25" fmla="*/ 2147483647 h 43"/>
                  <a:gd name="T26" fmla="*/ 0 w 21"/>
                  <a:gd name="T27" fmla="*/ 2147483647 h 43"/>
                  <a:gd name="T28" fmla="*/ 0 w 21"/>
                  <a:gd name="T29" fmla="*/ 2147483647 h 43"/>
                  <a:gd name="T30" fmla="*/ 0 w 21"/>
                  <a:gd name="T31" fmla="*/ 2147483647 h 43"/>
                  <a:gd name="T32" fmla="*/ 0 w 21"/>
                  <a:gd name="T33" fmla="*/ 2147483647 h 43"/>
                  <a:gd name="T34" fmla="*/ 2147483647 w 21"/>
                  <a:gd name="T35" fmla="*/ 2147483647 h 43"/>
                  <a:gd name="T36" fmla="*/ 2147483647 w 21"/>
                  <a:gd name="T37" fmla="*/ 2147483647 h 43"/>
                  <a:gd name="T38" fmla="*/ 2147483647 w 21"/>
                  <a:gd name="T39" fmla="*/ 2147483647 h 43"/>
                  <a:gd name="T40" fmla="*/ 2147483647 w 21"/>
                  <a:gd name="T41" fmla="*/ 2147483647 h 43"/>
                  <a:gd name="T42" fmla="*/ 2147483647 w 21"/>
                  <a:gd name="T43" fmla="*/ 2147483647 h 43"/>
                  <a:gd name="T44" fmla="*/ 2147483647 w 21"/>
                  <a:gd name="T45" fmla="*/ 2147483647 h 43"/>
                  <a:gd name="T46" fmla="*/ 2147483647 w 21"/>
                  <a:gd name="T47" fmla="*/ 2147483647 h 43"/>
                  <a:gd name="T48" fmla="*/ 2147483647 w 21"/>
                  <a:gd name="T49" fmla="*/ 2147483647 h 43"/>
                  <a:gd name="T50" fmla="*/ 2147483647 w 21"/>
                  <a:gd name="T51" fmla="*/ 2147483647 h 43"/>
                  <a:gd name="T52" fmla="*/ 2147483647 w 21"/>
                  <a:gd name="T53" fmla="*/ 2147483647 h 43"/>
                  <a:gd name="T54" fmla="*/ 2147483647 w 21"/>
                  <a:gd name="T55" fmla="*/ 2147483647 h 43"/>
                  <a:gd name="T56" fmla="*/ 2147483647 w 21"/>
                  <a:gd name="T57" fmla="*/ 2147483647 h 43"/>
                  <a:gd name="T58" fmla="*/ 2147483647 w 21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3"/>
                  <a:gd name="T92" fmla="*/ 21 w 21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3">
                    <a:moveTo>
                      <a:pt x="21" y="9"/>
                    </a:moveTo>
                    <a:lnTo>
                      <a:pt x="21" y="6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5" y="43"/>
                    </a:lnTo>
                    <a:lnTo>
                      <a:pt x="9" y="43"/>
                    </a:lnTo>
                    <a:lnTo>
                      <a:pt x="11" y="43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2" name="Line 1144"/>
              <p:cNvSpPr>
                <a:spLocks noChangeShapeType="1"/>
              </p:cNvSpPr>
              <p:nvPr/>
            </p:nvSpPr>
            <p:spPr bwMode="auto">
              <a:xfrm>
                <a:off x="3552825" y="18526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3" name="Freeform 1145"/>
              <p:cNvSpPr>
                <a:spLocks/>
              </p:cNvSpPr>
              <p:nvPr/>
            </p:nvSpPr>
            <p:spPr bwMode="auto">
              <a:xfrm>
                <a:off x="3549650" y="1852613"/>
                <a:ext cx="49213" cy="6350"/>
              </a:xfrm>
              <a:custGeom>
                <a:avLst/>
                <a:gdLst>
                  <a:gd name="T0" fmla="*/ 2147483647 w 159"/>
                  <a:gd name="T1" fmla="*/ 0 h 20"/>
                  <a:gd name="T2" fmla="*/ 2147483647 w 159"/>
                  <a:gd name="T3" fmla="*/ 0 h 20"/>
                  <a:gd name="T4" fmla="*/ 2147483647 w 159"/>
                  <a:gd name="T5" fmla="*/ 2147483647 h 20"/>
                  <a:gd name="T6" fmla="*/ 2147483647 w 159"/>
                  <a:gd name="T7" fmla="*/ 2147483647 h 20"/>
                  <a:gd name="T8" fmla="*/ 2147483647 w 159"/>
                  <a:gd name="T9" fmla="*/ 2147483647 h 20"/>
                  <a:gd name="T10" fmla="*/ 0 w 159"/>
                  <a:gd name="T11" fmla="*/ 2147483647 h 20"/>
                  <a:gd name="T12" fmla="*/ 0 w 159"/>
                  <a:gd name="T13" fmla="*/ 2147483647 h 20"/>
                  <a:gd name="T14" fmla="*/ 0 w 159"/>
                  <a:gd name="T15" fmla="*/ 2147483647 h 20"/>
                  <a:gd name="T16" fmla="*/ 0 w 159"/>
                  <a:gd name="T17" fmla="*/ 2147483647 h 20"/>
                  <a:gd name="T18" fmla="*/ 0 w 159"/>
                  <a:gd name="T19" fmla="*/ 2147483647 h 20"/>
                  <a:gd name="T20" fmla="*/ 2147483647 w 159"/>
                  <a:gd name="T21" fmla="*/ 2147483647 h 20"/>
                  <a:gd name="T22" fmla="*/ 2147483647 w 159"/>
                  <a:gd name="T23" fmla="*/ 2147483647 h 20"/>
                  <a:gd name="T24" fmla="*/ 2147483647 w 159"/>
                  <a:gd name="T25" fmla="*/ 2147483647 h 20"/>
                  <a:gd name="T26" fmla="*/ 2147483647 w 159"/>
                  <a:gd name="T27" fmla="*/ 2147483647 h 20"/>
                  <a:gd name="T28" fmla="*/ 2147483647 w 159"/>
                  <a:gd name="T29" fmla="*/ 2147483647 h 20"/>
                  <a:gd name="T30" fmla="*/ 2147483647 w 159"/>
                  <a:gd name="T31" fmla="*/ 2147483647 h 20"/>
                  <a:gd name="T32" fmla="*/ 2147483647 w 159"/>
                  <a:gd name="T33" fmla="*/ 2147483647 h 20"/>
                  <a:gd name="T34" fmla="*/ 2147483647 w 159"/>
                  <a:gd name="T35" fmla="*/ 2147483647 h 20"/>
                  <a:gd name="T36" fmla="*/ 2147483647 w 159"/>
                  <a:gd name="T37" fmla="*/ 2147483647 h 20"/>
                  <a:gd name="T38" fmla="*/ 2147483647 w 159"/>
                  <a:gd name="T39" fmla="*/ 2147483647 h 20"/>
                  <a:gd name="T40" fmla="*/ 2147483647 w 159"/>
                  <a:gd name="T41" fmla="*/ 2147483647 h 20"/>
                  <a:gd name="T42" fmla="*/ 2147483647 w 159"/>
                  <a:gd name="T43" fmla="*/ 2147483647 h 20"/>
                  <a:gd name="T44" fmla="*/ 2147483647 w 159"/>
                  <a:gd name="T45" fmla="*/ 2147483647 h 20"/>
                  <a:gd name="T46" fmla="*/ 2147483647 w 159"/>
                  <a:gd name="T47" fmla="*/ 2147483647 h 20"/>
                  <a:gd name="T48" fmla="*/ 2147483647 w 159"/>
                  <a:gd name="T49" fmla="*/ 2147483647 h 20"/>
                  <a:gd name="T50" fmla="*/ 2147483647 w 159"/>
                  <a:gd name="T51" fmla="*/ 2147483647 h 20"/>
                  <a:gd name="T52" fmla="*/ 2147483647 w 159"/>
                  <a:gd name="T53" fmla="*/ 2147483647 h 20"/>
                  <a:gd name="T54" fmla="*/ 2147483647 w 159"/>
                  <a:gd name="T55" fmla="*/ 0 h 20"/>
                  <a:gd name="T56" fmla="*/ 2147483647 w 159"/>
                  <a:gd name="T57" fmla="*/ 0 h 20"/>
                  <a:gd name="T58" fmla="*/ 2147483647 w 15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9"/>
                  <a:gd name="T91" fmla="*/ 0 h 20"/>
                  <a:gd name="T92" fmla="*/ 159 w 15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9" h="20">
                    <a:moveTo>
                      <a:pt x="11" y="0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147" y="20"/>
                    </a:lnTo>
                    <a:lnTo>
                      <a:pt x="153" y="20"/>
                    </a:lnTo>
                    <a:lnTo>
                      <a:pt x="155" y="20"/>
                    </a:lnTo>
                    <a:lnTo>
                      <a:pt x="159" y="18"/>
                    </a:lnTo>
                    <a:lnTo>
                      <a:pt x="159" y="15"/>
                    </a:lnTo>
                    <a:lnTo>
                      <a:pt x="159" y="12"/>
                    </a:lnTo>
                    <a:lnTo>
                      <a:pt x="159" y="10"/>
                    </a:lnTo>
                    <a:lnTo>
                      <a:pt x="159" y="6"/>
                    </a:lnTo>
                    <a:lnTo>
                      <a:pt x="155" y="4"/>
                    </a:lnTo>
                    <a:lnTo>
                      <a:pt x="153" y="4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4" name="Line 1146"/>
              <p:cNvSpPr>
                <a:spLocks noChangeShapeType="1"/>
              </p:cNvSpPr>
              <p:nvPr/>
            </p:nvSpPr>
            <p:spPr bwMode="auto">
              <a:xfrm>
                <a:off x="3597275" y="18526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5" name="Freeform 1147"/>
              <p:cNvSpPr>
                <a:spLocks/>
              </p:cNvSpPr>
              <p:nvPr/>
            </p:nvSpPr>
            <p:spPr bwMode="auto">
              <a:xfrm>
                <a:off x="3592513" y="1852613"/>
                <a:ext cx="11113" cy="6350"/>
              </a:xfrm>
              <a:custGeom>
                <a:avLst/>
                <a:gdLst>
                  <a:gd name="T0" fmla="*/ 2147483647 w 34"/>
                  <a:gd name="T1" fmla="*/ 0 h 20"/>
                  <a:gd name="T2" fmla="*/ 2147483647 w 34"/>
                  <a:gd name="T3" fmla="*/ 0 h 20"/>
                  <a:gd name="T4" fmla="*/ 2147483647 w 34"/>
                  <a:gd name="T5" fmla="*/ 2147483647 h 20"/>
                  <a:gd name="T6" fmla="*/ 2147483647 w 34"/>
                  <a:gd name="T7" fmla="*/ 2147483647 h 20"/>
                  <a:gd name="T8" fmla="*/ 2147483647 w 34"/>
                  <a:gd name="T9" fmla="*/ 2147483647 h 20"/>
                  <a:gd name="T10" fmla="*/ 2147483647 w 34"/>
                  <a:gd name="T11" fmla="*/ 2147483647 h 20"/>
                  <a:gd name="T12" fmla="*/ 0 w 34"/>
                  <a:gd name="T13" fmla="*/ 2147483647 h 20"/>
                  <a:gd name="T14" fmla="*/ 0 w 34"/>
                  <a:gd name="T15" fmla="*/ 2147483647 h 20"/>
                  <a:gd name="T16" fmla="*/ 0 w 34"/>
                  <a:gd name="T17" fmla="*/ 2147483647 h 20"/>
                  <a:gd name="T18" fmla="*/ 2147483647 w 34"/>
                  <a:gd name="T19" fmla="*/ 2147483647 h 20"/>
                  <a:gd name="T20" fmla="*/ 2147483647 w 34"/>
                  <a:gd name="T21" fmla="*/ 2147483647 h 20"/>
                  <a:gd name="T22" fmla="*/ 2147483647 w 34"/>
                  <a:gd name="T23" fmla="*/ 2147483647 h 20"/>
                  <a:gd name="T24" fmla="*/ 2147483647 w 34"/>
                  <a:gd name="T25" fmla="*/ 2147483647 h 20"/>
                  <a:gd name="T26" fmla="*/ 2147483647 w 34"/>
                  <a:gd name="T27" fmla="*/ 2147483647 h 20"/>
                  <a:gd name="T28" fmla="*/ 2147483647 w 34"/>
                  <a:gd name="T29" fmla="*/ 2147483647 h 20"/>
                  <a:gd name="T30" fmla="*/ 2147483647 w 34"/>
                  <a:gd name="T31" fmla="*/ 2147483647 h 20"/>
                  <a:gd name="T32" fmla="*/ 2147483647 w 34"/>
                  <a:gd name="T33" fmla="*/ 2147483647 h 20"/>
                  <a:gd name="T34" fmla="*/ 2147483647 w 34"/>
                  <a:gd name="T35" fmla="*/ 2147483647 h 20"/>
                  <a:gd name="T36" fmla="*/ 2147483647 w 34"/>
                  <a:gd name="T37" fmla="*/ 2147483647 h 20"/>
                  <a:gd name="T38" fmla="*/ 2147483647 w 34"/>
                  <a:gd name="T39" fmla="*/ 2147483647 h 20"/>
                  <a:gd name="T40" fmla="*/ 2147483647 w 34"/>
                  <a:gd name="T41" fmla="*/ 2147483647 h 20"/>
                  <a:gd name="T42" fmla="*/ 2147483647 w 34"/>
                  <a:gd name="T43" fmla="*/ 2147483647 h 20"/>
                  <a:gd name="T44" fmla="*/ 2147483647 w 34"/>
                  <a:gd name="T45" fmla="*/ 2147483647 h 20"/>
                  <a:gd name="T46" fmla="*/ 2147483647 w 34"/>
                  <a:gd name="T47" fmla="*/ 2147483647 h 20"/>
                  <a:gd name="T48" fmla="*/ 2147483647 w 34"/>
                  <a:gd name="T49" fmla="*/ 2147483647 h 20"/>
                  <a:gd name="T50" fmla="*/ 2147483647 w 34"/>
                  <a:gd name="T51" fmla="*/ 2147483647 h 20"/>
                  <a:gd name="T52" fmla="*/ 2147483647 w 34"/>
                  <a:gd name="T53" fmla="*/ 2147483647 h 20"/>
                  <a:gd name="T54" fmla="*/ 2147483647 w 34"/>
                  <a:gd name="T55" fmla="*/ 0 h 20"/>
                  <a:gd name="T56" fmla="*/ 2147483647 w 34"/>
                  <a:gd name="T57" fmla="*/ 0 h 20"/>
                  <a:gd name="T58" fmla="*/ 2147483647 w 3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20"/>
                  <a:gd name="T92" fmla="*/ 34 w 3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28" y="20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34" y="15"/>
                    </a:lnTo>
                    <a:lnTo>
                      <a:pt x="34" y="12"/>
                    </a:lnTo>
                    <a:lnTo>
                      <a:pt x="34" y="10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6" name="Line 1148"/>
              <p:cNvSpPr>
                <a:spLocks noChangeShapeType="1"/>
              </p:cNvSpPr>
              <p:nvPr/>
            </p:nvSpPr>
            <p:spPr bwMode="auto">
              <a:xfrm>
                <a:off x="3603625" y="1855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7" name="Freeform 1149"/>
              <p:cNvSpPr>
                <a:spLocks/>
              </p:cNvSpPr>
              <p:nvPr/>
            </p:nvSpPr>
            <p:spPr bwMode="auto">
              <a:xfrm>
                <a:off x="3597275" y="1852613"/>
                <a:ext cx="6350" cy="14288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2147483647 h 47"/>
                  <a:gd name="T10" fmla="*/ 2147483647 w 20"/>
                  <a:gd name="T11" fmla="*/ 2147483647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2147483647 h 47"/>
                  <a:gd name="T20" fmla="*/ 2147483647 w 20"/>
                  <a:gd name="T21" fmla="*/ 2147483647 h 47"/>
                  <a:gd name="T22" fmla="*/ 2147483647 w 20"/>
                  <a:gd name="T23" fmla="*/ 2147483647 h 47"/>
                  <a:gd name="T24" fmla="*/ 0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0 w 20"/>
                  <a:gd name="T33" fmla="*/ 2147483647 h 47"/>
                  <a:gd name="T34" fmla="*/ 2147483647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12"/>
                    </a:moveTo>
                    <a:lnTo>
                      <a:pt x="20" y="10"/>
                    </a:lnTo>
                    <a:lnTo>
                      <a:pt x="17" y="6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2" y="43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4" y="47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20" y="38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8" name="Line 1150"/>
              <p:cNvSpPr>
                <a:spLocks noChangeShapeType="1"/>
              </p:cNvSpPr>
              <p:nvPr/>
            </p:nvSpPr>
            <p:spPr bwMode="auto">
              <a:xfrm>
                <a:off x="3600450" y="18605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9" name="Freeform 1151"/>
              <p:cNvSpPr>
                <a:spLocks/>
              </p:cNvSpPr>
              <p:nvPr/>
            </p:nvSpPr>
            <p:spPr bwMode="auto">
              <a:xfrm>
                <a:off x="3597275" y="1860550"/>
                <a:ext cx="17463" cy="6350"/>
              </a:xfrm>
              <a:custGeom>
                <a:avLst/>
                <a:gdLst>
                  <a:gd name="T0" fmla="*/ 2147483647 w 54"/>
                  <a:gd name="T1" fmla="*/ 0 h 21"/>
                  <a:gd name="T2" fmla="*/ 2147483647 w 54"/>
                  <a:gd name="T3" fmla="*/ 0 h 21"/>
                  <a:gd name="T4" fmla="*/ 2147483647 w 54"/>
                  <a:gd name="T5" fmla="*/ 0 h 21"/>
                  <a:gd name="T6" fmla="*/ 2147483647 w 54"/>
                  <a:gd name="T7" fmla="*/ 2147483647 h 21"/>
                  <a:gd name="T8" fmla="*/ 2147483647 w 54"/>
                  <a:gd name="T9" fmla="*/ 2147483647 h 21"/>
                  <a:gd name="T10" fmla="*/ 0 w 54"/>
                  <a:gd name="T11" fmla="*/ 2147483647 h 21"/>
                  <a:gd name="T12" fmla="*/ 0 w 54"/>
                  <a:gd name="T13" fmla="*/ 2147483647 h 21"/>
                  <a:gd name="T14" fmla="*/ 0 w 54"/>
                  <a:gd name="T15" fmla="*/ 2147483647 h 21"/>
                  <a:gd name="T16" fmla="*/ 0 w 54"/>
                  <a:gd name="T17" fmla="*/ 2147483647 h 21"/>
                  <a:gd name="T18" fmla="*/ 0 w 54"/>
                  <a:gd name="T19" fmla="*/ 2147483647 h 21"/>
                  <a:gd name="T20" fmla="*/ 2147483647 w 54"/>
                  <a:gd name="T21" fmla="*/ 2147483647 h 21"/>
                  <a:gd name="T22" fmla="*/ 2147483647 w 54"/>
                  <a:gd name="T23" fmla="*/ 2147483647 h 21"/>
                  <a:gd name="T24" fmla="*/ 2147483647 w 54"/>
                  <a:gd name="T25" fmla="*/ 2147483647 h 21"/>
                  <a:gd name="T26" fmla="*/ 2147483647 w 54"/>
                  <a:gd name="T27" fmla="*/ 2147483647 h 21"/>
                  <a:gd name="T28" fmla="*/ 2147483647 w 54"/>
                  <a:gd name="T29" fmla="*/ 2147483647 h 21"/>
                  <a:gd name="T30" fmla="*/ 2147483647 w 54"/>
                  <a:gd name="T31" fmla="*/ 2147483647 h 21"/>
                  <a:gd name="T32" fmla="*/ 2147483647 w 54"/>
                  <a:gd name="T33" fmla="*/ 2147483647 h 21"/>
                  <a:gd name="T34" fmla="*/ 2147483647 w 54"/>
                  <a:gd name="T35" fmla="*/ 2147483647 h 21"/>
                  <a:gd name="T36" fmla="*/ 2147483647 w 54"/>
                  <a:gd name="T37" fmla="*/ 2147483647 h 21"/>
                  <a:gd name="T38" fmla="*/ 2147483647 w 54"/>
                  <a:gd name="T39" fmla="*/ 2147483647 h 21"/>
                  <a:gd name="T40" fmla="*/ 2147483647 w 54"/>
                  <a:gd name="T41" fmla="*/ 2147483647 h 21"/>
                  <a:gd name="T42" fmla="*/ 2147483647 w 54"/>
                  <a:gd name="T43" fmla="*/ 2147483647 h 21"/>
                  <a:gd name="T44" fmla="*/ 2147483647 w 54"/>
                  <a:gd name="T45" fmla="*/ 2147483647 h 21"/>
                  <a:gd name="T46" fmla="*/ 2147483647 w 54"/>
                  <a:gd name="T47" fmla="*/ 2147483647 h 21"/>
                  <a:gd name="T48" fmla="*/ 2147483647 w 54"/>
                  <a:gd name="T49" fmla="*/ 2147483647 h 21"/>
                  <a:gd name="T50" fmla="*/ 2147483647 w 54"/>
                  <a:gd name="T51" fmla="*/ 2147483647 h 21"/>
                  <a:gd name="T52" fmla="*/ 2147483647 w 54"/>
                  <a:gd name="T53" fmla="*/ 0 h 21"/>
                  <a:gd name="T54" fmla="*/ 2147483647 w 54"/>
                  <a:gd name="T55" fmla="*/ 0 h 21"/>
                  <a:gd name="T56" fmla="*/ 2147483647 w 54"/>
                  <a:gd name="T57" fmla="*/ 0 h 21"/>
                  <a:gd name="T58" fmla="*/ 2147483647 w 5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21"/>
                  <a:gd name="T92" fmla="*/ 54 w 5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43" y="21"/>
                    </a:lnTo>
                    <a:lnTo>
                      <a:pt x="46" y="21"/>
                    </a:lnTo>
                    <a:lnTo>
                      <a:pt x="49" y="21"/>
                    </a:lnTo>
                    <a:lnTo>
                      <a:pt x="52" y="17"/>
                    </a:lnTo>
                    <a:lnTo>
                      <a:pt x="54" y="15"/>
                    </a:lnTo>
                    <a:lnTo>
                      <a:pt x="54" y="12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2" y="3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0" name="Line 1152"/>
              <p:cNvSpPr>
                <a:spLocks noChangeShapeType="1"/>
              </p:cNvSpPr>
              <p:nvPr/>
            </p:nvSpPr>
            <p:spPr bwMode="auto">
              <a:xfrm>
                <a:off x="3611563" y="18605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1" name="Freeform 1153"/>
              <p:cNvSpPr>
                <a:spLocks/>
              </p:cNvSpPr>
              <p:nvPr/>
            </p:nvSpPr>
            <p:spPr bwMode="auto">
              <a:xfrm>
                <a:off x="3608388" y="1860550"/>
                <a:ext cx="28575" cy="6350"/>
              </a:xfrm>
              <a:custGeom>
                <a:avLst/>
                <a:gdLst>
                  <a:gd name="T0" fmla="*/ 2147483647 w 89"/>
                  <a:gd name="T1" fmla="*/ 0 h 21"/>
                  <a:gd name="T2" fmla="*/ 2147483647 w 89"/>
                  <a:gd name="T3" fmla="*/ 0 h 21"/>
                  <a:gd name="T4" fmla="*/ 2147483647 w 89"/>
                  <a:gd name="T5" fmla="*/ 0 h 21"/>
                  <a:gd name="T6" fmla="*/ 2147483647 w 89"/>
                  <a:gd name="T7" fmla="*/ 2147483647 h 21"/>
                  <a:gd name="T8" fmla="*/ 2147483647 w 89"/>
                  <a:gd name="T9" fmla="*/ 2147483647 h 21"/>
                  <a:gd name="T10" fmla="*/ 0 w 89"/>
                  <a:gd name="T11" fmla="*/ 2147483647 h 21"/>
                  <a:gd name="T12" fmla="*/ 0 w 89"/>
                  <a:gd name="T13" fmla="*/ 2147483647 h 21"/>
                  <a:gd name="T14" fmla="*/ 0 w 89"/>
                  <a:gd name="T15" fmla="*/ 2147483647 h 21"/>
                  <a:gd name="T16" fmla="*/ 0 w 89"/>
                  <a:gd name="T17" fmla="*/ 2147483647 h 21"/>
                  <a:gd name="T18" fmla="*/ 0 w 89"/>
                  <a:gd name="T19" fmla="*/ 2147483647 h 21"/>
                  <a:gd name="T20" fmla="*/ 2147483647 w 89"/>
                  <a:gd name="T21" fmla="*/ 2147483647 h 21"/>
                  <a:gd name="T22" fmla="*/ 2147483647 w 89"/>
                  <a:gd name="T23" fmla="*/ 2147483647 h 21"/>
                  <a:gd name="T24" fmla="*/ 2147483647 w 89"/>
                  <a:gd name="T25" fmla="*/ 2147483647 h 21"/>
                  <a:gd name="T26" fmla="*/ 2147483647 w 89"/>
                  <a:gd name="T27" fmla="*/ 2147483647 h 21"/>
                  <a:gd name="T28" fmla="*/ 2147483647 w 89"/>
                  <a:gd name="T29" fmla="*/ 2147483647 h 21"/>
                  <a:gd name="T30" fmla="*/ 2147483647 w 89"/>
                  <a:gd name="T31" fmla="*/ 2147483647 h 21"/>
                  <a:gd name="T32" fmla="*/ 2147483647 w 89"/>
                  <a:gd name="T33" fmla="*/ 2147483647 h 21"/>
                  <a:gd name="T34" fmla="*/ 2147483647 w 89"/>
                  <a:gd name="T35" fmla="*/ 2147483647 h 21"/>
                  <a:gd name="T36" fmla="*/ 2147483647 w 89"/>
                  <a:gd name="T37" fmla="*/ 2147483647 h 21"/>
                  <a:gd name="T38" fmla="*/ 2147483647 w 89"/>
                  <a:gd name="T39" fmla="*/ 2147483647 h 21"/>
                  <a:gd name="T40" fmla="*/ 2147483647 w 89"/>
                  <a:gd name="T41" fmla="*/ 2147483647 h 21"/>
                  <a:gd name="T42" fmla="*/ 2147483647 w 89"/>
                  <a:gd name="T43" fmla="*/ 2147483647 h 21"/>
                  <a:gd name="T44" fmla="*/ 2147483647 w 89"/>
                  <a:gd name="T45" fmla="*/ 2147483647 h 21"/>
                  <a:gd name="T46" fmla="*/ 2147483647 w 89"/>
                  <a:gd name="T47" fmla="*/ 2147483647 h 21"/>
                  <a:gd name="T48" fmla="*/ 2147483647 w 89"/>
                  <a:gd name="T49" fmla="*/ 2147483647 h 21"/>
                  <a:gd name="T50" fmla="*/ 2147483647 w 89"/>
                  <a:gd name="T51" fmla="*/ 2147483647 h 21"/>
                  <a:gd name="T52" fmla="*/ 2147483647 w 89"/>
                  <a:gd name="T53" fmla="*/ 0 h 21"/>
                  <a:gd name="T54" fmla="*/ 2147483647 w 89"/>
                  <a:gd name="T55" fmla="*/ 0 h 21"/>
                  <a:gd name="T56" fmla="*/ 2147483647 w 89"/>
                  <a:gd name="T57" fmla="*/ 0 h 21"/>
                  <a:gd name="T58" fmla="*/ 2147483647 w 8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9"/>
                  <a:gd name="T91" fmla="*/ 0 h 21"/>
                  <a:gd name="T92" fmla="*/ 89 w 8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9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77" y="21"/>
                    </a:lnTo>
                    <a:lnTo>
                      <a:pt x="83" y="21"/>
                    </a:lnTo>
                    <a:lnTo>
                      <a:pt x="85" y="17"/>
                    </a:lnTo>
                    <a:lnTo>
                      <a:pt x="89" y="17"/>
                    </a:lnTo>
                    <a:lnTo>
                      <a:pt x="89" y="15"/>
                    </a:lnTo>
                    <a:lnTo>
                      <a:pt x="89" y="12"/>
                    </a:lnTo>
                    <a:lnTo>
                      <a:pt x="89" y="9"/>
                    </a:lnTo>
                    <a:lnTo>
                      <a:pt x="89" y="6"/>
                    </a:lnTo>
                    <a:lnTo>
                      <a:pt x="89" y="3"/>
                    </a:lnTo>
                    <a:lnTo>
                      <a:pt x="85" y="3"/>
                    </a:lnTo>
                    <a:lnTo>
                      <a:pt x="83" y="0"/>
                    </a:lnTo>
                    <a:lnTo>
                      <a:pt x="8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2" name="Line 1154"/>
              <p:cNvSpPr>
                <a:spLocks noChangeShapeType="1"/>
              </p:cNvSpPr>
              <p:nvPr/>
            </p:nvSpPr>
            <p:spPr bwMode="auto">
              <a:xfrm>
                <a:off x="3633788" y="18605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3" name="Freeform 1155"/>
              <p:cNvSpPr>
                <a:spLocks/>
              </p:cNvSpPr>
              <p:nvPr/>
            </p:nvSpPr>
            <p:spPr bwMode="auto">
              <a:xfrm>
                <a:off x="3630613" y="1860550"/>
                <a:ext cx="15875" cy="6350"/>
              </a:xfrm>
              <a:custGeom>
                <a:avLst/>
                <a:gdLst>
                  <a:gd name="T0" fmla="*/ 2147483647 w 52"/>
                  <a:gd name="T1" fmla="*/ 0 h 21"/>
                  <a:gd name="T2" fmla="*/ 2147483647 w 52"/>
                  <a:gd name="T3" fmla="*/ 0 h 21"/>
                  <a:gd name="T4" fmla="*/ 2147483647 w 52"/>
                  <a:gd name="T5" fmla="*/ 0 h 21"/>
                  <a:gd name="T6" fmla="*/ 2147483647 w 52"/>
                  <a:gd name="T7" fmla="*/ 2147483647 h 21"/>
                  <a:gd name="T8" fmla="*/ 2147483647 w 52"/>
                  <a:gd name="T9" fmla="*/ 2147483647 h 21"/>
                  <a:gd name="T10" fmla="*/ 2147483647 w 52"/>
                  <a:gd name="T11" fmla="*/ 2147483647 h 21"/>
                  <a:gd name="T12" fmla="*/ 0 w 52"/>
                  <a:gd name="T13" fmla="*/ 2147483647 h 21"/>
                  <a:gd name="T14" fmla="*/ 0 w 52"/>
                  <a:gd name="T15" fmla="*/ 2147483647 h 21"/>
                  <a:gd name="T16" fmla="*/ 0 w 52"/>
                  <a:gd name="T17" fmla="*/ 2147483647 h 21"/>
                  <a:gd name="T18" fmla="*/ 2147483647 w 52"/>
                  <a:gd name="T19" fmla="*/ 2147483647 h 21"/>
                  <a:gd name="T20" fmla="*/ 2147483647 w 52"/>
                  <a:gd name="T21" fmla="*/ 2147483647 h 21"/>
                  <a:gd name="T22" fmla="*/ 2147483647 w 52"/>
                  <a:gd name="T23" fmla="*/ 2147483647 h 21"/>
                  <a:gd name="T24" fmla="*/ 2147483647 w 52"/>
                  <a:gd name="T25" fmla="*/ 2147483647 h 21"/>
                  <a:gd name="T26" fmla="*/ 2147483647 w 52"/>
                  <a:gd name="T27" fmla="*/ 2147483647 h 21"/>
                  <a:gd name="T28" fmla="*/ 2147483647 w 52"/>
                  <a:gd name="T29" fmla="*/ 2147483647 h 21"/>
                  <a:gd name="T30" fmla="*/ 2147483647 w 52"/>
                  <a:gd name="T31" fmla="*/ 2147483647 h 21"/>
                  <a:gd name="T32" fmla="*/ 2147483647 w 52"/>
                  <a:gd name="T33" fmla="*/ 2147483647 h 21"/>
                  <a:gd name="T34" fmla="*/ 2147483647 w 52"/>
                  <a:gd name="T35" fmla="*/ 2147483647 h 21"/>
                  <a:gd name="T36" fmla="*/ 2147483647 w 52"/>
                  <a:gd name="T37" fmla="*/ 2147483647 h 21"/>
                  <a:gd name="T38" fmla="*/ 2147483647 w 52"/>
                  <a:gd name="T39" fmla="*/ 2147483647 h 21"/>
                  <a:gd name="T40" fmla="*/ 2147483647 w 52"/>
                  <a:gd name="T41" fmla="*/ 2147483647 h 21"/>
                  <a:gd name="T42" fmla="*/ 2147483647 w 52"/>
                  <a:gd name="T43" fmla="*/ 2147483647 h 21"/>
                  <a:gd name="T44" fmla="*/ 2147483647 w 52"/>
                  <a:gd name="T45" fmla="*/ 2147483647 h 21"/>
                  <a:gd name="T46" fmla="*/ 2147483647 w 52"/>
                  <a:gd name="T47" fmla="*/ 2147483647 h 21"/>
                  <a:gd name="T48" fmla="*/ 2147483647 w 52"/>
                  <a:gd name="T49" fmla="*/ 2147483647 h 21"/>
                  <a:gd name="T50" fmla="*/ 2147483647 w 52"/>
                  <a:gd name="T51" fmla="*/ 2147483647 h 21"/>
                  <a:gd name="T52" fmla="*/ 2147483647 w 52"/>
                  <a:gd name="T53" fmla="*/ 0 h 21"/>
                  <a:gd name="T54" fmla="*/ 2147483647 w 52"/>
                  <a:gd name="T55" fmla="*/ 0 h 21"/>
                  <a:gd name="T56" fmla="*/ 2147483647 w 52"/>
                  <a:gd name="T57" fmla="*/ 0 h 21"/>
                  <a:gd name="T58" fmla="*/ 2147483647 w 5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2"/>
                  <a:gd name="T91" fmla="*/ 0 h 21"/>
                  <a:gd name="T92" fmla="*/ 52 w 5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2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38" y="21"/>
                    </a:lnTo>
                    <a:lnTo>
                      <a:pt x="44" y="21"/>
                    </a:lnTo>
                    <a:lnTo>
                      <a:pt x="47" y="21"/>
                    </a:lnTo>
                    <a:lnTo>
                      <a:pt x="50" y="17"/>
                    </a:lnTo>
                    <a:lnTo>
                      <a:pt x="52" y="15"/>
                    </a:lnTo>
                    <a:lnTo>
                      <a:pt x="52" y="12"/>
                    </a:lnTo>
                    <a:lnTo>
                      <a:pt x="52" y="9"/>
                    </a:lnTo>
                    <a:lnTo>
                      <a:pt x="52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4" name="Line 1156"/>
              <p:cNvSpPr>
                <a:spLocks noChangeShapeType="1"/>
              </p:cNvSpPr>
              <p:nvPr/>
            </p:nvSpPr>
            <p:spPr bwMode="auto">
              <a:xfrm>
                <a:off x="3644900" y="18605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5" name="Freeform 1157"/>
              <p:cNvSpPr>
                <a:spLocks/>
              </p:cNvSpPr>
              <p:nvPr/>
            </p:nvSpPr>
            <p:spPr bwMode="auto">
              <a:xfrm>
                <a:off x="3640138" y="1860550"/>
                <a:ext cx="11113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0 h 21"/>
                  <a:gd name="T4" fmla="*/ 2147483647 w 31"/>
                  <a:gd name="T5" fmla="*/ 0 h 21"/>
                  <a:gd name="T6" fmla="*/ 2147483647 w 31"/>
                  <a:gd name="T7" fmla="*/ 2147483647 h 21"/>
                  <a:gd name="T8" fmla="*/ 2147483647 w 31"/>
                  <a:gd name="T9" fmla="*/ 2147483647 h 21"/>
                  <a:gd name="T10" fmla="*/ 2147483647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2147483647 w 31"/>
                  <a:gd name="T19" fmla="*/ 2147483647 h 21"/>
                  <a:gd name="T20" fmla="*/ 2147483647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0 h 21"/>
                  <a:gd name="T54" fmla="*/ 2147483647 w 31"/>
                  <a:gd name="T55" fmla="*/ 0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9" y="21"/>
                    </a:lnTo>
                    <a:lnTo>
                      <a:pt x="25" y="21"/>
                    </a:lnTo>
                    <a:lnTo>
                      <a:pt x="27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6" name="Line 1158"/>
              <p:cNvSpPr>
                <a:spLocks noChangeShapeType="1"/>
              </p:cNvSpPr>
              <p:nvPr/>
            </p:nvSpPr>
            <p:spPr bwMode="auto">
              <a:xfrm>
                <a:off x="3648075" y="18605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7" name="Freeform 1159"/>
              <p:cNvSpPr>
                <a:spLocks/>
              </p:cNvSpPr>
              <p:nvPr/>
            </p:nvSpPr>
            <p:spPr bwMode="auto">
              <a:xfrm>
                <a:off x="3644900" y="1860550"/>
                <a:ext cx="15875" cy="6350"/>
              </a:xfrm>
              <a:custGeom>
                <a:avLst/>
                <a:gdLst>
                  <a:gd name="T0" fmla="*/ 2147483647 w 51"/>
                  <a:gd name="T1" fmla="*/ 0 h 21"/>
                  <a:gd name="T2" fmla="*/ 2147483647 w 51"/>
                  <a:gd name="T3" fmla="*/ 0 h 21"/>
                  <a:gd name="T4" fmla="*/ 2147483647 w 51"/>
                  <a:gd name="T5" fmla="*/ 0 h 21"/>
                  <a:gd name="T6" fmla="*/ 2147483647 w 51"/>
                  <a:gd name="T7" fmla="*/ 2147483647 h 21"/>
                  <a:gd name="T8" fmla="*/ 2147483647 w 51"/>
                  <a:gd name="T9" fmla="*/ 2147483647 h 21"/>
                  <a:gd name="T10" fmla="*/ 2147483647 w 51"/>
                  <a:gd name="T11" fmla="*/ 2147483647 h 21"/>
                  <a:gd name="T12" fmla="*/ 0 w 51"/>
                  <a:gd name="T13" fmla="*/ 2147483647 h 21"/>
                  <a:gd name="T14" fmla="*/ 0 w 51"/>
                  <a:gd name="T15" fmla="*/ 2147483647 h 21"/>
                  <a:gd name="T16" fmla="*/ 0 w 51"/>
                  <a:gd name="T17" fmla="*/ 2147483647 h 21"/>
                  <a:gd name="T18" fmla="*/ 2147483647 w 51"/>
                  <a:gd name="T19" fmla="*/ 2147483647 h 21"/>
                  <a:gd name="T20" fmla="*/ 2147483647 w 51"/>
                  <a:gd name="T21" fmla="*/ 2147483647 h 21"/>
                  <a:gd name="T22" fmla="*/ 2147483647 w 51"/>
                  <a:gd name="T23" fmla="*/ 2147483647 h 21"/>
                  <a:gd name="T24" fmla="*/ 2147483647 w 51"/>
                  <a:gd name="T25" fmla="*/ 2147483647 h 21"/>
                  <a:gd name="T26" fmla="*/ 2147483647 w 51"/>
                  <a:gd name="T27" fmla="*/ 2147483647 h 21"/>
                  <a:gd name="T28" fmla="*/ 2147483647 w 51"/>
                  <a:gd name="T29" fmla="*/ 2147483647 h 21"/>
                  <a:gd name="T30" fmla="*/ 2147483647 w 51"/>
                  <a:gd name="T31" fmla="*/ 2147483647 h 21"/>
                  <a:gd name="T32" fmla="*/ 2147483647 w 51"/>
                  <a:gd name="T33" fmla="*/ 2147483647 h 21"/>
                  <a:gd name="T34" fmla="*/ 2147483647 w 51"/>
                  <a:gd name="T35" fmla="*/ 2147483647 h 21"/>
                  <a:gd name="T36" fmla="*/ 2147483647 w 51"/>
                  <a:gd name="T37" fmla="*/ 2147483647 h 21"/>
                  <a:gd name="T38" fmla="*/ 2147483647 w 51"/>
                  <a:gd name="T39" fmla="*/ 2147483647 h 21"/>
                  <a:gd name="T40" fmla="*/ 2147483647 w 51"/>
                  <a:gd name="T41" fmla="*/ 2147483647 h 21"/>
                  <a:gd name="T42" fmla="*/ 2147483647 w 51"/>
                  <a:gd name="T43" fmla="*/ 2147483647 h 21"/>
                  <a:gd name="T44" fmla="*/ 2147483647 w 51"/>
                  <a:gd name="T45" fmla="*/ 2147483647 h 21"/>
                  <a:gd name="T46" fmla="*/ 2147483647 w 51"/>
                  <a:gd name="T47" fmla="*/ 2147483647 h 21"/>
                  <a:gd name="T48" fmla="*/ 2147483647 w 51"/>
                  <a:gd name="T49" fmla="*/ 2147483647 h 21"/>
                  <a:gd name="T50" fmla="*/ 2147483647 w 51"/>
                  <a:gd name="T51" fmla="*/ 2147483647 h 21"/>
                  <a:gd name="T52" fmla="*/ 2147483647 w 51"/>
                  <a:gd name="T53" fmla="*/ 0 h 21"/>
                  <a:gd name="T54" fmla="*/ 2147483647 w 51"/>
                  <a:gd name="T55" fmla="*/ 0 h 21"/>
                  <a:gd name="T56" fmla="*/ 2147483647 w 51"/>
                  <a:gd name="T57" fmla="*/ 0 h 21"/>
                  <a:gd name="T58" fmla="*/ 2147483647 w 5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1"/>
                  <a:gd name="T91" fmla="*/ 0 h 21"/>
                  <a:gd name="T92" fmla="*/ 51 w 5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1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40" y="21"/>
                    </a:lnTo>
                    <a:lnTo>
                      <a:pt x="45" y="21"/>
                    </a:lnTo>
                    <a:lnTo>
                      <a:pt x="49" y="17"/>
                    </a:lnTo>
                    <a:lnTo>
                      <a:pt x="51" y="17"/>
                    </a:lnTo>
                    <a:lnTo>
                      <a:pt x="51" y="15"/>
                    </a:lnTo>
                    <a:lnTo>
                      <a:pt x="51" y="12"/>
                    </a:lnTo>
                    <a:lnTo>
                      <a:pt x="51" y="9"/>
                    </a:lnTo>
                    <a:lnTo>
                      <a:pt x="51" y="6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8" name="Line 1160"/>
              <p:cNvSpPr>
                <a:spLocks noChangeShapeType="1"/>
              </p:cNvSpPr>
              <p:nvPr/>
            </p:nvSpPr>
            <p:spPr bwMode="auto">
              <a:xfrm>
                <a:off x="3657600" y="18605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9" name="Freeform 1161"/>
              <p:cNvSpPr>
                <a:spLocks/>
              </p:cNvSpPr>
              <p:nvPr/>
            </p:nvSpPr>
            <p:spPr bwMode="auto">
              <a:xfrm>
                <a:off x="3654425" y="1860550"/>
                <a:ext cx="55563" cy="6350"/>
              </a:xfrm>
              <a:custGeom>
                <a:avLst/>
                <a:gdLst>
                  <a:gd name="T0" fmla="*/ 2147483647 w 175"/>
                  <a:gd name="T1" fmla="*/ 0 h 21"/>
                  <a:gd name="T2" fmla="*/ 2147483647 w 175"/>
                  <a:gd name="T3" fmla="*/ 0 h 21"/>
                  <a:gd name="T4" fmla="*/ 2147483647 w 175"/>
                  <a:gd name="T5" fmla="*/ 0 h 21"/>
                  <a:gd name="T6" fmla="*/ 2147483647 w 175"/>
                  <a:gd name="T7" fmla="*/ 2147483647 h 21"/>
                  <a:gd name="T8" fmla="*/ 2147483647 w 175"/>
                  <a:gd name="T9" fmla="*/ 2147483647 h 21"/>
                  <a:gd name="T10" fmla="*/ 2147483647 w 175"/>
                  <a:gd name="T11" fmla="*/ 2147483647 h 21"/>
                  <a:gd name="T12" fmla="*/ 0 w 175"/>
                  <a:gd name="T13" fmla="*/ 2147483647 h 21"/>
                  <a:gd name="T14" fmla="*/ 0 w 175"/>
                  <a:gd name="T15" fmla="*/ 2147483647 h 21"/>
                  <a:gd name="T16" fmla="*/ 0 w 175"/>
                  <a:gd name="T17" fmla="*/ 2147483647 h 21"/>
                  <a:gd name="T18" fmla="*/ 2147483647 w 175"/>
                  <a:gd name="T19" fmla="*/ 2147483647 h 21"/>
                  <a:gd name="T20" fmla="*/ 2147483647 w 175"/>
                  <a:gd name="T21" fmla="*/ 2147483647 h 21"/>
                  <a:gd name="T22" fmla="*/ 2147483647 w 175"/>
                  <a:gd name="T23" fmla="*/ 2147483647 h 21"/>
                  <a:gd name="T24" fmla="*/ 2147483647 w 175"/>
                  <a:gd name="T25" fmla="*/ 2147483647 h 21"/>
                  <a:gd name="T26" fmla="*/ 2147483647 w 175"/>
                  <a:gd name="T27" fmla="*/ 2147483647 h 21"/>
                  <a:gd name="T28" fmla="*/ 2147483647 w 175"/>
                  <a:gd name="T29" fmla="*/ 2147483647 h 21"/>
                  <a:gd name="T30" fmla="*/ 2147483647 w 175"/>
                  <a:gd name="T31" fmla="*/ 2147483647 h 21"/>
                  <a:gd name="T32" fmla="*/ 2147483647 w 175"/>
                  <a:gd name="T33" fmla="*/ 2147483647 h 21"/>
                  <a:gd name="T34" fmla="*/ 2147483647 w 175"/>
                  <a:gd name="T35" fmla="*/ 2147483647 h 21"/>
                  <a:gd name="T36" fmla="*/ 2147483647 w 175"/>
                  <a:gd name="T37" fmla="*/ 2147483647 h 21"/>
                  <a:gd name="T38" fmla="*/ 2147483647 w 175"/>
                  <a:gd name="T39" fmla="*/ 2147483647 h 21"/>
                  <a:gd name="T40" fmla="*/ 2147483647 w 175"/>
                  <a:gd name="T41" fmla="*/ 2147483647 h 21"/>
                  <a:gd name="T42" fmla="*/ 2147483647 w 175"/>
                  <a:gd name="T43" fmla="*/ 2147483647 h 21"/>
                  <a:gd name="T44" fmla="*/ 2147483647 w 175"/>
                  <a:gd name="T45" fmla="*/ 2147483647 h 21"/>
                  <a:gd name="T46" fmla="*/ 2147483647 w 175"/>
                  <a:gd name="T47" fmla="*/ 2147483647 h 21"/>
                  <a:gd name="T48" fmla="*/ 2147483647 w 175"/>
                  <a:gd name="T49" fmla="*/ 2147483647 h 21"/>
                  <a:gd name="T50" fmla="*/ 2147483647 w 175"/>
                  <a:gd name="T51" fmla="*/ 2147483647 h 21"/>
                  <a:gd name="T52" fmla="*/ 2147483647 w 175"/>
                  <a:gd name="T53" fmla="*/ 0 h 21"/>
                  <a:gd name="T54" fmla="*/ 2147483647 w 175"/>
                  <a:gd name="T55" fmla="*/ 0 h 21"/>
                  <a:gd name="T56" fmla="*/ 2147483647 w 175"/>
                  <a:gd name="T57" fmla="*/ 0 h 21"/>
                  <a:gd name="T58" fmla="*/ 2147483647 w 17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5"/>
                  <a:gd name="T91" fmla="*/ 0 h 21"/>
                  <a:gd name="T92" fmla="*/ 175 w 17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5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61" y="21"/>
                    </a:lnTo>
                    <a:lnTo>
                      <a:pt x="167" y="21"/>
                    </a:lnTo>
                    <a:lnTo>
                      <a:pt x="169" y="21"/>
                    </a:lnTo>
                    <a:lnTo>
                      <a:pt x="172" y="17"/>
                    </a:lnTo>
                    <a:lnTo>
                      <a:pt x="175" y="15"/>
                    </a:lnTo>
                    <a:lnTo>
                      <a:pt x="175" y="12"/>
                    </a:lnTo>
                    <a:lnTo>
                      <a:pt x="175" y="9"/>
                    </a:lnTo>
                    <a:lnTo>
                      <a:pt x="175" y="6"/>
                    </a:lnTo>
                    <a:lnTo>
                      <a:pt x="172" y="3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0" name="Line 1162"/>
              <p:cNvSpPr>
                <a:spLocks noChangeShapeType="1"/>
              </p:cNvSpPr>
              <p:nvPr/>
            </p:nvSpPr>
            <p:spPr bwMode="auto">
              <a:xfrm>
                <a:off x="3709988" y="18637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1" name="Freeform 1163"/>
              <p:cNvSpPr>
                <a:spLocks/>
              </p:cNvSpPr>
              <p:nvPr/>
            </p:nvSpPr>
            <p:spPr bwMode="auto">
              <a:xfrm>
                <a:off x="3703638" y="1860550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0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0 h 46"/>
                  <a:gd name="T20" fmla="*/ 2147483647 w 20"/>
                  <a:gd name="T21" fmla="*/ 2147483647 h 46"/>
                  <a:gd name="T22" fmla="*/ 2147483647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9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4" y="44"/>
                    </a:lnTo>
                    <a:lnTo>
                      <a:pt x="17" y="44"/>
                    </a:lnTo>
                    <a:lnTo>
                      <a:pt x="17" y="41"/>
                    </a:lnTo>
                    <a:lnTo>
                      <a:pt x="20" y="41"/>
                    </a:lnTo>
                    <a:lnTo>
                      <a:pt x="20" y="38"/>
                    </a:lnTo>
                    <a:lnTo>
                      <a:pt x="20" y="35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2" name="Line 1164"/>
              <p:cNvSpPr>
                <a:spLocks noChangeShapeType="1"/>
              </p:cNvSpPr>
              <p:nvPr/>
            </p:nvSpPr>
            <p:spPr bwMode="auto">
              <a:xfrm>
                <a:off x="3706813" y="18700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3" name="Freeform 1165"/>
              <p:cNvSpPr>
                <a:spLocks/>
              </p:cNvSpPr>
              <p:nvPr/>
            </p:nvSpPr>
            <p:spPr bwMode="auto">
              <a:xfrm>
                <a:off x="3703638" y="1870075"/>
                <a:ext cx="15875" cy="4763"/>
              </a:xfrm>
              <a:custGeom>
                <a:avLst/>
                <a:gdLst>
                  <a:gd name="T0" fmla="*/ 2147483647 w 49"/>
                  <a:gd name="T1" fmla="*/ 0 h 19"/>
                  <a:gd name="T2" fmla="*/ 2147483647 w 49"/>
                  <a:gd name="T3" fmla="*/ 0 h 19"/>
                  <a:gd name="T4" fmla="*/ 2147483647 w 49"/>
                  <a:gd name="T5" fmla="*/ 0 h 19"/>
                  <a:gd name="T6" fmla="*/ 2147483647 w 49"/>
                  <a:gd name="T7" fmla="*/ 2147483647 h 19"/>
                  <a:gd name="T8" fmla="*/ 2147483647 w 49"/>
                  <a:gd name="T9" fmla="*/ 2147483647 h 19"/>
                  <a:gd name="T10" fmla="*/ 0 w 49"/>
                  <a:gd name="T11" fmla="*/ 2147483647 h 19"/>
                  <a:gd name="T12" fmla="*/ 0 w 49"/>
                  <a:gd name="T13" fmla="*/ 2147483647 h 19"/>
                  <a:gd name="T14" fmla="*/ 0 w 49"/>
                  <a:gd name="T15" fmla="*/ 2147483647 h 19"/>
                  <a:gd name="T16" fmla="*/ 0 w 49"/>
                  <a:gd name="T17" fmla="*/ 2147483647 h 19"/>
                  <a:gd name="T18" fmla="*/ 0 w 49"/>
                  <a:gd name="T19" fmla="*/ 2147483647 h 19"/>
                  <a:gd name="T20" fmla="*/ 2147483647 w 49"/>
                  <a:gd name="T21" fmla="*/ 2147483647 h 19"/>
                  <a:gd name="T22" fmla="*/ 2147483647 w 49"/>
                  <a:gd name="T23" fmla="*/ 2147483647 h 19"/>
                  <a:gd name="T24" fmla="*/ 2147483647 w 49"/>
                  <a:gd name="T25" fmla="*/ 2147483647 h 19"/>
                  <a:gd name="T26" fmla="*/ 2147483647 w 49"/>
                  <a:gd name="T27" fmla="*/ 2147483647 h 19"/>
                  <a:gd name="T28" fmla="*/ 2147483647 w 49"/>
                  <a:gd name="T29" fmla="*/ 2147483647 h 19"/>
                  <a:gd name="T30" fmla="*/ 2147483647 w 49"/>
                  <a:gd name="T31" fmla="*/ 2147483647 h 19"/>
                  <a:gd name="T32" fmla="*/ 2147483647 w 49"/>
                  <a:gd name="T33" fmla="*/ 2147483647 h 19"/>
                  <a:gd name="T34" fmla="*/ 2147483647 w 49"/>
                  <a:gd name="T35" fmla="*/ 2147483647 h 19"/>
                  <a:gd name="T36" fmla="*/ 2147483647 w 49"/>
                  <a:gd name="T37" fmla="*/ 2147483647 h 19"/>
                  <a:gd name="T38" fmla="*/ 2147483647 w 49"/>
                  <a:gd name="T39" fmla="*/ 2147483647 h 19"/>
                  <a:gd name="T40" fmla="*/ 2147483647 w 49"/>
                  <a:gd name="T41" fmla="*/ 2147483647 h 19"/>
                  <a:gd name="T42" fmla="*/ 2147483647 w 49"/>
                  <a:gd name="T43" fmla="*/ 2147483647 h 19"/>
                  <a:gd name="T44" fmla="*/ 2147483647 w 49"/>
                  <a:gd name="T45" fmla="*/ 2147483647 h 19"/>
                  <a:gd name="T46" fmla="*/ 2147483647 w 49"/>
                  <a:gd name="T47" fmla="*/ 2147483647 h 19"/>
                  <a:gd name="T48" fmla="*/ 2147483647 w 49"/>
                  <a:gd name="T49" fmla="*/ 2147483647 h 19"/>
                  <a:gd name="T50" fmla="*/ 2147483647 w 49"/>
                  <a:gd name="T51" fmla="*/ 2147483647 h 19"/>
                  <a:gd name="T52" fmla="*/ 2147483647 w 49"/>
                  <a:gd name="T53" fmla="*/ 0 h 19"/>
                  <a:gd name="T54" fmla="*/ 2147483647 w 49"/>
                  <a:gd name="T55" fmla="*/ 0 h 19"/>
                  <a:gd name="T56" fmla="*/ 2147483647 w 49"/>
                  <a:gd name="T57" fmla="*/ 0 h 19"/>
                  <a:gd name="T58" fmla="*/ 2147483647 w 49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19"/>
                  <a:gd name="T92" fmla="*/ 49 w 49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37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6" y="17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49" y="8"/>
                    </a:lnTo>
                    <a:lnTo>
                      <a:pt x="49" y="5"/>
                    </a:lnTo>
                    <a:lnTo>
                      <a:pt x="49" y="2"/>
                    </a:lnTo>
                    <a:lnTo>
                      <a:pt x="46" y="2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4" name="Line 1166"/>
              <p:cNvSpPr>
                <a:spLocks noChangeShapeType="1"/>
              </p:cNvSpPr>
              <p:nvPr/>
            </p:nvSpPr>
            <p:spPr bwMode="auto">
              <a:xfrm>
                <a:off x="3719513" y="1871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5" name="Freeform 1167"/>
              <p:cNvSpPr>
                <a:spLocks/>
              </p:cNvSpPr>
              <p:nvPr/>
            </p:nvSpPr>
            <p:spPr bwMode="auto">
              <a:xfrm>
                <a:off x="3713163" y="1870075"/>
                <a:ext cx="6350" cy="14288"/>
              </a:xfrm>
              <a:custGeom>
                <a:avLst/>
                <a:gdLst>
                  <a:gd name="T0" fmla="*/ 2147483647 w 18"/>
                  <a:gd name="T1" fmla="*/ 2147483647 h 45"/>
                  <a:gd name="T2" fmla="*/ 2147483647 w 18"/>
                  <a:gd name="T3" fmla="*/ 2147483647 h 45"/>
                  <a:gd name="T4" fmla="*/ 2147483647 w 18"/>
                  <a:gd name="T5" fmla="*/ 2147483647 h 45"/>
                  <a:gd name="T6" fmla="*/ 2147483647 w 18"/>
                  <a:gd name="T7" fmla="*/ 2147483647 h 45"/>
                  <a:gd name="T8" fmla="*/ 2147483647 w 18"/>
                  <a:gd name="T9" fmla="*/ 2147483647 h 45"/>
                  <a:gd name="T10" fmla="*/ 2147483647 w 18"/>
                  <a:gd name="T11" fmla="*/ 0 h 45"/>
                  <a:gd name="T12" fmla="*/ 2147483647 w 18"/>
                  <a:gd name="T13" fmla="*/ 0 h 45"/>
                  <a:gd name="T14" fmla="*/ 2147483647 w 18"/>
                  <a:gd name="T15" fmla="*/ 0 h 45"/>
                  <a:gd name="T16" fmla="*/ 2147483647 w 18"/>
                  <a:gd name="T17" fmla="*/ 0 h 45"/>
                  <a:gd name="T18" fmla="*/ 2147483647 w 18"/>
                  <a:gd name="T19" fmla="*/ 0 h 45"/>
                  <a:gd name="T20" fmla="*/ 2147483647 w 18"/>
                  <a:gd name="T21" fmla="*/ 2147483647 h 45"/>
                  <a:gd name="T22" fmla="*/ 0 w 18"/>
                  <a:gd name="T23" fmla="*/ 2147483647 h 45"/>
                  <a:gd name="T24" fmla="*/ 0 w 18"/>
                  <a:gd name="T25" fmla="*/ 2147483647 h 45"/>
                  <a:gd name="T26" fmla="*/ 0 w 18"/>
                  <a:gd name="T27" fmla="*/ 2147483647 h 45"/>
                  <a:gd name="T28" fmla="*/ 0 w 18"/>
                  <a:gd name="T29" fmla="*/ 2147483647 h 45"/>
                  <a:gd name="T30" fmla="*/ 0 w 18"/>
                  <a:gd name="T31" fmla="*/ 2147483647 h 45"/>
                  <a:gd name="T32" fmla="*/ 0 w 18"/>
                  <a:gd name="T33" fmla="*/ 2147483647 h 45"/>
                  <a:gd name="T34" fmla="*/ 0 w 18"/>
                  <a:gd name="T35" fmla="*/ 2147483647 h 45"/>
                  <a:gd name="T36" fmla="*/ 2147483647 w 18"/>
                  <a:gd name="T37" fmla="*/ 2147483647 h 45"/>
                  <a:gd name="T38" fmla="*/ 2147483647 w 18"/>
                  <a:gd name="T39" fmla="*/ 2147483647 h 45"/>
                  <a:gd name="T40" fmla="*/ 2147483647 w 18"/>
                  <a:gd name="T41" fmla="*/ 2147483647 h 45"/>
                  <a:gd name="T42" fmla="*/ 2147483647 w 18"/>
                  <a:gd name="T43" fmla="*/ 2147483647 h 45"/>
                  <a:gd name="T44" fmla="*/ 2147483647 w 18"/>
                  <a:gd name="T45" fmla="*/ 2147483647 h 45"/>
                  <a:gd name="T46" fmla="*/ 2147483647 w 18"/>
                  <a:gd name="T47" fmla="*/ 2147483647 h 45"/>
                  <a:gd name="T48" fmla="*/ 2147483647 w 18"/>
                  <a:gd name="T49" fmla="*/ 2147483647 h 45"/>
                  <a:gd name="T50" fmla="*/ 2147483647 w 18"/>
                  <a:gd name="T51" fmla="*/ 2147483647 h 45"/>
                  <a:gd name="T52" fmla="*/ 2147483647 w 18"/>
                  <a:gd name="T53" fmla="*/ 2147483647 h 45"/>
                  <a:gd name="T54" fmla="*/ 2147483647 w 18"/>
                  <a:gd name="T55" fmla="*/ 2147483647 h 45"/>
                  <a:gd name="T56" fmla="*/ 2147483647 w 18"/>
                  <a:gd name="T57" fmla="*/ 2147483647 h 45"/>
                  <a:gd name="T58" fmla="*/ 2147483647 w 18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"/>
                  <a:gd name="T91" fmla="*/ 0 h 45"/>
                  <a:gd name="T92" fmla="*/ 18 w 18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" h="45">
                    <a:moveTo>
                      <a:pt x="18" y="8"/>
                    </a:move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4" y="43"/>
                    </a:lnTo>
                    <a:lnTo>
                      <a:pt x="6" y="45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2" y="43"/>
                    </a:lnTo>
                    <a:lnTo>
                      <a:pt x="15" y="43"/>
                    </a:lnTo>
                    <a:lnTo>
                      <a:pt x="18" y="40"/>
                    </a:lnTo>
                    <a:lnTo>
                      <a:pt x="18" y="37"/>
                    </a:lnTo>
                    <a:lnTo>
                      <a:pt x="18" y="34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6" name="Line 1168"/>
              <p:cNvSpPr>
                <a:spLocks noChangeShapeType="1"/>
              </p:cNvSpPr>
              <p:nvPr/>
            </p:nvSpPr>
            <p:spPr bwMode="auto">
              <a:xfrm>
                <a:off x="3716338" y="1878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7" name="Freeform 1169"/>
              <p:cNvSpPr>
                <a:spLocks/>
              </p:cNvSpPr>
              <p:nvPr/>
            </p:nvSpPr>
            <p:spPr bwMode="auto">
              <a:xfrm>
                <a:off x="3713163" y="1878013"/>
                <a:ext cx="22225" cy="6350"/>
              </a:xfrm>
              <a:custGeom>
                <a:avLst/>
                <a:gdLst>
                  <a:gd name="T0" fmla="*/ 2147483647 w 72"/>
                  <a:gd name="T1" fmla="*/ 0 h 20"/>
                  <a:gd name="T2" fmla="*/ 2147483647 w 72"/>
                  <a:gd name="T3" fmla="*/ 0 h 20"/>
                  <a:gd name="T4" fmla="*/ 2147483647 w 72"/>
                  <a:gd name="T5" fmla="*/ 0 h 20"/>
                  <a:gd name="T6" fmla="*/ 2147483647 w 72"/>
                  <a:gd name="T7" fmla="*/ 0 h 20"/>
                  <a:gd name="T8" fmla="*/ 2147483647 w 72"/>
                  <a:gd name="T9" fmla="*/ 2147483647 h 20"/>
                  <a:gd name="T10" fmla="*/ 2147483647 w 72"/>
                  <a:gd name="T11" fmla="*/ 2147483647 h 20"/>
                  <a:gd name="T12" fmla="*/ 2147483647 w 72"/>
                  <a:gd name="T13" fmla="*/ 2147483647 h 20"/>
                  <a:gd name="T14" fmla="*/ 0 w 72"/>
                  <a:gd name="T15" fmla="*/ 2147483647 h 20"/>
                  <a:gd name="T16" fmla="*/ 2147483647 w 72"/>
                  <a:gd name="T17" fmla="*/ 2147483647 h 20"/>
                  <a:gd name="T18" fmla="*/ 2147483647 w 72"/>
                  <a:gd name="T19" fmla="*/ 2147483647 h 20"/>
                  <a:gd name="T20" fmla="*/ 2147483647 w 72"/>
                  <a:gd name="T21" fmla="*/ 2147483647 h 20"/>
                  <a:gd name="T22" fmla="*/ 2147483647 w 72"/>
                  <a:gd name="T23" fmla="*/ 2147483647 h 20"/>
                  <a:gd name="T24" fmla="*/ 2147483647 w 72"/>
                  <a:gd name="T25" fmla="*/ 2147483647 h 20"/>
                  <a:gd name="T26" fmla="*/ 2147483647 w 72"/>
                  <a:gd name="T27" fmla="*/ 2147483647 h 20"/>
                  <a:gd name="T28" fmla="*/ 2147483647 w 72"/>
                  <a:gd name="T29" fmla="*/ 2147483647 h 20"/>
                  <a:gd name="T30" fmla="*/ 2147483647 w 72"/>
                  <a:gd name="T31" fmla="*/ 2147483647 h 20"/>
                  <a:gd name="T32" fmla="*/ 2147483647 w 72"/>
                  <a:gd name="T33" fmla="*/ 2147483647 h 20"/>
                  <a:gd name="T34" fmla="*/ 2147483647 w 72"/>
                  <a:gd name="T35" fmla="*/ 2147483647 h 20"/>
                  <a:gd name="T36" fmla="*/ 2147483647 w 72"/>
                  <a:gd name="T37" fmla="*/ 2147483647 h 20"/>
                  <a:gd name="T38" fmla="*/ 2147483647 w 72"/>
                  <a:gd name="T39" fmla="*/ 2147483647 h 20"/>
                  <a:gd name="T40" fmla="*/ 2147483647 w 72"/>
                  <a:gd name="T41" fmla="*/ 2147483647 h 20"/>
                  <a:gd name="T42" fmla="*/ 2147483647 w 72"/>
                  <a:gd name="T43" fmla="*/ 2147483647 h 20"/>
                  <a:gd name="T44" fmla="*/ 2147483647 w 72"/>
                  <a:gd name="T45" fmla="*/ 2147483647 h 20"/>
                  <a:gd name="T46" fmla="*/ 2147483647 w 72"/>
                  <a:gd name="T47" fmla="*/ 2147483647 h 20"/>
                  <a:gd name="T48" fmla="*/ 2147483647 w 72"/>
                  <a:gd name="T49" fmla="*/ 2147483647 h 20"/>
                  <a:gd name="T50" fmla="*/ 2147483647 w 72"/>
                  <a:gd name="T51" fmla="*/ 0 h 20"/>
                  <a:gd name="T52" fmla="*/ 2147483647 w 72"/>
                  <a:gd name="T53" fmla="*/ 0 h 20"/>
                  <a:gd name="T54" fmla="*/ 2147483647 w 72"/>
                  <a:gd name="T55" fmla="*/ 0 h 20"/>
                  <a:gd name="T56" fmla="*/ 2147483647 w 72"/>
                  <a:gd name="T57" fmla="*/ 0 h 20"/>
                  <a:gd name="T58" fmla="*/ 2147483647 w 7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0"/>
                  <a:gd name="T92" fmla="*/ 72 w 7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57" y="20"/>
                    </a:lnTo>
                    <a:lnTo>
                      <a:pt x="63" y="20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68" y="15"/>
                    </a:lnTo>
                    <a:lnTo>
                      <a:pt x="72" y="15"/>
                    </a:lnTo>
                    <a:lnTo>
                      <a:pt x="72" y="12"/>
                    </a:lnTo>
                    <a:lnTo>
                      <a:pt x="72" y="9"/>
                    </a:lnTo>
                    <a:lnTo>
                      <a:pt x="72" y="6"/>
                    </a:lnTo>
                    <a:lnTo>
                      <a:pt x="68" y="4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8" name="Line 1170"/>
              <p:cNvSpPr>
                <a:spLocks noChangeShapeType="1"/>
              </p:cNvSpPr>
              <p:nvPr/>
            </p:nvSpPr>
            <p:spPr bwMode="auto">
              <a:xfrm>
                <a:off x="3735388" y="18796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9" name="Freeform 1171"/>
              <p:cNvSpPr>
                <a:spLocks/>
              </p:cNvSpPr>
              <p:nvPr/>
            </p:nvSpPr>
            <p:spPr bwMode="auto">
              <a:xfrm>
                <a:off x="3729038" y="1878013"/>
                <a:ext cx="6350" cy="12700"/>
              </a:xfrm>
              <a:custGeom>
                <a:avLst/>
                <a:gdLst>
                  <a:gd name="T0" fmla="*/ 2147483647 w 21"/>
                  <a:gd name="T1" fmla="*/ 2147483647 h 43"/>
                  <a:gd name="T2" fmla="*/ 2147483647 w 21"/>
                  <a:gd name="T3" fmla="*/ 2147483647 h 43"/>
                  <a:gd name="T4" fmla="*/ 2147483647 w 21"/>
                  <a:gd name="T5" fmla="*/ 2147483647 h 43"/>
                  <a:gd name="T6" fmla="*/ 2147483647 w 21"/>
                  <a:gd name="T7" fmla="*/ 2147483647 h 43"/>
                  <a:gd name="T8" fmla="*/ 2147483647 w 21"/>
                  <a:gd name="T9" fmla="*/ 0 h 43"/>
                  <a:gd name="T10" fmla="*/ 2147483647 w 21"/>
                  <a:gd name="T11" fmla="*/ 0 h 43"/>
                  <a:gd name="T12" fmla="*/ 2147483647 w 21"/>
                  <a:gd name="T13" fmla="*/ 0 h 43"/>
                  <a:gd name="T14" fmla="*/ 2147483647 w 21"/>
                  <a:gd name="T15" fmla="*/ 0 h 43"/>
                  <a:gd name="T16" fmla="*/ 2147483647 w 21"/>
                  <a:gd name="T17" fmla="*/ 0 h 43"/>
                  <a:gd name="T18" fmla="*/ 2147483647 w 21"/>
                  <a:gd name="T19" fmla="*/ 0 h 43"/>
                  <a:gd name="T20" fmla="*/ 2147483647 w 21"/>
                  <a:gd name="T21" fmla="*/ 0 h 43"/>
                  <a:gd name="T22" fmla="*/ 2147483647 w 21"/>
                  <a:gd name="T23" fmla="*/ 2147483647 h 43"/>
                  <a:gd name="T24" fmla="*/ 0 w 21"/>
                  <a:gd name="T25" fmla="*/ 2147483647 h 43"/>
                  <a:gd name="T26" fmla="*/ 0 w 21"/>
                  <a:gd name="T27" fmla="*/ 2147483647 h 43"/>
                  <a:gd name="T28" fmla="*/ 0 w 21"/>
                  <a:gd name="T29" fmla="*/ 2147483647 h 43"/>
                  <a:gd name="T30" fmla="*/ 0 w 21"/>
                  <a:gd name="T31" fmla="*/ 2147483647 h 43"/>
                  <a:gd name="T32" fmla="*/ 0 w 21"/>
                  <a:gd name="T33" fmla="*/ 2147483647 h 43"/>
                  <a:gd name="T34" fmla="*/ 2147483647 w 21"/>
                  <a:gd name="T35" fmla="*/ 2147483647 h 43"/>
                  <a:gd name="T36" fmla="*/ 2147483647 w 21"/>
                  <a:gd name="T37" fmla="*/ 2147483647 h 43"/>
                  <a:gd name="T38" fmla="*/ 2147483647 w 21"/>
                  <a:gd name="T39" fmla="*/ 2147483647 h 43"/>
                  <a:gd name="T40" fmla="*/ 2147483647 w 21"/>
                  <a:gd name="T41" fmla="*/ 2147483647 h 43"/>
                  <a:gd name="T42" fmla="*/ 2147483647 w 21"/>
                  <a:gd name="T43" fmla="*/ 2147483647 h 43"/>
                  <a:gd name="T44" fmla="*/ 2147483647 w 21"/>
                  <a:gd name="T45" fmla="*/ 2147483647 h 43"/>
                  <a:gd name="T46" fmla="*/ 2147483647 w 21"/>
                  <a:gd name="T47" fmla="*/ 2147483647 h 43"/>
                  <a:gd name="T48" fmla="*/ 2147483647 w 21"/>
                  <a:gd name="T49" fmla="*/ 2147483647 h 43"/>
                  <a:gd name="T50" fmla="*/ 2147483647 w 21"/>
                  <a:gd name="T51" fmla="*/ 2147483647 h 43"/>
                  <a:gd name="T52" fmla="*/ 2147483647 w 21"/>
                  <a:gd name="T53" fmla="*/ 2147483647 h 43"/>
                  <a:gd name="T54" fmla="*/ 2147483647 w 21"/>
                  <a:gd name="T55" fmla="*/ 2147483647 h 43"/>
                  <a:gd name="T56" fmla="*/ 2147483647 w 21"/>
                  <a:gd name="T57" fmla="*/ 2147483647 h 43"/>
                  <a:gd name="T58" fmla="*/ 2147483647 w 21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3"/>
                  <a:gd name="T92" fmla="*/ 21 w 21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3">
                    <a:moveTo>
                      <a:pt x="21" y="9"/>
                    </a:moveTo>
                    <a:lnTo>
                      <a:pt x="21" y="6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12" y="43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0" name="Line 1172"/>
              <p:cNvSpPr>
                <a:spLocks noChangeShapeType="1"/>
              </p:cNvSpPr>
              <p:nvPr/>
            </p:nvSpPr>
            <p:spPr bwMode="auto">
              <a:xfrm>
                <a:off x="3732213" y="18843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1" name="Freeform 1173"/>
              <p:cNvSpPr>
                <a:spLocks/>
              </p:cNvSpPr>
              <p:nvPr/>
            </p:nvSpPr>
            <p:spPr bwMode="auto">
              <a:xfrm>
                <a:off x="3729038" y="1884363"/>
                <a:ext cx="46038" cy="6350"/>
              </a:xfrm>
              <a:custGeom>
                <a:avLst/>
                <a:gdLst>
                  <a:gd name="T0" fmla="*/ 2147483647 w 145"/>
                  <a:gd name="T1" fmla="*/ 0 h 20"/>
                  <a:gd name="T2" fmla="*/ 2147483647 w 145"/>
                  <a:gd name="T3" fmla="*/ 0 h 20"/>
                  <a:gd name="T4" fmla="*/ 2147483647 w 145"/>
                  <a:gd name="T5" fmla="*/ 2147483647 h 20"/>
                  <a:gd name="T6" fmla="*/ 2147483647 w 145"/>
                  <a:gd name="T7" fmla="*/ 2147483647 h 20"/>
                  <a:gd name="T8" fmla="*/ 2147483647 w 145"/>
                  <a:gd name="T9" fmla="*/ 2147483647 h 20"/>
                  <a:gd name="T10" fmla="*/ 0 w 145"/>
                  <a:gd name="T11" fmla="*/ 2147483647 h 20"/>
                  <a:gd name="T12" fmla="*/ 0 w 145"/>
                  <a:gd name="T13" fmla="*/ 2147483647 h 20"/>
                  <a:gd name="T14" fmla="*/ 0 w 145"/>
                  <a:gd name="T15" fmla="*/ 2147483647 h 20"/>
                  <a:gd name="T16" fmla="*/ 0 w 145"/>
                  <a:gd name="T17" fmla="*/ 2147483647 h 20"/>
                  <a:gd name="T18" fmla="*/ 0 w 145"/>
                  <a:gd name="T19" fmla="*/ 2147483647 h 20"/>
                  <a:gd name="T20" fmla="*/ 2147483647 w 145"/>
                  <a:gd name="T21" fmla="*/ 2147483647 h 20"/>
                  <a:gd name="T22" fmla="*/ 2147483647 w 145"/>
                  <a:gd name="T23" fmla="*/ 2147483647 h 20"/>
                  <a:gd name="T24" fmla="*/ 2147483647 w 145"/>
                  <a:gd name="T25" fmla="*/ 2147483647 h 20"/>
                  <a:gd name="T26" fmla="*/ 2147483647 w 145"/>
                  <a:gd name="T27" fmla="*/ 2147483647 h 20"/>
                  <a:gd name="T28" fmla="*/ 2147483647 w 145"/>
                  <a:gd name="T29" fmla="*/ 2147483647 h 20"/>
                  <a:gd name="T30" fmla="*/ 2147483647 w 145"/>
                  <a:gd name="T31" fmla="*/ 2147483647 h 20"/>
                  <a:gd name="T32" fmla="*/ 2147483647 w 145"/>
                  <a:gd name="T33" fmla="*/ 2147483647 h 20"/>
                  <a:gd name="T34" fmla="*/ 2147483647 w 145"/>
                  <a:gd name="T35" fmla="*/ 2147483647 h 20"/>
                  <a:gd name="T36" fmla="*/ 2147483647 w 145"/>
                  <a:gd name="T37" fmla="*/ 2147483647 h 20"/>
                  <a:gd name="T38" fmla="*/ 2147483647 w 145"/>
                  <a:gd name="T39" fmla="*/ 2147483647 h 20"/>
                  <a:gd name="T40" fmla="*/ 2147483647 w 145"/>
                  <a:gd name="T41" fmla="*/ 2147483647 h 20"/>
                  <a:gd name="T42" fmla="*/ 2147483647 w 145"/>
                  <a:gd name="T43" fmla="*/ 2147483647 h 20"/>
                  <a:gd name="T44" fmla="*/ 2147483647 w 145"/>
                  <a:gd name="T45" fmla="*/ 2147483647 h 20"/>
                  <a:gd name="T46" fmla="*/ 2147483647 w 145"/>
                  <a:gd name="T47" fmla="*/ 2147483647 h 20"/>
                  <a:gd name="T48" fmla="*/ 2147483647 w 145"/>
                  <a:gd name="T49" fmla="*/ 2147483647 h 20"/>
                  <a:gd name="T50" fmla="*/ 2147483647 w 145"/>
                  <a:gd name="T51" fmla="*/ 2147483647 h 20"/>
                  <a:gd name="T52" fmla="*/ 2147483647 w 145"/>
                  <a:gd name="T53" fmla="*/ 2147483647 h 20"/>
                  <a:gd name="T54" fmla="*/ 2147483647 w 145"/>
                  <a:gd name="T55" fmla="*/ 0 h 20"/>
                  <a:gd name="T56" fmla="*/ 2147483647 w 145"/>
                  <a:gd name="T57" fmla="*/ 0 h 20"/>
                  <a:gd name="T58" fmla="*/ 2147483647 w 14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5"/>
                  <a:gd name="T91" fmla="*/ 0 h 20"/>
                  <a:gd name="T92" fmla="*/ 145 w 14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5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30" y="20"/>
                    </a:lnTo>
                    <a:lnTo>
                      <a:pt x="136" y="20"/>
                    </a:lnTo>
                    <a:lnTo>
                      <a:pt x="139" y="20"/>
                    </a:lnTo>
                    <a:lnTo>
                      <a:pt x="142" y="18"/>
                    </a:lnTo>
                    <a:lnTo>
                      <a:pt x="142" y="14"/>
                    </a:lnTo>
                    <a:lnTo>
                      <a:pt x="145" y="12"/>
                    </a:lnTo>
                    <a:lnTo>
                      <a:pt x="142" y="8"/>
                    </a:lnTo>
                    <a:lnTo>
                      <a:pt x="142" y="6"/>
                    </a:lnTo>
                    <a:lnTo>
                      <a:pt x="139" y="3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2" name="Line 1174"/>
              <p:cNvSpPr>
                <a:spLocks noChangeShapeType="1"/>
              </p:cNvSpPr>
              <p:nvPr/>
            </p:nvSpPr>
            <p:spPr bwMode="auto">
              <a:xfrm>
                <a:off x="3775075" y="18891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3" name="Freeform 1175"/>
              <p:cNvSpPr>
                <a:spLocks/>
              </p:cNvSpPr>
              <p:nvPr/>
            </p:nvSpPr>
            <p:spPr bwMode="auto">
              <a:xfrm>
                <a:off x="3768725" y="1884363"/>
                <a:ext cx="6350" cy="15875"/>
              </a:xfrm>
              <a:custGeom>
                <a:avLst/>
                <a:gdLst>
                  <a:gd name="T0" fmla="*/ 2147483647 w 21"/>
                  <a:gd name="T1" fmla="*/ 2147483647 h 47"/>
                  <a:gd name="T2" fmla="*/ 2147483647 w 21"/>
                  <a:gd name="T3" fmla="*/ 2147483647 h 47"/>
                  <a:gd name="T4" fmla="*/ 2147483647 w 21"/>
                  <a:gd name="T5" fmla="*/ 2147483647 h 47"/>
                  <a:gd name="T6" fmla="*/ 2147483647 w 21"/>
                  <a:gd name="T7" fmla="*/ 2147483647 h 47"/>
                  <a:gd name="T8" fmla="*/ 2147483647 w 21"/>
                  <a:gd name="T9" fmla="*/ 2147483647 h 47"/>
                  <a:gd name="T10" fmla="*/ 2147483647 w 21"/>
                  <a:gd name="T11" fmla="*/ 2147483647 h 47"/>
                  <a:gd name="T12" fmla="*/ 2147483647 w 21"/>
                  <a:gd name="T13" fmla="*/ 0 h 47"/>
                  <a:gd name="T14" fmla="*/ 2147483647 w 21"/>
                  <a:gd name="T15" fmla="*/ 0 h 47"/>
                  <a:gd name="T16" fmla="*/ 2147483647 w 21"/>
                  <a:gd name="T17" fmla="*/ 0 h 47"/>
                  <a:gd name="T18" fmla="*/ 2147483647 w 21"/>
                  <a:gd name="T19" fmla="*/ 2147483647 h 47"/>
                  <a:gd name="T20" fmla="*/ 2147483647 w 21"/>
                  <a:gd name="T21" fmla="*/ 2147483647 h 47"/>
                  <a:gd name="T22" fmla="*/ 0 w 21"/>
                  <a:gd name="T23" fmla="*/ 2147483647 h 47"/>
                  <a:gd name="T24" fmla="*/ 0 w 21"/>
                  <a:gd name="T25" fmla="*/ 2147483647 h 47"/>
                  <a:gd name="T26" fmla="*/ 0 w 21"/>
                  <a:gd name="T27" fmla="*/ 2147483647 h 47"/>
                  <a:gd name="T28" fmla="*/ 0 w 21"/>
                  <a:gd name="T29" fmla="*/ 2147483647 h 47"/>
                  <a:gd name="T30" fmla="*/ 0 w 21"/>
                  <a:gd name="T31" fmla="*/ 2147483647 h 47"/>
                  <a:gd name="T32" fmla="*/ 0 w 21"/>
                  <a:gd name="T33" fmla="*/ 2147483647 h 47"/>
                  <a:gd name="T34" fmla="*/ 0 w 21"/>
                  <a:gd name="T35" fmla="*/ 2147483647 h 47"/>
                  <a:gd name="T36" fmla="*/ 2147483647 w 21"/>
                  <a:gd name="T37" fmla="*/ 2147483647 h 47"/>
                  <a:gd name="T38" fmla="*/ 2147483647 w 21"/>
                  <a:gd name="T39" fmla="*/ 2147483647 h 47"/>
                  <a:gd name="T40" fmla="*/ 2147483647 w 21"/>
                  <a:gd name="T41" fmla="*/ 2147483647 h 47"/>
                  <a:gd name="T42" fmla="*/ 2147483647 w 21"/>
                  <a:gd name="T43" fmla="*/ 2147483647 h 47"/>
                  <a:gd name="T44" fmla="*/ 2147483647 w 21"/>
                  <a:gd name="T45" fmla="*/ 2147483647 h 47"/>
                  <a:gd name="T46" fmla="*/ 2147483647 w 21"/>
                  <a:gd name="T47" fmla="*/ 2147483647 h 47"/>
                  <a:gd name="T48" fmla="*/ 2147483647 w 21"/>
                  <a:gd name="T49" fmla="*/ 2147483647 h 47"/>
                  <a:gd name="T50" fmla="*/ 2147483647 w 21"/>
                  <a:gd name="T51" fmla="*/ 2147483647 h 47"/>
                  <a:gd name="T52" fmla="*/ 2147483647 w 21"/>
                  <a:gd name="T53" fmla="*/ 2147483647 h 47"/>
                  <a:gd name="T54" fmla="*/ 2147483647 w 21"/>
                  <a:gd name="T55" fmla="*/ 2147483647 h 47"/>
                  <a:gd name="T56" fmla="*/ 2147483647 w 21"/>
                  <a:gd name="T57" fmla="*/ 2147483647 h 47"/>
                  <a:gd name="T58" fmla="*/ 2147483647 w 21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7"/>
                  <a:gd name="T92" fmla="*/ 21 w 21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7">
                    <a:moveTo>
                      <a:pt x="21" y="12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4" y="43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10" y="47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5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4" name="Line 1176"/>
              <p:cNvSpPr>
                <a:spLocks noChangeShapeType="1"/>
              </p:cNvSpPr>
              <p:nvPr/>
            </p:nvSpPr>
            <p:spPr bwMode="auto">
              <a:xfrm>
                <a:off x="3771900" y="18923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5" name="Freeform 1177"/>
              <p:cNvSpPr>
                <a:spLocks/>
              </p:cNvSpPr>
              <p:nvPr/>
            </p:nvSpPr>
            <p:spPr bwMode="auto">
              <a:xfrm>
                <a:off x="3768725" y="1892300"/>
                <a:ext cx="47625" cy="7938"/>
              </a:xfrm>
              <a:custGeom>
                <a:avLst/>
                <a:gdLst>
                  <a:gd name="T0" fmla="*/ 2147483647 w 150"/>
                  <a:gd name="T1" fmla="*/ 0 h 21"/>
                  <a:gd name="T2" fmla="*/ 2147483647 w 150"/>
                  <a:gd name="T3" fmla="*/ 0 h 21"/>
                  <a:gd name="T4" fmla="*/ 2147483647 w 150"/>
                  <a:gd name="T5" fmla="*/ 2147483647 h 21"/>
                  <a:gd name="T6" fmla="*/ 2147483647 w 150"/>
                  <a:gd name="T7" fmla="*/ 2147483647 h 21"/>
                  <a:gd name="T8" fmla="*/ 0 w 150"/>
                  <a:gd name="T9" fmla="*/ 2147483647 h 21"/>
                  <a:gd name="T10" fmla="*/ 0 w 150"/>
                  <a:gd name="T11" fmla="*/ 2147483647 h 21"/>
                  <a:gd name="T12" fmla="*/ 0 w 150"/>
                  <a:gd name="T13" fmla="*/ 2147483647 h 21"/>
                  <a:gd name="T14" fmla="*/ 0 w 150"/>
                  <a:gd name="T15" fmla="*/ 2147483647 h 21"/>
                  <a:gd name="T16" fmla="*/ 0 w 150"/>
                  <a:gd name="T17" fmla="*/ 2147483647 h 21"/>
                  <a:gd name="T18" fmla="*/ 0 w 150"/>
                  <a:gd name="T19" fmla="*/ 2147483647 h 21"/>
                  <a:gd name="T20" fmla="*/ 0 w 150"/>
                  <a:gd name="T21" fmla="*/ 2147483647 h 21"/>
                  <a:gd name="T22" fmla="*/ 2147483647 w 150"/>
                  <a:gd name="T23" fmla="*/ 2147483647 h 21"/>
                  <a:gd name="T24" fmla="*/ 2147483647 w 150"/>
                  <a:gd name="T25" fmla="*/ 2147483647 h 21"/>
                  <a:gd name="T26" fmla="*/ 2147483647 w 150"/>
                  <a:gd name="T27" fmla="*/ 2147483647 h 21"/>
                  <a:gd name="T28" fmla="*/ 2147483647 w 150"/>
                  <a:gd name="T29" fmla="*/ 2147483647 h 21"/>
                  <a:gd name="T30" fmla="*/ 2147483647 w 150"/>
                  <a:gd name="T31" fmla="*/ 2147483647 h 21"/>
                  <a:gd name="T32" fmla="*/ 2147483647 w 150"/>
                  <a:gd name="T33" fmla="*/ 2147483647 h 21"/>
                  <a:gd name="T34" fmla="*/ 2147483647 w 150"/>
                  <a:gd name="T35" fmla="*/ 2147483647 h 21"/>
                  <a:gd name="T36" fmla="*/ 2147483647 w 150"/>
                  <a:gd name="T37" fmla="*/ 2147483647 h 21"/>
                  <a:gd name="T38" fmla="*/ 2147483647 w 150"/>
                  <a:gd name="T39" fmla="*/ 2147483647 h 21"/>
                  <a:gd name="T40" fmla="*/ 2147483647 w 150"/>
                  <a:gd name="T41" fmla="*/ 2147483647 h 21"/>
                  <a:gd name="T42" fmla="*/ 2147483647 w 150"/>
                  <a:gd name="T43" fmla="*/ 2147483647 h 21"/>
                  <a:gd name="T44" fmla="*/ 2147483647 w 150"/>
                  <a:gd name="T45" fmla="*/ 2147483647 h 21"/>
                  <a:gd name="T46" fmla="*/ 2147483647 w 150"/>
                  <a:gd name="T47" fmla="*/ 2147483647 h 21"/>
                  <a:gd name="T48" fmla="*/ 2147483647 w 150"/>
                  <a:gd name="T49" fmla="*/ 2147483647 h 21"/>
                  <a:gd name="T50" fmla="*/ 2147483647 w 150"/>
                  <a:gd name="T51" fmla="*/ 2147483647 h 21"/>
                  <a:gd name="T52" fmla="*/ 2147483647 w 150"/>
                  <a:gd name="T53" fmla="*/ 2147483647 h 21"/>
                  <a:gd name="T54" fmla="*/ 2147483647 w 150"/>
                  <a:gd name="T55" fmla="*/ 0 h 21"/>
                  <a:gd name="T56" fmla="*/ 2147483647 w 150"/>
                  <a:gd name="T57" fmla="*/ 0 h 21"/>
                  <a:gd name="T58" fmla="*/ 2147483647 w 15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0"/>
                  <a:gd name="T91" fmla="*/ 0 h 21"/>
                  <a:gd name="T92" fmla="*/ 150 w 15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0" h="21">
                    <a:moveTo>
                      <a:pt x="10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8" y="17"/>
                    </a:lnTo>
                    <a:lnTo>
                      <a:pt x="150" y="15"/>
                    </a:lnTo>
                    <a:lnTo>
                      <a:pt x="150" y="11"/>
                    </a:lnTo>
                    <a:lnTo>
                      <a:pt x="150" y="9"/>
                    </a:lnTo>
                    <a:lnTo>
                      <a:pt x="150" y="6"/>
                    </a:lnTo>
                    <a:lnTo>
                      <a:pt x="148" y="6"/>
                    </a:lnTo>
                    <a:lnTo>
                      <a:pt x="148" y="3"/>
                    </a:lnTo>
                    <a:lnTo>
                      <a:pt x="144" y="3"/>
                    </a:lnTo>
                    <a:lnTo>
                      <a:pt x="142" y="0"/>
                    </a:lnTo>
                    <a:lnTo>
                      <a:pt x="13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6" name="Line 1178"/>
              <p:cNvSpPr>
                <a:spLocks noChangeShapeType="1"/>
              </p:cNvSpPr>
              <p:nvPr/>
            </p:nvSpPr>
            <p:spPr bwMode="auto">
              <a:xfrm>
                <a:off x="3816350" y="1897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7" name="Freeform 1179"/>
              <p:cNvSpPr>
                <a:spLocks/>
              </p:cNvSpPr>
              <p:nvPr/>
            </p:nvSpPr>
            <p:spPr bwMode="auto">
              <a:xfrm>
                <a:off x="3810000" y="1892300"/>
                <a:ext cx="6350" cy="15875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2147483647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2147483647 h 46"/>
                  <a:gd name="T20" fmla="*/ 2147483647 w 20"/>
                  <a:gd name="T21" fmla="*/ 2147483647 h 46"/>
                  <a:gd name="T22" fmla="*/ 2147483647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1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3" y="44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8" y="44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8" name="Line 1180"/>
              <p:cNvSpPr>
                <a:spLocks noChangeShapeType="1"/>
              </p:cNvSpPr>
              <p:nvPr/>
            </p:nvSpPr>
            <p:spPr bwMode="auto">
              <a:xfrm>
                <a:off x="3811588" y="19018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9" name="Freeform 1181"/>
              <p:cNvSpPr>
                <a:spLocks/>
              </p:cNvSpPr>
              <p:nvPr/>
            </p:nvSpPr>
            <p:spPr bwMode="auto">
              <a:xfrm>
                <a:off x="3810000" y="1901825"/>
                <a:ext cx="25400" cy="6350"/>
              </a:xfrm>
              <a:custGeom>
                <a:avLst/>
                <a:gdLst>
                  <a:gd name="T0" fmla="*/ 2147483647 w 80"/>
                  <a:gd name="T1" fmla="*/ 0 h 19"/>
                  <a:gd name="T2" fmla="*/ 2147483647 w 80"/>
                  <a:gd name="T3" fmla="*/ 0 h 19"/>
                  <a:gd name="T4" fmla="*/ 2147483647 w 80"/>
                  <a:gd name="T5" fmla="*/ 0 h 19"/>
                  <a:gd name="T6" fmla="*/ 2147483647 w 80"/>
                  <a:gd name="T7" fmla="*/ 2147483647 h 19"/>
                  <a:gd name="T8" fmla="*/ 2147483647 w 80"/>
                  <a:gd name="T9" fmla="*/ 2147483647 h 19"/>
                  <a:gd name="T10" fmla="*/ 0 w 80"/>
                  <a:gd name="T11" fmla="*/ 2147483647 h 19"/>
                  <a:gd name="T12" fmla="*/ 0 w 80"/>
                  <a:gd name="T13" fmla="*/ 2147483647 h 19"/>
                  <a:gd name="T14" fmla="*/ 0 w 80"/>
                  <a:gd name="T15" fmla="*/ 2147483647 h 19"/>
                  <a:gd name="T16" fmla="*/ 0 w 80"/>
                  <a:gd name="T17" fmla="*/ 2147483647 h 19"/>
                  <a:gd name="T18" fmla="*/ 0 w 80"/>
                  <a:gd name="T19" fmla="*/ 2147483647 h 19"/>
                  <a:gd name="T20" fmla="*/ 2147483647 w 80"/>
                  <a:gd name="T21" fmla="*/ 2147483647 h 19"/>
                  <a:gd name="T22" fmla="*/ 2147483647 w 80"/>
                  <a:gd name="T23" fmla="*/ 2147483647 h 19"/>
                  <a:gd name="T24" fmla="*/ 2147483647 w 80"/>
                  <a:gd name="T25" fmla="*/ 2147483647 h 19"/>
                  <a:gd name="T26" fmla="*/ 2147483647 w 80"/>
                  <a:gd name="T27" fmla="*/ 2147483647 h 19"/>
                  <a:gd name="T28" fmla="*/ 2147483647 w 80"/>
                  <a:gd name="T29" fmla="*/ 2147483647 h 19"/>
                  <a:gd name="T30" fmla="*/ 2147483647 w 80"/>
                  <a:gd name="T31" fmla="*/ 2147483647 h 19"/>
                  <a:gd name="T32" fmla="*/ 2147483647 w 80"/>
                  <a:gd name="T33" fmla="*/ 2147483647 h 19"/>
                  <a:gd name="T34" fmla="*/ 2147483647 w 80"/>
                  <a:gd name="T35" fmla="*/ 2147483647 h 19"/>
                  <a:gd name="T36" fmla="*/ 2147483647 w 80"/>
                  <a:gd name="T37" fmla="*/ 2147483647 h 19"/>
                  <a:gd name="T38" fmla="*/ 2147483647 w 80"/>
                  <a:gd name="T39" fmla="*/ 2147483647 h 19"/>
                  <a:gd name="T40" fmla="*/ 2147483647 w 80"/>
                  <a:gd name="T41" fmla="*/ 2147483647 h 19"/>
                  <a:gd name="T42" fmla="*/ 2147483647 w 80"/>
                  <a:gd name="T43" fmla="*/ 2147483647 h 19"/>
                  <a:gd name="T44" fmla="*/ 2147483647 w 80"/>
                  <a:gd name="T45" fmla="*/ 2147483647 h 19"/>
                  <a:gd name="T46" fmla="*/ 2147483647 w 80"/>
                  <a:gd name="T47" fmla="*/ 2147483647 h 19"/>
                  <a:gd name="T48" fmla="*/ 2147483647 w 80"/>
                  <a:gd name="T49" fmla="*/ 2147483647 h 19"/>
                  <a:gd name="T50" fmla="*/ 2147483647 w 80"/>
                  <a:gd name="T51" fmla="*/ 2147483647 h 19"/>
                  <a:gd name="T52" fmla="*/ 2147483647 w 80"/>
                  <a:gd name="T53" fmla="*/ 0 h 19"/>
                  <a:gd name="T54" fmla="*/ 2147483647 w 80"/>
                  <a:gd name="T55" fmla="*/ 0 h 19"/>
                  <a:gd name="T56" fmla="*/ 2147483647 w 80"/>
                  <a:gd name="T57" fmla="*/ 0 h 19"/>
                  <a:gd name="T58" fmla="*/ 2147483647 w 8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0"/>
                  <a:gd name="T91" fmla="*/ 0 h 19"/>
                  <a:gd name="T92" fmla="*/ 80 w 8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0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66" y="19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4" y="17"/>
                    </a:lnTo>
                    <a:lnTo>
                      <a:pt x="78" y="17"/>
                    </a:lnTo>
                    <a:lnTo>
                      <a:pt x="78" y="13"/>
                    </a:lnTo>
                    <a:lnTo>
                      <a:pt x="78" y="11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0" name="Line 1182"/>
              <p:cNvSpPr>
                <a:spLocks noChangeShapeType="1"/>
              </p:cNvSpPr>
              <p:nvPr/>
            </p:nvSpPr>
            <p:spPr bwMode="auto">
              <a:xfrm>
                <a:off x="3835400" y="19034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1" name="Freeform 1183"/>
              <p:cNvSpPr>
                <a:spLocks/>
              </p:cNvSpPr>
              <p:nvPr/>
            </p:nvSpPr>
            <p:spPr bwMode="auto">
              <a:xfrm>
                <a:off x="3829050" y="1901825"/>
                <a:ext cx="6350" cy="14288"/>
              </a:xfrm>
              <a:custGeom>
                <a:avLst/>
                <a:gdLst>
                  <a:gd name="T0" fmla="*/ 2147483647 w 19"/>
                  <a:gd name="T1" fmla="*/ 2147483647 h 45"/>
                  <a:gd name="T2" fmla="*/ 2147483647 w 19"/>
                  <a:gd name="T3" fmla="*/ 2147483647 h 45"/>
                  <a:gd name="T4" fmla="*/ 2147483647 w 19"/>
                  <a:gd name="T5" fmla="*/ 2147483647 h 45"/>
                  <a:gd name="T6" fmla="*/ 2147483647 w 19"/>
                  <a:gd name="T7" fmla="*/ 2147483647 h 45"/>
                  <a:gd name="T8" fmla="*/ 2147483647 w 19"/>
                  <a:gd name="T9" fmla="*/ 2147483647 h 45"/>
                  <a:gd name="T10" fmla="*/ 2147483647 w 19"/>
                  <a:gd name="T11" fmla="*/ 0 h 45"/>
                  <a:gd name="T12" fmla="*/ 2147483647 w 19"/>
                  <a:gd name="T13" fmla="*/ 0 h 45"/>
                  <a:gd name="T14" fmla="*/ 2147483647 w 19"/>
                  <a:gd name="T15" fmla="*/ 0 h 45"/>
                  <a:gd name="T16" fmla="*/ 2147483647 w 19"/>
                  <a:gd name="T17" fmla="*/ 0 h 45"/>
                  <a:gd name="T18" fmla="*/ 2147483647 w 19"/>
                  <a:gd name="T19" fmla="*/ 0 h 45"/>
                  <a:gd name="T20" fmla="*/ 2147483647 w 19"/>
                  <a:gd name="T21" fmla="*/ 2147483647 h 45"/>
                  <a:gd name="T22" fmla="*/ 0 w 19"/>
                  <a:gd name="T23" fmla="*/ 2147483647 h 45"/>
                  <a:gd name="T24" fmla="*/ 0 w 19"/>
                  <a:gd name="T25" fmla="*/ 2147483647 h 45"/>
                  <a:gd name="T26" fmla="*/ 0 w 19"/>
                  <a:gd name="T27" fmla="*/ 2147483647 h 45"/>
                  <a:gd name="T28" fmla="*/ 0 w 19"/>
                  <a:gd name="T29" fmla="*/ 2147483647 h 45"/>
                  <a:gd name="T30" fmla="*/ 0 w 19"/>
                  <a:gd name="T31" fmla="*/ 2147483647 h 45"/>
                  <a:gd name="T32" fmla="*/ 0 w 19"/>
                  <a:gd name="T33" fmla="*/ 2147483647 h 45"/>
                  <a:gd name="T34" fmla="*/ 0 w 19"/>
                  <a:gd name="T35" fmla="*/ 2147483647 h 45"/>
                  <a:gd name="T36" fmla="*/ 2147483647 w 19"/>
                  <a:gd name="T37" fmla="*/ 2147483647 h 45"/>
                  <a:gd name="T38" fmla="*/ 2147483647 w 19"/>
                  <a:gd name="T39" fmla="*/ 2147483647 h 45"/>
                  <a:gd name="T40" fmla="*/ 2147483647 w 19"/>
                  <a:gd name="T41" fmla="*/ 2147483647 h 45"/>
                  <a:gd name="T42" fmla="*/ 2147483647 w 19"/>
                  <a:gd name="T43" fmla="*/ 2147483647 h 45"/>
                  <a:gd name="T44" fmla="*/ 2147483647 w 19"/>
                  <a:gd name="T45" fmla="*/ 2147483647 h 45"/>
                  <a:gd name="T46" fmla="*/ 2147483647 w 19"/>
                  <a:gd name="T47" fmla="*/ 2147483647 h 45"/>
                  <a:gd name="T48" fmla="*/ 2147483647 w 19"/>
                  <a:gd name="T49" fmla="*/ 2147483647 h 45"/>
                  <a:gd name="T50" fmla="*/ 2147483647 w 19"/>
                  <a:gd name="T51" fmla="*/ 2147483647 h 45"/>
                  <a:gd name="T52" fmla="*/ 2147483647 w 19"/>
                  <a:gd name="T53" fmla="*/ 2147483647 h 45"/>
                  <a:gd name="T54" fmla="*/ 2147483647 w 19"/>
                  <a:gd name="T55" fmla="*/ 2147483647 h 45"/>
                  <a:gd name="T56" fmla="*/ 2147483647 w 19"/>
                  <a:gd name="T57" fmla="*/ 2147483647 h 45"/>
                  <a:gd name="T58" fmla="*/ 2147483647 w 19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5"/>
                  <a:gd name="T92" fmla="*/ 19 w 19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5">
                    <a:moveTo>
                      <a:pt x="19" y="8"/>
                    </a:moveTo>
                    <a:lnTo>
                      <a:pt x="17" y="8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5" y="42"/>
                    </a:lnTo>
                    <a:lnTo>
                      <a:pt x="5" y="45"/>
                    </a:lnTo>
                    <a:lnTo>
                      <a:pt x="8" y="45"/>
                    </a:lnTo>
                    <a:lnTo>
                      <a:pt x="11" y="45"/>
                    </a:lnTo>
                    <a:lnTo>
                      <a:pt x="13" y="42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9" y="33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2" name="Line 1184"/>
              <p:cNvSpPr>
                <a:spLocks noChangeShapeType="1"/>
              </p:cNvSpPr>
              <p:nvPr/>
            </p:nvSpPr>
            <p:spPr bwMode="auto">
              <a:xfrm>
                <a:off x="3832225" y="19097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3" name="Freeform 1185"/>
              <p:cNvSpPr>
                <a:spLocks/>
              </p:cNvSpPr>
              <p:nvPr/>
            </p:nvSpPr>
            <p:spPr bwMode="auto">
              <a:xfrm>
                <a:off x="3829050" y="1909763"/>
                <a:ext cx="39688" cy="6350"/>
              </a:xfrm>
              <a:custGeom>
                <a:avLst/>
                <a:gdLst>
                  <a:gd name="T0" fmla="*/ 2147483647 w 124"/>
                  <a:gd name="T1" fmla="*/ 0 h 20"/>
                  <a:gd name="T2" fmla="*/ 2147483647 w 124"/>
                  <a:gd name="T3" fmla="*/ 0 h 20"/>
                  <a:gd name="T4" fmla="*/ 2147483647 w 124"/>
                  <a:gd name="T5" fmla="*/ 0 h 20"/>
                  <a:gd name="T6" fmla="*/ 2147483647 w 124"/>
                  <a:gd name="T7" fmla="*/ 2147483647 h 20"/>
                  <a:gd name="T8" fmla="*/ 0 w 124"/>
                  <a:gd name="T9" fmla="*/ 2147483647 h 20"/>
                  <a:gd name="T10" fmla="*/ 0 w 124"/>
                  <a:gd name="T11" fmla="*/ 2147483647 h 20"/>
                  <a:gd name="T12" fmla="*/ 0 w 124"/>
                  <a:gd name="T13" fmla="*/ 2147483647 h 20"/>
                  <a:gd name="T14" fmla="*/ 0 w 124"/>
                  <a:gd name="T15" fmla="*/ 2147483647 h 20"/>
                  <a:gd name="T16" fmla="*/ 0 w 124"/>
                  <a:gd name="T17" fmla="*/ 2147483647 h 20"/>
                  <a:gd name="T18" fmla="*/ 0 w 124"/>
                  <a:gd name="T19" fmla="*/ 2147483647 h 20"/>
                  <a:gd name="T20" fmla="*/ 0 w 124"/>
                  <a:gd name="T21" fmla="*/ 2147483647 h 20"/>
                  <a:gd name="T22" fmla="*/ 2147483647 w 124"/>
                  <a:gd name="T23" fmla="*/ 2147483647 h 20"/>
                  <a:gd name="T24" fmla="*/ 2147483647 w 124"/>
                  <a:gd name="T25" fmla="*/ 2147483647 h 20"/>
                  <a:gd name="T26" fmla="*/ 2147483647 w 124"/>
                  <a:gd name="T27" fmla="*/ 2147483647 h 20"/>
                  <a:gd name="T28" fmla="*/ 2147483647 w 124"/>
                  <a:gd name="T29" fmla="*/ 2147483647 h 20"/>
                  <a:gd name="T30" fmla="*/ 2147483647 w 124"/>
                  <a:gd name="T31" fmla="*/ 2147483647 h 20"/>
                  <a:gd name="T32" fmla="*/ 2147483647 w 124"/>
                  <a:gd name="T33" fmla="*/ 2147483647 h 20"/>
                  <a:gd name="T34" fmla="*/ 2147483647 w 124"/>
                  <a:gd name="T35" fmla="*/ 2147483647 h 20"/>
                  <a:gd name="T36" fmla="*/ 2147483647 w 124"/>
                  <a:gd name="T37" fmla="*/ 2147483647 h 20"/>
                  <a:gd name="T38" fmla="*/ 2147483647 w 124"/>
                  <a:gd name="T39" fmla="*/ 2147483647 h 20"/>
                  <a:gd name="T40" fmla="*/ 2147483647 w 124"/>
                  <a:gd name="T41" fmla="*/ 2147483647 h 20"/>
                  <a:gd name="T42" fmla="*/ 2147483647 w 124"/>
                  <a:gd name="T43" fmla="*/ 2147483647 h 20"/>
                  <a:gd name="T44" fmla="*/ 2147483647 w 124"/>
                  <a:gd name="T45" fmla="*/ 2147483647 h 20"/>
                  <a:gd name="T46" fmla="*/ 2147483647 w 124"/>
                  <a:gd name="T47" fmla="*/ 2147483647 h 20"/>
                  <a:gd name="T48" fmla="*/ 2147483647 w 124"/>
                  <a:gd name="T49" fmla="*/ 2147483647 h 20"/>
                  <a:gd name="T50" fmla="*/ 2147483647 w 124"/>
                  <a:gd name="T51" fmla="*/ 2147483647 h 20"/>
                  <a:gd name="T52" fmla="*/ 2147483647 w 124"/>
                  <a:gd name="T53" fmla="*/ 0 h 20"/>
                  <a:gd name="T54" fmla="*/ 2147483647 w 124"/>
                  <a:gd name="T55" fmla="*/ 0 h 20"/>
                  <a:gd name="T56" fmla="*/ 2147483647 w 124"/>
                  <a:gd name="T57" fmla="*/ 0 h 20"/>
                  <a:gd name="T58" fmla="*/ 2147483647 w 12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4"/>
                  <a:gd name="T91" fmla="*/ 0 h 20"/>
                  <a:gd name="T92" fmla="*/ 124 w 12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4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109" y="20"/>
                    </a:lnTo>
                    <a:lnTo>
                      <a:pt x="118" y="20"/>
                    </a:lnTo>
                    <a:lnTo>
                      <a:pt x="118" y="17"/>
                    </a:lnTo>
                    <a:lnTo>
                      <a:pt x="120" y="17"/>
                    </a:lnTo>
                    <a:lnTo>
                      <a:pt x="124" y="14"/>
                    </a:lnTo>
                    <a:lnTo>
                      <a:pt x="124" y="12"/>
                    </a:lnTo>
                    <a:lnTo>
                      <a:pt x="124" y="8"/>
                    </a:lnTo>
                    <a:lnTo>
                      <a:pt x="124" y="6"/>
                    </a:lnTo>
                    <a:lnTo>
                      <a:pt x="124" y="2"/>
                    </a:lnTo>
                    <a:lnTo>
                      <a:pt x="120" y="2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4" name="Line 1186"/>
              <p:cNvSpPr>
                <a:spLocks noChangeShapeType="1"/>
              </p:cNvSpPr>
              <p:nvPr/>
            </p:nvSpPr>
            <p:spPr bwMode="auto">
              <a:xfrm>
                <a:off x="3865563" y="19097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5" name="Freeform 1187"/>
              <p:cNvSpPr>
                <a:spLocks/>
              </p:cNvSpPr>
              <p:nvPr/>
            </p:nvSpPr>
            <p:spPr bwMode="auto">
              <a:xfrm>
                <a:off x="3862388" y="1909763"/>
                <a:ext cx="53975" cy="6350"/>
              </a:xfrm>
              <a:custGeom>
                <a:avLst/>
                <a:gdLst>
                  <a:gd name="T0" fmla="*/ 2147483647 w 173"/>
                  <a:gd name="T1" fmla="*/ 0 h 20"/>
                  <a:gd name="T2" fmla="*/ 2147483647 w 173"/>
                  <a:gd name="T3" fmla="*/ 0 h 20"/>
                  <a:gd name="T4" fmla="*/ 2147483647 w 173"/>
                  <a:gd name="T5" fmla="*/ 0 h 20"/>
                  <a:gd name="T6" fmla="*/ 2147483647 w 173"/>
                  <a:gd name="T7" fmla="*/ 2147483647 h 20"/>
                  <a:gd name="T8" fmla="*/ 2147483647 w 173"/>
                  <a:gd name="T9" fmla="*/ 2147483647 h 20"/>
                  <a:gd name="T10" fmla="*/ 2147483647 w 173"/>
                  <a:gd name="T11" fmla="*/ 2147483647 h 20"/>
                  <a:gd name="T12" fmla="*/ 0 w 173"/>
                  <a:gd name="T13" fmla="*/ 2147483647 h 20"/>
                  <a:gd name="T14" fmla="*/ 0 w 173"/>
                  <a:gd name="T15" fmla="*/ 2147483647 h 20"/>
                  <a:gd name="T16" fmla="*/ 0 w 173"/>
                  <a:gd name="T17" fmla="*/ 2147483647 h 20"/>
                  <a:gd name="T18" fmla="*/ 2147483647 w 173"/>
                  <a:gd name="T19" fmla="*/ 2147483647 h 20"/>
                  <a:gd name="T20" fmla="*/ 2147483647 w 173"/>
                  <a:gd name="T21" fmla="*/ 2147483647 h 20"/>
                  <a:gd name="T22" fmla="*/ 2147483647 w 173"/>
                  <a:gd name="T23" fmla="*/ 2147483647 h 20"/>
                  <a:gd name="T24" fmla="*/ 2147483647 w 173"/>
                  <a:gd name="T25" fmla="*/ 2147483647 h 20"/>
                  <a:gd name="T26" fmla="*/ 2147483647 w 173"/>
                  <a:gd name="T27" fmla="*/ 2147483647 h 20"/>
                  <a:gd name="T28" fmla="*/ 2147483647 w 173"/>
                  <a:gd name="T29" fmla="*/ 2147483647 h 20"/>
                  <a:gd name="T30" fmla="*/ 2147483647 w 173"/>
                  <a:gd name="T31" fmla="*/ 2147483647 h 20"/>
                  <a:gd name="T32" fmla="*/ 2147483647 w 173"/>
                  <a:gd name="T33" fmla="*/ 2147483647 h 20"/>
                  <a:gd name="T34" fmla="*/ 2147483647 w 173"/>
                  <a:gd name="T35" fmla="*/ 2147483647 h 20"/>
                  <a:gd name="T36" fmla="*/ 2147483647 w 173"/>
                  <a:gd name="T37" fmla="*/ 2147483647 h 20"/>
                  <a:gd name="T38" fmla="*/ 2147483647 w 173"/>
                  <a:gd name="T39" fmla="*/ 2147483647 h 20"/>
                  <a:gd name="T40" fmla="*/ 2147483647 w 173"/>
                  <a:gd name="T41" fmla="*/ 2147483647 h 20"/>
                  <a:gd name="T42" fmla="*/ 2147483647 w 173"/>
                  <a:gd name="T43" fmla="*/ 2147483647 h 20"/>
                  <a:gd name="T44" fmla="*/ 2147483647 w 173"/>
                  <a:gd name="T45" fmla="*/ 2147483647 h 20"/>
                  <a:gd name="T46" fmla="*/ 2147483647 w 173"/>
                  <a:gd name="T47" fmla="*/ 2147483647 h 20"/>
                  <a:gd name="T48" fmla="*/ 2147483647 w 173"/>
                  <a:gd name="T49" fmla="*/ 2147483647 h 20"/>
                  <a:gd name="T50" fmla="*/ 2147483647 w 173"/>
                  <a:gd name="T51" fmla="*/ 2147483647 h 20"/>
                  <a:gd name="T52" fmla="*/ 2147483647 w 173"/>
                  <a:gd name="T53" fmla="*/ 0 h 20"/>
                  <a:gd name="T54" fmla="*/ 2147483647 w 173"/>
                  <a:gd name="T55" fmla="*/ 0 h 20"/>
                  <a:gd name="T56" fmla="*/ 2147483647 w 173"/>
                  <a:gd name="T57" fmla="*/ 0 h 20"/>
                  <a:gd name="T58" fmla="*/ 2147483647 w 17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3"/>
                  <a:gd name="T91" fmla="*/ 0 h 20"/>
                  <a:gd name="T92" fmla="*/ 173 w 17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3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6" y="17"/>
                    </a:lnTo>
                    <a:lnTo>
                      <a:pt x="9" y="20"/>
                    </a:lnTo>
                    <a:lnTo>
                      <a:pt x="159" y="20"/>
                    </a:lnTo>
                    <a:lnTo>
                      <a:pt x="165" y="20"/>
                    </a:lnTo>
                    <a:lnTo>
                      <a:pt x="167" y="17"/>
                    </a:lnTo>
                    <a:lnTo>
                      <a:pt x="170" y="17"/>
                    </a:lnTo>
                    <a:lnTo>
                      <a:pt x="170" y="14"/>
                    </a:lnTo>
                    <a:lnTo>
                      <a:pt x="173" y="14"/>
                    </a:lnTo>
                    <a:lnTo>
                      <a:pt x="173" y="12"/>
                    </a:lnTo>
                    <a:lnTo>
                      <a:pt x="173" y="8"/>
                    </a:lnTo>
                    <a:lnTo>
                      <a:pt x="173" y="6"/>
                    </a:lnTo>
                    <a:lnTo>
                      <a:pt x="170" y="2"/>
                    </a:lnTo>
                    <a:lnTo>
                      <a:pt x="167" y="0"/>
                    </a:lnTo>
                    <a:lnTo>
                      <a:pt x="165" y="0"/>
                    </a:lnTo>
                    <a:lnTo>
                      <a:pt x="16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6" name="Line 1188"/>
              <p:cNvSpPr>
                <a:spLocks noChangeShapeType="1"/>
              </p:cNvSpPr>
              <p:nvPr/>
            </p:nvSpPr>
            <p:spPr bwMode="auto">
              <a:xfrm>
                <a:off x="3916363" y="19113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7" name="Freeform 1189"/>
              <p:cNvSpPr>
                <a:spLocks/>
              </p:cNvSpPr>
              <p:nvPr/>
            </p:nvSpPr>
            <p:spPr bwMode="auto">
              <a:xfrm>
                <a:off x="3910013" y="1909763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0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0 h 46"/>
                  <a:gd name="T20" fmla="*/ 2147483647 w 20"/>
                  <a:gd name="T21" fmla="*/ 2147483647 h 46"/>
                  <a:gd name="T22" fmla="*/ 2147483647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8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20" y="41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8" name="Line 1190"/>
              <p:cNvSpPr>
                <a:spLocks noChangeShapeType="1"/>
              </p:cNvSpPr>
              <p:nvPr/>
            </p:nvSpPr>
            <p:spPr bwMode="auto">
              <a:xfrm>
                <a:off x="3913188" y="19177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9" name="Freeform 1191"/>
              <p:cNvSpPr>
                <a:spLocks/>
              </p:cNvSpPr>
              <p:nvPr/>
            </p:nvSpPr>
            <p:spPr bwMode="auto">
              <a:xfrm>
                <a:off x="3910013" y="1917700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0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0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29" y="17"/>
                    </a:lnTo>
                    <a:lnTo>
                      <a:pt x="31" y="15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0" name="Line 1192"/>
              <p:cNvSpPr>
                <a:spLocks noChangeShapeType="1"/>
              </p:cNvSpPr>
              <p:nvPr/>
            </p:nvSpPr>
            <p:spPr bwMode="auto">
              <a:xfrm>
                <a:off x="3917950" y="19177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1" name="Freeform 1193"/>
              <p:cNvSpPr>
                <a:spLocks/>
              </p:cNvSpPr>
              <p:nvPr/>
            </p:nvSpPr>
            <p:spPr bwMode="auto">
              <a:xfrm>
                <a:off x="3914775" y="1917700"/>
                <a:ext cx="41275" cy="6350"/>
              </a:xfrm>
              <a:custGeom>
                <a:avLst/>
                <a:gdLst>
                  <a:gd name="T0" fmla="*/ 2147483647 w 130"/>
                  <a:gd name="T1" fmla="*/ 0 h 20"/>
                  <a:gd name="T2" fmla="*/ 2147483647 w 130"/>
                  <a:gd name="T3" fmla="*/ 0 h 20"/>
                  <a:gd name="T4" fmla="*/ 2147483647 w 130"/>
                  <a:gd name="T5" fmla="*/ 0 h 20"/>
                  <a:gd name="T6" fmla="*/ 2147483647 w 130"/>
                  <a:gd name="T7" fmla="*/ 0 h 20"/>
                  <a:gd name="T8" fmla="*/ 2147483647 w 130"/>
                  <a:gd name="T9" fmla="*/ 2147483647 h 20"/>
                  <a:gd name="T10" fmla="*/ 2147483647 w 130"/>
                  <a:gd name="T11" fmla="*/ 2147483647 h 20"/>
                  <a:gd name="T12" fmla="*/ 2147483647 w 130"/>
                  <a:gd name="T13" fmla="*/ 2147483647 h 20"/>
                  <a:gd name="T14" fmla="*/ 0 w 130"/>
                  <a:gd name="T15" fmla="*/ 2147483647 h 20"/>
                  <a:gd name="T16" fmla="*/ 2147483647 w 130"/>
                  <a:gd name="T17" fmla="*/ 2147483647 h 20"/>
                  <a:gd name="T18" fmla="*/ 2147483647 w 130"/>
                  <a:gd name="T19" fmla="*/ 2147483647 h 20"/>
                  <a:gd name="T20" fmla="*/ 2147483647 w 130"/>
                  <a:gd name="T21" fmla="*/ 2147483647 h 20"/>
                  <a:gd name="T22" fmla="*/ 2147483647 w 130"/>
                  <a:gd name="T23" fmla="*/ 2147483647 h 20"/>
                  <a:gd name="T24" fmla="*/ 2147483647 w 130"/>
                  <a:gd name="T25" fmla="*/ 2147483647 h 20"/>
                  <a:gd name="T26" fmla="*/ 2147483647 w 130"/>
                  <a:gd name="T27" fmla="*/ 2147483647 h 20"/>
                  <a:gd name="T28" fmla="*/ 2147483647 w 130"/>
                  <a:gd name="T29" fmla="*/ 2147483647 h 20"/>
                  <a:gd name="T30" fmla="*/ 2147483647 w 130"/>
                  <a:gd name="T31" fmla="*/ 2147483647 h 20"/>
                  <a:gd name="T32" fmla="*/ 2147483647 w 130"/>
                  <a:gd name="T33" fmla="*/ 2147483647 h 20"/>
                  <a:gd name="T34" fmla="*/ 2147483647 w 130"/>
                  <a:gd name="T35" fmla="*/ 2147483647 h 20"/>
                  <a:gd name="T36" fmla="*/ 2147483647 w 130"/>
                  <a:gd name="T37" fmla="*/ 2147483647 h 20"/>
                  <a:gd name="T38" fmla="*/ 2147483647 w 130"/>
                  <a:gd name="T39" fmla="*/ 2147483647 h 20"/>
                  <a:gd name="T40" fmla="*/ 2147483647 w 130"/>
                  <a:gd name="T41" fmla="*/ 2147483647 h 20"/>
                  <a:gd name="T42" fmla="*/ 2147483647 w 130"/>
                  <a:gd name="T43" fmla="*/ 2147483647 h 20"/>
                  <a:gd name="T44" fmla="*/ 2147483647 w 130"/>
                  <a:gd name="T45" fmla="*/ 2147483647 h 20"/>
                  <a:gd name="T46" fmla="*/ 2147483647 w 130"/>
                  <a:gd name="T47" fmla="*/ 2147483647 h 20"/>
                  <a:gd name="T48" fmla="*/ 2147483647 w 130"/>
                  <a:gd name="T49" fmla="*/ 2147483647 h 20"/>
                  <a:gd name="T50" fmla="*/ 2147483647 w 130"/>
                  <a:gd name="T51" fmla="*/ 0 h 20"/>
                  <a:gd name="T52" fmla="*/ 2147483647 w 130"/>
                  <a:gd name="T53" fmla="*/ 0 h 20"/>
                  <a:gd name="T54" fmla="*/ 2147483647 w 130"/>
                  <a:gd name="T55" fmla="*/ 0 h 20"/>
                  <a:gd name="T56" fmla="*/ 2147483647 w 130"/>
                  <a:gd name="T57" fmla="*/ 0 h 20"/>
                  <a:gd name="T58" fmla="*/ 2147483647 w 13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0"/>
                  <a:gd name="T91" fmla="*/ 0 h 20"/>
                  <a:gd name="T92" fmla="*/ 130 w 13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0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8" y="20"/>
                    </a:lnTo>
                    <a:lnTo>
                      <a:pt x="114" y="20"/>
                    </a:lnTo>
                    <a:lnTo>
                      <a:pt x="120" y="20"/>
                    </a:lnTo>
                    <a:lnTo>
                      <a:pt x="124" y="17"/>
                    </a:lnTo>
                    <a:lnTo>
                      <a:pt x="126" y="17"/>
                    </a:lnTo>
                    <a:lnTo>
                      <a:pt x="126" y="15"/>
                    </a:lnTo>
                    <a:lnTo>
                      <a:pt x="130" y="15"/>
                    </a:lnTo>
                    <a:lnTo>
                      <a:pt x="130" y="11"/>
                    </a:lnTo>
                    <a:lnTo>
                      <a:pt x="130" y="9"/>
                    </a:lnTo>
                    <a:lnTo>
                      <a:pt x="130" y="5"/>
                    </a:lnTo>
                    <a:lnTo>
                      <a:pt x="126" y="3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2" name="Line 1194"/>
              <p:cNvSpPr>
                <a:spLocks noChangeShapeType="1"/>
              </p:cNvSpPr>
              <p:nvPr/>
            </p:nvSpPr>
            <p:spPr bwMode="auto">
              <a:xfrm>
                <a:off x="3951288" y="19177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3" name="Freeform 1195"/>
              <p:cNvSpPr>
                <a:spLocks/>
              </p:cNvSpPr>
              <p:nvPr/>
            </p:nvSpPr>
            <p:spPr bwMode="auto">
              <a:xfrm>
                <a:off x="3948113" y="1917700"/>
                <a:ext cx="65088" cy="6350"/>
              </a:xfrm>
              <a:custGeom>
                <a:avLst/>
                <a:gdLst>
                  <a:gd name="T0" fmla="*/ 2147483647 w 204"/>
                  <a:gd name="T1" fmla="*/ 0 h 20"/>
                  <a:gd name="T2" fmla="*/ 2147483647 w 204"/>
                  <a:gd name="T3" fmla="*/ 0 h 20"/>
                  <a:gd name="T4" fmla="*/ 2147483647 w 204"/>
                  <a:gd name="T5" fmla="*/ 0 h 20"/>
                  <a:gd name="T6" fmla="*/ 2147483647 w 204"/>
                  <a:gd name="T7" fmla="*/ 0 h 20"/>
                  <a:gd name="T8" fmla="*/ 2147483647 w 204"/>
                  <a:gd name="T9" fmla="*/ 2147483647 h 20"/>
                  <a:gd name="T10" fmla="*/ 0 w 204"/>
                  <a:gd name="T11" fmla="*/ 2147483647 h 20"/>
                  <a:gd name="T12" fmla="*/ 0 w 204"/>
                  <a:gd name="T13" fmla="*/ 2147483647 h 20"/>
                  <a:gd name="T14" fmla="*/ 0 w 204"/>
                  <a:gd name="T15" fmla="*/ 2147483647 h 20"/>
                  <a:gd name="T16" fmla="*/ 0 w 204"/>
                  <a:gd name="T17" fmla="*/ 2147483647 h 20"/>
                  <a:gd name="T18" fmla="*/ 0 w 204"/>
                  <a:gd name="T19" fmla="*/ 2147483647 h 20"/>
                  <a:gd name="T20" fmla="*/ 2147483647 w 204"/>
                  <a:gd name="T21" fmla="*/ 2147483647 h 20"/>
                  <a:gd name="T22" fmla="*/ 2147483647 w 204"/>
                  <a:gd name="T23" fmla="*/ 2147483647 h 20"/>
                  <a:gd name="T24" fmla="*/ 2147483647 w 204"/>
                  <a:gd name="T25" fmla="*/ 2147483647 h 20"/>
                  <a:gd name="T26" fmla="*/ 2147483647 w 204"/>
                  <a:gd name="T27" fmla="*/ 2147483647 h 20"/>
                  <a:gd name="T28" fmla="*/ 2147483647 w 204"/>
                  <a:gd name="T29" fmla="*/ 2147483647 h 20"/>
                  <a:gd name="T30" fmla="*/ 2147483647 w 204"/>
                  <a:gd name="T31" fmla="*/ 2147483647 h 20"/>
                  <a:gd name="T32" fmla="*/ 2147483647 w 204"/>
                  <a:gd name="T33" fmla="*/ 2147483647 h 20"/>
                  <a:gd name="T34" fmla="*/ 2147483647 w 204"/>
                  <a:gd name="T35" fmla="*/ 2147483647 h 20"/>
                  <a:gd name="T36" fmla="*/ 2147483647 w 204"/>
                  <a:gd name="T37" fmla="*/ 2147483647 h 20"/>
                  <a:gd name="T38" fmla="*/ 2147483647 w 204"/>
                  <a:gd name="T39" fmla="*/ 2147483647 h 20"/>
                  <a:gd name="T40" fmla="*/ 2147483647 w 204"/>
                  <a:gd name="T41" fmla="*/ 2147483647 h 20"/>
                  <a:gd name="T42" fmla="*/ 2147483647 w 204"/>
                  <a:gd name="T43" fmla="*/ 2147483647 h 20"/>
                  <a:gd name="T44" fmla="*/ 2147483647 w 204"/>
                  <a:gd name="T45" fmla="*/ 2147483647 h 20"/>
                  <a:gd name="T46" fmla="*/ 2147483647 w 204"/>
                  <a:gd name="T47" fmla="*/ 2147483647 h 20"/>
                  <a:gd name="T48" fmla="*/ 2147483647 w 204"/>
                  <a:gd name="T49" fmla="*/ 2147483647 h 20"/>
                  <a:gd name="T50" fmla="*/ 2147483647 w 204"/>
                  <a:gd name="T51" fmla="*/ 0 h 20"/>
                  <a:gd name="T52" fmla="*/ 2147483647 w 204"/>
                  <a:gd name="T53" fmla="*/ 0 h 20"/>
                  <a:gd name="T54" fmla="*/ 2147483647 w 204"/>
                  <a:gd name="T55" fmla="*/ 0 h 20"/>
                  <a:gd name="T56" fmla="*/ 2147483647 w 204"/>
                  <a:gd name="T57" fmla="*/ 0 h 20"/>
                  <a:gd name="T58" fmla="*/ 2147483647 w 20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4"/>
                  <a:gd name="T91" fmla="*/ 0 h 20"/>
                  <a:gd name="T92" fmla="*/ 204 w 20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4" h="20">
                    <a:moveTo>
                      <a:pt x="9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9" y="20"/>
                    </a:lnTo>
                    <a:lnTo>
                      <a:pt x="190" y="20"/>
                    </a:lnTo>
                    <a:lnTo>
                      <a:pt x="196" y="20"/>
                    </a:lnTo>
                    <a:lnTo>
                      <a:pt x="198" y="17"/>
                    </a:lnTo>
                    <a:lnTo>
                      <a:pt x="202" y="15"/>
                    </a:lnTo>
                    <a:lnTo>
                      <a:pt x="204" y="11"/>
                    </a:lnTo>
                    <a:lnTo>
                      <a:pt x="204" y="9"/>
                    </a:lnTo>
                    <a:lnTo>
                      <a:pt x="204" y="5"/>
                    </a:lnTo>
                    <a:lnTo>
                      <a:pt x="202" y="5"/>
                    </a:lnTo>
                    <a:lnTo>
                      <a:pt x="202" y="3"/>
                    </a:lnTo>
                    <a:lnTo>
                      <a:pt x="198" y="0"/>
                    </a:lnTo>
                    <a:lnTo>
                      <a:pt x="196" y="0"/>
                    </a:lnTo>
                    <a:lnTo>
                      <a:pt x="19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4" name="Line 1196"/>
              <p:cNvSpPr>
                <a:spLocks noChangeShapeType="1"/>
              </p:cNvSpPr>
              <p:nvPr/>
            </p:nvSpPr>
            <p:spPr bwMode="auto">
              <a:xfrm>
                <a:off x="4010025" y="191770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5" name="Freeform 1197"/>
              <p:cNvSpPr>
                <a:spLocks/>
              </p:cNvSpPr>
              <p:nvPr/>
            </p:nvSpPr>
            <p:spPr bwMode="auto">
              <a:xfrm>
                <a:off x="4006850" y="1917700"/>
                <a:ext cx="46038" cy="6350"/>
              </a:xfrm>
              <a:custGeom>
                <a:avLst/>
                <a:gdLst>
                  <a:gd name="T0" fmla="*/ 2147483647 w 144"/>
                  <a:gd name="T1" fmla="*/ 0 h 20"/>
                  <a:gd name="T2" fmla="*/ 2147483647 w 144"/>
                  <a:gd name="T3" fmla="*/ 0 h 20"/>
                  <a:gd name="T4" fmla="*/ 2147483647 w 144"/>
                  <a:gd name="T5" fmla="*/ 0 h 20"/>
                  <a:gd name="T6" fmla="*/ 2147483647 w 144"/>
                  <a:gd name="T7" fmla="*/ 0 h 20"/>
                  <a:gd name="T8" fmla="*/ 0 w 144"/>
                  <a:gd name="T9" fmla="*/ 2147483647 h 20"/>
                  <a:gd name="T10" fmla="*/ 0 w 144"/>
                  <a:gd name="T11" fmla="*/ 2147483647 h 20"/>
                  <a:gd name="T12" fmla="*/ 0 w 144"/>
                  <a:gd name="T13" fmla="*/ 2147483647 h 20"/>
                  <a:gd name="T14" fmla="*/ 0 w 144"/>
                  <a:gd name="T15" fmla="*/ 2147483647 h 20"/>
                  <a:gd name="T16" fmla="*/ 0 w 144"/>
                  <a:gd name="T17" fmla="*/ 2147483647 h 20"/>
                  <a:gd name="T18" fmla="*/ 0 w 144"/>
                  <a:gd name="T19" fmla="*/ 2147483647 h 20"/>
                  <a:gd name="T20" fmla="*/ 0 w 144"/>
                  <a:gd name="T21" fmla="*/ 2147483647 h 20"/>
                  <a:gd name="T22" fmla="*/ 2147483647 w 144"/>
                  <a:gd name="T23" fmla="*/ 2147483647 h 20"/>
                  <a:gd name="T24" fmla="*/ 2147483647 w 144"/>
                  <a:gd name="T25" fmla="*/ 2147483647 h 20"/>
                  <a:gd name="T26" fmla="*/ 2147483647 w 144"/>
                  <a:gd name="T27" fmla="*/ 2147483647 h 20"/>
                  <a:gd name="T28" fmla="*/ 2147483647 w 144"/>
                  <a:gd name="T29" fmla="*/ 2147483647 h 20"/>
                  <a:gd name="T30" fmla="*/ 2147483647 w 144"/>
                  <a:gd name="T31" fmla="*/ 2147483647 h 20"/>
                  <a:gd name="T32" fmla="*/ 2147483647 w 144"/>
                  <a:gd name="T33" fmla="*/ 2147483647 h 20"/>
                  <a:gd name="T34" fmla="*/ 2147483647 w 144"/>
                  <a:gd name="T35" fmla="*/ 2147483647 h 20"/>
                  <a:gd name="T36" fmla="*/ 2147483647 w 144"/>
                  <a:gd name="T37" fmla="*/ 2147483647 h 20"/>
                  <a:gd name="T38" fmla="*/ 2147483647 w 144"/>
                  <a:gd name="T39" fmla="*/ 2147483647 h 20"/>
                  <a:gd name="T40" fmla="*/ 2147483647 w 144"/>
                  <a:gd name="T41" fmla="*/ 2147483647 h 20"/>
                  <a:gd name="T42" fmla="*/ 2147483647 w 144"/>
                  <a:gd name="T43" fmla="*/ 2147483647 h 20"/>
                  <a:gd name="T44" fmla="*/ 2147483647 w 144"/>
                  <a:gd name="T45" fmla="*/ 2147483647 h 20"/>
                  <a:gd name="T46" fmla="*/ 2147483647 w 144"/>
                  <a:gd name="T47" fmla="*/ 2147483647 h 20"/>
                  <a:gd name="T48" fmla="*/ 2147483647 w 144"/>
                  <a:gd name="T49" fmla="*/ 2147483647 h 20"/>
                  <a:gd name="T50" fmla="*/ 2147483647 w 144"/>
                  <a:gd name="T51" fmla="*/ 0 h 20"/>
                  <a:gd name="T52" fmla="*/ 2147483647 w 144"/>
                  <a:gd name="T53" fmla="*/ 0 h 20"/>
                  <a:gd name="T54" fmla="*/ 2147483647 w 144"/>
                  <a:gd name="T55" fmla="*/ 0 h 20"/>
                  <a:gd name="T56" fmla="*/ 2147483647 w 144"/>
                  <a:gd name="T57" fmla="*/ 0 h 20"/>
                  <a:gd name="T58" fmla="*/ 2147483647 w 14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4"/>
                  <a:gd name="T91" fmla="*/ 0 h 20"/>
                  <a:gd name="T92" fmla="*/ 144 w 14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4" h="20">
                    <a:moveTo>
                      <a:pt x="8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130" y="20"/>
                    </a:lnTo>
                    <a:lnTo>
                      <a:pt x="136" y="20"/>
                    </a:lnTo>
                    <a:lnTo>
                      <a:pt x="138" y="17"/>
                    </a:lnTo>
                    <a:lnTo>
                      <a:pt x="142" y="15"/>
                    </a:lnTo>
                    <a:lnTo>
                      <a:pt x="144" y="11"/>
                    </a:lnTo>
                    <a:lnTo>
                      <a:pt x="144" y="9"/>
                    </a:lnTo>
                    <a:lnTo>
                      <a:pt x="144" y="5"/>
                    </a:lnTo>
                    <a:lnTo>
                      <a:pt x="142" y="5"/>
                    </a:lnTo>
                    <a:lnTo>
                      <a:pt x="142" y="3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6" name="Line 1198"/>
              <p:cNvSpPr>
                <a:spLocks noChangeShapeType="1"/>
              </p:cNvSpPr>
              <p:nvPr/>
            </p:nvSpPr>
            <p:spPr bwMode="auto">
              <a:xfrm>
                <a:off x="4052888" y="19208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7" name="Freeform 1199"/>
              <p:cNvSpPr>
                <a:spLocks/>
              </p:cNvSpPr>
              <p:nvPr/>
            </p:nvSpPr>
            <p:spPr bwMode="auto">
              <a:xfrm>
                <a:off x="4046538" y="1917700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0 h 46"/>
                  <a:gd name="T10" fmla="*/ 2147483647 w 20"/>
                  <a:gd name="T11" fmla="*/ 0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0 h 46"/>
                  <a:gd name="T20" fmla="*/ 2147483647 w 20"/>
                  <a:gd name="T21" fmla="*/ 0 h 46"/>
                  <a:gd name="T22" fmla="*/ 2147483647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9"/>
                    </a:moveTo>
                    <a:lnTo>
                      <a:pt x="20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3" y="44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0" y="34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8" name="Line 1200"/>
              <p:cNvSpPr>
                <a:spLocks noChangeShapeType="1"/>
              </p:cNvSpPr>
              <p:nvPr/>
            </p:nvSpPr>
            <p:spPr bwMode="auto">
              <a:xfrm>
                <a:off x="4049713" y="1925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9" name="Freeform 1201"/>
              <p:cNvSpPr>
                <a:spLocks/>
              </p:cNvSpPr>
              <p:nvPr/>
            </p:nvSpPr>
            <p:spPr bwMode="auto">
              <a:xfrm>
                <a:off x="4046538" y="1925638"/>
                <a:ext cx="60325" cy="6350"/>
              </a:xfrm>
              <a:custGeom>
                <a:avLst/>
                <a:gdLst>
                  <a:gd name="T0" fmla="*/ 2147483647 w 191"/>
                  <a:gd name="T1" fmla="*/ 0 h 18"/>
                  <a:gd name="T2" fmla="*/ 2147483647 w 191"/>
                  <a:gd name="T3" fmla="*/ 0 h 18"/>
                  <a:gd name="T4" fmla="*/ 2147483647 w 191"/>
                  <a:gd name="T5" fmla="*/ 0 h 18"/>
                  <a:gd name="T6" fmla="*/ 2147483647 w 191"/>
                  <a:gd name="T7" fmla="*/ 0 h 18"/>
                  <a:gd name="T8" fmla="*/ 2147483647 w 191"/>
                  <a:gd name="T9" fmla="*/ 2147483647 h 18"/>
                  <a:gd name="T10" fmla="*/ 0 w 191"/>
                  <a:gd name="T11" fmla="*/ 2147483647 h 18"/>
                  <a:gd name="T12" fmla="*/ 0 w 191"/>
                  <a:gd name="T13" fmla="*/ 2147483647 h 18"/>
                  <a:gd name="T14" fmla="*/ 0 w 191"/>
                  <a:gd name="T15" fmla="*/ 2147483647 h 18"/>
                  <a:gd name="T16" fmla="*/ 0 w 191"/>
                  <a:gd name="T17" fmla="*/ 2147483647 h 18"/>
                  <a:gd name="T18" fmla="*/ 0 w 191"/>
                  <a:gd name="T19" fmla="*/ 2147483647 h 18"/>
                  <a:gd name="T20" fmla="*/ 2147483647 w 191"/>
                  <a:gd name="T21" fmla="*/ 2147483647 h 18"/>
                  <a:gd name="T22" fmla="*/ 2147483647 w 191"/>
                  <a:gd name="T23" fmla="*/ 2147483647 h 18"/>
                  <a:gd name="T24" fmla="*/ 2147483647 w 191"/>
                  <a:gd name="T25" fmla="*/ 2147483647 h 18"/>
                  <a:gd name="T26" fmla="*/ 2147483647 w 191"/>
                  <a:gd name="T27" fmla="*/ 2147483647 h 18"/>
                  <a:gd name="T28" fmla="*/ 2147483647 w 191"/>
                  <a:gd name="T29" fmla="*/ 2147483647 h 18"/>
                  <a:gd name="T30" fmla="*/ 2147483647 w 191"/>
                  <a:gd name="T31" fmla="*/ 2147483647 h 18"/>
                  <a:gd name="T32" fmla="*/ 2147483647 w 191"/>
                  <a:gd name="T33" fmla="*/ 2147483647 h 18"/>
                  <a:gd name="T34" fmla="*/ 2147483647 w 191"/>
                  <a:gd name="T35" fmla="*/ 2147483647 h 18"/>
                  <a:gd name="T36" fmla="*/ 2147483647 w 191"/>
                  <a:gd name="T37" fmla="*/ 2147483647 h 18"/>
                  <a:gd name="T38" fmla="*/ 2147483647 w 191"/>
                  <a:gd name="T39" fmla="*/ 2147483647 h 18"/>
                  <a:gd name="T40" fmla="*/ 2147483647 w 191"/>
                  <a:gd name="T41" fmla="*/ 2147483647 h 18"/>
                  <a:gd name="T42" fmla="*/ 2147483647 w 191"/>
                  <a:gd name="T43" fmla="*/ 2147483647 h 18"/>
                  <a:gd name="T44" fmla="*/ 2147483647 w 191"/>
                  <a:gd name="T45" fmla="*/ 2147483647 h 18"/>
                  <a:gd name="T46" fmla="*/ 2147483647 w 191"/>
                  <a:gd name="T47" fmla="*/ 2147483647 h 18"/>
                  <a:gd name="T48" fmla="*/ 2147483647 w 191"/>
                  <a:gd name="T49" fmla="*/ 2147483647 h 18"/>
                  <a:gd name="T50" fmla="*/ 2147483647 w 191"/>
                  <a:gd name="T51" fmla="*/ 0 h 18"/>
                  <a:gd name="T52" fmla="*/ 2147483647 w 191"/>
                  <a:gd name="T53" fmla="*/ 0 h 18"/>
                  <a:gd name="T54" fmla="*/ 2147483647 w 191"/>
                  <a:gd name="T55" fmla="*/ 0 h 18"/>
                  <a:gd name="T56" fmla="*/ 2147483647 w 191"/>
                  <a:gd name="T57" fmla="*/ 0 h 18"/>
                  <a:gd name="T58" fmla="*/ 2147483647 w 191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1"/>
                  <a:gd name="T91" fmla="*/ 0 h 18"/>
                  <a:gd name="T92" fmla="*/ 191 w 191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1" h="18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176" y="18"/>
                    </a:lnTo>
                    <a:lnTo>
                      <a:pt x="181" y="18"/>
                    </a:lnTo>
                    <a:lnTo>
                      <a:pt x="185" y="18"/>
                    </a:lnTo>
                    <a:lnTo>
                      <a:pt x="187" y="18"/>
                    </a:lnTo>
                    <a:lnTo>
                      <a:pt x="187" y="14"/>
                    </a:lnTo>
                    <a:lnTo>
                      <a:pt x="191" y="14"/>
                    </a:lnTo>
                    <a:lnTo>
                      <a:pt x="191" y="12"/>
                    </a:lnTo>
                    <a:lnTo>
                      <a:pt x="191" y="8"/>
                    </a:lnTo>
                    <a:lnTo>
                      <a:pt x="191" y="6"/>
                    </a:lnTo>
                    <a:lnTo>
                      <a:pt x="191" y="3"/>
                    </a:lnTo>
                    <a:lnTo>
                      <a:pt x="187" y="3"/>
                    </a:lnTo>
                    <a:lnTo>
                      <a:pt x="187" y="0"/>
                    </a:lnTo>
                    <a:lnTo>
                      <a:pt x="185" y="0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0" name="Line 1202"/>
              <p:cNvSpPr>
                <a:spLocks noChangeShapeType="1"/>
              </p:cNvSpPr>
              <p:nvPr/>
            </p:nvSpPr>
            <p:spPr bwMode="auto">
              <a:xfrm>
                <a:off x="4106863" y="19288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1" name="Freeform 1203"/>
              <p:cNvSpPr>
                <a:spLocks/>
              </p:cNvSpPr>
              <p:nvPr/>
            </p:nvSpPr>
            <p:spPr bwMode="auto">
              <a:xfrm>
                <a:off x="4100513" y="1925638"/>
                <a:ext cx="6350" cy="14288"/>
              </a:xfrm>
              <a:custGeom>
                <a:avLst/>
                <a:gdLst>
                  <a:gd name="T0" fmla="*/ 2147483647 w 21"/>
                  <a:gd name="T1" fmla="*/ 2147483647 h 43"/>
                  <a:gd name="T2" fmla="*/ 2147483647 w 21"/>
                  <a:gd name="T3" fmla="*/ 2147483647 h 43"/>
                  <a:gd name="T4" fmla="*/ 2147483647 w 21"/>
                  <a:gd name="T5" fmla="*/ 2147483647 h 43"/>
                  <a:gd name="T6" fmla="*/ 2147483647 w 21"/>
                  <a:gd name="T7" fmla="*/ 2147483647 h 43"/>
                  <a:gd name="T8" fmla="*/ 2147483647 w 21"/>
                  <a:gd name="T9" fmla="*/ 0 h 43"/>
                  <a:gd name="T10" fmla="*/ 2147483647 w 21"/>
                  <a:gd name="T11" fmla="*/ 0 h 43"/>
                  <a:gd name="T12" fmla="*/ 2147483647 w 21"/>
                  <a:gd name="T13" fmla="*/ 0 h 43"/>
                  <a:gd name="T14" fmla="*/ 2147483647 w 21"/>
                  <a:gd name="T15" fmla="*/ 0 h 43"/>
                  <a:gd name="T16" fmla="*/ 2147483647 w 21"/>
                  <a:gd name="T17" fmla="*/ 0 h 43"/>
                  <a:gd name="T18" fmla="*/ 2147483647 w 21"/>
                  <a:gd name="T19" fmla="*/ 0 h 43"/>
                  <a:gd name="T20" fmla="*/ 2147483647 w 21"/>
                  <a:gd name="T21" fmla="*/ 0 h 43"/>
                  <a:gd name="T22" fmla="*/ 2147483647 w 21"/>
                  <a:gd name="T23" fmla="*/ 2147483647 h 43"/>
                  <a:gd name="T24" fmla="*/ 0 w 21"/>
                  <a:gd name="T25" fmla="*/ 2147483647 h 43"/>
                  <a:gd name="T26" fmla="*/ 0 w 21"/>
                  <a:gd name="T27" fmla="*/ 2147483647 h 43"/>
                  <a:gd name="T28" fmla="*/ 0 w 21"/>
                  <a:gd name="T29" fmla="*/ 2147483647 h 43"/>
                  <a:gd name="T30" fmla="*/ 0 w 21"/>
                  <a:gd name="T31" fmla="*/ 2147483647 h 43"/>
                  <a:gd name="T32" fmla="*/ 0 w 21"/>
                  <a:gd name="T33" fmla="*/ 2147483647 h 43"/>
                  <a:gd name="T34" fmla="*/ 2147483647 w 21"/>
                  <a:gd name="T35" fmla="*/ 2147483647 h 43"/>
                  <a:gd name="T36" fmla="*/ 2147483647 w 21"/>
                  <a:gd name="T37" fmla="*/ 2147483647 h 43"/>
                  <a:gd name="T38" fmla="*/ 2147483647 w 21"/>
                  <a:gd name="T39" fmla="*/ 2147483647 h 43"/>
                  <a:gd name="T40" fmla="*/ 2147483647 w 21"/>
                  <a:gd name="T41" fmla="*/ 2147483647 h 43"/>
                  <a:gd name="T42" fmla="*/ 2147483647 w 21"/>
                  <a:gd name="T43" fmla="*/ 2147483647 h 43"/>
                  <a:gd name="T44" fmla="*/ 2147483647 w 21"/>
                  <a:gd name="T45" fmla="*/ 2147483647 h 43"/>
                  <a:gd name="T46" fmla="*/ 2147483647 w 21"/>
                  <a:gd name="T47" fmla="*/ 2147483647 h 43"/>
                  <a:gd name="T48" fmla="*/ 2147483647 w 21"/>
                  <a:gd name="T49" fmla="*/ 2147483647 h 43"/>
                  <a:gd name="T50" fmla="*/ 2147483647 w 21"/>
                  <a:gd name="T51" fmla="*/ 2147483647 h 43"/>
                  <a:gd name="T52" fmla="*/ 2147483647 w 21"/>
                  <a:gd name="T53" fmla="*/ 2147483647 h 43"/>
                  <a:gd name="T54" fmla="*/ 2147483647 w 21"/>
                  <a:gd name="T55" fmla="*/ 2147483647 h 43"/>
                  <a:gd name="T56" fmla="*/ 2147483647 w 21"/>
                  <a:gd name="T57" fmla="*/ 2147483647 h 43"/>
                  <a:gd name="T58" fmla="*/ 2147483647 w 21"/>
                  <a:gd name="T59" fmla="*/ 2147483647 h 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3"/>
                  <a:gd name="T92" fmla="*/ 21 w 21"/>
                  <a:gd name="T93" fmla="*/ 43 h 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3">
                    <a:moveTo>
                      <a:pt x="21" y="8"/>
                    </a:moveTo>
                    <a:lnTo>
                      <a:pt x="21" y="6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6" y="43"/>
                    </a:lnTo>
                    <a:lnTo>
                      <a:pt x="9" y="43"/>
                    </a:lnTo>
                    <a:lnTo>
                      <a:pt x="11" y="43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21" y="37"/>
                    </a:lnTo>
                    <a:lnTo>
                      <a:pt x="21" y="34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2" name="Line 1204"/>
              <p:cNvSpPr>
                <a:spLocks noChangeShapeType="1"/>
              </p:cNvSpPr>
              <p:nvPr/>
            </p:nvSpPr>
            <p:spPr bwMode="auto">
              <a:xfrm>
                <a:off x="4103688" y="19335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3" name="Freeform 1205"/>
              <p:cNvSpPr>
                <a:spLocks/>
              </p:cNvSpPr>
              <p:nvPr/>
            </p:nvSpPr>
            <p:spPr bwMode="auto">
              <a:xfrm>
                <a:off x="4100513" y="1933575"/>
                <a:ext cx="20638" cy="6350"/>
              </a:xfrm>
              <a:custGeom>
                <a:avLst/>
                <a:gdLst>
                  <a:gd name="T0" fmla="*/ 2147483647 w 64"/>
                  <a:gd name="T1" fmla="*/ 0 h 20"/>
                  <a:gd name="T2" fmla="*/ 2147483647 w 64"/>
                  <a:gd name="T3" fmla="*/ 0 h 20"/>
                  <a:gd name="T4" fmla="*/ 2147483647 w 64"/>
                  <a:gd name="T5" fmla="*/ 2147483647 h 20"/>
                  <a:gd name="T6" fmla="*/ 2147483647 w 64"/>
                  <a:gd name="T7" fmla="*/ 2147483647 h 20"/>
                  <a:gd name="T8" fmla="*/ 2147483647 w 64"/>
                  <a:gd name="T9" fmla="*/ 2147483647 h 20"/>
                  <a:gd name="T10" fmla="*/ 0 w 64"/>
                  <a:gd name="T11" fmla="*/ 2147483647 h 20"/>
                  <a:gd name="T12" fmla="*/ 0 w 64"/>
                  <a:gd name="T13" fmla="*/ 2147483647 h 20"/>
                  <a:gd name="T14" fmla="*/ 0 w 64"/>
                  <a:gd name="T15" fmla="*/ 2147483647 h 20"/>
                  <a:gd name="T16" fmla="*/ 0 w 64"/>
                  <a:gd name="T17" fmla="*/ 2147483647 h 20"/>
                  <a:gd name="T18" fmla="*/ 0 w 64"/>
                  <a:gd name="T19" fmla="*/ 2147483647 h 20"/>
                  <a:gd name="T20" fmla="*/ 2147483647 w 64"/>
                  <a:gd name="T21" fmla="*/ 2147483647 h 20"/>
                  <a:gd name="T22" fmla="*/ 2147483647 w 64"/>
                  <a:gd name="T23" fmla="*/ 2147483647 h 20"/>
                  <a:gd name="T24" fmla="*/ 2147483647 w 64"/>
                  <a:gd name="T25" fmla="*/ 2147483647 h 20"/>
                  <a:gd name="T26" fmla="*/ 2147483647 w 64"/>
                  <a:gd name="T27" fmla="*/ 2147483647 h 20"/>
                  <a:gd name="T28" fmla="*/ 2147483647 w 64"/>
                  <a:gd name="T29" fmla="*/ 2147483647 h 20"/>
                  <a:gd name="T30" fmla="*/ 2147483647 w 64"/>
                  <a:gd name="T31" fmla="*/ 2147483647 h 20"/>
                  <a:gd name="T32" fmla="*/ 2147483647 w 64"/>
                  <a:gd name="T33" fmla="*/ 2147483647 h 20"/>
                  <a:gd name="T34" fmla="*/ 2147483647 w 64"/>
                  <a:gd name="T35" fmla="*/ 2147483647 h 20"/>
                  <a:gd name="T36" fmla="*/ 2147483647 w 64"/>
                  <a:gd name="T37" fmla="*/ 2147483647 h 20"/>
                  <a:gd name="T38" fmla="*/ 2147483647 w 64"/>
                  <a:gd name="T39" fmla="*/ 2147483647 h 20"/>
                  <a:gd name="T40" fmla="*/ 2147483647 w 64"/>
                  <a:gd name="T41" fmla="*/ 2147483647 h 20"/>
                  <a:gd name="T42" fmla="*/ 2147483647 w 64"/>
                  <a:gd name="T43" fmla="*/ 2147483647 h 20"/>
                  <a:gd name="T44" fmla="*/ 2147483647 w 64"/>
                  <a:gd name="T45" fmla="*/ 2147483647 h 20"/>
                  <a:gd name="T46" fmla="*/ 2147483647 w 64"/>
                  <a:gd name="T47" fmla="*/ 2147483647 h 20"/>
                  <a:gd name="T48" fmla="*/ 2147483647 w 64"/>
                  <a:gd name="T49" fmla="*/ 2147483647 h 20"/>
                  <a:gd name="T50" fmla="*/ 2147483647 w 64"/>
                  <a:gd name="T51" fmla="*/ 2147483647 h 20"/>
                  <a:gd name="T52" fmla="*/ 2147483647 w 64"/>
                  <a:gd name="T53" fmla="*/ 2147483647 h 20"/>
                  <a:gd name="T54" fmla="*/ 2147483647 w 64"/>
                  <a:gd name="T55" fmla="*/ 0 h 20"/>
                  <a:gd name="T56" fmla="*/ 2147483647 w 64"/>
                  <a:gd name="T57" fmla="*/ 0 h 20"/>
                  <a:gd name="T58" fmla="*/ 2147483647 w 6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4"/>
                  <a:gd name="T91" fmla="*/ 0 h 20"/>
                  <a:gd name="T92" fmla="*/ 64 w 6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4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48" y="20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0" y="20"/>
                    </a:lnTo>
                    <a:lnTo>
                      <a:pt x="60" y="17"/>
                    </a:lnTo>
                    <a:lnTo>
                      <a:pt x="64" y="14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0" y="6"/>
                    </a:lnTo>
                    <a:lnTo>
                      <a:pt x="60" y="3"/>
                    </a:lnTo>
                    <a:lnTo>
                      <a:pt x="58" y="3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4" name="Line 1206"/>
              <p:cNvSpPr>
                <a:spLocks noChangeShapeType="1"/>
              </p:cNvSpPr>
              <p:nvPr/>
            </p:nvSpPr>
            <p:spPr bwMode="auto">
              <a:xfrm>
                <a:off x="4117975" y="193357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5" name="Freeform 1207"/>
              <p:cNvSpPr>
                <a:spLocks/>
              </p:cNvSpPr>
              <p:nvPr/>
            </p:nvSpPr>
            <p:spPr bwMode="auto">
              <a:xfrm>
                <a:off x="4114800" y="1933575"/>
                <a:ext cx="23813" cy="6350"/>
              </a:xfrm>
              <a:custGeom>
                <a:avLst/>
                <a:gdLst>
                  <a:gd name="T0" fmla="*/ 2147483647 w 75"/>
                  <a:gd name="T1" fmla="*/ 0 h 20"/>
                  <a:gd name="T2" fmla="*/ 2147483647 w 75"/>
                  <a:gd name="T3" fmla="*/ 0 h 20"/>
                  <a:gd name="T4" fmla="*/ 2147483647 w 75"/>
                  <a:gd name="T5" fmla="*/ 2147483647 h 20"/>
                  <a:gd name="T6" fmla="*/ 2147483647 w 75"/>
                  <a:gd name="T7" fmla="*/ 2147483647 h 20"/>
                  <a:gd name="T8" fmla="*/ 2147483647 w 75"/>
                  <a:gd name="T9" fmla="*/ 2147483647 h 20"/>
                  <a:gd name="T10" fmla="*/ 0 w 75"/>
                  <a:gd name="T11" fmla="*/ 2147483647 h 20"/>
                  <a:gd name="T12" fmla="*/ 0 w 75"/>
                  <a:gd name="T13" fmla="*/ 2147483647 h 20"/>
                  <a:gd name="T14" fmla="*/ 0 w 75"/>
                  <a:gd name="T15" fmla="*/ 2147483647 h 20"/>
                  <a:gd name="T16" fmla="*/ 0 w 75"/>
                  <a:gd name="T17" fmla="*/ 2147483647 h 20"/>
                  <a:gd name="T18" fmla="*/ 0 w 75"/>
                  <a:gd name="T19" fmla="*/ 2147483647 h 20"/>
                  <a:gd name="T20" fmla="*/ 2147483647 w 75"/>
                  <a:gd name="T21" fmla="*/ 2147483647 h 20"/>
                  <a:gd name="T22" fmla="*/ 2147483647 w 75"/>
                  <a:gd name="T23" fmla="*/ 2147483647 h 20"/>
                  <a:gd name="T24" fmla="*/ 2147483647 w 75"/>
                  <a:gd name="T25" fmla="*/ 2147483647 h 20"/>
                  <a:gd name="T26" fmla="*/ 2147483647 w 75"/>
                  <a:gd name="T27" fmla="*/ 2147483647 h 20"/>
                  <a:gd name="T28" fmla="*/ 2147483647 w 75"/>
                  <a:gd name="T29" fmla="*/ 2147483647 h 20"/>
                  <a:gd name="T30" fmla="*/ 2147483647 w 75"/>
                  <a:gd name="T31" fmla="*/ 2147483647 h 20"/>
                  <a:gd name="T32" fmla="*/ 2147483647 w 75"/>
                  <a:gd name="T33" fmla="*/ 2147483647 h 20"/>
                  <a:gd name="T34" fmla="*/ 2147483647 w 75"/>
                  <a:gd name="T35" fmla="*/ 2147483647 h 20"/>
                  <a:gd name="T36" fmla="*/ 2147483647 w 75"/>
                  <a:gd name="T37" fmla="*/ 2147483647 h 20"/>
                  <a:gd name="T38" fmla="*/ 2147483647 w 75"/>
                  <a:gd name="T39" fmla="*/ 2147483647 h 20"/>
                  <a:gd name="T40" fmla="*/ 2147483647 w 75"/>
                  <a:gd name="T41" fmla="*/ 2147483647 h 20"/>
                  <a:gd name="T42" fmla="*/ 2147483647 w 75"/>
                  <a:gd name="T43" fmla="*/ 2147483647 h 20"/>
                  <a:gd name="T44" fmla="*/ 2147483647 w 75"/>
                  <a:gd name="T45" fmla="*/ 2147483647 h 20"/>
                  <a:gd name="T46" fmla="*/ 2147483647 w 75"/>
                  <a:gd name="T47" fmla="*/ 2147483647 h 20"/>
                  <a:gd name="T48" fmla="*/ 2147483647 w 75"/>
                  <a:gd name="T49" fmla="*/ 2147483647 h 20"/>
                  <a:gd name="T50" fmla="*/ 2147483647 w 75"/>
                  <a:gd name="T51" fmla="*/ 2147483647 h 20"/>
                  <a:gd name="T52" fmla="*/ 2147483647 w 75"/>
                  <a:gd name="T53" fmla="*/ 2147483647 h 20"/>
                  <a:gd name="T54" fmla="*/ 2147483647 w 75"/>
                  <a:gd name="T55" fmla="*/ 0 h 20"/>
                  <a:gd name="T56" fmla="*/ 2147483647 w 75"/>
                  <a:gd name="T57" fmla="*/ 0 h 20"/>
                  <a:gd name="T58" fmla="*/ 2147483647 w 7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5"/>
                  <a:gd name="T91" fmla="*/ 0 h 20"/>
                  <a:gd name="T92" fmla="*/ 75 w 7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5" h="20">
                    <a:moveTo>
                      <a:pt x="11" y="0"/>
                    </a:moveTo>
                    <a:lnTo>
                      <a:pt x="9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63" y="20"/>
                    </a:lnTo>
                    <a:lnTo>
                      <a:pt x="67" y="20"/>
                    </a:lnTo>
                    <a:lnTo>
                      <a:pt x="69" y="20"/>
                    </a:lnTo>
                    <a:lnTo>
                      <a:pt x="73" y="20"/>
                    </a:lnTo>
                    <a:lnTo>
                      <a:pt x="73" y="17"/>
                    </a:lnTo>
                    <a:lnTo>
                      <a:pt x="75" y="14"/>
                    </a:lnTo>
                    <a:lnTo>
                      <a:pt x="75" y="11"/>
                    </a:lnTo>
                    <a:lnTo>
                      <a:pt x="75" y="9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3" y="3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6" name="Line 1208"/>
              <p:cNvSpPr>
                <a:spLocks noChangeShapeType="1"/>
              </p:cNvSpPr>
              <p:nvPr/>
            </p:nvSpPr>
            <p:spPr bwMode="auto">
              <a:xfrm>
                <a:off x="4138613" y="19367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7" name="Freeform 1209"/>
              <p:cNvSpPr>
                <a:spLocks/>
              </p:cNvSpPr>
              <p:nvPr/>
            </p:nvSpPr>
            <p:spPr bwMode="auto">
              <a:xfrm>
                <a:off x="4132263" y="1933575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2147483647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2147483647 h 46"/>
                  <a:gd name="T20" fmla="*/ 2147483647 w 20"/>
                  <a:gd name="T21" fmla="*/ 2147483647 h 46"/>
                  <a:gd name="T22" fmla="*/ 2147483647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1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3" y="43"/>
                    </a:lnTo>
                    <a:lnTo>
                      <a:pt x="3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8" y="46"/>
                    </a:lnTo>
                    <a:lnTo>
                      <a:pt x="18" y="43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8" name="Line 1211"/>
              <p:cNvSpPr>
                <a:spLocks noChangeShapeType="1"/>
              </p:cNvSpPr>
              <p:nvPr/>
            </p:nvSpPr>
            <p:spPr bwMode="auto">
              <a:xfrm>
                <a:off x="4135438" y="1941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9" name="Freeform 1212"/>
              <p:cNvSpPr>
                <a:spLocks/>
              </p:cNvSpPr>
              <p:nvPr/>
            </p:nvSpPr>
            <p:spPr bwMode="auto">
              <a:xfrm>
                <a:off x="4132263" y="1941513"/>
                <a:ext cx="15875" cy="6350"/>
              </a:xfrm>
              <a:custGeom>
                <a:avLst/>
                <a:gdLst>
                  <a:gd name="T0" fmla="*/ 2147483647 w 51"/>
                  <a:gd name="T1" fmla="*/ 0 h 20"/>
                  <a:gd name="T2" fmla="*/ 2147483647 w 51"/>
                  <a:gd name="T3" fmla="*/ 0 h 20"/>
                  <a:gd name="T4" fmla="*/ 2147483647 w 51"/>
                  <a:gd name="T5" fmla="*/ 2147483647 h 20"/>
                  <a:gd name="T6" fmla="*/ 2147483647 w 51"/>
                  <a:gd name="T7" fmla="*/ 2147483647 h 20"/>
                  <a:gd name="T8" fmla="*/ 2147483647 w 51"/>
                  <a:gd name="T9" fmla="*/ 2147483647 h 20"/>
                  <a:gd name="T10" fmla="*/ 0 w 51"/>
                  <a:gd name="T11" fmla="*/ 2147483647 h 20"/>
                  <a:gd name="T12" fmla="*/ 0 w 51"/>
                  <a:gd name="T13" fmla="*/ 2147483647 h 20"/>
                  <a:gd name="T14" fmla="*/ 0 w 51"/>
                  <a:gd name="T15" fmla="*/ 2147483647 h 20"/>
                  <a:gd name="T16" fmla="*/ 0 w 51"/>
                  <a:gd name="T17" fmla="*/ 2147483647 h 20"/>
                  <a:gd name="T18" fmla="*/ 0 w 51"/>
                  <a:gd name="T19" fmla="*/ 2147483647 h 20"/>
                  <a:gd name="T20" fmla="*/ 2147483647 w 51"/>
                  <a:gd name="T21" fmla="*/ 2147483647 h 20"/>
                  <a:gd name="T22" fmla="*/ 2147483647 w 51"/>
                  <a:gd name="T23" fmla="*/ 2147483647 h 20"/>
                  <a:gd name="T24" fmla="*/ 2147483647 w 51"/>
                  <a:gd name="T25" fmla="*/ 2147483647 h 20"/>
                  <a:gd name="T26" fmla="*/ 2147483647 w 51"/>
                  <a:gd name="T27" fmla="*/ 2147483647 h 20"/>
                  <a:gd name="T28" fmla="*/ 2147483647 w 51"/>
                  <a:gd name="T29" fmla="*/ 2147483647 h 20"/>
                  <a:gd name="T30" fmla="*/ 2147483647 w 51"/>
                  <a:gd name="T31" fmla="*/ 2147483647 h 20"/>
                  <a:gd name="T32" fmla="*/ 2147483647 w 51"/>
                  <a:gd name="T33" fmla="*/ 2147483647 h 20"/>
                  <a:gd name="T34" fmla="*/ 2147483647 w 51"/>
                  <a:gd name="T35" fmla="*/ 2147483647 h 20"/>
                  <a:gd name="T36" fmla="*/ 2147483647 w 51"/>
                  <a:gd name="T37" fmla="*/ 2147483647 h 20"/>
                  <a:gd name="T38" fmla="*/ 2147483647 w 51"/>
                  <a:gd name="T39" fmla="*/ 2147483647 h 20"/>
                  <a:gd name="T40" fmla="*/ 2147483647 w 51"/>
                  <a:gd name="T41" fmla="*/ 2147483647 h 20"/>
                  <a:gd name="T42" fmla="*/ 2147483647 w 51"/>
                  <a:gd name="T43" fmla="*/ 2147483647 h 20"/>
                  <a:gd name="T44" fmla="*/ 2147483647 w 51"/>
                  <a:gd name="T45" fmla="*/ 2147483647 h 20"/>
                  <a:gd name="T46" fmla="*/ 2147483647 w 51"/>
                  <a:gd name="T47" fmla="*/ 2147483647 h 20"/>
                  <a:gd name="T48" fmla="*/ 2147483647 w 51"/>
                  <a:gd name="T49" fmla="*/ 2147483647 h 20"/>
                  <a:gd name="T50" fmla="*/ 2147483647 w 51"/>
                  <a:gd name="T51" fmla="*/ 2147483647 h 20"/>
                  <a:gd name="T52" fmla="*/ 2147483647 w 51"/>
                  <a:gd name="T53" fmla="*/ 2147483647 h 20"/>
                  <a:gd name="T54" fmla="*/ 2147483647 w 51"/>
                  <a:gd name="T55" fmla="*/ 0 h 20"/>
                  <a:gd name="T56" fmla="*/ 2147483647 w 51"/>
                  <a:gd name="T57" fmla="*/ 0 h 20"/>
                  <a:gd name="T58" fmla="*/ 2147483647 w 5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1"/>
                  <a:gd name="T91" fmla="*/ 0 h 20"/>
                  <a:gd name="T92" fmla="*/ 51 w 5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1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40" y="20"/>
                    </a:lnTo>
                    <a:lnTo>
                      <a:pt x="43" y="20"/>
                    </a:lnTo>
                    <a:lnTo>
                      <a:pt x="46" y="20"/>
                    </a:lnTo>
                    <a:lnTo>
                      <a:pt x="49" y="20"/>
                    </a:lnTo>
                    <a:lnTo>
                      <a:pt x="49" y="17"/>
                    </a:lnTo>
                    <a:lnTo>
                      <a:pt x="51" y="14"/>
                    </a:lnTo>
                    <a:lnTo>
                      <a:pt x="51" y="12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49" y="6"/>
                    </a:lnTo>
                    <a:lnTo>
                      <a:pt x="49" y="2"/>
                    </a:lnTo>
                    <a:lnTo>
                      <a:pt x="46" y="2"/>
                    </a:lnTo>
                    <a:lnTo>
                      <a:pt x="4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0" name="Line 1213"/>
              <p:cNvSpPr>
                <a:spLocks noChangeShapeType="1"/>
              </p:cNvSpPr>
              <p:nvPr/>
            </p:nvSpPr>
            <p:spPr bwMode="auto">
              <a:xfrm>
                <a:off x="4144963" y="1941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1" name="Freeform 1214"/>
              <p:cNvSpPr>
                <a:spLocks/>
              </p:cNvSpPr>
              <p:nvPr/>
            </p:nvSpPr>
            <p:spPr bwMode="auto">
              <a:xfrm>
                <a:off x="4141788" y="1941513"/>
                <a:ext cx="52388" cy="6350"/>
              </a:xfrm>
              <a:custGeom>
                <a:avLst/>
                <a:gdLst>
                  <a:gd name="T0" fmla="*/ 2147483647 w 167"/>
                  <a:gd name="T1" fmla="*/ 0 h 20"/>
                  <a:gd name="T2" fmla="*/ 2147483647 w 167"/>
                  <a:gd name="T3" fmla="*/ 0 h 20"/>
                  <a:gd name="T4" fmla="*/ 2147483647 w 167"/>
                  <a:gd name="T5" fmla="*/ 2147483647 h 20"/>
                  <a:gd name="T6" fmla="*/ 2147483647 w 167"/>
                  <a:gd name="T7" fmla="*/ 2147483647 h 20"/>
                  <a:gd name="T8" fmla="*/ 2147483647 w 167"/>
                  <a:gd name="T9" fmla="*/ 2147483647 h 20"/>
                  <a:gd name="T10" fmla="*/ 0 w 167"/>
                  <a:gd name="T11" fmla="*/ 2147483647 h 20"/>
                  <a:gd name="T12" fmla="*/ 0 w 167"/>
                  <a:gd name="T13" fmla="*/ 2147483647 h 20"/>
                  <a:gd name="T14" fmla="*/ 0 w 167"/>
                  <a:gd name="T15" fmla="*/ 2147483647 h 20"/>
                  <a:gd name="T16" fmla="*/ 0 w 167"/>
                  <a:gd name="T17" fmla="*/ 2147483647 h 20"/>
                  <a:gd name="T18" fmla="*/ 0 w 167"/>
                  <a:gd name="T19" fmla="*/ 2147483647 h 20"/>
                  <a:gd name="T20" fmla="*/ 2147483647 w 167"/>
                  <a:gd name="T21" fmla="*/ 2147483647 h 20"/>
                  <a:gd name="T22" fmla="*/ 2147483647 w 167"/>
                  <a:gd name="T23" fmla="*/ 2147483647 h 20"/>
                  <a:gd name="T24" fmla="*/ 2147483647 w 167"/>
                  <a:gd name="T25" fmla="*/ 2147483647 h 20"/>
                  <a:gd name="T26" fmla="*/ 2147483647 w 167"/>
                  <a:gd name="T27" fmla="*/ 2147483647 h 20"/>
                  <a:gd name="T28" fmla="*/ 2147483647 w 167"/>
                  <a:gd name="T29" fmla="*/ 2147483647 h 20"/>
                  <a:gd name="T30" fmla="*/ 2147483647 w 167"/>
                  <a:gd name="T31" fmla="*/ 2147483647 h 20"/>
                  <a:gd name="T32" fmla="*/ 2147483647 w 167"/>
                  <a:gd name="T33" fmla="*/ 2147483647 h 20"/>
                  <a:gd name="T34" fmla="*/ 2147483647 w 167"/>
                  <a:gd name="T35" fmla="*/ 2147483647 h 20"/>
                  <a:gd name="T36" fmla="*/ 2147483647 w 167"/>
                  <a:gd name="T37" fmla="*/ 2147483647 h 20"/>
                  <a:gd name="T38" fmla="*/ 2147483647 w 167"/>
                  <a:gd name="T39" fmla="*/ 2147483647 h 20"/>
                  <a:gd name="T40" fmla="*/ 2147483647 w 167"/>
                  <a:gd name="T41" fmla="*/ 2147483647 h 20"/>
                  <a:gd name="T42" fmla="*/ 2147483647 w 167"/>
                  <a:gd name="T43" fmla="*/ 2147483647 h 20"/>
                  <a:gd name="T44" fmla="*/ 2147483647 w 167"/>
                  <a:gd name="T45" fmla="*/ 2147483647 h 20"/>
                  <a:gd name="T46" fmla="*/ 2147483647 w 167"/>
                  <a:gd name="T47" fmla="*/ 2147483647 h 20"/>
                  <a:gd name="T48" fmla="*/ 2147483647 w 167"/>
                  <a:gd name="T49" fmla="*/ 2147483647 h 20"/>
                  <a:gd name="T50" fmla="*/ 2147483647 w 167"/>
                  <a:gd name="T51" fmla="*/ 2147483647 h 20"/>
                  <a:gd name="T52" fmla="*/ 2147483647 w 167"/>
                  <a:gd name="T53" fmla="*/ 2147483647 h 20"/>
                  <a:gd name="T54" fmla="*/ 2147483647 w 167"/>
                  <a:gd name="T55" fmla="*/ 0 h 20"/>
                  <a:gd name="T56" fmla="*/ 2147483647 w 167"/>
                  <a:gd name="T57" fmla="*/ 0 h 20"/>
                  <a:gd name="T58" fmla="*/ 2147483647 w 16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7"/>
                  <a:gd name="T91" fmla="*/ 0 h 20"/>
                  <a:gd name="T92" fmla="*/ 167 w 16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7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53" y="20"/>
                    </a:lnTo>
                    <a:lnTo>
                      <a:pt x="157" y="20"/>
                    </a:lnTo>
                    <a:lnTo>
                      <a:pt x="161" y="20"/>
                    </a:lnTo>
                    <a:lnTo>
                      <a:pt x="163" y="17"/>
                    </a:lnTo>
                    <a:lnTo>
                      <a:pt x="163" y="14"/>
                    </a:lnTo>
                    <a:lnTo>
                      <a:pt x="167" y="14"/>
                    </a:lnTo>
                    <a:lnTo>
                      <a:pt x="167" y="12"/>
                    </a:lnTo>
                    <a:lnTo>
                      <a:pt x="167" y="8"/>
                    </a:lnTo>
                    <a:lnTo>
                      <a:pt x="163" y="6"/>
                    </a:lnTo>
                    <a:lnTo>
                      <a:pt x="161" y="2"/>
                    </a:lnTo>
                    <a:lnTo>
                      <a:pt x="157" y="0"/>
                    </a:lnTo>
                    <a:lnTo>
                      <a:pt x="15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2" name="Line 1215"/>
              <p:cNvSpPr>
                <a:spLocks noChangeShapeType="1"/>
              </p:cNvSpPr>
              <p:nvPr/>
            </p:nvSpPr>
            <p:spPr bwMode="auto">
              <a:xfrm>
                <a:off x="4194176" y="1944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3" name="Freeform 1216"/>
              <p:cNvSpPr>
                <a:spLocks/>
              </p:cNvSpPr>
              <p:nvPr/>
            </p:nvSpPr>
            <p:spPr bwMode="auto">
              <a:xfrm>
                <a:off x="4187826" y="1941513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2147483647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2147483647 h 46"/>
                  <a:gd name="T20" fmla="*/ 2147483647 w 20"/>
                  <a:gd name="T21" fmla="*/ 2147483647 h 46"/>
                  <a:gd name="T22" fmla="*/ 2147483647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2147483647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2"/>
                    </a:moveTo>
                    <a:lnTo>
                      <a:pt x="20" y="8"/>
                    </a:lnTo>
                    <a:lnTo>
                      <a:pt x="16" y="6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3"/>
                    </a:lnTo>
                    <a:lnTo>
                      <a:pt x="2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4" y="46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20" y="41"/>
                    </a:lnTo>
                    <a:lnTo>
                      <a:pt x="20" y="37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4" name="Line 1217"/>
              <p:cNvSpPr>
                <a:spLocks noChangeShapeType="1"/>
              </p:cNvSpPr>
              <p:nvPr/>
            </p:nvSpPr>
            <p:spPr bwMode="auto">
              <a:xfrm>
                <a:off x="4191001" y="19494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5" name="Freeform 1218"/>
              <p:cNvSpPr>
                <a:spLocks/>
              </p:cNvSpPr>
              <p:nvPr/>
            </p:nvSpPr>
            <p:spPr bwMode="auto">
              <a:xfrm>
                <a:off x="4187826" y="1949451"/>
                <a:ext cx="28575" cy="6350"/>
              </a:xfrm>
              <a:custGeom>
                <a:avLst/>
                <a:gdLst>
                  <a:gd name="T0" fmla="*/ 2147483647 w 86"/>
                  <a:gd name="T1" fmla="*/ 0 h 21"/>
                  <a:gd name="T2" fmla="*/ 2147483647 w 86"/>
                  <a:gd name="T3" fmla="*/ 0 h 21"/>
                  <a:gd name="T4" fmla="*/ 2147483647 w 86"/>
                  <a:gd name="T5" fmla="*/ 2147483647 h 21"/>
                  <a:gd name="T6" fmla="*/ 2147483647 w 86"/>
                  <a:gd name="T7" fmla="*/ 2147483647 h 21"/>
                  <a:gd name="T8" fmla="*/ 2147483647 w 86"/>
                  <a:gd name="T9" fmla="*/ 2147483647 h 21"/>
                  <a:gd name="T10" fmla="*/ 0 w 86"/>
                  <a:gd name="T11" fmla="*/ 2147483647 h 21"/>
                  <a:gd name="T12" fmla="*/ 0 w 86"/>
                  <a:gd name="T13" fmla="*/ 2147483647 h 21"/>
                  <a:gd name="T14" fmla="*/ 0 w 86"/>
                  <a:gd name="T15" fmla="*/ 2147483647 h 21"/>
                  <a:gd name="T16" fmla="*/ 0 w 86"/>
                  <a:gd name="T17" fmla="*/ 2147483647 h 21"/>
                  <a:gd name="T18" fmla="*/ 0 w 86"/>
                  <a:gd name="T19" fmla="*/ 2147483647 h 21"/>
                  <a:gd name="T20" fmla="*/ 2147483647 w 86"/>
                  <a:gd name="T21" fmla="*/ 2147483647 h 21"/>
                  <a:gd name="T22" fmla="*/ 2147483647 w 86"/>
                  <a:gd name="T23" fmla="*/ 2147483647 h 21"/>
                  <a:gd name="T24" fmla="*/ 2147483647 w 86"/>
                  <a:gd name="T25" fmla="*/ 2147483647 h 21"/>
                  <a:gd name="T26" fmla="*/ 2147483647 w 86"/>
                  <a:gd name="T27" fmla="*/ 2147483647 h 21"/>
                  <a:gd name="T28" fmla="*/ 2147483647 w 86"/>
                  <a:gd name="T29" fmla="*/ 2147483647 h 21"/>
                  <a:gd name="T30" fmla="*/ 2147483647 w 86"/>
                  <a:gd name="T31" fmla="*/ 2147483647 h 21"/>
                  <a:gd name="T32" fmla="*/ 2147483647 w 86"/>
                  <a:gd name="T33" fmla="*/ 2147483647 h 21"/>
                  <a:gd name="T34" fmla="*/ 2147483647 w 86"/>
                  <a:gd name="T35" fmla="*/ 2147483647 h 21"/>
                  <a:gd name="T36" fmla="*/ 2147483647 w 86"/>
                  <a:gd name="T37" fmla="*/ 2147483647 h 21"/>
                  <a:gd name="T38" fmla="*/ 2147483647 w 86"/>
                  <a:gd name="T39" fmla="*/ 2147483647 h 21"/>
                  <a:gd name="T40" fmla="*/ 2147483647 w 86"/>
                  <a:gd name="T41" fmla="*/ 2147483647 h 21"/>
                  <a:gd name="T42" fmla="*/ 2147483647 w 86"/>
                  <a:gd name="T43" fmla="*/ 2147483647 h 21"/>
                  <a:gd name="T44" fmla="*/ 2147483647 w 86"/>
                  <a:gd name="T45" fmla="*/ 2147483647 h 21"/>
                  <a:gd name="T46" fmla="*/ 2147483647 w 86"/>
                  <a:gd name="T47" fmla="*/ 2147483647 h 21"/>
                  <a:gd name="T48" fmla="*/ 2147483647 w 86"/>
                  <a:gd name="T49" fmla="*/ 2147483647 h 21"/>
                  <a:gd name="T50" fmla="*/ 2147483647 w 86"/>
                  <a:gd name="T51" fmla="*/ 2147483647 h 21"/>
                  <a:gd name="T52" fmla="*/ 2147483647 w 86"/>
                  <a:gd name="T53" fmla="*/ 2147483647 h 21"/>
                  <a:gd name="T54" fmla="*/ 2147483647 w 86"/>
                  <a:gd name="T55" fmla="*/ 0 h 21"/>
                  <a:gd name="T56" fmla="*/ 2147483647 w 86"/>
                  <a:gd name="T57" fmla="*/ 0 h 21"/>
                  <a:gd name="T58" fmla="*/ 2147483647 w 8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6"/>
                  <a:gd name="T91" fmla="*/ 0 h 21"/>
                  <a:gd name="T92" fmla="*/ 86 w 8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6" h="21">
                    <a:moveTo>
                      <a:pt x="8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72" y="21"/>
                    </a:lnTo>
                    <a:lnTo>
                      <a:pt x="80" y="21"/>
                    </a:lnTo>
                    <a:lnTo>
                      <a:pt x="84" y="21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7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6" name="Line 1219"/>
              <p:cNvSpPr>
                <a:spLocks noChangeShapeType="1"/>
              </p:cNvSpPr>
              <p:nvPr/>
            </p:nvSpPr>
            <p:spPr bwMode="auto">
              <a:xfrm>
                <a:off x="4216401" y="19526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7" name="Freeform 1220"/>
              <p:cNvSpPr>
                <a:spLocks/>
              </p:cNvSpPr>
              <p:nvPr/>
            </p:nvSpPr>
            <p:spPr bwMode="auto">
              <a:xfrm>
                <a:off x="4210051" y="1949451"/>
                <a:ext cx="6350" cy="14288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2147483647 h 47"/>
                  <a:gd name="T10" fmla="*/ 2147483647 w 20"/>
                  <a:gd name="T11" fmla="*/ 2147483647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2147483647 h 47"/>
                  <a:gd name="T20" fmla="*/ 2147483647 w 20"/>
                  <a:gd name="T21" fmla="*/ 2147483647 h 47"/>
                  <a:gd name="T22" fmla="*/ 2147483647 w 20"/>
                  <a:gd name="T23" fmla="*/ 2147483647 h 47"/>
                  <a:gd name="T24" fmla="*/ 2147483647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2147483647 w 20"/>
                  <a:gd name="T33" fmla="*/ 2147483647 h 47"/>
                  <a:gd name="T34" fmla="*/ 2147483647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12"/>
                    </a:moveTo>
                    <a:lnTo>
                      <a:pt x="20" y="10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6" y="43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8" y="43"/>
                    </a:lnTo>
                    <a:lnTo>
                      <a:pt x="20" y="43"/>
                    </a:lnTo>
                    <a:lnTo>
                      <a:pt x="20" y="41"/>
                    </a:lnTo>
                    <a:lnTo>
                      <a:pt x="20" y="38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8" name="Line 1221"/>
              <p:cNvSpPr>
                <a:spLocks noChangeShapeType="1"/>
              </p:cNvSpPr>
              <p:nvPr/>
            </p:nvSpPr>
            <p:spPr bwMode="auto">
              <a:xfrm>
                <a:off x="4213226" y="1957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9" name="Freeform 1222"/>
              <p:cNvSpPr>
                <a:spLocks/>
              </p:cNvSpPr>
              <p:nvPr/>
            </p:nvSpPr>
            <p:spPr bwMode="auto">
              <a:xfrm>
                <a:off x="4210051" y="1957388"/>
                <a:ext cx="20638" cy="6350"/>
              </a:xfrm>
              <a:custGeom>
                <a:avLst/>
                <a:gdLst>
                  <a:gd name="T0" fmla="*/ 2147483647 w 66"/>
                  <a:gd name="T1" fmla="*/ 0 h 20"/>
                  <a:gd name="T2" fmla="*/ 2147483647 w 66"/>
                  <a:gd name="T3" fmla="*/ 0 h 20"/>
                  <a:gd name="T4" fmla="*/ 2147483647 w 66"/>
                  <a:gd name="T5" fmla="*/ 2147483647 h 20"/>
                  <a:gd name="T6" fmla="*/ 2147483647 w 66"/>
                  <a:gd name="T7" fmla="*/ 2147483647 h 20"/>
                  <a:gd name="T8" fmla="*/ 2147483647 w 66"/>
                  <a:gd name="T9" fmla="*/ 2147483647 h 20"/>
                  <a:gd name="T10" fmla="*/ 2147483647 w 66"/>
                  <a:gd name="T11" fmla="*/ 2147483647 h 20"/>
                  <a:gd name="T12" fmla="*/ 0 w 66"/>
                  <a:gd name="T13" fmla="*/ 2147483647 h 20"/>
                  <a:gd name="T14" fmla="*/ 0 w 66"/>
                  <a:gd name="T15" fmla="*/ 2147483647 h 20"/>
                  <a:gd name="T16" fmla="*/ 0 w 66"/>
                  <a:gd name="T17" fmla="*/ 2147483647 h 20"/>
                  <a:gd name="T18" fmla="*/ 2147483647 w 66"/>
                  <a:gd name="T19" fmla="*/ 2147483647 h 20"/>
                  <a:gd name="T20" fmla="*/ 2147483647 w 66"/>
                  <a:gd name="T21" fmla="*/ 2147483647 h 20"/>
                  <a:gd name="T22" fmla="*/ 2147483647 w 66"/>
                  <a:gd name="T23" fmla="*/ 2147483647 h 20"/>
                  <a:gd name="T24" fmla="*/ 2147483647 w 66"/>
                  <a:gd name="T25" fmla="*/ 2147483647 h 20"/>
                  <a:gd name="T26" fmla="*/ 2147483647 w 66"/>
                  <a:gd name="T27" fmla="*/ 2147483647 h 20"/>
                  <a:gd name="T28" fmla="*/ 2147483647 w 66"/>
                  <a:gd name="T29" fmla="*/ 2147483647 h 20"/>
                  <a:gd name="T30" fmla="*/ 2147483647 w 66"/>
                  <a:gd name="T31" fmla="*/ 2147483647 h 20"/>
                  <a:gd name="T32" fmla="*/ 2147483647 w 66"/>
                  <a:gd name="T33" fmla="*/ 2147483647 h 20"/>
                  <a:gd name="T34" fmla="*/ 2147483647 w 66"/>
                  <a:gd name="T35" fmla="*/ 2147483647 h 20"/>
                  <a:gd name="T36" fmla="*/ 2147483647 w 66"/>
                  <a:gd name="T37" fmla="*/ 2147483647 h 20"/>
                  <a:gd name="T38" fmla="*/ 2147483647 w 66"/>
                  <a:gd name="T39" fmla="*/ 2147483647 h 20"/>
                  <a:gd name="T40" fmla="*/ 2147483647 w 66"/>
                  <a:gd name="T41" fmla="*/ 2147483647 h 20"/>
                  <a:gd name="T42" fmla="*/ 2147483647 w 66"/>
                  <a:gd name="T43" fmla="*/ 2147483647 h 20"/>
                  <a:gd name="T44" fmla="*/ 2147483647 w 66"/>
                  <a:gd name="T45" fmla="*/ 2147483647 h 20"/>
                  <a:gd name="T46" fmla="*/ 2147483647 w 66"/>
                  <a:gd name="T47" fmla="*/ 2147483647 h 20"/>
                  <a:gd name="T48" fmla="*/ 2147483647 w 66"/>
                  <a:gd name="T49" fmla="*/ 2147483647 h 20"/>
                  <a:gd name="T50" fmla="*/ 2147483647 w 66"/>
                  <a:gd name="T51" fmla="*/ 2147483647 h 20"/>
                  <a:gd name="T52" fmla="*/ 2147483647 w 66"/>
                  <a:gd name="T53" fmla="*/ 2147483647 h 20"/>
                  <a:gd name="T54" fmla="*/ 2147483647 w 66"/>
                  <a:gd name="T55" fmla="*/ 0 h 20"/>
                  <a:gd name="T56" fmla="*/ 2147483647 w 66"/>
                  <a:gd name="T57" fmla="*/ 0 h 20"/>
                  <a:gd name="T58" fmla="*/ 2147483647 w 6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0"/>
                  <a:gd name="T92" fmla="*/ 66 w 6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51" y="20"/>
                    </a:lnTo>
                    <a:lnTo>
                      <a:pt x="57" y="20"/>
                    </a:lnTo>
                    <a:lnTo>
                      <a:pt x="61" y="20"/>
                    </a:lnTo>
                    <a:lnTo>
                      <a:pt x="63" y="16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3" y="6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0" name="Line 1223"/>
              <p:cNvSpPr>
                <a:spLocks noChangeShapeType="1"/>
              </p:cNvSpPr>
              <p:nvPr/>
            </p:nvSpPr>
            <p:spPr bwMode="auto">
              <a:xfrm>
                <a:off x="4230688" y="19621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1" name="Freeform 1224"/>
              <p:cNvSpPr>
                <a:spLocks/>
              </p:cNvSpPr>
              <p:nvPr/>
            </p:nvSpPr>
            <p:spPr bwMode="auto">
              <a:xfrm>
                <a:off x="4224338" y="1957388"/>
                <a:ext cx="6350" cy="14288"/>
              </a:xfrm>
              <a:custGeom>
                <a:avLst/>
                <a:gdLst>
                  <a:gd name="T0" fmla="*/ 2147483647 w 21"/>
                  <a:gd name="T1" fmla="*/ 2147483647 h 45"/>
                  <a:gd name="T2" fmla="*/ 2147483647 w 21"/>
                  <a:gd name="T3" fmla="*/ 2147483647 h 45"/>
                  <a:gd name="T4" fmla="*/ 2147483647 w 21"/>
                  <a:gd name="T5" fmla="*/ 2147483647 h 45"/>
                  <a:gd name="T6" fmla="*/ 2147483647 w 21"/>
                  <a:gd name="T7" fmla="*/ 2147483647 h 45"/>
                  <a:gd name="T8" fmla="*/ 2147483647 w 21"/>
                  <a:gd name="T9" fmla="*/ 2147483647 h 45"/>
                  <a:gd name="T10" fmla="*/ 2147483647 w 21"/>
                  <a:gd name="T11" fmla="*/ 2147483647 h 45"/>
                  <a:gd name="T12" fmla="*/ 2147483647 w 21"/>
                  <a:gd name="T13" fmla="*/ 0 h 45"/>
                  <a:gd name="T14" fmla="*/ 2147483647 w 21"/>
                  <a:gd name="T15" fmla="*/ 0 h 45"/>
                  <a:gd name="T16" fmla="*/ 2147483647 w 21"/>
                  <a:gd name="T17" fmla="*/ 0 h 45"/>
                  <a:gd name="T18" fmla="*/ 2147483647 w 21"/>
                  <a:gd name="T19" fmla="*/ 2147483647 h 45"/>
                  <a:gd name="T20" fmla="*/ 2147483647 w 21"/>
                  <a:gd name="T21" fmla="*/ 2147483647 h 45"/>
                  <a:gd name="T22" fmla="*/ 2147483647 w 21"/>
                  <a:gd name="T23" fmla="*/ 2147483647 h 45"/>
                  <a:gd name="T24" fmla="*/ 2147483647 w 21"/>
                  <a:gd name="T25" fmla="*/ 2147483647 h 45"/>
                  <a:gd name="T26" fmla="*/ 0 w 21"/>
                  <a:gd name="T27" fmla="*/ 2147483647 h 45"/>
                  <a:gd name="T28" fmla="*/ 0 w 21"/>
                  <a:gd name="T29" fmla="*/ 2147483647 h 45"/>
                  <a:gd name="T30" fmla="*/ 0 w 21"/>
                  <a:gd name="T31" fmla="*/ 2147483647 h 45"/>
                  <a:gd name="T32" fmla="*/ 2147483647 w 21"/>
                  <a:gd name="T33" fmla="*/ 2147483647 h 45"/>
                  <a:gd name="T34" fmla="*/ 2147483647 w 21"/>
                  <a:gd name="T35" fmla="*/ 2147483647 h 45"/>
                  <a:gd name="T36" fmla="*/ 2147483647 w 21"/>
                  <a:gd name="T37" fmla="*/ 2147483647 h 45"/>
                  <a:gd name="T38" fmla="*/ 2147483647 w 21"/>
                  <a:gd name="T39" fmla="*/ 2147483647 h 45"/>
                  <a:gd name="T40" fmla="*/ 2147483647 w 21"/>
                  <a:gd name="T41" fmla="*/ 2147483647 h 45"/>
                  <a:gd name="T42" fmla="*/ 2147483647 w 21"/>
                  <a:gd name="T43" fmla="*/ 2147483647 h 45"/>
                  <a:gd name="T44" fmla="*/ 2147483647 w 21"/>
                  <a:gd name="T45" fmla="*/ 2147483647 h 45"/>
                  <a:gd name="T46" fmla="*/ 2147483647 w 21"/>
                  <a:gd name="T47" fmla="*/ 2147483647 h 45"/>
                  <a:gd name="T48" fmla="*/ 2147483647 w 21"/>
                  <a:gd name="T49" fmla="*/ 2147483647 h 45"/>
                  <a:gd name="T50" fmla="*/ 2147483647 w 21"/>
                  <a:gd name="T51" fmla="*/ 2147483647 h 45"/>
                  <a:gd name="T52" fmla="*/ 2147483647 w 21"/>
                  <a:gd name="T53" fmla="*/ 2147483647 h 45"/>
                  <a:gd name="T54" fmla="*/ 2147483647 w 21"/>
                  <a:gd name="T55" fmla="*/ 2147483647 h 45"/>
                  <a:gd name="T56" fmla="*/ 2147483647 w 21"/>
                  <a:gd name="T57" fmla="*/ 2147483647 h 45"/>
                  <a:gd name="T58" fmla="*/ 2147483647 w 21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5"/>
                  <a:gd name="T92" fmla="*/ 21 w 21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5">
                    <a:moveTo>
                      <a:pt x="21" y="11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6" y="43"/>
                    </a:lnTo>
                    <a:lnTo>
                      <a:pt x="6" y="45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6" y="45"/>
                    </a:lnTo>
                    <a:lnTo>
                      <a:pt x="18" y="43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2" name="Line 1225"/>
              <p:cNvSpPr>
                <a:spLocks noChangeShapeType="1"/>
              </p:cNvSpPr>
              <p:nvPr/>
            </p:nvSpPr>
            <p:spPr bwMode="auto">
              <a:xfrm>
                <a:off x="4227513" y="1966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3" name="Freeform 1226"/>
              <p:cNvSpPr>
                <a:spLocks/>
              </p:cNvSpPr>
              <p:nvPr/>
            </p:nvSpPr>
            <p:spPr bwMode="auto">
              <a:xfrm>
                <a:off x="4224338" y="1966913"/>
                <a:ext cx="49213" cy="4763"/>
              </a:xfrm>
              <a:custGeom>
                <a:avLst/>
                <a:gdLst>
                  <a:gd name="T0" fmla="*/ 2147483647 w 156"/>
                  <a:gd name="T1" fmla="*/ 0 h 19"/>
                  <a:gd name="T2" fmla="*/ 2147483647 w 156"/>
                  <a:gd name="T3" fmla="*/ 0 h 19"/>
                  <a:gd name="T4" fmla="*/ 2147483647 w 156"/>
                  <a:gd name="T5" fmla="*/ 0 h 19"/>
                  <a:gd name="T6" fmla="*/ 2147483647 w 156"/>
                  <a:gd name="T7" fmla="*/ 2147483647 h 19"/>
                  <a:gd name="T8" fmla="*/ 2147483647 w 156"/>
                  <a:gd name="T9" fmla="*/ 2147483647 h 19"/>
                  <a:gd name="T10" fmla="*/ 2147483647 w 156"/>
                  <a:gd name="T11" fmla="*/ 2147483647 h 19"/>
                  <a:gd name="T12" fmla="*/ 0 w 156"/>
                  <a:gd name="T13" fmla="*/ 2147483647 h 19"/>
                  <a:gd name="T14" fmla="*/ 0 w 156"/>
                  <a:gd name="T15" fmla="*/ 2147483647 h 19"/>
                  <a:gd name="T16" fmla="*/ 0 w 156"/>
                  <a:gd name="T17" fmla="*/ 2147483647 h 19"/>
                  <a:gd name="T18" fmla="*/ 2147483647 w 156"/>
                  <a:gd name="T19" fmla="*/ 2147483647 h 19"/>
                  <a:gd name="T20" fmla="*/ 2147483647 w 156"/>
                  <a:gd name="T21" fmla="*/ 2147483647 h 19"/>
                  <a:gd name="T22" fmla="*/ 2147483647 w 156"/>
                  <a:gd name="T23" fmla="*/ 2147483647 h 19"/>
                  <a:gd name="T24" fmla="*/ 2147483647 w 156"/>
                  <a:gd name="T25" fmla="*/ 2147483647 h 19"/>
                  <a:gd name="T26" fmla="*/ 2147483647 w 156"/>
                  <a:gd name="T27" fmla="*/ 2147483647 h 19"/>
                  <a:gd name="T28" fmla="*/ 2147483647 w 156"/>
                  <a:gd name="T29" fmla="*/ 2147483647 h 19"/>
                  <a:gd name="T30" fmla="*/ 2147483647 w 156"/>
                  <a:gd name="T31" fmla="*/ 2147483647 h 19"/>
                  <a:gd name="T32" fmla="*/ 2147483647 w 156"/>
                  <a:gd name="T33" fmla="*/ 2147483647 h 19"/>
                  <a:gd name="T34" fmla="*/ 2147483647 w 156"/>
                  <a:gd name="T35" fmla="*/ 2147483647 h 19"/>
                  <a:gd name="T36" fmla="*/ 2147483647 w 156"/>
                  <a:gd name="T37" fmla="*/ 2147483647 h 19"/>
                  <a:gd name="T38" fmla="*/ 2147483647 w 156"/>
                  <a:gd name="T39" fmla="*/ 2147483647 h 19"/>
                  <a:gd name="T40" fmla="*/ 2147483647 w 156"/>
                  <a:gd name="T41" fmla="*/ 2147483647 h 19"/>
                  <a:gd name="T42" fmla="*/ 2147483647 w 156"/>
                  <a:gd name="T43" fmla="*/ 2147483647 h 19"/>
                  <a:gd name="T44" fmla="*/ 2147483647 w 156"/>
                  <a:gd name="T45" fmla="*/ 2147483647 h 19"/>
                  <a:gd name="T46" fmla="*/ 2147483647 w 156"/>
                  <a:gd name="T47" fmla="*/ 2147483647 h 19"/>
                  <a:gd name="T48" fmla="*/ 2147483647 w 156"/>
                  <a:gd name="T49" fmla="*/ 2147483647 h 19"/>
                  <a:gd name="T50" fmla="*/ 2147483647 w 156"/>
                  <a:gd name="T51" fmla="*/ 2147483647 h 19"/>
                  <a:gd name="T52" fmla="*/ 2147483647 w 156"/>
                  <a:gd name="T53" fmla="*/ 0 h 19"/>
                  <a:gd name="T54" fmla="*/ 2147483647 w 156"/>
                  <a:gd name="T55" fmla="*/ 0 h 19"/>
                  <a:gd name="T56" fmla="*/ 2147483647 w 156"/>
                  <a:gd name="T57" fmla="*/ 0 h 19"/>
                  <a:gd name="T58" fmla="*/ 2147483647 w 156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6"/>
                  <a:gd name="T91" fmla="*/ 0 h 19"/>
                  <a:gd name="T92" fmla="*/ 156 w 15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6" h="19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10" y="19"/>
                    </a:lnTo>
                    <a:lnTo>
                      <a:pt x="142" y="19"/>
                    </a:lnTo>
                    <a:lnTo>
                      <a:pt x="148" y="19"/>
                    </a:lnTo>
                    <a:lnTo>
                      <a:pt x="150" y="19"/>
                    </a:lnTo>
                    <a:lnTo>
                      <a:pt x="150" y="17"/>
                    </a:lnTo>
                    <a:lnTo>
                      <a:pt x="154" y="17"/>
                    </a:lnTo>
                    <a:lnTo>
                      <a:pt x="154" y="14"/>
                    </a:lnTo>
                    <a:lnTo>
                      <a:pt x="154" y="11"/>
                    </a:lnTo>
                    <a:lnTo>
                      <a:pt x="156" y="11"/>
                    </a:lnTo>
                    <a:lnTo>
                      <a:pt x="154" y="8"/>
                    </a:lnTo>
                    <a:lnTo>
                      <a:pt x="154" y="5"/>
                    </a:lnTo>
                    <a:lnTo>
                      <a:pt x="154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4" name="Line 1227"/>
              <p:cNvSpPr>
                <a:spLocks noChangeShapeType="1"/>
              </p:cNvSpPr>
              <p:nvPr/>
            </p:nvSpPr>
            <p:spPr bwMode="auto">
              <a:xfrm>
                <a:off x="4268788" y="1966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5" name="Freeform 1228"/>
              <p:cNvSpPr>
                <a:spLocks/>
              </p:cNvSpPr>
              <p:nvPr/>
            </p:nvSpPr>
            <p:spPr bwMode="auto">
              <a:xfrm>
                <a:off x="4267201" y="1966913"/>
                <a:ext cx="28575" cy="4763"/>
              </a:xfrm>
              <a:custGeom>
                <a:avLst/>
                <a:gdLst>
                  <a:gd name="T0" fmla="*/ 2147483647 w 90"/>
                  <a:gd name="T1" fmla="*/ 0 h 19"/>
                  <a:gd name="T2" fmla="*/ 2147483647 w 90"/>
                  <a:gd name="T3" fmla="*/ 0 h 19"/>
                  <a:gd name="T4" fmla="*/ 2147483647 w 90"/>
                  <a:gd name="T5" fmla="*/ 0 h 19"/>
                  <a:gd name="T6" fmla="*/ 2147483647 w 90"/>
                  <a:gd name="T7" fmla="*/ 2147483647 h 19"/>
                  <a:gd name="T8" fmla="*/ 0 w 90"/>
                  <a:gd name="T9" fmla="*/ 2147483647 h 19"/>
                  <a:gd name="T10" fmla="*/ 0 w 90"/>
                  <a:gd name="T11" fmla="*/ 2147483647 h 19"/>
                  <a:gd name="T12" fmla="*/ 0 w 90"/>
                  <a:gd name="T13" fmla="*/ 2147483647 h 19"/>
                  <a:gd name="T14" fmla="*/ 0 w 90"/>
                  <a:gd name="T15" fmla="*/ 2147483647 h 19"/>
                  <a:gd name="T16" fmla="*/ 0 w 90"/>
                  <a:gd name="T17" fmla="*/ 2147483647 h 19"/>
                  <a:gd name="T18" fmla="*/ 0 w 90"/>
                  <a:gd name="T19" fmla="*/ 2147483647 h 19"/>
                  <a:gd name="T20" fmla="*/ 0 w 90"/>
                  <a:gd name="T21" fmla="*/ 2147483647 h 19"/>
                  <a:gd name="T22" fmla="*/ 2147483647 w 90"/>
                  <a:gd name="T23" fmla="*/ 2147483647 h 19"/>
                  <a:gd name="T24" fmla="*/ 2147483647 w 90"/>
                  <a:gd name="T25" fmla="*/ 2147483647 h 19"/>
                  <a:gd name="T26" fmla="*/ 2147483647 w 90"/>
                  <a:gd name="T27" fmla="*/ 2147483647 h 19"/>
                  <a:gd name="T28" fmla="*/ 2147483647 w 90"/>
                  <a:gd name="T29" fmla="*/ 2147483647 h 19"/>
                  <a:gd name="T30" fmla="*/ 2147483647 w 90"/>
                  <a:gd name="T31" fmla="*/ 2147483647 h 19"/>
                  <a:gd name="T32" fmla="*/ 2147483647 w 90"/>
                  <a:gd name="T33" fmla="*/ 2147483647 h 19"/>
                  <a:gd name="T34" fmla="*/ 2147483647 w 90"/>
                  <a:gd name="T35" fmla="*/ 2147483647 h 19"/>
                  <a:gd name="T36" fmla="*/ 2147483647 w 90"/>
                  <a:gd name="T37" fmla="*/ 2147483647 h 19"/>
                  <a:gd name="T38" fmla="*/ 2147483647 w 90"/>
                  <a:gd name="T39" fmla="*/ 2147483647 h 19"/>
                  <a:gd name="T40" fmla="*/ 2147483647 w 90"/>
                  <a:gd name="T41" fmla="*/ 2147483647 h 19"/>
                  <a:gd name="T42" fmla="*/ 2147483647 w 90"/>
                  <a:gd name="T43" fmla="*/ 2147483647 h 19"/>
                  <a:gd name="T44" fmla="*/ 2147483647 w 90"/>
                  <a:gd name="T45" fmla="*/ 2147483647 h 19"/>
                  <a:gd name="T46" fmla="*/ 2147483647 w 90"/>
                  <a:gd name="T47" fmla="*/ 2147483647 h 19"/>
                  <a:gd name="T48" fmla="*/ 2147483647 w 90"/>
                  <a:gd name="T49" fmla="*/ 2147483647 h 19"/>
                  <a:gd name="T50" fmla="*/ 2147483647 w 90"/>
                  <a:gd name="T51" fmla="*/ 2147483647 h 19"/>
                  <a:gd name="T52" fmla="*/ 2147483647 w 90"/>
                  <a:gd name="T53" fmla="*/ 0 h 19"/>
                  <a:gd name="T54" fmla="*/ 2147483647 w 90"/>
                  <a:gd name="T55" fmla="*/ 0 h 19"/>
                  <a:gd name="T56" fmla="*/ 2147483647 w 90"/>
                  <a:gd name="T57" fmla="*/ 0 h 19"/>
                  <a:gd name="T58" fmla="*/ 2147483647 w 90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0"/>
                  <a:gd name="T91" fmla="*/ 0 h 19"/>
                  <a:gd name="T92" fmla="*/ 90 w 90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0" h="19">
                    <a:moveTo>
                      <a:pt x="8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76" y="19"/>
                    </a:lnTo>
                    <a:lnTo>
                      <a:pt x="81" y="19"/>
                    </a:lnTo>
                    <a:lnTo>
                      <a:pt x="84" y="19"/>
                    </a:lnTo>
                    <a:lnTo>
                      <a:pt x="84" y="17"/>
                    </a:lnTo>
                    <a:lnTo>
                      <a:pt x="86" y="17"/>
                    </a:lnTo>
                    <a:lnTo>
                      <a:pt x="86" y="14"/>
                    </a:lnTo>
                    <a:lnTo>
                      <a:pt x="90" y="11"/>
                    </a:lnTo>
                    <a:lnTo>
                      <a:pt x="90" y="8"/>
                    </a:lnTo>
                    <a:lnTo>
                      <a:pt x="86" y="5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6" name="Line 1229"/>
              <p:cNvSpPr>
                <a:spLocks noChangeShapeType="1"/>
              </p:cNvSpPr>
              <p:nvPr/>
            </p:nvSpPr>
            <p:spPr bwMode="auto">
              <a:xfrm>
                <a:off x="4291013" y="1966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7" name="Freeform 1230"/>
              <p:cNvSpPr>
                <a:spLocks/>
              </p:cNvSpPr>
              <p:nvPr/>
            </p:nvSpPr>
            <p:spPr bwMode="auto">
              <a:xfrm>
                <a:off x="4289426" y="1966913"/>
                <a:ext cx="9525" cy="4763"/>
              </a:xfrm>
              <a:custGeom>
                <a:avLst/>
                <a:gdLst>
                  <a:gd name="T0" fmla="*/ 2147483647 w 31"/>
                  <a:gd name="T1" fmla="*/ 0 h 19"/>
                  <a:gd name="T2" fmla="*/ 2147483647 w 31"/>
                  <a:gd name="T3" fmla="*/ 0 h 19"/>
                  <a:gd name="T4" fmla="*/ 2147483647 w 31"/>
                  <a:gd name="T5" fmla="*/ 0 h 19"/>
                  <a:gd name="T6" fmla="*/ 2147483647 w 31"/>
                  <a:gd name="T7" fmla="*/ 2147483647 h 19"/>
                  <a:gd name="T8" fmla="*/ 2147483647 w 31"/>
                  <a:gd name="T9" fmla="*/ 2147483647 h 19"/>
                  <a:gd name="T10" fmla="*/ 0 w 31"/>
                  <a:gd name="T11" fmla="*/ 2147483647 h 19"/>
                  <a:gd name="T12" fmla="*/ 0 w 31"/>
                  <a:gd name="T13" fmla="*/ 2147483647 h 19"/>
                  <a:gd name="T14" fmla="*/ 0 w 31"/>
                  <a:gd name="T15" fmla="*/ 2147483647 h 19"/>
                  <a:gd name="T16" fmla="*/ 0 w 31"/>
                  <a:gd name="T17" fmla="*/ 2147483647 h 19"/>
                  <a:gd name="T18" fmla="*/ 0 w 31"/>
                  <a:gd name="T19" fmla="*/ 2147483647 h 19"/>
                  <a:gd name="T20" fmla="*/ 2147483647 w 31"/>
                  <a:gd name="T21" fmla="*/ 2147483647 h 19"/>
                  <a:gd name="T22" fmla="*/ 2147483647 w 31"/>
                  <a:gd name="T23" fmla="*/ 2147483647 h 19"/>
                  <a:gd name="T24" fmla="*/ 2147483647 w 31"/>
                  <a:gd name="T25" fmla="*/ 2147483647 h 19"/>
                  <a:gd name="T26" fmla="*/ 2147483647 w 31"/>
                  <a:gd name="T27" fmla="*/ 2147483647 h 19"/>
                  <a:gd name="T28" fmla="*/ 2147483647 w 31"/>
                  <a:gd name="T29" fmla="*/ 2147483647 h 19"/>
                  <a:gd name="T30" fmla="*/ 2147483647 w 31"/>
                  <a:gd name="T31" fmla="*/ 2147483647 h 19"/>
                  <a:gd name="T32" fmla="*/ 2147483647 w 31"/>
                  <a:gd name="T33" fmla="*/ 2147483647 h 19"/>
                  <a:gd name="T34" fmla="*/ 2147483647 w 31"/>
                  <a:gd name="T35" fmla="*/ 2147483647 h 19"/>
                  <a:gd name="T36" fmla="*/ 2147483647 w 31"/>
                  <a:gd name="T37" fmla="*/ 2147483647 h 19"/>
                  <a:gd name="T38" fmla="*/ 2147483647 w 31"/>
                  <a:gd name="T39" fmla="*/ 2147483647 h 19"/>
                  <a:gd name="T40" fmla="*/ 2147483647 w 31"/>
                  <a:gd name="T41" fmla="*/ 2147483647 h 19"/>
                  <a:gd name="T42" fmla="*/ 2147483647 w 31"/>
                  <a:gd name="T43" fmla="*/ 2147483647 h 19"/>
                  <a:gd name="T44" fmla="*/ 2147483647 w 31"/>
                  <a:gd name="T45" fmla="*/ 2147483647 h 19"/>
                  <a:gd name="T46" fmla="*/ 2147483647 w 31"/>
                  <a:gd name="T47" fmla="*/ 2147483647 h 19"/>
                  <a:gd name="T48" fmla="*/ 2147483647 w 31"/>
                  <a:gd name="T49" fmla="*/ 2147483647 h 19"/>
                  <a:gd name="T50" fmla="*/ 2147483647 w 31"/>
                  <a:gd name="T51" fmla="*/ 2147483647 h 19"/>
                  <a:gd name="T52" fmla="*/ 2147483647 w 31"/>
                  <a:gd name="T53" fmla="*/ 0 h 19"/>
                  <a:gd name="T54" fmla="*/ 2147483647 w 31"/>
                  <a:gd name="T55" fmla="*/ 0 h 19"/>
                  <a:gd name="T56" fmla="*/ 2147483647 w 31"/>
                  <a:gd name="T57" fmla="*/ 0 h 19"/>
                  <a:gd name="T58" fmla="*/ 2147483647 w 3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19"/>
                  <a:gd name="T92" fmla="*/ 31 w 3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19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6" y="19"/>
                    </a:lnTo>
                    <a:lnTo>
                      <a:pt x="22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31" y="11"/>
                    </a:lnTo>
                    <a:lnTo>
                      <a:pt x="31" y="8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8" name="Line 1231"/>
              <p:cNvSpPr>
                <a:spLocks noChangeShapeType="1"/>
              </p:cNvSpPr>
              <p:nvPr/>
            </p:nvSpPr>
            <p:spPr bwMode="auto">
              <a:xfrm>
                <a:off x="4298951" y="1970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9" name="Freeform 1232"/>
              <p:cNvSpPr>
                <a:spLocks/>
              </p:cNvSpPr>
              <p:nvPr/>
            </p:nvSpPr>
            <p:spPr bwMode="auto">
              <a:xfrm>
                <a:off x="4292601" y="1966913"/>
                <a:ext cx="6350" cy="14288"/>
              </a:xfrm>
              <a:custGeom>
                <a:avLst/>
                <a:gdLst>
                  <a:gd name="T0" fmla="*/ 2147483647 w 20"/>
                  <a:gd name="T1" fmla="*/ 2147483647 h 46"/>
                  <a:gd name="T2" fmla="*/ 2147483647 w 20"/>
                  <a:gd name="T3" fmla="*/ 2147483647 h 46"/>
                  <a:gd name="T4" fmla="*/ 2147483647 w 20"/>
                  <a:gd name="T5" fmla="*/ 2147483647 h 46"/>
                  <a:gd name="T6" fmla="*/ 2147483647 w 20"/>
                  <a:gd name="T7" fmla="*/ 2147483647 h 46"/>
                  <a:gd name="T8" fmla="*/ 2147483647 w 20"/>
                  <a:gd name="T9" fmla="*/ 2147483647 h 46"/>
                  <a:gd name="T10" fmla="*/ 2147483647 w 20"/>
                  <a:gd name="T11" fmla="*/ 0 h 46"/>
                  <a:gd name="T12" fmla="*/ 2147483647 w 20"/>
                  <a:gd name="T13" fmla="*/ 0 h 46"/>
                  <a:gd name="T14" fmla="*/ 2147483647 w 20"/>
                  <a:gd name="T15" fmla="*/ 0 h 46"/>
                  <a:gd name="T16" fmla="*/ 2147483647 w 20"/>
                  <a:gd name="T17" fmla="*/ 0 h 46"/>
                  <a:gd name="T18" fmla="*/ 2147483647 w 20"/>
                  <a:gd name="T19" fmla="*/ 0 h 46"/>
                  <a:gd name="T20" fmla="*/ 2147483647 w 20"/>
                  <a:gd name="T21" fmla="*/ 2147483647 h 46"/>
                  <a:gd name="T22" fmla="*/ 0 w 20"/>
                  <a:gd name="T23" fmla="*/ 2147483647 h 46"/>
                  <a:gd name="T24" fmla="*/ 0 w 20"/>
                  <a:gd name="T25" fmla="*/ 2147483647 h 46"/>
                  <a:gd name="T26" fmla="*/ 0 w 20"/>
                  <a:gd name="T27" fmla="*/ 2147483647 h 46"/>
                  <a:gd name="T28" fmla="*/ 0 w 20"/>
                  <a:gd name="T29" fmla="*/ 2147483647 h 46"/>
                  <a:gd name="T30" fmla="*/ 0 w 20"/>
                  <a:gd name="T31" fmla="*/ 2147483647 h 46"/>
                  <a:gd name="T32" fmla="*/ 0 w 20"/>
                  <a:gd name="T33" fmla="*/ 2147483647 h 46"/>
                  <a:gd name="T34" fmla="*/ 0 w 20"/>
                  <a:gd name="T35" fmla="*/ 2147483647 h 46"/>
                  <a:gd name="T36" fmla="*/ 2147483647 w 20"/>
                  <a:gd name="T37" fmla="*/ 2147483647 h 46"/>
                  <a:gd name="T38" fmla="*/ 2147483647 w 20"/>
                  <a:gd name="T39" fmla="*/ 2147483647 h 46"/>
                  <a:gd name="T40" fmla="*/ 2147483647 w 20"/>
                  <a:gd name="T41" fmla="*/ 2147483647 h 46"/>
                  <a:gd name="T42" fmla="*/ 2147483647 w 20"/>
                  <a:gd name="T43" fmla="*/ 2147483647 h 46"/>
                  <a:gd name="T44" fmla="*/ 2147483647 w 20"/>
                  <a:gd name="T45" fmla="*/ 2147483647 h 46"/>
                  <a:gd name="T46" fmla="*/ 2147483647 w 20"/>
                  <a:gd name="T47" fmla="*/ 2147483647 h 46"/>
                  <a:gd name="T48" fmla="*/ 2147483647 w 20"/>
                  <a:gd name="T49" fmla="*/ 2147483647 h 46"/>
                  <a:gd name="T50" fmla="*/ 2147483647 w 20"/>
                  <a:gd name="T51" fmla="*/ 2147483647 h 46"/>
                  <a:gd name="T52" fmla="*/ 2147483647 w 20"/>
                  <a:gd name="T53" fmla="*/ 2147483647 h 46"/>
                  <a:gd name="T54" fmla="*/ 2147483647 w 20"/>
                  <a:gd name="T55" fmla="*/ 2147483647 h 46"/>
                  <a:gd name="T56" fmla="*/ 2147483647 w 20"/>
                  <a:gd name="T57" fmla="*/ 2147483647 h 46"/>
                  <a:gd name="T58" fmla="*/ 2147483647 w 20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6"/>
                  <a:gd name="T92" fmla="*/ 20 w 20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6">
                    <a:moveTo>
                      <a:pt x="20" y="11"/>
                    </a:moveTo>
                    <a:lnTo>
                      <a:pt x="20" y="8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5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4" y="46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20" y="37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0" name="Line 1233"/>
              <p:cNvSpPr>
                <a:spLocks noChangeShapeType="1"/>
              </p:cNvSpPr>
              <p:nvPr/>
            </p:nvSpPr>
            <p:spPr bwMode="auto">
              <a:xfrm>
                <a:off x="4295776" y="19748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1" name="Freeform 1234"/>
              <p:cNvSpPr>
                <a:spLocks/>
              </p:cNvSpPr>
              <p:nvPr/>
            </p:nvSpPr>
            <p:spPr bwMode="auto">
              <a:xfrm>
                <a:off x="4292601" y="1974851"/>
                <a:ext cx="14288" cy="6350"/>
              </a:xfrm>
              <a:custGeom>
                <a:avLst/>
                <a:gdLst>
                  <a:gd name="T0" fmla="*/ 2147483647 w 46"/>
                  <a:gd name="T1" fmla="*/ 0 h 21"/>
                  <a:gd name="T2" fmla="*/ 2147483647 w 46"/>
                  <a:gd name="T3" fmla="*/ 0 h 21"/>
                  <a:gd name="T4" fmla="*/ 2147483647 w 46"/>
                  <a:gd name="T5" fmla="*/ 0 h 21"/>
                  <a:gd name="T6" fmla="*/ 2147483647 w 46"/>
                  <a:gd name="T7" fmla="*/ 2147483647 h 21"/>
                  <a:gd name="T8" fmla="*/ 0 w 46"/>
                  <a:gd name="T9" fmla="*/ 2147483647 h 21"/>
                  <a:gd name="T10" fmla="*/ 0 w 46"/>
                  <a:gd name="T11" fmla="*/ 2147483647 h 21"/>
                  <a:gd name="T12" fmla="*/ 0 w 46"/>
                  <a:gd name="T13" fmla="*/ 2147483647 h 21"/>
                  <a:gd name="T14" fmla="*/ 0 w 46"/>
                  <a:gd name="T15" fmla="*/ 2147483647 h 21"/>
                  <a:gd name="T16" fmla="*/ 0 w 46"/>
                  <a:gd name="T17" fmla="*/ 2147483647 h 21"/>
                  <a:gd name="T18" fmla="*/ 0 w 46"/>
                  <a:gd name="T19" fmla="*/ 2147483647 h 21"/>
                  <a:gd name="T20" fmla="*/ 0 w 46"/>
                  <a:gd name="T21" fmla="*/ 2147483647 h 21"/>
                  <a:gd name="T22" fmla="*/ 2147483647 w 46"/>
                  <a:gd name="T23" fmla="*/ 2147483647 h 21"/>
                  <a:gd name="T24" fmla="*/ 2147483647 w 46"/>
                  <a:gd name="T25" fmla="*/ 2147483647 h 21"/>
                  <a:gd name="T26" fmla="*/ 2147483647 w 46"/>
                  <a:gd name="T27" fmla="*/ 2147483647 h 21"/>
                  <a:gd name="T28" fmla="*/ 2147483647 w 46"/>
                  <a:gd name="T29" fmla="*/ 2147483647 h 21"/>
                  <a:gd name="T30" fmla="*/ 2147483647 w 46"/>
                  <a:gd name="T31" fmla="*/ 2147483647 h 21"/>
                  <a:gd name="T32" fmla="*/ 2147483647 w 46"/>
                  <a:gd name="T33" fmla="*/ 2147483647 h 21"/>
                  <a:gd name="T34" fmla="*/ 2147483647 w 46"/>
                  <a:gd name="T35" fmla="*/ 2147483647 h 21"/>
                  <a:gd name="T36" fmla="*/ 2147483647 w 46"/>
                  <a:gd name="T37" fmla="*/ 2147483647 h 21"/>
                  <a:gd name="T38" fmla="*/ 2147483647 w 46"/>
                  <a:gd name="T39" fmla="*/ 2147483647 h 21"/>
                  <a:gd name="T40" fmla="*/ 2147483647 w 46"/>
                  <a:gd name="T41" fmla="*/ 2147483647 h 21"/>
                  <a:gd name="T42" fmla="*/ 2147483647 w 46"/>
                  <a:gd name="T43" fmla="*/ 2147483647 h 21"/>
                  <a:gd name="T44" fmla="*/ 2147483647 w 46"/>
                  <a:gd name="T45" fmla="*/ 2147483647 h 21"/>
                  <a:gd name="T46" fmla="*/ 2147483647 w 46"/>
                  <a:gd name="T47" fmla="*/ 2147483647 h 21"/>
                  <a:gd name="T48" fmla="*/ 2147483647 w 46"/>
                  <a:gd name="T49" fmla="*/ 2147483647 h 21"/>
                  <a:gd name="T50" fmla="*/ 2147483647 w 46"/>
                  <a:gd name="T51" fmla="*/ 2147483647 h 21"/>
                  <a:gd name="T52" fmla="*/ 2147483647 w 46"/>
                  <a:gd name="T53" fmla="*/ 0 h 21"/>
                  <a:gd name="T54" fmla="*/ 2147483647 w 46"/>
                  <a:gd name="T55" fmla="*/ 0 h 21"/>
                  <a:gd name="T56" fmla="*/ 2147483647 w 46"/>
                  <a:gd name="T57" fmla="*/ 0 h 21"/>
                  <a:gd name="T58" fmla="*/ 2147483647 w 4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1"/>
                  <a:gd name="T92" fmla="*/ 46 w 4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1">
                    <a:moveTo>
                      <a:pt x="9" y="0"/>
                    </a:moveTo>
                    <a:lnTo>
                      <a:pt x="5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32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3" y="18"/>
                    </a:lnTo>
                    <a:lnTo>
                      <a:pt x="46" y="15"/>
                    </a:lnTo>
                    <a:lnTo>
                      <a:pt x="46" y="12"/>
                    </a:lnTo>
                    <a:lnTo>
                      <a:pt x="46" y="9"/>
                    </a:lnTo>
                    <a:lnTo>
                      <a:pt x="46" y="6"/>
                    </a:lnTo>
                    <a:lnTo>
                      <a:pt x="43" y="4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2" name="Line 1235"/>
              <p:cNvSpPr>
                <a:spLocks noChangeShapeType="1"/>
              </p:cNvSpPr>
              <p:nvPr/>
            </p:nvSpPr>
            <p:spPr bwMode="auto">
              <a:xfrm>
                <a:off x="4303713" y="19748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3" name="Freeform 1236"/>
              <p:cNvSpPr>
                <a:spLocks/>
              </p:cNvSpPr>
              <p:nvPr/>
            </p:nvSpPr>
            <p:spPr bwMode="auto">
              <a:xfrm>
                <a:off x="4300538" y="1974851"/>
                <a:ext cx="19050" cy="6350"/>
              </a:xfrm>
              <a:custGeom>
                <a:avLst/>
                <a:gdLst>
                  <a:gd name="T0" fmla="*/ 2147483647 w 58"/>
                  <a:gd name="T1" fmla="*/ 0 h 21"/>
                  <a:gd name="T2" fmla="*/ 2147483647 w 58"/>
                  <a:gd name="T3" fmla="*/ 0 h 21"/>
                  <a:gd name="T4" fmla="*/ 2147483647 w 58"/>
                  <a:gd name="T5" fmla="*/ 0 h 21"/>
                  <a:gd name="T6" fmla="*/ 2147483647 w 58"/>
                  <a:gd name="T7" fmla="*/ 2147483647 h 21"/>
                  <a:gd name="T8" fmla="*/ 2147483647 w 58"/>
                  <a:gd name="T9" fmla="*/ 2147483647 h 21"/>
                  <a:gd name="T10" fmla="*/ 0 w 58"/>
                  <a:gd name="T11" fmla="*/ 2147483647 h 21"/>
                  <a:gd name="T12" fmla="*/ 0 w 58"/>
                  <a:gd name="T13" fmla="*/ 2147483647 h 21"/>
                  <a:gd name="T14" fmla="*/ 0 w 58"/>
                  <a:gd name="T15" fmla="*/ 2147483647 h 21"/>
                  <a:gd name="T16" fmla="*/ 0 w 58"/>
                  <a:gd name="T17" fmla="*/ 2147483647 h 21"/>
                  <a:gd name="T18" fmla="*/ 0 w 58"/>
                  <a:gd name="T19" fmla="*/ 2147483647 h 21"/>
                  <a:gd name="T20" fmla="*/ 2147483647 w 58"/>
                  <a:gd name="T21" fmla="*/ 2147483647 h 21"/>
                  <a:gd name="T22" fmla="*/ 2147483647 w 58"/>
                  <a:gd name="T23" fmla="*/ 2147483647 h 21"/>
                  <a:gd name="T24" fmla="*/ 2147483647 w 58"/>
                  <a:gd name="T25" fmla="*/ 2147483647 h 21"/>
                  <a:gd name="T26" fmla="*/ 2147483647 w 58"/>
                  <a:gd name="T27" fmla="*/ 2147483647 h 21"/>
                  <a:gd name="T28" fmla="*/ 2147483647 w 58"/>
                  <a:gd name="T29" fmla="*/ 2147483647 h 21"/>
                  <a:gd name="T30" fmla="*/ 2147483647 w 58"/>
                  <a:gd name="T31" fmla="*/ 2147483647 h 21"/>
                  <a:gd name="T32" fmla="*/ 2147483647 w 58"/>
                  <a:gd name="T33" fmla="*/ 2147483647 h 21"/>
                  <a:gd name="T34" fmla="*/ 2147483647 w 58"/>
                  <a:gd name="T35" fmla="*/ 2147483647 h 21"/>
                  <a:gd name="T36" fmla="*/ 2147483647 w 58"/>
                  <a:gd name="T37" fmla="*/ 2147483647 h 21"/>
                  <a:gd name="T38" fmla="*/ 2147483647 w 58"/>
                  <a:gd name="T39" fmla="*/ 2147483647 h 21"/>
                  <a:gd name="T40" fmla="*/ 2147483647 w 58"/>
                  <a:gd name="T41" fmla="*/ 2147483647 h 21"/>
                  <a:gd name="T42" fmla="*/ 2147483647 w 58"/>
                  <a:gd name="T43" fmla="*/ 2147483647 h 21"/>
                  <a:gd name="T44" fmla="*/ 2147483647 w 58"/>
                  <a:gd name="T45" fmla="*/ 2147483647 h 21"/>
                  <a:gd name="T46" fmla="*/ 2147483647 w 58"/>
                  <a:gd name="T47" fmla="*/ 2147483647 h 21"/>
                  <a:gd name="T48" fmla="*/ 2147483647 w 58"/>
                  <a:gd name="T49" fmla="*/ 2147483647 h 21"/>
                  <a:gd name="T50" fmla="*/ 2147483647 w 58"/>
                  <a:gd name="T51" fmla="*/ 2147483647 h 21"/>
                  <a:gd name="T52" fmla="*/ 2147483647 w 58"/>
                  <a:gd name="T53" fmla="*/ 0 h 21"/>
                  <a:gd name="T54" fmla="*/ 2147483647 w 58"/>
                  <a:gd name="T55" fmla="*/ 0 h 21"/>
                  <a:gd name="T56" fmla="*/ 2147483647 w 58"/>
                  <a:gd name="T57" fmla="*/ 0 h 21"/>
                  <a:gd name="T58" fmla="*/ 2147483647 w 5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1"/>
                  <a:gd name="T92" fmla="*/ 58 w 5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46" y="21"/>
                    </a:lnTo>
                    <a:lnTo>
                      <a:pt x="49" y="21"/>
                    </a:lnTo>
                    <a:lnTo>
                      <a:pt x="52" y="21"/>
                    </a:lnTo>
                    <a:lnTo>
                      <a:pt x="54" y="18"/>
                    </a:lnTo>
                    <a:lnTo>
                      <a:pt x="58" y="15"/>
                    </a:lnTo>
                    <a:lnTo>
                      <a:pt x="58" y="12"/>
                    </a:lnTo>
                    <a:lnTo>
                      <a:pt x="58" y="9"/>
                    </a:lnTo>
                    <a:lnTo>
                      <a:pt x="58" y="6"/>
                    </a:lnTo>
                    <a:lnTo>
                      <a:pt x="54" y="4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4" name="Line 1237"/>
              <p:cNvSpPr>
                <a:spLocks noChangeShapeType="1"/>
              </p:cNvSpPr>
              <p:nvPr/>
            </p:nvSpPr>
            <p:spPr bwMode="auto">
              <a:xfrm>
                <a:off x="4316413" y="19748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5" name="Freeform 1238"/>
              <p:cNvSpPr>
                <a:spLocks/>
              </p:cNvSpPr>
              <p:nvPr/>
            </p:nvSpPr>
            <p:spPr bwMode="auto">
              <a:xfrm>
                <a:off x="4313238" y="1974851"/>
                <a:ext cx="17463" cy="6350"/>
              </a:xfrm>
              <a:custGeom>
                <a:avLst/>
                <a:gdLst>
                  <a:gd name="T0" fmla="*/ 2147483647 w 58"/>
                  <a:gd name="T1" fmla="*/ 0 h 21"/>
                  <a:gd name="T2" fmla="*/ 2147483647 w 58"/>
                  <a:gd name="T3" fmla="*/ 0 h 21"/>
                  <a:gd name="T4" fmla="*/ 2147483647 w 58"/>
                  <a:gd name="T5" fmla="*/ 0 h 21"/>
                  <a:gd name="T6" fmla="*/ 2147483647 w 58"/>
                  <a:gd name="T7" fmla="*/ 2147483647 h 21"/>
                  <a:gd name="T8" fmla="*/ 2147483647 w 58"/>
                  <a:gd name="T9" fmla="*/ 2147483647 h 21"/>
                  <a:gd name="T10" fmla="*/ 2147483647 w 58"/>
                  <a:gd name="T11" fmla="*/ 2147483647 h 21"/>
                  <a:gd name="T12" fmla="*/ 0 w 58"/>
                  <a:gd name="T13" fmla="*/ 2147483647 h 21"/>
                  <a:gd name="T14" fmla="*/ 0 w 58"/>
                  <a:gd name="T15" fmla="*/ 2147483647 h 21"/>
                  <a:gd name="T16" fmla="*/ 0 w 58"/>
                  <a:gd name="T17" fmla="*/ 2147483647 h 21"/>
                  <a:gd name="T18" fmla="*/ 2147483647 w 58"/>
                  <a:gd name="T19" fmla="*/ 2147483647 h 21"/>
                  <a:gd name="T20" fmla="*/ 2147483647 w 58"/>
                  <a:gd name="T21" fmla="*/ 2147483647 h 21"/>
                  <a:gd name="T22" fmla="*/ 2147483647 w 58"/>
                  <a:gd name="T23" fmla="*/ 2147483647 h 21"/>
                  <a:gd name="T24" fmla="*/ 2147483647 w 58"/>
                  <a:gd name="T25" fmla="*/ 2147483647 h 21"/>
                  <a:gd name="T26" fmla="*/ 2147483647 w 58"/>
                  <a:gd name="T27" fmla="*/ 2147483647 h 21"/>
                  <a:gd name="T28" fmla="*/ 2147483647 w 58"/>
                  <a:gd name="T29" fmla="*/ 2147483647 h 21"/>
                  <a:gd name="T30" fmla="*/ 2147483647 w 58"/>
                  <a:gd name="T31" fmla="*/ 2147483647 h 21"/>
                  <a:gd name="T32" fmla="*/ 2147483647 w 58"/>
                  <a:gd name="T33" fmla="*/ 2147483647 h 21"/>
                  <a:gd name="T34" fmla="*/ 2147483647 w 58"/>
                  <a:gd name="T35" fmla="*/ 2147483647 h 21"/>
                  <a:gd name="T36" fmla="*/ 2147483647 w 58"/>
                  <a:gd name="T37" fmla="*/ 2147483647 h 21"/>
                  <a:gd name="T38" fmla="*/ 2147483647 w 58"/>
                  <a:gd name="T39" fmla="*/ 2147483647 h 21"/>
                  <a:gd name="T40" fmla="*/ 2147483647 w 58"/>
                  <a:gd name="T41" fmla="*/ 2147483647 h 21"/>
                  <a:gd name="T42" fmla="*/ 2147483647 w 58"/>
                  <a:gd name="T43" fmla="*/ 2147483647 h 21"/>
                  <a:gd name="T44" fmla="*/ 2147483647 w 58"/>
                  <a:gd name="T45" fmla="*/ 2147483647 h 21"/>
                  <a:gd name="T46" fmla="*/ 2147483647 w 58"/>
                  <a:gd name="T47" fmla="*/ 2147483647 h 21"/>
                  <a:gd name="T48" fmla="*/ 2147483647 w 58"/>
                  <a:gd name="T49" fmla="*/ 2147483647 h 21"/>
                  <a:gd name="T50" fmla="*/ 2147483647 w 58"/>
                  <a:gd name="T51" fmla="*/ 2147483647 h 21"/>
                  <a:gd name="T52" fmla="*/ 2147483647 w 58"/>
                  <a:gd name="T53" fmla="*/ 0 h 21"/>
                  <a:gd name="T54" fmla="*/ 2147483647 w 58"/>
                  <a:gd name="T55" fmla="*/ 0 h 21"/>
                  <a:gd name="T56" fmla="*/ 2147483647 w 58"/>
                  <a:gd name="T57" fmla="*/ 0 h 21"/>
                  <a:gd name="T58" fmla="*/ 2147483647 w 5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1"/>
                  <a:gd name="T92" fmla="*/ 58 w 5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46" y="21"/>
                    </a:lnTo>
                    <a:lnTo>
                      <a:pt x="52" y="21"/>
                    </a:lnTo>
                    <a:lnTo>
                      <a:pt x="55" y="18"/>
                    </a:lnTo>
                    <a:lnTo>
                      <a:pt x="58" y="18"/>
                    </a:lnTo>
                    <a:lnTo>
                      <a:pt x="58" y="15"/>
                    </a:lnTo>
                    <a:lnTo>
                      <a:pt x="58" y="12"/>
                    </a:lnTo>
                    <a:lnTo>
                      <a:pt x="58" y="9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6" name="Line 1239"/>
              <p:cNvSpPr>
                <a:spLocks noChangeShapeType="1"/>
              </p:cNvSpPr>
              <p:nvPr/>
            </p:nvSpPr>
            <p:spPr bwMode="auto">
              <a:xfrm>
                <a:off x="4327526" y="19748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7" name="Freeform 1240"/>
              <p:cNvSpPr>
                <a:spLocks/>
              </p:cNvSpPr>
              <p:nvPr/>
            </p:nvSpPr>
            <p:spPr bwMode="auto">
              <a:xfrm>
                <a:off x="4324351" y="1974851"/>
                <a:ext cx="7938" cy="6350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0 h 21"/>
                  <a:gd name="T6" fmla="*/ 2147483647 w 23"/>
                  <a:gd name="T7" fmla="*/ 2147483647 h 21"/>
                  <a:gd name="T8" fmla="*/ 2147483647 w 23"/>
                  <a:gd name="T9" fmla="*/ 2147483647 h 21"/>
                  <a:gd name="T10" fmla="*/ 2147483647 w 23"/>
                  <a:gd name="T11" fmla="*/ 2147483647 h 21"/>
                  <a:gd name="T12" fmla="*/ 0 w 23"/>
                  <a:gd name="T13" fmla="*/ 2147483647 h 21"/>
                  <a:gd name="T14" fmla="*/ 0 w 23"/>
                  <a:gd name="T15" fmla="*/ 2147483647 h 21"/>
                  <a:gd name="T16" fmla="*/ 0 w 23"/>
                  <a:gd name="T17" fmla="*/ 2147483647 h 21"/>
                  <a:gd name="T18" fmla="*/ 2147483647 w 23"/>
                  <a:gd name="T19" fmla="*/ 2147483647 h 21"/>
                  <a:gd name="T20" fmla="*/ 2147483647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2147483647 h 21"/>
                  <a:gd name="T52" fmla="*/ 2147483647 w 23"/>
                  <a:gd name="T53" fmla="*/ 0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1"/>
                  <a:gd name="T89" fmla="*/ 23 w 23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1" y="18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8" name="Line 1241"/>
              <p:cNvSpPr>
                <a:spLocks noChangeShapeType="1"/>
              </p:cNvSpPr>
              <p:nvPr/>
            </p:nvSpPr>
            <p:spPr bwMode="auto">
              <a:xfrm>
                <a:off x="4329113" y="19748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9" name="Freeform 1242"/>
              <p:cNvSpPr>
                <a:spLocks/>
              </p:cNvSpPr>
              <p:nvPr/>
            </p:nvSpPr>
            <p:spPr bwMode="auto">
              <a:xfrm>
                <a:off x="4325938" y="1974851"/>
                <a:ext cx="9525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0 h 21"/>
                  <a:gd name="T4" fmla="*/ 2147483647 w 31"/>
                  <a:gd name="T5" fmla="*/ 0 h 21"/>
                  <a:gd name="T6" fmla="*/ 2147483647 w 31"/>
                  <a:gd name="T7" fmla="*/ 2147483647 h 21"/>
                  <a:gd name="T8" fmla="*/ 2147483647 w 31"/>
                  <a:gd name="T9" fmla="*/ 2147483647 h 21"/>
                  <a:gd name="T10" fmla="*/ 2147483647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2147483647 w 31"/>
                  <a:gd name="T19" fmla="*/ 2147483647 h 21"/>
                  <a:gd name="T20" fmla="*/ 2147483647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0 h 21"/>
                  <a:gd name="T54" fmla="*/ 2147483647 w 31"/>
                  <a:gd name="T55" fmla="*/ 0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7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0" name="Line 1243"/>
              <p:cNvSpPr>
                <a:spLocks noChangeShapeType="1"/>
              </p:cNvSpPr>
              <p:nvPr/>
            </p:nvSpPr>
            <p:spPr bwMode="auto">
              <a:xfrm>
                <a:off x="4335463" y="19780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1" name="Freeform 1244"/>
              <p:cNvSpPr>
                <a:spLocks/>
              </p:cNvSpPr>
              <p:nvPr/>
            </p:nvSpPr>
            <p:spPr bwMode="auto">
              <a:xfrm>
                <a:off x="4329113" y="1974851"/>
                <a:ext cx="6350" cy="14288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2147483647 h 47"/>
                  <a:gd name="T10" fmla="*/ 2147483647 w 20"/>
                  <a:gd name="T11" fmla="*/ 0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0 h 47"/>
                  <a:gd name="T20" fmla="*/ 2147483647 w 20"/>
                  <a:gd name="T21" fmla="*/ 2147483647 h 47"/>
                  <a:gd name="T22" fmla="*/ 2147483647 w 20"/>
                  <a:gd name="T23" fmla="*/ 2147483647 h 47"/>
                  <a:gd name="T24" fmla="*/ 0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0 w 20"/>
                  <a:gd name="T33" fmla="*/ 2147483647 h 47"/>
                  <a:gd name="T34" fmla="*/ 2147483647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12"/>
                    </a:moveTo>
                    <a:lnTo>
                      <a:pt x="20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2" name="Line 1245"/>
              <p:cNvSpPr>
                <a:spLocks noChangeShapeType="1"/>
              </p:cNvSpPr>
              <p:nvPr/>
            </p:nvSpPr>
            <p:spPr bwMode="auto">
              <a:xfrm>
                <a:off x="4332288" y="19827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3" name="Freeform 1246"/>
              <p:cNvSpPr>
                <a:spLocks/>
              </p:cNvSpPr>
              <p:nvPr/>
            </p:nvSpPr>
            <p:spPr bwMode="auto">
              <a:xfrm>
                <a:off x="4329113" y="1982788"/>
                <a:ext cx="41275" cy="6350"/>
              </a:xfrm>
              <a:custGeom>
                <a:avLst/>
                <a:gdLst>
                  <a:gd name="T0" fmla="*/ 2147483647 w 130"/>
                  <a:gd name="T1" fmla="*/ 0 h 20"/>
                  <a:gd name="T2" fmla="*/ 2147483647 w 130"/>
                  <a:gd name="T3" fmla="*/ 0 h 20"/>
                  <a:gd name="T4" fmla="*/ 2147483647 w 130"/>
                  <a:gd name="T5" fmla="*/ 2147483647 h 20"/>
                  <a:gd name="T6" fmla="*/ 2147483647 w 130"/>
                  <a:gd name="T7" fmla="*/ 2147483647 h 20"/>
                  <a:gd name="T8" fmla="*/ 2147483647 w 130"/>
                  <a:gd name="T9" fmla="*/ 2147483647 h 20"/>
                  <a:gd name="T10" fmla="*/ 0 w 130"/>
                  <a:gd name="T11" fmla="*/ 2147483647 h 20"/>
                  <a:gd name="T12" fmla="*/ 0 w 130"/>
                  <a:gd name="T13" fmla="*/ 2147483647 h 20"/>
                  <a:gd name="T14" fmla="*/ 0 w 130"/>
                  <a:gd name="T15" fmla="*/ 2147483647 h 20"/>
                  <a:gd name="T16" fmla="*/ 0 w 130"/>
                  <a:gd name="T17" fmla="*/ 2147483647 h 20"/>
                  <a:gd name="T18" fmla="*/ 0 w 130"/>
                  <a:gd name="T19" fmla="*/ 2147483647 h 20"/>
                  <a:gd name="T20" fmla="*/ 2147483647 w 130"/>
                  <a:gd name="T21" fmla="*/ 2147483647 h 20"/>
                  <a:gd name="T22" fmla="*/ 2147483647 w 130"/>
                  <a:gd name="T23" fmla="*/ 2147483647 h 20"/>
                  <a:gd name="T24" fmla="*/ 2147483647 w 130"/>
                  <a:gd name="T25" fmla="*/ 2147483647 h 20"/>
                  <a:gd name="T26" fmla="*/ 2147483647 w 130"/>
                  <a:gd name="T27" fmla="*/ 2147483647 h 20"/>
                  <a:gd name="T28" fmla="*/ 2147483647 w 130"/>
                  <a:gd name="T29" fmla="*/ 2147483647 h 20"/>
                  <a:gd name="T30" fmla="*/ 2147483647 w 130"/>
                  <a:gd name="T31" fmla="*/ 2147483647 h 20"/>
                  <a:gd name="T32" fmla="*/ 2147483647 w 130"/>
                  <a:gd name="T33" fmla="*/ 2147483647 h 20"/>
                  <a:gd name="T34" fmla="*/ 2147483647 w 130"/>
                  <a:gd name="T35" fmla="*/ 2147483647 h 20"/>
                  <a:gd name="T36" fmla="*/ 2147483647 w 130"/>
                  <a:gd name="T37" fmla="*/ 2147483647 h 20"/>
                  <a:gd name="T38" fmla="*/ 2147483647 w 130"/>
                  <a:gd name="T39" fmla="*/ 2147483647 h 20"/>
                  <a:gd name="T40" fmla="*/ 2147483647 w 130"/>
                  <a:gd name="T41" fmla="*/ 2147483647 h 20"/>
                  <a:gd name="T42" fmla="*/ 2147483647 w 130"/>
                  <a:gd name="T43" fmla="*/ 2147483647 h 20"/>
                  <a:gd name="T44" fmla="*/ 2147483647 w 130"/>
                  <a:gd name="T45" fmla="*/ 2147483647 h 20"/>
                  <a:gd name="T46" fmla="*/ 2147483647 w 130"/>
                  <a:gd name="T47" fmla="*/ 2147483647 h 20"/>
                  <a:gd name="T48" fmla="*/ 2147483647 w 130"/>
                  <a:gd name="T49" fmla="*/ 2147483647 h 20"/>
                  <a:gd name="T50" fmla="*/ 2147483647 w 130"/>
                  <a:gd name="T51" fmla="*/ 2147483647 h 20"/>
                  <a:gd name="T52" fmla="*/ 2147483647 w 130"/>
                  <a:gd name="T53" fmla="*/ 2147483647 h 20"/>
                  <a:gd name="T54" fmla="*/ 2147483647 w 130"/>
                  <a:gd name="T55" fmla="*/ 0 h 20"/>
                  <a:gd name="T56" fmla="*/ 2147483647 w 130"/>
                  <a:gd name="T57" fmla="*/ 0 h 20"/>
                  <a:gd name="T58" fmla="*/ 2147483647 w 13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0"/>
                  <a:gd name="T91" fmla="*/ 0 h 20"/>
                  <a:gd name="T92" fmla="*/ 130 w 13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0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19" y="20"/>
                    </a:lnTo>
                    <a:lnTo>
                      <a:pt x="121" y="20"/>
                    </a:lnTo>
                    <a:lnTo>
                      <a:pt x="124" y="20"/>
                    </a:lnTo>
                    <a:lnTo>
                      <a:pt x="127" y="16"/>
                    </a:lnTo>
                    <a:lnTo>
                      <a:pt x="130" y="14"/>
                    </a:lnTo>
                    <a:lnTo>
                      <a:pt x="130" y="11"/>
                    </a:lnTo>
                    <a:lnTo>
                      <a:pt x="130" y="8"/>
                    </a:lnTo>
                    <a:lnTo>
                      <a:pt x="130" y="6"/>
                    </a:lnTo>
                    <a:lnTo>
                      <a:pt x="127" y="6"/>
                    </a:lnTo>
                    <a:lnTo>
                      <a:pt x="127" y="2"/>
                    </a:lnTo>
                    <a:lnTo>
                      <a:pt x="124" y="2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4" name="Line 1247"/>
              <p:cNvSpPr>
                <a:spLocks noChangeShapeType="1"/>
              </p:cNvSpPr>
              <p:nvPr/>
            </p:nvSpPr>
            <p:spPr bwMode="auto">
              <a:xfrm>
                <a:off x="4370388" y="1985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5" name="Freeform 1248"/>
              <p:cNvSpPr>
                <a:spLocks/>
              </p:cNvSpPr>
              <p:nvPr/>
            </p:nvSpPr>
            <p:spPr bwMode="auto">
              <a:xfrm>
                <a:off x="4364038" y="1982788"/>
                <a:ext cx="6350" cy="14288"/>
              </a:xfrm>
              <a:custGeom>
                <a:avLst/>
                <a:gdLst>
                  <a:gd name="T0" fmla="*/ 2147483647 w 21"/>
                  <a:gd name="T1" fmla="*/ 2147483647 h 45"/>
                  <a:gd name="T2" fmla="*/ 2147483647 w 21"/>
                  <a:gd name="T3" fmla="*/ 2147483647 h 45"/>
                  <a:gd name="T4" fmla="*/ 2147483647 w 21"/>
                  <a:gd name="T5" fmla="*/ 2147483647 h 45"/>
                  <a:gd name="T6" fmla="*/ 2147483647 w 21"/>
                  <a:gd name="T7" fmla="*/ 2147483647 h 45"/>
                  <a:gd name="T8" fmla="*/ 2147483647 w 21"/>
                  <a:gd name="T9" fmla="*/ 2147483647 h 45"/>
                  <a:gd name="T10" fmla="*/ 2147483647 w 21"/>
                  <a:gd name="T11" fmla="*/ 2147483647 h 45"/>
                  <a:gd name="T12" fmla="*/ 2147483647 w 21"/>
                  <a:gd name="T13" fmla="*/ 0 h 45"/>
                  <a:gd name="T14" fmla="*/ 2147483647 w 21"/>
                  <a:gd name="T15" fmla="*/ 0 h 45"/>
                  <a:gd name="T16" fmla="*/ 2147483647 w 21"/>
                  <a:gd name="T17" fmla="*/ 0 h 45"/>
                  <a:gd name="T18" fmla="*/ 2147483647 w 21"/>
                  <a:gd name="T19" fmla="*/ 2147483647 h 45"/>
                  <a:gd name="T20" fmla="*/ 2147483647 w 21"/>
                  <a:gd name="T21" fmla="*/ 2147483647 h 45"/>
                  <a:gd name="T22" fmla="*/ 2147483647 w 21"/>
                  <a:gd name="T23" fmla="*/ 2147483647 h 45"/>
                  <a:gd name="T24" fmla="*/ 0 w 21"/>
                  <a:gd name="T25" fmla="*/ 2147483647 h 45"/>
                  <a:gd name="T26" fmla="*/ 0 w 21"/>
                  <a:gd name="T27" fmla="*/ 2147483647 h 45"/>
                  <a:gd name="T28" fmla="*/ 0 w 21"/>
                  <a:gd name="T29" fmla="*/ 2147483647 h 45"/>
                  <a:gd name="T30" fmla="*/ 0 w 21"/>
                  <a:gd name="T31" fmla="*/ 2147483647 h 45"/>
                  <a:gd name="T32" fmla="*/ 0 w 21"/>
                  <a:gd name="T33" fmla="*/ 2147483647 h 45"/>
                  <a:gd name="T34" fmla="*/ 2147483647 w 21"/>
                  <a:gd name="T35" fmla="*/ 2147483647 h 45"/>
                  <a:gd name="T36" fmla="*/ 2147483647 w 21"/>
                  <a:gd name="T37" fmla="*/ 2147483647 h 45"/>
                  <a:gd name="T38" fmla="*/ 2147483647 w 21"/>
                  <a:gd name="T39" fmla="*/ 2147483647 h 45"/>
                  <a:gd name="T40" fmla="*/ 2147483647 w 21"/>
                  <a:gd name="T41" fmla="*/ 2147483647 h 45"/>
                  <a:gd name="T42" fmla="*/ 2147483647 w 21"/>
                  <a:gd name="T43" fmla="*/ 2147483647 h 45"/>
                  <a:gd name="T44" fmla="*/ 2147483647 w 21"/>
                  <a:gd name="T45" fmla="*/ 2147483647 h 45"/>
                  <a:gd name="T46" fmla="*/ 2147483647 w 21"/>
                  <a:gd name="T47" fmla="*/ 2147483647 h 45"/>
                  <a:gd name="T48" fmla="*/ 2147483647 w 21"/>
                  <a:gd name="T49" fmla="*/ 2147483647 h 45"/>
                  <a:gd name="T50" fmla="*/ 2147483647 w 21"/>
                  <a:gd name="T51" fmla="*/ 2147483647 h 45"/>
                  <a:gd name="T52" fmla="*/ 2147483647 w 21"/>
                  <a:gd name="T53" fmla="*/ 2147483647 h 45"/>
                  <a:gd name="T54" fmla="*/ 2147483647 w 21"/>
                  <a:gd name="T55" fmla="*/ 2147483647 h 45"/>
                  <a:gd name="T56" fmla="*/ 2147483647 w 21"/>
                  <a:gd name="T57" fmla="*/ 2147483647 h 45"/>
                  <a:gd name="T58" fmla="*/ 2147483647 w 21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5"/>
                  <a:gd name="T92" fmla="*/ 21 w 21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5">
                    <a:moveTo>
                      <a:pt x="21" y="11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6" y="45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5" y="45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21" y="39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6" name="Line 1249"/>
              <p:cNvSpPr>
                <a:spLocks noChangeShapeType="1"/>
              </p:cNvSpPr>
              <p:nvPr/>
            </p:nvSpPr>
            <p:spPr bwMode="auto">
              <a:xfrm>
                <a:off x="4367213" y="19907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7" name="Freeform 1250"/>
              <p:cNvSpPr>
                <a:spLocks/>
              </p:cNvSpPr>
              <p:nvPr/>
            </p:nvSpPr>
            <p:spPr bwMode="auto">
              <a:xfrm>
                <a:off x="4364038" y="1990726"/>
                <a:ext cx="15875" cy="6350"/>
              </a:xfrm>
              <a:custGeom>
                <a:avLst/>
                <a:gdLst>
                  <a:gd name="T0" fmla="*/ 2147483647 w 49"/>
                  <a:gd name="T1" fmla="*/ 0 h 20"/>
                  <a:gd name="T2" fmla="*/ 2147483647 w 49"/>
                  <a:gd name="T3" fmla="*/ 0 h 20"/>
                  <a:gd name="T4" fmla="*/ 2147483647 w 49"/>
                  <a:gd name="T5" fmla="*/ 2147483647 h 20"/>
                  <a:gd name="T6" fmla="*/ 2147483647 w 49"/>
                  <a:gd name="T7" fmla="*/ 2147483647 h 20"/>
                  <a:gd name="T8" fmla="*/ 2147483647 w 49"/>
                  <a:gd name="T9" fmla="*/ 2147483647 h 20"/>
                  <a:gd name="T10" fmla="*/ 0 w 49"/>
                  <a:gd name="T11" fmla="*/ 2147483647 h 20"/>
                  <a:gd name="T12" fmla="*/ 0 w 49"/>
                  <a:gd name="T13" fmla="*/ 2147483647 h 20"/>
                  <a:gd name="T14" fmla="*/ 0 w 49"/>
                  <a:gd name="T15" fmla="*/ 2147483647 h 20"/>
                  <a:gd name="T16" fmla="*/ 0 w 49"/>
                  <a:gd name="T17" fmla="*/ 2147483647 h 20"/>
                  <a:gd name="T18" fmla="*/ 0 w 49"/>
                  <a:gd name="T19" fmla="*/ 2147483647 h 20"/>
                  <a:gd name="T20" fmla="*/ 2147483647 w 49"/>
                  <a:gd name="T21" fmla="*/ 2147483647 h 20"/>
                  <a:gd name="T22" fmla="*/ 2147483647 w 49"/>
                  <a:gd name="T23" fmla="*/ 2147483647 h 20"/>
                  <a:gd name="T24" fmla="*/ 2147483647 w 49"/>
                  <a:gd name="T25" fmla="*/ 2147483647 h 20"/>
                  <a:gd name="T26" fmla="*/ 2147483647 w 49"/>
                  <a:gd name="T27" fmla="*/ 2147483647 h 20"/>
                  <a:gd name="T28" fmla="*/ 2147483647 w 49"/>
                  <a:gd name="T29" fmla="*/ 2147483647 h 20"/>
                  <a:gd name="T30" fmla="*/ 2147483647 w 49"/>
                  <a:gd name="T31" fmla="*/ 2147483647 h 20"/>
                  <a:gd name="T32" fmla="*/ 2147483647 w 49"/>
                  <a:gd name="T33" fmla="*/ 2147483647 h 20"/>
                  <a:gd name="T34" fmla="*/ 2147483647 w 49"/>
                  <a:gd name="T35" fmla="*/ 2147483647 h 20"/>
                  <a:gd name="T36" fmla="*/ 2147483647 w 49"/>
                  <a:gd name="T37" fmla="*/ 2147483647 h 20"/>
                  <a:gd name="T38" fmla="*/ 2147483647 w 49"/>
                  <a:gd name="T39" fmla="*/ 2147483647 h 20"/>
                  <a:gd name="T40" fmla="*/ 2147483647 w 49"/>
                  <a:gd name="T41" fmla="*/ 2147483647 h 20"/>
                  <a:gd name="T42" fmla="*/ 2147483647 w 49"/>
                  <a:gd name="T43" fmla="*/ 2147483647 h 20"/>
                  <a:gd name="T44" fmla="*/ 2147483647 w 49"/>
                  <a:gd name="T45" fmla="*/ 2147483647 h 20"/>
                  <a:gd name="T46" fmla="*/ 2147483647 w 49"/>
                  <a:gd name="T47" fmla="*/ 2147483647 h 20"/>
                  <a:gd name="T48" fmla="*/ 2147483647 w 49"/>
                  <a:gd name="T49" fmla="*/ 2147483647 h 20"/>
                  <a:gd name="T50" fmla="*/ 2147483647 w 49"/>
                  <a:gd name="T51" fmla="*/ 2147483647 h 20"/>
                  <a:gd name="T52" fmla="*/ 2147483647 w 49"/>
                  <a:gd name="T53" fmla="*/ 2147483647 h 20"/>
                  <a:gd name="T54" fmla="*/ 2147483647 w 49"/>
                  <a:gd name="T55" fmla="*/ 0 h 20"/>
                  <a:gd name="T56" fmla="*/ 2147483647 w 49"/>
                  <a:gd name="T57" fmla="*/ 0 h 20"/>
                  <a:gd name="T58" fmla="*/ 2147483647 w 4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20"/>
                  <a:gd name="T92" fmla="*/ 49 w 4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37" y="20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9" y="14"/>
                    </a:lnTo>
                    <a:lnTo>
                      <a:pt x="49" y="12"/>
                    </a:lnTo>
                    <a:lnTo>
                      <a:pt x="49" y="9"/>
                    </a:lnTo>
                    <a:lnTo>
                      <a:pt x="49" y="6"/>
                    </a:lnTo>
                    <a:lnTo>
                      <a:pt x="47" y="6"/>
                    </a:lnTo>
                    <a:lnTo>
                      <a:pt x="47" y="3"/>
                    </a:lnTo>
                    <a:lnTo>
                      <a:pt x="43" y="3"/>
                    </a:lnTo>
                    <a:lnTo>
                      <a:pt x="4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8" name="Line 1251"/>
              <p:cNvSpPr>
                <a:spLocks noChangeShapeType="1"/>
              </p:cNvSpPr>
              <p:nvPr/>
            </p:nvSpPr>
            <p:spPr bwMode="auto">
              <a:xfrm>
                <a:off x="4376738" y="19907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9" name="Freeform 1252"/>
              <p:cNvSpPr>
                <a:spLocks/>
              </p:cNvSpPr>
              <p:nvPr/>
            </p:nvSpPr>
            <p:spPr bwMode="auto">
              <a:xfrm>
                <a:off x="4373563" y="1990726"/>
                <a:ext cx="14288" cy="6350"/>
              </a:xfrm>
              <a:custGeom>
                <a:avLst/>
                <a:gdLst>
                  <a:gd name="T0" fmla="*/ 2147483647 w 47"/>
                  <a:gd name="T1" fmla="*/ 0 h 20"/>
                  <a:gd name="T2" fmla="*/ 2147483647 w 47"/>
                  <a:gd name="T3" fmla="*/ 0 h 20"/>
                  <a:gd name="T4" fmla="*/ 2147483647 w 47"/>
                  <a:gd name="T5" fmla="*/ 2147483647 h 20"/>
                  <a:gd name="T6" fmla="*/ 2147483647 w 47"/>
                  <a:gd name="T7" fmla="*/ 2147483647 h 20"/>
                  <a:gd name="T8" fmla="*/ 2147483647 w 47"/>
                  <a:gd name="T9" fmla="*/ 2147483647 h 20"/>
                  <a:gd name="T10" fmla="*/ 2147483647 w 47"/>
                  <a:gd name="T11" fmla="*/ 2147483647 h 20"/>
                  <a:gd name="T12" fmla="*/ 0 w 47"/>
                  <a:gd name="T13" fmla="*/ 2147483647 h 20"/>
                  <a:gd name="T14" fmla="*/ 0 w 47"/>
                  <a:gd name="T15" fmla="*/ 2147483647 h 20"/>
                  <a:gd name="T16" fmla="*/ 0 w 47"/>
                  <a:gd name="T17" fmla="*/ 2147483647 h 20"/>
                  <a:gd name="T18" fmla="*/ 2147483647 w 47"/>
                  <a:gd name="T19" fmla="*/ 2147483647 h 20"/>
                  <a:gd name="T20" fmla="*/ 2147483647 w 47"/>
                  <a:gd name="T21" fmla="*/ 2147483647 h 20"/>
                  <a:gd name="T22" fmla="*/ 2147483647 w 47"/>
                  <a:gd name="T23" fmla="*/ 2147483647 h 20"/>
                  <a:gd name="T24" fmla="*/ 2147483647 w 47"/>
                  <a:gd name="T25" fmla="*/ 2147483647 h 20"/>
                  <a:gd name="T26" fmla="*/ 2147483647 w 47"/>
                  <a:gd name="T27" fmla="*/ 2147483647 h 20"/>
                  <a:gd name="T28" fmla="*/ 2147483647 w 47"/>
                  <a:gd name="T29" fmla="*/ 2147483647 h 20"/>
                  <a:gd name="T30" fmla="*/ 2147483647 w 47"/>
                  <a:gd name="T31" fmla="*/ 2147483647 h 20"/>
                  <a:gd name="T32" fmla="*/ 2147483647 w 47"/>
                  <a:gd name="T33" fmla="*/ 2147483647 h 20"/>
                  <a:gd name="T34" fmla="*/ 2147483647 w 47"/>
                  <a:gd name="T35" fmla="*/ 2147483647 h 20"/>
                  <a:gd name="T36" fmla="*/ 2147483647 w 47"/>
                  <a:gd name="T37" fmla="*/ 2147483647 h 20"/>
                  <a:gd name="T38" fmla="*/ 2147483647 w 47"/>
                  <a:gd name="T39" fmla="*/ 2147483647 h 20"/>
                  <a:gd name="T40" fmla="*/ 2147483647 w 47"/>
                  <a:gd name="T41" fmla="*/ 2147483647 h 20"/>
                  <a:gd name="T42" fmla="*/ 2147483647 w 47"/>
                  <a:gd name="T43" fmla="*/ 2147483647 h 20"/>
                  <a:gd name="T44" fmla="*/ 2147483647 w 47"/>
                  <a:gd name="T45" fmla="*/ 2147483647 h 20"/>
                  <a:gd name="T46" fmla="*/ 2147483647 w 47"/>
                  <a:gd name="T47" fmla="*/ 2147483647 h 20"/>
                  <a:gd name="T48" fmla="*/ 2147483647 w 47"/>
                  <a:gd name="T49" fmla="*/ 2147483647 h 20"/>
                  <a:gd name="T50" fmla="*/ 2147483647 w 47"/>
                  <a:gd name="T51" fmla="*/ 2147483647 h 20"/>
                  <a:gd name="T52" fmla="*/ 2147483647 w 47"/>
                  <a:gd name="T53" fmla="*/ 2147483647 h 20"/>
                  <a:gd name="T54" fmla="*/ 2147483647 w 47"/>
                  <a:gd name="T55" fmla="*/ 0 h 20"/>
                  <a:gd name="T56" fmla="*/ 2147483647 w 47"/>
                  <a:gd name="T57" fmla="*/ 0 h 20"/>
                  <a:gd name="T58" fmla="*/ 2147483647 w 4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20"/>
                  <a:gd name="T92" fmla="*/ 47 w 4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32" y="20"/>
                    </a:lnTo>
                    <a:lnTo>
                      <a:pt x="37" y="20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7" y="14"/>
                    </a:lnTo>
                    <a:lnTo>
                      <a:pt x="47" y="12"/>
                    </a:lnTo>
                    <a:lnTo>
                      <a:pt x="47" y="9"/>
                    </a:lnTo>
                    <a:lnTo>
                      <a:pt x="47" y="6"/>
                    </a:lnTo>
                    <a:lnTo>
                      <a:pt x="43" y="6"/>
                    </a:lnTo>
                    <a:lnTo>
                      <a:pt x="43" y="3"/>
                    </a:lnTo>
                    <a:lnTo>
                      <a:pt x="41" y="3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0" name="Line 1253"/>
              <p:cNvSpPr>
                <a:spLocks noChangeShapeType="1"/>
              </p:cNvSpPr>
              <p:nvPr/>
            </p:nvSpPr>
            <p:spPr bwMode="auto">
              <a:xfrm>
                <a:off x="4384676" y="19907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1" name="Freeform 1254"/>
              <p:cNvSpPr>
                <a:spLocks/>
              </p:cNvSpPr>
              <p:nvPr/>
            </p:nvSpPr>
            <p:spPr bwMode="auto">
              <a:xfrm>
                <a:off x="4381501" y="1990726"/>
                <a:ext cx="22225" cy="6350"/>
              </a:xfrm>
              <a:custGeom>
                <a:avLst/>
                <a:gdLst>
                  <a:gd name="T0" fmla="*/ 2147483647 w 72"/>
                  <a:gd name="T1" fmla="*/ 0 h 20"/>
                  <a:gd name="T2" fmla="*/ 2147483647 w 72"/>
                  <a:gd name="T3" fmla="*/ 0 h 20"/>
                  <a:gd name="T4" fmla="*/ 2147483647 w 72"/>
                  <a:gd name="T5" fmla="*/ 2147483647 h 20"/>
                  <a:gd name="T6" fmla="*/ 2147483647 w 72"/>
                  <a:gd name="T7" fmla="*/ 2147483647 h 20"/>
                  <a:gd name="T8" fmla="*/ 2147483647 w 72"/>
                  <a:gd name="T9" fmla="*/ 2147483647 h 20"/>
                  <a:gd name="T10" fmla="*/ 0 w 72"/>
                  <a:gd name="T11" fmla="*/ 2147483647 h 20"/>
                  <a:gd name="T12" fmla="*/ 0 w 72"/>
                  <a:gd name="T13" fmla="*/ 2147483647 h 20"/>
                  <a:gd name="T14" fmla="*/ 0 w 72"/>
                  <a:gd name="T15" fmla="*/ 2147483647 h 20"/>
                  <a:gd name="T16" fmla="*/ 0 w 72"/>
                  <a:gd name="T17" fmla="*/ 2147483647 h 20"/>
                  <a:gd name="T18" fmla="*/ 0 w 72"/>
                  <a:gd name="T19" fmla="*/ 2147483647 h 20"/>
                  <a:gd name="T20" fmla="*/ 2147483647 w 72"/>
                  <a:gd name="T21" fmla="*/ 2147483647 h 20"/>
                  <a:gd name="T22" fmla="*/ 2147483647 w 72"/>
                  <a:gd name="T23" fmla="*/ 2147483647 h 20"/>
                  <a:gd name="T24" fmla="*/ 2147483647 w 72"/>
                  <a:gd name="T25" fmla="*/ 2147483647 h 20"/>
                  <a:gd name="T26" fmla="*/ 2147483647 w 72"/>
                  <a:gd name="T27" fmla="*/ 2147483647 h 20"/>
                  <a:gd name="T28" fmla="*/ 2147483647 w 72"/>
                  <a:gd name="T29" fmla="*/ 2147483647 h 20"/>
                  <a:gd name="T30" fmla="*/ 2147483647 w 72"/>
                  <a:gd name="T31" fmla="*/ 2147483647 h 20"/>
                  <a:gd name="T32" fmla="*/ 2147483647 w 72"/>
                  <a:gd name="T33" fmla="*/ 2147483647 h 20"/>
                  <a:gd name="T34" fmla="*/ 2147483647 w 72"/>
                  <a:gd name="T35" fmla="*/ 2147483647 h 20"/>
                  <a:gd name="T36" fmla="*/ 2147483647 w 72"/>
                  <a:gd name="T37" fmla="*/ 2147483647 h 20"/>
                  <a:gd name="T38" fmla="*/ 2147483647 w 72"/>
                  <a:gd name="T39" fmla="*/ 2147483647 h 20"/>
                  <a:gd name="T40" fmla="*/ 2147483647 w 72"/>
                  <a:gd name="T41" fmla="*/ 2147483647 h 20"/>
                  <a:gd name="T42" fmla="*/ 2147483647 w 72"/>
                  <a:gd name="T43" fmla="*/ 2147483647 h 20"/>
                  <a:gd name="T44" fmla="*/ 2147483647 w 72"/>
                  <a:gd name="T45" fmla="*/ 2147483647 h 20"/>
                  <a:gd name="T46" fmla="*/ 2147483647 w 72"/>
                  <a:gd name="T47" fmla="*/ 2147483647 h 20"/>
                  <a:gd name="T48" fmla="*/ 2147483647 w 72"/>
                  <a:gd name="T49" fmla="*/ 2147483647 h 20"/>
                  <a:gd name="T50" fmla="*/ 2147483647 w 72"/>
                  <a:gd name="T51" fmla="*/ 2147483647 h 20"/>
                  <a:gd name="T52" fmla="*/ 2147483647 w 72"/>
                  <a:gd name="T53" fmla="*/ 2147483647 h 20"/>
                  <a:gd name="T54" fmla="*/ 2147483647 w 72"/>
                  <a:gd name="T55" fmla="*/ 0 h 20"/>
                  <a:gd name="T56" fmla="*/ 2147483647 w 72"/>
                  <a:gd name="T57" fmla="*/ 0 h 20"/>
                  <a:gd name="T58" fmla="*/ 2147483647 w 7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0"/>
                  <a:gd name="T92" fmla="*/ 72 w 7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58" y="20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70" y="18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9"/>
                    </a:lnTo>
                    <a:lnTo>
                      <a:pt x="70" y="6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2" name="Line 1255"/>
              <p:cNvSpPr>
                <a:spLocks noChangeShapeType="1"/>
              </p:cNvSpPr>
              <p:nvPr/>
            </p:nvSpPr>
            <p:spPr bwMode="auto">
              <a:xfrm>
                <a:off x="4403726" y="1993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3" name="Freeform 1256"/>
              <p:cNvSpPr>
                <a:spLocks/>
              </p:cNvSpPr>
              <p:nvPr/>
            </p:nvSpPr>
            <p:spPr bwMode="auto">
              <a:xfrm>
                <a:off x="4397376" y="1990726"/>
                <a:ext cx="6350" cy="14288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2147483647 h 47"/>
                  <a:gd name="T10" fmla="*/ 2147483647 w 20"/>
                  <a:gd name="T11" fmla="*/ 2147483647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2147483647 h 47"/>
                  <a:gd name="T20" fmla="*/ 2147483647 w 20"/>
                  <a:gd name="T21" fmla="*/ 2147483647 h 47"/>
                  <a:gd name="T22" fmla="*/ 0 w 20"/>
                  <a:gd name="T23" fmla="*/ 2147483647 h 47"/>
                  <a:gd name="T24" fmla="*/ 0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0 w 20"/>
                  <a:gd name="T33" fmla="*/ 2147483647 h 47"/>
                  <a:gd name="T34" fmla="*/ 0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12"/>
                    </a:moveTo>
                    <a:lnTo>
                      <a:pt x="20" y="9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2" y="47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4" name="Line 1257"/>
              <p:cNvSpPr>
                <a:spLocks noChangeShapeType="1"/>
              </p:cNvSpPr>
              <p:nvPr/>
            </p:nvSpPr>
            <p:spPr bwMode="auto">
              <a:xfrm>
                <a:off x="4400551" y="19986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5" name="Freeform 1258"/>
              <p:cNvSpPr>
                <a:spLocks/>
              </p:cNvSpPr>
              <p:nvPr/>
            </p:nvSpPr>
            <p:spPr bwMode="auto">
              <a:xfrm>
                <a:off x="4397376" y="1998663"/>
                <a:ext cx="9525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2147483647 h 21"/>
                  <a:gd name="T4" fmla="*/ 2147483647 w 31"/>
                  <a:gd name="T5" fmla="*/ 2147483647 h 21"/>
                  <a:gd name="T6" fmla="*/ 2147483647 w 31"/>
                  <a:gd name="T7" fmla="*/ 2147483647 h 21"/>
                  <a:gd name="T8" fmla="*/ 0 w 31"/>
                  <a:gd name="T9" fmla="*/ 2147483647 h 21"/>
                  <a:gd name="T10" fmla="*/ 0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0 w 31"/>
                  <a:gd name="T19" fmla="*/ 2147483647 h 21"/>
                  <a:gd name="T20" fmla="*/ 0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2147483647 h 21"/>
                  <a:gd name="T54" fmla="*/ 2147483647 w 31"/>
                  <a:gd name="T55" fmla="*/ 2147483647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8" y="0"/>
                    </a:moveTo>
                    <a:lnTo>
                      <a:pt x="6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6" y="21"/>
                    </a:lnTo>
                    <a:lnTo>
                      <a:pt x="29" y="21"/>
                    </a:lnTo>
                    <a:lnTo>
                      <a:pt x="29" y="17"/>
                    </a:lnTo>
                    <a:lnTo>
                      <a:pt x="31" y="15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6" name="Line 1259"/>
              <p:cNvSpPr>
                <a:spLocks noChangeShapeType="1"/>
              </p:cNvSpPr>
              <p:nvPr/>
            </p:nvSpPr>
            <p:spPr bwMode="auto">
              <a:xfrm>
                <a:off x="4406901" y="20018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7" name="Freeform 1260"/>
              <p:cNvSpPr>
                <a:spLocks/>
              </p:cNvSpPr>
              <p:nvPr/>
            </p:nvSpPr>
            <p:spPr bwMode="auto">
              <a:xfrm>
                <a:off x="4402138" y="1998663"/>
                <a:ext cx="4763" cy="15875"/>
              </a:xfrm>
              <a:custGeom>
                <a:avLst/>
                <a:gdLst>
                  <a:gd name="T0" fmla="*/ 2147483647 w 19"/>
                  <a:gd name="T1" fmla="*/ 2147483647 h 49"/>
                  <a:gd name="T2" fmla="*/ 2147483647 w 19"/>
                  <a:gd name="T3" fmla="*/ 2147483647 h 49"/>
                  <a:gd name="T4" fmla="*/ 2147483647 w 19"/>
                  <a:gd name="T5" fmla="*/ 2147483647 h 49"/>
                  <a:gd name="T6" fmla="*/ 2147483647 w 19"/>
                  <a:gd name="T7" fmla="*/ 2147483647 h 49"/>
                  <a:gd name="T8" fmla="*/ 2147483647 w 19"/>
                  <a:gd name="T9" fmla="*/ 2147483647 h 49"/>
                  <a:gd name="T10" fmla="*/ 2147483647 w 19"/>
                  <a:gd name="T11" fmla="*/ 2147483647 h 49"/>
                  <a:gd name="T12" fmla="*/ 2147483647 w 19"/>
                  <a:gd name="T13" fmla="*/ 2147483647 h 49"/>
                  <a:gd name="T14" fmla="*/ 2147483647 w 19"/>
                  <a:gd name="T15" fmla="*/ 0 h 49"/>
                  <a:gd name="T16" fmla="*/ 2147483647 w 19"/>
                  <a:gd name="T17" fmla="*/ 2147483647 h 49"/>
                  <a:gd name="T18" fmla="*/ 2147483647 w 19"/>
                  <a:gd name="T19" fmla="*/ 2147483647 h 49"/>
                  <a:gd name="T20" fmla="*/ 2147483647 w 19"/>
                  <a:gd name="T21" fmla="*/ 2147483647 h 49"/>
                  <a:gd name="T22" fmla="*/ 2147483647 w 19"/>
                  <a:gd name="T23" fmla="*/ 2147483647 h 49"/>
                  <a:gd name="T24" fmla="*/ 2147483647 w 19"/>
                  <a:gd name="T25" fmla="*/ 2147483647 h 49"/>
                  <a:gd name="T26" fmla="*/ 0 w 19"/>
                  <a:gd name="T27" fmla="*/ 2147483647 h 49"/>
                  <a:gd name="T28" fmla="*/ 0 w 19"/>
                  <a:gd name="T29" fmla="*/ 2147483647 h 49"/>
                  <a:gd name="T30" fmla="*/ 0 w 19"/>
                  <a:gd name="T31" fmla="*/ 2147483647 h 49"/>
                  <a:gd name="T32" fmla="*/ 2147483647 w 19"/>
                  <a:gd name="T33" fmla="*/ 2147483647 h 49"/>
                  <a:gd name="T34" fmla="*/ 2147483647 w 19"/>
                  <a:gd name="T35" fmla="*/ 2147483647 h 49"/>
                  <a:gd name="T36" fmla="*/ 2147483647 w 19"/>
                  <a:gd name="T37" fmla="*/ 2147483647 h 49"/>
                  <a:gd name="T38" fmla="*/ 2147483647 w 19"/>
                  <a:gd name="T39" fmla="*/ 2147483647 h 49"/>
                  <a:gd name="T40" fmla="*/ 2147483647 w 19"/>
                  <a:gd name="T41" fmla="*/ 2147483647 h 49"/>
                  <a:gd name="T42" fmla="*/ 2147483647 w 19"/>
                  <a:gd name="T43" fmla="*/ 2147483647 h 49"/>
                  <a:gd name="T44" fmla="*/ 2147483647 w 19"/>
                  <a:gd name="T45" fmla="*/ 2147483647 h 49"/>
                  <a:gd name="T46" fmla="*/ 2147483647 w 19"/>
                  <a:gd name="T47" fmla="*/ 2147483647 h 49"/>
                  <a:gd name="T48" fmla="*/ 2147483647 w 19"/>
                  <a:gd name="T49" fmla="*/ 2147483647 h 49"/>
                  <a:gd name="T50" fmla="*/ 2147483647 w 19"/>
                  <a:gd name="T51" fmla="*/ 2147483647 h 49"/>
                  <a:gd name="T52" fmla="*/ 2147483647 w 19"/>
                  <a:gd name="T53" fmla="*/ 2147483647 h 49"/>
                  <a:gd name="T54" fmla="*/ 2147483647 w 19"/>
                  <a:gd name="T55" fmla="*/ 2147483647 h 49"/>
                  <a:gd name="T56" fmla="*/ 2147483647 w 19"/>
                  <a:gd name="T57" fmla="*/ 2147483647 h 49"/>
                  <a:gd name="T58" fmla="*/ 2147483647 w 19"/>
                  <a:gd name="T59" fmla="*/ 2147483647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9"/>
                  <a:gd name="T92" fmla="*/ 19 w 19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9">
                    <a:moveTo>
                      <a:pt x="19" y="11"/>
                    </a:moveTo>
                    <a:lnTo>
                      <a:pt x="19" y="9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2" y="43"/>
                    </a:lnTo>
                    <a:lnTo>
                      <a:pt x="6" y="46"/>
                    </a:lnTo>
                    <a:lnTo>
                      <a:pt x="8" y="49"/>
                    </a:lnTo>
                    <a:lnTo>
                      <a:pt x="11" y="49"/>
                    </a:lnTo>
                    <a:lnTo>
                      <a:pt x="14" y="46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19" y="40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8" name="Line 1261"/>
              <p:cNvSpPr>
                <a:spLocks noChangeShapeType="1"/>
              </p:cNvSpPr>
              <p:nvPr/>
            </p:nvSpPr>
            <p:spPr bwMode="auto">
              <a:xfrm>
                <a:off x="4405313" y="20081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9" name="Freeform 1262"/>
              <p:cNvSpPr>
                <a:spLocks/>
              </p:cNvSpPr>
              <p:nvPr/>
            </p:nvSpPr>
            <p:spPr bwMode="auto">
              <a:xfrm>
                <a:off x="4402138" y="2008188"/>
                <a:ext cx="7938" cy="6350"/>
              </a:xfrm>
              <a:custGeom>
                <a:avLst/>
                <a:gdLst>
                  <a:gd name="T0" fmla="*/ 2147483647 w 25"/>
                  <a:gd name="T1" fmla="*/ 0 h 20"/>
                  <a:gd name="T2" fmla="*/ 2147483647 w 25"/>
                  <a:gd name="T3" fmla="*/ 0 h 20"/>
                  <a:gd name="T4" fmla="*/ 2147483647 w 25"/>
                  <a:gd name="T5" fmla="*/ 0 h 20"/>
                  <a:gd name="T6" fmla="*/ 2147483647 w 25"/>
                  <a:gd name="T7" fmla="*/ 0 h 20"/>
                  <a:gd name="T8" fmla="*/ 2147483647 w 25"/>
                  <a:gd name="T9" fmla="*/ 2147483647 h 20"/>
                  <a:gd name="T10" fmla="*/ 2147483647 w 25"/>
                  <a:gd name="T11" fmla="*/ 2147483647 h 20"/>
                  <a:gd name="T12" fmla="*/ 0 w 25"/>
                  <a:gd name="T13" fmla="*/ 2147483647 h 20"/>
                  <a:gd name="T14" fmla="*/ 0 w 25"/>
                  <a:gd name="T15" fmla="*/ 2147483647 h 20"/>
                  <a:gd name="T16" fmla="*/ 0 w 25"/>
                  <a:gd name="T17" fmla="*/ 2147483647 h 20"/>
                  <a:gd name="T18" fmla="*/ 2147483647 w 25"/>
                  <a:gd name="T19" fmla="*/ 2147483647 h 20"/>
                  <a:gd name="T20" fmla="*/ 2147483647 w 25"/>
                  <a:gd name="T21" fmla="*/ 2147483647 h 20"/>
                  <a:gd name="T22" fmla="*/ 2147483647 w 25"/>
                  <a:gd name="T23" fmla="*/ 2147483647 h 20"/>
                  <a:gd name="T24" fmla="*/ 2147483647 w 25"/>
                  <a:gd name="T25" fmla="*/ 2147483647 h 20"/>
                  <a:gd name="T26" fmla="*/ 2147483647 w 25"/>
                  <a:gd name="T27" fmla="*/ 2147483647 h 20"/>
                  <a:gd name="T28" fmla="*/ 2147483647 w 25"/>
                  <a:gd name="T29" fmla="*/ 2147483647 h 20"/>
                  <a:gd name="T30" fmla="*/ 2147483647 w 25"/>
                  <a:gd name="T31" fmla="*/ 2147483647 h 20"/>
                  <a:gd name="T32" fmla="*/ 2147483647 w 25"/>
                  <a:gd name="T33" fmla="*/ 2147483647 h 20"/>
                  <a:gd name="T34" fmla="*/ 2147483647 w 25"/>
                  <a:gd name="T35" fmla="*/ 2147483647 h 20"/>
                  <a:gd name="T36" fmla="*/ 2147483647 w 25"/>
                  <a:gd name="T37" fmla="*/ 2147483647 h 20"/>
                  <a:gd name="T38" fmla="*/ 2147483647 w 25"/>
                  <a:gd name="T39" fmla="*/ 2147483647 h 20"/>
                  <a:gd name="T40" fmla="*/ 2147483647 w 25"/>
                  <a:gd name="T41" fmla="*/ 2147483647 h 20"/>
                  <a:gd name="T42" fmla="*/ 2147483647 w 25"/>
                  <a:gd name="T43" fmla="*/ 2147483647 h 20"/>
                  <a:gd name="T44" fmla="*/ 2147483647 w 25"/>
                  <a:gd name="T45" fmla="*/ 2147483647 h 20"/>
                  <a:gd name="T46" fmla="*/ 2147483647 w 25"/>
                  <a:gd name="T47" fmla="*/ 2147483647 h 20"/>
                  <a:gd name="T48" fmla="*/ 2147483647 w 25"/>
                  <a:gd name="T49" fmla="*/ 2147483647 h 20"/>
                  <a:gd name="T50" fmla="*/ 2147483647 w 25"/>
                  <a:gd name="T51" fmla="*/ 0 h 20"/>
                  <a:gd name="T52" fmla="*/ 2147483647 w 25"/>
                  <a:gd name="T53" fmla="*/ 0 h 20"/>
                  <a:gd name="T54" fmla="*/ 2147483647 w 25"/>
                  <a:gd name="T55" fmla="*/ 0 h 20"/>
                  <a:gd name="T56" fmla="*/ 2147483647 w 25"/>
                  <a:gd name="T57" fmla="*/ 0 h 20"/>
                  <a:gd name="T58" fmla="*/ 2147483647 w 2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"/>
                  <a:gd name="T91" fmla="*/ 0 h 20"/>
                  <a:gd name="T92" fmla="*/ 25 w 2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7" y="20"/>
                    </a:lnTo>
                    <a:lnTo>
                      <a:pt x="19" y="17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0" name="Line 1263"/>
              <p:cNvSpPr>
                <a:spLocks noChangeShapeType="1"/>
              </p:cNvSpPr>
              <p:nvPr/>
            </p:nvSpPr>
            <p:spPr bwMode="auto">
              <a:xfrm>
                <a:off x="4405313" y="20081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1" name="Freeform 1264"/>
              <p:cNvSpPr>
                <a:spLocks/>
              </p:cNvSpPr>
              <p:nvPr/>
            </p:nvSpPr>
            <p:spPr bwMode="auto">
              <a:xfrm>
                <a:off x="4403726" y="2008188"/>
                <a:ext cx="168275" cy="6350"/>
              </a:xfrm>
              <a:custGeom>
                <a:avLst/>
                <a:gdLst>
                  <a:gd name="T0" fmla="*/ 2147483647 w 532"/>
                  <a:gd name="T1" fmla="*/ 0 h 20"/>
                  <a:gd name="T2" fmla="*/ 2147483647 w 532"/>
                  <a:gd name="T3" fmla="*/ 0 h 20"/>
                  <a:gd name="T4" fmla="*/ 2147483647 w 532"/>
                  <a:gd name="T5" fmla="*/ 0 h 20"/>
                  <a:gd name="T6" fmla="*/ 2147483647 w 532"/>
                  <a:gd name="T7" fmla="*/ 0 h 20"/>
                  <a:gd name="T8" fmla="*/ 0 w 532"/>
                  <a:gd name="T9" fmla="*/ 2147483647 h 20"/>
                  <a:gd name="T10" fmla="*/ 0 w 532"/>
                  <a:gd name="T11" fmla="*/ 2147483647 h 20"/>
                  <a:gd name="T12" fmla="*/ 0 w 532"/>
                  <a:gd name="T13" fmla="*/ 2147483647 h 20"/>
                  <a:gd name="T14" fmla="*/ 0 w 532"/>
                  <a:gd name="T15" fmla="*/ 2147483647 h 20"/>
                  <a:gd name="T16" fmla="*/ 0 w 532"/>
                  <a:gd name="T17" fmla="*/ 2147483647 h 20"/>
                  <a:gd name="T18" fmla="*/ 0 w 532"/>
                  <a:gd name="T19" fmla="*/ 2147483647 h 20"/>
                  <a:gd name="T20" fmla="*/ 0 w 532"/>
                  <a:gd name="T21" fmla="*/ 2147483647 h 20"/>
                  <a:gd name="T22" fmla="*/ 2147483647 w 532"/>
                  <a:gd name="T23" fmla="*/ 2147483647 h 20"/>
                  <a:gd name="T24" fmla="*/ 2147483647 w 532"/>
                  <a:gd name="T25" fmla="*/ 2147483647 h 20"/>
                  <a:gd name="T26" fmla="*/ 2147483647 w 532"/>
                  <a:gd name="T27" fmla="*/ 2147483647 h 20"/>
                  <a:gd name="T28" fmla="*/ 2147483647 w 532"/>
                  <a:gd name="T29" fmla="*/ 2147483647 h 20"/>
                  <a:gd name="T30" fmla="*/ 2147483647 w 532"/>
                  <a:gd name="T31" fmla="*/ 2147483647 h 20"/>
                  <a:gd name="T32" fmla="*/ 2147483647 w 532"/>
                  <a:gd name="T33" fmla="*/ 2147483647 h 20"/>
                  <a:gd name="T34" fmla="*/ 2147483647 w 532"/>
                  <a:gd name="T35" fmla="*/ 2147483647 h 20"/>
                  <a:gd name="T36" fmla="*/ 2147483647 w 532"/>
                  <a:gd name="T37" fmla="*/ 2147483647 h 20"/>
                  <a:gd name="T38" fmla="*/ 2147483647 w 532"/>
                  <a:gd name="T39" fmla="*/ 2147483647 h 20"/>
                  <a:gd name="T40" fmla="*/ 2147483647 w 532"/>
                  <a:gd name="T41" fmla="*/ 2147483647 h 20"/>
                  <a:gd name="T42" fmla="*/ 2147483647 w 532"/>
                  <a:gd name="T43" fmla="*/ 2147483647 h 20"/>
                  <a:gd name="T44" fmla="*/ 2147483647 w 532"/>
                  <a:gd name="T45" fmla="*/ 2147483647 h 20"/>
                  <a:gd name="T46" fmla="*/ 2147483647 w 532"/>
                  <a:gd name="T47" fmla="*/ 2147483647 h 20"/>
                  <a:gd name="T48" fmla="*/ 2147483647 w 532"/>
                  <a:gd name="T49" fmla="*/ 2147483647 h 20"/>
                  <a:gd name="T50" fmla="*/ 2147483647 w 532"/>
                  <a:gd name="T51" fmla="*/ 0 h 20"/>
                  <a:gd name="T52" fmla="*/ 2147483647 w 532"/>
                  <a:gd name="T53" fmla="*/ 0 h 20"/>
                  <a:gd name="T54" fmla="*/ 2147483647 w 532"/>
                  <a:gd name="T55" fmla="*/ 0 h 20"/>
                  <a:gd name="T56" fmla="*/ 2147483647 w 532"/>
                  <a:gd name="T57" fmla="*/ 0 h 20"/>
                  <a:gd name="T58" fmla="*/ 2147483647 w 5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32"/>
                  <a:gd name="T91" fmla="*/ 0 h 20"/>
                  <a:gd name="T92" fmla="*/ 532 w 5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32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518" y="20"/>
                    </a:lnTo>
                    <a:lnTo>
                      <a:pt x="526" y="20"/>
                    </a:lnTo>
                    <a:lnTo>
                      <a:pt x="526" y="17"/>
                    </a:lnTo>
                    <a:lnTo>
                      <a:pt x="530" y="17"/>
                    </a:lnTo>
                    <a:lnTo>
                      <a:pt x="532" y="14"/>
                    </a:lnTo>
                    <a:lnTo>
                      <a:pt x="532" y="11"/>
                    </a:lnTo>
                    <a:lnTo>
                      <a:pt x="532" y="9"/>
                    </a:lnTo>
                    <a:lnTo>
                      <a:pt x="532" y="6"/>
                    </a:lnTo>
                    <a:lnTo>
                      <a:pt x="532" y="3"/>
                    </a:lnTo>
                    <a:lnTo>
                      <a:pt x="530" y="0"/>
                    </a:lnTo>
                    <a:lnTo>
                      <a:pt x="526" y="0"/>
                    </a:lnTo>
                    <a:lnTo>
                      <a:pt x="52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2" name="Line 1265"/>
              <p:cNvSpPr>
                <a:spLocks noChangeShapeType="1"/>
              </p:cNvSpPr>
              <p:nvPr/>
            </p:nvSpPr>
            <p:spPr bwMode="auto">
              <a:xfrm>
                <a:off x="4570413" y="20081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3" name="Freeform 1266"/>
              <p:cNvSpPr>
                <a:spLocks/>
              </p:cNvSpPr>
              <p:nvPr/>
            </p:nvSpPr>
            <p:spPr bwMode="auto">
              <a:xfrm>
                <a:off x="4565651" y="2008188"/>
                <a:ext cx="42863" cy="6350"/>
              </a:xfrm>
              <a:custGeom>
                <a:avLst/>
                <a:gdLst>
                  <a:gd name="T0" fmla="*/ 2147483647 w 135"/>
                  <a:gd name="T1" fmla="*/ 0 h 20"/>
                  <a:gd name="T2" fmla="*/ 2147483647 w 135"/>
                  <a:gd name="T3" fmla="*/ 0 h 20"/>
                  <a:gd name="T4" fmla="*/ 2147483647 w 135"/>
                  <a:gd name="T5" fmla="*/ 0 h 20"/>
                  <a:gd name="T6" fmla="*/ 2147483647 w 135"/>
                  <a:gd name="T7" fmla="*/ 0 h 20"/>
                  <a:gd name="T8" fmla="*/ 2147483647 w 135"/>
                  <a:gd name="T9" fmla="*/ 2147483647 h 20"/>
                  <a:gd name="T10" fmla="*/ 2147483647 w 135"/>
                  <a:gd name="T11" fmla="*/ 2147483647 h 20"/>
                  <a:gd name="T12" fmla="*/ 2147483647 w 135"/>
                  <a:gd name="T13" fmla="*/ 2147483647 h 20"/>
                  <a:gd name="T14" fmla="*/ 0 w 135"/>
                  <a:gd name="T15" fmla="*/ 2147483647 h 20"/>
                  <a:gd name="T16" fmla="*/ 2147483647 w 135"/>
                  <a:gd name="T17" fmla="*/ 2147483647 h 20"/>
                  <a:gd name="T18" fmla="*/ 2147483647 w 135"/>
                  <a:gd name="T19" fmla="*/ 2147483647 h 20"/>
                  <a:gd name="T20" fmla="*/ 2147483647 w 135"/>
                  <a:gd name="T21" fmla="*/ 2147483647 h 20"/>
                  <a:gd name="T22" fmla="*/ 2147483647 w 135"/>
                  <a:gd name="T23" fmla="*/ 2147483647 h 20"/>
                  <a:gd name="T24" fmla="*/ 2147483647 w 135"/>
                  <a:gd name="T25" fmla="*/ 2147483647 h 20"/>
                  <a:gd name="T26" fmla="*/ 2147483647 w 135"/>
                  <a:gd name="T27" fmla="*/ 2147483647 h 20"/>
                  <a:gd name="T28" fmla="*/ 2147483647 w 135"/>
                  <a:gd name="T29" fmla="*/ 2147483647 h 20"/>
                  <a:gd name="T30" fmla="*/ 2147483647 w 135"/>
                  <a:gd name="T31" fmla="*/ 2147483647 h 20"/>
                  <a:gd name="T32" fmla="*/ 2147483647 w 135"/>
                  <a:gd name="T33" fmla="*/ 2147483647 h 20"/>
                  <a:gd name="T34" fmla="*/ 2147483647 w 135"/>
                  <a:gd name="T35" fmla="*/ 2147483647 h 20"/>
                  <a:gd name="T36" fmla="*/ 2147483647 w 135"/>
                  <a:gd name="T37" fmla="*/ 2147483647 h 20"/>
                  <a:gd name="T38" fmla="*/ 2147483647 w 135"/>
                  <a:gd name="T39" fmla="*/ 2147483647 h 20"/>
                  <a:gd name="T40" fmla="*/ 2147483647 w 135"/>
                  <a:gd name="T41" fmla="*/ 2147483647 h 20"/>
                  <a:gd name="T42" fmla="*/ 2147483647 w 135"/>
                  <a:gd name="T43" fmla="*/ 2147483647 h 20"/>
                  <a:gd name="T44" fmla="*/ 2147483647 w 135"/>
                  <a:gd name="T45" fmla="*/ 2147483647 h 20"/>
                  <a:gd name="T46" fmla="*/ 2147483647 w 135"/>
                  <a:gd name="T47" fmla="*/ 2147483647 h 20"/>
                  <a:gd name="T48" fmla="*/ 2147483647 w 135"/>
                  <a:gd name="T49" fmla="*/ 2147483647 h 20"/>
                  <a:gd name="T50" fmla="*/ 2147483647 w 135"/>
                  <a:gd name="T51" fmla="*/ 0 h 20"/>
                  <a:gd name="T52" fmla="*/ 2147483647 w 135"/>
                  <a:gd name="T53" fmla="*/ 0 h 20"/>
                  <a:gd name="T54" fmla="*/ 2147483647 w 135"/>
                  <a:gd name="T55" fmla="*/ 0 h 20"/>
                  <a:gd name="T56" fmla="*/ 2147483647 w 135"/>
                  <a:gd name="T57" fmla="*/ 0 h 20"/>
                  <a:gd name="T58" fmla="*/ 2147483647 w 1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5"/>
                  <a:gd name="T91" fmla="*/ 0 h 20"/>
                  <a:gd name="T92" fmla="*/ 135 w 1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5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6" y="17"/>
                    </a:lnTo>
                    <a:lnTo>
                      <a:pt x="9" y="20"/>
                    </a:lnTo>
                    <a:lnTo>
                      <a:pt x="121" y="20"/>
                    </a:lnTo>
                    <a:lnTo>
                      <a:pt x="127" y="20"/>
                    </a:lnTo>
                    <a:lnTo>
                      <a:pt x="129" y="17"/>
                    </a:lnTo>
                    <a:lnTo>
                      <a:pt x="133" y="17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5" y="11"/>
                    </a:lnTo>
                    <a:lnTo>
                      <a:pt x="135" y="9"/>
                    </a:lnTo>
                    <a:lnTo>
                      <a:pt x="135" y="6"/>
                    </a:lnTo>
                    <a:lnTo>
                      <a:pt x="133" y="3"/>
                    </a:lnTo>
                    <a:lnTo>
                      <a:pt x="133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4" name="Line 1267"/>
              <p:cNvSpPr>
                <a:spLocks noChangeShapeType="1"/>
              </p:cNvSpPr>
              <p:nvPr/>
            </p:nvSpPr>
            <p:spPr bwMode="auto">
              <a:xfrm>
                <a:off x="4606926" y="20081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5" name="Freeform 1268"/>
              <p:cNvSpPr>
                <a:spLocks/>
              </p:cNvSpPr>
              <p:nvPr/>
            </p:nvSpPr>
            <p:spPr bwMode="auto">
              <a:xfrm>
                <a:off x="4602163" y="2008188"/>
                <a:ext cx="19050" cy="6350"/>
              </a:xfrm>
              <a:custGeom>
                <a:avLst/>
                <a:gdLst>
                  <a:gd name="T0" fmla="*/ 2147483647 w 61"/>
                  <a:gd name="T1" fmla="*/ 0 h 20"/>
                  <a:gd name="T2" fmla="*/ 2147483647 w 61"/>
                  <a:gd name="T3" fmla="*/ 0 h 20"/>
                  <a:gd name="T4" fmla="*/ 2147483647 w 61"/>
                  <a:gd name="T5" fmla="*/ 0 h 20"/>
                  <a:gd name="T6" fmla="*/ 2147483647 w 61"/>
                  <a:gd name="T7" fmla="*/ 0 h 20"/>
                  <a:gd name="T8" fmla="*/ 2147483647 w 61"/>
                  <a:gd name="T9" fmla="*/ 2147483647 h 20"/>
                  <a:gd name="T10" fmla="*/ 0 w 61"/>
                  <a:gd name="T11" fmla="*/ 2147483647 h 20"/>
                  <a:gd name="T12" fmla="*/ 0 w 61"/>
                  <a:gd name="T13" fmla="*/ 2147483647 h 20"/>
                  <a:gd name="T14" fmla="*/ 0 w 61"/>
                  <a:gd name="T15" fmla="*/ 2147483647 h 20"/>
                  <a:gd name="T16" fmla="*/ 0 w 61"/>
                  <a:gd name="T17" fmla="*/ 2147483647 h 20"/>
                  <a:gd name="T18" fmla="*/ 0 w 61"/>
                  <a:gd name="T19" fmla="*/ 2147483647 h 20"/>
                  <a:gd name="T20" fmla="*/ 2147483647 w 61"/>
                  <a:gd name="T21" fmla="*/ 2147483647 h 20"/>
                  <a:gd name="T22" fmla="*/ 2147483647 w 61"/>
                  <a:gd name="T23" fmla="*/ 2147483647 h 20"/>
                  <a:gd name="T24" fmla="*/ 2147483647 w 61"/>
                  <a:gd name="T25" fmla="*/ 2147483647 h 20"/>
                  <a:gd name="T26" fmla="*/ 2147483647 w 61"/>
                  <a:gd name="T27" fmla="*/ 2147483647 h 20"/>
                  <a:gd name="T28" fmla="*/ 2147483647 w 61"/>
                  <a:gd name="T29" fmla="*/ 2147483647 h 20"/>
                  <a:gd name="T30" fmla="*/ 2147483647 w 61"/>
                  <a:gd name="T31" fmla="*/ 2147483647 h 20"/>
                  <a:gd name="T32" fmla="*/ 2147483647 w 61"/>
                  <a:gd name="T33" fmla="*/ 2147483647 h 20"/>
                  <a:gd name="T34" fmla="*/ 2147483647 w 61"/>
                  <a:gd name="T35" fmla="*/ 2147483647 h 20"/>
                  <a:gd name="T36" fmla="*/ 2147483647 w 61"/>
                  <a:gd name="T37" fmla="*/ 2147483647 h 20"/>
                  <a:gd name="T38" fmla="*/ 2147483647 w 61"/>
                  <a:gd name="T39" fmla="*/ 2147483647 h 20"/>
                  <a:gd name="T40" fmla="*/ 2147483647 w 61"/>
                  <a:gd name="T41" fmla="*/ 2147483647 h 20"/>
                  <a:gd name="T42" fmla="*/ 2147483647 w 61"/>
                  <a:gd name="T43" fmla="*/ 2147483647 h 20"/>
                  <a:gd name="T44" fmla="*/ 2147483647 w 61"/>
                  <a:gd name="T45" fmla="*/ 2147483647 h 20"/>
                  <a:gd name="T46" fmla="*/ 2147483647 w 61"/>
                  <a:gd name="T47" fmla="*/ 2147483647 h 20"/>
                  <a:gd name="T48" fmla="*/ 2147483647 w 61"/>
                  <a:gd name="T49" fmla="*/ 2147483647 h 20"/>
                  <a:gd name="T50" fmla="*/ 2147483647 w 61"/>
                  <a:gd name="T51" fmla="*/ 0 h 20"/>
                  <a:gd name="T52" fmla="*/ 2147483647 w 61"/>
                  <a:gd name="T53" fmla="*/ 0 h 20"/>
                  <a:gd name="T54" fmla="*/ 2147483647 w 61"/>
                  <a:gd name="T55" fmla="*/ 0 h 20"/>
                  <a:gd name="T56" fmla="*/ 2147483647 w 61"/>
                  <a:gd name="T57" fmla="*/ 0 h 20"/>
                  <a:gd name="T58" fmla="*/ 2147483647 w 6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"/>
                  <a:gd name="T91" fmla="*/ 0 h 20"/>
                  <a:gd name="T92" fmla="*/ 61 w 6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47" y="20"/>
                    </a:lnTo>
                    <a:lnTo>
                      <a:pt x="52" y="20"/>
                    </a:lnTo>
                    <a:lnTo>
                      <a:pt x="55" y="17"/>
                    </a:lnTo>
                    <a:lnTo>
                      <a:pt x="58" y="17"/>
                    </a:lnTo>
                    <a:lnTo>
                      <a:pt x="58" y="14"/>
                    </a:lnTo>
                    <a:lnTo>
                      <a:pt x="61" y="14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61" y="6"/>
                    </a:lnTo>
                    <a:lnTo>
                      <a:pt x="58" y="3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6" name="Line 1269"/>
              <p:cNvSpPr>
                <a:spLocks noChangeShapeType="1"/>
              </p:cNvSpPr>
              <p:nvPr/>
            </p:nvSpPr>
            <p:spPr bwMode="auto">
              <a:xfrm>
                <a:off x="4618038" y="20081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7" name="Freeform 1270"/>
              <p:cNvSpPr>
                <a:spLocks/>
              </p:cNvSpPr>
              <p:nvPr/>
            </p:nvSpPr>
            <p:spPr bwMode="auto">
              <a:xfrm>
                <a:off x="4614863" y="2008188"/>
                <a:ext cx="7938" cy="6350"/>
              </a:xfrm>
              <a:custGeom>
                <a:avLst/>
                <a:gdLst>
                  <a:gd name="T0" fmla="*/ 2147483647 w 25"/>
                  <a:gd name="T1" fmla="*/ 0 h 20"/>
                  <a:gd name="T2" fmla="*/ 2147483647 w 25"/>
                  <a:gd name="T3" fmla="*/ 0 h 20"/>
                  <a:gd name="T4" fmla="*/ 2147483647 w 25"/>
                  <a:gd name="T5" fmla="*/ 0 h 20"/>
                  <a:gd name="T6" fmla="*/ 2147483647 w 25"/>
                  <a:gd name="T7" fmla="*/ 0 h 20"/>
                  <a:gd name="T8" fmla="*/ 2147483647 w 25"/>
                  <a:gd name="T9" fmla="*/ 2147483647 h 20"/>
                  <a:gd name="T10" fmla="*/ 0 w 25"/>
                  <a:gd name="T11" fmla="*/ 2147483647 h 20"/>
                  <a:gd name="T12" fmla="*/ 0 w 25"/>
                  <a:gd name="T13" fmla="*/ 2147483647 h 20"/>
                  <a:gd name="T14" fmla="*/ 0 w 25"/>
                  <a:gd name="T15" fmla="*/ 2147483647 h 20"/>
                  <a:gd name="T16" fmla="*/ 0 w 25"/>
                  <a:gd name="T17" fmla="*/ 2147483647 h 20"/>
                  <a:gd name="T18" fmla="*/ 0 w 25"/>
                  <a:gd name="T19" fmla="*/ 2147483647 h 20"/>
                  <a:gd name="T20" fmla="*/ 2147483647 w 25"/>
                  <a:gd name="T21" fmla="*/ 2147483647 h 20"/>
                  <a:gd name="T22" fmla="*/ 2147483647 w 25"/>
                  <a:gd name="T23" fmla="*/ 2147483647 h 20"/>
                  <a:gd name="T24" fmla="*/ 2147483647 w 25"/>
                  <a:gd name="T25" fmla="*/ 2147483647 h 20"/>
                  <a:gd name="T26" fmla="*/ 2147483647 w 25"/>
                  <a:gd name="T27" fmla="*/ 2147483647 h 20"/>
                  <a:gd name="T28" fmla="*/ 2147483647 w 25"/>
                  <a:gd name="T29" fmla="*/ 2147483647 h 20"/>
                  <a:gd name="T30" fmla="*/ 2147483647 w 25"/>
                  <a:gd name="T31" fmla="*/ 2147483647 h 20"/>
                  <a:gd name="T32" fmla="*/ 2147483647 w 25"/>
                  <a:gd name="T33" fmla="*/ 2147483647 h 20"/>
                  <a:gd name="T34" fmla="*/ 2147483647 w 25"/>
                  <a:gd name="T35" fmla="*/ 2147483647 h 20"/>
                  <a:gd name="T36" fmla="*/ 2147483647 w 25"/>
                  <a:gd name="T37" fmla="*/ 2147483647 h 20"/>
                  <a:gd name="T38" fmla="*/ 2147483647 w 25"/>
                  <a:gd name="T39" fmla="*/ 2147483647 h 20"/>
                  <a:gd name="T40" fmla="*/ 2147483647 w 25"/>
                  <a:gd name="T41" fmla="*/ 2147483647 h 20"/>
                  <a:gd name="T42" fmla="*/ 2147483647 w 25"/>
                  <a:gd name="T43" fmla="*/ 2147483647 h 20"/>
                  <a:gd name="T44" fmla="*/ 2147483647 w 25"/>
                  <a:gd name="T45" fmla="*/ 2147483647 h 20"/>
                  <a:gd name="T46" fmla="*/ 2147483647 w 25"/>
                  <a:gd name="T47" fmla="*/ 2147483647 h 20"/>
                  <a:gd name="T48" fmla="*/ 2147483647 w 25"/>
                  <a:gd name="T49" fmla="*/ 2147483647 h 20"/>
                  <a:gd name="T50" fmla="*/ 2147483647 w 25"/>
                  <a:gd name="T51" fmla="*/ 0 h 20"/>
                  <a:gd name="T52" fmla="*/ 2147483647 w 25"/>
                  <a:gd name="T53" fmla="*/ 0 h 20"/>
                  <a:gd name="T54" fmla="*/ 2147483647 w 25"/>
                  <a:gd name="T55" fmla="*/ 0 h 20"/>
                  <a:gd name="T56" fmla="*/ 2147483647 w 25"/>
                  <a:gd name="T57" fmla="*/ 0 h 20"/>
                  <a:gd name="T58" fmla="*/ 2147483647 w 2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"/>
                  <a:gd name="T91" fmla="*/ 0 h 20"/>
                  <a:gd name="T92" fmla="*/ 25 w 2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0" y="17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5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8" name="Line 1271"/>
              <p:cNvSpPr>
                <a:spLocks noChangeShapeType="1"/>
              </p:cNvSpPr>
              <p:nvPr/>
            </p:nvSpPr>
            <p:spPr bwMode="auto">
              <a:xfrm>
                <a:off x="4622801" y="20113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9" name="Freeform 1272"/>
              <p:cNvSpPr>
                <a:spLocks/>
              </p:cNvSpPr>
              <p:nvPr/>
            </p:nvSpPr>
            <p:spPr bwMode="auto">
              <a:xfrm>
                <a:off x="4618038" y="2008188"/>
                <a:ext cx="4763" cy="14288"/>
              </a:xfrm>
              <a:custGeom>
                <a:avLst/>
                <a:gdLst>
                  <a:gd name="T0" fmla="*/ 2147483647 w 19"/>
                  <a:gd name="T1" fmla="*/ 2147483647 h 46"/>
                  <a:gd name="T2" fmla="*/ 2147483647 w 19"/>
                  <a:gd name="T3" fmla="*/ 2147483647 h 46"/>
                  <a:gd name="T4" fmla="*/ 2147483647 w 19"/>
                  <a:gd name="T5" fmla="*/ 2147483647 h 46"/>
                  <a:gd name="T6" fmla="*/ 2147483647 w 19"/>
                  <a:gd name="T7" fmla="*/ 2147483647 h 46"/>
                  <a:gd name="T8" fmla="*/ 2147483647 w 19"/>
                  <a:gd name="T9" fmla="*/ 0 h 46"/>
                  <a:gd name="T10" fmla="*/ 2147483647 w 19"/>
                  <a:gd name="T11" fmla="*/ 0 h 46"/>
                  <a:gd name="T12" fmla="*/ 2147483647 w 19"/>
                  <a:gd name="T13" fmla="*/ 0 h 46"/>
                  <a:gd name="T14" fmla="*/ 2147483647 w 19"/>
                  <a:gd name="T15" fmla="*/ 0 h 46"/>
                  <a:gd name="T16" fmla="*/ 2147483647 w 19"/>
                  <a:gd name="T17" fmla="*/ 0 h 46"/>
                  <a:gd name="T18" fmla="*/ 2147483647 w 19"/>
                  <a:gd name="T19" fmla="*/ 0 h 46"/>
                  <a:gd name="T20" fmla="*/ 2147483647 w 19"/>
                  <a:gd name="T21" fmla="*/ 0 h 46"/>
                  <a:gd name="T22" fmla="*/ 2147483647 w 19"/>
                  <a:gd name="T23" fmla="*/ 2147483647 h 46"/>
                  <a:gd name="T24" fmla="*/ 2147483647 w 19"/>
                  <a:gd name="T25" fmla="*/ 2147483647 h 46"/>
                  <a:gd name="T26" fmla="*/ 0 w 19"/>
                  <a:gd name="T27" fmla="*/ 2147483647 h 46"/>
                  <a:gd name="T28" fmla="*/ 0 w 19"/>
                  <a:gd name="T29" fmla="*/ 2147483647 h 46"/>
                  <a:gd name="T30" fmla="*/ 0 w 19"/>
                  <a:gd name="T31" fmla="*/ 2147483647 h 46"/>
                  <a:gd name="T32" fmla="*/ 2147483647 w 19"/>
                  <a:gd name="T33" fmla="*/ 2147483647 h 46"/>
                  <a:gd name="T34" fmla="*/ 2147483647 w 19"/>
                  <a:gd name="T35" fmla="*/ 2147483647 h 46"/>
                  <a:gd name="T36" fmla="*/ 2147483647 w 19"/>
                  <a:gd name="T37" fmla="*/ 2147483647 h 46"/>
                  <a:gd name="T38" fmla="*/ 2147483647 w 19"/>
                  <a:gd name="T39" fmla="*/ 2147483647 h 46"/>
                  <a:gd name="T40" fmla="*/ 2147483647 w 19"/>
                  <a:gd name="T41" fmla="*/ 2147483647 h 46"/>
                  <a:gd name="T42" fmla="*/ 2147483647 w 19"/>
                  <a:gd name="T43" fmla="*/ 2147483647 h 46"/>
                  <a:gd name="T44" fmla="*/ 2147483647 w 19"/>
                  <a:gd name="T45" fmla="*/ 2147483647 h 46"/>
                  <a:gd name="T46" fmla="*/ 2147483647 w 19"/>
                  <a:gd name="T47" fmla="*/ 2147483647 h 46"/>
                  <a:gd name="T48" fmla="*/ 2147483647 w 19"/>
                  <a:gd name="T49" fmla="*/ 2147483647 h 46"/>
                  <a:gd name="T50" fmla="*/ 2147483647 w 19"/>
                  <a:gd name="T51" fmla="*/ 2147483647 h 46"/>
                  <a:gd name="T52" fmla="*/ 2147483647 w 19"/>
                  <a:gd name="T53" fmla="*/ 2147483647 h 46"/>
                  <a:gd name="T54" fmla="*/ 2147483647 w 19"/>
                  <a:gd name="T55" fmla="*/ 2147483647 h 46"/>
                  <a:gd name="T56" fmla="*/ 2147483647 w 19"/>
                  <a:gd name="T57" fmla="*/ 2147483647 h 46"/>
                  <a:gd name="T58" fmla="*/ 2147483647 w 19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6"/>
                  <a:gd name="T92" fmla="*/ 19 w 19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6">
                    <a:moveTo>
                      <a:pt x="19" y="9"/>
                    </a:moveTo>
                    <a:lnTo>
                      <a:pt x="19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2" y="40"/>
                    </a:lnTo>
                    <a:lnTo>
                      <a:pt x="2" y="43"/>
                    </a:lnTo>
                    <a:lnTo>
                      <a:pt x="5" y="43"/>
                    </a:lnTo>
                    <a:lnTo>
                      <a:pt x="5" y="46"/>
                    </a:lnTo>
                    <a:lnTo>
                      <a:pt x="8" y="46"/>
                    </a:lnTo>
                    <a:lnTo>
                      <a:pt x="11" y="46"/>
                    </a:lnTo>
                    <a:lnTo>
                      <a:pt x="14" y="46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19" y="40"/>
                    </a:lnTo>
                    <a:lnTo>
                      <a:pt x="19" y="37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0" name="Line 1273"/>
              <p:cNvSpPr>
                <a:spLocks noChangeShapeType="1"/>
              </p:cNvSpPr>
              <p:nvPr/>
            </p:nvSpPr>
            <p:spPr bwMode="auto">
              <a:xfrm>
                <a:off x="4621213" y="20161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1" name="Freeform 1274"/>
              <p:cNvSpPr>
                <a:spLocks/>
              </p:cNvSpPr>
              <p:nvPr/>
            </p:nvSpPr>
            <p:spPr bwMode="auto">
              <a:xfrm>
                <a:off x="4618038" y="2016126"/>
                <a:ext cx="14288" cy="6350"/>
              </a:xfrm>
              <a:custGeom>
                <a:avLst/>
                <a:gdLst>
                  <a:gd name="T0" fmla="*/ 2147483647 w 48"/>
                  <a:gd name="T1" fmla="*/ 0 h 21"/>
                  <a:gd name="T2" fmla="*/ 2147483647 w 48"/>
                  <a:gd name="T3" fmla="*/ 0 h 21"/>
                  <a:gd name="T4" fmla="*/ 2147483647 w 48"/>
                  <a:gd name="T5" fmla="*/ 0 h 21"/>
                  <a:gd name="T6" fmla="*/ 2147483647 w 48"/>
                  <a:gd name="T7" fmla="*/ 2147483647 h 21"/>
                  <a:gd name="T8" fmla="*/ 2147483647 w 48"/>
                  <a:gd name="T9" fmla="*/ 2147483647 h 21"/>
                  <a:gd name="T10" fmla="*/ 2147483647 w 48"/>
                  <a:gd name="T11" fmla="*/ 2147483647 h 21"/>
                  <a:gd name="T12" fmla="*/ 0 w 48"/>
                  <a:gd name="T13" fmla="*/ 2147483647 h 21"/>
                  <a:gd name="T14" fmla="*/ 0 w 48"/>
                  <a:gd name="T15" fmla="*/ 2147483647 h 21"/>
                  <a:gd name="T16" fmla="*/ 0 w 48"/>
                  <a:gd name="T17" fmla="*/ 2147483647 h 21"/>
                  <a:gd name="T18" fmla="*/ 2147483647 w 48"/>
                  <a:gd name="T19" fmla="*/ 2147483647 h 21"/>
                  <a:gd name="T20" fmla="*/ 2147483647 w 48"/>
                  <a:gd name="T21" fmla="*/ 2147483647 h 21"/>
                  <a:gd name="T22" fmla="*/ 2147483647 w 48"/>
                  <a:gd name="T23" fmla="*/ 2147483647 h 21"/>
                  <a:gd name="T24" fmla="*/ 2147483647 w 48"/>
                  <a:gd name="T25" fmla="*/ 2147483647 h 21"/>
                  <a:gd name="T26" fmla="*/ 2147483647 w 48"/>
                  <a:gd name="T27" fmla="*/ 2147483647 h 21"/>
                  <a:gd name="T28" fmla="*/ 2147483647 w 48"/>
                  <a:gd name="T29" fmla="*/ 2147483647 h 21"/>
                  <a:gd name="T30" fmla="*/ 2147483647 w 48"/>
                  <a:gd name="T31" fmla="*/ 2147483647 h 21"/>
                  <a:gd name="T32" fmla="*/ 2147483647 w 48"/>
                  <a:gd name="T33" fmla="*/ 2147483647 h 21"/>
                  <a:gd name="T34" fmla="*/ 2147483647 w 48"/>
                  <a:gd name="T35" fmla="*/ 2147483647 h 21"/>
                  <a:gd name="T36" fmla="*/ 2147483647 w 48"/>
                  <a:gd name="T37" fmla="*/ 2147483647 h 21"/>
                  <a:gd name="T38" fmla="*/ 2147483647 w 48"/>
                  <a:gd name="T39" fmla="*/ 2147483647 h 21"/>
                  <a:gd name="T40" fmla="*/ 2147483647 w 48"/>
                  <a:gd name="T41" fmla="*/ 2147483647 h 21"/>
                  <a:gd name="T42" fmla="*/ 2147483647 w 48"/>
                  <a:gd name="T43" fmla="*/ 2147483647 h 21"/>
                  <a:gd name="T44" fmla="*/ 2147483647 w 48"/>
                  <a:gd name="T45" fmla="*/ 2147483647 h 21"/>
                  <a:gd name="T46" fmla="*/ 2147483647 w 48"/>
                  <a:gd name="T47" fmla="*/ 2147483647 h 21"/>
                  <a:gd name="T48" fmla="*/ 2147483647 w 48"/>
                  <a:gd name="T49" fmla="*/ 2147483647 h 21"/>
                  <a:gd name="T50" fmla="*/ 2147483647 w 48"/>
                  <a:gd name="T51" fmla="*/ 2147483647 h 21"/>
                  <a:gd name="T52" fmla="*/ 2147483647 w 48"/>
                  <a:gd name="T53" fmla="*/ 0 h 21"/>
                  <a:gd name="T54" fmla="*/ 2147483647 w 48"/>
                  <a:gd name="T55" fmla="*/ 0 h 21"/>
                  <a:gd name="T56" fmla="*/ 2147483647 w 48"/>
                  <a:gd name="T57" fmla="*/ 0 h 21"/>
                  <a:gd name="T58" fmla="*/ 2147483647 w 4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21"/>
                  <a:gd name="T92" fmla="*/ 48 w 4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34" y="21"/>
                    </a:lnTo>
                    <a:lnTo>
                      <a:pt x="43" y="21"/>
                    </a:lnTo>
                    <a:lnTo>
                      <a:pt x="45" y="18"/>
                    </a:lnTo>
                    <a:lnTo>
                      <a:pt x="48" y="18"/>
                    </a:lnTo>
                    <a:lnTo>
                      <a:pt x="48" y="15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5" y="4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2" name="Line 1275"/>
              <p:cNvSpPr>
                <a:spLocks noChangeShapeType="1"/>
              </p:cNvSpPr>
              <p:nvPr/>
            </p:nvSpPr>
            <p:spPr bwMode="auto">
              <a:xfrm>
                <a:off x="4632326" y="20193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3" name="Freeform 1276"/>
              <p:cNvSpPr>
                <a:spLocks/>
              </p:cNvSpPr>
              <p:nvPr/>
            </p:nvSpPr>
            <p:spPr bwMode="auto">
              <a:xfrm>
                <a:off x="4625976" y="2016126"/>
                <a:ext cx="6350" cy="14288"/>
              </a:xfrm>
              <a:custGeom>
                <a:avLst/>
                <a:gdLst>
                  <a:gd name="T0" fmla="*/ 2147483647 w 19"/>
                  <a:gd name="T1" fmla="*/ 2147483647 h 47"/>
                  <a:gd name="T2" fmla="*/ 2147483647 w 19"/>
                  <a:gd name="T3" fmla="*/ 2147483647 h 47"/>
                  <a:gd name="T4" fmla="*/ 2147483647 w 19"/>
                  <a:gd name="T5" fmla="*/ 2147483647 h 47"/>
                  <a:gd name="T6" fmla="*/ 2147483647 w 19"/>
                  <a:gd name="T7" fmla="*/ 2147483647 h 47"/>
                  <a:gd name="T8" fmla="*/ 2147483647 w 19"/>
                  <a:gd name="T9" fmla="*/ 2147483647 h 47"/>
                  <a:gd name="T10" fmla="*/ 2147483647 w 19"/>
                  <a:gd name="T11" fmla="*/ 0 h 47"/>
                  <a:gd name="T12" fmla="*/ 2147483647 w 19"/>
                  <a:gd name="T13" fmla="*/ 0 h 47"/>
                  <a:gd name="T14" fmla="*/ 2147483647 w 19"/>
                  <a:gd name="T15" fmla="*/ 0 h 47"/>
                  <a:gd name="T16" fmla="*/ 2147483647 w 19"/>
                  <a:gd name="T17" fmla="*/ 0 h 47"/>
                  <a:gd name="T18" fmla="*/ 2147483647 w 19"/>
                  <a:gd name="T19" fmla="*/ 0 h 47"/>
                  <a:gd name="T20" fmla="*/ 2147483647 w 19"/>
                  <a:gd name="T21" fmla="*/ 2147483647 h 47"/>
                  <a:gd name="T22" fmla="*/ 2147483647 w 19"/>
                  <a:gd name="T23" fmla="*/ 2147483647 h 47"/>
                  <a:gd name="T24" fmla="*/ 2147483647 w 19"/>
                  <a:gd name="T25" fmla="*/ 2147483647 h 47"/>
                  <a:gd name="T26" fmla="*/ 0 w 19"/>
                  <a:gd name="T27" fmla="*/ 2147483647 h 47"/>
                  <a:gd name="T28" fmla="*/ 0 w 19"/>
                  <a:gd name="T29" fmla="*/ 2147483647 h 47"/>
                  <a:gd name="T30" fmla="*/ 0 w 19"/>
                  <a:gd name="T31" fmla="*/ 2147483647 h 47"/>
                  <a:gd name="T32" fmla="*/ 2147483647 w 19"/>
                  <a:gd name="T33" fmla="*/ 2147483647 h 47"/>
                  <a:gd name="T34" fmla="*/ 2147483647 w 19"/>
                  <a:gd name="T35" fmla="*/ 2147483647 h 47"/>
                  <a:gd name="T36" fmla="*/ 2147483647 w 19"/>
                  <a:gd name="T37" fmla="*/ 2147483647 h 47"/>
                  <a:gd name="T38" fmla="*/ 2147483647 w 19"/>
                  <a:gd name="T39" fmla="*/ 2147483647 h 47"/>
                  <a:gd name="T40" fmla="*/ 2147483647 w 19"/>
                  <a:gd name="T41" fmla="*/ 2147483647 h 47"/>
                  <a:gd name="T42" fmla="*/ 2147483647 w 19"/>
                  <a:gd name="T43" fmla="*/ 2147483647 h 47"/>
                  <a:gd name="T44" fmla="*/ 2147483647 w 19"/>
                  <a:gd name="T45" fmla="*/ 2147483647 h 47"/>
                  <a:gd name="T46" fmla="*/ 2147483647 w 19"/>
                  <a:gd name="T47" fmla="*/ 2147483647 h 47"/>
                  <a:gd name="T48" fmla="*/ 2147483647 w 19"/>
                  <a:gd name="T49" fmla="*/ 2147483647 h 47"/>
                  <a:gd name="T50" fmla="*/ 2147483647 w 19"/>
                  <a:gd name="T51" fmla="*/ 2147483647 h 47"/>
                  <a:gd name="T52" fmla="*/ 2147483647 w 19"/>
                  <a:gd name="T53" fmla="*/ 2147483647 h 47"/>
                  <a:gd name="T54" fmla="*/ 2147483647 w 19"/>
                  <a:gd name="T55" fmla="*/ 2147483647 h 47"/>
                  <a:gd name="T56" fmla="*/ 2147483647 w 19"/>
                  <a:gd name="T57" fmla="*/ 2147483647 h 47"/>
                  <a:gd name="T58" fmla="*/ 2147483647 w 19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7"/>
                  <a:gd name="T92" fmla="*/ 19 w 19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7">
                    <a:moveTo>
                      <a:pt x="19" y="10"/>
                    </a:moveTo>
                    <a:lnTo>
                      <a:pt x="19" y="10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14" y="47"/>
                    </a:lnTo>
                    <a:lnTo>
                      <a:pt x="16" y="44"/>
                    </a:lnTo>
                    <a:lnTo>
                      <a:pt x="19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4" name="Line 1277"/>
              <p:cNvSpPr>
                <a:spLocks noChangeShapeType="1"/>
              </p:cNvSpPr>
              <p:nvPr/>
            </p:nvSpPr>
            <p:spPr bwMode="auto">
              <a:xfrm>
                <a:off x="4629151" y="2024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5" name="Freeform 1278"/>
              <p:cNvSpPr>
                <a:spLocks/>
              </p:cNvSpPr>
              <p:nvPr/>
            </p:nvSpPr>
            <p:spPr bwMode="auto">
              <a:xfrm>
                <a:off x="4625976" y="2024063"/>
                <a:ext cx="23813" cy="6350"/>
              </a:xfrm>
              <a:custGeom>
                <a:avLst/>
                <a:gdLst>
                  <a:gd name="T0" fmla="*/ 2147483647 w 72"/>
                  <a:gd name="T1" fmla="*/ 0 h 20"/>
                  <a:gd name="T2" fmla="*/ 2147483647 w 72"/>
                  <a:gd name="T3" fmla="*/ 0 h 20"/>
                  <a:gd name="T4" fmla="*/ 2147483647 w 72"/>
                  <a:gd name="T5" fmla="*/ 2147483647 h 20"/>
                  <a:gd name="T6" fmla="*/ 2147483647 w 72"/>
                  <a:gd name="T7" fmla="*/ 2147483647 h 20"/>
                  <a:gd name="T8" fmla="*/ 2147483647 w 72"/>
                  <a:gd name="T9" fmla="*/ 2147483647 h 20"/>
                  <a:gd name="T10" fmla="*/ 2147483647 w 72"/>
                  <a:gd name="T11" fmla="*/ 2147483647 h 20"/>
                  <a:gd name="T12" fmla="*/ 0 w 72"/>
                  <a:gd name="T13" fmla="*/ 2147483647 h 20"/>
                  <a:gd name="T14" fmla="*/ 0 w 72"/>
                  <a:gd name="T15" fmla="*/ 2147483647 h 20"/>
                  <a:gd name="T16" fmla="*/ 0 w 72"/>
                  <a:gd name="T17" fmla="*/ 2147483647 h 20"/>
                  <a:gd name="T18" fmla="*/ 2147483647 w 72"/>
                  <a:gd name="T19" fmla="*/ 2147483647 h 20"/>
                  <a:gd name="T20" fmla="*/ 2147483647 w 72"/>
                  <a:gd name="T21" fmla="*/ 2147483647 h 20"/>
                  <a:gd name="T22" fmla="*/ 2147483647 w 72"/>
                  <a:gd name="T23" fmla="*/ 2147483647 h 20"/>
                  <a:gd name="T24" fmla="*/ 2147483647 w 72"/>
                  <a:gd name="T25" fmla="*/ 2147483647 h 20"/>
                  <a:gd name="T26" fmla="*/ 2147483647 w 72"/>
                  <a:gd name="T27" fmla="*/ 2147483647 h 20"/>
                  <a:gd name="T28" fmla="*/ 2147483647 w 72"/>
                  <a:gd name="T29" fmla="*/ 2147483647 h 20"/>
                  <a:gd name="T30" fmla="*/ 2147483647 w 72"/>
                  <a:gd name="T31" fmla="*/ 2147483647 h 20"/>
                  <a:gd name="T32" fmla="*/ 2147483647 w 72"/>
                  <a:gd name="T33" fmla="*/ 2147483647 h 20"/>
                  <a:gd name="T34" fmla="*/ 2147483647 w 72"/>
                  <a:gd name="T35" fmla="*/ 2147483647 h 20"/>
                  <a:gd name="T36" fmla="*/ 2147483647 w 72"/>
                  <a:gd name="T37" fmla="*/ 2147483647 h 20"/>
                  <a:gd name="T38" fmla="*/ 2147483647 w 72"/>
                  <a:gd name="T39" fmla="*/ 2147483647 h 20"/>
                  <a:gd name="T40" fmla="*/ 2147483647 w 72"/>
                  <a:gd name="T41" fmla="*/ 2147483647 h 20"/>
                  <a:gd name="T42" fmla="*/ 2147483647 w 72"/>
                  <a:gd name="T43" fmla="*/ 2147483647 h 20"/>
                  <a:gd name="T44" fmla="*/ 2147483647 w 72"/>
                  <a:gd name="T45" fmla="*/ 2147483647 h 20"/>
                  <a:gd name="T46" fmla="*/ 2147483647 w 72"/>
                  <a:gd name="T47" fmla="*/ 2147483647 h 20"/>
                  <a:gd name="T48" fmla="*/ 2147483647 w 72"/>
                  <a:gd name="T49" fmla="*/ 2147483647 h 20"/>
                  <a:gd name="T50" fmla="*/ 2147483647 w 72"/>
                  <a:gd name="T51" fmla="*/ 2147483647 h 20"/>
                  <a:gd name="T52" fmla="*/ 2147483647 w 72"/>
                  <a:gd name="T53" fmla="*/ 2147483647 h 20"/>
                  <a:gd name="T54" fmla="*/ 2147483647 w 72"/>
                  <a:gd name="T55" fmla="*/ 0 h 20"/>
                  <a:gd name="T56" fmla="*/ 2147483647 w 72"/>
                  <a:gd name="T57" fmla="*/ 0 h 20"/>
                  <a:gd name="T58" fmla="*/ 2147483647 w 7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0"/>
                  <a:gd name="T92" fmla="*/ 72 w 7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0">
                    <a:moveTo>
                      <a:pt x="10" y="0"/>
                    </a:moveTo>
                    <a:lnTo>
                      <a:pt x="8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57" y="20"/>
                    </a:lnTo>
                    <a:lnTo>
                      <a:pt x="62" y="20"/>
                    </a:lnTo>
                    <a:lnTo>
                      <a:pt x="66" y="20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4"/>
                    </a:lnTo>
                    <a:lnTo>
                      <a:pt x="72" y="12"/>
                    </a:lnTo>
                    <a:lnTo>
                      <a:pt x="72" y="8"/>
                    </a:lnTo>
                    <a:lnTo>
                      <a:pt x="68" y="6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6" name="Line 1279"/>
              <p:cNvSpPr>
                <a:spLocks noChangeShapeType="1"/>
              </p:cNvSpPr>
              <p:nvPr/>
            </p:nvSpPr>
            <p:spPr bwMode="auto">
              <a:xfrm>
                <a:off x="4645026" y="2024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7" name="Freeform 1280"/>
              <p:cNvSpPr>
                <a:spLocks/>
              </p:cNvSpPr>
              <p:nvPr/>
            </p:nvSpPr>
            <p:spPr bwMode="auto">
              <a:xfrm>
                <a:off x="4643438" y="2024063"/>
                <a:ext cx="26988" cy="6350"/>
              </a:xfrm>
              <a:custGeom>
                <a:avLst/>
                <a:gdLst>
                  <a:gd name="T0" fmla="*/ 2147483647 w 89"/>
                  <a:gd name="T1" fmla="*/ 0 h 20"/>
                  <a:gd name="T2" fmla="*/ 2147483647 w 89"/>
                  <a:gd name="T3" fmla="*/ 0 h 20"/>
                  <a:gd name="T4" fmla="*/ 2147483647 w 89"/>
                  <a:gd name="T5" fmla="*/ 2147483647 h 20"/>
                  <a:gd name="T6" fmla="*/ 2147483647 w 89"/>
                  <a:gd name="T7" fmla="*/ 2147483647 h 20"/>
                  <a:gd name="T8" fmla="*/ 2147483647 w 89"/>
                  <a:gd name="T9" fmla="*/ 2147483647 h 20"/>
                  <a:gd name="T10" fmla="*/ 0 w 89"/>
                  <a:gd name="T11" fmla="*/ 2147483647 h 20"/>
                  <a:gd name="T12" fmla="*/ 0 w 89"/>
                  <a:gd name="T13" fmla="*/ 2147483647 h 20"/>
                  <a:gd name="T14" fmla="*/ 0 w 89"/>
                  <a:gd name="T15" fmla="*/ 2147483647 h 20"/>
                  <a:gd name="T16" fmla="*/ 0 w 89"/>
                  <a:gd name="T17" fmla="*/ 2147483647 h 20"/>
                  <a:gd name="T18" fmla="*/ 0 w 89"/>
                  <a:gd name="T19" fmla="*/ 2147483647 h 20"/>
                  <a:gd name="T20" fmla="*/ 2147483647 w 89"/>
                  <a:gd name="T21" fmla="*/ 2147483647 h 20"/>
                  <a:gd name="T22" fmla="*/ 2147483647 w 89"/>
                  <a:gd name="T23" fmla="*/ 2147483647 h 20"/>
                  <a:gd name="T24" fmla="*/ 2147483647 w 89"/>
                  <a:gd name="T25" fmla="*/ 2147483647 h 20"/>
                  <a:gd name="T26" fmla="*/ 2147483647 w 89"/>
                  <a:gd name="T27" fmla="*/ 2147483647 h 20"/>
                  <a:gd name="T28" fmla="*/ 2147483647 w 89"/>
                  <a:gd name="T29" fmla="*/ 2147483647 h 20"/>
                  <a:gd name="T30" fmla="*/ 2147483647 w 89"/>
                  <a:gd name="T31" fmla="*/ 2147483647 h 20"/>
                  <a:gd name="T32" fmla="*/ 2147483647 w 89"/>
                  <a:gd name="T33" fmla="*/ 2147483647 h 20"/>
                  <a:gd name="T34" fmla="*/ 2147483647 w 89"/>
                  <a:gd name="T35" fmla="*/ 2147483647 h 20"/>
                  <a:gd name="T36" fmla="*/ 2147483647 w 89"/>
                  <a:gd name="T37" fmla="*/ 2147483647 h 20"/>
                  <a:gd name="T38" fmla="*/ 2147483647 w 89"/>
                  <a:gd name="T39" fmla="*/ 2147483647 h 20"/>
                  <a:gd name="T40" fmla="*/ 2147483647 w 89"/>
                  <a:gd name="T41" fmla="*/ 2147483647 h 20"/>
                  <a:gd name="T42" fmla="*/ 2147483647 w 89"/>
                  <a:gd name="T43" fmla="*/ 2147483647 h 20"/>
                  <a:gd name="T44" fmla="*/ 2147483647 w 89"/>
                  <a:gd name="T45" fmla="*/ 2147483647 h 20"/>
                  <a:gd name="T46" fmla="*/ 2147483647 w 89"/>
                  <a:gd name="T47" fmla="*/ 2147483647 h 20"/>
                  <a:gd name="T48" fmla="*/ 2147483647 w 89"/>
                  <a:gd name="T49" fmla="*/ 2147483647 h 20"/>
                  <a:gd name="T50" fmla="*/ 2147483647 w 89"/>
                  <a:gd name="T51" fmla="*/ 2147483647 h 20"/>
                  <a:gd name="T52" fmla="*/ 2147483647 w 89"/>
                  <a:gd name="T53" fmla="*/ 2147483647 h 20"/>
                  <a:gd name="T54" fmla="*/ 2147483647 w 89"/>
                  <a:gd name="T55" fmla="*/ 0 h 20"/>
                  <a:gd name="T56" fmla="*/ 2147483647 w 89"/>
                  <a:gd name="T57" fmla="*/ 0 h 20"/>
                  <a:gd name="T58" fmla="*/ 2147483647 w 8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9"/>
                  <a:gd name="T91" fmla="*/ 0 h 20"/>
                  <a:gd name="T92" fmla="*/ 89 w 8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9" h="20">
                    <a:moveTo>
                      <a:pt x="9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20"/>
                    </a:lnTo>
                    <a:lnTo>
                      <a:pt x="75" y="20"/>
                    </a:lnTo>
                    <a:lnTo>
                      <a:pt x="83" y="20"/>
                    </a:lnTo>
                    <a:lnTo>
                      <a:pt x="87" y="17"/>
                    </a:lnTo>
                    <a:lnTo>
                      <a:pt x="89" y="17"/>
                    </a:lnTo>
                    <a:lnTo>
                      <a:pt x="89" y="14"/>
                    </a:lnTo>
                    <a:lnTo>
                      <a:pt x="89" y="12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8" name="Line 1281"/>
              <p:cNvSpPr>
                <a:spLocks noChangeShapeType="1"/>
              </p:cNvSpPr>
              <p:nvPr/>
            </p:nvSpPr>
            <p:spPr bwMode="auto">
              <a:xfrm>
                <a:off x="4670426" y="20288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9" name="Freeform 1282"/>
              <p:cNvSpPr>
                <a:spLocks/>
              </p:cNvSpPr>
              <p:nvPr/>
            </p:nvSpPr>
            <p:spPr bwMode="auto">
              <a:xfrm>
                <a:off x="4664076" y="2024063"/>
                <a:ext cx="6350" cy="14288"/>
              </a:xfrm>
              <a:custGeom>
                <a:avLst/>
                <a:gdLst>
                  <a:gd name="T0" fmla="*/ 2147483647 w 20"/>
                  <a:gd name="T1" fmla="*/ 2147483647 h 45"/>
                  <a:gd name="T2" fmla="*/ 2147483647 w 20"/>
                  <a:gd name="T3" fmla="*/ 2147483647 h 45"/>
                  <a:gd name="T4" fmla="*/ 2147483647 w 20"/>
                  <a:gd name="T5" fmla="*/ 2147483647 h 45"/>
                  <a:gd name="T6" fmla="*/ 2147483647 w 20"/>
                  <a:gd name="T7" fmla="*/ 2147483647 h 45"/>
                  <a:gd name="T8" fmla="*/ 2147483647 w 20"/>
                  <a:gd name="T9" fmla="*/ 2147483647 h 45"/>
                  <a:gd name="T10" fmla="*/ 2147483647 w 20"/>
                  <a:gd name="T11" fmla="*/ 2147483647 h 45"/>
                  <a:gd name="T12" fmla="*/ 2147483647 w 20"/>
                  <a:gd name="T13" fmla="*/ 0 h 45"/>
                  <a:gd name="T14" fmla="*/ 2147483647 w 20"/>
                  <a:gd name="T15" fmla="*/ 0 h 45"/>
                  <a:gd name="T16" fmla="*/ 2147483647 w 20"/>
                  <a:gd name="T17" fmla="*/ 0 h 45"/>
                  <a:gd name="T18" fmla="*/ 2147483647 w 20"/>
                  <a:gd name="T19" fmla="*/ 2147483647 h 45"/>
                  <a:gd name="T20" fmla="*/ 2147483647 w 20"/>
                  <a:gd name="T21" fmla="*/ 2147483647 h 45"/>
                  <a:gd name="T22" fmla="*/ 2147483647 w 20"/>
                  <a:gd name="T23" fmla="*/ 2147483647 h 45"/>
                  <a:gd name="T24" fmla="*/ 2147483647 w 20"/>
                  <a:gd name="T25" fmla="*/ 2147483647 h 45"/>
                  <a:gd name="T26" fmla="*/ 0 w 20"/>
                  <a:gd name="T27" fmla="*/ 2147483647 h 45"/>
                  <a:gd name="T28" fmla="*/ 0 w 20"/>
                  <a:gd name="T29" fmla="*/ 2147483647 h 45"/>
                  <a:gd name="T30" fmla="*/ 0 w 20"/>
                  <a:gd name="T31" fmla="*/ 2147483647 h 45"/>
                  <a:gd name="T32" fmla="*/ 2147483647 w 20"/>
                  <a:gd name="T33" fmla="*/ 2147483647 h 45"/>
                  <a:gd name="T34" fmla="*/ 2147483647 w 20"/>
                  <a:gd name="T35" fmla="*/ 2147483647 h 45"/>
                  <a:gd name="T36" fmla="*/ 2147483647 w 20"/>
                  <a:gd name="T37" fmla="*/ 2147483647 h 45"/>
                  <a:gd name="T38" fmla="*/ 2147483647 w 20"/>
                  <a:gd name="T39" fmla="*/ 2147483647 h 45"/>
                  <a:gd name="T40" fmla="*/ 2147483647 w 20"/>
                  <a:gd name="T41" fmla="*/ 2147483647 h 45"/>
                  <a:gd name="T42" fmla="*/ 2147483647 w 20"/>
                  <a:gd name="T43" fmla="*/ 2147483647 h 45"/>
                  <a:gd name="T44" fmla="*/ 2147483647 w 20"/>
                  <a:gd name="T45" fmla="*/ 2147483647 h 45"/>
                  <a:gd name="T46" fmla="*/ 2147483647 w 20"/>
                  <a:gd name="T47" fmla="*/ 2147483647 h 45"/>
                  <a:gd name="T48" fmla="*/ 2147483647 w 20"/>
                  <a:gd name="T49" fmla="*/ 2147483647 h 45"/>
                  <a:gd name="T50" fmla="*/ 2147483647 w 20"/>
                  <a:gd name="T51" fmla="*/ 2147483647 h 45"/>
                  <a:gd name="T52" fmla="*/ 2147483647 w 20"/>
                  <a:gd name="T53" fmla="*/ 2147483647 h 45"/>
                  <a:gd name="T54" fmla="*/ 2147483647 w 20"/>
                  <a:gd name="T55" fmla="*/ 2147483647 h 45"/>
                  <a:gd name="T56" fmla="*/ 2147483647 w 20"/>
                  <a:gd name="T57" fmla="*/ 2147483647 h 45"/>
                  <a:gd name="T58" fmla="*/ 2147483647 w 20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5"/>
                  <a:gd name="T92" fmla="*/ 20 w 20"/>
                  <a:gd name="T93" fmla="*/ 45 h 4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5">
                    <a:moveTo>
                      <a:pt x="20" y="12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8" y="45"/>
                    </a:lnTo>
                    <a:lnTo>
                      <a:pt x="20" y="43"/>
                    </a:lnTo>
                    <a:lnTo>
                      <a:pt x="20" y="41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0" name="Line 1283"/>
              <p:cNvSpPr>
                <a:spLocks noChangeShapeType="1"/>
              </p:cNvSpPr>
              <p:nvPr/>
            </p:nvSpPr>
            <p:spPr bwMode="auto">
              <a:xfrm>
                <a:off x="4668838" y="2033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1" name="Freeform 1284"/>
              <p:cNvSpPr>
                <a:spLocks/>
              </p:cNvSpPr>
              <p:nvPr/>
            </p:nvSpPr>
            <p:spPr bwMode="auto">
              <a:xfrm>
                <a:off x="4664076" y="2033588"/>
                <a:ext cx="12700" cy="4763"/>
              </a:xfrm>
              <a:custGeom>
                <a:avLst/>
                <a:gdLst>
                  <a:gd name="T0" fmla="*/ 2147483647 w 37"/>
                  <a:gd name="T1" fmla="*/ 0 h 19"/>
                  <a:gd name="T2" fmla="*/ 2147483647 w 37"/>
                  <a:gd name="T3" fmla="*/ 2147483647 h 19"/>
                  <a:gd name="T4" fmla="*/ 2147483647 w 37"/>
                  <a:gd name="T5" fmla="*/ 2147483647 h 19"/>
                  <a:gd name="T6" fmla="*/ 2147483647 w 37"/>
                  <a:gd name="T7" fmla="*/ 2147483647 h 19"/>
                  <a:gd name="T8" fmla="*/ 2147483647 w 37"/>
                  <a:gd name="T9" fmla="*/ 2147483647 h 19"/>
                  <a:gd name="T10" fmla="*/ 2147483647 w 37"/>
                  <a:gd name="T11" fmla="*/ 2147483647 h 19"/>
                  <a:gd name="T12" fmla="*/ 0 w 37"/>
                  <a:gd name="T13" fmla="*/ 2147483647 h 19"/>
                  <a:gd name="T14" fmla="*/ 0 w 37"/>
                  <a:gd name="T15" fmla="*/ 2147483647 h 19"/>
                  <a:gd name="T16" fmla="*/ 0 w 37"/>
                  <a:gd name="T17" fmla="*/ 2147483647 h 19"/>
                  <a:gd name="T18" fmla="*/ 2147483647 w 37"/>
                  <a:gd name="T19" fmla="*/ 2147483647 h 19"/>
                  <a:gd name="T20" fmla="*/ 2147483647 w 37"/>
                  <a:gd name="T21" fmla="*/ 2147483647 h 19"/>
                  <a:gd name="T22" fmla="*/ 2147483647 w 37"/>
                  <a:gd name="T23" fmla="*/ 2147483647 h 19"/>
                  <a:gd name="T24" fmla="*/ 2147483647 w 37"/>
                  <a:gd name="T25" fmla="*/ 2147483647 h 19"/>
                  <a:gd name="T26" fmla="*/ 2147483647 w 37"/>
                  <a:gd name="T27" fmla="*/ 2147483647 h 19"/>
                  <a:gd name="T28" fmla="*/ 2147483647 w 37"/>
                  <a:gd name="T29" fmla="*/ 2147483647 h 19"/>
                  <a:gd name="T30" fmla="*/ 2147483647 w 37"/>
                  <a:gd name="T31" fmla="*/ 2147483647 h 19"/>
                  <a:gd name="T32" fmla="*/ 2147483647 w 37"/>
                  <a:gd name="T33" fmla="*/ 2147483647 h 19"/>
                  <a:gd name="T34" fmla="*/ 2147483647 w 37"/>
                  <a:gd name="T35" fmla="*/ 2147483647 h 19"/>
                  <a:gd name="T36" fmla="*/ 2147483647 w 37"/>
                  <a:gd name="T37" fmla="*/ 2147483647 h 19"/>
                  <a:gd name="T38" fmla="*/ 2147483647 w 37"/>
                  <a:gd name="T39" fmla="*/ 2147483647 h 19"/>
                  <a:gd name="T40" fmla="*/ 2147483647 w 37"/>
                  <a:gd name="T41" fmla="*/ 2147483647 h 19"/>
                  <a:gd name="T42" fmla="*/ 2147483647 w 37"/>
                  <a:gd name="T43" fmla="*/ 2147483647 h 19"/>
                  <a:gd name="T44" fmla="*/ 2147483647 w 37"/>
                  <a:gd name="T45" fmla="*/ 2147483647 h 19"/>
                  <a:gd name="T46" fmla="*/ 2147483647 w 37"/>
                  <a:gd name="T47" fmla="*/ 2147483647 h 19"/>
                  <a:gd name="T48" fmla="*/ 2147483647 w 37"/>
                  <a:gd name="T49" fmla="*/ 2147483647 h 19"/>
                  <a:gd name="T50" fmla="*/ 2147483647 w 37"/>
                  <a:gd name="T51" fmla="*/ 2147483647 h 19"/>
                  <a:gd name="T52" fmla="*/ 2147483647 w 37"/>
                  <a:gd name="T53" fmla="*/ 2147483647 h 19"/>
                  <a:gd name="T54" fmla="*/ 2147483647 w 37"/>
                  <a:gd name="T55" fmla="*/ 2147483647 h 19"/>
                  <a:gd name="T56" fmla="*/ 2147483647 w 37"/>
                  <a:gd name="T57" fmla="*/ 0 h 19"/>
                  <a:gd name="T58" fmla="*/ 2147483647 w 37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19"/>
                  <a:gd name="T92" fmla="*/ 37 w 37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19">
                    <a:moveTo>
                      <a:pt x="12" y="0"/>
                    </a:moveTo>
                    <a:lnTo>
                      <a:pt x="8" y="3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24" y="19"/>
                    </a:lnTo>
                    <a:lnTo>
                      <a:pt x="29" y="19"/>
                    </a:lnTo>
                    <a:lnTo>
                      <a:pt x="32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1"/>
                    </a:lnTo>
                    <a:lnTo>
                      <a:pt x="35" y="9"/>
                    </a:lnTo>
                    <a:lnTo>
                      <a:pt x="35" y="5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2" name="Line 1285"/>
              <p:cNvSpPr>
                <a:spLocks noChangeShapeType="1"/>
              </p:cNvSpPr>
              <p:nvPr/>
            </p:nvSpPr>
            <p:spPr bwMode="auto">
              <a:xfrm>
                <a:off x="4676776" y="20367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3" name="Freeform 1286"/>
              <p:cNvSpPr>
                <a:spLocks/>
              </p:cNvSpPr>
              <p:nvPr/>
            </p:nvSpPr>
            <p:spPr bwMode="auto">
              <a:xfrm>
                <a:off x="4670426" y="2033588"/>
                <a:ext cx="6350" cy="14288"/>
              </a:xfrm>
              <a:custGeom>
                <a:avLst/>
                <a:gdLst>
                  <a:gd name="T0" fmla="*/ 2147483647 w 19"/>
                  <a:gd name="T1" fmla="*/ 2147483647 h 48"/>
                  <a:gd name="T2" fmla="*/ 2147483647 w 19"/>
                  <a:gd name="T3" fmla="*/ 2147483647 h 48"/>
                  <a:gd name="T4" fmla="*/ 2147483647 w 19"/>
                  <a:gd name="T5" fmla="*/ 2147483647 h 48"/>
                  <a:gd name="T6" fmla="*/ 2147483647 w 19"/>
                  <a:gd name="T7" fmla="*/ 2147483647 h 48"/>
                  <a:gd name="T8" fmla="*/ 2147483647 w 19"/>
                  <a:gd name="T9" fmla="*/ 2147483647 h 48"/>
                  <a:gd name="T10" fmla="*/ 2147483647 w 19"/>
                  <a:gd name="T11" fmla="*/ 2147483647 h 48"/>
                  <a:gd name="T12" fmla="*/ 2147483647 w 19"/>
                  <a:gd name="T13" fmla="*/ 2147483647 h 48"/>
                  <a:gd name="T14" fmla="*/ 2147483647 w 19"/>
                  <a:gd name="T15" fmla="*/ 0 h 48"/>
                  <a:gd name="T16" fmla="*/ 2147483647 w 19"/>
                  <a:gd name="T17" fmla="*/ 2147483647 h 48"/>
                  <a:gd name="T18" fmla="*/ 2147483647 w 19"/>
                  <a:gd name="T19" fmla="*/ 2147483647 h 48"/>
                  <a:gd name="T20" fmla="*/ 2147483647 w 19"/>
                  <a:gd name="T21" fmla="*/ 2147483647 h 48"/>
                  <a:gd name="T22" fmla="*/ 0 w 19"/>
                  <a:gd name="T23" fmla="*/ 2147483647 h 48"/>
                  <a:gd name="T24" fmla="*/ 0 w 19"/>
                  <a:gd name="T25" fmla="*/ 2147483647 h 48"/>
                  <a:gd name="T26" fmla="*/ 0 w 19"/>
                  <a:gd name="T27" fmla="*/ 2147483647 h 48"/>
                  <a:gd name="T28" fmla="*/ 0 w 19"/>
                  <a:gd name="T29" fmla="*/ 2147483647 h 48"/>
                  <a:gd name="T30" fmla="*/ 0 w 19"/>
                  <a:gd name="T31" fmla="*/ 2147483647 h 48"/>
                  <a:gd name="T32" fmla="*/ 0 w 19"/>
                  <a:gd name="T33" fmla="*/ 2147483647 h 48"/>
                  <a:gd name="T34" fmla="*/ 0 w 19"/>
                  <a:gd name="T35" fmla="*/ 2147483647 h 48"/>
                  <a:gd name="T36" fmla="*/ 2147483647 w 19"/>
                  <a:gd name="T37" fmla="*/ 2147483647 h 48"/>
                  <a:gd name="T38" fmla="*/ 2147483647 w 19"/>
                  <a:gd name="T39" fmla="*/ 2147483647 h 48"/>
                  <a:gd name="T40" fmla="*/ 2147483647 w 19"/>
                  <a:gd name="T41" fmla="*/ 2147483647 h 48"/>
                  <a:gd name="T42" fmla="*/ 2147483647 w 19"/>
                  <a:gd name="T43" fmla="*/ 2147483647 h 48"/>
                  <a:gd name="T44" fmla="*/ 2147483647 w 19"/>
                  <a:gd name="T45" fmla="*/ 2147483647 h 48"/>
                  <a:gd name="T46" fmla="*/ 2147483647 w 19"/>
                  <a:gd name="T47" fmla="*/ 2147483647 h 48"/>
                  <a:gd name="T48" fmla="*/ 2147483647 w 19"/>
                  <a:gd name="T49" fmla="*/ 2147483647 h 48"/>
                  <a:gd name="T50" fmla="*/ 2147483647 w 19"/>
                  <a:gd name="T51" fmla="*/ 2147483647 h 48"/>
                  <a:gd name="T52" fmla="*/ 2147483647 w 19"/>
                  <a:gd name="T53" fmla="*/ 2147483647 h 48"/>
                  <a:gd name="T54" fmla="*/ 2147483647 w 19"/>
                  <a:gd name="T55" fmla="*/ 2147483647 h 48"/>
                  <a:gd name="T56" fmla="*/ 2147483647 w 19"/>
                  <a:gd name="T57" fmla="*/ 2147483647 h 48"/>
                  <a:gd name="T58" fmla="*/ 2147483647 w 19"/>
                  <a:gd name="T59" fmla="*/ 2147483647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8"/>
                  <a:gd name="T92" fmla="*/ 19 w 19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8">
                    <a:moveTo>
                      <a:pt x="19" y="11"/>
                    </a:moveTo>
                    <a:lnTo>
                      <a:pt x="17" y="9"/>
                    </a:lnTo>
                    <a:lnTo>
                      <a:pt x="17" y="5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2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11" y="48"/>
                    </a:lnTo>
                    <a:lnTo>
                      <a:pt x="14" y="46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4" name="Line 1287"/>
              <p:cNvSpPr>
                <a:spLocks noChangeShapeType="1"/>
              </p:cNvSpPr>
              <p:nvPr/>
            </p:nvSpPr>
            <p:spPr bwMode="auto">
              <a:xfrm>
                <a:off x="4673601" y="20415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5" name="Freeform 1288"/>
              <p:cNvSpPr>
                <a:spLocks/>
              </p:cNvSpPr>
              <p:nvPr/>
            </p:nvSpPr>
            <p:spPr bwMode="auto">
              <a:xfrm>
                <a:off x="4670426" y="2041526"/>
                <a:ext cx="6350" cy="6350"/>
              </a:xfrm>
              <a:custGeom>
                <a:avLst/>
                <a:gdLst>
                  <a:gd name="T0" fmla="*/ 2147483647 w 19"/>
                  <a:gd name="T1" fmla="*/ 0 h 19"/>
                  <a:gd name="T2" fmla="*/ 2147483647 w 19"/>
                  <a:gd name="T3" fmla="*/ 0 h 19"/>
                  <a:gd name="T4" fmla="*/ 2147483647 w 19"/>
                  <a:gd name="T5" fmla="*/ 0 h 19"/>
                  <a:gd name="T6" fmla="*/ 2147483647 w 19"/>
                  <a:gd name="T7" fmla="*/ 2147483647 h 19"/>
                  <a:gd name="T8" fmla="*/ 0 w 19"/>
                  <a:gd name="T9" fmla="*/ 2147483647 h 19"/>
                  <a:gd name="T10" fmla="*/ 0 w 19"/>
                  <a:gd name="T11" fmla="*/ 2147483647 h 19"/>
                  <a:gd name="T12" fmla="*/ 0 w 19"/>
                  <a:gd name="T13" fmla="*/ 2147483647 h 19"/>
                  <a:gd name="T14" fmla="*/ 0 w 19"/>
                  <a:gd name="T15" fmla="*/ 2147483647 h 19"/>
                  <a:gd name="T16" fmla="*/ 0 w 19"/>
                  <a:gd name="T17" fmla="*/ 2147483647 h 19"/>
                  <a:gd name="T18" fmla="*/ 0 w 19"/>
                  <a:gd name="T19" fmla="*/ 2147483647 h 19"/>
                  <a:gd name="T20" fmla="*/ 0 w 19"/>
                  <a:gd name="T21" fmla="*/ 2147483647 h 19"/>
                  <a:gd name="T22" fmla="*/ 2147483647 w 19"/>
                  <a:gd name="T23" fmla="*/ 2147483647 h 19"/>
                  <a:gd name="T24" fmla="*/ 2147483647 w 19"/>
                  <a:gd name="T25" fmla="*/ 2147483647 h 19"/>
                  <a:gd name="T26" fmla="*/ 2147483647 w 19"/>
                  <a:gd name="T27" fmla="*/ 2147483647 h 19"/>
                  <a:gd name="T28" fmla="*/ 2147483647 w 19"/>
                  <a:gd name="T29" fmla="*/ 2147483647 h 19"/>
                  <a:gd name="T30" fmla="*/ 2147483647 w 19"/>
                  <a:gd name="T31" fmla="*/ 2147483647 h 19"/>
                  <a:gd name="T32" fmla="*/ 2147483647 w 19"/>
                  <a:gd name="T33" fmla="*/ 2147483647 h 19"/>
                  <a:gd name="T34" fmla="*/ 2147483647 w 19"/>
                  <a:gd name="T35" fmla="*/ 2147483647 h 19"/>
                  <a:gd name="T36" fmla="*/ 2147483647 w 19"/>
                  <a:gd name="T37" fmla="*/ 2147483647 h 19"/>
                  <a:gd name="T38" fmla="*/ 2147483647 w 19"/>
                  <a:gd name="T39" fmla="*/ 2147483647 h 19"/>
                  <a:gd name="T40" fmla="*/ 2147483647 w 19"/>
                  <a:gd name="T41" fmla="*/ 2147483647 h 19"/>
                  <a:gd name="T42" fmla="*/ 2147483647 w 19"/>
                  <a:gd name="T43" fmla="*/ 2147483647 h 19"/>
                  <a:gd name="T44" fmla="*/ 2147483647 w 19"/>
                  <a:gd name="T45" fmla="*/ 2147483647 h 19"/>
                  <a:gd name="T46" fmla="*/ 2147483647 w 19"/>
                  <a:gd name="T47" fmla="*/ 2147483647 h 19"/>
                  <a:gd name="T48" fmla="*/ 2147483647 w 19"/>
                  <a:gd name="T49" fmla="*/ 2147483647 h 19"/>
                  <a:gd name="T50" fmla="*/ 2147483647 w 19"/>
                  <a:gd name="T51" fmla="*/ 2147483647 h 19"/>
                  <a:gd name="T52" fmla="*/ 2147483647 w 19"/>
                  <a:gd name="T53" fmla="*/ 0 h 19"/>
                  <a:gd name="T54" fmla="*/ 2147483647 w 19"/>
                  <a:gd name="T55" fmla="*/ 0 h 19"/>
                  <a:gd name="T56" fmla="*/ 2147483647 w 19"/>
                  <a:gd name="T57" fmla="*/ 0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"/>
                  <a:gd name="T88" fmla="*/ 0 h 19"/>
                  <a:gd name="T89" fmla="*/ 19 w 19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" h="19">
                    <a:moveTo>
                      <a:pt x="8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6" name="Line 1289"/>
              <p:cNvSpPr>
                <a:spLocks noChangeShapeType="1"/>
              </p:cNvSpPr>
              <p:nvPr/>
            </p:nvSpPr>
            <p:spPr bwMode="auto">
              <a:xfrm>
                <a:off x="4673601" y="20415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7" name="Freeform 1290"/>
              <p:cNvSpPr>
                <a:spLocks/>
              </p:cNvSpPr>
              <p:nvPr/>
            </p:nvSpPr>
            <p:spPr bwMode="auto">
              <a:xfrm>
                <a:off x="4670426" y="2041526"/>
                <a:ext cx="15875" cy="6350"/>
              </a:xfrm>
              <a:custGeom>
                <a:avLst/>
                <a:gdLst>
                  <a:gd name="T0" fmla="*/ 2147483647 w 48"/>
                  <a:gd name="T1" fmla="*/ 0 h 19"/>
                  <a:gd name="T2" fmla="*/ 2147483647 w 48"/>
                  <a:gd name="T3" fmla="*/ 0 h 19"/>
                  <a:gd name="T4" fmla="*/ 2147483647 w 48"/>
                  <a:gd name="T5" fmla="*/ 0 h 19"/>
                  <a:gd name="T6" fmla="*/ 2147483647 w 48"/>
                  <a:gd name="T7" fmla="*/ 2147483647 h 19"/>
                  <a:gd name="T8" fmla="*/ 2147483647 w 48"/>
                  <a:gd name="T9" fmla="*/ 2147483647 h 19"/>
                  <a:gd name="T10" fmla="*/ 2147483647 w 48"/>
                  <a:gd name="T11" fmla="*/ 2147483647 h 19"/>
                  <a:gd name="T12" fmla="*/ 0 w 48"/>
                  <a:gd name="T13" fmla="*/ 2147483647 h 19"/>
                  <a:gd name="T14" fmla="*/ 0 w 48"/>
                  <a:gd name="T15" fmla="*/ 2147483647 h 19"/>
                  <a:gd name="T16" fmla="*/ 0 w 48"/>
                  <a:gd name="T17" fmla="*/ 2147483647 h 19"/>
                  <a:gd name="T18" fmla="*/ 2147483647 w 48"/>
                  <a:gd name="T19" fmla="*/ 2147483647 h 19"/>
                  <a:gd name="T20" fmla="*/ 2147483647 w 48"/>
                  <a:gd name="T21" fmla="*/ 2147483647 h 19"/>
                  <a:gd name="T22" fmla="*/ 2147483647 w 48"/>
                  <a:gd name="T23" fmla="*/ 2147483647 h 19"/>
                  <a:gd name="T24" fmla="*/ 2147483647 w 48"/>
                  <a:gd name="T25" fmla="*/ 2147483647 h 19"/>
                  <a:gd name="T26" fmla="*/ 2147483647 w 48"/>
                  <a:gd name="T27" fmla="*/ 2147483647 h 19"/>
                  <a:gd name="T28" fmla="*/ 2147483647 w 48"/>
                  <a:gd name="T29" fmla="*/ 2147483647 h 19"/>
                  <a:gd name="T30" fmla="*/ 2147483647 w 48"/>
                  <a:gd name="T31" fmla="*/ 2147483647 h 19"/>
                  <a:gd name="T32" fmla="*/ 2147483647 w 48"/>
                  <a:gd name="T33" fmla="*/ 2147483647 h 19"/>
                  <a:gd name="T34" fmla="*/ 2147483647 w 48"/>
                  <a:gd name="T35" fmla="*/ 2147483647 h 19"/>
                  <a:gd name="T36" fmla="*/ 2147483647 w 48"/>
                  <a:gd name="T37" fmla="*/ 2147483647 h 19"/>
                  <a:gd name="T38" fmla="*/ 2147483647 w 48"/>
                  <a:gd name="T39" fmla="*/ 2147483647 h 19"/>
                  <a:gd name="T40" fmla="*/ 2147483647 w 48"/>
                  <a:gd name="T41" fmla="*/ 2147483647 h 19"/>
                  <a:gd name="T42" fmla="*/ 2147483647 w 48"/>
                  <a:gd name="T43" fmla="*/ 2147483647 h 19"/>
                  <a:gd name="T44" fmla="*/ 2147483647 w 48"/>
                  <a:gd name="T45" fmla="*/ 2147483647 h 19"/>
                  <a:gd name="T46" fmla="*/ 2147483647 w 48"/>
                  <a:gd name="T47" fmla="*/ 2147483647 h 19"/>
                  <a:gd name="T48" fmla="*/ 2147483647 w 48"/>
                  <a:gd name="T49" fmla="*/ 2147483647 h 19"/>
                  <a:gd name="T50" fmla="*/ 2147483647 w 48"/>
                  <a:gd name="T51" fmla="*/ 2147483647 h 19"/>
                  <a:gd name="T52" fmla="*/ 2147483647 w 48"/>
                  <a:gd name="T53" fmla="*/ 0 h 19"/>
                  <a:gd name="T54" fmla="*/ 2147483647 w 48"/>
                  <a:gd name="T55" fmla="*/ 0 h 19"/>
                  <a:gd name="T56" fmla="*/ 2147483647 w 48"/>
                  <a:gd name="T57" fmla="*/ 0 h 19"/>
                  <a:gd name="T58" fmla="*/ 2147483647 w 48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19"/>
                  <a:gd name="T92" fmla="*/ 48 w 48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19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33" y="19"/>
                    </a:lnTo>
                    <a:lnTo>
                      <a:pt x="39" y="19"/>
                    </a:lnTo>
                    <a:lnTo>
                      <a:pt x="43" y="17"/>
                    </a:lnTo>
                    <a:lnTo>
                      <a:pt x="45" y="14"/>
                    </a:lnTo>
                    <a:lnTo>
                      <a:pt x="48" y="11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5" y="5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8" name="Line 1291"/>
              <p:cNvSpPr>
                <a:spLocks noChangeShapeType="1"/>
              </p:cNvSpPr>
              <p:nvPr/>
            </p:nvSpPr>
            <p:spPr bwMode="auto">
              <a:xfrm>
                <a:off x="4681538" y="20415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9" name="Freeform 1292"/>
              <p:cNvSpPr>
                <a:spLocks/>
              </p:cNvSpPr>
              <p:nvPr/>
            </p:nvSpPr>
            <p:spPr bwMode="auto">
              <a:xfrm>
                <a:off x="4679951" y="2041526"/>
                <a:ext cx="33338" cy="6350"/>
              </a:xfrm>
              <a:custGeom>
                <a:avLst/>
                <a:gdLst>
                  <a:gd name="T0" fmla="*/ 2147483647 w 105"/>
                  <a:gd name="T1" fmla="*/ 0 h 19"/>
                  <a:gd name="T2" fmla="*/ 2147483647 w 105"/>
                  <a:gd name="T3" fmla="*/ 0 h 19"/>
                  <a:gd name="T4" fmla="*/ 2147483647 w 105"/>
                  <a:gd name="T5" fmla="*/ 0 h 19"/>
                  <a:gd name="T6" fmla="*/ 2147483647 w 105"/>
                  <a:gd name="T7" fmla="*/ 2147483647 h 19"/>
                  <a:gd name="T8" fmla="*/ 0 w 105"/>
                  <a:gd name="T9" fmla="*/ 2147483647 h 19"/>
                  <a:gd name="T10" fmla="*/ 0 w 105"/>
                  <a:gd name="T11" fmla="*/ 2147483647 h 19"/>
                  <a:gd name="T12" fmla="*/ 0 w 105"/>
                  <a:gd name="T13" fmla="*/ 2147483647 h 19"/>
                  <a:gd name="T14" fmla="*/ 0 w 105"/>
                  <a:gd name="T15" fmla="*/ 2147483647 h 19"/>
                  <a:gd name="T16" fmla="*/ 0 w 105"/>
                  <a:gd name="T17" fmla="*/ 2147483647 h 19"/>
                  <a:gd name="T18" fmla="*/ 0 w 105"/>
                  <a:gd name="T19" fmla="*/ 2147483647 h 19"/>
                  <a:gd name="T20" fmla="*/ 0 w 105"/>
                  <a:gd name="T21" fmla="*/ 2147483647 h 19"/>
                  <a:gd name="T22" fmla="*/ 2147483647 w 105"/>
                  <a:gd name="T23" fmla="*/ 2147483647 h 19"/>
                  <a:gd name="T24" fmla="*/ 2147483647 w 105"/>
                  <a:gd name="T25" fmla="*/ 2147483647 h 19"/>
                  <a:gd name="T26" fmla="*/ 2147483647 w 105"/>
                  <a:gd name="T27" fmla="*/ 2147483647 h 19"/>
                  <a:gd name="T28" fmla="*/ 2147483647 w 105"/>
                  <a:gd name="T29" fmla="*/ 2147483647 h 19"/>
                  <a:gd name="T30" fmla="*/ 2147483647 w 105"/>
                  <a:gd name="T31" fmla="*/ 2147483647 h 19"/>
                  <a:gd name="T32" fmla="*/ 2147483647 w 105"/>
                  <a:gd name="T33" fmla="*/ 2147483647 h 19"/>
                  <a:gd name="T34" fmla="*/ 2147483647 w 105"/>
                  <a:gd name="T35" fmla="*/ 2147483647 h 19"/>
                  <a:gd name="T36" fmla="*/ 2147483647 w 105"/>
                  <a:gd name="T37" fmla="*/ 2147483647 h 19"/>
                  <a:gd name="T38" fmla="*/ 2147483647 w 105"/>
                  <a:gd name="T39" fmla="*/ 2147483647 h 19"/>
                  <a:gd name="T40" fmla="*/ 2147483647 w 105"/>
                  <a:gd name="T41" fmla="*/ 2147483647 h 19"/>
                  <a:gd name="T42" fmla="*/ 2147483647 w 105"/>
                  <a:gd name="T43" fmla="*/ 2147483647 h 19"/>
                  <a:gd name="T44" fmla="*/ 2147483647 w 105"/>
                  <a:gd name="T45" fmla="*/ 2147483647 h 19"/>
                  <a:gd name="T46" fmla="*/ 2147483647 w 105"/>
                  <a:gd name="T47" fmla="*/ 2147483647 h 19"/>
                  <a:gd name="T48" fmla="*/ 2147483647 w 105"/>
                  <a:gd name="T49" fmla="*/ 2147483647 h 19"/>
                  <a:gd name="T50" fmla="*/ 2147483647 w 105"/>
                  <a:gd name="T51" fmla="*/ 2147483647 h 19"/>
                  <a:gd name="T52" fmla="*/ 2147483647 w 105"/>
                  <a:gd name="T53" fmla="*/ 0 h 19"/>
                  <a:gd name="T54" fmla="*/ 2147483647 w 105"/>
                  <a:gd name="T55" fmla="*/ 0 h 19"/>
                  <a:gd name="T56" fmla="*/ 2147483647 w 105"/>
                  <a:gd name="T57" fmla="*/ 0 h 19"/>
                  <a:gd name="T58" fmla="*/ 2147483647 w 10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5"/>
                  <a:gd name="T91" fmla="*/ 0 h 19"/>
                  <a:gd name="T92" fmla="*/ 105 w 10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5" h="19">
                    <a:moveTo>
                      <a:pt x="8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91" y="19"/>
                    </a:lnTo>
                    <a:lnTo>
                      <a:pt x="100" y="19"/>
                    </a:lnTo>
                    <a:lnTo>
                      <a:pt x="103" y="17"/>
                    </a:lnTo>
                    <a:lnTo>
                      <a:pt x="105" y="14"/>
                    </a:lnTo>
                    <a:lnTo>
                      <a:pt x="105" y="11"/>
                    </a:lnTo>
                    <a:lnTo>
                      <a:pt x="105" y="8"/>
                    </a:lnTo>
                    <a:lnTo>
                      <a:pt x="105" y="5"/>
                    </a:lnTo>
                    <a:lnTo>
                      <a:pt x="105" y="2"/>
                    </a:lnTo>
                    <a:lnTo>
                      <a:pt x="103" y="2"/>
                    </a:lnTo>
                    <a:lnTo>
                      <a:pt x="103" y="0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0" name="Line 1293"/>
              <p:cNvSpPr>
                <a:spLocks noChangeShapeType="1"/>
              </p:cNvSpPr>
              <p:nvPr/>
            </p:nvSpPr>
            <p:spPr bwMode="auto">
              <a:xfrm>
                <a:off x="4710113" y="20415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1" name="Freeform 1294"/>
              <p:cNvSpPr>
                <a:spLocks/>
              </p:cNvSpPr>
              <p:nvPr/>
            </p:nvSpPr>
            <p:spPr bwMode="auto">
              <a:xfrm>
                <a:off x="4706938" y="2041526"/>
                <a:ext cx="19050" cy="6350"/>
              </a:xfrm>
              <a:custGeom>
                <a:avLst/>
                <a:gdLst>
                  <a:gd name="T0" fmla="*/ 2147483647 w 58"/>
                  <a:gd name="T1" fmla="*/ 0 h 19"/>
                  <a:gd name="T2" fmla="*/ 2147483647 w 58"/>
                  <a:gd name="T3" fmla="*/ 0 h 19"/>
                  <a:gd name="T4" fmla="*/ 2147483647 w 58"/>
                  <a:gd name="T5" fmla="*/ 0 h 19"/>
                  <a:gd name="T6" fmla="*/ 2147483647 w 58"/>
                  <a:gd name="T7" fmla="*/ 2147483647 h 19"/>
                  <a:gd name="T8" fmla="*/ 2147483647 w 58"/>
                  <a:gd name="T9" fmla="*/ 2147483647 h 19"/>
                  <a:gd name="T10" fmla="*/ 2147483647 w 58"/>
                  <a:gd name="T11" fmla="*/ 2147483647 h 19"/>
                  <a:gd name="T12" fmla="*/ 2147483647 w 58"/>
                  <a:gd name="T13" fmla="*/ 2147483647 h 19"/>
                  <a:gd name="T14" fmla="*/ 0 w 58"/>
                  <a:gd name="T15" fmla="*/ 2147483647 h 19"/>
                  <a:gd name="T16" fmla="*/ 2147483647 w 58"/>
                  <a:gd name="T17" fmla="*/ 2147483647 h 19"/>
                  <a:gd name="T18" fmla="*/ 2147483647 w 58"/>
                  <a:gd name="T19" fmla="*/ 2147483647 h 19"/>
                  <a:gd name="T20" fmla="*/ 2147483647 w 58"/>
                  <a:gd name="T21" fmla="*/ 2147483647 h 19"/>
                  <a:gd name="T22" fmla="*/ 2147483647 w 58"/>
                  <a:gd name="T23" fmla="*/ 2147483647 h 19"/>
                  <a:gd name="T24" fmla="*/ 2147483647 w 58"/>
                  <a:gd name="T25" fmla="*/ 2147483647 h 19"/>
                  <a:gd name="T26" fmla="*/ 2147483647 w 58"/>
                  <a:gd name="T27" fmla="*/ 2147483647 h 19"/>
                  <a:gd name="T28" fmla="*/ 2147483647 w 58"/>
                  <a:gd name="T29" fmla="*/ 2147483647 h 19"/>
                  <a:gd name="T30" fmla="*/ 2147483647 w 58"/>
                  <a:gd name="T31" fmla="*/ 2147483647 h 19"/>
                  <a:gd name="T32" fmla="*/ 2147483647 w 58"/>
                  <a:gd name="T33" fmla="*/ 2147483647 h 19"/>
                  <a:gd name="T34" fmla="*/ 2147483647 w 58"/>
                  <a:gd name="T35" fmla="*/ 2147483647 h 19"/>
                  <a:gd name="T36" fmla="*/ 2147483647 w 58"/>
                  <a:gd name="T37" fmla="*/ 2147483647 h 19"/>
                  <a:gd name="T38" fmla="*/ 2147483647 w 58"/>
                  <a:gd name="T39" fmla="*/ 2147483647 h 19"/>
                  <a:gd name="T40" fmla="*/ 2147483647 w 58"/>
                  <a:gd name="T41" fmla="*/ 2147483647 h 19"/>
                  <a:gd name="T42" fmla="*/ 2147483647 w 58"/>
                  <a:gd name="T43" fmla="*/ 2147483647 h 19"/>
                  <a:gd name="T44" fmla="*/ 2147483647 w 58"/>
                  <a:gd name="T45" fmla="*/ 2147483647 h 19"/>
                  <a:gd name="T46" fmla="*/ 2147483647 w 58"/>
                  <a:gd name="T47" fmla="*/ 2147483647 h 19"/>
                  <a:gd name="T48" fmla="*/ 2147483647 w 58"/>
                  <a:gd name="T49" fmla="*/ 2147483647 h 19"/>
                  <a:gd name="T50" fmla="*/ 2147483647 w 58"/>
                  <a:gd name="T51" fmla="*/ 2147483647 h 19"/>
                  <a:gd name="T52" fmla="*/ 2147483647 w 58"/>
                  <a:gd name="T53" fmla="*/ 0 h 19"/>
                  <a:gd name="T54" fmla="*/ 2147483647 w 58"/>
                  <a:gd name="T55" fmla="*/ 0 h 19"/>
                  <a:gd name="T56" fmla="*/ 2147483647 w 58"/>
                  <a:gd name="T57" fmla="*/ 0 h 19"/>
                  <a:gd name="T58" fmla="*/ 2147483647 w 58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19"/>
                  <a:gd name="T92" fmla="*/ 58 w 58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19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8" y="19"/>
                    </a:lnTo>
                    <a:lnTo>
                      <a:pt x="43" y="19"/>
                    </a:lnTo>
                    <a:lnTo>
                      <a:pt x="48" y="19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4" y="14"/>
                    </a:lnTo>
                    <a:lnTo>
                      <a:pt x="58" y="11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4" y="5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2" name="Line 1295"/>
              <p:cNvSpPr>
                <a:spLocks noChangeShapeType="1"/>
              </p:cNvSpPr>
              <p:nvPr/>
            </p:nvSpPr>
            <p:spPr bwMode="auto">
              <a:xfrm>
                <a:off x="4721226" y="20415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3" name="Freeform 1296"/>
              <p:cNvSpPr>
                <a:spLocks/>
              </p:cNvSpPr>
              <p:nvPr/>
            </p:nvSpPr>
            <p:spPr bwMode="auto">
              <a:xfrm>
                <a:off x="4718051" y="2041526"/>
                <a:ext cx="23813" cy="6350"/>
              </a:xfrm>
              <a:custGeom>
                <a:avLst/>
                <a:gdLst>
                  <a:gd name="T0" fmla="*/ 2147483647 w 72"/>
                  <a:gd name="T1" fmla="*/ 0 h 19"/>
                  <a:gd name="T2" fmla="*/ 2147483647 w 72"/>
                  <a:gd name="T3" fmla="*/ 0 h 19"/>
                  <a:gd name="T4" fmla="*/ 2147483647 w 72"/>
                  <a:gd name="T5" fmla="*/ 0 h 19"/>
                  <a:gd name="T6" fmla="*/ 2147483647 w 72"/>
                  <a:gd name="T7" fmla="*/ 2147483647 h 19"/>
                  <a:gd name="T8" fmla="*/ 2147483647 w 72"/>
                  <a:gd name="T9" fmla="*/ 2147483647 h 19"/>
                  <a:gd name="T10" fmla="*/ 0 w 72"/>
                  <a:gd name="T11" fmla="*/ 2147483647 h 19"/>
                  <a:gd name="T12" fmla="*/ 0 w 72"/>
                  <a:gd name="T13" fmla="*/ 2147483647 h 19"/>
                  <a:gd name="T14" fmla="*/ 0 w 72"/>
                  <a:gd name="T15" fmla="*/ 2147483647 h 19"/>
                  <a:gd name="T16" fmla="*/ 0 w 72"/>
                  <a:gd name="T17" fmla="*/ 2147483647 h 19"/>
                  <a:gd name="T18" fmla="*/ 0 w 72"/>
                  <a:gd name="T19" fmla="*/ 2147483647 h 19"/>
                  <a:gd name="T20" fmla="*/ 2147483647 w 72"/>
                  <a:gd name="T21" fmla="*/ 2147483647 h 19"/>
                  <a:gd name="T22" fmla="*/ 2147483647 w 72"/>
                  <a:gd name="T23" fmla="*/ 2147483647 h 19"/>
                  <a:gd name="T24" fmla="*/ 2147483647 w 72"/>
                  <a:gd name="T25" fmla="*/ 2147483647 h 19"/>
                  <a:gd name="T26" fmla="*/ 2147483647 w 72"/>
                  <a:gd name="T27" fmla="*/ 2147483647 h 19"/>
                  <a:gd name="T28" fmla="*/ 2147483647 w 72"/>
                  <a:gd name="T29" fmla="*/ 2147483647 h 19"/>
                  <a:gd name="T30" fmla="*/ 2147483647 w 72"/>
                  <a:gd name="T31" fmla="*/ 2147483647 h 19"/>
                  <a:gd name="T32" fmla="*/ 2147483647 w 72"/>
                  <a:gd name="T33" fmla="*/ 2147483647 h 19"/>
                  <a:gd name="T34" fmla="*/ 2147483647 w 72"/>
                  <a:gd name="T35" fmla="*/ 2147483647 h 19"/>
                  <a:gd name="T36" fmla="*/ 2147483647 w 72"/>
                  <a:gd name="T37" fmla="*/ 2147483647 h 19"/>
                  <a:gd name="T38" fmla="*/ 2147483647 w 72"/>
                  <a:gd name="T39" fmla="*/ 2147483647 h 19"/>
                  <a:gd name="T40" fmla="*/ 2147483647 w 72"/>
                  <a:gd name="T41" fmla="*/ 2147483647 h 19"/>
                  <a:gd name="T42" fmla="*/ 2147483647 w 72"/>
                  <a:gd name="T43" fmla="*/ 2147483647 h 19"/>
                  <a:gd name="T44" fmla="*/ 2147483647 w 72"/>
                  <a:gd name="T45" fmla="*/ 2147483647 h 19"/>
                  <a:gd name="T46" fmla="*/ 2147483647 w 72"/>
                  <a:gd name="T47" fmla="*/ 2147483647 h 19"/>
                  <a:gd name="T48" fmla="*/ 2147483647 w 72"/>
                  <a:gd name="T49" fmla="*/ 2147483647 h 19"/>
                  <a:gd name="T50" fmla="*/ 2147483647 w 72"/>
                  <a:gd name="T51" fmla="*/ 2147483647 h 19"/>
                  <a:gd name="T52" fmla="*/ 2147483647 w 72"/>
                  <a:gd name="T53" fmla="*/ 0 h 19"/>
                  <a:gd name="T54" fmla="*/ 2147483647 w 72"/>
                  <a:gd name="T55" fmla="*/ 0 h 19"/>
                  <a:gd name="T56" fmla="*/ 2147483647 w 72"/>
                  <a:gd name="T57" fmla="*/ 0 h 19"/>
                  <a:gd name="T58" fmla="*/ 2147483647 w 72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19"/>
                  <a:gd name="T92" fmla="*/ 72 w 72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19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60" y="19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9" y="17"/>
                    </a:lnTo>
                    <a:lnTo>
                      <a:pt x="72" y="14"/>
                    </a:lnTo>
                    <a:lnTo>
                      <a:pt x="72" y="11"/>
                    </a:lnTo>
                    <a:lnTo>
                      <a:pt x="72" y="8"/>
                    </a:lnTo>
                    <a:lnTo>
                      <a:pt x="72" y="5"/>
                    </a:lnTo>
                    <a:lnTo>
                      <a:pt x="72" y="2"/>
                    </a:lnTo>
                    <a:lnTo>
                      <a:pt x="69" y="2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4" name="Line 1297"/>
              <p:cNvSpPr>
                <a:spLocks noChangeShapeType="1"/>
              </p:cNvSpPr>
              <p:nvPr/>
            </p:nvSpPr>
            <p:spPr bwMode="auto">
              <a:xfrm>
                <a:off x="4738688" y="20415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5" name="Freeform 1298"/>
              <p:cNvSpPr>
                <a:spLocks/>
              </p:cNvSpPr>
              <p:nvPr/>
            </p:nvSpPr>
            <p:spPr bwMode="auto">
              <a:xfrm>
                <a:off x="4735513" y="2041526"/>
                <a:ext cx="12700" cy="6350"/>
              </a:xfrm>
              <a:custGeom>
                <a:avLst/>
                <a:gdLst>
                  <a:gd name="T0" fmla="*/ 2147483647 w 41"/>
                  <a:gd name="T1" fmla="*/ 0 h 19"/>
                  <a:gd name="T2" fmla="*/ 2147483647 w 41"/>
                  <a:gd name="T3" fmla="*/ 0 h 19"/>
                  <a:gd name="T4" fmla="*/ 2147483647 w 41"/>
                  <a:gd name="T5" fmla="*/ 0 h 19"/>
                  <a:gd name="T6" fmla="*/ 2147483647 w 41"/>
                  <a:gd name="T7" fmla="*/ 2147483647 h 19"/>
                  <a:gd name="T8" fmla="*/ 2147483647 w 41"/>
                  <a:gd name="T9" fmla="*/ 2147483647 h 19"/>
                  <a:gd name="T10" fmla="*/ 2147483647 w 41"/>
                  <a:gd name="T11" fmla="*/ 2147483647 h 19"/>
                  <a:gd name="T12" fmla="*/ 0 w 41"/>
                  <a:gd name="T13" fmla="*/ 2147483647 h 19"/>
                  <a:gd name="T14" fmla="*/ 0 w 41"/>
                  <a:gd name="T15" fmla="*/ 2147483647 h 19"/>
                  <a:gd name="T16" fmla="*/ 0 w 41"/>
                  <a:gd name="T17" fmla="*/ 2147483647 h 19"/>
                  <a:gd name="T18" fmla="*/ 2147483647 w 41"/>
                  <a:gd name="T19" fmla="*/ 2147483647 h 19"/>
                  <a:gd name="T20" fmla="*/ 2147483647 w 41"/>
                  <a:gd name="T21" fmla="*/ 2147483647 h 19"/>
                  <a:gd name="T22" fmla="*/ 2147483647 w 41"/>
                  <a:gd name="T23" fmla="*/ 2147483647 h 19"/>
                  <a:gd name="T24" fmla="*/ 2147483647 w 41"/>
                  <a:gd name="T25" fmla="*/ 2147483647 h 19"/>
                  <a:gd name="T26" fmla="*/ 2147483647 w 41"/>
                  <a:gd name="T27" fmla="*/ 2147483647 h 19"/>
                  <a:gd name="T28" fmla="*/ 2147483647 w 41"/>
                  <a:gd name="T29" fmla="*/ 2147483647 h 19"/>
                  <a:gd name="T30" fmla="*/ 2147483647 w 41"/>
                  <a:gd name="T31" fmla="*/ 2147483647 h 19"/>
                  <a:gd name="T32" fmla="*/ 2147483647 w 41"/>
                  <a:gd name="T33" fmla="*/ 2147483647 h 19"/>
                  <a:gd name="T34" fmla="*/ 2147483647 w 41"/>
                  <a:gd name="T35" fmla="*/ 2147483647 h 19"/>
                  <a:gd name="T36" fmla="*/ 2147483647 w 41"/>
                  <a:gd name="T37" fmla="*/ 2147483647 h 19"/>
                  <a:gd name="T38" fmla="*/ 2147483647 w 41"/>
                  <a:gd name="T39" fmla="*/ 2147483647 h 19"/>
                  <a:gd name="T40" fmla="*/ 2147483647 w 41"/>
                  <a:gd name="T41" fmla="*/ 2147483647 h 19"/>
                  <a:gd name="T42" fmla="*/ 2147483647 w 41"/>
                  <a:gd name="T43" fmla="*/ 2147483647 h 19"/>
                  <a:gd name="T44" fmla="*/ 2147483647 w 41"/>
                  <a:gd name="T45" fmla="*/ 2147483647 h 19"/>
                  <a:gd name="T46" fmla="*/ 2147483647 w 41"/>
                  <a:gd name="T47" fmla="*/ 2147483647 h 19"/>
                  <a:gd name="T48" fmla="*/ 2147483647 w 41"/>
                  <a:gd name="T49" fmla="*/ 2147483647 h 19"/>
                  <a:gd name="T50" fmla="*/ 2147483647 w 41"/>
                  <a:gd name="T51" fmla="*/ 2147483647 h 19"/>
                  <a:gd name="T52" fmla="*/ 2147483647 w 41"/>
                  <a:gd name="T53" fmla="*/ 0 h 19"/>
                  <a:gd name="T54" fmla="*/ 2147483647 w 41"/>
                  <a:gd name="T55" fmla="*/ 0 h 19"/>
                  <a:gd name="T56" fmla="*/ 2147483647 w 41"/>
                  <a:gd name="T57" fmla="*/ 0 h 19"/>
                  <a:gd name="T58" fmla="*/ 2147483647 w 4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19"/>
                  <a:gd name="T92" fmla="*/ 41 w 4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19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26" y="19"/>
                    </a:lnTo>
                    <a:lnTo>
                      <a:pt x="31" y="19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7" y="14"/>
                    </a:lnTo>
                    <a:lnTo>
                      <a:pt x="41" y="14"/>
                    </a:lnTo>
                    <a:lnTo>
                      <a:pt x="41" y="11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6" name="Line 1299"/>
              <p:cNvSpPr>
                <a:spLocks noChangeShapeType="1"/>
              </p:cNvSpPr>
              <p:nvPr/>
            </p:nvSpPr>
            <p:spPr bwMode="auto">
              <a:xfrm>
                <a:off x="4748213" y="2044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7" name="Freeform 1300"/>
              <p:cNvSpPr>
                <a:spLocks/>
              </p:cNvSpPr>
              <p:nvPr/>
            </p:nvSpPr>
            <p:spPr bwMode="auto">
              <a:xfrm>
                <a:off x="4741863" y="2041526"/>
                <a:ext cx="6350" cy="15875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2147483647 h 46"/>
                  <a:gd name="T10" fmla="*/ 2147483647 w 21"/>
                  <a:gd name="T11" fmla="*/ 0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0 h 46"/>
                  <a:gd name="T20" fmla="*/ 2147483647 w 21"/>
                  <a:gd name="T21" fmla="*/ 2147483647 h 46"/>
                  <a:gd name="T22" fmla="*/ 2147483647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2147483647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8"/>
                    </a:moveTo>
                    <a:lnTo>
                      <a:pt x="21" y="5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3" y="43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5" y="46"/>
                    </a:lnTo>
                    <a:lnTo>
                      <a:pt x="17" y="43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8" name="Line 1301"/>
              <p:cNvSpPr>
                <a:spLocks noChangeShapeType="1"/>
              </p:cNvSpPr>
              <p:nvPr/>
            </p:nvSpPr>
            <p:spPr bwMode="auto">
              <a:xfrm>
                <a:off x="4745038" y="2049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9" name="Freeform 1302"/>
              <p:cNvSpPr>
                <a:spLocks/>
              </p:cNvSpPr>
              <p:nvPr/>
            </p:nvSpPr>
            <p:spPr bwMode="auto">
              <a:xfrm>
                <a:off x="4741863" y="2049463"/>
                <a:ext cx="7938" cy="7938"/>
              </a:xfrm>
              <a:custGeom>
                <a:avLst/>
                <a:gdLst>
                  <a:gd name="T0" fmla="*/ 2147483647 w 26"/>
                  <a:gd name="T1" fmla="*/ 0 h 21"/>
                  <a:gd name="T2" fmla="*/ 2147483647 w 26"/>
                  <a:gd name="T3" fmla="*/ 0 h 21"/>
                  <a:gd name="T4" fmla="*/ 2147483647 w 26"/>
                  <a:gd name="T5" fmla="*/ 2147483647 h 21"/>
                  <a:gd name="T6" fmla="*/ 2147483647 w 26"/>
                  <a:gd name="T7" fmla="*/ 2147483647 h 21"/>
                  <a:gd name="T8" fmla="*/ 2147483647 w 26"/>
                  <a:gd name="T9" fmla="*/ 2147483647 h 21"/>
                  <a:gd name="T10" fmla="*/ 0 w 26"/>
                  <a:gd name="T11" fmla="*/ 2147483647 h 21"/>
                  <a:gd name="T12" fmla="*/ 0 w 26"/>
                  <a:gd name="T13" fmla="*/ 2147483647 h 21"/>
                  <a:gd name="T14" fmla="*/ 0 w 26"/>
                  <a:gd name="T15" fmla="*/ 2147483647 h 21"/>
                  <a:gd name="T16" fmla="*/ 0 w 26"/>
                  <a:gd name="T17" fmla="*/ 2147483647 h 21"/>
                  <a:gd name="T18" fmla="*/ 0 w 26"/>
                  <a:gd name="T19" fmla="*/ 2147483647 h 21"/>
                  <a:gd name="T20" fmla="*/ 2147483647 w 26"/>
                  <a:gd name="T21" fmla="*/ 2147483647 h 21"/>
                  <a:gd name="T22" fmla="*/ 2147483647 w 26"/>
                  <a:gd name="T23" fmla="*/ 2147483647 h 21"/>
                  <a:gd name="T24" fmla="*/ 2147483647 w 26"/>
                  <a:gd name="T25" fmla="*/ 2147483647 h 21"/>
                  <a:gd name="T26" fmla="*/ 2147483647 w 26"/>
                  <a:gd name="T27" fmla="*/ 2147483647 h 21"/>
                  <a:gd name="T28" fmla="*/ 2147483647 w 26"/>
                  <a:gd name="T29" fmla="*/ 2147483647 h 21"/>
                  <a:gd name="T30" fmla="*/ 2147483647 w 26"/>
                  <a:gd name="T31" fmla="*/ 2147483647 h 21"/>
                  <a:gd name="T32" fmla="*/ 2147483647 w 26"/>
                  <a:gd name="T33" fmla="*/ 2147483647 h 21"/>
                  <a:gd name="T34" fmla="*/ 2147483647 w 26"/>
                  <a:gd name="T35" fmla="*/ 2147483647 h 21"/>
                  <a:gd name="T36" fmla="*/ 2147483647 w 26"/>
                  <a:gd name="T37" fmla="*/ 2147483647 h 21"/>
                  <a:gd name="T38" fmla="*/ 2147483647 w 26"/>
                  <a:gd name="T39" fmla="*/ 2147483647 h 21"/>
                  <a:gd name="T40" fmla="*/ 2147483647 w 26"/>
                  <a:gd name="T41" fmla="*/ 2147483647 h 21"/>
                  <a:gd name="T42" fmla="*/ 2147483647 w 26"/>
                  <a:gd name="T43" fmla="*/ 2147483647 h 21"/>
                  <a:gd name="T44" fmla="*/ 2147483647 w 26"/>
                  <a:gd name="T45" fmla="*/ 2147483647 h 21"/>
                  <a:gd name="T46" fmla="*/ 2147483647 w 26"/>
                  <a:gd name="T47" fmla="*/ 2147483647 h 21"/>
                  <a:gd name="T48" fmla="*/ 2147483647 w 26"/>
                  <a:gd name="T49" fmla="*/ 2147483647 h 21"/>
                  <a:gd name="T50" fmla="*/ 2147483647 w 26"/>
                  <a:gd name="T51" fmla="*/ 2147483647 h 21"/>
                  <a:gd name="T52" fmla="*/ 2147483647 w 26"/>
                  <a:gd name="T53" fmla="*/ 2147483647 h 21"/>
                  <a:gd name="T54" fmla="*/ 2147483647 w 26"/>
                  <a:gd name="T55" fmla="*/ 0 h 21"/>
                  <a:gd name="T56" fmla="*/ 2147483647 w 26"/>
                  <a:gd name="T57" fmla="*/ 0 h 21"/>
                  <a:gd name="T58" fmla="*/ 2147483647 w 2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1"/>
                  <a:gd name="T92" fmla="*/ 26 w 2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1">
                    <a:moveTo>
                      <a:pt x="11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3" y="18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0" name="Line 1303"/>
              <p:cNvSpPr>
                <a:spLocks noChangeShapeType="1"/>
              </p:cNvSpPr>
              <p:nvPr/>
            </p:nvSpPr>
            <p:spPr bwMode="auto">
              <a:xfrm>
                <a:off x="4746626" y="2049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1" name="Freeform 1304"/>
              <p:cNvSpPr>
                <a:spLocks/>
              </p:cNvSpPr>
              <p:nvPr/>
            </p:nvSpPr>
            <p:spPr bwMode="auto">
              <a:xfrm>
                <a:off x="4743451" y="2049463"/>
                <a:ext cx="7938" cy="7938"/>
              </a:xfrm>
              <a:custGeom>
                <a:avLst/>
                <a:gdLst>
                  <a:gd name="T0" fmla="*/ 2147483647 w 26"/>
                  <a:gd name="T1" fmla="*/ 0 h 21"/>
                  <a:gd name="T2" fmla="*/ 2147483647 w 26"/>
                  <a:gd name="T3" fmla="*/ 0 h 21"/>
                  <a:gd name="T4" fmla="*/ 2147483647 w 26"/>
                  <a:gd name="T5" fmla="*/ 2147483647 h 21"/>
                  <a:gd name="T6" fmla="*/ 2147483647 w 26"/>
                  <a:gd name="T7" fmla="*/ 2147483647 h 21"/>
                  <a:gd name="T8" fmla="*/ 2147483647 w 26"/>
                  <a:gd name="T9" fmla="*/ 2147483647 h 21"/>
                  <a:gd name="T10" fmla="*/ 0 w 26"/>
                  <a:gd name="T11" fmla="*/ 2147483647 h 21"/>
                  <a:gd name="T12" fmla="*/ 0 w 26"/>
                  <a:gd name="T13" fmla="*/ 2147483647 h 21"/>
                  <a:gd name="T14" fmla="*/ 0 w 26"/>
                  <a:gd name="T15" fmla="*/ 2147483647 h 21"/>
                  <a:gd name="T16" fmla="*/ 0 w 26"/>
                  <a:gd name="T17" fmla="*/ 2147483647 h 21"/>
                  <a:gd name="T18" fmla="*/ 0 w 26"/>
                  <a:gd name="T19" fmla="*/ 2147483647 h 21"/>
                  <a:gd name="T20" fmla="*/ 2147483647 w 26"/>
                  <a:gd name="T21" fmla="*/ 2147483647 h 21"/>
                  <a:gd name="T22" fmla="*/ 2147483647 w 26"/>
                  <a:gd name="T23" fmla="*/ 2147483647 h 21"/>
                  <a:gd name="T24" fmla="*/ 2147483647 w 26"/>
                  <a:gd name="T25" fmla="*/ 2147483647 h 21"/>
                  <a:gd name="T26" fmla="*/ 2147483647 w 26"/>
                  <a:gd name="T27" fmla="*/ 2147483647 h 21"/>
                  <a:gd name="T28" fmla="*/ 2147483647 w 26"/>
                  <a:gd name="T29" fmla="*/ 2147483647 h 21"/>
                  <a:gd name="T30" fmla="*/ 2147483647 w 26"/>
                  <a:gd name="T31" fmla="*/ 2147483647 h 21"/>
                  <a:gd name="T32" fmla="*/ 2147483647 w 26"/>
                  <a:gd name="T33" fmla="*/ 2147483647 h 21"/>
                  <a:gd name="T34" fmla="*/ 2147483647 w 26"/>
                  <a:gd name="T35" fmla="*/ 2147483647 h 21"/>
                  <a:gd name="T36" fmla="*/ 2147483647 w 26"/>
                  <a:gd name="T37" fmla="*/ 2147483647 h 21"/>
                  <a:gd name="T38" fmla="*/ 2147483647 w 26"/>
                  <a:gd name="T39" fmla="*/ 2147483647 h 21"/>
                  <a:gd name="T40" fmla="*/ 2147483647 w 26"/>
                  <a:gd name="T41" fmla="*/ 2147483647 h 21"/>
                  <a:gd name="T42" fmla="*/ 2147483647 w 26"/>
                  <a:gd name="T43" fmla="*/ 2147483647 h 21"/>
                  <a:gd name="T44" fmla="*/ 2147483647 w 26"/>
                  <a:gd name="T45" fmla="*/ 2147483647 h 21"/>
                  <a:gd name="T46" fmla="*/ 2147483647 w 26"/>
                  <a:gd name="T47" fmla="*/ 2147483647 h 21"/>
                  <a:gd name="T48" fmla="*/ 2147483647 w 26"/>
                  <a:gd name="T49" fmla="*/ 2147483647 h 21"/>
                  <a:gd name="T50" fmla="*/ 2147483647 w 26"/>
                  <a:gd name="T51" fmla="*/ 2147483647 h 21"/>
                  <a:gd name="T52" fmla="*/ 2147483647 w 26"/>
                  <a:gd name="T53" fmla="*/ 2147483647 h 21"/>
                  <a:gd name="T54" fmla="*/ 2147483647 w 26"/>
                  <a:gd name="T55" fmla="*/ 0 h 21"/>
                  <a:gd name="T56" fmla="*/ 2147483647 w 26"/>
                  <a:gd name="T57" fmla="*/ 0 h 21"/>
                  <a:gd name="T58" fmla="*/ 2147483647 w 2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1"/>
                  <a:gd name="T92" fmla="*/ 26 w 2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1">
                    <a:moveTo>
                      <a:pt x="11" y="0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7" y="21"/>
                    </a:lnTo>
                    <a:lnTo>
                      <a:pt x="20" y="21"/>
                    </a:lnTo>
                    <a:lnTo>
                      <a:pt x="23" y="18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2" name="Line 1305"/>
              <p:cNvSpPr>
                <a:spLocks noChangeShapeType="1"/>
              </p:cNvSpPr>
              <p:nvPr/>
            </p:nvSpPr>
            <p:spPr bwMode="auto">
              <a:xfrm>
                <a:off x="4751388" y="20542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3" name="Freeform 1306"/>
              <p:cNvSpPr>
                <a:spLocks/>
              </p:cNvSpPr>
              <p:nvPr/>
            </p:nvSpPr>
            <p:spPr bwMode="auto">
              <a:xfrm>
                <a:off x="4745038" y="2049463"/>
                <a:ext cx="6350" cy="15875"/>
              </a:xfrm>
              <a:custGeom>
                <a:avLst/>
                <a:gdLst>
                  <a:gd name="T0" fmla="*/ 2147483647 w 21"/>
                  <a:gd name="T1" fmla="*/ 2147483647 h 49"/>
                  <a:gd name="T2" fmla="*/ 2147483647 w 21"/>
                  <a:gd name="T3" fmla="*/ 2147483647 h 49"/>
                  <a:gd name="T4" fmla="*/ 2147483647 w 21"/>
                  <a:gd name="T5" fmla="*/ 2147483647 h 49"/>
                  <a:gd name="T6" fmla="*/ 2147483647 w 21"/>
                  <a:gd name="T7" fmla="*/ 2147483647 h 49"/>
                  <a:gd name="T8" fmla="*/ 2147483647 w 21"/>
                  <a:gd name="T9" fmla="*/ 2147483647 h 49"/>
                  <a:gd name="T10" fmla="*/ 2147483647 w 21"/>
                  <a:gd name="T11" fmla="*/ 2147483647 h 49"/>
                  <a:gd name="T12" fmla="*/ 2147483647 w 21"/>
                  <a:gd name="T13" fmla="*/ 0 h 49"/>
                  <a:gd name="T14" fmla="*/ 2147483647 w 21"/>
                  <a:gd name="T15" fmla="*/ 0 h 49"/>
                  <a:gd name="T16" fmla="*/ 2147483647 w 21"/>
                  <a:gd name="T17" fmla="*/ 0 h 49"/>
                  <a:gd name="T18" fmla="*/ 2147483647 w 21"/>
                  <a:gd name="T19" fmla="*/ 2147483647 h 49"/>
                  <a:gd name="T20" fmla="*/ 2147483647 w 21"/>
                  <a:gd name="T21" fmla="*/ 2147483647 h 49"/>
                  <a:gd name="T22" fmla="*/ 2147483647 w 21"/>
                  <a:gd name="T23" fmla="*/ 2147483647 h 49"/>
                  <a:gd name="T24" fmla="*/ 0 w 21"/>
                  <a:gd name="T25" fmla="*/ 2147483647 h 49"/>
                  <a:gd name="T26" fmla="*/ 0 w 21"/>
                  <a:gd name="T27" fmla="*/ 2147483647 h 49"/>
                  <a:gd name="T28" fmla="*/ 0 w 21"/>
                  <a:gd name="T29" fmla="*/ 2147483647 h 49"/>
                  <a:gd name="T30" fmla="*/ 0 w 21"/>
                  <a:gd name="T31" fmla="*/ 2147483647 h 49"/>
                  <a:gd name="T32" fmla="*/ 0 w 21"/>
                  <a:gd name="T33" fmla="*/ 2147483647 h 49"/>
                  <a:gd name="T34" fmla="*/ 2147483647 w 21"/>
                  <a:gd name="T35" fmla="*/ 2147483647 h 49"/>
                  <a:gd name="T36" fmla="*/ 2147483647 w 21"/>
                  <a:gd name="T37" fmla="*/ 2147483647 h 49"/>
                  <a:gd name="T38" fmla="*/ 2147483647 w 21"/>
                  <a:gd name="T39" fmla="*/ 2147483647 h 49"/>
                  <a:gd name="T40" fmla="*/ 2147483647 w 21"/>
                  <a:gd name="T41" fmla="*/ 2147483647 h 49"/>
                  <a:gd name="T42" fmla="*/ 2147483647 w 21"/>
                  <a:gd name="T43" fmla="*/ 2147483647 h 49"/>
                  <a:gd name="T44" fmla="*/ 2147483647 w 21"/>
                  <a:gd name="T45" fmla="*/ 2147483647 h 49"/>
                  <a:gd name="T46" fmla="*/ 2147483647 w 21"/>
                  <a:gd name="T47" fmla="*/ 2147483647 h 49"/>
                  <a:gd name="T48" fmla="*/ 2147483647 w 21"/>
                  <a:gd name="T49" fmla="*/ 2147483647 h 49"/>
                  <a:gd name="T50" fmla="*/ 2147483647 w 21"/>
                  <a:gd name="T51" fmla="*/ 2147483647 h 49"/>
                  <a:gd name="T52" fmla="*/ 2147483647 w 21"/>
                  <a:gd name="T53" fmla="*/ 2147483647 h 49"/>
                  <a:gd name="T54" fmla="*/ 2147483647 w 21"/>
                  <a:gd name="T55" fmla="*/ 2147483647 h 49"/>
                  <a:gd name="T56" fmla="*/ 2147483647 w 21"/>
                  <a:gd name="T57" fmla="*/ 2147483647 h 49"/>
                  <a:gd name="T58" fmla="*/ 2147483647 w 21"/>
                  <a:gd name="T59" fmla="*/ 2147483647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9"/>
                  <a:gd name="T92" fmla="*/ 21 w 21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9">
                    <a:moveTo>
                      <a:pt x="21" y="12"/>
                    </a:moveTo>
                    <a:lnTo>
                      <a:pt x="21" y="9"/>
                    </a:lnTo>
                    <a:lnTo>
                      <a:pt x="21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5" y="4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10" y="49"/>
                    </a:lnTo>
                    <a:lnTo>
                      <a:pt x="12" y="49"/>
                    </a:lnTo>
                    <a:lnTo>
                      <a:pt x="15" y="47"/>
                    </a:lnTo>
                    <a:lnTo>
                      <a:pt x="18" y="47"/>
                    </a:lnTo>
                    <a:lnTo>
                      <a:pt x="18" y="44"/>
                    </a:lnTo>
                    <a:lnTo>
                      <a:pt x="21" y="44"/>
                    </a:lnTo>
                    <a:lnTo>
                      <a:pt x="21" y="41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4" name="Line 1307"/>
              <p:cNvSpPr>
                <a:spLocks noChangeShapeType="1"/>
              </p:cNvSpPr>
              <p:nvPr/>
            </p:nvSpPr>
            <p:spPr bwMode="auto">
              <a:xfrm>
                <a:off x="4748213" y="2058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5" name="Freeform 1308"/>
              <p:cNvSpPr>
                <a:spLocks/>
              </p:cNvSpPr>
              <p:nvPr/>
            </p:nvSpPr>
            <p:spPr bwMode="auto">
              <a:xfrm>
                <a:off x="4745038" y="2058988"/>
                <a:ext cx="25400" cy="6350"/>
              </a:xfrm>
              <a:custGeom>
                <a:avLst/>
                <a:gdLst>
                  <a:gd name="T0" fmla="*/ 2147483647 w 78"/>
                  <a:gd name="T1" fmla="*/ 0 h 20"/>
                  <a:gd name="T2" fmla="*/ 2147483647 w 78"/>
                  <a:gd name="T3" fmla="*/ 0 h 20"/>
                  <a:gd name="T4" fmla="*/ 2147483647 w 78"/>
                  <a:gd name="T5" fmla="*/ 0 h 20"/>
                  <a:gd name="T6" fmla="*/ 2147483647 w 78"/>
                  <a:gd name="T7" fmla="*/ 0 h 20"/>
                  <a:gd name="T8" fmla="*/ 2147483647 w 78"/>
                  <a:gd name="T9" fmla="*/ 2147483647 h 20"/>
                  <a:gd name="T10" fmla="*/ 0 w 78"/>
                  <a:gd name="T11" fmla="*/ 2147483647 h 20"/>
                  <a:gd name="T12" fmla="*/ 0 w 78"/>
                  <a:gd name="T13" fmla="*/ 2147483647 h 20"/>
                  <a:gd name="T14" fmla="*/ 0 w 78"/>
                  <a:gd name="T15" fmla="*/ 2147483647 h 20"/>
                  <a:gd name="T16" fmla="*/ 0 w 78"/>
                  <a:gd name="T17" fmla="*/ 2147483647 h 20"/>
                  <a:gd name="T18" fmla="*/ 0 w 78"/>
                  <a:gd name="T19" fmla="*/ 2147483647 h 20"/>
                  <a:gd name="T20" fmla="*/ 2147483647 w 78"/>
                  <a:gd name="T21" fmla="*/ 2147483647 h 20"/>
                  <a:gd name="T22" fmla="*/ 2147483647 w 78"/>
                  <a:gd name="T23" fmla="*/ 2147483647 h 20"/>
                  <a:gd name="T24" fmla="*/ 2147483647 w 78"/>
                  <a:gd name="T25" fmla="*/ 2147483647 h 20"/>
                  <a:gd name="T26" fmla="*/ 2147483647 w 78"/>
                  <a:gd name="T27" fmla="*/ 2147483647 h 20"/>
                  <a:gd name="T28" fmla="*/ 2147483647 w 78"/>
                  <a:gd name="T29" fmla="*/ 2147483647 h 20"/>
                  <a:gd name="T30" fmla="*/ 2147483647 w 78"/>
                  <a:gd name="T31" fmla="*/ 2147483647 h 20"/>
                  <a:gd name="T32" fmla="*/ 2147483647 w 78"/>
                  <a:gd name="T33" fmla="*/ 2147483647 h 20"/>
                  <a:gd name="T34" fmla="*/ 2147483647 w 78"/>
                  <a:gd name="T35" fmla="*/ 2147483647 h 20"/>
                  <a:gd name="T36" fmla="*/ 2147483647 w 78"/>
                  <a:gd name="T37" fmla="*/ 2147483647 h 20"/>
                  <a:gd name="T38" fmla="*/ 2147483647 w 78"/>
                  <a:gd name="T39" fmla="*/ 2147483647 h 20"/>
                  <a:gd name="T40" fmla="*/ 2147483647 w 78"/>
                  <a:gd name="T41" fmla="*/ 2147483647 h 20"/>
                  <a:gd name="T42" fmla="*/ 2147483647 w 78"/>
                  <a:gd name="T43" fmla="*/ 2147483647 h 20"/>
                  <a:gd name="T44" fmla="*/ 2147483647 w 78"/>
                  <a:gd name="T45" fmla="*/ 2147483647 h 20"/>
                  <a:gd name="T46" fmla="*/ 2147483647 w 78"/>
                  <a:gd name="T47" fmla="*/ 2147483647 h 20"/>
                  <a:gd name="T48" fmla="*/ 2147483647 w 78"/>
                  <a:gd name="T49" fmla="*/ 2147483647 h 20"/>
                  <a:gd name="T50" fmla="*/ 2147483647 w 78"/>
                  <a:gd name="T51" fmla="*/ 0 h 20"/>
                  <a:gd name="T52" fmla="*/ 2147483647 w 78"/>
                  <a:gd name="T53" fmla="*/ 0 h 20"/>
                  <a:gd name="T54" fmla="*/ 2147483647 w 78"/>
                  <a:gd name="T55" fmla="*/ 0 h 20"/>
                  <a:gd name="T56" fmla="*/ 2147483647 w 78"/>
                  <a:gd name="T57" fmla="*/ 0 h 20"/>
                  <a:gd name="T58" fmla="*/ 2147483647 w 7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8"/>
                  <a:gd name="T91" fmla="*/ 0 h 20"/>
                  <a:gd name="T92" fmla="*/ 78 w 7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8" h="20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66" y="20"/>
                    </a:lnTo>
                    <a:lnTo>
                      <a:pt x="70" y="20"/>
                    </a:lnTo>
                    <a:lnTo>
                      <a:pt x="72" y="18"/>
                    </a:lnTo>
                    <a:lnTo>
                      <a:pt x="76" y="18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78" y="12"/>
                    </a:lnTo>
                    <a:lnTo>
                      <a:pt x="78" y="9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6" name="Line 1309"/>
              <p:cNvSpPr>
                <a:spLocks noChangeShapeType="1"/>
              </p:cNvSpPr>
              <p:nvPr/>
            </p:nvSpPr>
            <p:spPr bwMode="auto">
              <a:xfrm>
                <a:off x="4770438" y="20621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7" name="Freeform 1310"/>
              <p:cNvSpPr>
                <a:spLocks/>
              </p:cNvSpPr>
              <p:nvPr/>
            </p:nvSpPr>
            <p:spPr bwMode="auto">
              <a:xfrm>
                <a:off x="4764088" y="2058988"/>
                <a:ext cx="6350" cy="15875"/>
              </a:xfrm>
              <a:custGeom>
                <a:avLst/>
                <a:gdLst>
                  <a:gd name="T0" fmla="*/ 2147483647 w 20"/>
                  <a:gd name="T1" fmla="*/ 2147483647 h 47"/>
                  <a:gd name="T2" fmla="*/ 2147483647 w 20"/>
                  <a:gd name="T3" fmla="*/ 2147483647 h 47"/>
                  <a:gd name="T4" fmla="*/ 2147483647 w 20"/>
                  <a:gd name="T5" fmla="*/ 2147483647 h 47"/>
                  <a:gd name="T6" fmla="*/ 2147483647 w 20"/>
                  <a:gd name="T7" fmla="*/ 2147483647 h 47"/>
                  <a:gd name="T8" fmla="*/ 2147483647 w 20"/>
                  <a:gd name="T9" fmla="*/ 0 h 47"/>
                  <a:gd name="T10" fmla="*/ 2147483647 w 20"/>
                  <a:gd name="T11" fmla="*/ 0 h 47"/>
                  <a:gd name="T12" fmla="*/ 2147483647 w 20"/>
                  <a:gd name="T13" fmla="*/ 0 h 47"/>
                  <a:gd name="T14" fmla="*/ 2147483647 w 20"/>
                  <a:gd name="T15" fmla="*/ 0 h 47"/>
                  <a:gd name="T16" fmla="*/ 2147483647 w 20"/>
                  <a:gd name="T17" fmla="*/ 0 h 47"/>
                  <a:gd name="T18" fmla="*/ 2147483647 w 20"/>
                  <a:gd name="T19" fmla="*/ 0 h 47"/>
                  <a:gd name="T20" fmla="*/ 2147483647 w 20"/>
                  <a:gd name="T21" fmla="*/ 0 h 47"/>
                  <a:gd name="T22" fmla="*/ 2147483647 w 20"/>
                  <a:gd name="T23" fmla="*/ 2147483647 h 47"/>
                  <a:gd name="T24" fmla="*/ 0 w 20"/>
                  <a:gd name="T25" fmla="*/ 2147483647 h 47"/>
                  <a:gd name="T26" fmla="*/ 0 w 20"/>
                  <a:gd name="T27" fmla="*/ 2147483647 h 47"/>
                  <a:gd name="T28" fmla="*/ 0 w 20"/>
                  <a:gd name="T29" fmla="*/ 2147483647 h 47"/>
                  <a:gd name="T30" fmla="*/ 0 w 20"/>
                  <a:gd name="T31" fmla="*/ 2147483647 h 47"/>
                  <a:gd name="T32" fmla="*/ 0 w 20"/>
                  <a:gd name="T33" fmla="*/ 2147483647 h 47"/>
                  <a:gd name="T34" fmla="*/ 2147483647 w 20"/>
                  <a:gd name="T35" fmla="*/ 2147483647 h 47"/>
                  <a:gd name="T36" fmla="*/ 2147483647 w 20"/>
                  <a:gd name="T37" fmla="*/ 2147483647 h 47"/>
                  <a:gd name="T38" fmla="*/ 2147483647 w 20"/>
                  <a:gd name="T39" fmla="*/ 2147483647 h 47"/>
                  <a:gd name="T40" fmla="*/ 2147483647 w 20"/>
                  <a:gd name="T41" fmla="*/ 2147483647 h 47"/>
                  <a:gd name="T42" fmla="*/ 2147483647 w 20"/>
                  <a:gd name="T43" fmla="*/ 2147483647 h 47"/>
                  <a:gd name="T44" fmla="*/ 2147483647 w 20"/>
                  <a:gd name="T45" fmla="*/ 2147483647 h 47"/>
                  <a:gd name="T46" fmla="*/ 2147483647 w 20"/>
                  <a:gd name="T47" fmla="*/ 2147483647 h 47"/>
                  <a:gd name="T48" fmla="*/ 2147483647 w 20"/>
                  <a:gd name="T49" fmla="*/ 2147483647 h 47"/>
                  <a:gd name="T50" fmla="*/ 2147483647 w 20"/>
                  <a:gd name="T51" fmla="*/ 2147483647 h 47"/>
                  <a:gd name="T52" fmla="*/ 2147483647 w 20"/>
                  <a:gd name="T53" fmla="*/ 2147483647 h 47"/>
                  <a:gd name="T54" fmla="*/ 2147483647 w 20"/>
                  <a:gd name="T55" fmla="*/ 2147483647 h 47"/>
                  <a:gd name="T56" fmla="*/ 2147483647 w 20"/>
                  <a:gd name="T57" fmla="*/ 2147483647 h 47"/>
                  <a:gd name="T58" fmla="*/ 2147483647 w 20"/>
                  <a:gd name="T59" fmla="*/ 21474836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7"/>
                  <a:gd name="T92" fmla="*/ 20 w 20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7">
                    <a:moveTo>
                      <a:pt x="20" y="9"/>
                    </a:moveTo>
                    <a:lnTo>
                      <a:pt x="20" y="6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8" y="43"/>
                    </a:lnTo>
                    <a:lnTo>
                      <a:pt x="20" y="41"/>
                    </a:lnTo>
                    <a:lnTo>
                      <a:pt x="20" y="37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8" name="Line 1311"/>
              <p:cNvSpPr>
                <a:spLocks noChangeShapeType="1"/>
              </p:cNvSpPr>
              <p:nvPr/>
            </p:nvSpPr>
            <p:spPr bwMode="auto">
              <a:xfrm>
                <a:off x="4767263" y="2066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9" name="Freeform 1312"/>
              <p:cNvSpPr>
                <a:spLocks/>
              </p:cNvSpPr>
              <p:nvPr/>
            </p:nvSpPr>
            <p:spPr bwMode="auto">
              <a:xfrm>
                <a:off x="4764088" y="2066926"/>
                <a:ext cx="11113" cy="7938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2147483647 h 21"/>
                  <a:gd name="T6" fmla="*/ 2147483647 w 35"/>
                  <a:gd name="T7" fmla="*/ 2147483647 h 21"/>
                  <a:gd name="T8" fmla="*/ 2147483647 w 35"/>
                  <a:gd name="T9" fmla="*/ 2147483647 h 21"/>
                  <a:gd name="T10" fmla="*/ 0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0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2147483647 h 21"/>
                  <a:gd name="T52" fmla="*/ 2147483647 w 35"/>
                  <a:gd name="T53" fmla="*/ 2147483647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26" y="21"/>
                    </a:lnTo>
                    <a:lnTo>
                      <a:pt x="29" y="21"/>
                    </a:lnTo>
                    <a:lnTo>
                      <a:pt x="29" y="17"/>
                    </a:lnTo>
                    <a:lnTo>
                      <a:pt x="32" y="17"/>
                    </a:lnTo>
                    <a:lnTo>
                      <a:pt x="32" y="15"/>
                    </a:lnTo>
                    <a:lnTo>
                      <a:pt x="32" y="11"/>
                    </a:lnTo>
                    <a:lnTo>
                      <a:pt x="35" y="11"/>
                    </a:lnTo>
                    <a:lnTo>
                      <a:pt x="32" y="9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0" name="Line 1313"/>
              <p:cNvSpPr>
                <a:spLocks noChangeShapeType="1"/>
              </p:cNvSpPr>
              <p:nvPr/>
            </p:nvSpPr>
            <p:spPr bwMode="auto">
              <a:xfrm>
                <a:off x="4775201" y="20716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1" name="Freeform 1314"/>
              <p:cNvSpPr>
                <a:spLocks/>
              </p:cNvSpPr>
              <p:nvPr/>
            </p:nvSpPr>
            <p:spPr bwMode="auto">
              <a:xfrm>
                <a:off x="4767263" y="2066926"/>
                <a:ext cx="7938" cy="15875"/>
              </a:xfrm>
              <a:custGeom>
                <a:avLst/>
                <a:gdLst>
                  <a:gd name="T0" fmla="*/ 2147483647 w 21"/>
                  <a:gd name="T1" fmla="*/ 2147483647 h 50"/>
                  <a:gd name="T2" fmla="*/ 2147483647 w 21"/>
                  <a:gd name="T3" fmla="*/ 2147483647 h 50"/>
                  <a:gd name="T4" fmla="*/ 2147483647 w 21"/>
                  <a:gd name="T5" fmla="*/ 2147483647 h 50"/>
                  <a:gd name="T6" fmla="*/ 2147483647 w 21"/>
                  <a:gd name="T7" fmla="*/ 2147483647 h 50"/>
                  <a:gd name="T8" fmla="*/ 2147483647 w 21"/>
                  <a:gd name="T9" fmla="*/ 2147483647 h 50"/>
                  <a:gd name="T10" fmla="*/ 2147483647 w 21"/>
                  <a:gd name="T11" fmla="*/ 2147483647 h 50"/>
                  <a:gd name="T12" fmla="*/ 2147483647 w 21"/>
                  <a:gd name="T13" fmla="*/ 0 h 50"/>
                  <a:gd name="T14" fmla="*/ 2147483647 w 21"/>
                  <a:gd name="T15" fmla="*/ 0 h 50"/>
                  <a:gd name="T16" fmla="*/ 2147483647 w 21"/>
                  <a:gd name="T17" fmla="*/ 0 h 50"/>
                  <a:gd name="T18" fmla="*/ 2147483647 w 21"/>
                  <a:gd name="T19" fmla="*/ 2147483647 h 50"/>
                  <a:gd name="T20" fmla="*/ 2147483647 w 21"/>
                  <a:gd name="T21" fmla="*/ 2147483647 h 50"/>
                  <a:gd name="T22" fmla="*/ 0 w 21"/>
                  <a:gd name="T23" fmla="*/ 2147483647 h 50"/>
                  <a:gd name="T24" fmla="*/ 0 w 21"/>
                  <a:gd name="T25" fmla="*/ 2147483647 h 50"/>
                  <a:gd name="T26" fmla="*/ 0 w 21"/>
                  <a:gd name="T27" fmla="*/ 2147483647 h 50"/>
                  <a:gd name="T28" fmla="*/ 0 w 21"/>
                  <a:gd name="T29" fmla="*/ 2147483647 h 50"/>
                  <a:gd name="T30" fmla="*/ 0 w 21"/>
                  <a:gd name="T31" fmla="*/ 2147483647 h 50"/>
                  <a:gd name="T32" fmla="*/ 0 w 21"/>
                  <a:gd name="T33" fmla="*/ 2147483647 h 50"/>
                  <a:gd name="T34" fmla="*/ 0 w 21"/>
                  <a:gd name="T35" fmla="*/ 2147483647 h 50"/>
                  <a:gd name="T36" fmla="*/ 2147483647 w 21"/>
                  <a:gd name="T37" fmla="*/ 2147483647 h 50"/>
                  <a:gd name="T38" fmla="*/ 2147483647 w 21"/>
                  <a:gd name="T39" fmla="*/ 2147483647 h 50"/>
                  <a:gd name="T40" fmla="*/ 2147483647 w 21"/>
                  <a:gd name="T41" fmla="*/ 2147483647 h 50"/>
                  <a:gd name="T42" fmla="*/ 2147483647 w 21"/>
                  <a:gd name="T43" fmla="*/ 2147483647 h 50"/>
                  <a:gd name="T44" fmla="*/ 2147483647 w 21"/>
                  <a:gd name="T45" fmla="*/ 2147483647 h 50"/>
                  <a:gd name="T46" fmla="*/ 2147483647 w 21"/>
                  <a:gd name="T47" fmla="*/ 2147483647 h 50"/>
                  <a:gd name="T48" fmla="*/ 2147483647 w 21"/>
                  <a:gd name="T49" fmla="*/ 2147483647 h 50"/>
                  <a:gd name="T50" fmla="*/ 2147483647 w 21"/>
                  <a:gd name="T51" fmla="*/ 2147483647 h 50"/>
                  <a:gd name="T52" fmla="*/ 2147483647 w 21"/>
                  <a:gd name="T53" fmla="*/ 2147483647 h 50"/>
                  <a:gd name="T54" fmla="*/ 2147483647 w 21"/>
                  <a:gd name="T55" fmla="*/ 2147483647 h 50"/>
                  <a:gd name="T56" fmla="*/ 2147483647 w 21"/>
                  <a:gd name="T57" fmla="*/ 2147483647 h 50"/>
                  <a:gd name="T58" fmla="*/ 2147483647 w 21"/>
                  <a:gd name="T59" fmla="*/ 2147483647 h 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50"/>
                  <a:gd name="T92" fmla="*/ 21 w 21"/>
                  <a:gd name="T93" fmla="*/ 50 h 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50">
                    <a:moveTo>
                      <a:pt x="21" y="11"/>
                    </a:moveTo>
                    <a:lnTo>
                      <a:pt x="18" y="9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5" y="46"/>
                    </a:lnTo>
                    <a:lnTo>
                      <a:pt x="18" y="44"/>
                    </a:lnTo>
                    <a:lnTo>
                      <a:pt x="18" y="40"/>
                    </a:lnTo>
                    <a:lnTo>
                      <a:pt x="21" y="40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2" name="Line 1315"/>
              <p:cNvSpPr>
                <a:spLocks noChangeShapeType="1"/>
              </p:cNvSpPr>
              <p:nvPr/>
            </p:nvSpPr>
            <p:spPr bwMode="auto">
              <a:xfrm>
                <a:off x="4770438" y="20764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3" name="Freeform 1316"/>
              <p:cNvSpPr>
                <a:spLocks/>
              </p:cNvSpPr>
              <p:nvPr/>
            </p:nvSpPr>
            <p:spPr bwMode="auto">
              <a:xfrm>
                <a:off x="4767263" y="2076451"/>
                <a:ext cx="19050" cy="6350"/>
              </a:xfrm>
              <a:custGeom>
                <a:avLst/>
                <a:gdLst>
                  <a:gd name="T0" fmla="*/ 2147483647 w 58"/>
                  <a:gd name="T1" fmla="*/ 0 h 21"/>
                  <a:gd name="T2" fmla="*/ 2147483647 w 58"/>
                  <a:gd name="T3" fmla="*/ 0 h 21"/>
                  <a:gd name="T4" fmla="*/ 2147483647 w 58"/>
                  <a:gd name="T5" fmla="*/ 0 h 21"/>
                  <a:gd name="T6" fmla="*/ 2147483647 w 58"/>
                  <a:gd name="T7" fmla="*/ 0 h 21"/>
                  <a:gd name="T8" fmla="*/ 0 w 58"/>
                  <a:gd name="T9" fmla="*/ 2147483647 h 21"/>
                  <a:gd name="T10" fmla="*/ 0 w 58"/>
                  <a:gd name="T11" fmla="*/ 2147483647 h 21"/>
                  <a:gd name="T12" fmla="*/ 0 w 58"/>
                  <a:gd name="T13" fmla="*/ 2147483647 h 21"/>
                  <a:gd name="T14" fmla="*/ 0 w 58"/>
                  <a:gd name="T15" fmla="*/ 2147483647 h 21"/>
                  <a:gd name="T16" fmla="*/ 0 w 58"/>
                  <a:gd name="T17" fmla="*/ 2147483647 h 21"/>
                  <a:gd name="T18" fmla="*/ 0 w 58"/>
                  <a:gd name="T19" fmla="*/ 2147483647 h 21"/>
                  <a:gd name="T20" fmla="*/ 0 w 58"/>
                  <a:gd name="T21" fmla="*/ 2147483647 h 21"/>
                  <a:gd name="T22" fmla="*/ 2147483647 w 58"/>
                  <a:gd name="T23" fmla="*/ 2147483647 h 21"/>
                  <a:gd name="T24" fmla="*/ 2147483647 w 58"/>
                  <a:gd name="T25" fmla="*/ 2147483647 h 21"/>
                  <a:gd name="T26" fmla="*/ 2147483647 w 58"/>
                  <a:gd name="T27" fmla="*/ 2147483647 h 21"/>
                  <a:gd name="T28" fmla="*/ 2147483647 w 58"/>
                  <a:gd name="T29" fmla="*/ 2147483647 h 21"/>
                  <a:gd name="T30" fmla="*/ 2147483647 w 58"/>
                  <a:gd name="T31" fmla="*/ 2147483647 h 21"/>
                  <a:gd name="T32" fmla="*/ 2147483647 w 58"/>
                  <a:gd name="T33" fmla="*/ 2147483647 h 21"/>
                  <a:gd name="T34" fmla="*/ 2147483647 w 58"/>
                  <a:gd name="T35" fmla="*/ 2147483647 h 21"/>
                  <a:gd name="T36" fmla="*/ 2147483647 w 58"/>
                  <a:gd name="T37" fmla="*/ 2147483647 h 21"/>
                  <a:gd name="T38" fmla="*/ 2147483647 w 58"/>
                  <a:gd name="T39" fmla="*/ 2147483647 h 21"/>
                  <a:gd name="T40" fmla="*/ 2147483647 w 58"/>
                  <a:gd name="T41" fmla="*/ 2147483647 h 21"/>
                  <a:gd name="T42" fmla="*/ 2147483647 w 58"/>
                  <a:gd name="T43" fmla="*/ 2147483647 h 21"/>
                  <a:gd name="T44" fmla="*/ 2147483647 w 58"/>
                  <a:gd name="T45" fmla="*/ 2147483647 h 21"/>
                  <a:gd name="T46" fmla="*/ 2147483647 w 58"/>
                  <a:gd name="T47" fmla="*/ 2147483647 h 21"/>
                  <a:gd name="T48" fmla="*/ 2147483647 w 58"/>
                  <a:gd name="T49" fmla="*/ 2147483647 h 21"/>
                  <a:gd name="T50" fmla="*/ 2147483647 w 58"/>
                  <a:gd name="T51" fmla="*/ 0 h 21"/>
                  <a:gd name="T52" fmla="*/ 2147483647 w 58"/>
                  <a:gd name="T53" fmla="*/ 0 h 21"/>
                  <a:gd name="T54" fmla="*/ 2147483647 w 58"/>
                  <a:gd name="T55" fmla="*/ 0 h 21"/>
                  <a:gd name="T56" fmla="*/ 2147483647 w 58"/>
                  <a:gd name="T57" fmla="*/ 0 h 21"/>
                  <a:gd name="T58" fmla="*/ 2147483647 w 5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1"/>
                  <a:gd name="T92" fmla="*/ 58 w 5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1">
                    <a:moveTo>
                      <a:pt x="10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44" y="21"/>
                    </a:lnTo>
                    <a:lnTo>
                      <a:pt x="49" y="21"/>
                    </a:lnTo>
                    <a:lnTo>
                      <a:pt x="52" y="17"/>
                    </a:lnTo>
                    <a:lnTo>
                      <a:pt x="55" y="15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5"/>
                    </a:lnTo>
                    <a:lnTo>
                      <a:pt x="55" y="5"/>
                    </a:lnTo>
                    <a:lnTo>
                      <a:pt x="55" y="3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4" name="Line 1317"/>
              <p:cNvSpPr>
                <a:spLocks noChangeShapeType="1"/>
              </p:cNvSpPr>
              <p:nvPr/>
            </p:nvSpPr>
            <p:spPr bwMode="auto">
              <a:xfrm>
                <a:off x="4783138" y="20764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5" name="Freeform 1318"/>
              <p:cNvSpPr>
                <a:spLocks/>
              </p:cNvSpPr>
              <p:nvPr/>
            </p:nvSpPr>
            <p:spPr bwMode="auto">
              <a:xfrm>
                <a:off x="4779963" y="2076451"/>
                <a:ext cx="30163" cy="6350"/>
              </a:xfrm>
              <a:custGeom>
                <a:avLst/>
                <a:gdLst>
                  <a:gd name="T0" fmla="*/ 2147483647 w 94"/>
                  <a:gd name="T1" fmla="*/ 0 h 21"/>
                  <a:gd name="T2" fmla="*/ 2147483647 w 94"/>
                  <a:gd name="T3" fmla="*/ 0 h 21"/>
                  <a:gd name="T4" fmla="*/ 2147483647 w 94"/>
                  <a:gd name="T5" fmla="*/ 0 h 21"/>
                  <a:gd name="T6" fmla="*/ 2147483647 w 94"/>
                  <a:gd name="T7" fmla="*/ 0 h 21"/>
                  <a:gd name="T8" fmla="*/ 0 w 94"/>
                  <a:gd name="T9" fmla="*/ 2147483647 h 21"/>
                  <a:gd name="T10" fmla="*/ 0 w 94"/>
                  <a:gd name="T11" fmla="*/ 2147483647 h 21"/>
                  <a:gd name="T12" fmla="*/ 0 w 94"/>
                  <a:gd name="T13" fmla="*/ 2147483647 h 21"/>
                  <a:gd name="T14" fmla="*/ 0 w 94"/>
                  <a:gd name="T15" fmla="*/ 2147483647 h 21"/>
                  <a:gd name="T16" fmla="*/ 0 w 94"/>
                  <a:gd name="T17" fmla="*/ 2147483647 h 21"/>
                  <a:gd name="T18" fmla="*/ 0 w 94"/>
                  <a:gd name="T19" fmla="*/ 2147483647 h 21"/>
                  <a:gd name="T20" fmla="*/ 0 w 94"/>
                  <a:gd name="T21" fmla="*/ 2147483647 h 21"/>
                  <a:gd name="T22" fmla="*/ 2147483647 w 94"/>
                  <a:gd name="T23" fmla="*/ 2147483647 h 21"/>
                  <a:gd name="T24" fmla="*/ 2147483647 w 94"/>
                  <a:gd name="T25" fmla="*/ 2147483647 h 21"/>
                  <a:gd name="T26" fmla="*/ 2147483647 w 94"/>
                  <a:gd name="T27" fmla="*/ 2147483647 h 21"/>
                  <a:gd name="T28" fmla="*/ 2147483647 w 94"/>
                  <a:gd name="T29" fmla="*/ 2147483647 h 21"/>
                  <a:gd name="T30" fmla="*/ 2147483647 w 94"/>
                  <a:gd name="T31" fmla="*/ 2147483647 h 21"/>
                  <a:gd name="T32" fmla="*/ 2147483647 w 94"/>
                  <a:gd name="T33" fmla="*/ 2147483647 h 21"/>
                  <a:gd name="T34" fmla="*/ 2147483647 w 94"/>
                  <a:gd name="T35" fmla="*/ 2147483647 h 21"/>
                  <a:gd name="T36" fmla="*/ 2147483647 w 94"/>
                  <a:gd name="T37" fmla="*/ 2147483647 h 21"/>
                  <a:gd name="T38" fmla="*/ 2147483647 w 94"/>
                  <a:gd name="T39" fmla="*/ 2147483647 h 21"/>
                  <a:gd name="T40" fmla="*/ 2147483647 w 94"/>
                  <a:gd name="T41" fmla="*/ 2147483647 h 21"/>
                  <a:gd name="T42" fmla="*/ 2147483647 w 94"/>
                  <a:gd name="T43" fmla="*/ 2147483647 h 21"/>
                  <a:gd name="T44" fmla="*/ 2147483647 w 94"/>
                  <a:gd name="T45" fmla="*/ 2147483647 h 21"/>
                  <a:gd name="T46" fmla="*/ 2147483647 w 94"/>
                  <a:gd name="T47" fmla="*/ 2147483647 h 21"/>
                  <a:gd name="T48" fmla="*/ 2147483647 w 94"/>
                  <a:gd name="T49" fmla="*/ 2147483647 h 21"/>
                  <a:gd name="T50" fmla="*/ 2147483647 w 94"/>
                  <a:gd name="T51" fmla="*/ 0 h 21"/>
                  <a:gd name="T52" fmla="*/ 2147483647 w 94"/>
                  <a:gd name="T53" fmla="*/ 0 h 21"/>
                  <a:gd name="T54" fmla="*/ 2147483647 w 94"/>
                  <a:gd name="T55" fmla="*/ 0 h 21"/>
                  <a:gd name="T56" fmla="*/ 2147483647 w 94"/>
                  <a:gd name="T57" fmla="*/ 0 h 21"/>
                  <a:gd name="T58" fmla="*/ 2147483647 w 9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4"/>
                  <a:gd name="T91" fmla="*/ 0 h 21"/>
                  <a:gd name="T92" fmla="*/ 94 w 9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4" h="21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80" y="21"/>
                    </a:lnTo>
                    <a:lnTo>
                      <a:pt x="85" y="21"/>
                    </a:lnTo>
                    <a:lnTo>
                      <a:pt x="89" y="17"/>
                    </a:lnTo>
                    <a:lnTo>
                      <a:pt x="91" y="17"/>
                    </a:lnTo>
                    <a:lnTo>
                      <a:pt x="91" y="15"/>
                    </a:lnTo>
                    <a:lnTo>
                      <a:pt x="94" y="15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5"/>
                    </a:lnTo>
                    <a:lnTo>
                      <a:pt x="91" y="3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6" name="Line 1319"/>
              <p:cNvSpPr>
                <a:spLocks noChangeShapeType="1"/>
              </p:cNvSpPr>
              <p:nvPr/>
            </p:nvSpPr>
            <p:spPr bwMode="auto">
              <a:xfrm>
                <a:off x="4806951" y="20764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7" name="Freeform 1320"/>
              <p:cNvSpPr>
                <a:spLocks/>
              </p:cNvSpPr>
              <p:nvPr/>
            </p:nvSpPr>
            <p:spPr bwMode="auto">
              <a:xfrm>
                <a:off x="4803776" y="2076451"/>
                <a:ext cx="39688" cy="6350"/>
              </a:xfrm>
              <a:custGeom>
                <a:avLst/>
                <a:gdLst>
                  <a:gd name="T0" fmla="*/ 2147483647 w 126"/>
                  <a:gd name="T1" fmla="*/ 0 h 21"/>
                  <a:gd name="T2" fmla="*/ 2147483647 w 126"/>
                  <a:gd name="T3" fmla="*/ 0 h 21"/>
                  <a:gd name="T4" fmla="*/ 2147483647 w 126"/>
                  <a:gd name="T5" fmla="*/ 0 h 21"/>
                  <a:gd name="T6" fmla="*/ 2147483647 w 126"/>
                  <a:gd name="T7" fmla="*/ 0 h 21"/>
                  <a:gd name="T8" fmla="*/ 2147483647 w 126"/>
                  <a:gd name="T9" fmla="*/ 2147483647 h 21"/>
                  <a:gd name="T10" fmla="*/ 0 w 126"/>
                  <a:gd name="T11" fmla="*/ 2147483647 h 21"/>
                  <a:gd name="T12" fmla="*/ 0 w 126"/>
                  <a:gd name="T13" fmla="*/ 2147483647 h 21"/>
                  <a:gd name="T14" fmla="*/ 0 w 126"/>
                  <a:gd name="T15" fmla="*/ 2147483647 h 21"/>
                  <a:gd name="T16" fmla="*/ 0 w 126"/>
                  <a:gd name="T17" fmla="*/ 2147483647 h 21"/>
                  <a:gd name="T18" fmla="*/ 0 w 126"/>
                  <a:gd name="T19" fmla="*/ 2147483647 h 21"/>
                  <a:gd name="T20" fmla="*/ 2147483647 w 126"/>
                  <a:gd name="T21" fmla="*/ 2147483647 h 21"/>
                  <a:gd name="T22" fmla="*/ 2147483647 w 126"/>
                  <a:gd name="T23" fmla="*/ 2147483647 h 21"/>
                  <a:gd name="T24" fmla="*/ 2147483647 w 126"/>
                  <a:gd name="T25" fmla="*/ 2147483647 h 21"/>
                  <a:gd name="T26" fmla="*/ 2147483647 w 126"/>
                  <a:gd name="T27" fmla="*/ 2147483647 h 21"/>
                  <a:gd name="T28" fmla="*/ 2147483647 w 126"/>
                  <a:gd name="T29" fmla="*/ 2147483647 h 21"/>
                  <a:gd name="T30" fmla="*/ 2147483647 w 126"/>
                  <a:gd name="T31" fmla="*/ 2147483647 h 21"/>
                  <a:gd name="T32" fmla="*/ 2147483647 w 126"/>
                  <a:gd name="T33" fmla="*/ 2147483647 h 21"/>
                  <a:gd name="T34" fmla="*/ 2147483647 w 126"/>
                  <a:gd name="T35" fmla="*/ 2147483647 h 21"/>
                  <a:gd name="T36" fmla="*/ 2147483647 w 126"/>
                  <a:gd name="T37" fmla="*/ 2147483647 h 21"/>
                  <a:gd name="T38" fmla="*/ 2147483647 w 126"/>
                  <a:gd name="T39" fmla="*/ 2147483647 h 21"/>
                  <a:gd name="T40" fmla="*/ 2147483647 w 126"/>
                  <a:gd name="T41" fmla="*/ 2147483647 h 21"/>
                  <a:gd name="T42" fmla="*/ 2147483647 w 126"/>
                  <a:gd name="T43" fmla="*/ 2147483647 h 21"/>
                  <a:gd name="T44" fmla="*/ 2147483647 w 126"/>
                  <a:gd name="T45" fmla="*/ 2147483647 h 21"/>
                  <a:gd name="T46" fmla="*/ 2147483647 w 126"/>
                  <a:gd name="T47" fmla="*/ 2147483647 h 21"/>
                  <a:gd name="T48" fmla="*/ 2147483647 w 126"/>
                  <a:gd name="T49" fmla="*/ 2147483647 h 21"/>
                  <a:gd name="T50" fmla="*/ 2147483647 w 126"/>
                  <a:gd name="T51" fmla="*/ 0 h 21"/>
                  <a:gd name="T52" fmla="*/ 2147483647 w 126"/>
                  <a:gd name="T53" fmla="*/ 0 h 21"/>
                  <a:gd name="T54" fmla="*/ 2147483647 w 126"/>
                  <a:gd name="T55" fmla="*/ 0 h 21"/>
                  <a:gd name="T56" fmla="*/ 2147483647 w 126"/>
                  <a:gd name="T57" fmla="*/ 0 h 21"/>
                  <a:gd name="T58" fmla="*/ 2147483647 w 12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6"/>
                  <a:gd name="T91" fmla="*/ 0 h 21"/>
                  <a:gd name="T92" fmla="*/ 126 w 12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6" h="21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21"/>
                    </a:lnTo>
                    <a:lnTo>
                      <a:pt x="112" y="21"/>
                    </a:lnTo>
                    <a:lnTo>
                      <a:pt x="118" y="21"/>
                    </a:lnTo>
                    <a:lnTo>
                      <a:pt x="120" y="17"/>
                    </a:lnTo>
                    <a:lnTo>
                      <a:pt x="124" y="15"/>
                    </a:lnTo>
                    <a:lnTo>
                      <a:pt x="126" y="11"/>
                    </a:lnTo>
                    <a:lnTo>
                      <a:pt x="126" y="9"/>
                    </a:lnTo>
                    <a:lnTo>
                      <a:pt x="126" y="5"/>
                    </a:lnTo>
                    <a:lnTo>
                      <a:pt x="124" y="5"/>
                    </a:lnTo>
                    <a:lnTo>
                      <a:pt x="124" y="3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8" name="Line 1321"/>
              <p:cNvSpPr>
                <a:spLocks noChangeShapeType="1"/>
              </p:cNvSpPr>
              <p:nvPr/>
            </p:nvSpPr>
            <p:spPr bwMode="auto">
              <a:xfrm>
                <a:off x="4840288" y="20764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9" name="Freeform 1322"/>
              <p:cNvSpPr>
                <a:spLocks/>
              </p:cNvSpPr>
              <p:nvPr/>
            </p:nvSpPr>
            <p:spPr bwMode="auto">
              <a:xfrm>
                <a:off x="4837113" y="2076451"/>
                <a:ext cx="9525" cy="6350"/>
              </a:xfrm>
              <a:custGeom>
                <a:avLst/>
                <a:gdLst>
                  <a:gd name="T0" fmla="*/ 2147483647 w 29"/>
                  <a:gd name="T1" fmla="*/ 0 h 21"/>
                  <a:gd name="T2" fmla="*/ 2147483647 w 29"/>
                  <a:gd name="T3" fmla="*/ 0 h 21"/>
                  <a:gd name="T4" fmla="*/ 2147483647 w 29"/>
                  <a:gd name="T5" fmla="*/ 0 h 21"/>
                  <a:gd name="T6" fmla="*/ 2147483647 w 29"/>
                  <a:gd name="T7" fmla="*/ 0 h 21"/>
                  <a:gd name="T8" fmla="*/ 0 w 29"/>
                  <a:gd name="T9" fmla="*/ 2147483647 h 21"/>
                  <a:gd name="T10" fmla="*/ 0 w 29"/>
                  <a:gd name="T11" fmla="*/ 2147483647 h 21"/>
                  <a:gd name="T12" fmla="*/ 0 w 29"/>
                  <a:gd name="T13" fmla="*/ 2147483647 h 21"/>
                  <a:gd name="T14" fmla="*/ 0 w 29"/>
                  <a:gd name="T15" fmla="*/ 2147483647 h 21"/>
                  <a:gd name="T16" fmla="*/ 0 w 29"/>
                  <a:gd name="T17" fmla="*/ 2147483647 h 21"/>
                  <a:gd name="T18" fmla="*/ 0 w 29"/>
                  <a:gd name="T19" fmla="*/ 2147483647 h 21"/>
                  <a:gd name="T20" fmla="*/ 0 w 29"/>
                  <a:gd name="T21" fmla="*/ 2147483647 h 21"/>
                  <a:gd name="T22" fmla="*/ 2147483647 w 29"/>
                  <a:gd name="T23" fmla="*/ 2147483647 h 21"/>
                  <a:gd name="T24" fmla="*/ 2147483647 w 29"/>
                  <a:gd name="T25" fmla="*/ 2147483647 h 21"/>
                  <a:gd name="T26" fmla="*/ 2147483647 w 29"/>
                  <a:gd name="T27" fmla="*/ 2147483647 h 21"/>
                  <a:gd name="T28" fmla="*/ 2147483647 w 29"/>
                  <a:gd name="T29" fmla="*/ 2147483647 h 21"/>
                  <a:gd name="T30" fmla="*/ 2147483647 w 29"/>
                  <a:gd name="T31" fmla="*/ 2147483647 h 21"/>
                  <a:gd name="T32" fmla="*/ 2147483647 w 29"/>
                  <a:gd name="T33" fmla="*/ 2147483647 h 21"/>
                  <a:gd name="T34" fmla="*/ 2147483647 w 29"/>
                  <a:gd name="T35" fmla="*/ 2147483647 h 21"/>
                  <a:gd name="T36" fmla="*/ 2147483647 w 29"/>
                  <a:gd name="T37" fmla="*/ 2147483647 h 21"/>
                  <a:gd name="T38" fmla="*/ 2147483647 w 29"/>
                  <a:gd name="T39" fmla="*/ 2147483647 h 21"/>
                  <a:gd name="T40" fmla="*/ 2147483647 w 29"/>
                  <a:gd name="T41" fmla="*/ 2147483647 h 21"/>
                  <a:gd name="T42" fmla="*/ 2147483647 w 29"/>
                  <a:gd name="T43" fmla="*/ 2147483647 h 21"/>
                  <a:gd name="T44" fmla="*/ 2147483647 w 29"/>
                  <a:gd name="T45" fmla="*/ 2147483647 h 21"/>
                  <a:gd name="T46" fmla="*/ 2147483647 w 29"/>
                  <a:gd name="T47" fmla="*/ 2147483647 h 21"/>
                  <a:gd name="T48" fmla="*/ 2147483647 w 29"/>
                  <a:gd name="T49" fmla="*/ 2147483647 h 21"/>
                  <a:gd name="T50" fmla="*/ 2147483647 w 29"/>
                  <a:gd name="T51" fmla="*/ 0 h 21"/>
                  <a:gd name="T52" fmla="*/ 2147483647 w 29"/>
                  <a:gd name="T53" fmla="*/ 0 h 21"/>
                  <a:gd name="T54" fmla="*/ 2147483647 w 29"/>
                  <a:gd name="T55" fmla="*/ 0 h 21"/>
                  <a:gd name="T56" fmla="*/ 2147483647 w 29"/>
                  <a:gd name="T57" fmla="*/ 0 h 21"/>
                  <a:gd name="T58" fmla="*/ 2147483647 w 2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1"/>
                  <a:gd name="T92" fmla="*/ 29 w 2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1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23" y="17"/>
                    </a:lnTo>
                    <a:lnTo>
                      <a:pt x="25" y="15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0" name="Line 1323"/>
              <p:cNvSpPr>
                <a:spLocks noChangeShapeType="1"/>
              </p:cNvSpPr>
              <p:nvPr/>
            </p:nvSpPr>
            <p:spPr bwMode="auto">
              <a:xfrm>
                <a:off x="4846638" y="20796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1" name="Freeform 1324"/>
              <p:cNvSpPr>
                <a:spLocks/>
              </p:cNvSpPr>
              <p:nvPr/>
            </p:nvSpPr>
            <p:spPr bwMode="auto">
              <a:xfrm>
                <a:off x="4840288" y="2076451"/>
                <a:ext cx="6350" cy="14288"/>
              </a:xfrm>
              <a:custGeom>
                <a:avLst/>
                <a:gdLst>
                  <a:gd name="T0" fmla="*/ 2147483647 w 21"/>
                  <a:gd name="T1" fmla="*/ 2147483647 h 46"/>
                  <a:gd name="T2" fmla="*/ 2147483647 w 21"/>
                  <a:gd name="T3" fmla="*/ 2147483647 h 46"/>
                  <a:gd name="T4" fmla="*/ 2147483647 w 21"/>
                  <a:gd name="T5" fmla="*/ 2147483647 h 46"/>
                  <a:gd name="T6" fmla="*/ 2147483647 w 21"/>
                  <a:gd name="T7" fmla="*/ 2147483647 h 46"/>
                  <a:gd name="T8" fmla="*/ 2147483647 w 21"/>
                  <a:gd name="T9" fmla="*/ 0 h 46"/>
                  <a:gd name="T10" fmla="*/ 2147483647 w 21"/>
                  <a:gd name="T11" fmla="*/ 0 h 46"/>
                  <a:gd name="T12" fmla="*/ 2147483647 w 21"/>
                  <a:gd name="T13" fmla="*/ 0 h 46"/>
                  <a:gd name="T14" fmla="*/ 2147483647 w 21"/>
                  <a:gd name="T15" fmla="*/ 0 h 46"/>
                  <a:gd name="T16" fmla="*/ 2147483647 w 21"/>
                  <a:gd name="T17" fmla="*/ 0 h 46"/>
                  <a:gd name="T18" fmla="*/ 2147483647 w 21"/>
                  <a:gd name="T19" fmla="*/ 0 h 46"/>
                  <a:gd name="T20" fmla="*/ 2147483647 w 21"/>
                  <a:gd name="T21" fmla="*/ 0 h 46"/>
                  <a:gd name="T22" fmla="*/ 0 w 21"/>
                  <a:gd name="T23" fmla="*/ 2147483647 h 46"/>
                  <a:gd name="T24" fmla="*/ 0 w 21"/>
                  <a:gd name="T25" fmla="*/ 2147483647 h 46"/>
                  <a:gd name="T26" fmla="*/ 0 w 21"/>
                  <a:gd name="T27" fmla="*/ 2147483647 h 46"/>
                  <a:gd name="T28" fmla="*/ 0 w 21"/>
                  <a:gd name="T29" fmla="*/ 2147483647 h 46"/>
                  <a:gd name="T30" fmla="*/ 0 w 21"/>
                  <a:gd name="T31" fmla="*/ 2147483647 h 46"/>
                  <a:gd name="T32" fmla="*/ 0 w 21"/>
                  <a:gd name="T33" fmla="*/ 2147483647 h 46"/>
                  <a:gd name="T34" fmla="*/ 0 w 21"/>
                  <a:gd name="T35" fmla="*/ 2147483647 h 46"/>
                  <a:gd name="T36" fmla="*/ 2147483647 w 21"/>
                  <a:gd name="T37" fmla="*/ 2147483647 h 46"/>
                  <a:gd name="T38" fmla="*/ 2147483647 w 21"/>
                  <a:gd name="T39" fmla="*/ 2147483647 h 46"/>
                  <a:gd name="T40" fmla="*/ 2147483647 w 21"/>
                  <a:gd name="T41" fmla="*/ 2147483647 h 46"/>
                  <a:gd name="T42" fmla="*/ 2147483647 w 21"/>
                  <a:gd name="T43" fmla="*/ 2147483647 h 46"/>
                  <a:gd name="T44" fmla="*/ 2147483647 w 21"/>
                  <a:gd name="T45" fmla="*/ 2147483647 h 46"/>
                  <a:gd name="T46" fmla="*/ 2147483647 w 21"/>
                  <a:gd name="T47" fmla="*/ 2147483647 h 46"/>
                  <a:gd name="T48" fmla="*/ 2147483647 w 21"/>
                  <a:gd name="T49" fmla="*/ 2147483647 h 46"/>
                  <a:gd name="T50" fmla="*/ 2147483647 w 21"/>
                  <a:gd name="T51" fmla="*/ 2147483647 h 46"/>
                  <a:gd name="T52" fmla="*/ 2147483647 w 21"/>
                  <a:gd name="T53" fmla="*/ 2147483647 h 46"/>
                  <a:gd name="T54" fmla="*/ 2147483647 w 21"/>
                  <a:gd name="T55" fmla="*/ 2147483647 h 46"/>
                  <a:gd name="T56" fmla="*/ 2147483647 w 21"/>
                  <a:gd name="T57" fmla="*/ 2147483647 h 46"/>
                  <a:gd name="T58" fmla="*/ 2147483647 w 21"/>
                  <a:gd name="T59" fmla="*/ 2147483647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6"/>
                  <a:gd name="T92" fmla="*/ 21 w 21"/>
                  <a:gd name="T93" fmla="*/ 46 h 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6">
                    <a:moveTo>
                      <a:pt x="21" y="9"/>
                    </a:moveTo>
                    <a:lnTo>
                      <a:pt x="21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3" y="46"/>
                    </a:lnTo>
                    <a:lnTo>
                      <a:pt x="5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5" y="46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2" name="Line 1325"/>
              <p:cNvSpPr>
                <a:spLocks noChangeShapeType="1"/>
              </p:cNvSpPr>
              <p:nvPr/>
            </p:nvSpPr>
            <p:spPr bwMode="auto">
              <a:xfrm>
                <a:off x="4843463" y="2084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3" name="Freeform 1326"/>
              <p:cNvSpPr>
                <a:spLocks/>
              </p:cNvSpPr>
              <p:nvPr/>
            </p:nvSpPr>
            <p:spPr bwMode="auto">
              <a:xfrm>
                <a:off x="4840288" y="2084388"/>
                <a:ext cx="34925" cy="6350"/>
              </a:xfrm>
              <a:custGeom>
                <a:avLst/>
                <a:gdLst>
                  <a:gd name="T0" fmla="*/ 2147483647 w 112"/>
                  <a:gd name="T1" fmla="*/ 0 h 20"/>
                  <a:gd name="T2" fmla="*/ 2147483647 w 112"/>
                  <a:gd name="T3" fmla="*/ 0 h 20"/>
                  <a:gd name="T4" fmla="*/ 2147483647 w 112"/>
                  <a:gd name="T5" fmla="*/ 2147483647 h 20"/>
                  <a:gd name="T6" fmla="*/ 2147483647 w 112"/>
                  <a:gd name="T7" fmla="*/ 2147483647 h 20"/>
                  <a:gd name="T8" fmla="*/ 0 w 112"/>
                  <a:gd name="T9" fmla="*/ 2147483647 h 20"/>
                  <a:gd name="T10" fmla="*/ 0 w 112"/>
                  <a:gd name="T11" fmla="*/ 2147483647 h 20"/>
                  <a:gd name="T12" fmla="*/ 0 w 112"/>
                  <a:gd name="T13" fmla="*/ 2147483647 h 20"/>
                  <a:gd name="T14" fmla="*/ 0 w 112"/>
                  <a:gd name="T15" fmla="*/ 2147483647 h 20"/>
                  <a:gd name="T16" fmla="*/ 0 w 112"/>
                  <a:gd name="T17" fmla="*/ 2147483647 h 20"/>
                  <a:gd name="T18" fmla="*/ 0 w 112"/>
                  <a:gd name="T19" fmla="*/ 2147483647 h 20"/>
                  <a:gd name="T20" fmla="*/ 0 w 112"/>
                  <a:gd name="T21" fmla="*/ 2147483647 h 20"/>
                  <a:gd name="T22" fmla="*/ 2147483647 w 112"/>
                  <a:gd name="T23" fmla="*/ 2147483647 h 20"/>
                  <a:gd name="T24" fmla="*/ 2147483647 w 112"/>
                  <a:gd name="T25" fmla="*/ 2147483647 h 20"/>
                  <a:gd name="T26" fmla="*/ 2147483647 w 112"/>
                  <a:gd name="T27" fmla="*/ 2147483647 h 20"/>
                  <a:gd name="T28" fmla="*/ 2147483647 w 112"/>
                  <a:gd name="T29" fmla="*/ 2147483647 h 20"/>
                  <a:gd name="T30" fmla="*/ 2147483647 w 112"/>
                  <a:gd name="T31" fmla="*/ 2147483647 h 20"/>
                  <a:gd name="T32" fmla="*/ 2147483647 w 112"/>
                  <a:gd name="T33" fmla="*/ 2147483647 h 20"/>
                  <a:gd name="T34" fmla="*/ 2147483647 w 112"/>
                  <a:gd name="T35" fmla="*/ 2147483647 h 20"/>
                  <a:gd name="T36" fmla="*/ 2147483647 w 112"/>
                  <a:gd name="T37" fmla="*/ 2147483647 h 20"/>
                  <a:gd name="T38" fmla="*/ 2147483647 w 112"/>
                  <a:gd name="T39" fmla="*/ 2147483647 h 20"/>
                  <a:gd name="T40" fmla="*/ 2147483647 w 112"/>
                  <a:gd name="T41" fmla="*/ 2147483647 h 20"/>
                  <a:gd name="T42" fmla="*/ 2147483647 w 112"/>
                  <a:gd name="T43" fmla="*/ 2147483647 h 20"/>
                  <a:gd name="T44" fmla="*/ 2147483647 w 112"/>
                  <a:gd name="T45" fmla="*/ 2147483647 h 20"/>
                  <a:gd name="T46" fmla="*/ 2147483647 w 112"/>
                  <a:gd name="T47" fmla="*/ 2147483647 h 20"/>
                  <a:gd name="T48" fmla="*/ 2147483647 w 112"/>
                  <a:gd name="T49" fmla="*/ 2147483647 h 20"/>
                  <a:gd name="T50" fmla="*/ 2147483647 w 112"/>
                  <a:gd name="T51" fmla="*/ 2147483647 h 20"/>
                  <a:gd name="T52" fmla="*/ 2147483647 w 112"/>
                  <a:gd name="T53" fmla="*/ 2147483647 h 20"/>
                  <a:gd name="T54" fmla="*/ 2147483647 w 112"/>
                  <a:gd name="T55" fmla="*/ 0 h 20"/>
                  <a:gd name="T56" fmla="*/ 2147483647 w 112"/>
                  <a:gd name="T57" fmla="*/ 0 h 20"/>
                  <a:gd name="T58" fmla="*/ 2147483647 w 11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2"/>
                  <a:gd name="T91" fmla="*/ 0 h 20"/>
                  <a:gd name="T92" fmla="*/ 112 w 11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2" h="20">
                    <a:moveTo>
                      <a:pt x="9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98" y="20"/>
                    </a:lnTo>
                    <a:lnTo>
                      <a:pt x="104" y="20"/>
                    </a:lnTo>
                    <a:lnTo>
                      <a:pt x="106" y="20"/>
                    </a:lnTo>
                    <a:lnTo>
                      <a:pt x="110" y="17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2" y="12"/>
                    </a:lnTo>
                    <a:lnTo>
                      <a:pt x="112" y="8"/>
                    </a:lnTo>
                    <a:lnTo>
                      <a:pt x="110" y="6"/>
                    </a:lnTo>
                    <a:lnTo>
                      <a:pt x="106" y="3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4" name="Line 1327"/>
              <p:cNvSpPr>
                <a:spLocks noChangeShapeType="1"/>
              </p:cNvSpPr>
              <p:nvPr/>
            </p:nvSpPr>
            <p:spPr bwMode="auto">
              <a:xfrm>
                <a:off x="4872038" y="20843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5" name="Freeform 1328"/>
              <p:cNvSpPr>
                <a:spLocks/>
              </p:cNvSpPr>
              <p:nvPr/>
            </p:nvSpPr>
            <p:spPr bwMode="auto">
              <a:xfrm>
                <a:off x="4870451" y="2084388"/>
                <a:ext cx="17463" cy="6350"/>
              </a:xfrm>
              <a:custGeom>
                <a:avLst/>
                <a:gdLst>
                  <a:gd name="T0" fmla="*/ 2147483647 w 56"/>
                  <a:gd name="T1" fmla="*/ 0 h 20"/>
                  <a:gd name="T2" fmla="*/ 2147483647 w 56"/>
                  <a:gd name="T3" fmla="*/ 0 h 20"/>
                  <a:gd name="T4" fmla="*/ 2147483647 w 56"/>
                  <a:gd name="T5" fmla="*/ 2147483647 h 20"/>
                  <a:gd name="T6" fmla="*/ 2147483647 w 56"/>
                  <a:gd name="T7" fmla="*/ 2147483647 h 20"/>
                  <a:gd name="T8" fmla="*/ 2147483647 w 56"/>
                  <a:gd name="T9" fmla="*/ 2147483647 h 20"/>
                  <a:gd name="T10" fmla="*/ 0 w 56"/>
                  <a:gd name="T11" fmla="*/ 2147483647 h 20"/>
                  <a:gd name="T12" fmla="*/ 0 w 56"/>
                  <a:gd name="T13" fmla="*/ 2147483647 h 20"/>
                  <a:gd name="T14" fmla="*/ 0 w 56"/>
                  <a:gd name="T15" fmla="*/ 2147483647 h 20"/>
                  <a:gd name="T16" fmla="*/ 0 w 56"/>
                  <a:gd name="T17" fmla="*/ 2147483647 h 20"/>
                  <a:gd name="T18" fmla="*/ 0 w 56"/>
                  <a:gd name="T19" fmla="*/ 2147483647 h 20"/>
                  <a:gd name="T20" fmla="*/ 2147483647 w 56"/>
                  <a:gd name="T21" fmla="*/ 2147483647 h 20"/>
                  <a:gd name="T22" fmla="*/ 2147483647 w 56"/>
                  <a:gd name="T23" fmla="*/ 2147483647 h 20"/>
                  <a:gd name="T24" fmla="*/ 2147483647 w 56"/>
                  <a:gd name="T25" fmla="*/ 2147483647 h 20"/>
                  <a:gd name="T26" fmla="*/ 2147483647 w 56"/>
                  <a:gd name="T27" fmla="*/ 2147483647 h 20"/>
                  <a:gd name="T28" fmla="*/ 2147483647 w 56"/>
                  <a:gd name="T29" fmla="*/ 2147483647 h 20"/>
                  <a:gd name="T30" fmla="*/ 2147483647 w 56"/>
                  <a:gd name="T31" fmla="*/ 2147483647 h 20"/>
                  <a:gd name="T32" fmla="*/ 2147483647 w 56"/>
                  <a:gd name="T33" fmla="*/ 2147483647 h 20"/>
                  <a:gd name="T34" fmla="*/ 2147483647 w 56"/>
                  <a:gd name="T35" fmla="*/ 2147483647 h 20"/>
                  <a:gd name="T36" fmla="*/ 2147483647 w 56"/>
                  <a:gd name="T37" fmla="*/ 2147483647 h 20"/>
                  <a:gd name="T38" fmla="*/ 2147483647 w 56"/>
                  <a:gd name="T39" fmla="*/ 2147483647 h 20"/>
                  <a:gd name="T40" fmla="*/ 2147483647 w 56"/>
                  <a:gd name="T41" fmla="*/ 2147483647 h 20"/>
                  <a:gd name="T42" fmla="*/ 2147483647 w 56"/>
                  <a:gd name="T43" fmla="*/ 2147483647 h 20"/>
                  <a:gd name="T44" fmla="*/ 2147483647 w 56"/>
                  <a:gd name="T45" fmla="*/ 2147483647 h 20"/>
                  <a:gd name="T46" fmla="*/ 2147483647 w 56"/>
                  <a:gd name="T47" fmla="*/ 2147483647 h 20"/>
                  <a:gd name="T48" fmla="*/ 2147483647 w 56"/>
                  <a:gd name="T49" fmla="*/ 2147483647 h 20"/>
                  <a:gd name="T50" fmla="*/ 2147483647 w 56"/>
                  <a:gd name="T51" fmla="*/ 2147483647 h 20"/>
                  <a:gd name="T52" fmla="*/ 2147483647 w 56"/>
                  <a:gd name="T53" fmla="*/ 2147483647 h 20"/>
                  <a:gd name="T54" fmla="*/ 2147483647 w 56"/>
                  <a:gd name="T55" fmla="*/ 0 h 20"/>
                  <a:gd name="T56" fmla="*/ 2147483647 w 56"/>
                  <a:gd name="T57" fmla="*/ 0 h 20"/>
                  <a:gd name="T58" fmla="*/ 2147483647 w 5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"/>
                  <a:gd name="T91" fmla="*/ 0 h 20"/>
                  <a:gd name="T92" fmla="*/ 56 w 5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" h="20">
                    <a:moveTo>
                      <a:pt x="8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40" y="20"/>
                    </a:lnTo>
                    <a:lnTo>
                      <a:pt x="48" y="20"/>
                    </a:lnTo>
                    <a:lnTo>
                      <a:pt x="52" y="20"/>
                    </a:lnTo>
                    <a:lnTo>
                      <a:pt x="54" y="17"/>
                    </a:lnTo>
                    <a:lnTo>
                      <a:pt x="54" y="14"/>
                    </a:lnTo>
                    <a:lnTo>
                      <a:pt x="56" y="12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6" name="Line 1329"/>
              <p:cNvSpPr>
                <a:spLocks noChangeShapeType="1"/>
              </p:cNvSpPr>
              <p:nvPr/>
            </p:nvSpPr>
            <p:spPr bwMode="auto">
              <a:xfrm>
                <a:off x="4887913" y="20891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7" name="Freeform 1330"/>
              <p:cNvSpPr>
                <a:spLocks/>
              </p:cNvSpPr>
              <p:nvPr/>
            </p:nvSpPr>
            <p:spPr bwMode="auto">
              <a:xfrm>
                <a:off x="4881563" y="2084388"/>
                <a:ext cx="6350" cy="15875"/>
              </a:xfrm>
              <a:custGeom>
                <a:avLst/>
                <a:gdLst>
                  <a:gd name="T0" fmla="*/ 2147483647 w 19"/>
                  <a:gd name="T1" fmla="*/ 2147483647 h 49"/>
                  <a:gd name="T2" fmla="*/ 2147483647 w 19"/>
                  <a:gd name="T3" fmla="*/ 2147483647 h 49"/>
                  <a:gd name="T4" fmla="*/ 2147483647 w 19"/>
                  <a:gd name="T5" fmla="*/ 2147483647 h 49"/>
                  <a:gd name="T6" fmla="*/ 2147483647 w 19"/>
                  <a:gd name="T7" fmla="*/ 2147483647 h 49"/>
                  <a:gd name="T8" fmla="*/ 2147483647 w 19"/>
                  <a:gd name="T9" fmla="*/ 2147483647 h 49"/>
                  <a:gd name="T10" fmla="*/ 2147483647 w 19"/>
                  <a:gd name="T11" fmla="*/ 2147483647 h 49"/>
                  <a:gd name="T12" fmla="*/ 2147483647 w 19"/>
                  <a:gd name="T13" fmla="*/ 0 h 49"/>
                  <a:gd name="T14" fmla="*/ 2147483647 w 19"/>
                  <a:gd name="T15" fmla="*/ 0 h 49"/>
                  <a:gd name="T16" fmla="*/ 2147483647 w 19"/>
                  <a:gd name="T17" fmla="*/ 0 h 49"/>
                  <a:gd name="T18" fmla="*/ 2147483647 w 19"/>
                  <a:gd name="T19" fmla="*/ 2147483647 h 49"/>
                  <a:gd name="T20" fmla="*/ 2147483647 w 19"/>
                  <a:gd name="T21" fmla="*/ 2147483647 h 49"/>
                  <a:gd name="T22" fmla="*/ 0 w 19"/>
                  <a:gd name="T23" fmla="*/ 2147483647 h 49"/>
                  <a:gd name="T24" fmla="*/ 0 w 19"/>
                  <a:gd name="T25" fmla="*/ 2147483647 h 49"/>
                  <a:gd name="T26" fmla="*/ 0 w 19"/>
                  <a:gd name="T27" fmla="*/ 2147483647 h 49"/>
                  <a:gd name="T28" fmla="*/ 0 w 19"/>
                  <a:gd name="T29" fmla="*/ 2147483647 h 49"/>
                  <a:gd name="T30" fmla="*/ 0 w 19"/>
                  <a:gd name="T31" fmla="*/ 2147483647 h 49"/>
                  <a:gd name="T32" fmla="*/ 0 w 19"/>
                  <a:gd name="T33" fmla="*/ 2147483647 h 49"/>
                  <a:gd name="T34" fmla="*/ 0 w 19"/>
                  <a:gd name="T35" fmla="*/ 2147483647 h 49"/>
                  <a:gd name="T36" fmla="*/ 2147483647 w 19"/>
                  <a:gd name="T37" fmla="*/ 2147483647 h 49"/>
                  <a:gd name="T38" fmla="*/ 2147483647 w 19"/>
                  <a:gd name="T39" fmla="*/ 2147483647 h 49"/>
                  <a:gd name="T40" fmla="*/ 2147483647 w 19"/>
                  <a:gd name="T41" fmla="*/ 2147483647 h 49"/>
                  <a:gd name="T42" fmla="*/ 2147483647 w 19"/>
                  <a:gd name="T43" fmla="*/ 2147483647 h 49"/>
                  <a:gd name="T44" fmla="*/ 2147483647 w 19"/>
                  <a:gd name="T45" fmla="*/ 2147483647 h 49"/>
                  <a:gd name="T46" fmla="*/ 2147483647 w 19"/>
                  <a:gd name="T47" fmla="*/ 2147483647 h 49"/>
                  <a:gd name="T48" fmla="*/ 2147483647 w 19"/>
                  <a:gd name="T49" fmla="*/ 2147483647 h 49"/>
                  <a:gd name="T50" fmla="*/ 2147483647 w 19"/>
                  <a:gd name="T51" fmla="*/ 2147483647 h 49"/>
                  <a:gd name="T52" fmla="*/ 2147483647 w 19"/>
                  <a:gd name="T53" fmla="*/ 2147483647 h 49"/>
                  <a:gd name="T54" fmla="*/ 2147483647 w 19"/>
                  <a:gd name="T55" fmla="*/ 2147483647 h 49"/>
                  <a:gd name="T56" fmla="*/ 2147483647 w 19"/>
                  <a:gd name="T57" fmla="*/ 2147483647 h 49"/>
                  <a:gd name="T58" fmla="*/ 2147483647 w 19"/>
                  <a:gd name="T59" fmla="*/ 2147483647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9"/>
                  <a:gd name="T92" fmla="*/ 19 w 19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9">
                    <a:moveTo>
                      <a:pt x="19" y="12"/>
                    </a:moveTo>
                    <a:lnTo>
                      <a:pt x="17" y="8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3" y="46"/>
                    </a:lnTo>
                    <a:lnTo>
                      <a:pt x="5" y="49"/>
                    </a:lnTo>
                    <a:lnTo>
                      <a:pt x="9" y="49"/>
                    </a:lnTo>
                    <a:lnTo>
                      <a:pt x="11" y="49"/>
                    </a:lnTo>
                    <a:lnTo>
                      <a:pt x="15" y="49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8" name="Line 1331"/>
              <p:cNvSpPr>
                <a:spLocks noChangeShapeType="1"/>
              </p:cNvSpPr>
              <p:nvPr/>
            </p:nvSpPr>
            <p:spPr bwMode="auto">
              <a:xfrm>
                <a:off x="4884738" y="2093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9" name="Freeform 1332"/>
              <p:cNvSpPr>
                <a:spLocks/>
              </p:cNvSpPr>
              <p:nvPr/>
            </p:nvSpPr>
            <p:spPr bwMode="auto">
              <a:xfrm>
                <a:off x="4881563" y="2093913"/>
                <a:ext cx="14288" cy="6350"/>
              </a:xfrm>
              <a:custGeom>
                <a:avLst/>
                <a:gdLst>
                  <a:gd name="T0" fmla="*/ 2147483647 w 43"/>
                  <a:gd name="T1" fmla="*/ 0 h 21"/>
                  <a:gd name="T2" fmla="*/ 2147483647 w 43"/>
                  <a:gd name="T3" fmla="*/ 0 h 21"/>
                  <a:gd name="T4" fmla="*/ 2147483647 w 43"/>
                  <a:gd name="T5" fmla="*/ 0 h 21"/>
                  <a:gd name="T6" fmla="*/ 2147483647 w 43"/>
                  <a:gd name="T7" fmla="*/ 2147483647 h 21"/>
                  <a:gd name="T8" fmla="*/ 0 w 43"/>
                  <a:gd name="T9" fmla="*/ 2147483647 h 21"/>
                  <a:gd name="T10" fmla="*/ 0 w 43"/>
                  <a:gd name="T11" fmla="*/ 2147483647 h 21"/>
                  <a:gd name="T12" fmla="*/ 0 w 43"/>
                  <a:gd name="T13" fmla="*/ 2147483647 h 21"/>
                  <a:gd name="T14" fmla="*/ 0 w 43"/>
                  <a:gd name="T15" fmla="*/ 2147483647 h 21"/>
                  <a:gd name="T16" fmla="*/ 0 w 43"/>
                  <a:gd name="T17" fmla="*/ 2147483647 h 21"/>
                  <a:gd name="T18" fmla="*/ 0 w 43"/>
                  <a:gd name="T19" fmla="*/ 2147483647 h 21"/>
                  <a:gd name="T20" fmla="*/ 0 w 43"/>
                  <a:gd name="T21" fmla="*/ 2147483647 h 21"/>
                  <a:gd name="T22" fmla="*/ 2147483647 w 43"/>
                  <a:gd name="T23" fmla="*/ 2147483647 h 21"/>
                  <a:gd name="T24" fmla="*/ 2147483647 w 43"/>
                  <a:gd name="T25" fmla="*/ 2147483647 h 21"/>
                  <a:gd name="T26" fmla="*/ 2147483647 w 43"/>
                  <a:gd name="T27" fmla="*/ 2147483647 h 21"/>
                  <a:gd name="T28" fmla="*/ 2147483647 w 43"/>
                  <a:gd name="T29" fmla="*/ 2147483647 h 21"/>
                  <a:gd name="T30" fmla="*/ 2147483647 w 43"/>
                  <a:gd name="T31" fmla="*/ 2147483647 h 21"/>
                  <a:gd name="T32" fmla="*/ 2147483647 w 43"/>
                  <a:gd name="T33" fmla="*/ 2147483647 h 21"/>
                  <a:gd name="T34" fmla="*/ 2147483647 w 43"/>
                  <a:gd name="T35" fmla="*/ 2147483647 h 21"/>
                  <a:gd name="T36" fmla="*/ 2147483647 w 43"/>
                  <a:gd name="T37" fmla="*/ 2147483647 h 21"/>
                  <a:gd name="T38" fmla="*/ 2147483647 w 43"/>
                  <a:gd name="T39" fmla="*/ 2147483647 h 21"/>
                  <a:gd name="T40" fmla="*/ 2147483647 w 43"/>
                  <a:gd name="T41" fmla="*/ 2147483647 h 21"/>
                  <a:gd name="T42" fmla="*/ 2147483647 w 43"/>
                  <a:gd name="T43" fmla="*/ 2147483647 h 21"/>
                  <a:gd name="T44" fmla="*/ 2147483647 w 43"/>
                  <a:gd name="T45" fmla="*/ 2147483647 h 21"/>
                  <a:gd name="T46" fmla="*/ 2147483647 w 43"/>
                  <a:gd name="T47" fmla="*/ 2147483647 h 21"/>
                  <a:gd name="T48" fmla="*/ 2147483647 w 43"/>
                  <a:gd name="T49" fmla="*/ 2147483647 h 21"/>
                  <a:gd name="T50" fmla="*/ 2147483647 w 43"/>
                  <a:gd name="T51" fmla="*/ 2147483647 h 21"/>
                  <a:gd name="T52" fmla="*/ 2147483647 w 43"/>
                  <a:gd name="T53" fmla="*/ 0 h 21"/>
                  <a:gd name="T54" fmla="*/ 2147483647 w 43"/>
                  <a:gd name="T55" fmla="*/ 0 h 21"/>
                  <a:gd name="T56" fmla="*/ 2147483647 w 43"/>
                  <a:gd name="T57" fmla="*/ 0 h 21"/>
                  <a:gd name="T58" fmla="*/ 2147483647 w 4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1"/>
                  <a:gd name="T92" fmla="*/ 43 w 4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1">
                    <a:moveTo>
                      <a:pt x="9" y="0"/>
                    </a:moveTo>
                    <a:lnTo>
                      <a:pt x="5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29" y="21"/>
                    </a:lnTo>
                    <a:lnTo>
                      <a:pt x="34" y="21"/>
                    </a:lnTo>
                    <a:lnTo>
                      <a:pt x="37" y="21"/>
                    </a:lnTo>
                    <a:lnTo>
                      <a:pt x="37" y="18"/>
                    </a:lnTo>
                    <a:lnTo>
                      <a:pt x="40" y="18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43" y="9"/>
                    </a:lnTo>
                    <a:lnTo>
                      <a:pt x="40" y="9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37" y="4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0" name="Line 1333"/>
              <p:cNvSpPr>
                <a:spLocks noChangeShapeType="1"/>
              </p:cNvSpPr>
              <p:nvPr/>
            </p:nvSpPr>
            <p:spPr bwMode="auto">
              <a:xfrm>
                <a:off x="4891088" y="2093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1" name="Freeform 1334"/>
              <p:cNvSpPr>
                <a:spLocks/>
              </p:cNvSpPr>
              <p:nvPr/>
            </p:nvSpPr>
            <p:spPr bwMode="auto">
              <a:xfrm>
                <a:off x="4889501" y="2093913"/>
                <a:ext cx="9525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0 h 21"/>
                  <a:gd name="T4" fmla="*/ 2147483647 w 31"/>
                  <a:gd name="T5" fmla="*/ 0 h 21"/>
                  <a:gd name="T6" fmla="*/ 2147483647 w 31"/>
                  <a:gd name="T7" fmla="*/ 2147483647 h 21"/>
                  <a:gd name="T8" fmla="*/ 0 w 31"/>
                  <a:gd name="T9" fmla="*/ 2147483647 h 21"/>
                  <a:gd name="T10" fmla="*/ 0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0 w 31"/>
                  <a:gd name="T19" fmla="*/ 2147483647 h 21"/>
                  <a:gd name="T20" fmla="*/ 0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0 h 21"/>
                  <a:gd name="T54" fmla="*/ 2147483647 w 31"/>
                  <a:gd name="T55" fmla="*/ 0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17" y="21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18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2" name="Line 1335"/>
              <p:cNvSpPr>
                <a:spLocks noChangeShapeType="1"/>
              </p:cNvSpPr>
              <p:nvPr/>
            </p:nvSpPr>
            <p:spPr bwMode="auto">
              <a:xfrm>
                <a:off x="4895851" y="2093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3" name="Freeform 1336"/>
              <p:cNvSpPr>
                <a:spLocks/>
              </p:cNvSpPr>
              <p:nvPr/>
            </p:nvSpPr>
            <p:spPr bwMode="auto">
              <a:xfrm>
                <a:off x="4892676" y="2093913"/>
                <a:ext cx="26988" cy="6350"/>
              </a:xfrm>
              <a:custGeom>
                <a:avLst/>
                <a:gdLst>
                  <a:gd name="T0" fmla="*/ 2147483647 w 84"/>
                  <a:gd name="T1" fmla="*/ 0 h 21"/>
                  <a:gd name="T2" fmla="*/ 2147483647 w 84"/>
                  <a:gd name="T3" fmla="*/ 0 h 21"/>
                  <a:gd name="T4" fmla="*/ 2147483647 w 84"/>
                  <a:gd name="T5" fmla="*/ 0 h 21"/>
                  <a:gd name="T6" fmla="*/ 2147483647 w 84"/>
                  <a:gd name="T7" fmla="*/ 2147483647 h 21"/>
                  <a:gd name="T8" fmla="*/ 2147483647 w 84"/>
                  <a:gd name="T9" fmla="*/ 2147483647 h 21"/>
                  <a:gd name="T10" fmla="*/ 0 w 84"/>
                  <a:gd name="T11" fmla="*/ 2147483647 h 21"/>
                  <a:gd name="T12" fmla="*/ 0 w 84"/>
                  <a:gd name="T13" fmla="*/ 2147483647 h 21"/>
                  <a:gd name="T14" fmla="*/ 0 w 84"/>
                  <a:gd name="T15" fmla="*/ 2147483647 h 21"/>
                  <a:gd name="T16" fmla="*/ 0 w 84"/>
                  <a:gd name="T17" fmla="*/ 2147483647 h 21"/>
                  <a:gd name="T18" fmla="*/ 0 w 84"/>
                  <a:gd name="T19" fmla="*/ 2147483647 h 21"/>
                  <a:gd name="T20" fmla="*/ 2147483647 w 84"/>
                  <a:gd name="T21" fmla="*/ 2147483647 h 21"/>
                  <a:gd name="T22" fmla="*/ 2147483647 w 84"/>
                  <a:gd name="T23" fmla="*/ 2147483647 h 21"/>
                  <a:gd name="T24" fmla="*/ 2147483647 w 84"/>
                  <a:gd name="T25" fmla="*/ 2147483647 h 21"/>
                  <a:gd name="T26" fmla="*/ 2147483647 w 84"/>
                  <a:gd name="T27" fmla="*/ 2147483647 h 21"/>
                  <a:gd name="T28" fmla="*/ 2147483647 w 84"/>
                  <a:gd name="T29" fmla="*/ 2147483647 h 21"/>
                  <a:gd name="T30" fmla="*/ 2147483647 w 84"/>
                  <a:gd name="T31" fmla="*/ 2147483647 h 21"/>
                  <a:gd name="T32" fmla="*/ 2147483647 w 84"/>
                  <a:gd name="T33" fmla="*/ 2147483647 h 21"/>
                  <a:gd name="T34" fmla="*/ 2147483647 w 84"/>
                  <a:gd name="T35" fmla="*/ 2147483647 h 21"/>
                  <a:gd name="T36" fmla="*/ 2147483647 w 84"/>
                  <a:gd name="T37" fmla="*/ 2147483647 h 21"/>
                  <a:gd name="T38" fmla="*/ 2147483647 w 84"/>
                  <a:gd name="T39" fmla="*/ 2147483647 h 21"/>
                  <a:gd name="T40" fmla="*/ 2147483647 w 84"/>
                  <a:gd name="T41" fmla="*/ 2147483647 h 21"/>
                  <a:gd name="T42" fmla="*/ 2147483647 w 84"/>
                  <a:gd name="T43" fmla="*/ 2147483647 h 21"/>
                  <a:gd name="T44" fmla="*/ 2147483647 w 84"/>
                  <a:gd name="T45" fmla="*/ 2147483647 h 21"/>
                  <a:gd name="T46" fmla="*/ 2147483647 w 84"/>
                  <a:gd name="T47" fmla="*/ 2147483647 h 21"/>
                  <a:gd name="T48" fmla="*/ 2147483647 w 84"/>
                  <a:gd name="T49" fmla="*/ 2147483647 h 21"/>
                  <a:gd name="T50" fmla="*/ 2147483647 w 84"/>
                  <a:gd name="T51" fmla="*/ 2147483647 h 21"/>
                  <a:gd name="T52" fmla="*/ 2147483647 w 84"/>
                  <a:gd name="T53" fmla="*/ 0 h 21"/>
                  <a:gd name="T54" fmla="*/ 2147483647 w 84"/>
                  <a:gd name="T55" fmla="*/ 0 h 21"/>
                  <a:gd name="T56" fmla="*/ 2147483647 w 84"/>
                  <a:gd name="T57" fmla="*/ 0 h 21"/>
                  <a:gd name="T58" fmla="*/ 2147483647 w 8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1"/>
                  <a:gd name="T92" fmla="*/ 84 w 8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72" y="21"/>
                    </a:lnTo>
                    <a:lnTo>
                      <a:pt x="75" y="21"/>
                    </a:lnTo>
                    <a:lnTo>
                      <a:pt x="78" y="21"/>
                    </a:lnTo>
                    <a:lnTo>
                      <a:pt x="81" y="18"/>
                    </a:lnTo>
                    <a:lnTo>
                      <a:pt x="84" y="15"/>
                    </a:lnTo>
                    <a:lnTo>
                      <a:pt x="84" y="12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1" y="4"/>
                    </a:lnTo>
                    <a:lnTo>
                      <a:pt x="78" y="0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4" name="Line 1337"/>
              <p:cNvSpPr>
                <a:spLocks noChangeShapeType="1"/>
              </p:cNvSpPr>
              <p:nvPr/>
            </p:nvSpPr>
            <p:spPr bwMode="auto">
              <a:xfrm>
                <a:off x="4914901" y="2093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5" name="Freeform 1338"/>
              <p:cNvSpPr>
                <a:spLocks/>
              </p:cNvSpPr>
              <p:nvPr/>
            </p:nvSpPr>
            <p:spPr bwMode="auto">
              <a:xfrm>
                <a:off x="4911726" y="2093913"/>
                <a:ext cx="14288" cy="6350"/>
              </a:xfrm>
              <a:custGeom>
                <a:avLst/>
                <a:gdLst>
                  <a:gd name="T0" fmla="*/ 2147483647 w 44"/>
                  <a:gd name="T1" fmla="*/ 0 h 21"/>
                  <a:gd name="T2" fmla="*/ 2147483647 w 44"/>
                  <a:gd name="T3" fmla="*/ 0 h 21"/>
                  <a:gd name="T4" fmla="*/ 2147483647 w 44"/>
                  <a:gd name="T5" fmla="*/ 0 h 21"/>
                  <a:gd name="T6" fmla="*/ 2147483647 w 44"/>
                  <a:gd name="T7" fmla="*/ 2147483647 h 21"/>
                  <a:gd name="T8" fmla="*/ 2147483647 w 44"/>
                  <a:gd name="T9" fmla="*/ 2147483647 h 21"/>
                  <a:gd name="T10" fmla="*/ 0 w 44"/>
                  <a:gd name="T11" fmla="*/ 2147483647 h 21"/>
                  <a:gd name="T12" fmla="*/ 0 w 44"/>
                  <a:gd name="T13" fmla="*/ 2147483647 h 21"/>
                  <a:gd name="T14" fmla="*/ 0 w 44"/>
                  <a:gd name="T15" fmla="*/ 2147483647 h 21"/>
                  <a:gd name="T16" fmla="*/ 0 w 44"/>
                  <a:gd name="T17" fmla="*/ 2147483647 h 21"/>
                  <a:gd name="T18" fmla="*/ 0 w 44"/>
                  <a:gd name="T19" fmla="*/ 2147483647 h 21"/>
                  <a:gd name="T20" fmla="*/ 2147483647 w 44"/>
                  <a:gd name="T21" fmla="*/ 2147483647 h 21"/>
                  <a:gd name="T22" fmla="*/ 2147483647 w 44"/>
                  <a:gd name="T23" fmla="*/ 2147483647 h 21"/>
                  <a:gd name="T24" fmla="*/ 2147483647 w 44"/>
                  <a:gd name="T25" fmla="*/ 2147483647 h 21"/>
                  <a:gd name="T26" fmla="*/ 2147483647 w 44"/>
                  <a:gd name="T27" fmla="*/ 2147483647 h 21"/>
                  <a:gd name="T28" fmla="*/ 2147483647 w 44"/>
                  <a:gd name="T29" fmla="*/ 2147483647 h 21"/>
                  <a:gd name="T30" fmla="*/ 2147483647 w 44"/>
                  <a:gd name="T31" fmla="*/ 2147483647 h 21"/>
                  <a:gd name="T32" fmla="*/ 2147483647 w 44"/>
                  <a:gd name="T33" fmla="*/ 2147483647 h 21"/>
                  <a:gd name="T34" fmla="*/ 2147483647 w 44"/>
                  <a:gd name="T35" fmla="*/ 2147483647 h 21"/>
                  <a:gd name="T36" fmla="*/ 2147483647 w 44"/>
                  <a:gd name="T37" fmla="*/ 2147483647 h 21"/>
                  <a:gd name="T38" fmla="*/ 2147483647 w 44"/>
                  <a:gd name="T39" fmla="*/ 2147483647 h 21"/>
                  <a:gd name="T40" fmla="*/ 2147483647 w 44"/>
                  <a:gd name="T41" fmla="*/ 2147483647 h 21"/>
                  <a:gd name="T42" fmla="*/ 2147483647 w 44"/>
                  <a:gd name="T43" fmla="*/ 2147483647 h 21"/>
                  <a:gd name="T44" fmla="*/ 2147483647 w 44"/>
                  <a:gd name="T45" fmla="*/ 2147483647 h 21"/>
                  <a:gd name="T46" fmla="*/ 2147483647 w 44"/>
                  <a:gd name="T47" fmla="*/ 2147483647 h 21"/>
                  <a:gd name="T48" fmla="*/ 2147483647 w 44"/>
                  <a:gd name="T49" fmla="*/ 2147483647 h 21"/>
                  <a:gd name="T50" fmla="*/ 2147483647 w 44"/>
                  <a:gd name="T51" fmla="*/ 2147483647 h 21"/>
                  <a:gd name="T52" fmla="*/ 2147483647 w 44"/>
                  <a:gd name="T53" fmla="*/ 0 h 21"/>
                  <a:gd name="T54" fmla="*/ 2147483647 w 44"/>
                  <a:gd name="T55" fmla="*/ 0 h 21"/>
                  <a:gd name="T56" fmla="*/ 2147483647 w 44"/>
                  <a:gd name="T57" fmla="*/ 0 h 21"/>
                  <a:gd name="T58" fmla="*/ 2147483647 w 4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4"/>
                  <a:gd name="T91" fmla="*/ 0 h 21"/>
                  <a:gd name="T92" fmla="*/ 44 w 4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4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8" y="21"/>
                    </a:lnTo>
                    <a:lnTo>
                      <a:pt x="41" y="18"/>
                    </a:lnTo>
                    <a:lnTo>
                      <a:pt x="44" y="15"/>
                    </a:lnTo>
                    <a:lnTo>
                      <a:pt x="44" y="12"/>
                    </a:lnTo>
                    <a:lnTo>
                      <a:pt x="44" y="9"/>
                    </a:lnTo>
                    <a:lnTo>
                      <a:pt x="44" y="6"/>
                    </a:lnTo>
                    <a:lnTo>
                      <a:pt x="41" y="4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6" name="Line 1339"/>
              <p:cNvSpPr>
                <a:spLocks noChangeShapeType="1"/>
              </p:cNvSpPr>
              <p:nvPr/>
            </p:nvSpPr>
            <p:spPr bwMode="auto">
              <a:xfrm>
                <a:off x="4922838" y="2093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7" name="Freeform 1340"/>
              <p:cNvSpPr>
                <a:spLocks/>
              </p:cNvSpPr>
              <p:nvPr/>
            </p:nvSpPr>
            <p:spPr bwMode="auto">
              <a:xfrm>
                <a:off x="4919663" y="2093913"/>
                <a:ext cx="26988" cy="6350"/>
              </a:xfrm>
              <a:custGeom>
                <a:avLst/>
                <a:gdLst>
                  <a:gd name="T0" fmla="*/ 2147483647 w 84"/>
                  <a:gd name="T1" fmla="*/ 0 h 21"/>
                  <a:gd name="T2" fmla="*/ 2147483647 w 84"/>
                  <a:gd name="T3" fmla="*/ 0 h 21"/>
                  <a:gd name="T4" fmla="*/ 2147483647 w 84"/>
                  <a:gd name="T5" fmla="*/ 0 h 21"/>
                  <a:gd name="T6" fmla="*/ 2147483647 w 84"/>
                  <a:gd name="T7" fmla="*/ 2147483647 h 21"/>
                  <a:gd name="T8" fmla="*/ 2147483647 w 84"/>
                  <a:gd name="T9" fmla="*/ 2147483647 h 21"/>
                  <a:gd name="T10" fmla="*/ 2147483647 w 84"/>
                  <a:gd name="T11" fmla="*/ 2147483647 h 21"/>
                  <a:gd name="T12" fmla="*/ 0 w 84"/>
                  <a:gd name="T13" fmla="*/ 2147483647 h 21"/>
                  <a:gd name="T14" fmla="*/ 0 w 84"/>
                  <a:gd name="T15" fmla="*/ 2147483647 h 21"/>
                  <a:gd name="T16" fmla="*/ 0 w 84"/>
                  <a:gd name="T17" fmla="*/ 2147483647 h 21"/>
                  <a:gd name="T18" fmla="*/ 2147483647 w 84"/>
                  <a:gd name="T19" fmla="*/ 2147483647 h 21"/>
                  <a:gd name="T20" fmla="*/ 2147483647 w 84"/>
                  <a:gd name="T21" fmla="*/ 2147483647 h 21"/>
                  <a:gd name="T22" fmla="*/ 2147483647 w 84"/>
                  <a:gd name="T23" fmla="*/ 2147483647 h 21"/>
                  <a:gd name="T24" fmla="*/ 2147483647 w 84"/>
                  <a:gd name="T25" fmla="*/ 2147483647 h 21"/>
                  <a:gd name="T26" fmla="*/ 2147483647 w 84"/>
                  <a:gd name="T27" fmla="*/ 2147483647 h 21"/>
                  <a:gd name="T28" fmla="*/ 2147483647 w 84"/>
                  <a:gd name="T29" fmla="*/ 2147483647 h 21"/>
                  <a:gd name="T30" fmla="*/ 2147483647 w 84"/>
                  <a:gd name="T31" fmla="*/ 2147483647 h 21"/>
                  <a:gd name="T32" fmla="*/ 2147483647 w 84"/>
                  <a:gd name="T33" fmla="*/ 2147483647 h 21"/>
                  <a:gd name="T34" fmla="*/ 2147483647 w 84"/>
                  <a:gd name="T35" fmla="*/ 2147483647 h 21"/>
                  <a:gd name="T36" fmla="*/ 2147483647 w 84"/>
                  <a:gd name="T37" fmla="*/ 2147483647 h 21"/>
                  <a:gd name="T38" fmla="*/ 2147483647 w 84"/>
                  <a:gd name="T39" fmla="*/ 2147483647 h 21"/>
                  <a:gd name="T40" fmla="*/ 2147483647 w 84"/>
                  <a:gd name="T41" fmla="*/ 2147483647 h 21"/>
                  <a:gd name="T42" fmla="*/ 2147483647 w 84"/>
                  <a:gd name="T43" fmla="*/ 2147483647 h 21"/>
                  <a:gd name="T44" fmla="*/ 2147483647 w 84"/>
                  <a:gd name="T45" fmla="*/ 2147483647 h 21"/>
                  <a:gd name="T46" fmla="*/ 2147483647 w 84"/>
                  <a:gd name="T47" fmla="*/ 2147483647 h 21"/>
                  <a:gd name="T48" fmla="*/ 2147483647 w 84"/>
                  <a:gd name="T49" fmla="*/ 2147483647 h 21"/>
                  <a:gd name="T50" fmla="*/ 2147483647 w 84"/>
                  <a:gd name="T51" fmla="*/ 2147483647 h 21"/>
                  <a:gd name="T52" fmla="*/ 2147483647 w 84"/>
                  <a:gd name="T53" fmla="*/ 0 h 21"/>
                  <a:gd name="T54" fmla="*/ 2147483647 w 84"/>
                  <a:gd name="T55" fmla="*/ 0 h 21"/>
                  <a:gd name="T56" fmla="*/ 2147483647 w 84"/>
                  <a:gd name="T57" fmla="*/ 0 h 21"/>
                  <a:gd name="T58" fmla="*/ 2147483647 w 8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1"/>
                  <a:gd name="T92" fmla="*/ 84 w 8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1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72" y="21"/>
                    </a:lnTo>
                    <a:lnTo>
                      <a:pt x="78" y="21"/>
                    </a:lnTo>
                    <a:lnTo>
                      <a:pt x="82" y="21"/>
                    </a:lnTo>
                    <a:lnTo>
                      <a:pt x="82" y="18"/>
                    </a:lnTo>
                    <a:lnTo>
                      <a:pt x="84" y="18"/>
                    </a:lnTo>
                    <a:lnTo>
                      <a:pt x="84" y="15"/>
                    </a:lnTo>
                    <a:lnTo>
                      <a:pt x="84" y="12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4"/>
                    </a:lnTo>
                    <a:lnTo>
                      <a:pt x="82" y="4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8" name="Line 1341"/>
              <p:cNvSpPr>
                <a:spLocks noChangeShapeType="1"/>
              </p:cNvSpPr>
              <p:nvPr/>
            </p:nvSpPr>
            <p:spPr bwMode="auto">
              <a:xfrm>
                <a:off x="4943476" y="2093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9" name="Freeform 1342"/>
              <p:cNvSpPr>
                <a:spLocks/>
              </p:cNvSpPr>
              <p:nvPr/>
            </p:nvSpPr>
            <p:spPr bwMode="auto">
              <a:xfrm>
                <a:off x="4940301" y="2093913"/>
                <a:ext cx="19050" cy="6350"/>
              </a:xfrm>
              <a:custGeom>
                <a:avLst/>
                <a:gdLst>
                  <a:gd name="T0" fmla="*/ 2147483647 w 60"/>
                  <a:gd name="T1" fmla="*/ 0 h 21"/>
                  <a:gd name="T2" fmla="*/ 2147483647 w 60"/>
                  <a:gd name="T3" fmla="*/ 0 h 21"/>
                  <a:gd name="T4" fmla="*/ 2147483647 w 60"/>
                  <a:gd name="T5" fmla="*/ 0 h 21"/>
                  <a:gd name="T6" fmla="*/ 2147483647 w 60"/>
                  <a:gd name="T7" fmla="*/ 2147483647 h 21"/>
                  <a:gd name="T8" fmla="*/ 2147483647 w 60"/>
                  <a:gd name="T9" fmla="*/ 2147483647 h 21"/>
                  <a:gd name="T10" fmla="*/ 2147483647 w 60"/>
                  <a:gd name="T11" fmla="*/ 2147483647 h 21"/>
                  <a:gd name="T12" fmla="*/ 2147483647 w 60"/>
                  <a:gd name="T13" fmla="*/ 2147483647 h 21"/>
                  <a:gd name="T14" fmla="*/ 0 w 60"/>
                  <a:gd name="T15" fmla="*/ 2147483647 h 21"/>
                  <a:gd name="T16" fmla="*/ 2147483647 w 60"/>
                  <a:gd name="T17" fmla="*/ 2147483647 h 21"/>
                  <a:gd name="T18" fmla="*/ 2147483647 w 60"/>
                  <a:gd name="T19" fmla="*/ 2147483647 h 21"/>
                  <a:gd name="T20" fmla="*/ 2147483647 w 60"/>
                  <a:gd name="T21" fmla="*/ 2147483647 h 21"/>
                  <a:gd name="T22" fmla="*/ 2147483647 w 60"/>
                  <a:gd name="T23" fmla="*/ 2147483647 h 21"/>
                  <a:gd name="T24" fmla="*/ 2147483647 w 60"/>
                  <a:gd name="T25" fmla="*/ 2147483647 h 21"/>
                  <a:gd name="T26" fmla="*/ 2147483647 w 60"/>
                  <a:gd name="T27" fmla="*/ 2147483647 h 21"/>
                  <a:gd name="T28" fmla="*/ 2147483647 w 60"/>
                  <a:gd name="T29" fmla="*/ 2147483647 h 21"/>
                  <a:gd name="T30" fmla="*/ 2147483647 w 60"/>
                  <a:gd name="T31" fmla="*/ 2147483647 h 21"/>
                  <a:gd name="T32" fmla="*/ 2147483647 w 60"/>
                  <a:gd name="T33" fmla="*/ 2147483647 h 21"/>
                  <a:gd name="T34" fmla="*/ 2147483647 w 60"/>
                  <a:gd name="T35" fmla="*/ 2147483647 h 21"/>
                  <a:gd name="T36" fmla="*/ 2147483647 w 60"/>
                  <a:gd name="T37" fmla="*/ 2147483647 h 21"/>
                  <a:gd name="T38" fmla="*/ 2147483647 w 60"/>
                  <a:gd name="T39" fmla="*/ 2147483647 h 21"/>
                  <a:gd name="T40" fmla="*/ 2147483647 w 60"/>
                  <a:gd name="T41" fmla="*/ 2147483647 h 21"/>
                  <a:gd name="T42" fmla="*/ 2147483647 w 60"/>
                  <a:gd name="T43" fmla="*/ 2147483647 h 21"/>
                  <a:gd name="T44" fmla="*/ 2147483647 w 60"/>
                  <a:gd name="T45" fmla="*/ 2147483647 h 21"/>
                  <a:gd name="T46" fmla="*/ 2147483647 w 60"/>
                  <a:gd name="T47" fmla="*/ 2147483647 h 21"/>
                  <a:gd name="T48" fmla="*/ 2147483647 w 60"/>
                  <a:gd name="T49" fmla="*/ 2147483647 h 21"/>
                  <a:gd name="T50" fmla="*/ 2147483647 w 60"/>
                  <a:gd name="T51" fmla="*/ 2147483647 h 21"/>
                  <a:gd name="T52" fmla="*/ 2147483647 w 60"/>
                  <a:gd name="T53" fmla="*/ 0 h 21"/>
                  <a:gd name="T54" fmla="*/ 2147483647 w 60"/>
                  <a:gd name="T55" fmla="*/ 0 h 21"/>
                  <a:gd name="T56" fmla="*/ 2147483647 w 60"/>
                  <a:gd name="T57" fmla="*/ 0 h 21"/>
                  <a:gd name="T58" fmla="*/ 2147483647 w 6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1"/>
                  <a:gd name="T92" fmla="*/ 60 w 6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47" y="21"/>
                    </a:lnTo>
                    <a:lnTo>
                      <a:pt x="52" y="21"/>
                    </a:lnTo>
                    <a:lnTo>
                      <a:pt x="55" y="21"/>
                    </a:lnTo>
                    <a:lnTo>
                      <a:pt x="58" y="18"/>
                    </a:lnTo>
                    <a:lnTo>
                      <a:pt x="60" y="15"/>
                    </a:lnTo>
                    <a:lnTo>
                      <a:pt x="60" y="12"/>
                    </a:lnTo>
                    <a:lnTo>
                      <a:pt x="60" y="9"/>
                    </a:lnTo>
                    <a:lnTo>
                      <a:pt x="60" y="6"/>
                    </a:lnTo>
                    <a:lnTo>
                      <a:pt x="58" y="4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0" name="Line 1343"/>
              <p:cNvSpPr>
                <a:spLocks noChangeShapeType="1"/>
              </p:cNvSpPr>
              <p:nvPr/>
            </p:nvSpPr>
            <p:spPr bwMode="auto">
              <a:xfrm>
                <a:off x="4956176" y="2093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1" name="Freeform 1344"/>
              <p:cNvSpPr>
                <a:spLocks/>
              </p:cNvSpPr>
              <p:nvPr/>
            </p:nvSpPr>
            <p:spPr bwMode="auto">
              <a:xfrm>
                <a:off x="4953001" y="2093913"/>
                <a:ext cx="17463" cy="6350"/>
              </a:xfrm>
              <a:custGeom>
                <a:avLst/>
                <a:gdLst>
                  <a:gd name="T0" fmla="*/ 2147483647 w 57"/>
                  <a:gd name="T1" fmla="*/ 0 h 21"/>
                  <a:gd name="T2" fmla="*/ 2147483647 w 57"/>
                  <a:gd name="T3" fmla="*/ 0 h 21"/>
                  <a:gd name="T4" fmla="*/ 2147483647 w 57"/>
                  <a:gd name="T5" fmla="*/ 0 h 21"/>
                  <a:gd name="T6" fmla="*/ 2147483647 w 57"/>
                  <a:gd name="T7" fmla="*/ 2147483647 h 21"/>
                  <a:gd name="T8" fmla="*/ 2147483647 w 57"/>
                  <a:gd name="T9" fmla="*/ 2147483647 h 21"/>
                  <a:gd name="T10" fmla="*/ 0 w 57"/>
                  <a:gd name="T11" fmla="*/ 2147483647 h 21"/>
                  <a:gd name="T12" fmla="*/ 0 w 57"/>
                  <a:gd name="T13" fmla="*/ 2147483647 h 21"/>
                  <a:gd name="T14" fmla="*/ 0 w 57"/>
                  <a:gd name="T15" fmla="*/ 2147483647 h 21"/>
                  <a:gd name="T16" fmla="*/ 0 w 57"/>
                  <a:gd name="T17" fmla="*/ 2147483647 h 21"/>
                  <a:gd name="T18" fmla="*/ 0 w 57"/>
                  <a:gd name="T19" fmla="*/ 2147483647 h 21"/>
                  <a:gd name="T20" fmla="*/ 2147483647 w 57"/>
                  <a:gd name="T21" fmla="*/ 2147483647 h 21"/>
                  <a:gd name="T22" fmla="*/ 2147483647 w 57"/>
                  <a:gd name="T23" fmla="*/ 2147483647 h 21"/>
                  <a:gd name="T24" fmla="*/ 2147483647 w 57"/>
                  <a:gd name="T25" fmla="*/ 2147483647 h 21"/>
                  <a:gd name="T26" fmla="*/ 2147483647 w 57"/>
                  <a:gd name="T27" fmla="*/ 2147483647 h 21"/>
                  <a:gd name="T28" fmla="*/ 2147483647 w 57"/>
                  <a:gd name="T29" fmla="*/ 2147483647 h 21"/>
                  <a:gd name="T30" fmla="*/ 2147483647 w 57"/>
                  <a:gd name="T31" fmla="*/ 2147483647 h 21"/>
                  <a:gd name="T32" fmla="*/ 2147483647 w 57"/>
                  <a:gd name="T33" fmla="*/ 2147483647 h 21"/>
                  <a:gd name="T34" fmla="*/ 2147483647 w 57"/>
                  <a:gd name="T35" fmla="*/ 2147483647 h 21"/>
                  <a:gd name="T36" fmla="*/ 2147483647 w 57"/>
                  <a:gd name="T37" fmla="*/ 2147483647 h 21"/>
                  <a:gd name="T38" fmla="*/ 2147483647 w 57"/>
                  <a:gd name="T39" fmla="*/ 2147483647 h 21"/>
                  <a:gd name="T40" fmla="*/ 2147483647 w 57"/>
                  <a:gd name="T41" fmla="*/ 2147483647 h 21"/>
                  <a:gd name="T42" fmla="*/ 2147483647 w 57"/>
                  <a:gd name="T43" fmla="*/ 2147483647 h 21"/>
                  <a:gd name="T44" fmla="*/ 2147483647 w 57"/>
                  <a:gd name="T45" fmla="*/ 2147483647 h 21"/>
                  <a:gd name="T46" fmla="*/ 2147483647 w 57"/>
                  <a:gd name="T47" fmla="*/ 2147483647 h 21"/>
                  <a:gd name="T48" fmla="*/ 2147483647 w 57"/>
                  <a:gd name="T49" fmla="*/ 2147483647 h 21"/>
                  <a:gd name="T50" fmla="*/ 2147483647 w 57"/>
                  <a:gd name="T51" fmla="*/ 2147483647 h 21"/>
                  <a:gd name="T52" fmla="*/ 2147483647 w 57"/>
                  <a:gd name="T53" fmla="*/ 0 h 21"/>
                  <a:gd name="T54" fmla="*/ 2147483647 w 57"/>
                  <a:gd name="T55" fmla="*/ 0 h 21"/>
                  <a:gd name="T56" fmla="*/ 2147483647 w 57"/>
                  <a:gd name="T57" fmla="*/ 0 h 21"/>
                  <a:gd name="T58" fmla="*/ 2147483647 w 5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7"/>
                  <a:gd name="T91" fmla="*/ 0 h 21"/>
                  <a:gd name="T92" fmla="*/ 57 w 5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7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43" y="21"/>
                    </a:lnTo>
                    <a:lnTo>
                      <a:pt x="48" y="21"/>
                    </a:lnTo>
                    <a:lnTo>
                      <a:pt x="51" y="21"/>
                    </a:lnTo>
                    <a:lnTo>
                      <a:pt x="54" y="18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7" y="9"/>
                    </a:lnTo>
                    <a:lnTo>
                      <a:pt x="57" y="6"/>
                    </a:lnTo>
                    <a:lnTo>
                      <a:pt x="54" y="4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2" name="Line 1345"/>
              <p:cNvSpPr>
                <a:spLocks noChangeShapeType="1"/>
              </p:cNvSpPr>
              <p:nvPr/>
            </p:nvSpPr>
            <p:spPr bwMode="auto">
              <a:xfrm>
                <a:off x="4967288" y="2093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3" name="Freeform 1346"/>
              <p:cNvSpPr>
                <a:spLocks/>
              </p:cNvSpPr>
              <p:nvPr/>
            </p:nvSpPr>
            <p:spPr bwMode="auto">
              <a:xfrm>
                <a:off x="4964113" y="2093913"/>
                <a:ext cx="6350" cy="6350"/>
              </a:xfrm>
              <a:custGeom>
                <a:avLst/>
                <a:gdLst>
                  <a:gd name="T0" fmla="*/ 2147483647 w 20"/>
                  <a:gd name="T1" fmla="*/ 0 h 21"/>
                  <a:gd name="T2" fmla="*/ 2147483647 w 20"/>
                  <a:gd name="T3" fmla="*/ 0 h 21"/>
                  <a:gd name="T4" fmla="*/ 2147483647 w 20"/>
                  <a:gd name="T5" fmla="*/ 0 h 21"/>
                  <a:gd name="T6" fmla="*/ 2147483647 w 20"/>
                  <a:gd name="T7" fmla="*/ 2147483647 h 21"/>
                  <a:gd name="T8" fmla="*/ 2147483647 w 20"/>
                  <a:gd name="T9" fmla="*/ 2147483647 h 21"/>
                  <a:gd name="T10" fmla="*/ 0 w 20"/>
                  <a:gd name="T11" fmla="*/ 2147483647 h 21"/>
                  <a:gd name="T12" fmla="*/ 0 w 20"/>
                  <a:gd name="T13" fmla="*/ 2147483647 h 21"/>
                  <a:gd name="T14" fmla="*/ 0 w 20"/>
                  <a:gd name="T15" fmla="*/ 2147483647 h 21"/>
                  <a:gd name="T16" fmla="*/ 0 w 20"/>
                  <a:gd name="T17" fmla="*/ 2147483647 h 21"/>
                  <a:gd name="T18" fmla="*/ 0 w 20"/>
                  <a:gd name="T19" fmla="*/ 2147483647 h 21"/>
                  <a:gd name="T20" fmla="*/ 2147483647 w 20"/>
                  <a:gd name="T21" fmla="*/ 2147483647 h 21"/>
                  <a:gd name="T22" fmla="*/ 2147483647 w 20"/>
                  <a:gd name="T23" fmla="*/ 2147483647 h 21"/>
                  <a:gd name="T24" fmla="*/ 2147483647 w 20"/>
                  <a:gd name="T25" fmla="*/ 2147483647 h 21"/>
                  <a:gd name="T26" fmla="*/ 2147483647 w 20"/>
                  <a:gd name="T27" fmla="*/ 2147483647 h 21"/>
                  <a:gd name="T28" fmla="*/ 2147483647 w 20"/>
                  <a:gd name="T29" fmla="*/ 2147483647 h 21"/>
                  <a:gd name="T30" fmla="*/ 2147483647 w 20"/>
                  <a:gd name="T31" fmla="*/ 2147483647 h 21"/>
                  <a:gd name="T32" fmla="*/ 2147483647 w 20"/>
                  <a:gd name="T33" fmla="*/ 2147483647 h 21"/>
                  <a:gd name="T34" fmla="*/ 2147483647 w 20"/>
                  <a:gd name="T35" fmla="*/ 2147483647 h 21"/>
                  <a:gd name="T36" fmla="*/ 2147483647 w 20"/>
                  <a:gd name="T37" fmla="*/ 2147483647 h 21"/>
                  <a:gd name="T38" fmla="*/ 2147483647 w 20"/>
                  <a:gd name="T39" fmla="*/ 2147483647 h 21"/>
                  <a:gd name="T40" fmla="*/ 2147483647 w 20"/>
                  <a:gd name="T41" fmla="*/ 2147483647 h 21"/>
                  <a:gd name="T42" fmla="*/ 2147483647 w 20"/>
                  <a:gd name="T43" fmla="*/ 2147483647 h 21"/>
                  <a:gd name="T44" fmla="*/ 2147483647 w 20"/>
                  <a:gd name="T45" fmla="*/ 2147483647 h 21"/>
                  <a:gd name="T46" fmla="*/ 2147483647 w 20"/>
                  <a:gd name="T47" fmla="*/ 2147483647 h 21"/>
                  <a:gd name="T48" fmla="*/ 2147483647 w 20"/>
                  <a:gd name="T49" fmla="*/ 2147483647 h 21"/>
                  <a:gd name="T50" fmla="*/ 2147483647 w 20"/>
                  <a:gd name="T51" fmla="*/ 2147483647 h 21"/>
                  <a:gd name="T52" fmla="*/ 2147483647 w 20"/>
                  <a:gd name="T53" fmla="*/ 0 h 21"/>
                  <a:gd name="T54" fmla="*/ 2147483647 w 20"/>
                  <a:gd name="T55" fmla="*/ 0 h 21"/>
                  <a:gd name="T56" fmla="*/ 2147483647 w 20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1"/>
                  <a:gd name="T89" fmla="*/ 20 w 20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4" y="21"/>
                    </a:lnTo>
                    <a:lnTo>
                      <a:pt x="17" y="18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4" name="Line 1347"/>
              <p:cNvSpPr>
                <a:spLocks noChangeShapeType="1"/>
              </p:cNvSpPr>
              <p:nvPr/>
            </p:nvSpPr>
            <p:spPr bwMode="auto">
              <a:xfrm>
                <a:off x="4970463" y="20970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5" name="Freeform 1348"/>
              <p:cNvSpPr>
                <a:spLocks/>
              </p:cNvSpPr>
              <p:nvPr/>
            </p:nvSpPr>
            <p:spPr bwMode="auto">
              <a:xfrm>
                <a:off x="4964113" y="2093913"/>
                <a:ext cx="6350" cy="15875"/>
              </a:xfrm>
              <a:custGeom>
                <a:avLst/>
                <a:gdLst>
                  <a:gd name="T0" fmla="*/ 2147483647 w 20"/>
                  <a:gd name="T1" fmla="*/ 2147483647 h 50"/>
                  <a:gd name="T2" fmla="*/ 2147483647 w 20"/>
                  <a:gd name="T3" fmla="*/ 2147483647 h 50"/>
                  <a:gd name="T4" fmla="*/ 2147483647 w 20"/>
                  <a:gd name="T5" fmla="*/ 2147483647 h 50"/>
                  <a:gd name="T6" fmla="*/ 2147483647 w 20"/>
                  <a:gd name="T7" fmla="*/ 2147483647 h 50"/>
                  <a:gd name="T8" fmla="*/ 2147483647 w 20"/>
                  <a:gd name="T9" fmla="*/ 2147483647 h 50"/>
                  <a:gd name="T10" fmla="*/ 2147483647 w 20"/>
                  <a:gd name="T11" fmla="*/ 0 h 50"/>
                  <a:gd name="T12" fmla="*/ 2147483647 w 20"/>
                  <a:gd name="T13" fmla="*/ 0 h 50"/>
                  <a:gd name="T14" fmla="*/ 2147483647 w 20"/>
                  <a:gd name="T15" fmla="*/ 0 h 50"/>
                  <a:gd name="T16" fmla="*/ 2147483647 w 20"/>
                  <a:gd name="T17" fmla="*/ 0 h 50"/>
                  <a:gd name="T18" fmla="*/ 2147483647 w 20"/>
                  <a:gd name="T19" fmla="*/ 0 h 50"/>
                  <a:gd name="T20" fmla="*/ 2147483647 w 20"/>
                  <a:gd name="T21" fmla="*/ 2147483647 h 50"/>
                  <a:gd name="T22" fmla="*/ 2147483647 w 20"/>
                  <a:gd name="T23" fmla="*/ 2147483647 h 50"/>
                  <a:gd name="T24" fmla="*/ 2147483647 w 20"/>
                  <a:gd name="T25" fmla="*/ 2147483647 h 50"/>
                  <a:gd name="T26" fmla="*/ 0 w 20"/>
                  <a:gd name="T27" fmla="*/ 2147483647 h 50"/>
                  <a:gd name="T28" fmla="*/ 0 w 20"/>
                  <a:gd name="T29" fmla="*/ 2147483647 h 50"/>
                  <a:gd name="T30" fmla="*/ 0 w 20"/>
                  <a:gd name="T31" fmla="*/ 2147483647 h 50"/>
                  <a:gd name="T32" fmla="*/ 2147483647 w 20"/>
                  <a:gd name="T33" fmla="*/ 2147483647 h 50"/>
                  <a:gd name="T34" fmla="*/ 2147483647 w 20"/>
                  <a:gd name="T35" fmla="*/ 2147483647 h 50"/>
                  <a:gd name="T36" fmla="*/ 2147483647 w 20"/>
                  <a:gd name="T37" fmla="*/ 2147483647 h 50"/>
                  <a:gd name="T38" fmla="*/ 2147483647 w 20"/>
                  <a:gd name="T39" fmla="*/ 2147483647 h 50"/>
                  <a:gd name="T40" fmla="*/ 2147483647 w 20"/>
                  <a:gd name="T41" fmla="*/ 2147483647 h 50"/>
                  <a:gd name="T42" fmla="*/ 2147483647 w 20"/>
                  <a:gd name="T43" fmla="*/ 2147483647 h 50"/>
                  <a:gd name="T44" fmla="*/ 2147483647 w 20"/>
                  <a:gd name="T45" fmla="*/ 2147483647 h 50"/>
                  <a:gd name="T46" fmla="*/ 2147483647 w 20"/>
                  <a:gd name="T47" fmla="*/ 2147483647 h 50"/>
                  <a:gd name="T48" fmla="*/ 2147483647 w 20"/>
                  <a:gd name="T49" fmla="*/ 2147483647 h 50"/>
                  <a:gd name="T50" fmla="*/ 2147483647 w 20"/>
                  <a:gd name="T51" fmla="*/ 2147483647 h 50"/>
                  <a:gd name="T52" fmla="*/ 2147483647 w 20"/>
                  <a:gd name="T53" fmla="*/ 2147483647 h 50"/>
                  <a:gd name="T54" fmla="*/ 2147483647 w 20"/>
                  <a:gd name="T55" fmla="*/ 2147483647 h 50"/>
                  <a:gd name="T56" fmla="*/ 2147483647 w 20"/>
                  <a:gd name="T57" fmla="*/ 2147483647 h 50"/>
                  <a:gd name="T58" fmla="*/ 2147483647 w 20"/>
                  <a:gd name="T59" fmla="*/ 2147483647 h 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0"/>
                  <a:gd name="T92" fmla="*/ 20 w 20"/>
                  <a:gd name="T93" fmla="*/ 50 h 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0">
                    <a:moveTo>
                      <a:pt x="20" y="9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2" y="44"/>
                    </a:lnTo>
                    <a:lnTo>
                      <a:pt x="2" y="47"/>
                    </a:lnTo>
                    <a:lnTo>
                      <a:pt x="6" y="47"/>
                    </a:lnTo>
                    <a:lnTo>
                      <a:pt x="8" y="50"/>
                    </a:lnTo>
                    <a:lnTo>
                      <a:pt x="11" y="50"/>
                    </a:lnTo>
                    <a:lnTo>
                      <a:pt x="14" y="47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0" y="41"/>
                    </a:lnTo>
                    <a:lnTo>
                      <a:pt x="20" y="38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6" name="Line 1349"/>
              <p:cNvSpPr>
                <a:spLocks noChangeShapeType="1"/>
              </p:cNvSpPr>
              <p:nvPr/>
            </p:nvSpPr>
            <p:spPr bwMode="auto">
              <a:xfrm>
                <a:off x="4968876" y="2103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7" name="Freeform 1350"/>
              <p:cNvSpPr>
                <a:spLocks/>
              </p:cNvSpPr>
              <p:nvPr/>
            </p:nvSpPr>
            <p:spPr bwMode="auto">
              <a:xfrm>
                <a:off x="4964113" y="2103438"/>
                <a:ext cx="11113" cy="6350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0 h 21"/>
                  <a:gd name="T6" fmla="*/ 2147483647 w 35"/>
                  <a:gd name="T7" fmla="*/ 0 h 21"/>
                  <a:gd name="T8" fmla="*/ 2147483647 w 35"/>
                  <a:gd name="T9" fmla="*/ 2147483647 h 21"/>
                  <a:gd name="T10" fmla="*/ 2147483647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2147483647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0 h 21"/>
                  <a:gd name="T52" fmla="*/ 2147483647 w 35"/>
                  <a:gd name="T53" fmla="*/ 0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25" y="21"/>
                    </a:lnTo>
                    <a:lnTo>
                      <a:pt x="29" y="18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5" y="9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8" name="Line 1351"/>
              <p:cNvSpPr>
                <a:spLocks noChangeShapeType="1"/>
              </p:cNvSpPr>
              <p:nvPr/>
            </p:nvSpPr>
            <p:spPr bwMode="auto">
              <a:xfrm>
                <a:off x="4972051" y="2103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9" name="Freeform 1352"/>
              <p:cNvSpPr>
                <a:spLocks/>
              </p:cNvSpPr>
              <p:nvPr/>
            </p:nvSpPr>
            <p:spPr bwMode="auto">
              <a:xfrm>
                <a:off x="4968876" y="2103438"/>
                <a:ext cx="23813" cy="6350"/>
              </a:xfrm>
              <a:custGeom>
                <a:avLst/>
                <a:gdLst>
                  <a:gd name="T0" fmla="*/ 2147483647 w 72"/>
                  <a:gd name="T1" fmla="*/ 0 h 21"/>
                  <a:gd name="T2" fmla="*/ 2147483647 w 72"/>
                  <a:gd name="T3" fmla="*/ 0 h 21"/>
                  <a:gd name="T4" fmla="*/ 2147483647 w 72"/>
                  <a:gd name="T5" fmla="*/ 0 h 21"/>
                  <a:gd name="T6" fmla="*/ 2147483647 w 72"/>
                  <a:gd name="T7" fmla="*/ 0 h 21"/>
                  <a:gd name="T8" fmla="*/ 0 w 72"/>
                  <a:gd name="T9" fmla="*/ 2147483647 h 21"/>
                  <a:gd name="T10" fmla="*/ 0 w 72"/>
                  <a:gd name="T11" fmla="*/ 2147483647 h 21"/>
                  <a:gd name="T12" fmla="*/ 0 w 72"/>
                  <a:gd name="T13" fmla="*/ 2147483647 h 21"/>
                  <a:gd name="T14" fmla="*/ 0 w 72"/>
                  <a:gd name="T15" fmla="*/ 2147483647 h 21"/>
                  <a:gd name="T16" fmla="*/ 0 w 72"/>
                  <a:gd name="T17" fmla="*/ 2147483647 h 21"/>
                  <a:gd name="T18" fmla="*/ 0 w 72"/>
                  <a:gd name="T19" fmla="*/ 2147483647 h 21"/>
                  <a:gd name="T20" fmla="*/ 0 w 72"/>
                  <a:gd name="T21" fmla="*/ 2147483647 h 21"/>
                  <a:gd name="T22" fmla="*/ 2147483647 w 72"/>
                  <a:gd name="T23" fmla="*/ 2147483647 h 21"/>
                  <a:gd name="T24" fmla="*/ 2147483647 w 72"/>
                  <a:gd name="T25" fmla="*/ 2147483647 h 21"/>
                  <a:gd name="T26" fmla="*/ 2147483647 w 72"/>
                  <a:gd name="T27" fmla="*/ 2147483647 h 21"/>
                  <a:gd name="T28" fmla="*/ 2147483647 w 72"/>
                  <a:gd name="T29" fmla="*/ 2147483647 h 21"/>
                  <a:gd name="T30" fmla="*/ 2147483647 w 72"/>
                  <a:gd name="T31" fmla="*/ 2147483647 h 21"/>
                  <a:gd name="T32" fmla="*/ 2147483647 w 72"/>
                  <a:gd name="T33" fmla="*/ 2147483647 h 21"/>
                  <a:gd name="T34" fmla="*/ 2147483647 w 72"/>
                  <a:gd name="T35" fmla="*/ 2147483647 h 21"/>
                  <a:gd name="T36" fmla="*/ 2147483647 w 72"/>
                  <a:gd name="T37" fmla="*/ 2147483647 h 21"/>
                  <a:gd name="T38" fmla="*/ 2147483647 w 72"/>
                  <a:gd name="T39" fmla="*/ 2147483647 h 21"/>
                  <a:gd name="T40" fmla="*/ 2147483647 w 72"/>
                  <a:gd name="T41" fmla="*/ 2147483647 h 21"/>
                  <a:gd name="T42" fmla="*/ 2147483647 w 72"/>
                  <a:gd name="T43" fmla="*/ 2147483647 h 21"/>
                  <a:gd name="T44" fmla="*/ 2147483647 w 72"/>
                  <a:gd name="T45" fmla="*/ 2147483647 h 21"/>
                  <a:gd name="T46" fmla="*/ 2147483647 w 72"/>
                  <a:gd name="T47" fmla="*/ 2147483647 h 21"/>
                  <a:gd name="T48" fmla="*/ 2147483647 w 72"/>
                  <a:gd name="T49" fmla="*/ 2147483647 h 21"/>
                  <a:gd name="T50" fmla="*/ 2147483647 w 72"/>
                  <a:gd name="T51" fmla="*/ 0 h 21"/>
                  <a:gd name="T52" fmla="*/ 2147483647 w 72"/>
                  <a:gd name="T53" fmla="*/ 0 h 21"/>
                  <a:gd name="T54" fmla="*/ 2147483647 w 72"/>
                  <a:gd name="T55" fmla="*/ 0 h 21"/>
                  <a:gd name="T56" fmla="*/ 2147483647 w 72"/>
                  <a:gd name="T57" fmla="*/ 0 h 21"/>
                  <a:gd name="T58" fmla="*/ 2147483647 w 7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1"/>
                  <a:gd name="T92" fmla="*/ 72 w 7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1">
                    <a:moveTo>
                      <a:pt x="9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58" y="21"/>
                    </a:lnTo>
                    <a:lnTo>
                      <a:pt x="64" y="21"/>
                    </a:lnTo>
                    <a:lnTo>
                      <a:pt x="66" y="18"/>
                    </a:lnTo>
                    <a:lnTo>
                      <a:pt x="69" y="18"/>
                    </a:lnTo>
                    <a:lnTo>
                      <a:pt x="69" y="15"/>
                    </a:lnTo>
                    <a:lnTo>
                      <a:pt x="72" y="15"/>
                    </a:lnTo>
                    <a:lnTo>
                      <a:pt x="72" y="12"/>
                    </a:lnTo>
                    <a:lnTo>
                      <a:pt x="72" y="9"/>
                    </a:lnTo>
                    <a:lnTo>
                      <a:pt x="72" y="6"/>
                    </a:lnTo>
                    <a:lnTo>
                      <a:pt x="69" y="4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0" name="Line 1353"/>
              <p:cNvSpPr>
                <a:spLocks noChangeShapeType="1"/>
              </p:cNvSpPr>
              <p:nvPr/>
            </p:nvSpPr>
            <p:spPr bwMode="auto">
              <a:xfrm>
                <a:off x="4989513" y="2103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1" name="Freeform 1354"/>
              <p:cNvSpPr>
                <a:spLocks/>
              </p:cNvSpPr>
              <p:nvPr/>
            </p:nvSpPr>
            <p:spPr bwMode="auto">
              <a:xfrm>
                <a:off x="4986338" y="2103438"/>
                <a:ext cx="7938" cy="6350"/>
              </a:xfrm>
              <a:custGeom>
                <a:avLst/>
                <a:gdLst>
                  <a:gd name="T0" fmla="*/ 2147483647 w 26"/>
                  <a:gd name="T1" fmla="*/ 0 h 21"/>
                  <a:gd name="T2" fmla="*/ 2147483647 w 26"/>
                  <a:gd name="T3" fmla="*/ 0 h 21"/>
                  <a:gd name="T4" fmla="*/ 2147483647 w 26"/>
                  <a:gd name="T5" fmla="*/ 0 h 21"/>
                  <a:gd name="T6" fmla="*/ 2147483647 w 26"/>
                  <a:gd name="T7" fmla="*/ 0 h 21"/>
                  <a:gd name="T8" fmla="*/ 2147483647 w 26"/>
                  <a:gd name="T9" fmla="*/ 2147483647 h 21"/>
                  <a:gd name="T10" fmla="*/ 2147483647 w 26"/>
                  <a:gd name="T11" fmla="*/ 2147483647 h 21"/>
                  <a:gd name="T12" fmla="*/ 0 w 26"/>
                  <a:gd name="T13" fmla="*/ 2147483647 h 21"/>
                  <a:gd name="T14" fmla="*/ 0 w 26"/>
                  <a:gd name="T15" fmla="*/ 2147483647 h 21"/>
                  <a:gd name="T16" fmla="*/ 0 w 26"/>
                  <a:gd name="T17" fmla="*/ 2147483647 h 21"/>
                  <a:gd name="T18" fmla="*/ 2147483647 w 26"/>
                  <a:gd name="T19" fmla="*/ 2147483647 h 21"/>
                  <a:gd name="T20" fmla="*/ 2147483647 w 26"/>
                  <a:gd name="T21" fmla="*/ 2147483647 h 21"/>
                  <a:gd name="T22" fmla="*/ 2147483647 w 26"/>
                  <a:gd name="T23" fmla="*/ 2147483647 h 21"/>
                  <a:gd name="T24" fmla="*/ 2147483647 w 26"/>
                  <a:gd name="T25" fmla="*/ 2147483647 h 21"/>
                  <a:gd name="T26" fmla="*/ 2147483647 w 26"/>
                  <a:gd name="T27" fmla="*/ 2147483647 h 21"/>
                  <a:gd name="T28" fmla="*/ 2147483647 w 26"/>
                  <a:gd name="T29" fmla="*/ 2147483647 h 21"/>
                  <a:gd name="T30" fmla="*/ 2147483647 w 26"/>
                  <a:gd name="T31" fmla="*/ 2147483647 h 21"/>
                  <a:gd name="T32" fmla="*/ 2147483647 w 26"/>
                  <a:gd name="T33" fmla="*/ 2147483647 h 21"/>
                  <a:gd name="T34" fmla="*/ 2147483647 w 26"/>
                  <a:gd name="T35" fmla="*/ 2147483647 h 21"/>
                  <a:gd name="T36" fmla="*/ 2147483647 w 26"/>
                  <a:gd name="T37" fmla="*/ 2147483647 h 21"/>
                  <a:gd name="T38" fmla="*/ 2147483647 w 26"/>
                  <a:gd name="T39" fmla="*/ 2147483647 h 21"/>
                  <a:gd name="T40" fmla="*/ 2147483647 w 26"/>
                  <a:gd name="T41" fmla="*/ 2147483647 h 21"/>
                  <a:gd name="T42" fmla="*/ 2147483647 w 26"/>
                  <a:gd name="T43" fmla="*/ 2147483647 h 21"/>
                  <a:gd name="T44" fmla="*/ 2147483647 w 26"/>
                  <a:gd name="T45" fmla="*/ 2147483647 h 21"/>
                  <a:gd name="T46" fmla="*/ 2147483647 w 26"/>
                  <a:gd name="T47" fmla="*/ 2147483647 h 21"/>
                  <a:gd name="T48" fmla="*/ 2147483647 w 26"/>
                  <a:gd name="T49" fmla="*/ 2147483647 h 21"/>
                  <a:gd name="T50" fmla="*/ 2147483647 w 26"/>
                  <a:gd name="T51" fmla="*/ 0 h 21"/>
                  <a:gd name="T52" fmla="*/ 2147483647 w 26"/>
                  <a:gd name="T53" fmla="*/ 0 h 21"/>
                  <a:gd name="T54" fmla="*/ 2147483647 w 26"/>
                  <a:gd name="T55" fmla="*/ 0 h 21"/>
                  <a:gd name="T56" fmla="*/ 2147483647 w 26"/>
                  <a:gd name="T57" fmla="*/ 0 h 21"/>
                  <a:gd name="T58" fmla="*/ 2147483647 w 2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1"/>
                  <a:gd name="T92" fmla="*/ 26 w 2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17" y="21"/>
                    </a:lnTo>
                    <a:lnTo>
                      <a:pt x="20" y="18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6" y="9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2" name="Line 1355"/>
              <p:cNvSpPr>
                <a:spLocks noChangeShapeType="1"/>
              </p:cNvSpPr>
              <p:nvPr/>
            </p:nvSpPr>
            <p:spPr bwMode="auto">
              <a:xfrm>
                <a:off x="4989513" y="2103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3" name="Freeform 1356"/>
              <p:cNvSpPr>
                <a:spLocks/>
              </p:cNvSpPr>
              <p:nvPr/>
            </p:nvSpPr>
            <p:spPr bwMode="auto">
              <a:xfrm>
                <a:off x="4987926" y="2103438"/>
                <a:ext cx="11113" cy="6350"/>
              </a:xfrm>
              <a:custGeom>
                <a:avLst/>
                <a:gdLst>
                  <a:gd name="T0" fmla="*/ 2147483647 w 37"/>
                  <a:gd name="T1" fmla="*/ 0 h 21"/>
                  <a:gd name="T2" fmla="*/ 2147483647 w 37"/>
                  <a:gd name="T3" fmla="*/ 0 h 21"/>
                  <a:gd name="T4" fmla="*/ 2147483647 w 37"/>
                  <a:gd name="T5" fmla="*/ 0 h 21"/>
                  <a:gd name="T6" fmla="*/ 2147483647 w 37"/>
                  <a:gd name="T7" fmla="*/ 0 h 21"/>
                  <a:gd name="T8" fmla="*/ 0 w 37"/>
                  <a:gd name="T9" fmla="*/ 2147483647 h 21"/>
                  <a:gd name="T10" fmla="*/ 0 w 37"/>
                  <a:gd name="T11" fmla="*/ 2147483647 h 21"/>
                  <a:gd name="T12" fmla="*/ 0 w 37"/>
                  <a:gd name="T13" fmla="*/ 2147483647 h 21"/>
                  <a:gd name="T14" fmla="*/ 0 w 37"/>
                  <a:gd name="T15" fmla="*/ 2147483647 h 21"/>
                  <a:gd name="T16" fmla="*/ 0 w 37"/>
                  <a:gd name="T17" fmla="*/ 2147483647 h 21"/>
                  <a:gd name="T18" fmla="*/ 0 w 37"/>
                  <a:gd name="T19" fmla="*/ 2147483647 h 21"/>
                  <a:gd name="T20" fmla="*/ 0 w 37"/>
                  <a:gd name="T21" fmla="*/ 2147483647 h 21"/>
                  <a:gd name="T22" fmla="*/ 2147483647 w 37"/>
                  <a:gd name="T23" fmla="*/ 2147483647 h 21"/>
                  <a:gd name="T24" fmla="*/ 2147483647 w 37"/>
                  <a:gd name="T25" fmla="*/ 2147483647 h 21"/>
                  <a:gd name="T26" fmla="*/ 2147483647 w 37"/>
                  <a:gd name="T27" fmla="*/ 2147483647 h 21"/>
                  <a:gd name="T28" fmla="*/ 2147483647 w 37"/>
                  <a:gd name="T29" fmla="*/ 2147483647 h 21"/>
                  <a:gd name="T30" fmla="*/ 2147483647 w 37"/>
                  <a:gd name="T31" fmla="*/ 2147483647 h 21"/>
                  <a:gd name="T32" fmla="*/ 2147483647 w 37"/>
                  <a:gd name="T33" fmla="*/ 2147483647 h 21"/>
                  <a:gd name="T34" fmla="*/ 2147483647 w 37"/>
                  <a:gd name="T35" fmla="*/ 2147483647 h 21"/>
                  <a:gd name="T36" fmla="*/ 2147483647 w 37"/>
                  <a:gd name="T37" fmla="*/ 2147483647 h 21"/>
                  <a:gd name="T38" fmla="*/ 2147483647 w 37"/>
                  <a:gd name="T39" fmla="*/ 2147483647 h 21"/>
                  <a:gd name="T40" fmla="*/ 2147483647 w 37"/>
                  <a:gd name="T41" fmla="*/ 2147483647 h 21"/>
                  <a:gd name="T42" fmla="*/ 2147483647 w 37"/>
                  <a:gd name="T43" fmla="*/ 2147483647 h 21"/>
                  <a:gd name="T44" fmla="*/ 2147483647 w 37"/>
                  <a:gd name="T45" fmla="*/ 2147483647 h 21"/>
                  <a:gd name="T46" fmla="*/ 2147483647 w 37"/>
                  <a:gd name="T47" fmla="*/ 2147483647 h 21"/>
                  <a:gd name="T48" fmla="*/ 2147483647 w 37"/>
                  <a:gd name="T49" fmla="*/ 2147483647 h 21"/>
                  <a:gd name="T50" fmla="*/ 2147483647 w 37"/>
                  <a:gd name="T51" fmla="*/ 0 h 21"/>
                  <a:gd name="T52" fmla="*/ 2147483647 w 37"/>
                  <a:gd name="T53" fmla="*/ 0 h 21"/>
                  <a:gd name="T54" fmla="*/ 2147483647 w 37"/>
                  <a:gd name="T55" fmla="*/ 0 h 21"/>
                  <a:gd name="T56" fmla="*/ 2147483647 w 37"/>
                  <a:gd name="T57" fmla="*/ 0 h 21"/>
                  <a:gd name="T58" fmla="*/ 2147483647 w 3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1"/>
                  <a:gd name="T92" fmla="*/ 37 w 3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1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23" y="21"/>
                    </a:lnTo>
                    <a:lnTo>
                      <a:pt x="29" y="21"/>
                    </a:lnTo>
                    <a:lnTo>
                      <a:pt x="31" y="18"/>
                    </a:lnTo>
                    <a:lnTo>
                      <a:pt x="35" y="18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2"/>
                    </a:lnTo>
                    <a:lnTo>
                      <a:pt x="37" y="9"/>
                    </a:lnTo>
                    <a:lnTo>
                      <a:pt x="37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4" name="Line 1357"/>
              <p:cNvSpPr>
                <a:spLocks noChangeShapeType="1"/>
              </p:cNvSpPr>
              <p:nvPr/>
            </p:nvSpPr>
            <p:spPr bwMode="auto">
              <a:xfrm>
                <a:off x="4995863" y="2103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5" name="Freeform 1358"/>
              <p:cNvSpPr>
                <a:spLocks/>
              </p:cNvSpPr>
              <p:nvPr/>
            </p:nvSpPr>
            <p:spPr bwMode="auto">
              <a:xfrm>
                <a:off x="4992688" y="2103438"/>
                <a:ext cx="7938" cy="6350"/>
              </a:xfrm>
              <a:custGeom>
                <a:avLst/>
                <a:gdLst>
                  <a:gd name="T0" fmla="*/ 2147483647 w 26"/>
                  <a:gd name="T1" fmla="*/ 0 h 21"/>
                  <a:gd name="T2" fmla="*/ 2147483647 w 26"/>
                  <a:gd name="T3" fmla="*/ 0 h 21"/>
                  <a:gd name="T4" fmla="*/ 2147483647 w 26"/>
                  <a:gd name="T5" fmla="*/ 0 h 21"/>
                  <a:gd name="T6" fmla="*/ 2147483647 w 26"/>
                  <a:gd name="T7" fmla="*/ 0 h 21"/>
                  <a:gd name="T8" fmla="*/ 2147483647 w 26"/>
                  <a:gd name="T9" fmla="*/ 2147483647 h 21"/>
                  <a:gd name="T10" fmla="*/ 0 w 26"/>
                  <a:gd name="T11" fmla="*/ 2147483647 h 21"/>
                  <a:gd name="T12" fmla="*/ 0 w 26"/>
                  <a:gd name="T13" fmla="*/ 2147483647 h 21"/>
                  <a:gd name="T14" fmla="*/ 0 w 26"/>
                  <a:gd name="T15" fmla="*/ 2147483647 h 21"/>
                  <a:gd name="T16" fmla="*/ 0 w 26"/>
                  <a:gd name="T17" fmla="*/ 2147483647 h 21"/>
                  <a:gd name="T18" fmla="*/ 0 w 26"/>
                  <a:gd name="T19" fmla="*/ 2147483647 h 21"/>
                  <a:gd name="T20" fmla="*/ 2147483647 w 26"/>
                  <a:gd name="T21" fmla="*/ 2147483647 h 21"/>
                  <a:gd name="T22" fmla="*/ 2147483647 w 26"/>
                  <a:gd name="T23" fmla="*/ 2147483647 h 21"/>
                  <a:gd name="T24" fmla="*/ 2147483647 w 26"/>
                  <a:gd name="T25" fmla="*/ 2147483647 h 21"/>
                  <a:gd name="T26" fmla="*/ 2147483647 w 26"/>
                  <a:gd name="T27" fmla="*/ 2147483647 h 21"/>
                  <a:gd name="T28" fmla="*/ 2147483647 w 26"/>
                  <a:gd name="T29" fmla="*/ 2147483647 h 21"/>
                  <a:gd name="T30" fmla="*/ 2147483647 w 26"/>
                  <a:gd name="T31" fmla="*/ 2147483647 h 21"/>
                  <a:gd name="T32" fmla="*/ 2147483647 w 26"/>
                  <a:gd name="T33" fmla="*/ 2147483647 h 21"/>
                  <a:gd name="T34" fmla="*/ 2147483647 w 26"/>
                  <a:gd name="T35" fmla="*/ 2147483647 h 21"/>
                  <a:gd name="T36" fmla="*/ 2147483647 w 26"/>
                  <a:gd name="T37" fmla="*/ 2147483647 h 21"/>
                  <a:gd name="T38" fmla="*/ 2147483647 w 26"/>
                  <a:gd name="T39" fmla="*/ 2147483647 h 21"/>
                  <a:gd name="T40" fmla="*/ 2147483647 w 26"/>
                  <a:gd name="T41" fmla="*/ 2147483647 h 21"/>
                  <a:gd name="T42" fmla="*/ 2147483647 w 26"/>
                  <a:gd name="T43" fmla="*/ 2147483647 h 21"/>
                  <a:gd name="T44" fmla="*/ 2147483647 w 26"/>
                  <a:gd name="T45" fmla="*/ 2147483647 h 21"/>
                  <a:gd name="T46" fmla="*/ 2147483647 w 26"/>
                  <a:gd name="T47" fmla="*/ 2147483647 h 21"/>
                  <a:gd name="T48" fmla="*/ 2147483647 w 26"/>
                  <a:gd name="T49" fmla="*/ 2147483647 h 21"/>
                  <a:gd name="T50" fmla="*/ 2147483647 w 26"/>
                  <a:gd name="T51" fmla="*/ 0 h 21"/>
                  <a:gd name="T52" fmla="*/ 2147483647 w 26"/>
                  <a:gd name="T53" fmla="*/ 0 h 21"/>
                  <a:gd name="T54" fmla="*/ 2147483647 w 26"/>
                  <a:gd name="T55" fmla="*/ 0 h 21"/>
                  <a:gd name="T56" fmla="*/ 2147483647 w 26"/>
                  <a:gd name="T57" fmla="*/ 0 h 21"/>
                  <a:gd name="T58" fmla="*/ 2147483647 w 2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1"/>
                  <a:gd name="T92" fmla="*/ 26 w 2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12" y="21"/>
                    </a:lnTo>
                    <a:lnTo>
                      <a:pt x="18" y="21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3" y="15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6" name="Line 1359"/>
              <p:cNvSpPr>
                <a:spLocks noChangeShapeType="1"/>
              </p:cNvSpPr>
              <p:nvPr/>
            </p:nvSpPr>
            <p:spPr bwMode="auto">
              <a:xfrm>
                <a:off x="4997451" y="2103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7" name="Freeform 1360"/>
              <p:cNvSpPr>
                <a:spLocks/>
              </p:cNvSpPr>
              <p:nvPr/>
            </p:nvSpPr>
            <p:spPr bwMode="auto">
              <a:xfrm>
                <a:off x="4994276" y="2103438"/>
                <a:ext cx="9525" cy="6350"/>
              </a:xfrm>
              <a:custGeom>
                <a:avLst/>
                <a:gdLst>
                  <a:gd name="T0" fmla="*/ 2147483647 w 26"/>
                  <a:gd name="T1" fmla="*/ 0 h 21"/>
                  <a:gd name="T2" fmla="*/ 2147483647 w 26"/>
                  <a:gd name="T3" fmla="*/ 0 h 21"/>
                  <a:gd name="T4" fmla="*/ 2147483647 w 26"/>
                  <a:gd name="T5" fmla="*/ 0 h 21"/>
                  <a:gd name="T6" fmla="*/ 2147483647 w 26"/>
                  <a:gd name="T7" fmla="*/ 0 h 21"/>
                  <a:gd name="T8" fmla="*/ 2147483647 w 26"/>
                  <a:gd name="T9" fmla="*/ 2147483647 h 21"/>
                  <a:gd name="T10" fmla="*/ 0 w 26"/>
                  <a:gd name="T11" fmla="*/ 2147483647 h 21"/>
                  <a:gd name="T12" fmla="*/ 0 w 26"/>
                  <a:gd name="T13" fmla="*/ 2147483647 h 21"/>
                  <a:gd name="T14" fmla="*/ 0 w 26"/>
                  <a:gd name="T15" fmla="*/ 2147483647 h 21"/>
                  <a:gd name="T16" fmla="*/ 0 w 26"/>
                  <a:gd name="T17" fmla="*/ 2147483647 h 21"/>
                  <a:gd name="T18" fmla="*/ 0 w 26"/>
                  <a:gd name="T19" fmla="*/ 2147483647 h 21"/>
                  <a:gd name="T20" fmla="*/ 2147483647 w 26"/>
                  <a:gd name="T21" fmla="*/ 2147483647 h 21"/>
                  <a:gd name="T22" fmla="*/ 2147483647 w 26"/>
                  <a:gd name="T23" fmla="*/ 2147483647 h 21"/>
                  <a:gd name="T24" fmla="*/ 2147483647 w 26"/>
                  <a:gd name="T25" fmla="*/ 2147483647 h 21"/>
                  <a:gd name="T26" fmla="*/ 2147483647 w 26"/>
                  <a:gd name="T27" fmla="*/ 2147483647 h 21"/>
                  <a:gd name="T28" fmla="*/ 2147483647 w 26"/>
                  <a:gd name="T29" fmla="*/ 2147483647 h 21"/>
                  <a:gd name="T30" fmla="*/ 2147483647 w 26"/>
                  <a:gd name="T31" fmla="*/ 2147483647 h 21"/>
                  <a:gd name="T32" fmla="*/ 2147483647 w 26"/>
                  <a:gd name="T33" fmla="*/ 2147483647 h 21"/>
                  <a:gd name="T34" fmla="*/ 2147483647 w 26"/>
                  <a:gd name="T35" fmla="*/ 2147483647 h 21"/>
                  <a:gd name="T36" fmla="*/ 2147483647 w 26"/>
                  <a:gd name="T37" fmla="*/ 2147483647 h 21"/>
                  <a:gd name="T38" fmla="*/ 2147483647 w 26"/>
                  <a:gd name="T39" fmla="*/ 2147483647 h 21"/>
                  <a:gd name="T40" fmla="*/ 2147483647 w 26"/>
                  <a:gd name="T41" fmla="*/ 2147483647 h 21"/>
                  <a:gd name="T42" fmla="*/ 2147483647 w 26"/>
                  <a:gd name="T43" fmla="*/ 2147483647 h 21"/>
                  <a:gd name="T44" fmla="*/ 2147483647 w 26"/>
                  <a:gd name="T45" fmla="*/ 2147483647 h 21"/>
                  <a:gd name="T46" fmla="*/ 2147483647 w 26"/>
                  <a:gd name="T47" fmla="*/ 2147483647 h 21"/>
                  <a:gd name="T48" fmla="*/ 2147483647 w 26"/>
                  <a:gd name="T49" fmla="*/ 2147483647 h 21"/>
                  <a:gd name="T50" fmla="*/ 2147483647 w 26"/>
                  <a:gd name="T51" fmla="*/ 0 h 21"/>
                  <a:gd name="T52" fmla="*/ 2147483647 w 26"/>
                  <a:gd name="T53" fmla="*/ 0 h 21"/>
                  <a:gd name="T54" fmla="*/ 2147483647 w 26"/>
                  <a:gd name="T55" fmla="*/ 0 h 21"/>
                  <a:gd name="T56" fmla="*/ 2147483647 w 26"/>
                  <a:gd name="T57" fmla="*/ 0 h 21"/>
                  <a:gd name="T58" fmla="*/ 2147483647 w 2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1"/>
                  <a:gd name="T92" fmla="*/ 26 w 2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14" y="21"/>
                    </a:lnTo>
                    <a:lnTo>
                      <a:pt x="20" y="21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8" name="Line 1361"/>
              <p:cNvSpPr>
                <a:spLocks noChangeShapeType="1"/>
              </p:cNvSpPr>
              <p:nvPr/>
            </p:nvSpPr>
            <p:spPr bwMode="auto">
              <a:xfrm>
                <a:off x="5000626" y="2103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9" name="Freeform 1362"/>
              <p:cNvSpPr>
                <a:spLocks/>
              </p:cNvSpPr>
              <p:nvPr/>
            </p:nvSpPr>
            <p:spPr bwMode="auto">
              <a:xfrm>
                <a:off x="4997451" y="2103438"/>
                <a:ext cx="30163" cy="6350"/>
              </a:xfrm>
              <a:custGeom>
                <a:avLst/>
                <a:gdLst>
                  <a:gd name="T0" fmla="*/ 2147483647 w 97"/>
                  <a:gd name="T1" fmla="*/ 0 h 21"/>
                  <a:gd name="T2" fmla="*/ 2147483647 w 97"/>
                  <a:gd name="T3" fmla="*/ 0 h 21"/>
                  <a:gd name="T4" fmla="*/ 2147483647 w 97"/>
                  <a:gd name="T5" fmla="*/ 0 h 21"/>
                  <a:gd name="T6" fmla="*/ 2147483647 w 97"/>
                  <a:gd name="T7" fmla="*/ 0 h 21"/>
                  <a:gd name="T8" fmla="*/ 2147483647 w 97"/>
                  <a:gd name="T9" fmla="*/ 2147483647 h 21"/>
                  <a:gd name="T10" fmla="*/ 2147483647 w 97"/>
                  <a:gd name="T11" fmla="*/ 2147483647 h 21"/>
                  <a:gd name="T12" fmla="*/ 0 w 97"/>
                  <a:gd name="T13" fmla="*/ 2147483647 h 21"/>
                  <a:gd name="T14" fmla="*/ 0 w 97"/>
                  <a:gd name="T15" fmla="*/ 2147483647 h 21"/>
                  <a:gd name="T16" fmla="*/ 0 w 97"/>
                  <a:gd name="T17" fmla="*/ 2147483647 h 21"/>
                  <a:gd name="T18" fmla="*/ 2147483647 w 97"/>
                  <a:gd name="T19" fmla="*/ 2147483647 h 21"/>
                  <a:gd name="T20" fmla="*/ 2147483647 w 97"/>
                  <a:gd name="T21" fmla="*/ 2147483647 h 21"/>
                  <a:gd name="T22" fmla="*/ 2147483647 w 97"/>
                  <a:gd name="T23" fmla="*/ 2147483647 h 21"/>
                  <a:gd name="T24" fmla="*/ 2147483647 w 97"/>
                  <a:gd name="T25" fmla="*/ 2147483647 h 21"/>
                  <a:gd name="T26" fmla="*/ 2147483647 w 97"/>
                  <a:gd name="T27" fmla="*/ 2147483647 h 21"/>
                  <a:gd name="T28" fmla="*/ 2147483647 w 97"/>
                  <a:gd name="T29" fmla="*/ 2147483647 h 21"/>
                  <a:gd name="T30" fmla="*/ 2147483647 w 97"/>
                  <a:gd name="T31" fmla="*/ 2147483647 h 21"/>
                  <a:gd name="T32" fmla="*/ 2147483647 w 97"/>
                  <a:gd name="T33" fmla="*/ 2147483647 h 21"/>
                  <a:gd name="T34" fmla="*/ 2147483647 w 97"/>
                  <a:gd name="T35" fmla="*/ 2147483647 h 21"/>
                  <a:gd name="T36" fmla="*/ 2147483647 w 97"/>
                  <a:gd name="T37" fmla="*/ 2147483647 h 21"/>
                  <a:gd name="T38" fmla="*/ 2147483647 w 97"/>
                  <a:gd name="T39" fmla="*/ 2147483647 h 21"/>
                  <a:gd name="T40" fmla="*/ 2147483647 w 97"/>
                  <a:gd name="T41" fmla="*/ 2147483647 h 21"/>
                  <a:gd name="T42" fmla="*/ 2147483647 w 97"/>
                  <a:gd name="T43" fmla="*/ 2147483647 h 21"/>
                  <a:gd name="T44" fmla="*/ 2147483647 w 97"/>
                  <a:gd name="T45" fmla="*/ 2147483647 h 21"/>
                  <a:gd name="T46" fmla="*/ 2147483647 w 97"/>
                  <a:gd name="T47" fmla="*/ 2147483647 h 21"/>
                  <a:gd name="T48" fmla="*/ 2147483647 w 97"/>
                  <a:gd name="T49" fmla="*/ 2147483647 h 21"/>
                  <a:gd name="T50" fmla="*/ 2147483647 w 97"/>
                  <a:gd name="T51" fmla="*/ 0 h 21"/>
                  <a:gd name="T52" fmla="*/ 2147483647 w 97"/>
                  <a:gd name="T53" fmla="*/ 0 h 21"/>
                  <a:gd name="T54" fmla="*/ 2147483647 w 97"/>
                  <a:gd name="T55" fmla="*/ 0 h 21"/>
                  <a:gd name="T56" fmla="*/ 2147483647 w 97"/>
                  <a:gd name="T57" fmla="*/ 0 h 21"/>
                  <a:gd name="T58" fmla="*/ 2147483647 w 97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21"/>
                  <a:gd name="T92" fmla="*/ 97 w 97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21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83" y="21"/>
                    </a:lnTo>
                    <a:lnTo>
                      <a:pt x="89" y="21"/>
                    </a:lnTo>
                    <a:lnTo>
                      <a:pt x="91" y="18"/>
                    </a:lnTo>
                    <a:lnTo>
                      <a:pt x="95" y="15"/>
                    </a:lnTo>
                    <a:lnTo>
                      <a:pt x="97" y="12"/>
                    </a:lnTo>
                    <a:lnTo>
                      <a:pt x="97" y="9"/>
                    </a:lnTo>
                    <a:lnTo>
                      <a:pt x="97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0" name="Line 1363"/>
              <p:cNvSpPr>
                <a:spLocks noChangeShapeType="1"/>
              </p:cNvSpPr>
              <p:nvPr/>
            </p:nvSpPr>
            <p:spPr bwMode="auto">
              <a:xfrm>
                <a:off x="5027613" y="21066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1" name="Freeform 1364"/>
              <p:cNvSpPr>
                <a:spLocks/>
              </p:cNvSpPr>
              <p:nvPr/>
            </p:nvSpPr>
            <p:spPr bwMode="auto">
              <a:xfrm>
                <a:off x="5021263" y="2103438"/>
                <a:ext cx="6350" cy="15875"/>
              </a:xfrm>
              <a:custGeom>
                <a:avLst/>
                <a:gdLst>
                  <a:gd name="T0" fmla="*/ 2147483647 w 19"/>
                  <a:gd name="T1" fmla="*/ 2147483647 h 49"/>
                  <a:gd name="T2" fmla="*/ 2147483647 w 19"/>
                  <a:gd name="T3" fmla="*/ 2147483647 h 49"/>
                  <a:gd name="T4" fmla="*/ 2147483647 w 19"/>
                  <a:gd name="T5" fmla="*/ 2147483647 h 49"/>
                  <a:gd name="T6" fmla="*/ 2147483647 w 19"/>
                  <a:gd name="T7" fmla="*/ 2147483647 h 49"/>
                  <a:gd name="T8" fmla="*/ 2147483647 w 19"/>
                  <a:gd name="T9" fmla="*/ 0 h 49"/>
                  <a:gd name="T10" fmla="*/ 2147483647 w 19"/>
                  <a:gd name="T11" fmla="*/ 0 h 49"/>
                  <a:gd name="T12" fmla="*/ 2147483647 w 19"/>
                  <a:gd name="T13" fmla="*/ 0 h 49"/>
                  <a:gd name="T14" fmla="*/ 2147483647 w 19"/>
                  <a:gd name="T15" fmla="*/ 0 h 49"/>
                  <a:gd name="T16" fmla="*/ 2147483647 w 19"/>
                  <a:gd name="T17" fmla="*/ 0 h 49"/>
                  <a:gd name="T18" fmla="*/ 2147483647 w 19"/>
                  <a:gd name="T19" fmla="*/ 0 h 49"/>
                  <a:gd name="T20" fmla="*/ 2147483647 w 19"/>
                  <a:gd name="T21" fmla="*/ 0 h 49"/>
                  <a:gd name="T22" fmla="*/ 0 w 19"/>
                  <a:gd name="T23" fmla="*/ 2147483647 h 49"/>
                  <a:gd name="T24" fmla="*/ 0 w 19"/>
                  <a:gd name="T25" fmla="*/ 2147483647 h 49"/>
                  <a:gd name="T26" fmla="*/ 0 w 19"/>
                  <a:gd name="T27" fmla="*/ 2147483647 h 49"/>
                  <a:gd name="T28" fmla="*/ 0 w 19"/>
                  <a:gd name="T29" fmla="*/ 2147483647 h 49"/>
                  <a:gd name="T30" fmla="*/ 0 w 19"/>
                  <a:gd name="T31" fmla="*/ 2147483647 h 49"/>
                  <a:gd name="T32" fmla="*/ 0 w 19"/>
                  <a:gd name="T33" fmla="*/ 2147483647 h 49"/>
                  <a:gd name="T34" fmla="*/ 0 w 19"/>
                  <a:gd name="T35" fmla="*/ 2147483647 h 49"/>
                  <a:gd name="T36" fmla="*/ 2147483647 w 19"/>
                  <a:gd name="T37" fmla="*/ 2147483647 h 49"/>
                  <a:gd name="T38" fmla="*/ 2147483647 w 19"/>
                  <a:gd name="T39" fmla="*/ 2147483647 h 49"/>
                  <a:gd name="T40" fmla="*/ 2147483647 w 19"/>
                  <a:gd name="T41" fmla="*/ 2147483647 h 49"/>
                  <a:gd name="T42" fmla="*/ 2147483647 w 19"/>
                  <a:gd name="T43" fmla="*/ 2147483647 h 49"/>
                  <a:gd name="T44" fmla="*/ 2147483647 w 19"/>
                  <a:gd name="T45" fmla="*/ 2147483647 h 49"/>
                  <a:gd name="T46" fmla="*/ 2147483647 w 19"/>
                  <a:gd name="T47" fmla="*/ 2147483647 h 49"/>
                  <a:gd name="T48" fmla="*/ 2147483647 w 19"/>
                  <a:gd name="T49" fmla="*/ 2147483647 h 49"/>
                  <a:gd name="T50" fmla="*/ 2147483647 w 19"/>
                  <a:gd name="T51" fmla="*/ 2147483647 h 49"/>
                  <a:gd name="T52" fmla="*/ 2147483647 w 19"/>
                  <a:gd name="T53" fmla="*/ 2147483647 h 49"/>
                  <a:gd name="T54" fmla="*/ 2147483647 w 19"/>
                  <a:gd name="T55" fmla="*/ 2147483647 h 49"/>
                  <a:gd name="T56" fmla="*/ 2147483647 w 19"/>
                  <a:gd name="T57" fmla="*/ 2147483647 h 49"/>
                  <a:gd name="T58" fmla="*/ 2147483647 w 19"/>
                  <a:gd name="T59" fmla="*/ 2147483647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9"/>
                  <a:gd name="T92" fmla="*/ 19 w 19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9">
                    <a:moveTo>
                      <a:pt x="19" y="9"/>
                    </a:moveTo>
                    <a:lnTo>
                      <a:pt x="19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2" y="47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11" y="49"/>
                    </a:lnTo>
                    <a:lnTo>
                      <a:pt x="13" y="47"/>
                    </a:lnTo>
                    <a:lnTo>
                      <a:pt x="17" y="43"/>
                    </a:lnTo>
                    <a:lnTo>
                      <a:pt x="19" y="41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2" name="Line 1365"/>
              <p:cNvSpPr>
                <a:spLocks noChangeShapeType="1"/>
              </p:cNvSpPr>
              <p:nvPr/>
            </p:nvSpPr>
            <p:spPr bwMode="auto">
              <a:xfrm>
                <a:off x="5024438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3" name="Freeform 1366"/>
              <p:cNvSpPr>
                <a:spLocks/>
              </p:cNvSpPr>
              <p:nvPr/>
            </p:nvSpPr>
            <p:spPr bwMode="auto">
              <a:xfrm>
                <a:off x="5021263" y="2112963"/>
                <a:ext cx="14288" cy="6350"/>
              </a:xfrm>
              <a:custGeom>
                <a:avLst/>
                <a:gdLst>
                  <a:gd name="T0" fmla="*/ 2147483647 w 43"/>
                  <a:gd name="T1" fmla="*/ 0 h 20"/>
                  <a:gd name="T2" fmla="*/ 2147483647 w 43"/>
                  <a:gd name="T3" fmla="*/ 0 h 20"/>
                  <a:gd name="T4" fmla="*/ 2147483647 w 43"/>
                  <a:gd name="T5" fmla="*/ 0 h 20"/>
                  <a:gd name="T6" fmla="*/ 2147483647 w 43"/>
                  <a:gd name="T7" fmla="*/ 0 h 20"/>
                  <a:gd name="T8" fmla="*/ 0 w 43"/>
                  <a:gd name="T9" fmla="*/ 2147483647 h 20"/>
                  <a:gd name="T10" fmla="*/ 0 w 43"/>
                  <a:gd name="T11" fmla="*/ 2147483647 h 20"/>
                  <a:gd name="T12" fmla="*/ 0 w 43"/>
                  <a:gd name="T13" fmla="*/ 2147483647 h 20"/>
                  <a:gd name="T14" fmla="*/ 0 w 43"/>
                  <a:gd name="T15" fmla="*/ 2147483647 h 20"/>
                  <a:gd name="T16" fmla="*/ 0 w 43"/>
                  <a:gd name="T17" fmla="*/ 2147483647 h 20"/>
                  <a:gd name="T18" fmla="*/ 0 w 43"/>
                  <a:gd name="T19" fmla="*/ 2147483647 h 20"/>
                  <a:gd name="T20" fmla="*/ 0 w 43"/>
                  <a:gd name="T21" fmla="*/ 2147483647 h 20"/>
                  <a:gd name="T22" fmla="*/ 2147483647 w 43"/>
                  <a:gd name="T23" fmla="*/ 2147483647 h 20"/>
                  <a:gd name="T24" fmla="*/ 2147483647 w 43"/>
                  <a:gd name="T25" fmla="*/ 2147483647 h 20"/>
                  <a:gd name="T26" fmla="*/ 2147483647 w 43"/>
                  <a:gd name="T27" fmla="*/ 2147483647 h 20"/>
                  <a:gd name="T28" fmla="*/ 2147483647 w 43"/>
                  <a:gd name="T29" fmla="*/ 2147483647 h 20"/>
                  <a:gd name="T30" fmla="*/ 2147483647 w 43"/>
                  <a:gd name="T31" fmla="*/ 2147483647 h 20"/>
                  <a:gd name="T32" fmla="*/ 2147483647 w 43"/>
                  <a:gd name="T33" fmla="*/ 2147483647 h 20"/>
                  <a:gd name="T34" fmla="*/ 2147483647 w 43"/>
                  <a:gd name="T35" fmla="*/ 2147483647 h 20"/>
                  <a:gd name="T36" fmla="*/ 2147483647 w 43"/>
                  <a:gd name="T37" fmla="*/ 2147483647 h 20"/>
                  <a:gd name="T38" fmla="*/ 2147483647 w 43"/>
                  <a:gd name="T39" fmla="*/ 2147483647 h 20"/>
                  <a:gd name="T40" fmla="*/ 2147483647 w 43"/>
                  <a:gd name="T41" fmla="*/ 2147483647 h 20"/>
                  <a:gd name="T42" fmla="*/ 2147483647 w 43"/>
                  <a:gd name="T43" fmla="*/ 2147483647 h 20"/>
                  <a:gd name="T44" fmla="*/ 2147483647 w 43"/>
                  <a:gd name="T45" fmla="*/ 2147483647 h 20"/>
                  <a:gd name="T46" fmla="*/ 2147483647 w 43"/>
                  <a:gd name="T47" fmla="*/ 2147483647 h 20"/>
                  <a:gd name="T48" fmla="*/ 2147483647 w 43"/>
                  <a:gd name="T49" fmla="*/ 2147483647 h 20"/>
                  <a:gd name="T50" fmla="*/ 2147483647 w 43"/>
                  <a:gd name="T51" fmla="*/ 0 h 20"/>
                  <a:gd name="T52" fmla="*/ 2147483647 w 43"/>
                  <a:gd name="T53" fmla="*/ 0 h 20"/>
                  <a:gd name="T54" fmla="*/ 2147483647 w 43"/>
                  <a:gd name="T55" fmla="*/ 0 h 20"/>
                  <a:gd name="T56" fmla="*/ 2147483647 w 43"/>
                  <a:gd name="T57" fmla="*/ 0 h 20"/>
                  <a:gd name="T58" fmla="*/ 2147483647 w 4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0"/>
                  <a:gd name="T92" fmla="*/ 43 w 4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29" y="20"/>
                    </a:lnTo>
                    <a:lnTo>
                      <a:pt x="37" y="20"/>
                    </a:lnTo>
                    <a:lnTo>
                      <a:pt x="37" y="18"/>
                    </a:lnTo>
                    <a:lnTo>
                      <a:pt x="40" y="18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4" name="Line 1367"/>
              <p:cNvSpPr>
                <a:spLocks noChangeShapeType="1"/>
              </p:cNvSpPr>
              <p:nvPr/>
            </p:nvSpPr>
            <p:spPr bwMode="auto">
              <a:xfrm>
                <a:off x="5032376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5" name="Freeform 1368"/>
              <p:cNvSpPr>
                <a:spLocks/>
              </p:cNvSpPr>
              <p:nvPr/>
            </p:nvSpPr>
            <p:spPr bwMode="auto">
              <a:xfrm>
                <a:off x="5029201" y="2112963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0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0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17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6" name="Line 1369"/>
              <p:cNvSpPr>
                <a:spLocks noChangeShapeType="1"/>
              </p:cNvSpPr>
              <p:nvPr/>
            </p:nvSpPr>
            <p:spPr bwMode="auto">
              <a:xfrm>
                <a:off x="5032376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7" name="Freeform 1370"/>
              <p:cNvSpPr>
                <a:spLocks/>
              </p:cNvSpPr>
              <p:nvPr/>
            </p:nvSpPr>
            <p:spPr bwMode="auto">
              <a:xfrm>
                <a:off x="5029201" y="2112963"/>
                <a:ext cx="14288" cy="6350"/>
              </a:xfrm>
              <a:custGeom>
                <a:avLst/>
                <a:gdLst>
                  <a:gd name="T0" fmla="*/ 2147483647 w 43"/>
                  <a:gd name="T1" fmla="*/ 0 h 20"/>
                  <a:gd name="T2" fmla="*/ 2147483647 w 43"/>
                  <a:gd name="T3" fmla="*/ 0 h 20"/>
                  <a:gd name="T4" fmla="*/ 2147483647 w 43"/>
                  <a:gd name="T5" fmla="*/ 0 h 20"/>
                  <a:gd name="T6" fmla="*/ 2147483647 w 43"/>
                  <a:gd name="T7" fmla="*/ 0 h 20"/>
                  <a:gd name="T8" fmla="*/ 0 w 43"/>
                  <a:gd name="T9" fmla="*/ 2147483647 h 20"/>
                  <a:gd name="T10" fmla="*/ 0 w 43"/>
                  <a:gd name="T11" fmla="*/ 2147483647 h 20"/>
                  <a:gd name="T12" fmla="*/ 0 w 43"/>
                  <a:gd name="T13" fmla="*/ 2147483647 h 20"/>
                  <a:gd name="T14" fmla="*/ 0 w 43"/>
                  <a:gd name="T15" fmla="*/ 2147483647 h 20"/>
                  <a:gd name="T16" fmla="*/ 0 w 43"/>
                  <a:gd name="T17" fmla="*/ 2147483647 h 20"/>
                  <a:gd name="T18" fmla="*/ 0 w 43"/>
                  <a:gd name="T19" fmla="*/ 2147483647 h 20"/>
                  <a:gd name="T20" fmla="*/ 0 w 43"/>
                  <a:gd name="T21" fmla="*/ 2147483647 h 20"/>
                  <a:gd name="T22" fmla="*/ 2147483647 w 43"/>
                  <a:gd name="T23" fmla="*/ 2147483647 h 20"/>
                  <a:gd name="T24" fmla="*/ 2147483647 w 43"/>
                  <a:gd name="T25" fmla="*/ 2147483647 h 20"/>
                  <a:gd name="T26" fmla="*/ 2147483647 w 43"/>
                  <a:gd name="T27" fmla="*/ 2147483647 h 20"/>
                  <a:gd name="T28" fmla="*/ 2147483647 w 43"/>
                  <a:gd name="T29" fmla="*/ 2147483647 h 20"/>
                  <a:gd name="T30" fmla="*/ 2147483647 w 43"/>
                  <a:gd name="T31" fmla="*/ 2147483647 h 20"/>
                  <a:gd name="T32" fmla="*/ 2147483647 w 43"/>
                  <a:gd name="T33" fmla="*/ 2147483647 h 20"/>
                  <a:gd name="T34" fmla="*/ 2147483647 w 43"/>
                  <a:gd name="T35" fmla="*/ 2147483647 h 20"/>
                  <a:gd name="T36" fmla="*/ 2147483647 w 43"/>
                  <a:gd name="T37" fmla="*/ 2147483647 h 20"/>
                  <a:gd name="T38" fmla="*/ 2147483647 w 43"/>
                  <a:gd name="T39" fmla="*/ 2147483647 h 20"/>
                  <a:gd name="T40" fmla="*/ 2147483647 w 43"/>
                  <a:gd name="T41" fmla="*/ 2147483647 h 20"/>
                  <a:gd name="T42" fmla="*/ 2147483647 w 43"/>
                  <a:gd name="T43" fmla="*/ 2147483647 h 20"/>
                  <a:gd name="T44" fmla="*/ 2147483647 w 43"/>
                  <a:gd name="T45" fmla="*/ 2147483647 h 20"/>
                  <a:gd name="T46" fmla="*/ 2147483647 w 43"/>
                  <a:gd name="T47" fmla="*/ 2147483647 h 20"/>
                  <a:gd name="T48" fmla="*/ 2147483647 w 43"/>
                  <a:gd name="T49" fmla="*/ 2147483647 h 20"/>
                  <a:gd name="T50" fmla="*/ 2147483647 w 43"/>
                  <a:gd name="T51" fmla="*/ 0 h 20"/>
                  <a:gd name="T52" fmla="*/ 2147483647 w 43"/>
                  <a:gd name="T53" fmla="*/ 0 h 20"/>
                  <a:gd name="T54" fmla="*/ 2147483647 w 43"/>
                  <a:gd name="T55" fmla="*/ 0 h 20"/>
                  <a:gd name="T56" fmla="*/ 2147483647 w 43"/>
                  <a:gd name="T57" fmla="*/ 0 h 20"/>
                  <a:gd name="T58" fmla="*/ 2147483647 w 4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0"/>
                  <a:gd name="T92" fmla="*/ 43 w 4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0">
                    <a:moveTo>
                      <a:pt x="9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29" y="20"/>
                    </a:lnTo>
                    <a:lnTo>
                      <a:pt x="37" y="20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8" name="Line 1371"/>
              <p:cNvSpPr>
                <a:spLocks noChangeShapeType="1"/>
              </p:cNvSpPr>
              <p:nvPr/>
            </p:nvSpPr>
            <p:spPr bwMode="auto">
              <a:xfrm>
                <a:off x="5040313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9" name="Freeform 1372"/>
              <p:cNvSpPr>
                <a:spLocks/>
              </p:cNvSpPr>
              <p:nvPr/>
            </p:nvSpPr>
            <p:spPr bwMode="auto">
              <a:xfrm>
                <a:off x="5037138" y="2112963"/>
                <a:ext cx="14288" cy="6350"/>
              </a:xfrm>
              <a:custGeom>
                <a:avLst/>
                <a:gdLst>
                  <a:gd name="T0" fmla="*/ 2147483647 w 47"/>
                  <a:gd name="T1" fmla="*/ 0 h 20"/>
                  <a:gd name="T2" fmla="*/ 2147483647 w 47"/>
                  <a:gd name="T3" fmla="*/ 0 h 20"/>
                  <a:gd name="T4" fmla="*/ 2147483647 w 47"/>
                  <a:gd name="T5" fmla="*/ 0 h 20"/>
                  <a:gd name="T6" fmla="*/ 2147483647 w 47"/>
                  <a:gd name="T7" fmla="*/ 0 h 20"/>
                  <a:gd name="T8" fmla="*/ 2147483647 w 47"/>
                  <a:gd name="T9" fmla="*/ 2147483647 h 20"/>
                  <a:gd name="T10" fmla="*/ 2147483647 w 47"/>
                  <a:gd name="T11" fmla="*/ 2147483647 h 20"/>
                  <a:gd name="T12" fmla="*/ 0 w 47"/>
                  <a:gd name="T13" fmla="*/ 2147483647 h 20"/>
                  <a:gd name="T14" fmla="*/ 0 w 47"/>
                  <a:gd name="T15" fmla="*/ 2147483647 h 20"/>
                  <a:gd name="T16" fmla="*/ 0 w 47"/>
                  <a:gd name="T17" fmla="*/ 2147483647 h 20"/>
                  <a:gd name="T18" fmla="*/ 2147483647 w 47"/>
                  <a:gd name="T19" fmla="*/ 2147483647 h 20"/>
                  <a:gd name="T20" fmla="*/ 2147483647 w 47"/>
                  <a:gd name="T21" fmla="*/ 2147483647 h 20"/>
                  <a:gd name="T22" fmla="*/ 2147483647 w 47"/>
                  <a:gd name="T23" fmla="*/ 2147483647 h 20"/>
                  <a:gd name="T24" fmla="*/ 2147483647 w 47"/>
                  <a:gd name="T25" fmla="*/ 2147483647 h 20"/>
                  <a:gd name="T26" fmla="*/ 2147483647 w 47"/>
                  <a:gd name="T27" fmla="*/ 2147483647 h 20"/>
                  <a:gd name="T28" fmla="*/ 2147483647 w 47"/>
                  <a:gd name="T29" fmla="*/ 2147483647 h 20"/>
                  <a:gd name="T30" fmla="*/ 2147483647 w 47"/>
                  <a:gd name="T31" fmla="*/ 2147483647 h 20"/>
                  <a:gd name="T32" fmla="*/ 2147483647 w 47"/>
                  <a:gd name="T33" fmla="*/ 2147483647 h 20"/>
                  <a:gd name="T34" fmla="*/ 2147483647 w 47"/>
                  <a:gd name="T35" fmla="*/ 2147483647 h 20"/>
                  <a:gd name="T36" fmla="*/ 2147483647 w 47"/>
                  <a:gd name="T37" fmla="*/ 2147483647 h 20"/>
                  <a:gd name="T38" fmla="*/ 2147483647 w 47"/>
                  <a:gd name="T39" fmla="*/ 2147483647 h 20"/>
                  <a:gd name="T40" fmla="*/ 2147483647 w 47"/>
                  <a:gd name="T41" fmla="*/ 2147483647 h 20"/>
                  <a:gd name="T42" fmla="*/ 2147483647 w 47"/>
                  <a:gd name="T43" fmla="*/ 2147483647 h 20"/>
                  <a:gd name="T44" fmla="*/ 2147483647 w 47"/>
                  <a:gd name="T45" fmla="*/ 2147483647 h 20"/>
                  <a:gd name="T46" fmla="*/ 2147483647 w 47"/>
                  <a:gd name="T47" fmla="*/ 2147483647 h 20"/>
                  <a:gd name="T48" fmla="*/ 2147483647 w 47"/>
                  <a:gd name="T49" fmla="*/ 2147483647 h 20"/>
                  <a:gd name="T50" fmla="*/ 2147483647 w 47"/>
                  <a:gd name="T51" fmla="*/ 0 h 20"/>
                  <a:gd name="T52" fmla="*/ 2147483647 w 47"/>
                  <a:gd name="T53" fmla="*/ 0 h 20"/>
                  <a:gd name="T54" fmla="*/ 2147483647 w 47"/>
                  <a:gd name="T55" fmla="*/ 0 h 20"/>
                  <a:gd name="T56" fmla="*/ 2147483647 w 47"/>
                  <a:gd name="T57" fmla="*/ 0 h 20"/>
                  <a:gd name="T58" fmla="*/ 2147483647 w 4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20"/>
                  <a:gd name="T92" fmla="*/ 47 w 4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32" y="20"/>
                    </a:lnTo>
                    <a:lnTo>
                      <a:pt x="37" y="20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3" y="14"/>
                    </a:lnTo>
                    <a:lnTo>
                      <a:pt x="47" y="14"/>
                    </a:lnTo>
                    <a:lnTo>
                      <a:pt x="47" y="12"/>
                    </a:lnTo>
                    <a:lnTo>
                      <a:pt x="47" y="9"/>
                    </a:lnTo>
                    <a:lnTo>
                      <a:pt x="47" y="6"/>
                    </a:lnTo>
                    <a:lnTo>
                      <a:pt x="43" y="4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0" name="Line 1373"/>
              <p:cNvSpPr>
                <a:spLocks noChangeShapeType="1"/>
              </p:cNvSpPr>
              <p:nvPr/>
            </p:nvSpPr>
            <p:spPr bwMode="auto">
              <a:xfrm>
                <a:off x="5048251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1" name="Freeform 1374"/>
              <p:cNvSpPr>
                <a:spLocks/>
              </p:cNvSpPr>
              <p:nvPr/>
            </p:nvSpPr>
            <p:spPr bwMode="auto">
              <a:xfrm>
                <a:off x="5045076" y="2112963"/>
                <a:ext cx="19050" cy="6350"/>
              </a:xfrm>
              <a:custGeom>
                <a:avLst/>
                <a:gdLst>
                  <a:gd name="T0" fmla="*/ 2147483647 w 58"/>
                  <a:gd name="T1" fmla="*/ 0 h 20"/>
                  <a:gd name="T2" fmla="*/ 2147483647 w 58"/>
                  <a:gd name="T3" fmla="*/ 0 h 20"/>
                  <a:gd name="T4" fmla="*/ 2147483647 w 58"/>
                  <a:gd name="T5" fmla="*/ 0 h 20"/>
                  <a:gd name="T6" fmla="*/ 2147483647 w 58"/>
                  <a:gd name="T7" fmla="*/ 0 h 20"/>
                  <a:gd name="T8" fmla="*/ 2147483647 w 58"/>
                  <a:gd name="T9" fmla="*/ 2147483647 h 20"/>
                  <a:gd name="T10" fmla="*/ 2147483647 w 58"/>
                  <a:gd name="T11" fmla="*/ 2147483647 h 20"/>
                  <a:gd name="T12" fmla="*/ 0 w 58"/>
                  <a:gd name="T13" fmla="*/ 2147483647 h 20"/>
                  <a:gd name="T14" fmla="*/ 0 w 58"/>
                  <a:gd name="T15" fmla="*/ 2147483647 h 20"/>
                  <a:gd name="T16" fmla="*/ 0 w 58"/>
                  <a:gd name="T17" fmla="*/ 2147483647 h 20"/>
                  <a:gd name="T18" fmla="*/ 2147483647 w 58"/>
                  <a:gd name="T19" fmla="*/ 2147483647 h 20"/>
                  <a:gd name="T20" fmla="*/ 2147483647 w 58"/>
                  <a:gd name="T21" fmla="*/ 2147483647 h 20"/>
                  <a:gd name="T22" fmla="*/ 2147483647 w 58"/>
                  <a:gd name="T23" fmla="*/ 2147483647 h 20"/>
                  <a:gd name="T24" fmla="*/ 2147483647 w 58"/>
                  <a:gd name="T25" fmla="*/ 2147483647 h 20"/>
                  <a:gd name="T26" fmla="*/ 2147483647 w 58"/>
                  <a:gd name="T27" fmla="*/ 2147483647 h 20"/>
                  <a:gd name="T28" fmla="*/ 2147483647 w 58"/>
                  <a:gd name="T29" fmla="*/ 2147483647 h 20"/>
                  <a:gd name="T30" fmla="*/ 2147483647 w 58"/>
                  <a:gd name="T31" fmla="*/ 2147483647 h 20"/>
                  <a:gd name="T32" fmla="*/ 2147483647 w 58"/>
                  <a:gd name="T33" fmla="*/ 2147483647 h 20"/>
                  <a:gd name="T34" fmla="*/ 2147483647 w 58"/>
                  <a:gd name="T35" fmla="*/ 2147483647 h 20"/>
                  <a:gd name="T36" fmla="*/ 2147483647 w 58"/>
                  <a:gd name="T37" fmla="*/ 2147483647 h 20"/>
                  <a:gd name="T38" fmla="*/ 2147483647 w 58"/>
                  <a:gd name="T39" fmla="*/ 2147483647 h 20"/>
                  <a:gd name="T40" fmla="*/ 2147483647 w 58"/>
                  <a:gd name="T41" fmla="*/ 2147483647 h 20"/>
                  <a:gd name="T42" fmla="*/ 2147483647 w 58"/>
                  <a:gd name="T43" fmla="*/ 2147483647 h 20"/>
                  <a:gd name="T44" fmla="*/ 2147483647 w 58"/>
                  <a:gd name="T45" fmla="*/ 2147483647 h 20"/>
                  <a:gd name="T46" fmla="*/ 2147483647 w 58"/>
                  <a:gd name="T47" fmla="*/ 2147483647 h 20"/>
                  <a:gd name="T48" fmla="*/ 2147483647 w 58"/>
                  <a:gd name="T49" fmla="*/ 2147483647 h 20"/>
                  <a:gd name="T50" fmla="*/ 2147483647 w 58"/>
                  <a:gd name="T51" fmla="*/ 0 h 20"/>
                  <a:gd name="T52" fmla="*/ 2147483647 w 58"/>
                  <a:gd name="T53" fmla="*/ 0 h 20"/>
                  <a:gd name="T54" fmla="*/ 2147483647 w 58"/>
                  <a:gd name="T55" fmla="*/ 0 h 20"/>
                  <a:gd name="T56" fmla="*/ 2147483647 w 58"/>
                  <a:gd name="T57" fmla="*/ 0 h 20"/>
                  <a:gd name="T58" fmla="*/ 2147483647 w 5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0"/>
                  <a:gd name="T92" fmla="*/ 58 w 5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46" y="20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6" y="18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58" y="9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2" name="Line 1375"/>
              <p:cNvSpPr>
                <a:spLocks noChangeShapeType="1"/>
              </p:cNvSpPr>
              <p:nvPr/>
            </p:nvSpPr>
            <p:spPr bwMode="auto">
              <a:xfrm>
                <a:off x="5060951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3" name="Freeform 1376"/>
              <p:cNvSpPr>
                <a:spLocks/>
              </p:cNvSpPr>
              <p:nvPr/>
            </p:nvSpPr>
            <p:spPr bwMode="auto">
              <a:xfrm>
                <a:off x="5057776" y="2112963"/>
                <a:ext cx="17463" cy="6350"/>
              </a:xfrm>
              <a:custGeom>
                <a:avLst/>
                <a:gdLst>
                  <a:gd name="T0" fmla="*/ 2147483647 w 55"/>
                  <a:gd name="T1" fmla="*/ 0 h 20"/>
                  <a:gd name="T2" fmla="*/ 2147483647 w 55"/>
                  <a:gd name="T3" fmla="*/ 0 h 20"/>
                  <a:gd name="T4" fmla="*/ 2147483647 w 55"/>
                  <a:gd name="T5" fmla="*/ 0 h 20"/>
                  <a:gd name="T6" fmla="*/ 2147483647 w 55"/>
                  <a:gd name="T7" fmla="*/ 0 h 20"/>
                  <a:gd name="T8" fmla="*/ 2147483647 w 55"/>
                  <a:gd name="T9" fmla="*/ 2147483647 h 20"/>
                  <a:gd name="T10" fmla="*/ 2147483647 w 55"/>
                  <a:gd name="T11" fmla="*/ 2147483647 h 20"/>
                  <a:gd name="T12" fmla="*/ 0 w 55"/>
                  <a:gd name="T13" fmla="*/ 2147483647 h 20"/>
                  <a:gd name="T14" fmla="*/ 0 w 55"/>
                  <a:gd name="T15" fmla="*/ 2147483647 h 20"/>
                  <a:gd name="T16" fmla="*/ 0 w 55"/>
                  <a:gd name="T17" fmla="*/ 2147483647 h 20"/>
                  <a:gd name="T18" fmla="*/ 2147483647 w 55"/>
                  <a:gd name="T19" fmla="*/ 2147483647 h 20"/>
                  <a:gd name="T20" fmla="*/ 2147483647 w 55"/>
                  <a:gd name="T21" fmla="*/ 2147483647 h 20"/>
                  <a:gd name="T22" fmla="*/ 2147483647 w 55"/>
                  <a:gd name="T23" fmla="*/ 2147483647 h 20"/>
                  <a:gd name="T24" fmla="*/ 2147483647 w 55"/>
                  <a:gd name="T25" fmla="*/ 2147483647 h 20"/>
                  <a:gd name="T26" fmla="*/ 2147483647 w 55"/>
                  <a:gd name="T27" fmla="*/ 2147483647 h 20"/>
                  <a:gd name="T28" fmla="*/ 2147483647 w 55"/>
                  <a:gd name="T29" fmla="*/ 2147483647 h 20"/>
                  <a:gd name="T30" fmla="*/ 2147483647 w 55"/>
                  <a:gd name="T31" fmla="*/ 2147483647 h 20"/>
                  <a:gd name="T32" fmla="*/ 2147483647 w 55"/>
                  <a:gd name="T33" fmla="*/ 2147483647 h 20"/>
                  <a:gd name="T34" fmla="*/ 2147483647 w 55"/>
                  <a:gd name="T35" fmla="*/ 2147483647 h 20"/>
                  <a:gd name="T36" fmla="*/ 2147483647 w 55"/>
                  <a:gd name="T37" fmla="*/ 2147483647 h 20"/>
                  <a:gd name="T38" fmla="*/ 2147483647 w 55"/>
                  <a:gd name="T39" fmla="*/ 2147483647 h 20"/>
                  <a:gd name="T40" fmla="*/ 2147483647 w 55"/>
                  <a:gd name="T41" fmla="*/ 2147483647 h 20"/>
                  <a:gd name="T42" fmla="*/ 2147483647 w 55"/>
                  <a:gd name="T43" fmla="*/ 2147483647 h 20"/>
                  <a:gd name="T44" fmla="*/ 2147483647 w 55"/>
                  <a:gd name="T45" fmla="*/ 2147483647 h 20"/>
                  <a:gd name="T46" fmla="*/ 2147483647 w 55"/>
                  <a:gd name="T47" fmla="*/ 2147483647 h 20"/>
                  <a:gd name="T48" fmla="*/ 2147483647 w 55"/>
                  <a:gd name="T49" fmla="*/ 2147483647 h 20"/>
                  <a:gd name="T50" fmla="*/ 2147483647 w 55"/>
                  <a:gd name="T51" fmla="*/ 0 h 20"/>
                  <a:gd name="T52" fmla="*/ 2147483647 w 55"/>
                  <a:gd name="T53" fmla="*/ 0 h 20"/>
                  <a:gd name="T54" fmla="*/ 2147483647 w 55"/>
                  <a:gd name="T55" fmla="*/ 0 h 20"/>
                  <a:gd name="T56" fmla="*/ 2147483647 w 55"/>
                  <a:gd name="T57" fmla="*/ 0 h 20"/>
                  <a:gd name="T58" fmla="*/ 2147483647 w 5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"/>
                  <a:gd name="T91" fmla="*/ 0 h 20"/>
                  <a:gd name="T92" fmla="*/ 55 w 5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40" y="20"/>
                    </a:lnTo>
                    <a:lnTo>
                      <a:pt x="49" y="20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51" y="14"/>
                    </a:lnTo>
                    <a:lnTo>
                      <a:pt x="55" y="14"/>
                    </a:lnTo>
                    <a:lnTo>
                      <a:pt x="55" y="12"/>
                    </a:lnTo>
                    <a:lnTo>
                      <a:pt x="55" y="9"/>
                    </a:lnTo>
                    <a:lnTo>
                      <a:pt x="55" y="6"/>
                    </a:lnTo>
                    <a:lnTo>
                      <a:pt x="51" y="4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4" name="Line 1377"/>
              <p:cNvSpPr>
                <a:spLocks noChangeShapeType="1"/>
              </p:cNvSpPr>
              <p:nvPr/>
            </p:nvSpPr>
            <p:spPr bwMode="auto">
              <a:xfrm>
                <a:off x="5072063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5" name="Freeform 1378"/>
              <p:cNvSpPr>
                <a:spLocks/>
              </p:cNvSpPr>
              <p:nvPr/>
            </p:nvSpPr>
            <p:spPr bwMode="auto">
              <a:xfrm>
                <a:off x="5067301" y="2112963"/>
                <a:ext cx="9525" cy="6350"/>
              </a:xfrm>
              <a:custGeom>
                <a:avLst/>
                <a:gdLst>
                  <a:gd name="T0" fmla="*/ 2147483647 w 26"/>
                  <a:gd name="T1" fmla="*/ 0 h 20"/>
                  <a:gd name="T2" fmla="*/ 2147483647 w 26"/>
                  <a:gd name="T3" fmla="*/ 0 h 20"/>
                  <a:gd name="T4" fmla="*/ 2147483647 w 26"/>
                  <a:gd name="T5" fmla="*/ 0 h 20"/>
                  <a:gd name="T6" fmla="*/ 2147483647 w 26"/>
                  <a:gd name="T7" fmla="*/ 0 h 20"/>
                  <a:gd name="T8" fmla="*/ 2147483647 w 26"/>
                  <a:gd name="T9" fmla="*/ 2147483647 h 20"/>
                  <a:gd name="T10" fmla="*/ 2147483647 w 26"/>
                  <a:gd name="T11" fmla="*/ 2147483647 h 20"/>
                  <a:gd name="T12" fmla="*/ 0 w 26"/>
                  <a:gd name="T13" fmla="*/ 2147483647 h 20"/>
                  <a:gd name="T14" fmla="*/ 0 w 26"/>
                  <a:gd name="T15" fmla="*/ 2147483647 h 20"/>
                  <a:gd name="T16" fmla="*/ 0 w 26"/>
                  <a:gd name="T17" fmla="*/ 2147483647 h 20"/>
                  <a:gd name="T18" fmla="*/ 2147483647 w 26"/>
                  <a:gd name="T19" fmla="*/ 2147483647 h 20"/>
                  <a:gd name="T20" fmla="*/ 2147483647 w 26"/>
                  <a:gd name="T21" fmla="*/ 2147483647 h 20"/>
                  <a:gd name="T22" fmla="*/ 2147483647 w 26"/>
                  <a:gd name="T23" fmla="*/ 2147483647 h 20"/>
                  <a:gd name="T24" fmla="*/ 2147483647 w 26"/>
                  <a:gd name="T25" fmla="*/ 2147483647 h 20"/>
                  <a:gd name="T26" fmla="*/ 2147483647 w 26"/>
                  <a:gd name="T27" fmla="*/ 2147483647 h 20"/>
                  <a:gd name="T28" fmla="*/ 2147483647 w 26"/>
                  <a:gd name="T29" fmla="*/ 2147483647 h 20"/>
                  <a:gd name="T30" fmla="*/ 2147483647 w 26"/>
                  <a:gd name="T31" fmla="*/ 2147483647 h 20"/>
                  <a:gd name="T32" fmla="*/ 2147483647 w 26"/>
                  <a:gd name="T33" fmla="*/ 2147483647 h 20"/>
                  <a:gd name="T34" fmla="*/ 2147483647 w 26"/>
                  <a:gd name="T35" fmla="*/ 2147483647 h 20"/>
                  <a:gd name="T36" fmla="*/ 2147483647 w 26"/>
                  <a:gd name="T37" fmla="*/ 2147483647 h 20"/>
                  <a:gd name="T38" fmla="*/ 2147483647 w 26"/>
                  <a:gd name="T39" fmla="*/ 2147483647 h 20"/>
                  <a:gd name="T40" fmla="*/ 2147483647 w 26"/>
                  <a:gd name="T41" fmla="*/ 2147483647 h 20"/>
                  <a:gd name="T42" fmla="*/ 2147483647 w 26"/>
                  <a:gd name="T43" fmla="*/ 2147483647 h 20"/>
                  <a:gd name="T44" fmla="*/ 2147483647 w 26"/>
                  <a:gd name="T45" fmla="*/ 2147483647 h 20"/>
                  <a:gd name="T46" fmla="*/ 2147483647 w 26"/>
                  <a:gd name="T47" fmla="*/ 2147483647 h 20"/>
                  <a:gd name="T48" fmla="*/ 2147483647 w 26"/>
                  <a:gd name="T49" fmla="*/ 2147483647 h 20"/>
                  <a:gd name="T50" fmla="*/ 2147483647 w 26"/>
                  <a:gd name="T51" fmla="*/ 0 h 20"/>
                  <a:gd name="T52" fmla="*/ 2147483647 w 26"/>
                  <a:gd name="T53" fmla="*/ 0 h 20"/>
                  <a:gd name="T54" fmla="*/ 2147483647 w 26"/>
                  <a:gd name="T55" fmla="*/ 0 h 20"/>
                  <a:gd name="T56" fmla="*/ 2147483647 w 26"/>
                  <a:gd name="T57" fmla="*/ 0 h 20"/>
                  <a:gd name="T58" fmla="*/ 2147483647 w 2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0"/>
                  <a:gd name="T92" fmla="*/ 26 w 2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7" y="20"/>
                    </a:lnTo>
                    <a:lnTo>
                      <a:pt x="21" y="18"/>
                    </a:lnTo>
                    <a:lnTo>
                      <a:pt x="23" y="14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6" name="Line 1379"/>
              <p:cNvSpPr>
                <a:spLocks noChangeShapeType="1"/>
              </p:cNvSpPr>
              <p:nvPr/>
            </p:nvSpPr>
            <p:spPr bwMode="auto">
              <a:xfrm>
                <a:off x="5072063" y="21129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7" name="Freeform 1380"/>
              <p:cNvSpPr>
                <a:spLocks/>
              </p:cNvSpPr>
              <p:nvPr/>
            </p:nvSpPr>
            <p:spPr bwMode="auto">
              <a:xfrm>
                <a:off x="5070476" y="2112963"/>
                <a:ext cx="7938" cy="6350"/>
              </a:xfrm>
              <a:custGeom>
                <a:avLst/>
                <a:gdLst>
                  <a:gd name="T0" fmla="*/ 2147483647 w 26"/>
                  <a:gd name="T1" fmla="*/ 0 h 20"/>
                  <a:gd name="T2" fmla="*/ 2147483647 w 26"/>
                  <a:gd name="T3" fmla="*/ 0 h 20"/>
                  <a:gd name="T4" fmla="*/ 2147483647 w 26"/>
                  <a:gd name="T5" fmla="*/ 0 h 20"/>
                  <a:gd name="T6" fmla="*/ 2147483647 w 26"/>
                  <a:gd name="T7" fmla="*/ 0 h 20"/>
                  <a:gd name="T8" fmla="*/ 0 w 26"/>
                  <a:gd name="T9" fmla="*/ 2147483647 h 20"/>
                  <a:gd name="T10" fmla="*/ 0 w 26"/>
                  <a:gd name="T11" fmla="*/ 2147483647 h 20"/>
                  <a:gd name="T12" fmla="*/ 0 w 26"/>
                  <a:gd name="T13" fmla="*/ 2147483647 h 20"/>
                  <a:gd name="T14" fmla="*/ 0 w 26"/>
                  <a:gd name="T15" fmla="*/ 2147483647 h 20"/>
                  <a:gd name="T16" fmla="*/ 0 w 26"/>
                  <a:gd name="T17" fmla="*/ 2147483647 h 20"/>
                  <a:gd name="T18" fmla="*/ 0 w 26"/>
                  <a:gd name="T19" fmla="*/ 2147483647 h 20"/>
                  <a:gd name="T20" fmla="*/ 0 w 26"/>
                  <a:gd name="T21" fmla="*/ 2147483647 h 20"/>
                  <a:gd name="T22" fmla="*/ 2147483647 w 26"/>
                  <a:gd name="T23" fmla="*/ 2147483647 h 20"/>
                  <a:gd name="T24" fmla="*/ 2147483647 w 26"/>
                  <a:gd name="T25" fmla="*/ 2147483647 h 20"/>
                  <a:gd name="T26" fmla="*/ 2147483647 w 26"/>
                  <a:gd name="T27" fmla="*/ 2147483647 h 20"/>
                  <a:gd name="T28" fmla="*/ 2147483647 w 26"/>
                  <a:gd name="T29" fmla="*/ 2147483647 h 20"/>
                  <a:gd name="T30" fmla="*/ 2147483647 w 26"/>
                  <a:gd name="T31" fmla="*/ 2147483647 h 20"/>
                  <a:gd name="T32" fmla="*/ 2147483647 w 26"/>
                  <a:gd name="T33" fmla="*/ 2147483647 h 20"/>
                  <a:gd name="T34" fmla="*/ 2147483647 w 26"/>
                  <a:gd name="T35" fmla="*/ 2147483647 h 20"/>
                  <a:gd name="T36" fmla="*/ 2147483647 w 26"/>
                  <a:gd name="T37" fmla="*/ 2147483647 h 20"/>
                  <a:gd name="T38" fmla="*/ 2147483647 w 26"/>
                  <a:gd name="T39" fmla="*/ 2147483647 h 20"/>
                  <a:gd name="T40" fmla="*/ 2147483647 w 26"/>
                  <a:gd name="T41" fmla="*/ 2147483647 h 20"/>
                  <a:gd name="T42" fmla="*/ 2147483647 w 26"/>
                  <a:gd name="T43" fmla="*/ 2147483647 h 20"/>
                  <a:gd name="T44" fmla="*/ 2147483647 w 26"/>
                  <a:gd name="T45" fmla="*/ 2147483647 h 20"/>
                  <a:gd name="T46" fmla="*/ 2147483647 w 26"/>
                  <a:gd name="T47" fmla="*/ 2147483647 h 20"/>
                  <a:gd name="T48" fmla="*/ 2147483647 w 26"/>
                  <a:gd name="T49" fmla="*/ 2147483647 h 20"/>
                  <a:gd name="T50" fmla="*/ 2147483647 w 26"/>
                  <a:gd name="T51" fmla="*/ 0 h 20"/>
                  <a:gd name="T52" fmla="*/ 2147483647 w 26"/>
                  <a:gd name="T53" fmla="*/ 0 h 20"/>
                  <a:gd name="T54" fmla="*/ 2147483647 w 26"/>
                  <a:gd name="T55" fmla="*/ 0 h 20"/>
                  <a:gd name="T56" fmla="*/ 2147483647 w 26"/>
                  <a:gd name="T57" fmla="*/ 0 h 20"/>
                  <a:gd name="T58" fmla="*/ 2147483647 w 2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0"/>
                  <a:gd name="T92" fmla="*/ 26 w 2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0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6" y="9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8" name="Line 1381"/>
              <p:cNvSpPr>
                <a:spLocks noChangeShapeType="1"/>
              </p:cNvSpPr>
              <p:nvPr/>
            </p:nvSpPr>
            <p:spPr bwMode="auto">
              <a:xfrm>
                <a:off x="5078413" y="21145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9" name="Freeform 1382"/>
              <p:cNvSpPr>
                <a:spLocks/>
              </p:cNvSpPr>
              <p:nvPr/>
            </p:nvSpPr>
            <p:spPr bwMode="auto">
              <a:xfrm>
                <a:off x="5072063" y="2112963"/>
                <a:ext cx="6350" cy="14288"/>
              </a:xfrm>
              <a:custGeom>
                <a:avLst/>
                <a:gdLst>
                  <a:gd name="T0" fmla="*/ 2147483647 w 21"/>
                  <a:gd name="T1" fmla="*/ 2147483647 h 49"/>
                  <a:gd name="T2" fmla="*/ 2147483647 w 21"/>
                  <a:gd name="T3" fmla="*/ 2147483647 h 49"/>
                  <a:gd name="T4" fmla="*/ 2147483647 w 21"/>
                  <a:gd name="T5" fmla="*/ 2147483647 h 49"/>
                  <a:gd name="T6" fmla="*/ 2147483647 w 21"/>
                  <a:gd name="T7" fmla="*/ 2147483647 h 49"/>
                  <a:gd name="T8" fmla="*/ 2147483647 w 21"/>
                  <a:gd name="T9" fmla="*/ 0 h 49"/>
                  <a:gd name="T10" fmla="*/ 2147483647 w 21"/>
                  <a:gd name="T11" fmla="*/ 0 h 49"/>
                  <a:gd name="T12" fmla="*/ 2147483647 w 21"/>
                  <a:gd name="T13" fmla="*/ 0 h 49"/>
                  <a:gd name="T14" fmla="*/ 2147483647 w 21"/>
                  <a:gd name="T15" fmla="*/ 0 h 49"/>
                  <a:gd name="T16" fmla="*/ 2147483647 w 21"/>
                  <a:gd name="T17" fmla="*/ 0 h 49"/>
                  <a:gd name="T18" fmla="*/ 2147483647 w 21"/>
                  <a:gd name="T19" fmla="*/ 0 h 49"/>
                  <a:gd name="T20" fmla="*/ 2147483647 w 21"/>
                  <a:gd name="T21" fmla="*/ 0 h 49"/>
                  <a:gd name="T22" fmla="*/ 0 w 21"/>
                  <a:gd name="T23" fmla="*/ 2147483647 h 49"/>
                  <a:gd name="T24" fmla="*/ 0 w 21"/>
                  <a:gd name="T25" fmla="*/ 2147483647 h 49"/>
                  <a:gd name="T26" fmla="*/ 0 w 21"/>
                  <a:gd name="T27" fmla="*/ 2147483647 h 49"/>
                  <a:gd name="T28" fmla="*/ 0 w 21"/>
                  <a:gd name="T29" fmla="*/ 2147483647 h 49"/>
                  <a:gd name="T30" fmla="*/ 0 w 21"/>
                  <a:gd name="T31" fmla="*/ 2147483647 h 49"/>
                  <a:gd name="T32" fmla="*/ 0 w 21"/>
                  <a:gd name="T33" fmla="*/ 2147483647 h 49"/>
                  <a:gd name="T34" fmla="*/ 0 w 21"/>
                  <a:gd name="T35" fmla="*/ 2147483647 h 49"/>
                  <a:gd name="T36" fmla="*/ 2147483647 w 21"/>
                  <a:gd name="T37" fmla="*/ 2147483647 h 49"/>
                  <a:gd name="T38" fmla="*/ 2147483647 w 21"/>
                  <a:gd name="T39" fmla="*/ 2147483647 h 49"/>
                  <a:gd name="T40" fmla="*/ 2147483647 w 21"/>
                  <a:gd name="T41" fmla="*/ 2147483647 h 49"/>
                  <a:gd name="T42" fmla="*/ 2147483647 w 21"/>
                  <a:gd name="T43" fmla="*/ 2147483647 h 49"/>
                  <a:gd name="T44" fmla="*/ 2147483647 w 21"/>
                  <a:gd name="T45" fmla="*/ 2147483647 h 49"/>
                  <a:gd name="T46" fmla="*/ 2147483647 w 21"/>
                  <a:gd name="T47" fmla="*/ 2147483647 h 49"/>
                  <a:gd name="T48" fmla="*/ 2147483647 w 21"/>
                  <a:gd name="T49" fmla="*/ 2147483647 h 49"/>
                  <a:gd name="T50" fmla="*/ 2147483647 w 21"/>
                  <a:gd name="T51" fmla="*/ 2147483647 h 49"/>
                  <a:gd name="T52" fmla="*/ 2147483647 w 21"/>
                  <a:gd name="T53" fmla="*/ 2147483647 h 49"/>
                  <a:gd name="T54" fmla="*/ 2147483647 w 21"/>
                  <a:gd name="T55" fmla="*/ 2147483647 h 49"/>
                  <a:gd name="T56" fmla="*/ 2147483647 w 21"/>
                  <a:gd name="T57" fmla="*/ 2147483647 h 49"/>
                  <a:gd name="T58" fmla="*/ 2147483647 w 21"/>
                  <a:gd name="T59" fmla="*/ 2147483647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49"/>
                  <a:gd name="T92" fmla="*/ 21 w 21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49">
                    <a:moveTo>
                      <a:pt x="21" y="9"/>
                    </a:moveTo>
                    <a:lnTo>
                      <a:pt x="18" y="6"/>
                    </a:lnTo>
                    <a:lnTo>
                      <a:pt x="18" y="4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4" y="47"/>
                    </a:lnTo>
                    <a:lnTo>
                      <a:pt x="6" y="49"/>
                    </a:lnTo>
                    <a:lnTo>
                      <a:pt x="10" y="49"/>
                    </a:lnTo>
                    <a:lnTo>
                      <a:pt x="12" y="49"/>
                    </a:lnTo>
                    <a:lnTo>
                      <a:pt x="15" y="49"/>
                    </a:lnTo>
                    <a:lnTo>
                      <a:pt x="15" y="47"/>
                    </a:lnTo>
                    <a:lnTo>
                      <a:pt x="18" y="47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21" y="41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0" name="Line 1383"/>
              <p:cNvSpPr>
                <a:spLocks noChangeShapeType="1"/>
              </p:cNvSpPr>
              <p:nvPr/>
            </p:nvSpPr>
            <p:spPr bwMode="auto">
              <a:xfrm>
                <a:off x="5075238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1" name="Freeform 1384"/>
              <p:cNvSpPr>
                <a:spLocks/>
              </p:cNvSpPr>
              <p:nvPr/>
            </p:nvSpPr>
            <p:spPr bwMode="auto">
              <a:xfrm>
                <a:off x="5072063" y="2120901"/>
                <a:ext cx="7938" cy="6350"/>
              </a:xfrm>
              <a:custGeom>
                <a:avLst/>
                <a:gdLst>
                  <a:gd name="T0" fmla="*/ 2147483647 w 27"/>
                  <a:gd name="T1" fmla="*/ 0 h 20"/>
                  <a:gd name="T2" fmla="*/ 2147483647 w 27"/>
                  <a:gd name="T3" fmla="*/ 0 h 20"/>
                  <a:gd name="T4" fmla="*/ 2147483647 w 27"/>
                  <a:gd name="T5" fmla="*/ 0 h 20"/>
                  <a:gd name="T6" fmla="*/ 2147483647 w 27"/>
                  <a:gd name="T7" fmla="*/ 2147483647 h 20"/>
                  <a:gd name="T8" fmla="*/ 0 w 27"/>
                  <a:gd name="T9" fmla="*/ 2147483647 h 20"/>
                  <a:gd name="T10" fmla="*/ 0 w 27"/>
                  <a:gd name="T11" fmla="*/ 2147483647 h 20"/>
                  <a:gd name="T12" fmla="*/ 0 w 27"/>
                  <a:gd name="T13" fmla="*/ 2147483647 h 20"/>
                  <a:gd name="T14" fmla="*/ 0 w 27"/>
                  <a:gd name="T15" fmla="*/ 2147483647 h 20"/>
                  <a:gd name="T16" fmla="*/ 0 w 27"/>
                  <a:gd name="T17" fmla="*/ 2147483647 h 20"/>
                  <a:gd name="T18" fmla="*/ 0 w 27"/>
                  <a:gd name="T19" fmla="*/ 2147483647 h 20"/>
                  <a:gd name="T20" fmla="*/ 0 w 27"/>
                  <a:gd name="T21" fmla="*/ 2147483647 h 20"/>
                  <a:gd name="T22" fmla="*/ 2147483647 w 27"/>
                  <a:gd name="T23" fmla="*/ 2147483647 h 20"/>
                  <a:gd name="T24" fmla="*/ 2147483647 w 27"/>
                  <a:gd name="T25" fmla="*/ 2147483647 h 20"/>
                  <a:gd name="T26" fmla="*/ 2147483647 w 27"/>
                  <a:gd name="T27" fmla="*/ 2147483647 h 20"/>
                  <a:gd name="T28" fmla="*/ 2147483647 w 27"/>
                  <a:gd name="T29" fmla="*/ 2147483647 h 20"/>
                  <a:gd name="T30" fmla="*/ 2147483647 w 27"/>
                  <a:gd name="T31" fmla="*/ 2147483647 h 20"/>
                  <a:gd name="T32" fmla="*/ 2147483647 w 27"/>
                  <a:gd name="T33" fmla="*/ 2147483647 h 20"/>
                  <a:gd name="T34" fmla="*/ 2147483647 w 27"/>
                  <a:gd name="T35" fmla="*/ 2147483647 h 20"/>
                  <a:gd name="T36" fmla="*/ 2147483647 w 27"/>
                  <a:gd name="T37" fmla="*/ 2147483647 h 20"/>
                  <a:gd name="T38" fmla="*/ 2147483647 w 27"/>
                  <a:gd name="T39" fmla="*/ 2147483647 h 20"/>
                  <a:gd name="T40" fmla="*/ 2147483647 w 27"/>
                  <a:gd name="T41" fmla="*/ 2147483647 h 20"/>
                  <a:gd name="T42" fmla="*/ 2147483647 w 27"/>
                  <a:gd name="T43" fmla="*/ 2147483647 h 20"/>
                  <a:gd name="T44" fmla="*/ 2147483647 w 27"/>
                  <a:gd name="T45" fmla="*/ 2147483647 h 20"/>
                  <a:gd name="T46" fmla="*/ 2147483647 w 27"/>
                  <a:gd name="T47" fmla="*/ 2147483647 h 20"/>
                  <a:gd name="T48" fmla="*/ 2147483647 w 27"/>
                  <a:gd name="T49" fmla="*/ 2147483647 h 20"/>
                  <a:gd name="T50" fmla="*/ 2147483647 w 27"/>
                  <a:gd name="T51" fmla="*/ 2147483647 h 20"/>
                  <a:gd name="T52" fmla="*/ 2147483647 w 27"/>
                  <a:gd name="T53" fmla="*/ 0 h 20"/>
                  <a:gd name="T54" fmla="*/ 2147483647 w 27"/>
                  <a:gd name="T55" fmla="*/ 0 h 20"/>
                  <a:gd name="T56" fmla="*/ 2147483647 w 27"/>
                  <a:gd name="T57" fmla="*/ 0 h 20"/>
                  <a:gd name="T58" fmla="*/ 2147483647 w 2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20"/>
                  <a:gd name="T92" fmla="*/ 27 w 2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12" y="20"/>
                    </a:lnTo>
                    <a:lnTo>
                      <a:pt x="18" y="20"/>
                    </a:lnTo>
                    <a:lnTo>
                      <a:pt x="21" y="20"/>
                    </a:lnTo>
                    <a:lnTo>
                      <a:pt x="24" y="18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2" name="Line 1385"/>
              <p:cNvSpPr>
                <a:spLocks noChangeShapeType="1"/>
              </p:cNvSpPr>
              <p:nvPr/>
            </p:nvSpPr>
            <p:spPr bwMode="auto">
              <a:xfrm>
                <a:off x="5076826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3" name="Freeform 1386"/>
              <p:cNvSpPr>
                <a:spLocks/>
              </p:cNvSpPr>
              <p:nvPr/>
            </p:nvSpPr>
            <p:spPr bwMode="auto">
              <a:xfrm>
                <a:off x="5073651" y="2120901"/>
                <a:ext cx="9525" cy="6350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0 h 20"/>
                  <a:gd name="T4" fmla="*/ 2147483647 w 33"/>
                  <a:gd name="T5" fmla="*/ 0 h 20"/>
                  <a:gd name="T6" fmla="*/ 2147483647 w 33"/>
                  <a:gd name="T7" fmla="*/ 2147483647 h 20"/>
                  <a:gd name="T8" fmla="*/ 2147483647 w 33"/>
                  <a:gd name="T9" fmla="*/ 2147483647 h 20"/>
                  <a:gd name="T10" fmla="*/ 0 w 33"/>
                  <a:gd name="T11" fmla="*/ 2147483647 h 20"/>
                  <a:gd name="T12" fmla="*/ 0 w 33"/>
                  <a:gd name="T13" fmla="*/ 2147483647 h 20"/>
                  <a:gd name="T14" fmla="*/ 0 w 33"/>
                  <a:gd name="T15" fmla="*/ 2147483647 h 20"/>
                  <a:gd name="T16" fmla="*/ 0 w 33"/>
                  <a:gd name="T17" fmla="*/ 2147483647 h 20"/>
                  <a:gd name="T18" fmla="*/ 0 w 33"/>
                  <a:gd name="T19" fmla="*/ 2147483647 h 20"/>
                  <a:gd name="T20" fmla="*/ 2147483647 w 33"/>
                  <a:gd name="T21" fmla="*/ 2147483647 h 20"/>
                  <a:gd name="T22" fmla="*/ 2147483647 w 33"/>
                  <a:gd name="T23" fmla="*/ 2147483647 h 20"/>
                  <a:gd name="T24" fmla="*/ 2147483647 w 33"/>
                  <a:gd name="T25" fmla="*/ 2147483647 h 20"/>
                  <a:gd name="T26" fmla="*/ 2147483647 w 33"/>
                  <a:gd name="T27" fmla="*/ 2147483647 h 20"/>
                  <a:gd name="T28" fmla="*/ 2147483647 w 33"/>
                  <a:gd name="T29" fmla="*/ 2147483647 h 20"/>
                  <a:gd name="T30" fmla="*/ 2147483647 w 33"/>
                  <a:gd name="T31" fmla="*/ 2147483647 h 20"/>
                  <a:gd name="T32" fmla="*/ 2147483647 w 33"/>
                  <a:gd name="T33" fmla="*/ 2147483647 h 20"/>
                  <a:gd name="T34" fmla="*/ 2147483647 w 33"/>
                  <a:gd name="T35" fmla="*/ 2147483647 h 20"/>
                  <a:gd name="T36" fmla="*/ 2147483647 w 33"/>
                  <a:gd name="T37" fmla="*/ 2147483647 h 20"/>
                  <a:gd name="T38" fmla="*/ 2147483647 w 33"/>
                  <a:gd name="T39" fmla="*/ 2147483647 h 20"/>
                  <a:gd name="T40" fmla="*/ 2147483647 w 33"/>
                  <a:gd name="T41" fmla="*/ 2147483647 h 20"/>
                  <a:gd name="T42" fmla="*/ 2147483647 w 33"/>
                  <a:gd name="T43" fmla="*/ 2147483647 h 20"/>
                  <a:gd name="T44" fmla="*/ 2147483647 w 33"/>
                  <a:gd name="T45" fmla="*/ 2147483647 h 20"/>
                  <a:gd name="T46" fmla="*/ 2147483647 w 33"/>
                  <a:gd name="T47" fmla="*/ 2147483647 h 20"/>
                  <a:gd name="T48" fmla="*/ 2147483647 w 33"/>
                  <a:gd name="T49" fmla="*/ 2147483647 h 20"/>
                  <a:gd name="T50" fmla="*/ 2147483647 w 33"/>
                  <a:gd name="T51" fmla="*/ 2147483647 h 20"/>
                  <a:gd name="T52" fmla="*/ 2147483647 w 33"/>
                  <a:gd name="T53" fmla="*/ 0 h 20"/>
                  <a:gd name="T54" fmla="*/ 2147483647 w 33"/>
                  <a:gd name="T55" fmla="*/ 0 h 20"/>
                  <a:gd name="T56" fmla="*/ 2147483647 w 33"/>
                  <a:gd name="T57" fmla="*/ 0 h 20"/>
                  <a:gd name="T58" fmla="*/ 2147483647 w 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0"/>
                  <a:gd name="T92" fmla="*/ 33 w 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21" y="20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33" y="18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3" y="8"/>
                    </a:lnTo>
                    <a:lnTo>
                      <a:pt x="33" y="6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4" name="Line 1387"/>
              <p:cNvSpPr>
                <a:spLocks noChangeShapeType="1"/>
              </p:cNvSpPr>
              <p:nvPr/>
            </p:nvSpPr>
            <p:spPr bwMode="auto">
              <a:xfrm>
                <a:off x="5080001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5" name="Freeform 1388"/>
              <p:cNvSpPr>
                <a:spLocks/>
              </p:cNvSpPr>
              <p:nvPr/>
            </p:nvSpPr>
            <p:spPr bwMode="auto">
              <a:xfrm>
                <a:off x="5076826" y="2120901"/>
                <a:ext cx="7938" cy="6350"/>
              </a:xfrm>
              <a:custGeom>
                <a:avLst/>
                <a:gdLst>
                  <a:gd name="T0" fmla="*/ 2147483647 w 26"/>
                  <a:gd name="T1" fmla="*/ 0 h 20"/>
                  <a:gd name="T2" fmla="*/ 2147483647 w 26"/>
                  <a:gd name="T3" fmla="*/ 0 h 20"/>
                  <a:gd name="T4" fmla="*/ 2147483647 w 26"/>
                  <a:gd name="T5" fmla="*/ 0 h 20"/>
                  <a:gd name="T6" fmla="*/ 2147483647 w 26"/>
                  <a:gd name="T7" fmla="*/ 2147483647 h 20"/>
                  <a:gd name="T8" fmla="*/ 2147483647 w 26"/>
                  <a:gd name="T9" fmla="*/ 2147483647 h 20"/>
                  <a:gd name="T10" fmla="*/ 2147483647 w 26"/>
                  <a:gd name="T11" fmla="*/ 2147483647 h 20"/>
                  <a:gd name="T12" fmla="*/ 0 w 26"/>
                  <a:gd name="T13" fmla="*/ 2147483647 h 20"/>
                  <a:gd name="T14" fmla="*/ 0 w 26"/>
                  <a:gd name="T15" fmla="*/ 2147483647 h 20"/>
                  <a:gd name="T16" fmla="*/ 0 w 26"/>
                  <a:gd name="T17" fmla="*/ 2147483647 h 20"/>
                  <a:gd name="T18" fmla="*/ 2147483647 w 26"/>
                  <a:gd name="T19" fmla="*/ 2147483647 h 20"/>
                  <a:gd name="T20" fmla="*/ 2147483647 w 26"/>
                  <a:gd name="T21" fmla="*/ 2147483647 h 20"/>
                  <a:gd name="T22" fmla="*/ 2147483647 w 26"/>
                  <a:gd name="T23" fmla="*/ 2147483647 h 20"/>
                  <a:gd name="T24" fmla="*/ 2147483647 w 26"/>
                  <a:gd name="T25" fmla="*/ 2147483647 h 20"/>
                  <a:gd name="T26" fmla="*/ 2147483647 w 26"/>
                  <a:gd name="T27" fmla="*/ 2147483647 h 20"/>
                  <a:gd name="T28" fmla="*/ 2147483647 w 26"/>
                  <a:gd name="T29" fmla="*/ 2147483647 h 20"/>
                  <a:gd name="T30" fmla="*/ 2147483647 w 26"/>
                  <a:gd name="T31" fmla="*/ 2147483647 h 20"/>
                  <a:gd name="T32" fmla="*/ 2147483647 w 26"/>
                  <a:gd name="T33" fmla="*/ 2147483647 h 20"/>
                  <a:gd name="T34" fmla="*/ 2147483647 w 26"/>
                  <a:gd name="T35" fmla="*/ 2147483647 h 20"/>
                  <a:gd name="T36" fmla="*/ 2147483647 w 26"/>
                  <a:gd name="T37" fmla="*/ 2147483647 h 20"/>
                  <a:gd name="T38" fmla="*/ 2147483647 w 26"/>
                  <a:gd name="T39" fmla="*/ 2147483647 h 20"/>
                  <a:gd name="T40" fmla="*/ 2147483647 w 26"/>
                  <a:gd name="T41" fmla="*/ 2147483647 h 20"/>
                  <a:gd name="T42" fmla="*/ 2147483647 w 26"/>
                  <a:gd name="T43" fmla="*/ 2147483647 h 20"/>
                  <a:gd name="T44" fmla="*/ 2147483647 w 26"/>
                  <a:gd name="T45" fmla="*/ 2147483647 h 20"/>
                  <a:gd name="T46" fmla="*/ 2147483647 w 26"/>
                  <a:gd name="T47" fmla="*/ 2147483647 h 20"/>
                  <a:gd name="T48" fmla="*/ 2147483647 w 26"/>
                  <a:gd name="T49" fmla="*/ 2147483647 h 20"/>
                  <a:gd name="T50" fmla="*/ 2147483647 w 26"/>
                  <a:gd name="T51" fmla="*/ 2147483647 h 20"/>
                  <a:gd name="T52" fmla="*/ 2147483647 w 26"/>
                  <a:gd name="T53" fmla="*/ 0 h 20"/>
                  <a:gd name="T54" fmla="*/ 2147483647 w 26"/>
                  <a:gd name="T55" fmla="*/ 0 h 20"/>
                  <a:gd name="T56" fmla="*/ 2147483647 w 26"/>
                  <a:gd name="T57" fmla="*/ 0 h 20"/>
                  <a:gd name="T58" fmla="*/ 2147483647 w 2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0"/>
                  <a:gd name="T92" fmla="*/ 26 w 2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21" y="20"/>
                    </a:lnTo>
                    <a:lnTo>
                      <a:pt x="23" y="18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6" name="Line 1389"/>
              <p:cNvSpPr>
                <a:spLocks noChangeShapeType="1"/>
              </p:cNvSpPr>
              <p:nvPr/>
            </p:nvSpPr>
            <p:spPr bwMode="auto">
              <a:xfrm>
                <a:off x="5083176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7" name="Freeform 1390"/>
              <p:cNvSpPr>
                <a:spLocks/>
              </p:cNvSpPr>
              <p:nvPr/>
            </p:nvSpPr>
            <p:spPr bwMode="auto">
              <a:xfrm>
                <a:off x="5078413" y="2120901"/>
                <a:ext cx="11113" cy="6350"/>
              </a:xfrm>
              <a:custGeom>
                <a:avLst/>
                <a:gdLst>
                  <a:gd name="T0" fmla="*/ 2147483647 w 34"/>
                  <a:gd name="T1" fmla="*/ 0 h 20"/>
                  <a:gd name="T2" fmla="*/ 2147483647 w 34"/>
                  <a:gd name="T3" fmla="*/ 0 h 20"/>
                  <a:gd name="T4" fmla="*/ 2147483647 w 34"/>
                  <a:gd name="T5" fmla="*/ 0 h 20"/>
                  <a:gd name="T6" fmla="*/ 2147483647 w 34"/>
                  <a:gd name="T7" fmla="*/ 2147483647 h 20"/>
                  <a:gd name="T8" fmla="*/ 2147483647 w 34"/>
                  <a:gd name="T9" fmla="*/ 2147483647 h 20"/>
                  <a:gd name="T10" fmla="*/ 2147483647 w 34"/>
                  <a:gd name="T11" fmla="*/ 2147483647 h 20"/>
                  <a:gd name="T12" fmla="*/ 0 w 34"/>
                  <a:gd name="T13" fmla="*/ 2147483647 h 20"/>
                  <a:gd name="T14" fmla="*/ 0 w 34"/>
                  <a:gd name="T15" fmla="*/ 2147483647 h 20"/>
                  <a:gd name="T16" fmla="*/ 0 w 34"/>
                  <a:gd name="T17" fmla="*/ 2147483647 h 20"/>
                  <a:gd name="T18" fmla="*/ 2147483647 w 34"/>
                  <a:gd name="T19" fmla="*/ 2147483647 h 20"/>
                  <a:gd name="T20" fmla="*/ 2147483647 w 34"/>
                  <a:gd name="T21" fmla="*/ 2147483647 h 20"/>
                  <a:gd name="T22" fmla="*/ 2147483647 w 34"/>
                  <a:gd name="T23" fmla="*/ 2147483647 h 20"/>
                  <a:gd name="T24" fmla="*/ 2147483647 w 34"/>
                  <a:gd name="T25" fmla="*/ 2147483647 h 20"/>
                  <a:gd name="T26" fmla="*/ 2147483647 w 34"/>
                  <a:gd name="T27" fmla="*/ 2147483647 h 20"/>
                  <a:gd name="T28" fmla="*/ 2147483647 w 34"/>
                  <a:gd name="T29" fmla="*/ 2147483647 h 20"/>
                  <a:gd name="T30" fmla="*/ 2147483647 w 34"/>
                  <a:gd name="T31" fmla="*/ 2147483647 h 20"/>
                  <a:gd name="T32" fmla="*/ 2147483647 w 34"/>
                  <a:gd name="T33" fmla="*/ 2147483647 h 20"/>
                  <a:gd name="T34" fmla="*/ 2147483647 w 34"/>
                  <a:gd name="T35" fmla="*/ 2147483647 h 20"/>
                  <a:gd name="T36" fmla="*/ 2147483647 w 34"/>
                  <a:gd name="T37" fmla="*/ 2147483647 h 20"/>
                  <a:gd name="T38" fmla="*/ 2147483647 w 34"/>
                  <a:gd name="T39" fmla="*/ 2147483647 h 20"/>
                  <a:gd name="T40" fmla="*/ 2147483647 w 34"/>
                  <a:gd name="T41" fmla="*/ 2147483647 h 20"/>
                  <a:gd name="T42" fmla="*/ 2147483647 w 34"/>
                  <a:gd name="T43" fmla="*/ 2147483647 h 20"/>
                  <a:gd name="T44" fmla="*/ 2147483647 w 34"/>
                  <a:gd name="T45" fmla="*/ 2147483647 h 20"/>
                  <a:gd name="T46" fmla="*/ 2147483647 w 34"/>
                  <a:gd name="T47" fmla="*/ 2147483647 h 20"/>
                  <a:gd name="T48" fmla="*/ 2147483647 w 34"/>
                  <a:gd name="T49" fmla="*/ 2147483647 h 20"/>
                  <a:gd name="T50" fmla="*/ 2147483647 w 34"/>
                  <a:gd name="T51" fmla="*/ 2147483647 h 20"/>
                  <a:gd name="T52" fmla="*/ 2147483647 w 34"/>
                  <a:gd name="T53" fmla="*/ 0 h 20"/>
                  <a:gd name="T54" fmla="*/ 2147483647 w 34"/>
                  <a:gd name="T55" fmla="*/ 0 h 20"/>
                  <a:gd name="T56" fmla="*/ 2147483647 w 34"/>
                  <a:gd name="T57" fmla="*/ 0 h 20"/>
                  <a:gd name="T58" fmla="*/ 2147483647 w 3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20"/>
                  <a:gd name="T92" fmla="*/ 34 w 3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20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8" name="Line 1391"/>
              <p:cNvSpPr>
                <a:spLocks noChangeShapeType="1"/>
              </p:cNvSpPr>
              <p:nvPr/>
            </p:nvSpPr>
            <p:spPr bwMode="auto">
              <a:xfrm>
                <a:off x="5087938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9" name="Freeform 1392"/>
              <p:cNvSpPr>
                <a:spLocks/>
              </p:cNvSpPr>
              <p:nvPr/>
            </p:nvSpPr>
            <p:spPr bwMode="auto">
              <a:xfrm>
                <a:off x="5083176" y="2120901"/>
                <a:ext cx="11113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2147483647 w 31"/>
                  <a:gd name="T11" fmla="*/ 2147483647 h 20"/>
                  <a:gd name="T12" fmla="*/ 2147483647 w 31"/>
                  <a:gd name="T13" fmla="*/ 2147483647 h 20"/>
                  <a:gd name="T14" fmla="*/ 0 w 31"/>
                  <a:gd name="T15" fmla="*/ 2147483647 h 20"/>
                  <a:gd name="T16" fmla="*/ 2147483647 w 31"/>
                  <a:gd name="T17" fmla="*/ 2147483647 h 20"/>
                  <a:gd name="T18" fmla="*/ 2147483647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9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0" name="Line 1393"/>
              <p:cNvSpPr>
                <a:spLocks noChangeShapeType="1"/>
              </p:cNvSpPr>
              <p:nvPr/>
            </p:nvSpPr>
            <p:spPr bwMode="auto">
              <a:xfrm>
                <a:off x="5091113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1" name="Freeform 1394"/>
              <p:cNvSpPr>
                <a:spLocks/>
              </p:cNvSpPr>
              <p:nvPr/>
            </p:nvSpPr>
            <p:spPr bwMode="auto">
              <a:xfrm>
                <a:off x="5087938" y="2120901"/>
                <a:ext cx="7938" cy="6350"/>
              </a:xfrm>
              <a:custGeom>
                <a:avLst/>
                <a:gdLst>
                  <a:gd name="T0" fmla="*/ 2147483647 w 28"/>
                  <a:gd name="T1" fmla="*/ 0 h 20"/>
                  <a:gd name="T2" fmla="*/ 2147483647 w 28"/>
                  <a:gd name="T3" fmla="*/ 0 h 20"/>
                  <a:gd name="T4" fmla="*/ 2147483647 w 28"/>
                  <a:gd name="T5" fmla="*/ 0 h 20"/>
                  <a:gd name="T6" fmla="*/ 2147483647 w 28"/>
                  <a:gd name="T7" fmla="*/ 2147483647 h 20"/>
                  <a:gd name="T8" fmla="*/ 2147483647 w 28"/>
                  <a:gd name="T9" fmla="*/ 2147483647 h 20"/>
                  <a:gd name="T10" fmla="*/ 2147483647 w 28"/>
                  <a:gd name="T11" fmla="*/ 2147483647 h 20"/>
                  <a:gd name="T12" fmla="*/ 0 w 28"/>
                  <a:gd name="T13" fmla="*/ 2147483647 h 20"/>
                  <a:gd name="T14" fmla="*/ 0 w 28"/>
                  <a:gd name="T15" fmla="*/ 2147483647 h 20"/>
                  <a:gd name="T16" fmla="*/ 0 w 28"/>
                  <a:gd name="T17" fmla="*/ 2147483647 h 20"/>
                  <a:gd name="T18" fmla="*/ 2147483647 w 28"/>
                  <a:gd name="T19" fmla="*/ 2147483647 h 20"/>
                  <a:gd name="T20" fmla="*/ 2147483647 w 28"/>
                  <a:gd name="T21" fmla="*/ 2147483647 h 20"/>
                  <a:gd name="T22" fmla="*/ 2147483647 w 28"/>
                  <a:gd name="T23" fmla="*/ 2147483647 h 20"/>
                  <a:gd name="T24" fmla="*/ 2147483647 w 28"/>
                  <a:gd name="T25" fmla="*/ 2147483647 h 20"/>
                  <a:gd name="T26" fmla="*/ 2147483647 w 28"/>
                  <a:gd name="T27" fmla="*/ 2147483647 h 20"/>
                  <a:gd name="T28" fmla="*/ 2147483647 w 28"/>
                  <a:gd name="T29" fmla="*/ 2147483647 h 20"/>
                  <a:gd name="T30" fmla="*/ 2147483647 w 28"/>
                  <a:gd name="T31" fmla="*/ 2147483647 h 20"/>
                  <a:gd name="T32" fmla="*/ 2147483647 w 28"/>
                  <a:gd name="T33" fmla="*/ 2147483647 h 20"/>
                  <a:gd name="T34" fmla="*/ 2147483647 w 28"/>
                  <a:gd name="T35" fmla="*/ 2147483647 h 20"/>
                  <a:gd name="T36" fmla="*/ 2147483647 w 28"/>
                  <a:gd name="T37" fmla="*/ 2147483647 h 20"/>
                  <a:gd name="T38" fmla="*/ 2147483647 w 28"/>
                  <a:gd name="T39" fmla="*/ 2147483647 h 20"/>
                  <a:gd name="T40" fmla="*/ 2147483647 w 28"/>
                  <a:gd name="T41" fmla="*/ 2147483647 h 20"/>
                  <a:gd name="T42" fmla="*/ 2147483647 w 28"/>
                  <a:gd name="T43" fmla="*/ 2147483647 h 20"/>
                  <a:gd name="T44" fmla="*/ 2147483647 w 28"/>
                  <a:gd name="T45" fmla="*/ 2147483647 h 20"/>
                  <a:gd name="T46" fmla="*/ 2147483647 w 28"/>
                  <a:gd name="T47" fmla="*/ 2147483647 h 20"/>
                  <a:gd name="T48" fmla="*/ 2147483647 w 28"/>
                  <a:gd name="T49" fmla="*/ 2147483647 h 20"/>
                  <a:gd name="T50" fmla="*/ 2147483647 w 28"/>
                  <a:gd name="T51" fmla="*/ 2147483647 h 20"/>
                  <a:gd name="T52" fmla="*/ 2147483647 w 28"/>
                  <a:gd name="T53" fmla="*/ 0 h 20"/>
                  <a:gd name="T54" fmla="*/ 2147483647 w 28"/>
                  <a:gd name="T55" fmla="*/ 0 h 20"/>
                  <a:gd name="T56" fmla="*/ 2147483647 w 28"/>
                  <a:gd name="T57" fmla="*/ 0 h 20"/>
                  <a:gd name="T58" fmla="*/ 2147483647 w 2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8"/>
                  <a:gd name="T91" fmla="*/ 0 h 20"/>
                  <a:gd name="T92" fmla="*/ 28 w 2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8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2" name="Line 1395"/>
              <p:cNvSpPr>
                <a:spLocks noChangeShapeType="1"/>
              </p:cNvSpPr>
              <p:nvPr/>
            </p:nvSpPr>
            <p:spPr bwMode="auto">
              <a:xfrm>
                <a:off x="5092701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3" name="Freeform 1396"/>
              <p:cNvSpPr>
                <a:spLocks/>
              </p:cNvSpPr>
              <p:nvPr/>
            </p:nvSpPr>
            <p:spPr bwMode="auto">
              <a:xfrm>
                <a:off x="5089526" y="2120901"/>
                <a:ext cx="12700" cy="6350"/>
              </a:xfrm>
              <a:custGeom>
                <a:avLst/>
                <a:gdLst>
                  <a:gd name="T0" fmla="*/ 2147483647 w 41"/>
                  <a:gd name="T1" fmla="*/ 0 h 20"/>
                  <a:gd name="T2" fmla="*/ 2147483647 w 41"/>
                  <a:gd name="T3" fmla="*/ 0 h 20"/>
                  <a:gd name="T4" fmla="*/ 2147483647 w 41"/>
                  <a:gd name="T5" fmla="*/ 0 h 20"/>
                  <a:gd name="T6" fmla="*/ 2147483647 w 41"/>
                  <a:gd name="T7" fmla="*/ 2147483647 h 20"/>
                  <a:gd name="T8" fmla="*/ 0 w 41"/>
                  <a:gd name="T9" fmla="*/ 2147483647 h 20"/>
                  <a:gd name="T10" fmla="*/ 0 w 41"/>
                  <a:gd name="T11" fmla="*/ 2147483647 h 20"/>
                  <a:gd name="T12" fmla="*/ 0 w 41"/>
                  <a:gd name="T13" fmla="*/ 2147483647 h 20"/>
                  <a:gd name="T14" fmla="*/ 0 w 41"/>
                  <a:gd name="T15" fmla="*/ 2147483647 h 20"/>
                  <a:gd name="T16" fmla="*/ 0 w 41"/>
                  <a:gd name="T17" fmla="*/ 2147483647 h 20"/>
                  <a:gd name="T18" fmla="*/ 0 w 41"/>
                  <a:gd name="T19" fmla="*/ 2147483647 h 20"/>
                  <a:gd name="T20" fmla="*/ 0 w 41"/>
                  <a:gd name="T21" fmla="*/ 2147483647 h 20"/>
                  <a:gd name="T22" fmla="*/ 2147483647 w 41"/>
                  <a:gd name="T23" fmla="*/ 2147483647 h 20"/>
                  <a:gd name="T24" fmla="*/ 2147483647 w 41"/>
                  <a:gd name="T25" fmla="*/ 2147483647 h 20"/>
                  <a:gd name="T26" fmla="*/ 2147483647 w 41"/>
                  <a:gd name="T27" fmla="*/ 2147483647 h 20"/>
                  <a:gd name="T28" fmla="*/ 2147483647 w 41"/>
                  <a:gd name="T29" fmla="*/ 2147483647 h 20"/>
                  <a:gd name="T30" fmla="*/ 2147483647 w 41"/>
                  <a:gd name="T31" fmla="*/ 2147483647 h 20"/>
                  <a:gd name="T32" fmla="*/ 2147483647 w 41"/>
                  <a:gd name="T33" fmla="*/ 2147483647 h 20"/>
                  <a:gd name="T34" fmla="*/ 2147483647 w 41"/>
                  <a:gd name="T35" fmla="*/ 2147483647 h 20"/>
                  <a:gd name="T36" fmla="*/ 2147483647 w 41"/>
                  <a:gd name="T37" fmla="*/ 2147483647 h 20"/>
                  <a:gd name="T38" fmla="*/ 2147483647 w 41"/>
                  <a:gd name="T39" fmla="*/ 2147483647 h 20"/>
                  <a:gd name="T40" fmla="*/ 2147483647 w 41"/>
                  <a:gd name="T41" fmla="*/ 2147483647 h 20"/>
                  <a:gd name="T42" fmla="*/ 2147483647 w 41"/>
                  <a:gd name="T43" fmla="*/ 2147483647 h 20"/>
                  <a:gd name="T44" fmla="*/ 2147483647 w 41"/>
                  <a:gd name="T45" fmla="*/ 2147483647 h 20"/>
                  <a:gd name="T46" fmla="*/ 2147483647 w 41"/>
                  <a:gd name="T47" fmla="*/ 2147483647 h 20"/>
                  <a:gd name="T48" fmla="*/ 2147483647 w 41"/>
                  <a:gd name="T49" fmla="*/ 2147483647 h 20"/>
                  <a:gd name="T50" fmla="*/ 2147483647 w 41"/>
                  <a:gd name="T51" fmla="*/ 2147483647 h 20"/>
                  <a:gd name="T52" fmla="*/ 2147483647 w 41"/>
                  <a:gd name="T53" fmla="*/ 0 h 20"/>
                  <a:gd name="T54" fmla="*/ 2147483647 w 41"/>
                  <a:gd name="T55" fmla="*/ 0 h 20"/>
                  <a:gd name="T56" fmla="*/ 2147483647 w 41"/>
                  <a:gd name="T57" fmla="*/ 0 h 20"/>
                  <a:gd name="T58" fmla="*/ 2147483647 w 4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20"/>
                  <a:gd name="T92" fmla="*/ 41 w 4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26" y="20"/>
                    </a:lnTo>
                    <a:lnTo>
                      <a:pt x="32" y="20"/>
                    </a:lnTo>
                    <a:lnTo>
                      <a:pt x="35" y="20"/>
                    </a:lnTo>
                    <a:lnTo>
                      <a:pt x="38" y="18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41" y="8"/>
                    </a:lnTo>
                    <a:lnTo>
                      <a:pt x="41" y="6"/>
                    </a:lnTo>
                    <a:lnTo>
                      <a:pt x="38" y="2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4" name="Line 1397"/>
              <p:cNvSpPr>
                <a:spLocks noChangeShapeType="1"/>
              </p:cNvSpPr>
              <p:nvPr/>
            </p:nvSpPr>
            <p:spPr bwMode="auto">
              <a:xfrm>
                <a:off x="5099051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5" name="Freeform 1398"/>
              <p:cNvSpPr>
                <a:spLocks/>
              </p:cNvSpPr>
              <p:nvPr/>
            </p:nvSpPr>
            <p:spPr bwMode="auto">
              <a:xfrm>
                <a:off x="5095876" y="2120901"/>
                <a:ext cx="6350" cy="6350"/>
              </a:xfrm>
              <a:custGeom>
                <a:avLst/>
                <a:gdLst>
                  <a:gd name="T0" fmla="*/ 2147483647 w 21"/>
                  <a:gd name="T1" fmla="*/ 0 h 20"/>
                  <a:gd name="T2" fmla="*/ 2147483647 w 21"/>
                  <a:gd name="T3" fmla="*/ 0 h 20"/>
                  <a:gd name="T4" fmla="*/ 2147483647 w 21"/>
                  <a:gd name="T5" fmla="*/ 0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w 21"/>
                  <a:gd name="T11" fmla="*/ 2147483647 h 20"/>
                  <a:gd name="T12" fmla="*/ 0 w 21"/>
                  <a:gd name="T13" fmla="*/ 2147483647 h 20"/>
                  <a:gd name="T14" fmla="*/ 0 w 21"/>
                  <a:gd name="T15" fmla="*/ 2147483647 h 20"/>
                  <a:gd name="T16" fmla="*/ 0 w 21"/>
                  <a:gd name="T17" fmla="*/ 2147483647 h 20"/>
                  <a:gd name="T18" fmla="*/ 0 w 21"/>
                  <a:gd name="T19" fmla="*/ 2147483647 h 20"/>
                  <a:gd name="T20" fmla="*/ 2147483647 w 21"/>
                  <a:gd name="T21" fmla="*/ 2147483647 h 20"/>
                  <a:gd name="T22" fmla="*/ 2147483647 w 21"/>
                  <a:gd name="T23" fmla="*/ 2147483647 h 20"/>
                  <a:gd name="T24" fmla="*/ 2147483647 w 21"/>
                  <a:gd name="T25" fmla="*/ 2147483647 h 20"/>
                  <a:gd name="T26" fmla="*/ 2147483647 w 21"/>
                  <a:gd name="T27" fmla="*/ 2147483647 h 20"/>
                  <a:gd name="T28" fmla="*/ 2147483647 w 21"/>
                  <a:gd name="T29" fmla="*/ 2147483647 h 20"/>
                  <a:gd name="T30" fmla="*/ 2147483647 w 21"/>
                  <a:gd name="T31" fmla="*/ 2147483647 h 20"/>
                  <a:gd name="T32" fmla="*/ 2147483647 w 21"/>
                  <a:gd name="T33" fmla="*/ 2147483647 h 20"/>
                  <a:gd name="T34" fmla="*/ 2147483647 w 21"/>
                  <a:gd name="T35" fmla="*/ 2147483647 h 20"/>
                  <a:gd name="T36" fmla="*/ 2147483647 w 21"/>
                  <a:gd name="T37" fmla="*/ 2147483647 h 20"/>
                  <a:gd name="T38" fmla="*/ 2147483647 w 21"/>
                  <a:gd name="T39" fmla="*/ 2147483647 h 20"/>
                  <a:gd name="T40" fmla="*/ 2147483647 w 21"/>
                  <a:gd name="T41" fmla="*/ 2147483647 h 20"/>
                  <a:gd name="T42" fmla="*/ 2147483647 w 21"/>
                  <a:gd name="T43" fmla="*/ 2147483647 h 20"/>
                  <a:gd name="T44" fmla="*/ 2147483647 w 21"/>
                  <a:gd name="T45" fmla="*/ 2147483647 h 20"/>
                  <a:gd name="T46" fmla="*/ 2147483647 w 21"/>
                  <a:gd name="T47" fmla="*/ 2147483647 h 20"/>
                  <a:gd name="T48" fmla="*/ 2147483647 w 21"/>
                  <a:gd name="T49" fmla="*/ 2147483647 h 20"/>
                  <a:gd name="T50" fmla="*/ 2147483647 w 21"/>
                  <a:gd name="T51" fmla="*/ 2147483647 h 20"/>
                  <a:gd name="T52" fmla="*/ 2147483647 w 21"/>
                  <a:gd name="T53" fmla="*/ 0 h 20"/>
                  <a:gd name="T54" fmla="*/ 2147483647 w 21"/>
                  <a:gd name="T55" fmla="*/ 0 h 20"/>
                  <a:gd name="T56" fmla="*/ 2147483647 w 21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1"/>
                  <a:gd name="T88" fmla="*/ 0 h 20"/>
                  <a:gd name="T89" fmla="*/ 21 w 21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5" y="20"/>
                    </a:lnTo>
                    <a:lnTo>
                      <a:pt x="18" y="18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6" name="Line 1399"/>
              <p:cNvSpPr>
                <a:spLocks noChangeShapeType="1"/>
              </p:cNvSpPr>
              <p:nvPr/>
            </p:nvSpPr>
            <p:spPr bwMode="auto">
              <a:xfrm>
                <a:off x="5100638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7" name="Freeform 1400"/>
              <p:cNvSpPr>
                <a:spLocks/>
              </p:cNvSpPr>
              <p:nvPr/>
            </p:nvSpPr>
            <p:spPr bwMode="auto">
              <a:xfrm>
                <a:off x="5095876" y="2120901"/>
                <a:ext cx="12700" cy="6350"/>
              </a:xfrm>
              <a:custGeom>
                <a:avLst/>
                <a:gdLst>
                  <a:gd name="T0" fmla="*/ 2147483647 w 38"/>
                  <a:gd name="T1" fmla="*/ 0 h 20"/>
                  <a:gd name="T2" fmla="*/ 2147483647 w 38"/>
                  <a:gd name="T3" fmla="*/ 0 h 20"/>
                  <a:gd name="T4" fmla="*/ 2147483647 w 38"/>
                  <a:gd name="T5" fmla="*/ 0 h 20"/>
                  <a:gd name="T6" fmla="*/ 2147483647 w 38"/>
                  <a:gd name="T7" fmla="*/ 2147483647 h 20"/>
                  <a:gd name="T8" fmla="*/ 2147483647 w 38"/>
                  <a:gd name="T9" fmla="*/ 2147483647 h 20"/>
                  <a:gd name="T10" fmla="*/ 0 w 38"/>
                  <a:gd name="T11" fmla="*/ 2147483647 h 20"/>
                  <a:gd name="T12" fmla="*/ 0 w 38"/>
                  <a:gd name="T13" fmla="*/ 2147483647 h 20"/>
                  <a:gd name="T14" fmla="*/ 0 w 38"/>
                  <a:gd name="T15" fmla="*/ 2147483647 h 20"/>
                  <a:gd name="T16" fmla="*/ 0 w 38"/>
                  <a:gd name="T17" fmla="*/ 2147483647 h 20"/>
                  <a:gd name="T18" fmla="*/ 0 w 38"/>
                  <a:gd name="T19" fmla="*/ 2147483647 h 20"/>
                  <a:gd name="T20" fmla="*/ 2147483647 w 38"/>
                  <a:gd name="T21" fmla="*/ 2147483647 h 20"/>
                  <a:gd name="T22" fmla="*/ 2147483647 w 38"/>
                  <a:gd name="T23" fmla="*/ 2147483647 h 20"/>
                  <a:gd name="T24" fmla="*/ 2147483647 w 38"/>
                  <a:gd name="T25" fmla="*/ 2147483647 h 20"/>
                  <a:gd name="T26" fmla="*/ 2147483647 w 38"/>
                  <a:gd name="T27" fmla="*/ 2147483647 h 20"/>
                  <a:gd name="T28" fmla="*/ 2147483647 w 38"/>
                  <a:gd name="T29" fmla="*/ 2147483647 h 20"/>
                  <a:gd name="T30" fmla="*/ 2147483647 w 38"/>
                  <a:gd name="T31" fmla="*/ 2147483647 h 20"/>
                  <a:gd name="T32" fmla="*/ 2147483647 w 38"/>
                  <a:gd name="T33" fmla="*/ 2147483647 h 20"/>
                  <a:gd name="T34" fmla="*/ 2147483647 w 38"/>
                  <a:gd name="T35" fmla="*/ 2147483647 h 20"/>
                  <a:gd name="T36" fmla="*/ 2147483647 w 38"/>
                  <a:gd name="T37" fmla="*/ 2147483647 h 20"/>
                  <a:gd name="T38" fmla="*/ 2147483647 w 38"/>
                  <a:gd name="T39" fmla="*/ 2147483647 h 20"/>
                  <a:gd name="T40" fmla="*/ 2147483647 w 38"/>
                  <a:gd name="T41" fmla="*/ 2147483647 h 20"/>
                  <a:gd name="T42" fmla="*/ 2147483647 w 38"/>
                  <a:gd name="T43" fmla="*/ 2147483647 h 20"/>
                  <a:gd name="T44" fmla="*/ 2147483647 w 38"/>
                  <a:gd name="T45" fmla="*/ 2147483647 h 20"/>
                  <a:gd name="T46" fmla="*/ 2147483647 w 38"/>
                  <a:gd name="T47" fmla="*/ 2147483647 h 20"/>
                  <a:gd name="T48" fmla="*/ 2147483647 w 38"/>
                  <a:gd name="T49" fmla="*/ 2147483647 h 20"/>
                  <a:gd name="T50" fmla="*/ 2147483647 w 38"/>
                  <a:gd name="T51" fmla="*/ 2147483647 h 20"/>
                  <a:gd name="T52" fmla="*/ 2147483647 w 38"/>
                  <a:gd name="T53" fmla="*/ 0 h 20"/>
                  <a:gd name="T54" fmla="*/ 2147483647 w 38"/>
                  <a:gd name="T55" fmla="*/ 0 h 20"/>
                  <a:gd name="T56" fmla="*/ 2147483647 w 38"/>
                  <a:gd name="T57" fmla="*/ 0 h 20"/>
                  <a:gd name="T58" fmla="*/ 2147483647 w 3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"/>
                  <a:gd name="T91" fmla="*/ 0 h 20"/>
                  <a:gd name="T92" fmla="*/ 38 w 3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3" y="20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8" y="12"/>
                    </a:lnTo>
                    <a:lnTo>
                      <a:pt x="38" y="8"/>
                    </a:lnTo>
                    <a:lnTo>
                      <a:pt x="35" y="6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8" name="Line 1401"/>
              <p:cNvSpPr>
                <a:spLocks noChangeShapeType="1"/>
              </p:cNvSpPr>
              <p:nvPr/>
            </p:nvSpPr>
            <p:spPr bwMode="auto">
              <a:xfrm>
                <a:off x="5105401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9" name="Freeform 1402"/>
              <p:cNvSpPr>
                <a:spLocks/>
              </p:cNvSpPr>
              <p:nvPr/>
            </p:nvSpPr>
            <p:spPr bwMode="auto">
              <a:xfrm>
                <a:off x="5102226" y="2120901"/>
                <a:ext cx="9525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2147483647 h 20"/>
                  <a:gd name="T8" fmla="*/ 2147483647 w 32"/>
                  <a:gd name="T9" fmla="*/ 2147483647 h 20"/>
                  <a:gd name="T10" fmla="*/ 0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0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9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20" y="20"/>
                    </a:lnTo>
                    <a:lnTo>
                      <a:pt x="23" y="20"/>
                    </a:lnTo>
                    <a:lnTo>
                      <a:pt x="26" y="20"/>
                    </a:lnTo>
                    <a:lnTo>
                      <a:pt x="29" y="18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0" name="Line 1403"/>
              <p:cNvSpPr>
                <a:spLocks noChangeShapeType="1"/>
              </p:cNvSpPr>
              <p:nvPr/>
            </p:nvSpPr>
            <p:spPr bwMode="auto">
              <a:xfrm>
                <a:off x="5108576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1" name="Freeform 1404"/>
              <p:cNvSpPr>
                <a:spLocks/>
              </p:cNvSpPr>
              <p:nvPr/>
            </p:nvSpPr>
            <p:spPr bwMode="auto">
              <a:xfrm>
                <a:off x="5105401" y="2120901"/>
                <a:ext cx="22225" cy="6350"/>
              </a:xfrm>
              <a:custGeom>
                <a:avLst/>
                <a:gdLst>
                  <a:gd name="T0" fmla="*/ 2147483647 w 70"/>
                  <a:gd name="T1" fmla="*/ 0 h 20"/>
                  <a:gd name="T2" fmla="*/ 2147483647 w 70"/>
                  <a:gd name="T3" fmla="*/ 0 h 20"/>
                  <a:gd name="T4" fmla="*/ 2147483647 w 70"/>
                  <a:gd name="T5" fmla="*/ 0 h 20"/>
                  <a:gd name="T6" fmla="*/ 2147483647 w 70"/>
                  <a:gd name="T7" fmla="*/ 2147483647 h 20"/>
                  <a:gd name="T8" fmla="*/ 2147483647 w 70"/>
                  <a:gd name="T9" fmla="*/ 2147483647 h 20"/>
                  <a:gd name="T10" fmla="*/ 2147483647 w 70"/>
                  <a:gd name="T11" fmla="*/ 2147483647 h 20"/>
                  <a:gd name="T12" fmla="*/ 0 w 70"/>
                  <a:gd name="T13" fmla="*/ 2147483647 h 20"/>
                  <a:gd name="T14" fmla="*/ 0 w 70"/>
                  <a:gd name="T15" fmla="*/ 2147483647 h 20"/>
                  <a:gd name="T16" fmla="*/ 0 w 70"/>
                  <a:gd name="T17" fmla="*/ 2147483647 h 20"/>
                  <a:gd name="T18" fmla="*/ 2147483647 w 70"/>
                  <a:gd name="T19" fmla="*/ 2147483647 h 20"/>
                  <a:gd name="T20" fmla="*/ 2147483647 w 70"/>
                  <a:gd name="T21" fmla="*/ 2147483647 h 20"/>
                  <a:gd name="T22" fmla="*/ 2147483647 w 70"/>
                  <a:gd name="T23" fmla="*/ 2147483647 h 20"/>
                  <a:gd name="T24" fmla="*/ 2147483647 w 70"/>
                  <a:gd name="T25" fmla="*/ 2147483647 h 20"/>
                  <a:gd name="T26" fmla="*/ 2147483647 w 70"/>
                  <a:gd name="T27" fmla="*/ 2147483647 h 20"/>
                  <a:gd name="T28" fmla="*/ 2147483647 w 70"/>
                  <a:gd name="T29" fmla="*/ 2147483647 h 20"/>
                  <a:gd name="T30" fmla="*/ 2147483647 w 70"/>
                  <a:gd name="T31" fmla="*/ 2147483647 h 20"/>
                  <a:gd name="T32" fmla="*/ 2147483647 w 70"/>
                  <a:gd name="T33" fmla="*/ 2147483647 h 20"/>
                  <a:gd name="T34" fmla="*/ 2147483647 w 70"/>
                  <a:gd name="T35" fmla="*/ 2147483647 h 20"/>
                  <a:gd name="T36" fmla="*/ 2147483647 w 70"/>
                  <a:gd name="T37" fmla="*/ 2147483647 h 20"/>
                  <a:gd name="T38" fmla="*/ 2147483647 w 70"/>
                  <a:gd name="T39" fmla="*/ 2147483647 h 20"/>
                  <a:gd name="T40" fmla="*/ 2147483647 w 70"/>
                  <a:gd name="T41" fmla="*/ 2147483647 h 20"/>
                  <a:gd name="T42" fmla="*/ 2147483647 w 70"/>
                  <a:gd name="T43" fmla="*/ 2147483647 h 20"/>
                  <a:gd name="T44" fmla="*/ 2147483647 w 70"/>
                  <a:gd name="T45" fmla="*/ 2147483647 h 20"/>
                  <a:gd name="T46" fmla="*/ 2147483647 w 70"/>
                  <a:gd name="T47" fmla="*/ 2147483647 h 20"/>
                  <a:gd name="T48" fmla="*/ 2147483647 w 70"/>
                  <a:gd name="T49" fmla="*/ 2147483647 h 20"/>
                  <a:gd name="T50" fmla="*/ 2147483647 w 70"/>
                  <a:gd name="T51" fmla="*/ 2147483647 h 20"/>
                  <a:gd name="T52" fmla="*/ 2147483647 w 70"/>
                  <a:gd name="T53" fmla="*/ 0 h 20"/>
                  <a:gd name="T54" fmla="*/ 2147483647 w 70"/>
                  <a:gd name="T55" fmla="*/ 0 h 20"/>
                  <a:gd name="T56" fmla="*/ 2147483647 w 70"/>
                  <a:gd name="T57" fmla="*/ 0 h 20"/>
                  <a:gd name="T58" fmla="*/ 2147483647 w 7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0"/>
                  <a:gd name="T91" fmla="*/ 0 h 20"/>
                  <a:gd name="T92" fmla="*/ 70 w 7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0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58" y="20"/>
                    </a:lnTo>
                    <a:lnTo>
                      <a:pt x="64" y="20"/>
                    </a:lnTo>
                    <a:lnTo>
                      <a:pt x="66" y="18"/>
                    </a:lnTo>
                    <a:lnTo>
                      <a:pt x="70" y="18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70" y="8"/>
                    </a:lnTo>
                    <a:lnTo>
                      <a:pt x="70" y="6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2" name="Line 1405"/>
              <p:cNvSpPr>
                <a:spLocks noChangeShapeType="1"/>
              </p:cNvSpPr>
              <p:nvPr/>
            </p:nvSpPr>
            <p:spPr bwMode="auto">
              <a:xfrm>
                <a:off x="5124451" y="21209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3" name="Freeform 1406"/>
              <p:cNvSpPr>
                <a:spLocks/>
              </p:cNvSpPr>
              <p:nvPr/>
            </p:nvSpPr>
            <p:spPr bwMode="auto">
              <a:xfrm>
                <a:off x="5121276" y="2120901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4" name="Line 1407"/>
              <p:cNvSpPr>
                <a:spLocks noChangeShapeType="1"/>
              </p:cNvSpPr>
              <p:nvPr/>
            </p:nvSpPr>
            <p:spPr bwMode="auto">
              <a:xfrm>
                <a:off x="5127626" y="21240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5" name="Freeform 1408"/>
              <p:cNvSpPr>
                <a:spLocks/>
              </p:cNvSpPr>
              <p:nvPr/>
            </p:nvSpPr>
            <p:spPr bwMode="auto">
              <a:xfrm>
                <a:off x="5121276" y="2120901"/>
                <a:ext cx="6350" cy="17463"/>
              </a:xfrm>
              <a:custGeom>
                <a:avLst/>
                <a:gdLst>
                  <a:gd name="T0" fmla="*/ 2147483647 w 20"/>
                  <a:gd name="T1" fmla="*/ 2147483647 h 52"/>
                  <a:gd name="T2" fmla="*/ 2147483647 w 20"/>
                  <a:gd name="T3" fmla="*/ 2147483647 h 52"/>
                  <a:gd name="T4" fmla="*/ 2147483647 w 20"/>
                  <a:gd name="T5" fmla="*/ 2147483647 h 52"/>
                  <a:gd name="T6" fmla="*/ 2147483647 w 20"/>
                  <a:gd name="T7" fmla="*/ 2147483647 h 52"/>
                  <a:gd name="T8" fmla="*/ 2147483647 w 20"/>
                  <a:gd name="T9" fmla="*/ 2147483647 h 52"/>
                  <a:gd name="T10" fmla="*/ 2147483647 w 20"/>
                  <a:gd name="T11" fmla="*/ 0 h 52"/>
                  <a:gd name="T12" fmla="*/ 2147483647 w 20"/>
                  <a:gd name="T13" fmla="*/ 0 h 52"/>
                  <a:gd name="T14" fmla="*/ 2147483647 w 20"/>
                  <a:gd name="T15" fmla="*/ 0 h 52"/>
                  <a:gd name="T16" fmla="*/ 2147483647 w 20"/>
                  <a:gd name="T17" fmla="*/ 0 h 52"/>
                  <a:gd name="T18" fmla="*/ 2147483647 w 20"/>
                  <a:gd name="T19" fmla="*/ 0 h 52"/>
                  <a:gd name="T20" fmla="*/ 2147483647 w 20"/>
                  <a:gd name="T21" fmla="*/ 2147483647 h 52"/>
                  <a:gd name="T22" fmla="*/ 2147483647 w 20"/>
                  <a:gd name="T23" fmla="*/ 2147483647 h 52"/>
                  <a:gd name="T24" fmla="*/ 0 w 20"/>
                  <a:gd name="T25" fmla="*/ 2147483647 h 52"/>
                  <a:gd name="T26" fmla="*/ 0 w 20"/>
                  <a:gd name="T27" fmla="*/ 2147483647 h 52"/>
                  <a:gd name="T28" fmla="*/ 0 w 20"/>
                  <a:gd name="T29" fmla="*/ 2147483647 h 52"/>
                  <a:gd name="T30" fmla="*/ 0 w 20"/>
                  <a:gd name="T31" fmla="*/ 2147483647 h 52"/>
                  <a:gd name="T32" fmla="*/ 0 w 20"/>
                  <a:gd name="T33" fmla="*/ 2147483647 h 52"/>
                  <a:gd name="T34" fmla="*/ 2147483647 w 20"/>
                  <a:gd name="T35" fmla="*/ 2147483647 h 52"/>
                  <a:gd name="T36" fmla="*/ 2147483647 w 20"/>
                  <a:gd name="T37" fmla="*/ 2147483647 h 52"/>
                  <a:gd name="T38" fmla="*/ 2147483647 w 20"/>
                  <a:gd name="T39" fmla="*/ 2147483647 h 52"/>
                  <a:gd name="T40" fmla="*/ 2147483647 w 20"/>
                  <a:gd name="T41" fmla="*/ 2147483647 h 52"/>
                  <a:gd name="T42" fmla="*/ 2147483647 w 20"/>
                  <a:gd name="T43" fmla="*/ 2147483647 h 52"/>
                  <a:gd name="T44" fmla="*/ 2147483647 w 20"/>
                  <a:gd name="T45" fmla="*/ 2147483647 h 52"/>
                  <a:gd name="T46" fmla="*/ 2147483647 w 20"/>
                  <a:gd name="T47" fmla="*/ 2147483647 h 52"/>
                  <a:gd name="T48" fmla="*/ 2147483647 w 20"/>
                  <a:gd name="T49" fmla="*/ 2147483647 h 52"/>
                  <a:gd name="T50" fmla="*/ 2147483647 w 20"/>
                  <a:gd name="T51" fmla="*/ 2147483647 h 52"/>
                  <a:gd name="T52" fmla="*/ 2147483647 w 20"/>
                  <a:gd name="T53" fmla="*/ 2147483647 h 52"/>
                  <a:gd name="T54" fmla="*/ 2147483647 w 20"/>
                  <a:gd name="T55" fmla="*/ 2147483647 h 52"/>
                  <a:gd name="T56" fmla="*/ 2147483647 w 20"/>
                  <a:gd name="T57" fmla="*/ 2147483647 h 52"/>
                  <a:gd name="T58" fmla="*/ 2147483647 w 20"/>
                  <a:gd name="T59" fmla="*/ 2147483647 h 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2"/>
                  <a:gd name="T92" fmla="*/ 20 w 20"/>
                  <a:gd name="T93" fmla="*/ 52 h 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2">
                    <a:moveTo>
                      <a:pt x="20" y="8"/>
                    </a:moveTo>
                    <a:lnTo>
                      <a:pt x="20" y="8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8" y="52"/>
                    </a:lnTo>
                    <a:lnTo>
                      <a:pt x="12" y="49"/>
                    </a:lnTo>
                    <a:lnTo>
                      <a:pt x="14" y="49"/>
                    </a:lnTo>
                    <a:lnTo>
                      <a:pt x="18" y="47"/>
                    </a:lnTo>
                    <a:lnTo>
                      <a:pt x="20" y="43"/>
                    </a:lnTo>
                    <a:lnTo>
                      <a:pt x="20" y="41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6" name="Line 1409"/>
              <p:cNvSpPr>
                <a:spLocks noChangeShapeType="1"/>
              </p:cNvSpPr>
              <p:nvPr/>
            </p:nvSpPr>
            <p:spPr bwMode="auto">
              <a:xfrm>
                <a:off x="5124451" y="2132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7" name="Freeform 1410"/>
              <p:cNvSpPr>
                <a:spLocks/>
              </p:cNvSpPr>
              <p:nvPr/>
            </p:nvSpPr>
            <p:spPr bwMode="auto">
              <a:xfrm>
                <a:off x="5121276" y="2132013"/>
                <a:ext cx="15875" cy="4763"/>
              </a:xfrm>
              <a:custGeom>
                <a:avLst/>
                <a:gdLst>
                  <a:gd name="T0" fmla="*/ 2147483647 w 47"/>
                  <a:gd name="T1" fmla="*/ 0 h 18"/>
                  <a:gd name="T2" fmla="*/ 2147483647 w 47"/>
                  <a:gd name="T3" fmla="*/ 0 h 18"/>
                  <a:gd name="T4" fmla="*/ 2147483647 w 47"/>
                  <a:gd name="T5" fmla="*/ 0 h 18"/>
                  <a:gd name="T6" fmla="*/ 2147483647 w 47"/>
                  <a:gd name="T7" fmla="*/ 0 h 18"/>
                  <a:gd name="T8" fmla="*/ 2147483647 w 47"/>
                  <a:gd name="T9" fmla="*/ 2147483647 h 18"/>
                  <a:gd name="T10" fmla="*/ 0 w 47"/>
                  <a:gd name="T11" fmla="*/ 2147483647 h 18"/>
                  <a:gd name="T12" fmla="*/ 0 w 47"/>
                  <a:gd name="T13" fmla="*/ 2147483647 h 18"/>
                  <a:gd name="T14" fmla="*/ 0 w 47"/>
                  <a:gd name="T15" fmla="*/ 2147483647 h 18"/>
                  <a:gd name="T16" fmla="*/ 0 w 47"/>
                  <a:gd name="T17" fmla="*/ 2147483647 h 18"/>
                  <a:gd name="T18" fmla="*/ 0 w 47"/>
                  <a:gd name="T19" fmla="*/ 2147483647 h 18"/>
                  <a:gd name="T20" fmla="*/ 2147483647 w 47"/>
                  <a:gd name="T21" fmla="*/ 2147483647 h 18"/>
                  <a:gd name="T22" fmla="*/ 2147483647 w 47"/>
                  <a:gd name="T23" fmla="*/ 2147483647 h 18"/>
                  <a:gd name="T24" fmla="*/ 2147483647 w 47"/>
                  <a:gd name="T25" fmla="*/ 2147483647 h 18"/>
                  <a:gd name="T26" fmla="*/ 2147483647 w 47"/>
                  <a:gd name="T27" fmla="*/ 2147483647 h 18"/>
                  <a:gd name="T28" fmla="*/ 2147483647 w 47"/>
                  <a:gd name="T29" fmla="*/ 2147483647 h 18"/>
                  <a:gd name="T30" fmla="*/ 2147483647 w 47"/>
                  <a:gd name="T31" fmla="*/ 2147483647 h 18"/>
                  <a:gd name="T32" fmla="*/ 2147483647 w 47"/>
                  <a:gd name="T33" fmla="*/ 2147483647 h 18"/>
                  <a:gd name="T34" fmla="*/ 2147483647 w 47"/>
                  <a:gd name="T35" fmla="*/ 2147483647 h 18"/>
                  <a:gd name="T36" fmla="*/ 2147483647 w 47"/>
                  <a:gd name="T37" fmla="*/ 2147483647 h 18"/>
                  <a:gd name="T38" fmla="*/ 2147483647 w 47"/>
                  <a:gd name="T39" fmla="*/ 2147483647 h 18"/>
                  <a:gd name="T40" fmla="*/ 2147483647 w 47"/>
                  <a:gd name="T41" fmla="*/ 2147483647 h 18"/>
                  <a:gd name="T42" fmla="*/ 2147483647 w 47"/>
                  <a:gd name="T43" fmla="*/ 2147483647 h 18"/>
                  <a:gd name="T44" fmla="*/ 2147483647 w 47"/>
                  <a:gd name="T45" fmla="*/ 2147483647 h 18"/>
                  <a:gd name="T46" fmla="*/ 2147483647 w 47"/>
                  <a:gd name="T47" fmla="*/ 2147483647 h 18"/>
                  <a:gd name="T48" fmla="*/ 2147483647 w 47"/>
                  <a:gd name="T49" fmla="*/ 2147483647 h 18"/>
                  <a:gd name="T50" fmla="*/ 2147483647 w 47"/>
                  <a:gd name="T51" fmla="*/ 0 h 18"/>
                  <a:gd name="T52" fmla="*/ 2147483647 w 47"/>
                  <a:gd name="T53" fmla="*/ 0 h 18"/>
                  <a:gd name="T54" fmla="*/ 2147483647 w 47"/>
                  <a:gd name="T55" fmla="*/ 0 h 18"/>
                  <a:gd name="T56" fmla="*/ 2147483647 w 47"/>
                  <a:gd name="T57" fmla="*/ 0 h 18"/>
                  <a:gd name="T58" fmla="*/ 2147483647 w 47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18"/>
                  <a:gd name="T92" fmla="*/ 47 w 47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1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32" y="18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6"/>
                    </a:lnTo>
                    <a:lnTo>
                      <a:pt x="47" y="12"/>
                    </a:lnTo>
                    <a:lnTo>
                      <a:pt x="47" y="10"/>
                    </a:lnTo>
                    <a:lnTo>
                      <a:pt x="47" y="6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8" name="Line 1412"/>
              <p:cNvSpPr>
                <a:spLocks noChangeShapeType="1"/>
              </p:cNvSpPr>
              <p:nvPr/>
            </p:nvSpPr>
            <p:spPr bwMode="auto">
              <a:xfrm>
                <a:off x="5132388" y="2132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9" name="Freeform 1413"/>
              <p:cNvSpPr>
                <a:spLocks/>
              </p:cNvSpPr>
              <p:nvPr/>
            </p:nvSpPr>
            <p:spPr bwMode="auto">
              <a:xfrm>
                <a:off x="5130800" y="2132013"/>
                <a:ext cx="12700" cy="4763"/>
              </a:xfrm>
              <a:custGeom>
                <a:avLst/>
                <a:gdLst>
                  <a:gd name="T0" fmla="*/ 2147483647 w 44"/>
                  <a:gd name="T1" fmla="*/ 0 h 18"/>
                  <a:gd name="T2" fmla="*/ 2147483647 w 44"/>
                  <a:gd name="T3" fmla="*/ 0 h 18"/>
                  <a:gd name="T4" fmla="*/ 2147483647 w 44"/>
                  <a:gd name="T5" fmla="*/ 0 h 18"/>
                  <a:gd name="T6" fmla="*/ 2147483647 w 44"/>
                  <a:gd name="T7" fmla="*/ 0 h 18"/>
                  <a:gd name="T8" fmla="*/ 0 w 44"/>
                  <a:gd name="T9" fmla="*/ 2147483647 h 18"/>
                  <a:gd name="T10" fmla="*/ 0 w 44"/>
                  <a:gd name="T11" fmla="*/ 2147483647 h 18"/>
                  <a:gd name="T12" fmla="*/ 0 w 44"/>
                  <a:gd name="T13" fmla="*/ 2147483647 h 18"/>
                  <a:gd name="T14" fmla="*/ 0 w 44"/>
                  <a:gd name="T15" fmla="*/ 2147483647 h 18"/>
                  <a:gd name="T16" fmla="*/ 0 w 44"/>
                  <a:gd name="T17" fmla="*/ 2147483647 h 18"/>
                  <a:gd name="T18" fmla="*/ 0 w 44"/>
                  <a:gd name="T19" fmla="*/ 2147483647 h 18"/>
                  <a:gd name="T20" fmla="*/ 0 w 44"/>
                  <a:gd name="T21" fmla="*/ 2147483647 h 18"/>
                  <a:gd name="T22" fmla="*/ 2147483647 w 44"/>
                  <a:gd name="T23" fmla="*/ 2147483647 h 18"/>
                  <a:gd name="T24" fmla="*/ 2147483647 w 44"/>
                  <a:gd name="T25" fmla="*/ 2147483647 h 18"/>
                  <a:gd name="T26" fmla="*/ 2147483647 w 44"/>
                  <a:gd name="T27" fmla="*/ 2147483647 h 18"/>
                  <a:gd name="T28" fmla="*/ 2147483647 w 44"/>
                  <a:gd name="T29" fmla="*/ 2147483647 h 18"/>
                  <a:gd name="T30" fmla="*/ 2147483647 w 44"/>
                  <a:gd name="T31" fmla="*/ 2147483647 h 18"/>
                  <a:gd name="T32" fmla="*/ 2147483647 w 44"/>
                  <a:gd name="T33" fmla="*/ 2147483647 h 18"/>
                  <a:gd name="T34" fmla="*/ 2147483647 w 44"/>
                  <a:gd name="T35" fmla="*/ 2147483647 h 18"/>
                  <a:gd name="T36" fmla="*/ 2147483647 w 44"/>
                  <a:gd name="T37" fmla="*/ 2147483647 h 18"/>
                  <a:gd name="T38" fmla="*/ 2147483647 w 44"/>
                  <a:gd name="T39" fmla="*/ 2147483647 h 18"/>
                  <a:gd name="T40" fmla="*/ 2147483647 w 44"/>
                  <a:gd name="T41" fmla="*/ 2147483647 h 18"/>
                  <a:gd name="T42" fmla="*/ 2147483647 w 44"/>
                  <a:gd name="T43" fmla="*/ 2147483647 h 18"/>
                  <a:gd name="T44" fmla="*/ 2147483647 w 44"/>
                  <a:gd name="T45" fmla="*/ 2147483647 h 18"/>
                  <a:gd name="T46" fmla="*/ 2147483647 w 44"/>
                  <a:gd name="T47" fmla="*/ 2147483647 h 18"/>
                  <a:gd name="T48" fmla="*/ 2147483647 w 44"/>
                  <a:gd name="T49" fmla="*/ 2147483647 h 18"/>
                  <a:gd name="T50" fmla="*/ 2147483647 w 44"/>
                  <a:gd name="T51" fmla="*/ 0 h 18"/>
                  <a:gd name="T52" fmla="*/ 2147483647 w 44"/>
                  <a:gd name="T53" fmla="*/ 0 h 18"/>
                  <a:gd name="T54" fmla="*/ 2147483647 w 44"/>
                  <a:gd name="T55" fmla="*/ 0 h 18"/>
                  <a:gd name="T56" fmla="*/ 2147483647 w 44"/>
                  <a:gd name="T57" fmla="*/ 0 h 18"/>
                  <a:gd name="T58" fmla="*/ 2147483647 w 44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4"/>
                  <a:gd name="T91" fmla="*/ 0 h 18"/>
                  <a:gd name="T92" fmla="*/ 44 w 44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4" h="18">
                    <a:moveTo>
                      <a:pt x="9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29" y="18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4" y="10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0" name="Line 1414"/>
              <p:cNvSpPr>
                <a:spLocks noChangeShapeType="1"/>
              </p:cNvSpPr>
              <p:nvPr/>
            </p:nvSpPr>
            <p:spPr bwMode="auto">
              <a:xfrm>
                <a:off x="5141913" y="2132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1" name="Freeform 1415"/>
              <p:cNvSpPr>
                <a:spLocks/>
              </p:cNvSpPr>
              <p:nvPr/>
            </p:nvSpPr>
            <p:spPr bwMode="auto">
              <a:xfrm>
                <a:off x="5137150" y="2132013"/>
                <a:ext cx="9525" cy="4763"/>
              </a:xfrm>
              <a:custGeom>
                <a:avLst/>
                <a:gdLst>
                  <a:gd name="T0" fmla="*/ 2147483647 w 31"/>
                  <a:gd name="T1" fmla="*/ 0 h 18"/>
                  <a:gd name="T2" fmla="*/ 2147483647 w 31"/>
                  <a:gd name="T3" fmla="*/ 0 h 18"/>
                  <a:gd name="T4" fmla="*/ 2147483647 w 31"/>
                  <a:gd name="T5" fmla="*/ 0 h 18"/>
                  <a:gd name="T6" fmla="*/ 2147483647 w 31"/>
                  <a:gd name="T7" fmla="*/ 0 h 18"/>
                  <a:gd name="T8" fmla="*/ 2147483647 w 31"/>
                  <a:gd name="T9" fmla="*/ 2147483647 h 18"/>
                  <a:gd name="T10" fmla="*/ 2147483647 w 31"/>
                  <a:gd name="T11" fmla="*/ 2147483647 h 18"/>
                  <a:gd name="T12" fmla="*/ 0 w 31"/>
                  <a:gd name="T13" fmla="*/ 2147483647 h 18"/>
                  <a:gd name="T14" fmla="*/ 0 w 31"/>
                  <a:gd name="T15" fmla="*/ 2147483647 h 18"/>
                  <a:gd name="T16" fmla="*/ 0 w 31"/>
                  <a:gd name="T17" fmla="*/ 2147483647 h 18"/>
                  <a:gd name="T18" fmla="*/ 2147483647 w 31"/>
                  <a:gd name="T19" fmla="*/ 2147483647 h 18"/>
                  <a:gd name="T20" fmla="*/ 2147483647 w 31"/>
                  <a:gd name="T21" fmla="*/ 2147483647 h 18"/>
                  <a:gd name="T22" fmla="*/ 2147483647 w 31"/>
                  <a:gd name="T23" fmla="*/ 2147483647 h 18"/>
                  <a:gd name="T24" fmla="*/ 2147483647 w 31"/>
                  <a:gd name="T25" fmla="*/ 2147483647 h 18"/>
                  <a:gd name="T26" fmla="*/ 2147483647 w 31"/>
                  <a:gd name="T27" fmla="*/ 2147483647 h 18"/>
                  <a:gd name="T28" fmla="*/ 2147483647 w 31"/>
                  <a:gd name="T29" fmla="*/ 2147483647 h 18"/>
                  <a:gd name="T30" fmla="*/ 2147483647 w 31"/>
                  <a:gd name="T31" fmla="*/ 2147483647 h 18"/>
                  <a:gd name="T32" fmla="*/ 2147483647 w 31"/>
                  <a:gd name="T33" fmla="*/ 2147483647 h 18"/>
                  <a:gd name="T34" fmla="*/ 2147483647 w 31"/>
                  <a:gd name="T35" fmla="*/ 2147483647 h 18"/>
                  <a:gd name="T36" fmla="*/ 2147483647 w 31"/>
                  <a:gd name="T37" fmla="*/ 2147483647 h 18"/>
                  <a:gd name="T38" fmla="*/ 2147483647 w 31"/>
                  <a:gd name="T39" fmla="*/ 2147483647 h 18"/>
                  <a:gd name="T40" fmla="*/ 2147483647 w 31"/>
                  <a:gd name="T41" fmla="*/ 2147483647 h 18"/>
                  <a:gd name="T42" fmla="*/ 2147483647 w 31"/>
                  <a:gd name="T43" fmla="*/ 2147483647 h 18"/>
                  <a:gd name="T44" fmla="*/ 2147483647 w 31"/>
                  <a:gd name="T45" fmla="*/ 2147483647 h 18"/>
                  <a:gd name="T46" fmla="*/ 2147483647 w 31"/>
                  <a:gd name="T47" fmla="*/ 2147483647 h 18"/>
                  <a:gd name="T48" fmla="*/ 2147483647 w 31"/>
                  <a:gd name="T49" fmla="*/ 2147483647 h 18"/>
                  <a:gd name="T50" fmla="*/ 2147483647 w 31"/>
                  <a:gd name="T51" fmla="*/ 0 h 18"/>
                  <a:gd name="T52" fmla="*/ 2147483647 w 31"/>
                  <a:gd name="T53" fmla="*/ 0 h 18"/>
                  <a:gd name="T54" fmla="*/ 2147483647 w 31"/>
                  <a:gd name="T55" fmla="*/ 0 h 18"/>
                  <a:gd name="T56" fmla="*/ 2147483647 w 31"/>
                  <a:gd name="T57" fmla="*/ 0 h 18"/>
                  <a:gd name="T58" fmla="*/ 2147483647 w 31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18"/>
                  <a:gd name="T92" fmla="*/ 31 w 31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18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21" y="18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2" name="Line 1416"/>
              <p:cNvSpPr>
                <a:spLocks noChangeShapeType="1"/>
              </p:cNvSpPr>
              <p:nvPr/>
            </p:nvSpPr>
            <p:spPr bwMode="auto">
              <a:xfrm>
                <a:off x="5145088" y="2132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3" name="Freeform 1417"/>
              <p:cNvSpPr>
                <a:spLocks/>
              </p:cNvSpPr>
              <p:nvPr/>
            </p:nvSpPr>
            <p:spPr bwMode="auto">
              <a:xfrm>
                <a:off x="5141913" y="2132013"/>
                <a:ext cx="6350" cy="4763"/>
              </a:xfrm>
              <a:custGeom>
                <a:avLst/>
                <a:gdLst>
                  <a:gd name="T0" fmla="*/ 2147483647 w 23"/>
                  <a:gd name="T1" fmla="*/ 0 h 18"/>
                  <a:gd name="T2" fmla="*/ 2147483647 w 23"/>
                  <a:gd name="T3" fmla="*/ 0 h 18"/>
                  <a:gd name="T4" fmla="*/ 2147483647 w 23"/>
                  <a:gd name="T5" fmla="*/ 0 h 18"/>
                  <a:gd name="T6" fmla="*/ 2147483647 w 23"/>
                  <a:gd name="T7" fmla="*/ 0 h 18"/>
                  <a:gd name="T8" fmla="*/ 2147483647 w 23"/>
                  <a:gd name="T9" fmla="*/ 2147483647 h 18"/>
                  <a:gd name="T10" fmla="*/ 2147483647 w 23"/>
                  <a:gd name="T11" fmla="*/ 2147483647 h 18"/>
                  <a:gd name="T12" fmla="*/ 2147483647 w 23"/>
                  <a:gd name="T13" fmla="*/ 2147483647 h 18"/>
                  <a:gd name="T14" fmla="*/ 0 w 23"/>
                  <a:gd name="T15" fmla="*/ 2147483647 h 18"/>
                  <a:gd name="T16" fmla="*/ 2147483647 w 23"/>
                  <a:gd name="T17" fmla="*/ 2147483647 h 18"/>
                  <a:gd name="T18" fmla="*/ 2147483647 w 23"/>
                  <a:gd name="T19" fmla="*/ 2147483647 h 18"/>
                  <a:gd name="T20" fmla="*/ 2147483647 w 23"/>
                  <a:gd name="T21" fmla="*/ 2147483647 h 18"/>
                  <a:gd name="T22" fmla="*/ 2147483647 w 23"/>
                  <a:gd name="T23" fmla="*/ 2147483647 h 18"/>
                  <a:gd name="T24" fmla="*/ 2147483647 w 23"/>
                  <a:gd name="T25" fmla="*/ 2147483647 h 18"/>
                  <a:gd name="T26" fmla="*/ 2147483647 w 23"/>
                  <a:gd name="T27" fmla="*/ 2147483647 h 18"/>
                  <a:gd name="T28" fmla="*/ 2147483647 w 23"/>
                  <a:gd name="T29" fmla="*/ 2147483647 h 18"/>
                  <a:gd name="T30" fmla="*/ 2147483647 w 23"/>
                  <a:gd name="T31" fmla="*/ 2147483647 h 18"/>
                  <a:gd name="T32" fmla="*/ 2147483647 w 23"/>
                  <a:gd name="T33" fmla="*/ 2147483647 h 18"/>
                  <a:gd name="T34" fmla="*/ 2147483647 w 23"/>
                  <a:gd name="T35" fmla="*/ 2147483647 h 18"/>
                  <a:gd name="T36" fmla="*/ 2147483647 w 23"/>
                  <a:gd name="T37" fmla="*/ 2147483647 h 18"/>
                  <a:gd name="T38" fmla="*/ 2147483647 w 23"/>
                  <a:gd name="T39" fmla="*/ 2147483647 h 18"/>
                  <a:gd name="T40" fmla="*/ 2147483647 w 23"/>
                  <a:gd name="T41" fmla="*/ 2147483647 h 18"/>
                  <a:gd name="T42" fmla="*/ 2147483647 w 23"/>
                  <a:gd name="T43" fmla="*/ 2147483647 h 18"/>
                  <a:gd name="T44" fmla="*/ 2147483647 w 23"/>
                  <a:gd name="T45" fmla="*/ 2147483647 h 18"/>
                  <a:gd name="T46" fmla="*/ 2147483647 w 23"/>
                  <a:gd name="T47" fmla="*/ 2147483647 h 18"/>
                  <a:gd name="T48" fmla="*/ 2147483647 w 23"/>
                  <a:gd name="T49" fmla="*/ 2147483647 h 18"/>
                  <a:gd name="T50" fmla="*/ 2147483647 w 23"/>
                  <a:gd name="T51" fmla="*/ 0 h 18"/>
                  <a:gd name="T52" fmla="*/ 2147483647 w 23"/>
                  <a:gd name="T53" fmla="*/ 0 h 18"/>
                  <a:gd name="T54" fmla="*/ 2147483647 w 23"/>
                  <a:gd name="T55" fmla="*/ 0 h 18"/>
                  <a:gd name="T56" fmla="*/ 2147483647 w 23"/>
                  <a:gd name="T57" fmla="*/ 0 h 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8"/>
                  <a:gd name="T89" fmla="*/ 23 w 23"/>
                  <a:gd name="T90" fmla="*/ 18 h 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8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8"/>
                    </a:lnTo>
                    <a:lnTo>
                      <a:pt x="19" y="16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4" name="Line 1418"/>
              <p:cNvSpPr>
                <a:spLocks noChangeShapeType="1"/>
              </p:cNvSpPr>
              <p:nvPr/>
            </p:nvSpPr>
            <p:spPr bwMode="auto">
              <a:xfrm>
                <a:off x="5148263" y="21351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5" name="Freeform 1419"/>
              <p:cNvSpPr>
                <a:spLocks/>
              </p:cNvSpPr>
              <p:nvPr/>
            </p:nvSpPr>
            <p:spPr bwMode="auto">
              <a:xfrm>
                <a:off x="5141913" y="2132013"/>
                <a:ext cx="6350" cy="14288"/>
              </a:xfrm>
              <a:custGeom>
                <a:avLst/>
                <a:gdLst>
                  <a:gd name="T0" fmla="*/ 2147483647 w 20"/>
                  <a:gd name="T1" fmla="*/ 2147483647 h 49"/>
                  <a:gd name="T2" fmla="*/ 2147483647 w 20"/>
                  <a:gd name="T3" fmla="*/ 2147483647 h 49"/>
                  <a:gd name="T4" fmla="*/ 2147483647 w 20"/>
                  <a:gd name="T5" fmla="*/ 2147483647 h 49"/>
                  <a:gd name="T6" fmla="*/ 2147483647 w 20"/>
                  <a:gd name="T7" fmla="*/ 2147483647 h 49"/>
                  <a:gd name="T8" fmla="*/ 2147483647 w 20"/>
                  <a:gd name="T9" fmla="*/ 0 h 49"/>
                  <a:gd name="T10" fmla="*/ 2147483647 w 20"/>
                  <a:gd name="T11" fmla="*/ 0 h 49"/>
                  <a:gd name="T12" fmla="*/ 2147483647 w 20"/>
                  <a:gd name="T13" fmla="*/ 0 h 49"/>
                  <a:gd name="T14" fmla="*/ 2147483647 w 20"/>
                  <a:gd name="T15" fmla="*/ 0 h 49"/>
                  <a:gd name="T16" fmla="*/ 2147483647 w 20"/>
                  <a:gd name="T17" fmla="*/ 0 h 49"/>
                  <a:gd name="T18" fmla="*/ 2147483647 w 20"/>
                  <a:gd name="T19" fmla="*/ 0 h 49"/>
                  <a:gd name="T20" fmla="*/ 2147483647 w 20"/>
                  <a:gd name="T21" fmla="*/ 0 h 49"/>
                  <a:gd name="T22" fmla="*/ 2147483647 w 20"/>
                  <a:gd name="T23" fmla="*/ 2147483647 h 49"/>
                  <a:gd name="T24" fmla="*/ 0 w 20"/>
                  <a:gd name="T25" fmla="*/ 2147483647 h 49"/>
                  <a:gd name="T26" fmla="*/ 0 w 20"/>
                  <a:gd name="T27" fmla="*/ 2147483647 h 49"/>
                  <a:gd name="T28" fmla="*/ 0 w 20"/>
                  <a:gd name="T29" fmla="*/ 2147483647 h 49"/>
                  <a:gd name="T30" fmla="*/ 0 w 20"/>
                  <a:gd name="T31" fmla="*/ 2147483647 h 49"/>
                  <a:gd name="T32" fmla="*/ 0 w 20"/>
                  <a:gd name="T33" fmla="*/ 2147483647 h 49"/>
                  <a:gd name="T34" fmla="*/ 2147483647 w 20"/>
                  <a:gd name="T35" fmla="*/ 2147483647 h 49"/>
                  <a:gd name="T36" fmla="*/ 2147483647 w 20"/>
                  <a:gd name="T37" fmla="*/ 2147483647 h 49"/>
                  <a:gd name="T38" fmla="*/ 2147483647 w 20"/>
                  <a:gd name="T39" fmla="*/ 2147483647 h 49"/>
                  <a:gd name="T40" fmla="*/ 2147483647 w 20"/>
                  <a:gd name="T41" fmla="*/ 2147483647 h 49"/>
                  <a:gd name="T42" fmla="*/ 2147483647 w 20"/>
                  <a:gd name="T43" fmla="*/ 2147483647 h 49"/>
                  <a:gd name="T44" fmla="*/ 2147483647 w 20"/>
                  <a:gd name="T45" fmla="*/ 2147483647 h 49"/>
                  <a:gd name="T46" fmla="*/ 2147483647 w 20"/>
                  <a:gd name="T47" fmla="*/ 2147483647 h 49"/>
                  <a:gd name="T48" fmla="*/ 2147483647 w 20"/>
                  <a:gd name="T49" fmla="*/ 2147483647 h 49"/>
                  <a:gd name="T50" fmla="*/ 2147483647 w 20"/>
                  <a:gd name="T51" fmla="*/ 2147483647 h 49"/>
                  <a:gd name="T52" fmla="*/ 2147483647 w 20"/>
                  <a:gd name="T53" fmla="*/ 2147483647 h 49"/>
                  <a:gd name="T54" fmla="*/ 2147483647 w 20"/>
                  <a:gd name="T55" fmla="*/ 2147483647 h 49"/>
                  <a:gd name="T56" fmla="*/ 2147483647 w 20"/>
                  <a:gd name="T57" fmla="*/ 2147483647 h 49"/>
                  <a:gd name="T58" fmla="*/ 2147483647 w 20"/>
                  <a:gd name="T59" fmla="*/ 2147483647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49"/>
                  <a:gd name="T92" fmla="*/ 20 w 20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49">
                    <a:moveTo>
                      <a:pt x="20" y="10"/>
                    </a:moveTo>
                    <a:lnTo>
                      <a:pt x="20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38"/>
                    </a:lnTo>
                    <a:lnTo>
                      <a:pt x="0" y="43"/>
                    </a:lnTo>
                    <a:lnTo>
                      <a:pt x="2" y="47"/>
                    </a:lnTo>
                    <a:lnTo>
                      <a:pt x="2" y="49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11" y="49"/>
                    </a:lnTo>
                    <a:lnTo>
                      <a:pt x="14" y="49"/>
                    </a:lnTo>
                    <a:lnTo>
                      <a:pt x="16" y="47"/>
                    </a:lnTo>
                    <a:lnTo>
                      <a:pt x="16" y="43"/>
                    </a:lnTo>
                    <a:lnTo>
                      <a:pt x="20" y="43"/>
                    </a:lnTo>
                    <a:lnTo>
                      <a:pt x="20" y="41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6" name="Line 1420"/>
              <p:cNvSpPr>
                <a:spLocks noChangeShapeType="1"/>
              </p:cNvSpPr>
              <p:nvPr/>
            </p:nvSpPr>
            <p:spPr bwMode="auto">
              <a:xfrm>
                <a:off x="5145088" y="21399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7" name="Freeform 1421"/>
              <p:cNvSpPr>
                <a:spLocks/>
              </p:cNvSpPr>
              <p:nvPr/>
            </p:nvSpPr>
            <p:spPr bwMode="auto">
              <a:xfrm>
                <a:off x="5141913" y="2139951"/>
                <a:ext cx="26988" cy="6350"/>
              </a:xfrm>
              <a:custGeom>
                <a:avLst/>
                <a:gdLst>
                  <a:gd name="T0" fmla="*/ 2147483647 w 84"/>
                  <a:gd name="T1" fmla="*/ 0 h 20"/>
                  <a:gd name="T2" fmla="*/ 2147483647 w 84"/>
                  <a:gd name="T3" fmla="*/ 0 h 20"/>
                  <a:gd name="T4" fmla="*/ 2147483647 w 84"/>
                  <a:gd name="T5" fmla="*/ 2147483647 h 20"/>
                  <a:gd name="T6" fmla="*/ 2147483647 w 84"/>
                  <a:gd name="T7" fmla="*/ 2147483647 h 20"/>
                  <a:gd name="T8" fmla="*/ 2147483647 w 84"/>
                  <a:gd name="T9" fmla="*/ 2147483647 h 20"/>
                  <a:gd name="T10" fmla="*/ 0 w 84"/>
                  <a:gd name="T11" fmla="*/ 2147483647 h 20"/>
                  <a:gd name="T12" fmla="*/ 0 w 84"/>
                  <a:gd name="T13" fmla="*/ 2147483647 h 20"/>
                  <a:gd name="T14" fmla="*/ 0 w 84"/>
                  <a:gd name="T15" fmla="*/ 2147483647 h 20"/>
                  <a:gd name="T16" fmla="*/ 0 w 84"/>
                  <a:gd name="T17" fmla="*/ 2147483647 h 20"/>
                  <a:gd name="T18" fmla="*/ 0 w 84"/>
                  <a:gd name="T19" fmla="*/ 2147483647 h 20"/>
                  <a:gd name="T20" fmla="*/ 2147483647 w 84"/>
                  <a:gd name="T21" fmla="*/ 2147483647 h 20"/>
                  <a:gd name="T22" fmla="*/ 2147483647 w 84"/>
                  <a:gd name="T23" fmla="*/ 2147483647 h 20"/>
                  <a:gd name="T24" fmla="*/ 2147483647 w 84"/>
                  <a:gd name="T25" fmla="*/ 2147483647 h 20"/>
                  <a:gd name="T26" fmla="*/ 2147483647 w 84"/>
                  <a:gd name="T27" fmla="*/ 2147483647 h 20"/>
                  <a:gd name="T28" fmla="*/ 2147483647 w 84"/>
                  <a:gd name="T29" fmla="*/ 2147483647 h 20"/>
                  <a:gd name="T30" fmla="*/ 2147483647 w 84"/>
                  <a:gd name="T31" fmla="*/ 2147483647 h 20"/>
                  <a:gd name="T32" fmla="*/ 2147483647 w 84"/>
                  <a:gd name="T33" fmla="*/ 2147483647 h 20"/>
                  <a:gd name="T34" fmla="*/ 2147483647 w 84"/>
                  <a:gd name="T35" fmla="*/ 2147483647 h 20"/>
                  <a:gd name="T36" fmla="*/ 2147483647 w 84"/>
                  <a:gd name="T37" fmla="*/ 2147483647 h 20"/>
                  <a:gd name="T38" fmla="*/ 2147483647 w 84"/>
                  <a:gd name="T39" fmla="*/ 2147483647 h 20"/>
                  <a:gd name="T40" fmla="*/ 2147483647 w 84"/>
                  <a:gd name="T41" fmla="*/ 2147483647 h 20"/>
                  <a:gd name="T42" fmla="*/ 2147483647 w 84"/>
                  <a:gd name="T43" fmla="*/ 2147483647 h 20"/>
                  <a:gd name="T44" fmla="*/ 2147483647 w 84"/>
                  <a:gd name="T45" fmla="*/ 2147483647 h 20"/>
                  <a:gd name="T46" fmla="*/ 2147483647 w 84"/>
                  <a:gd name="T47" fmla="*/ 2147483647 h 20"/>
                  <a:gd name="T48" fmla="*/ 2147483647 w 84"/>
                  <a:gd name="T49" fmla="*/ 2147483647 h 20"/>
                  <a:gd name="T50" fmla="*/ 2147483647 w 84"/>
                  <a:gd name="T51" fmla="*/ 2147483647 h 20"/>
                  <a:gd name="T52" fmla="*/ 2147483647 w 84"/>
                  <a:gd name="T53" fmla="*/ 2147483647 h 20"/>
                  <a:gd name="T54" fmla="*/ 2147483647 w 84"/>
                  <a:gd name="T55" fmla="*/ 0 h 20"/>
                  <a:gd name="T56" fmla="*/ 2147483647 w 84"/>
                  <a:gd name="T57" fmla="*/ 0 h 20"/>
                  <a:gd name="T58" fmla="*/ 2147483647 w 8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0"/>
                  <a:gd name="T92" fmla="*/ 84 w 8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69" y="20"/>
                    </a:lnTo>
                    <a:lnTo>
                      <a:pt x="74" y="20"/>
                    </a:lnTo>
                    <a:lnTo>
                      <a:pt x="78" y="20"/>
                    </a:lnTo>
                    <a:lnTo>
                      <a:pt x="80" y="18"/>
                    </a:lnTo>
                    <a:lnTo>
                      <a:pt x="80" y="14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4" y="9"/>
                    </a:lnTo>
                    <a:lnTo>
                      <a:pt x="80" y="6"/>
                    </a:lnTo>
                    <a:lnTo>
                      <a:pt x="78" y="3"/>
                    </a:lnTo>
                    <a:lnTo>
                      <a:pt x="74" y="0"/>
                    </a:lnTo>
                    <a:lnTo>
                      <a:pt x="6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8" name="Line 1422"/>
              <p:cNvSpPr>
                <a:spLocks noChangeShapeType="1"/>
              </p:cNvSpPr>
              <p:nvPr/>
            </p:nvSpPr>
            <p:spPr bwMode="auto">
              <a:xfrm>
                <a:off x="5165725" y="21399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9" name="Freeform 1423"/>
              <p:cNvSpPr>
                <a:spLocks/>
              </p:cNvSpPr>
              <p:nvPr/>
            </p:nvSpPr>
            <p:spPr bwMode="auto">
              <a:xfrm>
                <a:off x="5162550" y="2139951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2147483647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2147483647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9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0" name="Line 1424"/>
              <p:cNvSpPr>
                <a:spLocks noChangeShapeType="1"/>
              </p:cNvSpPr>
              <p:nvPr/>
            </p:nvSpPr>
            <p:spPr bwMode="auto">
              <a:xfrm>
                <a:off x="5168900" y="21399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1" name="Freeform 1425"/>
              <p:cNvSpPr>
                <a:spLocks/>
              </p:cNvSpPr>
              <p:nvPr/>
            </p:nvSpPr>
            <p:spPr bwMode="auto">
              <a:xfrm>
                <a:off x="5165725" y="2139951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2147483647 h 20"/>
                  <a:gd name="T6" fmla="*/ 2147483647 w 20"/>
                  <a:gd name="T7" fmla="*/ 2147483647 h 20"/>
                  <a:gd name="T8" fmla="*/ 2147483647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2147483647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2147483647 h 20"/>
                  <a:gd name="T52" fmla="*/ 2147483647 w 20"/>
                  <a:gd name="T53" fmla="*/ 2147483647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2" name="Line 1426"/>
              <p:cNvSpPr>
                <a:spLocks noChangeShapeType="1"/>
              </p:cNvSpPr>
              <p:nvPr/>
            </p:nvSpPr>
            <p:spPr bwMode="auto">
              <a:xfrm>
                <a:off x="5172075" y="2144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3" name="Freeform 1427"/>
              <p:cNvSpPr>
                <a:spLocks/>
              </p:cNvSpPr>
              <p:nvPr/>
            </p:nvSpPr>
            <p:spPr bwMode="auto">
              <a:xfrm>
                <a:off x="5165725" y="2139951"/>
                <a:ext cx="6350" cy="17463"/>
              </a:xfrm>
              <a:custGeom>
                <a:avLst/>
                <a:gdLst>
                  <a:gd name="T0" fmla="*/ 2147483647 w 20"/>
                  <a:gd name="T1" fmla="*/ 2147483647 h 53"/>
                  <a:gd name="T2" fmla="*/ 2147483647 w 20"/>
                  <a:gd name="T3" fmla="*/ 2147483647 h 53"/>
                  <a:gd name="T4" fmla="*/ 2147483647 w 20"/>
                  <a:gd name="T5" fmla="*/ 2147483647 h 53"/>
                  <a:gd name="T6" fmla="*/ 2147483647 w 20"/>
                  <a:gd name="T7" fmla="*/ 2147483647 h 53"/>
                  <a:gd name="T8" fmla="*/ 2147483647 w 20"/>
                  <a:gd name="T9" fmla="*/ 2147483647 h 53"/>
                  <a:gd name="T10" fmla="*/ 2147483647 w 20"/>
                  <a:gd name="T11" fmla="*/ 2147483647 h 53"/>
                  <a:gd name="T12" fmla="*/ 2147483647 w 20"/>
                  <a:gd name="T13" fmla="*/ 0 h 53"/>
                  <a:gd name="T14" fmla="*/ 2147483647 w 20"/>
                  <a:gd name="T15" fmla="*/ 0 h 53"/>
                  <a:gd name="T16" fmla="*/ 2147483647 w 20"/>
                  <a:gd name="T17" fmla="*/ 0 h 53"/>
                  <a:gd name="T18" fmla="*/ 2147483647 w 20"/>
                  <a:gd name="T19" fmla="*/ 2147483647 h 53"/>
                  <a:gd name="T20" fmla="*/ 2147483647 w 20"/>
                  <a:gd name="T21" fmla="*/ 2147483647 h 53"/>
                  <a:gd name="T22" fmla="*/ 2147483647 w 20"/>
                  <a:gd name="T23" fmla="*/ 2147483647 h 53"/>
                  <a:gd name="T24" fmla="*/ 2147483647 w 20"/>
                  <a:gd name="T25" fmla="*/ 2147483647 h 53"/>
                  <a:gd name="T26" fmla="*/ 0 w 20"/>
                  <a:gd name="T27" fmla="*/ 2147483647 h 53"/>
                  <a:gd name="T28" fmla="*/ 0 w 20"/>
                  <a:gd name="T29" fmla="*/ 2147483647 h 53"/>
                  <a:gd name="T30" fmla="*/ 0 w 20"/>
                  <a:gd name="T31" fmla="*/ 2147483647 h 53"/>
                  <a:gd name="T32" fmla="*/ 2147483647 w 20"/>
                  <a:gd name="T33" fmla="*/ 2147483647 h 53"/>
                  <a:gd name="T34" fmla="*/ 2147483647 w 20"/>
                  <a:gd name="T35" fmla="*/ 2147483647 h 53"/>
                  <a:gd name="T36" fmla="*/ 2147483647 w 20"/>
                  <a:gd name="T37" fmla="*/ 2147483647 h 53"/>
                  <a:gd name="T38" fmla="*/ 2147483647 w 20"/>
                  <a:gd name="T39" fmla="*/ 2147483647 h 53"/>
                  <a:gd name="T40" fmla="*/ 2147483647 w 20"/>
                  <a:gd name="T41" fmla="*/ 2147483647 h 53"/>
                  <a:gd name="T42" fmla="*/ 2147483647 w 20"/>
                  <a:gd name="T43" fmla="*/ 2147483647 h 53"/>
                  <a:gd name="T44" fmla="*/ 2147483647 w 20"/>
                  <a:gd name="T45" fmla="*/ 2147483647 h 53"/>
                  <a:gd name="T46" fmla="*/ 2147483647 w 20"/>
                  <a:gd name="T47" fmla="*/ 2147483647 h 53"/>
                  <a:gd name="T48" fmla="*/ 2147483647 w 20"/>
                  <a:gd name="T49" fmla="*/ 2147483647 h 53"/>
                  <a:gd name="T50" fmla="*/ 2147483647 w 20"/>
                  <a:gd name="T51" fmla="*/ 2147483647 h 53"/>
                  <a:gd name="T52" fmla="*/ 2147483647 w 20"/>
                  <a:gd name="T53" fmla="*/ 2147483647 h 53"/>
                  <a:gd name="T54" fmla="*/ 2147483647 w 20"/>
                  <a:gd name="T55" fmla="*/ 2147483647 h 53"/>
                  <a:gd name="T56" fmla="*/ 2147483647 w 20"/>
                  <a:gd name="T57" fmla="*/ 2147483647 h 53"/>
                  <a:gd name="T58" fmla="*/ 2147483647 w 20"/>
                  <a:gd name="T59" fmla="*/ 2147483647 h 5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3"/>
                  <a:gd name="T92" fmla="*/ 20 w 20"/>
                  <a:gd name="T93" fmla="*/ 53 h 5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3">
                    <a:moveTo>
                      <a:pt x="20" y="12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6" y="49"/>
                    </a:lnTo>
                    <a:lnTo>
                      <a:pt x="6" y="53"/>
                    </a:lnTo>
                    <a:lnTo>
                      <a:pt x="10" y="53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0" y="47"/>
                    </a:lnTo>
                    <a:lnTo>
                      <a:pt x="20" y="43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4" name="Line 1428"/>
              <p:cNvSpPr>
                <a:spLocks noChangeShapeType="1"/>
              </p:cNvSpPr>
              <p:nvPr/>
            </p:nvSpPr>
            <p:spPr bwMode="auto">
              <a:xfrm>
                <a:off x="5168900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5" name="Freeform 1429"/>
              <p:cNvSpPr>
                <a:spLocks/>
              </p:cNvSpPr>
              <p:nvPr/>
            </p:nvSpPr>
            <p:spPr bwMode="auto">
              <a:xfrm>
                <a:off x="5165725" y="2151063"/>
                <a:ext cx="9525" cy="6350"/>
              </a:xfrm>
              <a:custGeom>
                <a:avLst/>
                <a:gdLst>
                  <a:gd name="T0" fmla="*/ 2147483647 w 29"/>
                  <a:gd name="T1" fmla="*/ 0 h 21"/>
                  <a:gd name="T2" fmla="*/ 2147483647 w 29"/>
                  <a:gd name="T3" fmla="*/ 0 h 21"/>
                  <a:gd name="T4" fmla="*/ 2147483647 w 29"/>
                  <a:gd name="T5" fmla="*/ 0 h 21"/>
                  <a:gd name="T6" fmla="*/ 2147483647 w 29"/>
                  <a:gd name="T7" fmla="*/ 2147483647 h 21"/>
                  <a:gd name="T8" fmla="*/ 2147483647 w 29"/>
                  <a:gd name="T9" fmla="*/ 2147483647 h 21"/>
                  <a:gd name="T10" fmla="*/ 2147483647 w 29"/>
                  <a:gd name="T11" fmla="*/ 2147483647 h 21"/>
                  <a:gd name="T12" fmla="*/ 0 w 29"/>
                  <a:gd name="T13" fmla="*/ 2147483647 h 21"/>
                  <a:gd name="T14" fmla="*/ 0 w 29"/>
                  <a:gd name="T15" fmla="*/ 2147483647 h 21"/>
                  <a:gd name="T16" fmla="*/ 0 w 29"/>
                  <a:gd name="T17" fmla="*/ 2147483647 h 21"/>
                  <a:gd name="T18" fmla="*/ 2147483647 w 29"/>
                  <a:gd name="T19" fmla="*/ 2147483647 h 21"/>
                  <a:gd name="T20" fmla="*/ 2147483647 w 29"/>
                  <a:gd name="T21" fmla="*/ 2147483647 h 21"/>
                  <a:gd name="T22" fmla="*/ 2147483647 w 29"/>
                  <a:gd name="T23" fmla="*/ 2147483647 h 21"/>
                  <a:gd name="T24" fmla="*/ 2147483647 w 29"/>
                  <a:gd name="T25" fmla="*/ 2147483647 h 21"/>
                  <a:gd name="T26" fmla="*/ 2147483647 w 29"/>
                  <a:gd name="T27" fmla="*/ 2147483647 h 21"/>
                  <a:gd name="T28" fmla="*/ 2147483647 w 29"/>
                  <a:gd name="T29" fmla="*/ 2147483647 h 21"/>
                  <a:gd name="T30" fmla="*/ 2147483647 w 29"/>
                  <a:gd name="T31" fmla="*/ 2147483647 h 21"/>
                  <a:gd name="T32" fmla="*/ 2147483647 w 29"/>
                  <a:gd name="T33" fmla="*/ 2147483647 h 21"/>
                  <a:gd name="T34" fmla="*/ 2147483647 w 29"/>
                  <a:gd name="T35" fmla="*/ 2147483647 h 21"/>
                  <a:gd name="T36" fmla="*/ 2147483647 w 29"/>
                  <a:gd name="T37" fmla="*/ 2147483647 h 21"/>
                  <a:gd name="T38" fmla="*/ 2147483647 w 29"/>
                  <a:gd name="T39" fmla="*/ 2147483647 h 21"/>
                  <a:gd name="T40" fmla="*/ 2147483647 w 29"/>
                  <a:gd name="T41" fmla="*/ 2147483647 h 21"/>
                  <a:gd name="T42" fmla="*/ 2147483647 w 29"/>
                  <a:gd name="T43" fmla="*/ 2147483647 h 21"/>
                  <a:gd name="T44" fmla="*/ 2147483647 w 29"/>
                  <a:gd name="T45" fmla="*/ 2147483647 h 21"/>
                  <a:gd name="T46" fmla="*/ 2147483647 w 29"/>
                  <a:gd name="T47" fmla="*/ 2147483647 h 21"/>
                  <a:gd name="T48" fmla="*/ 2147483647 w 29"/>
                  <a:gd name="T49" fmla="*/ 2147483647 h 21"/>
                  <a:gd name="T50" fmla="*/ 2147483647 w 29"/>
                  <a:gd name="T51" fmla="*/ 2147483647 h 21"/>
                  <a:gd name="T52" fmla="*/ 2147483647 w 29"/>
                  <a:gd name="T53" fmla="*/ 0 h 21"/>
                  <a:gd name="T54" fmla="*/ 2147483647 w 29"/>
                  <a:gd name="T55" fmla="*/ 0 h 21"/>
                  <a:gd name="T56" fmla="*/ 2147483647 w 29"/>
                  <a:gd name="T57" fmla="*/ 0 h 21"/>
                  <a:gd name="T58" fmla="*/ 2147483647 w 2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1"/>
                  <a:gd name="T92" fmla="*/ 29 w 2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1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4" y="21"/>
                    </a:lnTo>
                    <a:lnTo>
                      <a:pt x="20" y="21"/>
                    </a:lnTo>
                    <a:lnTo>
                      <a:pt x="24" y="21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6" name="Line 1430"/>
              <p:cNvSpPr>
                <a:spLocks noChangeShapeType="1"/>
              </p:cNvSpPr>
              <p:nvPr/>
            </p:nvSpPr>
            <p:spPr bwMode="auto">
              <a:xfrm>
                <a:off x="5172075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7" name="Freeform 1431"/>
              <p:cNvSpPr>
                <a:spLocks/>
              </p:cNvSpPr>
              <p:nvPr/>
            </p:nvSpPr>
            <p:spPr bwMode="auto">
              <a:xfrm>
                <a:off x="5168900" y="2151063"/>
                <a:ext cx="11113" cy="6350"/>
              </a:xfrm>
              <a:custGeom>
                <a:avLst/>
                <a:gdLst>
                  <a:gd name="T0" fmla="*/ 2147483647 w 33"/>
                  <a:gd name="T1" fmla="*/ 0 h 21"/>
                  <a:gd name="T2" fmla="*/ 2147483647 w 33"/>
                  <a:gd name="T3" fmla="*/ 0 h 21"/>
                  <a:gd name="T4" fmla="*/ 2147483647 w 33"/>
                  <a:gd name="T5" fmla="*/ 0 h 21"/>
                  <a:gd name="T6" fmla="*/ 2147483647 w 33"/>
                  <a:gd name="T7" fmla="*/ 2147483647 h 21"/>
                  <a:gd name="T8" fmla="*/ 0 w 33"/>
                  <a:gd name="T9" fmla="*/ 2147483647 h 21"/>
                  <a:gd name="T10" fmla="*/ 0 w 33"/>
                  <a:gd name="T11" fmla="*/ 2147483647 h 21"/>
                  <a:gd name="T12" fmla="*/ 0 w 33"/>
                  <a:gd name="T13" fmla="*/ 2147483647 h 21"/>
                  <a:gd name="T14" fmla="*/ 0 w 33"/>
                  <a:gd name="T15" fmla="*/ 2147483647 h 21"/>
                  <a:gd name="T16" fmla="*/ 0 w 33"/>
                  <a:gd name="T17" fmla="*/ 2147483647 h 21"/>
                  <a:gd name="T18" fmla="*/ 0 w 33"/>
                  <a:gd name="T19" fmla="*/ 2147483647 h 21"/>
                  <a:gd name="T20" fmla="*/ 0 w 33"/>
                  <a:gd name="T21" fmla="*/ 2147483647 h 21"/>
                  <a:gd name="T22" fmla="*/ 2147483647 w 33"/>
                  <a:gd name="T23" fmla="*/ 2147483647 h 21"/>
                  <a:gd name="T24" fmla="*/ 2147483647 w 33"/>
                  <a:gd name="T25" fmla="*/ 2147483647 h 21"/>
                  <a:gd name="T26" fmla="*/ 2147483647 w 33"/>
                  <a:gd name="T27" fmla="*/ 2147483647 h 21"/>
                  <a:gd name="T28" fmla="*/ 2147483647 w 33"/>
                  <a:gd name="T29" fmla="*/ 2147483647 h 21"/>
                  <a:gd name="T30" fmla="*/ 2147483647 w 33"/>
                  <a:gd name="T31" fmla="*/ 2147483647 h 21"/>
                  <a:gd name="T32" fmla="*/ 2147483647 w 33"/>
                  <a:gd name="T33" fmla="*/ 2147483647 h 21"/>
                  <a:gd name="T34" fmla="*/ 2147483647 w 33"/>
                  <a:gd name="T35" fmla="*/ 2147483647 h 21"/>
                  <a:gd name="T36" fmla="*/ 2147483647 w 33"/>
                  <a:gd name="T37" fmla="*/ 2147483647 h 21"/>
                  <a:gd name="T38" fmla="*/ 2147483647 w 33"/>
                  <a:gd name="T39" fmla="*/ 2147483647 h 21"/>
                  <a:gd name="T40" fmla="*/ 2147483647 w 33"/>
                  <a:gd name="T41" fmla="*/ 2147483647 h 21"/>
                  <a:gd name="T42" fmla="*/ 2147483647 w 33"/>
                  <a:gd name="T43" fmla="*/ 2147483647 h 21"/>
                  <a:gd name="T44" fmla="*/ 2147483647 w 33"/>
                  <a:gd name="T45" fmla="*/ 2147483647 h 21"/>
                  <a:gd name="T46" fmla="*/ 2147483647 w 33"/>
                  <a:gd name="T47" fmla="*/ 2147483647 h 21"/>
                  <a:gd name="T48" fmla="*/ 2147483647 w 33"/>
                  <a:gd name="T49" fmla="*/ 2147483647 h 21"/>
                  <a:gd name="T50" fmla="*/ 2147483647 w 33"/>
                  <a:gd name="T51" fmla="*/ 2147483647 h 21"/>
                  <a:gd name="T52" fmla="*/ 2147483647 w 33"/>
                  <a:gd name="T53" fmla="*/ 0 h 21"/>
                  <a:gd name="T54" fmla="*/ 2147483647 w 33"/>
                  <a:gd name="T55" fmla="*/ 0 h 21"/>
                  <a:gd name="T56" fmla="*/ 2147483647 w 33"/>
                  <a:gd name="T57" fmla="*/ 0 h 21"/>
                  <a:gd name="T58" fmla="*/ 2147483647 w 3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1"/>
                  <a:gd name="T92" fmla="*/ 33 w 3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1">
                    <a:moveTo>
                      <a:pt x="8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19" y="21"/>
                    </a:lnTo>
                    <a:lnTo>
                      <a:pt x="25" y="21"/>
                    </a:lnTo>
                    <a:lnTo>
                      <a:pt x="28" y="21"/>
                    </a:lnTo>
                    <a:lnTo>
                      <a:pt x="31" y="17"/>
                    </a:lnTo>
                    <a:lnTo>
                      <a:pt x="33" y="15"/>
                    </a:lnTo>
                    <a:lnTo>
                      <a:pt x="33" y="11"/>
                    </a:lnTo>
                    <a:lnTo>
                      <a:pt x="33" y="9"/>
                    </a:lnTo>
                    <a:lnTo>
                      <a:pt x="33" y="6"/>
                    </a:lnTo>
                    <a:lnTo>
                      <a:pt x="31" y="3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8" name="Line 1432"/>
              <p:cNvSpPr>
                <a:spLocks noChangeShapeType="1"/>
              </p:cNvSpPr>
              <p:nvPr/>
            </p:nvSpPr>
            <p:spPr bwMode="auto">
              <a:xfrm>
                <a:off x="5176838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9" name="Freeform 1433"/>
              <p:cNvSpPr>
                <a:spLocks/>
              </p:cNvSpPr>
              <p:nvPr/>
            </p:nvSpPr>
            <p:spPr bwMode="auto">
              <a:xfrm>
                <a:off x="5173663" y="2151063"/>
                <a:ext cx="11113" cy="6350"/>
              </a:xfrm>
              <a:custGeom>
                <a:avLst/>
                <a:gdLst>
                  <a:gd name="T0" fmla="*/ 2147483647 w 34"/>
                  <a:gd name="T1" fmla="*/ 0 h 21"/>
                  <a:gd name="T2" fmla="*/ 2147483647 w 34"/>
                  <a:gd name="T3" fmla="*/ 0 h 21"/>
                  <a:gd name="T4" fmla="*/ 2147483647 w 34"/>
                  <a:gd name="T5" fmla="*/ 0 h 21"/>
                  <a:gd name="T6" fmla="*/ 2147483647 w 34"/>
                  <a:gd name="T7" fmla="*/ 2147483647 h 21"/>
                  <a:gd name="T8" fmla="*/ 2147483647 w 34"/>
                  <a:gd name="T9" fmla="*/ 2147483647 h 21"/>
                  <a:gd name="T10" fmla="*/ 0 w 34"/>
                  <a:gd name="T11" fmla="*/ 2147483647 h 21"/>
                  <a:gd name="T12" fmla="*/ 0 w 34"/>
                  <a:gd name="T13" fmla="*/ 2147483647 h 21"/>
                  <a:gd name="T14" fmla="*/ 0 w 34"/>
                  <a:gd name="T15" fmla="*/ 2147483647 h 21"/>
                  <a:gd name="T16" fmla="*/ 0 w 34"/>
                  <a:gd name="T17" fmla="*/ 2147483647 h 21"/>
                  <a:gd name="T18" fmla="*/ 0 w 34"/>
                  <a:gd name="T19" fmla="*/ 2147483647 h 21"/>
                  <a:gd name="T20" fmla="*/ 2147483647 w 34"/>
                  <a:gd name="T21" fmla="*/ 2147483647 h 21"/>
                  <a:gd name="T22" fmla="*/ 2147483647 w 34"/>
                  <a:gd name="T23" fmla="*/ 2147483647 h 21"/>
                  <a:gd name="T24" fmla="*/ 2147483647 w 34"/>
                  <a:gd name="T25" fmla="*/ 2147483647 h 21"/>
                  <a:gd name="T26" fmla="*/ 2147483647 w 34"/>
                  <a:gd name="T27" fmla="*/ 2147483647 h 21"/>
                  <a:gd name="T28" fmla="*/ 2147483647 w 34"/>
                  <a:gd name="T29" fmla="*/ 2147483647 h 21"/>
                  <a:gd name="T30" fmla="*/ 2147483647 w 34"/>
                  <a:gd name="T31" fmla="*/ 2147483647 h 21"/>
                  <a:gd name="T32" fmla="*/ 2147483647 w 34"/>
                  <a:gd name="T33" fmla="*/ 2147483647 h 21"/>
                  <a:gd name="T34" fmla="*/ 2147483647 w 34"/>
                  <a:gd name="T35" fmla="*/ 2147483647 h 21"/>
                  <a:gd name="T36" fmla="*/ 2147483647 w 34"/>
                  <a:gd name="T37" fmla="*/ 2147483647 h 21"/>
                  <a:gd name="T38" fmla="*/ 2147483647 w 34"/>
                  <a:gd name="T39" fmla="*/ 2147483647 h 21"/>
                  <a:gd name="T40" fmla="*/ 2147483647 w 34"/>
                  <a:gd name="T41" fmla="*/ 2147483647 h 21"/>
                  <a:gd name="T42" fmla="*/ 2147483647 w 34"/>
                  <a:gd name="T43" fmla="*/ 2147483647 h 21"/>
                  <a:gd name="T44" fmla="*/ 2147483647 w 34"/>
                  <a:gd name="T45" fmla="*/ 2147483647 h 21"/>
                  <a:gd name="T46" fmla="*/ 2147483647 w 34"/>
                  <a:gd name="T47" fmla="*/ 2147483647 h 21"/>
                  <a:gd name="T48" fmla="*/ 2147483647 w 34"/>
                  <a:gd name="T49" fmla="*/ 2147483647 h 21"/>
                  <a:gd name="T50" fmla="*/ 2147483647 w 34"/>
                  <a:gd name="T51" fmla="*/ 2147483647 h 21"/>
                  <a:gd name="T52" fmla="*/ 2147483647 w 34"/>
                  <a:gd name="T53" fmla="*/ 0 h 21"/>
                  <a:gd name="T54" fmla="*/ 2147483647 w 34"/>
                  <a:gd name="T55" fmla="*/ 0 h 21"/>
                  <a:gd name="T56" fmla="*/ 2147483647 w 34"/>
                  <a:gd name="T57" fmla="*/ 0 h 21"/>
                  <a:gd name="T58" fmla="*/ 2147483647 w 3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21"/>
                  <a:gd name="T92" fmla="*/ 34 w 3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23" y="21"/>
                    </a:lnTo>
                    <a:lnTo>
                      <a:pt x="29" y="21"/>
                    </a:lnTo>
                    <a:lnTo>
                      <a:pt x="31" y="17"/>
                    </a:lnTo>
                    <a:lnTo>
                      <a:pt x="34" y="15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4" y="6"/>
                    </a:lnTo>
                    <a:lnTo>
                      <a:pt x="31" y="3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0" name="Line 1434"/>
              <p:cNvSpPr>
                <a:spLocks noChangeShapeType="1"/>
              </p:cNvSpPr>
              <p:nvPr/>
            </p:nvSpPr>
            <p:spPr bwMode="auto">
              <a:xfrm>
                <a:off x="5181600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1" name="Freeform 1435"/>
              <p:cNvSpPr>
                <a:spLocks/>
              </p:cNvSpPr>
              <p:nvPr/>
            </p:nvSpPr>
            <p:spPr bwMode="auto">
              <a:xfrm>
                <a:off x="5178425" y="2151063"/>
                <a:ext cx="14288" cy="6350"/>
              </a:xfrm>
              <a:custGeom>
                <a:avLst/>
                <a:gdLst>
                  <a:gd name="T0" fmla="*/ 2147483647 w 46"/>
                  <a:gd name="T1" fmla="*/ 0 h 21"/>
                  <a:gd name="T2" fmla="*/ 2147483647 w 46"/>
                  <a:gd name="T3" fmla="*/ 0 h 21"/>
                  <a:gd name="T4" fmla="*/ 2147483647 w 46"/>
                  <a:gd name="T5" fmla="*/ 0 h 21"/>
                  <a:gd name="T6" fmla="*/ 2147483647 w 46"/>
                  <a:gd name="T7" fmla="*/ 2147483647 h 21"/>
                  <a:gd name="T8" fmla="*/ 2147483647 w 46"/>
                  <a:gd name="T9" fmla="*/ 2147483647 h 21"/>
                  <a:gd name="T10" fmla="*/ 2147483647 w 46"/>
                  <a:gd name="T11" fmla="*/ 2147483647 h 21"/>
                  <a:gd name="T12" fmla="*/ 0 w 46"/>
                  <a:gd name="T13" fmla="*/ 2147483647 h 21"/>
                  <a:gd name="T14" fmla="*/ 0 w 46"/>
                  <a:gd name="T15" fmla="*/ 2147483647 h 21"/>
                  <a:gd name="T16" fmla="*/ 0 w 46"/>
                  <a:gd name="T17" fmla="*/ 2147483647 h 21"/>
                  <a:gd name="T18" fmla="*/ 2147483647 w 46"/>
                  <a:gd name="T19" fmla="*/ 2147483647 h 21"/>
                  <a:gd name="T20" fmla="*/ 2147483647 w 46"/>
                  <a:gd name="T21" fmla="*/ 2147483647 h 21"/>
                  <a:gd name="T22" fmla="*/ 2147483647 w 46"/>
                  <a:gd name="T23" fmla="*/ 2147483647 h 21"/>
                  <a:gd name="T24" fmla="*/ 2147483647 w 46"/>
                  <a:gd name="T25" fmla="*/ 2147483647 h 21"/>
                  <a:gd name="T26" fmla="*/ 2147483647 w 46"/>
                  <a:gd name="T27" fmla="*/ 2147483647 h 21"/>
                  <a:gd name="T28" fmla="*/ 2147483647 w 46"/>
                  <a:gd name="T29" fmla="*/ 2147483647 h 21"/>
                  <a:gd name="T30" fmla="*/ 2147483647 w 46"/>
                  <a:gd name="T31" fmla="*/ 2147483647 h 21"/>
                  <a:gd name="T32" fmla="*/ 2147483647 w 46"/>
                  <a:gd name="T33" fmla="*/ 2147483647 h 21"/>
                  <a:gd name="T34" fmla="*/ 2147483647 w 46"/>
                  <a:gd name="T35" fmla="*/ 2147483647 h 21"/>
                  <a:gd name="T36" fmla="*/ 2147483647 w 46"/>
                  <a:gd name="T37" fmla="*/ 2147483647 h 21"/>
                  <a:gd name="T38" fmla="*/ 2147483647 w 46"/>
                  <a:gd name="T39" fmla="*/ 2147483647 h 21"/>
                  <a:gd name="T40" fmla="*/ 2147483647 w 46"/>
                  <a:gd name="T41" fmla="*/ 2147483647 h 21"/>
                  <a:gd name="T42" fmla="*/ 2147483647 w 46"/>
                  <a:gd name="T43" fmla="*/ 2147483647 h 21"/>
                  <a:gd name="T44" fmla="*/ 2147483647 w 46"/>
                  <a:gd name="T45" fmla="*/ 2147483647 h 21"/>
                  <a:gd name="T46" fmla="*/ 2147483647 w 46"/>
                  <a:gd name="T47" fmla="*/ 2147483647 h 21"/>
                  <a:gd name="T48" fmla="*/ 2147483647 w 46"/>
                  <a:gd name="T49" fmla="*/ 2147483647 h 21"/>
                  <a:gd name="T50" fmla="*/ 2147483647 w 46"/>
                  <a:gd name="T51" fmla="*/ 2147483647 h 21"/>
                  <a:gd name="T52" fmla="*/ 2147483647 w 46"/>
                  <a:gd name="T53" fmla="*/ 0 h 21"/>
                  <a:gd name="T54" fmla="*/ 2147483647 w 46"/>
                  <a:gd name="T55" fmla="*/ 0 h 21"/>
                  <a:gd name="T56" fmla="*/ 2147483647 w 46"/>
                  <a:gd name="T57" fmla="*/ 0 h 21"/>
                  <a:gd name="T58" fmla="*/ 2147483647 w 4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1"/>
                  <a:gd name="T92" fmla="*/ 46 w 4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1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9" y="21"/>
                    </a:lnTo>
                    <a:lnTo>
                      <a:pt x="32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4" y="17"/>
                    </a:lnTo>
                    <a:lnTo>
                      <a:pt x="46" y="15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6"/>
                    </a:lnTo>
                    <a:lnTo>
                      <a:pt x="44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2" name="Line 1436"/>
              <p:cNvSpPr>
                <a:spLocks noChangeShapeType="1"/>
              </p:cNvSpPr>
              <p:nvPr/>
            </p:nvSpPr>
            <p:spPr bwMode="auto">
              <a:xfrm>
                <a:off x="5189538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3" name="Freeform 1437"/>
              <p:cNvSpPr>
                <a:spLocks/>
              </p:cNvSpPr>
              <p:nvPr/>
            </p:nvSpPr>
            <p:spPr bwMode="auto">
              <a:xfrm>
                <a:off x="5186363" y="2151063"/>
                <a:ext cx="11113" cy="6350"/>
              </a:xfrm>
              <a:custGeom>
                <a:avLst/>
                <a:gdLst>
                  <a:gd name="T0" fmla="*/ 2147483647 w 34"/>
                  <a:gd name="T1" fmla="*/ 0 h 21"/>
                  <a:gd name="T2" fmla="*/ 2147483647 w 34"/>
                  <a:gd name="T3" fmla="*/ 0 h 21"/>
                  <a:gd name="T4" fmla="*/ 2147483647 w 34"/>
                  <a:gd name="T5" fmla="*/ 0 h 21"/>
                  <a:gd name="T6" fmla="*/ 2147483647 w 34"/>
                  <a:gd name="T7" fmla="*/ 2147483647 h 21"/>
                  <a:gd name="T8" fmla="*/ 2147483647 w 34"/>
                  <a:gd name="T9" fmla="*/ 2147483647 h 21"/>
                  <a:gd name="T10" fmla="*/ 2147483647 w 34"/>
                  <a:gd name="T11" fmla="*/ 2147483647 h 21"/>
                  <a:gd name="T12" fmla="*/ 0 w 34"/>
                  <a:gd name="T13" fmla="*/ 2147483647 h 21"/>
                  <a:gd name="T14" fmla="*/ 0 w 34"/>
                  <a:gd name="T15" fmla="*/ 2147483647 h 21"/>
                  <a:gd name="T16" fmla="*/ 0 w 34"/>
                  <a:gd name="T17" fmla="*/ 2147483647 h 21"/>
                  <a:gd name="T18" fmla="*/ 2147483647 w 34"/>
                  <a:gd name="T19" fmla="*/ 2147483647 h 21"/>
                  <a:gd name="T20" fmla="*/ 2147483647 w 34"/>
                  <a:gd name="T21" fmla="*/ 2147483647 h 21"/>
                  <a:gd name="T22" fmla="*/ 2147483647 w 34"/>
                  <a:gd name="T23" fmla="*/ 2147483647 h 21"/>
                  <a:gd name="T24" fmla="*/ 2147483647 w 34"/>
                  <a:gd name="T25" fmla="*/ 2147483647 h 21"/>
                  <a:gd name="T26" fmla="*/ 2147483647 w 34"/>
                  <a:gd name="T27" fmla="*/ 2147483647 h 21"/>
                  <a:gd name="T28" fmla="*/ 2147483647 w 34"/>
                  <a:gd name="T29" fmla="*/ 2147483647 h 21"/>
                  <a:gd name="T30" fmla="*/ 2147483647 w 34"/>
                  <a:gd name="T31" fmla="*/ 2147483647 h 21"/>
                  <a:gd name="T32" fmla="*/ 2147483647 w 34"/>
                  <a:gd name="T33" fmla="*/ 2147483647 h 21"/>
                  <a:gd name="T34" fmla="*/ 2147483647 w 34"/>
                  <a:gd name="T35" fmla="*/ 2147483647 h 21"/>
                  <a:gd name="T36" fmla="*/ 2147483647 w 34"/>
                  <a:gd name="T37" fmla="*/ 2147483647 h 21"/>
                  <a:gd name="T38" fmla="*/ 2147483647 w 34"/>
                  <a:gd name="T39" fmla="*/ 2147483647 h 21"/>
                  <a:gd name="T40" fmla="*/ 2147483647 w 34"/>
                  <a:gd name="T41" fmla="*/ 2147483647 h 21"/>
                  <a:gd name="T42" fmla="*/ 2147483647 w 34"/>
                  <a:gd name="T43" fmla="*/ 2147483647 h 21"/>
                  <a:gd name="T44" fmla="*/ 2147483647 w 34"/>
                  <a:gd name="T45" fmla="*/ 2147483647 h 21"/>
                  <a:gd name="T46" fmla="*/ 2147483647 w 34"/>
                  <a:gd name="T47" fmla="*/ 2147483647 h 21"/>
                  <a:gd name="T48" fmla="*/ 2147483647 w 34"/>
                  <a:gd name="T49" fmla="*/ 2147483647 h 21"/>
                  <a:gd name="T50" fmla="*/ 2147483647 w 34"/>
                  <a:gd name="T51" fmla="*/ 2147483647 h 21"/>
                  <a:gd name="T52" fmla="*/ 2147483647 w 34"/>
                  <a:gd name="T53" fmla="*/ 0 h 21"/>
                  <a:gd name="T54" fmla="*/ 2147483647 w 34"/>
                  <a:gd name="T55" fmla="*/ 0 h 21"/>
                  <a:gd name="T56" fmla="*/ 2147483647 w 34"/>
                  <a:gd name="T57" fmla="*/ 0 h 21"/>
                  <a:gd name="T58" fmla="*/ 2147483647 w 3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21"/>
                  <a:gd name="T92" fmla="*/ 34 w 3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26" y="21"/>
                    </a:lnTo>
                    <a:lnTo>
                      <a:pt x="29" y="21"/>
                    </a:lnTo>
                    <a:lnTo>
                      <a:pt x="29" y="17"/>
                    </a:lnTo>
                    <a:lnTo>
                      <a:pt x="32" y="17"/>
                    </a:lnTo>
                    <a:lnTo>
                      <a:pt x="32" y="15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4" name="Line 1438"/>
              <p:cNvSpPr>
                <a:spLocks noChangeShapeType="1"/>
              </p:cNvSpPr>
              <p:nvPr/>
            </p:nvSpPr>
            <p:spPr bwMode="auto">
              <a:xfrm>
                <a:off x="5192713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5" name="Freeform 1439"/>
              <p:cNvSpPr>
                <a:spLocks/>
              </p:cNvSpPr>
              <p:nvPr/>
            </p:nvSpPr>
            <p:spPr bwMode="auto">
              <a:xfrm>
                <a:off x="5191125" y="2151063"/>
                <a:ext cx="12700" cy="6350"/>
              </a:xfrm>
              <a:custGeom>
                <a:avLst/>
                <a:gdLst>
                  <a:gd name="T0" fmla="*/ 2147483647 w 43"/>
                  <a:gd name="T1" fmla="*/ 0 h 21"/>
                  <a:gd name="T2" fmla="*/ 2147483647 w 43"/>
                  <a:gd name="T3" fmla="*/ 0 h 21"/>
                  <a:gd name="T4" fmla="*/ 2147483647 w 43"/>
                  <a:gd name="T5" fmla="*/ 0 h 21"/>
                  <a:gd name="T6" fmla="*/ 2147483647 w 43"/>
                  <a:gd name="T7" fmla="*/ 2147483647 h 21"/>
                  <a:gd name="T8" fmla="*/ 0 w 43"/>
                  <a:gd name="T9" fmla="*/ 2147483647 h 21"/>
                  <a:gd name="T10" fmla="*/ 0 w 43"/>
                  <a:gd name="T11" fmla="*/ 2147483647 h 21"/>
                  <a:gd name="T12" fmla="*/ 0 w 43"/>
                  <a:gd name="T13" fmla="*/ 2147483647 h 21"/>
                  <a:gd name="T14" fmla="*/ 0 w 43"/>
                  <a:gd name="T15" fmla="*/ 2147483647 h 21"/>
                  <a:gd name="T16" fmla="*/ 0 w 43"/>
                  <a:gd name="T17" fmla="*/ 2147483647 h 21"/>
                  <a:gd name="T18" fmla="*/ 0 w 43"/>
                  <a:gd name="T19" fmla="*/ 2147483647 h 21"/>
                  <a:gd name="T20" fmla="*/ 0 w 43"/>
                  <a:gd name="T21" fmla="*/ 2147483647 h 21"/>
                  <a:gd name="T22" fmla="*/ 2147483647 w 43"/>
                  <a:gd name="T23" fmla="*/ 2147483647 h 21"/>
                  <a:gd name="T24" fmla="*/ 2147483647 w 43"/>
                  <a:gd name="T25" fmla="*/ 2147483647 h 21"/>
                  <a:gd name="T26" fmla="*/ 2147483647 w 43"/>
                  <a:gd name="T27" fmla="*/ 2147483647 h 21"/>
                  <a:gd name="T28" fmla="*/ 2147483647 w 43"/>
                  <a:gd name="T29" fmla="*/ 2147483647 h 21"/>
                  <a:gd name="T30" fmla="*/ 2147483647 w 43"/>
                  <a:gd name="T31" fmla="*/ 2147483647 h 21"/>
                  <a:gd name="T32" fmla="*/ 2147483647 w 43"/>
                  <a:gd name="T33" fmla="*/ 2147483647 h 21"/>
                  <a:gd name="T34" fmla="*/ 2147483647 w 43"/>
                  <a:gd name="T35" fmla="*/ 2147483647 h 21"/>
                  <a:gd name="T36" fmla="*/ 2147483647 w 43"/>
                  <a:gd name="T37" fmla="*/ 2147483647 h 21"/>
                  <a:gd name="T38" fmla="*/ 2147483647 w 43"/>
                  <a:gd name="T39" fmla="*/ 2147483647 h 21"/>
                  <a:gd name="T40" fmla="*/ 2147483647 w 43"/>
                  <a:gd name="T41" fmla="*/ 2147483647 h 21"/>
                  <a:gd name="T42" fmla="*/ 2147483647 w 43"/>
                  <a:gd name="T43" fmla="*/ 2147483647 h 21"/>
                  <a:gd name="T44" fmla="*/ 2147483647 w 43"/>
                  <a:gd name="T45" fmla="*/ 2147483647 h 21"/>
                  <a:gd name="T46" fmla="*/ 2147483647 w 43"/>
                  <a:gd name="T47" fmla="*/ 2147483647 h 21"/>
                  <a:gd name="T48" fmla="*/ 2147483647 w 43"/>
                  <a:gd name="T49" fmla="*/ 2147483647 h 21"/>
                  <a:gd name="T50" fmla="*/ 2147483647 w 43"/>
                  <a:gd name="T51" fmla="*/ 2147483647 h 21"/>
                  <a:gd name="T52" fmla="*/ 2147483647 w 43"/>
                  <a:gd name="T53" fmla="*/ 0 h 21"/>
                  <a:gd name="T54" fmla="*/ 2147483647 w 43"/>
                  <a:gd name="T55" fmla="*/ 0 h 21"/>
                  <a:gd name="T56" fmla="*/ 2147483647 w 43"/>
                  <a:gd name="T57" fmla="*/ 0 h 21"/>
                  <a:gd name="T58" fmla="*/ 2147483647 w 4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1"/>
                  <a:gd name="T92" fmla="*/ 43 w 4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1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29" y="21"/>
                    </a:lnTo>
                    <a:lnTo>
                      <a:pt x="37" y="21"/>
                    </a:lnTo>
                    <a:lnTo>
                      <a:pt x="41" y="17"/>
                    </a:lnTo>
                    <a:lnTo>
                      <a:pt x="43" y="17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3" y="3"/>
                    </a:lnTo>
                    <a:lnTo>
                      <a:pt x="41" y="3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6" name="Line 1440"/>
              <p:cNvSpPr>
                <a:spLocks noChangeShapeType="1"/>
              </p:cNvSpPr>
              <p:nvPr/>
            </p:nvSpPr>
            <p:spPr bwMode="auto">
              <a:xfrm>
                <a:off x="5202238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7" name="Freeform 1441"/>
              <p:cNvSpPr>
                <a:spLocks/>
              </p:cNvSpPr>
              <p:nvPr/>
            </p:nvSpPr>
            <p:spPr bwMode="auto">
              <a:xfrm>
                <a:off x="5197475" y="2151063"/>
                <a:ext cx="26988" cy="6350"/>
              </a:xfrm>
              <a:custGeom>
                <a:avLst/>
                <a:gdLst>
                  <a:gd name="T0" fmla="*/ 2147483647 w 84"/>
                  <a:gd name="T1" fmla="*/ 0 h 21"/>
                  <a:gd name="T2" fmla="*/ 2147483647 w 84"/>
                  <a:gd name="T3" fmla="*/ 0 h 21"/>
                  <a:gd name="T4" fmla="*/ 2147483647 w 84"/>
                  <a:gd name="T5" fmla="*/ 0 h 21"/>
                  <a:gd name="T6" fmla="*/ 2147483647 w 84"/>
                  <a:gd name="T7" fmla="*/ 2147483647 h 21"/>
                  <a:gd name="T8" fmla="*/ 2147483647 w 84"/>
                  <a:gd name="T9" fmla="*/ 2147483647 h 21"/>
                  <a:gd name="T10" fmla="*/ 2147483647 w 84"/>
                  <a:gd name="T11" fmla="*/ 2147483647 h 21"/>
                  <a:gd name="T12" fmla="*/ 2147483647 w 84"/>
                  <a:gd name="T13" fmla="*/ 2147483647 h 21"/>
                  <a:gd name="T14" fmla="*/ 0 w 84"/>
                  <a:gd name="T15" fmla="*/ 2147483647 h 21"/>
                  <a:gd name="T16" fmla="*/ 2147483647 w 84"/>
                  <a:gd name="T17" fmla="*/ 2147483647 h 21"/>
                  <a:gd name="T18" fmla="*/ 2147483647 w 84"/>
                  <a:gd name="T19" fmla="*/ 2147483647 h 21"/>
                  <a:gd name="T20" fmla="*/ 2147483647 w 84"/>
                  <a:gd name="T21" fmla="*/ 2147483647 h 21"/>
                  <a:gd name="T22" fmla="*/ 2147483647 w 84"/>
                  <a:gd name="T23" fmla="*/ 2147483647 h 21"/>
                  <a:gd name="T24" fmla="*/ 2147483647 w 84"/>
                  <a:gd name="T25" fmla="*/ 2147483647 h 21"/>
                  <a:gd name="T26" fmla="*/ 2147483647 w 84"/>
                  <a:gd name="T27" fmla="*/ 2147483647 h 21"/>
                  <a:gd name="T28" fmla="*/ 2147483647 w 84"/>
                  <a:gd name="T29" fmla="*/ 2147483647 h 21"/>
                  <a:gd name="T30" fmla="*/ 2147483647 w 84"/>
                  <a:gd name="T31" fmla="*/ 2147483647 h 21"/>
                  <a:gd name="T32" fmla="*/ 2147483647 w 84"/>
                  <a:gd name="T33" fmla="*/ 2147483647 h 21"/>
                  <a:gd name="T34" fmla="*/ 2147483647 w 84"/>
                  <a:gd name="T35" fmla="*/ 2147483647 h 21"/>
                  <a:gd name="T36" fmla="*/ 2147483647 w 84"/>
                  <a:gd name="T37" fmla="*/ 2147483647 h 21"/>
                  <a:gd name="T38" fmla="*/ 2147483647 w 84"/>
                  <a:gd name="T39" fmla="*/ 2147483647 h 21"/>
                  <a:gd name="T40" fmla="*/ 2147483647 w 84"/>
                  <a:gd name="T41" fmla="*/ 2147483647 h 21"/>
                  <a:gd name="T42" fmla="*/ 2147483647 w 84"/>
                  <a:gd name="T43" fmla="*/ 2147483647 h 21"/>
                  <a:gd name="T44" fmla="*/ 2147483647 w 84"/>
                  <a:gd name="T45" fmla="*/ 2147483647 h 21"/>
                  <a:gd name="T46" fmla="*/ 2147483647 w 84"/>
                  <a:gd name="T47" fmla="*/ 2147483647 h 21"/>
                  <a:gd name="T48" fmla="*/ 2147483647 w 84"/>
                  <a:gd name="T49" fmla="*/ 2147483647 h 21"/>
                  <a:gd name="T50" fmla="*/ 2147483647 w 84"/>
                  <a:gd name="T51" fmla="*/ 2147483647 h 21"/>
                  <a:gd name="T52" fmla="*/ 2147483647 w 84"/>
                  <a:gd name="T53" fmla="*/ 0 h 21"/>
                  <a:gd name="T54" fmla="*/ 2147483647 w 84"/>
                  <a:gd name="T55" fmla="*/ 0 h 21"/>
                  <a:gd name="T56" fmla="*/ 2147483647 w 84"/>
                  <a:gd name="T57" fmla="*/ 0 h 21"/>
                  <a:gd name="T58" fmla="*/ 2147483647 w 8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1"/>
                  <a:gd name="T92" fmla="*/ 84 w 8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70" y="21"/>
                    </a:lnTo>
                    <a:lnTo>
                      <a:pt x="76" y="21"/>
                    </a:lnTo>
                    <a:lnTo>
                      <a:pt x="78" y="21"/>
                    </a:lnTo>
                    <a:lnTo>
                      <a:pt x="80" y="17"/>
                    </a:lnTo>
                    <a:lnTo>
                      <a:pt x="84" y="15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0" y="3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8" name="Line 1442"/>
              <p:cNvSpPr>
                <a:spLocks noChangeShapeType="1"/>
              </p:cNvSpPr>
              <p:nvPr/>
            </p:nvSpPr>
            <p:spPr bwMode="auto">
              <a:xfrm>
                <a:off x="5221288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9" name="Freeform 1443"/>
              <p:cNvSpPr>
                <a:spLocks/>
              </p:cNvSpPr>
              <p:nvPr/>
            </p:nvSpPr>
            <p:spPr bwMode="auto">
              <a:xfrm>
                <a:off x="5218113" y="2151063"/>
                <a:ext cx="6350" cy="6350"/>
              </a:xfrm>
              <a:custGeom>
                <a:avLst/>
                <a:gdLst>
                  <a:gd name="T0" fmla="*/ 2147483647 w 20"/>
                  <a:gd name="T1" fmla="*/ 0 h 21"/>
                  <a:gd name="T2" fmla="*/ 2147483647 w 20"/>
                  <a:gd name="T3" fmla="*/ 0 h 21"/>
                  <a:gd name="T4" fmla="*/ 2147483647 w 20"/>
                  <a:gd name="T5" fmla="*/ 0 h 21"/>
                  <a:gd name="T6" fmla="*/ 2147483647 w 20"/>
                  <a:gd name="T7" fmla="*/ 2147483647 h 21"/>
                  <a:gd name="T8" fmla="*/ 2147483647 w 20"/>
                  <a:gd name="T9" fmla="*/ 2147483647 h 21"/>
                  <a:gd name="T10" fmla="*/ 0 w 20"/>
                  <a:gd name="T11" fmla="*/ 2147483647 h 21"/>
                  <a:gd name="T12" fmla="*/ 0 w 20"/>
                  <a:gd name="T13" fmla="*/ 2147483647 h 21"/>
                  <a:gd name="T14" fmla="*/ 0 w 20"/>
                  <a:gd name="T15" fmla="*/ 2147483647 h 21"/>
                  <a:gd name="T16" fmla="*/ 0 w 20"/>
                  <a:gd name="T17" fmla="*/ 2147483647 h 21"/>
                  <a:gd name="T18" fmla="*/ 0 w 20"/>
                  <a:gd name="T19" fmla="*/ 2147483647 h 21"/>
                  <a:gd name="T20" fmla="*/ 2147483647 w 20"/>
                  <a:gd name="T21" fmla="*/ 2147483647 h 21"/>
                  <a:gd name="T22" fmla="*/ 2147483647 w 20"/>
                  <a:gd name="T23" fmla="*/ 2147483647 h 21"/>
                  <a:gd name="T24" fmla="*/ 2147483647 w 20"/>
                  <a:gd name="T25" fmla="*/ 2147483647 h 21"/>
                  <a:gd name="T26" fmla="*/ 2147483647 w 20"/>
                  <a:gd name="T27" fmla="*/ 2147483647 h 21"/>
                  <a:gd name="T28" fmla="*/ 2147483647 w 20"/>
                  <a:gd name="T29" fmla="*/ 2147483647 h 21"/>
                  <a:gd name="T30" fmla="*/ 2147483647 w 20"/>
                  <a:gd name="T31" fmla="*/ 2147483647 h 21"/>
                  <a:gd name="T32" fmla="*/ 2147483647 w 20"/>
                  <a:gd name="T33" fmla="*/ 2147483647 h 21"/>
                  <a:gd name="T34" fmla="*/ 2147483647 w 20"/>
                  <a:gd name="T35" fmla="*/ 2147483647 h 21"/>
                  <a:gd name="T36" fmla="*/ 2147483647 w 20"/>
                  <a:gd name="T37" fmla="*/ 2147483647 h 21"/>
                  <a:gd name="T38" fmla="*/ 2147483647 w 20"/>
                  <a:gd name="T39" fmla="*/ 2147483647 h 21"/>
                  <a:gd name="T40" fmla="*/ 2147483647 w 20"/>
                  <a:gd name="T41" fmla="*/ 2147483647 h 21"/>
                  <a:gd name="T42" fmla="*/ 2147483647 w 20"/>
                  <a:gd name="T43" fmla="*/ 2147483647 h 21"/>
                  <a:gd name="T44" fmla="*/ 2147483647 w 20"/>
                  <a:gd name="T45" fmla="*/ 2147483647 h 21"/>
                  <a:gd name="T46" fmla="*/ 2147483647 w 20"/>
                  <a:gd name="T47" fmla="*/ 2147483647 h 21"/>
                  <a:gd name="T48" fmla="*/ 2147483647 w 20"/>
                  <a:gd name="T49" fmla="*/ 2147483647 h 21"/>
                  <a:gd name="T50" fmla="*/ 2147483647 w 20"/>
                  <a:gd name="T51" fmla="*/ 2147483647 h 21"/>
                  <a:gd name="T52" fmla="*/ 2147483647 w 20"/>
                  <a:gd name="T53" fmla="*/ 0 h 21"/>
                  <a:gd name="T54" fmla="*/ 2147483647 w 20"/>
                  <a:gd name="T55" fmla="*/ 0 h 21"/>
                  <a:gd name="T56" fmla="*/ 2147483647 w 20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1"/>
                  <a:gd name="T89" fmla="*/ 20 w 20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6" y="17"/>
                    </a:lnTo>
                    <a:lnTo>
                      <a:pt x="20" y="15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16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0" name="Line 1444"/>
              <p:cNvSpPr>
                <a:spLocks noChangeShapeType="1"/>
              </p:cNvSpPr>
              <p:nvPr/>
            </p:nvSpPr>
            <p:spPr bwMode="auto">
              <a:xfrm>
                <a:off x="5221288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1" name="Freeform 1445"/>
              <p:cNvSpPr>
                <a:spLocks/>
              </p:cNvSpPr>
              <p:nvPr/>
            </p:nvSpPr>
            <p:spPr bwMode="auto">
              <a:xfrm>
                <a:off x="5218113" y="2151063"/>
                <a:ext cx="9525" cy="6350"/>
              </a:xfrm>
              <a:custGeom>
                <a:avLst/>
                <a:gdLst>
                  <a:gd name="T0" fmla="*/ 2147483647 w 32"/>
                  <a:gd name="T1" fmla="*/ 0 h 21"/>
                  <a:gd name="T2" fmla="*/ 2147483647 w 32"/>
                  <a:gd name="T3" fmla="*/ 0 h 21"/>
                  <a:gd name="T4" fmla="*/ 2147483647 w 32"/>
                  <a:gd name="T5" fmla="*/ 0 h 21"/>
                  <a:gd name="T6" fmla="*/ 2147483647 w 32"/>
                  <a:gd name="T7" fmla="*/ 2147483647 h 21"/>
                  <a:gd name="T8" fmla="*/ 2147483647 w 32"/>
                  <a:gd name="T9" fmla="*/ 2147483647 h 21"/>
                  <a:gd name="T10" fmla="*/ 0 w 32"/>
                  <a:gd name="T11" fmla="*/ 2147483647 h 21"/>
                  <a:gd name="T12" fmla="*/ 0 w 32"/>
                  <a:gd name="T13" fmla="*/ 2147483647 h 21"/>
                  <a:gd name="T14" fmla="*/ 0 w 32"/>
                  <a:gd name="T15" fmla="*/ 2147483647 h 21"/>
                  <a:gd name="T16" fmla="*/ 0 w 32"/>
                  <a:gd name="T17" fmla="*/ 2147483647 h 21"/>
                  <a:gd name="T18" fmla="*/ 0 w 32"/>
                  <a:gd name="T19" fmla="*/ 2147483647 h 21"/>
                  <a:gd name="T20" fmla="*/ 2147483647 w 32"/>
                  <a:gd name="T21" fmla="*/ 2147483647 h 21"/>
                  <a:gd name="T22" fmla="*/ 2147483647 w 32"/>
                  <a:gd name="T23" fmla="*/ 2147483647 h 21"/>
                  <a:gd name="T24" fmla="*/ 2147483647 w 32"/>
                  <a:gd name="T25" fmla="*/ 2147483647 h 21"/>
                  <a:gd name="T26" fmla="*/ 2147483647 w 32"/>
                  <a:gd name="T27" fmla="*/ 2147483647 h 21"/>
                  <a:gd name="T28" fmla="*/ 2147483647 w 32"/>
                  <a:gd name="T29" fmla="*/ 2147483647 h 21"/>
                  <a:gd name="T30" fmla="*/ 2147483647 w 32"/>
                  <a:gd name="T31" fmla="*/ 2147483647 h 21"/>
                  <a:gd name="T32" fmla="*/ 2147483647 w 32"/>
                  <a:gd name="T33" fmla="*/ 2147483647 h 21"/>
                  <a:gd name="T34" fmla="*/ 2147483647 w 32"/>
                  <a:gd name="T35" fmla="*/ 2147483647 h 21"/>
                  <a:gd name="T36" fmla="*/ 2147483647 w 32"/>
                  <a:gd name="T37" fmla="*/ 2147483647 h 21"/>
                  <a:gd name="T38" fmla="*/ 2147483647 w 32"/>
                  <a:gd name="T39" fmla="*/ 2147483647 h 21"/>
                  <a:gd name="T40" fmla="*/ 2147483647 w 32"/>
                  <a:gd name="T41" fmla="*/ 2147483647 h 21"/>
                  <a:gd name="T42" fmla="*/ 2147483647 w 32"/>
                  <a:gd name="T43" fmla="*/ 2147483647 h 21"/>
                  <a:gd name="T44" fmla="*/ 2147483647 w 32"/>
                  <a:gd name="T45" fmla="*/ 2147483647 h 21"/>
                  <a:gd name="T46" fmla="*/ 2147483647 w 32"/>
                  <a:gd name="T47" fmla="*/ 2147483647 h 21"/>
                  <a:gd name="T48" fmla="*/ 2147483647 w 32"/>
                  <a:gd name="T49" fmla="*/ 2147483647 h 21"/>
                  <a:gd name="T50" fmla="*/ 2147483647 w 32"/>
                  <a:gd name="T51" fmla="*/ 2147483647 h 21"/>
                  <a:gd name="T52" fmla="*/ 2147483647 w 32"/>
                  <a:gd name="T53" fmla="*/ 0 h 21"/>
                  <a:gd name="T54" fmla="*/ 2147483647 w 32"/>
                  <a:gd name="T55" fmla="*/ 0 h 21"/>
                  <a:gd name="T56" fmla="*/ 2147483647 w 32"/>
                  <a:gd name="T57" fmla="*/ 0 h 21"/>
                  <a:gd name="T58" fmla="*/ 2147483647 w 3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1"/>
                  <a:gd name="T92" fmla="*/ 32 w 3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6" y="21"/>
                    </a:lnTo>
                    <a:lnTo>
                      <a:pt x="22" y="21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28" y="11"/>
                    </a:lnTo>
                    <a:lnTo>
                      <a:pt x="32" y="11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2" name="Line 1446"/>
              <p:cNvSpPr>
                <a:spLocks noChangeShapeType="1"/>
              </p:cNvSpPr>
              <p:nvPr/>
            </p:nvSpPr>
            <p:spPr bwMode="auto">
              <a:xfrm>
                <a:off x="5224463" y="21510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3" name="Freeform 1447"/>
              <p:cNvSpPr>
                <a:spLocks/>
              </p:cNvSpPr>
              <p:nvPr/>
            </p:nvSpPr>
            <p:spPr bwMode="auto">
              <a:xfrm>
                <a:off x="5221288" y="2151063"/>
                <a:ext cx="14288" cy="6350"/>
              </a:xfrm>
              <a:custGeom>
                <a:avLst/>
                <a:gdLst>
                  <a:gd name="T0" fmla="*/ 2147483647 w 45"/>
                  <a:gd name="T1" fmla="*/ 0 h 21"/>
                  <a:gd name="T2" fmla="*/ 2147483647 w 45"/>
                  <a:gd name="T3" fmla="*/ 0 h 21"/>
                  <a:gd name="T4" fmla="*/ 2147483647 w 45"/>
                  <a:gd name="T5" fmla="*/ 0 h 21"/>
                  <a:gd name="T6" fmla="*/ 2147483647 w 45"/>
                  <a:gd name="T7" fmla="*/ 2147483647 h 21"/>
                  <a:gd name="T8" fmla="*/ 0 w 45"/>
                  <a:gd name="T9" fmla="*/ 2147483647 h 21"/>
                  <a:gd name="T10" fmla="*/ 0 w 45"/>
                  <a:gd name="T11" fmla="*/ 2147483647 h 21"/>
                  <a:gd name="T12" fmla="*/ 0 w 45"/>
                  <a:gd name="T13" fmla="*/ 2147483647 h 21"/>
                  <a:gd name="T14" fmla="*/ 0 w 45"/>
                  <a:gd name="T15" fmla="*/ 2147483647 h 21"/>
                  <a:gd name="T16" fmla="*/ 0 w 45"/>
                  <a:gd name="T17" fmla="*/ 2147483647 h 21"/>
                  <a:gd name="T18" fmla="*/ 0 w 45"/>
                  <a:gd name="T19" fmla="*/ 2147483647 h 21"/>
                  <a:gd name="T20" fmla="*/ 0 w 45"/>
                  <a:gd name="T21" fmla="*/ 2147483647 h 21"/>
                  <a:gd name="T22" fmla="*/ 2147483647 w 45"/>
                  <a:gd name="T23" fmla="*/ 2147483647 h 21"/>
                  <a:gd name="T24" fmla="*/ 2147483647 w 45"/>
                  <a:gd name="T25" fmla="*/ 2147483647 h 21"/>
                  <a:gd name="T26" fmla="*/ 2147483647 w 45"/>
                  <a:gd name="T27" fmla="*/ 2147483647 h 21"/>
                  <a:gd name="T28" fmla="*/ 2147483647 w 45"/>
                  <a:gd name="T29" fmla="*/ 2147483647 h 21"/>
                  <a:gd name="T30" fmla="*/ 2147483647 w 45"/>
                  <a:gd name="T31" fmla="*/ 2147483647 h 21"/>
                  <a:gd name="T32" fmla="*/ 2147483647 w 45"/>
                  <a:gd name="T33" fmla="*/ 2147483647 h 21"/>
                  <a:gd name="T34" fmla="*/ 2147483647 w 45"/>
                  <a:gd name="T35" fmla="*/ 2147483647 h 21"/>
                  <a:gd name="T36" fmla="*/ 2147483647 w 45"/>
                  <a:gd name="T37" fmla="*/ 2147483647 h 21"/>
                  <a:gd name="T38" fmla="*/ 2147483647 w 45"/>
                  <a:gd name="T39" fmla="*/ 2147483647 h 21"/>
                  <a:gd name="T40" fmla="*/ 2147483647 w 45"/>
                  <a:gd name="T41" fmla="*/ 2147483647 h 21"/>
                  <a:gd name="T42" fmla="*/ 2147483647 w 45"/>
                  <a:gd name="T43" fmla="*/ 2147483647 h 21"/>
                  <a:gd name="T44" fmla="*/ 2147483647 w 45"/>
                  <a:gd name="T45" fmla="*/ 2147483647 h 21"/>
                  <a:gd name="T46" fmla="*/ 2147483647 w 45"/>
                  <a:gd name="T47" fmla="*/ 2147483647 h 21"/>
                  <a:gd name="T48" fmla="*/ 2147483647 w 45"/>
                  <a:gd name="T49" fmla="*/ 2147483647 h 21"/>
                  <a:gd name="T50" fmla="*/ 2147483647 w 45"/>
                  <a:gd name="T51" fmla="*/ 2147483647 h 21"/>
                  <a:gd name="T52" fmla="*/ 2147483647 w 45"/>
                  <a:gd name="T53" fmla="*/ 0 h 21"/>
                  <a:gd name="T54" fmla="*/ 2147483647 w 45"/>
                  <a:gd name="T55" fmla="*/ 0 h 21"/>
                  <a:gd name="T56" fmla="*/ 2147483647 w 45"/>
                  <a:gd name="T57" fmla="*/ 0 h 21"/>
                  <a:gd name="T58" fmla="*/ 2147483647 w 4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"/>
                  <a:gd name="T91" fmla="*/ 0 h 21"/>
                  <a:gd name="T92" fmla="*/ 45 w 4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" h="21">
                    <a:moveTo>
                      <a:pt x="8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31" y="21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3" y="17"/>
                    </a:lnTo>
                    <a:lnTo>
                      <a:pt x="45" y="15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3" y="3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4" name="Line 1448"/>
              <p:cNvSpPr>
                <a:spLocks noChangeShapeType="1"/>
              </p:cNvSpPr>
              <p:nvPr/>
            </p:nvSpPr>
            <p:spPr bwMode="auto">
              <a:xfrm>
                <a:off x="5235575" y="21542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5" name="Freeform 1449"/>
              <p:cNvSpPr>
                <a:spLocks/>
              </p:cNvSpPr>
              <p:nvPr/>
            </p:nvSpPr>
            <p:spPr bwMode="auto">
              <a:xfrm>
                <a:off x="5229225" y="2151063"/>
                <a:ext cx="6350" cy="15875"/>
              </a:xfrm>
              <a:custGeom>
                <a:avLst/>
                <a:gdLst>
                  <a:gd name="T0" fmla="*/ 2147483647 w 20"/>
                  <a:gd name="T1" fmla="*/ 2147483647 h 52"/>
                  <a:gd name="T2" fmla="*/ 2147483647 w 20"/>
                  <a:gd name="T3" fmla="*/ 2147483647 h 52"/>
                  <a:gd name="T4" fmla="*/ 2147483647 w 20"/>
                  <a:gd name="T5" fmla="*/ 2147483647 h 52"/>
                  <a:gd name="T6" fmla="*/ 2147483647 w 20"/>
                  <a:gd name="T7" fmla="*/ 2147483647 h 52"/>
                  <a:gd name="T8" fmla="*/ 2147483647 w 20"/>
                  <a:gd name="T9" fmla="*/ 2147483647 h 52"/>
                  <a:gd name="T10" fmla="*/ 2147483647 w 20"/>
                  <a:gd name="T11" fmla="*/ 0 h 52"/>
                  <a:gd name="T12" fmla="*/ 2147483647 w 20"/>
                  <a:gd name="T13" fmla="*/ 0 h 52"/>
                  <a:gd name="T14" fmla="*/ 2147483647 w 20"/>
                  <a:gd name="T15" fmla="*/ 0 h 52"/>
                  <a:gd name="T16" fmla="*/ 2147483647 w 20"/>
                  <a:gd name="T17" fmla="*/ 0 h 52"/>
                  <a:gd name="T18" fmla="*/ 2147483647 w 20"/>
                  <a:gd name="T19" fmla="*/ 0 h 52"/>
                  <a:gd name="T20" fmla="*/ 2147483647 w 20"/>
                  <a:gd name="T21" fmla="*/ 2147483647 h 52"/>
                  <a:gd name="T22" fmla="*/ 2147483647 w 20"/>
                  <a:gd name="T23" fmla="*/ 2147483647 h 52"/>
                  <a:gd name="T24" fmla="*/ 2147483647 w 20"/>
                  <a:gd name="T25" fmla="*/ 2147483647 h 52"/>
                  <a:gd name="T26" fmla="*/ 0 w 20"/>
                  <a:gd name="T27" fmla="*/ 2147483647 h 52"/>
                  <a:gd name="T28" fmla="*/ 0 w 20"/>
                  <a:gd name="T29" fmla="*/ 2147483647 h 52"/>
                  <a:gd name="T30" fmla="*/ 0 w 20"/>
                  <a:gd name="T31" fmla="*/ 2147483647 h 52"/>
                  <a:gd name="T32" fmla="*/ 2147483647 w 20"/>
                  <a:gd name="T33" fmla="*/ 2147483647 h 52"/>
                  <a:gd name="T34" fmla="*/ 2147483647 w 20"/>
                  <a:gd name="T35" fmla="*/ 2147483647 h 52"/>
                  <a:gd name="T36" fmla="*/ 2147483647 w 20"/>
                  <a:gd name="T37" fmla="*/ 2147483647 h 52"/>
                  <a:gd name="T38" fmla="*/ 2147483647 w 20"/>
                  <a:gd name="T39" fmla="*/ 2147483647 h 52"/>
                  <a:gd name="T40" fmla="*/ 2147483647 w 20"/>
                  <a:gd name="T41" fmla="*/ 2147483647 h 52"/>
                  <a:gd name="T42" fmla="*/ 2147483647 w 20"/>
                  <a:gd name="T43" fmla="*/ 2147483647 h 52"/>
                  <a:gd name="T44" fmla="*/ 2147483647 w 20"/>
                  <a:gd name="T45" fmla="*/ 2147483647 h 52"/>
                  <a:gd name="T46" fmla="*/ 2147483647 w 20"/>
                  <a:gd name="T47" fmla="*/ 2147483647 h 52"/>
                  <a:gd name="T48" fmla="*/ 2147483647 w 20"/>
                  <a:gd name="T49" fmla="*/ 2147483647 h 52"/>
                  <a:gd name="T50" fmla="*/ 2147483647 w 20"/>
                  <a:gd name="T51" fmla="*/ 2147483647 h 52"/>
                  <a:gd name="T52" fmla="*/ 2147483647 w 20"/>
                  <a:gd name="T53" fmla="*/ 2147483647 h 52"/>
                  <a:gd name="T54" fmla="*/ 2147483647 w 20"/>
                  <a:gd name="T55" fmla="*/ 2147483647 h 52"/>
                  <a:gd name="T56" fmla="*/ 2147483647 w 20"/>
                  <a:gd name="T57" fmla="*/ 2147483647 h 52"/>
                  <a:gd name="T58" fmla="*/ 2147483647 w 20"/>
                  <a:gd name="T59" fmla="*/ 2147483647 h 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2"/>
                  <a:gd name="T92" fmla="*/ 20 w 20"/>
                  <a:gd name="T93" fmla="*/ 52 h 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2">
                    <a:moveTo>
                      <a:pt x="20" y="11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8" y="50"/>
                    </a:lnTo>
                    <a:lnTo>
                      <a:pt x="20" y="46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6" name="Line 1450"/>
              <p:cNvSpPr>
                <a:spLocks noChangeShapeType="1"/>
              </p:cNvSpPr>
              <p:nvPr/>
            </p:nvSpPr>
            <p:spPr bwMode="auto">
              <a:xfrm>
                <a:off x="5233988" y="2160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7" name="Freeform 1451"/>
              <p:cNvSpPr>
                <a:spLocks/>
              </p:cNvSpPr>
              <p:nvPr/>
            </p:nvSpPr>
            <p:spPr bwMode="auto">
              <a:xfrm>
                <a:off x="5229225" y="2160588"/>
                <a:ext cx="14288" cy="6350"/>
              </a:xfrm>
              <a:custGeom>
                <a:avLst/>
                <a:gdLst>
                  <a:gd name="T0" fmla="*/ 2147483647 w 43"/>
                  <a:gd name="T1" fmla="*/ 0 h 20"/>
                  <a:gd name="T2" fmla="*/ 2147483647 w 43"/>
                  <a:gd name="T3" fmla="*/ 0 h 20"/>
                  <a:gd name="T4" fmla="*/ 2147483647 w 43"/>
                  <a:gd name="T5" fmla="*/ 2147483647 h 20"/>
                  <a:gd name="T6" fmla="*/ 2147483647 w 43"/>
                  <a:gd name="T7" fmla="*/ 2147483647 h 20"/>
                  <a:gd name="T8" fmla="*/ 2147483647 w 43"/>
                  <a:gd name="T9" fmla="*/ 2147483647 h 20"/>
                  <a:gd name="T10" fmla="*/ 2147483647 w 43"/>
                  <a:gd name="T11" fmla="*/ 2147483647 h 20"/>
                  <a:gd name="T12" fmla="*/ 0 w 43"/>
                  <a:gd name="T13" fmla="*/ 2147483647 h 20"/>
                  <a:gd name="T14" fmla="*/ 0 w 43"/>
                  <a:gd name="T15" fmla="*/ 2147483647 h 20"/>
                  <a:gd name="T16" fmla="*/ 0 w 43"/>
                  <a:gd name="T17" fmla="*/ 2147483647 h 20"/>
                  <a:gd name="T18" fmla="*/ 2147483647 w 43"/>
                  <a:gd name="T19" fmla="*/ 2147483647 h 20"/>
                  <a:gd name="T20" fmla="*/ 2147483647 w 43"/>
                  <a:gd name="T21" fmla="*/ 2147483647 h 20"/>
                  <a:gd name="T22" fmla="*/ 2147483647 w 43"/>
                  <a:gd name="T23" fmla="*/ 2147483647 h 20"/>
                  <a:gd name="T24" fmla="*/ 2147483647 w 43"/>
                  <a:gd name="T25" fmla="*/ 2147483647 h 20"/>
                  <a:gd name="T26" fmla="*/ 2147483647 w 43"/>
                  <a:gd name="T27" fmla="*/ 2147483647 h 20"/>
                  <a:gd name="T28" fmla="*/ 2147483647 w 43"/>
                  <a:gd name="T29" fmla="*/ 2147483647 h 20"/>
                  <a:gd name="T30" fmla="*/ 2147483647 w 43"/>
                  <a:gd name="T31" fmla="*/ 2147483647 h 20"/>
                  <a:gd name="T32" fmla="*/ 2147483647 w 43"/>
                  <a:gd name="T33" fmla="*/ 2147483647 h 20"/>
                  <a:gd name="T34" fmla="*/ 2147483647 w 43"/>
                  <a:gd name="T35" fmla="*/ 2147483647 h 20"/>
                  <a:gd name="T36" fmla="*/ 2147483647 w 43"/>
                  <a:gd name="T37" fmla="*/ 2147483647 h 20"/>
                  <a:gd name="T38" fmla="*/ 2147483647 w 43"/>
                  <a:gd name="T39" fmla="*/ 2147483647 h 20"/>
                  <a:gd name="T40" fmla="*/ 2147483647 w 43"/>
                  <a:gd name="T41" fmla="*/ 2147483647 h 20"/>
                  <a:gd name="T42" fmla="*/ 2147483647 w 43"/>
                  <a:gd name="T43" fmla="*/ 2147483647 h 20"/>
                  <a:gd name="T44" fmla="*/ 2147483647 w 43"/>
                  <a:gd name="T45" fmla="*/ 2147483647 h 20"/>
                  <a:gd name="T46" fmla="*/ 2147483647 w 43"/>
                  <a:gd name="T47" fmla="*/ 2147483647 h 20"/>
                  <a:gd name="T48" fmla="*/ 2147483647 w 43"/>
                  <a:gd name="T49" fmla="*/ 2147483647 h 20"/>
                  <a:gd name="T50" fmla="*/ 2147483647 w 43"/>
                  <a:gd name="T51" fmla="*/ 2147483647 h 20"/>
                  <a:gd name="T52" fmla="*/ 2147483647 w 43"/>
                  <a:gd name="T53" fmla="*/ 2147483647 h 20"/>
                  <a:gd name="T54" fmla="*/ 2147483647 w 43"/>
                  <a:gd name="T55" fmla="*/ 0 h 20"/>
                  <a:gd name="T56" fmla="*/ 2147483647 w 43"/>
                  <a:gd name="T57" fmla="*/ 0 h 20"/>
                  <a:gd name="T58" fmla="*/ 2147483647 w 4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0"/>
                  <a:gd name="T92" fmla="*/ 43 w 4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32" y="20"/>
                    </a:lnTo>
                    <a:lnTo>
                      <a:pt x="37" y="20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43" y="8"/>
                    </a:lnTo>
                    <a:lnTo>
                      <a:pt x="43" y="6"/>
                    </a:lnTo>
                    <a:lnTo>
                      <a:pt x="41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8" name="Line 1452"/>
              <p:cNvSpPr>
                <a:spLocks noChangeShapeType="1"/>
              </p:cNvSpPr>
              <p:nvPr/>
            </p:nvSpPr>
            <p:spPr bwMode="auto">
              <a:xfrm>
                <a:off x="5240338" y="2160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9" name="Freeform 1453"/>
              <p:cNvSpPr>
                <a:spLocks/>
              </p:cNvSpPr>
              <p:nvPr/>
            </p:nvSpPr>
            <p:spPr bwMode="auto">
              <a:xfrm>
                <a:off x="5237163" y="2160588"/>
                <a:ext cx="36513" cy="6350"/>
              </a:xfrm>
              <a:custGeom>
                <a:avLst/>
                <a:gdLst>
                  <a:gd name="T0" fmla="*/ 2147483647 w 114"/>
                  <a:gd name="T1" fmla="*/ 0 h 20"/>
                  <a:gd name="T2" fmla="*/ 2147483647 w 114"/>
                  <a:gd name="T3" fmla="*/ 0 h 20"/>
                  <a:gd name="T4" fmla="*/ 2147483647 w 114"/>
                  <a:gd name="T5" fmla="*/ 2147483647 h 20"/>
                  <a:gd name="T6" fmla="*/ 2147483647 w 114"/>
                  <a:gd name="T7" fmla="*/ 2147483647 h 20"/>
                  <a:gd name="T8" fmla="*/ 2147483647 w 114"/>
                  <a:gd name="T9" fmla="*/ 2147483647 h 20"/>
                  <a:gd name="T10" fmla="*/ 2147483647 w 114"/>
                  <a:gd name="T11" fmla="*/ 2147483647 h 20"/>
                  <a:gd name="T12" fmla="*/ 0 w 114"/>
                  <a:gd name="T13" fmla="*/ 2147483647 h 20"/>
                  <a:gd name="T14" fmla="*/ 0 w 114"/>
                  <a:gd name="T15" fmla="*/ 2147483647 h 20"/>
                  <a:gd name="T16" fmla="*/ 0 w 114"/>
                  <a:gd name="T17" fmla="*/ 2147483647 h 20"/>
                  <a:gd name="T18" fmla="*/ 2147483647 w 114"/>
                  <a:gd name="T19" fmla="*/ 2147483647 h 20"/>
                  <a:gd name="T20" fmla="*/ 2147483647 w 114"/>
                  <a:gd name="T21" fmla="*/ 2147483647 h 20"/>
                  <a:gd name="T22" fmla="*/ 2147483647 w 114"/>
                  <a:gd name="T23" fmla="*/ 2147483647 h 20"/>
                  <a:gd name="T24" fmla="*/ 2147483647 w 114"/>
                  <a:gd name="T25" fmla="*/ 2147483647 h 20"/>
                  <a:gd name="T26" fmla="*/ 2147483647 w 114"/>
                  <a:gd name="T27" fmla="*/ 2147483647 h 20"/>
                  <a:gd name="T28" fmla="*/ 2147483647 w 114"/>
                  <a:gd name="T29" fmla="*/ 2147483647 h 20"/>
                  <a:gd name="T30" fmla="*/ 2147483647 w 114"/>
                  <a:gd name="T31" fmla="*/ 2147483647 h 20"/>
                  <a:gd name="T32" fmla="*/ 2147483647 w 114"/>
                  <a:gd name="T33" fmla="*/ 2147483647 h 20"/>
                  <a:gd name="T34" fmla="*/ 2147483647 w 114"/>
                  <a:gd name="T35" fmla="*/ 2147483647 h 20"/>
                  <a:gd name="T36" fmla="*/ 2147483647 w 114"/>
                  <a:gd name="T37" fmla="*/ 2147483647 h 20"/>
                  <a:gd name="T38" fmla="*/ 2147483647 w 114"/>
                  <a:gd name="T39" fmla="*/ 2147483647 h 20"/>
                  <a:gd name="T40" fmla="*/ 2147483647 w 114"/>
                  <a:gd name="T41" fmla="*/ 2147483647 h 20"/>
                  <a:gd name="T42" fmla="*/ 2147483647 w 114"/>
                  <a:gd name="T43" fmla="*/ 2147483647 h 20"/>
                  <a:gd name="T44" fmla="*/ 2147483647 w 114"/>
                  <a:gd name="T45" fmla="*/ 2147483647 h 20"/>
                  <a:gd name="T46" fmla="*/ 2147483647 w 114"/>
                  <a:gd name="T47" fmla="*/ 2147483647 h 20"/>
                  <a:gd name="T48" fmla="*/ 2147483647 w 114"/>
                  <a:gd name="T49" fmla="*/ 2147483647 h 20"/>
                  <a:gd name="T50" fmla="*/ 2147483647 w 114"/>
                  <a:gd name="T51" fmla="*/ 2147483647 h 20"/>
                  <a:gd name="T52" fmla="*/ 2147483647 w 114"/>
                  <a:gd name="T53" fmla="*/ 2147483647 h 20"/>
                  <a:gd name="T54" fmla="*/ 2147483647 w 114"/>
                  <a:gd name="T55" fmla="*/ 0 h 20"/>
                  <a:gd name="T56" fmla="*/ 2147483647 w 114"/>
                  <a:gd name="T57" fmla="*/ 0 h 20"/>
                  <a:gd name="T58" fmla="*/ 2147483647 w 11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4"/>
                  <a:gd name="T91" fmla="*/ 0 h 20"/>
                  <a:gd name="T92" fmla="*/ 114 w 11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4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03" y="20"/>
                    </a:lnTo>
                    <a:lnTo>
                      <a:pt x="109" y="20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2" y="3"/>
                    </a:lnTo>
                    <a:lnTo>
                      <a:pt x="109" y="3"/>
                    </a:lnTo>
                    <a:lnTo>
                      <a:pt x="109" y="0"/>
                    </a:lnTo>
                    <a:lnTo>
                      <a:pt x="106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0" name="Line 1454"/>
              <p:cNvSpPr>
                <a:spLocks noChangeShapeType="1"/>
              </p:cNvSpPr>
              <p:nvPr/>
            </p:nvSpPr>
            <p:spPr bwMode="auto">
              <a:xfrm>
                <a:off x="5270500" y="2160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1" name="Freeform 1455"/>
              <p:cNvSpPr>
                <a:spLocks/>
              </p:cNvSpPr>
              <p:nvPr/>
            </p:nvSpPr>
            <p:spPr bwMode="auto">
              <a:xfrm>
                <a:off x="5267325" y="2160588"/>
                <a:ext cx="20638" cy="6350"/>
              </a:xfrm>
              <a:custGeom>
                <a:avLst/>
                <a:gdLst>
                  <a:gd name="T0" fmla="*/ 2147483647 w 66"/>
                  <a:gd name="T1" fmla="*/ 0 h 20"/>
                  <a:gd name="T2" fmla="*/ 2147483647 w 66"/>
                  <a:gd name="T3" fmla="*/ 0 h 20"/>
                  <a:gd name="T4" fmla="*/ 2147483647 w 66"/>
                  <a:gd name="T5" fmla="*/ 2147483647 h 20"/>
                  <a:gd name="T6" fmla="*/ 2147483647 w 66"/>
                  <a:gd name="T7" fmla="*/ 2147483647 h 20"/>
                  <a:gd name="T8" fmla="*/ 2147483647 w 66"/>
                  <a:gd name="T9" fmla="*/ 2147483647 h 20"/>
                  <a:gd name="T10" fmla="*/ 2147483647 w 66"/>
                  <a:gd name="T11" fmla="*/ 2147483647 h 20"/>
                  <a:gd name="T12" fmla="*/ 2147483647 w 66"/>
                  <a:gd name="T13" fmla="*/ 2147483647 h 20"/>
                  <a:gd name="T14" fmla="*/ 0 w 66"/>
                  <a:gd name="T15" fmla="*/ 2147483647 h 20"/>
                  <a:gd name="T16" fmla="*/ 2147483647 w 66"/>
                  <a:gd name="T17" fmla="*/ 2147483647 h 20"/>
                  <a:gd name="T18" fmla="*/ 2147483647 w 66"/>
                  <a:gd name="T19" fmla="*/ 2147483647 h 20"/>
                  <a:gd name="T20" fmla="*/ 2147483647 w 66"/>
                  <a:gd name="T21" fmla="*/ 2147483647 h 20"/>
                  <a:gd name="T22" fmla="*/ 2147483647 w 66"/>
                  <a:gd name="T23" fmla="*/ 2147483647 h 20"/>
                  <a:gd name="T24" fmla="*/ 2147483647 w 66"/>
                  <a:gd name="T25" fmla="*/ 2147483647 h 20"/>
                  <a:gd name="T26" fmla="*/ 2147483647 w 66"/>
                  <a:gd name="T27" fmla="*/ 2147483647 h 20"/>
                  <a:gd name="T28" fmla="*/ 2147483647 w 66"/>
                  <a:gd name="T29" fmla="*/ 2147483647 h 20"/>
                  <a:gd name="T30" fmla="*/ 2147483647 w 66"/>
                  <a:gd name="T31" fmla="*/ 2147483647 h 20"/>
                  <a:gd name="T32" fmla="*/ 2147483647 w 66"/>
                  <a:gd name="T33" fmla="*/ 2147483647 h 20"/>
                  <a:gd name="T34" fmla="*/ 2147483647 w 66"/>
                  <a:gd name="T35" fmla="*/ 2147483647 h 20"/>
                  <a:gd name="T36" fmla="*/ 2147483647 w 66"/>
                  <a:gd name="T37" fmla="*/ 2147483647 h 20"/>
                  <a:gd name="T38" fmla="*/ 2147483647 w 66"/>
                  <a:gd name="T39" fmla="*/ 2147483647 h 20"/>
                  <a:gd name="T40" fmla="*/ 2147483647 w 66"/>
                  <a:gd name="T41" fmla="*/ 2147483647 h 20"/>
                  <a:gd name="T42" fmla="*/ 2147483647 w 66"/>
                  <a:gd name="T43" fmla="*/ 2147483647 h 20"/>
                  <a:gd name="T44" fmla="*/ 2147483647 w 66"/>
                  <a:gd name="T45" fmla="*/ 2147483647 h 20"/>
                  <a:gd name="T46" fmla="*/ 2147483647 w 66"/>
                  <a:gd name="T47" fmla="*/ 2147483647 h 20"/>
                  <a:gd name="T48" fmla="*/ 2147483647 w 66"/>
                  <a:gd name="T49" fmla="*/ 2147483647 h 20"/>
                  <a:gd name="T50" fmla="*/ 2147483647 w 66"/>
                  <a:gd name="T51" fmla="*/ 2147483647 h 20"/>
                  <a:gd name="T52" fmla="*/ 2147483647 w 66"/>
                  <a:gd name="T53" fmla="*/ 2147483647 h 20"/>
                  <a:gd name="T54" fmla="*/ 2147483647 w 66"/>
                  <a:gd name="T55" fmla="*/ 0 h 20"/>
                  <a:gd name="T56" fmla="*/ 2147483647 w 66"/>
                  <a:gd name="T57" fmla="*/ 0 h 20"/>
                  <a:gd name="T58" fmla="*/ 2147483647 w 6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20"/>
                  <a:gd name="T92" fmla="*/ 66 w 6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51" y="20"/>
                    </a:lnTo>
                    <a:lnTo>
                      <a:pt x="60" y="20"/>
                    </a:lnTo>
                    <a:lnTo>
                      <a:pt x="62" y="18"/>
                    </a:lnTo>
                    <a:lnTo>
                      <a:pt x="66" y="18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2" y="3"/>
                    </a:lnTo>
                    <a:lnTo>
                      <a:pt x="60" y="3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2" name="Line 1456"/>
              <p:cNvSpPr>
                <a:spLocks noChangeShapeType="1"/>
              </p:cNvSpPr>
              <p:nvPr/>
            </p:nvSpPr>
            <p:spPr bwMode="auto">
              <a:xfrm>
                <a:off x="5286375" y="2160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3" name="Freeform 1457"/>
              <p:cNvSpPr>
                <a:spLocks/>
              </p:cNvSpPr>
              <p:nvPr/>
            </p:nvSpPr>
            <p:spPr bwMode="auto">
              <a:xfrm>
                <a:off x="5281613" y="2160588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2147483647 h 20"/>
                  <a:gd name="T6" fmla="*/ 2147483647 w 29"/>
                  <a:gd name="T7" fmla="*/ 2147483647 h 20"/>
                  <a:gd name="T8" fmla="*/ 2147483647 w 29"/>
                  <a:gd name="T9" fmla="*/ 2147483647 h 20"/>
                  <a:gd name="T10" fmla="*/ 2147483647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2147483647 w 29"/>
                  <a:gd name="T19" fmla="*/ 2147483647 h 20"/>
                  <a:gd name="T20" fmla="*/ 2147483647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2147483647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5" y="20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3" y="3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4" name="Line 1458"/>
              <p:cNvSpPr>
                <a:spLocks noChangeShapeType="1"/>
              </p:cNvSpPr>
              <p:nvPr/>
            </p:nvSpPr>
            <p:spPr bwMode="auto">
              <a:xfrm>
                <a:off x="5291138" y="21653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5" name="Freeform 1459"/>
              <p:cNvSpPr>
                <a:spLocks/>
              </p:cNvSpPr>
              <p:nvPr/>
            </p:nvSpPr>
            <p:spPr bwMode="auto">
              <a:xfrm>
                <a:off x="5284788" y="2160588"/>
                <a:ext cx="6350" cy="17463"/>
              </a:xfrm>
              <a:custGeom>
                <a:avLst/>
                <a:gdLst>
                  <a:gd name="T0" fmla="*/ 2147483647 w 20"/>
                  <a:gd name="T1" fmla="*/ 2147483647 h 55"/>
                  <a:gd name="T2" fmla="*/ 2147483647 w 20"/>
                  <a:gd name="T3" fmla="*/ 2147483647 h 55"/>
                  <a:gd name="T4" fmla="*/ 2147483647 w 20"/>
                  <a:gd name="T5" fmla="*/ 2147483647 h 55"/>
                  <a:gd name="T6" fmla="*/ 2147483647 w 20"/>
                  <a:gd name="T7" fmla="*/ 2147483647 h 55"/>
                  <a:gd name="T8" fmla="*/ 2147483647 w 20"/>
                  <a:gd name="T9" fmla="*/ 2147483647 h 55"/>
                  <a:gd name="T10" fmla="*/ 2147483647 w 20"/>
                  <a:gd name="T11" fmla="*/ 2147483647 h 55"/>
                  <a:gd name="T12" fmla="*/ 2147483647 w 20"/>
                  <a:gd name="T13" fmla="*/ 0 h 55"/>
                  <a:gd name="T14" fmla="*/ 2147483647 w 20"/>
                  <a:gd name="T15" fmla="*/ 0 h 55"/>
                  <a:gd name="T16" fmla="*/ 2147483647 w 20"/>
                  <a:gd name="T17" fmla="*/ 0 h 55"/>
                  <a:gd name="T18" fmla="*/ 2147483647 w 20"/>
                  <a:gd name="T19" fmla="*/ 2147483647 h 55"/>
                  <a:gd name="T20" fmla="*/ 2147483647 w 20"/>
                  <a:gd name="T21" fmla="*/ 2147483647 h 55"/>
                  <a:gd name="T22" fmla="*/ 0 w 20"/>
                  <a:gd name="T23" fmla="*/ 2147483647 h 55"/>
                  <a:gd name="T24" fmla="*/ 0 w 20"/>
                  <a:gd name="T25" fmla="*/ 2147483647 h 55"/>
                  <a:gd name="T26" fmla="*/ 0 w 20"/>
                  <a:gd name="T27" fmla="*/ 2147483647 h 55"/>
                  <a:gd name="T28" fmla="*/ 0 w 20"/>
                  <a:gd name="T29" fmla="*/ 2147483647 h 55"/>
                  <a:gd name="T30" fmla="*/ 0 w 20"/>
                  <a:gd name="T31" fmla="*/ 2147483647 h 55"/>
                  <a:gd name="T32" fmla="*/ 0 w 20"/>
                  <a:gd name="T33" fmla="*/ 2147483647 h 55"/>
                  <a:gd name="T34" fmla="*/ 0 w 20"/>
                  <a:gd name="T35" fmla="*/ 2147483647 h 55"/>
                  <a:gd name="T36" fmla="*/ 2147483647 w 20"/>
                  <a:gd name="T37" fmla="*/ 2147483647 h 55"/>
                  <a:gd name="T38" fmla="*/ 2147483647 w 20"/>
                  <a:gd name="T39" fmla="*/ 2147483647 h 55"/>
                  <a:gd name="T40" fmla="*/ 2147483647 w 20"/>
                  <a:gd name="T41" fmla="*/ 2147483647 h 55"/>
                  <a:gd name="T42" fmla="*/ 2147483647 w 20"/>
                  <a:gd name="T43" fmla="*/ 2147483647 h 55"/>
                  <a:gd name="T44" fmla="*/ 2147483647 w 20"/>
                  <a:gd name="T45" fmla="*/ 2147483647 h 55"/>
                  <a:gd name="T46" fmla="*/ 2147483647 w 20"/>
                  <a:gd name="T47" fmla="*/ 2147483647 h 55"/>
                  <a:gd name="T48" fmla="*/ 2147483647 w 20"/>
                  <a:gd name="T49" fmla="*/ 2147483647 h 55"/>
                  <a:gd name="T50" fmla="*/ 2147483647 w 20"/>
                  <a:gd name="T51" fmla="*/ 2147483647 h 55"/>
                  <a:gd name="T52" fmla="*/ 2147483647 w 20"/>
                  <a:gd name="T53" fmla="*/ 2147483647 h 55"/>
                  <a:gd name="T54" fmla="*/ 2147483647 w 20"/>
                  <a:gd name="T55" fmla="*/ 2147483647 h 55"/>
                  <a:gd name="T56" fmla="*/ 2147483647 w 20"/>
                  <a:gd name="T57" fmla="*/ 2147483647 h 55"/>
                  <a:gd name="T58" fmla="*/ 2147483647 w 20"/>
                  <a:gd name="T59" fmla="*/ 2147483647 h 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5"/>
                  <a:gd name="T92" fmla="*/ 20 w 20"/>
                  <a:gd name="T93" fmla="*/ 55 h 5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5">
                    <a:moveTo>
                      <a:pt x="20" y="12"/>
                    </a:moveTo>
                    <a:lnTo>
                      <a:pt x="20" y="8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3" y="51"/>
                    </a:lnTo>
                    <a:lnTo>
                      <a:pt x="6" y="51"/>
                    </a:lnTo>
                    <a:lnTo>
                      <a:pt x="8" y="55"/>
                    </a:lnTo>
                    <a:lnTo>
                      <a:pt x="12" y="51"/>
                    </a:lnTo>
                    <a:lnTo>
                      <a:pt x="14" y="51"/>
                    </a:lnTo>
                    <a:lnTo>
                      <a:pt x="18" y="49"/>
                    </a:lnTo>
                    <a:lnTo>
                      <a:pt x="20" y="46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6" name="Line 1460"/>
              <p:cNvSpPr>
                <a:spLocks noChangeShapeType="1"/>
              </p:cNvSpPr>
              <p:nvPr/>
            </p:nvSpPr>
            <p:spPr bwMode="auto">
              <a:xfrm>
                <a:off x="5287963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7" name="Freeform 1461"/>
              <p:cNvSpPr>
                <a:spLocks/>
              </p:cNvSpPr>
              <p:nvPr/>
            </p:nvSpPr>
            <p:spPr bwMode="auto">
              <a:xfrm>
                <a:off x="5284788" y="2171701"/>
                <a:ext cx="7938" cy="4763"/>
              </a:xfrm>
              <a:custGeom>
                <a:avLst/>
                <a:gdLst>
                  <a:gd name="T0" fmla="*/ 2147483647 w 26"/>
                  <a:gd name="T1" fmla="*/ 0 h 17"/>
                  <a:gd name="T2" fmla="*/ 2147483647 w 26"/>
                  <a:gd name="T3" fmla="*/ 0 h 17"/>
                  <a:gd name="T4" fmla="*/ 2147483647 w 26"/>
                  <a:gd name="T5" fmla="*/ 0 h 17"/>
                  <a:gd name="T6" fmla="*/ 2147483647 w 26"/>
                  <a:gd name="T7" fmla="*/ 0 h 17"/>
                  <a:gd name="T8" fmla="*/ 0 w 26"/>
                  <a:gd name="T9" fmla="*/ 2147483647 h 17"/>
                  <a:gd name="T10" fmla="*/ 0 w 26"/>
                  <a:gd name="T11" fmla="*/ 2147483647 h 17"/>
                  <a:gd name="T12" fmla="*/ 0 w 26"/>
                  <a:gd name="T13" fmla="*/ 2147483647 h 17"/>
                  <a:gd name="T14" fmla="*/ 0 w 26"/>
                  <a:gd name="T15" fmla="*/ 2147483647 h 17"/>
                  <a:gd name="T16" fmla="*/ 0 w 26"/>
                  <a:gd name="T17" fmla="*/ 2147483647 h 17"/>
                  <a:gd name="T18" fmla="*/ 0 w 26"/>
                  <a:gd name="T19" fmla="*/ 2147483647 h 17"/>
                  <a:gd name="T20" fmla="*/ 0 w 26"/>
                  <a:gd name="T21" fmla="*/ 2147483647 h 17"/>
                  <a:gd name="T22" fmla="*/ 2147483647 w 26"/>
                  <a:gd name="T23" fmla="*/ 2147483647 h 17"/>
                  <a:gd name="T24" fmla="*/ 2147483647 w 26"/>
                  <a:gd name="T25" fmla="*/ 2147483647 h 17"/>
                  <a:gd name="T26" fmla="*/ 2147483647 w 26"/>
                  <a:gd name="T27" fmla="*/ 2147483647 h 17"/>
                  <a:gd name="T28" fmla="*/ 2147483647 w 26"/>
                  <a:gd name="T29" fmla="*/ 2147483647 h 17"/>
                  <a:gd name="T30" fmla="*/ 2147483647 w 26"/>
                  <a:gd name="T31" fmla="*/ 2147483647 h 17"/>
                  <a:gd name="T32" fmla="*/ 2147483647 w 26"/>
                  <a:gd name="T33" fmla="*/ 2147483647 h 17"/>
                  <a:gd name="T34" fmla="*/ 2147483647 w 26"/>
                  <a:gd name="T35" fmla="*/ 2147483647 h 17"/>
                  <a:gd name="T36" fmla="*/ 2147483647 w 26"/>
                  <a:gd name="T37" fmla="*/ 2147483647 h 17"/>
                  <a:gd name="T38" fmla="*/ 2147483647 w 26"/>
                  <a:gd name="T39" fmla="*/ 2147483647 h 17"/>
                  <a:gd name="T40" fmla="*/ 2147483647 w 26"/>
                  <a:gd name="T41" fmla="*/ 2147483647 h 17"/>
                  <a:gd name="T42" fmla="*/ 2147483647 w 26"/>
                  <a:gd name="T43" fmla="*/ 2147483647 h 17"/>
                  <a:gd name="T44" fmla="*/ 2147483647 w 26"/>
                  <a:gd name="T45" fmla="*/ 2147483647 h 17"/>
                  <a:gd name="T46" fmla="*/ 2147483647 w 26"/>
                  <a:gd name="T47" fmla="*/ 2147483647 h 17"/>
                  <a:gd name="T48" fmla="*/ 2147483647 w 26"/>
                  <a:gd name="T49" fmla="*/ 2147483647 h 17"/>
                  <a:gd name="T50" fmla="*/ 2147483647 w 26"/>
                  <a:gd name="T51" fmla="*/ 0 h 17"/>
                  <a:gd name="T52" fmla="*/ 2147483647 w 26"/>
                  <a:gd name="T53" fmla="*/ 0 h 17"/>
                  <a:gd name="T54" fmla="*/ 2147483647 w 26"/>
                  <a:gd name="T55" fmla="*/ 0 h 17"/>
                  <a:gd name="T56" fmla="*/ 2147483647 w 26"/>
                  <a:gd name="T57" fmla="*/ 0 h 17"/>
                  <a:gd name="T58" fmla="*/ 2147483647 w 26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17"/>
                  <a:gd name="T92" fmla="*/ 26 w 26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17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12" y="17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8" name="Line 1462"/>
              <p:cNvSpPr>
                <a:spLocks noChangeShapeType="1"/>
              </p:cNvSpPr>
              <p:nvPr/>
            </p:nvSpPr>
            <p:spPr bwMode="auto">
              <a:xfrm>
                <a:off x="5291138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9" name="Freeform 1463"/>
              <p:cNvSpPr>
                <a:spLocks/>
              </p:cNvSpPr>
              <p:nvPr/>
            </p:nvSpPr>
            <p:spPr bwMode="auto">
              <a:xfrm>
                <a:off x="5286375" y="2171701"/>
                <a:ext cx="23813" cy="4763"/>
              </a:xfrm>
              <a:custGeom>
                <a:avLst/>
                <a:gdLst>
                  <a:gd name="T0" fmla="*/ 2147483647 w 72"/>
                  <a:gd name="T1" fmla="*/ 0 h 17"/>
                  <a:gd name="T2" fmla="*/ 2147483647 w 72"/>
                  <a:gd name="T3" fmla="*/ 0 h 17"/>
                  <a:gd name="T4" fmla="*/ 2147483647 w 72"/>
                  <a:gd name="T5" fmla="*/ 0 h 17"/>
                  <a:gd name="T6" fmla="*/ 2147483647 w 72"/>
                  <a:gd name="T7" fmla="*/ 0 h 17"/>
                  <a:gd name="T8" fmla="*/ 2147483647 w 72"/>
                  <a:gd name="T9" fmla="*/ 2147483647 h 17"/>
                  <a:gd name="T10" fmla="*/ 0 w 72"/>
                  <a:gd name="T11" fmla="*/ 2147483647 h 17"/>
                  <a:gd name="T12" fmla="*/ 0 w 72"/>
                  <a:gd name="T13" fmla="*/ 2147483647 h 17"/>
                  <a:gd name="T14" fmla="*/ 0 w 72"/>
                  <a:gd name="T15" fmla="*/ 2147483647 h 17"/>
                  <a:gd name="T16" fmla="*/ 0 w 72"/>
                  <a:gd name="T17" fmla="*/ 2147483647 h 17"/>
                  <a:gd name="T18" fmla="*/ 0 w 72"/>
                  <a:gd name="T19" fmla="*/ 2147483647 h 17"/>
                  <a:gd name="T20" fmla="*/ 2147483647 w 72"/>
                  <a:gd name="T21" fmla="*/ 2147483647 h 17"/>
                  <a:gd name="T22" fmla="*/ 2147483647 w 72"/>
                  <a:gd name="T23" fmla="*/ 2147483647 h 17"/>
                  <a:gd name="T24" fmla="*/ 2147483647 w 72"/>
                  <a:gd name="T25" fmla="*/ 2147483647 h 17"/>
                  <a:gd name="T26" fmla="*/ 2147483647 w 72"/>
                  <a:gd name="T27" fmla="*/ 2147483647 h 17"/>
                  <a:gd name="T28" fmla="*/ 2147483647 w 72"/>
                  <a:gd name="T29" fmla="*/ 2147483647 h 17"/>
                  <a:gd name="T30" fmla="*/ 2147483647 w 72"/>
                  <a:gd name="T31" fmla="*/ 2147483647 h 17"/>
                  <a:gd name="T32" fmla="*/ 2147483647 w 72"/>
                  <a:gd name="T33" fmla="*/ 2147483647 h 17"/>
                  <a:gd name="T34" fmla="*/ 2147483647 w 72"/>
                  <a:gd name="T35" fmla="*/ 2147483647 h 17"/>
                  <a:gd name="T36" fmla="*/ 2147483647 w 72"/>
                  <a:gd name="T37" fmla="*/ 2147483647 h 17"/>
                  <a:gd name="T38" fmla="*/ 2147483647 w 72"/>
                  <a:gd name="T39" fmla="*/ 2147483647 h 17"/>
                  <a:gd name="T40" fmla="*/ 2147483647 w 72"/>
                  <a:gd name="T41" fmla="*/ 2147483647 h 17"/>
                  <a:gd name="T42" fmla="*/ 2147483647 w 72"/>
                  <a:gd name="T43" fmla="*/ 2147483647 h 17"/>
                  <a:gd name="T44" fmla="*/ 2147483647 w 72"/>
                  <a:gd name="T45" fmla="*/ 2147483647 h 17"/>
                  <a:gd name="T46" fmla="*/ 2147483647 w 72"/>
                  <a:gd name="T47" fmla="*/ 2147483647 h 17"/>
                  <a:gd name="T48" fmla="*/ 2147483647 w 72"/>
                  <a:gd name="T49" fmla="*/ 2147483647 h 17"/>
                  <a:gd name="T50" fmla="*/ 2147483647 w 72"/>
                  <a:gd name="T51" fmla="*/ 0 h 17"/>
                  <a:gd name="T52" fmla="*/ 2147483647 w 72"/>
                  <a:gd name="T53" fmla="*/ 0 h 17"/>
                  <a:gd name="T54" fmla="*/ 2147483647 w 72"/>
                  <a:gd name="T55" fmla="*/ 0 h 17"/>
                  <a:gd name="T56" fmla="*/ 2147483647 w 72"/>
                  <a:gd name="T57" fmla="*/ 0 h 17"/>
                  <a:gd name="T58" fmla="*/ 2147483647 w 72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17"/>
                  <a:gd name="T92" fmla="*/ 72 w 72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17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57" y="17"/>
                    </a:lnTo>
                    <a:lnTo>
                      <a:pt x="63" y="17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68" y="12"/>
                    </a:lnTo>
                    <a:lnTo>
                      <a:pt x="72" y="9"/>
                    </a:lnTo>
                    <a:lnTo>
                      <a:pt x="68" y="6"/>
                    </a:lnTo>
                    <a:lnTo>
                      <a:pt x="68" y="3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0" name="Line 1464"/>
              <p:cNvSpPr>
                <a:spLocks noChangeShapeType="1"/>
              </p:cNvSpPr>
              <p:nvPr/>
            </p:nvSpPr>
            <p:spPr bwMode="auto">
              <a:xfrm>
                <a:off x="5305425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1" name="Freeform 1465"/>
              <p:cNvSpPr>
                <a:spLocks/>
              </p:cNvSpPr>
              <p:nvPr/>
            </p:nvSpPr>
            <p:spPr bwMode="auto">
              <a:xfrm>
                <a:off x="5302250" y="2171701"/>
                <a:ext cx="9525" cy="4763"/>
              </a:xfrm>
              <a:custGeom>
                <a:avLst/>
                <a:gdLst>
                  <a:gd name="T0" fmla="*/ 2147483647 w 29"/>
                  <a:gd name="T1" fmla="*/ 0 h 17"/>
                  <a:gd name="T2" fmla="*/ 2147483647 w 29"/>
                  <a:gd name="T3" fmla="*/ 0 h 17"/>
                  <a:gd name="T4" fmla="*/ 2147483647 w 29"/>
                  <a:gd name="T5" fmla="*/ 0 h 17"/>
                  <a:gd name="T6" fmla="*/ 2147483647 w 29"/>
                  <a:gd name="T7" fmla="*/ 0 h 17"/>
                  <a:gd name="T8" fmla="*/ 0 w 29"/>
                  <a:gd name="T9" fmla="*/ 2147483647 h 17"/>
                  <a:gd name="T10" fmla="*/ 0 w 29"/>
                  <a:gd name="T11" fmla="*/ 2147483647 h 17"/>
                  <a:gd name="T12" fmla="*/ 0 w 29"/>
                  <a:gd name="T13" fmla="*/ 2147483647 h 17"/>
                  <a:gd name="T14" fmla="*/ 0 w 29"/>
                  <a:gd name="T15" fmla="*/ 2147483647 h 17"/>
                  <a:gd name="T16" fmla="*/ 0 w 29"/>
                  <a:gd name="T17" fmla="*/ 2147483647 h 17"/>
                  <a:gd name="T18" fmla="*/ 0 w 29"/>
                  <a:gd name="T19" fmla="*/ 2147483647 h 17"/>
                  <a:gd name="T20" fmla="*/ 0 w 29"/>
                  <a:gd name="T21" fmla="*/ 2147483647 h 17"/>
                  <a:gd name="T22" fmla="*/ 2147483647 w 29"/>
                  <a:gd name="T23" fmla="*/ 2147483647 h 17"/>
                  <a:gd name="T24" fmla="*/ 2147483647 w 29"/>
                  <a:gd name="T25" fmla="*/ 2147483647 h 17"/>
                  <a:gd name="T26" fmla="*/ 2147483647 w 29"/>
                  <a:gd name="T27" fmla="*/ 2147483647 h 17"/>
                  <a:gd name="T28" fmla="*/ 2147483647 w 29"/>
                  <a:gd name="T29" fmla="*/ 2147483647 h 17"/>
                  <a:gd name="T30" fmla="*/ 2147483647 w 29"/>
                  <a:gd name="T31" fmla="*/ 2147483647 h 17"/>
                  <a:gd name="T32" fmla="*/ 2147483647 w 29"/>
                  <a:gd name="T33" fmla="*/ 2147483647 h 17"/>
                  <a:gd name="T34" fmla="*/ 2147483647 w 29"/>
                  <a:gd name="T35" fmla="*/ 2147483647 h 17"/>
                  <a:gd name="T36" fmla="*/ 2147483647 w 29"/>
                  <a:gd name="T37" fmla="*/ 2147483647 h 17"/>
                  <a:gd name="T38" fmla="*/ 2147483647 w 29"/>
                  <a:gd name="T39" fmla="*/ 2147483647 h 17"/>
                  <a:gd name="T40" fmla="*/ 2147483647 w 29"/>
                  <a:gd name="T41" fmla="*/ 2147483647 h 17"/>
                  <a:gd name="T42" fmla="*/ 2147483647 w 29"/>
                  <a:gd name="T43" fmla="*/ 2147483647 h 17"/>
                  <a:gd name="T44" fmla="*/ 2147483647 w 29"/>
                  <a:gd name="T45" fmla="*/ 2147483647 h 17"/>
                  <a:gd name="T46" fmla="*/ 2147483647 w 29"/>
                  <a:gd name="T47" fmla="*/ 2147483647 h 17"/>
                  <a:gd name="T48" fmla="*/ 2147483647 w 29"/>
                  <a:gd name="T49" fmla="*/ 2147483647 h 17"/>
                  <a:gd name="T50" fmla="*/ 2147483647 w 29"/>
                  <a:gd name="T51" fmla="*/ 0 h 17"/>
                  <a:gd name="T52" fmla="*/ 2147483647 w 29"/>
                  <a:gd name="T53" fmla="*/ 0 h 17"/>
                  <a:gd name="T54" fmla="*/ 2147483647 w 29"/>
                  <a:gd name="T55" fmla="*/ 0 h 17"/>
                  <a:gd name="T56" fmla="*/ 2147483647 w 29"/>
                  <a:gd name="T57" fmla="*/ 0 h 17"/>
                  <a:gd name="T58" fmla="*/ 2147483647 w 29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7"/>
                  <a:gd name="T92" fmla="*/ 29 w 29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7">
                    <a:moveTo>
                      <a:pt x="9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15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2" name="Line 1466"/>
              <p:cNvSpPr>
                <a:spLocks noChangeShapeType="1"/>
              </p:cNvSpPr>
              <p:nvPr/>
            </p:nvSpPr>
            <p:spPr bwMode="auto">
              <a:xfrm>
                <a:off x="5310188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3" name="Freeform 1467"/>
              <p:cNvSpPr>
                <a:spLocks/>
              </p:cNvSpPr>
              <p:nvPr/>
            </p:nvSpPr>
            <p:spPr bwMode="auto">
              <a:xfrm>
                <a:off x="5305425" y="2171701"/>
                <a:ext cx="7938" cy="4763"/>
              </a:xfrm>
              <a:custGeom>
                <a:avLst/>
                <a:gdLst>
                  <a:gd name="T0" fmla="*/ 2147483647 w 24"/>
                  <a:gd name="T1" fmla="*/ 0 h 17"/>
                  <a:gd name="T2" fmla="*/ 2147483647 w 24"/>
                  <a:gd name="T3" fmla="*/ 0 h 17"/>
                  <a:gd name="T4" fmla="*/ 2147483647 w 24"/>
                  <a:gd name="T5" fmla="*/ 0 h 17"/>
                  <a:gd name="T6" fmla="*/ 2147483647 w 24"/>
                  <a:gd name="T7" fmla="*/ 0 h 17"/>
                  <a:gd name="T8" fmla="*/ 2147483647 w 24"/>
                  <a:gd name="T9" fmla="*/ 2147483647 h 17"/>
                  <a:gd name="T10" fmla="*/ 0 w 24"/>
                  <a:gd name="T11" fmla="*/ 2147483647 h 17"/>
                  <a:gd name="T12" fmla="*/ 0 w 24"/>
                  <a:gd name="T13" fmla="*/ 2147483647 h 17"/>
                  <a:gd name="T14" fmla="*/ 0 w 24"/>
                  <a:gd name="T15" fmla="*/ 2147483647 h 17"/>
                  <a:gd name="T16" fmla="*/ 0 w 24"/>
                  <a:gd name="T17" fmla="*/ 2147483647 h 17"/>
                  <a:gd name="T18" fmla="*/ 0 w 24"/>
                  <a:gd name="T19" fmla="*/ 2147483647 h 17"/>
                  <a:gd name="T20" fmla="*/ 2147483647 w 24"/>
                  <a:gd name="T21" fmla="*/ 2147483647 h 17"/>
                  <a:gd name="T22" fmla="*/ 2147483647 w 24"/>
                  <a:gd name="T23" fmla="*/ 2147483647 h 17"/>
                  <a:gd name="T24" fmla="*/ 2147483647 w 24"/>
                  <a:gd name="T25" fmla="*/ 2147483647 h 17"/>
                  <a:gd name="T26" fmla="*/ 2147483647 w 24"/>
                  <a:gd name="T27" fmla="*/ 2147483647 h 17"/>
                  <a:gd name="T28" fmla="*/ 2147483647 w 24"/>
                  <a:gd name="T29" fmla="*/ 2147483647 h 17"/>
                  <a:gd name="T30" fmla="*/ 2147483647 w 24"/>
                  <a:gd name="T31" fmla="*/ 2147483647 h 17"/>
                  <a:gd name="T32" fmla="*/ 2147483647 w 24"/>
                  <a:gd name="T33" fmla="*/ 2147483647 h 17"/>
                  <a:gd name="T34" fmla="*/ 2147483647 w 24"/>
                  <a:gd name="T35" fmla="*/ 2147483647 h 17"/>
                  <a:gd name="T36" fmla="*/ 2147483647 w 24"/>
                  <a:gd name="T37" fmla="*/ 2147483647 h 17"/>
                  <a:gd name="T38" fmla="*/ 2147483647 w 24"/>
                  <a:gd name="T39" fmla="*/ 2147483647 h 17"/>
                  <a:gd name="T40" fmla="*/ 2147483647 w 24"/>
                  <a:gd name="T41" fmla="*/ 2147483647 h 17"/>
                  <a:gd name="T42" fmla="*/ 2147483647 w 24"/>
                  <a:gd name="T43" fmla="*/ 2147483647 h 17"/>
                  <a:gd name="T44" fmla="*/ 2147483647 w 24"/>
                  <a:gd name="T45" fmla="*/ 2147483647 h 17"/>
                  <a:gd name="T46" fmla="*/ 2147483647 w 24"/>
                  <a:gd name="T47" fmla="*/ 2147483647 h 17"/>
                  <a:gd name="T48" fmla="*/ 2147483647 w 24"/>
                  <a:gd name="T49" fmla="*/ 2147483647 h 17"/>
                  <a:gd name="T50" fmla="*/ 2147483647 w 24"/>
                  <a:gd name="T51" fmla="*/ 0 h 17"/>
                  <a:gd name="T52" fmla="*/ 2147483647 w 24"/>
                  <a:gd name="T53" fmla="*/ 0 h 17"/>
                  <a:gd name="T54" fmla="*/ 2147483647 w 24"/>
                  <a:gd name="T55" fmla="*/ 0 h 17"/>
                  <a:gd name="T56" fmla="*/ 2147483647 w 24"/>
                  <a:gd name="T57" fmla="*/ 0 h 17"/>
                  <a:gd name="T58" fmla="*/ 2147483647 w 24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4"/>
                  <a:gd name="T91" fmla="*/ 0 h 17"/>
                  <a:gd name="T92" fmla="*/ 24 w 24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4" h="17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4" y="15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6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4" name="Line 1468"/>
              <p:cNvSpPr>
                <a:spLocks noChangeShapeType="1"/>
              </p:cNvSpPr>
              <p:nvPr/>
            </p:nvSpPr>
            <p:spPr bwMode="auto">
              <a:xfrm>
                <a:off x="5310188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5" name="Freeform 1469"/>
              <p:cNvSpPr>
                <a:spLocks/>
              </p:cNvSpPr>
              <p:nvPr/>
            </p:nvSpPr>
            <p:spPr bwMode="auto">
              <a:xfrm>
                <a:off x="5307013" y="2171701"/>
                <a:ext cx="14288" cy="4763"/>
              </a:xfrm>
              <a:custGeom>
                <a:avLst/>
                <a:gdLst>
                  <a:gd name="T0" fmla="*/ 2147483647 w 44"/>
                  <a:gd name="T1" fmla="*/ 0 h 17"/>
                  <a:gd name="T2" fmla="*/ 2147483647 w 44"/>
                  <a:gd name="T3" fmla="*/ 0 h 17"/>
                  <a:gd name="T4" fmla="*/ 2147483647 w 44"/>
                  <a:gd name="T5" fmla="*/ 0 h 17"/>
                  <a:gd name="T6" fmla="*/ 2147483647 w 44"/>
                  <a:gd name="T7" fmla="*/ 0 h 17"/>
                  <a:gd name="T8" fmla="*/ 2147483647 w 44"/>
                  <a:gd name="T9" fmla="*/ 2147483647 h 17"/>
                  <a:gd name="T10" fmla="*/ 2147483647 w 44"/>
                  <a:gd name="T11" fmla="*/ 2147483647 h 17"/>
                  <a:gd name="T12" fmla="*/ 0 w 44"/>
                  <a:gd name="T13" fmla="*/ 2147483647 h 17"/>
                  <a:gd name="T14" fmla="*/ 0 w 44"/>
                  <a:gd name="T15" fmla="*/ 2147483647 h 17"/>
                  <a:gd name="T16" fmla="*/ 0 w 44"/>
                  <a:gd name="T17" fmla="*/ 2147483647 h 17"/>
                  <a:gd name="T18" fmla="*/ 2147483647 w 44"/>
                  <a:gd name="T19" fmla="*/ 2147483647 h 17"/>
                  <a:gd name="T20" fmla="*/ 2147483647 w 44"/>
                  <a:gd name="T21" fmla="*/ 2147483647 h 17"/>
                  <a:gd name="T22" fmla="*/ 2147483647 w 44"/>
                  <a:gd name="T23" fmla="*/ 2147483647 h 17"/>
                  <a:gd name="T24" fmla="*/ 2147483647 w 44"/>
                  <a:gd name="T25" fmla="*/ 2147483647 h 17"/>
                  <a:gd name="T26" fmla="*/ 2147483647 w 44"/>
                  <a:gd name="T27" fmla="*/ 2147483647 h 17"/>
                  <a:gd name="T28" fmla="*/ 2147483647 w 44"/>
                  <a:gd name="T29" fmla="*/ 2147483647 h 17"/>
                  <a:gd name="T30" fmla="*/ 2147483647 w 44"/>
                  <a:gd name="T31" fmla="*/ 2147483647 h 17"/>
                  <a:gd name="T32" fmla="*/ 2147483647 w 44"/>
                  <a:gd name="T33" fmla="*/ 2147483647 h 17"/>
                  <a:gd name="T34" fmla="*/ 2147483647 w 44"/>
                  <a:gd name="T35" fmla="*/ 2147483647 h 17"/>
                  <a:gd name="T36" fmla="*/ 2147483647 w 44"/>
                  <a:gd name="T37" fmla="*/ 2147483647 h 17"/>
                  <a:gd name="T38" fmla="*/ 2147483647 w 44"/>
                  <a:gd name="T39" fmla="*/ 2147483647 h 17"/>
                  <a:gd name="T40" fmla="*/ 2147483647 w 44"/>
                  <a:gd name="T41" fmla="*/ 2147483647 h 17"/>
                  <a:gd name="T42" fmla="*/ 2147483647 w 44"/>
                  <a:gd name="T43" fmla="*/ 2147483647 h 17"/>
                  <a:gd name="T44" fmla="*/ 2147483647 w 44"/>
                  <a:gd name="T45" fmla="*/ 2147483647 h 17"/>
                  <a:gd name="T46" fmla="*/ 2147483647 w 44"/>
                  <a:gd name="T47" fmla="*/ 2147483647 h 17"/>
                  <a:gd name="T48" fmla="*/ 2147483647 w 44"/>
                  <a:gd name="T49" fmla="*/ 2147483647 h 17"/>
                  <a:gd name="T50" fmla="*/ 2147483647 w 44"/>
                  <a:gd name="T51" fmla="*/ 0 h 17"/>
                  <a:gd name="T52" fmla="*/ 2147483647 w 44"/>
                  <a:gd name="T53" fmla="*/ 0 h 17"/>
                  <a:gd name="T54" fmla="*/ 2147483647 w 44"/>
                  <a:gd name="T55" fmla="*/ 0 h 17"/>
                  <a:gd name="T56" fmla="*/ 2147483647 w 44"/>
                  <a:gd name="T57" fmla="*/ 0 h 17"/>
                  <a:gd name="T58" fmla="*/ 2147483647 w 44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4"/>
                  <a:gd name="T91" fmla="*/ 0 h 17"/>
                  <a:gd name="T92" fmla="*/ 44 w 44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4" h="17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29" y="17"/>
                    </a:lnTo>
                    <a:lnTo>
                      <a:pt x="34" y="17"/>
                    </a:lnTo>
                    <a:lnTo>
                      <a:pt x="38" y="17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4" y="15"/>
                    </a:lnTo>
                    <a:lnTo>
                      <a:pt x="44" y="12"/>
                    </a:lnTo>
                    <a:lnTo>
                      <a:pt x="44" y="9"/>
                    </a:lnTo>
                    <a:lnTo>
                      <a:pt x="44" y="6"/>
                    </a:lnTo>
                    <a:lnTo>
                      <a:pt x="44" y="3"/>
                    </a:lnTo>
                    <a:lnTo>
                      <a:pt x="40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6" name="Line 1470"/>
              <p:cNvSpPr>
                <a:spLocks noChangeShapeType="1"/>
              </p:cNvSpPr>
              <p:nvPr/>
            </p:nvSpPr>
            <p:spPr bwMode="auto">
              <a:xfrm>
                <a:off x="5316538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7" name="Freeform 1471"/>
              <p:cNvSpPr>
                <a:spLocks/>
              </p:cNvSpPr>
              <p:nvPr/>
            </p:nvSpPr>
            <p:spPr bwMode="auto">
              <a:xfrm>
                <a:off x="5313363" y="2171701"/>
                <a:ext cx="11113" cy="4763"/>
              </a:xfrm>
              <a:custGeom>
                <a:avLst/>
                <a:gdLst>
                  <a:gd name="T0" fmla="*/ 2147483647 w 32"/>
                  <a:gd name="T1" fmla="*/ 0 h 17"/>
                  <a:gd name="T2" fmla="*/ 2147483647 w 32"/>
                  <a:gd name="T3" fmla="*/ 0 h 17"/>
                  <a:gd name="T4" fmla="*/ 2147483647 w 32"/>
                  <a:gd name="T5" fmla="*/ 0 h 17"/>
                  <a:gd name="T6" fmla="*/ 2147483647 w 32"/>
                  <a:gd name="T7" fmla="*/ 0 h 17"/>
                  <a:gd name="T8" fmla="*/ 2147483647 w 32"/>
                  <a:gd name="T9" fmla="*/ 2147483647 h 17"/>
                  <a:gd name="T10" fmla="*/ 0 w 32"/>
                  <a:gd name="T11" fmla="*/ 2147483647 h 17"/>
                  <a:gd name="T12" fmla="*/ 0 w 32"/>
                  <a:gd name="T13" fmla="*/ 2147483647 h 17"/>
                  <a:gd name="T14" fmla="*/ 0 w 32"/>
                  <a:gd name="T15" fmla="*/ 2147483647 h 17"/>
                  <a:gd name="T16" fmla="*/ 0 w 32"/>
                  <a:gd name="T17" fmla="*/ 2147483647 h 17"/>
                  <a:gd name="T18" fmla="*/ 0 w 32"/>
                  <a:gd name="T19" fmla="*/ 2147483647 h 17"/>
                  <a:gd name="T20" fmla="*/ 2147483647 w 32"/>
                  <a:gd name="T21" fmla="*/ 2147483647 h 17"/>
                  <a:gd name="T22" fmla="*/ 2147483647 w 32"/>
                  <a:gd name="T23" fmla="*/ 2147483647 h 17"/>
                  <a:gd name="T24" fmla="*/ 2147483647 w 32"/>
                  <a:gd name="T25" fmla="*/ 2147483647 h 17"/>
                  <a:gd name="T26" fmla="*/ 2147483647 w 32"/>
                  <a:gd name="T27" fmla="*/ 2147483647 h 17"/>
                  <a:gd name="T28" fmla="*/ 2147483647 w 32"/>
                  <a:gd name="T29" fmla="*/ 2147483647 h 17"/>
                  <a:gd name="T30" fmla="*/ 2147483647 w 32"/>
                  <a:gd name="T31" fmla="*/ 2147483647 h 17"/>
                  <a:gd name="T32" fmla="*/ 2147483647 w 32"/>
                  <a:gd name="T33" fmla="*/ 2147483647 h 17"/>
                  <a:gd name="T34" fmla="*/ 2147483647 w 32"/>
                  <a:gd name="T35" fmla="*/ 2147483647 h 17"/>
                  <a:gd name="T36" fmla="*/ 2147483647 w 32"/>
                  <a:gd name="T37" fmla="*/ 2147483647 h 17"/>
                  <a:gd name="T38" fmla="*/ 2147483647 w 32"/>
                  <a:gd name="T39" fmla="*/ 2147483647 h 17"/>
                  <a:gd name="T40" fmla="*/ 2147483647 w 32"/>
                  <a:gd name="T41" fmla="*/ 2147483647 h 17"/>
                  <a:gd name="T42" fmla="*/ 2147483647 w 32"/>
                  <a:gd name="T43" fmla="*/ 2147483647 h 17"/>
                  <a:gd name="T44" fmla="*/ 2147483647 w 32"/>
                  <a:gd name="T45" fmla="*/ 2147483647 h 17"/>
                  <a:gd name="T46" fmla="*/ 2147483647 w 32"/>
                  <a:gd name="T47" fmla="*/ 2147483647 h 17"/>
                  <a:gd name="T48" fmla="*/ 2147483647 w 32"/>
                  <a:gd name="T49" fmla="*/ 2147483647 h 17"/>
                  <a:gd name="T50" fmla="*/ 2147483647 w 32"/>
                  <a:gd name="T51" fmla="*/ 0 h 17"/>
                  <a:gd name="T52" fmla="*/ 2147483647 w 32"/>
                  <a:gd name="T53" fmla="*/ 0 h 17"/>
                  <a:gd name="T54" fmla="*/ 2147483647 w 32"/>
                  <a:gd name="T55" fmla="*/ 0 h 17"/>
                  <a:gd name="T56" fmla="*/ 2147483647 w 32"/>
                  <a:gd name="T57" fmla="*/ 0 h 17"/>
                  <a:gd name="T58" fmla="*/ 2147483647 w 32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17"/>
                  <a:gd name="T92" fmla="*/ 32 w 32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17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32" y="15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8" name="Line 1472"/>
              <p:cNvSpPr>
                <a:spLocks noChangeShapeType="1"/>
              </p:cNvSpPr>
              <p:nvPr/>
            </p:nvSpPr>
            <p:spPr bwMode="auto">
              <a:xfrm>
                <a:off x="5321300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9" name="Freeform 1473"/>
              <p:cNvSpPr>
                <a:spLocks/>
              </p:cNvSpPr>
              <p:nvPr/>
            </p:nvSpPr>
            <p:spPr bwMode="auto">
              <a:xfrm>
                <a:off x="5318125" y="2171701"/>
                <a:ext cx="19050" cy="4763"/>
              </a:xfrm>
              <a:custGeom>
                <a:avLst/>
                <a:gdLst>
                  <a:gd name="T0" fmla="*/ 2147483647 w 64"/>
                  <a:gd name="T1" fmla="*/ 0 h 17"/>
                  <a:gd name="T2" fmla="*/ 2147483647 w 64"/>
                  <a:gd name="T3" fmla="*/ 0 h 17"/>
                  <a:gd name="T4" fmla="*/ 2147483647 w 64"/>
                  <a:gd name="T5" fmla="*/ 0 h 17"/>
                  <a:gd name="T6" fmla="*/ 2147483647 w 64"/>
                  <a:gd name="T7" fmla="*/ 0 h 17"/>
                  <a:gd name="T8" fmla="*/ 2147483647 w 64"/>
                  <a:gd name="T9" fmla="*/ 2147483647 h 17"/>
                  <a:gd name="T10" fmla="*/ 0 w 64"/>
                  <a:gd name="T11" fmla="*/ 2147483647 h 17"/>
                  <a:gd name="T12" fmla="*/ 0 w 64"/>
                  <a:gd name="T13" fmla="*/ 2147483647 h 17"/>
                  <a:gd name="T14" fmla="*/ 0 w 64"/>
                  <a:gd name="T15" fmla="*/ 2147483647 h 17"/>
                  <a:gd name="T16" fmla="*/ 0 w 64"/>
                  <a:gd name="T17" fmla="*/ 2147483647 h 17"/>
                  <a:gd name="T18" fmla="*/ 0 w 64"/>
                  <a:gd name="T19" fmla="*/ 2147483647 h 17"/>
                  <a:gd name="T20" fmla="*/ 2147483647 w 64"/>
                  <a:gd name="T21" fmla="*/ 2147483647 h 17"/>
                  <a:gd name="T22" fmla="*/ 2147483647 w 64"/>
                  <a:gd name="T23" fmla="*/ 2147483647 h 17"/>
                  <a:gd name="T24" fmla="*/ 2147483647 w 64"/>
                  <a:gd name="T25" fmla="*/ 2147483647 h 17"/>
                  <a:gd name="T26" fmla="*/ 2147483647 w 64"/>
                  <a:gd name="T27" fmla="*/ 2147483647 h 17"/>
                  <a:gd name="T28" fmla="*/ 2147483647 w 64"/>
                  <a:gd name="T29" fmla="*/ 2147483647 h 17"/>
                  <a:gd name="T30" fmla="*/ 2147483647 w 64"/>
                  <a:gd name="T31" fmla="*/ 2147483647 h 17"/>
                  <a:gd name="T32" fmla="*/ 2147483647 w 64"/>
                  <a:gd name="T33" fmla="*/ 2147483647 h 17"/>
                  <a:gd name="T34" fmla="*/ 2147483647 w 64"/>
                  <a:gd name="T35" fmla="*/ 2147483647 h 17"/>
                  <a:gd name="T36" fmla="*/ 2147483647 w 64"/>
                  <a:gd name="T37" fmla="*/ 2147483647 h 17"/>
                  <a:gd name="T38" fmla="*/ 2147483647 w 64"/>
                  <a:gd name="T39" fmla="*/ 2147483647 h 17"/>
                  <a:gd name="T40" fmla="*/ 2147483647 w 64"/>
                  <a:gd name="T41" fmla="*/ 2147483647 h 17"/>
                  <a:gd name="T42" fmla="*/ 2147483647 w 64"/>
                  <a:gd name="T43" fmla="*/ 2147483647 h 17"/>
                  <a:gd name="T44" fmla="*/ 2147483647 w 64"/>
                  <a:gd name="T45" fmla="*/ 2147483647 h 17"/>
                  <a:gd name="T46" fmla="*/ 2147483647 w 64"/>
                  <a:gd name="T47" fmla="*/ 2147483647 h 17"/>
                  <a:gd name="T48" fmla="*/ 2147483647 w 64"/>
                  <a:gd name="T49" fmla="*/ 2147483647 h 17"/>
                  <a:gd name="T50" fmla="*/ 2147483647 w 64"/>
                  <a:gd name="T51" fmla="*/ 0 h 17"/>
                  <a:gd name="T52" fmla="*/ 2147483647 w 64"/>
                  <a:gd name="T53" fmla="*/ 0 h 17"/>
                  <a:gd name="T54" fmla="*/ 2147483647 w 64"/>
                  <a:gd name="T55" fmla="*/ 0 h 17"/>
                  <a:gd name="T56" fmla="*/ 2147483647 w 64"/>
                  <a:gd name="T57" fmla="*/ 0 h 17"/>
                  <a:gd name="T58" fmla="*/ 2147483647 w 64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4"/>
                  <a:gd name="T91" fmla="*/ 0 h 17"/>
                  <a:gd name="T92" fmla="*/ 64 w 64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4" h="17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10" y="17"/>
                    </a:lnTo>
                    <a:lnTo>
                      <a:pt x="49" y="17"/>
                    </a:lnTo>
                    <a:lnTo>
                      <a:pt x="55" y="17"/>
                    </a:lnTo>
                    <a:lnTo>
                      <a:pt x="59" y="17"/>
                    </a:lnTo>
                    <a:lnTo>
                      <a:pt x="61" y="15"/>
                    </a:lnTo>
                    <a:lnTo>
                      <a:pt x="64" y="12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0" name="Line 1474"/>
              <p:cNvSpPr>
                <a:spLocks noChangeShapeType="1"/>
              </p:cNvSpPr>
              <p:nvPr/>
            </p:nvSpPr>
            <p:spPr bwMode="auto">
              <a:xfrm>
                <a:off x="5334000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1" name="Freeform 1475"/>
              <p:cNvSpPr>
                <a:spLocks/>
              </p:cNvSpPr>
              <p:nvPr/>
            </p:nvSpPr>
            <p:spPr bwMode="auto">
              <a:xfrm>
                <a:off x="5330825" y="2171701"/>
                <a:ext cx="12700" cy="4763"/>
              </a:xfrm>
              <a:custGeom>
                <a:avLst/>
                <a:gdLst>
                  <a:gd name="T0" fmla="*/ 2147483647 w 41"/>
                  <a:gd name="T1" fmla="*/ 0 h 17"/>
                  <a:gd name="T2" fmla="*/ 2147483647 w 41"/>
                  <a:gd name="T3" fmla="*/ 0 h 17"/>
                  <a:gd name="T4" fmla="*/ 2147483647 w 41"/>
                  <a:gd name="T5" fmla="*/ 0 h 17"/>
                  <a:gd name="T6" fmla="*/ 2147483647 w 41"/>
                  <a:gd name="T7" fmla="*/ 0 h 17"/>
                  <a:gd name="T8" fmla="*/ 0 w 41"/>
                  <a:gd name="T9" fmla="*/ 2147483647 h 17"/>
                  <a:gd name="T10" fmla="*/ 0 w 41"/>
                  <a:gd name="T11" fmla="*/ 2147483647 h 17"/>
                  <a:gd name="T12" fmla="*/ 0 w 41"/>
                  <a:gd name="T13" fmla="*/ 2147483647 h 17"/>
                  <a:gd name="T14" fmla="*/ 0 w 41"/>
                  <a:gd name="T15" fmla="*/ 2147483647 h 17"/>
                  <a:gd name="T16" fmla="*/ 0 w 41"/>
                  <a:gd name="T17" fmla="*/ 2147483647 h 17"/>
                  <a:gd name="T18" fmla="*/ 0 w 41"/>
                  <a:gd name="T19" fmla="*/ 2147483647 h 17"/>
                  <a:gd name="T20" fmla="*/ 0 w 41"/>
                  <a:gd name="T21" fmla="*/ 2147483647 h 17"/>
                  <a:gd name="T22" fmla="*/ 2147483647 w 41"/>
                  <a:gd name="T23" fmla="*/ 2147483647 h 17"/>
                  <a:gd name="T24" fmla="*/ 2147483647 w 41"/>
                  <a:gd name="T25" fmla="*/ 2147483647 h 17"/>
                  <a:gd name="T26" fmla="*/ 2147483647 w 41"/>
                  <a:gd name="T27" fmla="*/ 2147483647 h 17"/>
                  <a:gd name="T28" fmla="*/ 2147483647 w 41"/>
                  <a:gd name="T29" fmla="*/ 2147483647 h 17"/>
                  <a:gd name="T30" fmla="*/ 2147483647 w 41"/>
                  <a:gd name="T31" fmla="*/ 2147483647 h 17"/>
                  <a:gd name="T32" fmla="*/ 2147483647 w 41"/>
                  <a:gd name="T33" fmla="*/ 2147483647 h 17"/>
                  <a:gd name="T34" fmla="*/ 2147483647 w 41"/>
                  <a:gd name="T35" fmla="*/ 2147483647 h 17"/>
                  <a:gd name="T36" fmla="*/ 2147483647 w 41"/>
                  <a:gd name="T37" fmla="*/ 2147483647 h 17"/>
                  <a:gd name="T38" fmla="*/ 2147483647 w 41"/>
                  <a:gd name="T39" fmla="*/ 2147483647 h 17"/>
                  <a:gd name="T40" fmla="*/ 2147483647 w 41"/>
                  <a:gd name="T41" fmla="*/ 2147483647 h 17"/>
                  <a:gd name="T42" fmla="*/ 2147483647 w 41"/>
                  <a:gd name="T43" fmla="*/ 2147483647 h 17"/>
                  <a:gd name="T44" fmla="*/ 2147483647 w 41"/>
                  <a:gd name="T45" fmla="*/ 2147483647 h 17"/>
                  <a:gd name="T46" fmla="*/ 2147483647 w 41"/>
                  <a:gd name="T47" fmla="*/ 2147483647 h 17"/>
                  <a:gd name="T48" fmla="*/ 2147483647 w 41"/>
                  <a:gd name="T49" fmla="*/ 2147483647 h 17"/>
                  <a:gd name="T50" fmla="*/ 2147483647 w 41"/>
                  <a:gd name="T51" fmla="*/ 0 h 17"/>
                  <a:gd name="T52" fmla="*/ 2147483647 w 41"/>
                  <a:gd name="T53" fmla="*/ 0 h 17"/>
                  <a:gd name="T54" fmla="*/ 2147483647 w 41"/>
                  <a:gd name="T55" fmla="*/ 0 h 17"/>
                  <a:gd name="T56" fmla="*/ 2147483647 w 41"/>
                  <a:gd name="T57" fmla="*/ 0 h 17"/>
                  <a:gd name="T58" fmla="*/ 2147483647 w 41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17"/>
                  <a:gd name="T92" fmla="*/ 41 w 41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17">
                    <a:moveTo>
                      <a:pt x="10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27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41" y="15"/>
                    </a:lnTo>
                    <a:lnTo>
                      <a:pt x="41" y="12"/>
                    </a:lnTo>
                    <a:lnTo>
                      <a:pt x="41" y="9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2" name="Line 1476"/>
              <p:cNvSpPr>
                <a:spLocks noChangeShapeType="1"/>
              </p:cNvSpPr>
              <p:nvPr/>
            </p:nvSpPr>
            <p:spPr bwMode="auto">
              <a:xfrm>
                <a:off x="5341938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3" name="Freeform 1477"/>
              <p:cNvSpPr>
                <a:spLocks/>
              </p:cNvSpPr>
              <p:nvPr/>
            </p:nvSpPr>
            <p:spPr bwMode="auto">
              <a:xfrm>
                <a:off x="5337175" y="2171701"/>
                <a:ext cx="20638" cy="4763"/>
              </a:xfrm>
              <a:custGeom>
                <a:avLst/>
                <a:gdLst>
                  <a:gd name="T0" fmla="*/ 2147483647 w 61"/>
                  <a:gd name="T1" fmla="*/ 0 h 17"/>
                  <a:gd name="T2" fmla="*/ 2147483647 w 61"/>
                  <a:gd name="T3" fmla="*/ 0 h 17"/>
                  <a:gd name="T4" fmla="*/ 2147483647 w 61"/>
                  <a:gd name="T5" fmla="*/ 0 h 17"/>
                  <a:gd name="T6" fmla="*/ 2147483647 w 61"/>
                  <a:gd name="T7" fmla="*/ 0 h 17"/>
                  <a:gd name="T8" fmla="*/ 2147483647 w 61"/>
                  <a:gd name="T9" fmla="*/ 2147483647 h 17"/>
                  <a:gd name="T10" fmla="*/ 0 w 61"/>
                  <a:gd name="T11" fmla="*/ 2147483647 h 17"/>
                  <a:gd name="T12" fmla="*/ 0 w 61"/>
                  <a:gd name="T13" fmla="*/ 2147483647 h 17"/>
                  <a:gd name="T14" fmla="*/ 0 w 61"/>
                  <a:gd name="T15" fmla="*/ 2147483647 h 17"/>
                  <a:gd name="T16" fmla="*/ 0 w 61"/>
                  <a:gd name="T17" fmla="*/ 2147483647 h 17"/>
                  <a:gd name="T18" fmla="*/ 0 w 61"/>
                  <a:gd name="T19" fmla="*/ 2147483647 h 17"/>
                  <a:gd name="T20" fmla="*/ 2147483647 w 61"/>
                  <a:gd name="T21" fmla="*/ 2147483647 h 17"/>
                  <a:gd name="T22" fmla="*/ 2147483647 w 61"/>
                  <a:gd name="T23" fmla="*/ 2147483647 h 17"/>
                  <a:gd name="T24" fmla="*/ 2147483647 w 61"/>
                  <a:gd name="T25" fmla="*/ 2147483647 h 17"/>
                  <a:gd name="T26" fmla="*/ 2147483647 w 61"/>
                  <a:gd name="T27" fmla="*/ 2147483647 h 17"/>
                  <a:gd name="T28" fmla="*/ 2147483647 w 61"/>
                  <a:gd name="T29" fmla="*/ 2147483647 h 17"/>
                  <a:gd name="T30" fmla="*/ 2147483647 w 61"/>
                  <a:gd name="T31" fmla="*/ 2147483647 h 17"/>
                  <a:gd name="T32" fmla="*/ 2147483647 w 61"/>
                  <a:gd name="T33" fmla="*/ 2147483647 h 17"/>
                  <a:gd name="T34" fmla="*/ 2147483647 w 61"/>
                  <a:gd name="T35" fmla="*/ 2147483647 h 17"/>
                  <a:gd name="T36" fmla="*/ 2147483647 w 61"/>
                  <a:gd name="T37" fmla="*/ 2147483647 h 17"/>
                  <a:gd name="T38" fmla="*/ 2147483647 w 61"/>
                  <a:gd name="T39" fmla="*/ 2147483647 h 17"/>
                  <a:gd name="T40" fmla="*/ 2147483647 w 61"/>
                  <a:gd name="T41" fmla="*/ 2147483647 h 17"/>
                  <a:gd name="T42" fmla="*/ 2147483647 w 61"/>
                  <a:gd name="T43" fmla="*/ 2147483647 h 17"/>
                  <a:gd name="T44" fmla="*/ 2147483647 w 61"/>
                  <a:gd name="T45" fmla="*/ 2147483647 h 17"/>
                  <a:gd name="T46" fmla="*/ 2147483647 w 61"/>
                  <a:gd name="T47" fmla="*/ 2147483647 h 17"/>
                  <a:gd name="T48" fmla="*/ 2147483647 w 61"/>
                  <a:gd name="T49" fmla="*/ 2147483647 h 17"/>
                  <a:gd name="T50" fmla="*/ 2147483647 w 61"/>
                  <a:gd name="T51" fmla="*/ 0 h 17"/>
                  <a:gd name="T52" fmla="*/ 2147483647 w 61"/>
                  <a:gd name="T53" fmla="*/ 0 h 17"/>
                  <a:gd name="T54" fmla="*/ 2147483647 w 61"/>
                  <a:gd name="T55" fmla="*/ 0 h 17"/>
                  <a:gd name="T56" fmla="*/ 2147483647 w 61"/>
                  <a:gd name="T57" fmla="*/ 0 h 17"/>
                  <a:gd name="T58" fmla="*/ 2147483647 w 61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"/>
                  <a:gd name="T91" fmla="*/ 0 h 17"/>
                  <a:gd name="T92" fmla="*/ 61 w 61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" h="17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46" y="17"/>
                    </a:lnTo>
                    <a:lnTo>
                      <a:pt x="51" y="17"/>
                    </a:lnTo>
                    <a:lnTo>
                      <a:pt x="55" y="17"/>
                    </a:lnTo>
                    <a:lnTo>
                      <a:pt x="57" y="17"/>
                    </a:lnTo>
                    <a:lnTo>
                      <a:pt x="57" y="15"/>
                    </a:lnTo>
                    <a:lnTo>
                      <a:pt x="61" y="15"/>
                    </a:lnTo>
                    <a:lnTo>
                      <a:pt x="61" y="12"/>
                    </a:lnTo>
                    <a:lnTo>
                      <a:pt x="61" y="9"/>
                    </a:lnTo>
                    <a:lnTo>
                      <a:pt x="61" y="6"/>
                    </a:lnTo>
                    <a:lnTo>
                      <a:pt x="61" y="3"/>
                    </a:lnTo>
                    <a:lnTo>
                      <a:pt x="57" y="3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4" name="Line 1478"/>
              <p:cNvSpPr>
                <a:spLocks noChangeShapeType="1"/>
              </p:cNvSpPr>
              <p:nvPr/>
            </p:nvSpPr>
            <p:spPr bwMode="auto">
              <a:xfrm>
                <a:off x="5353050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5" name="Freeform 1479"/>
              <p:cNvSpPr>
                <a:spLocks/>
              </p:cNvSpPr>
              <p:nvPr/>
            </p:nvSpPr>
            <p:spPr bwMode="auto">
              <a:xfrm>
                <a:off x="5351463" y="2171701"/>
                <a:ext cx="6350" cy="4763"/>
              </a:xfrm>
              <a:custGeom>
                <a:avLst/>
                <a:gdLst>
                  <a:gd name="T0" fmla="*/ 2147483647 w 22"/>
                  <a:gd name="T1" fmla="*/ 0 h 17"/>
                  <a:gd name="T2" fmla="*/ 2147483647 w 22"/>
                  <a:gd name="T3" fmla="*/ 0 h 17"/>
                  <a:gd name="T4" fmla="*/ 2147483647 w 22"/>
                  <a:gd name="T5" fmla="*/ 0 h 17"/>
                  <a:gd name="T6" fmla="*/ 2147483647 w 22"/>
                  <a:gd name="T7" fmla="*/ 0 h 17"/>
                  <a:gd name="T8" fmla="*/ 2147483647 w 22"/>
                  <a:gd name="T9" fmla="*/ 2147483647 h 17"/>
                  <a:gd name="T10" fmla="*/ 0 w 22"/>
                  <a:gd name="T11" fmla="*/ 2147483647 h 17"/>
                  <a:gd name="T12" fmla="*/ 0 w 22"/>
                  <a:gd name="T13" fmla="*/ 2147483647 h 17"/>
                  <a:gd name="T14" fmla="*/ 0 w 22"/>
                  <a:gd name="T15" fmla="*/ 2147483647 h 17"/>
                  <a:gd name="T16" fmla="*/ 0 w 22"/>
                  <a:gd name="T17" fmla="*/ 2147483647 h 17"/>
                  <a:gd name="T18" fmla="*/ 0 w 22"/>
                  <a:gd name="T19" fmla="*/ 2147483647 h 17"/>
                  <a:gd name="T20" fmla="*/ 2147483647 w 22"/>
                  <a:gd name="T21" fmla="*/ 2147483647 h 17"/>
                  <a:gd name="T22" fmla="*/ 2147483647 w 22"/>
                  <a:gd name="T23" fmla="*/ 2147483647 h 17"/>
                  <a:gd name="T24" fmla="*/ 2147483647 w 22"/>
                  <a:gd name="T25" fmla="*/ 2147483647 h 17"/>
                  <a:gd name="T26" fmla="*/ 2147483647 w 22"/>
                  <a:gd name="T27" fmla="*/ 2147483647 h 17"/>
                  <a:gd name="T28" fmla="*/ 2147483647 w 22"/>
                  <a:gd name="T29" fmla="*/ 2147483647 h 17"/>
                  <a:gd name="T30" fmla="*/ 2147483647 w 22"/>
                  <a:gd name="T31" fmla="*/ 2147483647 h 17"/>
                  <a:gd name="T32" fmla="*/ 2147483647 w 22"/>
                  <a:gd name="T33" fmla="*/ 2147483647 h 17"/>
                  <a:gd name="T34" fmla="*/ 2147483647 w 22"/>
                  <a:gd name="T35" fmla="*/ 2147483647 h 17"/>
                  <a:gd name="T36" fmla="*/ 2147483647 w 22"/>
                  <a:gd name="T37" fmla="*/ 2147483647 h 17"/>
                  <a:gd name="T38" fmla="*/ 2147483647 w 22"/>
                  <a:gd name="T39" fmla="*/ 2147483647 h 17"/>
                  <a:gd name="T40" fmla="*/ 2147483647 w 22"/>
                  <a:gd name="T41" fmla="*/ 2147483647 h 17"/>
                  <a:gd name="T42" fmla="*/ 2147483647 w 22"/>
                  <a:gd name="T43" fmla="*/ 2147483647 h 17"/>
                  <a:gd name="T44" fmla="*/ 2147483647 w 22"/>
                  <a:gd name="T45" fmla="*/ 2147483647 h 17"/>
                  <a:gd name="T46" fmla="*/ 2147483647 w 22"/>
                  <a:gd name="T47" fmla="*/ 2147483647 h 17"/>
                  <a:gd name="T48" fmla="*/ 2147483647 w 22"/>
                  <a:gd name="T49" fmla="*/ 2147483647 h 17"/>
                  <a:gd name="T50" fmla="*/ 2147483647 w 22"/>
                  <a:gd name="T51" fmla="*/ 0 h 17"/>
                  <a:gd name="T52" fmla="*/ 2147483647 w 22"/>
                  <a:gd name="T53" fmla="*/ 0 h 17"/>
                  <a:gd name="T54" fmla="*/ 2147483647 w 22"/>
                  <a:gd name="T55" fmla="*/ 0 h 17"/>
                  <a:gd name="T56" fmla="*/ 2147483647 w 22"/>
                  <a:gd name="T57" fmla="*/ 0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2"/>
                  <a:gd name="T88" fmla="*/ 0 h 17"/>
                  <a:gd name="T89" fmla="*/ 22 w 22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2" h="17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22" y="9"/>
                    </a:lnTo>
                    <a:lnTo>
                      <a:pt x="20" y="6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6" name="Line 1480"/>
              <p:cNvSpPr>
                <a:spLocks noChangeShapeType="1"/>
              </p:cNvSpPr>
              <p:nvPr/>
            </p:nvSpPr>
            <p:spPr bwMode="auto">
              <a:xfrm>
                <a:off x="5354638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7" name="Freeform 1481"/>
              <p:cNvSpPr>
                <a:spLocks/>
              </p:cNvSpPr>
              <p:nvPr/>
            </p:nvSpPr>
            <p:spPr bwMode="auto">
              <a:xfrm>
                <a:off x="5351463" y="2171701"/>
                <a:ext cx="7938" cy="4763"/>
              </a:xfrm>
              <a:custGeom>
                <a:avLst/>
                <a:gdLst>
                  <a:gd name="T0" fmla="*/ 2147483647 w 23"/>
                  <a:gd name="T1" fmla="*/ 0 h 17"/>
                  <a:gd name="T2" fmla="*/ 2147483647 w 23"/>
                  <a:gd name="T3" fmla="*/ 0 h 17"/>
                  <a:gd name="T4" fmla="*/ 2147483647 w 23"/>
                  <a:gd name="T5" fmla="*/ 0 h 17"/>
                  <a:gd name="T6" fmla="*/ 2147483647 w 23"/>
                  <a:gd name="T7" fmla="*/ 0 h 17"/>
                  <a:gd name="T8" fmla="*/ 0 w 23"/>
                  <a:gd name="T9" fmla="*/ 2147483647 h 17"/>
                  <a:gd name="T10" fmla="*/ 0 w 23"/>
                  <a:gd name="T11" fmla="*/ 2147483647 h 17"/>
                  <a:gd name="T12" fmla="*/ 0 w 23"/>
                  <a:gd name="T13" fmla="*/ 2147483647 h 17"/>
                  <a:gd name="T14" fmla="*/ 0 w 23"/>
                  <a:gd name="T15" fmla="*/ 2147483647 h 17"/>
                  <a:gd name="T16" fmla="*/ 0 w 23"/>
                  <a:gd name="T17" fmla="*/ 2147483647 h 17"/>
                  <a:gd name="T18" fmla="*/ 0 w 23"/>
                  <a:gd name="T19" fmla="*/ 2147483647 h 17"/>
                  <a:gd name="T20" fmla="*/ 0 w 23"/>
                  <a:gd name="T21" fmla="*/ 2147483647 h 17"/>
                  <a:gd name="T22" fmla="*/ 2147483647 w 23"/>
                  <a:gd name="T23" fmla="*/ 2147483647 h 17"/>
                  <a:gd name="T24" fmla="*/ 2147483647 w 23"/>
                  <a:gd name="T25" fmla="*/ 2147483647 h 17"/>
                  <a:gd name="T26" fmla="*/ 2147483647 w 23"/>
                  <a:gd name="T27" fmla="*/ 2147483647 h 17"/>
                  <a:gd name="T28" fmla="*/ 2147483647 w 23"/>
                  <a:gd name="T29" fmla="*/ 2147483647 h 17"/>
                  <a:gd name="T30" fmla="*/ 2147483647 w 23"/>
                  <a:gd name="T31" fmla="*/ 2147483647 h 17"/>
                  <a:gd name="T32" fmla="*/ 2147483647 w 23"/>
                  <a:gd name="T33" fmla="*/ 2147483647 h 17"/>
                  <a:gd name="T34" fmla="*/ 2147483647 w 23"/>
                  <a:gd name="T35" fmla="*/ 2147483647 h 17"/>
                  <a:gd name="T36" fmla="*/ 2147483647 w 23"/>
                  <a:gd name="T37" fmla="*/ 2147483647 h 17"/>
                  <a:gd name="T38" fmla="*/ 2147483647 w 23"/>
                  <a:gd name="T39" fmla="*/ 2147483647 h 17"/>
                  <a:gd name="T40" fmla="*/ 2147483647 w 23"/>
                  <a:gd name="T41" fmla="*/ 2147483647 h 17"/>
                  <a:gd name="T42" fmla="*/ 2147483647 w 23"/>
                  <a:gd name="T43" fmla="*/ 2147483647 h 17"/>
                  <a:gd name="T44" fmla="*/ 2147483647 w 23"/>
                  <a:gd name="T45" fmla="*/ 2147483647 h 17"/>
                  <a:gd name="T46" fmla="*/ 2147483647 w 23"/>
                  <a:gd name="T47" fmla="*/ 2147483647 h 17"/>
                  <a:gd name="T48" fmla="*/ 2147483647 w 23"/>
                  <a:gd name="T49" fmla="*/ 2147483647 h 17"/>
                  <a:gd name="T50" fmla="*/ 2147483647 w 23"/>
                  <a:gd name="T51" fmla="*/ 0 h 17"/>
                  <a:gd name="T52" fmla="*/ 2147483647 w 23"/>
                  <a:gd name="T53" fmla="*/ 0 h 17"/>
                  <a:gd name="T54" fmla="*/ 2147483647 w 23"/>
                  <a:gd name="T55" fmla="*/ 0 h 17"/>
                  <a:gd name="T56" fmla="*/ 2147483647 w 23"/>
                  <a:gd name="T57" fmla="*/ 0 h 17"/>
                  <a:gd name="T58" fmla="*/ 2147483647 w 23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17"/>
                  <a:gd name="T92" fmla="*/ 23 w 23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17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4" y="17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8" name="Line 1482"/>
              <p:cNvSpPr>
                <a:spLocks noChangeShapeType="1"/>
              </p:cNvSpPr>
              <p:nvPr/>
            </p:nvSpPr>
            <p:spPr bwMode="auto">
              <a:xfrm>
                <a:off x="5356225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9" name="Freeform 1483"/>
              <p:cNvSpPr>
                <a:spLocks/>
              </p:cNvSpPr>
              <p:nvPr/>
            </p:nvSpPr>
            <p:spPr bwMode="auto">
              <a:xfrm>
                <a:off x="5353050" y="2171701"/>
                <a:ext cx="7938" cy="4763"/>
              </a:xfrm>
              <a:custGeom>
                <a:avLst/>
                <a:gdLst>
                  <a:gd name="T0" fmla="*/ 2147483647 w 29"/>
                  <a:gd name="T1" fmla="*/ 0 h 17"/>
                  <a:gd name="T2" fmla="*/ 2147483647 w 29"/>
                  <a:gd name="T3" fmla="*/ 0 h 17"/>
                  <a:gd name="T4" fmla="*/ 2147483647 w 29"/>
                  <a:gd name="T5" fmla="*/ 0 h 17"/>
                  <a:gd name="T6" fmla="*/ 2147483647 w 29"/>
                  <a:gd name="T7" fmla="*/ 0 h 17"/>
                  <a:gd name="T8" fmla="*/ 2147483647 w 29"/>
                  <a:gd name="T9" fmla="*/ 2147483647 h 17"/>
                  <a:gd name="T10" fmla="*/ 0 w 29"/>
                  <a:gd name="T11" fmla="*/ 2147483647 h 17"/>
                  <a:gd name="T12" fmla="*/ 0 w 29"/>
                  <a:gd name="T13" fmla="*/ 2147483647 h 17"/>
                  <a:gd name="T14" fmla="*/ 0 w 29"/>
                  <a:gd name="T15" fmla="*/ 2147483647 h 17"/>
                  <a:gd name="T16" fmla="*/ 0 w 29"/>
                  <a:gd name="T17" fmla="*/ 2147483647 h 17"/>
                  <a:gd name="T18" fmla="*/ 0 w 29"/>
                  <a:gd name="T19" fmla="*/ 2147483647 h 17"/>
                  <a:gd name="T20" fmla="*/ 2147483647 w 29"/>
                  <a:gd name="T21" fmla="*/ 2147483647 h 17"/>
                  <a:gd name="T22" fmla="*/ 2147483647 w 29"/>
                  <a:gd name="T23" fmla="*/ 2147483647 h 17"/>
                  <a:gd name="T24" fmla="*/ 2147483647 w 29"/>
                  <a:gd name="T25" fmla="*/ 2147483647 h 17"/>
                  <a:gd name="T26" fmla="*/ 2147483647 w 29"/>
                  <a:gd name="T27" fmla="*/ 2147483647 h 17"/>
                  <a:gd name="T28" fmla="*/ 2147483647 w 29"/>
                  <a:gd name="T29" fmla="*/ 2147483647 h 17"/>
                  <a:gd name="T30" fmla="*/ 2147483647 w 29"/>
                  <a:gd name="T31" fmla="*/ 2147483647 h 17"/>
                  <a:gd name="T32" fmla="*/ 2147483647 w 29"/>
                  <a:gd name="T33" fmla="*/ 2147483647 h 17"/>
                  <a:gd name="T34" fmla="*/ 2147483647 w 29"/>
                  <a:gd name="T35" fmla="*/ 2147483647 h 17"/>
                  <a:gd name="T36" fmla="*/ 2147483647 w 29"/>
                  <a:gd name="T37" fmla="*/ 2147483647 h 17"/>
                  <a:gd name="T38" fmla="*/ 2147483647 w 29"/>
                  <a:gd name="T39" fmla="*/ 2147483647 h 17"/>
                  <a:gd name="T40" fmla="*/ 2147483647 w 29"/>
                  <a:gd name="T41" fmla="*/ 2147483647 h 17"/>
                  <a:gd name="T42" fmla="*/ 2147483647 w 29"/>
                  <a:gd name="T43" fmla="*/ 2147483647 h 17"/>
                  <a:gd name="T44" fmla="*/ 2147483647 w 29"/>
                  <a:gd name="T45" fmla="*/ 2147483647 h 17"/>
                  <a:gd name="T46" fmla="*/ 2147483647 w 29"/>
                  <a:gd name="T47" fmla="*/ 2147483647 h 17"/>
                  <a:gd name="T48" fmla="*/ 2147483647 w 29"/>
                  <a:gd name="T49" fmla="*/ 2147483647 h 17"/>
                  <a:gd name="T50" fmla="*/ 2147483647 w 29"/>
                  <a:gd name="T51" fmla="*/ 0 h 17"/>
                  <a:gd name="T52" fmla="*/ 2147483647 w 29"/>
                  <a:gd name="T53" fmla="*/ 0 h 17"/>
                  <a:gd name="T54" fmla="*/ 2147483647 w 29"/>
                  <a:gd name="T55" fmla="*/ 0 h 17"/>
                  <a:gd name="T56" fmla="*/ 2147483647 w 29"/>
                  <a:gd name="T57" fmla="*/ 0 h 17"/>
                  <a:gd name="T58" fmla="*/ 2147483647 w 29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7"/>
                  <a:gd name="T92" fmla="*/ 29 w 29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7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15" y="17"/>
                    </a:lnTo>
                    <a:lnTo>
                      <a:pt x="20" y="17"/>
                    </a:lnTo>
                    <a:lnTo>
                      <a:pt x="23" y="17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9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0" name="Line 1484"/>
              <p:cNvSpPr>
                <a:spLocks noChangeShapeType="1"/>
              </p:cNvSpPr>
              <p:nvPr/>
            </p:nvSpPr>
            <p:spPr bwMode="auto">
              <a:xfrm>
                <a:off x="5357813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1" name="Freeform 1485"/>
              <p:cNvSpPr>
                <a:spLocks/>
              </p:cNvSpPr>
              <p:nvPr/>
            </p:nvSpPr>
            <p:spPr bwMode="auto">
              <a:xfrm>
                <a:off x="5354638" y="2171701"/>
                <a:ext cx="6350" cy="4763"/>
              </a:xfrm>
              <a:custGeom>
                <a:avLst/>
                <a:gdLst>
                  <a:gd name="T0" fmla="*/ 2147483647 w 20"/>
                  <a:gd name="T1" fmla="*/ 0 h 17"/>
                  <a:gd name="T2" fmla="*/ 2147483647 w 20"/>
                  <a:gd name="T3" fmla="*/ 0 h 17"/>
                  <a:gd name="T4" fmla="*/ 2147483647 w 20"/>
                  <a:gd name="T5" fmla="*/ 0 h 17"/>
                  <a:gd name="T6" fmla="*/ 2147483647 w 20"/>
                  <a:gd name="T7" fmla="*/ 0 h 17"/>
                  <a:gd name="T8" fmla="*/ 0 w 20"/>
                  <a:gd name="T9" fmla="*/ 2147483647 h 17"/>
                  <a:gd name="T10" fmla="*/ 0 w 20"/>
                  <a:gd name="T11" fmla="*/ 2147483647 h 17"/>
                  <a:gd name="T12" fmla="*/ 0 w 20"/>
                  <a:gd name="T13" fmla="*/ 2147483647 h 17"/>
                  <a:gd name="T14" fmla="*/ 0 w 20"/>
                  <a:gd name="T15" fmla="*/ 2147483647 h 17"/>
                  <a:gd name="T16" fmla="*/ 0 w 20"/>
                  <a:gd name="T17" fmla="*/ 2147483647 h 17"/>
                  <a:gd name="T18" fmla="*/ 0 w 20"/>
                  <a:gd name="T19" fmla="*/ 2147483647 h 17"/>
                  <a:gd name="T20" fmla="*/ 0 w 20"/>
                  <a:gd name="T21" fmla="*/ 2147483647 h 17"/>
                  <a:gd name="T22" fmla="*/ 2147483647 w 20"/>
                  <a:gd name="T23" fmla="*/ 2147483647 h 17"/>
                  <a:gd name="T24" fmla="*/ 2147483647 w 20"/>
                  <a:gd name="T25" fmla="*/ 2147483647 h 17"/>
                  <a:gd name="T26" fmla="*/ 2147483647 w 20"/>
                  <a:gd name="T27" fmla="*/ 2147483647 h 17"/>
                  <a:gd name="T28" fmla="*/ 2147483647 w 20"/>
                  <a:gd name="T29" fmla="*/ 2147483647 h 17"/>
                  <a:gd name="T30" fmla="*/ 2147483647 w 20"/>
                  <a:gd name="T31" fmla="*/ 2147483647 h 17"/>
                  <a:gd name="T32" fmla="*/ 2147483647 w 20"/>
                  <a:gd name="T33" fmla="*/ 2147483647 h 17"/>
                  <a:gd name="T34" fmla="*/ 2147483647 w 20"/>
                  <a:gd name="T35" fmla="*/ 2147483647 h 17"/>
                  <a:gd name="T36" fmla="*/ 2147483647 w 20"/>
                  <a:gd name="T37" fmla="*/ 2147483647 h 17"/>
                  <a:gd name="T38" fmla="*/ 2147483647 w 20"/>
                  <a:gd name="T39" fmla="*/ 2147483647 h 17"/>
                  <a:gd name="T40" fmla="*/ 2147483647 w 20"/>
                  <a:gd name="T41" fmla="*/ 2147483647 h 17"/>
                  <a:gd name="T42" fmla="*/ 2147483647 w 20"/>
                  <a:gd name="T43" fmla="*/ 2147483647 h 17"/>
                  <a:gd name="T44" fmla="*/ 2147483647 w 20"/>
                  <a:gd name="T45" fmla="*/ 2147483647 h 17"/>
                  <a:gd name="T46" fmla="*/ 2147483647 w 20"/>
                  <a:gd name="T47" fmla="*/ 2147483647 h 17"/>
                  <a:gd name="T48" fmla="*/ 2147483647 w 20"/>
                  <a:gd name="T49" fmla="*/ 2147483647 h 17"/>
                  <a:gd name="T50" fmla="*/ 2147483647 w 20"/>
                  <a:gd name="T51" fmla="*/ 0 h 17"/>
                  <a:gd name="T52" fmla="*/ 2147483647 w 20"/>
                  <a:gd name="T53" fmla="*/ 0 h 17"/>
                  <a:gd name="T54" fmla="*/ 2147483647 w 20"/>
                  <a:gd name="T55" fmla="*/ 0 h 17"/>
                  <a:gd name="T56" fmla="*/ 2147483647 w 20"/>
                  <a:gd name="T57" fmla="*/ 0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7"/>
                  <a:gd name="T89" fmla="*/ 20 w 20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7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11" y="17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2" name="Line 1486"/>
              <p:cNvSpPr>
                <a:spLocks noChangeShapeType="1"/>
              </p:cNvSpPr>
              <p:nvPr/>
            </p:nvSpPr>
            <p:spPr bwMode="auto">
              <a:xfrm>
                <a:off x="5357813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3" name="Freeform 1487"/>
              <p:cNvSpPr>
                <a:spLocks/>
              </p:cNvSpPr>
              <p:nvPr/>
            </p:nvSpPr>
            <p:spPr bwMode="auto">
              <a:xfrm>
                <a:off x="5354638" y="2171701"/>
                <a:ext cx="22225" cy="4763"/>
              </a:xfrm>
              <a:custGeom>
                <a:avLst/>
                <a:gdLst>
                  <a:gd name="T0" fmla="*/ 2147483647 w 66"/>
                  <a:gd name="T1" fmla="*/ 0 h 17"/>
                  <a:gd name="T2" fmla="*/ 2147483647 w 66"/>
                  <a:gd name="T3" fmla="*/ 0 h 17"/>
                  <a:gd name="T4" fmla="*/ 2147483647 w 66"/>
                  <a:gd name="T5" fmla="*/ 0 h 17"/>
                  <a:gd name="T6" fmla="*/ 2147483647 w 66"/>
                  <a:gd name="T7" fmla="*/ 0 h 17"/>
                  <a:gd name="T8" fmla="*/ 0 w 66"/>
                  <a:gd name="T9" fmla="*/ 2147483647 h 17"/>
                  <a:gd name="T10" fmla="*/ 0 w 66"/>
                  <a:gd name="T11" fmla="*/ 2147483647 h 17"/>
                  <a:gd name="T12" fmla="*/ 0 w 66"/>
                  <a:gd name="T13" fmla="*/ 2147483647 h 17"/>
                  <a:gd name="T14" fmla="*/ 0 w 66"/>
                  <a:gd name="T15" fmla="*/ 2147483647 h 17"/>
                  <a:gd name="T16" fmla="*/ 0 w 66"/>
                  <a:gd name="T17" fmla="*/ 2147483647 h 17"/>
                  <a:gd name="T18" fmla="*/ 0 w 66"/>
                  <a:gd name="T19" fmla="*/ 2147483647 h 17"/>
                  <a:gd name="T20" fmla="*/ 0 w 66"/>
                  <a:gd name="T21" fmla="*/ 2147483647 h 17"/>
                  <a:gd name="T22" fmla="*/ 2147483647 w 66"/>
                  <a:gd name="T23" fmla="*/ 2147483647 h 17"/>
                  <a:gd name="T24" fmla="*/ 2147483647 w 66"/>
                  <a:gd name="T25" fmla="*/ 2147483647 h 17"/>
                  <a:gd name="T26" fmla="*/ 2147483647 w 66"/>
                  <a:gd name="T27" fmla="*/ 2147483647 h 17"/>
                  <a:gd name="T28" fmla="*/ 2147483647 w 66"/>
                  <a:gd name="T29" fmla="*/ 2147483647 h 17"/>
                  <a:gd name="T30" fmla="*/ 2147483647 w 66"/>
                  <a:gd name="T31" fmla="*/ 2147483647 h 17"/>
                  <a:gd name="T32" fmla="*/ 2147483647 w 66"/>
                  <a:gd name="T33" fmla="*/ 2147483647 h 17"/>
                  <a:gd name="T34" fmla="*/ 2147483647 w 66"/>
                  <a:gd name="T35" fmla="*/ 2147483647 h 17"/>
                  <a:gd name="T36" fmla="*/ 2147483647 w 66"/>
                  <a:gd name="T37" fmla="*/ 2147483647 h 17"/>
                  <a:gd name="T38" fmla="*/ 2147483647 w 66"/>
                  <a:gd name="T39" fmla="*/ 2147483647 h 17"/>
                  <a:gd name="T40" fmla="*/ 2147483647 w 66"/>
                  <a:gd name="T41" fmla="*/ 2147483647 h 17"/>
                  <a:gd name="T42" fmla="*/ 2147483647 w 66"/>
                  <a:gd name="T43" fmla="*/ 2147483647 h 17"/>
                  <a:gd name="T44" fmla="*/ 2147483647 w 66"/>
                  <a:gd name="T45" fmla="*/ 2147483647 h 17"/>
                  <a:gd name="T46" fmla="*/ 2147483647 w 66"/>
                  <a:gd name="T47" fmla="*/ 2147483647 h 17"/>
                  <a:gd name="T48" fmla="*/ 2147483647 w 66"/>
                  <a:gd name="T49" fmla="*/ 2147483647 h 17"/>
                  <a:gd name="T50" fmla="*/ 2147483647 w 66"/>
                  <a:gd name="T51" fmla="*/ 0 h 17"/>
                  <a:gd name="T52" fmla="*/ 2147483647 w 66"/>
                  <a:gd name="T53" fmla="*/ 0 h 17"/>
                  <a:gd name="T54" fmla="*/ 2147483647 w 66"/>
                  <a:gd name="T55" fmla="*/ 0 h 17"/>
                  <a:gd name="T56" fmla="*/ 2147483647 w 66"/>
                  <a:gd name="T57" fmla="*/ 0 h 17"/>
                  <a:gd name="T58" fmla="*/ 2147483647 w 66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17"/>
                  <a:gd name="T92" fmla="*/ 66 w 66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17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52" y="17"/>
                    </a:lnTo>
                    <a:lnTo>
                      <a:pt x="60" y="17"/>
                    </a:lnTo>
                    <a:lnTo>
                      <a:pt x="64" y="17"/>
                    </a:lnTo>
                    <a:lnTo>
                      <a:pt x="66" y="15"/>
                    </a:lnTo>
                    <a:lnTo>
                      <a:pt x="66" y="12"/>
                    </a:lnTo>
                    <a:lnTo>
                      <a:pt x="66" y="9"/>
                    </a:lnTo>
                    <a:lnTo>
                      <a:pt x="66" y="6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4" name="Line 1488"/>
              <p:cNvSpPr>
                <a:spLocks noChangeShapeType="1"/>
              </p:cNvSpPr>
              <p:nvPr/>
            </p:nvSpPr>
            <p:spPr bwMode="auto">
              <a:xfrm>
                <a:off x="5373688" y="21717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5" name="Freeform 1489"/>
              <p:cNvSpPr>
                <a:spLocks/>
              </p:cNvSpPr>
              <p:nvPr/>
            </p:nvSpPr>
            <p:spPr bwMode="auto">
              <a:xfrm>
                <a:off x="5370513" y="2171701"/>
                <a:ext cx="7938" cy="4763"/>
              </a:xfrm>
              <a:custGeom>
                <a:avLst/>
                <a:gdLst>
                  <a:gd name="T0" fmla="*/ 2147483647 w 26"/>
                  <a:gd name="T1" fmla="*/ 0 h 17"/>
                  <a:gd name="T2" fmla="*/ 2147483647 w 26"/>
                  <a:gd name="T3" fmla="*/ 0 h 17"/>
                  <a:gd name="T4" fmla="*/ 2147483647 w 26"/>
                  <a:gd name="T5" fmla="*/ 0 h 17"/>
                  <a:gd name="T6" fmla="*/ 2147483647 w 26"/>
                  <a:gd name="T7" fmla="*/ 0 h 17"/>
                  <a:gd name="T8" fmla="*/ 2147483647 w 26"/>
                  <a:gd name="T9" fmla="*/ 2147483647 h 17"/>
                  <a:gd name="T10" fmla="*/ 2147483647 w 26"/>
                  <a:gd name="T11" fmla="*/ 2147483647 h 17"/>
                  <a:gd name="T12" fmla="*/ 0 w 26"/>
                  <a:gd name="T13" fmla="*/ 2147483647 h 17"/>
                  <a:gd name="T14" fmla="*/ 0 w 26"/>
                  <a:gd name="T15" fmla="*/ 2147483647 h 17"/>
                  <a:gd name="T16" fmla="*/ 0 w 26"/>
                  <a:gd name="T17" fmla="*/ 2147483647 h 17"/>
                  <a:gd name="T18" fmla="*/ 2147483647 w 26"/>
                  <a:gd name="T19" fmla="*/ 2147483647 h 17"/>
                  <a:gd name="T20" fmla="*/ 2147483647 w 26"/>
                  <a:gd name="T21" fmla="*/ 2147483647 h 17"/>
                  <a:gd name="T22" fmla="*/ 2147483647 w 26"/>
                  <a:gd name="T23" fmla="*/ 2147483647 h 17"/>
                  <a:gd name="T24" fmla="*/ 2147483647 w 26"/>
                  <a:gd name="T25" fmla="*/ 2147483647 h 17"/>
                  <a:gd name="T26" fmla="*/ 2147483647 w 26"/>
                  <a:gd name="T27" fmla="*/ 2147483647 h 17"/>
                  <a:gd name="T28" fmla="*/ 2147483647 w 26"/>
                  <a:gd name="T29" fmla="*/ 2147483647 h 17"/>
                  <a:gd name="T30" fmla="*/ 2147483647 w 26"/>
                  <a:gd name="T31" fmla="*/ 2147483647 h 17"/>
                  <a:gd name="T32" fmla="*/ 2147483647 w 26"/>
                  <a:gd name="T33" fmla="*/ 2147483647 h 17"/>
                  <a:gd name="T34" fmla="*/ 2147483647 w 26"/>
                  <a:gd name="T35" fmla="*/ 2147483647 h 17"/>
                  <a:gd name="T36" fmla="*/ 2147483647 w 26"/>
                  <a:gd name="T37" fmla="*/ 2147483647 h 17"/>
                  <a:gd name="T38" fmla="*/ 2147483647 w 26"/>
                  <a:gd name="T39" fmla="*/ 2147483647 h 17"/>
                  <a:gd name="T40" fmla="*/ 2147483647 w 26"/>
                  <a:gd name="T41" fmla="*/ 2147483647 h 17"/>
                  <a:gd name="T42" fmla="*/ 2147483647 w 26"/>
                  <a:gd name="T43" fmla="*/ 2147483647 h 17"/>
                  <a:gd name="T44" fmla="*/ 2147483647 w 26"/>
                  <a:gd name="T45" fmla="*/ 2147483647 h 17"/>
                  <a:gd name="T46" fmla="*/ 2147483647 w 26"/>
                  <a:gd name="T47" fmla="*/ 2147483647 h 17"/>
                  <a:gd name="T48" fmla="*/ 2147483647 w 26"/>
                  <a:gd name="T49" fmla="*/ 2147483647 h 17"/>
                  <a:gd name="T50" fmla="*/ 2147483647 w 26"/>
                  <a:gd name="T51" fmla="*/ 0 h 17"/>
                  <a:gd name="T52" fmla="*/ 2147483647 w 26"/>
                  <a:gd name="T53" fmla="*/ 0 h 17"/>
                  <a:gd name="T54" fmla="*/ 2147483647 w 26"/>
                  <a:gd name="T55" fmla="*/ 0 h 17"/>
                  <a:gd name="T56" fmla="*/ 2147483647 w 26"/>
                  <a:gd name="T57" fmla="*/ 0 h 17"/>
                  <a:gd name="T58" fmla="*/ 2147483647 w 26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17"/>
                  <a:gd name="T92" fmla="*/ 26 w 26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17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6" name="Line 1490"/>
              <p:cNvSpPr>
                <a:spLocks noChangeShapeType="1"/>
              </p:cNvSpPr>
              <p:nvPr/>
            </p:nvSpPr>
            <p:spPr bwMode="auto">
              <a:xfrm>
                <a:off x="5378450" y="21748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7" name="Freeform 1491"/>
              <p:cNvSpPr>
                <a:spLocks/>
              </p:cNvSpPr>
              <p:nvPr/>
            </p:nvSpPr>
            <p:spPr bwMode="auto">
              <a:xfrm>
                <a:off x="5372100" y="2171701"/>
                <a:ext cx="6350" cy="15875"/>
              </a:xfrm>
              <a:custGeom>
                <a:avLst/>
                <a:gdLst>
                  <a:gd name="T0" fmla="*/ 2147483647 w 20"/>
                  <a:gd name="T1" fmla="*/ 2147483647 h 52"/>
                  <a:gd name="T2" fmla="*/ 2147483647 w 20"/>
                  <a:gd name="T3" fmla="*/ 2147483647 h 52"/>
                  <a:gd name="T4" fmla="*/ 2147483647 w 20"/>
                  <a:gd name="T5" fmla="*/ 2147483647 h 52"/>
                  <a:gd name="T6" fmla="*/ 2147483647 w 20"/>
                  <a:gd name="T7" fmla="*/ 2147483647 h 52"/>
                  <a:gd name="T8" fmla="*/ 2147483647 w 20"/>
                  <a:gd name="T9" fmla="*/ 0 h 52"/>
                  <a:gd name="T10" fmla="*/ 2147483647 w 20"/>
                  <a:gd name="T11" fmla="*/ 0 h 52"/>
                  <a:gd name="T12" fmla="*/ 2147483647 w 20"/>
                  <a:gd name="T13" fmla="*/ 0 h 52"/>
                  <a:gd name="T14" fmla="*/ 2147483647 w 20"/>
                  <a:gd name="T15" fmla="*/ 0 h 52"/>
                  <a:gd name="T16" fmla="*/ 2147483647 w 20"/>
                  <a:gd name="T17" fmla="*/ 0 h 52"/>
                  <a:gd name="T18" fmla="*/ 2147483647 w 20"/>
                  <a:gd name="T19" fmla="*/ 0 h 52"/>
                  <a:gd name="T20" fmla="*/ 2147483647 w 20"/>
                  <a:gd name="T21" fmla="*/ 0 h 52"/>
                  <a:gd name="T22" fmla="*/ 2147483647 w 20"/>
                  <a:gd name="T23" fmla="*/ 2147483647 h 52"/>
                  <a:gd name="T24" fmla="*/ 2147483647 w 20"/>
                  <a:gd name="T25" fmla="*/ 2147483647 h 52"/>
                  <a:gd name="T26" fmla="*/ 0 w 20"/>
                  <a:gd name="T27" fmla="*/ 2147483647 h 52"/>
                  <a:gd name="T28" fmla="*/ 0 w 20"/>
                  <a:gd name="T29" fmla="*/ 2147483647 h 52"/>
                  <a:gd name="T30" fmla="*/ 0 w 20"/>
                  <a:gd name="T31" fmla="*/ 2147483647 h 52"/>
                  <a:gd name="T32" fmla="*/ 2147483647 w 20"/>
                  <a:gd name="T33" fmla="*/ 2147483647 h 52"/>
                  <a:gd name="T34" fmla="*/ 2147483647 w 20"/>
                  <a:gd name="T35" fmla="*/ 2147483647 h 52"/>
                  <a:gd name="T36" fmla="*/ 2147483647 w 20"/>
                  <a:gd name="T37" fmla="*/ 2147483647 h 52"/>
                  <a:gd name="T38" fmla="*/ 2147483647 w 20"/>
                  <a:gd name="T39" fmla="*/ 2147483647 h 52"/>
                  <a:gd name="T40" fmla="*/ 2147483647 w 20"/>
                  <a:gd name="T41" fmla="*/ 2147483647 h 52"/>
                  <a:gd name="T42" fmla="*/ 2147483647 w 20"/>
                  <a:gd name="T43" fmla="*/ 2147483647 h 52"/>
                  <a:gd name="T44" fmla="*/ 2147483647 w 20"/>
                  <a:gd name="T45" fmla="*/ 2147483647 h 52"/>
                  <a:gd name="T46" fmla="*/ 2147483647 w 20"/>
                  <a:gd name="T47" fmla="*/ 2147483647 h 52"/>
                  <a:gd name="T48" fmla="*/ 2147483647 w 20"/>
                  <a:gd name="T49" fmla="*/ 2147483647 h 52"/>
                  <a:gd name="T50" fmla="*/ 2147483647 w 20"/>
                  <a:gd name="T51" fmla="*/ 2147483647 h 52"/>
                  <a:gd name="T52" fmla="*/ 2147483647 w 20"/>
                  <a:gd name="T53" fmla="*/ 2147483647 h 52"/>
                  <a:gd name="T54" fmla="*/ 2147483647 w 20"/>
                  <a:gd name="T55" fmla="*/ 2147483647 h 52"/>
                  <a:gd name="T56" fmla="*/ 2147483647 w 20"/>
                  <a:gd name="T57" fmla="*/ 2147483647 h 52"/>
                  <a:gd name="T58" fmla="*/ 2147483647 w 20"/>
                  <a:gd name="T59" fmla="*/ 2147483647 h 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2"/>
                  <a:gd name="T92" fmla="*/ 20 w 20"/>
                  <a:gd name="T93" fmla="*/ 52 h 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2">
                    <a:moveTo>
                      <a:pt x="20" y="9"/>
                    </a:moveTo>
                    <a:lnTo>
                      <a:pt x="20" y="6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50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20" y="50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8" name="Line 1492"/>
              <p:cNvSpPr>
                <a:spLocks noChangeShapeType="1"/>
              </p:cNvSpPr>
              <p:nvPr/>
            </p:nvSpPr>
            <p:spPr bwMode="auto">
              <a:xfrm>
                <a:off x="5375275" y="21812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9" name="Freeform 1493"/>
              <p:cNvSpPr>
                <a:spLocks/>
              </p:cNvSpPr>
              <p:nvPr/>
            </p:nvSpPr>
            <p:spPr bwMode="auto">
              <a:xfrm>
                <a:off x="5372100" y="2181226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2147483647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2147483647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2147483647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2147483647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22" y="20"/>
                    </a:lnTo>
                    <a:lnTo>
                      <a:pt x="26" y="20"/>
                    </a:lnTo>
                    <a:lnTo>
                      <a:pt x="28" y="18"/>
                    </a:lnTo>
                    <a:lnTo>
                      <a:pt x="28" y="14"/>
                    </a:lnTo>
                    <a:lnTo>
                      <a:pt x="31" y="12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0" name="Line 1494"/>
              <p:cNvSpPr>
                <a:spLocks noChangeShapeType="1"/>
              </p:cNvSpPr>
              <p:nvPr/>
            </p:nvSpPr>
            <p:spPr bwMode="auto">
              <a:xfrm>
                <a:off x="5378450" y="21812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1" name="Freeform 1495"/>
              <p:cNvSpPr>
                <a:spLocks/>
              </p:cNvSpPr>
              <p:nvPr/>
            </p:nvSpPr>
            <p:spPr bwMode="auto">
              <a:xfrm>
                <a:off x="5375275" y="2181226"/>
                <a:ext cx="9525" cy="6350"/>
              </a:xfrm>
              <a:custGeom>
                <a:avLst/>
                <a:gdLst>
                  <a:gd name="T0" fmla="*/ 2147483647 w 28"/>
                  <a:gd name="T1" fmla="*/ 0 h 20"/>
                  <a:gd name="T2" fmla="*/ 2147483647 w 28"/>
                  <a:gd name="T3" fmla="*/ 0 h 20"/>
                  <a:gd name="T4" fmla="*/ 2147483647 w 28"/>
                  <a:gd name="T5" fmla="*/ 2147483647 h 20"/>
                  <a:gd name="T6" fmla="*/ 2147483647 w 28"/>
                  <a:gd name="T7" fmla="*/ 2147483647 h 20"/>
                  <a:gd name="T8" fmla="*/ 0 w 28"/>
                  <a:gd name="T9" fmla="*/ 2147483647 h 20"/>
                  <a:gd name="T10" fmla="*/ 0 w 28"/>
                  <a:gd name="T11" fmla="*/ 2147483647 h 20"/>
                  <a:gd name="T12" fmla="*/ 0 w 28"/>
                  <a:gd name="T13" fmla="*/ 2147483647 h 20"/>
                  <a:gd name="T14" fmla="*/ 0 w 28"/>
                  <a:gd name="T15" fmla="*/ 2147483647 h 20"/>
                  <a:gd name="T16" fmla="*/ 0 w 28"/>
                  <a:gd name="T17" fmla="*/ 2147483647 h 20"/>
                  <a:gd name="T18" fmla="*/ 0 w 28"/>
                  <a:gd name="T19" fmla="*/ 2147483647 h 20"/>
                  <a:gd name="T20" fmla="*/ 0 w 28"/>
                  <a:gd name="T21" fmla="*/ 2147483647 h 20"/>
                  <a:gd name="T22" fmla="*/ 2147483647 w 28"/>
                  <a:gd name="T23" fmla="*/ 2147483647 h 20"/>
                  <a:gd name="T24" fmla="*/ 2147483647 w 28"/>
                  <a:gd name="T25" fmla="*/ 2147483647 h 20"/>
                  <a:gd name="T26" fmla="*/ 2147483647 w 28"/>
                  <a:gd name="T27" fmla="*/ 2147483647 h 20"/>
                  <a:gd name="T28" fmla="*/ 2147483647 w 28"/>
                  <a:gd name="T29" fmla="*/ 2147483647 h 20"/>
                  <a:gd name="T30" fmla="*/ 2147483647 w 28"/>
                  <a:gd name="T31" fmla="*/ 2147483647 h 20"/>
                  <a:gd name="T32" fmla="*/ 2147483647 w 28"/>
                  <a:gd name="T33" fmla="*/ 2147483647 h 20"/>
                  <a:gd name="T34" fmla="*/ 2147483647 w 28"/>
                  <a:gd name="T35" fmla="*/ 2147483647 h 20"/>
                  <a:gd name="T36" fmla="*/ 2147483647 w 28"/>
                  <a:gd name="T37" fmla="*/ 2147483647 h 20"/>
                  <a:gd name="T38" fmla="*/ 2147483647 w 28"/>
                  <a:gd name="T39" fmla="*/ 2147483647 h 20"/>
                  <a:gd name="T40" fmla="*/ 2147483647 w 28"/>
                  <a:gd name="T41" fmla="*/ 2147483647 h 20"/>
                  <a:gd name="T42" fmla="*/ 2147483647 w 28"/>
                  <a:gd name="T43" fmla="*/ 2147483647 h 20"/>
                  <a:gd name="T44" fmla="*/ 2147483647 w 28"/>
                  <a:gd name="T45" fmla="*/ 2147483647 h 20"/>
                  <a:gd name="T46" fmla="*/ 2147483647 w 28"/>
                  <a:gd name="T47" fmla="*/ 2147483647 h 20"/>
                  <a:gd name="T48" fmla="*/ 2147483647 w 28"/>
                  <a:gd name="T49" fmla="*/ 2147483647 h 20"/>
                  <a:gd name="T50" fmla="*/ 2147483647 w 28"/>
                  <a:gd name="T51" fmla="*/ 2147483647 h 20"/>
                  <a:gd name="T52" fmla="*/ 2147483647 w 28"/>
                  <a:gd name="T53" fmla="*/ 2147483647 h 20"/>
                  <a:gd name="T54" fmla="*/ 2147483647 w 28"/>
                  <a:gd name="T55" fmla="*/ 0 h 20"/>
                  <a:gd name="T56" fmla="*/ 2147483647 w 28"/>
                  <a:gd name="T57" fmla="*/ 0 h 20"/>
                  <a:gd name="T58" fmla="*/ 2147483647 w 2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8"/>
                  <a:gd name="T91" fmla="*/ 0 h 20"/>
                  <a:gd name="T92" fmla="*/ 28 w 2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8" h="20">
                    <a:moveTo>
                      <a:pt x="8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4" y="20"/>
                    </a:lnTo>
                    <a:lnTo>
                      <a:pt x="19" y="20"/>
                    </a:lnTo>
                    <a:lnTo>
                      <a:pt x="22" y="20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5" y="6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2" name="Line 1496"/>
              <p:cNvSpPr>
                <a:spLocks noChangeShapeType="1"/>
              </p:cNvSpPr>
              <p:nvPr/>
            </p:nvSpPr>
            <p:spPr bwMode="auto">
              <a:xfrm>
                <a:off x="5380038" y="21812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3" name="Freeform 1497"/>
              <p:cNvSpPr>
                <a:spLocks/>
              </p:cNvSpPr>
              <p:nvPr/>
            </p:nvSpPr>
            <p:spPr bwMode="auto">
              <a:xfrm>
                <a:off x="5378450" y="2181226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2147483647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2147483647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0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4" name="Line 1498"/>
              <p:cNvSpPr>
                <a:spLocks noChangeShapeType="1"/>
              </p:cNvSpPr>
              <p:nvPr/>
            </p:nvSpPr>
            <p:spPr bwMode="auto">
              <a:xfrm>
                <a:off x="5381625" y="21812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5" name="Freeform 1499"/>
              <p:cNvSpPr>
                <a:spLocks/>
              </p:cNvSpPr>
              <p:nvPr/>
            </p:nvSpPr>
            <p:spPr bwMode="auto">
              <a:xfrm>
                <a:off x="5378450" y="2181226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2147483647 h 20"/>
                  <a:gd name="T6" fmla="*/ 2147483647 w 29"/>
                  <a:gd name="T7" fmla="*/ 2147483647 h 20"/>
                  <a:gd name="T8" fmla="*/ 0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0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2147483647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9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15" y="20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6" name="Line 1500"/>
              <p:cNvSpPr>
                <a:spLocks noChangeShapeType="1"/>
              </p:cNvSpPr>
              <p:nvPr/>
            </p:nvSpPr>
            <p:spPr bwMode="auto">
              <a:xfrm>
                <a:off x="5384800" y="21812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7" name="Freeform 1501"/>
              <p:cNvSpPr>
                <a:spLocks/>
              </p:cNvSpPr>
              <p:nvPr/>
            </p:nvSpPr>
            <p:spPr bwMode="auto">
              <a:xfrm>
                <a:off x="5381625" y="2181226"/>
                <a:ext cx="14288" cy="6350"/>
              </a:xfrm>
              <a:custGeom>
                <a:avLst/>
                <a:gdLst>
                  <a:gd name="T0" fmla="*/ 2147483647 w 47"/>
                  <a:gd name="T1" fmla="*/ 0 h 20"/>
                  <a:gd name="T2" fmla="*/ 2147483647 w 47"/>
                  <a:gd name="T3" fmla="*/ 0 h 20"/>
                  <a:gd name="T4" fmla="*/ 2147483647 w 47"/>
                  <a:gd name="T5" fmla="*/ 2147483647 h 20"/>
                  <a:gd name="T6" fmla="*/ 2147483647 w 47"/>
                  <a:gd name="T7" fmla="*/ 2147483647 h 20"/>
                  <a:gd name="T8" fmla="*/ 2147483647 w 47"/>
                  <a:gd name="T9" fmla="*/ 2147483647 h 20"/>
                  <a:gd name="T10" fmla="*/ 0 w 47"/>
                  <a:gd name="T11" fmla="*/ 2147483647 h 20"/>
                  <a:gd name="T12" fmla="*/ 0 w 47"/>
                  <a:gd name="T13" fmla="*/ 2147483647 h 20"/>
                  <a:gd name="T14" fmla="*/ 0 w 47"/>
                  <a:gd name="T15" fmla="*/ 2147483647 h 20"/>
                  <a:gd name="T16" fmla="*/ 0 w 47"/>
                  <a:gd name="T17" fmla="*/ 2147483647 h 20"/>
                  <a:gd name="T18" fmla="*/ 0 w 47"/>
                  <a:gd name="T19" fmla="*/ 2147483647 h 20"/>
                  <a:gd name="T20" fmla="*/ 2147483647 w 47"/>
                  <a:gd name="T21" fmla="*/ 2147483647 h 20"/>
                  <a:gd name="T22" fmla="*/ 2147483647 w 47"/>
                  <a:gd name="T23" fmla="*/ 2147483647 h 20"/>
                  <a:gd name="T24" fmla="*/ 2147483647 w 47"/>
                  <a:gd name="T25" fmla="*/ 2147483647 h 20"/>
                  <a:gd name="T26" fmla="*/ 2147483647 w 47"/>
                  <a:gd name="T27" fmla="*/ 2147483647 h 20"/>
                  <a:gd name="T28" fmla="*/ 2147483647 w 47"/>
                  <a:gd name="T29" fmla="*/ 2147483647 h 20"/>
                  <a:gd name="T30" fmla="*/ 2147483647 w 47"/>
                  <a:gd name="T31" fmla="*/ 2147483647 h 20"/>
                  <a:gd name="T32" fmla="*/ 2147483647 w 47"/>
                  <a:gd name="T33" fmla="*/ 2147483647 h 20"/>
                  <a:gd name="T34" fmla="*/ 2147483647 w 47"/>
                  <a:gd name="T35" fmla="*/ 2147483647 h 20"/>
                  <a:gd name="T36" fmla="*/ 2147483647 w 47"/>
                  <a:gd name="T37" fmla="*/ 2147483647 h 20"/>
                  <a:gd name="T38" fmla="*/ 2147483647 w 47"/>
                  <a:gd name="T39" fmla="*/ 2147483647 h 20"/>
                  <a:gd name="T40" fmla="*/ 2147483647 w 47"/>
                  <a:gd name="T41" fmla="*/ 2147483647 h 20"/>
                  <a:gd name="T42" fmla="*/ 2147483647 w 47"/>
                  <a:gd name="T43" fmla="*/ 2147483647 h 20"/>
                  <a:gd name="T44" fmla="*/ 2147483647 w 47"/>
                  <a:gd name="T45" fmla="*/ 2147483647 h 20"/>
                  <a:gd name="T46" fmla="*/ 2147483647 w 47"/>
                  <a:gd name="T47" fmla="*/ 2147483647 h 20"/>
                  <a:gd name="T48" fmla="*/ 2147483647 w 47"/>
                  <a:gd name="T49" fmla="*/ 2147483647 h 20"/>
                  <a:gd name="T50" fmla="*/ 2147483647 w 47"/>
                  <a:gd name="T51" fmla="*/ 2147483647 h 20"/>
                  <a:gd name="T52" fmla="*/ 2147483647 w 47"/>
                  <a:gd name="T53" fmla="*/ 2147483647 h 20"/>
                  <a:gd name="T54" fmla="*/ 2147483647 w 47"/>
                  <a:gd name="T55" fmla="*/ 0 h 20"/>
                  <a:gd name="T56" fmla="*/ 2147483647 w 47"/>
                  <a:gd name="T57" fmla="*/ 0 h 20"/>
                  <a:gd name="T58" fmla="*/ 2147483647 w 4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20"/>
                  <a:gd name="T92" fmla="*/ 47 w 4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35" y="20"/>
                    </a:lnTo>
                    <a:lnTo>
                      <a:pt x="38" y="20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7" y="14"/>
                    </a:lnTo>
                    <a:lnTo>
                      <a:pt x="47" y="12"/>
                    </a:lnTo>
                    <a:lnTo>
                      <a:pt x="47" y="9"/>
                    </a:lnTo>
                    <a:lnTo>
                      <a:pt x="47" y="6"/>
                    </a:lnTo>
                    <a:lnTo>
                      <a:pt x="43" y="6"/>
                    </a:lnTo>
                    <a:lnTo>
                      <a:pt x="43" y="3"/>
                    </a:lnTo>
                    <a:lnTo>
                      <a:pt x="41" y="3"/>
                    </a:lnTo>
                    <a:lnTo>
                      <a:pt x="3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8" name="Line 1502"/>
              <p:cNvSpPr>
                <a:spLocks noChangeShapeType="1"/>
              </p:cNvSpPr>
              <p:nvPr/>
            </p:nvSpPr>
            <p:spPr bwMode="auto">
              <a:xfrm>
                <a:off x="5394325" y="21812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9" name="Freeform 1503"/>
              <p:cNvSpPr>
                <a:spLocks/>
              </p:cNvSpPr>
              <p:nvPr/>
            </p:nvSpPr>
            <p:spPr bwMode="auto">
              <a:xfrm>
                <a:off x="5389563" y="2181226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2147483647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2147483647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0" name="Line 1504"/>
              <p:cNvSpPr>
                <a:spLocks noChangeShapeType="1"/>
              </p:cNvSpPr>
              <p:nvPr/>
            </p:nvSpPr>
            <p:spPr bwMode="auto">
              <a:xfrm>
                <a:off x="5394325" y="21812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1" name="Freeform 1505"/>
              <p:cNvSpPr>
                <a:spLocks/>
              </p:cNvSpPr>
              <p:nvPr/>
            </p:nvSpPr>
            <p:spPr bwMode="auto">
              <a:xfrm>
                <a:off x="5391150" y="2181226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2147483647 h 20"/>
                  <a:gd name="T6" fmla="*/ 2147483647 w 29"/>
                  <a:gd name="T7" fmla="*/ 2147483647 h 20"/>
                  <a:gd name="T8" fmla="*/ 2147483647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2147483647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2147483647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2" name="Line 1506"/>
              <p:cNvSpPr>
                <a:spLocks noChangeShapeType="1"/>
              </p:cNvSpPr>
              <p:nvPr/>
            </p:nvSpPr>
            <p:spPr bwMode="auto">
              <a:xfrm>
                <a:off x="5400675" y="21859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3" name="Freeform 1507"/>
              <p:cNvSpPr>
                <a:spLocks/>
              </p:cNvSpPr>
              <p:nvPr/>
            </p:nvSpPr>
            <p:spPr bwMode="auto">
              <a:xfrm>
                <a:off x="5394325" y="2181226"/>
                <a:ext cx="6350" cy="19050"/>
              </a:xfrm>
              <a:custGeom>
                <a:avLst/>
                <a:gdLst>
                  <a:gd name="T0" fmla="*/ 2147483647 w 20"/>
                  <a:gd name="T1" fmla="*/ 2147483647 h 57"/>
                  <a:gd name="T2" fmla="*/ 2147483647 w 20"/>
                  <a:gd name="T3" fmla="*/ 2147483647 h 57"/>
                  <a:gd name="T4" fmla="*/ 2147483647 w 20"/>
                  <a:gd name="T5" fmla="*/ 2147483647 h 57"/>
                  <a:gd name="T6" fmla="*/ 2147483647 w 20"/>
                  <a:gd name="T7" fmla="*/ 2147483647 h 57"/>
                  <a:gd name="T8" fmla="*/ 2147483647 w 20"/>
                  <a:gd name="T9" fmla="*/ 2147483647 h 57"/>
                  <a:gd name="T10" fmla="*/ 2147483647 w 20"/>
                  <a:gd name="T11" fmla="*/ 2147483647 h 57"/>
                  <a:gd name="T12" fmla="*/ 2147483647 w 20"/>
                  <a:gd name="T13" fmla="*/ 0 h 57"/>
                  <a:gd name="T14" fmla="*/ 2147483647 w 20"/>
                  <a:gd name="T15" fmla="*/ 0 h 57"/>
                  <a:gd name="T16" fmla="*/ 2147483647 w 20"/>
                  <a:gd name="T17" fmla="*/ 0 h 57"/>
                  <a:gd name="T18" fmla="*/ 2147483647 w 20"/>
                  <a:gd name="T19" fmla="*/ 2147483647 h 57"/>
                  <a:gd name="T20" fmla="*/ 2147483647 w 20"/>
                  <a:gd name="T21" fmla="*/ 2147483647 h 57"/>
                  <a:gd name="T22" fmla="*/ 2147483647 w 20"/>
                  <a:gd name="T23" fmla="*/ 2147483647 h 57"/>
                  <a:gd name="T24" fmla="*/ 0 w 20"/>
                  <a:gd name="T25" fmla="*/ 2147483647 h 57"/>
                  <a:gd name="T26" fmla="*/ 0 w 20"/>
                  <a:gd name="T27" fmla="*/ 2147483647 h 57"/>
                  <a:gd name="T28" fmla="*/ 0 w 20"/>
                  <a:gd name="T29" fmla="*/ 2147483647 h 57"/>
                  <a:gd name="T30" fmla="*/ 0 w 20"/>
                  <a:gd name="T31" fmla="*/ 2147483647 h 57"/>
                  <a:gd name="T32" fmla="*/ 0 w 20"/>
                  <a:gd name="T33" fmla="*/ 2147483647 h 57"/>
                  <a:gd name="T34" fmla="*/ 2147483647 w 20"/>
                  <a:gd name="T35" fmla="*/ 2147483647 h 57"/>
                  <a:gd name="T36" fmla="*/ 2147483647 w 20"/>
                  <a:gd name="T37" fmla="*/ 2147483647 h 57"/>
                  <a:gd name="T38" fmla="*/ 2147483647 w 20"/>
                  <a:gd name="T39" fmla="*/ 2147483647 h 57"/>
                  <a:gd name="T40" fmla="*/ 2147483647 w 20"/>
                  <a:gd name="T41" fmla="*/ 2147483647 h 57"/>
                  <a:gd name="T42" fmla="*/ 2147483647 w 20"/>
                  <a:gd name="T43" fmla="*/ 2147483647 h 57"/>
                  <a:gd name="T44" fmla="*/ 2147483647 w 20"/>
                  <a:gd name="T45" fmla="*/ 2147483647 h 57"/>
                  <a:gd name="T46" fmla="*/ 2147483647 w 20"/>
                  <a:gd name="T47" fmla="*/ 2147483647 h 57"/>
                  <a:gd name="T48" fmla="*/ 2147483647 w 20"/>
                  <a:gd name="T49" fmla="*/ 2147483647 h 57"/>
                  <a:gd name="T50" fmla="*/ 2147483647 w 20"/>
                  <a:gd name="T51" fmla="*/ 2147483647 h 57"/>
                  <a:gd name="T52" fmla="*/ 2147483647 w 20"/>
                  <a:gd name="T53" fmla="*/ 2147483647 h 57"/>
                  <a:gd name="T54" fmla="*/ 2147483647 w 20"/>
                  <a:gd name="T55" fmla="*/ 2147483647 h 57"/>
                  <a:gd name="T56" fmla="*/ 2147483647 w 20"/>
                  <a:gd name="T57" fmla="*/ 2147483647 h 57"/>
                  <a:gd name="T58" fmla="*/ 2147483647 w 20"/>
                  <a:gd name="T59" fmla="*/ 2147483647 h 5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7"/>
                  <a:gd name="T92" fmla="*/ 20 w 20"/>
                  <a:gd name="T93" fmla="*/ 57 h 5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7">
                    <a:moveTo>
                      <a:pt x="20" y="12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9" y="57"/>
                    </a:lnTo>
                    <a:lnTo>
                      <a:pt x="11" y="55"/>
                    </a:lnTo>
                    <a:lnTo>
                      <a:pt x="15" y="55"/>
                    </a:lnTo>
                    <a:lnTo>
                      <a:pt x="17" y="55"/>
                    </a:lnTo>
                    <a:lnTo>
                      <a:pt x="17" y="51"/>
                    </a:lnTo>
                    <a:lnTo>
                      <a:pt x="20" y="51"/>
                    </a:lnTo>
                    <a:lnTo>
                      <a:pt x="20" y="49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4" name="Line 1508"/>
              <p:cNvSpPr>
                <a:spLocks noChangeShapeType="1"/>
              </p:cNvSpPr>
              <p:nvPr/>
            </p:nvSpPr>
            <p:spPr bwMode="auto">
              <a:xfrm>
                <a:off x="5395913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5" name="Freeform 1509"/>
              <p:cNvSpPr>
                <a:spLocks/>
              </p:cNvSpPr>
              <p:nvPr/>
            </p:nvSpPr>
            <p:spPr bwMode="auto">
              <a:xfrm>
                <a:off x="5394325" y="2193926"/>
                <a:ext cx="12700" cy="4763"/>
              </a:xfrm>
              <a:custGeom>
                <a:avLst/>
                <a:gdLst>
                  <a:gd name="T0" fmla="*/ 2147483647 w 42"/>
                  <a:gd name="T1" fmla="*/ 0 h 17"/>
                  <a:gd name="T2" fmla="*/ 2147483647 w 42"/>
                  <a:gd name="T3" fmla="*/ 0 h 17"/>
                  <a:gd name="T4" fmla="*/ 2147483647 w 42"/>
                  <a:gd name="T5" fmla="*/ 0 h 17"/>
                  <a:gd name="T6" fmla="*/ 2147483647 w 42"/>
                  <a:gd name="T7" fmla="*/ 0 h 17"/>
                  <a:gd name="T8" fmla="*/ 2147483647 w 42"/>
                  <a:gd name="T9" fmla="*/ 2147483647 h 17"/>
                  <a:gd name="T10" fmla="*/ 0 w 42"/>
                  <a:gd name="T11" fmla="*/ 2147483647 h 17"/>
                  <a:gd name="T12" fmla="*/ 0 w 42"/>
                  <a:gd name="T13" fmla="*/ 2147483647 h 17"/>
                  <a:gd name="T14" fmla="*/ 0 w 42"/>
                  <a:gd name="T15" fmla="*/ 2147483647 h 17"/>
                  <a:gd name="T16" fmla="*/ 0 w 42"/>
                  <a:gd name="T17" fmla="*/ 2147483647 h 17"/>
                  <a:gd name="T18" fmla="*/ 0 w 42"/>
                  <a:gd name="T19" fmla="*/ 2147483647 h 17"/>
                  <a:gd name="T20" fmla="*/ 2147483647 w 42"/>
                  <a:gd name="T21" fmla="*/ 2147483647 h 17"/>
                  <a:gd name="T22" fmla="*/ 2147483647 w 42"/>
                  <a:gd name="T23" fmla="*/ 2147483647 h 17"/>
                  <a:gd name="T24" fmla="*/ 2147483647 w 42"/>
                  <a:gd name="T25" fmla="*/ 2147483647 h 17"/>
                  <a:gd name="T26" fmla="*/ 2147483647 w 42"/>
                  <a:gd name="T27" fmla="*/ 2147483647 h 17"/>
                  <a:gd name="T28" fmla="*/ 2147483647 w 42"/>
                  <a:gd name="T29" fmla="*/ 2147483647 h 17"/>
                  <a:gd name="T30" fmla="*/ 2147483647 w 42"/>
                  <a:gd name="T31" fmla="*/ 2147483647 h 17"/>
                  <a:gd name="T32" fmla="*/ 2147483647 w 42"/>
                  <a:gd name="T33" fmla="*/ 2147483647 h 17"/>
                  <a:gd name="T34" fmla="*/ 2147483647 w 42"/>
                  <a:gd name="T35" fmla="*/ 2147483647 h 17"/>
                  <a:gd name="T36" fmla="*/ 2147483647 w 42"/>
                  <a:gd name="T37" fmla="*/ 2147483647 h 17"/>
                  <a:gd name="T38" fmla="*/ 2147483647 w 42"/>
                  <a:gd name="T39" fmla="*/ 2147483647 h 17"/>
                  <a:gd name="T40" fmla="*/ 2147483647 w 42"/>
                  <a:gd name="T41" fmla="*/ 2147483647 h 17"/>
                  <a:gd name="T42" fmla="*/ 2147483647 w 42"/>
                  <a:gd name="T43" fmla="*/ 2147483647 h 17"/>
                  <a:gd name="T44" fmla="*/ 2147483647 w 42"/>
                  <a:gd name="T45" fmla="*/ 2147483647 h 17"/>
                  <a:gd name="T46" fmla="*/ 2147483647 w 42"/>
                  <a:gd name="T47" fmla="*/ 2147483647 h 17"/>
                  <a:gd name="T48" fmla="*/ 2147483647 w 42"/>
                  <a:gd name="T49" fmla="*/ 2147483647 h 17"/>
                  <a:gd name="T50" fmla="*/ 2147483647 w 42"/>
                  <a:gd name="T51" fmla="*/ 0 h 17"/>
                  <a:gd name="T52" fmla="*/ 2147483647 w 42"/>
                  <a:gd name="T53" fmla="*/ 0 h 17"/>
                  <a:gd name="T54" fmla="*/ 2147483647 w 42"/>
                  <a:gd name="T55" fmla="*/ 0 h 17"/>
                  <a:gd name="T56" fmla="*/ 2147483647 w 42"/>
                  <a:gd name="T57" fmla="*/ 0 h 17"/>
                  <a:gd name="T58" fmla="*/ 2147483647 w 42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17"/>
                  <a:gd name="T92" fmla="*/ 42 w 42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17">
                    <a:moveTo>
                      <a:pt x="9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0" y="17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6" name="Line 1510"/>
              <p:cNvSpPr>
                <a:spLocks noChangeShapeType="1"/>
              </p:cNvSpPr>
              <p:nvPr/>
            </p:nvSpPr>
            <p:spPr bwMode="auto">
              <a:xfrm>
                <a:off x="5403850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7" name="Freeform 1511"/>
              <p:cNvSpPr>
                <a:spLocks/>
              </p:cNvSpPr>
              <p:nvPr/>
            </p:nvSpPr>
            <p:spPr bwMode="auto">
              <a:xfrm>
                <a:off x="5400675" y="2193926"/>
                <a:ext cx="7938" cy="4763"/>
              </a:xfrm>
              <a:custGeom>
                <a:avLst/>
                <a:gdLst>
                  <a:gd name="T0" fmla="*/ 2147483647 w 23"/>
                  <a:gd name="T1" fmla="*/ 0 h 17"/>
                  <a:gd name="T2" fmla="*/ 2147483647 w 23"/>
                  <a:gd name="T3" fmla="*/ 0 h 17"/>
                  <a:gd name="T4" fmla="*/ 2147483647 w 23"/>
                  <a:gd name="T5" fmla="*/ 0 h 17"/>
                  <a:gd name="T6" fmla="*/ 2147483647 w 23"/>
                  <a:gd name="T7" fmla="*/ 0 h 17"/>
                  <a:gd name="T8" fmla="*/ 2147483647 w 23"/>
                  <a:gd name="T9" fmla="*/ 2147483647 h 17"/>
                  <a:gd name="T10" fmla="*/ 2147483647 w 23"/>
                  <a:gd name="T11" fmla="*/ 2147483647 h 17"/>
                  <a:gd name="T12" fmla="*/ 0 w 23"/>
                  <a:gd name="T13" fmla="*/ 2147483647 h 17"/>
                  <a:gd name="T14" fmla="*/ 0 w 23"/>
                  <a:gd name="T15" fmla="*/ 2147483647 h 17"/>
                  <a:gd name="T16" fmla="*/ 0 w 23"/>
                  <a:gd name="T17" fmla="*/ 2147483647 h 17"/>
                  <a:gd name="T18" fmla="*/ 2147483647 w 23"/>
                  <a:gd name="T19" fmla="*/ 2147483647 h 17"/>
                  <a:gd name="T20" fmla="*/ 2147483647 w 23"/>
                  <a:gd name="T21" fmla="*/ 2147483647 h 17"/>
                  <a:gd name="T22" fmla="*/ 2147483647 w 23"/>
                  <a:gd name="T23" fmla="*/ 2147483647 h 17"/>
                  <a:gd name="T24" fmla="*/ 2147483647 w 23"/>
                  <a:gd name="T25" fmla="*/ 2147483647 h 17"/>
                  <a:gd name="T26" fmla="*/ 2147483647 w 23"/>
                  <a:gd name="T27" fmla="*/ 2147483647 h 17"/>
                  <a:gd name="T28" fmla="*/ 2147483647 w 23"/>
                  <a:gd name="T29" fmla="*/ 2147483647 h 17"/>
                  <a:gd name="T30" fmla="*/ 2147483647 w 23"/>
                  <a:gd name="T31" fmla="*/ 2147483647 h 17"/>
                  <a:gd name="T32" fmla="*/ 2147483647 w 23"/>
                  <a:gd name="T33" fmla="*/ 2147483647 h 17"/>
                  <a:gd name="T34" fmla="*/ 2147483647 w 23"/>
                  <a:gd name="T35" fmla="*/ 2147483647 h 17"/>
                  <a:gd name="T36" fmla="*/ 2147483647 w 23"/>
                  <a:gd name="T37" fmla="*/ 2147483647 h 17"/>
                  <a:gd name="T38" fmla="*/ 2147483647 w 23"/>
                  <a:gd name="T39" fmla="*/ 2147483647 h 17"/>
                  <a:gd name="T40" fmla="*/ 2147483647 w 23"/>
                  <a:gd name="T41" fmla="*/ 2147483647 h 17"/>
                  <a:gd name="T42" fmla="*/ 2147483647 w 23"/>
                  <a:gd name="T43" fmla="*/ 2147483647 h 17"/>
                  <a:gd name="T44" fmla="*/ 2147483647 w 23"/>
                  <a:gd name="T45" fmla="*/ 2147483647 h 17"/>
                  <a:gd name="T46" fmla="*/ 2147483647 w 23"/>
                  <a:gd name="T47" fmla="*/ 2147483647 h 17"/>
                  <a:gd name="T48" fmla="*/ 2147483647 w 23"/>
                  <a:gd name="T49" fmla="*/ 2147483647 h 17"/>
                  <a:gd name="T50" fmla="*/ 2147483647 w 23"/>
                  <a:gd name="T51" fmla="*/ 0 h 17"/>
                  <a:gd name="T52" fmla="*/ 2147483647 w 23"/>
                  <a:gd name="T53" fmla="*/ 0 h 17"/>
                  <a:gd name="T54" fmla="*/ 2147483647 w 23"/>
                  <a:gd name="T55" fmla="*/ 0 h 17"/>
                  <a:gd name="T56" fmla="*/ 2147483647 w 23"/>
                  <a:gd name="T57" fmla="*/ 0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7"/>
                  <a:gd name="T89" fmla="*/ 23 w 2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7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3" y="13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3" y="5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8" name="Line 1512"/>
              <p:cNvSpPr>
                <a:spLocks noChangeShapeType="1"/>
              </p:cNvSpPr>
              <p:nvPr/>
            </p:nvSpPr>
            <p:spPr bwMode="auto">
              <a:xfrm>
                <a:off x="5403850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9" name="Freeform 1513"/>
              <p:cNvSpPr>
                <a:spLocks/>
              </p:cNvSpPr>
              <p:nvPr/>
            </p:nvSpPr>
            <p:spPr bwMode="auto">
              <a:xfrm>
                <a:off x="5402263" y="2193926"/>
                <a:ext cx="6350" cy="4763"/>
              </a:xfrm>
              <a:custGeom>
                <a:avLst/>
                <a:gdLst>
                  <a:gd name="T0" fmla="*/ 2147483647 w 22"/>
                  <a:gd name="T1" fmla="*/ 0 h 17"/>
                  <a:gd name="T2" fmla="*/ 2147483647 w 22"/>
                  <a:gd name="T3" fmla="*/ 0 h 17"/>
                  <a:gd name="T4" fmla="*/ 2147483647 w 22"/>
                  <a:gd name="T5" fmla="*/ 0 h 17"/>
                  <a:gd name="T6" fmla="*/ 2147483647 w 22"/>
                  <a:gd name="T7" fmla="*/ 0 h 17"/>
                  <a:gd name="T8" fmla="*/ 2147483647 w 22"/>
                  <a:gd name="T9" fmla="*/ 2147483647 h 17"/>
                  <a:gd name="T10" fmla="*/ 0 w 22"/>
                  <a:gd name="T11" fmla="*/ 2147483647 h 17"/>
                  <a:gd name="T12" fmla="*/ 0 w 22"/>
                  <a:gd name="T13" fmla="*/ 2147483647 h 17"/>
                  <a:gd name="T14" fmla="*/ 0 w 22"/>
                  <a:gd name="T15" fmla="*/ 2147483647 h 17"/>
                  <a:gd name="T16" fmla="*/ 0 w 22"/>
                  <a:gd name="T17" fmla="*/ 2147483647 h 17"/>
                  <a:gd name="T18" fmla="*/ 0 w 22"/>
                  <a:gd name="T19" fmla="*/ 2147483647 h 17"/>
                  <a:gd name="T20" fmla="*/ 2147483647 w 22"/>
                  <a:gd name="T21" fmla="*/ 2147483647 h 17"/>
                  <a:gd name="T22" fmla="*/ 2147483647 w 22"/>
                  <a:gd name="T23" fmla="*/ 2147483647 h 17"/>
                  <a:gd name="T24" fmla="*/ 2147483647 w 22"/>
                  <a:gd name="T25" fmla="*/ 2147483647 h 17"/>
                  <a:gd name="T26" fmla="*/ 2147483647 w 22"/>
                  <a:gd name="T27" fmla="*/ 2147483647 h 17"/>
                  <a:gd name="T28" fmla="*/ 2147483647 w 22"/>
                  <a:gd name="T29" fmla="*/ 2147483647 h 17"/>
                  <a:gd name="T30" fmla="*/ 2147483647 w 22"/>
                  <a:gd name="T31" fmla="*/ 2147483647 h 17"/>
                  <a:gd name="T32" fmla="*/ 2147483647 w 22"/>
                  <a:gd name="T33" fmla="*/ 2147483647 h 17"/>
                  <a:gd name="T34" fmla="*/ 2147483647 w 22"/>
                  <a:gd name="T35" fmla="*/ 2147483647 h 17"/>
                  <a:gd name="T36" fmla="*/ 2147483647 w 22"/>
                  <a:gd name="T37" fmla="*/ 2147483647 h 17"/>
                  <a:gd name="T38" fmla="*/ 2147483647 w 22"/>
                  <a:gd name="T39" fmla="*/ 2147483647 h 17"/>
                  <a:gd name="T40" fmla="*/ 2147483647 w 22"/>
                  <a:gd name="T41" fmla="*/ 2147483647 h 17"/>
                  <a:gd name="T42" fmla="*/ 2147483647 w 22"/>
                  <a:gd name="T43" fmla="*/ 2147483647 h 17"/>
                  <a:gd name="T44" fmla="*/ 2147483647 w 22"/>
                  <a:gd name="T45" fmla="*/ 2147483647 h 17"/>
                  <a:gd name="T46" fmla="*/ 2147483647 w 22"/>
                  <a:gd name="T47" fmla="*/ 2147483647 h 17"/>
                  <a:gd name="T48" fmla="*/ 2147483647 w 22"/>
                  <a:gd name="T49" fmla="*/ 2147483647 h 17"/>
                  <a:gd name="T50" fmla="*/ 2147483647 w 22"/>
                  <a:gd name="T51" fmla="*/ 0 h 17"/>
                  <a:gd name="T52" fmla="*/ 2147483647 w 22"/>
                  <a:gd name="T53" fmla="*/ 0 h 17"/>
                  <a:gd name="T54" fmla="*/ 2147483647 w 22"/>
                  <a:gd name="T55" fmla="*/ 0 h 17"/>
                  <a:gd name="T56" fmla="*/ 2147483647 w 22"/>
                  <a:gd name="T57" fmla="*/ 0 h 17"/>
                  <a:gd name="T58" fmla="*/ 2147483647 w 22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2"/>
                  <a:gd name="T91" fmla="*/ 0 h 17"/>
                  <a:gd name="T92" fmla="*/ 22 w 22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2" h="17">
                    <a:moveTo>
                      <a:pt x="8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20" y="17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8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0" name="Line 1514"/>
              <p:cNvSpPr>
                <a:spLocks noChangeShapeType="1"/>
              </p:cNvSpPr>
              <p:nvPr/>
            </p:nvSpPr>
            <p:spPr bwMode="auto">
              <a:xfrm>
                <a:off x="5407025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1" name="Freeform 1515"/>
              <p:cNvSpPr>
                <a:spLocks/>
              </p:cNvSpPr>
              <p:nvPr/>
            </p:nvSpPr>
            <p:spPr bwMode="auto">
              <a:xfrm>
                <a:off x="5402263" y="2193926"/>
                <a:ext cx="14288" cy="4763"/>
              </a:xfrm>
              <a:custGeom>
                <a:avLst/>
                <a:gdLst>
                  <a:gd name="T0" fmla="*/ 2147483647 w 42"/>
                  <a:gd name="T1" fmla="*/ 0 h 17"/>
                  <a:gd name="T2" fmla="*/ 2147483647 w 42"/>
                  <a:gd name="T3" fmla="*/ 0 h 17"/>
                  <a:gd name="T4" fmla="*/ 2147483647 w 42"/>
                  <a:gd name="T5" fmla="*/ 0 h 17"/>
                  <a:gd name="T6" fmla="*/ 2147483647 w 42"/>
                  <a:gd name="T7" fmla="*/ 0 h 17"/>
                  <a:gd name="T8" fmla="*/ 2147483647 w 42"/>
                  <a:gd name="T9" fmla="*/ 2147483647 h 17"/>
                  <a:gd name="T10" fmla="*/ 2147483647 w 42"/>
                  <a:gd name="T11" fmla="*/ 2147483647 h 17"/>
                  <a:gd name="T12" fmla="*/ 0 w 42"/>
                  <a:gd name="T13" fmla="*/ 2147483647 h 17"/>
                  <a:gd name="T14" fmla="*/ 0 w 42"/>
                  <a:gd name="T15" fmla="*/ 2147483647 h 17"/>
                  <a:gd name="T16" fmla="*/ 0 w 42"/>
                  <a:gd name="T17" fmla="*/ 2147483647 h 17"/>
                  <a:gd name="T18" fmla="*/ 2147483647 w 42"/>
                  <a:gd name="T19" fmla="*/ 2147483647 h 17"/>
                  <a:gd name="T20" fmla="*/ 2147483647 w 42"/>
                  <a:gd name="T21" fmla="*/ 2147483647 h 17"/>
                  <a:gd name="T22" fmla="*/ 2147483647 w 42"/>
                  <a:gd name="T23" fmla="*/ 2147483647 h 17"/>
                  <a:gd name="T24" fmla="*/ 2147483647 w 42"/>
                  <a:gd name="T25" fmla="*/ 2147483647 h 17"/>
                  <a:gd name="T26" fmla="*/ 2147483647 w 42"/>
                  <a:gd name="T27" fmla="*/ 2147483647 h 17"/>
                  <a:gd name="T28" fmla="*/ 2147483647 w 42"/>
                  <a:gd name="T29" fmla="*/ 2147483647 h 17"/>
                  <a:gd name="T30" fmla="*/ 2147483647 w 42"/>
                  <a:gd name="T31" fmla="*/ 2147483647 h 17"/>
                  <a:gd name="T32" fmla="*/ 2147483647 w 42"/>
                  <a:gd name="T33" fmla="*/ 2147483647 h 17"/>
                  <a:gd name="T34" fmla="*/ 2147483647 w 42"/>
                  <a:gd name="T35" fmla="*/ 2147483647 h 17"/>
                  <a:gd name="T36" fmla="*/ 2147483647 w 42"/>
                  <a:gd name="T37" fmla="*/ 2147483647 h 17"/>
                  <a:gd name="T38" fmla="*/ 2147483647 w 42"/>
                  <a:gd name="T39" fmla="*/ 2147483647 h 17"/>
                  <a:gd name="T40" fmla="*/ 2147483647 w 42"/>
                  <a:gd name="T41" fmla="*/ 2147483647 h 17"/>
                  <a:gd name="T42" fmla="*/ 2147483647 w 42"/>
                  <a:gd name="T43" fmla="*/ 2147483647 h 17"/>
                  <a:gd name="T44" fmla="*/ 2147483647 w 42"/>
                  <a:gd name="T45" fmla="*/ 2147483647 h 17"/>
                  <a:gd name="T46" fmla="*/ 2147483647 w 42"/>
                  <a:gd name="T47" fmla="*/ 2147483647 h 17"/>
                  <a:gd name="T48" fmla="*/ 2147483647 w 42"/>
                  <a:gd name="T49" fmla="*/ 2147483647 h 17"/>
                  <a:gd name="T50" fmla="*/ 2147483647 w 42"/>
                  <a:gd name="T51" fmla="*/ 0 h 17"/>
                  <a:gd name="T52" fmla="*/ 2147483647 w 42"/>
                  <a:gd name="T53" fmla="*/ 0 h 17"/>
                  <a:gd name="T54" fmla="*/ 2147483647 w 42"/>
                  <a:gd name="T55" fmla="*/ 0 h 17"/>
                  <a:gd name="T56" fmla="*/ 2147483647 w 42"/>
                  <a:gd name="T57" fmla="*/ 0 h 17"/>
                  <a:gd name="T58" fmla="*/ 2147483647 w 42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17"/>
                  <a:gd name="T92" fmla="*/ 42 w 42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17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29" y="17"/>
                    </a:lnTo>
                    <a:lnTo>
                      <a:pt x="34" y="17"/>
                    </a:lnTo>
                    <a:lnTo>
                      <a:pt x="37" y="17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2" y="8"/>
                    </a:lnTo>
                    <a:lnTo>
                      <a:pt x="40" y="5"/>
                    </a:lnTo>
                    <a:lnTo>
                      <a:pt x="40" y="2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2" name="Line 1516"/>
              <p:cNvSpPr>
                <a:spLocks noChangeShapeType="1"/>
              </p:cNvSpPr>
              <p:nvPr/>
            </p:nvSpPr>
            <p:spPr bwMode="auto">
              <a:xfrm>
                <a:off x="5413375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3" name="Freeform 1517"/>
              <p:cNvSpPr>
                <a:spLocks/>
              </p:cNvSpPr>
              <p:nvPr/>
            </p:nvSpPr>
            <p:spPr bwMode="auto">
              <a:xfrm>
                <a:off x="5410200" y="2193926"/>
                <a:ext cx="7938" cy="4763"/>
              </a:xfrm>
              <a:custGeom>
                <a:avLst/>
                <a:gdLst>
                  <a:gd name="T0" fmla="*/ 2147483647 w 23"/>
                  <a:gd name="T1" fmla="*/ 0 h 17"/>
                  <a:gd name="T2" fmla="*/ 2147483647 w 23"/>
                  <a:gd name="T3" fmla="*/ 0 h 17"/>
                  <a:gd name="T4" fmla="*/ 2147483647 w 23"/>
                  <a:gd name="T5" fmla="*/ 0 h 17"/>
                  <a:gd name="T6" fmla="*/ 2147483647 w 23"/>
                  <a:gd name="T7" fmla="*/ 0 h 17"/>
                  <a:gd name="T8" fmla="*/ 0 w 23"/>
                  <a:gd name="T9" fmla="*/ 2147483647 h 17"/>
                  <a:gd name="T10" fmla="*/ 0 w 23"/>
                  <a:gd name="T11" fmla="*/ 2147483647 h 17"/>
                  <a:gd name="T12" fmla="*/ 0 w 23"/>
                  <a:gd name="T13" fmla="*/ 2147483647 h 17"/>
                  <a:gd name="T14" fmla="*/ 0 w 23"/>
                  <a:gd name="T15" fmla="*/ 2147483647 h 17"/>
                  <a:gd name="T16" fmla="*/ 0 w 23"/>
                  <a:gd name="T17" fmla="*/ 2147483647 h 17"/>
                  <a:gd name="T18" fmla="*/ 0 w 23"/>
                  <a:gd name="T19" fmla="*/ 2147483647 h 17"/>
                  <a:gd name="T20" fmla="*/ 0 w 23"/>
                  <a:gd name="T21" fmla="*/ 2147483647 h 17"/>
                  <a:gd name="T22" fmla="*/ 2147483647 w 23"/>
                  <a:gd name="T23" fmla="*/ 2147483647 h 17"/>
                  <a:gd name="T24" fmla="*/ 2147483647 w 23"/>
                  <a:gd name="T25" fmla="*/ 2147483647 h 17"/>
                  <a:gd name="T26" fmla="*/ 2147483647 w 23"/>
                  <a:gd name="T27" fmla="*/ 2147483647 h 17"/>
                  <a:gd name="T28" fmla="*/ 2147483647 w 23"/>
                  <a:gd name="T29" fmla="*/ 2147483647 h 17"/>
                  <a:gd name="T30" fmla="*/ 2147483647 w 23"/>
                  <a:gd name="T31" fmla="*/ 2147483647 h 17"/>
                  <a:gd name="T32" fmla="*/ 2147483647 w 23"/>
                  <a:gd name="T33" fmla="*/ 2147483647 h 17"/>
                  <a:gd name="T34" fmla="*/ 2147483647 w 23"/>
                  <a:gd name="T35" fmla="*/ 2147483647 h 17"/>
                  <a:gd name="T36" fmla="*/ 2147483647 w 23"/>
                  <a:gd name="T37" fmla="*/ 2147483647 h 17"/>
                  <a:gd name="T38" fmla="*/ 2147483647 w 23"/>
                  <a:gd name="T39" fmla="*/ 2147483647 h 17"/>
                  <a:gd name="T40" fmla="*/ 2147483647 w 23"/>
                  <a:gd name="T41" fmla="*/ 2147483647 h 17"/>
                  <a:gd name="T42" fmla="*/ 2147483647 w 23"/>
                  <a:gd name="T43" fmla="*/ 2147483647 h 17"/>
                  <a:gd name="T44" fmla="*/ 2147483647 w 23"/>
                  <a:gd name="T45" fmla="*/ 2147483647 h 17"/>
                  <a:gd name="T46" fmla="*/ 2147483647 w 23"/>
                  <a:gd name="T47" fmla="*/ 2147483647 h 17"/>
                  <a:gd name="T48" fmla="*/ 2147483647 w 23"/>
                  <a:gd name="T49" fmla="*/ 2147483647 h 17"/>
                  <a:gd name="T50" fmla="*/ 2147483647 w 23"/>
                  <a:gd name="T51" fmla="*/ 0 h 17"/>
                  <a:gd name="T52" fmla="*/ 2147483647 w 23"/>
                  <a:gd name="T53" fmla="*/ 0 h 17"/>
                  <a:gd name="T54" fmla="*/ 2147483647 w 23"/>
                  <a:gd name="T55" fmla="*/ 0 h 17"/>
                  <a:gd name="T56" fmla="*/ 2147483647 w 23"/>
                  <a:gd name="T57" fmla="*/ 0 h 17"/>
                  <a:gd name="T58" fmla="*/ 2147483647 w 23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17"/>
                  <a:gd name="T92" fmla="*/ 23 w 23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17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4" name="Line 1518"/>
              <p:cNvSpPr>
                <a:spLocks noChangeShapeType="1"/>
              </p:cNvSpPr>
              <p:nvPr/>
            </p:nvSpPr>
            <p:spPr bwMode="auto">
              <a:xfrm>
                <a:off x="5414963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5" name="Freeform 1519"/>
              <p:cNvSpPr>
                <a:spLocks/>
              </p:cNvSpPr>
              <p:nvPr/>
            </p:nvSpPr>
            <p:spPr bwMode="auto">
              <a:xfrm>
                <a:off x="5410200" y="2193926"/>
                <a:ext cx="7938" cy="4763"/>
              </a:xfrm>
              <a:custGeom>
                <a:avLst/>
                <a:gdLst>
                  <a:gd name="T0" fmla="*/ 2147483647 w 23"/>
                  <a:gd name="T1" fmla="*/ 0 h 17"/>
                  <a:gd name="T2" fmla="*/ 2147483647 w 23"/>
                  <a:gd name="T3" fmla="*/ 0 h 17"/>
                  <a:gd name="T4" fmla="*/ 2147483647 w 23"/>
                  <a:gd name="T5" fmla="*/ 0 h 17"/>
                  <a:gd name="T6" fmla="*/ 2147483647 w 23"/>
                  <a:gd name="T7" fmla="*/ 0 h 17"/>
                  <a:gd name="T8" fmla="*/ 2147483647 w 23"/>
                  <a:gd name="T9" fmla="*/ 2147483647 h 17"/>
                  <a:gd name="T10" fmla="*/ 0 w 23"/>
                  <a:gd name="T11" fmla="*/ 2147483647 h 17"/>
                  <a:gd name="T12" fmla="*/ 0 w 23"/>
                  <a:gd name="T13" fmla="*/ 2147483647 h 17"/>
                  <a:gd name="T14" fmla="*/ 0 w 23"/>
                  <a:gd name="T15" fmla="*/ 2147483647 h 17"/>
                  <a:gd name="T16" fmla="*/ 0 w 23"/>
                  <a:gd name="T17" fmla="*/ 2147483647 h 17"/>
                  <a:gd name="T18" fmla="*/ 0 w 23"/>
                  <a:gd name="T19" fmla="*/ 2147483647 h 17"/>
                  <a:gd name="T20" fmla="*/ 2147483647 w 23"/>
                  <a:gd name="T21" fmla="*/ 2147483647 h 17"/>
                  <a:gd name="T22" fmla="*/ 2147483647 w 23"/>
                  <a:gd name="T23" fmla="*/ 2147483647 h 17"/>
                  <a:gd name="T24" fmla="*/ 2147483647 w 23"/>
                  <a:gd name="T25" fmla="*/ 2147483647 h 17"/>
                  <a:gd name="T26" fmla="*/ 2147483647 w 23"/>
                  <a:gd name="T27" fmla="*/ 2147483647 h 17"/>
                  <a:gd name="T28" fmla="*/ 2147483647 w 23"/>
                  <a:gd name="T29" fmla="*/ 2147483647 h 17"/>
                  <a:gd name="T30" fmla="*/ 2147483647 w 23"/>
                  <a:gd name="T31" fmla="*/ 2147483647 h 17"/>
                  <a:gd name="T32" fmla="*/ 2147483647 w 23"/>
                  <a:gd name="T33" fmla="*/ 2147483647 h 17"/>
                  <a:gd name="T34" fmla="*/ 2147483647 w 23"/>
                  <a:gd name="T35" fmla="*/ 2147483647 h 17"/>
                  <a:gd name="T36" fmla="*/ 2147483647 w 23"/>
                  <a:gd name="T37" fmla="*/ 2147483647 h 17"/>
                  <a:gd name="T38" fmla="*/ 2147483647 w 23"/>
                  <a:gd name="T39" fmla="*/ 2147483647 h 17"/>
                  <a:gd name="T40" fmla="*/ 2147483647 w 23"/>
                  <a:gd name="T41" fmla="*/ 2147483647 h 17"/>
                  <a:gd name="T42" fmla="*/ 2147483647 w 23"/>
                  <a:gd name="T43" fmla="*/ 2147483647 h 17"/>
                  <a:gd name="T44" fmla="*/ 2147483647 w 23"/>
                  <a:gd name="T45" fmla="*/ 2147483647 h 17"/>
                  <a:gd name="T46" fmla="*/ 2147483647 w 23"/>
                  <a:gd name="T47" fmla="*/ 2147483647 h 17"/>
                  <a:gd name="T48" fmla="*/ 2147483647 w 23"/>
                  <a:gd name="T49" fmla="*/ 2147483647 h 17"/>
                  <a:gd name="T50" fmla="*/ 2147483647 w 23"/>
                  <a:gd name="T51" fmla="*/ 0 h 17"/>
                  <a:gd name="T52" fmla="*/ 2147483647 w 23"/>
                  <a:gd name="T53" fmla="*/ 0 h 17"/>
                  <a:gd name="T54" fmla="*/ 2147483647 w 23"/>
                  <a:gd name="T55" fmla="*/ 0 h 17"/>
                  <a:gd name="T56" fmla="*/ 2147483647 w 23"/>
                  <a:gd name="T57" fmla="*/ 0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7"/>
                  <a:gd name="T89" fmla="*/ 23 w 2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7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6" name="Line 1520"/>
              <p:cNvSpPr>
                <a:spLocks noChangeShapeType="1"/>
              </p:cNvSpPr>
              <p:nvPr/>
            </p:nvSpPr>
            <p:spPr bwMode="auto">
              <a:xfrm>
                <a:off x="5414963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7" name="Freeform 1521"/>
              <p:cNvSpPr>
                <a:spLocks/>
              </p:cNvSpPr>
              <p:nvPr/>
            </p:nvSpPr>
            <p:spPr bwMode="auto">
              <a:xfrm>
                <a:off x="5411788" y="2193926"/>
                <a:ext cx="7938" cy="4763"/>
              </a:xfrm>
              <a:custGeom>
                <a:avLst/>
                <a:gdLst>
                  <a:gd name="T0" fmla="*/ 2147483647 w 25"/>
                  <a:gd name="T1" fmla="*/ 0 h 17"/>
                  <a:gd name="T2" fmla="*/ 2147483647 w 25"/>
                  <a:gd name="T3" fmla="*/ 0 h 17"/>
                  <a:gd name="T4" fmla="*/ 2147483647 w 25"/>
                  <a:gd name="T5" fmla="*/ 0 h 17"/>
                  <a:gd name="T6" fmla="*/ 2147483647 w 25"/>
                  <a:gd name="T7" fmla="*/ 0 h 17"/>
                  <a:gd name="T8" fmla="*/ 0 w 25"/>
                  <a:gd name="T9" fmla="*/ 2147483647 h 17"/>
                  <a:gd name="T10" fmla="*/ 0 w 25"/>
                  <a:gd name="T11" fmla="*/ 2147483647 h 17"/>
                  <a:gd name="T12" fmla="*/ 0 w 25"/>
                  <a:gd name="T13" fmla="*/ 2147483647 h 17"/>
                  <a:gd name="T14" fmla="*/ 0 w 25"/>
                  <a:gd name="T15" fmla="*/ 2147483647 h 17"/>
                  <a:gd name="T16" fmla="*/ 0 w 25"/>
                  <a:gd name="T17" fmla="*/ 2147483647 h 17"/>
                  <a:gd name="T18" fmla="*/ 0 w 25"/>
                  <a:gd name="T19" fmla="*/ 2147483647 h 17"/>
                  <a:gd name="T20" fmla="*/ 0 w 25"/>
                  <a:gd name="T21" fmla="*/ 2147483647 h 17"/>
                  <a:gd name="T22" fmla="*/ 2147483647 w 25"/>
                  <a:gd name="T23" fmla="*/ 2147483647 h 17"/>
                  <a:gd name="T24" fmla="*/ 2147483647 w 25"/>
                  <a:gd name="T25" fmla="*/ 2147483647 h 17"/>
                  <a:gd name="T26" fmla="*/ 2147483647 w 25"/>
                  <a:gd name="T27" fmla="*/ 2147483647 h 17"/>
                  <a:gd name="T28" fmla="*/ 2147483647 w 25"/>
                  <a:gd name="T29" fmla="*/ 2147483647 h 17"/>
                  <a:gd name="T30" fmla="*/ 2147483647 w 25"/>
                  <a:gd name="T31" fmla="*/ 2147483647 h 17"/>
                  <a:gd name="T32" fmla="*/ 2147483647 w 25"/>
                  <a:gd name="T33" fmla="*/ 2147483647 h 17"/>
                  <a:gd name="T34" fmla="*/ 2147483647 w 25"/>
                  <a:gd name="T35" fmla="*/ 2147483647 h 17"/>
                  <a:gd name="T36" fmla="*/ 2147483647 w 25"/>
                  <a:gd name="T37" fmla="*/ 2147483647 h 17"/>
                  <a:gd name="T38" fmla="*/ 2147483647 w 25"/>
                  <a:gd name="T39" fmla="*/ 2147483647 h 17"/>
                  <a:gd name="T40" fmla="*/ 2147483647 w 25"/>
                  <a:gd name="T41" fmla="*/ 2147483647 h 17"/>
                  <a:gd name="T42" fmla="*/ 2147483647 w 25"/>
                  <a:gd name="T43" fmla="*/ 2147483647 h 17"/>
                  <a:gd name="T44" fmla="*/ 2147483647 w 25"/>
                  <a:gd name="T45" fmla="*/ 2147483647 h 17"/>
                  <a:gd name="T46" fmla="*/ 2147483647 w 25"/>
                  <a:gd name="T47" fmla="*/ 2147483647 h 17"/>
                  <a:gd name="T48" fmla="*/ 2147483647 w 25"/>
                  <a:gd name="T49" fmla="*/ 2147483647 h 17"/>
                  <a:gd name="T50" fmla="*/ 2147483647 w 25"/>
                  <a:gd name="T51" fmla="*/ 0 h 17"/>
                  <a:gd name="T52" fmla="*/ 2147483647 w 25"/>
                  <a:gd name="T53" fmla="*/ 0 h 17"/>
                  <a:gd name="T54" fmla="*/ 2147483647 w 25"/>
                  <a:gd name="T55" fmla="*/ 0 h 17"/>
                  <a:gd name="T56" fmla="*/ 2147483647 w 25"/>
                  <a:gd name="T57" fmla="*/ 0 h 17"/>
                  <a:gd name="T58" fmla="*/ 2147483647 w 25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"/>
                  <a:gd name="T91" fmla="*/ 0 h 17"/>
                  <a:gd name="T92" fmla="*/ 25 w 25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" h="17">
                    <a:moveTo>
                      <a:pt x="8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11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3"/>
                    </a:lnTo>
                    <a:lnTo>
                      <a:pt x="25" y="11"/>
                    </a:lnTo>
                    <a:lnTo>
                      <a:pt x="25" y="8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8" name="Line 1522"/>
              <p:cNvSpPr>
                <a:spLocks noChangeShapeType="1"/>
              </p:cNvSpPr>
              <p:nvPr/>
            </p:nvSpPr>
            <p:spPr bwMode="auto">
              <a:xfrm>
                <a:off x="5416550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9" name="Freeform 1523"/>
              <p:cNvSpPr>
                <a:spLocks/>
              </p:cNvSpPr>
              <p:nvPr/>
            </p:nvSpPr>
            <p:spPr bwMode="auto">
              <a:xfrm>
                <a:off x="5413375" y="2193926"/>
                <a:ext cx="20638" cy="4763"/>
              </a:xfrm>
              <a:custGeom>
                <a:avLst/>
                <a:gdLst>
                  <a:gd name="T0" fmla="*/ 2147483647 w 63"/>
                  <a:gd name="T1" fmla="*/ 0 h 17"/>
                  <a:gd name="T2" fmla="*/ 2147483647 w 63"/>
                  <a:gd name="T3" fmla="*/ 0 h 17"/>
                  <a:gd name="T4" fmla="*/ 2147483647 w 63"/>
                  <a:gd name="T5" fmla="*/ 0 h 17"/>
                  <a:gd name="T6" fmla="*/ 2147483647 w 63"/>
                  <a:gd name="T7" fmla="*/ 0 h 17"/>
                  <a:gd name="T8" fmla="*/ 0 w 63"/>
                  <a:gd name="T9" fmla="*/ 2147483647 h 17"/>
                  <a:gd name="T10" fmla="*/ 0 w 63"/>
                  <a:gd name="T11" fmla="*/ 2147483647 h 17"/>
                  <a:gd name="T12" fmla="*/ 0 w 63"/>
                  <a:gd name="T13" fmla="*/ 2147483647 h 17"/>
                  <a:gd name="T14" fmla="*/ 0 w 63"/>
                  <a:gd name="T15" fmla="*/ 2147483647 h 17"/>
                  <a:gd name="T16" fmla="*/ 0 w 63"/>
                  <a:gd name="T17" fmla="*/ 2147483647 h 17"/>
                  <a:gd name="T18" fmla="*/ 0 w 63"/>
                  <a:gd name="T19" fmla="*/ 2147483647 h 17"/>
                  <a:gd name="T20" fmla="*/ 0 w 63"/>
                  <a:gd name="T21" fmla="*/ 2147483647 h 17"/>
                  <a:gd name="T22" fmla="*/ 2147483647 w 63"/>
                  <a:gd name="T23" fmla="*/ 2147483647 h 17"/>
                  <a:gd name="T24" fmla="*/ 2147483647 w 63"/>
                  <a:gd name="T25" fmla="*/ 2147483647 h 17"/>
                  <a:gd name="T26" fmla="*/ 2147483647 w 63"/>
                  <a:gd name="T27" fmla="*/ 2147483647 h 17"/>
                  <a:gd name="T28" fmla="*/ 2147483647 w 63"/>
                  <a:gd name="T29" fmla="*/ 2147483647 h 17"/>
                  <a:gd name="T30" fmla="*/ 2147483647 w 63"/>
                  <a:gd name="T31" fmla="*/ 2147483647 h 17"/>
                  <a:gd name="T32" fmla="*/ 2147483647 w 63"/>
                  <a:gd name="T33" fmla="*/ 2147483647 h 17"/>
                  <a:gd name="T34" fmla="*/ 2147483647 w 63"/>
                  <a:gd name="T35" fmla="*/ 2147483647 h 17"/>
                  <a:gd name="T36" fmla="*/ 2147483647 w 63"/>
                  <a:gd name="T37" fmla="*/ 2147483647 h 17"/>
                  <a:gd name="T38" fmla="*/ 2147483647 w 63"/>
                  <a:gd name="T39" fmla="*/ 2147483647 h 17"/>
                  <a:gd name="T40" fmla="*/ 2147483647 w 63"/>
                  <a:gd name="T41" fmla="*/ 2147483647 h 17"/>
                  <a:gd name="T42" fmla="*/ 2147483647 w 63"/>
                  <a:gd name="T43" fmla="*/ 2147483647 h 17"/>
                  <a:gd name="T44" fmla="*/ 2147483647 w 63"/>
                  <a:gd name="T45" fmla="*/ 2147483647 h 17"/>
                  <a:gd name="T46" fmla="*/ 2147483647 w 63"/>
                  <a:gd name="T47" fmla="*/ 2147483647 h 17"/>
                  <a:gd name="T48" fmla="*/ 2147483647 w 63"/>
                  <a:gd name="T49" fmla="*/ 2147483647 h 17"/>
                  <a:gd name="T50" fmla="*/ 2147483647 w 63"/>
                  <a:gd name="T51" fmla="*/ 0 h 17"/>
                  <a:gd name="T52" fmla="*/ 2147483647 w 63"/>
                  <a:gd name="T53" fmla="*/ 0 h 17"/>
                  <a:gd name="T54" fmla="*/ 2147483647 w 63"/>
                  <a:gd name="T55" fmla="*/ 0 h 17"/>
                  <a:gd name="T56" fmla="*/ 2147483647 w 63"/>
                  <a:gd name="T57" fmla="*/ 0 h 17"/>
                  <a:gd name="T58" fmla="*/ 2147483647 w 63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7"/>
                  <a:gd name="T92" fmla="*/ 63 w 63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7">
                    <a:moveTo>
                      <a:pt x="8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49" y="17"/>
                    </a:lnTo>
                    <a:lnTo>
                      <a:pt x="55" y="17"/>
                    </a:lnTo>
                    <a:lnTo>
                      <a:pt x="57" y="17"/>
                    </a:lnTo>
                    <a:lnTo>
                      <a:pt x="61" y="17"/>
                    </a:lnTo>
                    <a:lnTo>
                      <a:pt x="61" y="13"/>
                    </a:lnTo>
                    <a:lnTo>
                      <a:pt x="63" y="13"/>
                    </a:lnTo>
                    <a:lnTo>
                      <a:pt x="63" y="11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0" name="Line 1524"/>
              <p:cNvSpPr>
                <a:spLocks noChangeShapeType="1"/>
              </p:cNvSpPr>
              <p:nvPr/>
            </p:nvSpPr>
            <p:spPr bwMode="auto">
              <a:xfrm>
                <a:off x="5430838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1" name="Freeform 1525"/>
              <p:cNvSpPr>
                <a:spLocks/>
              </p:cNvSpPr>
              <p:nvPr/>
            </p:nvSpPr>
            <p:spPr bwMode="auto">
              <a:xfrm>
                <a:off x="5427663" y="2193926"/>
                <a:ext cx="9525" cy="4763"/>
              </a:xfrm>
              <a:custGeom>
                <a:avLst/>
                <a:gdLst>
                  <a:gd name="T0" fmla="*/ 2147483647 w 32"/>
                  <a:gd name="T1" fmla="*/ 0 h 17"/>
                  <a:gd name="T2" fmla="*/ 2147483647 w 32"/>
                  <a:gd name="T3" fmla="*/ 0 h 17"/>
                  <a:gd name="T4" fmla="*/ 2147483647 w 32"/>
                  <a:gd name="T5" fmla="*/ 0 h 17"/>
                  <a:gd name="T6" fmla="*/ 2147483647 w 32"/>
                  <a:gd name="T7" fmla="*/ 0 h 17"/>
                  <a:gd name="T8" fmla="*/ 2147483647 w 32"/>
                  <a:gd name="T9" fmla="*/ 2147483647 h 17"/>
                  <a:gd name="T10" fmla="*/ 0 w 32"/>
                  <a:gd name="T11" fmla="*/ 2147483647 h 17"/>
                  <a:gd name="T12" fmla="*/ 0 w 32"/>
                  <a:gd name="T13" fmla="*/ 2147483647 h 17"/>
                  <a:gd name="T14" fmla="*/ 0 w 32"/>
                  <a:gd name="T15" fmla="*/ 2147483647 h 17"/>
                  <a:gd name="T16" fmla="*/ 0 w 32"/>
                  <a:gd name="T17" fmla="*/ 2147483647 h 17"/>
                  <a:gd name="T18" fmla="*/ 0 w 32"/>
                  <a:gd name="T19" fmla="*/ 2147483647 h 17"/>
                  <a:gd name="T20" fmla="*/ 2147483647 w 32"/>
                  <a:gd name="T21" fmla="*/ 2147483647 h 17"/>
                  <a:gd name="T22" fmla="*/ 2147483647 w 32"/>
                  <a:gd name="T23" fmla="*/ 2147483647 h 17"/>
                  <a:gd name="T24" fmla="*/ 2147483647 w 32"/>
                  <a:gd name="T25" fmla="*/ 2147483647 h 17"/>
                  <a:gd name="T26" fmla="*/ 2147483647 w 32"/>
                  <a:gd name="T27" fmla="*/ 2147483647 h 17"/>
                  <a:gd name="T28" fmla="*/ 2147483647 w 32"/>
                  <a:gd name="T29" fmla="*/ 2147483647 h 17"/>
                  <a:gd name="T30" fmla="*/ 2147483647 w 32"/>
                  <a:gd name="T31" fmla="*/ 2147483647 h 17"/>
                  <a:gd name="T32" fmla="*/ 2147483647 w 32"/>
                  <a:gd name="T33" fmla="*/ 2147483647 h 17"/>
                  <a:gd name="T34" fmla="*/ 2147483647 w 32"/>
                  <a:gd name="T35" fmla="*/ 2147483647 h 17"/>
                  <a:gd name="T36" fmla="*/ 2147483647 w 32"/>
                  <a:gd name="T37" fmla="*/ 2147483647 h 17"/>
                  <a:gd name="T38" fmla="*/ 2147483647 w 32"/>
                  <a:gd name="T39" fmla="*/ 2147483647 h 17"/>
                  <a:gd name="T40" fmla="*/ 2147483647 w 32"/>
                  <a:gd name="T41" fmla="*/ 2147483647 h 17"/>
                  <a:gd name="T42" fmla="*/ 2147483647 w 32"/>
                  <a:gd name="T43" fmla="*/ 2147483647 h 17"/>
                  <a:gd name="T44" fmla="*/ 2147483647 w 32"/>
                  <a:gd name="T45" fmla="*/ 2147483647 h 17"/>
                  <a:gd name="T46" fmla="*/ 2147483647 w 32"/>
                  <a:gd name="T47" fmla="*/ 2147483647 h 17"/>
                  <a:gd name="T48" fmla="*/ 2147483647 w 32"/>
                  <a:gd name="T49" fmla="*/ 2147483647 h 17"/>
                  <a:gd name="T50" fmla="*/ 2147483647 w 32"/>
                  <a:gd name="T51" fmla="*/ 0 h 17"/>
                  <a:gd name="T52" fmla="*/ 2147483647 w 32"/>
                  <a:gd name="T53" fmla="*/ 0 h 17"/>
                  <a:gd name="T54" fmla="*/ 2147483647 w 32"/>
                  <a:gd name="T55" fmla="*/ 0 h 17"/>
                  <a:gd name="T56" fmla="*/ 2147483647 w 32"/>
                  <a:gd name="T57" fmla="*/ 0 h 17"/>
                  <a:gd name="T58" fmla="*/ 2147483647 w 32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17"/>
                  <a:gd name="T92" fmla="*/ 32 w 32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17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8" y="17"/>
                    </a:lnTo>
                    <a:lnTo>
                      <a:pt x="23" y="17"/>
                    </a:lnTo>
                    <a:lnTo>
                      <a:pt x="26" y="17"/>
                    </a:lnTo>
                    <a:lnTo>
                      <a:pt x="29" y="13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29" y="5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2" name="Line 1526"/>
              <p:cNvSpPr>
                <a:spLocks noChangeShapeType="1"/>
              </p:cNvSpPr>
              <p:nvPr/>
            </p:nvSpPr>
            <p:spPr bwMode="auto">
              <a:xfrm>
                <a:off x="5434013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3" name="Freeform 1527"/>
              <p:cNvSpPr>
                <a:spLocks/>
              </p:cNvSpPr>
              <p:nvPr/>
            </p:nvSpPr>
            <p:spPr bwMode="auto">
              <a:xfrm>
                <a:off x="5430838" y="2193926"/>
                <a:ext cx="7938" cy="4763"/>
              </a:xfrm>
              <a:custGeom>
                <a:avLst/>
                <a:gdLst>
                  <a:gd name="T0" fmla="*/ 2147483647 w 23"/>
                  <a:gd name="T1" fmla="*/ 0 h 17"/>
                  <a:gd name="T2" fmla="*/ 2147483647 w 23"/>
                  <a:gd name="T3" fmla="*/ 0 h 17"/>
                  <a:gd name="T4" fmla="*/ 2147483647 w 23"/>
                  <a:gd name="T5" fmla="*/ 0 h 17"/>
                  <a:gd name="T6" fmla="*/ 2147483647 w 23"/>
                  <a:gd name="T7" fmla="*/ 0 h 17"/>
                  <a:gd name="T8" fmla="*/ 0 w 23"/>
                  <a:gd name="T9" fmla="*/ 2147483647 h 17"/>
                  <a:gd name="T10" fmla="*/ 0 w 23"/>
                  <a:gd name="T11" fmla="*/ 2147483647 h 17"/>
                  <a:gd name="T12" fmla="*/ 0 w 23"/>
                  <a:gd name="T13" fmla="*/ 2147483647 h 17"/>
                  <a:gd name="T14" fmla="*/ 0 w 23"/>
                  <a:gd name="T15" fmla="*/ 2147483647 h 17"/>
                  <a:gd name="T16" fmla="*/ 0 w 23"/>
                  <a:gd name="T17" fmla="*/ 2147483647 h 17"/>
                  <a:gd name="T18" fmla="*/ 0 w 23"/>
                  <a:gd name="T19" fmla="*/ 2147483647 h 17"/>
                  <a:gd name="T20" fmla="*/ 0 w 23"/>
                  <a:gd name="T21" fmla="*/ 2147483647 h 17"/>
                  <a:gd name="T22" fmla="*/ 2147483647 w 23"/>
                  <a:gd name="T23" fmla="*/ 2147483647 h 17"/>
                  <a:gd name="T24" fmla="*/ 2147483647 w 23"/>
                  <a:gd name="T25" fmla="*/ 2147483647 h 17"/>
                  <a:gd name="T26" fmla="*/ 2147483647 w 23"/>
                  <a:gd name="T27" fmla="*/ 2147483647 h 17"/>
                  <a:gd name="T28" fmla="*/ 2147483647 w 23"/>
                  <a:gd name="T29" fmla="*/ 2147483647 h 17"/>
                  <a:gd name="T30" fmla="*/ 2147483647 w 23"/>
                  <a:gd name="T31" fmla="*/ 2147483647 h 17"/>
                  <a:gd name="T32" fmla="*/ 2147483647 w 23"/>
                  <a:gd name="T33" fmla="*/ 2147483647 h 17"/>
                  <a:gd name="T34" fmla="*/ 2147483647 w 23"/>
                  <a:gd name="T35" fmla="*/ 2147483647 h 17"/>
                  <a:gd name="T36" fmla="*/ 2147483647 w 23"/>
                  <a:gd name="T37" fmla="*/ 2147483647 h 17"/>
                  <a:gd name="T38" fmla="*/ 2147483647 w 23"/>
                  <a:gd name="T39" fmla="*/ 2147483647 h 17"/>
                  <a:gd name="T40" fmla="*/ 2147483647 w 23"/>
                  <a:gd name="T41" fmla="*/ 2147483647 h 17"/>
                  <a:gd name="T42" fmla="*/ 2147483647 w 23"/>
                  <a:gd name="T43" fmla="*/ 2147483647 h 17"/>
                  <a:gd name="T44" fmla="*/ 2147483647 w 23"/>
                  <a:gd name="T45" fmla="*/ 2147483647 h 17"/>
                  <a:gd name="T46" fmla="*/ 2147483647 w 23"/>
                  <a:gd name="T47" fmla="*/ 2147483647 h 17"/>
                  <a:gd name="T48" fmla="*/ 2147483647 w 23"/>
                  <a:gd name="T49" fmla="*/ 2147483647 h 17"/>
                  <a:gd name="T50" fmla="*/ 2147483647 w 23"/>
                  <a:gd name="T51" fmla="*/ 0 h 17"/>
                  <a:gd name="T52" fmla="*/ 2147483647 w 23"/>
                  <a:gd name="T53" fmla="*/ 0 h 17"/>
                  <a:gd name="T54" fmla="*/ 2147483647 w 23"/>
                  <a:gd name="T55" fmla="*/ 0 h 17"/>
                  <a:gd name="T56" fmla="*/ 2147483647 w 23"/>
                  <a:gd name="T57" fmla="*/ 0 h 17"/>
                  <a:gd name="T58" fmla="*/ 2147483647 w 23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17"/>
                  <a:gd name="T92" fmla="*/ 23 w 23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17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0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8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4" name="Line 1528"/>
              <p:cNvSpPr>
                <a:spLocks noChangeShapeType="1"/>
              </p:cNvSpPr>
              <p:nvPr/>
            </p:nvSpPr>
            <p:spPr bwMode="auto">
              <a:xfrm>
                <a:off x="5435600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5" name="Freeform 1529"/>
              <p:cNvSpPr>
                <a:spLocks/>
              </p:cNvSpPr>
              <p:nvPr/>
            </p:nvSpPr>
            <p:spPr bwMode="auto">
              <a:xfrm>
                <a:off x="5432425" y="2193926"/>
                <a:ext cx="7938" cy="4763"/>
              </a:xfrm>
              <a:custGeom>
                <a:avLst/>
                <a:gdLst>
                  <a:gd name="T0" fmla="*/ 2147483647 w 27"/>
                  <a:gd name="T1" fmla="*/ 0 h 17"/>
                  <a:gd name="T2" fmla="*/ 2147483647 w 27"/>
                  <a:gd name="T3" fmla="*/ 0 h 17"/>
                  <a:gd name="T4" fmla="*/ 2147483647 w 27"/>
                  <a:gd name="T5" fmla="*/ 0 h 17"/>
                  <a:gd name="T6" fmla="*/ 2147483647 w 27"/>
                  <a:gd name="T7" fmla="*/ 0 h 17"/>
                  <a:gd name="T8" fmla="*/ 2147483647 w 27"/>
                  <a:gd name="T9" fmla="*/ 2147483647 h 17"/>
                  <a:gd name="T10" fmla="*/ 0 w 27"/>
                  <a:gd name="T11" fmla="*/ 2147483647 h 17"/>
                  <a:gd name="T12" fmla="*/ 0 w 27"/>
                  <a:gd name="T13" fmla="*/ 2147483647 h 17"/>
                  <a:gd name="T14" fmla="*/ 0 w 27"/>
                  <a:gd name="T15" fmla="*/ 2147483647 h 17"/>
                  <a:gd name="T16" fmla="*/ 0 w 27"/>
                  <a:gd name="T17" fmla="*/ 2147483647 h 17"/>
                  <a:gd name="T18" fmla="*/ 0 w 27"/>
                  <a:gd name="T19" fmla="*/ 2147483647 h 17"/>
                  <a:gd name="T20" fmla="*/ 2147483647 w 27"/>
                  <a:gd name="T21" fmla="*/ 2147483647 h 17"/>
                  <a:gd name="T22" fmla="*/ 2147483647 w 27"/>
                  <a:gd name="T23" fmla="*/ 2147483647 h 17"/>
                  <a:gd name="T24" fmla="*/ 2147483647 w 27"/>
                  <a:gd name="T25" fmla="*/ 2147483647 h 17"/>
                  <a:gd name="T26" fmla="*/ 2147483647 w 27"/>
                  <a:gd name="T27" fmla="*/ 2147483647 h 17"/>
                  <a:gd name="T28" fmla="*/ 2147483647 w 27"/>
                  <a:gd name="T29" fmla="*/ 2147483647 h 17"/>
                  <a:gd name="T30" fmla="*/ 2147483647 w 27"/>
                  <a:gd name="T31" fmla="*/ 2147483647 h 17"/>
                  <a:gd name="T32" fmla="*/ 2147483647 w 27"/>
                  <a:gd name="T33" fmla="*/ 2147483647 h 17"/>
                  <a:gd name="T34" fmla="*/ 2147483647 w 27"/>
                  <a:gd name="T35" fmla="*/ 2147483647 h 17"/>
                  <a:gd name="T36" fmla="*/ 2147483647 w 27"/>
                  <a:gd name="T37" fmla="*/ 2147483647 h 17"/>
                  <a:gd name="T38" fmla="*/ 2147483647 w 27"/>
                  <a:gd name="T39" fmla="*/ 2147483647 h 17"/>
                  <a:gd name="T40" fmla="*/ 2147483647 w 27"/>
                  <a:gd name="T41" fmla="*/ 2147483647 h 17"/>
                  <a:gd name="T42" fmla="*/ 2147483647 w 27"/>
                  <a:gd name="T43" fmla="*/ 2147483647 h 17"/>
                  <a:gd name="T44" fmla="*/ 2147483647 w 27"/>
                  <a:gd name="T45" fmla="*/ 2147483647 h 17"/>
                  <a:gd name="T46" fmla="*/ 2147483647 w 27"/>
                  <a:gd name="T47" fmla="*/ 2147483647 h 17"/>
                  <a:gd name="T48" fmla="*/ 2147483647 w 27"/>
                  <a:gd name="T49" fmla="*/ 2147483647 h 17"/>
                  <a:gd name="T50" fmla="*/ 2147483647 w 27"/>
                  <a:gd name="T51" fmla="*/ 0 h 17"/>
                  <a:gd name="T52" fmla="*/ 2147483647 w 27"/>
                  <a:gd name="T53" fmla="*/ 0 h 17"/>
                  <a:gd name="T54" fmla="*/ 2147483647 w 27"/>
                  <a:gd name="T55" fmla="*/ 0 h 17"/>
                  <a:gd name="T56" fmla="*/ 2147483647 w 27"/>
                  <a:gd name="T57" fmla="*/ 0 h 17"/>
                  <a:gd name="T58" fmla="*/ 2147483647 w 27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17"/>
                  <a:gd name="T92" fmla="*/ 27 w 27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17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3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6" name="Line 1530"/>
              <p:cNvSpPr>
                <a:spLocks noChangeShapeType="1"/>
              </p:cNvSpPr>
              <p:nvPr/>
            </p:nvSpPr>
            <p:spPr bwMode="auto">
              <a:xfrm>
                <a:off x="5437188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7" name="Freeform 1531"/>
              <p:cNvSpPr>
                <a:spLocks/>
              </p:cNvSpPr>
              <p:nvPr/>
            </p:nvSpPr>
            <p:spPr bwMode="auto">
              <a:xfrm>
                <a:off x="5434013" y="2193926"/>
                <a:ext cx="6350" cy="4763"/>
              </a:xfrm>
              <a:custGeom>
                <a:avLst/>
                <a:gdLst>
                  <a:gd name="T0" fmla="*/ 2147483647 w 21"/>
                  <a:gd name="T1" fmla="*/ 0 h 17"/>
                  <a:gd name="T2" fmla="*/ 2147483647 w 21"/>
                  <a:gd name="T3" fmla="*/ 0 h 17"/>
                  <a:gd name="T4" fmla="*/ 2147483647 w 21"/>
                  <a:gd name="T5" fmla="*/ 0 h 17"/>
                  <a:gd name="T6" fmla="*/ 2147483647 w 21"/>
                  <a:gd name="T7" fmla="*/ 0 h 17"/>
                  <a:gd name="T8" fmla="*/ 2147483647 w 21"/>
                  <a:gd name="T9" fmla="*/ 2147483647 h 17"/>
                  <a:gd name="T10" fmla="*/ 0 w 21"/>
                  <a:gd name="T11" fmla="*/ 2147483647 h 17"/>
                  <a:gd name="T12" fmla="*/ 0 w 21"/>
                  <a:gd name="T13" fmla="*/ 2147483647 h 17"/>
                  <a:gd name="T14" fmla="*/ 0 w 21"/>
                  <a:gd name="T15" fmla="*/ 2147483647 h 17"/>
                  <a:gd name="T16" fmla="*/ 0 w 21"/>
                  <a:gd name="T17" fmla="*/ 2147483647 h 17"/>
                  <a:gd name="T18" fmla="*/ 0 w 21"/>
                  <a:gd name="T19" fmla="*/ 2147483647 h 17"/>
                  <a:gd name="T20" fmla="*/ 2147483647 w 21"/>
                  <a:gd name="T21" fmla="*/ 2147483647 h 17"/>
                  <a:gd name="T22" fmla="*/ 2147483647 w 21"/>
                  <a:gd name="T23" fmla="*/ 2147483647 h 17"/>
                  <a:gd name="T24" fmla="*/ 2147483647 w 21"/>
                  <a:gd name="T25" fmla="*/ 2147483647 h 17"/>
                  <a:gd name="T26" fmla="*/ 2147483647 w 21"/>
                  <a:gd name="T27" fmla="*/ 2147483647 h 17"/>
                  <a:gd name="T28" fmla="*/ 2147483647 w 21"/>
                  <a:gd name="T29" fmla="*/ 2147483647 h 17"/>
                  <a:gd name="T30" fmla="*/ 2147483647 w 21"/>
                  <a:gd name="T31" fmla="*/ 2147483647 h 17"/>
                  <a:gd name="T32" fmla="*/ 2147483647 w 21"/>
                  <a:gd name="T33" fmla="*/ 2147483647 h 17"/>
                  <a:gd name="T34" fmla="*/ 2147483647 w 21"/>
                  <a:gd name="T35" fmla="*/ 2147483647 h 17"/>
                  <a:gd name="T36" fmla="*/ 2147483647 w 21"/>
                  <a:gd name="T37" fmla="*/ 2147483647 h 17"/>
                  <a:gd name="T38" fmla="*/ 2147483647 w 21"/>
                  <a:gd name="T39" fmla="*/ 2147483647 h 17"/>
                  <a:gd name="T40" fmla="*/ 2147483647 w 21"/>
                  <a:gd name="T41" fmla="*/ 2147483647 h 17"/>
                  <a:gd name="T42" fmla="*/ 2147483647 w 21"/>
                  <a:gd name="T43" fmla="*/ 2147483647 h 17"/>
                  <a:gd name="T44" fmla="*/ 2147483647 w 21"/>
                  <a:gd name="T45" fmla="*/ 2147483647 h 17"/>
                  <a:gd name="T46" fmla="*/ 2147483647 w 21"/>
                  <a:gd name="T47" fmla="*/ 2147483647 h 17"/>
                  <a:gd name="T48" fmla="*/ 2147483647 w 21"/>
                  <a:gd name="T49" fmla="*/ 2147483647 h 17"/>
                  <a:gd name="T50" fmla="*/ 2147483647 w 21"/>
                  <a:gd name="T51" fmla="*/ 0 h 17"/>
                  <a:gd name="T52" fmla="*/ 2147483647 w 21"/>
                  <a:gd name="T53" fmla="*/ 0 h 17"/>
                  <a:gd name="T54" fmla="*/ 2147483647 w 21"/>
                  <a:gd name="T55" fmla="*/ 0 h 17"/>
                  <a:gd name="T56" fmla="*/ 2147483647 w 21"/>
                  <a:gd name="T57" fmla="*/ 0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1"/>
                  <a:gd name="T88" fmla="*/ 0 h 17"/>
                  <a:gd name="T89" fmla="*/ 21 w 21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1" h="17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8" name="Line 1532"/>
              <p:cNvSpPr>
                <a:spLocks noChangeShapeType="1"/>
              </p:cNvSpPr>
              <p:nvPr/>
            </p:nvSpPr>
            <p:spPr bwMode="auto">
              <a:xfrm>
                <a:off x="5437188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9" name="Freeform 1533"/>
              <p:cNvSpPr>
                <a:spLocks/>
              </p:cNvSpPr>
              <p:nvPr/>
            </p:nvSpPr>
            <p:spPr bwMode="auto">
              <a:xfrm>
                <a:off x="5434013" y="2193926"/>
                <a:ext cx="9525" cy="4763"/>
              </a:xfrm>
              <a:custGeom>
                <a:avLst/>
                <a:gdLst>
                  <a:gd name="T0" fmla="*/ 2147483647 w 32"/>
                  <a:gd name="T1" fmla="*/ 0 h 17"/>
                  <a:gd name="T2" fmla="*/ 2147483647 w 32"/>
                  <a:gd name="T3" fmla="*/ 0 h 17"/>
                  <a:gd name="T4" fmla="*/ 2147483647 w 32"/>
                  <a:gd name="T5" fmla="*/ 0 h 17"/>
                  <a:gd name="T6" fmla="*/ 2147483647 w 32"/>
                  <a:gd name="T7" fmla="*/ 0 h 17"/>
                  <a:gd name="T8" fmla="*/ 2147483647 w 32"/>
                  <a:gd name="T9" fmla="*/ 2147483647 h 17"/>
                  <a:gd name="T10" fmla="*/ 2147483647 w 32"/>
                  <a:gd name="T11" fmla="*/ 2147483647 h 17"/>
                  <a:gd name="T12" fmla="*/ 2147483647 w 32"/>
                  <a:gd name="T13" fmla="*/ 2147483647 h 17"/>
                  <a:gd name="T14" fmla="*/ 0 w 32"/>
                  <a:gd name="T15" fmla="*/ 2147483647 h 17"/>
                  <a:gd name="T16" fmla="*/ 2147483647 w 32"/>
                  <a:gd name="T17" fmla="*/ 2147483647 h 17"/>
                  <a:gd name="T18" fmla="*/ 2147483647 w 32"/>
                  <a:gd name="T19" fmla="*/ 2147483647 h 17"/>
                  <a:gd name="T20" fmla="*/ 2147483647 w 32"/>
                  <a:gd name="T21" fmla="*/ 2147483647 h 17"/>
                  <a:gd name="T22" fmla="*/ 2147483647 w 32"/>
                  <a:gd name="T23" fmla="*/ 2147483647 h 17"/>
                  <a:gd name="T24" fmla="*/ 2147483647 w 32"/>
                  <a:gd name="T25" fmla="*/ 2147483647 h 17"/>
                  <a:gd name="T26" fmla="*/ 2147483647 w 32"/>
                  <a:gd name="T27" fmla="*/ 2147483647 h 17"/>
                  <a:gd name="T28" fmla="*/ 2147483647 w 32"/>
                  <a:gd name="T29" fmla="*/ 2147483647 h 17"/>
                  <a:gd name="T30" fmla="*/ 2147483647 w 32"/>
                  <a:gd name="T31" fmla="*/ 2147483647 h 17"/>
                  <a:gd name="T32" fmla="*/ 2147483647 w 32"/>
                  <a:gd name="T33" fmla="*/ 2147483647 h 17"/>
                  <a:gd name="T34" fmla="*/ 2147483647 w 32"/>
                  <a:gd name="T35" fmla="*/ 2147483647 h 17"/>
                  <a:gd name="T36" fmla="*/ 2147483647 w 32"/>
                  <a:gd name="T37" fmla="*/ 2147483647 h 17"/>
                  <a:gd name="T38" fmla="*/ 2147483647 w 32"/>
                  <a:gd name="T39" fmla="*/ 2147483647 h 17"/>
                  <a:gd name="T40" fmla="*/ 2147483647 w 32"/>
                  <a:gd name="T41" fmla="*/ 2147483647 h 17"/>
                  <a:gd name="T42" fmla="*/ 2147483647 w 32"/>
                  <a:gd name="T43" fmla="*/ 2147483647 h 17"/>
                  <a:gd name="T44" fmla="*/ 2147483647 w 32"/>
                  <a:gd name="T45" fmla="*/ 2147483647 h 17"/>
                  <a:gd name="T46" fmla="*/ 2147483647 w 32"/>
                  <a:gd name="T47" fmla="*/ 2147483647 h 17"/>
                  <a:gd name="T48" fmla="*/ 2147483647 w 32"/>
                  <a:gd name="T49" fmla="*/ 2147483647 h 17"/>
                  <a:gd name="T50" fmla="*/ 2147483647 w 32"/>
                  <a:gd name="T51" fmla="*/ 0 h 17"/>
                  <a:gd name="T52" fmla="*/ 2147483647 w 32"/>
                  <a:gd name="T53" fmla="*/ 0 h 17"/>
                  <a:gd name="T54" fmla="*/ 2147483647 w 32"/>
                  <a:gd name="T55" fmla="*/ 0 h 17"/>
                  <a:gd name="T56" fmla="*/ 2147483647 w 32"/>
                  <a:gd name="T57" fmla="*/ 0 h 17"/>
                  <a:gd name="T58" fmla="*/ 2147483647 w 32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17"/>
                  <a:gd name="T92" fmla="*/ 32 w 32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17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7" y="17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0" name="Line 1534"/>
              <p:cNvSpPr>
                <a:spLocks noChangeShapeType="1"/>
              </p:cNvSpPr>
              <p:nvPr/>
            </p:nvSpPr>
            <p:spPr bwMode="auto">
              <a:xfrm>
                <a:off x="5440363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1" name="Freeform 1535"/>
              <p:cNvSpPr>
                <a:spLocks/>
              </p:cNvSpPr>
              <p:nvPr/>
            </p:nvSpPr>
            <p:spPr bwMode="auto">
              <a:xfrm>
                <a:off x="5437188" y="2193926"/>
                <a:ext cx="11113" cy="4763"/>
              </a:xfrm>
              <a:custGeom>
                <a:avLst/>
                <a:gdLst>
                  <a:gd name="T0" fmla="*/ 2147483647 w 32"/>
                  <a:gd name="T1" fmla="*/ 0 h 17"/>
                  <a:gd name="T2" fmla="*/ 2147483647 w 32"/>
                  <a:gd name="T3" fmla="*/ 0 h 17"/>
                  <a:gd name="T4" fmla="*/ 2147483647 w 32"/>
                  <a:gd name="T5" fmla="*/ 0 h 17"/>
                  <a:gd name="T6" fmla="*/ 2147483647 w 32"/>
                  <a:gd name="T7" fmla="*/ 0 h 17"/>
                  <a:gd name="T8" fmla="*/ 2147483647 w 32"/>
                  <a:gd name="T9" fmla="*/ 2147483647 h 17"/>
                  <a:gd name="T10" fmla="*/ 2147483647 w 32"/>
                  <a:gd name="T11" fmla="*/ 2147483647 h 17"/>
                  <a:gd name="T12" fmla="*/ 2147483647 w 32"/>
                  <a:gd name="T13" fmla="*/ 2147483647 h 17"/>
                  <a:gd name="T14" fmla="*/ 0 w 32"/>
                  <a:gd name="T15" fmla="*/ 2147483647 h 17"/>
                  <a:gd name="T16" fmla="*/ 2147483647 w 32"/>
                  <a:gd name="T17" fmla="*/ 2147483647 h 17"/>
                  <a:gd name="T18" fmla="*/ 2147483647 w 32"/>
                  <a:gd name="T19" fmla="*/ 2147483647 h 17"/>
                  <a:gd name="T20" fmla="*/ 2147483647 w 32"/>
                  <a:gd name="T21" fmla="*/ 2147483647 h 17"/>
                  <a:gd name="T22" fmla="*/ 2147483647 w 32"/>
                  <a:gd name="T23" fmla="*/ 2147483647 h 17"/>
                  <a:gd name="T24" fmla="*/ 2147483647 w 32"/>
                  <a:gd name="T25" fmla="*/ 2147483647 h 17"/>
                  <a:gd name="T26" fmla="*/ 2147483647 w 32"/>
                  <a:gd name="T27" fmla="*/ 2147483647 h 17"/>
                  <a:gd name="T28" fmla="*/ 2147483647 w 32"/>
                  <a:gd name="T29" fmla="*/ 2147483647 h 17"/>
                  <a:gd name="T30" fmla="*/ 2147483647 w 32"/>
                  <a:gd name="T31" fmla="*/ 2147483647 h 17"/>
                  <a:gd name="T32" fmla="*/ 2147483647 w 32"/>
                  <a:gd name="T33" fmla="*/ 2147483647 h 17"/>
                  <a:gd name="T34" fmla="*/ 2147483647 w 32"/>
                  <a:gd name="T35" fmla="*/ 2147483647 h 17"/>
                  <a:gd name="T36" fmla="*/ 2147483647 w 32"/>
                  <a:gd name="T37" fmla="*/ 2147483647 h 17"/>
                  <a:gd name="T38" fmla="*/ 2147483647 w 32"/>
                  <a:gd name="T39" fmla="*/ 2147483647 h 17"/>
                  <a:gd name="T40" fmla="*/ 2147483647 w 32"/>
                  <a:gd name="T41" fmla="*/ 2147483647 h 17"/>
                  <a:gd name="T42" fmla="*/ 2147483647 w 32"/>
                  <a:gd name="T43" fmla="*/ 2147483647 h 17"/>
                  <a:gd name="T44" fmla="*/ 2147483647 w 32"/>
                  <a:gd name="T45" fmla="*/ 2147483647 h 17"/>
                  <a:gd name="T46" fmla="*/ 2147483647 w 32"/>
                  <a:gd name="T47" fmla="*/ 2147483647 h 17"/>
                  <a:gd name="T48" fmla="*/ 2147483647 w 32"/>
                  <a:gd name="T49" fmla="*/ 2147483647 h 17"/>
                  <a:gd name="T50" fmla="*/ 2147483647 w 32"/>
                  <a:gd name="T51" fmla="*/ 0 h 17"/>
                  <a:gd name="T52" fmla="*/ 2147483647 w 32"/>
                  <a:gd name="T53" fmla="*/ 0 h 17"/>
                  <a:gd name="T54" fmla="*/ 2147483647 w 32"/>
                  <a:gd name="T55" fmla="*/ 0 h 17"/>
                  <a:gd name="T56" fmla="*/ 2147483647 w 32"/>
                  <a:gd name="T57" fmla="*/ 0 h 17"/>
                  <a:gd name="T58" fmla="*/ 2147483647 w 32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17"/>
                  <a:gd name="T92" fmla="*/ 32 w 32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17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17" y="17"/>
                    </a:lnTo>
                    <a:lnTo>
                      <a:pt x="23" y="17"/>
                    </a:lnTo>
                    <a:lnTo>
                      <a:pt x="26" y="17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2" name="Line 1536"/>
              <p:cNvSpPr>
                <a:spLocks noChangeShapeType="1"/>
              </p:cNvSpPr>
              <p:nvPr/>
            </p:nvSpPr>
            <p:spPr bwMode="auto">
              <a:xfrm>
                <a:off x="5445125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3" name="Freeform 1537"/>
              <p:cNvSpPr>
                <a:spLocks/>
              </p:cNvSpPr>
              <p:nvPr/>
            </p:nvSpPr>
            <p:spPr bwMode="auto">
              <a:xfrm>
                <a:off x="5440363" y="2193926"/>
                <a:ext cx="9525" cy="4763"/>
              </a:xfrm>
              <a:custGeom>
                <a:avLst/>
                <a:gdLst>
                  <a:gd name="T0" fmla="*/ 2147483647 w 29"/>
                  <a:gd name="T1" fmla="*/ 0 h 17"/>
                  <a:gd name="T2" fmla="*/ 2147483647 w 29"/>
                  <a:gd name="T3" fmla="*/ 0 h 17"/>
                  <a:gd name="T4" fmla="*/ 2147483647 w 29"/>
                  <a:gd name="T5" fmla="*/ 0 h 17"/>
                  <a:gd name="T6" fmla="*/ 2147483647 w 29"/>
                  <a:gd name="T7" fmla="*/ 0 h 17"/>
                  <a:gd name="T8" fmla="*/ 2147483647 w 29"/>
                  <a:gd name="T9" fmla="*/ 2147483647 h 17"/>
                  <a:gd name="T10" fmla="*/ 0 w 29"/>
                  <a:gd name="T11" fmla="*/ 2147483647 h 17"/>
                  <a:gd name="T12" fmla="*/ 0 w 29"/>
                  <a:gd name="T13" fmla="*/ 2147483647 h 17"/>
                  <a:gd name="T14" fmla="*/ 0 w 29"/>
                  <a:gd name="T15" fmla="*/ 2147483647 h 17"/>
                  <a:gd name="T16" fmla="*/ 0 w 29"/>
                  <a:gd name="T17" fmla="*/ 2147483647 h 17"/>
                  <a:gd name="T18" fmla="*/ 0 w 29"/>
                  <a:gd name="T19" fmla="*/ 2147483647 h 17"/>
                  <a:gd name="T20" fmla="*/ 2147483647 w 29"/>
                  <a:gd name="T21" fmla="*/ 2147483647 h 17"/>
                  <a:gd name="T22" fmla="*/ 2147483647 w 29"/>
                  <a:gd name="T23" fmla="*/ 2147483647 h 17"/>
                  <a:gd name="T24" fmla="*/ 2147483647 w 29"/>
                  <a:gd name="T25" fmla="*/ 2147483647 h 17"/>
                  <a:gd name="T26" fmla="*/ 2147483647 w 29"/>
                  <a:gd name="T27" fmla="*/ 2147483647 h 17"/>
                  <a:gd name="T28" fmla="*/ 2147483647 w 29"/>
                  <a:gd name="T29" fmla="*/ 2147483647 h 17"/>
                  <a:gd name="T30" fmla="*/ 2147483647 w 29"/>
                  <a:gd name="T31" fmla="*/ 2147483647 h 17"/>
                  <a:gd name="T32" fmla="*/ 2147483647 w 29"/>
                  <a:gd name="T33" fmla="*/ 2147483647 h 17"/>
                  <a:gd name="T34" fmla="*/ 2147483647 w 29"/>
                  <a:gd name="T35" fmla="*/ 2147483647 h 17"/>
                  <a:gd name="T36" fmla="*/ 2147483647 w 29"/>
                  <a:gd name="T37" fmla="*/ 2147483647 h 17"/>
                  <a:gd name="T38" fmla="*/ 2147483647 w 29"/>
                  <a:gd name="T39" fmla="*/ 2147483647 h 17"/>
                  <a:gd name="T40" fmla="*/ 2147483647 w 29"/>
                  <a:gd name="T41" fmla="*/ 2147483647 h 17"/>
                  <a:gd name="T42" fmla="*/ 2147483647 w 29"/>
                  <a:gd name="T43" fmla="*/ 2147483647 h 17"/>
                  <a:gd name="T44" fmla="*/ 2147483647 w 29"/>
                  <a:gd name="T45" fmla="*/ 2147483647 h 17"/>
                  <a:gd name="T46" fmla="*/ 2147483647 w 29"/>
                  <a:gd name="T47" fmla="*/ 2147483647 h 17"/>
                  <a:gd name="T48" fmla="*/ 2147483647 w 29"/>
                  <a:gd name="T49" fmla="*/ 2147483647 h 17"/>
                  <a:gd name="T50" fmla="*/ 2147483647 w 29"/>
                  <a:gd name="T51" fmla="*/ 0 h 17"/>
                  <a:gd name="T52" fmla="*/ 2147483647 w 29"/>
                  <a:gd name="T53" fmla="*/ 0 h 17"/>
                  <a:gd name="T54" fmla="*/ 2147483647 w 29"/>
                  <a:gd name="T55" fmla="*/ 0 h 17"/>
                  <a:gd name="T56" fmla="*/ 2147483647 w 29"/>
                  <a:gd name="T57" fmla="*/ 0 h 17"/>
                  <a:gd name="T58" fmla="*/ 2147483647 w 29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7"/>
                  <a:gd name="T92" fmla="*/ 29 w 29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7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5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9" y="8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4" name="Line 1538"/>
              <p:cNvSpPr>
                <a:spLocks noChangeShapeType="1"/>
              </p:cNvSpPr>
              <p:nvPr/>
            </p:nvSpPr>
            <p:spPr bwMode="auto">
              <a:xfrm>
                <a:off x="5446713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5" name="Freeform 1539"/>
              <p:cNvSpPr>
                <a:spLocks/>
              </p:cNvSpPr>
              <p:nvPr/>
            </p:nvSpPr>
            <p:spPr bwMode="auto">
              <a:xfrm>
                <a:off x="5443538" y="2193926"/>
                <a:ext cx="9525" cy="4763"/>
              </a:xfrm>
              <a:custGeom>
                <a:avLst/>
                <a:gdLst>
                  <a:gd name="T0" fmla="*/ 2147483647 w 30"/>
                  <a:gd name="T1" fmla="*/ 0 h 17"/>
                  <a:gd name="T2" fmla="*/ 2147483647 w 30"/>
                  <a:gd name="T3" fmla="*/ 0 h 17"/>
                  <a:gd name="T4" fmla="*/ 2147483647 w 30"/>
                  <a:gd name="T5" fmla="*/ 0 h 17"/>
                  <a:gd name="T6" fmla="*/ 2147483647 w 30"/>
                  <a:gd name="T7" fmla="*/ 0 h 17"/>
                  <a:gd name="T8" fmla="*/ 0 w 30"/>
                  <a:gd name="T9" fmla="*/ 2147483647 h 17"/>
                  <a:gd name="T10" fmla="*/ 0 w 30"/>
                  <a:gd name="T11" fmla="*/ 2147483647 h 17"/>
                  <a:gd name="T12" fmla="*/ 0 w 30"/>
                  <a:gd name="T13" fmla="*/ 2147483647 h 17"/>
                  <a:gd name="T14" fmla="*/ 0 w 30"/>
                  <a:gd name="T15" fmla="*/ 2147483647 h 17"/>
                  <a:gd name="T16" fmla="*/ 0 w 30"/>
                  <a:gd name="T17" fmla="*/ 2147483647 h 17"/>
                  <a:gd name="T18" fmla="*/ 0 w 30"/>
                  <a:gd name="T19" fmla="*/ 2147483647 h 17"/>
                  <a:gd name="T20" fmla="*/ 0 w 30"/>
                  <a:gd name="T21" fmla="*/ 2147483647 h 17"/>
                  <a:gd name="T22" fmla="*/ 2147483647 w 30"/>
                  <a:gd name="T23" fmla="*/ 2147483647 h 17"/>
                  <a:gd name="T24" fmla="*/ 2147483647 w 30"/>
                  <a:gd name="T25" fmla="*/ 2147483647 h 17"/>
                  <a:gd name="T26" fmla="*/ 2147483647 w 30"/>
                  <a:gd name="T27" fmla="*/ 2147483647 h 17"/>
                  <a:gd name="T28" fmla="*/ 2147483647 w 30"/>
                  <a:gd name="T29" fmla="*/ 2147483647 h 17"/>
                  <a:gd name="T30" fmla="*/ 2147483647 w 30"/>
                  <a:gd name="T31" fmla="*/ 2147483647 h 17"/>
                  <a:gd name="T32" fmla="*/ 2147483647 w 30"/>
                  <a:gd name="T33" fmla="*/ 2147483647 h 17"/>
                  <a:gd name="T34" fmla="*/ 2147483647 w 30"/>
                  <a:gd name="T35" fmla="*/ 2147483647 h 17"/>
                  <a:gd name="T36" fmla="*/ 2147483647 w 30"/>
                  <a:gd name="T37" fmla="*/ 2147483647 h 17"/>
                  <a:gd name="T38" fmla="*/ 2147483647 w 30"/>
                  <a:gd name="T39" fmla="*/ 2147483647 h 17"/>
                  <a:gd name="T40" fmla="*/ 2147483647 w 30"/>
                  <a:gd name="T41" fmla="*/ 2147483647 h 17"/>
                  <a:gd name="T42" fmla="*/ 2147483647 w 30"/>
                  <a:gd name="T43" fmla="*/ 2147483647 h 17"/>
                  <a:gd name="T44" fmla="*/ 2147483647 w 30"/>
                  <a:gd name="T45" fmla="*/ 2147483647 h 17"/>
                  <a:gd name="T46" fmla="*/ 2147483647 w 30"/>
                  <a:gd name="T47" fmla="*/ 2147483647 h 17"/>
                  <a:gd name="T48" fmla="*/ 2147483647 w 30"/>
                  <a:gd name="T49" fmla="*/ 2147483647 h 17"/>
                  <a:gd name="T50" fmla="*/ 2147483647 w 30"/>
                  <a:gd name="T51" fmla="*/ 0 h 17"/>
                  <a:gd name="T52" fmla="*/ 2147483647 w 30"/>
                  <a:gd name="T53" fmla="*/ 0 h 17"/>
                  <a:gd name="T54" fmla="*/ 2147483647 w 30"/>
                  <a:gd name="T55" fmla="*/ 0 h 17"/>
                  <a:gd name="T56" fmla="*/ 2147483647 w 30"/>
                  <a:gd name="T57" fmla="*/ 0 h 17"/>
                  <a:gd name="T58" fmla="*/ 2147483647 w 30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0"/>
                  <a:gd name="T91" fmla="*/ 0 h 17"/>
                  <a:gd name="T92" fmla="*/ 30 w 30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0" h="17">
                    <a:moveTo>
                      <a:pt x="9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14" y="17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30" y="13"/>
                    </a:lnTo>
                    <a:lnTo>
                      <a:pt x="30" y="11"/>
                    </a:lnTo>
                    <a:lnTo>
                      <a:pt x="30" y="8"/>
                    </a:lnTo>
                    <a:lnTo>
                      <a:pt x="30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6" name="Line 1540"/>
              <p:cNvSpPr>
                <a:spLocks noChangeShapeType="1"/>
              </p:cNvSpPr>
              <p:nvPr/>
            </p:nvSpPr>
            <p:spPr bwMode="auto">
              <a:xfrm>
                <a:off x="5449888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7" name="Freeform 1541"/>
              <p:cNvSpPr>
                <a:spLocks/>
              </p:cNvSpPr>
              <p:nvPr/>
            </p:nvSpPr>
            <p:spPr bwMode="auto">
              <a:xfrm>
                <a:off x="5446713" y="2193926"/>
                <a:ext cx="7938" cy="4763"/>
              </a:xfrm>
              <a:custGeom>
                <a:avLst/>
                <a:gdLst>
                  <a:gd name="T0" fmla="*/ 2147483647 w 23"/>
                  <a:gd name="T1" fmla="*/ 0 h 17"/>
                  <a:gd name="T2" fmla="*/ 2147483647 w 23"/>
                  <a:gd name="T3" fmla="*/ 0 h 17"/>
                  <a:gd name="T4" fmla="*/ 2147483647 w 23"/>
                  <a:gd name="T5" fmla="*/ 0 h 17"/>
                  <a:gd name="T6" fmla="*/ 2147483647 w 23"/>
                  <a:gd name="T7" fmla="*/ 0 h 17"/>
                  <a:gd name="T8" fmla="*/ 2147483647 w 23"/>
                  <a:gd name="T9" fmla="*/ 2147483647 h 17"/>
                  <a:gd name="T10" fmla="*/ 2147483647 w 23"/>
                  <a:gd name="T11" fmla="*/ 2147483647 h 17"/>
                  <a:gd name="T12" fmla="*/ 0 w 23"/>
                  <a:gd name="T13" fmla="*/ 2147483647 h 17"/>
                  <a:gd name="T14" fmla="*/ 0 w 23"/>
                  <a:gd name="T15" fmla="*/ 2147483647 h 17"/>
                  <a:gd name="T16" fmla="*/ 0 w 23"/>
                  <a:gd name="T17" fmla="*/ 2147483647 h 17"/>
                  <a:gd name="T18" fmla="*/ 2147483647 w 23"/>
                  <a:gd name="T19" fmla="*/ 2147483647 h 17"/>
                  <a:gd name="T20" fmla="*/ 2147483647 w 23"/>
                  <a:gd name="T21" fmla="*/ 2147483647 h 17"/>
                  <a:gd name="T22" fmla="*/ 2147483647 w 23"/>
                  <a:gd name="T23" fmla="*/ 2147483647 h 17"/>
                  <a:gd name="T24" fmla="*/ 2147483647 w 23"/>
                  <a:gd name="T25" fmla="*/ 2147483647 h 17"/>
                  <a:gd name="T26" fmla="*/ 2147483647 w 23"/>
                  <a:gd name="T27" fmla="*/ 2147483647 h 17"/>
                  <a:gd name="T28" fmla="*/ 2147483647 w 23"/>
                  <a:gd name="T29" fmla="*/ 2147483647 h 17"/>
                  <a:gd name="T30" fmla="*/ 2147483647 w 23"/>
                  <a:gd name="T31" fmla="*/ 2147483647 h 17"/>
                  <a:gd name="T32" fmla="*/ 2147483647 w 23"/>
                  <a:gd name="T33" fmla="*/ 2147483647 h 17"/>
                  <a:gd name="T34" fmla="*/ 2147483647 w 23"/>
                  <a:gd name="T35" fmla="*/ 2147483647 h 17"/>
                  <a:gd name="T36" fmla="*/ 2147483647 w 23"/>
                  <a:gd name="T37" fmla="*/ 2147483647 h 17"/>
                  <a:gd name="T38" fmla="*/ 2147483647 w 23"/>
                  <a:gd name="T39" fmla="*/ 2147483647 h 17"/>
                  <a:gd name="T40" fmla="*/ 2147483647 w 23"/>
                  <a:gd name="T41" fmla="*/ 2147483647 h 17"/>
                  <a:gd name="T42" fmla="*/ 2147483647 w 23"/>
                  <a:gd name="T43" fmla="*/ 2147483647 h 17"/>
                  <a:gd name="T44" fmla="*/ 2147483647 w 23"/>
                  <a:gd name="T45" fmla="*/ 2147483647 h 17"/>
                  <a:gd name="T46" fmla="*/ 2147483647 w 23"/>
                  <a:gd name="T47" fmla="*/ 2147483647 h 17"/>
                  <a:gd name="T48" fmla="*/ 2147483647 w 23"/>
                  <a:gd name="T49" fmla="*/ 2147483647 h 17"/>
                  <a:gd name="T50" fmla="*/ 2147483647 w 23"/>
                  <a:gd name="T51" fmla="*/ 0 h 17"/>
                  <a:gd name="T52" fmla="*/ 2147483647 w 23"/>
                  <a:gd name="T53" fmla="*/ 0 h 17"/>
                  <a:gd name="T54" fmla="*/ 2147483647 w 23"/>
                  <a:gd name="T55" fmla="*/ 0 h 17"/>
                  <a:gd name="T56" fmla="*/ 2147483647 w 23"/>
                  <a:gd name="T57" fmla="*/ 0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17"/>
                  <a:gd name="T89" fmla="*/ 23 w 2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17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3" y="13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3" y="8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8" name="Line 1542"/>
              <p:cNvSpPr>
                <a:spLocks noChangeShapeType="1"/>
              </p:cNvSpPr>
              <p:nvPr/>
            </p:nvSpPr>
            <p:spPr bwMode="auto">
              <a:xfrm>
                <a:off x="5449888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9" name="Freeform 1543"/>
              <p:cNvSpPr>
                <a:spLocks/>
              </p:cNvSpPr>
              <p:nvPr/>
            </p:nvSpPr>
            <p:spPr bwMode="auto">
              <a:xfrm>
                <a:off x="5448300" y="2193926"/>
                <a:ext cx="7938" cy="4763"/>
              </a:xfrm>
              <a:custGeom>
                <a:avLst/>
                <a:gdLst>
                  <a:gd name="T0" fmla="*/ 2147483647 w 26"/>
                  <a:gd name="T1" fmla="*/ 0 h 17"/>
                  <a:gd name="T2" fmla="*/ 2147483647 w 26"/>
                  <a:gd name="T3" fmla="*/ 0 h 17"/>
                  <a:gd name="T4" fmla="*/ 2147483647 w 26"/>
                  <a:gd name="T5" fmla="*/ 0 h 17"/>
                  <a:gd name="T6" fmla="*/ 2147483647 w 26"/>
                  <a:gd name="T7" fmla="*/ 0 h 17"/>
                  <a:gd name="T8" fmla="*/ 0 w 26"/>
                  <a:gd name="T9" fmla="*/ 2147483647 h 17"/>
                  <a:gd name="T10" fmla="*/ 0 w 26"/>
                  <a:gd name="T11" fmla="*/ 2147483647 h 17"/>
                  <a:gd name="T12" fmla="*/ 0 w 26"/>
                  <a:gd name="T13" fmla="*/ 2147483647 h 17"/>
                  <a:gd name="T14" fmla="*/ 0 w 26"/>
                  <a:gd name="T15" fmla="*/ 2147483647 h 17"/>
                  <a:gd name="T16" fmla="*/ 0 w 26"/>
                  <a:gd name="T17" fmla="*/ 2147483647 h 17"/>
                  <a:gd name="T18" fmla="*/ 0 w 26"/>
                  <a:gd name="T19" fmla="*/ 2147483647 h 17"/>
                  <a:gd name="T20" fmla="*/ 0 w 26"/>
                  <a:gd name="T21" fmla="*/ 2147483647 h 17"/>
                  <a:gd name="T22" fmla="*/ 2147483647 w 26"/>
                  <a:gd name="T23" fmla="*/ 2147483647 h 17"/>
                  <a:gd name="T24" fmla="*/ 2147483647 w 26"/>
                  <a:gd name="T25" fmla="*/ 2147483647 h 17"/>
                  <a:gd name="T26" fmla="*/ 2147483647 w 26"/>
                  <a:gd name="T27" fmla="*/ 2147483647 h 17"/>
                  <a:gd name="T28" fmla="*/ 2147483647 w 26"/>
                  <a:gd name="T29" fmla="*/ 2147483647 h 17"/>
                  <a:gd name="T30" fmla="*/ 2147483647 w 26"/>
                  <a:gd name="T31" fmla="*/ 2147483647 h 17"/>
                  <a:gd name="T32" fmla="*/ 2147483647 w 26"/>
                  <a:gd name="T33" fmla="*/ 2147483647 h 17"/>
                  <a:gd name="T34" fmla="*/ 2147483647 w 26"/>
                  <a:gd name="T35" fmla="*/ 2147483647 h 17"/>
                  <a:gd name="T36" fmla="*/ 2147483647 w 26"/>
                  <a:gd name="T37" fmla="*/ 2147483647 h 17"/>
                  <a:gd name="T38" fmla="*/ 2147483647 w 26"/>
                  <a:gd name="T39" fmla="*/ 2147483647 h 17"/>
                  <a:gd name="T40" fmla="*/ 2147483647 w 26"/>
                  <a:gd name="T41" fmla="*/ 2147483647 h 17"/>
                  <a:gd name="T42" fmla="*/ 2147483647 w 26"/>
                  <a:gd name="T43" fmla="*/ 2147483647 h 17"/>
                  <a:gd name="T44" fmla="*/ 2147483647 w 26"/>
                  <a:gd name="T45" fmla="*/ 2147483647 h 17"/>
                  <a:gd name="T46" fmla="*/ 2147483647 w 26"/>
                  <a:gd name="T47" fmla="*/ 2147483647 h 17"/>
                  <a:gd name="T48" fmla="*/ 2147483647 w 26"/>
                  <a:gd name="T49" fmla="*/ 2147483647 h 17"/>
                  <a:gd name="T50" fmla="*/ 2147483647 w 26"/>
                  <a:gd name="T51" fmla="*/ 0 h 17"/>
                  <a:gd name="T52" fmla="*/ 2147483647 w 26"/>
                  <a:gd name="T53" fmla="*/ 0 h 17"/>
                  <a:gd name="T54" fmla="*/ 2147483647 w 26"/>
                  <a:gd name="T55" fmla="*/ 0 h 17"/>
                  <a:gd name="T56" fmla="*/ 2147483647 w 26"/>
                  <a:gd name="T57" fmla="*/ 0 h 17"/>
                  <a:gd name="T58" fmla="*/ 2147483647 w 26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17"/>
                  <a:gd name="T92" fmla="*/ 26 w 26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17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12" y="17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0" name="Line 1544"/>
              <p:cNvSpPr>
                <a:spLocks noChangeShapeType="1"/>
              </p:cNvSpPr>
              <p:nvPr/>
            </p:nvSpPr>
            <p:spPr bwMode="auto">
              <a:xfrm>
                <a:off x="5453063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1" name="Freeform 1545"/>
              <p:cNvSpPr>
                <a:spLocks/>
              </p:cNvSpPr>
              <p:nvPr/>
            </p:nvSpPr>
            <p:spPr bwMode="auto">
              <a:xfrm>
                <a:off x="5449888" y="2193926"/>
                <a:ext cx="11113" cy="4763"/>
              </a:xfrm>
              <a:custGeom>
                <a:avLst/>
                <a:gdLst>
                  <a:gd name="T0" fmla="*/ 2147483647 w 34"/>
                  <a:gd name="T1" fmla="*/ 0 h 17"/>
                  <a:gd name="T2" fmla="*/ 2147483647 w 34"/>
                  <a:gd name="T3" fmla="*/ 0 h 17"/>
                  <a:gd name="T4" fmla="*/ 2147483647 w 34"/>
                  <a:gd name="T5" fmla="*/ 0 h 17"/>
                  <a:gd name="T6" fmla="*/ 2147483647 w 34"/>
                  <a:gd name="T7" fmla="*/ 0 h 17"/>
                  <a:gd name="T8" fmla="*/ 2147483647 w 34"/>
                  <a:gd name="T9" fmla="*/ 2147483647 h 17"/>
                  <a:gd name="T10" fmla="*/ 2147483647 w 34"/>
                  <a:gd name="T11" fmla="*/ 2147483647 h 17"/>
                  <a:gd name="T12" fmla="*/ 0 w 34"/>
                  <a:gd name="T13" fmla="*/ 2147483647 h 17"/>
                  <a:gd name="T14" fmla="*/ 0 w 34"/>
                  <a:gd name="T15" fmla="*/ 2147483647 h 17"/>
                  <a:gd name="T16" fmla="*/ 0 w 34"/>
                  <a:gd name="T17" fmla="*/ 2147483647 h 17"/>
                  <a:gd name="T18" fmla="*/ 2147483647 w 34"/>
                  <a:gd name="T19" fmla="*/ 2147483647 h 17"/>
                  <a:gd name="T20" fmla="*/ 2147483647 w 34"/>
                  <a:gd name="T21" fmla="*/ 2147483647 h 17"/>
                  <a:gd name="T22" fmla="*/ 2147483647 w 34"/>
                  <a:gd name="T23" fmla="*/ 2147483647 h 17"/>
                  <a:gd name="T24" fmla="*/ 2147483647 w 34"/>
                  <a:gd name="T25" fmla="*/ 2147483647 h 17"/>
                  <a:gd name="T26" fmla="*/ 2147483647 w 34"/>
                  <a:gd name="T27" fmla="*/ 2147483647 h 17"/>
                  <a:gd name="T28" fmla="*/ 2147483647 w 34"/>
                  <a:gd name="T29" fmla="*/ 2147483647 h 17"/>
                  <a:gd name="T30" fmla="*/ 2147483647 w 34"/>
                  <a:gd name="T31" fmla="*/ 2147483647 h 17"/>
                  <a:gd name="T32" fmla="*/ 2147483647 w 34"/>
                  <a:gd name="T33" fmla="*/ 2147483647 h 17"/>
                  <a:gd name="T34" fmla="*/ 2147483647 w 34"/>
                  <a:gd name="T35" fmla="*/ 2147483647 h 17"/>
                  <a:gd name="T36" fmla="*/ 2147483647 w 34"/>
                  <a:gd name="T37" fmla="*/ 2147483647 h 17"/>
                  <a:gd name="T38" fmla="*/ 2147483647 w 34"/>
                  <a:gd name="T39" fmla="*/ 2147483647 h 17"/>
                  <a:gd name="T40" fmla="*/ 2147483647 w 34"/>
                  <a:gd name="T41" fmla="*/ 2147483647 h 17"/>
                  <a:gd name="T42" fmla="*/ 2147483647 w 34"/>
                  <a:gd name="T43" fmla="*/ 2147483647 h 17"/>
                  <a:gd name="T44" fmla="*/ 2147483647 w 34"/>
                  <a:gd name="T45" fmla="*/ 2147483647 h 17"/>
                  <a:gd name="T46" fmla="*/ 2147483647 w 34"/>
                  <a:gd name="T47" fmla="*/ 2147483647 h 17"/>
                  <a:gd name="T48" fmla="*/ 2147483647 w 34"/>
                  <a:gd name="T49" fmla="*/ 2147483647 h 17"/>
                  <a:gd name="T50" fmla="*/ 2147483647 w 34"/>
                  <a:gd name="T51" fmla="*/ 0 h 17"/>
                  <a:gd name="T52" fmla="*/ 2147483647 w 34"/>
                  <a:gd name="T53" fmla="*/ 0 h 17"/>
                  <a:gd name="T54" fmla="*/ 2147483647 w 34"/>
                  <a:gd name="T55" fmla="*/ 0 h 17"/>
                  <a:gd name="T56" fmla="*/ 2147483647 w 34"/>
                  <a:gd name="T57" fmla="*/ 0 h 17"/>
                  <a:gd name="T58" fmla="*/ 2147483647 w 34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17"/>
                  <a:gd name="T92" fmla="*/ 34 w 34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17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20" y="17"/>
                    </a:lnTo>
                    <a:lnTo>
                      <a:pt x="25" y="17"/>
                    </a:lnTo>
                    <a:lnTo>
                      <a:pt x="28" y="17"/>
                    </a:lnTo>
                    <a:lnTo>
                      <a:pt x="31" y="17"/>
                    </a:lnTo>
                    <a:lnTo>
                      <a:pt x="31" y="13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2" name="Line 1546"/>
              <p:cNvSpPr>
                <a:spLocks noChangeShapeType="1"/>
              </p:cNvSpPr>
              <p:nvPr/>
            </p:nvSpPr>
            <p:spPr bwMode="auto">
              <a:xfrm>
                <a:off x="5457825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3" name="Freeform 1547"/>
              <p:cNvSpPr>
                <a:spLocks/>
              </p:cNvSpPr>
              <p:nvPr/>
            </p:nvSpPr>
            <p:spPr bwMode="auto">
              <a:xfrm>
                <a:off x="5454650" y="2193926"/>
                <a:ext cx="14288" cy="4763"/>
              </a:xfrm>
              <a:custGeom>
                <a:avLst/>
                <a:gdLst>
                  <a:gd name="T0" fmla="*/ 2147483647 w 46"/>
                  <a:gd name="T1" fmla="*/ 0 h 17"/>
                  <a:gd name="T2" fmla="*/ 2147483647 w 46"/>
                  <a:gd name="T3" fmla="*/ 0 h 17"/>
                  <a:gd name="T4" fmla="*/ 2147483647 w 46"/>
                  <a:gd name="T5" fmla="*/ 0 h 17"/>
                  <a:gd name="T6" fmla="*/ 2147483647 w 46"/>
                  <a:gd name="T7" fmla="*/ 0 h 17"/>
                  <a:gd name="T8" fmla="*/ 2147483647 w 46"/>
                  <a:gd name="T9" fmla="*/ 2147483647 h 17"/>
                  <a:gd name="T10" fmla="*/ 0 w 46"/>
                  <a:gd name="T11" fmla="*/ 2147483647 h 17"/>
                  <a:gd name="T12" fmla="*/ 0 w 46"/>
                  <a:gd name="T13" fmla="*/ 2147483647 h 17"/>
                  <a:gd name="T14" fmla="*/ 0 w 46"/>
                  <a:gd name="T15" fmla="*/ 2147483647 h 17"/>
                  <a:gd name="T16" fmla="*/ 0 w 46"/>
                  <a:gd name="T17" fmla="*/ 2147483647 h 17"/>
                  <a:gd name="T18" fmla="*/ 0 w 46"/>
                  <a:gd name="T19" fmla="*/ 2147483647 h 17"/>
                  <a:gd name="T20" fmla="*/ 2147483647 w 46"/>
                  <a:gd name="T21" fmla="*/ 2147483647 h 17"/>
                  <a:gd name="T22" fmla="*/ 2147483647 w 46"/>
                  <a:gd name="T23" fmla="*/ 2147483647 h 17"/>
                  <a:gd name="T24" fmla="*/ 2147483647 w 46"/>
                  <a:gd name="T25" fmla="*/ 2147483647 h 17"/>
                  <a:gd name="T26" fmla="*/ 2147483647 w 46"/>
                  <a:gd name="T27" fmla="*/ 2147483647 h 17"/>
                  <a:gd name="T28" fmla="*/ 2147483647 w 46"/>
                  <a:gd name="T29" fmla="*/ 2147483647 h 17"/>
                  <a:gd name="T30" fmla="*/ 2147483647 w 46"/>
                  <a:gd name="T31" fmla="*/ 2147483647 h 17"/>
                  <a:gd name="T32" fmla="*/ 2147483647 w 46"/>
                  <a:gd name="T33" fmla="*/ 2147483647 h 17"/>
                  <a:gd name="T34" fmla="*/ 2147483647 w 46"/>
                  <a:gd name="T35" fmla="*/ 2147483647 h 17"/>
                  <a:gd name="T36" fmla="*/ 2147483647 w 46"/>
                  <a:gd name="T37" fmla="*/ 2147483647 h 17"/>
                  <a:gd name="T38" fmla="*/ 2147483647 w 46"/>
                  <a:gd name="T39" fmla="*/ 2147483647 h 17"/>
                  <a:gd name="T40" fmla="*/ 2147483647 w 46"/>
                  <a:gd name="T41" fmla="*/ 2147483647 h 17"/>
                  <a:gd name="T42" fmla="*/ 2147483647 w 46"/>
                  <a:gd name="T43" fmla="*/ 2147483647 h 17"/>
                  <a:gd name="T44" fmla="*/ 2147483647 w 46"/>
                  <a:gd name="T45" fmla="*/ 2147483647 h 17"/>
                  <a:gd name="T46" fmla="*/ 2147483647 w 46"/>
                  <a:gd name="T47" fmla="*/ 2147483647 h 17"/>
                  <a:gd name="T48" fmla="*/ 2147483647 w 46"/>
                  <a:gd name="T49" fmla="*/ 2147483647 h 17"/>
                  <a:gd name="T50" fmla="*/ 2147483647 w 46"/>
                  <a:gd name="T51" fmla="*/ 0 h 17"/>
                  <a:gd name="T52" fmla="*/ 2147483647 w 46"/>
                  <a:gd name="T53" fmla="*/ 0 h 17"/>
                  <a:gd name="T54" fmla="*/ 2147483647 w 46"/>
                  <a:gd name="T55" fmla="*/ 0 h 17"/>
                  <a:gd name="T56" fmla="*/ 2147483647 w 46"/>
                  <a:gd name="T57" fmla="*/ 0 h 17"/>
                  <a:gd name="T58" fmla="*/ 2147483647 w 46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17"/>
                  <a:gd name="T92" fmla="*/ 46 w 46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17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3" y="13"/>
                    </a:lnTo>
                    <a:lnTo>
                      <a:pt x="46" y="13"/>
                    </a:lnTo>
                    <a:lnTo>
                      <a:pt x="46" y="11"/>
                    </a:lnTo>
                    <a:lnTo>
                      <a:pt x="46" y="8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4" name="Line 1548"/>
              <p:cNvSpPr>
                <a:spLocks noChangeShapeType="1"/>
              </p:cNvSpPr>
              <p:nvPr/>
            </p:nvSpPr>
            <p:spPr bwMode="auto">
              <a:xfrm>
                <a:off x="5465763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5" name="Freeform 1549"/>
              <p:cNvSpPr>
                <a:spLocks/>
              </p:cNvSpPr>
              <p:nvPr/>
            </p:nvSpPr>
            <p:spPr bwMode="auto">
              <a:xfrm>
                <a:off x="5462588" y="2193926"/>
                <a:ext cx="11113" cy="4763"/>
              </a:xfrm>
              <a:custGeom>
                <a:avLst/>
                <a:gdLst>
                  <a:gd name="T0" fmla="*/ 2147483647 w 35"/>
                  <a:gd name="T1" fmla="*/ 0 h 17"/>
                  <a:gd name="T2" fmla="*/ 2147483647 w 35"/>
                  <a:gd name="T3" fmla="*/ 0 h 17"/>
                  <a:gd name="T4" fmla="*/ 2147483647 w 35"/>
                  <a:gd name="T5" fmla="*/ 0 h 17"/>
                  <a:gd name="T6" fmla="*/ 2147483647 w 35"/>
                  <a:gd name="T7" fmla="*/ 0 h 17"/>
                  <a:gd name="T8" fmla="*/ 2147483647 w 35"/>
                  <a:gd name="T9" fmla="*/ 2147483647 h 17"/>
                  <a:gd name="T10" fmla="*/ 0 w 35"/>
                  <a:gd name="T11" fmla="*/ 2147483647 h 17"/>
                  <a:gd name="T12" fmla="*/ 0 w 35"/>
                  <a:gd name="T13" fmla="*/ 2147483647 h 17"/>
                  <a:gd name="T14" fmla="*/ 0 w 35"/>
                  <a:gd name="T15" fmla="*/ 2147483647 h 17"/>
                  <a:gd name="T16" fmla="*/ 0 w 35"/>
                  <a:gd name="T17" fmla="*/ 2147483647 h 17"/>
                  <a:gd name="T18" fmla="*/ 0 w 35"/>
                  <a:gd name="T19" fmla="*/ 2147483647 h 17"/>
                  <a:gd name="T20" fmla="*/ 2147483647 w 35"/>
                  <a:gd name="T21" fmla="*/ 2147483647 h 17"/>
                  <a:gd name="T22" fmla="*/ 2147483647 w 35"/>
                  <a:gd name="T23" fmla="*/ 2147483647 h 17"/>
                  <a:gd name="T24" fmla="*/ 2147483647 w 35"/>
                  <a:gd name="T25" fmla="*/ 2147483647 h 17"/>
                  <a:gd name="T26" fmla="*/ 2147483647 w 35"/>
                  <a:gd name="T27" fmla="*/ 2147483647 h 17"/>
                  <a:gd name="T28" fmla="*/ 2147483647 w 35"/>
                  <a:gd name="T29" fmla="*/ 2147483647 h 17"/>
                  <a:gd name="T30" fmla="*/ 2147483647 w 35"/>
                  <a:gd name="T31" fmla="*/ 2147483647 h 17"/>
                  <a:gd name="T32" fmla="*/ 2147483647 w 35"/>
                  <a:gd name="T33" fmla="*/ 2147483647 h 17"/>
                  <a:gd name="T34" fmla="*/ 2147483647 w 35"/>
                  <a:gd name="T35" fmla="*/ 2147483647 h 17"/>
                  <a:gd name="T36" fmla="*/ 2147483647 w 35"/>
                  <a:gd name="T37" fmla="*/ 2147483647 h 17"/>
                  <a:gd name="T38" fmla="*/ 2147483647 w 35"/>
                  <a:gd name="T39" fmla="*/ 2147483647 h 17"/>
                  <a:gd name="T40" fmla="*/ 2147483647 w 35"/>
                  <a:gd name="T41" fmla="*/ 2147483647 h 17"/>
                  <a:gd name="T42" fmla="*/ 2147483647 w 35"/>
                  <a:gd name="T43" fmla="*/ 2147483647 h 17"/>
                  <a:gd name="T44" fmla="*/ 2147483647 w 35"/>
                  <a:gd name="T45" fmla="*/ 2147483647 h 17"/>
                  <a:gd name="T46" fmla="*/ 2147483647 w 35"/>
                  <a:gd name="T47" fmla="*/ 2147483647 h 17"/>
                  <a:gd name="T48" fmla="*/ 2147483647 w 35"/>
                  <a:gd name="T49" fmla="*/ 2147483647 h 17"/>
                  <a:gd name="T50" fmla="*/ 2147483647 w 35"/>
                  <a:gd name="T51" fmla="*/ 0 h 17"/>
                  <a:gd name="T52" fmla="*/ 2147483647 w 35"/>
                  <a:gd name="T53" fmla="*/ 0 h 17"/>
                  <a:gd name="T54" fmla="*/ 2147483647 w 35"/>
                  <a:gd name="T55" fmla="*/ 0 h 17"/>
                  <a:gd name="T56" fmla="*/ 2147483647 w 35"/>
                  <a:gd name="T57" fmla="*/ 0 h 17"/>
                  <a:gd name="T58" fmla="*/ 2147483647 w 35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17"/>
                  <a:gd name="T92" fmla="*/ 35 w 35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17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10" y="17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33" y="17"/>
                    </a:lnTo>
                    <a:lnTo>
                      <a:pt x="33" y="13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5" y="5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6" name="Line 1550"/>
              <p:cNvSpPr>
                <a:spLocks noChangeShapeType="1"/>
              </p:cNvSpPr>
              <p:nvPr/>
            </p:nvSpPr>
            <p:spPr bwMode="auto">
              <a:xfrm>
                <a:off x="5470525" y="21939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7" name="Freeform 1551"/>
              <p:cNvSpPr>
                <a:spLocks/>
              </p:cNvSpPr>
              <p:nvPr/>
            </p:nvSpPr>
            <p:spPr bwMode="auto">
              <a:xfrm>
                <a:off x="5467350" y="2193926"/>
                <a:ext cx="7938" cy="4763"/>
              </a:xfrm>
              <a:custGeom>
                <a:avLst/>
                <a:gdLst>
                  <a:gd name="T0" fmla="*/ 2147483647 w 26"/>
                  <a:gd name="T1" fmla="*/ 0 h 17"/>
                  <a:gd name="T2" fmla="*/ 2147483647 w 26"/>
                  <a:gd name="T3" fmla="*/ 0 h 17"/>
                  <a:gd name="T4" fmla="*/ 2147483647 w 26"/>
                  <a:gd name="T5" fmla="*/ 0 h 17"/>
                  <a:gd name="T6" fmla="*/ 2147483647 w 26"/>
                  <a:gd name="T7" fmla="*/ 0 h 17"/>
                  <a:gd name="T8" fmla="*/ 2147483647 w 26"/>
                  <a:gd name="T9" fmla="*/ 2147483647 h 17"/>
                  <a:gd name="T10" fmla="*/ 0 w 26"/>
                  <a:gd name="T11" fmla="*/ 2147483647 h 17"/>
                  <a:gd name="T12" fmla="*/ 0 w 26"/>
                  <a:gd name="T13" fmla="*/ 2147483647 h 17"/>
                  <a:gd name="T14" fmla="*/ 0 w 26"/>
                  <a:gd name="T15" fmla="*/ 2147483647 h 17"/>
                  <a:gd name="T16" fmla="*/ 0 w 26"/>
                  <a:gd name="T17" fmla="*/ 2147483647 h 17"/>
                  <a:gd name="T18" fmla="*/ 0 w 26"/>
                  <a:gd name="T19" fmla="*/ 2147483647 h 17"/>
                  <a:gd name="T20" fmla="*/ 2147483647 w 26"/>
                  <a:gd name="T21" fmla="*/ 2147483647 h 17"/>
                  <a:gd name="T22" fmla="*/ 2147483647 w 26"/>
                  <a:gd name="T23" fmla="*/ 2147483647 h 17"/>
                  <a:gd name="T24" fmla="*/ 2147483647 w 26"/>
                  <a:gd name="T25" fmla="*/ 2147483647 h 17"/>
                  <a:gd name="T26" fmla="*/ 2147483647 w 26"/>
                  <a:gd name="T27" fmla="*/ 2147483647 h 17"/>
                  <a:gd name="T28" fmla="*/ 2147483647 w 26"/>
                  <a:gd name="T29" fmla="*/ 2147483647 h 17"/>
                  <a:gd name="T30" fmla="*/ 2147483647 w 26"/>
                  <a:gd name="T31" fmla="*/ 2147483647 h 17"/>
                  <a:gd name="T32" fmla="*/ 2147483647 w 26"/>
                  <a:gd name="T33" fmla="*/ 2147483647 h 17"/>
                  <a:gd name="T34" fmla="*/ 2147483647 w 26"/>
                  <a:gd name="T35" fmla="*/ 2147483647 h 17"/>
                  <a:gd name="T36" fmla="*/ 2147483647 w 26"/>
                  <a:gd name="T37" fmla="*/ 2147483647 h 17"/>
                  <a:gd name="T38" fmla="*/ 2147483647 w 26"/>
                  <a:gd name="T39" fmla="*/ 2147483647 h 17"/>
                  <a:gd name="T40" fmla="*/ 2147483647 w 26"/>
                  <a:gd name="T41" fmla="*/ 2147483647 h 17"/>
                  <a:gd name="T42" fmla="*/ 2147483647 w 26"/>
                  <a:gd name="T43" fmla="*/ 2147483647 h 17"/>
                  <a:gd name="T44" fmla="*/ 2147483647 w 26"/>
                  <a:gd name="T45" fmla="*/ 2147483647 h 17"/>
                  <a:gd name="T46" fmla="*/ 2147483647 w 26"/>
                  <a:gd name="T47" fmla="*/ 2147483647 h 17"/>
                  <a:gd name="T48" fmla="*/ 2147483647 w 26"/>
                  <a:gd name="T49" fmla="*/ 2147483647 h 17"/>
                  <a:gd name="T50" fmla="*/ 2147483647 w 26"/>
                  <a:gd name="T51" fmla="*/ 0 h 17"/>
                  <a:gd name="T52" fmla="*/ 2147483647 w 26"/>
                  <a:gd name="T53" fmla="*/ 0 h 17"/>
                  <a:gd name="T54" fmla="*/ 2147483647 w 26"/>
                  <a:gd name="T55" fmla="*/ 0 h 17"/>
                  <a:gd name="T56" fmla="*/ 2147483647 w 26"/>
                  <a:gd name="T57" fmla="*/ 0 h 17"/>
                  <a:gd name="T58" fmla="*/ 2147483647 w 26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17"/>
                  <a:gd name="T92" fmla="*/ 26 w 26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17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4" y="13"/>
                    </a:lnTo>
                    <a:lnTo>
                      <a:pt x="26" y="11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8" name="Line 1552"/>
              <p:cNvSpPr>
                <a:spLocks noChangeShapeType="1"/>
              </p:cNvSpPr>
              <p:nvPr/>
            </p:nvSpPr>
            <p:spPr bwMode="auto">
              <a:xfrm>
                <a:off x="5475288" y="21971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9" name="Freeform 1553"/>
              <p:cNvSpPr>
                <a:spLocks/>
              </p:cNvSpPr>
              <p:nvPr/>
            </p:nvSpPr>
            <p:spPr bwMode="auto">
              <a:xfrm>
                <a:off x="5468938" y="2193926"/>
                <a:ext cx="6350" cy="19050"/>
              </a:xfrm>
              <a:custGeom>
                <a:avLst/>
                <a:gdLst>
                  <a:gd name="T0" fmla="*/ 2147483647 w 20"/>
                  <a:gd name="T1" fmla="*/ 2147483647 h 58"/>
                  <a:gd name="T2" fmla="*/ 2147483647 w 20"/>
                  <a:gd name="T3" fmla="*/ 2147483647 h 58"/>
                  <a:gd name="T4" fmla="*/ 2147483647 w 20"/>
                  <a:gd name="T5" fmla="*/ 2147483647 h 58"/>
                  <a:gd name="T6" fmla="*/ 2147483647 w 20"/>
                  <a:gd name="T7" fmla="*/ 2147483647 h 58"/>
                  <a:gd name="T8" fmla="*/ 2147483647 w 20"/>
                  <a:gd name="T9" fmla="*/ 0 h 58"/>
                  <a:gd name="T10" fmla="*/ 2147483647 w 20"/>
                  <a:gd name="T11" fmla="*/ 0 h 58"/>
                  <a:gd name="T12" fmla="*/ 2147483647 w 20"/>
                  <a:gd name="T13" fmla="*/ 0 h 58"/>
                  <a:gd name="T14" fmla="*/ 2147483647 w 20"/>
                  <a:gd name="T15" fmla="*/ 0 h 58"/>
                  <a:gd name="T16" fmla="*/ 2147483647 w 20"/>
                  <a:gd name="T17" fmla="*/ 0 h 58"/>
                  <a:gd name="T18" fmla="*/ 2147483647 w 20"/>
                  <a:gd name="T19" fmla="*/ 0 h 58"/>
                  <a:gd name="T20" fmla="*/ 2147483647 w 20"/>
                  <a:gd name="T21" fmla="*/ 0 h 58"/>
                  <a:gd name="T22" fmla="*/ 0 w 20"/>
                  <a:gd name="T23" fmla="*/ 2147483647 h 58"/>
                  <a:gd name="T24" fmla="*/ 0 w 20"/>
                  <a:gd name="T25" fmla="*/ 2147483647 h 58"/>
                  <a:gd name="T26" fmla="*/ 0 w 20"/>
                  <a:gd name="T27" fmla="*/ 2147483647 h 58"/>
                  <a:gd name="T28" fmla="*/ 0 w 20"/>
                  <a:gd name="T29" fmla="*/ 2147483647 h 58"/>
                  <a:gd name="T30" fmla="*/ 0 w 20"/>
                  <a:gd name="T31" fmla="*/ 2147483647 h 58"/>
                  <a:gd name="T32" fmla="*/ 0 w 20"/>
                  <a:gd name="T33" fmla="*/ 2147483647 h 58"/>
                  <a:gd name="T34" fmla="*/ 0 w 20"/>
                  <a:gd name="T35" fmla="*/ 2147483647 h 58"/>
                  <a:gd name="T36" fmla="*/ 2147483647 w 20"/>
                  <a:gd name="T37" fmla="*/ 2147483647 h 58"/>
                  <a:gd name="T38" fmla="*/ 2147483647 w 20"/>
                  <a:gd name="T39" fmla="*/ 2147483647 h 58"/>
                  <a:gd name="T40" fmla="*/ 2147483647 w 20"/>
                  <a:gd name="T41" fmla="*/ 2147483647 h 58"/>
                  <a:gd name="T42" fmla="*/ 2147483647 w 20"/>
                  <a:gd name="T43" fmla="*/ 2147483647 h 58"/>
                  <a:gd name="T44" fmla="*/ 2147483647 w 20"/>
                  <a:gd name="T45" fmla="*/ 2147483647 h 58"/>
                  <a:gd name="T46" fmla="*/ 2147483647 w 20"/>
                  <a:gd name="T47" fmla="*/ 2147483647 h 58"/>
                  <a:gd name="T48" fmla="*/ 2147483647 w 20"/>
                  <a:gd name="T49" fmla="*/ 2147483647 h 58"/>
                  <a:gd name="T50" fmla="*/ 2147483647 w 20"/>
                  <a:gd name="T51" fmla="*/ 2147483647 h 58"/>
                  <a:gd name="T52" fmla="*/ 2147483647 w 20"/>
                  <a:gd name="T53" fmla="*/ 2147483647 h 58"/>
                  <a:gd name="T54" fmla="*/ 2147483647 w 20"/>
                  <a:gd name="T55" fmla="*/ 2147483647 h 58"/>
                  <a:gd name="T56" fmla="*/ 2147483647 w 20"/>
                  <a:gd name="T57" fmla="*/ 2147483647 h 58"/>
                  <a:gd name="T58" fmla="*/ 2147483647 w 20"/>
                  <a:gd name="T59" fmla="*/ 2147483647 h 5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8"/>
                  <a:gd name="T92" fmla="*/ 20 w 20"/>
                  <a:gd name="T93" fmla="*/ 58 h 5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8">
                    <a:moveTo>
                      <a:pt x="20" y="8"/>
                    </a:moveTo>
                    <a:lnTo>
                      <a:pt x="20" y="5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6" y="54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12" y="58"/>
                    </a:lnTo>
                    <a:lnTo>
                      <a:pt x="14" y="54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0" name="Line 1554"/>
              <p:cNvSpPr>
                <a:spLocks noChangeShapeType="1"/>
              </p:cNvSpPr>
              <p:nvPr/>
            </p:nvSpPr>
            <p:spPr bwMode="auto">
              <a:xfrm>
                <a:off x="5470525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1" name="Freeform 1555"/>
              <p:cNvSpPr>
                <a:spLocks/>
              </p:cNvSpPr>
              <p:nvPr/>
            </p:nvSpPr>
            <p:spPr bwMode="auto">
              <a:xfrm>
                <a:off x="5468938" y="2205038"/>
                <a:ext cx="6350" cy="7938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0 h 21"/>
                  <a:gd name="T6" fmla="*/ 2147483647 w 23"/>
                  <a:gd name="T7" fmla="*/ 2147483647 h 21"/>
                  <a:gd name="T8" fmla="*/ 0 w 23"/>
                  <a:gd name="T9" fmla="*/ 2147483647 h 21"/>
                  <a:gd name="T10" fmla="*/ 0 w 23"/>
                  <a:gd name="T11" fmla="*/ 2147483647 h 21"/>
                  <a:gd name="T12" fmla="*/ 0 w 23"/>
                  <a:gd name="T13" fmla="*/ 2147483647 h 21"/>
                  <a:gd name="T14" fmla="*/ 0 w 23"/>
                  <a:gd name="T15" fmla="*/ 2147483647 h 21"/>
                  <a:gd name="T16" fmla="*/ 0 w 23"/>
                  <a:gd name="T17" fmla="*/ 2147483647 h 21"/>
                  <a:gd name="T18" fmla="*/ 0 w 23"/>
                  <a:gd name="T19" fmla="*/ 2147483647 h 21"/>
                  <a:gd name="T20" fmla="*/ 0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2147483647 h 21"/>
                  <a:gd name="T52" fmla="*/ 2147483647 w 23"/>
                  <a:gd name="T53" fmla="*/ 0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2147483647 w 2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1"/>
                  <a:gd name="T92" fmla="*/ 23 w 2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1">
                    <a:moveTo>
                      <a:pt x="8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4" y="21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2" name="Line 1556"/>
              <p:cNvSpPr>
                <a:spLocks noChangeShapeType="1"/>
              </p:cNvSpPr>
              <p:nvPr/>
            </p:nvSpPr>
            <p:spPr bwMode="auto">
              <a:xfrm>
                <a:off x="5473700" y="22050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3" name="Freeform 1557"/>
              <p:cNvSpPr>
                <a:spLocks/>
              </p:cNvSpPr>
              <p:nvPr/>
            </p:nvSpPr>
            <p:spPr bwMode="auto">
              <a:xfrm>
                <a:off x="5468938" y="2205038"/>
                <a:ext cx="9525" cy="7938"/>
              </a:xfrm>
              <a:custGeom>
                <a:avLst/>
                <a:gdLst>
                  <a:gd name="T0" fmla="*/ 2147483647 w 29"/>
                  <a:gd name="T1" fmla="*/ 0 h 21"/>
                  <a:gd name="T2" fmla="*/ 2147483647 w 29"/>
                  <a:gd name="T3" fmla="*/ 0 h 21"/>
                  <a:gd name="T4" fmla="*/ 2147483647 w 29"/>
                  <a:gd name="T5" fmla="*/ 0 h 21"/>
                  <a:gd name="T6" fmla="*/ 2147483647 w 29"/>
                  <a:gd name="T7" fmla="*/ 2147483647 h 21"/>
                  <a:gd name="T8" fmla="*/ 2147483647 w 29"/>
                  <a:gd name="T9" fmla="*/ 2147483647 h 21"/>
                  <a:gd name="T10" fmla="*/ 2147483647 w 29"/>
                  <a:gd name="T11" fmla="*/ 2147483647 h 21"/>
                  <a:gd name="T12" fmla="*/ 0 w 29"/>
                  <a:gd name="T13" fmla="*/ 2147483647 h 21"/>
                  <a:gd name="T14" fmla="*/ 0 w 29"/>
                  <a:gd name="T15" fmla="*/ 2147483647 h 21"/>
                  <a:gd name="T16" fmla="*/ 0 w 29"/>
                  <a:gd name="T17" fmla="*/ 2147483647 h 21"/>
                  <a:gd name="T18" fmla="*/ 2147483647 w 29"/>
                  <a:gd name="T19" fmla="*/ 2147483647 h 21"/>
                  <a:gd name="T20" fmla="*/ 2147483647 w 29"/>
                  <a:gd name="T21" fmla="*/ 2147483647 h 21"/>
                  <a:gd name="T22" fmla="*/ 2147483647 w 29"/>
                  <a:gd name="T23" fmla="*/ 2147483647 h 21"/>
                  <a:gd name="T24" fmla="*/ 2147483647 w 29"/>
                  <a:gd name="T25" fmla="*/ 2147483647 h 21"/>
                  <a:gd name="T26" fmla="*/ 2147483647 w 29"/>
                  <a:gd name="T27" fmla="*/ 2147483647 h 21"/>
                  <a:gd name="T28" fmla="*/ 2147483647 w 29"/>
                  <a:gd name="T29" fmla="*/ 2147483647 h 21"/>
                  <a:gd name="T30" fmla="*/ 2147483647 w 29"/>
                  <a:gd name="T31" fmla="*/ 2147483647 h 21"/>
                  <a:gd name="T32" fmla="*/ 2147483647 w 29"/>
                  <a:gd name="T33" fmla="*/ 2147483647 h 21"/>
                  <a:gd name="T34" fmla="*/ 2147483647 w 29"/>
                  <a:gd name="T35" fmla="*/ 2147483647 h 21"/>
                  <a:gd name="T36" fmla="*/ 2147483647 w 29"/>
                  <a:gd name="T37" fmla="*/ 2147483647 h 21"/>
                  <a:gd name="T38" fmla="*/ 2147483647 w 29"/>
                  <a:gd name="T39" fmla="*/ 2147483647 h 21"/>
                  <a:gd name="T40" fmla="*/ 2147483647 w 29"/>
                  <a:gd name="T41" fmla="*/ 2147483647 h 21"/>
                  <a:gd name="T42" fmla="*/ 2147483647 w 29"/>
                  <a:gd name="T43" fmla="*/ 2147483647 h 21"/>
                  <a:gd name="T44" fmla="*/ 2147483647 w 29"/>
                  <a:gd name="T45" fmla="*/ 2147483647 h 21"/>
                  <a:gd name="T46" fmla="*/ 2147483647 w 29"/>
                  <a:gd name="T47" fmla="*/ 2147483647 h 21"/>
                  <a:gd name="T48" fmla="*/ 2147483647 w 29"/>
                  <a:gd name="T49" fmla="*/ 2147483647 h 21"/>
                  <a:gd name="T50" fmla="*/ 2147483647 w 29"/>
                  <a:gd name="T51" fmla="*/ 2147483647 h 21"/>
                  <a:gd name="T52" fmla="*/ 2147483647 w 29"/>
                  <a:gd name="T53" fmla="*/ 0 h 21"/>
                  <a:gd name="T54" fmla="*/ 2147483647 w 29"/>
                  <a:gd name="T55" fmla="*/ 0 h 21"/>
                  <a:gd name="T56" fmla="*/ 2147483647 w 29"/>
                  <a:gd name="T57" fmla="*/ 0 h 21"/>
                  <a:gd name="T58" fmla="*/ 2147483647 w 2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1"/>
                  <a:gd name="T92" fmla="*/ 29 w 2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1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9" y="21"/>
                    </a:lnTo>
                    <a:lnTo>
                      <a:pt x="15" y="21"/>
                    </a:lnTo>
                    <a:lnTo>
                      <a:pt x="20" y="21"/>
                    </a:lnTo>
                    <a:lnTo>
                      <a:pt x="23" y="17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4" name="Line 1558"/>
              <p:cNvSpPr>
                <a:spLocks noChangeShapeType="1"/>
              </p:cNvSpPr>
              <p:nvPr/>
            </p:nvSpPr>
            <p:spPr bwMode="auto">
              <a:xfrm>
                <a:off x="5478463" y="22082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5" name="Freeform 1559"/>
              <p:cNvSpPr>
                <a:spLocks/>
              </p:cNvSpPr>
              <p:nvPr/>
            </p:nvSpPr>
            <p:spPr bwMode="auto">
              <a:xfrm>
                <a:off x="5472113" y="2205038"/>
                <a:ext cx="6350" cy="19050"/>
              </a:xfrm>
              <a:custGeom>
                <a:avLst/>
                <a:gdLst>
                  <a:gd name="T0" fmla="*/ 2147483647 w 20"/>
                  <a:gd name="T1" fmla="*/ 2147483647 h 58"/>
                  <a:gd name="T2" fmla="*/ 2147483647 w 20"/>
                  <a:gd name="T3" fmla="*/ 2147483647 h 58"/>
                  <a:gd name="T4" fmla="*/ 2147483647 w 20"/>
                  <a:gd name="T5" fmla="*/ 2147483647 h 58"/>
                  <a:gd name="T6" fmla="*/ 2147483647 w 20"/>
                  <a:gd name="T7" fmla="*/ 2147483647 h 58"/>
                  <a:gd name="T8" fmla="*/ 2147483647 w 20"/>
                  <a:gd name="T9" fmla="*/ 2147483647 h 58"/>
                  <a:gd name="T10" fmla="*/ 2147483647 w 20"/>
                  <a:gd name="T11" fmla="*/ 0 h 58"/>
                  <a:gd name="T12" fmla="*/ 2147483647 w 20"/>
                  <a:gd name="T13" fmla="*/ 0 h 58"/>
                  <a:gd name="T14" fmla="*/ 2147483647 w 20"/>
                  <a:gd name="T15" fmla="*/ 0 h 58"/>
                  <a:gd name="T16" fmla="*/ 2147483647 w 20"/>
                  <a:gd name="T17" fmla="*/ 0 h 58"/>
                  <a:gd name="T18" fmla="*/ 2147483647 w 20"/>
                  <a:gd name="T19" fmla="*/ 0 h 58"/>
                  <a:gd name="T20" fmla="*/ 2147483647 w 20"/>
                  <a:gd name="T21" fmla="*/ 2147483647 h 58"/>
                  <a:gd name="T22" fmla="*/ 0 w 20"/>
                  <a:gd name="T23" fmla="*/ 2147483647 h 58"/>
                  <a:gd name="T24" fmla="*/ 0 w 20"/>
                  <a:gd name="T25" fmla="*/ 2147483647 h 58"/>
                  <a:gd name="T26" fmla="*/ 0 w 20"/>
                  <a:gd name="T27" fmla="*/ 2147483647 h 58"/>
                  <a:gd name="T28" fmla="*/ 0 w 20"/>
                  <a:gd name="T29" fmla="*/ 2147483647 h 58"/>
                  <a:gd name="T30" fmla="*/ 0 w 20"/>
                  <a:gd name="T31" fmla="*/ 2147483647 h 58"/>
                  <a:gd name="T32" fmla="*/ 0 w 20"/>
                  <a:gd name="T33" fmla="*/ 2147483647 h 58"/>
                  <a:gd name="T34" fmla="*/ 0 w 20"/>
                  <a:gd name="T35" fmla="*/ 2147483647 h 58"/>
                  <a:gd name="T36" fmla="*/ 2147483647 w 20"/>
                  <a:gd name="T37" fmla="*/ 2147483647 h 58"/>
                  <a:gd name="T38" fmla="*/ 2147483647 w 20"/>
                  <a:gd name="T39" fmla="*/ 2147483647 h 58"/>
                  <a:gd name="T40" fmla="*/ 2147483647 w 20"/>
                  <a:gd name="T41" fmla="*/ 2147483647 h 58"/>
                  <a:gd name="T42" fmla="*/ 2147483647 w 20"/>
                  <a:gd name="T43" fmla="*/ 2147483647 h 58"/>
                  <a:gd name="T44" fmla="*/ 2147483647 w 20"/>
                  <a:gd name="T45" fmla="*/ 2147483647 h 58"/>
                  <a:gd name="T46" fmla="*/ 2147483647 w 20"/>
                  <a:gd name="T47" fmla="*/ 2147483647 h 58"/>
                  <a:gd name="T48" fmla="*/ 2147483647 w 20"/>
                  <a:gd name="T49" fmla="*/ 2147483647 h 58"/>
                  <a:gd name="T50" fmla="*/ 2147483647 w 20"/>
                  <a:gd name="T51" fmla="*/ 2147483647 h 58"/>
                  <a:gd name="T52" fmla="*/ 2147483647 w 20"/>
                  <a:gd name="T53" fmla="*/ 2147483647 h 58"/>
                  <a:gd name="T54" fmla="*/ 2147483647 w 20"/>
                  <a:gd name="T55" fmla="*/ 2147483647 h 58"/>
                  <a:gd name="T56" fmla="*/ 2147483647 w 20"/>
                  <a:gd name="T57" fmla="*/ 2147483647 h 58"/>
                  <a:gd name="T58" fmla="*/ 2147483647 w 20"/>
                  <a:gd name="T59" fmla="*/ 2147483647 h 5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58"/>
                  <a:gd name="T92" fmla="*/ 20 w 20"/>
                  <a:gd name="T93" fmla="*/ 58 h 5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58">
                    <a:moveTo>
                      <a:pt x="20" y="9"/>
                    </a:moveTo>
                    <a:lnTo>
                      <a:pt x="20" y="9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11" y="58"/>
                    </a:lnTo>
                    <a:lnTo>
                      <a:pt x="14" y="58"/>
                    </a:lnTo>
                    <a:lnTo>
                      <a:pt x="14" y="54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20" y="48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6" name="Line 1560"/>
              <p:cNvSpPr>
                <a:spLocks noChangeShapeType="1"/>
              </p:cNvSpPr>
              <p:nvPr/>
            </p:nvSpPr>
            <p:spPr bwMode="auto">
              <a:xfrm>
                <a:off x="5475288" y="22177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7" name="Freeform 1561"/>
              <p:cNvSpPr>
                <a:spLocks/>
              </p:cNvSpPr>
              <p:nvPr/>
            </p:nvSpPr>
            <p:spPr bwMode="auto">
              <a:xfrm>
                <a:off x="5472113" y="2217738"/>
                <a:ext cx="7938" cy="6350"/>
              </a:xfrm>
              <a:custGeom>
                <a:avLst/>
                <a:gdLst>
                  <a:gd name="T0" fmla="*/ 2147483647 w 25"/>
                  <a:gd name="T1" fmla="*/ 0 h 20"/>
                  <a:gd name="T2" fmla="*/ 2147483647 w 25"/>
                  <a:gd name="T3" fmla="*/ 0 h 20"/>
                  <a:gd name="T4" fmla="*/ 2147483647 w 25"/>
                  <a:gd name="T5" fmla="*/ 2147483647 h 20"/>
                  <a:gd name="T6" fmla="*/ 2147483647 w 25"/>
                  <a:gd name="T7" fmla="*/ 2147483647 h 20"/>
                  <a:gd name="T8" fmla="*/ 0 w 25"/>
                  <a:gd name="T9" fmla="*/ 2147483647 h 20"/>
                  <a:gd name="T10" fmla="*/ 0 w 25"/>
                  <a:gd name="T11" fmla="*/ 2147483647 h 20"/>
                  <a:gd name="T12" fmla="*/ 0 w 25"/>
                  <a:gd name="T13" fmla="*/ 2147483647 h 20"/>
                  <a:gd name="T14" fmla="*/ 0 w 25"/>
                  <a:gd name="T15" fmla="*/ 2147483647 h 20"/>
                  <a:gd name="T16" fmla="*/ 0 w 25"/>
                  <a:gd name="T17" fmla="*/ 2147483647 h 20"/>
                  <a:gd name="T18" fmla="*/ 0 w 25"/>
                  <a:gd name="T19" fmla="*/ 2147483647 h 20"/>
                  <a:gd name="T20" fmla="*/ 0 w 25"/>
                  <a:gd name="T21" fmla="*/ 2147483647 h 20"/>
                  <a:gd name="T22" fmla="*/ 2147483647 w 25"/>
                  <a:gd name="T23" fmla="*/ 2147483647 h 20"/>
                  <a:gd name="T24" fmla="*/ 2147483647 w 25"/>
                  <a:gd name="T25" fmla="*/ 2147483647 h 20"/>
                  <a:gd name="T26" fmla="*/ 2147483647 w 25"/>
                  <a:gd name="T27" fmla="*/ 2147483647 h 20"/>
                  <a:gd name="T28" fmla="*/ 2147483647 w 25"/>
                  <a:gd name="T29" fmla="*/ 2147483647 h 20"/>
                  <a:gd name="T30" fmla="*/ 2147483647 w 25"/>
                  <a:gd name="T31" fmla="*/ 2147483647 h 20"/>
                  <a:gd name="T32" fmla="*/ 2147483647 w 25"/>
                  <a:gd name="T33" fmla="*/ 2147483647 h 20"/>
                  <a:gd name="T34" fmla="*/ 2147483647 w 25"/>
                  <a:gd name="T35" fmla="*/ 2147483647 h 20"/>
                  <a:gd name="T36" fmla="*/ 2147483647 w 25"/>
                  <a:gd name="T37" fmla="*/ 2147483647 h 20"/>
                  <a:gd name="T38" fmla="*/ 2147483647 w 25"/>
                  <a:gd name="T39" fmla="*/ 2147483647 h 20"/>
                  <a:gd name="T40" fmla="*/ 2147483647 w 25"/>
                  <a:gd name="T41" fmla="*/ 2147483647 h 20"/>
                  <a:gd name="T42" fmla="*/ 2147483647 w 25"/>
                  <a:gd name="T43" fmla="*/ 2147483647 h 20"/>
                  <a:gd name="T44" fmla="*/ 2147483647 w 25"/>
                  <a:gd name="T45" fmla="*/ 2147483647 h 20"/>
                  <a:gd name="T46" fmla="*/ 2147483647 w 25"/>
                  <a:gd name="T47" fmla="*/ 2147483647 h 20"/>
                  <a:gd name="T48" fmla="*/ 2147483647 w 25"/>
                  <a:gd name="T49" fmla="*/ 2147483647 h 20"/>
                  <a:gd name="T50" fmla="*/ 2147483647 w 25"/>
                  <a:gd name="T51" fmla="*/ 2147483647 h 20"/>
                  <a:gd name="T52" fmla="*/ 2147483647 w 25"/>
                  <a:gd name="T53" fmla="*/ 2147483647 h 20"/>
                  <a:gd name="T54" fmla="*/ 2147483647 w 25"/>
                  <a:gd name="T55" fmla="*/ 0 h 20"/>
                  <a:gd name="T56" fmla="*/ 2147483647 w 25"/>
                  <a:gd name="T57" fmla="*/ 0 h 20"/>
                  <a:gd name="T58" fmla="*/ 2147483647 w 2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"/>
                  <a:gd name="T91" fmla="*/ 0 h 20"/>
                  <a:gd name="T92" fmla="*/ 25 w 2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" h="20">
                    <a:moveTo>
                      <a:pt x="8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6" y="20"/>
                    </a:lnTo>
                    <a:lnTo>
                      <a:pt x="11" y="20"/>
                    </a:lnTo>
                    <a:lnTo>
                      <a:pt x="20" y="20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5" y="5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8" name="Line 1562"/>
              <p:cNvSpPr>
                <a:spLocks noChangeShapeType="1"/>
              </p:cNvSpPr>
              <p:nvPr/>
            </p:nvSpPr>
            <p:spPr bwMode="auto">
              <a:xfrm>
                <a:off x="5478463" y="22177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9" name="Freeform 1563"/>
              <p:cNvSpPr>
                <a:spLocks/>
              </p:cNvSpPr>
              <p:nvPr/>
            </p:nvSpPr>
            <p:spPr bwMode="auto">
              <a:xfrm>
                <a:off x="5473700" y="2217738"/>
                <a:ext cx="11113" cy="6350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0 h 20"/>
                  <a:gd name="T4" fmla="*/ 2147483647 w 33"/>
                  <a:gd name="T5" fmla="*/ 2147483647 h 20"/>
                  <a:gd name="T6" fmla="*/ 2147483647 w 33"/>
                  <a:gd name="T7" fmla="*/ 2147483647 h 20"/>
                  <a:gd name="T8" fmla="*/ 2147483647 w 33"/>
                  <a:gd name="T9" fmla="*/ 2147483647 h 20"/>
                  <a:gd name="T10" fmla="*/ 2147483647 w 33"/>
                  <a:gd name="T11" fmla="*/ 2147483647 h 20"/>
                  <a:gd name="T12" fmla="*/ 0 w 33"/>
                  <a:gd name="T13" fmla="*/ 2147483647 h 20"/>
                  <a:gd name="T14" fmla="*/ 0 w 33"/>
                  <a:gd name="T15" fmla="*/ 2147483647 h 20"/>
                  <a:gd name="T16" fmla="*/ 0 w 33"/>
                  <a:gd name="T17" fmla="*/ 2147483647 h 20"/>
                  <a:gd name="T18" fmla="*/ 2147483647 w 33"/>
                  <a:gd name="T19" fmla="*/ 2147483647 h 20"/>
                  <a:gd name="T20" fmla="*/ 2147483647 w 33"/>
                  <a:gd name="T21" fmla="*/ 2147483647 h 20"/>
                  <a:gd name="T22" fmla="*/ 2147483647 w 33"/>
                  <a:gd name="T23" fmla="*/ 2147483647 h 20"/>
                  <a:gd name="T24" fmla="*/ 2147483647 w 33"/>
                  <a:gd name="T25" fmla="*/ 2147483647 h 20"/>
                  <a:gd name="T26" fmla="*/ 2147483647 w 33"/>
                  <a:gd name="T27" fmla="*/ 2147483647 h 20"/>
                  <a:gd name="T28" fmla="*/ 2147483647 w 33"/>
                  <a:gd name="T29" fmla="*/ 2147483647 h 20"/>
                  <a:gd name="T30" fmla="*/ 2147483647 w 33"/>
                  <a:gd name="T31" fmla="*/ 2147483647 h 20"/>
                  <a:gd name="T32" fmla="*/ 2147483647 w 33"/>
                  <a:gd name="T33" fmla="*/ 2147483647 h 20"/>
                  <a:gd name="T34" fmla="*/ 2147483647 w 33"/>
                  <a:gd name="T35" fmla="*/ 2147483647 h 20"/>
                  <a:gd name="T36" fmla="*/ 2147483647 w 33"/>
                  <a:gd name="T37" fmla="*/ 2147483647 h 20"/>
                  <a:gd name="T38" fmla="*/ 2147483647 w 33"/>
                  <a:gd name="T39" fmla="*/ 2147483647 h 20"/>
                  <a:gd name="T40" fmla="*/ 2147483647 w 33"/>
                  <a:gd name="T41" fmla="*/ 2147483647 h 20"/>
                  <a:gd name="T42" fmla="*/ 2147483647 w 33"/>
                  <a:gd name="T43" fmla="*/ 2147483647 h 20"/>
                  <a:gd name="T44" fmla="*/ 2147483647 w 33"/>
                  <a:gd name="T45" fmla="*/ 2147483647 h 20"/>
                  <a:gd name="T46" fmla="*/ 2147483647 w 33"/>
                  <a:gd name="T47" fmla="*/ 2147483647 h 20"/>
                  <a:gd name="T48" fmla="*/ 2147483647 w 33"/>
                  <a:gd name="T49" fmla="*/ 2147483647 h 20"/>
                  <a:gd name="T50" fmla="*/ 2147483647 w 33"/>
                  <a:gd name="T51" fmla="*/ 2147483647 h 20"/>
                  <a:gd name="T52" fmla="*/ 2147483647 w 33"/>
                  <a:gd name="T53" fmla="*/ 2147483647 h 20"/>
                  <a:gd name="T54" fmla="*/ 2147483647 w 33"/>
                  <a:gd name="T55" fmla="*/ 0 h 20"/>
                  <a:gd name="T56" fmla="*/ 2147483647 w 33"/>
                  <a:gd name="T57" fmla="*/ 0 h 20"/>
                  <a:gd name="T58" fmla="*/ 2147483647 w 3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0"/>
                  <a:gd name="T92" fmla="*/ 33 w 3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9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0" name="Line 1564"/>
              <p:cNvSpPr>
                <a:spLocks noChangeShapeType="1"/>
              </p:cNvSpPr>
              <p:nvPr/>
            </p:nvSpPr>
            <p:spPr bwMode="auto">
              <a:xfrm>
                <a:off x="5481638" y="22177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1" name="Freeform 1565"/>
              <p:cNvSpPr>
                <a:spLocks/>
              </p:cNvSpPr>
              <p:nvPr/>
            </p:nvSpPr>
            <p:spPr bwMode="auto">
              <a:xfrm>
                <a:off x="5478463" y="2217738"/>
                <a:ext cx="12700" cy="6350"/>
              </a:xfrm>
              <a:custGeom>
                <a:avLst/>
                <a:gdLst>
                  <a:gd name="T0" fmla="*/ 2147483647 w 40"/>
                  <a:gd name="T1" fmla="*/ 0 h 20"/>
                  <a:gd name="T2" fmla="*/ 2147483647 w 40"/>
                  <a:gd name="T3" fmla="*/ 0 h 20"/>
                  <a:gd name="T4" fmla="*/ 2147483647 w 40"/>
                  <a:gd name="T5" fmla="*/ 2147483647 h 20"/>
                  <a:gd name="T6" fmla="*/ 2147483647 w 40"/>
                  <a:gd name="T7" fmla="*/ 2147483647 h 20"/>
                  <a:gd name="T8" fmla="*/ 0 w 40"/>
                  <a:gd name="T9" fmla="*/ 2147483647 h 20"/>
                  <a:gd name="T10" fmla="*/ 0 w 40"/>
                  <a:gd name="T11" fmla="*/ 2147483647 h 20"/>
                  <a:gd name="T12" fmla="*/ 0 w 40"/>
                  <a:gd name="T13" fmla="*/ 2147483647 h 20"/>
                  <a:gd name="T14" fmla="*/ 0 w 40"/>
                  <a:gd name="T15" fmla="*/ 2147483647 h 20"/>
                  <a:gd name="T16" fmla="*/ 0 w 40"/>
                  <a:gd name="T17" fmla="*/ 2147483647 h 20"/>
                  <a:gd name="T18" fmla="*/ 0 w 40"/>
                  <a:gd name="T19" fmla="*/ 2147483647 h 20"/>
                  <a:gd name="T20" fmla="*/ 0 w 40"/>
                  <a:gd name="T21" fmla="*/ 2147483647 h 20"/>
                  <a:gd name="T22" fmla="*/ 2147483647 w 40"/>
                  <a:gd name="T23" fmla="*/ 2147483647 h 20"/>
                  <a:gd name="T24" fmla="*/ 2147483647 w 40"/>
                  <a:gd name="T25" fmla="*/ 2147483647 h 20"/>
                  <a:gd name="T26" fmla="*/ 2147483647 w 40"/>
                  <a:gd name="T27" fmla="*/ 2147483647 h 20"/>
                  <a:gd name="T28" fmla="*/ 2147483647 w 40"/>
                  <a:gd name="T29" fmla="*/ 2147483647 h 20"/>
                  <a:gd name="T30" fmla="*/ 2147483647 w 40"/>
                  <a:gd name="T31" fmla="*/ 2147483647 h 20"/>
                  <a:gd name="T32" fmla="*/ 2147483647 w 40"/>
                  <a:gd name="T33" fmla="*/ 2147483647 h 20"/>
                  <a:gd name="T34" fmla="*/ 2147483647 w 40"/>
                  <a:gd name="T35" fmla="*/ 2147483647 h 20"/>
                  <a:gd name="T36" fmla="*/ 2147483647 w 40"/>
                  <a:gd name="T37" fmla="*/ 2147483647 h 20"/>
                  <a:gd name="T38" fmla="*/ 2147483647 w 40"/>
                  <a:gd name="T39" fmla="*/ 2147483647 h 20"/>
                  <a:gd name="T40" fmla="*/ 2147483647 w 40"/>
                  <a:gd name="T41" fmla="*/ 2147483647 h 20"/>
                  <a:gd name="T42" fmla="*/ 2147483647 w 40"/>
                  <a:gd name="T43" fmla="*/ 2147483647 h 20"/>
                  <a:gd name="T44" fmla="*/ 2147483647 w 40"/>
                  <a:gd name="T45" fmla="*/ 2147483647 h 20"/>
                  <a:gd name="T46" fmla="*/ 2147483647 w 40"/>
                  <a:gd name="T47" fmla="*/ 2147483647 h 20"/>
                  <a:gd name="T48" fmla="*/ 2147483647 w 40"/>
                  <a:gd name="T49" fmla="*/ 2147483647 h 20"/>
                  <a:gd name="T50" fmla="*/ 2147483647 w 40"/>
                  <a:gd name="T51" fmla="*/ 2147483647 h 20"/>
                  <a:gd name="T52" fmla="*/ 2147483647 w 40"/>
                  <a:gd name="T53" fmla="*/ 2147483647 h 20"/>
                  <a:gd name="T54" fmla="*/ 2147483647 w 40"/>
                  <a:gd name="T55" fmla="*/ 0 h 20"/>
                  <a:gd name="T56" fmla="*/ 2147483647 w 40"/>
                  <a:gd name="T57" fmla="*/ 0 h 20"/>
                  <a:gd name="T58" fmla="*/ 2147483647 w 4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0"/>
                  <a:gd name="T91" fmla="*/ 0 h 20"/>
                  <a:gd name="T92" fmla="*/ 40 w 4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0" h="20">
                    <a:moveTo>
                      <a:pt x="8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5" y="20"/>
                    </a:lnTo>
                    <a:lnTo>
                      <a:pt x="25" y="20"/>
                    </a:lnTo>
                    <a:lnTo>
                      <a:pt x="34" y="20"/>
                    </a:lnTo>
                    <a:lnTo>
                      <a:pt x="37" y="16"/>
                    </a:lnTo>
                    <a:lnTo>
                      <a:pt x="40" y="14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5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2" name="Line 1566"/>
              <p:cNvSpPr>
                <a:spLocks noChangeShapeType="1"/>
              </p:cNvSpPr>
              <p:nvPr/>
            </p:nvSpPr>
            <p:spPr bwMode="auto">
              <a:xfrm>
                <a:off x="5487988" y="22177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3" name="Freeform 1567"/>
              <p:cNvSpPr>
                <a:spLocks/>
              </p:cNvSpPr>
              <p:nvPr/>
            </p:nvSpPr>
            <p:spPr bwMode="auto">
              <a:xfrm>
                <a:off x="5484813" y="2217738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2147483647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2147483647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4" name="Line 1568"/>
              <p:cNvSpPr>
                <a:spLocks noChangeShapeType="1"/>
              </p:cNvSpPr>
              <p:nvPr/>
            </p:nvSpPr>
            <p:spPr bwMode="auto">
              <a:xfrm>
                <a:off x="5492750" y="22209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5" name="Freeform 1569"/>
              <p:cNvSpPr>
                <a:spLocks/>
              </p:cNvSpPr>
              <p:nvPr/>
            </p:nvSpPr>
            <p:spPr bwMode="auto">
              <a:xfrm>
                <a:off x="5486400" y="2217738"/>
                <a:ext cx="6350" cy="19050"/>
              </a:xfrm>
              <a:custGeom>
                <a:avLst/>
                <a:gdLst>
                  <a:gd name="T0" fmla="*/ 2147483647 w 19"/>
                  <a:gd name="T1" fmla="*/ 2147483647 h 60"/>
                  <a:gd name="T2" fmla="*/ 2147483647 w 19"/>
                  <a:gd name="T3" fmla="*/ 2147483647 h 60"/>
                  <a:gd name="T4" fmla="*/ 2147483647 w 19"/>
                  <a:gd name="T5" fmla="*/ 2147483647 h 60"/>
                  <a:gd name="T6" fmla="*/ 2147483647 w 19"/>
                  <a:gd name="T7" fmla="*/ 2147483647 h 60"/>
                  <a:gd name="T8" fmla="*/ 2147483647 w 19"/>
                  <a:gd name="T9" fmla="*/ 2147483647 h 60"/>
                  <a:gd name="T10" fmla="*/ 2147483647 w 19"/>
                  <a:gd name="T11" fmla="*/ 2147483647 h 60"/>
                  <a:gd name="T12" fmla="*/ 2147483647 w 19"/>
                  <a:gd name="T13" fmla="*/ 0 h 60"/>
                  <a:gd name="T14" fmla="*/ 2147483647 w 19"/>
                  <a:gd name="T15" fmla="*/ 0 h 60"/>
                  <a:gd name="T16" fmla="*/ 2147483647 w 19"/>
                  <a:gd name="T17" fmla="*/ 0 h 60"/>
                  <a:gd name="T18" fmla="*/ 2147483647 w 19"/>
                  <a:gd name="T19" fmla="*/ 2147483647 h 60"/>
                  <a:gd name="T20" fmla="*/ 2147483647 w 19"/>
                  <a:gd name="T21" fmla="*/ 2147483647 h 60"/>
                  <a:gd name="T22" fmla="*/ 2147483647 w 19"/>
                  <a:gd name="T23" fmla="*/ 2147483647 h 60"/>
                  <a:gd name="T24" fmla="*/ 0 w 19"/>
                  <a:gd name="T25" fmla="*/ 2147483647 h 60"/>
                  <a:gd name="T26" fmla="*/ 0 w 19"/>
                  <a:gd name="T27" fmla="*/ 2147483647 h 60"/>
                  <a:gd name="T28" fmla="*/ 0 w 19"/>
                  <a:gd name="T29" fmla="*/ 2147483647 h 60"/>
                  <a:gd name="T30" fmla="*/ 0 w 19"/>
                  <a:gd name="T31" fmla="*/ 2147483647 h 60"/>
                  <a:gd name="T32" fmla="*/ 0 w 19"/>
                  <a:gd name="T33" fmla="*/ 2147483647 h 60"/>
                  <a:gd name="T34" fmla="*/ 2147483647 w 19"/>
                  <a:gd name="T35" fmla="*/ 2147483647 h 60"/>
                  <a:gd name="T36" fmla="*/ 2147483647 w 19"/>
                  <a:gd name="T37" fmla="*/ 2147483647 h 60"/>
                  <a:gd name="T38" fmla="*/ 2147483647 w 19"/>
                  <a:gd name="T39" fmla="*/ 2147483647 h 60"/>
                  <a:gd name="T40" fmla="*/ 2147483647 w 19"/>
                  <a:gd name="T41" fmla="*/ 2147483647 h 60"/>
                  <a:gd name="T42" fmla="*/ 2147483647 w 19"/>
                  <a:gd name="T43" fmla="*/ 2147483647 h 60"/>
                  <a:gd name="T44" fmla="*/ 2147483647 w 19"/>
                  <a:gd name="T45" fmla="*/ 2147483647 h 60"/>
                  <a:gd name="T46" fmla="*/ 2147483647 w 19"/>
                  <a:gd name="T47" fmla="*/ 2147483647 h 60"/>
                  <a:gd name="T48" fmla="*/ 2147483647 w 19"/>
                  <a:gd name="T49" fmla="*/ 2147483647 h 60"/>
                  <a:gd name="T50" fmla="*/ 2147483647 w 19"/>
                  <a:gd name="T51" fmla="*/ 2147483647 h 60"/>
                  <a:gd name="T52" fmla="*/ 2147483647 w 19"/>
                  <a:gd name="T53" fmla="*/ 2147483647 h 60"/>
                  <a:gd name="T54" fmla="*/ 2147483647 w 19"/>
                  <a:gd name="T55" fmla="*/ 2147483647 h 60"/>
                  <a:gd name="T56" fmla="*/ 2147483647 w 19"/>
                  <a:gd name="T57" fmla="*/ 2147483647 h 60"/>
                  <a:gd name="T58" fmla="*/ 2147483647 w 19"/>
                  <a:gd name="T59" fmla="*/ 2147483647 h 6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60"/>
                  <a:gd name="T92" fmla="*/ 19 w 19"/>
                  <a:gd name="T93" fmla="*/ 60 h 6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60">
                    <a:moveTo>
                      <a:pt x="19" y="10"/>
                    </a:moveTo>
                    <a:lnTo>
                      <a:pt x="19" y="8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6" y="57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4" y="57"/>
                    </a:lnTo>
                    <a:lnTo>
                      <a:pt x="17" y="57"/>
                    </a:lnTo>
                    <a:lnTo>
                      <a:pt x="17" y="54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6" name="Line 1570"/>
              <p:cNvSpPr>
                <a:spLocks noChangeShapeType="1"/>
              </p:cNvSpPr>
              <p:nvPr/>
            </p:nvSpPr>
            <p:spPr bwMode="auto">
              <a:xfrm>
                <a:off x="5487988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7" name="Freeform 1571"/>
              <p:cNvSpPr>
                <a:spLocks/>
              </p:cNvSpPr>
              <p:nvPr/>
            </p:nvSpPr>
            <p:spPr bwMode="auto">
              <a:xfrm>
                <a:off x="5486400" y="2230438"/>
                <a:ext cx="11113" cy="6350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0 h 21"/>
                  <a:gd name="T6" fmla="*/ 2147483647 w 35"/>
                  <a:gd name="T7" fmla="*/ 0 h 21"/>
                  <a:gd name="T8" fmla="*/ 2147483647 w 35"/>
                  <a:gd name="T9" fmla="*/ 2147483647 h 21"/>
                  <a:gd name="T10" fmla="*/ 0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0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0 h 21"/>
                  <a:gd name="T52" fmla="*/ 2147483647 w 35"/>
                  <a:gd name="T53" fmla="*/ 0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23" y="21"/>
                    </a:lnTo>
                    <a:lnTo>
                      <a:pt x="29" y="21"/>
                    </a:lnTo>
                    <a:lnTo>
                      <a:pt x="31" y="18"/>
                    </a:lnTo>
                    <a:lnTo>
                      <a:pt x="35" y="15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5" y="6"/>
                    </a:lnTo>
                    <a:lnTo>
                      <a:pt x="35" y="4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8" name="Line 1572"/>
              <p:cNvSpPr>
                <a:spLocks noChangeShapeType="1"/>
              </p:cNvSpPr>
              <p:nvPr/>
            </p:nvSpPr>
            <p:spPr bwMode="auto">
              <a:xfrm>
                <a:off x="5494338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9" name="Freeform 1573"/>
              <p:cNvSpPr>
                <a:spLocks/>
              </p:cNvSpPr>
              <p:nvPr/>
            </p:nvSpPr>
            <p:spPr bwMode="auto">
              <a:xfrm>
                <a:off x="5491163" y="2230438"/>
                <a:ext cx="6350" cy="6350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0 h 21"/>
                  <a:gd name="T6" fmla="*/ 2147483647 w 23"/>
                  <a:gd name="T7" fmla="*/ 0 h 21"/>
                  <a:gd name="T8" fmla="*/ 2147483647 w 23"/>
                  <a:gd name="T9" fmla="*/ 2147483647 h 21"/>
                  <a:gd name="T10" fmla="*/ 2147483647 w 23"/>
                  <a:gd name="T11" fmla="*/ 2147483647 h 21"/>
                  <a:gd name="T12" fmla="*/ 2147483647 w 23"/>
                  <a:gd name="T13" fmla="*/ 2147483647 h 21"/>
                  <a:gd name="T14" fmla="*/ 0 w 23"/>
                  <a:gd name="T15" fmla="*/ 2147483647 h 21"/>
                  <a:gd name="T16" fmla="*/ 2147483647 w 23"/>
                  <a:gd name="T17" fmla="*/ 2147483647 h 21"/>
                  <a:gd name="T18" fmla="*/ 2147483647 w 23"/>
                  <a:gd name="T19" fmla="*/ 2147483647 h 21"/>
                  <a:gd name="T20" fmla="*/ 2147483647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0 h 21"/>
                  <a:gd name="T52" fmla="*/ 2147483647 w 23"/>
                  <a:gd name="T53" fmla="*/ 0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1"/>
                  <a:gd name="T89" fmla="*/ 23 w 23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1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9" y="21"/>
                    </a:lnTo>
                    <a:lnTo>
                      <a:pt x="15" y="21"/>
                    </a:lnTo>
                    <a:lnTo>
                      <a:pt x="17" y="18"/>
                    </a:lnTo>
                    <a:lnTo>
                      <a:pt x="21" y="15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0" name="Line 1574"/>
              <p:cNvSpPr>
                <a:spLocks noChangeShapeType="1"/>
              </p:cNvSpPr>
              <p:nvPr/>
            </p:nvSpPr>
            <p:spPr bwMode="auto">
              <a:xfrm>
                <a:off x="5494338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1" name="Freeform 1575"/>
              <p:cNvSpPr>
                <a:spLocks/>
              </p:cNvSpPr>
              <p:nvPr/>
            </p:nvSpPr>
            <p:spPr bwMode="auto">
              <a:xfrm>
                <a:off x="5491163" y="2230438"/>
                <a:ext cx="11113" cy="6350"/>
              </a:xfrm>
              <a:custGeom>
                <a:avLst/>
                <a:gdLst>
                  <a:gd name="T0" fmla="*/ 2147483647 w 32"/>
                  <a:gd name="T1" fmla="*/ 0 h 21"/>
                  <a:gd name="T2" fmla="*/ 2147483647 w 32"/>
                  <a:gd name="T3" fmla="*/ 0 h 21"/>
                  <a:gd name="T4" fmla="*/ 2147483647 w 32"/>
                  <a:gd name="T5" fmla="*/ 0 h 21"/>
                  <a:gd name="T6" fmla="*/ 2147483647 w 32"/>
                  <a:gd name="T7" fmla="*/ 0 h 21"/>
                  <a:gd name="T8" fmla="*/ 0 w 32"/>
                  <a:gd name="T9" fmla="*/ 2147483647 h 21"/>
                  <a:gd name="T10" fmla="*/ 0 w 32"/>
                  <a:gd name="T11" fmla="*/ 2147483647 h 21"/>
                  <a:gd name="T12" fmla="*/ 0 w 32"/>
                  <a:gd name="T13" fmla="*/ 2147483647 h 21"/>
                  <a:gd name="T14" fmla="*/ 0 w 32"/>
                  <a:gd name="T15" fmla="*/ 2147483647 h 21"/>
                  <a:gd name="T16" fmla="*/ 0 w 32"/>
                  <a:gd name="T17" fmla="*/ 2147483647 h 21"/>
                  <a:gd name="T18" fmla="*/ 0 w 32"/>
                  <a:gd name="T19" fmla="*/ 2147483647 h 21"/>
                  <a:gd name="T20" fmla="*/ 0 w 32"/>
                  <a:gd name="T21" fmla="*/ 2147483647 h 21"/>
                  <a:gd name="T22" fmla="*/ 2147483647 w 32"/>
                  <a:gd name="T23" fmla="*/ 2147483647 h 21"/>
                  <a:gd name="T24" fmla="*/ 2147483647 w 32"/>
                  <a:gd name="T25" fmla="*/ 2147483647 h 21"/>
                  <a:gd name="T26" fmla="*/ 2147483647 w 32"/>
                  <a:gd name="T27" fmla="*/ 2147483647 h 21"/>
                  <a:gd name="T28" fmla="*/ 2147483647 w 32"/>
                  <a:gd name="T29" fmla="*/ 2147483647 h 21"/>
                  <a:gd name="T30" fmla="*/ 2147483647 w 32"/>
                  <a:gd name="T31" fmla="*/ 2147483647 h 21"/>
                  <a:gd name="T32" fmla="*/ 2147483647 w 32"/>
                  <a:gd name="T33" fmla="*/ 2147483647 h 21"/>
                  <a:gd name="T34" fmla="*/ 2147483647 w 32"/>
                  <a:gd name="T35" fmla="*/ 2147483647 h 21"/>
                  <a:gd name="T36" fmla="*/ 2147483647 w 32"/>
                  <a:gd name="T37" fmla="*/ 2147483647 h 21"/>
                  <a:gd name="T38" fmla="*/ 2147483647 w 32"/>
                  <a:gd name="T39" fmla="*/ 2147483647 h 21"/>
                  <a:gd name="T40" fmla="*/ 2147483647 w 32"/>
                  <a:gd name="T41" fmla="*/ 2147483647 h 21"/>
                  <a:gd name="T42" fmla="*/ 2147483647 w 32"/>
                  <a:gd name="T43" fmla="*/ 2147483647 h 21"/>
                  <a:gd name="T44" fmla="*/ 2147483647 w 32"/>
                  <a:gd name="T45" fmla="*/ 2147483647 h 21"/>
                  <a:gd name="T46" fmla="*/ 2147483647 w 32"/>
                  <a:gd name="T47" fmla="*/ 2147483647 h 21"/>
                  <a:gd name="T48" fmla="*/ 2147483647 w 32"/>
                  <a:gd name="T49" fmla="*/ 2147483647 h 21"/>
                  <a:gd name="T50" fmla="*/ 2147483647 w 32"/>
                  <a:gd name="T51" fmla="*/ 0 h 21"/>
                  <a:gd name="T52" fmla="*/ 2147483647 w 32"/>
                  <a:gd name="T53" fmla="*/ 0 h 21"/>
                  <a:gd name="T54" fmla="*/ 2147483647 w 32"/>
                  <a:gd name="T55" fmla="*/ 0 h 21"/>
                  <a:gd name="T56" fmla="*/ 2147483647 w 32"/>
                  <a:gd name="T57" fmla="*/ 0 h 21"/>
                  <a:gd name="T58" fmla="*/ 2147483647 w 3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1"/>
                  <a:gd name="T92" fmla="*/ 32 w 3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32" y="15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2" name="Line 1576"/>
              <p:cNvSpPr>
                <a:spLocks noChangeShapeType="1"/>
              </p:cNvSpPr>
              <p:nvPr/>
            </p:nvSpPr>
            <p:spPr bwMode="auto">
              <a:xfrm>
                <a:off x="5497513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3" name="Freeform 1577"/>
              <p:cNvSpPr>
                <a:spLocks/>
              </p:cNvSpPr>
              <p:nvPr/>
            </p:nvSpPr>
            <p:spPr bwMode="auto">
              <a:xfrm>
                <a:off x="5495925" y="2230438"/>
                <a:ext cx="9525" cy="6350"/>
              </a:xfrm>
              <a:custGeom>
                <a:avLst/>
                <a:gdLst>
                  <a:gd name="T0" fmla="*/ 2147483647 w 33"/>
                  <a:gd name="T1" fmla="*/ 0 h 21"/>
                  <a:gd name="T2" fmla="*/ 2147483647 w 33"/>
                  <a:gd name="T3" fmla="*/ 0 h 21"/>
                  <a:gd name="T4" fmla="*/ 2147483647 w 33"/>
                  <a:gd name="T5" fmla="*/ 0 h 21"/>
                  <a:gd name="T6" fmla="*/ 2147483647 w 33"/>
                  <a:gd name="T7" fmla="*/ 0 h 21"/>
                  <a:gd name="T8" fmla="*/ 2147483647 w 33"/>
                  <a:gd name="T9" fmla="*/ 2147483647 h 21"/>
                  <a:gd name="T10" fmla="*/ 0 w 33"/>
                  <a:gd name="T11" fmla="*/ 2147483647 h 21"/>
                  <a:gd name="T12" fmla="*/ 0 w 33"/>
                  <a:gd name="T13" fmla="*/ 2147483647 h 21"/>
                  <a:gd name="T14" fmla="*/ 0 w 33"/>
                  <a:gd name="T15" fmla="*/ 2147483647 h 21"/>
                  <a:gd name="T16" fmla="*/ 0 w 33"/>
                  <a:gd name="T17" fmla="*/ 2147483647 h 21"/>
                  <a:gd name="T18" fmla="*/ 0 w 33"/>
                  <a:gd name="T19" fmla="*/ 2147483647 h 21"/>
                  <a:gd name="T20" fmla="*/ 2147483647 w 33"/>
                  <a:gd name="T21" fmla="*/ 2147483647 h 21"/>
                  <a:gd name="T22" fmla="*/ 2147483647 w 33"/>
                  <a:gd name="T23" fmla="*/ 2147483647 h 21"/>
                  <a:gd name="T24" fmla="*/ 2147483647 w 33"/>
                  <a:gd name="T25" fmla="*/ 2147483647 h 21"/>
                  <a:gd name="T26" fmla="*/ 2147483647 w 33"/>
                  <a:gd name="T27" fmla="*/ 2147483647 h 21"/>
                  <a:gd name="T28" fmla="*/ 2147483647 w 33"/>
                  <a:gd name="T29" fmla="*/ 2147483647 h 21"/>
                  <a:gd name="T30" fmla="*/ 2147483647 w 33"/>
                  <a:gd name="T31" fmla="*/ 2147483647 h 21"/>
                  <a:gd name="T32" fmla="*/ 2147483647 w 33"/>
                  <a:gd name="T33" fmla="*/ 2147483647 h 21"/>
                  <a:gd name="T34" fmla="*/ 2147483647 w 33"/>
                  <a:gd name="T35" fmla="*/ 2147483647 h 21"/>
                  <a:gd name="T36" fmla="*/ 2147483647 w 33"/>
                  <a:gd name="T37" fmla="*/ 2147483647 h 21"/>
                  <a:gd name="T38" fmla="*/ 2147483647 w 33"/>
                  <a:gd name="T39" fmla="*/ 2147483647 h 21"/>
                  <a:gd name="T40" fmla="*/ 2147483647 w 33"/>
                  <a:gd name="T41" fmla="*/ 2147483647 h 21"/>
                  <a:gd name="T42" fmla="*/ 2147483647 w 33"/>
                  <a:gd name="T43" fmla="*/ 2147483647 h 21"/>
                  <a:gd name="T44" fmla="*/ 2147483647 w 33"/>
                  <a:gd name="T45" fmla="*/ 2147483647 h 21"/>
                  <a:gd name="T46" fmla="*/ 2147483647 w 33"/>
                  <a:gd name="T47" fmla="*/ 2147483647 h 21"/>
                  <a:gd name="T48" fmla="*/ 2147483647 w 33"/>
                  <a:gd name="T49" fmla="*/ 2147483647 h 21"/>
                  <a:gd name="T50" fmla="*/ 2147483647 w 33"/>
                  <a:gd name="T51" fmla="*/ 0 h 21"/>
                  <a:gd name="T52" fmla="*/ 2147483647 w 33"/>
                  <a:gd name="T53" fmla="*/ 0 h 21"/>
                  <a:gd name="T54" fmla="*/ 2147483647 w 33"/>
                  <a:gd name="T55" fmla="*/ 0 h 21"/>
                  <a:gd name="T56" fmla="*/ 2147483647 w 33"/>
                  <a:gd name="T57" fmla="*/ 0 h 21"/>
                  <a:gd name="T58" fmla="*/ 2147483647 w 3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21"/>
                  <a:gd name="T92" fmla="*/ 33 w 3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25" y="21"/>
                    </a:lnTo>
                    <a:lnTo>
                      <a:pt x="29" y="18"/>
                    </a:lnTo>
                    <a:lnTo>
                      <a:pt x="31" y="15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3" y="6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4" name="Line 1578"/>
              <p:cNvSpPr>
                <a:spLocks noChangeShapeType="1"/>
              </p:cNvSpPr>
              <p:nvPr/>
            </p:nvSpPr>
            <p:spPr bwMode="auto">
              <a:xfrm>
                <a:off x="5502275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5" name="Freeform 1579"/>
              <p:cNvSpPr>
                <a:spLocks/>
              </p:cNvSpPr>
              <p:nvPr/>
            </p:nvSpPr>
            <p:spPr bwMode="auto">
              <a:xfrm>
                <a:off x="5499100" y="2230438"/>
                <a:ext cx="15875" cy="6350"/>
              </a:xfrm>
              <a:custGeom>
                <a:avLst/>
                <a:gdLst>
                  <a:gd name="T0" fmla="*/ 2147483647 w 46"/>
                  <a:gd name="T1" fmla="*/ 0 h 21"/>
                  <a:gd name="T2" fmla="*/ 2147483647 w 46"/>
                  <a:gd name="T3" fmla="*/ 0 h 21"/>
                  <a:gd name="T4" fmla="*/ 2147483647 w 46"/>
                  <a:gd name="T5" fmla="*/ 0 h 21"/>
                  <a:gd name="T6" fmla="*/ 2147483647 w 46"/>
                  <a:gd name="T7" fmla="*/ 0 h 21"/>
                  <a:gd name="T8" fmla="*/ 0 w 46"/>
                  <a:gd name="T9" fmla="*/ 2147483647 h 21"/>
                  <a:gd name="T10" fmla="*/ 0 w 46"/>
                  <a:gd name="T11" fmla="*/ 2147483647 h 21"/>
                  <a:gd name="T12" fmla="*/ 0 w 46"/>
                  <a:gd name="T13" fmla="*/ 2147483647 h 21"/>
                  <a:gd name="T14" fmla="*/ 0 w 46"/>
                  <a:gd name="T15" fmla="*/ 2147483647 h 21"/>
                  <a:gd name="T16" fmla="*/ 0 w 46"/>
                  <a:gd name="T17" fmla="*/ 2147483647 h 21"/>
                  <a:gd name="T18" fmla="*/ 0 w 46"/>
                  <a:gd name="T19" fmla="*/ 2147483647 h 21"/>
                  <a:gd name="T20" fmla="*/ 0 w 46"/>
                  <a:gd name="T21" fmla="*/ 2147483647 h 21"/>
                  <a:gd name="T22" fmla="*/ 2147483647 w 46"/>
                  <a:gd name="T23" fmla="*/ 2147483647 h 21"/>
                  <a:gd name="T24" fmla="*/ 2147483647 w 46"/>
                  <a:gd name="T25" fmla="*/ 2147483647 h 21"/>
                  <a:gd name="T26" fmla="*/ 2147483647 w 46"/>
                  <a:gd name="T27" fmla="*/ 2147483647 h 21"/>
                  <a:gd name="T28" fmla="*/ 2147483647 w 46"/>
                  <a:gd name="T29" fmla="*/ 2147483647 h 21"/>
                  <a:gd name="T30" fmla="*/ 2147483647 w 46"/>
                  <a:gd name="T31" fmla="*/ 2147483647 h 21"/>
                  <a:gd name="T32" fmla="*/ 2147483647 w 46"/>
                  <a:gd name="T33" fmla="*/ 2147483647 h 21"/>
                  <a:gd name="T34" fmla="*/ 2147483647 w 46"/>
                  <a:gd name="T35" fmla="*/ 2147483647 h 21"/>
                  <a:gd name="T36" fmla="*/ 2147483647 w 46"/>
                  <a:gd name="T37" fmla="*/ 2147483647 h 21"/>
                  <a:gd name="T38" fmla="*/ 2147483647 w 46"/>
                  <a:gd name="T39" fmla="*/ 2147483647 h 21"/>
                  <a:gd name="T40" fmla="*/ 2147483647 w 46"/>
                  <a:gd name="T41" fmla="*/ 2147483647 h 21"/>
                  <a:gd name="T42" fmla="*/ 2147483647 w 46"/>
                  <a:gd name="T43" fmla="*/ 2147483647 h 21"/>
                  <a:gd name="T44" fmla="*/ 2147483647 w 46"/>
                  <a:gd name="T45" fmla="*/ 2147483647 h 21"/>
                  <a:gd name="T46" fmla="*/ 2147483647 w 46"/>
                  <a:gd name="T47" fmla="*/ 2147483647 h 21"/>
                  <a:gd name="T48" fmla="*/ 2147483647 w 46"/>
                  <a:gd name="T49" fmla="*/ 2147483647 h 21"/>
                  <a:gd name="T50" fmla="*/ 2147483647 w 46"/>
                  <a:gd name="T51" fmla="*/ 0 h 21"/>
                  <a:gd name="T52" fmla="*/ 2147483647 w 46"/>
                  <a:gd name="T53" fmla="*/ 0 h 21"/>
                  <a:gd name="T54" fmla="*/ 2147483647 w 46"/>
                  <a:gd name="T55" fmla="*/ 0 h 21"/>
                  <a:gd name="T56" fmla="*/ 2147483647 w 46"/>
                  <a:gd name="T57" fmla="*/ 0 h 21"/>
                  <a:gd name="T58" fmla="*/ 2147483647 w 4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1"/>
                  <a:gd name="T92" fmla="*/ 46 w 4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1">
                    <a:moveTo>
                      <a:pt x="9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31" y="21"/>
                    </a:lnTo>
                    <a:lnTo>
                      <a:pt x="37" y="21"/>
                    </a:lnTo>
                    <a:lnTo>
                      <a:pt x="40" y="18"/>
                    </a:lnTo>
                    <a:lnTo>
                      <a:pt x="43" y="15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6" y="6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6" name="Line 1580"/>
              <p:cNvSpPr>
                <a:spLocks noChangeShapeType="1"/>
              </p:cNvSpPr>
              <p:nvPr/>
            </p:nvSpPr>
            <p:spPr bwMode="auto">
              <a:xfrm>
                <a:off x="5510213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7" name="Freeform 1581"/>
              <p:cNvSpPr>
                <a:spLocks/>
              </p:cNvSpPr>
              <p:nvPr/>
            </p:nvSpPr>
            <p:spPr bwMode="auto">
              <a:xfrm>
                <a:off x="5507038" y="2230438"/>
                <a:ext cx="17463" cy="6350"/>
              </a:xfrm>
              <a:custGeom>
                <a:avLst/>
                <a:gdLst>
                  <a:gd name="T0" fmla="*/ 2147483647 w 52"/>
                  <a:gd name="T1" fmla="*/ 0 h 21"/>
                  <a:gd name="T2" fmla="*/ 2147483647 w 52"/>
                  <a:gd name="T3" fmla="*/ 0 h 21"/>
                  <a:gd name="T4" fmla="*/ 2147483647 w 52"/>
                  <a:gd name="T5" fmla="*/ 0 h 21"/>
                  <a:gd name="T6" fmla="*/ 2147483647 w 52"/>
                  <a:gd name="T7" fmla="*/ 0 h 21"/>
                  <a:gd name="T8" fmla="*/ 0 w 52"/>
                  <a:gd name="T9" fmla="*/ 2147483647 h 21"/>
                  <a:gd name="T10" fmla="*/ 0 w 52"/>
                  <a:gd name="T11" fmla="*/ 2147483647 h 21"/>
                  <a:gd name="T12" fmla="*/ 0 w 52"/>
                  <a:gd name="T13" fmla="*/ 2147483647 h 21"/>
                  <a:gd name="T14" fmla="*/ 0 w 52"/>
                  <a:gd name="T15" fmla="*/ 2147483647 h 21"/>
                  <a:gd name="T16" fmla="*/ 0 w 52"/>
                  <a:gd name="T17" fmla="*/ 2147483647 h 21"/>
                  <a:gd name="T18" fmla="*/ 0 w 52"/>
                  <a:gd name="T19" fmla="*/ 2147483647 h 21"/>
                  <a:gd name="T20" fmla="*/ 0 w 52"/>
                  <a:gd name="T21" fmla="*/ 2147483647 h 21"/>
                  <a:gd name="T22" fmla="*/ 2147483647 w 52"/>
                  <a:gd name="T23" fmla="*/ 2147483647 h 21"/>
                  <a:gd name="T24" fmla="*/ 2147483647 w 52"/>
                  <a:gd name="T25" fmla="*/ 2147483647 h 21"/>
                  <a:gd name="T26" fmla="*/ 2147483647 w 52"/>
                  <a:gd name="T27" fmla="*/ 2147483647 h 21"/>
                  <a:gd name="T28" fmla="*/ 2147483647 w 52"/>
                  <a:gd name="T29" fmla="*/ 2147483647 h 21"/>
                  <a:gd name="T30" fmla="*/ 2147483647 w 52"/>
                  <a:gd name="T31" fmla="*/ 2147483647 h 21"/>
                  <a:gd name="T32" fmla="*/ 2147483647 w 52"/>
                  <a:gd name="T33" fmla="*/ 2147483647 h 21"/>
                  <a:gd name="T34" fmla="*/ 2147483647 w 52"/>
                  <a:gd name="T35" fmla="*/ 2147483647 h 21"/>
                  <a:gd name="T36" fmla="*/ 2147483647 w 52"/>
                  <a:gd name="T37" fmla="*/ 2147483647 h 21"/>
                  <a:gd name="T38" fmla="*/ 2147483647 w 52"/>
                  <a:gd name="T39" fmla="*/ 2147483647 h 21"/>
                  <a:gd name="T40" fmla="*/ 2147483647 w 52"/>
                  <a:gd name="T41" fmla="*/ 2147483647 h 21"/>
                  <a:gd name="T42" fmla="*/ 2147483647 w 52"/>
                  <a:gd name="T43" fmla="*/ 2147483647 h 21"/>
                  <a:gd name="T44" fmla="*/ 2147483647 w 52"/>
                  <a:gd name="T45" fmla="*/ 2147483647 h 21"/>
                  <a:gd name="T46" fmla="*/ 2147483647 w 52"/>
                  <a:gd name="T47" fmla="*/ 2147483647 h 21"/>
                  <a:gd name="T48" fmla="*/ 2147483647 w 52"/>
                  <a:gd name="T49" fmla="*/ 2147483647 h 21"/>
                  <a:gd name="T50" fmla="*/ 2147483647 w 52"/>
                  <a:gd name="T51" fmla="*/ 0 h 21"/>
                  <a:gd name="T52" fmla="*/ 2147483647 w 52"/>
                  <a:gd name="T53" fmla="*/ 0 h 21"/>
                  <a:gd name="T54" fmla="*/ 2147483647 w 52"/>
                  <a:gd name="T55" fmla="*/ 0 h 21"/>
                  <a:gd name="T56" fmla="*/ 2147483647 w 52"/>
                  <a:gd name="T57" fmla="*/ 0 h 21"/>
                  <a:gd name="T58" fmla="*/ 2147483647 w 5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2"/>
                  <a:gd name="T91" fmla="*/ 0 h 21"/>
                  <a:gd name="T92" fmla="*/ 52 w 5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2" h="21">
                    <a:moveTo>
                      <a:pt x="10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1"/>
                    </a:lnTo>
                    <a:lnTo>
                      <a:pt x="39" y="21"/>
                    </a:lnTo>
                    <a:lnTo>
                      <a:pt x="44" y="21"/>
                    </a:lnTo>
                    <a:lnTo>
                      <a:pt x="47" y="18"/>
                    </a:lnTo>
                    <a:lnTo>
                      <a:pt x="50" y="18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8" name="Line 1582"/>
              <p:cNvSpPr>
                <a:spLocks noChangeShapeType="1"/>
              </p:cNvSpPr>
              <p:nvPr/>
            </p:nvSpPr>
            <p:spPr bwMode="auto">
              <a:xfrm>
                <a:off x="5521325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9" name="Freeform 1583"/>
              <p:cNvSpPr>
                <a:spLocks/>
              </p:cNvSpPr>
              <p:nvPr/>
            </p:nvSpPr>
            <p:spPr bwMode="auto">
              <a:xfrm>
                <a:off x="5518150" y="2230438"/>
                <a:ext cx="9525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0 h 21"/>
                  <a:gd name="T4" fmla="*/ 2147483647 w 31"/>
                  <a:gd name="T5" fmla="*/ 0 h 21"/>
                  <a:gd name="T6" fmla="*/ 2147483647 w 31"/>
                  <a:gd name="T7" fmla="*/ 0 h 21"/>
                  <a:gd name="T8" fmla="*/ 2147483647 w 31"/>
                  <a:gd name="T9" fmla="*/ 2147483647 h 21"/>
                  <a:gd name="T10" fmla="*/ 0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0 w 31"/>
                  <a:gd name="T19" fmla="*/ 2147483647 h 21"/>
                  <a:gd name="T20" fmla="*/ 2147483647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0 h 21"/>
                  <a:gd name="T52" fmla="*/ 2147483647 w 31"/>
                  <a:gd name="T53" fmla="*/ 0 h 21"/>
                  <a:gd name="T54" fmla="*/ 2147483647 w 31"/>
                  <a:gd name="T55" fmla="*/ 0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17" y="21"/>
                    </a:lnTo>
                    <a:lnTo>
                      <a:pt x="23" y="21"/>
                    </a:lnTo>
                    <a:lnTo>
                      <a:pt x="25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0" name="Line 1584"/>
              <p:cNvSpPr>
                <a:spLocks noChangeShapeType="1"/>
              </p:cNvSpPr>
              <p:nvPr/>
            </p:nvSpPr>
            <p:spPr bwMode="auto">
              <a:xfrm>
                <a:off x="5524500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1" name="Freeform 1585"/>
              <p:cNvSpPr>
                <a:spLocks/>
              </p:cNvSpPr>
              <p:nvPr/>
            </p:nvSpPr>
            <p:spPr bwMode="auto">
              <a:xfrm>
                <a:off x="5521325" y="2230438"/>
                <a:ext cx="7938" cy="6350"/>
              </a:xfrm>
              <a:custGeom>
                <a:avLst/>
                <a:gdLst>
                  <a:gd name="T0" fmla="*/ 2147483647 w 24"/>
                  <a:gd name="T1" fmla="*/ 0 h 21"/>
                  <a:gd name="T2" fmla="*/ 2147483647 w 24"/>
                  <a:gd name="T3" fmla="*/ 0 h 21"/>
                  <a:gd name="T4" fmla="*/ 2147483647 w 24"/>
                  <a:gd name="T5" fmla="*/ 0 h 21"/>
                  <a:gd name="T6" fmla="*/ 2147483647 w 24"/>
                  <a:gd name="T7" fmla="*/ 0 h 21"/>
                  <a:gd name="T8" fmla="*/ 2147483647 w 24"/>
                  <a:gd name="T9" fmla="*/ 2147483647 h 21"/>
                  <a:gd name="T10" fmla="*/ 0 w 24"/>
                  <a:gd name="T11" fmla="*/ 2147483647 h 21"/>
                  <a:gd name="T12" fmla="*/ 0 w 24"/>
                  <a:gd name="T13" fmla="*/ 2147483647 h 21"/>
                  <a:gd name="T14" fmla="*/ 0 w 24"/>
                  <a:gd name="T15" fmla="*/ 2147483647 h 21"/>
                  <a:gd name="T16" fmla="*/ 0 w 24"/>
                  <a:gd name="T17" fmla="*/ 2147483647 h 21"/>
                  <a:gd name="T18" fmla="*/ 0 w 24"/>
                  <a:gd name="T19" fmla="*/ 2147483647 h 21"/>
                  <a:gd name="T20" fmla="*/ 2147483647 w 24"/>
                  <a:gd name="T21" fmla="*/ 2147483647 h 21"/>
                  <a:gd name="T22" fmla="*/ 2147483647 w 24"/>
                  <a:gd name="T23" fmla="*/ 2147483647 h 21"/>
                  <a:gd name="T24" fmla="*/ 2147483647 w 24"/>
                  <a:gd name="T25" fmla="*/ 2147483647 h 21"/>
                  <a:gd name="T26" fmla="*/ 2147483647 w 24"/>
                  <a:gd name="T27" fmla="*/ 2147483647 h 21"/>
                  <a:gd name="T28" fmla="*/ 2147483647 w 24"/>
                  <a:gd name="T29" fmla="*/ 2147483647 h 21"/>
                  <a:gd name="T30" fmla="*/ 2147483647 w 24"/>
                  <a:gd name="T31" fmla="*/ 2147483647 h 21"/>
                  <a:gd name="T32" fmla="*/ 2147483647 w 24"/>
                  <a:gd name="T33" fmla="*/ 2147483647 h 21"/>
                  <a:gd name="T34" fmla="*/ 2147483647 w 24"/>
                  <a:gd name="T35" fmla="*/ 2147483647 h 21"/>
                  <a:gd name="T36" fmla="*/ 2147483647 w 24"/>
                  <a:gd name="T37" fmla="*/ 2147483647 h 21"/>
                  <a:gd name="T38" fmla="*/ 2147483647 w 24"/>
                  <a:gd name="T39" fmla="*/ 2147483647 h 21"/>
                  <a:gd name="T40" fmla="*/ 2147483647 w 24"/>
                  <a:gd name="T41" fmla="*/ 2147483647 h 21"/>
                  <a:gd name="T42" fmla="*/ 2147483647 w 24"/>
                  <a:gd name="T43" fmla="*/ 2147483647 h 21"/>
                  <a:gd name="T44" fmla="*/ 2147483647 w 24"/>
                  <a:gd name="T45" fmla="*/ 2147483647 h 21"/>
                  <a:gd name="T46" fmla="*/ 2147483647 w 24"/>
                  <a:gd name="T47" fmla="*/ 2147483647 h 21"/>
                  <a:gd name="T48" fmla="*/ 2147483647 w 24"/>
                  <a:gd name="T49" fmla="*/ 2147483647 h 21"/>
                  <a:gd name="T50" fmla="*/ 2147483647 w 24"/>
                  <a:gd name="T51" fmla="*/ 0 h 21"/>
                  <a:gd name="T52" fmla="*/ 2147483647 w 24"/>
                  <a:gd name="T53" fmla="*/ 0 h 21"/>
                  <a:gd name="T54" fmla="*/ 2147483647 w 24"/>
                  <a:gd name="T55" fmla="*/ 0 h 21"/>
                  <a:gd name="T56" fmla="*/ 2147483647 w 24"/>
                  <a:gd name="T57" fmla="*/ 0 h 21"/>
                  <a:gd name="T58" fmla="*/ 2147483647 w 24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4"/>
                  <a:gd name="T91" fmla="*/ 0 h 21"/>
                  <a:gd name="T92" fmla="*/ 24 w 24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4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12" y="21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4" y="15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2" name="Line 1586"/>
              <p:cNvSpPr>
                <a:spLocks noChangeShapeType="1"/>
              </p:cNvSpPr>
              <p:nvPr/>
            </p:nvSpPr>
            <p:spPr bwMode="auto">
              <a:xfrm>
                <a:off x="5526088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3" name="Freeform 1587"/>
              <p:cNvSpPr>
                <a:spLocks/>
              </p:cNvSpPr>
              <p:nvPr/>
            </p:nvSpPr>
            <p:spPr bwMode="auto">
              <a:xfrm>
                <a:off x="5522913" y="2230438"/>
                <a:ext cx="6350" cy="6350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0 h 21"/>
                  <a:gd name="T6" fmla="*/ 2147483647 w 23"/>
                  <a:gd name="T7" fmla="*/ 0 h 21"/>
                  <a:gd name="T8" fmla="*/ 2147483647 w 23"/>
                  <a:gd name="T9" fmla="*/ 2147483647 h 21"/>
                  <a:gd name="T10" fmla="*/ 2147483647 w 23"/>
                  <a:gd name="T11" fmla="*/ 2147483647 h 21"/>
                  <a:gd name="T12" fmla="*/ 0 w 23"/>
                  <a:gd name="T13" fmla="*/ 2147483647 h 21"/>
                  <a:gd name="T14" fmla="*/ 0 w 23"/>
                  <a:gd name="T15" fmla="*/ 2147483647 h 21"/>
                  <a:gd name="T16" fmla="*/ 0 w 23"/>
                  <a:gd name="T17" fmla="*/ 2147483647 h 21"/>
                  <a:gd name="T18" fmla="*/ 2147483647 w 23"/>
                  <a:gd name="T19" fmla="*/ 2147483647 h 21"/>
                  <a:gd name="T20" fmla="*/ 2147483647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0 h 21"/>
                  <a:gd name="T52" fmla="*/ 2147483647 w 23"/>
                  <a:gd name="T53" fmla="*/ 0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1"/>
                  <a:gd name="T89" fmla="*/ 23 w 23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1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9" y="21"/>
                    </a:lnTo>
                    <a:lnTo>
                      <a:pt x="15" y="21"/>
                    </a:lnTo>
                    <a:lnTo>
                      <a:pt x="17" y="18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4" name="Line 1588"/>
              <p:cNvSpPr>
                <a:spLocks noChangeShapeType="1"/>
              </p:cNvSpPr>
              <p:nvPr/>
            </p:nvSpPr>
            <p:spPr bwMode="auto">
              <a:xfrm>
                <a:off x="5527675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5" name="Freeform 1589"/>
              <p:cNvSpPr>
                <a:spLocks/>
              </p:cNvSpPr>
              <p:nvPr/>
            </p:nvSpPr>
            <p:spPr bwMode="auto">
              <a:xfrm>
                <a:off x="5522913" y="2230438"/>
                <a:ext cx="9525" cy="6350"/>
              </a:xfrm>
              <a:custGeom>
                <a:avLst/>
                <a:gdLst>
                  <a:gd name="T0" fmla="*/ 2147483647 w 28"/>
                  <a:gd name="T1" fmla="*/ 0 h 21"/>
                  <a:gd name="T2" fmla="*/ 2147483647 w 28"/>
                  <a:gd name="T3" fmla="*/ 0 h 21"/>
                  <a:gd name="T4" fmla="*/ 2147483647 w 28"/>
                  <a:gd name="T5" fmla="*/ 0 h 21"/>
                  <a:gd name="T6" fmla="*/ 2147483647 w 28"/>
                  <a:gd name="T7" fmla="*/ 0 h 21"/>
                  <a:gd name="T8" fmla="*/ 2147483647 w 28"/>
                  <a:gd name="T9" fmla="*/ 2147483647 h 21"/>
                  <a:gd name="T10" fmla="*/ 0 w 28"/>
                  <a:gd name="T11" fmla="*/ 2147483647 h 21"/>
                  <a:gd name="T12" fmla="*/ 0 w 28"/>
                  <a:gd name="T13" fmla="*/ 2147483647 h 21"/>
                  <a:gd name="T14" fmla="*/ 0 w 28"/>
                  <a:gd name="T15" fmla="*/ 2147483647 h 21"/>
                  <a:gd name="T16" fmla="*/ 0 w 28"/>
                  <a:gd name="T17" fmla="*/ 2147483647 h 21"/>
                  <a:gd name="T18" fmla="*/ 0 w 28"/>
                  <a:gd name="T19" fmla="*/ 2147483647 h 21"/>
                  <a:gd name="T20" fmla="*/ 2147483647 w 28"/>
                  <a:gd name="T21" fmla="*/ 2147483647 h 21"/>
                  <a:gd name="T22" fmla="*/ 2147483647 w 28"/>
                  <a:gd name="T23" fmla="*/ 2147483647 h 21"/>
                  <a:gd name="T24" fmla="*/ 2147483647 w 28"/>
                  <a:gd name="T25" fmla="*/ 2147483647 h 21"/>
                  <a:gd name="T26" fmla="*/ 2147483647 w 28"/>
                  <a:gd name="T27" fmla="*/ 2147483647 h 21"/>
                  <a:gd name="T28" fmla="*/ 2147483647 w 28"/>
                  <a:gd name="T29" fmla="*/ 2147483647 h 21"/>
                  <a:gd name="T30" fmla="*/ 2147483647 w 28"/>
                  <a:gd name="T31" fmla="*/ 2147483647 h 21"/>
                  <a:gd name="T32" fmla="*/ 2147483647 w 28"/>
                  <a:gd name="T33" fmla="*/ 2147483647 h 21"/>
                  <a:gd name="T34" fmla="*/ 2147483647 w 28"/>
                  <a:gd name="T35" fmla="*/ 2147483647 h 21"/>
                  <a:gd name="T36" fmla="*/ 2147483647 w 28"/>
                  <a:gd name="T37" fmla="*/ 2147483647 h 21"/>
                  <a:gd name="T38" fmla="*/ 2147483647 w 28"/>
                  <a:gd name="T39" fmla="*/ 2147483647 h 21"/>
                  <a:gd name="T40" fmla="*/ 2147483647 w 28"/>
                  <a:gd name="T41" fmla="*/ 2147483647 h 21"/>
                  <a:gd name="T42" fmla="*/ 2147483647 w 28"/>
                  <a:gd name="T43" fmla="*/ 2147483647 h 21"/>
                  <a:gd name="T44" fmla="*/ 2147483647 w 28"/>
                  <a:gd name="T45" fmla="*/ 2147483647 h 21"/>
                  <a:gd name="T46" fmla="*/ 2147483647 w 28"/>
                  <a:gd name="T47" fmla="*/ 2147483647 h 21"/>
                  <a:gd name="T48" fmla="*/ 2147483647 w 28"/>
                  <a:gd name="T49" fmla="*/ 2147483647 h 21"/>
                  <a:gd name="T50" fmla="*/ 2147483647 w 28"/>
                  <a:gd name="T51" fmla="*/ 0 h 21"/>
                  <a:gd name="T52" fmla="*/ 2147483647 w 28"/>
                  <a:gd name="T53" fmla="*/ 0 h 21"/>
                  <a:gd name="T54" fmla="*/ 2147483647 w 28"/>
                  <a:gd name="T55" fmla="*/ 0 h 21"/>
                  <a:gd name="T56" fmla="*/ 2147483647 w 28"/>
                  <a:gd name="T57" fmla="*/ 0 h 21"/>
                  <a:gd name="T58" fmla="*/ 2147483647 w 2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8"/>
                  <a:gd name="T91" fmla="*/ 0 h 21"/>
                  <a:gd name="T92" fmla="*/ 28 w 2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8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3" y="18"/>
                    </a:lnTo>
                    <a:lnTo>
                      <a:pt x="26" y="18"/>
                    </a:lnTo>
                    <a:lnTo>
                      <a:pt x="28" y="15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6" name="Line 1590"/>
              <p:cNvSpPr>
                <a:spLocks noChangeShapeType="1"/>
              </p:cNvSpPr>
              <p:nvPr/>
            </p:nvSpPr>
            <p:spPr bwMode="auto">
              <a:xfrm>
                <a:off x="5529263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7" name="Freeform 1591"/>
              <p:cNvSpPr>
                <a:spLocks/>
              </p:cNvSpPr>
              <p:nvPr/>
            </p:nvSpPr>
            <p:spPr bwMode="auto">
              <a:xfrm>
                <a:off x="5526088" y="2230438"/>
                <a:ext cx="7938" cy="6350"/>
              </a:xfrm>
              <a:custGeom>
                <a:avLst/>
                <a:gdLst>
                  <a:gd name="T0" fmla="*/ 2147483647 w 23"/>
                  <a:gd name="T1" fmla="*/ 0 h 21"/>
                  <a:gd name="T2" fmla="*/ 2147483647 w 23"/>
                  <a:gd name="T3" fmla="*/ 0 h 21"/>
                  <a:gd name="T4" fmla="*/ 2147483647 w 23"/>
                  <a:gd name="T5" fmla="*/ 0 h 21"/>
                  <a:gd name="T6" fmla="*/ 2147483647 w 23"/>
                  <a:gd name="T7" fmla="*/ 0 h 21"/>
                  <a:gd name="T8" fmla="*/ 2147483647 w 23"/>
                  <a:gd name="T9" fmla="*/ 2147483647 h 21"/>
                  <a:gd name="T10" fmla="*/ 2147483647 w 23"/>
                  <a:gd name="T11" fmla="*/ 2147483647 h 21"/>
                  <a:gd name="T12" fmla="*/ 0 w 23"/>
                  <a:gd name="T13" fmla="*/ 2147483647 h 21"/>
                  <a:gd name="T14" fmla="*/ 0 w 23"/>
                  <a:gd name="T15" fmla="*/ 2147483647 h 21"/>
                  <a:gd name="T16" fmla="*/ 0 w 23"/>
                  <a:gd name="T17" fmla="*/ 2147483647 h 21"/>
                  <a:gd name="T18" fmla="*/ 2147483647 w 23"/>
                  <a:gd name="T19" fmla="*/ 2147483647 h 21"/>
                  <a:gd name="T20" fmla="*/ 2147483647 w 23"/>
                  <a:gd name="T21" fmla="*/ 2147483647 h 21"/>
                  <a:gd name="T22" fmla="*/ 2147483647 w 23"/>
                  <a:gd name="T23" fmla="*/ 2147483647 h 21"/>
                  <a:gd name="T24" fmla="*/ 2147483647 w 23"/>
                  <a:gd name="T25" fmla="*/ 2147483647 h 21"/>
                  <a:gd name="T26" fmla="*/ 2147483647 w 23"/>
                  <a:gd name="T27" fmla="*/ 2147483647 h 21"/>
                  <a:gd name="T28" fmla="*/ 2147483647 w 23"/>
                  <a:gd name="T29" fmla="*/ 2147483647 h 21"/>
                  <a:gd name="T30" fmla="*/ 2147483647 w 23"/>
                  <a:gd name="T31" fmla="*/ 2147483647 h 21"/>
                  <a:gd name="T32" fmla="*/ 2147483647 w 23"/>
                  <a:gd name="T33" fmla="*/ 2147483647 h 21"/>
                  <a:gd name="T34" fmla="*/ 2147483647 w 23"/>
                  <a:gd name="T35" fmla="*/ 2147483647 h 21"/>
                  <a:gd name="T36" fmla="*/ 2147483647 w 23"/>
                  <a:gd name="T37" fmla="*/ 2147483647 h 21"/>
                  <a:gd name="T38" fmla="*/ 2147483647 w 23"/>
                  <a:gd name="T39" fmla="*/ 2147483647 h 21"/>
                  <a:gd name="T40" fmla="*/ 2147483647 w 23"/>
                  <a:gd name="T41" fmla="*/ 2147483647 h 21"/>
                  <a:gd name="T42" fmla="*/ 2147483647 w 23"/>
                  <a:gd name="T43" fmla="*/ 2147483647 h 21"/>
                  <a:gd name="T44" fmla="*/ 2147483647 w 23"/>
                  <a:gd name="T45" fmla="*/ 2147483647 h 21"/>
                  <a:gd name="T46" fmla="*/ 2147483647 w 23"/>
                  <a:gd name="T47" fmla="*/ 2147483647 h 21"/>
                  <a:gd name="T48" fmla="*/ 2147483647 w 23"/>
                  <a:gd name="T49" fmla="*/ 2147483647 h 21"/>
                  <a:gd name="T50" fmla="*/ 2147483647 w 23"/>
                  <a:gd name="T51" fmla="*/ 0 h 21"/>
                  <a:gd name="T52" fmla="*/ 2147483647 w 23"/>
                  <a:gd name="T53" fmla="*/ 0 h 21"/>
                  <a:gd name="T54" fmla="*/ 2147483647 w 23"/>
                  <a:gd name="T55" fmla="*/ 0 h 21"/>
                  <a:gd name="T56" fmla="*/ 2147483647 w 23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1"/>
                  <a:gd name="T89" fmla="*/ 23 w 23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1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5" y="21"/>
                    </a:lnTo>
                    <a:lnTo>
                      <a:pt x="18" y="18"/>
                    </a:lnTo>
                    <a:lnTo>
                      <a:pt x="20" y="15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8" name="Line 1592"/>
              <p:cNvSpPr>
                <a:spLocks noChangeShapeType="1"/>
              </p:cNvSpPr>
              <p:nvPr/>
            </p:nvSpPr>
            <p:spPr bwMode="auto">
              <a:xfrm>
                <a:off x="5529263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9" name="Freeform 1593"/>
              <p:cNvSpPr>
                <a:spLocks/>
              </p:cNvSpPr>
              <p:nvPr/>
            </p:nvSpPr>
            <p:spPr bwMode="auto">
              <a:xfrm>
                <a:off x="5527675" y="2230438"/>
                <a:ext cx="6350" cy="6350"/>
              </a:xfrm>
              <a:custGeom>
                <a:avLst/>
                <a:gdLst>
                  <a:gd name="T0" fmla="*/ 2147483647 w 19"/>
                  <a:gd name="T1" fmla="*/ 0 h 21"/>
                  <a:gd name="T2" fmla="*/ 2147483647 w 19"/>
                  <a:gd name="T3" fmla="*/ 0 h 21"/>
                  <a:gd name="T4" fmla="*/ 2147483647 w 19"/>
                  <a:gd name="T5" fmla="*/ 0 h 21"/>
                  <a:gd name="T6" fmla="*/ 2147483647 w 19"/>
                  <a:gd name="T7" fmla="*/ 0 h 21"/>
                  <a:gd name="T8" fmla="*/ 2147483647 w 19"/>
                  <a:gd name="T9" fmla="*/ 2147483647 h 21"/>
                  <a:gd name="T10" fmla="*/ 0 w 19"/>
                  <a:gd name="T11" fmla="*/ 2147483647 h 21"/>
                  <a:gd name="T12" fmla="*/ 0 w 19"/>
                  <a:gd name="T13" fmla="*/ 2147483647 h 21"/>
                  <a:gd name="T14" fmla="*/ 0 w 19"/>
                  <a:gd name="T15" fmla="*/ 2147483647 h 21"/>
                  <a:gd name="T16" fmla="*/ 0 w 19"/>
                  <a:gd name="T17" fmla="*/ 2147483647 h 21"/>
                  <a:gd name="T18" fmla="*/ 0 w 19"/>
                  <a:gd name="T19" fmla="*/ 2147483647 h 21"/>
                  <a:gd name="T20" fmla="*/ 2147483647 w 19"/>
                  <a:gd name="T21" fmla="*/ 2147483647 h 21"/>
                  <a:gd name="T22" fmla="*/ 2147483647 w 19"/>
                  <a:gd name="T23" fmla="*/ 2147483647 h 21"/>
                  <a:gd name="T24" fmla="*/ 2147483647 w 19"/>
                  <a:gd name="T25" fmla="*/ 2147483647 h 21"/>
                  <a:gd name="T26" fmla="*/ 2147483647 w 19"/>
                  <a:gd name="T27" fmla="*/ 2147483647 h 21"/>
                  <a:gd name="T28" fmla="*/ 2147483647 w 19"/>
                  <a:gd name="T29" fmla="*/ 2147483647 h 21"/>
                  <a:gd name="T30" fmla="*/ 2147483647 w 19"/>
                  <a:gd name="T31" fmla="*/ 2147483647 h 21"/>
                  <a:gd name="T32" fmla="*/ 2147483647 w 19"/>
                  <a:gd name="T33" fmla="*/ 2147483647 h 21"/>
                  <a:gd name="T34" fmla="*/ 2147483647 w 19"/>
                  <a:gd name="T35" fmla="*/ 2147483647 h 21"/>
                  <a:gd name="T36" fmla="*/ 2147483647 w 19"/>
                  <a:gd name="T37" fmla="*/ 2147483647 h 21"/>
                  <a:gd name="T38" fmla="*/ 2147483647 w 19"/>
                  <a:gd name="T39" fmla="*/ 2147483647 h 21"/>
                  <a:gd name="T40" fmla="*/ 2147483647 w 19"/>
                  <a:gd name="T41" fmla="*/ 2147483647 h 21"/>
                  <a:gd name="T42" fmla="*/ 2147483647 w 19"/>
                  <a:gd name="T43" fmla="*/ 2147483647 h 21"/>
                  <a:gd name="T44" fmla="*/ 2147483647 w 19"/>
                  <a:gd name="T45" fmla="*/ 2147483647 h 21"/>
                  <a:gd name="T46" fmla="*/ 2147483647 w 19"/>
                  <a:gd name="T47" fmla="*/ 2147483647 h 21"/>
                  <a:gd name="T48" fmla="*/ 2147483647 w 19"/>
                  <a:gd name="T49" fmla="*/ 2147483647 h 21"/>
                  <a:gd name="T50" fmla="*/ 2147483647 w 19"/>
                  <a:gd name="T51" fmla="*/ 0 h 21"/>
                  <a:gd name="T52" fmla="*/ 2147483647 w 19"/>
                  <a:gd name="T53" fmla="*/ 0 h 21"/>
                  <a:gd name="T54" fmla="*/ 2147483647 w 19"/>
                  <a:gd name="T55" fmla="*/ 0 h 21"/>
                  <a:gd name="T56" fmla="*/ 2147483647 w 19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"/>
                  <a:gd name="T88" fmla="*/ 0 h 21"/>
                  <a:gd name="T89" fmla="*/ 19 w 19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0" name="Line 1594"/>
              <p:cNvSpPr>
                <a:spLocks noChangeShapeType="1"/>
              </p:cNvSpPr>
              <p:nvPr/>
            </p:nvSpPr>
            <p:spPr bwMode="auto">
              <a:xfrm>
                <a:off x="5530850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1" name="Freeform 1595"/>
              <p:cNvSpPr>
                <a:spLocks/>
              </p:cNvSpPr>
              <p:nvPr/>
            </p:nvSpPr>
            <p:spPr bwMode="auto">
              <a:xfrm>
                <a:off x="5527675" y="2230438"/>
                <a:ext cx="15875" cy="6350"/>
              </a:xfrm>
              <a:custGeom>
                <a:avLst/>
                <a:gdLst>
                  <a:gd name="T0" fmla="*/ 2147483647 w 51"/>
                  <a:gd name="T1" fmla="*/ 0 h 21"/>
                  <a:gd name="T2" fmla="*/ 2147483647 w 51"/>
                  <a:gd name="T3" fmla="*/ 0 h 21"/>
                  <a:gd name="T4" fmla="*/ 2147483647 w 51"/>
                  <a:gd name="T5" fmla="*/ 0 h 21"/>
                  <a:gd name="T6" fmla="*/ 2147483647 w 51"/>
                  <a:gd name="T7" fmla="*/ 0 h 21"/>
                  <a:gd name="T8" fmla="*/ 2147483647 w 51"/>
                  <a:gd name="T9" fmla="*/ 2147483647 h 21"/>
                  <a:gd name="T10" fmla="*/ 0 w 51"/>
                  <a:gd name="T11" fmla="*/ 2147483647 h 21"/>
                  <a:gd name="T12" fmla="*/ 0 w 51"/>
                  <a:gd name="T13" fmla="*/ 2147483647 h 21"/>
                  <a:gd name="T14" fmla="*/ 0 w 51"/>
                  <a:gd name="T15" fmla="*/ 2147483647 h 21"/>
                  <a:gd name="T16" fmla="*/ 0 w 51"/>
                  <a:gd name="T17" fmla="*/ 2147483647 h 21"/>
                  <a:gd name="T18" fmla="*/ 0 w 51"/>
                  <a:gd name="T19" fmla="*/ 2147483647 h 21"/>
                  <a:gd name="T20" fmla="*/ 2147483647 w 51"/>
                  <a:gd name="T21" fmla="*/ 2147483647 h 21"/>
                  <a:gd name="T22" fmla="*/ 2147483647 w 51"/>
                  <a:gd name="T23" fmla="*/ 2147483647 h 21"/>
                  <a:gd name="T24" fmla="*/ 2147483647 w 51"/>
                  <a:gd name="T25" fmla="*/ 2147483647 h 21"/>
                  <a:gd name="T26" fmla="*/ 2147483647 w 51"/>
                  <a:gd name="T27" fmla="*/ 2147483647 h 21"/>
                  <a:gd name="T28" fmla="*/ 2147483647 w 51"/>
                  <a:gd name="T29" fmla="*/ 2147483647 h 21"/>
                  <a:gd name="T30" fmla="*/ 2147483647 w 51"/>
                  <a:gd name="T31" fmla="*/ 2147483647 h 21"/>
                  <a:gd name="T32" fmla="*/ 2147483647 w 51"/>
                  <a:gd name="T33" fmla="*/ 2147483647 h 21"/>
                  <a:gd name="T34" fmla="*/ 2147483647 w 51"/>
                  <a:gd name="T35" fmla="*/ 2147483647 h 21"/>
                  <a:gd name="T36" fmla="*/ 2147483647 w 51"/>
                  <a:gd name="T37" fmla="*/ 2147483647 h 21"/>
                  <a:gd name="T38" fmla="*/ 2147483647 w 51"/>
                  <a:gd name="T39" fmla="*/ 2147483647 h 21"/>
                  <a:gd name="T40" fmla="*/ 2147483647 w 51"/>
                  <a:gd name="T41" fmla="*/ 2147483647 h 21"/>
                  <a:gd name="T42" fmla="*/ 2147483647 w 51"/>
                  <a:gd name="T43" fmla="*/ 2147483647 h 21"/>
                  <a:gd name="T44" fmla="*/ 2147483647 w 51"/>
                  <a:gd name="T45" fmla="*/ 2147483647 h 21"/>
                  <a:gd name="T46" fmla="*/ 2147483647 w 51"/>
                  <a:gd name="T47" fmla="*/ 2147483647 h 21"/>
                  <a:gd name="T48" fmla="*/ 2147483647 w 51"/>
                  <a:gd name="T49" fmla="*/ 2147483647 h 21"/>
                  <a:gd name="T50" fmla="*/ 2147483647 w 51"/>
                  <a:gd name="T51" fmla="*/ 0 h 21"/>
                  <a:gd name="T52" fmla="*/ 2147483647 w 51"/>
                  <a:gd name="T53" fmla="*/ 0 h 21"/>
                  <a:gd name="T54" fmla="*/ 2147483647 w 51"/>
                  <a:gd name="T55" fmla="*/ 0 h 21"/>
                  <a:gd name="T56" fmla="*/ 2147483647 w 51"/>
                  <a:gd name="T57" fmla="*/ 0 h 21"/>
                  <a:gd name="T58" fmla="*/ 2147483647 w 5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1"/>
                  <a:gd name="T91" fmla="*/ 0 h 21"/>
                  <a:gd name="T92" fmla="*/ 51 w 5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1" h="21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39" y="21"/>
                    </a:lnTo>
                    <a:lnTo>
                      <a:pt x="45" y="21"/>
                    </a:lnTo>
                    <a:lnTo>
                      <a:pt x="45" y="18"/>
                    </a:lnTo>
                    <a:lnTo>
                      <a:pt x="48" y="18"/>
                    </a:lnTo>
                    <a:lnTo>
                      <a:pt x="51" y="15"/>
                    </a:lnTo>
                    <a:lnTo>
                      <a:pt x="51" y="12"/>
                    </a:lnTo>
                    <a:lnTo>
                      <a:pt x="51" y="10"/>
                    </a:lnTo>
                    <a:lnTo>
                      <a:pt x="51" y="6"/>
                    </a:lnTo>
                    <a:lnTo>
                      <a:pt x="51" y="4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2" name="Line 1596"/>
              <p:cNvSpPr>
                <a:spLocks noChangeShapeType="1"/>
              </p:cNvSpPr>
              <p:nvPr/>
            </p:nvSpPr>
            <p:spPr bwMode="auto">
              <a:xfrm>
                <a:off x="5540375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3" name="Freeform 1597"/>
              <p:cNvSpPr>
                <a:spLocks/>
              </p:cNvSpPr>
              <p:nvPr/>
            </p:nvSpPr>
            <p:spPr bwMode="auto">
              <a:xfrm>
                <a:off x="5537200" y="2230438"/>
                <a:ext cx="25400" cy="6350"/>
              </a:xfrm>
              <a:custGeom>
                <a:avLst/>
                <a:gdLst>
                  <a:gd name="T0" fmla="*/ 2147483647 w 78"/>
                  <a:gd name="T1" fmla="*/ 0 h 21"/>
                  <a:gd name="T2" fmla="*/ 2147483647 w 78"/>
                  <a:gd name="T3" fmla="*/ 0 h 21"/>
                  <a:gd name="T4" fmla="*/ 2147483647 w 78"/>
                  <a:gd name="T5" fmla="*/ 0 h 21"/>
                  <a:gd name="T6" fmla="*/ 2147483647 w 78"/>
                  <a:gd name="T7" fmla="*/ 0 h 21"/>
                  <a:gd name="T8" fmla="*/ 2147483647 w 78"/>
                  <a:gd name="T9" fmla="*/ 2147483647 h 21"/>
                  <a:gd name="T10" fmla="*/ 2147483647 w 78"/>
                  <a:gd name="T11" fmla="*/ 2147483647 h 21"/>
                  <a:gd name="T12" fmla="*/ 0 w 78"/>
                  <a:gd name="T13" fmla="*/ 2147483647 h 21"/>
                  <a:gd name="T14" fmla="*/ 0 w 78"/>
                  <a:gd name="T15" fmla="*/ 2147483647 h 21"/>
                  <a:gd name="T16" fmla="*/ 0 w 78"/>
                  <a:gd name="T17" fmla="*/ 2147483647 h 21"/>
                  <a:gd name="T18" fmla="*/ 2147483647 w 78"/>
                  <a:gd name="T19" fmla="*/ 2147483647 h 21"/>
                  <a:gd name="T20" fmla="*/ 2147483647 w 78"/>
                  <a:gd name="T21" fmla="*/ 2147483647 h 21"/>
                  <a:gd name="T22" fmla="*/ 2147483647 w 78"/>
                  <a:gd name="T23" fmla="*/ 2147483647 h 21"/>
                  <a:gd name="T24" fmla="*/ 2147483647 w 78"/>
                  <a:gd name="T25" fmla="*/ 2147483647 h 21"/>
                  <a:gd name="T26" fmla="*/ 2147483647 w 78"/>
                  <a:gd name="T27" fmla="*/ 2147483647 h 21"/>
                  <a:gd name="T28" fmla="*/ 2147483647 w 78"/>
                  <a:gd name="T29" fmla="*/ 2147483647 h 21"/>
                  <a:gd name="T30" fmla="*/ 2147483647 w 78"/>
                  <a:gd name="T31" fmla="*/ 2147483647 h 21"/>
                  <a:gd name="T32" fmla="*/ 2147483647 w 78"/>
                  <a:gd name="T33" fmla="*/ 2147483647 h 21"/>
                  <a:gd name="T34" fmla="*/ 2147483647 w 78"/>
                  <a:gd name="T35" fmla="*/ 2147483647 h 21"/>
                  <a:gd name="T36" fmla="*/ 2147483647 w 78"/>
                  <a:gd name="T37" fmla="*/ 2147483647 h 21"/>
                  <a:gd name="T38" fmla="*/ 2147483647 w 78"/>
                  <a:gd name="T39" fmla="*/ 2147483647 h 21"/>
                  <a:gd name="T40" fmla="*/ 2147483647 w 78"/>
                  <a:gd name="T41" fmla="*/ 2147483647 h 21"/>
                  <a:gd name="T42" fmla="*/ 2147483647 w 78"/>
                  <a:gd name="T43" fmla="*/ 2147483647 h 21"/>
                  <a:gd name="T44" fmla="*/ 2147483647 w 78"/>
                  <a:gd name="T45" fmla="*/ 2147483647 h 21"/>
                  <a:gd name="T46" fmla="*/ 2147483647 w 78"/>
                  <a:gd name="T47" fmla="*/ 2147483647 h 21"/>
                  <a:gd name="T48" fmla="*/ 2147483647 w 78"/>
                  <a:gd name="T49" fmla="*/ 2147483647 h 21"/>
                  <a:gd name="T50" fmla="*/ 2147483647 w 78"/>
                  <a:gd name="T51" fmla="*/ 0 h 21"/>
                  <a:gd name="T52" fmla="*/ 2147483647 w 78"/>
                  <a:gd name="T53" fmla="*/ 0 h 21"/>
                  <a:gd name="T54" fmla="*/ 2147483647 w 78"/>
                  <a:gd name="T55" fmla="*/ 0 h 21"/>
                  <a:gd name="T56" fmla="*/ 2147483647 w 78"/>
                  <a:gd name="T57" fmla="*/ 0 h 21"/>
                  <a:gd name="T58" fmla="*/ 2147483647 w 7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8"/>
                  <a:gd name="T91" fmla="*/ 0 h 21"/>
                  <a:gd name="T92" fmla="*/ 78 w 7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8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6" y="18"/>
                    </a:lnTo>
                    <a:lnTo>
                      <a:pt x="8" y="21"/>
                    </a:lnTo>
                    <a:lnTo>
                      <a:pt x="63" y="21"/>
                    </a:lnTo>
                    <a:lnTo>
                      <a:pt x="69" y="21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4" y="15"/>
                    </a:lnTo>
                    <a:lnTo>
                      <a:pt x="78" y="15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8" y="6"/>
                    </a:lnTo>
                    <a:lnTo>
                      <a:pt x="74" y="4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4" name="Line 1598"/>
              <p:cNvSpPr>
                <a:spLocks noChangeShapeType="1"/>
              </p:cNvSpPr>
              <p:nvPr/>
            </p:nvSpPr>
            <p:spPr bwMode="auto">
              <a:xfrm>
                <a:off x="5559425" y="22304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5" name="Freeform 1599"/>
              <p:cNvSpPr>
                <a:spLocks/>
              </p:cNvSpPr>
              <p:nvPr/>
            </p:nvSpPr>
            <p:spPr bwMode="auto">
              <a:xfrm>
                <a:off x="5556250" y="2230438"/>
                <a:ext cx="6350" cy="6350"/>
              </a:xfrm>
              <a:custGeom>
                <a:avLst/>
                <a:gdLst>
                  <a:gd name="T0" fmla="*/ 2147483647 w 22"/>
                  <a:gd name="T1" fmla="*/ 0 h 21"/>
                  <a:gd name="T2" fmla="*/ 2147483647 w 22"/>
                  <a:gd name="T3" fmla="*/ 0 h 21"/>
                  <a:gd name="T4" fmla="*/ 2147483647 w 22"/>
                  <a:gd name="T5" fmla="*/ 0 h 21"/>
                  <a:gd name="T6" fmla="*/ 2147483647 w 22"/>
                  <a:gd name="T7" fmla="*/ 0 h 21"/>
                  <a:gd name="T8" fmla="*/ 2147483647 w 22"/>
                  <a:gd name="T9" fmla="*/ 2147483647 h 21"/>
                  <a:gd name="T10" fmla="*/ 0 w 22"/>
                  <a:gd name="T11" fmla="*/ 2147483647 h 21"/>
                  <a:gd name="T12" fmla="*/ 0 w 22"/>
                  <a:gd name="T13" fmla="*/ 2147483647 h 21"/>
                  <a:gd name="T14" fmla="*/ 0 w 22"/>
                  <a:gd name="T15" fmla="*/ 2147483647 h 21"/>
                  <a:gd name="T16" fmla="*/ 0 w 22"/>
                  <a:gd name="T17" fmla="*/ 2147483647 h 21"/>
                  <a:gd name="T18" fmla="*/ 0 w 22"/>
                  <a:gd name="T19" fmla="*/ 2147483647 h 21"/>
                  <a:gd name="T20" fmla="*/ 2147483647 w 22"/>
                  <a:gd name="T21" fmla="*/ 2147483647 h 21"/>
                  <a:gd name="T22" fmla="*/ 2147483647 w 22"/>
                  <a:gd name="T23" fmla="*/ 2147483647 h 21"/>
                  <a:gd name="T24" fmla="*/ 2147483647 w 22"/>
                  <a:gd name="T25" fmla="*/ 2147483647 h 21"/>
                  <a:gd name="T26" fmla="*/ 2147483647 w 22"/>
                  <a:gd name="T27" fmla="*/ 2147483647 h 21"/>
                  <a:gd name="T28" fmla="*/ 2147483647 w 22"/>
                  <a:gd name="T29" fmla="*/ 2147483647 h 21"/>
                  <a:gd name="T30" fmla="*/ 2147483647 w 22"/>
                  <a:gd name="T31" fmla="*/ 2147483647 h 21"/>
                  <a:gd name="T32" fmla="*/ 2147483647 w 22"/>
                  <a:gd name="T33" fmla="*/ 2147483647 h 21"/>
                  <a:gd name="T34" fmla="*/ 2147483647 w 22"/>
                  <a:gd name="T35" fmla="*/ 2147483647 h 21"/>
                  <a:gd name="T36" fmla="*/ 2147483647 w 22"/>
                  <a:gd name="T37" fmla="*/ 2147483647 h 21"/>
                  <a:gd name="T38" fmla="*/ 2147483647 w 22"/>
                  <a:gd name="T39" fmla="*/ 2147483647 h 21"/>
                  <a:gd name="T40" fmla="*/ 2147483647 w 22"/>
                  <a:gd name="T41" fmla="*/ 2147483647 h 21"/>
                  <a:gd name="T42" fmla="*/ 2147483647 w 22"/>
                  <a:gd name="T43" fmla="*/ 2147483647 h 21"/>
                  <a:gd name="T44" fmla="*/ 2147483647 w 22"/>
                  <a:gd name="T45" fmla="*/ 2147483647 h 21"/>
                  <a:gd name="T46" fmla="*/ 2147483647 w 22"/>
                  <a:gd name="T47" fmla="*/ 2147483647 h 21"/>
                  <a:gd name="T48" fmla="*/ 2147483647 w 22"/>
                  <a:gd name="T49" fmla="*/ 2147483647 h 21"/>
                  <a:gd name="T50" fmla="*/ 2147483647 w 22"/>
                  <a:gd name="T51" fmla="*/ 0 h 21"/>
                  <a:gd name="T52" fmla="*/ 2147483647 w 22"/>
                  <a:gd name="T53" fmla="*/ 0 h 21"/>
                  <a:gd name="T54" fmla="*/ 2147483647 w 22"/>
                  <a:gd name="T55" fmla="*/ 0 h 21"/>
                  <a:gd name="T56" fmla="*/ 2147483647 w 22"/>
                  <a:gd name="T57" fmla="*/ 0 h 21"/>
                  <a:gd name="T58" fmla="*/ 2147483647 w 2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2"/>
                  <a:gd name="T91" fmla="*/ 0 h 21"/>
                  <a:gd name="T92" fmla="*/ 22 w 2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2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2" y="15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6" name="Line 1600"/>
              <p:cNvSpPr>
                <a:spLocks noChangeShapeType="1"/>
              </p:cNvSpPr>
              <p:nvPr/>
            </p:nvSpPr>
            <p:spPr bwMode="auto">
              <a:xfrm>
                <a:off x="5562600" y="22336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7" name="Freeform 1601"/>
              <p:cNvSpPr>
                <a:spLocks/>
              </p:cNvSpPr>
              <p:nvPr/>
            </p:nvSpPr>
            <p:spPr bwMode="auto">
              <a:xfrm>
                <a:off x="5556250" y="2230438"/>
                <a:ext cx="6350" cy="19050"/>
              </a:xfrm>
              <a:custGeom>
                <a:avLst/>
                <a:gdLst>
                  <a:gd name="T0" fmla="*/ 2147483647 w 20"/>
                  <a:gd name="T1" fmla="*/ 2147483647 h 61"/>
                  <a:gd name="T2" fmla="*/ 2147483647 w 20"/>
                  <a:gd name="T3" fmla="*/ 2147483647 h 61"/>
                  <a:gd name="T4" fmla="*/ 2147483647 w 20"/>
                  <a:gd name="T5" fmla="*/ 2147483647 h 61"/>
                  <a:gd name="T6" fmla="*/ 2147483647 w 20"/>
                  <a:gd name="T7" fmla="*/ 2147483647 h 61"/>
                  <a:gd name="T8" fmla="*/ 2147483647 w 20"/>
                  <a:gd name="T9" fmla="*/ 0 h 61"/>
                  <a:gd name="T10" fmla="*/ 2147483647 w 20"/>
                  <a:gd name="T11" fmla="*/ 0 h 61"/>
                  <a:gd name="T12" fmla="*/ 2147483647 w 20"/>
                  <a:gd name="T13" fmla="*/ 0 h 61"/>
                  <a:gd name="T14" fmla="*/ 2147483647 w 20"/>
                  <a:gd name="T15" fmla="*/ 0 h 61"/>
                  <a:gd name="T16" fmla="*/ 2147483647 w 20"/>
                  <a:gd name="T17" fmla="*/ 0 h 61"/>
                  <a:gd name="T18" fmla="*/ 2147483647 w 20"/>
                  <a:gd name="T19" fmla="*/ 0 h 61"/>
                  <a:gd name="T20" fmla="*/ 2147483647 w 20"/>
                  <a:gd name="T21" fmla="*/ 0 h 61"/>
                  <a:gd name="T22" fmla="*/ 2147483647 w 20"/>
                  <a:gd name="T23" fmla="*/ 2147483647 h 61"/>
                  <a:gd name="T24" fmla="*/ 2147483647 w 20"/>
                  <a:gd name="T25" fmla="*/ 2147483647 h 61"/>
                  <a:gd name="T26" fmla="*/ 0 w 20"/>
                  <a:gd name="T27" fmla="*/ 2147483647 h 61"/>
                  <a:gd name="T28" fmla="*/ 0 w 20"/>
                  <a:gd name="T29" fmla="*/ 2147483647 h 61"/>
                  <a:gd name="T30" fmla="*/ 0 w 20"/>
                  <a:gd name="T31" fmla="*/ 2147483647 h 61"/>
                  <a:gd name="T32" fmla="*/ 2147483647 w 20"/>
                  <a:gd name="T33" fmla="*/ 2147483647 h 61"/>
                  <a:gd name="T34" fmla="*/ 2147483647 w 20"/>
                  <a:gd name="T35" fmla="*/ 2147483647 h 61"/>
                  <a:gd name="T36" fmla="*/ 2147483647 w 20"/>
                  <a:gd name="T37" fmla="*/ 2147483647 h 61"/>
                  <a:gd name="T38" fmla="*/ 2147483647 w 20"/>
                  <a:gd name="T39" fmla="*/ 2147483647 h 61"/>
                  <a:gd name="T40" fmla="*/ 2147483647 w 20"/>
                  <a:gd name="T41" fmla="*/ 2147483647 h 61"/>
                  <a:gd name="T42" fmla="*/ 2147483647 w 20"/>
                  <a:gd name="T43" fmla="*/ 2147483647 h 61"/>
                  <a:gd name="T44" fmla="*/ 2147483647 w 20"/>
                  <a:gd name="T45" fmla="*/ 2147483647 h 61"/>
                  <a:gd name="T46" fmla="*/ 2147483647 w 20"/>
                  <a:gd name="T47" fmla="*/ 2147483647 h 61"/>
                  <a:gd name="T48" fmla="*/ 2147483647 w 20"/>
                  <a:gd name="T49" fmla="*/ 2147483647 h 61"/>
                  <a:gd name="T50" fmla="*/ 2147483647 w 20"/>
                  <a:gd name="T51" fmla="*/ 2147483647 h 61"/>
                  <a:gd name="T52" fmla="*/ 2147483647 w 20"/>
                  <a:gd name="T53" fmla="*/ 2147483647 h 61"/>
                  <a:gd name="T54" fmla="*/ 2147483647 w 20"/>
                  <a:gd name="T55" fmla="*/ 2147483647 h 61"/>
                  <a:gd name="T56" fmla="*/ 2147483647 w 20"/>
                  <a:gd name="T57" fmla="*/ 2147483647 h 61"/>
                  <a:gd name="T58" fmla="*/ 2147483647 w 20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61"/>
                  <a:gd name="T92" fmla="*/ 20 w 20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61">
                    <a:moveTo>
                      <a:pt x="20" y="10"/>
                    </a:moveTo>
                    <a:lnTo>
                      <a:pt x="20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3" y="55"/>
                    </a:lnTo>
                    <a:lnTo>
                      <a:pt x="3" y="58"/>
                    </a:lnTo>
                    <a:lnTo>
                      <a:pt x="6" y="58"/>
                    </a:lnTo>
                    <a:lnTo>
                      <a:pt x="6" y="61"/>
                    </a:lnTo>
                    <a:lnTo>
                      <a:pt x="9" y="61"/>
                    </a:lnTo>
                    <a:lnTo>
                      <a:pt x="12" y="61"/>
                    </a:lnTo>
                    <a:lnTo>
                      <a:pt x="14" y="61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0" y="55"/>
                    </a:lnTo>
                    <a:lnTo>
                      <a:pt x="20" y="53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8" name="Line 1602"/>
              <p:cNvSpPr>
                <a:spLocks noChangeShapeType="1"/>
              </p:cNvSpPr>
              <p:nvPr/>
            </p:nvSpPr>
            <p:spPr bwMode="auto">
              <a:xfrm>
                <a:off x="5559425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9" name="Freeform 1603"/>
              <p:cNvSpPr>
                <a:spLocks/>
              </p:cNvSpPr>
              <p:nvPr/>
            </p:nvSpPr>
            <p:spPr bwMode="auto">
              <a:xfrm>
                <a:off x="5556250" y="2243138"/>
                <a:ext cx="15875" cy="6350"/>
              </a:xfrm>
              <a:custGeom>
                <a:avLst/>
                <a:gdLst>
                  <a:gd name="T0" fmla="*/ 2147483647 w 49"/>
                  <a:gd name="T1" fmla="*/ 0 h 20"/>
                  <a:gd name="T2" fmla="*/ 2147483647 w 49"/>
                  <a:gd name="T3" fmla="*/ 0 h 20"/>
                  <a:gd name="T4" fmla="*/ 2147483647 w 49"/>
                  <a:gd name="T5" fmla="*/ 0 h 20"/>
                  <a:gd name="T6" fmla="*/ 2147483647 w 49"/>
                  <a:gd name="T7" fmla="*/ 2147483647 h 20"/>
                  <a:gd name="T8" fmla="*/ 2147483647 w 49"/>
                  <a:gd name="T9" fmla="*/ 2147483647 h 20"/>
                  <a:gd name="T10" fmla="*/ 2147483647 w 49"/>
                  <a:gd name="T11" fmla="*/ 2147483647 h 20"/>
                  <a:gd name="T12" fmla="*/ 0 w 49"/>
                  <a:gd name="T13" fmla="*/ 2147483647 h 20"/>
                  <a:gd name="T14" fmla="*/ 0 w 49"/>
                  <a:gd name="T15" fmla="*/ 2147483647 h 20"/>
                  <a:gd name="T16" fmla="*/ 0 w 49"/>
                  <a:gd name="T17" fmla="*/ 2147483647 h 20"/>
                  <a:gd name="T18" fmla="*/ 2147483647 w 49"/>
                  <a:gd name="T19" fmla="*/ 2147483647 h 20"/>
                  <a:gd name="T20" fmla="*/ 2147483647 w 49"/>
                  <a:gd name="T21" fmla="*/ 2147483647 h 20"/>
                  <a:gd name="T22" fmla="*/ 2147483647 w 49"/>
                  <a:gd name="T23" fmla="*/ 2147483647 h 20"/>
                  <a:gd name="T24" fmla="*/ 2147483647 w 49"/>
                  <a:gd name="T25" fmla="*/ 2147483647 h 20"/>
                  <a:gd name="T26" fmla="*/ 2147483647 w 49"/>
                  <a:gd name="T27" fmla="*/ 2147483647 h 20"/>
                  <a:gd name="T28" fmla="*/ 2147483647 w 49"/>
                  <a:gd name="T29" fmla="*/ 2147483647 h 20"/>
                  <a:gd name="T30" fmla="*/ 2147483647 w 49"/>
                  <a:gd name="T31" fmla="*/ 2147483647 h 20"/>
                  <a:gd name="T32" fmla="*/ 2147483647 w 49"/>
                  <a:gd name="T33" fmla="*/ 2147483647 h 20"/>
                  <a:gd name="T34" fmla="*/ 2147483647 w 49"/>
                  <a:gd name="T35" fmla="*/ 2147483647 h 20"/>
                  <a:gd name="T36" fmla="*/ 2147483647 w 49"/>
                  <a:gd name="T37" fmla="*/ 2147483647 h 20"/>
                  <a:gd name="T38" fmla="*/ 2147483647 w 49"/>
                  <a:gd name="T39" fmla="*/ 2147483647 h 20"/>
                  <a:gd name="T40" fmla="*/ 2147483647 w 49"/>
                  <a:gd name="T41" fmla="*/ 2147483647 h 20"/>
                  <a:gd name="T42" fmla="*/ 2147483647 w 49"/>
                  <a:gd name="T43" fmla="*/ 2147483647 h 20"/>
                  <a:gd name="T44" fmla="*/ 2147483647 w 49"/>
                  <a:gd name="T45" fmla="*/ 2147483647 h 20"/>
                  <a:gd name="T46" fmla="*/ 2147483647 w 49"/>
                  <a:gd name="T47" fmla="*/ 2147483647 h 20"/>
                  <a:gd name="T48" fmla="*/ 2147483647 w 49"/>
                  <a:gd name="T49" fmla="*/ 2147483647 h 20"/>
                  <a:gd name="T50" fmla="*/ 2147483647 w 49"/>
                  <a:gd name="T51" fmla="*/ 2147483647 h 20"/>
                  <a:gd name="T52" fmla="*/ 2147483647 w 49"/>
                  <a:gd name="T53" fmla="*/ 0 h 20"/>
                  <a:gd name="T54" fmla="*/ 2147483647 w 49"/>
                  <a:gd name="T55" fmla="*/ 0 h 20"/>
                  <a:gd name="T56" fmla="*/ 2147483647 w 49"/>
                  <a:gd name="T57" fmla="*/ 0 h 20"/>
                  <a:gd name="T58" fmla="*/ 2147483647 w 4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20"/>
                  <a:gd name="T92" fmla="*/ 49 w 4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35" y="20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7" y="17"/>
                    </a:lnTo>
                    <a:lnTo>
                      <a:pt x="47" y="14"/>
                    </a:lnTo>
                    <a:lnTo>
                      <a:pt x="49" y="12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3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0" name="Line 1604"/>
              <p:cNvSpPr>
                <a:spLocks noChangeShapeType="1"/>
              </p:cNvSpPr>
              <p:nvPr/>
            </p:nvSpPr>
            <p:spPr bwMode="auto">
              <a:xfrm>
                <a:off x="5568950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1" name="Freeform 1605"/>
              <p:cNvSpPr>
                <a:spLocks/>
              </p:cNvSpPr>
              <p:nvPr/>
            </p:nvSpPr>
            <p:spPr bwMode="auto">
              <a:xfrm>
                <a:off x="5565775" y="2243138"/>
                <a:ext cx="7938" cy="6350"/>
              </a:xfrm>
              <a:custGeom>
                <a:avLst/>
                <a:gdLst>
                  <a:gd name="T0" fmla="*/ 2147483647 w 26"/>
                  <a:gd name="T1" fmla="*/ 0 h 20"/>
                  <a:gd name="T2" fmla="*/ 2147483647 w 26"/>
                  <a:gd name="T3" fmla="*/ 0 h 20"/>
                  <a:gd name="T4" fmla="*/ 2147483647 w 26"/>
                  <a:gd name="T5" fmla="*/ 0 h 20"/>
                  <a:gd name="T6" fmla="*/ 2147483647 w 26"/>
                  <a:gd name="T7" fmla="*/ 2147483647 h 20"/>
                  <a:gd name="T8" fmla="*/ 2147483647 w 26"/>
                  <a:gd name="T9" fmla="*/ 2147483647 h 20"/>
                  <a:gd name="T10" fmla="*/ 0 w 26"/>
                  <a:gd name="T11" fmla="*/ 2147483647 h 20"/>
                  <a:gd name="T12" fmla="*/ 0 w 26"/>
                  <a:gd name="T13" fmla="*/ 2147483647 h 20"/>
                  <a:gd name="T14" fmla="*/ 0 w 26"/>
                  <a:gd name="T15" fmla="*/ 2147483647 h 20"/>
                  <a:gd name="T16" fmla="*/ 0 w 26"/>
                  <a:gd name="T17" fmla="*/ 2147483647 h 20"/>
                  <a:gd name="T18" fmla="*/ 0 w 26"/>
                  <a:gd name="T19" fmla="*/ 2147483647 h 20"/>
                  <a:gd name="T20" fmla="*/ 2147483647 w 26"/>
                  <a:gd name="T21" fmla="*/ 2147483647 h 20"/>
                  <a:gd name="T22" fmla="*/ 2147483647 w 26"/>
                  <a:gd name="T23" fmla="*/ 2147483647 h 20"/>
                  <a:gd name="T24" fmla="*/ 2147483647 w 26"/>
                  <a:gd name="T25" fmla="*/ 2147483647 h 20"/>
                  <a:gd name="T26" fmla="*/ 2147483647 w 26"/>
                  <a:gd name="T27" fmla="*/ 2147483647 h 20"/>
                  <a:gd name="T28" fmla="*/ 2147483647 w 26"/>
                  <a:gd name="T29" fmla="*/ 2147483647 h 20"/>
                  <a:gd name="T30" fmla="*/ 2147483647 w 26"/>
                  <a:gd name="T31" fmla="*/ 2147483647 h 20"/>
                  <a:gd name="T32" fmla="*/ 2147483647 w 26"/>
                  <a:gd name="T33" fmla="*/ 2147483647 h 20"/>
                  <a:gd name="T34" fmla="*/ 2147483647 w 26"/>
                  <a:gd name="T35" fmla="*/ 2147483647 h 20"/>
                  <a:gd name="T36" fmla="*/ 2147483647 w 26"/>
                  <a:gd name="T37" fmla="*/ 2147483647 h 20"/>
                  <a:gd name="T38" fmla="*/ 2147483647 w 26"/>
                  <a:gd name="T39" fmla="*/ 2147483647 h 20"/>
                  <a:gd name="T40" fmla="*/ 2147483647 w 26"/>
                  <a:gd name="T41" fmla="*/ 2147483647 h 20"/>
                  <a:gd name="T42" fmla="*/ 2147483647 w 26"/>
                  <a:gd name="T43" fmla="*/ 2147483647 h 20"/>
                  <a:gd name="T44" fmla="*/ 2147483647 w 26"/>
                  <a:gd name="T45" fmla="*/ 2147483647 h 20"/>
                  <a:gd name="T46" fmla="*/ 2147483647 w 26"/>
                  <a:gd name="T47" fmla="*/ 2147483647 h 20"/>
                  <a:gd name="T48" fmla="*/ 2147483647 w 26"/>
                  <a:gd name="T49" fmla="*/ 2147483647 h 20"/>
                  <a:gd name="T50" fmla="*/ 2147483647 w 26"/>
                  <a:gd name="T51" fmla="*/ 2147483647 h 20"/>
                  <a:gd name="T52" fmla="*/ 2147483647 w 26"/>
                  <a:gd name="T53" fmla="*/ 0 h 20"/>
                  <a:gd name="T54" fmla="*/ 2147483647 w 26"/>
                  <a:gd name="T55" fmla="*/ 0 h 20"/>
                  <a:gd name="T56" fmla="*/ 2147483647 w 26"/>
                  <a:gd name="T57" fmla="*/ 0 h 20"/>
                  <a:gd name="T58" fmla="*/ 2147483647 w 2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"/>
                  <a:gd name="T91" fmla="*/ 0 h 20"/>
                  <a:gd name="T92" fmla="*/ 26 w 2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4" y="20"/>
                    </a:lnTo>
                    <a:lnTo>
                      <a:pt x="20" y="20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2" name="Line 1606"/>
              <p:cNvSpPr>
                <a:spLocks noChangeShapeType="1"/>
              </p:cNvSpPr>
              <p:nvPr/>
            </p:nvSpPr>
            <p:spPr bwMode="auto">
              <a:xfrm>
                <a:off x="5570538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3" name="Freeform 1607"/>
              <p:cNvSpPr>
                <a:spLocks/>
              </p:cNvSpPr>
              <p:nvPr/>
            </p:nvSpPr>
            <p:spPr bwMode="auto">
              <a:xfrm>
                <a:off x="5567363" y="2243138"/>
                <a:ext cx="17463" cy="6350"/>
              </a:xfrm>
              <a:custGeom>
                <a:avLst/>
                <a:gdLst>
                  <a:gd name="T0" fmla="*/ 2147483647 w 57"/>
                  <a:gd name="T1" fmla="*/ 0 h 20"/>
                  <a:gd name="T2" fmla="*/ 2147483647 w 57"/>
                  <a:gd name="T3" fmla="*/ 0 h 20"/>
                  <a:gd name="T4" fmla="*/ 2147483647 w 57"/>
                  <a:gd name="T5" fmla="*/ 0 h 20"/>
                  <a:gd name="T6" fmla="*/ 2147483647 w 57"/>
                  <a:gd name="T7" fmla="*/ 2147483647 h 20"/>
                  <a:gd name="T8" fmla="*/ 2147483647 w 57"/>
                  <a:gd name="T9" fmla="*/ 2147483647 h 20"/>
                  <a:gd name="T10" fmla="*/ 2147483647 w 57"/>
                  <a:gd name="T11" fmla="*/ 2147483647 h 20"/>
                  <a:gd name="T12" fmla="*/ 0 w 57"/>
                  <a:gd name="T13" fmla="*/ 2147483647 h 20"/>
                  <a:gd name="T14" fmla="*/ 0 w 57"/>
                  <a:gd name="T15" fmla="*/ 2147483647 h 20"/>
                  <a:gd name="T16" fmla="*/ 0 w 57"/>
                  <a:gd name="T17" fmla="*/ 2147483647 h 20"/>
                  <a:gd name="T18" fmla="*/ 2147483647 w 57"/>
                  <a:gd name="T19" fmla="*/ 2147483647 h 20"/>
                  <a:gd name="T20" fmla="*/ 2147483647 w 57"/>
                  <a:gd name="T21" fmla="*/ 2147483647 h 20"/>
                  <a:gd name="T22" fmla="*/ 2147483647 w 57"/>
                  <a:gd name="T23" fmla="*/ 2147483647 h 20"/>
                  <a:gd name="T24" fmla="*/ 2147483647 w 57"/>
                  <a:gd name="T25" fmla="*/ 2147483647 h 20"/>
                  <a:gd name="T26" fmla="*/ 2147483647 w 57"/>
                  <a:gd name="T27" fmla="*/ 2147483647 h 20"/>
                  <a:gd name="T28" fmla="*/ 2147483647 w 57"/>
                  <a:gd name="T29" fmla="*/ 2147483647 h 20"/>
                  <a:gd name="T30" fmla="*/ 2147483647 w 57"/>
                  <a:gd name="T31" fmla="*/ 2147483647 h 20"/>
                  <a:gd name="T32" fmla="*/ 2147483647 w 57"/>
                  <a:gd name="T33" fmla="*/ 2147483647 h 20"/>
                  <a:gd name="T34" fmla="*/ 2147483647 w 57"/>
                  <a:gd name="T35" fmla="*/ 2147483647 h 20"/>
                  <a:gd name="T36" fmla="*/ 2147483647 w 57"/>
                  <a:gd name="T37" fmla="*/ 2147483647 h 20"/>
                  <a:gd name="T38" fmla="*/ 2147483647 w 57"/>
                  <a:gd name="T39" fmla="*/ 2147483647 h 20"/>
                  <a:gd name="T40" fmla="*/ 2147483647 w 57"/>
                  <a:gd name="T41" fmla="*/ 2147483647 h 20"/>
                  <a:gd name="T42" fmla="*/ 2147483647 w 57"/>
                  <a:gd name="T43" fmla="*/ 2147483647 h 20"/>
                  <a:gd name="T44" fmla="*/ 2147483647 w 57"/>
                  <a:gd name="T45" fmla="*/ 2147483647 h 20"/>
                  <a:gd name="T46" fmla="*/ 2147483647 w 57"/>
                  <a:gd name="T47" fmla="*/ 2147483647 h 20"/>
                  <a:gd name="T48" fmla="*/ 2147483647 w 57"/>
                  <a:gd name="T49" fmla="*/ 2147483647 h 20"/>
                  <a:gd name="T50" fmla="*/ 2147483647 w 57"/>
                  <a:gd name="T51" fmla="*/ 2147483647 h 20"/>
                  <a:gd name="T52" fmla="*/ 2147483647 w 57"/>
                  <a:gd name="T53" fmla="*/ 0 h 20"/>
                  <a:gd name="T54" fmla="*/ 2147483647 w 57"/>
                  <a:gd name="T55" fmla="*/ 0 h 20"/>
                  <a:gd name="T56" fmla="*/ 2147483647 w 57"/>
                  <a:gd name="T57" fmla="*/ 0 h 20"/>
                  <a:gd name="T58" fmla="*/ 2147483647 w 5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7"/>
                  <a:gd name="T91" fmla="*/ 0 h 20"/>
                  <a:gd name="T92" fmla="*/ 57 w 5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7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43" y="20"/>
                    </a:lnTo>
                    <a:lnTo>
                      <a:pt x="49" y="20"/>
                    </a:lnTo>
                    <a:lnTo>
                      <a:pt x="51" y="20"/>
                    </a:lnTo>
                    <a:lnTo>
                      <a:pt x="51" y="17"/>
                    </a:lnTo>
                    <a:lnTo>
                      <a:pt x="55" y="17"/>
                    </a:lnTo>
                    <a:lnTo>
                      <a:pt x="55" y="14"/>
                    </a:lnTo>
                    <a:lnTo>
                      <a:pt x="57" y="12"/>
                    </a:lnTo>
                    <a:lnTo>
                      <a:pt x="57" y="8"/>
                    </a:lnTo>
                    <a:lnTo>
                      <a:pt x="55" y="6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4" name="Line 1608"/>
              <p:cNvSpPr>
                <a:spLocks noChangeShapeType="1"/>
              </p:cNvSpPr>
              <p:nvPr/>
            </p:nvSpPr>
            <p:spPr bwMode="auto">
              <a:xfrm>
                <a:off x="5581650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5" name="Freeform 1609"/>
              <p:cNvSpPr>
                <a:spLocks/>
              </p:cNvSpPr>
              <p:nvPr/>
            </p:nvSpPr>
            <p:spPr bwMode="auto">
              <a:xfrm>
                <a:off x="5578475" y="2243138"/>
                <a:ext cx="11113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2147483647 h 20"/>
                  <a:gd name="T8" fmla="*/ 0 w 32"/>
                  <a:gd name="T9" fmla="*/ 2147483647 h 20"/>
                  <a:gd name="T10" fmla="*/ 0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0 w 32"/>
                  <a:gd name="T19" fmla="*/ 2147483647 h 20"/>
                  <a:gd name="T20" fmla="*/ 0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18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9" y="17"/>
                    </a:lnTo>
                    <a:lnTo>
                      <a:pt x="29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6" name="Line 1610"/>
              <p:cNvSpPr>
                <a:spLocks noChangeShapeType="1"/>
              </p:cNvSpPr>
              <p:nvPr/>
            </p:nvSpPr>
            <p:spPr bwMode="auto">
              <a:xfrm>
                <a:off x="5584825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7" name="Freeform 1611"/>
              <p:cNvSpPr>
                <a:spLocks/>
              </p:cNvSpPr>
              <p:nvPr/>
            </p:nvSpPr>
            <p:spPr bwMode="auto">
              <a:xfrm>
                <a:off x="5583238" y="2243138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2147483647 w 2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0"/>
                  <a:gd name="T92" fmla="*/ 23 w 2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20" y="17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8" name="Line 1613"/>
              <p:cNvSpPr>
                <a:spLocks noChangeShapeType="1"/>
              </p:cNvSpPr>
              <p:nvPr/>
            </p:nvSpPr>
            <p:spPr bwMode="auto">
              <a:xfrm>
                <a:off x="5588001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9" name="Freeform 1614"/>
              <p:cNvSpPr>
                <a:spLocks/>
              </p:cNvSpPr>
              <p:nvPr/>
            </p:nvSpPr>
            <p:spPr bwMode="auto">
              <a:xfrm>
                <a:off x="5583238" y="2243138"/>
                <a:ext cx="23813" cy="6350"/>
              </a:xfrm>
              <a:custGeom>
                <a:avLst/>
                <a:gdLst>
                  <a:gd name="T0" fmla="*/ 2147483647 w 73"/>
                  <a:gd name="T1" fmla="*/ 0 h 20"/>
                  <a:gd name="T2" fmla="*/ 2147483647 w 73"/>
                  <a:gd name="T3" fmla="*/ 0 h 20"/>
                  <a:gd name="T4" fmla="*/ 2147483647 w 73"/>
                  <a:gd name="T5" fmla="*/ 0 h 20"/>
                  <a:gd name="T6" fmla="*/ 2147483647 w 73"/>
                  <a:gd name="T7" fmla="*/ 2147483647 h 20"/>
                  <a:gd name="T8" fmla="*/ 2147483647 w 73"/>
                  <a:gd name="T9" fmla="*/ 2147483647 h 20"/>
                  <a:gd name="T10" fmla="*/ 0 w 73"/>
                  <a:gd name="T11" fmla="*/ 2147483647 h 20"/>
                  <a:gd name="T12" fmla="*/ 0 w 73"/>
                  <a:gd name="T13" fmla="*/ 2147483647 h 20"/>
                  <a:gd name="T14" fmla="*/ 0 w 73"/>
                  <a:gd name="T15" fmla="*/ 2147483647 h 20"/>
                  <a:gd name="T16" fmla="*/ 0 w 73"/>
                  <a:gd name="T17" fmla="*/ 2147483647 h 20"/>
                  <a:gd name="T18" fmla="*/ 0 w 73"/>
                  <a:gd name="T19" fmla="*/ 2147483647 h 20"/>
                  <a:gd name="T20" fmla="*/ 2147483647 w 73"/>
                  <a:gd name="T21" fmla="*/ 2147483647 h 20"/>
                  <a:gd name="T22" fmla="*/ 2147483647 w 73"/>
                  <a:gd name="T23" fmla="*/ 2147483647 h 20"/>
                  <a:gd name="T24" fmla="*/ 2147483647 w 73"/>
                  <a:gd name="T25" fmla="*/ 2147483647 h 20"/>
                  <a:gd name="T26" fmla="*/ 2147483647 w 73"/>
                  <a:gd name="T27" fmla="*/ 2147483647 h 20"/>
                  <a:gd name="T28" fmla="*/ 2147483647 w 73"/>
                  <a:gd name="T29" fmla="*/ 2147483647 h 20"/>
                  <a:gd name="T30" fmla="*/ 2147483647 w 73"/>
                  <a:gd name="T31" fmla="*/ 2147483647 h 20"/>
                  <a:gd name="T32" fmla="*/ 2147483647 w 73"/>
                  <a:gd name="T33" fmla="*/ 2147483647 h 20"/>
                  <a:gd name="T34" fmla="*/ 2147483647 w 73"/>
                  <a:gd name="T35" fmla="*/ 2147483647 h 20"/>
                  <a:gd name="T36" fmla="*/ 2147483647 w 73"/>
                  <a:gd name="T37" fmla="*/ 2147483647 h 20"/>
                  <a:gd name="T38" fmla="*/ 2147483647 w 73"/>
                  <a:gd name="T39" fmla="*/ 2147483647 h 20"/>
                  <a:gd name="T40" fmla="*/ 2147483647 w 73"/>
                  <a:gd name="T41" fmla="*/ 2147483647 h 20"/>
                  <a:gd name="T42" fmla="*/ 2147483647 w 73"/>
                  <a:gd name="T43" fmla="*/ 2147483647 h 20"/>
                  <a:gd name="T44" fmla="*/ 2147483647 w 73"/>
                  <a:gd name="T45" fmla="*/ 2147483647 h 20"/>
                  <a:gd name="T46" fmla="*/ 2147483647 w 73"/>
                  <a:gd name="T47" fmla="*/ 2147483647 h 20"/>
                  <a:gd name="T48" fmla="*/ 2147483647 w 73"/>
                  <a:gd name="T49" fmla="*/ 2147483647 h 20"/>
                  <a:gd name="T50" fmla="*/ 2147483647 w 73"/>
                  <a:gd name="T51" fmla="*/ 2147483647 h 20"/>
                  <a:gd name="T52" fmla="*/ 2147483647 w 73"/>
                  <a:gd name="T53" fmla="*/ 0 h 20"/>
                  <a:gd name="T54" fmla="*/ 2147483647 w 73"/>
                  <a:gd name="T55" fmla="*/ 0 h 20"/>
                  <a:gd name="T56" fmla="*/ 2147483647 w 73"/>
                  <a:gd name="T57" fmla="*/ 0 h 20"/>
                  <a:gd name="T58" fmla="*/ 2147483647 w 7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3"/>
                  <a:gd name="T91" fmla="*/ 0 h 20"/>
                  <a:gd name="T92" fmla="*/ 73 w 7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3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58" y="20"/>
                    </a:lnTo>
                    <a:lnTo>
                      <a:pt x="64" y="20"/>
                    </a:lnTo>
                    <a:lnTo>
                      <a:pt x="68" y="20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0" y="14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0" y="6"/>
                    </a:lnTo>
                    <a:lnTo>
                      <a:pt x="70" y="3"/>
                    </a:lnTo>
                    <a:lnTo>
                      <a:pt x="68" y="3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0" name="Line 1615"/>
              <p:cNvSpPr>
                <a:spLocks noChangeShapeType="1"/>
              </p:cNvSpPr>
              <p:nvPr/>
            </p:nvSpPr>
            <p:spPr bwMode="auto">
              <a:xfrm>
                <a:off x="5603876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1" name="Freeform 1616"/>
              <p:cNvSpPr>
                <a:spLocks/>
              </p:cNvSpPr>
              <p:nvPr/>
            </p:nvSpPr>
            <p:spPr bwMode="auto">
              <a:xfrm>
                <a:off x="5600701" y="2243138"/>
                <a:ext cx="7938" cy="6350"/>
              </a:xfrm>
              <a:custGeom>
                <a:avLst/>
                <a:gdLst>
                  <a:gd name="T0" fmla="*/ 2147483647 w 27"/>
                  <a:gd name="T1" fmla="*/ 0 h 20"/>
                  <a:gd name="T2" fmla="*/ 2147483647 w 27"/>
                  <a:gd name="T3" fmla="*/ 0 h 20"/>
                  <a:gd name="T4" fmla="*/ 2147483647 w 27"/>
                  <a:gd name="T5" fmla="*/ 0 h 20"/>
                  <a:gd name="T6" fmla="*/ 2147483647 w 27"/>
                  <a:gd name="T7" fmla="*/ 2147483647 h 20"/>
                  <a:gd name="T8" fmla="*/ 2147483647 w 27"/>
                  <a:gd name="T9" fmla="*/ 2147483647 h 20"/>
                  <a:gd name="T10" fmla="*/ 0 w 27"/>
                  <a:gd name="T11" fmla="*/ 2147483647 h 20"/>
                  <a:gd name="T12" fmla="*/ 0 w 27"/>
                  <a:gd name="T13" fmla="*/ 2147483647 h 20"/>
                  <a:gd name="T14" fmla="*/ 0 w 27"/>
                  <a:gd name="T15" fmla="*/ 2147483647 h 20"/>
                  <a:gd name="T16" fmla="*/ 0 w 27"/>
                  <a:gd name="T17" fmla="*/ 2147483647 h 20"/>
                  <a:gd name="T18" fmla="*/ 0 w 27"/>
                  <a:gd name="T19" fmla="*/ 2147483647 h 20"/>
                  <a:gd name="T20" fmla="*/ 2147483647 w 27"/>
                  <a:gd name="T21" fmla="*/ 2147483647 h 20"/>
                  <a:gd name="T22" fmla="*/ 2147483647 w 27"/>
                  <a:gd name="T23" fmla="*/ 2147483647 h 20"/>
                  <a:gd name="T24" fmla="*/ 2147483647 w 27"/>
                  <a:gd name="T25" fmla="*/ 2147483647 h 20"/>
                  <a:gd name="T26" fmla="*/ 2147483647 w 27"/>
                  <a:gd name="T27" fmla="*/ 2147483647 h 20"/>
                  <a:gd name="T28" fmla="*/ 2147483647 w 27"/>
                  <a:gd name="T29" fmla="*/ 2147483647 h 20"/>
                  <a:gd name="T30" fmla="*/ 2147483647 w 27"/>
                  <a:gd name="T31" fmla="*/ 2147483647 h 20"/>
                  <a:gd name="T32" fmla="*/ 2147483647 w 27"/>
                  <a:gd name="T33" fmla="*/ 2147483647 h 20"/>
                  <a:gd name="T34" fmla="*/ 2147483647 w 27"/>
                  <a:gd name="T35" fmla="*/ 2147483647 h 20"/>
                  <a:gd name="T36" fmla="*/ 2147483647 w 27"/>
                  <a:gd name="T37" fmla="*/ 2147483647 h 20"/>
                  <a:gd name="T38" fmla="*/ 2147483647 w 27"/>
                  <a:gd name="T39" fmla="*/ 2147483647 h 20"/>
                  <a:gd name="T40" fmla="*/ 2147483647 w 27"/>
                  <a:gd name="T41" fmla="*/ 2147483647 h 20"/>
                  <a:gd name="T42" fmla="*/ 2147483647 w 27"/>
                  <a:gd name="T43" fmla="*/ 2147483647 h 20"/>
                  <a:gd name="T44" fmla="*/ 2147483647 w 27"/>
                  <a:gd name="T45" fmla="*/ 2147483647 h 20"/>
                  <a:gd name="T46" fmla="*/ 2147483647 w 27"/>
                  <a:gd name="T47" fmla="*/ 2147483647 h 20"/>
                  <a:gd name="T48" fmla="*/ 2147483647 w 27"/>
                  <a:gd name="T49" fmla="*/ 2147483647 h 20"/>
                  <a:gd name="T50" fmla="*/ 2147483647 w 27"/>
                  <a:gd name="T51" fmla="*/ 2147483647 h 20"/>
                  <a:gd name="T52" fmla="*/ 2147483647 w 27"/>
                  <a:gd name="T53" fmla="*/ 0 h 20"/>
                  <a:gd name="T54" fmla="*/ 2147483647 w 27"/>
                  <a:gd name="T55" fmla="*/ 0 h 20"/>
                  <a:gd name="T56" fmla="*/ 2147483647 w 27"/>
                  <a:gd name="T57" fmla="*/ 0 h 20"/>
                  <a:gd name="T58" fmla="*/ 2147483647 w 2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20"/>
                  <a:gd name="T92" fmla="*/ 27 w 2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18" y="20"/>
                    </a:lnTo>
                    <a:lnTo>
                      <a:pt x="21" y="20"/>
                    </a:lnTo>
                    <a:lnTo>
                      <a:pt x="21" y="17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4" y="6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2" name="Line 1617"/>
              <p:cNvSpPr>
                <a:spLocks noChangeShapeType="1"/>
              </p:cNvSpPr>
              <p:nvPr/>
            </p:nvSpPr>
            <p:spPr bwMode="auto">
              <a:xfrm>
                <a:off x="5605463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3" name="Freeform 1618"/>
              <p:cNvSpPr>
                <a:spLocks/>
              </p:cNvSpPr>
              <p:nvPr/>
            </p:nvSpPr>
            <p:spPr bwMode="auto">
              <a:xfrm>
                <a:off x="5602288" y="2243138"/>
                <a:ext cx="6350" cy="6350"/>
              </a:xfrm>
              <a:custGeom>
                <a:avLst/>
                <a:gdLst>
                  <a:gd name="T0" fmla="*/ 2147483647 w 21"/>
                  <a:gd name="T1" fmla="*/ 0 h 20"/>
                  <a:gd name="T2" fmla="*/ 2147483647 w 21"/>
                  <a:gd name="T3" fmla="*/ 0 h 20"/>
                  <a:gd name="T4" fmla="*/ 2147483647 w 21"/>
                  <a:gd name="T5" fmla="*/ 0 h 20"/>
                  <a:gd name="T6" fmla="*/ 2147483647 w 21"/>
                  <a:gd name="T7" fmla="*/ 2147483647 h 20"/>
                  <a:gd name="T8" fmla="*/ 0 w 21"/>
                  <a:gd name="T9" fmla="*/ 2147483647 h 20"/>
                  <a:gd name="T10" fmla="*/ 0 w 21"/>
                  <a:gd name="T11" fmla="*/ 2147483647 h 20"/>
                  <a:gd name="T12" fmla="*/ 0 w 21"/>
                  <a:gd name="T13" fmla="*/ 2147483647 h 20"/>
                  <a:gd name="T14" fmla="*/ 0 w 21"/>
                  <a:gd name="T15" fmla="*/ 2147483647 h 20"/>
                  <a:gd name="T16" fmla="*/ 0 w 21"/>
                  <a:gd name="T17" fmla="*/ 2147483647 h 20"/>
                  <a:gd name="T18" fmla="*/ 0 w 21"/>
                  <a:gd name="T19" fmla="*/ 2147483647 h 20"/>
                  <a:gd name="T20" fmla="*/ 0 w 21"/>
                  <a:gd name="T21" fmla="*/ 2147483647 h 20"/>
                  <a:gd name="T22" fmla="*/ 2147483647 w 21"/>
                  <a:gd name="T23" fmla="*/ 2147483647 h 20"/>
                  <a:gd name="T24" fmla="*/ 2147483647 w 21"/>
                  <a:gd name="T25" fmla="*/ 2147483647 h 20"/>
                  <a:gd name="T26" fmla="*/ 2147483647 w 21"/>
                  <a:gd name="T27" fmla="*/ 2147483647 h 20"/>
                  <a:gd name="T28" fmla="*/ 2147483647 w 21"/>
                  <a:gd name="T29" fmla="*/ 2147483647 h 20"/>
                  <a:gd name="T30" fmla="*/ 2147483647 w 21"/>
                  <a:gd name="T31" fmla="*/ 2147483647 h 20"/>
                  <a:gd name="T32" fmla="*/ 2147483647 w 21"/>
                  <a:gd name="T33" fmla="*/ 2147483647 h 20"/>
                  <a:gd name="T34" fmla="*/ 2147483647 w 21"/>
                  <a:gd name="T35" fmla="*/ 2147483647 h 20"/>
                  <a:gd name="T36" fmla="*/ 2147483647 w 21"/>
                  <a:gd name="T37" fmla="*/ 2147483647 h 20"/>
                  <a:gd name="T38" fmla="*/ 2147483647 w 21"/>
                  <a:gd name="T39" fmla="*/ 2147483647 h 20"/>
                  <a:gd name="T40" fmla="*/ 2147483647 w 21"/>
                  <a:gd name="T41" fmla="*/ 2147483647 h 20"/>
                  <a:gd name="T42" fmla="*/ 2147483647 w 21"/>
                  <a:gd name="T43" fmla="*/ 2147483647 h 20"/>
                  <a:gd name="T44" fmla="*/ 2147483647 w 21"/>
                  <a:gd name="T45" fmla="*/ 2147483647 h 20"/>
                  <a:gd name="T46" fmla="*/ 2147483647 w 21"/>
                  <a:gd name="T47" fmla="*/ 2147483647 h 20"/>
                  <a:gd name="T48" fmla="*/ 2147483647 w 21"/>
                  <a:gd name="T49" fmla="*/ 2147483647 h 20"/>
                  <a:gd name="T50" fmla="*/ 2147483647 w 21"/>
                  <a:gd name="T51" fmla="*/ 2147483647 h 20"/>
                  <a:gd name="T52" fmla="*/ 2147483647 w 21"/>
                  <a:gd name="T53" fmla="*/ 0 h 20"/>
                  <a:gd name="T54" fmla="*/ 2147483647 w 21"/>
                  <a:gd name="T55" fmla="*/ 0 h 20"/>
                  <a:gd name="T56" fmla="*/ 2147483647 w 21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1"/>
                  <a:gd name="T88" fmla="*/ 0 h 20"/>
                  <a:gd name="T89" fmla="*/ 21 w 21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1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12" y="20"/>
                    </a:lnTo>
                    <a:lnTo>
                      <a:pt x="15" y="20"/>
                    </a:lnTo>
                    <a:lnTo>
                      <a:pt x="18" y="17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4" name="Line 1619"/>
              <p:cNvSpPr>
                <a:spLocks noChangeShapeType="1"/>
              </p:cNvSpPr>
              <p:nvPr/>
            </p:nvSpPr>
            <p:spPr bwMode="auto">
              <a:xfrm>
                <a:off x="5605463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5" name="Freeform 1620"/>
              <p:cNvSpPr>
                <a:spLocks/>
              </p:cNvSpPr>
              <p:nvPr/>
            </p:nvSpPr>
            <p:spPr bwMode="auto">
              <a:xfrm>
                <a:off x="5602288" y="2243138"/>
                <a:ext cx="17463" cy="6350"/>
              </a:xfrm>
              <a:custGeom>
                <a:avLst/>
                <a:gdLst>
                  <a:gd name="T0" fmla="*/ 2147483647 w 55"/>
                  <a:gd name="T1" fmla="*/ 0 h 20"/>
                  <a:gd name="T2" fmla="*/ 2147483647 w 55"/>
                  <a:gd name="T3" fmla="*/ 0 h 20"/>
                  <a:gd name="T4" fmla="*/ 2147483647 w 55"/>
                  <a:gd name="T5" fmla="*/ 0 h 20"/>
                  <a:gd name="T6" fmla="*/ 2147483647 w 55"/>
                  <a:gd name="T7" fmla="*/ 2147483647 h 20"/>
                  <a:gd name="T8" fmla="*/ 2147483647 w 55"/>
                  <a:gd name="T9" fmla="*/ 2147483647 h 20"/>
                  <a:gd name="T10" fmla="*/ 0 w 55"/>
                  <a:gd name="T11" fmla="*/ 2147483647 h 20"/>
                  <a:gd name="T12" fmla="*/ 0 w 55"/>
                  <a:gd name="T13" fmla="*/ 2147483647 h 20"/>
                  <a:gd name="T14" fmla="*/ 0 w 55"/>
                  <a:gd name="T15" fmla="*/ 2147483647 h 20"/>
                  <a:gd name="T16" fmla="*/ 0 w 55"/>
                  <a:gd name="T17" fmla="*/ 2147483647 h 20"/>
                  <a:gd name="T18" fmla="*/ 0 w 55"/>
                  <a:gd name="T19" fmla="*/ 2147483647 h 20"/>
                  <a:gd name="T20" fmla="*/ 2147483647 w 55"/>
                  <a:gd name="T21" fmla="*/ 2147483647 h 20"/>
                  <a:gd name="T22" fmla="*/ 2147483647 w 55"/>
                  <a:gd name="T23" fmla="*/ 2147483647 h 20"/>
                  <a:gd name="T24" fmla="*/ 2147483647 w 55"/>
                  <a:gd name="T25" fmla="*/ 2147483647 h 20"/>
                  <a:gd name="T26" fmla="*/ 2147483647 w 55"/>
                  <a:gd name="T27" fmla="*/ 2147483647 h 20"/>
                  <a:gd name="T28" fmla="*/ 2147483647 w 55"/>
                  <a:gd name="T29" fmla="*/ 2147483647 h 20"/>
                  <a:gd name="T30" fmla="*/ 2147483647 w 55"/>
                  <a:gd name="T31" fmla="*/ 2147483647 h 20"/>
                  <a:gd name="T32" fmla="*/ 2147483647 w 55"/>
                  <a:gd name="T33" fmla="*/ 2147483647 h 20"/>
                  <a:gd name="T34" fmla="*/ 2147483647 w 55"/>
                  <a:gd name="T35" fmla="*/ 2147483647 h 20"/>
                  <a:gd name="T36" fmla="*/ 2147483647 w 55"/>
                  <a:gd name="T37" fmla="*/ 2147483647 h 20"/>
                  <a:gd name="T38" fmla="*/ 2147483647 w 55"/>
                  <a:gd name="T39" fmla="*/ 2147483647 h 20"/>
                  <a:gd name="T40" fmla="*/ 2147483647 w 55"/>
                  <a:gd name="T41" fmla="*/ 2147483647 h 20"/>
                  <a:gd name="T42" fmla="*/ 2147483647 w 55"/>
                  <a:gd name="T43" fmla="*/ 2147483647 h 20"/>
                  <a:gd name="T44" fmla="*/ 2147483647 w 55"/>
                  <a:gd name="T45" fmla="*/ 2147483647 h 20"/>
                  <a:gd name="T46" fmla="*/ 2147483647 w 55"/>
                  <a:gd name="T47" fmla="*/ 2147483647 h 20"/>
                  <a:gd name="T48" fmla="*/ 2147483647 w 55"/>
                  <a:gd name="T49" fmla="*/ 2147483647 h 20"/>
                  <a:gd name="T50" fmla="*/ 2147483647 w 55"/>
                  <a:gd name="T51" fmla="*/ 2147483647 h 20"/>
                  <a:gd name="T52" fmla="*/ 2147483647 w 55"/>
                  <a:gd name="T53" fmla="*/ 0 h 20"/>
                  <a:gd name="T54" fmla="*/ 2147483647 w 55"/>
                  <a:gd name="T55" fmla="*/ 0 h 20"/>
                  <a:gd name="T56" fmla="*/ 2147483647 w 55"/>
                  <a:gd name="T57" fmla="*/ 0 h 20"/>
                  <a:gd name="T58" fmla="*/ 2147483647 w 5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"/>
                  <a:gd name="T91" fmla="*/ 0 h 20"/>
                  <a:gd name="T92" fmla="*/ 55 w 5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41" y="20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52" y="17"/>
                    </a:lnTo>
                    <a:lnTo>
                      <a:pt x="55" y="14"/>
                    </a:lnTo>
                    <a:lnTo>
                      <a:pt x="55" y="12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6" name="Line 1621"/>
              <p:cNvSpPr>
                <a:spLocks noChangeShapeType="1"/>
              </p:cNvSpPr>
              <p:nvPr/>
            </p:nvSpPr>
            <p:spPr bwMode="auto">
              <a:xfrm>
                <a:off x="5614988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7" name="Freeform 1622"/>
              <p:cNvSpPr>
                <a:spLocks/>
              </p:cNvSpPr>
              <p:nvPr/>
            </p:nvSpPr>
            <p:spPr bwMode="auto">
              <a:xfrm>
                <a:off x="5613401" y="2243138"/>
                <a:ext cx="15875" cy="6350"/>
              </a:xfrm>
              <a:custGeom>
                <a:avLst/>
                <a:gdLst>
                  <a:gd name="T0" fmla="*/ 2147483647 w 49"/>
                  <a:gd name="T1" fmla="*/ 0 h 20"/>
                  <a:gd name="T2" fmla="*/ 2147483647 w 49"/>
                  <a:gd name="T3" fmla="*/ 0 h 20"/>
                  <a:gd name="T4" fmla="*/ 2147483647 w 49"/>
                  <a:gd name="T5" fmla="*/ 0 h 20"/>
                  <a:gd name="T6" fmla="*/ 2147483647 w 49"/>
                  <a:gd name="T7" fmla="*/ 2147483647 h 20"/>
                  <a:gd name="T8" fmla="*/ 2147483647 w 49"/>
                  <a:gd name="T9" fmla="*/ 2147483647 h 20"/>
                  <a:gd name="T10" fmla="*/ 0 w 49"/>
                  <a:gd name="T11" fmla="*/ 2147483647 h 20"/>
                  <a:gd name="T12" fmla="*/ 0 w 49"/>
                  <a:gd name="T13" fmla="*/ 2147483647 h 20"/>
                  <a:gd name="T14" fmla="*/ 0 w 49"/>
                  <a:gd name="T15" fmla="*/ 2147483647 h 20"/>
                  <a:gd name="T16" fmla="*/ 0 w 49"/>
                  <a:gd name="T17" fmla="*/ 2147483647 h 20"/>
                  <a:gd name="T18" fmla="*/ 0 w 49"/>
                  <a:gd name="T19" fmla="*/ 2147483647 h 20"/>
                  <a:gd name="T20" fmla="*/ 2147483647 w 49"/>
                  <a:gd name="T21" fmla="*/ 2147483647 h 20"/>
                  <a:gd name="T22" fmla="*/ 2147483647 w 49"/>
                  <a:gd name="T23" fmla="*/ 2147483647 h 20"/>
                  <a:gd name="T24" fmla="*/ 2147483647 w 49"/>
                  <a:gd name="T25" fmla="*/ 2147483647 h 20"/>
                  <a:gd name="T26" fmla="*/ 2147483647 w 49"/>
                  <a:gd name="T27" fmla="*/ 2147483647 h 20"/>
                  <a:gd name="T28" fmla="*/ 2147483647 w 49"/>
                  <a:gd name="T29" fmla="*/ 2147483647 h 20"/>
                  <a:gd name="T30" fmla="*/ 2147483647 w 49"/>
                  <a:gd name="T31" fmla="*/ 2147483647 h 20"/>
                  <a:gd name="T32" fmla="*/ 2147483647 w 49"/>
                  <a:gd name="T33" fmla="*/ 2147483647 h 20"/>
                  <a:gd name="T34" fmla="*/ 2147483647 w 49"/>
                  <a:gd name="T35" fmla="*/ 2147483647 h 20"/>
                  <a:gd name="T36" fmla="*/ 2147483647 w 49"/>
                  <a:gd name="T37" fmla="*/ 2147483647 h 20"/>
                  <a:gd name="T38" fmla="*/ 2147483647 w 49"/>
                  <a:gd name="T39" fmla="*/ 2147483647 h 20"/>
                  <a:gd name="T40" fmla="*/ 2147483647 w 49"/>
                  <a:gd name="T41" fmla="*/ 2147483647 h 20"/>
                  <a:gd name="T42" fmla="*/ 2147483647 w 49"/>
                  <a:gd name="T43" fmla="*/ 2147483647 h 20"/>
                  <a:gd name="T44" fmla="*/ 2147483647 w 49"/>
                  <a:gd name="T45" fmla="*/ 2147483647 h 20"/>
                  <a:gd name="T46" fmla="*/ 2147483647 w 49"/>
                  <a:gd name="T47" fmla="*/ 2147483647 h 20"/>
                  <a:gd name="T48" fmla="*/ 2147483647 w 49"/>
                  <a:gd name="T49" fmla="*/ 2147483647 h 20"/>
                  <a:gd name="T50" fmla="*/ 2147483647 w 49"/>
                  <a:gd name="T51" fmla="*/ 2147483647 h 20"/>
                  <a:gd name="T52" fmla="*/ 2147483647 w 49"/>
                  <a:gd name="T53" fmla="*/ 0 h 20"/>
                  <a:gd name="T54" fmla="*/ 2147483647 w 49"/>
                  <a:gd name="T55" fmla="*/ 0 h 20"/>
                  <a:gd name="T56" fmla="*/ 2147483647 w 49"/>
                  <a:gd name="T57" fmla="*/ 0 h 20"/>
                  <a:gd name="T58" fmla="*/ 2147483647 w 4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20"/>
                  <a:gd name="T92" fmla="*/ 49 w 4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37" y="20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7" y="17"/>
                    </a:lnTo>
                    <a:lnTo>
                      <a:pt x="49" y="14"/>
                    </a:lnTo>
                    <a:lnTo>
                      <a:pt x="49" y="12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8" name="Line 1623"/>
              <p:cNvSpPr>
                <a:spLocks noChangeShapeType="1"/>
              </p:cNvSpPr>
              <p:nvPr/>
            </p:nvSpPr>
            <p:spPr bwMode="auto">
              <a:xfrm>
                <a:off x="5624513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9" name="Freeform 1624"/>
              <p:cNvSpPr>
                <a:spLocks/>
              </p:cNvSpPr>
              <p:nvPr/>
            </p:nvSpPr>
            <p:spPr bwMode="auto">
              <a:xfrm>
                <a:off x="5622926" y="2243138"/>
                <a:ext cx="11113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2147483647 h 20"/>
                  <a:gd name="T8" fmla="*/ 2147483647 w 37"/>
                  <a:gd name="T9" fmla="*/ 2147483647 h 20"/>
                  <a:gd name="T10" fmla="*/ 0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0 w 37"/>
                  <a:gd name="T19" fmla="*/ 2147483647 h 20"/>
                  <a:gd name="T20" fmla="*/ 2147483647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6" y="20"/>
                    </a:lnTo>
                    <a:lnTo>
                      <a:pt x="31" y="20"/>
                    </a:lnTo>
                    <a:lnTo>
                      <a:pt x="35" y="17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5" y="3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0" name="Line 1625"/>
              <p:cNvSpPr>
                <a:spLocks noChangeShapeType="1"/>
              </p:cNvSpPr>
              <p:nvPr/>
            </p:nvSpPr>
            <p:spPr bwMode="auto">
              <a:xfrm>
                <a:off x="5630863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1" name="Freeform 1626"/>
              <p:cNvSpPr>
                <a:spLocks/>
              </p:cNvSpPr>
              <p:nvPr/>
            </p:nvSpPr>
            <p:spPr bwMode="auto">
              <a:xfrm>
                <a:off x="5627688" y="2243138"/>
                <a:ext cx="17463" cy="6350"/>
              </a:xfrm>
              <a:custGeom>
                <a:avLst/>
                <a:gdLst>
                  <a:gd name="T0" fmla="*/ 2147483647 w 56"/>
                  <a:gd name="T1" fmla="*/ 0 h 20"/>
                  <a:gd name="T2" fmla="*/ 2147483647 w 56"/>
                  <a:gd name="T3" fmla="*/ 0 h 20"/>
                  <a:gd name="T4" fmla="*/ 2147483647 w 56"/>
                  <a:gd name="T5" fmla="*/ 0 h 20"/>
                  <a:gd name="T6" fmla="*/ 2147483647 w 56"/>
                  <a:gd name="T7" fmla="*/ 2147483647 h 20"/>
                  <a:gd name="T8" fmla="*/ 2147483647 w 56"/>
                  <a:gd name="T9" fmla="*/ 2147483647 h 20"/>
                  <a:gd name="T10" fmla="*/ 2147483647 w 56"/>
                  <a:gd name="T11" fmla="*/ 2147483647 h 20"/>
                  <a:gd name="T12" fmla="*/ 0 w 56"/>
                  <a:gd name="T13" fmla="*/ 2147483647 h 20"/>
                  <a:gd name="T14" fmla="*/ 0 w 56"/>
                  <a:gd name="T15" fmla="*/ 2147483647 h 20"/>
                  <a:gd name="T16" fmla="*/ 0 w 56"/>
                  <a:gd name="T17" fmla="*/ 2147483647 h 20"/>
                  <a:gd name="T18" fmla="*/ 2147483647 w 56"/>
                  <a:gd name="T19" fmla="*/ 2147483647 h 20"/>
                  <a:gd name="T20" fmla="*/ 2147483647 w 56"/>
                  <a:gd name="T21" fmla="*/ 2147483647 h 20"/>
                  <a:gd name="T22" fmla="*/ 2147483647 w 56"/>
                  <a:gd name="T23" fmla="*/ 2147483647 h 20"/>
                  <a:gd name="T24" fmla="*/ 2147483647 w 56"/>
                  <a:gd name="T25" fmla="*/ 2147483647 h 20"/>
                  <a:gd name="T26" fmla="*/ 2147483647 w 56"/>
                  <a:gd name="T27" fmla="*/ 2147483647 h 20"/>
                  <a:gd name="T28" fmla="*/ 2147483647 w 56"/>
                  <a:gd name="T29" fmla="*/ 2147483647 h 20"/>
                  <a:gd name="T30" fmla="*/ 2147483647 w 56"/>
                  <a:gd name="T31" fmla="*/ 2147483647 h 20"/>
                  <a:gd name="T32" fmla="*/ 2147483647 w 56"/>
                  <a:gd name="T33" fmla="*/ 2147483647 h 20"/>
                  <a:gd name="T34" fmla="*/ 2147483647 w 56"/>
                  <a:gd name="T35" fmla="*/ 2147483647 h 20"/>
                  <a:gd name="T36" fmla="*/ 2147483647 w 56"/>
                  <a:gd name="T37" fmla="*/ 2147483647 h 20"/>
                  <a:gd name="T38" fmla="*/ 2147483647 w 56"/>
                  <a:gd name="T39" fmla="*/ 2147483647 h 20"/>
                  <a:gd name="T40" fmla="*/ 2147483647 w 56"/>
                  <a:gd name="T41" fmla="*/ 2147483647 h 20"/>
                  <a:gd name="T42" fmla="*/ 2147483647 w 56"/>
                  <a:gd name="T43" fmla="*/ 2147483647 h 20"/>
                  <a:gd name="T44" fmla="*/ 2147483647 w 56"/>
                  <a:gd name="T45" fmla="*/ 2147483647 h 20"/>
                  <a:gd name="T46" fmla="*/ 2147483647 w 56"/>
                  <a:gd name="T47" fmla="*/ 2147483647 h 20"/>
                  <a:gd name="T48" fmla="*/ 2147483647 w 56"/>
                  <a:gd name="T49" fmla="*/ 2147483647 h 20"/>
                  <a:gd name="T50" fmla="*/ 2147483647 w 56"/>
                  <a:gd name="T51" fmla="*/ 2147483647 h 20"/>
                  <a:gd name="T52" fmla="*/ 2147483647 w 56"/>
                  <a:gd name="T53" fmla="*/ 0 h 20"/>
                  <a:gd name="T54" fmla="*/ 2147483647 w 56"/>
                  <a:gd name="T55" fmla="*/ 0 h 20"/>
                  <a:gd name="T56" fmla="*/ 2147483647 w 56"/>
                  <a:gd name="T57" fmla="*/ 0 h 20"/>
                  <a:gd name="T58" fmla="*/ 2147483647 w 5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"/>
                  <a:gd name="T91" fmla="*/ 0 h 20"/>
                  <a:gd name="T92" fmla="*/ 56 w 5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42" y="20"/>
                    </a:lnTo>
                    <a:lnTo>
                      <a:pt x="48" y="20"/>
                    </a:lnTo>
                    <a:lnTo>
                      <a:pt x="51" y="20"/>
                    </a:lnTo>
                    <a:lnTo>
                      <a:pt x="54" y="17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4" y="3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2" name="Line 1627"/>
              <p:cNvSpPr>
                <a:spLocks noChangeShapeType="1"/>
              </p:cNvSpPr>
              <p:nvPr/>
            </p:nvSpPr>
            <p:spPr bwMode="auto">
              <a:xfrm>
                <a:off x="5643563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3" name="Freeform 1628"/>
              <p:cNvSpPr>
                <a:spLocks/>
              </p:cNvSpPr>
              <p:nvPr/>
            </p:nvSpPr>
            <p:spPr bwMode="auto">
              <a:xfrm>
                <a:off x="5640388" y="2243138"/>
                <a:ext cx="7938" cy="6350"/>
              </a:xfrm>
              <a:custGeom>
                <a:avLst/>
                <a:gdLst>
                  <a:gd name="T0" fmla="*/ 2147483647 w 25"/>
                  <a:gd name="T1" fmla="*/ 0 h 20"/>
                  <a:gd name="T2" fmla="*/ 2147483647 w 25"/>
                  <a:gd name="T3" fmla="*/ 0 h 20"/>
                  <a:gd name="T4" fmla="*/ 2147483647 w 25"/>
                  <a:gd name="T5" fmla="*/ 0 h 20"/>
                  <a:gd name="T6" fmla="*/ 2147483647 w 25"/>
                  <a:gd name="T7" fmla="*/ 2147483647 h 20"/>
                  <a:gd name="T8" fmla="*/ 2147483647 w 25"/>
                  <a:gd name="T9" fmla="*/ 2147483647 h 20"/>
                  <a:gd name="T10" fmla="*/ 0 w 25"/>
                  <a:gd name="T11" fmla="*/ 2147483647 h 20"/>
                  <a:gd name="T12" fmla="*/ 0 w 25"/>
                  <a:gd name="T13" fmla="*/ 2147483647 h 20"/>
                  <a:gd name="T14" fmla="*/ 0 w 25"/>
                  <a:gd name="T15" fmla="*/ 2147483647 h 20"/>
                  <a:gd name="T16" fmla="*/ 0 w 25"/>
                  <a:gd name="T17" fmla="*/ 2147483647 h 20"/>
                  <a:gd name="T18" fmla="*/ 0 w 25"/>
                  <a:gd name="T19" fmla="*/ 2147483647 h 20"/>
                  <a:gd name="T20" fmla="*/ 2147483647 w 25"/>
                  <a:gd name="T21" fmla="*/ 2147483647 h 20"/>
                  <a:gd name="T22" fmla="*/ 2147483647 w 25"/>
                  <a:gd name="T23" fmla="*/ 2147483647 h 20"/>
                  <a:gd name="T24" fmla="*/ 2147483647 w 25"/>
                  <a:gd name="T25" fmla="*/ 2147483647 h 20"/>
                  <a:gd name="T26" fmla="*/ 2147483647 w 25"/>
                  <a:gd name="T27" fmla="*/ 2147483647 h 20"/>
                  <a:gd name="T28" fmla="*/ 2147483647 w 25"/>
                  <a:gd name="T29" fmla="*/ 2147483647 h 20"/>
                  <a:gd name="T30" fmla="*/ 2147483647 w 25"/>
                  <a:gd name="T31" fmla="*/ 2147483647 h 20"/>
                  <a:gd name="T32" fmla="*/ 2147483647 w 25"/>
                  <a:gd name="T33" fmla="*/ 2147483647 h 20"/>
                  <a:gd name="T34" fmla="*/ 2147483647 w 25"/>
                  <a:gd name="T35" fmla="*/ 2147483647 h 20"/>
                  <a:gd name="T36" fmla="*/ 2147483647 w 25"/>
                  <a:gd name="T37" fmla="*/ 2147483647 h 20"/>
                  <a:gd name="T38" fmla="*/ 2147483647 w 25"/>
                  <a:gd name="T39" fmla="*/ 2147483647 h 20"/>
                  <a:gd name="T40" fmla="*/ 2147483647 w 25"/>
                  <a:gd name="T41" fmla="*/ 2147483647 h 20"/>
                  <a:gd name="T42" fmla="*/ 2147483647 w 25"/>
                  <a:gd name="T43" fmla="*/ 2147483647 h 20"/>
                  <a:gd name="T44" fmla="*/ 2147483647 w 25"/>
                  <a:gd name="T45" fmla="*/ 2147483647 h 20"/>
                  <a:gd name="T46" fmla="*/ 2147483647 w 25"/>
                  <a:gd name="T47" fmla="*/ 2147483647 h 20"/>
                  <a:gd name="T48" fmla="*/ 2147483647 w 25"/>
                  <a:gd name="T49" fmla="*/ 2147483647 h 20"/>
                  <a:gd name="T50" fmla="*/ 2147483647 w 25"/>
                  <a:gd name="T51" fmla="*/ 2147483647 h 20"/>
                  <a:gd name="T52" fmla="*/ 2147483647 w 25"/>
                  <a:gd name="T53" fmla="*/ 0 h 20"/>
                  <a:gd name="T54" fmla="*/ 2147483647 w 25"/>
                  <a:gd name="T55" fmla="*/ 0 h 20"/>
                  <a:gd name="T56" fmla="*/ 2147483647 w 25"/>
                  <a:gd name="T57" fmla="*/ 0 h 20"/>
                  <a:gd name="T58" fmla="*/ 2147483647 w 2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"/>
                  <a:gd name="T91" fmla="*/ 0 h 20"/>
                  <a:gd name="T92" fmla="*/ 25 w 2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19" y="20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3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4" name="Line 1629"/>
              <p:cNvSpPr>
                <a:spLocks noChangeShapeType="1"/>
              </p:cNvSpPr>
              <p:nvPr/>
            </p:nvSpPr>
            <p:spPr bwMode="auto">
              <a:xfrm>
                <a:off x="5645151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5" name="Freeform 1630"/>
              <p:cNvSpPr>
                <a:spLocks/>
              </p:cNvSpPr>
              <p:nvPr/>
            </p:nvSpPr>
            <p:spPr bwMode="auto">
              <a:xfrm>
                <a:off x="5641976" y="2243138"/>
                <a:ext cx="23813" cy="6350"/>
              </a:xfrm>
              <a:custGeom>
                <a:avLst/>
                <a:gdLst>
                  <a:gd name="T0" fmla="*/ 2147483647 w 75"/>
                  <a:gd name="T1" fmla="*/ 0 h 20"/>
                  <a:gd name="T2" fmla="*/ 2147483647 w 75"/>
                  <a:gd name="T3" fmla="*/ 0 h 20"/>
                  <a:gd name="T4" fmla="*/ 2147483647 w 75"/>
                  <a:gd name="T5" fmla="*/ 0 h 20"/>
                  <a:gd name="T6" fmla="*/ 2147483647 w 75"/>
                  <a:gd name="T7" fmla="*/ 2147483647 h 20"/>
                  <a:gd name="T8" fmla="*/ 2147483647 w 75"/>
                  <a:gd name="T9" fmla="*/ 2147483647 h 20"/>
                  <a:gd name="T10" fmla="*/ 2147483647 w 75"/>
                  <a:gd name="T11" fmla="*/ 2147483647 h 20"/>
                  <a:gd name="T12" fmla="*/ 0 w 75"/>
                  <a:gd name="T13" fmla="*/ 2147483647 h 20"/>
                  <a:gd name="T14" fmla="*/ 0 w 75"/>
                  <a:gd name="T15" fmla="*/ 2147483647 h 20"/>
                  <a:gd name="T16" fmla="*/ 0 w 75"/>
                  <a:gd name="T17" fmla="*/ 2147483647 h 20"/>
                  <a:gd name="T18" fmla="*/ 2147483647 w 75"/>
                  <a:gd name="T19" fmla="*/ 2147483647 h 20"/>
                  <a:gd name="T20" fmla="*/ 2147483647 w 75"/>
                  <a:gd name="T21" fmla="*/ 2147483647 h 20"/>
                  <a:gd name="T22" fmla="*/ 2147483647 w 75"/>
                  <a:gd name="T23" fmla="*/ 2147483647 h 20"/>
                  <a:gd name="T24" fmla="*/ 2147483647 w 75"/>
                  <a:gd name="T25" fmla="*/ 2147483647 h 20"/>
                  <a:gd name="T26" fmla="*/ 2147483647 w 75"/>
                  <a:gd name="T27" fmla="*/ 2147483647 h 20"/>
                  <a:gd name="T28" fmla="*/ 2147483647 w 75"/>
                  <a:gd name="T29" fmla="*/ 2147483647 h 20"/>
                  <a:gd name="T30" fmla="*/ 2147483647 w 75"/>
                  <a:gd name="T31" fmla="*/ 2147483647 h 20"/>
                  <a:gd name="T32" fmla="*/ 2147483647 w 75"/>
                  <a:gd name="T33" fmla="*/ 2147483647 h 20"/>
                  <a:gd name="T34" fmla="*/ 2147483647 w 75"/>
                  <a:gd name="T35" fmla="*/ 2147483647 h 20"/>
                  <a:gd name="T36" fmla="*/ 2147483647 w 75"/>
                  <a:gd name="T37" fmla="*/ 2147483647 h 20"/>
                  <a:gd name="T38" fmla="*/ 2147483647 w 75"/>
                  <a:gd name="T39" fmla="*/ 2147483647 h 20"/>
                  <a:gd name="T40" fmla="*/ 2147483647 w 75"/>
                  <a:gd name="T41" fmla="*/ 2147483647 h 20"/>
                  <a:gd name="T42" fmla="*/ 2147483647 w 75"/>
                  <a:gd name="T43" fmla="*/ 2147483647 h 20"/>
                  <a:gd name="T44" fmla="*/ 2147483647 w 75"/>
                  <a:gd name="T45" fmla="*/ 2147483647 h 20"/>
                  <a:gd name="T46" fmla="*/ 2147483647 w 75"/>
                  <a:gd name="T47" fmla="*/ 2147483647 h 20"/>
                  <a:gd name="T48" fmla="*/ 2147483647 w 75"/>
                  <a:gd name="T49" fmla="*/ 2147483647 h 20"/>
                  <a:gd name="T50" fmla="*/ 2147483647 w 75"/>
                  <a:gd name="T51" fmla="*/ 2147483647 h 20"/>
                  <a:gd name="T52" fmla="*/ 2147483647 w 75"/>
                  <a:gd name="T53" fmla="*/ 0 h 20"/>
                  <a:gd name="T54" fmla="*/ 2147483647 w 75"/>
                  <a:gd name="T55" fmla="*/ 0 h 20"/>
                  <a:gd name="T56" fmla="*/ 2147483647 w 75"/>
                  <a:gd name="T57" fmla="*/ 0 h 20"/>
                  <a:gd name="T58" fmla="*/ 2147483647 w 7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5"/>
                  <a:gd name="T91" fmla="*/ 0 h 20"/>
                  <a:gd name="T92" fmla="*/ 75 w 7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5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63" y="20"/>
                    </a:lnTo>
                    <a:lnTo>
                      <a:pt x="69" y="20"/>
                    </a:lnTo>
                    <a:lnTo>
                      <a:pt x="72" y="17"/>
                    </a:lnTo>
                    <a:lnTo>
                      <a:pt x="75" y="17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5" y="8"/>
                    </a:lnTo>
                    <a:lnTo>
                      <a:pt x="75" y="6"/>
                    </a:lnTo>
                    <a:lnTo>
                      <a:pt x="75" y="3"/>
                    </a:lnTo>
                    <a:lnTo>
                      <a:pt x="72" y="3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6" name="Line 1631"/>
              <p:cNvSpPr>
                <a:spLocks noChangeShapeType="1"/>
              </p:cNvSpPr>
              <p:nvPr/>
            </p:nvSpPr>
            <p:spPr bwMode="auto">
              <a:xfrm>
                <a:off x="5662613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7" name="Freeform 1632"/>
              <p:cNvSpPr>
                <a:spLocks/>
              </p:cNvSpPr>
              <p:nvPr/>
            </p:nvSpPr>
            <p:spPr bwMode="auto">
              <a:xfrm>
                <a:off x="5659438" y="2243138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2147483647 w 23"/>
                  <a:gd name="T11" fmla="*/ 2147483647 h 20"/>
                  <a:gd name="T12" fmla="*/ 2147483647 w 23"/>
                  <a:gd name="T13" fmla="*/ 2147483647 h 20"/>
                  <a:gd name="T14" fmla="*/ 0 w 23"/>
                  <a:gd name="T15" fmla="*/ 2147483647 h 20"/>
                  <a:gd name="T16" fmla="*/ 2147483647 w 23"/>
                  <a:gd name="T17" fmla="*/ 2147483647 h 20"/>
                  <a:gd name="T18" fmla="*/ 2147483647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20" y="17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8" name="Line 1633"/>
              <p:cNvSpPr>
                <a:spLocks noChangeShapeType="1"/>
              </p:cNvSpPr>
              <p:nvPr/>
            </p:nvSpPr>
            <p:spPr bwMode="auto">
              <a:xfrm>
                <a:off x="5662613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9" name="Freeform 1634"/>
              <p:cNvSpPr>
                <a:spLocks/>
              </p:cNvSpPr>
              <p:nvPr/>
            </p:nvSpPr>
            <p:spPr bwMode="auto">
              <a:xfrm>
                <a:off x="5659438" y="2243138"/>
                <a:ext cx="14288" cy="6350"/>
              </a:xfrm>
              <a:custGeom>
                <a:avLst/>
                <a:gdLst>
                  <a:gd name="T0" fmla="*/ 2147483647 w 46"/>
                  <a:gd name="T1" fmla="*/ 0 h 20"/>
                  <a:gd name="T2" fmla="*/ 2147483647 w 46"/>
                  <a:gd name="T3" fmla="*/ 0 h 20"/>
                  <a:gd name="T4" fmla="*/ 2147483647 w 46"/>
                  <a:gd name="T5" fmla="*/ 0 h 20"/>
                  <a:gd name="T6" fmla="*/ 2147483647 w 46"/>
                  <a:gd name="T7" fmla="*/ 2147483647 h 20"/>
                  <a:gd name="T8" fmla="*/ 2147483647 w 46"/>
                  <a:gd name="T9" fmla="*/ 2147483647 h 20"/>
                  <a:gd name="T10" fmla="*/ 0 w 46"/>
                  <a:gd name="T11" fmla="*/ 2147483647 h 20"/>
                  <a:gd name="T12" fmla="*/ 0 w 46"/>
                  <a:gd name="T13" fmla="*/ 2147483647 h 20"/>
                  <a:gd name="T14" fmla="*/ 0 w 46"/>
                  <a:gd name="T15" fmla="*/ 2147483647 h 20"/>
                  <a:gd name="T16" fmla="*/ 0 w 46"/>
                  <a:gd name="T17" fmla="*/ 2147483647 h 20"/>
                  <a:gd name="T18" fmla="*/ 0 w 46"/>
                  <a:gd name="T19" fmla="*/ 2147483647 h 20"/>
                  <a:gd name="T20" fmla="*/ 2147483647 w 46"/>
                  <a:gd name="T21" fmla="*/ 2147483647 h 20"/>
                  <a:gd name="T22" fmla="*/ 2147483647 w 46"/>
                  <a:gd name="T23" fmla="*/ 2147483647 h 20"/>
                  <a:gd name="T24" fmla="*/ 2147483647 w 46"/>
                  <a:gd name="T25" fmla="*/ 2147483647 h 20"/>
                  <a:gd name="T26" fmla="*/ 2147483647 w 46"/>
                  <a:gd name="T27" fmla="*/ 2147483647 h 20"/>
                  <a:gd name="T28" fmla="*/ 2147483647 w 46"/>
                  <a:gd name="T29" fmla="*/ 2147483647 h 20"/>
                  <a:gd name="T30" fmla="*/ 2147483647 w 46"/>
                  <a:gd name="T31" fmla="*/ 2147483647 h 20"/>
                  <a:gd name="T32" fmla="*/ 2147483647 w 46"/>
                  <a:gd name="T33" fmla="*/ 2147483647 h 20"/>
                  <a:gd name="T34" fmla="*/ 2147483647 w 46"/>
                  <a:gd name="T35" fmla="*/ 2147483647 h 20"/>
                  <a:gd name="T36" fmla="*/ 2147483647 w 46"/>
                  <a:gd name="T37" fmla="*/ 2147483647 h 20"/>
                  <a:gd name="T38" fmla="*/ 2147483647 w 46"/>
                  <a:gd name="T39" fmla="*/ 2147483647 h 20"/>
                  <a:gd name="T40" fmla="*/ 2147483647 w 46"/>
                  <a:gd name="T41" fmla="*/ 2147483647 h 20"/>
                  <a:gd name="T42" fmla="*/ 2147483647 w 46"/>
                  <a:gd name="T43" fmla="*/ 2147483647 h 20"/>
                  <a:gd name="T44" fmla="*/ 2147483647 w 46"/>
                  <a:gd name="T45" fmla="*/ 2147483647 h 20"/>
                  <a:gd name="T46" fmla="*/ 2147483647 w 46"/>
                  <a:gd name="T47" fmla="*/ 2147483647 h 20"/>
                  <a:gd name="T48" fmla="*/ 2147483647 w 46"/>
                  <a:gd name="T49" fmla="*/ 2147483647 h 20"/>
                  <a:gd name="T50" fmla="*/ 2147483647 w 46"/>
                  <a:gd name="T51" fmla="*/ 2147483647 h 20"/>
                  <a:gd name="T52" fmla="*/ 2147483647 w 46"/>
                  <a:gd name="T53" fmla="*/ 0 h 20"/>
                  <a:gd name="T54" fmla="*/ 2147483647 w 46"/>
                  <a:gd name="T55" fmla="*/ 0 h 20"/>
                  <a:gd name="T56" fmla="*/ 2147483647 w 46"/>
                  <a:gd name="T57" fmla="*/ 0 h 20"/>
                  <a:gd name="T58" fmla="*/ 2147483647 w 4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0"/>
                  <a:gd name="T92" fmla="*/ 46 w 4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0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3" y="17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0" name="Line 1635"/>
              <p:cNvSpPr>
                <a:spLocks noChangeShapeType="1"/>
              </p:cNvSpPr>
              <p:nvPr/>
            </p:nvSpPr>
            <p:spPr bwMode="auto">
              <a:xfrm>
                <a:off x="5672138" y="22431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1" name="Freeform 1636"/>
              <p:cNvSpPr>
                <a:spLocks/>
              </p:cNvSpPr>
              <p:nvPr/>
            </p:nvSpPr>
            <p:spPr bwMode="auto">
              <a:xfrm>
                <a:off x="5667376" y="2243138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2147483647 w 2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0"/>
                  <a:gd name="T92" fmla="*/ 23 w 2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2" y="20"/>
                    </a:lnTo>
                    <a:lnTo>
                      <a:pt x="17" y="20"/>
                    </a:lnTo>
                    <a:lnTo>
                      <a:pt x="20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2" name="Line 1637"/>
              <p:cNvSpPr>
                <a:spLocks noChangeShapeType="1"/>
              </p:cNvSpPr>
              <p:nvPr/>
            </p:nvSpPr>
            <p:spPr bwMode="auto">
              <a:xfrm>
                <a:off x="5675313" y="22463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3" name="Freeform 1638"/>
              <p:cNvSpPr>
                <a:spLocks/>
              </p:cNvSpPr>
              <p:nvPr/>
            </p:nvSpPr>
            <p:spPr bwMode="auto">
              <a:xfrm>
                <a:off x="5668963" y="2243138"/>
                <a:ext cx="6350" cy="20638"/>
              </a:xfrm>
              <a:custGeom>
                <a:avLst/>
                <a:gdLst>
                  <a:gd name="T0" fmla="*/ 2147483647 w 21"/>
                  <a:gd name="T1" fmla="*/ 2147483647 h 66"/>
                  <a:gd name="T2" fmla="*/ 2147483647 w 21"/>
                  <a:gd name="T3" fmla="*/ 2147483647 h 66"/>
                  <a:gd name="T4" fmla="*/ 2147483647 w 21"/>
                  <a:gd name="T5" fmla="*/ 2147483647 h 66"/>
                  <a:gd name="T6" fmla="*/ 2147483647 w 21"/>
                  <a:gd name="T7" fmla="*/ 2147483647 h 66"/>
                  <a:gd name="T8" fmla="*/ 2147483647 w 21"/>
                  <a:gd name="T9" fmla="*/ 2147483647 h 66"/>
                  <a:gd name="T10" fmla="*/ 2147483647 w 21"/>
                  <a:gd name="T11" fmla="*/ 0 h 66"/>
                  <a:gd name="T12" fmla="*/ 2147483647 w 21"/>
                  <a:gd name="T13" fmla="*/ 0 h 66"/>
                  <a:gd name="T14" fmla="*/ 2147483647 w 21"/>
                  <a:gd name="T15" fmla="*/ 0 h 66"/>
                  <a:gd name="T16" fmla="*/ 2147483647 w 21"/>
                  <a:gd name="T17" fmla="*/ 0 h 66"/>
                  <a:gd name="T18" fmla="*/ 2147483647 w 21"/>
                  <a:gd name="T19" fmla="*/ 0 h 66"/>
                  <a:gd name="T20" fmla="*/ 2147483647 w 21"/>
                  <a:gd name="T21" fmla="*/ 2147483647 h 66"/>
                  <a:gd name="T22" fmla="*/ 2147483647 w 21"/>
                  <a:gd name="T23" fmla="*/ 2147483647 h 66"/>
                  <a:gd name="T24" fmla="*/ 2147483647 w 21"/>
                  <a:gd name="T25" fmla="*/ 2147483647 h 66"/>
                  <a:gd name="T26" fmla="*/ 0 w 21"/>
                  <a:gd name="T27" fmla="*/ 2147483647 h 66"/>
                  <a:gd name="T28" fmla="*/ 0 w 21"/>
                  <a:gd name="T29" fmla="*/ 2147483647 h 66"/>
                  <a:gd name="T30" fmla="*/ 0 w 21"/>
                  <a:gd name="T31" fmla="*/ 2147483647 h 66"/>
                  <a:gd name="T32" fmla="*/ 2147483647 w 21"/>
                  <a:gd name="T33" fmla="*/ 2147483647 h 66"/>
                  <a:gd name="T34" fmla="*/ 2147483647 w 21"/>
                  <a:gd name="T35" fmla="*/ 2147483647 h 66"/>
                  <a:gd name="T36" fmla="*/ 2147483647 w 21"/>
                  <a:gd name="T37" fmla="*/ 2147483647 h 66"/>
                  <a:gd name="T38" fmla="*/ 2147483647 w 21"/>
                  <a:gd name="T39" fmla="*/ 2147483647 h 66"/>
                  <a:gd name="T40" fmla="*/ 2147483647 w 21"/>
                  <a:gd name="T41" fmla="*/ 2147483647 h 66"/>
                  <a:gd name="T42" fmla="*/ 2147483647 w 21"/>
                  <a:gd name="T43" fmla="*/ 2147483647 h 66"/>
                  <a:gd name="T44" fmla="*/ 2147483647 w 21"/>
                  <a:gd name="T45" fmla="*/ 2147483647 h 66"/>
                  <a:gd name="T46" fmla="*/ 2147483647 w 21"/>
                  <a:gd name="T47" fmla="*/ 2147483647 h 66"/>
                  <a:gd name="T48" fmla="*/ 2147483647 w 21"/>
                  <a:gd name="T49" fmla="*/ 2147483647 h 66"/>
                  <a:gd name="T50" fmla="*/ 2147483647 w 21"/>
                  <a:gd name="T51" fmla="*/ 2147483647 h 66"/>
                  <a:gd name="T52" fmla="*/ 2147483647 w 21"/>
                  <a:gd name="T53" fmla="*/ 2147483647 h 66"/>
                  <a:gd name="T54" fmla="*/ 2147483647 w 21"/>
                  <a:gd name="T55" fmla="*/ 2147483647 h 66"/>
                  <a:gd name="T56" fmla="*/ 2147483647 w 21"/>
                  <a:gd name="T57" fmla="*/ 2147483647 h 66"/>
                  <a:gd name="T58" fmla="*/ 2147483647 w 21"/>
                  <a:gd name="T59" fmla="*/ 2147483647 h 6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66"/>
                  <a:gd name="T92" fmla="*/ 21 w 21"/>
                  <a:gd name="T93" fmla="*/ 66 h 6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66">
                    <a:moveTo>
                      <a:pt x="21" y="12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4" y="60"/>
                    </a:lnTo>
                    <a:lnTo>
                      <a:pt x="6" y="64"/>
                    </a:lnTo>
                    <a:lnTo>
                      <a:pt x="10" y="66"/>
                    </a:lnTo>
                    <a:lnTo>
                      <a:pt x="12" y="66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8" y="64"/>
                    </a:lnTo>
                    <a:lnTo>
                      <a:pt x="21" y="60"/>
                    </a:lnTo>
                    <a:lnTo>
                      <a:pt x="21" y="58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4" name="Line 1639"/>
              <p:cNvSpPr>
                <a:spLocks noChangeShapeType="1"/>
              </p:cNvSpPr>
              <p:nvPr/>
            </p:nvSpPr>
            <p:spPr bwMode="auto">
              <a:xfrm>
                <a:off x="5672138" y="2257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5" name="Freeform 1640"/>
              <p:cNvSpPr>
                <a:spLocks/>
              </p:cNvSpPr>
              <p:nvPr/>
            </p:nvSpPr>
            <p:spPr bwMode="auto">
              <a:xfrm>
                <a:off x="5668963" y="2257426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0 h 20"/>
                  <a:gd name="T6" fmla="*/ 2147483647 w 35"/>
                  <a:gd name="T7" fmla="*/ 2147483647 h 20"/>
                  <a:gd name="T8" fmla="*/ 2147483647 w 35"/>
                  <a:gd name="T9" fmla="*/ 2147483647 h 20"/>
                  <a:gd name="T10" fmla="*/ 2147483647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2147483647 w 35"/>
                  <a:gd name="T19" fmla="*/ 2147483647 h 20"/>
                  <a:gd name="T20" fmla="*/ 2147483647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0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6" y="18"/>
                    </a:lnTo>
                    <a:lnTo>
                      <a:pt x="10" y="20"/>
                    </a:lnTo>
                    <a:lnTo>
                      <a:pt x="21" y="20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33" y="14"/>
                    </a:lnTo>
                    <a:lnTo>
                      <a:pt x="35" y="12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3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6" name="Line 1641"/>
              <p:cNvSpPr>
                <a:spLocks noChangeShapeType="1"/>
              </p:cNvSpPr>
              <p:nvPr/>
            </p:nvSpPr>
            <p:spPr bwMode="auto">
              <a:xfrm>
                <a:off x="5676901" y="2257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7" name="Freeform 1642"/>
              <p:cNvSpPr>
                <a:spLocks/>
              </p:cNvSpPr>
              <p:nvPr/>
            </p:nvSpPr>
            <p:spPr bwMode="auto">
              <a:xfrm>
                <a:off x="5673726" y="2257426"/>
                <a:ext cx="20638" cy="6350"/>
              </a:xfrm>
              <a:custGeom>
                <a:avLst/>
                <a:gdLst>
                  <a:gd name="T0" fmla="*/ 2147483647 w 67"/>
                  <a:gd name="T1" fmla="*/ 0 h 20"/>
                  <a:gd name="T2" fmla="*/ 2147483647 w 67"/>
                  <a:gd name="T3" fmla="*/ 0 h 20"/>
                  <a:gd name="T4" fmla="*/ 2147483647 w 67"/>
                  <a:gd name="T5" fmla="*/ 0 h 20"/>
                  <a:gd name="T6" fmla="*/ 2147483647 w 67"/>
                  <a:gd name="T7" fmla="*/ 2147483647 h 20"/>
                  <a:gd name="T8" fmla="*/ 2147483647 w 67"/>
                  <a:gd name="T9" fmla="*/ 2147483647 h 20"/>
                  <a:gd name="T10" fmla="*/ 0 w 67"/>
                  <a:gd name="T11" fmla="*/ 2147483647 h 20"/>
                  <a:gd name="T12" fmla="*/ 0 w 67"/>
                  <a:gd name="T13" fmla="*/ 2147483647 h 20"/>
                  <a:gd name="T14" fmla="*/ 0 w 67"/>
                  <a:gd name="T15" fmla="*/ 2147483647 h 20"/>
                  <a:gd name="T16" fmla="*/ 0 w 67"/>
                  <a:gd name="T17" fmla="*/ 2147483647 h 20"/>
                  <a:gd name="T18" fmla="*/ 0 w 67"/>
                  <a:gd name="T19" fmla="*/ 2147483647 h 20"/>
                  <a:gd name="T20" fmla="*/ 2147483647 w 67"/>
                  <a:gd name="T21" fmla="*/ 2147483647 h 20"/>
                  <a:gd name="T22" fmla="*/ 2147483647 w 67"/>
                  <a:gd name="T23" fmla="*/ 2147483647 h 20"/>
                  <a:gd name="T24" fmla="*/ 2147483647 w 67"/>
                  <a:gd name="T25" fmla="*/ 2147483647 h 20"/>
                  <a:gd name="T26" fmla="*/ 2147483647 w 67"/>
                  <a:gd name="T27" fmla="*/ 2147483647 h 20"/>
                  <a:gd name="T28" fmla="*/ 2147483647 w 67"/>
                  <a:gd name="T29" fmla="*/ 2147483647 h 20"/>
                  <a:gd name="T30" fmla="*/ 2147483647 w 67"/>
                  <a:gd name="T31" fmla="*/ 2147483647 h 20"/>
                  <a:gd name="T32" fmla="*/ 2147483647 w 67"/>
                  <a:gd name="T33" fmla="*/ 2147483647 h 20"/>
                  <a:gd name="T34" fmla="*/ 2147483647 w 67"/>
                  <a:gd name="T35" fmla="*/ 2147483647 h 20"/>
                  <a:gd name="T36" fmla="*/ 2147483647 w 67"/>
                  <a:gd name="T37" fmla="*/ 2147483647 h 20"/>
                  <a:gd name="T38" fmla="*/ 2147483647 w 67"/>
                  <a:gd name="T39" fmla="*/ 2147483647 h 20"/>
                  <a:gd name="T40" fmla="*/ 2147483647 w 67"/>
                  <a:gd name="T41" fmla="*/ 2147483647 h 20"/>
                  <a:gd name="T42" fmla="*/ 2147483647 w 67"/>
                  <a:gd name="T43" fmla="*/ 2147483647 h 20"/>
                  <a:gd name="T44" fmla="*/ 2147483647 w 67"/>
                  <a:gd name="T45" fmla="*/ 2147483647 h 20"/>
                  <a:gd name="T46" fmla="*/ 2147483647 w 67"/>
                  <a:gd name="T47" fmla="*/ 2147483647 h 20"/>
                  <a:gd name="T48" fmla="*/ 2147483647 w 67"/>
                  <a:gd name="T49" fmla="*/ 2147483647 h 20"/>
                  <a:gd name="T50" fmla="*/ 2147483647 w 67"/>
                  <a:gd name="T51" fmla="*/ 2147483647 h 20"/>
                  <a:gd name="T52" fmla="*/ 2147483647 w 67"/>
                  <a:gd name="T53" fmla="*/ 0 h 20"/>
                  <a:gd name="T54" fmla="*/ 2147483647 w 67"/>
                  <a:gd name="T55" fmla="*/ 0 h 20"/>
                  <a:gd name="T56" fmla="*/ 2147483647 w 67"/>
                  <a:gd name="T57" fmla="*/ 0 h 20"/>
                  <a:gd name="T58" fmla="*/ 2147483647 w 6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7"/>
                  <a:gd name="T91" fmla="*/ 0 h 20"/>
                  <a:gd name="T92" fmla="*/ 67 w 6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7" h="20">
                    <a:moveTo>
                      <a:pt x="9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9" y="20"/>
                    </a:lnTo>
                    <a:lnTo>
                      <a:pt x="57" y="20"/>
                    </a:lnTo>
                    <a:lnTo>
                      <a:pt x="61" y="18"/>
                    </a:lnTo>
                    <a:lnTo>
                      <a:pt x="63" y="14"/>
                    </a:lnTo>
                    <a:lnTo>
                      <a:pt x="67" y="12"/>
                    </a:lnTo>
                    <a:lnTo>
                      <a:pt x="67" y="8"/>
                    </a:lnTo>
                    <a:lnTo>
                      <a:pt x="63" y="6"/>
                    </a:lnTo>
                    <a:lnTo>
                      <a:pt x="63" y="3"/>
                    </a:lnTo>
                    <a:lnTo>
                      <a:pt x="61" y="3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8" name="Line 1643"/>
              <p:cNvSpPr>
                <a:spLocks noChangeShapeType="1"/>
              </p:cNvSpPr>
              <p:nvPr/>
            </p:nvSpPr>
            <p:spPr bwMode="auto">
              <a:xfrm>
                <a:off x="5691188" y="2257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9" name="Freeform 1644"/>
              <p:cNvSpPr>
                <a:spLocks/>
              </p:cNvSpPr>
              <p:nvPr/>
            </p:nvSpPr>
            <p:spPr bwMode="auto">
              <a:xfrm>
                <a:off x="5688013" y="2257426"/>
                <a:ext cx="34925" cy="6350"/>
              </a:xfrm>
              <a:custGeom>
                <a:avLst/>
                <a:gdLst>
                  <a:gd name="T0" fmla="*/ 2147483647 w 112"/>
                  <a:gd name="T1" fmla="*/ 0 h 20"/>
                  <a:gd name="T2" fmla="*/ 2147483647 w 112"/>
                  <a:gd name="T3" fmla="*/ 0 h 20"/>
                  <a:gd name="T4" fmla="*/ 2147483647 w 112"/>
                  <a:gd name="T5" fmla="*/ 0 h 20"/>
                  <a:gd name="T6" fmla="*/ 2147483647 w 112"/>
                  <a:gd name="T7" fmla="*/ 2147483647 h 20"/>
                  <a:gd name="T8" fmla="*/ 2147483647 w 112"/>
                  <a:gd name="T9" fmla="*/ 2147483647 h 20"/>
                  <a:gd name="T10" fmla="*/ 0 w 112"/>
                  <a:gd name="T11" fmla="*/ 2147483647 h 20"/>
                  <a:gd name="T12" fmla="*/ 0 w 112"/>
                  <a:gd name="T13" fmla="*/ 2147483647 h 20"/>
                  <a:gd name="T14" fmla="*/ 0 w 112"/>
                  <a:gd name="T15" fmla="*/ 2147483647 h 20"/>
                  <a:gd name="T16" fmla="*/ 0 w 112"/>
                  <a:gd name="T17" fmla="*/ 2147483647 h 20"/>
                  <a:gd name="T18" fmla="*/ 0 w 112"/>
                  <a:gd name="T19" fmla="*/ 2147483647 h 20"/>
                  <a:gd name="T20" fmla="*/ 2147483647 w 112"/>
                  <a:gd name="T21" fmla="*/ 2147483647 h 20"/>
                  <a:gd name="T22" fmla="*/ 2147483647 w 112"/>
                  <a:gd name="T23" fmla="*/ 2147483647 h 20"/>
                  <a:gd name="T24" fmla="*/ 2147483647 w 112"/>
                  <a:gd name="T25" fmla="*/ 2147483647 h 20"/>
                  <a:gd name="T26" fmla="*/ 2147483647 w 112"/>
                  <a:gd name="T27" fmla="*/ 2147483647 h 20"/>
                  <a:gd name="T28" fmla="*/ 2147483647 w 112"/>
                  <a:gd name="T29" fmla="*/ 2147483647 h 20"/>
                  <a:gd name="T30" fmla="*/ 2147483647 w 112"/>
                  <a:gd name="T31" fmla="*/ 2147483647 h 20"/>
                  <a:gd name="T32" fmla="*/ 2147483647 w 112"/>
                  <a:gd name="T33" fmla="*/ 2147483647 h 20"/>
                  <a:gd name="T34" fmla="*/ 2147483647 w 112"/>
                  <a:gd name="T35" fmla="*/ 2147483647 h 20"/>
                  <a:gd name="T36" fmla="*/ 2147483647 w 112"/>
                  <a:gd name="T37" fmla="*/ 2147483647 h 20"/>
                  <a:gd name="T38" fmla="*/ 2147483647 w 112"/>
                  <a:gd name="T39" fmla="*/ 2147483647 h 20"/>
                  <a:gd name="T40" fmla="*/ 2147483647 w 112"/>
                  <a:gd name="T41" fmla="*/ 2147483647 h 20"/>
                  <a:gd name="T42" fmla="*/ 2147483647 w 112"/>
                  <a:gd name="T43" fmla="*/ 2147483647 h 20"/>
                  <a:gd name="T44" fmla="*/ 2147483647 w 112"/>
                  <a:gd name="T45" fmla="*/ 2147483647 h 20"/>
                  <a:gd name="T46" fmla="*/ 2147483647 w 112"/>
                  <a:gd name="T47" fmla="*/ 2147483647 h 20"/>
                  <a:gd name="T48" fmla="*/ 2147483647 w 112"/>
                  <a:gd name="T49" fmla="*/ 2147483647 h 20"/>
                  <a:gd name="T50" fmla="*/ 2147483647 w 112"/>
                  <a:gd name="T51" fmla="*/ 2147483647 h 20"/>
                  <a:gd name="T52" fmla="*/ 2147483647 w 112"/>
                  <a:gd name="T53" fmla="*/ 0 h 20"/>
                  <a:gd name="T54" fmla="*/ 2147483647 w 112"/>
                  <a:gd name="T55" fmla="*/ 0 h 20"/>
                  <a:gd name="T56" fmla="*/ 2147483647 w 112"/>
                  <a:gd name="T57" fmla="*/ 0 h 20"/>
                  <a:gd name="T58" fmla="*/ 2147483647 w 11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2"/>
                  <a:gd name="T91" fmla="*/ 0 h 20"/>
                  <a:gd name="T92" fmla="*/ 112 w 11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2" h="20">
                    <a:moveTo>
                      <a:pt x="9" y="0"/>
                    </a:move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98" y="20"/>
                    </a:lnTo>
                    <a:lnTo>
                      <a:pt x="104" y="20"/>
                    </a:lnTo>
                    <a:lnTo>
                      <a:pt x="106" y="18"/>
                    </a:lnTo>
                    <a:lnTo>
                      <a:pt x="110" y="18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2" y="12"/>
                    </a:lnTo>
                    <a:lnTo>
                      <a:pt x="112" y="8"/>
                    </a:lnTo>
                    <a:lnTo>
                      <a:pt x="112" y="6"/>
                    </a:lnTo>
                    <a:lnTo>
                      <a:pt x="110" y="3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0" name="Line 1645"/>
              <p:cNvSpPr>
                <a:spLocks noChangeShapeType="1"/>
              </p:cNvSpPr>
              <p:nvPr/>
            </p:nvSpPr>
            <p:spPr bwMode="auto">
              <a:xfrm>
                <a:off x="5721351" y="2257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1" name="Freeform 1646"/>
              <p:cNvSpPr>
                <a:spLocks/>
              </p:cNvSpPr>
              <p:nvPr/>
            </p:nvSpPr>
            <p:spPr bwMode="auto">
              <a:xfrm>
                <a:off x="5716588" y="2257426"/>
                <a:ext cx="34925" cy="6350"/>
              </a:xfrm>
              <a:custGeom>
                <a:avLst/>
                <a:gdLst>
                  <a:gd name="T0" fmla="*/ 2147483647 w 110"/>
                  <a:gd name="T1" fmla="*/ 0 h 20"/>
                  <a:gd name="T2" fmla="*/ 2147483647 w 110"/>
                  <a:gd name="T3" fmla="*/ 0 h 20"/>
                  <a:gd name="T4" fmla="*/ 2147483647 w 110"/>
                  <a:gd name="T5" fmla="*/ 0 h 20"/>
                  <a:gd name="T6" fmla="*/ 2147483647 w 110"/>
                  <a:gd name="T7" fmla="*/ 2147483647 h 20"/>
                  <a:gd name="T8" fmla="*/ 2147483647 w 110"/>
                  <a:gd name="T9" fmla="*/ 2147483647 h 20"/>
                  <a:gd name="T10" fmla="*/ 2147483647 w 110"/>
                  <a:gd name="T11" fmla="*/ 2147483647 h 20"/>
                  <a:gd name="T12" fmla="*/ 0 w 110"/>
                  <a:gd name="T13" fmla="*/ 2147483647 h 20"/>
                  <a:gd name="T14" fmla="*/ 0 w 110"/>
                  <a:gd name="T15" fmla="*/ 2147483647 h 20"/>
                  <a:gd name="T16" fmla="*/ 0 w 110"/>
                  <a:gd name="T17" fmla="*/ 2147483647 h 20"/>
                  <a:gd name="T18" fmla="*/ 2147483647 w 110"/>
                  <a:gd name="T19" fmla="*/ 2147483647 h 20"/>
                  <a:gd name="T20" fmla="*/ 2147483647 w 110"/>
                  <a:gd name="T21" fmla="*/ 2147483647 h 20"/>
                  <a:gd name="T22" fmla="*/ 2147483647 w 110"/>
                  <a:gd name="T23" fmla="*/ 2147483647 h 20"/>
                  <a:gd name="T24" fmla="*/ 2147483647 w 110"/>
                  <a:gd name="T25" fmla="*/ 2147483647 h 20"/>
                  <a:gd name="T26" fmla="*/ 2147483647 w 110"/>
                  <a:gd name="T27" fmla="*/ 2147483647 h 20"/>
                  <a:gd name="T28" fmla="*/ 2147483647 w 110"/>
                  <a:gd name="T29" fmla="*/ 2147483647 h 20"/>
                  <a:gd name="T30" fmla="*/ 2147483647 w 110"/>
                  <a:gd name="T31" fmla="*/ 2147483647 h 20"/>
                  <a:gd name="T32" fmla="*/ 2147483647 w 110"/>
                  <a:gd name="T33" fmla="*/ 2147483647 h 20"/>
                  <a:gd name="T34" fmla="*/ 2147483647 w 110"/>
                  <a:gd name="T35" fmla="*/ 2147483647 h 20"/>
                  <a:gd name="T36" fmla="*/ 2147483647 w 110"/>
                  <a:gd name="T37" fmla="*/ 2147483647 h 20"/>
                  <a:gd name="T38" fmla="*/ 2147483647 w 110"/>
                  <a:gd name="T39" fmla="*/ 2147483647 h 20"/>
                  <a:gd name="T40" fmla="*/ 2147483647 w 110"/>
                  <a:gd name="T41" fmla="*/ 2147483647 h 20"/>
                  <a:gd name="T42" fmla="*/ 2147483647 w 110"/>
                  <a:gd name="T43" fmla="*/ 2147483647 h 20"/>
                  <a:gd name="T44" fmla="*/ 2147483647 w 110"/>
                  <a:gd name="T45" fmla="*/ 2147483647 h 20"/>
                  <a:gd name="T46" fmla="*/ 2147483647 w 110"/>
                  <a:gd name="T47" fmla="*/ 2147483647 h 20"/>
                  <a:gd name="T48" fmla="*/ 2147483647 w 110"/>
                  <a:gd name="T49" fmla="*/ 2147483647 h 20"/>
                  <a:gd name="T50" fmla="*/ 2147483647 w 110"/>
                  <a:gd name="T51" fmla="*/ 2147483647 h 20"/>
                  <a:gd name="T52" fmla="*/ 2147483647 w 110"/>
                  <a:gd name="T53" fmla="*/ 0 h 20"/>
                  <a:gd name="T54" fmla="*/ 2147483647 w 110"/>
                  <a:gd name="T55" fmla="*/ 0 h 20"/>
                  <a:gd name="T56" fmla="*/ 2147483647 w 110"/>
                  <a:gd name="T57" fmla="*/ 0 h 20"/>
                  <a:gd name="T58" fmla="*/ 2147483647 w 11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0"/>
                  <a:gd name="T91" fmla="*/ 0 h 20"/>
                  <a:gd name="T92" fmla="*/ 110 w 11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0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9" y="20"/>
                    </a:lnTo>
                    <a:lnTo>
                      <a:pt x="98" y="20"/>
                    </a:lnTo>
                    <a:lnTo>
                      <a:pt x="104" y="20"/>
                    </a:lnTo>
                    <a:lnTo>
                      <a:pt x="104" y="18"/>
                    </a:lnTo>
                    <a:lnTo>
                      <a:pt x="107" y="18"/>
                    </a:lnTo>
                    <a:lnTo>
                      <a:pt x="110" y="14"/>
                    </a:lnTo>
                    <a:lnTo>
                      <a:pt x="110" y="12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0" y="3"/>
                    </a:lnTo>
                    <a:lnTo>
                      <a:pt x="107" y="3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2" name="Line 1647"/>
              <p:cNvSpPr>
                <a:spLocks noChangeShapeType="1"/>
              </p:cNvSpPr>
              <p:nvPr/>
            </p:nvSpPr>
            <p:spPr bwMode="auto">
              <a:xfrm>
                <a:off x="5749926" y="2257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3" name="Freeform 1648"/>
              <p:cNvSpPr>
                <a:spLocks/>
              </p:cNvSpPr>
              <p:nvPr/>
            </p:nvSpPr>
            <p:spPr bwMode="auto">
              <a:xfrm>
                <a:off x="5745163" y="2257426"/>
                <a:ext cx="23813" cy="6350"/>
              </a:xfrm>
              <a:custGeom>
                <a:avLst/>
                <a:gdLst>
                  <a:gd name="T0" fmla="*/ 2147483647 w 74"/>
                  <a:gd name="T1" fmla="*/ 0 h 20"/>
                  <a:gd name="T2" fmla="*/ 2147483647 w 74"/>
                  <a:gd name="T3" fmla="*/ 0 h 20"/>
                  <a:gd name="T4" fmla="*/ 2147483647 w 74"/>
                  <a:gd name="T5" fmla="*/ 0 h 20"/>
                  <a:gd name="T6" fmla="*/ 2147483647 w 74"/>
                  <a:gd name="T7" fmla="*/ 2147483647 h 20"/>
                  <a:gd name="T8" fmla="*/ 2147483647 w 74"/>
                  <a:gd name="T9" fmla="*/ 2147483647 h 20"/>
                  <a:gd name="T10" fmla="*/ 2147483647 w 74"/>
                  <a:gd name="T11" fmla="*/ 2147483647 h 20"/>
                  <a:gd name="T12" fmla="*/ 2147483647 w 74"/>
                  <a:gd name="T13" fmla="*/ 2147483647 h 20"/>
                  <a:gd name="T14" fmla="*/ 0 w 74"/>
                  <a:gd name="T15" fmla="*/ 2147483647 h 20"/>
                  <a:gd name="T16" fmla="*/ 2147483647 w 74"/>
                  <a:gd name="T17" fmla="*/ 2147483647 h 20"/>
                  <a:gd name="T18" fmla="*/ 2147483647 w 74"/>
                  <a:gd name="T19" fmla="*/ 2147483647 h 20"/>
                  <a:gd name="T20" fmla="*/ 2147483647 w 74"/>
                  <a:gd name="T21" fmla="*/ 2147483647 h 20"/>
                  <a:gd name="T22" fmla="*/ 2147483647 w 74"/>
                  <a:gd name="T23" fmla="*/ 2147483647 h 20"/>
                  <a:gd name="T24" fmla="*/ 2147483647 w 74"/>
                  <a:gd name="T25" fmla="*/ 2147483647 h 20"/>
                  <a:gd name="T26" fmla="*/ 2147483647 w 74"/>
                  <a:gd name="T27" fmla="*/ 2147483647 h 20"/>
                  <a:gd name="T28" fmla="*/ 2147483647 w 74"/>
                  <a:gd name="T29" fmla="*/ 2147483647 h 20"/>
                  <a:gd name="T30" fmla="*/ 2147483647 w 74"/>
                  <a:gd name="T31" fmla="*/ 2147483647 h 20"/>
                  <a:gd name="T32" fmla="*/ 2147483647 w 74"/>
                  <a:gd name="T33" fmla="*/ 2147483647 h 20"/>
                  <a:gd name="T34" fmla="*/ 2147483647 w 74"/>
                  <a:gd name="T35" fmla="*/ 2147483647 h 20"/>
                  <a:gd name="T36" fmla="*/ 2147483647 w 74"/>
                  <a:gd name="T37" fmla="*/ 2147483647 h 20"/>
                  <a:gd name="T38" fmla="*/ 2147483647 w 74"/>
                  <a:gd name="T39" fmla="*/ 2147483647 h 20"/>
                  <a:gd name="T40" fmla="*/ 2147483647 w 74"/>
                  <a:gd name="T41" fmla="*/ 2147483647 h 20"/>
                  <a:gd name="T42" fmla="*/ 2147483647 w 74"/>
                  <a:gd name="T43" fmla="*/ 2147483647 h 20"/>
                  <a:gd name="T44" fmla="*/ 2147483647 w 74"/>
                  <a:gd name="T45" fmla="*/ 2147483647 h 20"/>
                  <a:gd name="T46" fmla="*/ 2147483647 w 74"/>
                  <a:gd name="T47" fmla="*/ 2147483647 h 20"/>
                  <a:gd name="T48" fmla="*/ 2147483647 w 74"/>
                  <a:gd name="T49" fmla="*/ 2147483647 h 20"/>
                  <a:gd name="T50" fmla="*/ 2147483647 w 74"/>
                  <a:gd name="T51" fmla="*/ 2147483647 h 20"/>
                  <a:gd name="T52" fmla="*/ 2147483647 w 74"/>
                  <a:gd name="T53" fmla="*/ 0 h 20"/>
                  <a:gd name="T54" fmla="*/ 2147483647 w 74"/>
                  <a:gd name="T55" fmla="*/ 0 h 20"/>
                  <a:gd name="T56" fmla="*/ 2147483647 w 74"/>
                  <a:gd name="T57" fmla="*/ 0 h 20"/>
                  <a:gd name="T58" fmla="*/ 2147483647 w 7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4"/>
                  <a:gd name="T91" fmla="*/ 0 h 20"/>
                  <a:gd name="T92" fmla="*/ 74 w 7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4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60" y="20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72" y="18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4" y="8"/>
                    </a:lnTo>
                    <a:lnTo>
                      <a:pt x="74" y="6"/>
                    </a:lnTo>
                    <a:lnTo>
                      <a:pt x="74" y="3"/>
                    </a:lnTo>
                    <a:lnTo>
                      <a:pt x="72" y="3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4" name="Line 1649"/>
              <p:cNvSpPr>
                <a:spLocks noChangeShapeType="1"/>
              </p:cNvSpPr>
              <p:nvPr/>
            </p:nvSpPr>
            <p:spPr bwMode="auto">
              <a:xfrm>
                <a:off x="5767388" y="2257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5" name="Freeform 1650"/>
              <p:cNvSpPr>
                <a:spLocks/>
              </p:cNvSpPr>
              <p:nvPr/>
            </p:nvSpPr>
            <p:spPr bwMode="auto">
              <a:xfrm>
                <a:off x="5762626" y="2257426"/>
                <a:ext cx="19050" cy="6350"/>
              </a:xfrm>
              <a:custGeom>
                <a:avLst/>
                <a:gdLst>
                  <a:gd name="T0" fmla="*/ 2147483647 w 58"/>
                  <a:gd name="T1" fmla="*/ 0 h 20"/>
                  <a:gd name="T2" fmla="*/ 2147483647 w 58"/>
                  <a:gd name="T3" fmla="*/ 0 h 20"/>
                  <a:gd name="T4" fmla="*/ 2147483647 w 58"/>
                  <a:gd name="T5" fmla="*/ 0 h 20"/>
                  <a:gd name="T6" fmla="*/ 2147483647 w 58"/>
                  <a:gd name="T7" fmla="*/ 2147483647 h 20"/>
                  <a:gd name="T8" fmla="*/ 2147483647 w 58"/>
                  <a:gd name="T9" fmla="*/ 2147483647 h 20"/>
                  <a:gd name="T10" fmla="*/ 2147483647 w 58"/>
                  <a:gd name="T11" fmla="*/ 2147483647 h 20"/>
                  <a:gd name="T12" fmla="*/ 0 w 58"/>
                  <a:gd name="T13" fmla="*/ 2147483647 h 20"/>
                  <a:gd name="T14" fmla="*/ 0 w 58"/>
                  <a:gd name="T15" fmla="*/ 2147483647 h 20"/>
                  <a:gd name="T16" fmla="*/ 0 w 58"/>
                  <a:gd name="T17" fmla="*/ 2147483647 h 20"/>
                  <a:gd name="T18" fmla="*/ 2147483647 w 58"/>
                  <a:gd name="T19" fmla="*/ 2147483647 h 20"/>
                  <a:gd name="T20" fmla="*/ 2147483647 w 58"/>
                  <a:gd name="T21" fmla="*/ 2147483647 h 20"/>
                  <a:gd name="T22" fmla="*/ 2147483647 w 58"/>
                  <a:gd name="T23" fmla="*/ 2147483647 h 20"/>
                  <a:gd name="T24" fmla="*/ 2147483647 w 58"/>
                  <a:gd name="T25" fmla="*/ 2147483647 h 20"/>
                  <a:gd name="T26" fmla="*/ 2147483647 w 58"/>
                  <a:gd name="T27" fmla="*/ 2147483647 h 20"/>
                  <a:gd name="T28" fmla="*/ 2147483647 w 58"/>
                  <a:gd name="T29" fmla="*/ 2147483647 h 20"/>
                  <a:gd name="T30" fmla="*/ 2147483647 w 58"/>
                  <a:gd name="T31" fmla="*/ 2147483647 h 20"/>
                  <a:gd name="T32" fmla="*/ 2147483647 w 58"/>
                  <a:gd name="T33" fmla="*/ 2147483647 h 20"/>
                  <a:gd name="T34" fmla="*/ 2147483647 w 58"/>
                  <a:gd name="T35" fmla="*/ 2147483647 h 20"/>
                  <a:gd name="T36" fmla="*/ 2147483647 w 58"/>
                  <a:gd name="T37" fmla="*/ 2147483647 h 20"/>
                  <a:gd name="T38" fmla="*/ 2147483647 w 58"/>
                  <a:gd name="T39" fmla="*/ 2147483647 h 20"/>
                  <a:gd name="T40" fmla="*/ 2147483647 w 58"/>
                  <a:gd name="T41" fmla="*/ 2147483647 h 20"/>
                  <a:gd name="T42" fmla="*/ 2147483647 w 58"/>
                  <a:gd name="T43" fmla="*/ 2147483647 h 20"/>
                  <a:gd name="T44" fmla="*/ 2147483647 w 58"/>
                  <a:gd name="T45" fmla="*/ 2147483647 h 20"/>
                  <a:gd name="T46" fmla="*/ 2147483647 w 58"/>
                  <a:gd name="T47" fmla="*/ 2147483647 h 20"/>
                  <a:gd name="T48" fmla="*/ 2147483647 w 58"/>
                  <a:gd name="T49" fmla="*/ 2147483647 h 20"/>
                  <a:gd name="T50" fmla="*/ 2147483647 w 58"/>
                  <a:gd name="T51" fmla="*/ 2147483647 h 20"/>
                  <a:gd name="T52" fmla="*/ 2147483647 w 58"/>
                  <a:gd name="T53" fmla="*/ 0 h 20"/>
                  <a:gd name="T54" fmla="*/ 2147483647 w 58"/>
                  <a:gd name="T55" fmla="*/ 0 h 20"/>
                  <a:gd name="T56" fmla="*/ 2147483647 w 58"/>
                  <a:gd name="T57" fmla="*/ 0 h 20"/>
                  <a:gd name="T58" fmla="*/ 2147483647 w 5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0"/>
                  <a:gd name="T92" fmla="*/ 58 w 5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43" y="20"/>
                    </a:lnTo>
                    <a:lnTo>
                      <a:pt x="49" y="20"/>
                    </a:lnTo>
                    <a:lnTo>
                      <a:pt x="53" y="18"/>
                    </a:lnTo>
                    <a:lnTo>
                      <a:pt x="55" y="14"/>
                    </a:lnTo>
                    <a:lnTo>
                      <a:pt x="58" y="12"/>
                    </a:lnTo>
                    <a:lnTo>
                      <a:pt x="58" y="8"/>
                    </a:lnTo>
                    <a:lnTo>
                      <a:pt x="55" y="6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6" name="Line 1651"/>
              <p:cNvSpPr>
                <a:spLocks noChangeShapeType="1"/>
              </p:cNvSpPr>
              <p:nvPr/>
            </p:nvSpPr>
            <p:spPr bwMode="auto">
              <a:xfrm>
                <a:off x="5778501" y="2257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7" name="Freeform 1652"/>
              <p:cNvSpPr>
                <a:spLocks/>
              </p:cNvSpPr>
              <p:nvPr/>
            </p:nvSpPr>
            <p:spPr bwMode="auto">
              <a:xfrm>
                <a:off x="5775326" y="2257426"/>
                <a:ext cx="14288" cy="6350"/>
              </a:xfrm>
              <a:custGeom>
                <a:avLst/>
                <a:gdLst>
                  <a:gd name="T0" fmla="*/ 2147483647 w 47"/>
                  <a:gd name="T1" fmla="*/ 0 h 20"/>
                  <a:gd name="T2" fmla="*/ 2147483647 w 47"/>
                  <a:gd name="T3" fmla="*/ 0 h 20"/>
                  <a:gd name="T4" fmla="*/ 2147483647 w 47"/>
                  <a:gd name="T5" fmla="*/ 0 h 20"/>
                  <a:gd name="T6" fmla="*/ 2147483647 w 47"/>
                  <a:gd name="T7" fmla="*/ 2147483647 h 20"/>
                  <a:gd name="T8" fmla="*/ 0 w 47"/>
                  <a:gd name="T9" fmla="*/ 2147483647 h 20"/>
                  <a:gd name="T10" fmla="*/ 0 w 47"/>
                  <a:gd name="T11" fmla="*/ 2147483647 h 20"/>
                  <a:gd name="T12" fmla="*/ 0 w 47"/>
                  <a:gd name="T13" fmla="*/ 2147483647 h 20"/>
                  <a:gd name="T14" fmla="*/ 0 w 47"/>
                  <a:gd name="T15" fmla="*/ 2147483647 h 20"/>
                  <a:gd name="T16" fmla="*/ 0 w 47"/>
                  <a:gd name="T17" fmla="*/ 2147483647 h 20"/>
                  <a:gd name="T18" fmla="*/ 0 w 47"/>
                  <a:gd name="T19" fmla="*/ 2147483647 h 20"/>
                  <a:gd name="T20" fmla="*/ 0 w 47"/>
                  <a:gd name="T21" fmla="*/ 2147483647 h 20"/>
                  <a:gd name="T22" fmla="*/ 2147483647 w 47"/>
                  <a:gd name="T23" fmla="*/ 2147483647 h 20"/>
                  <a:gd name="T24" fmla="*/ 2147483647 w 47"/>
                  <a:gd name="T25" fmla="*/ 2147483647 h 20"/>
                  <a:gd name="T26" fmla="*/ 2147483647 w 47"/>
                  <a:gd name="T27" fmla="*/ 2147483647 h 20"/>
                  <a:gd name="T28" fmla="*/ 2147483647 w 47"/>
                  <a:gd name="T29" fmla="*/ 2147483647 h 20"/>
                  <a:gd name="T30" fmla="*/ 2147483647 w 47"/>
                  <a:gd name="T31" fmla="*/ 2147483647 h 20"/>
                  <a:gd name="T32" fmla="*/ 2147483647 w 47"/>
                  <a:gd name="T33" fmla="*/ 2147483647 h 20"/>
                  <a:gd name="T34" fmla="*/ 2147483647 w 47"/>
                  <a:gd name="T35" fmla="*/ 2147483647 h 20"/>
                  <a:gd name="T36" fmla="*/ 2147483647 w 47"/>
                  <a:gd name="T37" fmla="*/ 2147483647 h 20"/>
                  <a:gd name="T38" fmla="*/ 2147483647 w 47"/>
                  <a:gd name="T39" fmla="*/ 2147483647 h 20"/>
                  <a:gd name="T40" fmla="*/ 2147483647 w 47"/>
                  <a:gd name="T41" fmla="*/ 2147483647 h 20"/>
                  <a:gd name="T42" fmla="*/ 2147483647 w 47"/>
                  <a:gd name="T43" fmla="*/ 2147483647 h 20"/>
                  <a:gd name="T44" fmla="*/ 2147483647 w 47"/>
                  <a:gd name="T45" fmla="*/ 2147483647 h 20"/>
                  <a:gd name="T46" fmla="*/ 2147483647 w 47"/>
                  <a:gd name="T47" fmla="*/ 2147483647 h 20"/>
                  <a:gd name="T48" fmla="*/ 2147483647 w 47"/>
                  <a:gd name="T49" fmla="*/ 2147483647 h 20"/>
                  <a:gd name="T50" fmla="*/ 2147483647 w 47"/>
                  <a:gd name="T51" fmla="*/ 2147483647 h 20"/>
                  <a:gd name="T52" fmla="*/ 2147483647 w 47"/>
                  <a:gd name="T53" fmla="*/ 0 h 20"/>
                  <a:gd name="T54" fmla="*/ 2147483647 w 47"/>
                  <a:gd name="T55" fmla="*/ 0 h 20"/>
                  <a:gd name="T56" fmla="*/ 2147483647 w 47"/>
                  <a:gd name="T57" fmla="*/ 0 h 20"/>
                  <a:gd name="T58" fmla="*/ 2147483647 w 4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20"/>
                  <a:gd name="T92" fmla="*/ 47 w 4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33" y="20"/>
                    </a:lnTo>
                    <a:lnTo>
                      <a:pt x="41" y="20"/>
                    </a:lnTo>
                    <a:lnTo>
                      <a:pt x="41" y="18"/>
                    </a:lnTo>
                    <a:lnTo>
                      <a:pt x="45" y="18"/>
                    </a:lnTo>
                    <a:lnTo>
                      <a:pt x="47" y="14"/>
                    </a:lnTo>
                    <a:lnTo>
                      <a:pt x="47" y="12"/>
                    </a:lnTo>
                    <a:lnTo>
                      <a:pt x="47" y="8"/>
                    </a:lnTo>
                    <a:lnTo>
                      <a:pt x="47" y="6"/>
                    </a:lnTo>
                    <a:lnTo>
                      <a:pt x="47" y="3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5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8" name="Line 1653"/>
              <p:cNvSpPr>
                <a:spLocks noChangeShapeType="1"/>
              </p:cNvSpPr>
              <p:nvPr/>
            </p:nvSpPr>
            <p:spPr bwMode="auto">
              <a:xfrm>
                <a:off x="5786438" y="2257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9" name="Freeform 1654"/>
              <p:cNvSpPr>
                <a:spLocks/>
              </p:cNvSpPr>
              <p:nvPr/>
            </p:nvSpPr>
            <p:spPr bwMode="auto">
              <a:xfrm>
                <a:off x="5783263" y="2257426"/>
                <a:ext cx="49213" cy="6350"/>
              </a:xfrm>
              <a:custGeom>
                <a:avLst/>
                <a:gdLst>
                  <a:gd name="T0" fmla="*/ 2147483647 w 156"/>
                  <a:gd name="T1" fmla="*/ 0 h 20"/>
                  <a:gd name="T2" fmla="*/ 2147483647 w 156"/>
                  <a:gd name="T3" fmla="*/ 0 h 20"/>
                  <a:gd name="T4" fmla="*/ 2147483647 w 156"/>
                  <a:gd name="T5" fmla="*/ 0 h 20"/>
                  <a:gd name="T6" fmla="*/ 2147483647 w 156"/>
                  <a:gd name="T7" fmla="*/ 2147483647 h 20"/>
                  <a:gd name="T8" fmla="*/ 2147483647 w 156"/>
                  <a:gd name="T9" fmla="*/ 2147483647 h 20"/>
                  <a:gd name="T10" fmla="*/ 2147483647 w 156"/>
                  <a:gd name="T11" fmla="*/ 2147483647 h 20"/>
                  <a:gd name="T12" fmla="*/ 2147483647 w 156"/>
                  <a:gd name="T13" fmla="*/ 2147483647 h 20"/>
                  <a:gd name="T14" fmla="*/ 0 w 156"/>
                  <a:gd name="T15" fmla="*/ 2147483647 h 20"/>
                  <a:gd name="T16" fmla="*/ 2147483647 w 156"/>
                  <a:gd name="T17" fmla="*/ 2147483647 h 20"/>
                  <a:gd name="T18" fmla="*/ 2147483647 w 156"/>
                  <a:gd name="T19" fmla="*/ 2147483647 h 20"/>
                  <a:gd name="T20" fmla="*/ 2147483647 w 156"/>
                  <a:gd name="T21" fmla="*/ 2147483647 h 20"/>
                  <a:gd name="T22" fmla="*/ 2147483647 w 156"/>
                  <a:gd name="T23" fmla="*/ 2147483647 h 20"/>
                  <a:gd name="T24" fmla="*/ 2147483647 w 156"/>
                  <a:gd name="T25" fmla="*/ 2147483647 h 20"/>
                  <a:gd name="T26" fmla="*/ 2147483647 w 156"/>
                  <a:gd name="T27" fmla="*/ 2147483647 h 20"/>
                  <a:gd name="T28" fmla="*/ 2147483647 w 156"/>
                  <a:gd name="T29" fmla="*/ 2147483647 h 20"/>
                  <a:gd name="T30" fmla="*/ 2147483647 w 156"/>
                  <a:gd name="T31" fmla="*/ 2147483647 h 20"/>
                  <a:gd name="T32" fmla="*/ 2147483647 w 156"/>
                  <a:gd name="T33" fmla="*/ 2147483647 h 20"/>
                  <a:gd name="T34" fmla="*/ 2147483647 w 156"/>
                  <a:gd name="T35" fmla="*/ 2147483647 h 20"/>
                  <a:gd name="T36" fmla="*/ 2147483647 w 156"/>
                  <a:gd name="T37" fmla="*/ 2147483647 h 20"/>
                  <a:gd name="T38" fmla="*/ 2147483647 w 156"/>
                  <a:gd name="T39" fmla="*/ 2147483647 h 20"/>
                  <a:gd name="T40" fmla="*/ 2147483647 w 156"/>
                  <a:gd name="T41" fmla="*/ 2147483647 h 20"/>
                  <a:gd name="T42" fmla="*/ 2147483647 w 156"/>
                  <a:gd name="T43" fmla="*/ 2147483647 h 20"/>
                  <a:gd name="T44" fmla="*/ 2147483647 w 156"/>
                  <a:gd name="T45" fmla="*/ 2147483647 h 20"/>
                  <a:gd name="T46" fmla="*/ 2147483647 w 156"/>
                  <a:gd name="T47" fmla="*/ 2147483647 h 20"/>
                  <a:gd name="T48" fmla="*/ 2147483647 w 156"/>
                  <a:gd name="T49" fmla="*/ 2147483647 h 20"/>
                  <a:gd name="T50" fmla="*/ 2147483647 w 156"/>
                  <a:gd name="T51" fmla="*/ 2147483647 h 20"/>
                  <a:gd name="T52" fmla="*/ 2147483647 w 156"/>
                  <a:gd name="T53" fmla="*/ 0 h 20"/>
                  <a:gd name="T54" fmla="*/ 2147483647 w 156"/>
                  <a:gd name="T55" fmla="*/ 0 h 20"/>
                  <a:gd name="T56" fmla="*/ 2147483647 w 156"/>
                  <a:gd name="T57" fmla="*/ 0 h 20"/>
                  <a:gd name="T58" fmla="*/ 2147483647 w 15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6"/>
                  <a:gd name="T91" fmla="*/ 0 h 20"/>
                  <a:gd name="T92" fmla="*/ 156 w 15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6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41" y="20"/>
                    </a:lnTo>
                    <a:lnTo>
                      <a:pt x="146" y="20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2" y="14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6" y="8"/>
                    </a:lnTo>
                    <a:lnTo>
                      <a:pt x="156" y="6"/>
                    </a:lnTo>
                    <a:lnTo>
                      <a:pt x="152" y="3"/>
                    </a:lnTo>
                    <a:lnTo>
                      <a:pt x="150" y="0"/>
                    </a:lnTo>
                    <a:lnTo>
                      <a:pt x="146" y="0"/>
                    </a:lnTo>
                    <a:lnTo>
                      <a:pt x="144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0" name="Line 1655"/>
              <p:cNvSpPr>
                <a:spLocks noChangeShapeType="1"/>
              </p:cNvSpPr>
              <p:nvPr/>
            </p:nvSpPr>
            <p:spPr bwMode="auto">
              <a:xfrm>
                <a:off x="5832476" y="22606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1" name="Freeform 1656"/>
              <p:cNvSpPr>
                <a:spLocks/>
              </p:cNvSpPr>
              <p:nvPr/>
            </p:nvSpPr>
            <p:spPr bwMode="auto">
              <a:xfrm>
                <a:off x="5826126" y="2257426"/>
                <a:ext cx="6350" cy="20638"/>
              </a:xfrm>
              <a:custGeom>
                <a:avLst/>
                <a:gdLst>
                  <a:gd name="T0" fmla="*/ 2147483647 w 21"/>
                  <a:gd name="T1" fmla="*/ 2147483647 h 66"/>
                  <a:gd name="T2" fmla="*/ 2147483647 w 21"/>
                  <a:gd name="T3" fmla="*/ 2147483647 h 66"/>
                  <a:gd name="T4" fmla="*/ 2147483647 w 21"/>
                  <a:gd name="T5" fmla="*/ 2147483647 h 66"/>
                  <a:gd name="T6" fmla="*/ 2147483647 w 21"/>
                  <a:gd name="T7" fmla="*/ 2147483647 h 66"/>
                  <a:gd name="T8" fmla="*/ 2147483647 w 21"/>
                  <a:gd name="T9" fmla="*/ 2147483647 h 66"/>
                  <a:gd name="T10" fmla="*/ 2147483647 w 21"/>
                  <a:gd name="T11" fmla="*/ 0 h 66"/>
                  <a:gd name="T12" fmla="*/ 2147483647 w 21"/>
                  <a:gd name="T13" fmla="*/ 0 h 66"/>
                  <a:gd name="T14" fmla="*/ 2147483647 w 21"/>
                  <a:gd name="T15" fmla="*/ 0 h 66"/>
                  <a:gd name="T16" fmla="*/ 2147483647 w 21"/>
                  <a:gd name="T17" fmla="*/ 0 h 66"/>
                  <a:gd name="T18" fmla="*/ 2147483647 w 21"/>
                  <a:gd name="T19" fmla="*/ 0 h 66"/>
                  <a:gd name="T20" fmla="*/ 2147483647 w 21"/>
                  <a:gd name="T21" fmla="*/ 2147483647 h 66"/>
                  <a:gd name="T22" fmla="*/ 2147483647 w 21"/>
                  <a:gd name="T23" fmla="*/ 2147483647 h 66"/>
                  <a:gd name="T24" fmla="*/ 0 w 21"/>
                  <a:gd name="T25" fmla="*/ 2147483647 h 66"/>
                  <a:gd name="T26" fmla="*/ 0 w 21"/>
                  <a:gd name="T27" fmla="*/ 2147483647 h 66"/>
                  <a:gd name="T28" fmla="*/ 0 w 21"/>
                  <a:gd name="T29" fmla="*/ 2147483647 h 66"/>
                  <a:gd name="T30" fmla="*/ 0 w 21"/>
                  <a:gd name="T31" fmla="*/ 2147483647 h 66"/>
                  <a:gd name="T32" fmla="*/ 0 w 21"/>
                  <a:gd name="T33" fmla="*/ 2147483647 h 66"/>
                  <a:gd name="T34" fmla="*/ 2147483647 w 21"/>
                  <a:gd name="T35" fmla="*/ 2147483647 h 66"/>
                  <a:gd name="T36" fmla="*/ 2147483647 w 21"/>
                  <a:gd name="T37" fmla="*/ 2147483647 h 66"/>
                  <a:gd name="T38" fmla="*/ 2147483647 w 21"/>
                  <a:gd name="T39" fmla="*/ 2147483647 h 66"/>
                  <a:gd name="T40" fmla="*/ 2147483647 w 21"/>
                  <a:gd name="T41" fmla="*/ 2147483647 h 66"/>
                  <a:gd name="T42" fmla="*/ 2147483647 w 21"/>
                  <a:gd name="T43" fmla="*/ 2147483647 h 66"/>
                  <a:gd name="T44" fmla="*/ 2147483647 w 21"/>
                  <a:gd name="T45" fmla="*/ 2147483647 h 66"/>
                  <a:gd name="T46" fmla="*/ 2147483647 w 21"/>
                  <a:gd name="T47" fmla="*/ 2147483647 h 66"/>
                  <a:gd name="T48" fmla="*/ 2147483647 w 21"/>
                  <a:gd name="T49" fmla="*/ 2147483647 h 66"/>
                  <a:gd name="T50" fmla="*/ 2147483647 w 21"/>
                  <a:gd name="T51" fmla="*/ 2147483647 h 66"/>
                  <a:gd name="T52" fmla="*/ 2147483647 w 21"/>
                  <a:gd name="T53" fmla="*/ 2147483647 h 66"/>
                  <a:gd name="T54" fmla="*/ 2147483647 w 21"/>
                  <a:gd name="T55" fmla="*/ 2147483647 h 66"/>
                  <a:gd name="T56" fmla="*/ 2147483647 w 21"/>
                  <a:gd name="T57" fmla="*/ 2147483647 h 66"/>
                  <a:gd name="T58" fmla="*/ 2147483647 w 21"/>
                  <a:gd name="T59" fmla="*/ 2147483647 h 6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66"/>
                  <a:gd name="T92" fmla="*/ 21 w 21"/>
                  <a:gd name="T93" fmla="*/ 66 h 6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66">
                    <a:moveTo>
                      <a:pt x="21" y="8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3" y="63"/>
                    </a:lnTo>
                    <a:lnTo>
                      <a:pt x="6" y="66"/>
                    </a:lnTo>
                    <a:lnTo>
                      <a:pt x="9" y="66"/>
                    </a:lnTo>
                    <a:lnTo>
                      <a:pt x="11" y="66"/>
                    </a:lnTo>
                    <a:lnTo>
                      <a:pt x="15" y="66"/>
                    </a:lnTo>
                    <a:lnTo>
                      <a:pt x="17" y="63"/>
                    </a:lnTo>
                    <a:lnTo>
                      <a:pt x="21" y="61"/>
                    </a:lnTo>
                    <a:lnTo>
                      <a:pt x="21" y="57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2" name="Line 1657"/>
              <p:cNvSpPr>
                <a:spLocks noChangeShapeType="1"/>
              </p:cNvSpPr>
              <p:nvPr/>
            </p:nvSpPr>
            <p:spPr bwMode="auto">
              <a:xfrm>
                <a:off x="5829301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3" name="Freeform 1658"/>
              <p:cNvSpPr>
                <a:spLocks/>
              </p:cNvSpPr>
              <p:nvPr/>
            </p:nvSpPr>
            <p:spPr bwMode="auto">
              <a:xfrm>
                <a:off x="5826126" y="2271713"/>
                <a:ext cx="23813" cy="6350"/>
              </a:xfrm>
              <a:custGeom>
                <a:avLst/>
                <a:gdLst>
                  <a:gd name="T0" fmla="*/ 2147483647 w 75"/>
                  <a:gd name="T1" fmla="*/ 0 h 20"/>
                  <a:gd name="T2" fmla="*/ 2147483647 w 75"/>
                  <a:gd name="T3" fmla="*/ 0 h 20"/>
                  <a:gd name="T4" fmla="*/ 2147483647 w 75"/>
                  <a:gd name="T5" fmla="*/ 0 h 20"/>
                  <a:gd name="T6" fmla="*/ 2147483647 w 75"/>
                  <a:gd name="T7" fmla="*/ 2147483647 h 20"/>
                  <a:gd name="T8" fmla="*/ 2147483647 w 75"/>
                  <a:gd name="T9" fmla="*/ 2147483647 h 20"/>
                  <a:gd name="T10" fmla="*/ 0 w 75"/>
                  <a:gd name="T11" fmla="*/ 2147483647 h 20"/>
                  <a:gd name="T12" fmla="*/ 0 w 75"/>
                  <a:gd name="T13" fmla="*/ 2147483647 h 20"/>
                  <a:gd name="T14" fmla="*/ 0 w 75"/>
                  <a:gd name="T15" fmla="*/ 2147483647 h 20"/>
                  <a:gd name="T16" fmla="*/ 0 w 75"/>
                  <a:gd name="T17" fmla="*/ 2147483647 h 20"/>
                  <a:gd name="T18" fmla="*/ 0 w 75"/>
                  <a:gd name="T19" fmla="*/ 2147483647 h 20"/>
                  <a:gd name="T20" fmla="*/ 2147483647 w 75"/>
                  <a:gd name="T21" fmla="*/ 2147483647 h 20"/>
                  <a:gd name="T22" fmla="*/ 2147483647 w 75"/>
                  <a:gd name="T23" fmla="*/ 2147483647 h 20"/>
                  <a:gd name="T24" fmla="*/ 2147483647 w 75"/>
                  <a:gd name="T25" fmla="*/ 2147483647 h 20"/>
                  <a:gd name="T26" fmla="*/ 2147483647 w 75"/>
                  <a:gd name="T27" fmla="*/ 2147483647 h 20"/>
                  <a:gd name="T28" fmla="*/ 2147483647 w 75"/>
                  <a:gd name="T29" fmla="*/ 2147483647 h 20"/>
                  <a:gd name="T30" fmla="*/ 2147483647 w 75"/>
                  <a:gd name="T31" fmla="*/ 2147483647 h 20"/>
                  <a:gd name="T32" fmla="*/ 2147483647 w 75"/>
                  <a:gd name="T33" fmla="*/ 2147483647 h 20"/>
                  <a:gd name="T34" fmla="*/ 2147483647 w 75"/>
                  <a:gd name="T35" fmla="*/ 2147483647 h 20"/>
                  <a:gd name="T36" fmla="*/ 2147483647 w 75"/>
                  <a:gd name="T37" fmla="*/ 2147483647 h 20"/>
                  <a:gd name="T38" fmla="*/ 2147483647 w 75"/>
                  <a:gd name="T39" fmla="*/ 2147483647 h 20"/>
                  <a:gd name="T40" fmla="*/ 2147483647 w 75"/>
                  <a:gd name="T41" fmla="*/ 2147483647 h 20"/>
                  <a:gd name="T42" fmla="*/ 2147483647 w 75"/>
                  <a:gd name="T43" fmla="*/ 2147483647 h 20"/>
                  <a:gd name="T44" fmla="*/ 2147483647 w 75"/>
                  <a:gd name="T45" fmla="*/ 2147483647 h 20"/>
                  <a:gd name="T46" fmla="*/ 2147483647 w 75"/>
                  <a:gd name="T47" fmla="*/ 2147483647 h 20"/>
                  <a:gd name="T48" fmla="*/ 2147483647 w 75"/>
                  <a:gd name="T49" fmla="*/ 2147483647 h 20"/>
                  <a:gd name="T50" fmla="*/ 2147483647 w 75"/>
                  <a:gd name="T51" fmla="*/ 2147483647 h 20"/>
                  <a:gd name="T52" fmla="*/ 2147483647 w 75"/>
                  <a:gd name="T53" fmla="*/ 0 h 20"/>
                  <a:gd name="T54" fmla="*/ 2147483647 w 75"/>
                  <a:gd name="T55" fmla="*/ 0 h 20"/>
                  <a:gd name="T56" fmla="*/ 2147483647 w 75"/>
                  <a:gd name="T57" fmla="*/ 0 h 20"/>
                  <a:gd name="T58" fmla="*/ 2147483647 w 7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5"/>
                  <a:gd name="T91" fmla="*/ 0 h 20"/>
                  <a:gd name="T92" fmla="*/ 75 w 7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5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60" y="20"/>
                    </a:lnTo>
                    <a:lnTo>
                      <a:pt x="66" y="20"/>
                    </a:lnTo>
                    <a:lnTo>
                      <a:pt x="69" y="20"/>
                    </a:lnTo>
                    <a:lnTo>
                      <a:pt x="69" y="17"/>
                    </a:lnTo>
                    <a:lnTo>
                      <a:pt x="72" y="17"/>
                    </a:lnTo>
                    <a:lnTo>
                      <a:pt x="72" y="15"/>
                    </a:lnTo>
                    <a:lnTo>
                      <a:pt x="72" y="11"/>
                    </a:lnTo>
                    <a:lnTo>
                      <a:pt x="75" y="11"/>
                    </a:lnTo>
                    <a:lnTo>
                      <a:pt x="72" y="9"/>
                    </a:lnTo>
                    <a:lnTo>
                      <a:pt x="72" y="5"/>
                    </a:lnTo>
                    <a:lnTo>
                      <a:pt x="72" y="3"/>
                    </a:lnTo>
                    <a:lnTo>
                      <a:pt x="69" y="3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4" name="Line 1659"/>
              <p:cNvSpPr>
                <a:spLocks noChangeShapeType="1"/>
              </p:cNvSpPr>
              <p:nvPr/>
            </p:nvSpPr>
            <p:spPr bwMode="auto">
              <a:xfrm>
                <a:off x="5846763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5" name="Freeform 1660"/>
              <p:cNvSpPr>
                <a:spLocks/>
              </p:cNvSpPr>
              <p:nvPr/>
            </p:nvSpPr>
            <p:spPr bwMode="auto">
              <a:xfrm>
                <a:off x="5843588" y="2271713"/>
                <a:ext cx="25400" cy="6350"/>
              </a:xfrm>
              <a:custGeom>
                <a:avLst/>
                <a:gdLst>
                  <a:gd name="T0" fmla="*/ 2147483647 w 82"/>
                  <a:gd name="T1" fmla="*/ 0 h 20"/>
                  <a:gd name="T2" fmla="*/ 2147483647 w 82"/>
                  <a:gd name="T3" fmla="*/ 0 h 20"/>
                  <a:gd name="T4" fmla="*/ 2147483647 w 82"/>
                  <a:gd name="T5" fmla="*/ 0 h 20"/>
                  <a:gd name="T6" fmla="*/ 2147483647 w 82"/>
                  <a:gd name="T7" fmla="*/ 2147483647 h 20"/>
                  <a:gd name="T8" fmla="*/ 0 w 82"/>
                  <a:gd name="T9" fmla="*/ 2147483647 h 20"/>
                  <a:gd name="T10" fmla="*/ 0 w 82"/>
                  <a:gd name="T11" fmla="*/ 2147483647 h 20"/>
                  <a:gd name="T12" fmla="*/ 0 w 82"/>
                  <a:gd name="T13" fmla="*/ 2147483647 h 20"/>
                  <a:gd name="T14" fmla="*/ 0 w 82"/>
                  <a:gd name="T15" fmla="*/ 2147483647 h 20"/>
                  <a:gd name="T16" fmla="*/ 0 w 82"/>
                  <a:gd name="T17" fmla="*/ 2147483647 h 20"/>
                  <a:gd name="T18" fmla="*/ 0 w 82"/>
                  <a:gd name="T19" fmla="*/ 2147483647 h 20"/>
                  <a:gd name="T20" fmla="*/ 0 w 82"/>
                  <a:gd name="T21" fmla="*/ 2147483647 h 20"/>
                  <a:gd name="T22" fmla="*/ 2147483647 w 82"/>
                  <a:gd name="T23" fmla="*/ 2147483647 h 20"/>
                  <a:gd name="T24" fmla="*/ 2147483647 w 82"/>
                  <a:gd name="T25" fmla="*/ 2147483647 h 20"/>
                  <a:gd name="T26" fmla="*/ 2147483647 w 82"/>
                  <a:gd name="T27" fmla="*/ 2147483647 h 20"/>
                  <a:gd name="T28" fmla="*/ 2147483647 w 82"/>
                  <a:gd name="T29" fmla="*/ 2147483647 h 20"/>
                  <a:gd name="T30" fmla="*/ 2147483647 w 82"/>
                  <a:gd name="T31" fmla="*/ 2147483647 h 20"/>
                  <a:gd name="T32" fmla="*/ 2147483647 w 82"/>
                  <a:gd name="T33" fmla="*/ 2147483647 h 20"/>
                  <a:gd name="T34" fmla="*/ 2147483647 w 82"/>
                  <a:gd name="T35" fmla="*/ 2147483647 h 20"/>
                  <a:gd name="T36" fmla="*/ 2147483647 w 82"/>
                  <a:gd name="T37" fmla="*/ 2147483647 h 20"/>
                  <a:gd name="T38" fmla="*/ 2147483647 w 82"/>
                  <a:gd name="T39" fmla="*/ 2147483647 h 20"/>
                  <a:gd name="T40" fmla="*/ 2147483647 w 82"/>
                  <a:gd name="T41" fmla="*/ 2147483647 h 20"/>
                  <a:gd name="T42" fmla="*/ 2147483647 w 82"/>
                  <a:gd name="T43" fmla="*/ 2147483647 h 20"/>
                  <a:gd name="T44" fmla="*/ 2147483647 w 82"/>
                  <a:gd name="T45" fmla="*/ 2147483647 h 20"/>
                  <a:gd name="T46" fmla="*/ 2147483647 w 82"/>
                  <a:gd name="T47" fmla="*/ 2147483647 h 20"/>
                  <a:gd name="T48" fmla="*/ 2147483647 w 82"/>
                  <a:gd name="T49" fmla="*/ 2147483647 h 20"/>
                  <a:gd name="T50" fmla="*/ 2147483647 w 82"/>
                  <a:gd name="T51" fmla="*/ 2147483647 h 20"/>
                  <a:gd name="T52" fmla="*/ 2147483647 w 82"/>
                  <a:gd name="T53" fmla="*/ 0 h 20"/>
                  <a:gd name="T54" fmla="*/ 2147483647 w 82"/>
                  <a:gd name="T55" fmla="*/ 0 h 20"/>
                  <a:gd name="T56" fmla="*/ 2147483647 w 82"/>
                  <a:gd name="T57" fmla="*/ 0 h 20"/>
                  <a:gd name="T58" fmla="*/ 2147483647 w 8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2"/>
                  <a:gd name="T91" fmla="*/ 0 h 20"/>
                  <a:gd name="T92" fmla="*/ 82 w 8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2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8" y="20"/>
                    </a:lnTo>
                    <a:lnTo>
                      <a:pt x="73" y="20"/>
                    </a:lnTo>
                    <a:lnTo>
                      <a:pt x="76" y="20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82" y="11"/>
                    </a:lnTo>
                    <a:lnTo>
                      <a:pt x="82" y="9"/>
                    </a:lnTo>
                    <a:lnTo>
                      <a:pt x="78" y="5"/>
                    </a:lnTo>
                    <a:lnTo>
                      <a:pt x="78" y="3"/>
                    </a:lnTo>
                    <a:lnTo>
                      <a:pt x="76" y="3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6" name="Line 1661"/>
              <p:cNvSpPr>
                <a:spLocks noChangeShapeType="1"/>
              </p:cNvSpPr>
              <p:nvPr/>
            </p:nvSpPr>
            <p:spPr bwMode="auto">
              <a:xfrm>
                <a:off x="5865813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7" name="Freeform 1662"/>
              <p:cNvSpPr>
                <a:spLocks/>
              </p:cNvSpPr>
              <p:nvPr/>
            </p:nvSpPr>
            <p:spPr bwMode="auto">
              <a:xfrm>
                <a:off x="5862638" y="2271713"/>
                <a:ext cx="15875" cy="6350"/>
              </a:xfrm>
              <a:custGeom>
                <a:avLst/>
                <a:gdLst>
                  <a:gd name="T0" fmla="*/ 2147483647 w 49"/>
                  <a:gd name="T1" fmla="*/ 0 h 20"/>
                  <a:gd name="T2" fmla="*/ 2147483647 w 49"/>
                  <a:gd name="T3" fmla="*/ 0 h 20"/>
                  <a:gd name="T4" fmla="*/ 2147483647 w 49"/>
                  <a:gd name="T5" fmla="*/ 0 h 20"/>
                  <a:gd name="T6" fmla="*/ 2147483647 w 49"/>
                  <a:gd name="T7" fmla="*/ 2147483647 h 20"/>
                  <a:gd name="T8" fmla="*/ 0 w 49"/>
                  <a:gd name="T9" fmla="*/ 2147483647 h 20"/>
                  <a:gd name="T10" fmla="*/ 0 w 49"/>
                  <a:gd name="T11" fmla="*/ 2147483647 h 20"/>
                  <a:gd name="T12" fmla="*/ 0 w 49"/>
                  <a:gd name="T13" fmla="*/ 2147483647 h 20"/>
                  <a:gd name="T14" fmla="*/ 0 w 49"/>
                  <a:gd name="T15" fmla="*/ 2147483647 h 20"/>
                  <a:gd name="T16" fmla="*/ 0 w 49"/>
                  <a:gd name="T17" fmla="*/ 2147483647 h 20"/>
                  <a:gd name="T18" fmla="*/ 0 w 49"/>
                  <a:gd name="T19" fmla="*/ 2147483647 h 20"/>
                  <a:gd name="T20" fmla="*/ 0 w 49"/>
                  <a:gd name="T21" fmla="*/ 2147483647 h 20"/>
                  <a:gd name="T22" fmla="*/ 2147483647 w 49"/>
                  <a:gd name="T23" fmla="*/ 2147483647 h 20"/>
                  <a:gd name="T24" fmla="*/ 2147483647 w 49"/>
                  <a:gd name="T25" fmla="*/ 2147483647 h 20"/>
                  <a:gd name="T26" fmla="*/ 2147483647 w 49"/>
                  <a:gd name="T27" fmla="*/ 2147483647 h 20"/>
                  <a:gd name="T28" fmla="*/ 2147483647 w 49"/>
                  <a:gd name="T29" fmla="*/ 2147483647 h 20"/>
                  <a:gd name="T30" fmla="*/ 2147483647 w 49"/>
                  <a:gd name="T31" fmla="*/ 2147483647 h 20"/>
                  <a:gd name="T32" fmla="*/ 2147483647 w 49"/>
                  <a:gd name="T33" fmla="*/ 2147483647 h 20"/>
                  <a:gd name="T34" fmla="*/ 2147483647 w 49"/>
                  <a:gd name="T35" fmla="*/ 2147483647 h 20"/>
                  <a:gd name="T36" fmla="*/ 2147483647 w 49"/>
                  <a:gd name="T37" fmla="*/ 2147483647 h 20"/>
                  <a:gd name="T38" fmla="*/ 2147483647 w 49"/>
                  <a:gd name="T39" fmla="*/ 2147483647 h 20"/>
                  <a:gd name="T40" fmla="*/ 2147483647 w 49"/>
                  <a:gd name="T41" fmla="*/ 2147483647 h 20"/>
                  <a:gd name="T42" fmla="*/ 2147483647 w 49"/>
                  <a:gd name="T43" fmla="*/ 2147483647 h 20"/>
                  <a:gd name="T44" fmla="*/ 2147483647 w 49"/>
                  <a:gd name="T45" fmla="*/ 2147483647 h 20"/>
                  <a:gd name="T46" fmla="*/ 2147483647 w 49"/>
                  <a:gd name="T47" fmla="*/ 2147483647 h 20"/>
                  <a:gd name="T48" fmla="*/ 2147483647 w 49"/>
                  <a:gd name="T49" fmla="*/ 2147483647 h 20"/>
                  <a:gd name="T50" fmla="*/ 2147483647 w 49"/>
                  <a:gd name="T51" fmla="*/ 2147483647 h 20"/>
                  <a:gd name="T52" fmla="*/ 2147483647 w 49"/>
                  <a:gd name="T53" fmla="*/ 0 h 20"/>
                  <a:gd name="T54" fmla="*/ 2147483647 w 49"/>
                  <a:gd name="T55" fmla="*/ 0 h 20"/>
                  <a:gd name="T56" fmla="*/ 2147483647 w 49"/>
                  <a:gd name="T57" fmla="*/ 0 h 20"/>
                  <a:gd name="T58" fmla="*/ 2147483647 w 4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20"/>
                  <a:gd name="T92" fmla="*/ 49 w 4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33" y="20"/>
                    </a:lnTo>
                    <a:lnTo>
                      <a:pt x="39" y="20"/>
                    </a:lnTo>
                    <a:lnTo>
                      <a:pt x="43" y="20"/>
                    </a:lnTo>
                    <a:lnTo>
                      <a:pt x="43" y="17"/>
                    </a:lnTo>
                    <a:lnTo>
                      <a:pt x="45" y="17"/>
                    </a:lnTo>
                    <a:lnTo>
                      <a:pt x="45" y="15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5" y="5"/>
                    </a:lnTo>
                    <a:lnTo>
                      <a:pt x="45" y="3"/>
                    </a:lnTo>
                    <a:lnTo>
                      <a:pt x="43" y="3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8" name="Line 1663"/>
              <p:cNvSpPr>
                <a:spLocks noChangeShapeType="1"/>
              </p:cNvSpPr>
              <p:nvPr/>
            </p:nvSpPr>
            <p:spPr bwMode="auto">
              <a:xfrm>
                <a:off x="5875338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9" name="Freeform 1664"/>
              <p:cNvSpPr>
                <a:spLocks/>
              </p:cNvSpPr>
              <p:nvPr/>
            </p:nvSpPr>
            <p:spPr bwMode="auto">
              <a:xfrm>
                <a:off x="5872163" y="2271713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9" y="0"/>
                    </a:moveTo>
                    <a:lnTo>
                      <a:pt x="5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7" y="17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0" name="Line 1665"/>
              <p:cNvSpPr>
                <a:spLocks noChangeShapeType="1"/>
              </p:cNvSpPr>
              <p:nvPr/>
            </p:nvSpPr>
            <p:spPr bwMode="auto">
              <a:xfrm>
                <a:off x="5875338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1" name="Freeform 1666"/>
              <p:cNvSpPr>
                <a:spLocks/>
              </p:cNvSpPr>
              <p:nvPr/>
            </p:nvSpPr>
            <p:spPr bwMode="auto">
              <a:xfrm>
                <a:off x="5872163" y="2271713"/>
                <a:ext cx="49213" cy="6350"/>
              </a:xfrm>
              <a:custGeom>
                <a:avLst/>
                <a:gdLst>
                  <a:gd name="T0" fmla="*/ 2147483647 w 152"/>
                  <a:gd name="T1" fmla="*/ 0 h 20"/>
                  <a:gd name="T2" fmla="*/ 2147483647 w 152"/>
                  <a:gd name="T3" fmla="*/ 0 h 20"/>
                  <a:gd name="T4" fmla="*/ 2147483647 w 152"/>
                  <a:gd name="T5" fmla="*/ 0 h 20"/>
                  <a:gd name="T6" fmla="*/ 2147483647 w 152"/>
                  <a:gd name="T7" fmla="*/ 2147483647 h 20"/>
                  <a:gd name="T8" fmla="*/ 0 w 152"/>
                  <a:gd name="T9" fmla="*/ 2147483647 h 20"/>
                  <a:gd name="T10" fmla="*/ 0 w 152"/>
                  <a:gd name="T11" fmla="*/ 2147483647 h 20"/>
                  <a:gd name="T12" fmla="*/ 0 w 152"/>
                  <a:gd name="T13" fmla="*/ 2147483647 h 20"/>
                  <a:gd name="T14" fmla="*/ 0 w 152"/>
                  <a:gd name="T15" fmla="*/ 2147483647 h 20"/>
                  <a:gd name="T16" fmla="*/ 0 w 152"/>
                  <a:gd name="T17" fmla="*/ 2147483647 h 20"/>
                  <a:gd name="T18" fmla="*/ 0 w 152"/>
                  <a:gd name="T19" fmla="*/ 2147483647 h 20"/>
                  <a:gd name="T20" fmla="*/ 0 w 152"/>
                  <a:gd name="T21" fmla="*/ 2147483647 h 20"/>
                  <a:gd name="T22" fmla="*/ 2147483647 w 152"/>
                  <a:gd name="T23" fmla="*/ 2147483647 h 20"/>
                  <a:gd name="T24" fmla="*/ 2147483647 w 152"/>
                  <a:gd name="T25" fmla="*/ 2147483647 h 20"/>
                  <a:gd name="T26" fmla="*/ 2147483647 w 152"/>
                  <a:gd name="T27" fmla="*/ 2147483647 h 20"/>
                  <a:gd name="T28" fmla="*/ 2147483647 w 152"/>
                  <a:gd name="T29" fmla="*/ 2147483647 h 20"/>
                  <a:gd name="T30" fmla="*/ 2147483647 w 152"/>
                  <a:gd name="T31" fmla="*/ 2147483647 h 20"/>
                  <a:gd name="T32" fmla="*/ 2147483647 w 152"/>
                  <a:gd name="T33" fmla="*/ 2147483647 h 20"/>
                  <a:gd name="T34" fmla="*/ 2147483647 w 152"/>
                  <a:gd name="T35" fmla="*/ 2147483647 h 20"/>
                  <a:gd name="T36" fmla="*/ 2147483647 w 152"/>
                  <a:gd name="T37" fmla="*/ 2147483647 h 20"/>
                  <a:gd name="T38" fmla="*/ 2147483647 w 152"/>
                  <a:gd name="T39" fmla="*/ 2147483647 h 20"/>
                  <a:gd name="T40" fmla="*/ 2147483647 w 152"/>
                  <a:gd name="T41" fmla="*/ 2147483647 h 20"/>
                  <a:gd name="T42" fmla="*/ 2147483647 w 152"/>
                  <a:gd name="T43" fmla="*/ 2147483647 h 20"/>
                  <a:gd name="T44" fmla="*/ 2147483647 w 152"/>
                  <a:gd name="T45" fmla="*/ 2147483647 h 20"/>
                  <a:gd name="T46" fmla="*/ 2147483647 w 152"/>
                  <a:gd name="T47" fmla="*/ 2147483647 h 20"/>
                  <a:gd name="T48" fmla="*/ 2147483647 w 152"/>
                  <a:gd name="T49" fmla="*/ 2147483647 h 20"/>
                  <a:gd name="T50" fmla="*/ 2147483647 w 152"/>
                  <a:gd name="T51" fmla="*/ 2147483647 h 20"/>
                  <a:gd name="T52" fmla="*/ 2147483647 w 152"/>
                  <a:gd name="T53" fmla="*/ 0 h 20"/>
                  <a:gd name="T54" fmla="*/ 2147483647 w 152"/>
                  <a:gd name="T55" fmla="*/ 0 h 20"/>
                  <a:gd name="T56" fmla="*/ 2147483647 w 152"/>
                  <a:gd name="T57" fmla="*/ 0 h 20"/>
                  <a:gd name="T58" fmla="*/ 2147483647 w 15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52"/>
                  <a:gd name="T91" fmla="*/ 0 h 20"/>
                  <a:gd name="T92" fmla="*/ 152 w 15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52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138" y="20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6" y="17"/>
                    </a:lnTo>
                    <a:lnTo>
                      <a:pt x="150" y="17"/>
                    </a:lnTo>
                    <a:lnTo>
                      <a:pt x="150" y="15"/>
                    </a:lnTo>
                    <a:lnTo>
                      <a:pt x="152" y="11"/>
                    </a:lnTo>
                    <a:lnTo>
                      <a:pt x="152" y="9"/>
                    </a:lnTo>
                    <a:lnTo>
                      <a:pt x="150" y="5"/>
                    </a:lnTo>
                    <a:lnTo>
                      <a:pt x="150" y="3"/>
                    </a:lnTo>
                    <a:lnTo>
                      <a:pt x="146" y="3"/>
                    </a:lnTo>
                    <a:lnTo>
                      <a:pt x="146" y="0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2" name="Line 1667"/>
              <p:cNvSpPr>
                <a:spLocks noChangeShapeType="1"/>
              </p:cNvSpPr>
              <p:nvPr/>
            </p:nvSpPr>
            <p:spPr bwMode="auto">
              <a:xfrm>
                <a:off x="5918201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3" name="Freeform 1668"/>
              <p:cNvSpPr>
                <a:spLocks/>
              </p:cNvSpPr>
              <p:nvPr/>
            </p:nvSpPr>
            <p:spPr bwMode="auto">
              <a:xfrm>
                <a:off x="5915026" y="2271713"/>
                <a:ext cx="19050" cy="6350"/>
              </a:xfrm>
              <a:custGeom>
                <a:avLst/>
                <a:gdLst>
                  <a:gd name="T0" fmla="*/ 2147483647 w 61"/>
                  <a:gd name="T1" fmla="*/ 0 h 20"/>
                  <a:gd name="T2" fmla="*/ 2147483647 w 61"/>
                  <a:gd name="T3" fmla="*/ 0 h 20"/>
                  <a:gd name="T4" fmla="*/ 2147483647 w 61"/>
                  <a:gd name="T5" fmla="*/ 0 h 20"/>
                  <a:gd name="T6" fmla="*/ 2147483647 w 61"/>
                  <a:gd name="T7" fmla="*/ 2147483647 h 20"/>
                  <a:gd name="T8" fmla="*/ 2147483647 w 61"/>
                  <a:gd name="T9" fmla="*/ 2147483647 h 20"/>
                  <a:gd name="T10" fmla="*/ 0 w 61"/>
                  <a:gd name="T11" fmla="*/ 2147483647 h 20"/>
                  <a:gd name="T12" fmla="*/ 0 w 61"/>
                  <a:gd name="T13" fmla="*/ 2147483647 h 20"/>
                  <a:gd name="T14" fmla="*/ 0 w 61"/>
                  <a:gd name="T15" fmla="*/ 2147483647 h 20"/>
                  <a:gd name="T16" fmla="*/ 0 w 61"/>
                  <a:gd name="T17" fmla="*/ 2147483647 h 20"/>
                  <a:gd name="T18" fmla="*/ 0 w 61"/>
                  <a:gd name="T19" fmla="*/ 2147483647 h 20"/>
                  <a:gd name="T20" fmla="*/ 2147483647 w 61"/>
                  <a:gd name="T21" fmla="*/ 2147483647 h 20"/>
                  <a:gd name="T22" fmla="*/ 2147483647 w 61"/>
                  <a:gd name="T23" fmla="*/ 2147483647 h 20"/>
                  <a:gd name="T24" fmla="*/ 2147483647 w 61"/>
                  <a:gd name="T25" fmla="*/ 2147483647 h 20"/>
                  <a:gd name="T26" fmla="*/ 2147483647 w 61"/>
                  <a:gd name="T27" fmla="*/ 2147483647 h 20"/>
                  <a:gd name="T28" fmla="*/ 2147483647 w 61"/>
                  <a:gd name="T29" fmla="*/ 2147483647 h 20"/>
                  <a:gd name="T30" fmla="*/ 2147483647 w 61"/>
                  <a:gd name="T31" fmla="*/ 2147483647 h 20"/>
                  <a:gd name="T32" fmla="*/ 2147483647 w 61"/>
                  <a:gd name="T33" fmla="*/ 2147483647 h 20"/>
                  <a:gd name="T34" fmla="*/ 2147483647 w 61"/>
                  <a:gd name="T35" fmla="*/ 2147483647 h 20"/>
                  <a:gd name="T36" fmla="*/ 2147483647 w 61"/>
                  <a:gd name="T37" fmla="*/ 2147483647 h 20"/>
                  <a:gd name="T38" fmla="*/ 2147483647 w 61"/>
                  <a:gd name="T39" fmla="*/ 2147483647 h 20"/>
                  <a:gd name="T40" fmla="*/ 2147483647 w 61"/>
                  <a:gd name="T41" fmla="*/ 2147483647 h 20"/>
                  <a:gd name="T42" fmla="*/ 2147483647 w 61"/>
                  <a:gd name="T43" fmla="*/ 2147483647 h 20"/>
                  <a:gd name="T44" fmla="*/ 2147483647 w 61"/>
                  <a:gd name="T45" fmla="*/ 2147483647 h 20"/>
                  <a:gd name="T46" fmla="*/ 2147483647 w 61"/>
                  <a:gd name="T47" fmla="*/ 2147483647 h 20"/>
                  <a:gd name="T48" fmla="*/ 2147483647 w 61"/>
                  <a:gd name="T49" fmla="*/ 2147483647 h 20"/>
                  <a:gd name="T50" fmla="*/ 2147483647 w 61"/>
                  <a:gd name="T51" fmla="*/ 2147483647 h 20"/>
                  <a:gd name="T52" fmla="*/ 2147483647 w 61"/>
                  <a:gd name="T53" fmla="*/ 0 h 20"/>
                  <a:gd name="T54" fmla="*/ 2147483647 w 61"/>
                  <a:gd name="T55" fmla="*/ 0 h 20"/>
                  <a:gd name="T56" fmla="*/ 2147483647 w 61"/>
                  <a:gd name="T57" fmla="*/ 0 h 20"/>
                  <a:gd name="T58" fmla="*/ 2147483647 w 6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"/>
                  <a:gd name="T91" fmla="*/ 0 h 20"/>
                  <a:gd name="T92" fmla="*/ 61 w 6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" h="20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49" y="20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8" y="17"/>
                    </a:lnTo>
                    <a:lnTo>
                      <a:pt x="61" y="15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61" y="5"/>
                    </a:lnTo>
                    <a:lnTo>
                      <a:pt x="58" y="3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4" name="Line 1669"/>
              <p:cNvSpPr>
                <a:spLocks noChangeShapeType="1"/>
              </p:cNvSpPr>
              <p:nvPr/>
            </p:nvSpPr>
            <p:spPr bwMode="auto">
              <a:xfrm>
                <a:off x="5930901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5" name="Freeform 1670"/>
              <p:cNvSpPr>
                <a:spLocks/>
              </p:cNvSpPr>
              <p:nvPr/>
            </p:nvSpPr>
            <p:spPr bwMode="auto">
              <a:xfrm>
                <a:off x="5927726" y="2271713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0 h 20"/>
                  <a:gd name="T6" fmla="*/ 2147483647 w 35"/>
                  <a:gd name="T7" fmla="*/ 2147483647 h 20"/>
                  <a:gd name="T8" fmla="*/ 2147483647 w 35"/>
                  <a:gd name="T9" fmla="*/ 2147483647 h 20"/>
                  <a:gd name="T10" fmla="*/ 0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0 w 35"/>
                  <a:gd name="T19" fmla="*/ 2147483647 h 20"/>
                  <a:gd name="T20" fmla="*/ 2147483647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0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31" y="17"/>
                    </a:lnTo>
                    <a:lnTo>
                      <a:pt x="35" y="15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6" name="Line 1671"/>
              <p:cNvSpPr>
                <a:spLocks noChangeShapeType="1"/>
              </p:cNvSpPr>
              <p:nvPr/>
            </p:nvSpPr>
            <p:spPr bwMode="auto">
              <a:xfrm>
                <a:off x="5935663" y="22717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7" name="Freeform 1672"/>
              <p:cNvSpPr>
                <a:spLocks/>
              </p:cNvSpPr>
              <p:nvPr/>
            </p:nvSpPr>
            <p:spPr bwMode="auto">
              <a:xfrm>
                <a:off x="5932488" y="2271713"/>
                <a:ext cx="26988" cy="6350"/>
              </a:xfrm>
              <a:custGeom>
                <a:avLst/>
                <a:gdLst>
                  <a:gd name="T0" fmla="*/ 2147483647 w 84"/>
                  <a:gd name="T1" fmla="*/ 0 h 20"/>
                  <a:gd name="T2" fmla="*/ 2147483647 w 84"/>
                  <a:gd name="T3" fmla="*/ 0 h 20"/>
                  <a:gd name="T4" fmla="*/ 2147483647 w 84"/>
                  <a:gd name="T5" fmla="*/ 0 h 20"/>
                  <a:gd name="T6" fmla="*/ 2147483647 w 84"/>
                  <a:gd name="T7" fmla="*/ 2147483647 h 20"/>
                  <a:gd name="T8" fmla="*/ 2147483647 w 84"/>
                  <a:gd name="T9" fmla="*/ 2147483647 h 20"/>
                  <a:gd name="T10" fmla="*/ 0 w 84"/>
                  <a:gd name="T11" fmla="*/ 2147483647 h 20"/>
                  <a:gd name="T12" fmla="*/ 0 w 84"/>
                  <a:gd name="T13" fmla="*/ 2147483647 h 20"/>
                  <a:gd name="T14" fmla="*/ 0 w 84"/>
                  <a:gd name="T15" fmla="*/ 2147483647 h 20"/>
                  <a:gd name="T16" fmla="*/ 0 w 84"/>
                  <a:gd name="T17" fmla="*/ 2147483647 h 20"/>
                  <a:gd name="T18" fmla="*/ 0 w 84"/>
                  <a:gd name="T19" fmla="*/ 2147483647 h 20"/>
                  <a:gd name="T20" fmla="*/ 2147483647 w 84"/>
                  <a:gd name="T21" fmla="*/ 2147483647 h 20"/>
                  <a:gd name="T22" fmla="*/ 2147483647 w 84"/>
                  <a:gd name="T23" fmla="*/ 2147483647 h 20"/>
                  <a:gd name="T24" fmla="*/ 2147483647 w 84"/>
                  <a:gd name="T25" fmla="*/ 2147483647 h 20"/>
                  <a:gd name="T26" fmla="*/ 2147483647 w 84"/>
                  <a:gd name="T27" fmla="*/ 2147483647 h 20"/>
                  <a:gd name="T28" fmla="*/ 2147483647 w 84"/>
                  <a:gd name="T29" fmla="*/ 2147483647 h 20"/>
                  <a:gd name="T30" fmla="*/ 2147483647 w 84"/>
                  <a:gd name="T31" fmla="*/ 2147483647 h 20"/>
                  <a:gd name="T32" fmla="*/ 2147483647 w 84"/>
                  <a:gd name="T33" fmla="*/ 2147483647 h 20"/>
                  <a:gd name="T34" fmla="*/ 2147483647 w 84"/>
                  <a:gd name="T35" fmla="*/ 2147483647 h 20"/>
                  <a:gd name="T36" fmla="*/ 2147483647 w 84"/>
                  <a:gd name="T37" fmla="*/ 2147483647 h 20"/>
                  <a:gd name="T38" fmla="*/ 2147483647 w 84"/>
                  <a:gd name="T39" fmla="*/ 2147483647 h 20"/>
                  <a:gd name="T40" fmla="*/ 2147483647 w 84"/>
                  <a:gd name="T41" fmla="*/ 2147483647 h 20"/>
                  <a:gd name="T42" fmla="*/ 2147483647 w 84"/>
                  <a:gd name="T43" fmla="*/ 2147483647 h 20"/>
                  <a:gd name="T44" fmla="*/ 2147483647 w 84"/>
                  <a:gd name="T45" fmla="*/ 2147483647 h 20"/>
                  <a:gd name="T46" fmla="*/ 2147483647 w 84"/>
                  <a:gd name="T47" fmla="*/ 2147483647 h 20"/>
                  <a:gd name="T48" fmla="*/ 2147483647 w 84"/>
                  <a:gd name="T49" fmla="*/ 2147483647 h 20"/>
                  <a:gd name="T50" fmla="*/ 2147483647 w 84"/>
                  <a:gd name="T51" fmla="*/ 2147483647 h 20"/>
                  <a:gd name="T52" fmla="*/ 2147483647 w 84"/>
                  <a:gd name="T53" fmla="*/ 0 h 20"/>
                  <a:gd name="T54" fmla="*/ 2147483647 w 84"/>
                  <a:gd name="T55" fmla="*/ 0 h 20"/>
                  <a:gd name="T56" fmla="*/ 2147483647 w 84"/>
                  <a:gd name="T57" fmla="*/ 0 h 20"/>
                  <a:gd name="T58" fmla="*/ 2147483647 w 8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0"/>
                  <a:gd name="T92" fmla="*/ 84 w 8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70" y="20"/>
                    </a:lnTo>
                    <a:lnTo>
                      <a:pt x="75" y="20"/>
                    </a:lnTo>
                    <a:lnTo>
                      <a:pt x="78" y="20"/>
                    </a:lnTo>
                    <a:lnTo>
                      <a:pt x="81" y="17"/>
                    </a:lnTo>
                    <a:lnTo>
                      <a:pt x="84" y="15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4" y="5"/>
                    </a:lnTo>
                    <a:lnTo>
                      <a:pt x="81" y="3"/>
                    </a:lnTo>
                    <a:lnTo>
                      <a:pt x="78" y="0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8" name="Line 1673"/>
              <p:cNvSpPr>
                <a:spLocks noChangeShapeType="1"/>
              </p:cNvSpPr>
              <p:nvPr/>
            </p:nvSpPr>
            <p:spPr bwMode="auto">
              <a:xfrm>
                <a:off x="5959476" y="22764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9" name="Freeform 1674"/>
              <p:cNvSpPr>
                <a:spLocks/>
              </p:cNvSpPr>
              <p:nvPr/>
            </p:nvSpPr>
            <p:spPr bwMode="auto">
              <a:xfrm>
                <a:off x="5953126" y="2271713"/>
                <a:ext cx="6350" cy="22225"/>
              </a:xfrm>
              <a:custGeom>
                <a:avLst/>
                <a:gdLst>
                  <a:gd name="T0" fmla="*/ 2147483647 w 20"/>
                  <a:gd name="T1" fmla="*/ 2147483647 h 69"/>
                  <a:gd name="T2" fmla="*/ 2147483647 w 20"/>
                  <a:gd name="T3" fmla="*/ 2147483647 h 69"/>
                  <a:gd name="T4" fmla="*/ 2147483647 w 20"/>
                  <a:gd name="T5" fmla="*/ 2147483647 h 69"/>
                  <a:gd name="T6" fmla="*/ 2147483647 w 20"/>
                  <a:gd name="T7" fmla="*/ 2147483647 h 69"/>
                  <a:gd name="T8" fmla="*/ 2147483647 w 20"/>
                  <a:gd name="T9" fmla="*/ 2147483647 h 69"/>
                  <a:gd name="T10" fmla="*/ 2147483647 w 20"/>
                  <a:gd name="T11" fmla="*/ 0 h 69"/>
                  <a:gd name="T12" fmla="*/ 2147483647 w 20"/>
                  <a:gd name="T13" fmla="*/ 0 h 69"/>
                  <a:gd name="T14" fmla="*/ 2147483647 w 20"/>
                  <a:gd name="T15" fmla="*/ 0 h 69"/>
                  <a:gd name="T16" fmla="*/ 2147483647 w 20"/>
                  <a:gd name="T17" fmla="*/ 0 h 69"/>
                  <a:gd name="T18" fmla="*/ 2147483647 w 20"/>
                  <a:gd name="T19" fmla="*/ 0 h 69"/>
                  <a:gd name="T20" fmla="*/ 2147483647 w 20"/>
                  <a:gd name="T21" fmla="*/ 2147483647 h 69"/>
                  <a:gd name="T22" fmla="*/ 2147483647 w 20"/>
                  <a:gd name="T23" fmla="*/ 2147483647 h 69"/>
                  <a:gd name="T24" fmla="*/ 0 w 20"/>
                  <a:gd name="T25" fmla="*/ 2147483647 h 69"/>
                  <a:gd name="T26" fmla="*/ 0 w 20"/>
                  <a:gd name="T27" fmla="*/ 2147483647 h 69"/>
                  <a:gd name="T28" fmla="*/ 0 w 20"/>
                  <a:gd name="T29" fmla="*/ 2147483647 h 69"/>
                  <a:gd name="T30" fmla="*/ 0 w 20"/>
                  <a:gd name="T31" fmla="*/ 2147483647 h 69"/>
                  <a:gd name="T32" fmla="*/ 0 w 20"/>
                  <a:gd name="T33" fmla="*/ 2147483647 h 69"/>
                  <a:gd name="T34" fmla="*/ 2147483647 w 20"/>
                  <a:gd name="T35" fmla="*/ 2147483647 h 69"/>
                  <a:gd name="T36" fmla="*/ 2147483647 w 20"/>
                  <a:gd name="T37" fmla="*/ 2147483647 h 69"/>
                  <a:gd name="T38" fmla="*/ 2147483647 w 20"/>
                  <a:gd name="T39" fmla="*/ 2147483647 h 69"/>
                  <a:gd name="T40" fmla="*/ 2147483647 w 20"/>
                  <a:gd name="T41" fmla="*/ 2147483647 h 69"/>
                  <a:gd name="T42" fmla="*/ 2147483647 w 20"/>
                  <a:gd name="T43" fmla="*/ 2147483647 h 69"/>
                  <a:gd name="T44" fmla="*/ 2147483647 w 20"/>
                  <a:gd name="T45" fmla="*/ 2147483647 h 69"/>
                  <a:gd name="T46" fmla="*/ 2147483647 w 20"/>
                  <a:gd name="T47" fmla="*/ 2147483647 h 69"/>
                  <a:gd name="T48" fmla="*/ 2147483647 w 20"/>
                  <a:gd name="T49" fmla="*/ 2147483647 h 69"/>
                  <a:gd name="T50" fmla="*/ 2147483647 w 20"/>
                  <a:gd name="T51" fmla="*/ 2147483647 h 69"/>
                  <a:gd name="T52" fmla="*/ 2147483647 w 20"/>
                  <a:gd name="T53" fmla="*/ 2147483647 h 69"/>
                  <a:gd name="T54" fmla="*/ 2147483647 w 20"/>
                  <a:gd name="T55" fmla="*/ 2147483647 h 69"/>
                  <a:gd name="T56" fmla="*/ 2147483647 w 20"/>
                  <a:gd name="T57" fmla="*/ 2147483647 h 69"/>
                  <a:gd name="T58" fmla="*/ 2147483647 w 20"/>
                  <a:gd name="T59" fmla="*/ 2147483647 h 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69"/>
                  <a:gd name="T92" fmla="*/ 20 w 20"/>
                  <a:gd name="T93" fmla="*/ 69 h 6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69">
                    <a:moveTo>
                      <a:pt x="20" y="11"/>
                    </a:moveTo>
                    <a:lnTo>
                      <a:pt x="20" y="9"/>
                    </a:lnTo>
                    <a:lnTo>
                      <a:pt x="20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58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" y="67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1" y="69"/>
                    </a:lnTo>
                    <a:lnTo>
                      <a:pt x="14" y="69"/>
                    </a:lnTo>
                    <a:lnTo>
                      <a:pt x="17" y="67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0" name="Line 1675"/>
              <p:cNvSpPr>
                <a:spLocks noChangeShapeType="1"/>
              </p:cNvSpPr>
              <p:nvPr/>
            </p:nvSpPr>
            <p:spPr bwMode="auto">
              <a:xfrm>
                <a:off x="5954713" y="2287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1" name="Freeform 1676"/>
              <p:cNvSpPr>
                <a:spLocks/>
              </p:cNvSpPr>
              <p:nvPr/>
            </p:nvSpPr>
            <p:spPr bwMode="auto">
              <a:xfrm>
                <a:off x="5953126" y="2287588"/>
                <a:ext cx="50800" cy="6350"/>
              </a:xfrm>
              <a:custGeom>
                <a:avLst/>
                <a:gdLst>
                  <a:gd name="T0" fmla="*/ 2147483647 w 161"/>
                  <a:gd name="T1" fmla="*/ 0 h 20"/>
                  <a:gd name="T2" fmla="*/ 2147483647 w 161"/>
                  <a:gd name="T3" fmla="*/ 0 h 20"/>
                  <a:gd name="T4" fmla="*/ 2147483647 w 161"/>
                  <a:gd name="T5" fmla="*/ 0 h 20"/>
                  <a:gd name="T6" fmla="*/ 2147483647 w 161"/>
                  <a:gd name="T7" fmla="*/ 2147483647 h 20"/>
                  <a:gd name="T8" fmla="*/ 2147483647 w 161"/>
                  <a:gd name="T9" fmla="*/ 2147483647 h 20"/>
                  <a:gd name="T10" fmla="*/ 0 w 161"/>
                  <a:gd name="T11" fmla="*/ 2147483647 h 20"/>
                  <a:gd name="T12" fmla="*/ 0 w 161"/>
                  <a:gd name="T13" fmla="*/ 2147483647 h 20"/>
                  <a:gd name="T14" fmla="*/ 0 w 161"/>
                  <a:gd name="T15" fmla="*/ 2147483647 h 20"/>
                  <a:gd name="T16" fmla="*/ 0 w 161"/>
                  <a:gd name="T17" fmla="*/ 2147483647 h 20"/>
                  <a:gd name="T18" fmla="*/ 0 w 161"/>
                  <a:gd name="T19" fmla="*/ 2147483647 h 20"/>
                  <a:gd name="T20" fmla="*/ 2147483647 w 161"/>
                  <a:gd name="T21" fmla="*/ 2147483647 h 20"/>
                  <a:gd name="T22" fmla="*/ 2147483647 w 161"/>
                  <a:gd name="T23" fmla="*/ 2147483647 h 20"/>
                  <a:gd name="T24" fmla="*/ 2147483647 w 161"/>
                  <a:gd name="T25" fmla="*/ 2147483647 h 20"/>
                  <a:gd name="T26" fmla="*/ 2147483647 w 161"/>
                  <a:gd name="T27" fmla="*/ 2147483647 h 20"/>
                  <a:gd name="T28" fmla="*/ 2147483647 w 161"/>
                  <a:gd name="T29" fmla="*/ 2147483647 h 20"/>
                  <a:gd name="T30" fmla="*/ 2147483647 w 161"/>
                  <a:gd name="T31" fmla="*/ 2147483647 h 20"/>
                  <a:gd name="T32" fmla="*/ 2147483647 w 161"/>
                  <a:gd name="T33" fmla="*/ 2147483647 h 20"/>
                  <a:gd name="T34" fmla="*/ 2147483647 w 161"/>
                  <a:gd name="T35" fmla="*/ 2147483647 h 20"/>
                  <a:gd name="T36" fmla="*/ 2147483647 w 161"/>
                  <a:gd name="T37" fmla="*/ 2147483647 h 20"/>
                  <a:gd name="T38" fmla="*/ 2147483647 w 161"/>
                  <a:gd name="T39" fmla="*/ 2147483647 h 20"/>
                  <a:gd name="T40" fmla="*/ 2147483647 w 161"/>
                  <a:gd name="T41" fmla="*/ 2147483647 h 20"/>
                  <a:gd name="T42" fmla="*/ 2147483647 w 161"/>
                  <a:gd name="T43" fmla="*/ 2147483647 h 20"/>
                  <a:gd name="T44" fmla="*/ 2147483647 w 161"/>
                  <a:gd name="T45" fmla="*/ 2147483647 h 20"/>
                  <a:gd name="T46" fmla="*/ 2147483647 w 161"/>
                  <a:gd name="T47" fmla="*/ 2147483647 h 20"/>
                  <a:gd name="T48" fmla="*/ 2147483647 w 161"/>
                  <a:gd name="T49" fmla="*/ 2147483647 h 20"/>
                  <a:gd name="T50" fmla="*/ 2147483647 w 161"/>
                  <a:gd name="T51" fmla="*/ 2147483647 h 20"/>
                  <a:gd name="T52" fmla="*/ 2147483647 w 161"/>
                  <a:gd name="T53" fmla="*/ 0 h 20"/>
                  <a:gd name="T54" fmla="*/ 2147483647 w 161"/>
                  <a:gd name="T55" fmla="*/ 0 h 20"/>
                  <a:gd name="T56" fmla="*/ 2147483647 w 161"/>
                  <a:gd name="T57" fmla="*/ 0 h 20"/>
                  <a:gd name="T58" fmla="*/ 2147483647 w 16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1"/>
                  <a:gd name="T91" fmla="*/ 0 h 20"/>
                  <a:gd name="T92" fmla="*/ 161 w 16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1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49" y="20"/>
                    </a:lnTo>
                    <a:lnTo>
                      <a:pt x="155" y="20"/>
                    </a:lnTo>
                    <a:lnTo>
                      <a:pt x="158" y="18"/>
                    </a:lnTo>
                    <a:lnTo>
                      <a:pt x="161" y="18"/>
                    </a:lnTo>
                    <a:lnTo>
                      <a:pt x="161" y="14"/>
                    </a:lnTo>
                    <a:lnTo>
                      <a:pt x="161" y="12"/>
                    </a:lnTo>
                    <a:lnTo>
                      <a:pt x="161" y="9"/>
                    </a:lnTo>
                    <a:lnTo>
                      <a:pt x="161" y="6"/>
                    </a:lnTo>
                    <a:lnTo>
                      <a:pt x="161" y="3"/>
                    </a:lnTo>
                    <a:lnTo>
                      <a:pt x="158" y="3"/>
                    </a:lnTo>
                    <a:lnTo>
                      <a:pt x="155" y="0"/>
                    </a:lnTo>
                    <a:lnTo>
                      <a:pt x="14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2" name="Line 1677"/>
              <p:cNvSpPr>
                <a:spLocks noChangeShapeType="1"/>
              </p:cNvSpPr>
              <p:nvPr/>
            </p:nvSpPr>
            <p:spPr bwMode="auto">
              <a:xfrm>
                <a:off x="6000751" y="2287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3" name="Freeform 1678"/>
              <p:cNvSpPr>
                <a:spLocks/>
              </p:cNvSpPr>
              <p:nvPr/>
            </p:nvSpPr>
            <p:spPr bwMode="auto">
              <a:xfrm>
                <a:off x="5997576" y="2287588"/>
                <a:ext cx="15875" cy="6350"/>
              </a:xfrm>
              <a:custGeom>
                <a:avLst/>
                <a:gdLst>
                  <a:gd name="T0" fmla="*/ 2147483647 w 52"/>
                  <a:gd name="T1" fmla="*/ 0 h 20"/>
                  <a:gd name="T2" fmla="*/ 2147483647 w 52"/>
                  <a:gd name="T3" fmla="*/ 0 h 20"/>
                  <a:gd name="T4" fmla="*/ 2147483647 w 52"/>
                  <a:gd name="T5" fmla="*/ 0 h 20"/>
                  <a:gd name="T6" fmla="*/ 2147483647 w 52"/>
                  <a:gd name="T7" fmla="*/ 2147483647 h 20"/>
                  <a:gd name="T8" fmla="*/ 2147483647 w 52"/>
                  <a:gd name="T9" fmla="*/ 2147483647 h 20"/>
                  <a:gd name="T10" fmla="*/ 2147483647 w 52"/>
                  <a:gd name="T11" fmla="*/ 2147483647 h 20"/>
                  <a:gd name="T12" fmla="*/ 0 w 52"/>
                  <a:gd name="T13" fmla="*/ 2147483647 h 20"/>
                  <a:gd name="T14" fmla="*/ 0 w 52"/>
                  <a:gd name="T15" fmla="*/ 2147483647 h 20"/>
                  <a:gd name="T16" fmla="*/ 0 w 52"/>
                  <a:gd name="T17" fmla="*/ 2147483647 h 20"/>
                  <a:gd name="T18" fmla="*/ 2147483647 w 52"/>
                  <a:gd name="T19" fmla="*/ 2147483647 h 20"/>
                  <a:gd name="T20" fmla="*/ 2147483647 w 52"/>
                  <a:gd name="T21" fmla="*/ 2147483647 h 20"/>
                  <a:gd name="T22" fmla="*/ 2147483647 w 52"/>
                  <a:gd name="T23" fmla="*/ 2147483647 h 20"/>
                  <a:gd name="T24" fmla="*/ 2147483647 w 52"/>
                  <a:gd name="T25" fmla="*/ 2147483647 h 20"/>
                  <a:gd name="T26" fmla="*/ 2147483647 w 52"/>
                  <a:gd name="T27" fmla="*/ 2147483647 h 20"/>
                  <a:gd name="T28" fmla="*/ 2147483647 w 52"/>
                  <a:gd name="T29" fmla="*/ 2147483647 h 20"/>
                  <a:gd name="T30" fmla="*/ 2147483647 w 52"/>
                  <a:gd name="T31" fmla="*/ 2147483647 h 20"/>
                  <a:gd name="T32" fmla="*/ 2147483647 w 52"/>
                  <a:gd name="T33" fmla="*/ 2147483647 h 20"/>
                  <a:gd name="T34" fmla="*/ 2147483647 w 52"/>
                  <a:gd name="T35" fmla="*/ 2147483647 h 20"/>
                  <a:gd name="T36" fmla="*/ 2147483647 w 52"/>
                  <a:gd name="T37" fmla="*/ 2147483647 h 20"/>
                  <a:gd name="T38" fmla="*/ 2147483647 w 52"/>
                  <a:gd name="T39" fmla="*/ 2147483647 h 20"/>
                  <a:gd name="T40" fmla="*/ 2147483647 w 52"/>
                  <a:gd name="T41" fmla="*/ 2147483647 h 20"/>
                  <a:gd name="T42" fmla="*/ 2147483647 w 52"/>
                  <a:gd name="T43" fmla="*/ 2147483647 h 20"/>
                  <a:gd name="T44" fmla="*/ 2147483647 w 52"/>
                  <a:gd name="T45" fmla="*/ 2147483647 h 20"/>
                  <a:gd name="T46" fmla="*/ 2147483647 w 52"/>
                  <a:gd name="T47" fmla="*/ 2147483647 h 20"/>
                  <a:gd name="T48" fmla="*/ 2147483647 w 52"/>
                  <a:gd name="T49" fmla="*/ 2147483647 h 20"/>
                  <a:gd name="T50" fmla="*/ 2147483647 w 52"/>
                  <a:gd name="T51" fmla="*/ 2147483647 h 20"/>
                  <a:gd name="T52" fmla="*/ 2147483647 w 52"/>
                  <a:gd name="T53" fmla="*/ 0 h 20"/>
                  <a:gd name="T54" fmla="*/ 2147483647 w 52"/>
                  <a:gd name="T55" fmla="*/ 0 h 20"/>
                  <a:gd name="T56" fmla="*/ 2147483647 w 52"/>
                  <a:gd name="T57" fmla="*/ 0 h 20"/>
                  <a:gd name="T58" fmla="*/ 2147483647 w 5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2"/>
                  <a:gd name="T91" fmla="*/ 0 h 20"/>
                  <a:gd name="T92" fmla="*/ 52 w 5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2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38" y="20"/>
                    </a:lnTo>
                    <a:lnTo>
                      <a:pt x="44" y="20"/>
                    </a:lnTo>
                    <a:lnTo>
                      <a:pt x="47" y="20"/>
                    </a:lnTo>
                    <a:lnTo>
                      <a:pt x="50" y="18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2" y="9"/>
                    </a:lnTo>
                    <a:lnTo>
                      <a:pt x="52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4" name="Line 1679"/>
              <p:cNvSpPr>
                <a:spLocks noChangeShapeType="1"/>
              </p:cNvSpPr>
              <p:nvPr/>
            </p:nvSpPr>
            <p:spPr bwMode="auto">
              <a:xfrm>
                <a:off x="6010276" y="228758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5" name="Freeform 1680"/>
              <p:cNvSpPr>
                <a:spLocks/>
              </p:cNvSpPr>
              <p:nvPr/>
            </p:nvSpPr>
            <p:spPr bwMode="auto">
              <a:xfrm>
                <a:off x="6007101" y="2287588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9" y="20"/>
                    </a:lnTo>
                    <a:lnTo>
                      <a:pt x="25" y="20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6" name="Line 1681"/>
              <p:cNvSpPr>
                <a:spLocks noChangeShapeType="1"/>
              </p:cNvSpPr>
              <p:nvPr/>
            </p:nvSpPr>
            <p:spPr bwMode="auto">
              <a:xfrm>
                <a:off x="6016626" y="22907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7" name="Freeform 1682"/>
              <p:cNvSpPr>
                <a:spLocks/>
              </p:cNvSpPr>
              <p:nvPr/>
            </p:nvSpPr>
            <p:spPr bwMode="auto">
              <a:xfrm>
                <a:off x="6011863" y="2287588"/>
                <a:ext cx="4763" cy="22225"/>
              </a:xfrm>
              <a:custGeom>
                <a:avLst/>
                <a:gdLst>
                  <a:gd name="T0" fmla="*/ 2147483647 w 17"/>
                  <a:gd name="T1" fmla="*/ 2147483647 h 69"/>
                  <a:gd name="T2" fmla="*/ 2147483647 w 17"/>
                  <a:gd name="T3" fmla="*/ 2147483647 h 69"/>
                  <a:gd name="T4" fmla="*/ 2147483647 w 17"/>
                  <a:gd name="T5" fmla="*/ 2147483647 h 69"/>
                  <a:gd name="T6" fmla="*/ 2147483647 w 17"/>
                  <a:gd name="T7" fmla="*/ 2147483647 h 69"/>
                  <a:gd name="T8" fmla="*/ 2147483647 w 17"/>
                  <a:gd name="T9" fmla="*/ 2147483647 h 69"/>
                  <a:gd name="T10" fmla="*/ 2147483647 w 17"/>
                  <a:gd name="T11" fmla="*/ 0 h 69"/>
                  <a:gd name="T12" fmla="*/ 2147483647 w 17"/>
                  <a:gd name="T13" fmla="*/ 0 h 69"/>
                  <a:gd name="T14" fmla="*/ 2147483647 w 17"/>
                  <a:gd name="T15" fmla="*/ 0 h 69"/>
                  <a:gd name="T16" fmla="*/ 2147483647 w 17"/>
                  <a:gd name="T17" fmla="*/ 0 h 69"/>
                  <a:gd name="T18" fmla="*/ 2147483647 w 17"/>
                  <a:gd name="T19" fmla="*/ 0 h 69"/>
                  <a:gd name="T20" fmla="*/ 2147483647 w 17"/>
                  <a:gd name="T21" fmla="*/ 2147483647 h 69"/>
                  <a:gd name="T22" fmla="*/ 0 w 17"/>
                  <a:gd name="T23" fmla="*/ 2147483647 h 69"/>
                  <a:gd name="T24" fmla="*/ 0 w 17"/>
                  <a:gd name="T25" fmla="*/ 2147483647 h 69"/>
                  <a:gd name="T26" fmla="*/ 0 w 17"/>
                  <a:gd name="T27" fmla="*/ 2147483647 h 69"/>
                  <a:gd name="T28" fmla="*/ 0 w 17"/>
                  <a:gd name="T29" fmla="*/ 2147483647 h 69"/>
                  <a:gd name="T30" fmla="*/ 0 w 17"/>
                  <a:gd name="T31" fmla="*/ 2147483647 h 69"/>
                  <a:gd name="T32" fmla="*/ 0 w 17"/>
                  <a:gd name="T33" fmla="*/ 2147483647 h 69"/>
                  <a:gd name="T34" fmla="*/ 0 w 17"/>
                  <a:gd name="T35" fmla="*/ 2147483647 h 69"/>
                  <a:gd name="T36" fmla="*/ 2147483647 w 17"/>
                  <a:gd name="T37" fmla="*/ 2147483647 h 69"/>
                  <a:gd name="T38" fmla="*/ 2147483647 w 17"/>
                  <a:gd name="T39" fmla="*/ 2147483647 h 69"/>
                  <a:gd name="T40" fmla="*/ 2147483647 w 17"/>
                  <a:gd name="T41" fmla="*/ 2147483647 h 69"/>
                  <a:gd name="T42" fmla="*/ 2147483647 w 17"/>
                  <a:gd name="T43" fmla="*/ 2147483647 h 69"/>
                  <a:gd name="T44" fmla="*/ 2147483647 w 17"/>
                  <a:gd name="T45" fmla="*/ 2147483647 h 69"/>
                  <a:gd name="T46" fmla="*/ 2147483647 w 17"/>
                  <a:gd name="T47" fmla="*/ 2147483647 h 69"/>
                  <a:gd name="T48" fmla="*/ 2147483647 w 17"/>
                  <a:gd name="T49" fmla="*/ 2147483647 h 69"/>
                  <a:gd name="T50" fmla="*/ 2147483647 w 17"/>
                  <a:gd name="T51" fmla="*/ 2147483647 h 69"/>
                  <a:gd name="T52" fmla="*/ 2147483647 w 17"/>
                  <a:gd name="T53" fmla="*/ 2147483647 h 69"/>
                  <a:gd name="T54" fmla="*/ 2147483647 w 17"/>
                  <a:gd name="T55" fmla="*/ 2147483647 h 69"/>
                  <a:gd name="T56" fmla="*/ 2147483647 w 17"/>
                  <a:gd name="T57" fmla="*/ 2147483647 h 69"/>
                  <a:gd name="T58" fmla="*/ 2147483647 w 17"/>
                  <a:gd name="T59" fmla="*/ 2147483647 h 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"/>
                  <a:gd name="T91" fmla="*/ 0 h 69"/>
                  <a:gd name="T92" fmla="*/ 17 w 17"/>
                  <a:gd name="T93" fmla="*/ 69 h 6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" h="69">
                    <a:moveTo>
                      <a:pt x="17" y="9"/>
                    </a:moveTo>
                    <a:lnTo>
                      <a:pt x="17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7"/>
                    </a:lnTo>
                    <a:lnTo>
                      <a:pt x="3" y="67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9" y="69"/>
                    </a:lnTo>
                    <a:lnTo>
                      <a:pt x="11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8" name="Line 1683"/>
              <p:cNvSpPr>
                <a:spLocks noChangeShapeType="1"/>
              </p:cNvSpPr>
              <p:nvPr/>
            </p:nvSpPr>
            <p:spPr bwMode="auto">
              <a:xfrm>
                <a:off x="6015038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9" name="Freeform 1684"/>
              <p:cNvSpPr>
                <a:spLocks/>
              </p:cNvSpPr>
              <p:nvPr/>
            </p:nvSpPr>
            <p:spPr bwMode="auto">
              <a:xfrm>
                <a:off x="6010276" y="2303463"/>
                <a:ext cx="20638" cy="6350"/>
              </a:xfrm>
              <a:custGeom>
                <a:avLst/>
                <a:gdLst>
                  <a:gd name="T0" fmla="*/ 2147483647 w 61"/>
                  <a:gd name="T1" fmla="*/ 0 h 20"/>
                  <a:gd name="T2" fmla="*/ 2147483647 w 61"/>
                  <a:gd name="T3" fmla="*/ 0 h 20"/>
                  <a:gd name="T4" fmla="*/ 2147483647 w 61"/>
                  <a:gd name="T5" fmla="*/ 0 h 20"/>
                  <a:gd name="T6" fmla="*/ 2147483647 w 61"/>
                  <a:gd name="T7" fmla="*/ 2147483647 h 20"/>
                  <a:gd name="T8" fmla="*/ 2147483647 w 61"/>
                  <a:gd name="T9" fmla="*/ 2147483647 h 20"/>
                  <a:gd name="T10" fmla="*/ 2147483647 w 61"/>
                  <a:gd name="T11" fmla="*/ 2147483647 h 20"/>
                  <a:gd name="T12" fmla="*/ 2147483647 w 61"/>
                  <a:gd name="T13" fmla="*/ 2147483647 h 20"/>
                  <a:gd name="T14" fmla="*/ 0 w 61"/>
                  <a:gd name="T15" fmla="*/ 2147483647 h 20"/>
                  <a:gd name="T16" fmla="*/ 2147483647 w 61"/>
                  <a:gd name="T17" fmla="*/ 2147483647 h 20"/>
                  <a:gd name="T18" fmla="*/ 2147483647 w 61"/>
                  <a:gd name="T19" fmla="*/ 2147483647 h 20"/>
                  <a:gd name="T20" fmla="*/ 2147483647 w 61"/>
                  <a:gd name="T21" fmla="*/ 2147483647 h 20"/>
                  <a:gd name="T22" fmla="*/ 2147483647 w 61"/>
                  <a:gd name="T23" fmla="*/ 2147483647 h 20"/>
                  <a:gd name="T24" fmla="*/ 2147483647 w 61"/>
                  <a:gd name="T25" fmla="*/ 2147483647 h 20"/>
                  <a:gd name="T26" fmla="*/ 2147483647 w 61"/>
                  <a:gd name="T27" fmla="*/ 2147483647 h 20"/>
                  <a:gd name="T28" fmla="*/ 2147483647 w 61"/>
                  <a:gd name="T29" fmla="*/ 2147483647 h 20"/>
                  <a:gd name="T30" fmla="*/ 2147483647 w 61"/>
                  <a:gd name="T31" fmla="*/ 2147483647 h 20"/>
                  <a:gd name="T32" fmla="*/ 2147483647 w 61"/>
                  <a:gd name="T33" fmla="*/ 2147483647 h 20"/>
                  <a:gd name="T34" fmla="*/ 2147483647 w 61"/>
                  <a:gd name="T35" fmla="*/ 2147483647 h 20"/>
                  <a:gd name="T36" fmla="*/ 2147483647 w 61"/>
                  <a:gd name="T37" fmla="*/ 2147483647 h 20"/>
                  <a:gd name="T38" fmla="*/ 2147483647 w 61"/>
                  <a:gd name="T39" fmla="*/ 2147483647 h 20"/>
                  <a:gd name="T40" fmla="*/ 2147483647 w 61"/>
                  <a:gd name="T41" fmla="*/ 2147483647 h 20"/>
                  <a:gd name="T42" fmla="*/ 2147483647 w 61"/>
                  <a:gd name="T43" fmla="*/ 2147483647 h 20"/>
                  <a:gd name="T44" fmla="*/ 2147483647 w 61"/>
                  <a:gd name="T45" fmla="*/ 2147483647 h 20"/>
                  <a:gd name="T46" fmla="*/ 2147483647 w 61"/>
                  <a:gd name="T47" fmla="*/ 2147483647 h 20"/>
                  <a:gd name="T48" fmla="*/ 2147483647 w 61"/>
                  <a:gd name="T49" fmla="*/ 2147483647 h 20"/>
                  <a:gd name="T50" fmla="*/ 2147483647 w 61"/>
                  <a:gd name="T51" fmla="*/ 2147483647 h 20"/>
                  <a:gd name="T52" fmla="*/ 2147483647 w 61"/>
                  <a:gd name="T53" fmla="*/ 0 h 20"/>
                  <a:gd name="T54" fmla="*/ 2147483647 w 61"/>
                  <a:gd name="T55" fmla="*/ 0 h 20"/>
                  <a:gd name="T56" fmla="*/ 2147483647 w 61"/>
                  <a:gd name="T57" fmla="*/ 0 h 20"/>
                  <a:gd name="T58" fmla="*/ 2147483647 w 6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"/>
                  <a:gd name="T91" fmla="*/ 0 h 20"/>
                  <a:gd name="T92" fmla="*/ 61 w 6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46" y="20"/>
                    </a:lnTo>
                    <a:lnTo>
                      <a:pt x="51" y="20"/>
                    </a:lnTo>
                    <a:lnTo>
                      <a:pt x="55" y="20"/>
                    </a:lnTo>
                    <a:lnTo>
                      <a:pt x="57" y="18"/>
                    </a:lnTo>
                    <a:lnTo>
                      <a:pt x="61" y="14"/>
                    </a:lnTo>
                    <a:lnTo>
                      <a:pt x="61" y="12"/>
                    </a:lnTo>
                    <a:lnTo>
                      <a:pt x="61" y="8"/>
                    </a:lnTo>
                    <a:lnTo>
                      <a:pt x="61" y="6"/>
                    </a:lnTo>
                    <a:lnTo>
                      <a:pt x="57" y="3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0" name="Line 1685"/>
              <p:cNvSpPr>
                <a:spLocks noChangeShapeType="1"/>
              </p:cNvSpPr>
              <p:nvPr/>
            </p:nvSpPr>
            <p:spPr bwMode="auto">
              <a:xfrm>
                <a:off x="6027738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1" name="Freeform 1686"/>
              <p:cNvSpPr>
                <a:spLocks/>
              </p:cNvSpPr>
              <p:nvPr/>
            </p:nvSpPr>
            <p:spPr bwMode="auto">
              <a:xfrm>
                <a:off x="6022976" y="2303463"/>
                <a:ext cx="15875" cy="6350"/>
              </a:xfrm>
              <a:custGeom>
                <a:avLst/>
                <a:gdLst>
                  <a:gd name="T0" fmla="*/ 2147483647 w 50"/>
                  <a:gd name="T1" fmla="*/ 0 h 20"/>
                  <a:gd name="T2" fmla="*/ 2147483647 w 50"/>
                  <a:gd name="T3" fmla="*/ 0 h 20"/>
                  <a:gd name="T4" fmla="*/ 2147483647 w 50"/>
                  <a:gd name="T5" fmla="*/ 0 h 20"/>
                  <a:gd name="T6" fmla="*/ 2147483647 w 50"/>
                  <a:gd name="T7" fmla="*/ 2147483647 h 20"/>
                  <a:gd name="T8" fmla="*/ 2147483647 w 50"/>
                  <a:gd name="T9" fmla="*/ 2147483647 h 20"/>
                  <a:gd name="T10" fmla="*/ 0 w 50"/>
                  <a:gd name="T11" fmla="*/ 2147483647 h 20"/>
                  <a:gd name="T12" fmla="*/ 0 w 50"/>
                  <a:gd name="T13" fmla="*/ 2147483647 h 20"/>
                  <a:gd name="T14" fmla="*/ 0 w 50"/>
                  <a:gd name="T15" fmla="*/ 2147483647 h 20"/>
                  <a:gd name="T16" fmla="*/ 0 w 50"/>
                  <a:gd name="T17" fmla="*/ 2147483647 h 20"/>
                  <a:gd name="T18" fmla="*/ 0 w 50"/>
                  <a:gd name="T19" fmla="*/ 2147483647 h 20"/>
                  <a:gd name="T20" fmla="*/ 2147483647 w 50"/>
                  <a:gd name="T21" fmla="*/ 2147483647 h 20"/>
                  <a:gd name="T22" fmla="*/ 2147483647 w 50"/>
                  <a:gd name="T23" fmla="*/ 2147483647 h 20"/>
                  <a:gd name="T24" fmla="*/ 2147483647 w 50"/>
                  <a:gd name="T25" fmla="*/ 2147483647 h 20"/>
                  <a:gd name="T26" fmla="*/ 2147483647 w 50"/>
                  <a:gd name="T27" fmla="*/ 2147483647 h 20"/>
                  <a:gd name="T28" fmla="*/ 2147483647 w 50"/>
                  <a:gd name="T29" fmla="*/ 2147483647 h 20"/>
                  <a:gd name="T30" fmla="*/ 2147483647 w 50"/>
                  <a:gd name="T31" fmla="*/ 2147483647 h 20"/>
                  <a:gd name="T32" fmla="*/ 2147483647 w 50"/>
                  <a:gd name="T33" fmla="*/ 2147483647 h 20"/>
                  <a:gd name="T34" fmla="*/ 2147483647 w 50"/>
                  <a:gd name="T35" fmla="*/ 2147483647 h 20"/>
                  <a:gd name="T36" fmla="*/ 2147483647 w 50"/>
                  <a:gd name="T37" fmla="*/ 2147483647 h 20"/>
                  <a:gd name="T38" fmla="*/ 2147483647 w 50"/>
                  <a:gd name="T39" fmla="*/ 2147483647 h 20"/>
                  <a:gd name="T40" fmla="*/ 2147483647 w 50"/>
                  <a:gd name="T41" fmla="*/ 2147483647 h 20"/>
                  <a:gd name="T42" fmla="*/ 2147483647 w 50"/>
                  <a:gd name="T43" fmla="*/ 2147483647 h 20"/>
                  <a:gd name="T44" fmla="*/ 2147483647 w 50"/>
                  <a:gd name="T45" fmla="*/ 2147483647 h 20"/>
                  <a:gd name="T46" fmla="*/ 2147483647 w 50"/>
                  <a:gd name="T47" fmla="*/ 2147483647 h 20"/>
                  <a:gd name="T48" fmla="*/ 2147483647 w 50"/>
                  <a:gd name="T49" fmla="*/ 2147483647 h 20"/>
                  <a:gd name="T50" fmla="*/ 2147483647 w 50"/>
                  <a:gd name="T51" fmla="*/ 2147483647 h 20"/>
                  <a:gd name="T52" fmla="*/ 2147483647 w 50"/>
                  <a:gd name="T53" fmla="*/ 0 h 20"/>
                  <a:gd name="T54" fmla="*/ 2147483647 w 50"/>
                  <a:gd name="T55" fmla="*/ 0 h 20"/>
                  <a:gd name="T56" fmla="*/ 2147483647 w 50"/>
                  <a:gd name="T57" fmla="*/ 0 h 20"/>
                  <a:gd name="T58" fmla="*/ 2147483647 w 5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20"/>
                  <a:gd name="T92" fmla="*/ 50 w 5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35" y="20"/>
                    </a:lnTo>
                    <a:lnTo>
                      <a:pt x="40" y="20"/>
                    </a:lnTo>
                    <a:lnTo>
                      <a:pt x="44" y="20"/>
                    </a:lnTo>
                    <a:lnTo>
                      <a:pt x="46" y="18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46" y="3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2" name="Line 1687"/>
              <p:cNvSpPr>
                <a:spLocks noChangeShapeType="1"/>
              </p:cNvSpPr>
              <p:nvPr/>
            </p:nvSpPr>
            <p:spPr bwMode="auto">
              <a:xfrm>
                <a:off x="6035676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3" name="Freeform 1688"/>
              <p:cNvSpPr>
                <a:spLocks/>
              </p:cNvSpPr>
              <p:nvPr/>
            </p:nvSpPr>
            <p:spPr bwMode="auto">
              <a:xfrm>
                <a:off x="6032501" y="2303463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0 h 20"/>
                  <a:gd name="T6" fmla="*/ 2147483647 w 35"/>
                  <a:gd name="T7" fmla="*/ 2147483647 h 20"/>
                  <a:gd name="T8" fmla="*/ 2147483647 w 35"/>
                  <a:gd name="T9" fmla="*/ 2147483647 h 20"/>
                  <a:gd name="T10" fmla="*/ 0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0 w 35"/>
                  <a:gd name="T19" fmla="*/ 2147483647 h 20"/>
                  <a:gd name="T20" fmla="*/ 2147483647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0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21" y="20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5" y="12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4" name="Line 1689"/>
              <p:cNvSpPr>
                <a:spLocks noChangeShapeType="1"/>
              </p:cNvSpPr>
              <p:nvPr/>
            </p:nvSpPr>
            <p:spPr bwMode="auto">
              <a:xfrm>
                <a:off x="6040438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5" name="Freeform 1690"/>
              <p:cNvSpPr>
                <a:spLocks/>
              </p:cNvSpPr>
              <p:nvPr/>
            </p:nvSpPr>
            <p:spPr bwMode="auto">
              <a:xfrm>
                <a:off x="6037263" y="2303463"/>
                <a:ext cx="7938" cy="6350"/>
              </a:xfrm>
              <a:custGeom>
                <a:avLst/>
                <a:gdLst>
                  <a:gd name="T0" fmla="*/ 2147483647 w 25"/>
                  <a:gd name="T1" fmla="*/ 0 h 20"/>
                  <a:gd name="T2" fmla="*/ 2147483647 w 25"/>
                  <a:gd name="T3" fmla="*/ 0 h 20"/>
                  <a:gd name="T4" fmla="*/ 2147483647 w 25"/>
                  <a:gd name="T5" fmla="*/ 0 h 20"/>
                  <a:gd name="T6" fmla="*/ 2147483647 w 25"/>
                  <a:gd name="T7" fmla="*/ 2147483647 h 20"/>
                  <a:gd name="T8" fmla="*/ 0 w 25"/>
                  <a:gd name="T9" fmla="*/ 2147483647 h 20"/>
                  <a:gd name="T10" fmla="*/ 0 w 25"/>
                  <a:gd name="T11" fmla="*/ 2147483647 h 20"/>
                  <a:gd name="T12" fmla="*/ 0 w 25"/>
                  <a:gd name="T13" fmla="*/ 2147483647 h 20"/>
                  <a:gd name="T14" fmla="*/ 0 w 25"/>
                  <a:gd name="T15" fmla="*/ 2147483647 h 20"/>
                  <a:gd name="T16" fmla="*/ 0 w 25"/>
                  <a:gd name="T17" fmla="*/ 2147483647 h 20"/>
                  <a:gd name="T18" fmla="*/ 0 w 25"/>
                  <a:gd name="T19" fmla="*/ 2147483647 h 20"/>
                  <a:gd name="T20" fmla="*/ 0 w 25"/>
                  <a:gd name="T21" fmla="*/ 2147483647 h 20"/>
                  <a:gd name="T22" fmla="*/ 2147483647 w 25"/>
                  <a:gd name="T23" fmla="*/ 2147483647 h 20"/>
                  <a:gd name="T24" fmla="*/ 2147483647 w 25"/>
                  <a:gd name="T25" fmla="*/ 2147483647 h 20"/>
                  <a:gd name="T26" fmla="*/ 2147483647 w 25"/>
                  <a:gd name="T27" fmla="*/ 2147483647 h 20"/>
                  <a:gd name="T28" fmla="*/ 2147483647 w 25"/>
                  <a:gd name="T29" fmla="*/ 2147483647 h 20"/>
                  <a:gd name="T30" fmla="*/ 2147483647 w 25"/>
                  <a:gd name="T31" fmla="*/ 2147483647 h 20"/>
                  <a:gd name="T32" fmla="*/ 2147483647 w 25"/>
                  <a:gd name="T33" fmla="*/ 2147483647 h 20"/>
                  <a:gd name="T34" fmla="*/ 2147483647 w 25"/>
                  <a:gd name="T35" fmla="*/ 2147483647 h 20"/>
                  <a:gd name="T36" fmla="*/ 2147483647 w 25"/>
                  <a:gd name="T37" fmla="*/ 2147483647 h 20"/>
                  <a:gd name="T38" fmla="*/ 2147483647 w 25"/>
                  <a:gd name="T39" fmla="*/ 2147483647 h 20"/>
                  <a:gd name="T40" fmla="*/ 2147483647 w 25"/>
                  <a:gd name="T41" fmla="*/ 2147483647 h 20"/>
                  <a:gd name="T42" fmla="*/ 2147483647 w 25"/>
                  <a:gd name="T43" fmla="*/ 2147483647 h 20"/>
                  <a:gd name="T44" fmla="*/ 2147483647 w 25"/>
                  <a:gd name="T45" fmla="*/ 2147483647 h 20"/>
                  <a:gd name="T46" fmla="*/ 2147483647 w 25"/>
                  <a:gd name="T47" fmla="*/ 2147483647 h 20"/>
                  <a:gd name="T48" fmla="*/ 2147483647 w 25"/>
                  <a:gd name="T49" fmla="*/ 2147483647 h 20"/>
                  <a:gd name="T50" fmla="*/ 2147483647 w 25"/>
                  <a:gd name="T51" fmla="*/ 2147483647 h 20"/>
                  <a:gd name="T52" fmla="*/ 2147483647 w 25"/>
                  <a:gd name="T53" fmla="*/ 0 h 20"/>
                  <a:gd name="T54" fmla="*/ 2147483647 w 25"/>
                  <a:gd name="T55" fmla="*/ 0 h 20"/>
                  <a:gd name="T56" fmla="*/ 2147483647 w 25"/>
                  <a:gd name="T57" fmla="*/ 0 h 20"/>
                  <a:gd name="T58" fmla="*/ 2147483647 w 2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"/>
                  <a:gd name="T91" fmla="*/ 0 h 20"/>
                  <a:gd name="T92" fmla="*/ 25 w 2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11" y="20"/>
                    </a:lnTo>
                    <a:lnTo>
                      <a:pt x="20" y="20"/>
                    </a:lnTo>
                    <a:lnTo>
                      <a:pt x="23" y="18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6" name="Line 1691"/>
              <p:cNvSpPr>
                <a:spLocks noChangeShapeType="1"/>
              </p:cNvSpPr>
              <p:nvPr/>
            </p:nvSpPr>
            <p:spPr bwMode="auto">
              <a:xfrm>
                <a:off x="6043613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7" name="Freeform 1692"/>
              <p:cNvSpPr>
                <a:spLocks/>
              </p:cNvSpPr>
              <p:nvPr/>
            </p:nvSpPr>
            <p:spPr bwMode="auto">
              <a:xfrm>
                <a:off x="6038851" y="2303463"/>
                <a:ext cx="30163" cy="6350"/>
              </a:xfrm>
              <a:custGeom>
                <a:avLst/>
                <a:gdLst>
                  <a:gd name="T0" fmla="*/ 2147483647 w 91"/>
                  <a:gd name="T1" fmla="*/ 0 h 20"/>
                  <a:gd name="T2" fmla="*/ 2147483647 w 91"/>
                  <a:gd name="T3" fmla="*/ 0 h 20"/>
                  <a:gd name="T4" fmla="*/ 2147483647 w 91"/>
                  <a:gd name="T5" fmla="*/ 0 h 20"/>
                  <a:gd name="T6" fmla="*/ 2147483647 w 91"/>
                  <a:gd name="T7" fmla="*/ 2147483647 h 20"/>
                  <a:gd name="T8" fmla="*/ 2147483647 w 91"/>
                  <a:gd name="T9" fmla="*/ 2147483647 h 20"/>
                  <a:gd name="T10" fmla="*/ 2147483647 w 91"/>
                  <a:gd name="T11" fmla="*/ 2147483647 h 20"/>
                  <a:gd name="T12" fmla="*/ 0 w 91"/>
                  <a:gd name="T13" fmla="*/ 2147483647 h 20"/>
                  <a:gd name="T14" fmla="*/ 0 w 91"/>
                  <a:gd name="T15" fmla="*/ 2147483647 h 20"/>
                  <a:gd name="T16" fmla="*/ 0 w 91"/>
                  <a:gd name="T17" fmla="*/ 2147483647 h 20"/>
                  <a:gd name="T18" fmla="*/ 2147483647 w 91"/>
                  <a:gd name="T19" fmla="*/ 2147483647 h 20"/>
                  <a:gd name="T20" fmla="*/ 2147483647 w 91"/>
                  <a:gd name="T21" fmla="*/ 2147483647 h 20"/>
                  <a:gd name="T22" fmla="*/ 2147483647 w 91"/>
                  <a:gd name="T23" fmla="*/ 2147483647 h 20"/>
                  <a:gd name="T24" fmla="*/ 2147483647 w 91"/>
                  <a:gd name="T25" fmla="*/ 2147483647 h 20"/>
                  <a:gd name="T26" fmla="*/ 2147483647 w 91"/>
                  <a:gd name="T27" fmla="*/ 2147483647 h 20"/>
                  <a:gd name="T28" fmla="*/ 2147483647 w 91"/>
                  <a:gd name="T29" fmla="*/ 2147483647 h 20"/>
                  <a:gd name="T30" fmla="*/ 2147483647 w 91"/>
                  <a:gd name="T31" fmla="*/ 2147483647 h 20"/>
                  <a:gd name="T32" fmla="*/ 2147483647 w 91"/>
                  <a:gd name="T33" fmla="*/ 2147483647 h 20"/>
                  <a:gd name="T34" fmla="*/ 2147483647 w 91"/>
                  <a:gd name="T35" fmla="*/ 2147483647 h 20"/>
                  <a:gd name="T36" fmla="*/ 2147483647 w 91"/>
                  <a:gd name="T37" fmla="*/ 2147483647 h 20"/>
                  <a:gd name="T38" fmla="*/ 2147483647 w 91"/>
                  <a:gd name="T39" fmla="*/ 2147483647 h 20"/>
                  <a:gd name="T40" fmla="*/ 2147483647 w 91"/>
                  <a:gd name="T41" fmla="*/ 2147483647 h 20"/>
                  <a:gd name="T42" fmla="*/ 2147483647 w 91"/>
                  <a:gd name="T43" fmla="*/ 2147483647 h 20"/>
                  <a:gd name="T44" fmla="*/ 2147483647 w 91"/>
                  <a:gd name="T45" fmla="*/ 2147483647 h 20"/>
                  <a:gd name="T46" fmla="*/ 2147483647 w 91"/>
                  <a:gd name="T47" fmla="*/ 2147483647 h 20"/>
                  <a:gd name="T48" fmla="*/ 2147483647 w 91"/>
                  <a:gd name="T49" fmla="*/ 2147483647 h 20"/>
                  <a:gd name="T50" fmla="*/ 2147483647 w 91"/>
                  <a:gd name="T51" fmla="*/ 2147483647 h 20"/>
                  <a:gd name="T52" fmla="*/ 2147483647 w 91"/>
                  <a:gd name="T53" fmla="*/ 0 h 20"/>
                  <a:gd name="T54" fmla="*/ 2147483647 w 91"/>
                  <a:gd name="T55" fmla="*/ 0 h 20"/>
                  <a:gd name="T56" fmla="*/ 2147483647 w 91"/>
                  <a:gd name="T57" fmla="*/ 0 h 20"/>
                  <a:gd name="T58" fmla="*/ 2147483647 w 9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1"/>
                  <a:gd name="T91" fmla="*/ 0 h 20"/>
                  <a:gd name="T92" fmla="*/ 91 w 9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1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77" y="20"/>
                    </a:lnTo>
                    <a:lnTo>
                      <a:pt x="83" y="20"/>
                    </a:lnTo>
                    <a:lnTo>
                      <a:pt x="85" y="20"/>
                    </a:lnTo>
                    <a:lnTo>
                      <a:pt x="85" y="18"/>
                    </a:lnTo>
                    <a:lnTo>
                      <a:pt x="89" y="18"/>
                    </a:lnTo>
                    <a:lnTo>
                      <a:pt x="89" y="14"/>
                    </a:lnTo>
                    <a:lnTo>
                      <a:pt x="91" y="12"/>
                    </a:lnTo>
                    <a:lnTo>
                      <a:pt x="91" y="8"/>
                    </a:lnTo>
                    <a:lnTo>
                      <a:pt x="89" y="6"/>
                    </a:lnTo>
                    <a:lnTo>
                      <a:pt x="89" y="3"/>
                    </a:lnTo>
                    <a:lnTo>
                      <a:pt x="85" y="3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8" name="Line 1693"/>
              <p:cNvSpPr>
                <a:spLocks noChangeShapeType="1"/>
              </p:cNvSpPr>
              <p:nvPr/>
            </p:nvSpPr>
            <p:spPr bwMode="auto">
              <a:xfrm>
                <a:off x="6064251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9" name="Freeform 1694"/>
              <p:cNvSpPr>
                <a:spLocks/>
              </p:cNvSpPr>
              <p:nvPr/>
            </p:nvSpPr>
            <p:spPr bwMode="auto">
              <a:xfrm>
                <a:off x="6062663" y="2303463"/>
                <a:ext cx="11113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2147483647 h 20"/>
                  <a:gd name="T8" fmla="*/ 0 w 37"/>
                  <a:gd name="T9" fmla="*/ 2147483647 h 20"/>
                  <a:gd name="T10" fmla="*/ 0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0 w 37"/>
                  <a:gd name="T19" fmla="*/ 2147483647 h 20"/>
                  <a:gd name="T20" fmla="*/ 0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4" y="18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4" y="3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0" name="Line 1695"/>
              <p:cNvSpPr>
                <a:spLocks noChangeShapeType="1"/>
              </p:cNvSpPr>
              <p:nvPr/>
            </p:nvSpPr>
            <p:spPr bwMode="auto">
              <a:xfrm>
                <a:off x="6072188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1" name="Freeform 1696"/>
              <p:cNvSpPr>
                <a:spLocks/>
              </p:cNvSpPr>
              <p:nvPr/>
            </p:nvSpPr>
            <p:spPr bwMode="auto">
              <a:xfrm>
                <a:off x="6067426" y="2303463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28" y="18"/>
                    </a:lnTo>
                    <a:lnTo>
                      <a:pt x="31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28" y="3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2" name="Line 1697"/>
              <p:cNvSpPr>
                <a:spLocks noChangeShapeType="1"/>
              </p:cNvSpPr>
              <p:nvPr/>
            </p:nvSpPr>
            <p:spPr bwMode="auto">
              <a:xfrm>
                <a:off x="6075363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3" name="Freeform 1698"/>
              <p:cNvSpPr>
                <a:spLocks/>
              </p:cNvSpPr>
              <p:nvPr/>
            </p:nvSpPr>
            <p:spPr bwMode="auto">
              <a:xfrm>
                <a:off x="6072188" y="2303463"/>
                <a:ext cx="19050" cy="6350"/>
              </a:xfrm>
              <a:custGeom>
                <a:avLst/>
                <a:gdLst>
                  <a:gd name="T0" fmla="*/ 2147483647 w 60"/>
                  <a:gd name="T1" fmla="*/ 0 h 20"/>
                  <a:gd name="T2" fmla="*/ 2147483647 w 60"/>
                  <a:gd name="T3" fmla="*/ 0 h 20"/>
                  <a:gd name="T4" fmla="*/ 2147483647 w 60"/>
                  <a:gd name="T5" fmla="*/ 0 h 20"/>
                  <a:gd name="T6" fmla="*/ 2147483647 w 60"/>
                  <a:gd name="T7" fmla="*/ 2147483647 h 20"/>
                  <a:gd name="T8" fmla="*/ 2147483647 w 60"/>
                  <a:gd name="T9" fmla="*/ 2147483647 h 20"/>
                  <a:gd name="T10" fmla="*/ 2147483647 w 60"/>
                  <a:gd name="T11" fmla="*/ 2147483647 h 20"/>
                  <a:gd name="T12" fmla="*/ 2147483647 w 60"/>
                  <a:gd name="T13" fmla="*/ 2147483647 h 20"/>
                  <a:gd name="T14" fmla="*/ 0 w 60"/>
                  <a:gd name="T15" fmla="*/ 2147483647 h 20"/>
                  <a:gd name="T16" fmla="*/ 2147483647 w 60"/>
                  <a:gd name="T17" fmla="*/ 2147483647 h 20"/>
                  <a:gd name="T18" fmla="*/ 2147483647 w 60"/>
                  <a:gd name="T19" fmla="*/ 2147483647 h 20"/>
                  <a:gd name="T20" fmla="*/ 2147483647 w 60"/>
                  <a:gd name="T21" fmla="*/ 2147483647 h 20"/>
                  <a:gd name="T22" fmla="*/ 2147483647 w 60"/>
                  <a:gd name="T23" fmla="*/ 2147483647 h 20"/>
                  <a:gd name="T24" fmla="*/ 2147483647 w 60"/>
                  <a:gd name="T25" fmla="*/ 2147483647 h 20"/>
                  <a:gd name="T26" fmla="*/ 2147483647 w 60"/>
                  <a:gd name="T27" fmla="*/ 2147483647 h 20"/>
                  <a:gd name="T28" fmla="*/ 2147483647 w 60"/>
                  <a:gd name="T29" fmla="*/ 2147483647 h 20"/>
                  <a:gd name="T30" fmla="*/ 2147483647 w 60"/>
                  <a:gd name="T31" fmla="*/ 2147483647 h 20"/>
                  <a:gd name="T32" fmla="*/ 2147483647 w 60"/>
                  <a:gd name="T33" fmla="*/ 2147483647 h 20"/>
                  <a:gd name="T34" fmla="*/ 2147483647 w 60"/>
                  <a:gd name="T35" fmla="*/ 2147483647 h 20"/>
                  <a:gd name="T36" fmla="*/ 2147483647 w 60"/>
                  <a:gd name="T37" fmla="*/ 2147483647 h 20"/>
                  <a:gd name="T38" fmla="*/ 2147483647 w 60"/>
                  <a:gd name="T39" fmla="*/ 2147483647 h 20"/>
                  <a:gd name="T40" fmla="*/ 2147483647 w 60"/>
                  <a:gd name="T41" fmla="*/ 2147483647 h 20"/>
                  <a:gd name="T42" fmla="*/ 2147483647 w 60"/>
                  <a:gd name="T43" fmla="*/ 2147483647 h 20"/>
                  <a:gd name="T44" fmla="*/ 2147483647 w 60"/>
                  <a:gd name="T45" fmla="*/ 2147483647 h 20"/>
                  <a:gd name="T46" fmla="*/ 2147483647 w 60"/>
                  <a:gd name="T47" fmla="*/ 2147483647 h 20"/>
                  <a:gd name="T48" fmla="*/ 2147483647 w 60"/>
                  <a:gd name="T49" fmla="*/ 2147483647 h 20"/>
                  <a:gd name="T50" fmla="*/ 2147483647 w 60"/>
                  <a:gd name="T51" fmla="*/ 2147483647 h 20"/>
                  <a:gd name="T52" fmla="*/ 2147483647 w 60"/>
                  <a:gd name="T53" fmla="*/ 0 h 20"/>
                  <a:gd name="T54" fmla="*/ 2147483647 w 60"/>
                  <a:gd name="T55" fmla="*/ 0 h 20"/>
                  <a:gd name="T56" fmla="*/ 2147483647 w 60"/>
                  <a:gd name="T57" fmla="*/ 0 h 20"/>
                  <a:gd name="T58" fmla="*/ 2147483647 w 6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0"/>
                  <a:gd name="T92" fmla="*/ 60 w 6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0">
                    <a:moveTo>
                      <a:pt x="1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45" y="20"/>
                    </a:lnTo>
                    <a:lnTo>
                      <a:pt x="51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6" y="14"/>
                    </a:lnTo>
                    <a:lnTo>
                      <a:pt x="60" y="12"/>
                    </a:lnTo>
                    <a:lnTo>
                      <a:pt x="60" y="8"/>
                    </a:lnTo>
                    <a:lnTo>
                      <a:pt x="56" y="6"/>
                    </a:lnTo>
                    <a:lnTo>
                      <a:pt x="56" y="3"/>
                    </a:lnTo>
                    <a:lnTo>
                      <a:pt x="54" y="3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4" name="Line 1699"/>
              <p:cNvSpPr>
                <a:spLocks noChangeShapeType="1"/>
              </p:cNvSpPr>
              <p:nvPr/>
            </p:nvSpPr>
            <p:spPr bwMode="auto">
              <a:xfrm>
                <a:off x="6086476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5" name="Freeform 1700"/>
              <p:cNvSpPr>
                <a:spLocks/>
              </p:cNvSpPr>
              <p:nvPr/>
            </p:nvSpPr>
            <p:spPr bwMode="auto">
              <a:xfrm>
                <a:off x="6083301" y="2303463"/>
                <a:ext cx="9525" cy="6350"/>
              </a:xfrm>
              <a:custGeom>
                <a:avLst/>
                <a:gdLst>
                  <a:gd name="T0" fmla="*/ 2147483647 w 27"/>
                  <a:gd name="T1" fmla="*/ 0 h 20"/>
                  <a:gd name="T2" fmla="*/ 2147483647 w 27"/>
                  <a:gd name="T3" fmla="*/ 0 h 20"/>
                  <a:gd name="T4" fmla="*/ 2147483647 w 27"/>
                  <a:gd name="T5" fmla="*/ 0 h 20"/>
                  <a:gd name="T6" fmla="*/ 2147483647 w 27"/>
                  <a:gd name="T7" fmla="*/ 2147483647 h 20"/>
                  <a:gd name="T8" fmla="*/ 0 w 27"/>
                  <a:gd name="T9" fmla="*/ 2147483647 h 20"/>
                  <a:gd name="T10" fmla="*/ 0 w 27"/>
                  <a:gd name="T11" fmla="*/ 2147483647 h 20"/>
                  <a:gd name="T12" fmla="*/ 0 w 27"/>
                  <a:gd name="T13" fmla="*/ 2147483647 h 20"/>
                  <a:gd name="T14" fmla="*/ 0 w 27"/>
                  <a:gd name="T15" fmla="*/ 2147483647 h 20"/>
                  <a:gd name="T16" fmla="*/ 0 w 27"/>
                  <a:gd name="T17" fmla="*/ 2147483647 h 20"/>
                  <a:gd name="T18" fmla="*/ 0 w 27"/>
                  <a:gd name="T19" fmla="*/ 2147483647 h 20"/>
                  <a:gd name="T20" fmla="*/ 0 w 27"/>
                  <a:gd name="T21" fmla="*/ 2147483647 h 20"/>
                  <a:gd name="T22" fmla="*/ 2147483647 w 27"/>
                  <a:gd name="T23" fmla="*/ 2147483647 h 20"/>
                  <a:gd name="T24" fmla="*/ 2147483647 w 27"/>
                  <a:gd name="T25" fmla="*/ 2147483647 h 20"/>
                  <a:gd name="T26" fmla="*/ 2147483647 w 27"/>
                  <a:gd name="T27" fmla="*/ 2147483647 h 20"/>
                  <a:gd name="T28" fmla="*/ 2147483647 w 27"/>
                  <a:gd name="T29" fmla="*/ 2147483647 h 20"/>
                  <a:gd name="T30" fmla="*/ 2147483647 w 27"/>
                  <a:gd name="T31" fmla="*/ 2147483647 h 20"/>
                  <a:gd name="T32" fmla="*/ 2147483647 w 27"/>
                  <a:gd name="T33" fmla="*/ 2147483647 h 20"/>
                  <a:gd name="T34" fmla="*/ 2147483647 w 27"/>
                  <a:gd name="T35" fmla="*/ 2147483647 h 20"/>
                  <a:gd name="T36" fmla="*/ 2147483647 w 27"/>
                  <a:gd name="T37" fmla="*/ 2147483647 h 20"/>
                  <a:gd name="T38" fmla="*/ 2147483647 w 27"/>
                  <a:gd name="T39" fmla="*/ 2147483647 h 20"/>
                  <a:gd name="T40" fmla="*/ 2147483647 w 27"/>
                  <a:gd name="T41" fmla="*/ 2147483647 h 20"/>
                  <a:gd name="T42" fmla="*/ 2147483647 w 27"/>
                  <a:gd name="T43" fmla="*/ 2147483647 h 20"/>
                  <a:gd name="T44" fmla="*/ 2147483647 w 27"/>
                  <a:gd name="T45" fmla="*/ 2147483647 h 20"/>
                  <a:gd name="T46" fmla="*/ 2147483647 w 27"/>
                  <a:gd name="T47" fmla="*/ 2147483647 h 20"/>
                  <a:gd name="T48" fmla="*/ 2147483647 w 27"/>
                  <a:gd name="T49" fmla="*/ 2147483647 h 20"/>
                  <a:gd name="T50" fmla="*/ 2147483647 w 27"/>
                  <a:gd name="T51" fmla="*/ 2147483647 h 20"/>
                  <a:gd name="T52" fmla="*/ 2147483647 w 27"/>
                  <a:gd name="T53" fmla="*/ 0 h 20"/>
                  <a:gd name="T54" fmla="*/ 2147483647 w 27"/>
                  <a:gd name="T55" fmla="*/ 0 h 20"/>
                  <a:gd name="T56" fmla="*/ 2147483647 w 27"/>
                  <a:gd name="T57" fmla="*/ 0 h 20"/>
                  <a:gd name="T58" fmla="*/ 2147483647 w 2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20"/>
                  <a:gd name="T92" fmla="*/ 27 w 2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20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6" name="Line 1701"/>
              <p:cNvSpPr>
                <a:spLocks noChangeShapeType="1"/>
              </p:cNvSpPr>
              <p:nvPr/>
            </p:nvSpPr>
            <p:spPr bwMode="auto">
              <a:xfrm>
                <a:off x="6088063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7" name="Freeform 1702"/>
              <p:cNvSpPr>
                <a:spLocks/>
              </p:cNvSpPr>
              <p:nvPr/>
            </p:nvSpPr>
            <p:spPr bwMode="auto">
              <a:xfrm>
                <a:off x="6086476" y="2303463"/>
                <a:ext cx="7938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0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0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9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15" y="20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8" name="Line 1703"/>
              <p:cNvSpPr>
                <a:spLocks noChangeShapeType="1"/>
              </p:cNvSpPr>
              <p:nvPr/>
            </p:nvSpPr>
            <p:spPr bwMode="auto">
              <a:xfrm>
                <a:off x="6091238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9" name="Freeform 1704"/>
              <p:cNvSpPr>
                <a:spLocks/>
              </p:cNvSpPr>
              <p:nvPr/>
            </p:nvSpPr>
            <p:spPr bwMode="auto">
              <a:xfrm>
                <a:off x="6088063" y="2303463"/>
                <a:ext cx="15875" cy="6350"/>
              </a:xfrm>
              <a:custGeom>
                <a:avLst/>
                <a:gdLst>
                  <a:gd name="T0" fmla="*/ 2147483647 w 49"/>
                  <a:gd name="T1" fmla="*/ 0 h 20"/>
                  <a:gd name="T2" fmla="*/ 2147483647 w 49"/>
                  <a:gd name="T3" fmla="*/ 0 h 20"/>
                  <a:gd name="T4" fmla="*/ 2147483647 w 49"/>
                  <a:gd name="T5" fmla="*/ 0 h 20"/>
                  <a:gd name="T6" fmla="*/ 2147483647 w 49"/>
                  <a:gd name="T7" fmla="*/ 2147483647 h 20"/>
                  <a:gd name="T8" fmla="*/ 2147483647 w 49"/>
                  <a:gd name="T9" fmla="*/ 2147483647 h 20"/>
                  <a:gd name="T10" fmla="*/ 0 w 49"/>
                  <a:gd name="T11" fmla="*/ 2147483647 h 20"/>
                  <a:gd name="T12" fmla="*/ 0 w 49"/>
                  <a:gd name="T13" fmla="*/ 2147483647 h 20"/>
                  <a:gd name="T14" fmla="*/ 0 w 49"/>
                  <a:gd name="T15" fmla="*/ 2147483647 h 20"/>
                  <a:gd name="T16" fmla="*/ 0 w 49"/>
                  <a:gd name="T17" fmla="*/ 2147483647 h 20"/>
                  <a:gd name="T18" fmla="*/ 0 w 49"/>
                  <a:gd name="T19" fmla="*/ 2147483647 h 20"/>
                  <a:gd name="T20" fmla="*/ 2147483647 w 49"/>
                  <a:gd name="T21" fmla="*/ 2147483647 h 20"/>
                  <a:gd name="T22" fmla="*/ 2147483647 w 49"/>
                  <a:gd name="T23" fmla="*/ 2147483647 h 20"/>
                  <a:gd name="T24" fmla="*/ 2147483647 w 49"/>
                  <a:gd name="T25" fmla="*/ 2147483647 h 20"/>
                  <a:gd name="T26" fmla="*/ 2147483647 w 49"/>
                  <a:gd name="T27" fmla="*/ 2147483647 h 20"/>
                  <a:gd name="T28" fmla="*/ 2147483647 w 49"/>
                  <a:gd name="T29" fmla="*/ 2147483647 h 20"/>
                  <a:gd name="T30" fmla="*/ 2147483647 w 49"/>
                  <a:gd name="T31" fmla="*/ 2147483647 h 20"/>
                  <a:gd name="T32" fmla="*/ 2147483647 w 49"/>
                  <a:gd name="T33" fmla="*/ 2147483647 h 20"/>
                  <a:gd name="T34" fmla="*/ 2147483647 w 49"/>
                  <a:gd name="T35" fmla="*/ 2147483647 h 20"/>
                  <a:gd name="T36" fmla="*/ 2147483647 w 49"/>
                  <a:gd name="T37" fmla="*/ 2147483647 h 20"/>
                  <a:gd name="T38" fmla="*/ 2147483647 w 49"/>
                  <a:gd name="T39" fmla="*/ 2147483647 h 20"/>
                  <a:gd name="T40" fmla="*/ 2147483647 w 49"/>
                  <a:gd name="T41" fmla="*/ 2147483647 h 20"/>
                  <a:gd name="T42" fmla="*/ 2147483647 w 49"/>
                  <a:gd name="T43" fmla="*/ 2147483647 h 20"/>
                  <a:gd name="T44" fmla="*/ 2147483647 w 49"/>
                  <a:gd name="T45" fmla="*/ 2147483647 h 20"/>
                  <a:gd name="T46" fmla="*/ 2147483647 w 49"/>
                  <a:gd name="T47" fmla="*/ 2147483647 h 20"/>
                  <a:gd name="T48" fmla="*/ 2147483647 w 49"/>
                  <a:gd name="T49" fmla="*/ 2147483647 h 20"/>
                  <a:gd name="T50" fmla="*/ 2147483647 w 49"/>
                  <a:gd name="T51" fmla="*/ 2147483647 h 20"/>
                  <a:gd name="T52" fmla="*/ 2147483647 w 49"/>
                  <a:gd name="T53" fmla="*/ 0 h 20"/>
                  <a:gd name="T54" fmla="*/ 2147483647 w 49"/>
                  <a:gd name="T55" fmla="*/ 0 h 20"/>
                  <a:gd name="T56" fmla="*/ 2147483647 w 49"/>
                  <a:gd name="T57" fmla="*/ 0 h 20"/>
                  <a:gd name="T58" fmla="*/ 2147483647 w 4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20"/>
                  <a:gd name="T92" fmla="*/ 49 w 4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34" y="20"/>
                    </a:lnTo>
                    <a:lnTo>
                      <a:pt x="40" y="20"/>
                    </a:lnTo>
                    <a:lnTo>
                      <a:pt x="43" y="20"/>
                    </a:lnTo>
                    <a:lnTo>
                      <a:pt x="45" y="18"/>
                    </a:lnTo>
                    <a:lnTo>
                      <a:pt x="49" y="14"/>
                    </a:lnTo>
                    <a:lnTo>
                      <a:pt x="49" y="12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5" y="3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0" name="Line 1705"/>
              <p:cNvSpPr>
                <a:spLocks noChangeShapeType="1"/>
              </p:cNvSpPr>
              <p:nvPr/>
            </p:nvSpPr>
            <p:spPr bwMode="auto">
              <a:xfrm>
                <a:off x="6100763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1" name="Freeform 1706"/>
              <p:cNvSpPr>
                <a:spLocks/>
              </p:cNvSpPr>
              <p:nvPr/>
            </p:nvSpPr>
            <p:spPr bwMode="auto">
              <a:xfrm>
                <a:off x="6097588" y="2303463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6" y="20"/>
                    </a:lnTo>
                    <a:lnTo>
                      <a:pt x="28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8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2" name="Line 1707"/>
              <p:cNvSpPr>
                <a:spLocks noChangeShapeType="1"/>
              </p:cNvSpPr>
              <p:nvPr/>
            </p:nvSpPr>
            <p:spPr bwMode="auto">
              <a:xfrm>
                <a:off x="6105526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3" name="Freeform 1708"/>
              <p:cNvSpPr>
                <a:spLocks/>
              </p:cNvSpPr>
              <p:nvPr/>
            </p:nvSpPr>
            <p:spPr bwMode="auto">
              <a:xfrm>
                <a:off x="6100763" y="2303463"/>
                <a:ext cx="9525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2147483647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2147483647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9" y="20"/>
                    </a:lnTo>
                    <a:lnTo>
                      <a:pt x="15" y="20"/>
                    </a:lnTo>
                    <a:lnTo>
                      <a:pt x="20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4" name="Line 1709"/>
              <p:cNvSpPr>
                <a:spLocks noChangeShapeType="1"/>
              </p:cNvSpPr>
              <p:nvPr/>
            </p:nvSpPr>
            <p:spPr bwMode="auto">
              <a:xfrm>
                <a:off x="6107113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5" name="Freeform 1710"/>
              <p:cNvSpPr>
                <a:spLocks/>
              </p:cNvSpPr>
              <p:nvPr/>
            </p:nvSpPr>
            <p:spPr bwMode="auto">
              <a:xfrm>
                <a:off x="6103938" y="2303463"/>
                <a:ext cx="12700" cy="6350"/>
              </a:xfrm>
              <a:custGeom>
                <a:avLst/>
                <a:gdLst>
                  <a:gd name="T0" fmla="*/ 2147483647 w 37"/>
                  <a:gd name="T1" fmla="*/ 0 h 20"/>
                  <a:gd name="T2" fmla="*/ 2147483647 w 37"/>
                  <a:gd name="T3" fmla="*/ 0 h 20"/>
                  <a:gd name="T4" fmla="*/ 2147483647 w 37"/>
                  <a:gd name="T5" fmla="*/ 0 h 20"/>
                  <a:gd name="T6" fmla="*/ 2147483647 w 37"/>
                  <a:gd name="T7" fmla="*/ 2147483647 h 20"/>
                  <a:gd name="T8" fmla="*/ 0 w 37"/>
                  <a:gd name="T9" fmla="*/ 2147483647 h 20"/>
                  <a:gd name="T10" fmla="*/ 0 w 37"/>
                  <a:gd name="T11" fmla="*/ 2147483647 h 20"/>
                  <a:gd name="T12" fmla="*/ 0 w 37"/>
                  <a:gd name="T13" fmla="*/ 2147483647 h 20"/>
                  <a:gd name="T14" fmla="*/ 0 w 37"/>
                  <a:gd name="T15" fmla="*/ 2147483647 h 20"/>
                  <a:gd name="T16" fmla="*/ 0 w 37"/>
                  <a:gd name="T17" fmla="*/ 2147483647 h 20"/>
                  <a:gd name="T18" fmla="*/ 0 w 37"/>
                  <a:gd name="T19" fmla="*/ 2147483647 h 20"/>
                  <a:gd name="T20" fmla="*/ 0 w 37"/>
                  <a:gd name="T21" fmla="*/ 2147483647 h 20"/>
                  <a:gd name="T22" fmla="*/ 2147483647 w 37"/>
                  <a:gd name="T23" fmla="*/ 2147483647 h 20"/>
                  <a:gd name="T24" fmla="*/ 2147483647 w 37"/>
                  <a:gd name="T25" fmla="*/ 2147483647 h 20"/>
                  <a:gd name="T26" fmla="*/ 2147483647 w 37"/>
                  <a:gd name="T27" fmla="*/ 2147483647 h 20"/>
                  <a:gd name="T28" fmla="*/ 2147483647 w 37"/>
                  <a:gd name="T29" fmla="*/ 2147483647 h 20"/>
                  <a:gd name="T30" fmla="*/ 2147483647 w 37"/>
                  <a:gd name="T31" fmla="*/ 2147483647 h 20"/>
                  <a:gd name="T32" fmla="*/ 2147483647 w 37"/>
                  <a:gd name="T33" fmla="*/ 2147483647 h 20"/>
                  <a:gd name="T34" fmla="*/ 2147483647 w 37"/>
                  <a:gd name="T35" fmla="*/ 2147483647 h 20"/>
                  <a:gd name="T36" fmla="*/ 2147483647 w 37"/>
                  <a:gd name="T37" fmla="*/ 2147483647 h 20"/>
                  <a:gd name="T38" fmla="*/ 2147483647 w 37"/>
                  <a:gd name="T39" fmla="*/ 2147483647 h 20"/>
                  <a:gd name="T40" fmla="*/ 2147483647 w 37"/>
                  <a:gd name="T41" fmla="*/ 2147483647 h 20"/>
                  <a:gd name="T42" fmla="*/ 2147483647 w 37"/>
                  <a:gd name="T43" fmla="*/ 2147483647 h 20"/>
                  <a:gd name="T44" fmla="*/ 2147483647 w 37"/>
                  <a:gd name="T45" fmla="*/ 2147483647 h 20"/>
                  <a:gd name="T46" fmla="*/ 2147483647 w 37"/>
                  <a:gd name="T47" fmla="*/ 2147483647 h 20"/>
                  <a:gd name="T48" fmla="*/ 2147483647 w 37"/>
                  <a:gd name="T49" fmla="*/ 2147483647 h 20"/>
                  <a:gd name="T50" fmla="*/ 2147483647 w 37"/>
                  <a:gd name="T51" fmla="*/ 2147483647 h 20"/>
                  <a:gd name="T52" fmla="*/ 2147483647 w 37"/>
                  <a:gd name="T53" fmla="*/ 0 h 20"/>
                  <a:gd name="T54" fmla="*/ 2147483647 w 37"/>
                  <a:gd name="T55" fmla="*/ 0 h 20"/>
                  <a:gd name="T56" fmla="*/ 2147483647 w 37"/>
                  <a:gd name="T57" fmla="*/ 0 h 20"/>
                  <a:gd name="T58" fmla="*/ 2147483647 w 3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7"/>
                  <a:gd name="T91" fmla="*/ 0 h 20"/>
                  <a:gd name="T92" fmla="*/ 37 w 3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7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1" y="18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7" y="12"/>
                    </a:lnTo>
                    <a:lnTo>
                      <a:pt x="37" y="8"/>
                    </a:lnTo>
                    <a:lnTo>
                      <a:pt x="35" y="6"/>
                    </a:lnTo>
                    <a:lnTo>
                      <a:pt x="35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6" name="Line 1711"/>
              <p:cNvSpPr>
                <a:spLocks noChangeShapeType="1"/>
              </p:cNvSpPr>
              <p:nvPr/>
            </p:nvSpPr>
            <p:spPr bwMode="auto">
              <a:xfrm>
                <a:off x="6111876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7" name="Freeform 1712"/>
              <p:cNvSpPr>
                <a:spLocks/>
              </p:cNvSpPr>
              <p:nvPr/>
            </p:nvSpPr>
            <p:spPr bwMode="auto">
              <a:xfrm>
                <a:off x="6110288" y="2303463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0 h 20"/>
                  <a:gd name="T6" fmla="*/ 2147483647 w 20"/>
                  <a:gd name="T7" fmla="*/ 2147483647 h 20"/>
                  <a:gd name="T8" fmla="*/ 2147483647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2147483647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2147483647 h 20"/>
                  <a:gd name="T52" fmla="*/ 2147483647 w 20"/>
                  <a:gd name="T53" fmla="*/ 0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8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8" name="Line 1713"/>
              <p:cNvSpPr>
                <a:spLocks noChangeShapeType="1"/>
              </p:cNvSpPr>
              <p:nvPr/>
            </p:nvSpPr>
            <p:spPr bwMode="auto">
              <a:xfrm>
                <a:off x="6113463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9" name="Freeform 1714"/>
              <p:cNvSpPr>
                <a:spLocks/>
              </p:cNvSpPr>
              <p:nvPr/>
            </p:nvSpPr>
            <p:spPr bwMode="auto">
              <a:xfrm>
                <a:off x="6110288" y="2303463"/>
                <a:ext cx="9525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2147483647 h 20"/>
                  <a:gd name="T8" fmla="*/ 2147483647 w 32"/>
                  <a:gd name="T9" fmla="*/ 2147483647 h 20"/>
                  <a:gd name="T10" fmla="*/ 0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0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8" y="20"/>
                    </a:lnTo>
                    <a:lnTo>
                      <a:pt x="23" y="20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0" name="Line 1715"/>
              <p:cNvSpPr>
                <a:spLocks noChangeShapeType="1"/>
              </p:cNvSpPr>
              <p:nvPr/>
            </p:nvSpPr>
            <p:spPr bwMode="auto">
              <a:xfrm>
                <a:off x="6116638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1" name="Freeform 1716"/>
              <p:cNvSpPr>
                <a:spLocks/>
              </p:cNvSpPr>
              <p:nvPr/>
            </p:nvSpPr>
            <p:spPr bwMode="auto">
              <a:xfrm>
                <a:off x="6113463" y="2303463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0 h 20"/>
                  <a:gd name="T6" fmla="*/ 2147483647 w 20"/>
                  <a:gd name="T7" fmla="*/ 2147483647 h 20"/>
                  <a:gd name="T8" fmla="*/ 0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0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2147483647 h 20"/>
                  <a:gd name="T52" fmla="*/ 2147483647 w 20"/>
                  <a:gd name="T53" fmla="*/ 0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7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2" name="Line 1717"/>
              <p:cNvSpPr>
                <a:spLocks noChangeShapeType="1"/>
              </p:cNvSpPr>
              <p:nvPr/>
            </p:nvSpPr>
            <p:spPr bwMode="auto">
              <a:xfrm>
                <a:off x="6116638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3" name="Freeform 1718"/>
              <p:cNvSpPr>
                <a:spLocks/>
              </p:cNvSpPr>
              <p:nvPr/>
            </p:nvSpPr>
            <p:spPr bwMode="auto">
              <a:xfrm>
                <a:off x="6113463" y="2303463"/>
                <a:ext cx="17463" cy="6350"/>
              </a:xfrm>
              <a:custGeom>
                <a:avLst/>
                <a:gdLst>
                  <a:gd name="T0" fmla="*/ 2147483647 w 54"/>
                  <a:gd name="T1" fmla="*/ 0 h 20"/>
                  <a:gd name="T2" fmla="*/ 2147483647 w 54"/>
                  <a:gd name="T3" fmla="*/ 0 h 20"/>
                  <a:gd name="T4" fmla="*/ 2147483647 w 54"/>
                  <a:gd name="T5" fmla="*/ 0 h 20"/>
                  <a:gd name="T6" fmla="*/ 2147483647 w 54"/>
                  <a:gd name="T7" fmla="*/ 2147483647 h 20"/>
                  <a:gd name="T8" fmla="*/ 2147483647 w 54"/>
                  <a:gd name="T9" fmla="*/ 2147483647 h 20"/>
                  <a:gd name="T10" fmla="*/ 0 w 54"/>
                  <a:gd name="T11" fmla="*/ 2147483647 h 20"/>
                  <a:gd name="T12" fmla="*/ 0 w 54"/>
                  <a:gd name="T13" fmla="*/ 2147483647 h 20"/>
                  <a:gd name="T14" fmla="*/ 0 w 54"/>
                  <a:gd name="T15" fmla="*/ 2147483647 h 20"/>
                  <a:gd name="T16" fmla="*/ 0 w 54"/>
                  <a:gd name="T17" fmla="*/ 2147483647 h 20"/>
                  <a:gd name="T18" fmla="*/ 0 w 54"/>
                  <a:gd name="T19" fmla="*/ 2147483647 h 20"/>
                  <a:gd name="T20" fmla="*/ 2147483647 w 54"/>
                  <a:gd name="T21" fmla="*/ 2147483647 h 20"/>
                  <a:gd name="T22" fmla="*/ 2147483647 w 54"/>
                  <a:gd name="T23" fmla="*/ 2147483647 h 20"/>
                  <a:gd name="T24" fmla="*/ 2147483647 w 54"/>
                  <a:gd name="T25" fmla="*/ 2147483647 h 20"/>
                  <a:gd name="T26" fmla="*/ 2147483647 w 54"/>
                  <a:gd name="T27" fmla="*/ 2147483647 h 20"/>
                  <a:gd name="T28" fmla="*/ 2147483647 w 54"/>
                  <a:gd name="T29" fmla="*/ 2147483647 h 20"/>
                  <a:gd name="T30" fmla="*/ 2147483647 w 54"/>
                  <a:gd name="T31" fmla="*/ 2147483647 h 20"/>
                  <a:gd name="T32" fmla="*/ 2147483647 w 54"/>
                  <a:gd name="T33" fmla="*/ 2147483647 h 20"/>
                  <a:gd name="T34" fmla="*/ 2147483647 w 54"/>
                  <a:gd name="T35" fmla="*/ 2147483647 h 20"/>
                  <a:gd name="T36" fmla="*/ 2147483647 w 54"/>
                  <a:gd name="T37" fmla="*/ 2147483647 h 20"/>
                  <a:gd name="T38" fmla="*/ 2147483647 w 54"/>
                  <a:gd name="T39" fmla="*/ 2147483647 h 20"/>
                  <a:gd name="T40" fmla="*/ 2147483647 w 54"/>
                  <a:gd name="T41" fmla="*/ 2147483647 h 20"/>
                  <a:gd name="T42" fmla="*/ 2147483647 w 54"/>
                  <a:gd name="T43" fmla="*/ 2147483647 h 20"/>
                  <a:gd name="T44" fmla="*/ 2147483647 w 54"/>
                  <a:gd name="T45" fmla="*/ 2147483647 h 20"/>
                  <a:gd name="T46" fmla="*/ 2147483647 w 54"/>
                  <a:gd name="T47" fmla="*/ 2147483647 h 20"/>
                  <a:gd name="T48" fmla="*/ 2147483647 w 54"/>
                  <a:gd name="T49" fmla="*/ 2147483647 h 20"/>
                  <a:gd name="T50" fmla="*/ 2147483647 w 54"/>
                  <a:gd name="T51" fmla="*/ 2147483647 h 20"/>
                  <a:gd name="T52" fmla="*/ 2147483647 w 54"/>
                  <a:gd name="T53" fmla="*/ 0 h 20"/>
                  <a:gd name="T54" fmla="*/ 2147483647 w 54"/>
                  <a:gd name="T55" fmla="*/ 0 h 20"/>
                  <a:gd name="T56" fmla="*/ 2147483647 w 54"/>
                  <a:gd name="T57" fmla="*/ 0 h 20"/>
                  <a:gd name="T58" fmla="*/ 2147483647 w 5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20"/>
                  <a:gd name="T92" fmla="*/ 54 w 5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39" y="20"/>
                    </a:lnTo>
                    <a:lnTo>
                      <a:pt x="45" y="20"/>
                    </a:lnTo>
                    <a:lnTo>
                      <a:pt x="49" y="20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51" y="14"/>
                    </a:lnTo>
                    <a:lnTo>
                      <a:pt x="54" y="12"/>
                    </a:lnTo>
                    <a:lnTo>
                      <a:pt x="54" y="8"/>
                    </a:lnTo>
                    <a:lnTo>
                      <a:pt x="51" y="6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4" name="Line 1719"/>
              <p:cNvSpPr>
                <a:spLocks noChangeShapeType="1"/>
              </p:cNvSpPr>
              <p:nvPr/>
            </p:nvSpPr>
            <p:spPr bwMode="auto">
              <a:xfrm>
                <a:off x="6127751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5" name="Freeform 1720"/>
              <p:cNvSpPr>
                <a:spLocks/>
              </p:cNvSpPr>
              <p:nvPr/>
            </p:nvSpPr>
            <p:spPr bwMode="auto">
              <a:xfrm>
                <a:off x="6124576" y="2303463"/>
                <a:ext cx="19050" cy="6350"/>
              </a:xfrm>
              <a:custGeom>
                <a:avLst/>
                <a:gdLst>
                  <a:gd name="T0" fmla="*/ 2147483647 w 60"/>
                  <a:gd name="T1" fmla="*/ 0 h 20"/>
                  <a:gd name="T2" fmla="*/ 2147483647 w 60"/>
                  <a:gd name="T3" fmla="*/ 0 h 20"/>
                  <a:gd name="T4" fmla="*/ 2147483647 w 60"/>
                  <a:gd name="T5" fmla="*/ 0 h 20"/>
                  <a:gd name="T6" fmla="*/ 2147483647 w 60"/>
                  <a:gd name="T7" fmla="*/ 2147483647 h 20"/>
                  <a:gd name="T8" fmla="*/ 0 w 60"/>
                  <a:gd name="T9" fmla="*/ 2147483647 h 20"/>
                  <a:gd name="T10" fmla="*/ 0 w 60"/>
                  <a:gd name="T11" fmla="*/ 2147483647 h 20"/>
                  <a:gd name="T12" fmla="*/ 0 w 60"/>
                  <a:gd name="T13" fmla="*/ 2147483647 h 20"/>
                  <a:gd name="T14" fmla="*/ 0 w 60"/>
                  <a:gd name="T15" fmla="*/ 2147483647 h 20"/>
                  <a:gd name="T16" fmla="*/ 0 w 60"/>
                  <a:gd name="T17" fmla="*/ 2147483647 h 20"/>
                  <a:gd name="T18" fmla="*/ 0 w 60"/>
                  <a:gd name="T19" fmla="*/ 2147483647 h 20"/>
                  <a:gd name="T20" fmla="*/ 0 w 60"/>
                  <a:gd name="T21" fmla="*/ 2147483647 h 20"/>
                  <a:gd name="T22" fmla="*/ 2147483647 w 60"/>
                  <a:gd name="T23" fmla="*/ 2147483647 h 20"/>
                  <a:gd name="T24" fmla="*/ 2147483647 w 60"/>
                  <a:gd name="T25" fmla="*/ 2147483647 h 20"/>
                  <a:gd name="T26" fmla="*/ 2147483647 w 60"/>
                  <a:gd name="T27" fmla="*/ 2147483647 h 20"/>
                  <a:gd name="T28" fmla="*/ 2147483647 w 60"/>
                  <a:gd name="T29" fmla="*/ 2147483647 h 20"/>
                  <a:gd name="T30" fmla="*/ 2147483647 w 60"/>
                  <a:gd name="T31" fmla="*/ 2147483647 h 20"/>
                  <a:gd name="T32" fmla="*/ 2147483647 w 60"/>
                  <a:gd name="T33" fmla="*/ 2147483647 h 20"/>
                  <a:gd name="T34" fmla="*/ 2147483647 w 60"/>
                  <a:gd name="T35" fmla="*/ 2147483647 h 20"/>
                  <a:gd name="T36" fmla="*/ 2147483647 w 60"/>
                  <a:gd name="T37" fmla="*/ 2147483647 h 20"/>
                  <a:gd name="T38" fmla="*/ 2147483647 w 60"/>
                  <a:gd name="T39" fmla="*/ 2147483647 h 20"/>
                  <a:gd name="T40" fmla="*/ 2147483647 w 60"/>
                  <a:gd name="T41" fmla="*/ 2147483647 h 20"/>
                  <a:gd name="T42" fmla="*/ 2147483647 w 60"/>
                  <a:gd name="T43" fmla="*/ 2147483647 h 20"/>
                  <a:gd name="T44" fmla="*/ 2147483647 w 60"/>
                  <a:gd name="T45" fmla="*/ 2147483647 h 20"/>
                  <a:gd name="T46" fmla="*/ 2147483647 w 60"/>
                  <a:gd name="T47" fmla="*/ 2147483647 h 20"/>
                  <a:gd name="T48" fmla="*/ 2147483647 w 60"/>
                  <a:gd name="T49" fmla="*/ 2147483647 h 20"/>
                  <a:gd name="T50" fmla="*/ 2147483647 w 60"/>
                  <a:gd name="T51" fmla="*/ 2147483647 h 20"/>
                  <a:gd name="T52" fmla="*/ 2147483647 w 60"/>
                  <a:gd name="T53" fmla="*/ 0 h 20"/>
                  <a:gd name="T54" fmla="*/ 2147483647 w 60"/>
                  <a:gd name="T55" fmla="*/ 0 h 20"/>
                  <a:gd name="T56" fmla="*/ 2147483647 w 60"/>
                  <a:gd name="T57" fmla="*/ 0 h 20"/>
                  <a:gd name="T58" fmla="*/ 2147483647 w 6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0"/>
                  <a:gd name="T92" fmla="*/ 60 w 6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0">
                    <a:moveTo>
                      <a:pt x="8" y="0"/>
                    </a:moveTo>
                    <a:lnTo>
                      <a:pt x="4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43" y="20"/>
                    </a:lnTo>
                    <a:lnTo>
                      <a:pt x="51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7" y="18"/>
                    </a:lnTo>
                    <a:lnTo>
                      <a:pt x="57" y="14"/>
                    </a:lnTo>
                    <a:lnTo>
                      <a:pt x="60" y="12"/>
                    </a:lnTo>
                    <a:lnTo>
                      <a:pt x="60" y="8"/>
                    </a:lnTo>
                    <a:lnTo>
                      <a:pt x="57" y="6"/>
                    </a:lnTo>
                    <a:lnTo>
                      <a:pt x="57" y="3"/>
                    </a:lnTo>
                    <a:lnTo>
                      <a:pt x="54" y="3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6" name="Line 1721"/>
              <p:cNvSpPr>
                <a:spLocks noChangeShapeType="1"/>
              </p:cNvSpPr>
              <p:nvPr/>
            </p:nvSpPr>
            <p:spPr bwMode="auto">
              <a:xfrm>
                <a:off x="6140451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7" name="Freeform 1722"/>
              <p:cNvSpPr>
                <a:spLocks/>
              </p:cNvSpPr>
              <p:nvPr/>
            </p:nvSpPr>
            <p:spPr bwMode="auto">
              <a:xfrm>
                <a:off x="6137276" y="2303463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0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0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23" y="12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8" name="Line 1723"/>
              <p:cNvSpPr>
                <a:spLocks noChangeShapeType="1"/>
              </p:cNvSpPr>
              <p:nvPr/>
            </p:nvSpPr>
            <p:spPr bwMode="auto">
              <a:xfrm>
                <a:off x="6140451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9" name="Freeform 1724"/>
              <p:cNvSpPr>
                <a:spLocks/>
              </p:cNvSpPr>
              <p:nvPr/>
            </p:nvSpPr>
            <p:spPr bwMode="auto">
              <a:xfrm>
                <a:off x="6138863" y="2303463"/>
                <a:ext cx="7938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0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0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14" y="20"/>
                    </a:lnTo>
                    <a:lnTo>
                      <a:pt x="19" y="20"/>
                    </a:lnTo>
                    <a:lnTo>
                      <a:pt x="23" y="20"/>
                    </a:lnTo>
                    <a:lnTo>
                      <a:pt x="25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25" y="3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0" name="Line 1725"/>
              <p:cNvSpPr>
                <a:spLocks noChangeShapeType="1"/>
              </p:cNvSpPr>
              <p:nvPr/>
            </p:nvSpPr>
            <p:spPr bwMode="auto">
              <a:xfrm>
                <a:off x="6143626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1" name="Freeform 1726"/>
              <p:cNvSpPr>
                <a:spLocks/>
              </p:cNvSpPr>
              <p:nvPr/>
            </p:nvSpPr>
            <p:spPr bwMode="auto">
              <a:xfrm>
                <a:off x="6140451" y="2303463"/>
                <a:ext cx="14288" cy="6350"/>
              </a:xfrm>
              <a:custGeom>
                <a:avLst/>
                <a:gdLst>
                  <a:gd name="T0" fmla="*/ 2147483647 w 46"/>
                  <a:gd name="T1" fmla="*/ 0 h 20"/>
                  <a:gd name="T2" fmla="*/ 2147483647 w 46"/>
                  <a:gd name="T3" fmla="*/ 0 h 20"/>
                  <a:gd name="T4" fmla="*/ 2147483647 w 46"/>
                  <a:gd name="T5" fmla="*/ 0 h 20"/>
                  <a:gd name="T6" fmla="*/ 2147483647 w 46"/>
                  <a:gd name="T7" fmla="*/ 2147483647 h 20"/>
                  <a:gd name="T8" fmla="*/ 2147483647 w 46"/>
                  <a:gd name="T9" fmla="*/ 2147483647 h 20"/>
                  <a:gd name="T10" fmla="*/ 0 w 46"/>
                  <a:gd name="T11" fmla="*/ 2147483647 h 20"/>
                  <a:gd name="T12" fmla="*/ 0 w 46"/>
                  <a:gd name="T13" fmla="*/ 2147483647 h 20"/>
                  <a:gd name="T14" fmla="*/ 0 w 46"/>
                  <a:gd name="T15" fmla="*/ 2147483647 h 20"/>
                  <a:gd name="T16" fmla="*/ 0 w 46"/>
                  <a:gd name="T17" fmla="*/ 2147483647 h 20"/>
                  <a:gd name="T18" fmla="*/ 0 w 46"/>
                  <a:gd name="T19" fmla="*/ 2147483647 h 20"/>
                  <a:gd name="T20" fmla="*/ 2147483647 w 46"/>
                  <a:gd name="T21" fmla="*/ 2147483647 h 20"/>
                  <a:gd name="T22" fmla="*/ 2147483647 w 46"/>
                  <a:gd name="T23" fmla="*/ 2147483647 h 20"/>
                  <a:gd name="T24" fmla="*/ 2147483647 w 46"/>
                  <a:gd name="T25" fmla="*/ 2147483647 h 20"/>
                  <a:gd name="T26" fmla="*/ 2147483647 w 46"/>
                  <a:gd name="T27" fmla="*/ 2147483647 h 20"/>
                  <a:gd name="T28" fmla="*/ 2147483647 w 46"/>
                  <a:gd name="T29" fmla="*/ 2147483647 h 20"/>
                  <a:gd name="T30" fmla="*/ 2147483647 w 46"/>
                  <a:gd name="T31" fmla="*/ 2147483647 h 20"/>
                  <a:gd name="T32" fmla="*/ 2147483647 w 46"/>
                  <a:gd name="T33" fmla="*/ 2147483647 h 20"/>
                  <a:gd name="T34" fmla="*/ 2147483647 w 46"/>
                  <a:gd name="T35" fmla="*/ 2147483647 h 20"/>
                  <a:gd name="T36" fmla="*/ 2147483647 w 46"/>
                  <a:gd name="T37" fmla="*/ 2147483647 h 20"/>
                  <a:gd name="T38" fmla="*/ 2147483647 w 46"/>
                  <a:gd name="T39" fmla="*/ 2147483647 h 20"/>
                  <a:gd name="T40" fmla="*/ 2147483647 w 46"/>
                  <a:gd name="T41" fmla="*/ 2147483647 h 20"/>
                  <a:gd name="T42" fmla="*/ 2147483647 w 46"/>
                  <a:gd name="T43" fmla="*/ 2147483647 h 20"/>
                  <a:gd name="T44" fmla="*/ 2147483647 w 46"/>
                  <a:gd name="T45" fmla="*/ 2147483647 h 20"/>
                  <a:gd name="T46" fmla="*/ 2147483647 w 46"/>
                  <a:gd name="T47" fmla="*/ 2147483647 h 20"/>
                  <a:gd name="T48" fmla="*/ 2147483647 w 46"/>
                  <a:gd name="T49" fmla="*/ 2147483647 h 20"/>
                  <a:gd name="T50" fmla="*/ 2147483647 w 46"/>
                  <a:gd name="T51" fmla="*/ 2147483647 h 20"/>
                  <a:gd name="T52" fmla="*/ 2147483647 w 46"/>
                  <a:gd name="T53" fmla="*/ 0 h 20"/>
                  <a:gd name="T54" fmla="*/ 2147483647 w 46"/>
                  <a:gd name="T55" fmla="*/ 0 h 20"/>
                  <a:gd name="T56" fmla="*/ 2147483647 w 46"/>
                  <a:gd name="T57" fmla="*/ 0 h 20"/>
                  <a:gd name="T58" fmla="*/ 2147483647 w 4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0"/>
                  <a:gd name="T92" fmla="*/ 46 w 4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31" y="20"/>
                    </a:lnTo>
                    <a:lnTo>
                      <a:pt x="37" y="20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3" y="18"/>
                    </a:lnTo>
                    <a:lnTo>
                      <a:pt x="43" y="14"/>
                    </a:lnTo>
                    <a:lnTo>
                      <a:pt x="46" y="12"/>
                    </a:lnTo>
                    <a:lnTo>
                      <a:pt x="46" y="8"/>
                    </a:lnTo>
                    <a:lnTo>
                      <a:pt x="43" y="6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2" name="Line 1727"/>
              <p:cNvSpPr>
                <a:spLocks noChangeShapeType="1"/>
              </p:cNvSpPr>
              <p:nvPr/>
            </p:nvSpPr>
            <p:spPr bwMode="auto">
              <a:xfrm>
                <a:off x="6151563" y="23034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3" name="Freeform 1728"/>
              <p:cNvSpPr>
                <a:spLocks/>
              </p:cNvSpPr>
              <p:nvPr/>
            </p:nvSpPr>
            <p:spPr bwMode="auto">
              <a:xfrm>
                <a:off x="6148388" y="2303463"/>
                <a:ext cx="25400" cy="6350"/>
              </a:xfrm>
              <a:custGeom>
                <a:avLst/>
                <a:gdLst>
                  <a:gd name="T0" fmla="*/ 2147483647 w 80"/>
                  <a:gd name="T1" fmla="*/ 0 h 20"/>
                  <a:gd name="T2" fmla="*/ 2147483647 w 80"/>
                  <a:gd name="T3" fmla="*/ 0 h 20"/>
                  <a:gd name="T4" fmla="*/ 2147483647 w 80"/>
                  <a:gd name="T5" fmla="*/ 0 h 20"/>
                  <a:gd name="T6" fmla="*/ 2147483647 w 80"/>
                  <a:gd name="T7" fmla="*/ 2147483647 h 20"/>
                  <a:gd name="T8" fmla="*/ 2147483647 w 80"/>
                  <a:gd name="T9" fmla="*/ 2147483647 h 20"/>
                  <a:gd name="T10" fmla="*/ 0 w 80"/>
                  <a:gd name="T11" fmla="*/ 2147483647 h 20"/>
                  <a:gd name="T12" fmla="*/ 0 w 80"/>
                  <a:gd name="T13" fmla="*/ 2147483647 h 20"/>
                  <a:gd name="T14" fmla="*/ 0 w 80"/>
                  <a:gd name="T15" fmla="*/ 2147483647 h 20"/>
                  <a:gd name="T16" fmla="*/ 0 w 80"/>
                  <a:gd name="T17" fmla="*/ 2147483647 h 20"/>
                  <a:gd name="T18" fmla="*/ 0 w 80"/>
                  <a:gd name="T19" fmla="*/ 2147483647 h 20"/>
                  <a:gd name="T20" fmla="*/ 2147483647 w 80"/>
                  <a:gd name="T21" fmla="*/ 2147483647 h 20"/>
                  <a:gd name="T22" fmla="*/ 2147483647 w 80"/>
                  <a:gd name="T23" fmla="*/ 2147483647 h 20"/>
                  <a:gd name="T24" fmla="*/ 2147483647 w 80"/>
                  <a:gd name="T25" fmla="*/ 2147483647 h 20"/>
                  <a:gd name="T26" fmla="*/ 2147483647 w 80"/>
                  <a:gd name="T27" fmla="*/ 2147483647 h 20"/>
                  <a:gd name="T28" fmla="*/ 2147483647 w 80"/>
                  <a:gd name="T29" fmla="*/ 2147483647 h 20"/>
                  <a:gd name="T30" fmla="*/ 2147483647 w 80"/>
                  <a:gd name="T31" fmla="*/ 2147483647 h 20"/>
                  <a:gd name="T32" fmla="*/ 2147483647 w 80"/>
                  <a:gd name="T33" fmla="*/ 2147483647 h 20"/>
                  <a:gd name="T34" fmla="*/ 2147483647 w 80"/>
                  <a:gd name="T35" fmla="*/ 2147483647 h 20"/>
                  <a:gd name="T36" fmla="*/ 2147483647 w 80"/>
                  <a:gd name="T37" fmla="*/ 2147483647 h 20"/>
                  <a:gd name="T38" fmla="*/ 2147483647 w 80"/>
                  <a:gd name="T39" fmla="*/ 2147483647 h 20"/>
                  <a:gd name="T40" fmla="*/ 2147483647 w 80"/>
                  <a:gd name="T41" fmla="*/ 2147483647 h 20"/>
                  <a:gd name="T42" fmla="*/ 2147483647 w 80"/>
                  <a:gd name="T43" fmla="*/ 2147483647 h 20"/>
                  <a:gd name="T44" fmla="*/ 2147483647 w 80"/>
                  <a:gd name="T45" fmla="*/ 2147483647 h 20"/>
                  <a:gd name="T46" fmla="*/ 2147483647 w 80"/>
                  <a:gd name="T47" fmla="*/ 2147483647 h 20"/>
                  <a:gd name="T48" fmla="*/ 2147483647 w 80"/>
                  <a:gd name="T49" fmla="*/ 2147483647 h 20"/>
                  <a:gd name="T50" fmla="*/ 2147483647 w 80"/>
                  <a:gd name="T51" fmla="*/ 2147483647 h 20"/>
                  <a:gd name="T52" fmla="*/ 2147483647 w 80"/>
                  <a:gd name="T53" fmla="*/ 0 h 20"/>
                  <a:gd name="T54" fmla="*/ 2147483647 w 80"/>
                  <a:gd name="T55" fmla="*/ 0 h 20"/>
                  <a:gd name="T56" fmla="*/ 2147483647 w 80"/>
                  <a:gd name="T57" fmla="*/ 0 h 20"/>
                  <a:gd name="T58" fmla="*/ 2147483647 w 8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0"/>
                  <a:gd name="T91" fmla="*/ 0 h 20"/>
                  <a:gd name="T92" fmla="*/ 80 w 8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0" h="20">
                    <a:moveTo>
                      <a:pt x="9" y="0"/>
                    </a:move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67" y="20"/>
                    </a:lnTo>
                    <a:lnTo>
                      <a:pt x="72" y="20"/>
                    </a:lnTo>
                    <a:lnTo>
                      <a:pt x="75" y="20"/>
                    </a:lnTo>
                    <a:lnTo>
                      <a:pt x="78" y="18"/>
                    </a:lnTo>
                    <a:lnTo>
                      <a:pt x="80" y="14"/>
                    </a:lnTo>
                    <a:lnTo>
                      <a:pt x="80" y="12"/>
                    </a:lnTo>
                    <a:lnTo>
                      <a:pt x="80" y="8"/>
                    </a:lnTo>
                    <a:lnTo>
                      <a:pt x="80" y="6"/>
                    </a:lnTo>
                    <a:lnTo>
                      <a:pt x="78" y="3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4" name="Line 1729"/>
              <p:cNvSpPr>
                <a:spLocks noChangeShapeType="1"/>
              </p:cNvSpPr>
              <p:nvPr/>
            </p:nvSpPr>
            <p:spPr bwMode="auto">
              <a:xfrm>
                <a:off x="6173788" y="23066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5" name="Freeform 1730"/>
              <p:cNvSpPr>
                <a:spLocks/>
              </p:cNvSpPr>
              <p:nvPr/>
            </p:nvSpPr>
            <p:spPr bwMode="auto">
              <a:xfrm>
                <a:off x="6169026" y="2303463"/>
                <a:ext cx="4763" cy="25400"/>
              </a:xfrm>
              <a:custGeom>
                <a:avLst/>
                <a:gdLst>
                  <a:gd name="T0" fmla="*/ 2147483647 w 19"/>
                  <a:gd name="T1" fmla="*/ 2147483647 h 78"/>
                  <a:gd name="T2" fmla="*/ 2147483647 w 19"/>
                  <a:gd name="T3" fmla="*/ 2147483647 h 78"/>
                  <a:gd name="T4" fmla="*/ 2147483647 w 19"/>
                  <a:gd name="T5" fmla="*/ 2147483647 h 78"/>
                  <a:gd name="T6" fmla="*/ 2147483647 w 19"/>
                  <a:gd name="T7" fmla="*/ 2147483647 h 78"/>
                  <a:gd name="T8" fmla="*/ 2147483647 w 19"/>
                  <a:gd name="T9" fmla="*/ 2147483647 h 78"/>
                  <a:gd name="T10" fmla="*/ 2147483647 w 19"/>
                  <a:gd name="T11" fmla="*/ 0 h 78"/>
                  <a:gd name="T12" fmla="*/ 2147483647 w 19"/>
                  <a:gd name="T13" fmla="*/ 0 h 78"/>
                  <a:gd name="T14" fmla="*/ 2147483647 w 19"/>
                  <a:gd name="T15" fmla="*/ 0 h 78"/>
                  <a:gd name="T16" fmla="*/ 2147483647 w 19"/>
                  <a:gd name="T17" fmla="*/ 0 h 78"/>
                  <a:gd name="T18" fmla="*/ 2147483647 w 19"/>
                  <a:gd name="T19" fmla="*/ 0 h 78"/>
                  <a:gd name="T20" fmla="*/ 2147483647 w 19"/>
                  <a:gd name="T21" fmla="*/ 2147483647 h 78"/>
                  <a:gd name="T22" fmla="*/ 2147483647 w 19"/>
                  <a:gd name="T23" fmla="*/ 2147483647 h 78"/>
                  <a:gd name="T24" fmla="*/ 0 w 19"/>
                  <a:gd name="T25" fmla="*/ 2147483647 h 78"/>
                  <a:gd name="T26" fmla="*/ 0 w 19"/>
                  <a:gd name="T27" fmla="*/ 2147483647 h 78"/>
                  <a:gd name="T28" fmla="*/ 0 w 19"/>
                  <a:gd name="T29" fmla="*/ 2147483647 h 78"/>
                  <a:gd name="T30" fmla="*/ 0 w 19"/>
                  <a:gd name="T31" fmla="*/ 2147483647 h 78"/>
                  <a:gd name="T32" fmla="*/ 0 w 19"/>
                  <a:gd name="T33" fmla="*/ 2147483647 h 78"/>
                  <a:gd name="T34" fmla="*/ 2147483647 w 19"/>
                  <a:gd name="T35" fmla="*/ 2147483647 h 78"/>
                  <a:gd name="T36" fmla="*/ 2147483647 w 19"/>
                  <a:gd name="T37" fmla="*/ 2147483647 h 78"/>
                  <a:gd name="T38" fmla="*/ 2147483647 w 19"/>
                  <a:gd name="T39" fmla="*/ 2147483647 h 78"/>
                  <a:gd name="T40" fmla="*/ 2147483647 w 19"/>
                  <a:gd name="T41" fmla="*/ 2147483647 h 78"/>
                  <a:gd name="T42" fmla="*/ 2147483647 w 19"/>
                  <a:gd name="T43" fmla="*/ 2147483647 h 78"/>
                  <a:gd name="T44" fmla="*/ 2147483647 w 19"/>
                  <a:gd name="T45" fmla="*/ 2147483647 h 78"/>
                  <a:gd name="T46" fmla="*/ 2147483647 w 19"/>
                  <a:gd name="T47" fmla="*/ 2147483647 h 78"/>
                  <a:gd name="T48" fmla="*/ 2147483647 w 19"/>
                  <a:gd name="T49" fmla="*/ 2147483647 h 78"/>
                  <a:gd name="T50" fmla="*/ 2147483647 w 19"/>
                  <a:gd name="T51" fmla="*/ 2147483647 h 78"/>
                  <a:gd name="T52" fmla="*/ 2147483647 w 19"/>
                  <a:gd name="T53" fmla="*/ 2147483647 h 78"/>
                  <a:gd name="T54" fmla="*/ 2147483647 w 19"/>
                  <a:gd name="T55" fmla="*/ 2147483647 h 78"/>
                  <a:gd name="T56" fmla="*/ 2147483647 w 19"/>
                  <a:gd name="T57" fmla="*/ 2147483647 h 78"/>
                  <a:gd name="T58" fmla="*/ 2147483647 w 19"/>
                  <a:gd name="T59" fmla="*/ 2147483647 h 7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78"/>
                  <a:gd name="T92" fmla="*/ 19 w 19"/>
                  <a:gd name="T93" fmla="*/ 78 h 7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78">
                    <a:moveTo>
                      <a:pt x="19" y="12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6" y="74"/>
                    </a:lnTo>
                    <a:lnTo>
                      <a:pt x="8" y="78"/>
                    </a:lnTo>
                    <a:lnTo>
                      <a:pt x="11" y="78"/>
                    </a:lnTo>
                    <a:lnTo>
                      <a:pt x="14" y="74"/>
                    </a:lnTo>
                    <a:lnTo>
                      <a:pt x="17" y="74"/>
                    </a:lnTo>
                    <a:lnTo>
                      <a:pt x="17" y="72"/>
                    </a:lnTo>
                    <a:lnTo>
                      <a:pt x="19" y="72"/>
                    </a:lnTo>
                    <a:lnTo>
                      <a:pt x="19" y="69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6" name="Line 1731"/>
              <p:cNvSpPr>
                <a:spLocks noChangeShapeType="1"/>
              </p:cNvSpPr>
              <p:nvPr/>
            </p:nvSpPr>
            <p:spPr bwMode="auto">
              <a:xfrm>
                <a:off x="6172201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7" name="Freeform 1732"/>
              <p:cNvSpPr>
                <a:spLocks/>
              </p:cNvSpPr>
              <p:nvPr/>
            </p:nvSpPr>
            <p:spPr bwMode="auto">
              <a:xfrm>
                <a:off x="6169026" y="2322513"/>
                <a:ext cx="4763" cy="6350"/>
              </a:xfrm>
              <a:custGeom>
                <a:avLst/>
                <a:gdLst>
                  <a:gd name="T0" fmla="*/ 2147483647 w 19"/>
                  <a:gd name="T1" fmla="*/ 0 h 20"/>
                  <a:gd name="T2" fmla="*/ 2147483647 w 19"/>
                  <a:gd name="T3" fmla="*/ 0 h 20"/>
                  <a:gd name="T4" fmla="*/ 2147483647 w 19"/>
                  <a:gd name="T5" fmla="*/ 0 h 20"/>
                  <a:gd name="T6" fmla="*/ 2147483647 w 19"/>
                  <a:gd name="T7" fmla="*/ 0 h 20"/>
                  <a:gd name="T8" fmla="*/ 2147483647 w 19"/>
                  <a:gd name="T9" fmla="*/ 2147483647 h 20"/>
                  <a:gd name="T10" fmla="*/ 0 w 19"/>
                  <a:gd name="T11" fmla="*/ 2147483647 h 20"/>
                  <a:gd name="T12" fmla="*/ 0 w 19"/>
                  <a:gd name="T13" fmla="*/ 2147483647 h 20"/>
                  <a:gd name="T14" fmla="*/ 0 w 19"/>
                  <a:gd name="T15" fmla="*/ 2147483647 h 20"/>
                  <a:gd name="T16" fmla="*/ 0 w 19"/>
                  <a:gd name="T17" fmla="*/ 2147483647 h 20"/>
                  <a:gd name="T18" fmla="*/ 0 w 19"/>
                  <a:gd name="T19" fmla="*/ 2147483647 h 20"/>
                  <a:gd name="T20" fmla="*/ 2147483647 w 19"/>
                  <a:gd name="T21" fmla="*/ 2147483647 h 20"/>
                  <a:gd name="T22" fmla="*/ 2147483647 w 19"/>
                  <a:gd name="T23" fmla="*/ 2147483647 h 20"/>
                  <a:gd name="T24" fmla="*/ 2147483647 w 19"/>
                  <a:gd name="T25" fmla="*/ 2147483647 h 20"/>
                  <a:gd name="T26" fmla="*/ 2147483647 w 19"/>
                  <a:gd name="T27" fmla="*/ 2147483647 h 20"/>
                  <a:gd name="T28" fmla="*/ 2147483647 w 19"/>
                  <a:gd name="T29" fmla="*/ 2147483647 h 20"/>
                  <a:gd name="T30" fmla="*/ 2147483647 w 19"/>
                  <a:gd name="T31" fmla="*/ 2147483647 h 20"/>
                  <a:gd name="T32" fmla="*/ 2147483647 w 19"/>
                  <a:gd name="T33" fmla="*/ 2147483647 h 20"/>
                  <a:gd name="T34" fmla="*/ 2147483647 w 19"/>
                  <a:gd name="T35" fmla="*/ 2147483647 h 20"/>
                  <a:gd name="T36" fmla="*/ 2147483647 w 19"/>
                  <a:gd name="T37" fmla="*/ 2147483647 h 20"/>
                  <a:gd name="T38" fmla="*/ 2147483647 w 19"/>
                  <a:gd name="T39" fmla="*/ 2147483647 h 20"/>
                  <a:gd name="T40" fmla="*/ 2147483647 w 19"/>
                  <a:gd name="T41" fmla="*/ 2147483647 h 20"/>
                  <a:gd name="T42" fmla="*/ 2147483647 w 19"/>
                  <a:gd name="T43" fmla="*/ 2147483647 h 20"/>
                  <a:gd name="T44" fmla="*/ 2147483647 w 19"/>
                  <a:gd name="T45" fmla="*/ 2147483647 h 20"/>
                  <a:gd name="T46" fmla="*/ 2147483647 w 19"/>
                  <a:gd name="T47" fmla="*/ 2147483647 h 20"/>
                  <a:gd name="T48" fmla="*/ 2147483647 w 19"/>
                  <a:gd name="T49" fmla="*/ 2147483647 h 20"/>
                  <a:gd name="T50" fmla="*/ 2147483647 w 19"/>
                  <a:gd name="T51" fmla="*/ 0 h 20"/>
                  <a:gd name="T52" fmla="*/ 2147483647 w 19"/>
                  <a:gd name="T53" fmla="*/ 0 h 20"/>
                  <a:gd name="T54" fmla="*/ 2147483647 w 19"/>
                  <a:gd name="T55" fmla="*/ 0 h 20"/>
                  <a:gd name="T56" fmla="*/ 2147483647 w 19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"/>
                  <a:gd name="T88" fmla="*/ 0 h 20"/>
                  <a:gd name="T89" fmla="*/ 19 w 19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8" name="Line 1733"/>
              <p:cNvSpPr>
                <a:spLocks noChangeShapeType="1"/>
              </p:cNvSpPr>
              <p:nvPr/>
            </p:nvSpPr>
            <p:spPr bwMode="auto">
              <a:xfrm>
                <a:off x="6172201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9" name="Freeform 1734"/>
              <p:cNvSpPr>
                <a:spLocks/>
              </p:cNvSpPr>
              <p:nvPr/>
            </p:nvSpPr>
            <p:spPr bwMode="auto">
              <a:xfrm>
                <a:off x="6169026" y="2322513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0 h 20"/>
                  <a:gd name="T8" fmla="*/ 2147483647 w 31"/>
                  <a:gd name="T9" fmla="*/ 2147483647 h 20"/>
                  <a:gd name="T10" fmla="*/ 2147483647 w 31"/>
                  <a:gd name="T11" fmla="*/ 2147483647 h 20"/>
                  <a:gd name="T12" fmla="*/ 2147483647 w 31"/>
                  <a:gd name="T13" fmla="*/ 2147483647 h 20"/>
                  <a:gd name="T14" fmla="*/ 0 w 31"/>
                  <a:gd name="T15" fmla="*/ 2147483647 h 20"/>
                  <a:gd name="T16" fmla="*/ 2147483647 w 31"/>
                  <a:gd name="T17" fmla="*/ 2147483647 h 20"/>
                  <a:gd name="T18" fmla="*/ 2147483647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0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8" y="20"/>
                    </a:lnTo>
                    <a:lnTo>
                      <a:pt x="17" y="20"/>
                    </a:lnTo>
                    <a:lnTo>
                      <a:pt x="25" y="20"/>
                    </a:lnTo>
                    <a:lnTo>
                      <a:pt x="25" y="16"/>
                    </a:lnTo>
                    <a:lnTo>
                      <a:pt x="28" y="16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1" y="8"/>
                    </a:lnTo>
                    <a:lnTo>
                      <a:pt x="31" y="5"/>
                    </a:lnTo>
                    <a:lnTo>
                      <a:pt x="31" y="2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0" name="Line 1735"/>
              <p:cNvSpPr>
                <a:spLocks noChangeShapeType="1"/>
              </p:cNvSpPr>
              <p:nvPr/>
            </p:nvSpPr>
            <p:spPr bwMode="auto">
              <a:xfrm>
                <a:off x="6175376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1" name="Freeform 1736"/>
              <p:cNvSpPr>
                <a:spLocks/>
              </p:cNvSpPr>
              <p:nvPr/>
            </p:nvSpPr>
            <p:spPr bwMode="auto">
              <a:xfrm>
                <a:off x="6172201" y="2322513"/>
                <a:ext cx="11113" cy="6350"/>
              </a:xfrm>
              <a:custGeom>
                <a:avLst/>
                <a:gdLst>
                  <a:gd name="T0" fmla="*/ 2147483647 w 34"/>
                  <a:gd name="T1" fmla="*/ 0 h 20"/>
                  <a:gd name="T2" fmla="*/ 2147483647 w 34"/>
                  <a:gd name="T3" fmla="*/ 0 h 20"/>
                  <a:gd name="T4" fmla="*/ 2147483647 w 34"/>
                  <a:gd name="T5" fmla="*/ 0 h 20"/>
                  <a:gd name="T6" fmla="*/ 2147483647 w 34"/>
                  <a:gd name="T7" fmla="*/ 0 h 20"/>
                  <a:gd name="T8" fmla="*/ 2147483647 w 34"/>
                  <a:gd name="T9" fmla="*/ 2147483647 h 20"/>
                  <a:gd name="T10" fmla="*/ 2147483647 w 34"/>
                  <a:gd name="T11" fmla="*/ 2147483647 h 20"/>
                  <a:gd name="T12" fmla="*/ 2147483647 w 34"/>
                  <a:gd name="T13" fmla="*/ 2147483647 h 20"/>
                  <a:gd name="T14" fmla="*/ 0 w 34"/>
                  <a:gd name="T15" fmla="*/ 2147483647 h 20"/>
                  <a:gd name="T16" fmla="*/ 2147483647 w 34"/>
                  <a:gd name="T17" fmla="*/ 2147483647 h 20"/>
                  <a:gd name="T18" fmla="*/ 2147483647 w 34"/>
                  <a:gd name="T19" fmla="*/ 2147483647 h 20"/>
                  <a:gd name="T20" fmla="*/ 2147483647 w 34"/>
                  <a:gd name="T21" fmla="*/ 2147483647 h 20"/>
                  <a:gd name="T22" fmla="*/ 2147483647 w 34"/>
                  <a:gd name="T23" fmla="*/ 2147483647 h 20"/>
                  <a:gd name="T24" fmla="*/ 2147483647 w 34"/>
                  <a:gd name="T25" fmla="*/ 2147483647 h 20"/>
                  <a:gd name="T26" fmla="*/ 2147483647 w 34"/>
                  <a:gd name="T27" fmla="*/ 2147483647 h 20"/>
                  <a:gd name="T28" fmla="*/ 2147483647 w 34"/>
                  <a:gd name="T29" fmla="*/ 2147483647 h 20"/>
                  <a:gd name="T30" fmla="*/ 2147483647 w 34"/>
                  <a:gd name="T31" fmla="*/ 2147483647 h 20"/>
                  <a:gd name="T32" fmla="*/ 2147483647 w 34"/>
                  <a:gd name="T33" fmla="*/ 2147483647 h 20"/>
                  <a:gd name="T34" fmla="*/ 2147483647 w 34"/>
                  <a:gd name="T35" fmla="*/ 2147483647 h 20"/>
                  <a:gd name="T36" fmla="*/ 2147483647 w 34"/>
                  <a:gd name="T37" fmla="*/ 2147483647 h 20"/>
                  <a:gd name="T38" fmla="*/ 2147483647 w 34"/>
                  <a:gd name="T39" fmla="*/ 2147483647 h 20"/>
                  <a:gd name="T40" fmla="*/ 2147483647 w 34"/>
                  <a:gd name="T41" fmla="*/ 2147483647 h 20"/>
                  <a:gd name="T42" fmla="*/ 2147483647 w 34"/>
                  <a:gd name="T43" fmla="*/ 2147483647 h 20"/>
                  <a:gd name="T44" fmla="*/ 2147483647 w 34"/>
                  <a:gd name="T45" fmla="*/ 2147483647 h 20"/>
                  <a:gd name="T46" fmla="*/ 2147483647 w 34"/>
                  <a:gd name="T47" fmla="*/ 2147483647 h 20"/>
                  <a:gd name="T48" fmla="*/ 2147483647 w 34"/>
                  <a:gd name="T49" fmla="*/ 2147483647 h 20"/>
                  <a:gd name="T50" fmla="*/ 2147483647 w 34"/>
                  <a:gd name="T51" fmla="*/ 0 h 20"/>
                  <a:gd name="T52" fmla="*/ 2147483647 w 34"/>
                  <a:gd name="T53" fmla="*/ 0 h 20"/>
                  <a:gd name="T54" fmla="*/ 2147483647 w 34"/>
                  <a:gd name="T55" fmla="*/ 0 h 20"/>
                  <a:gd name="T56" fmla="*/ 2147483647 w 34"/>
                  <a:gd name="T57" fmla="*/ 0 h 20"/>
                  <a:gd name="T58" fmla="*/ 2147483647 w 3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"/>
                  <a:gd name="T91" fmla="*/ 0 h 20"/>
                  <a:gd name="T92" fmla="*/ 34 w 3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6" y="16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1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2" name="Line 1737"/>
              <p:cNvSpPr>
                <a:spLocks noChangeShapeType="1"/>
              </p:cNvSpPr>
              <p:nvPr/>
            </p:nvSpPr>
            <p:spPr bwMode="auto">
              <a:xfrm>
                <a:off x="6178551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3" name="Freeform 1738"/>
              <p:cNvSpPr>
                <a:spLocks/>
              </p:cNvSpPr>
              <p:nvPr/>
            </p:nvSpPr>
            <p:spPr bwMode="auto">
              <a:xfrm>
                <a:off x="6176963" y="2322513"/>
                <a:ext cx="9525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0 h 20"/>
                  <a:gd name="T8" fmla="*/ 2147483647 w 32"/>
                  <a:gd name="T9" fmla="*/ 2147483647 h 20"/>
                  <a:gd name="T10" fmla="*/ 0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0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0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8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4" name="Line 1739"/>
              <p:cNvSpPr>
                <a:spLocks noChangeShapeType="1"/>
              </p:cNvSpPr>
              <p:nvPr/>
            </p:nvSpPr>
            <p:spPr bwMode="auto">
              <a:xfrm>
                <a:off x="6183313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5" name="Freeform 1740"/>
              <p:cNvSpPr>
                <a:spLocks/>
              </p:cNvSpPr>
              <p:nvPr/>
            </p:nvSpPr>
            <p:spPr bwMode="auto">
              <a:xfrm>
                <a:off x="6180138" y="2322513"/>
                <a:ext cx="7938" cy="6350"/>
              </a:xfrm>
              <a:custGeom>
                <a:avLst/>
                <a:gdLst>
                  <a:gd name="T0" fmla="*/ 2147483647 w 25"/>
                  <a:gd name="T1" fmla="*/ 0 h 20"/>
                  <a:gd name="T2" fmla="*/ 2147483647 w 25"/>
                  <a:gd name="T3" fmla="*/ 0 h 20"/>
                  <a:gd name="T4" fmla="*/ 2147483647 w 25"/>
                  <a:gd name="T5" fmla="*/ 0 h 20"/>
                  <a:gd name="T6" fmla="*/ 2147483647 w 25"/>
                  <a:gd name="T7" fmla="*/ 0 h 20"/>
                  <a:gd name="T8" fmla="*/ 2147483647 w 25"/>
                  <a:gd name="T9" fmla="*/ 2147483647 h 20"/>
                  <a:gd name="T10" fmla="*/ 2147483647 w 25"/>
                  <a:gd name="T11" fmla="*/ 2147483647 h 20"/>
                  <a:gd name="T12" fmla="*/ 0 w 25"/>
                  <a:gd name="T13" fmla="*/ 2147483647 h 20"/>
                  <a:gd name="T14" fmla="*/ 0 w 25"/>
                  <a:gd name="T15" fmla="*/ 2147483647 h 20"/>
                  <a:gd name="T16" fmla="*/ 0 w 25"/>
                  <a:gd name="T17" fmla="*/ 2147483647 h 20"/>
                  <a:gd name="T18" fmla="*/ 2147483647 w 25"/>
                  <a:gd name="T19" fmla="*/ 2147483647 h 20"/>
                  <a:gd name="T20" fmla="*/ 2147483647 w 25"/>
                  <a:gd name="T21" fmla="*/ 2147483647 h 20"/>
                  <a:gd name="T22" fmla="*/ 2147483647 w 25"/>
                  <a:gd name="T23" fmla="*/ 2147483647 h 20"/>
                  <a:gd name="T24" fmla="*/ 2147483647 w 25"/>
                  <a:gd name="T25" fmla="*/ 2147483647 h 20"/>
                  <a:gd name="T26" fmla="*/ 2147483647 w 25"/>
                  <a:gd name="T27" fmla="*/ 2147483647 h 20"/>
                  <a:gd name="T28" fmla="*/ 2147483647 w 25"/>
                  <a:gd name="T29" fmla="*/ 2147483647 h 20"/>
                  <a:gd name="T30" fmla="*/ 2147483647 w 25"/>
                  <a:gd name="T31" fmla="*/ 2147483647 h 20"/>
                  <a:gd name="T32" fmla="*/ 2147483647 w 25"/>
                  <a:gd name="T33" fmla="*/ 2147483647 h 20"/>
                  <a:gd name="T34" fmla="*/ 2147483647 w 25"/>
                  <a:gd name="T35" fmla="*/ 2147483647 h 20"/>
                  <a:gd name="T36" fmla="*/ 2147483647 w 25"/>
                  <a:gd name="T37" fmla="*/ 2147483647 h 20"/>
                  <a:gd name="T38" fmla="*/ 2147483647 w 25"/>
                  <a:gd name="T39" fmla="*/ 2147483647 h 20"/>
                  <a:gd name="T40" fmla="*/ 2147483647 w 25"/>
                  <a:gd name="T41" fmla="*/ 2147483647 h 20"/>
                  <a:gd name="T42" fmla="*/ 2147483647 w 25"/>
                  <a:gd name="T43" fmla="*/ 2147483647 h 20"/>
                  <a:gd name="T44" fmla="*/ 2147483647 w 25"/>
                  <a:gd name="T45" fmla="*/ 2147483647 h 20"/>
                  <a:gd name="T46" fmla="*/ 2147483647 w 25"/>
                  <a:gd name="T47" fmla="*/ 2147483647 h 20"/>
                  <a:gd name="T48" fmla="*/ 2147483647 w 25"/>
                  <a:gd name="T49" fmla="*/ 2147483647 h 20"/>
                  <a:gd name="T50" fmla="*/ 2147483647 w 25"/>
                  <a:gd name="T51" fmla="*/ 0 h 20"/>
                  <a:gd name="T52" fmla="*/ 2147483647 w 25"/>
                  <a:gd name="T53" fmla="*/ 0 h 20"/>
                  <a:gd name="T54" fmla="*/ 2147483647 w 25"/>
                  <a:gd name="T55" fmla="*/ 0 h 20"/>
                  <a:gd name="T56" fmla="*/ 2147483647 w 25"/>
                  <a:gd name="T57" fmla="*/ 0 h 20"/>
                  <a:gd name="T58" fmla="*/ 2147483647 w 2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5"/>
                  <a:gd name="T91" fmla="*/ 0 h 20"/>
                  <a:gd name="T92" fmla="*/ 25 w 2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5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7" y="20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5" y="11"/>
                    </a:lnTo>
                    <a:lnTo>
                      <a:pt x="25" y="8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6" name="Line 1741"/>
              <p:cNvSpPr>
                <a:spLocks noChangeShapeType="1"/>
              </p:cNvSpPr>
              <p:nvPr/>
            </p:nvSpPr>
            <p:spPr bwMode="auto">
              <a:xfrm>
                <a:off x="6184901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7" name="Freeform 1742"/>
              <p:cNvSpPr>
                <a:spLocks/>
              </p:cNvSpPr>
              <p:nvPr/>
            </p:nvSpPr>
            <p:spPr bwMode="auto">
              <a:xfrm>
                <a:off x="6181726" y="2322513"/>
                <a:ext cx="17463" cy="6350"/>
              </a:xfrm>
              <a:custGeom>
                <a:avLst/>
                <a:gdLst>
                  <a:gd name="T0" fmla="*/ 2147483647 w 52"/>
                  <a:gd name="T1" fmla="*/ 0 h 20"/>
                  <a:gd name="T2" fmla="*/ 2147483647 w 52"/>
                  <a:gd name="T3" fmla="*/ 0 h 20"/>
                  <a:gd name="T4" fmla="*/ 2147483647 w 52"/>
                  <a:gd name="T5" fmla="*/ 0 h 20"/>
                  <a:gd name="T6" fmla="*/ 2147483647 w 52"/>
                  <a:gd name="T7" fmla="*/ 0 h 20"/>
                  <a:gd name="T8" fmla="*/ 2147483647 w 52"/>
                  <a:gd name="T9" fmla="*/ 2147483647 h 20"/>
                  <a:gd name="T10" fmla="*/ 0 w 52"/>
                  <a:gd name="T11" fmla="*/ 2147483647 h 20"/>
                  <a:gd name="T12" fmla="*/ 0 w 52"/>
                  <a:gd name="T13" fmla="*/ 2147483647 h 20"/>
                  <a:gd name="T14" fmla="*/ 0 w 52"/>
                  <a:gd name="T15" fmla="*/ 2147483647 h 20"/>
                  <a:gd name="T16" fmla="*/ 0 w 52"/>
                  <a:gd name="T17" fmla="*/ 2147483647 h 20"/>
                  <a:gd name="T18" fmla="*/ 0 w 52"/>
                  <a:gd name="T19" fmla="*/ 2147483647 h 20"/>
                  <a:gd name="T20" fmla="*/ 2147483647 w 52"/>
                  <a:gd name="T21" fmla="*/ 2147483647 h 20"/>
                  <a:gd name="T22" fmla="*/ 2147483647 w 52"/>
                  <a:gd name="T23" fmla="*/ 2147483647 h 20"/>
                  <a:gd name="T24" fmla="*/ 2147483647 w 52"/>
                  <a:gd name="T25" fmla="*/ 2147483647 h 20"/>
                  <a:gd name="T26" fmla="*/ 2147483647 w 52"/>
                  <a:gd name="T27" fmla="*/ 2147483647 h 20"/>
                  <a:gd name="T28" fmla="*/ 2147483647 w 52"/>
                  <a:gd name="T29" fmla="*/ 2147483647 h 20"/>
                  <a:gd name="T30" fmla="*/ 2147483647 w 52"/>
                  <a:gd name="T31" fmla="*/ 2147483647 h 20"/>
                  <a:gd name="T32" fmla="*/ 2147483647 w 52"/>
                  <a:gd name="T33" fmla="*/ 2147483647 h 20"/>
                  <a:gd name="T34" fmla="*/ 2147483647 w 52"/>
                  <a:gd name="T35" fmla="*/ 2147483647 h 20"/>
                  <a:gd name="T36" fmla="*/ 2147483647 w 52"/>
                  <a:gd name="T37" fmla="*/ 2147483647 h 20"/>
                  <a:gd name="T38" fmla="*/ 2147483647 w 52"/>
                  <a:gd name="T39" fmla="*/ 2147483647 h 20"/>
                  <a:gd name="T40" fmla="*/ 2147483647 w 52"/>
                  <a:gd name="T41" fmla="*/ 2147483647 h 20"/>
                  <a:gd name="T42" fmla="*/ 2147483647 w 52"/>
                  <a:gd name="T43" fmla="*/ 2147483647 h 20"/>
                  <a:gd name="T44" fmla="*/ 2147483647 w 52"/>
                  <a:gd name="T45" fmla="*/ 2147483647 h 20"/>
                  <a:gd name="T46" fmla="*/ 2147483647 w 52"/>
                  <a:gd name="T47" fmla="*/ 2147483647 h 20"/>
                  <a:gd name="T48" fmla="*/ 2147483647 w 52"/>
                  <a:gd name="T49" fmla="*/ 2147483647 h 20"/>
                  <a:gd name="T50" fmla="*/ 2147483647 w 52"/>
                  <a:gd name="T51" fmla="*/ 0 h 20"/>
                  <a:gd name="T52" fmla="*/ 2147483647 w 52"/>
                  <a:gd name="T53" fmla="*/ 0 h 20"/>
                  <a:gd name="T54" fmla="*/ 2147483647 w 52"/>
                  <a:gd name="T55" fmla="*/ 0 h 20"/>
                  <a:gd name="T56" fmla="*/ 2147483647 w 52"/>
                  <a:gd name="T57" fmla="*/ 0 h 20"/>
                  <a:gd name="T58" fmla="*/ 2147483647 w 5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2"/>
                  <a:gd name="T91" fmla="*/ 0 h 20"/>
                  <a:gd name="T92" fmla="*/ 52 w 5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2" h="20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8" y="20"/>
                    </a:lnTo>
                    <a:lnTo>
                      <a:pt x="40" y="20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52" y="14"/>
                    </a:lnTo>
                    <a:lnTo>
                      <a:pt x="52" y="11"/>
                    </a:lnTo>
                    <a:lnTo>
                      <a:pt x="52" y="8"/>
                    </a:lnTo>
                    <a:lnTo>
                      <a:pt x="52" y="5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8" name="Line 1743"/>
              <p:cNvSpPr>
                <a:spLocks noChangeShapeType="1"/>
              </p:cNvSpPr>
              <p:nvPr/>
            </p:nvSpPr>
            <p:spPr bwMode="auto">
              <a:xfrm>
                <a:off x="6196013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9" name="Freeform 1744"/>
              <p:cNvSpPr>
                <a:spLocks/>
              </p:cNvSpPr>
              <p:nvPr/>
            </p:nvSpPr>
            <p:spPr bwMode="auto">
              <a:xfrm>
                <a:off x="6191251" y="2322513"/>
                <a:ext cx="9525" cy="6350"/>
              </a:xfrm>
              <a:custGeom>
                <a:avLst/>
                <a:gdLst>
                  <a:gd name="T0" fmla="*/ 2147483647 w 27"/>
                  <a:gd name="T1" fmla="*/ 0 h 20"/>
                  <a:gd name="T2" fmla="*/ 2147483647 w 27"/>
                  <a:gd name="T3" fmla="*/ 0 h 20"/>
                  <a:gd name="T4" fmla="*/ 2147483647 w 27"/>
                  <a:gd name="T5" fmla="*/ 0 h 20"/>
                  <a:gd name="T6" fmla="*/ 2147483647 w 27"/>
                  <a:gd name="T7" fmla="*/ 0 h 20"/>
                  <a:gd name="T8" fmla="*/ 2147483647 w 27"/>
                  <a:gd name="T9" fmla="*/ 2147483647 h 20"/>
                  <a:gd name="T10" fmla="*/ 2147483647 w 27"/>
                  <a:gd name="T11" fmla="*/ 2147483647 h 20"/>
                  <a:gd name="T12" fmla="*/ 2147483647 w 27"/>
                  <a:gd name="T13" fmla="*/ 2147483647 h 20"/>
                  <a:gd name="T14" fmla="*/ 0 w 27"/>
                  <a:gd name="T15" fmla="*/ 2147483647 h 20"/>
                  <a:gd name="T16" fmla="*/ 2147483647 w 27"/>
                  <a:gd name="T17" fmla="*/ 2147483647 h 20"/>
                  <a:gd name="T18" fmla="*/ 2147483647 w 27"/>
                  <a:gd name="T19" fmla="*/ 2147483647 h 20"/>
                  <a:gd name="T20" fmla="*/ 2147483647 w 27"/>
                  <a:gd name="T21" fmla="*/ 2147483647 h 20"/>
                  <a:gd name="T22" fmla="*/ 2147483647 w 27"/>
                  <a:gd name="T23" fmla="*/ 2147483647 h 20"/>
                  <a:gd name="T24" fmla="*/ 2147483647 w 27"/>
                  <a:gd name="T25" fmla="*/ 2147483647 h 20"/>
                  <a:gd name="T26" fmla="*/ 2147483647 w 27"/>
                  <a:gd name="T27" fmla="*/ 2147483647 h 20"/>
                  <a:gd name="T28" fmla="*/ 2147483647 w 27"/>
                  <a:gd name="T29" fmla="*/ 2147483647 h 20"/>
                  <a:gd name="T30" fmla="*/ 2147483647 w 27"/>
                  <a:gd name="T31" fmla="*/ 2147483647 h 20"/>
                  <a:gd name="T32" fmla="*/ 2147483647 w 27"/>
                  <a:gd name="T33" fmla="*/ 2147483647 h 20"/>
                  <a:gd name="T34" fmla="*/ 2147483647 w 27"/>
                  <a:gd name="T35" fmla="*/ 2147483647 h 20"/>
                  <a:gd name="T36" fmla="*/ 2147483647 w 27"/>
                  <a:gd name="T37" fmla="*/ 2147483647 h 20"/>
                  <a:gd name="T38" fmla="*/ 2147483647 w 27"/>
                  <a:gd name="T39" fmla="*/ 2147483647 h 20"/>
                  <a:gd name="T40" fmla="*/ 2147483647 w 27"/>
                  <a:gd name="T41" fmla="*/ 2147483647 h 20"/>
                  <a:gd name="T42" fmla="*/ 2147483647 w 27"/>
                  <a:gd name="T43" fmla="*/ 2147483647 h 20"/>
                  <a:gd name="T44" fmla="*/ 2147483647 w 27"/>
                  <a:gd name="T45" fmla="*/ 2147483647 h 20"/>
                  <a:gd name="T46" fmla="*/ 2147483647 w 27"/>
                  <a:gd name="T47" fmla="*/ 2147483647 h 20"/>
                  <a:gd name="T48" fmla="*/ 2147483647 w 27"/>
                  <a:gd name="T49" fmla="*/ 2147483647 h 20"/>
                  <a:gd name="T50" fmla="*/ 2147483647 w 27"/>
                  <a:gd name="T51" fmla="*/ 0 h 20"/>
                  <a:gd name="T52" fmla="*/ 2147483647 w 27"/>
                  <a:gd name="T53" fmla="*/ 0 h 20"/>
                  <a:gd name="T54" fmla="*/ 2147483647 w 27"/>
                  <a:gd name="T55" fmla="*/ 0 h 20"/>
                  <a:gd name="T56" fmla="*/ 2147483647 w 27"/>
                  <a:gd name="T57" fmla="*/ 0 h 20"/>
                  <a:gd name="T58" fmla="*/ 2147483647 w 2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20"/>
                  <a:gd name="T92" fmla="*/ 27 w 2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6" y="16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21" y="20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7" y="14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0" name="Line 1745"/>
              <p:cNvSpPr>
                <a:spLocks noChangeShapeType="1"/>
              </p:cNvSpPr>
              <p:nvPr/>
            </p:nvSpPr>
            <p:spPr bwMode="auto">
              <a:xfrm>
                <a:off x="6197601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1" name="Freeform 1746"/>
              <p:cNvSpPr>
                <a:spLocks/>
              </p:cNvSpPr>
              <p:nvPr/>
            </p:nvSpPr>
            <p:spPr bwMode="auto">
              <a:xfrm>
                <a:off x="6194426" y="2322513"/>
                <a:ext cx="22225" cy="6350"/>
              </a:xfrm>
              <a:custGeom>
                <a:avLst/>
                <a:gdLst>
                  <a:gd name="T0" fmla="*/ 2147483647 w 72"/>
                  <a:gd name="T1" fmla="*/ 0 h 20"/>
                  <a:gd name="T2" fmla="*/ 2147483647 w 72"/>
                  <a:gd name="T3" fmla="*/ 0 h 20"/>
                  <a:gd name="T4" fmla="*/ 2147483647 w 72"/>
                  <a:gd name="T5" fmla="*/ 0 h 20"/>
                  <a:gd name="T6" fmla="*/ 2147483647 w 72"/>
                  <a:gd name="T7" fmla="*/ 0 h 20"/>
                  <a:gd name="T8" fmla="*/ 2147483647 w 72"/>
                  <a:gd name="T9" fmla="*/ 2147483647 h 20"/>
                  <a:gd name="T10" fmla="*/ 2147483647 w 72"/>
                  <a:gd name="T11" fmla="*/ 2147483647 h 20"/>
                  <a:gd name="T12" fmla="*/ 0 w 72"/>
                  <a:gd name="T13" fmla="*/ 2147483647 h 20"/>
                  <a:gd name="T14" fmla="*/ 0 w 72"/>
                  <a:gd name="T15" fmla="*/ 2147483647 h 20"/>
                  <a:gd name="T16" fmla="*/ 0 w 72"/>
                  <a:gd name="T17" fmla="*/ 2147483647 h 20"/>
                  <a:gd name="T18" fmla="*/ 2147483647 w 72"/>
                  <a:gd name="T19" fmla="*/ 2147483647 h 20"/>
                  <a:gd name="T20" fmla="*/ 2147483647 w 72"/>
                  <a:gd name="T21" fmla="*/ 2147483647 h 20"/>
                  <a:gd name="T22" fmla="*/ 2147483647 w 72"/>
                  <a:gd name="T23" fmla="*/ 2147483647 h 20"/>
                  <a:gd name="T24" fmla="*/ 2147483647 w 72"/>
                  <a:gd name="T25" fmla="*/ 2147483647 h 20"/>
                  <a:gd name="T26" fmla="*/ 2147483647 w 72"/>
                  <a:gd name="T27" fmla="*/ 2147483647 h 20"/>
                  <a:gd name="T28" fmla="*/ 2147483647 w 72"/>
                  <a:gd name="T29" fmla="*/ 2147483647 h 20"/>
                  <a:gd name="T30" fmla="*/ 2147483647 w 72"/>
                  <a:gd name="T31" fmla="*/ 2147483647 h 20"/>
                  <a:gd name="T32" fmla="*/ 2147483647 w 72"/>
                  <a:gd name="T33" fmla="*/ 2147483647 h 20"/>
                  <a:gd name="T34" fmla="*/ 2147483647 w 72"/>
                  <a:gd name="T35" fmla="*/ 2147483647 h 20"/>
                  <a:gd name="T36" fmla="*/ 2147483647 w 72"/>
                  <a:gd name="T37" fmla="*/ 2147483647 h 20"/>
                  <a:gd name="T38" fmla="*/ 2147483647 w 72"/>
                  <a:gd name="T39" fmla="*/ 2147483647 h 20"/>
                  <a:gd name="T40" fmla="*/ 2147483647 w 72"/>
                  <a:gd name="T41" fmla="*/ 2147483647 h 20"/>
                  <a:gd name="T42" fmla="*/ 2147483647 w 72"/>
                  <a:gd name="T43" fmla="*/ 2147483647 h 20"/>
                  <a:gd name="T44" fmla="*/ 2147483647 w 72"/>
                  <a:gd name="T45" fmla="*/ 2147483647 h 20"/>
                  <a:gd name="T46" fmla="*/ 2147483647 w 72"/>
                  <a:gd name="T47" fmla="*/ 2147483647 h 20"/>
                  <a:gd name="T48" fmla="*/ 2147483647 w 72"/>
                  <a:gd name="T49" fmla="*/ 2147483647 h 20"/>
                  <a:gd name="T50" fmla="*/ 2147483647 w 72"/>
                  <a:gd name="T51" fmla="*/ 0 h 20"/>
                  <a:gd name="T52" fmla="*/ 2147483647 w 72"/>
                  <a:gd name="T53" fmla="*/ 0 h 20"/>
                  <a:gd name="T54" fmla="*/ 2147483647 w 72"/>
                  <a:gd name="T55" fmla="*/ 0 h 20"/>
                  <a:gd name="T56" fmla="*/ 2147483647 w 72"/>
                  <a:gd name="T57" fmla="*/ 0 h 20"/>
                  <a:gd name="T58" fmla="*/ 2147483647 w 7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0"/>
                  <a:gd name="T92" fmla="*/ 72 w 7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6" y="16"/>
                    </a:lnTo>
                    <a:lnTo>
                      <a:pt x="9" y="20"/>
                    </a:lnTo>
                    <a:lnTo>
                      <a:pt x="58" y="20"/>
                    </a:lnTo>
                    <a:lnTo>
                      <a:pt x="64" y="20"/>
                    </a:lnTo>
                    <a:lnTo>
                      <a:pt x="66" y="16"/>
                    </a:lnTo>
                    <a:lnTo>
                      <a:pt x="69" y="14"/>
                    </a:lnTo>
                    <a:lnTo>
                      <a:pt x="72" y="11"/>
                    </a:lnTo>
                    <a:lnTo>
                      <a:pt x="72" y="8"/>
                    </a:lnTo>
                    <a:lnTo>
                      <a:pt x="72" y="5"/>
                    </a:lnTo>
                    <a:lnTo>
                      <a:pt x="69" y="5"/>
                    </a:lnTo>
                    <a:lnTo>
                      <a:pt x="69" y="2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2" name="Line 1747"/>
              <p:cNvSpPr>
                <a:spLocks noChangeShapeType="1"/>
              </p:cNvSpPr>
              <p:nvPr/>
            </p:nvSpPr>
            <p:spPr bwMode="auto">
              <a:xfrm>
                <a:off x="6213476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3" name="Freeform 1748"/>
              <p:cNvSpPr>
                <a:spLocks/>
              </p:cNvSpPr>
              <p:nvPr/>
            </p:nvSpPr>
            <p:spPr bwMode="auto">
              <a:xfrm>
                <a:off x="6210301" y="2322513"/>
                <a:ext cx="6350" cy="6350"/>
              </a:xfrm>
              <a:custGeom>
                <a:avLst/>
                <a:gdLst>
                  <a:gd name="T0" fmla="*/ 2147483647 w 20"/>
                  <a:gd name="T1" fmla="*/ 0 h 20"/>
                  <a:gd name="T2" fmla="*/ 2147483647 w 20"/>
                  <a:gd name="T3" fmla="*/ 0 h 20"/>
                  <a:gd name="T4" fmla="*/ 2147483647 w 20"/>
                  <a:gd name="T5" fmla="*/ 0 h 20"/>
                  <a:gd name="T6" fmla="*/ 2147483647 w 20"/>
                  <a:gd name="T7" fmla="*/ 0 h 20"/>
                  <a:gd name="T8" fmla="*/ 0 w 20"/>
                  <a:gd name="T9" fmla="*/ 2147483647 h 20"/>
                  <a:gd name="T10" fmla="*/ 0 w 20"/>
                  <a:gd name="T11" fmla="*/ 2147483647 h 20"/>
                  <a:gd name="T12" fmla="*/ 0 w 20"/>
                  <a:gd name="T13" fmla="*/ 2147483647 h 20"/>
                  <a:gd name="T14" fmla="*/ 0 w 20"/>
                  <a:gd name="T15" fmla="*/ 2147483647 h 20"/>
                  <a:gd name="T16" fmla="*/ 0 w 20"/>
                  <a:gd name="T17" fmla="*/ 2147483647 h 20"/>
                  <a:gd name="T18" fmla="*/ 0 w 20"/>
                  <a:gd name="T19" fmla="*/ 2147483647 h 20"/>
                  <a:gd name="T20" fmla="*/ 0 w 20"/>
                  <a:gd name="T21" fmla="*/ 2147483647 h 20"/>
                  <a:gd name="T22" fmla="*/ 2147483647 w 20"/>
                  <a:gd name="T23" fmla="*/ 2147483647 h 20"/>
                  <a:gd name="T24" fmla="*/ 2147483647 w 20"/>
                  <a:gd name="T25" fmla="*/ 2147483647 h 20"/>
                  <a:gd name="T26" fmla="*/ 2147483647 w 20"/>
                  <a:gd name="T27" fmla="*/ 2147483647 h 20"/>
                  <a:gd name="T28" fmla="*/ 2147483647 w 20"/>
                  <a:gd name="T29" fmla="*/ 2147483647 h 20"/>
                  <a:gd name="T30" fmla="*/ 2147483647 w 20"/>
                  <a:gd name="T31" fmla="*/ 2147483647 h 20"/>
                  <a:gd name="T32" fmla="*/ 2147483647 w 20"/>
                  <a:gd name="T33" fmla="*/ 2147483647 h 20"/>
                  <a:gd name="T34" fmla="*/ 2147483647 w 20"/>
                  <a:gd name="T35" fmla="*/ 2147483647 h 20"/>
                  <a:gd name="T36" fmla="*/ 2147483647 w 20"/>
                  <a:gd name="T37" fmla="*/ 2147483647 h 20"/>
                  <a:gd name="T38" fmla="*/ 2147483647 w 20"/>
                  <a:gd name="T39" fmla="*/ 2147483647 h 20"/>
                  <a:gd name="T40" fmla="*/ 2147483647 w 20"/>
                  <a:gd name="T41" fmla="*/ 2147483647 h 20"/>
                  <a:gd name="T42" fmla="*/ 2147483647 w 20"/>
                  <a:gd name="T43" fmla="*/ 2147483647 h 20"/>
                  <a:gd name="T44" fmla="*/ 2147483647 w 20"/>
                  <a:gd name="T45" fmla="*/ 2147483647 h 20"/>
                  <a:gd name="T46" fmla="*/ 2147483647 w 20"/>
                  <a:gd name="T47" fmla="*/ 2147483647 h 20"/>
                  <a:gd name="T48" fmla="*/ 2147483647 w 20"/>
                  <a:gd name="T49" fmla="*/ 2147483647 h 20"/>
                  <a:gd name="T50" fmla="*/ 2147483647 w 20"/>
                  <a:gd name="T51" fmla="*/ 0 h 20"/>
                  <a:gd name="T52" fmla="*/ 2147483647 w 20"/>
                  <a:gd name="T53" fmla="*/ 0 h 20"/>
                  <a:gd name="T54" fmla="*/ 2147483647 w 20"/>
                  <a:gd name="T55" fmla="*/ 0 h 20"/>
                  <a:gd name="T56" fmla="*/ 2147483647 w 20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20"/>
                  <a:gd name="T89" fmla="*/ 20 w 20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12" y="20"/>
                    </a:lnTo>
                    <a:lnTo>
                      <a:pt x="14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20" y="5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4" name="Line 1749"/>
              <p:cNvSpPr>
                <a:spLocks noChangeShapeType="1"/>
              </p:cNvSpPr>
              <p:nvPr/>
            </p:nvSpPr>
            <p:spPr bwMode="auto">
              <a:xfrm>
                <a:off x="6213476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5" name="Freeform 1750"/>
              <p:cNvSpPr>
                <a:spLocks/>
              </p:cNvSpPr>
              <p:nvPr/>
            </p:nvSpPr>
            <p:spPr bwMode="auto">
              <a:xfrm>
                <a:off x="6210301" y="2322513"/>
                <a:ext cx="12700" cy="6350"/>
              </a:xfrm>
              <a:custGeom>
                <a:avLst/>
                <a:gdLst>
                  <a:gd name="T0" fmla="*/ 2147483647 w 41"/>
                  <a:gd name="T1" fmla="*/ 0 h 20"/>
                  <a:gd name="T2" fmla="*/ 2147483647 w 41"/>
                  <a:gd name="T3" fmla="*/ 0 h 20"/>
                  <a:gd name="T4" fmla="*/ 2147483647 w 41"/>
                  <a:gd name="T5" fmla="*/ 0 h 20"/>
                  <a:gd name="T6" fmla="*/ 2147483647 w 41"/>
                  <a:gd name="T7" fmla="*/ 0 h 20"/>
                  <a:gd name="T8" fmla="*/ 2147483647 w 41"/>
                  <a:gd name="T9" fmla="*/ 2147483647 h 20"/>
                  <a:gd name="T10" fmla="*/ 0 w 41"/>
                  <a:gd name="T11" fmla="*/ 2147483647 h 20"/>
                  <a:gd name="T12" fmla="*/ 0 w 41"/>
                  <a:gd name="T13" fmla="*/ 2147483647 h 20"/>
                  <a:gd name="T14" fmla="*/ 0 w 41"/>
                  <a:gd name="T15" fmla="*/ 2147483647 h 20"/>
                  <a:gd name="T16" fmla="*/ 0 w 41"/>
                  <a:gd name="T17" fmla="*/ 2147483647 h 20"/>
                  <a:gd name="T18" fmla="*/ 0 w 41"/>
                  <a:gd name="T19" fmla="*/ 2147483647 h 20"/>
                  <a:gd name="T20" fmla="*/ 2147483647 w 41"/>
                  <a:gd name="T21" fmla="*/ 2147483647 h 20"/>
                  <a:gd name="T22" fmla="*/ 2147483647 w 41"/>
                  <a:gd name="T23" fmla="*/ 2147483647 h 20"/>
                  <a:gd name="T24" fmla="*/ 2147483647 w 41"/>
                  <a:gd name="T25" fmla="*/ 2147483647 h 20"/>
                  <a:gd name="T26" fmla="*/ 2147483647 w 41"/>
                  <a:gd name="T27" fmla="*/ 2147483647 h 20"/>
                  <a:gd name="T28" fmla="*/ 2147483647 w 41"/>
                  <a:gd name="T29" fmla="*/ 2147483647 h 20"/>
                  <a:gd name="T30" fmla="*/ 2147483647 w 41"/>
                  <a:gd name="T31" fmla="*/ 2147483647 h 20"/>
                  <a:gd name="T32" fmla="*/ 2147483647 w 41"/>
                  <a:gd name="T33" fmla="*/ 2147483647 h 20"/>
                  <a:gd name="T34" fmla="*/ 2147483647 w 41"/>
                  <a:gd name="T35" fmla="*/ 2147483647 h 20"/>
                  <a:gd name="T36" fmla="*/ 2147483647 w 41"/>
                  <a:gd name="T37" fmla="*/ 2147483647 h 20"/>
                  <a:gd name="T38" fmla="*/ 2147483647 w 41"/>
                  <a:gd name="T39" fmla="*/ 2147483647 h 20"/>
                  <a:gd name="T40" fmla="*/ 2147483647 w 41"/>
                  <a:gd name="T41" fmla="*/ 2147483647 h 20"/>
                  <a:gd name="T42" fmla="*/ 2147483647 w 41"/>
                  <a:gd name="T43" fmla="*/ 2147483647 h 20"/>
                  <a:gd name="T44" fmla="*/ 2147483647 w 41"/>
                  <a:gd name="T45" fmla="*/ 2147483647 h 20"/>
                  <a:gd name="T46" fmla="*/ 2147483647 w 41"/>
                  <a:gd name="T47" fmla="*/ 2147483647 h 20"/>
                  <a:gd name="T48" fmla="*/ 2147483647 w 41"/>
                  <a:gd name="T49" fmla="*/ 2147483647 h 20"/>
                  <a:gd name="T50" fmla="*/ 2147483647 w 41"/>
                  <a:gd name="T51" fmla="*/ 0 h 20"/>
                  <a:gd name="T52" fmla="*/ 2147483647 w 41"/>
                  <a:gd name="T53" fmla="*/ 0 h 20"/>
                  <a:gd name="T54" fmla="*/ 2147483647 w 41"/>
                  <a:gd name="T55" fmla="*/ 0 h 20"/>
                  <a:gd name="T56" fmla="*/ 2147483647 w 41"/>
                  <a:gd name="T57" fmla="*/ 0 h 20"/>
                  <a:gd name="T58" fmla="*/ 2147483647 w 4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1"/>
                  <a:gd name="T91" fmla="*/ 0 h 20"/>
                  <a:gd name="T92" fmla="*/ 41 w 4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1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8" y="20"/>
                    </a:lnTo>
                    <a:lnTo>
                      <a:pt x="26" y="20"/>
                    </a:lnTo>
                    <a:lnTo>
                      <a:pt x="31" y="20"/>
                    </a:lnTo>
                    <a:lnTo>
                      <a:pt x="35" y="16"/>
                    </a:lnTo>
                    <a:lnTo>
                      <a:pt x="37" y="16"/>
                    </a:lnTo>
                    <a:lnTo>
                      <a:pt x="37" y="14"/>
                    </a:lnTo>
                    <a:lnTo>
                      <a:pt x="41" y="14"/>
                    </a:lnTo>
                    <a:lnTo>
                      <a:pt x="41" y="11"/>
                    </a:lnTo>
                    <a:lnTo>
                      <a:pt x="41" y="8"/>
                    </a:lnTo>
                    <a:lnTo>
                      <a:pt x="41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6" name="Line 1751"/>
              <p:cNvSpPr>
                <a:spLocks noChangeShapeType="1"/>
              </p:cNvSpPr>
              <p:nvPr/>
            </p:nvSpPr>
            <p:spPr bwMode="auto">
              <a:xfrm>
                <a:off x="6219826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7" name="Freeform 1752"/>
              <p:cNvSpPr>
                <a:spLocks/>
              </p:cNvSpPr>
              <p:nvPr/>
            </p:nvSpPr>
            <p:spPr bwMode="auto">
              <a:xfrm>
                <a:off x="6216651" y="2322513"/>
                <a:ext cx="9525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0 h 20"/>
                  <a:gd name="T8" fmla="*/ 2147483647 w 32"/>
                  <a:gd name="T9" fmla="*/ 2147483647 h 20"/>
                  <a:gd name="T10" fmla="*/ 0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0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0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9" y="20"/>
                    </a:lnTo>
                    <a:lnTo>
                      <a:pt x="21" y="20"/>
                    </a:lnTo>
                    <a:lnTo>
                      <a:pt x="26" y="20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8" name="Line 1753"/>
              <p:cNvSpPr>
                <a:spLocks noChangeShapeType="1"/>
              </p:cNvSpPr>
              <p:nvPr/>
            </p:nvSpPr>
            <p:spPr bwMode="auto">
              <a:xfrm>
                <a:off x="6224588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9" name="Freeform 1754"/>
              <p:cNvSpPr>
                <a:spLocks/>
              </p:cNvSpPr>
              <p:nvPr/>
            </p:nvSpPr>
            <p:spPr bwMode="auto">
              <a:xfrm>
                <a:off x="6219826" y="2322513"/>
                <a:ext cx="7938" cy="6350"/>
              </a:xfrm>
              <a:custGeom>
                <a:avLst/>
                <a:gdLst>
                  <a:gd name="T0" fmla="*/ 2147483647 w 24"/>
                  <a:gd name="T1" fmla="*/ 0 h 20"/>
                  <a:gd name="T2" fmla="*/ 2147483647 w 24"/>
                  <a:gd name="T3" fmla="*/ 0 h 20"/>
                  <a:gd name="T4" fmla="*/ 2147483647 w 24"/>
                  <a:gd name="T5" fmla="*/ 0 h 20"/>
                  <a:gd name="T6" fmla="*/ 2147483647 w 24"/>
                  <a:gd name="T7" fmla="*/ 0 h 20"/>
                  <a:gd name="T8" fmla="*/ 2147483647 w 24"/>
                  <a:gd name="T9" fmla="*/ 2147483647 h 20"/>
                  <a:gd name="T10" fmla="*/ 2147483647 w 24"/>
                  <a:gd name="T11" fmla="*/ 2147483647 h 20"/>
                  <a:gd name="T12" fmla="*/ 0 w 24"/>
                  <a:gd name="T13" fmla="*/ 2147483647 h 20"/>
                  <a:gd name="T14" fmla="*/ 0 w 24"/>
                  <a:gd name="T15" fmla="*/ 2147483647 h 20"/>
                  <a:gd name="T16" fmla="*/ 0 w 24"/>
                  <a:gd name="T17" fmla="*/ 2147483647 h 20"/>
                  <a:gd name="T18" fmla="*/ 2147483647 w 24"/>
                  <a:gd name="T19" fmla="*/ 2147483647 h 20"/>
                  <a:gd name="T20" fmla="*/ 2147483647 w 24"/>
                  <a:gd name="T21" fmla="*/ 2147483647 h 20"/>
                  <a:gd name="T22" fmla="*/ 2147483647 w 24"/>
                  <a:gd name="T23" fmla="*/ 2147483647 h 20"/>
                  <a:gd name="T24" fmla="*/ 2147483647 w 24"/>
                  <a:gd name="T25" fmla="*/ 2147483647 h 20"/>
                  <a:gd name="T26" fmla="*/ 2147483647 w 24"/>
                  <a:gd name="T27" fmla="*/ 2147483647 h 20"/>
                  <a:gd name="T28" fmla="*/ 2147483647 w 24"/>
                  <a:gd name="T29" fmla="*/ 2147483647 h 20"/>
                  <a:gd name="T30" fmla="*/ 2147483647 w 24"/>
                  <a:gd name="T31" fmla="*/ 2147483647 h 20"/>
                  <a:gd name="T32" fmla="*/ 2147483647 w 24"/>
                  <a:gd name="T33" fmla="*/ 2147483647 h 20"/>
                  <a:gd name="T34" fmla="*/ 2147483647 w 24"/>
                  <a:gd name="T35" fmla="*/ 2147483647 h 20"/>
                  <a:gd name="T36" fmla="*/ 2147483647 w 24"/>
                  <a:gd name="T37" fmla="*/ 2147483647 h 20"/>
                  <a:gd name="T38" fmla="*/ 2147483647 w 24"/>
                  <a:gd name="T39" fmla="*/ 2147483647 h 20"/>
                  <a:gd name="T40" fmla="*/ 2147483647 w 24"/>
                  <a:gd name="T41" fmla="*/ 2147483647 h 20"/>
                  <a:gd name="T42" fmla="*/ 2147483647 w 24"/>
                  <a:gd name="T43" fmla="*/ 2147483647 h 20"/>
                  <a:gd name="T44" fmla="*/ 2147483647 w 24"/>
                  <a:gd name="T45" fmla="*/ 2147483647 h 20"/>
                  <a:gd name="T46" fmla="*/ 2147483647 w 24"/>
                  <a:gd name="T47" fmla="*/ 2147483647 h 20"/>
                  <a:gd name="T48" fmla="*/ 2147483647 w 24"/>
                  <a:gd name="T49" fmla="*/ 2147483647 h 20"/>
                  <a:gd name="T50" fmla="*/ 2147483647 w 24"/>
                  <a:gd name="T51" fmla="*/ 0 h 20"/>
                  <a:gd name="T52" fmla="*/ 2147483647 w 24"/>
                  <a:gd name="T53" fmla="*/ 0 h 20"/>
                  <a:gd name="T54" fmla="*/ 2147483647 w 24"/>
                  <a:gd name="T55" fmla="*/ 0 h 20"/>
                  <a:gd name="T56" fmla="*/ 2147483647 w 24"/>
                  <a:gd name="T57" fmla="*/ 0 h 20"/>
                  <a:gd name="T58" fmla="*/ 2147483647 w 2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4"/>
                  <a:gd name="T91" fmla="*/ 0 h 20"/>
                  <a:gd name="T92" fmla="*/ 24 w 2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4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8" y="20"/>
                    </a:lnTo>
                    <a:lnTo>
                      <a:pt x="18" y="16"/>
                    </a:lnTo>
                    <a:lnTo>
                      <a:pt x="21" y="16"/>
                    </a:lnTo>
                    <a:lnTo>
                      <a:pt x="24" y="14"/>
                    </a:lnTo>
                    <a:lnTo>
                      <a:pt x="24" y="11"/>
                    </a:lnTo>
                    <a:lnTo>
                      <a:pt x="24" y="8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0" name="Line 1755"/>
              <p:cNvSpPr>
                <a:spLocks noChangeShapeType="1"/>
              </p:cNvSpPr>
              <p:nvPr/>
            </p:nvSpPr>
            <p:spPr bwMode="auto">
              <a:xfrm>
                <a:off x="6224588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1" name="Freeform 1756"/>
              <p:cNvSpPr>
                <a:spLocks/>
              </p:cNvSpPr>
              <p:nvPr/>
            </p:nvSpPr>
            <p:spPr bwMode="auto">
              <a:xfrm>
                <a:off x="6221413" y="2322513"/>
                <a:ext cx="19050" cy="6350"/>
              </a:xfrm>
              <a:custGeom>
                <a:avLst/>
                <a:gdLst>
                  <a:gd name="T0" fmla="*/ 2147483647 w 60"/>
                  <a:gd name="T1" fmla="*/ 0 h 20"/>
                  <a:gd name="T2" fmla="*/ 2147483647 w 60"/>
                  <a:gd name="T3" fmla="*/ 0 h 20"/>
                  <a:gd name="T4" fmla="*/ 2147483647 w 60"/>
                  <a:gd name="T5" fmla="*/ 0 h 20"/>
                  <a:gd name="T6" fmla="*/ 2147483647 w 60"/>
                  <a:gd name="T7" fmla="*/ 0 h 20"/>
                  <a:gd name="T8" fmla="*/ 2147483647 w 60"/>
                  <a:gd name="T9" fmla="*/ 2147483647 h 20"/>
                  <a:gd name="T10" fmla="*/ 2147483647 w 60"/>
                  <a:gd name="T11" fmla="*/ 2147483647 h 20"/>
                  <a:gd name="T12" fmla="*/ 2147483647 w 60"/>
                  <a:gd name="T13" fmla="*/ 2147483647 h 20"/>
                  <a:gd name="T14" fmla="*/ 0 w 60"/>
                  <a:gd name="T15" fmla="*/ 2147483647 h 20"/>
                  <a:gd name="T16" fmla="*/ 2147483647 w 60"/>
                  <a:gd name="T17" fmla="*/ 2147483647 h 20"/>
                  <a:gd name="T18" fmla="*/ 2147483647 w 60"/>
                  <a:gd name="T19" fmla="*/ 2147483647 h 20"/>
                  <a:gd name="T20" fmla="*/ 2147483647 w 60"/>
                  <a:gd name="T21" fmla="*/ 2147483647 h 20"/>
                  <a:gd name="T22" fmla="*/ 2147483647 w 60"/>
                  <a:gd name="T23" fmla="*/ 2147483647 h 20"/>
                  <a:gd name="T24" fmla="*/ 2147483647 w 60"/>
                  <a:gd name="T25" fmla="*/ 2147483647 h 20"/>
                  <a:gd name="T26" fmla="*/ 2147483647 w 60"/>
                  <a:gd name="T27" fmla="*/ 2147483647 h 20"/>
                  <a:gd name="T28" fmla="*/ 2147483647 w 60"/>
                  <a:gd name="T29" fmla="*/ 2147483647 h 20"/>
                  <a:gd name="T30" fmla="*/ 2147483647 w 60"/>
                  <a:gd name="T31" fmla="*/ 2147483647 h 20"/>
                  <a:gd name="T32" fmla="*/ 2147483647 w 60"/>
                  <a:gd name="T33" fmla="*/ 2147483647 h 20"/>
                  <a:gd name="T34" fmla="*/ 2147483647 w 60"/>
                  <a:gd name="T35" fmla="*/ 2147483647 h 20"/>
                  <a:gd name="T36" fmla="*/ 2147483647 w 60"/>
                  <a:gd name="T37" fmla="*/ 2147483647 h 20"/>
                  <a:gd name="T38" fmla="*/ 2147483647 w 60"/>
                  <a:gd name="T39" fmla="*/ 2147483647 h 20"/>
                  <a:gd name="T40" fmla="*/ 2147483647 w 60"/>
                  <a:gd name="T41" fmla="*/ 2147483647 h 20"/>
                  <a:gd name="T42" fmla="*/ 2147483647 w 60"/>
                  <a:gd name="T43" fmla="*/ 2147483647 h 20"/>
                  <a:gd name="T44" fmla="*/ 2147483647 w 60"/>
                  <a:gd name="T45" fmla="*/ 2147483647 h 20"/>
                  <a:gd name="T46" fmla="*/ 2147483647 w 60"/>
                  <a:gd name="T47" fmla="*/ 2147483647 h 20"/>
                  <a:gd name="T48" fmla="*/ 2147483647 w 60"/>
                  <a:gd name="T49" fmla="*/ 2147483647 h 20"/>
                  <a:gd name="T50" fmla="*/ 2147483647 w 60"/>
                  <a:gd name="T51" fmla="*/ 0 h 20"/>
                  <a:gd name="T52" fmla="*/ 2147483647 w 60"/>
                  <a:gd name="T53" fmla="*/ 0 h 20"/>
                  <a:gd name="T54" fmla="*/ 2147483647 w 60"/>
                  <a:gd name="T55" fmla="*/ 0 h 20"/>
                  <a:gd name="T56" fmla="*/ 2147483647 w 60"/>
                  <a:gd name="T57" fmla="*/ 0 h 20"/>
                  <a:gd name="T58" fmla="*/ 2147483647 w 60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0"/>
                  <a:gd name="T92" fmla="*/ 60 w 60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6" y="16"/>
                    </a:lnTo>
                    <a:lnTo>
                      <a:pt x="8" y="20"/>
                    </a:lnTo>
                    <a:lnTo>
                      <a:pt x="45" y="20"/>
                    </a:lnTo>
                    <a:lnTo>
                      <a:pt x="51" y="20"/>
                    </a:lnTo>
                    <a:lnTo>
                      <a:pt x="54" y="16"/>
                    </a:lnTo>
                    <a:lnTo>
                      <a:pt x="57" y="14"/>
                    </a:lnTo>
                    <a:lnTo>
                      <a:pt x="60" y="11"/>
                    </a:lnTo>
                    <a:lnTo>
                      <a:pt x="60" y="8"/>
                    </a:lnTo>
                    <a:lnTo>
                      <a:pt x="60" y="5"/>
                    </a:lnTo>
                    <a:lnTo>
                      <a:pt x="57" y="5"/>
                    </a:lnTo>
                    <a:lnTo>
                      <a:pt x="57" y="2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2" name="Line 1757"/>
              <p:cNvSpPr>
                <a:spLocks noChangeShapeType="1"/>
              </p:cNvSpPr>
              <p:nvPr/>
            </p:nvSpPr>
            <p:spPr bwMode="auto">
              <a:xfrm>
                <a:off x="6237288" y="23225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3" name="Freeform 1758"/>
              <p:cNvSpPr>
                <a:spLocks/>
              </p:cNvSpPr>
              <p:nvPr/>
            </p:nvSpPr>
            <p:spPr bwMode="auto">
              <a:xfrm>
                <a:off x="6234113" y="2322513"/>
                <a:ext cx="28575" cy="6350"/>
              </a:xfrm>
              <a:custGeom>
                <a:avLst/>
                <a:gdLst>
                  <a:gd name="T0" fmla="*/ 2147483647 w 93"/>
                  <a:gd name="T1" fmla="*/ 0 h 20"/>
                  <a:gd name="T2" fmla="*/ 2147483647 w 93"/>
                  <a:gd name="T3" fmla="*/ 0 h 20"/>
                  <a:gd name="T4" fmla="*/ 2147483647 w 93"/>
                  <a:gd name="T5" fmla="*/ 0 h 20"/>
                  <a:gd name="T6" fmla="*/ 2147483647 w 93"/>
                  <a:gd name="T7" fmla="*/ 0 h 20"/>
                  <a:gd name="T8" fmla="*/ 2147483647 w 93"/>
                  <a:gd name="T9" fmla="*/ 2147483647 h 20"/>
                  <a:gd name="T10" fmla="*/ 0 w 93"/>
                  <a:gd name="T11" fmla="*/ 2147483647 h 20"/>
                  <a:gd name="T12" fmla="*/ 0 w 93"/>
                  <a:gd name="T13" fmla="*/ 2147483647 h 20"/>
                  <a:gd name="T14" fmla="*/ 0 w 93"/>
                  <a:gd name="T15" fmla="*/ 2147483647 h 20"/>
                  <a:gd name="T16" fmla="*/ 0 w 93"/>
                  <a:gd name="T17" fmla="*/ 2147483647 h 20"/>
                  <a:gd name="T18" fmla="*/ 0 w 93"/>
                  <a:gd name="T19" fmla="*/ 2147483647 h 20"/>
                  <a:gd name="T20" fmla="*/ 2147483647 w 93"/>
                  <a:gd name="T21" fmla="*/ 2147483647 h 20"/>
                  <a:gd name="T22" fmla="*/ 2147483647 w 93"/>
                  <a:gd name="T23" fmla="*/ 2147483647 h 20"/>
                  <a:gd name="T24" fmla="*/ 2147483647 w 93"/>
                  <a:gd name="T25" fmla="*/ 2147483647 h 20"/>
                  <a:gd name="T26" fmla="*/ 2147483647 w 93"/>
                  <a:gd name="T27" fmla="*/ 2147483647 h 20"/>
                  <a:gd name="T28" fmla="*/ 2147483647 w 93"/>
                  <a:gd name="T29" fmla="*/ 2147483647 h 20"/>
                  <a:gd name="T30" fmla="*/ 2147483647 w 93"/>
                  <a:gd name="T31" fmla="*/ 2147483647 h 20"/>
                  <a:gd name="T32" fmla="*/ 2147483647 w 93"/>
                  <a:gd name="T33" fmla="*/ 2147483647 h 20"/>
                  <a:gd name="T34" fmla="*/ 2147483647 w 93"/>
                  <a:gd name="T35" fmla="*/ 2147483647 h 20"/>
                  <a:gd name="T36" fmla="*/ 2147483647 w 93"/>
                  <a:gd name="T37" fmla="*/ 2147483647 h 20"/>
                  <a:gd name="T38" fmla="*/ 2147483647 w 93"/>
                  <a:gd name="T39" fmla="*/ 2147483647 h 20"/>
                  <a:gd name="T40" fmla="*/ 2147483647 w 93"/>
                  <a:gd name="T41" fmla="*/ 2147483647 h 20"/>
                  <a:gd name="T42" fmla="*/ 2147483647 w 93"/>
                  <a:gd name="T43" fmla="*/ 2147483647 h 20"/>
                  <a:gd name="T44" fmla="*/ 2147483647 w 93"/>
                  <a:gd name="T45" fmla="*/ 2147483647 h 20"/>
                  <a:gd name="T46" fmla="*/ 2147483647 w 93"/>
                  <a:gd name="T47" fmla="*/ 2147483647 h 20"/>
                  <a:gd name="T48" fmla="*/ 2147483647 w 93"/>
                  <a:gd name="T49" fmla="*/ 2147483647 h 20"/>
                  <a:gd name="T50" fmla="*/ 2147483647 w 93"/>
                  <a:gd name="T51" fmla="*/ 0 h 20"/>
                  <a:gd name="T52" fmla="*/ 2147483647 w 93"/>
                  <a:gd name="T53" fmla="*/ 0 h 20"/>
                  <a:gd name="T54" fmla="*/ 2147483647 w 93"/>
                  <a:gd name="T55" fmla="*/ 0 h 20"/>
                  <a:gd name="T56" fmla="*/ 2147483647 w 93"/>
                  <a:gd name="T57" fmla="*/ 0 h 20"/>
                  <a:gd name="T58" fmla="*/ 2147483647 w 9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3"/>
                  <a:gd name="T91" fmla="*/ 0 h 20"/>
                  <a:gd name="T92" fmla="*/ 93 w 9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3" h="20">
                    <a:moveTo>
                      <a:pt x="10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78" y="20"/>
                    </a:lnTo>
                    <a:lnTo>
                      <a:pt x="84" y="20"/>
                    </a:lnTo>
                    <a:lnTo>
                      <a:pt x="87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3" y="11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0" y="2"/>
                    </a:lnTo>
                    <a:lnTo>
                      <a:pt x="90" y="0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4" name="Line 1759"/>
              <p:cNvSpPr>
                <a:spLocks noChangeShapeType="1"/>
              </p:cNvSpPr>
              <p:nvPr/>
            </p:nvSpPr>
            <p:spPr bwMode="auto">
              <a:xfrm>
                <a:off x="6262688" y="23241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5" name="Freeform 1760"/>
              <p:cNvSpPr>
                <a:spLocks/>
              </p:cNvSpPr>
              <p:nvPr/>
            </p:nvSpPr>
            <p:spPr bwMode="auto">
              <a:xfrm>
                <a:off x="6256338" y="2322513"/>
                <a:ext cx="6350" cy="25400"/>
              </a:xfrm>
              <a:custGeom>
                <a:avLst/>
                <a:gdLst>
                  <a:gd name="T0" fmla="*/ 2147483647 w 21"/>
                  <a:gd name="T1" fmla="*/ 2147483647 h 80"/>
                  <a:gd name="T2" fmla="*/ 2147483647 w 21"/>
                  <a:gd name="T3" fmla="*/ 2147483647 h 80"/>
                  <a:gd name="T4" fmla="*/ 2147483647 w 21"/>
                  <a:gd name="T5" fmla="*/ 2147483647 h 80"/>
                  <a:gd name="T6" fmla="*/ 2147483647 w 21"/>
                  <a:gd name="T7" fmla="*/ 2147483647 h 80"/>
                  <a:gd name="T8" fmla="*/ 2147483647 w 21"/>
                  <a:gd name="T9" fmla="*/ 0 h 80"/>
                  <a:gd name="T10" fmla="*/ 2147483647 w 21"/>
                  <a:gd name="T11" fmla="*/ 0 h 80"/>
                  <a:gd name="T12" fmla="*/ 2147483647 w 21"/>
                  <a:gd name="T13" fmla="*/ 0 h 80"/>
                  <a:gd name="T14" fmla="*/ 2147483647 w 21"/>
                  <a:gd name="T15" fmla="*/ 0 h 80"/>
                  <a:gd name="T16" fmla="*/ 2147483647 w 21"/>
                  <a:gd name="T17" fmla="*/ 0 h 80"/>
                  <a:gd name="T18" fmla="*/ 2147483647 w 21"/>
                  <a:gd name="T19" fmla="*/ 0 h 80"/>
                  <a:gd name="T20" fmla="*/ 2147483647 w 21"/>
                  <a:gd name="T21" fmla="*/ 0 h 80"/>
                  <a:gd name="T22" fmla="*/ 2147483647 w 21"/>
                  <a:gd name="T23" fmla="*/ 2147483647 h 80"/>
                  <a:gd name="T24" fmla="*/ 0 w 21"/>
                  <a:gd name="T25" fmla="*/ 2147483647 h 80"/>
                  <a:gd name="T26" fmla="*/ 0 w 21"/>
                  <a:gd name="T27" fmla="*/ 2147483647 h 80"/>
                  <a:gd name="T28" fmla="*/ 0 w 21"/>
                  <a:gd name="T29" fmla="*/ 2147483647 h 80"/>
                  <a:gd name="T30" fmla="*/ 0 w 21"/>
                  <a:gd name="T31" fmla="*/ 2147483647 h 80"/>
                  <a:gd name="T32" fmla="*/ 0 w 21"/>
                  <a:gd name="T33" fmla="*/ 2147483647 h 80"/>
                  <a:gd name="T34" fmla="*/ 2147483647 w 21"/>
                  <a:gd name="T35" fmla="*/ 2147483647 h 80"/>
                  <a:gd name="T36" fmla="*/ 2147483647 w 21"/>
                  <a:gd name="T37" fmla="*/ 2147483647 h 80"/>
                  <a:gd name="T38" fmla="*/ 2147483647 w 21"/>
                  <a:gd name="T39" fmla="*/ 2147483647 h 80"/>
                  <a:gd name="T40" fmla="*/ 2147483647 w 21"/>
                  <a:gd name="T41" fmla="*/ 2147483647 h 80"/>
                  <a:gd name="T42" fmla="*/ 2147483647 w 21"/>
                  <a:gd name="T43" fmla="*/ 2147483647 h 80"/>
                  <a:gd name="T44" fmla="*/ 2147483647 w 21"/>
                  <a:gd name="T45" fmla="*/ 2147483647 h 80"/>
                  <a:gd name="T46" fmla="*/ 2147483647 w 21"/>
                  <a:gd name="T47" fmla="*/ 2147483647 h 80"/>
                  <a:gd name="T48" fmla="*/ 2147483647 w 21"/>
                  <a:gd name="T49" fmla="*/ 2147483647 h 80"/>
                  <a:gd name="T50" fmla="*/ 2147483647 w 21"/>
                  <a:gd name="T51" fmla="*/ 2147483647 h 80"/>
                  <a:gd name="T52" fmla="*/ 2147483647 w 21"/>
                  <a:gd name="T53" fmla="*/ 2147483647 h 80"/>
                  <a:gd name="T54" fmla="*/ 2147483647 w 21"/>
                  <a:gd name="T55" fmla="*/ 2147483647 h 80"/>
                  <a:gd name="T56" fmla="*/ 2147483647 w 21"/>
                  <a:gd name="T57" fmla="*/ 2147483647 h 80"/>
                  <a:gd name="T58" fmla="*/ 2147483647 w 21"/>
                  <a:gd name="T59" fmla="*/ 2147483647 h 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1"/>
                  <a:gd name="T91" fmla="*/ 0 h 80"/>
                  <a:gd name="T92" fmla="*/ 21 w 21"/>
                  <a:gd name="T93" fmla="*/ 80 h 8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1" h="80">
                    <a:moveTo>
                      <a:pt x="21" y="8"/>
                    </a:moveTo>
                    <a:lnTo>
                      <a:pt x="21" y="5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4" y="78"/>
                    </a:lnTo>
                    <a:lnTo>
                      <a:pt x="6" y="80"/>
                    </a:lnTo>
                    <a:lnTo>
                      <a:pt x="10" y="80"/>
                    </a:lnTo>
                    <a:lnTo>
                      <a:pt x="12" y="80"/>
                    </a:lnTo>
                    <a:lnTo>
                      <a:pt x="15" y="80"/>
                    </a:lnTo>
                    <a:lnTo>
                      <a:pt x="18" y="78"/>
                    </a:lnTo>
                    <a:lnTo>
                      <a:pt x="21" y="74"/>
                    </a:lnTo>
                    <a:lnTo>
                      <a:pt x="21" y="72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6" name="Line 1761"/>
              <p:cNvSpPr>
                <a:spLocks noChangeShapeType="1"/>
              </p:cNvSpPr>
              <p:nvPr/>
            </p:nvSpPr>
            <p:spPr bwMode="auto">
              <a:xfrm>
                <a:off x="6259513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7" name="Freeform 1762"/>
              <p:cNvSpPr>
                <a:spLocks/>
              </p:cNvSpPr>
              <p:nvPr/>
            </p:nvSpPr>
            <p:spPr bwMode="auto">
              <a:xfrm>
                <a:off x="6256338" y="2341563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2147483647 w 23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"/>
                  <a:gd name="T91" fmla="*/ 0 h 20"/>
                  <a:gd name="T92" fmla="*/ 23 w 23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" h="20">
                    <a:moveTo>
                      <a:pt x="10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8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8" name="Line 1763"/>
              <p:cNvSpPr>
                <a:spLocks noChangeShapeType="1"/>
              </p:cNvSpPr>
              <p:nvPr/>
            </p:nvSpPr>
            <p:spPr bwMode="auto">
              <a:xfrm>
                <a:off x="6261101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9" name="Freeform 1764"/>
              <p:cNvSpPr>
                <a:spLocks/>
              </p:cNvSpPr>
              <p:nvPr/>
            </p:nvSpPr>
            <p:spPr bwMode="auto">
              <a:xfrm>
                <a:off x="6257926" y="2341563"/>
                <a:ext cx="9525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0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2147483647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2147483647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0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9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0" name="Line 1765"/>
              <p:cNvSpPr>
                <a:spLocks noChangeShapeType="1"/>
              </p:cNvSpPr>
              <p:nvPr/>
            </p:nvSpPr>
            <p:spPr bwMode="auto">
              <a:xfrm>
                <a:off x="6264276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1" name="Freeform 1766"/>
              <p:cNvSpPr>
                <a:spLocks/>
              </p:cNvSpPr>
              <p:nvPr/>
            </p:nvSpPr>
            <p:spPr bwMode="auto">
              <a:xfrm>
                <a:off x="6261101" y="2341563"/>
                <a:ext cx="11113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2147483647 h 20"/>
                  <a:gd name="T8" fmla="*/ 2147483647 w 32"/>
                  <a:gd name="T9" fmla="*/ 2147483647 h 20"/>
                  <a:gd name="T10" fmla="*/ 0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0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8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2" name="Line 1767"/>
              <p:cNvSpPr>
                <a:spLocks noChangeShapeType="1"/>
              </p:cNvSpPr>
              <p:nvPr/>
            </p:nvSpPr>
            <p:spPr bwMode="auto">
              <a:xfrm>
                <a:off x="6267451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3" name="Freeform 1768"/>
              <p:cNvSpPr>
                <a:spLocks/>
              </p:cNvSpPr>
              <p:nvPr/>
            </p:nvSpPr>
            <p:spPr bwMode="auto">
              <a:xfrm>
                <a:off x="6265863" y="2341563"/>
                <a:ext cx="11113" cy="6350"/>
              </a:xfrm>
              <a:custGeom>
                <a:avLst/>
                <a:gdLst>
                  <a:gd name="T0" fmla="*/ 2147483647 w 35"/>
                  <a:gd name="T1" fmla="*/ 0 h 20"/>
                  <a:gd name="T2" fmla="*/ 2147483647 w 35"/>
                  <a:gd name="T3" fmla="*/ 0 h 20"/>
                  <a:gd name="T4" fmla="*/ 2147483647 w 35"/>
                  <a:gd name="T5" fmla="*/ 0 h 20"/>
                  <a:gd name="T6" fmla="*/ 2147483647 w 35"/>
                  <a:gd name="T7" fmla="*/ 2147483647 h 20"/>
                  <a:gd name="T8" fmla="*/ 0 w 35"/>
                  <a:gd name="T9" fmla="*/ 2147483647 h 20"/>
                  <a:gd name="T10" fmla="*/ 0 w 35"/>
                  <a:gd name="T11" fmla="*/ 2147483647 h 20"/>
                  <a:gd name="T12" fmla="*/ 0 w 35"/>
                  <a:gd name="T13" fmla="*/ 2147483647 h 20"/>
                  <a:gd name="T14" fmla="*/ 0 w 35"/>
                  <a:gd name="T15" fmla="*/ 2147483647 h 20"/>
                  <a:gd name="T16" fmla="*/ 0 w 35"/>
                  <a:gd name="T17" fmla="*/ 2147483647 h 20"/>
                  <a:gd name="T18" fmla="*/ 0 w 35"/>
                  <a:gd name="T19" fmla="*/ 2147483647 h 20"/>
                  <a:gd name="T20" fmla="*/ 0 w 35"/>
                  <a:gd name="T21" fmla="*/ 2147483647 h 20"/>
                  <a:gd name="T22" fmla="*/ 2147483647 w 35"/>
                  <a:gd name="T23" fmla="*/ 2147483647 h 20"/>
                  <a:gd name="T24" fmla="*/ 2147483647 w 35"/>
                  <a:gd name="T25" fmla="*/ 2147483647 h 20"/>
                  <a:gd name="T26" fmla="*/ 2147483647 w 35"/>
                  <a:gd name="T27" fmla="*/ 2147483647 h 20"/>
                  <a:gd name="T28" fmla="*/ 2147483647 w 35"/>
                  <a:gd name="T29" fmla="*/ 2147483647 h 20"/>
                  <a:gd name="T30" fmla="*/ 2147483647 w 35"/>
                  <a:gd name="T31" fmla="*/ 2147483647 h 20"/>
                  <a:gd name="T32" fmla="*/ 2147483647 w 35"/>
                  <a:gd name="T33" fmla="*/ 2147483647 h 20"/>
                  <a:gd name="T34" fmla="*/ 2147483647 w 35"/>
                  <a:gd name="T35" fmla="*/ 2147483647 h 20"/>
                  <a:gd name="T36" fmla="*/ 2147483647 w 35"/>
                  <a:gd name="T37" fmla="*/ 2147483647 h 20"/>
                  <a:gd name="T38" fmla="*/ 2147483647 w 35"/>
                  <a:gd name="T39" fmla="*/ 2147483647 h 20"/>
                  <a:gd name="T40" fmla="*/ 2147483647 w 35"/>
                  <a:gd name="T41" fmla="*/ 2147483647 h 20"/>
                  <a:gd name="T42" fmla="*/ 2147483647 w 35"/>
                  <a:gd name="T43" fmla="*/ 2147483647 h 20"/>
                  <a:gd name="T44" fmla="*/ 2147483647 w 35"/>
                  <a:gd name="T45" fmla="*/ 2147483647 h 20"/>
                  <a:gd name="T46" fmla="*/ 2147483647 w 35"/>
                  <a:gd name="T47" fmla="*/ 2147483647 h 20"/>
                  <a:gd name="T48" fmla="*/ 2147483647 w 35"/>
                  <a:gd name="T49" fmla="*/ 2147483647 h 20"/>
                  <a:gd name="T50" fmla="*/ 2147483647 w 35"/>
                  <a:gd name="T51" fmla="*/ 2147483647 h 20"/>
                  <a:gd name="T52" fmla="*/ 2147483647 w 35"/>
                  <a:gd name="T53" fmla="*/ 0 h 20"/>
                  <a:gd name="T54" fmla="*/ 2147483647 w 35"/>
                  <a:gd name="T55" fmla="*/ 0 h 20"/>
                  <a:gd name="T56" fmla="*/ 2147483647 w 35"/>
                  <a:gd name="T57" fmla="*/ 0 h 20"/>
                  <a:gd name="T58" fmla="*/ 2147483647 w 35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0"/>
                  <a:gd name="T92" fmla="*/ 35 w 35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0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29" y="20"/>
                    </a:lnTo>
                    <a:lnTo>
                      <a:pt x="31" y="18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5" y="6"/>
                    </a:lnTo>
                    <a:lnTo>
                      <a:pt x="31" y="3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4" name="Line 1769"/>
              <p:cNvSpPr>
                <a:spLocks noChangeShapeType="1"/>
              </p:cNvSpPr>
              <p:nvPr/>
            </p:nvSpPr>
            <p:spPr bwMode="auto">
              <a:xfrm>
                <a:off x="6272213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5" name="Freeform 1770"/>
              <p:cNvSpPr>
                <a:spLocks/>
              </p:cNvSpPr>
              <p:nvPr/>
            </p:nvSpPr>
            <p:spPr bwMode="auto">
              <a:xfrm>
                <a:off x="6269038" y="2341563"/>
                <a:ext cx="17463" cy="6350"/>
              </a:xfrm>
              <a:custGeom>
                <a:avLst/>
                <a:gdLst>
                  <a:gd name="T0" fmla="*/ 2147483647 w 54"/>
                  <a:gd name="T1" fmla="*/ 0 h 20"/>
                  <a:gd name="T2" fmla="*/ 2147483647 w 54"/>
                  <a:gd name="T3" fmla="*/ 0 h 20"/>
                  <a:gd name="T4" fmla="*/ 2147483647 w 54"/>
                  <a:gd name="T5" fmla="*/ 0 h 20"/>
                  <a:gd name="T6" fmla="*/ 2147483647 w 54"/>
                  <a:gd name="T7" fmla="*/ 2147483647 h 20"/>
                  <a:gd name="T8" fmla="*/ 2147483647 w 54"/>
                  <a:gd name="T9" fmla="*/ 2147483647 h 20"/>
                  <a:gd name="T10" fmla="*/ 0 w 54"/>
                  <a:gd name="T11" fmla="*/ 2147483647 h 20"/>
                  <a:gd name="T12" fmla="*/ 0 w 54"/>
                  <a:gd name="T13" fmla="*/ 2147483647 h 20"/>
                  <a:gd name="T14" fmla="*/ 0 w 54"/>
                  <a:gd name="T15" fmla="*/ 2147483647 h 20"/>
                  <a:gd name="T16" fmla="*/ 0 w 54"/>
                  <a:gd name="T17" fmla="*/ 2147483647 h 20"/>
                  <a:gd name="T18" fmla="*/ 0 w 54"/>
                  <a:gd name="T19" fmla="*/ 2147483647 h 20"/>
                  <a:gd name="T20" fmla="*/ 2147483647 w 54"/>
                  <a:gd name="T21" fmla="*/ 2147483647 h 20"/>
                  <a:gd name="T22" fmla="*/ 2147483647 w 54"/>
                  <a:gd name="T23" fmla="*/ 2147483647 h 20"/>
                  <a:gd name="T24" fmla="*/ 2147483647 w 54"/>
                  <a:gd name="T25" fmla="*/ 2147483647 h 20"/>
                  <a:gd name="T26" fmla="*/ 2147483647 w 54"/>
                  <a:gd name="T27" fmla="*/ 2147483647 h 20"/>
                  <a:gd name="T28" fmla="*/ 2147483647 w 54"/>
                  <a:gd name="T29" fmla="*/ 2147483647 h 20"/>
                  <a:gd name="T30" fmla="*/ 2147483647 w 54"/>
                  <a:gd name="T31" fmla="*/ 2147483647 h 20"/>
                  <a:gd name="T32" fmla="*/ 2147483647 w 54"/>
                  <a:gd name="T33" fmla="*/ 2147483647 h 20"/>
                  <a:gd name="T34" fmla="*/ 2147483647 w 54"/>
                  <a:gd name="T35" fmla="*/ 2147483647 h 20"/>
                  <a:gd name="T36" fmla="*/ 2147483647 w 54"/>
                  <a:gd name="T37" fmla="*/ 2147483647 h 20"/>
                  <a:gd name="T38" fmla="*/ 2147483647 w 54"/>
                  <a:gd name="T39" fmla="*/ 2147483647 h 20"/>
                  <a:gd name="T40" fmla="*/ 2147483647 w 54"/>
                  <a:gd name="T41" fmla="*/ 2147483647 h 20"/>
                  <a:gd name="T42" fmla="*/ 2147483647 w 54"/>
                  <a:gd name="T43" fmla="*/ 2147483647 h 20"/>
                  <a:gd name="T44" fmla="*/ 2147483647 w 54"/>
                  <a:gd name="T45" fmla="*/ 2147483647 h 20"/>
                  <a:gd name="T46" fmla="*/ 2147483647 w 54"/>
                  <a:gd name="T47" fmla="*/ 2147483647 h 20"/>
                  <a:gd name="T48" fmla="*/ 2147483647 w 54"/>
                  <a:gd name="T49" fmla="*/ 2147483647 h 20"/>
                  <a:gd name="T50" fmla="*/ 2147483647 w 54"/>
                  <a:gd name="T51" fmla="*/ 2147483647 h 20"/>
                  <a:gd name="T52" fmla="*/ 2147483647 w 54"/>
                  <a:gd name="T53" fmla="*/ 0 h 20"/>
                  <a:gd name="T54" fmla="*/ 2147483647 w 54"/>
                  <a:gd name="T55" fmla="*/ 0 h 20"/>
                  <a:gd name="T56" fmla="*/ 2147483647 w 54"/>
                  <a:gd name="T57" fmla="*/ 0 h 20"/>
                  <a:gd name="T58" fmla="*/ 2147483647 w 5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20"/>
                  <a:gd name="T92" fmla="*/ 54 w 5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43" y="20"/>
                    </a:lnTo>
                    <a:lnTo>
                      <a:pt x="49" y="20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2" y="3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6" name="Line 1771"/>
              <p:cNvSpPr>
                <a:spLocks noChangeShapeType="1"/>
              </p:cNvSpPr>
              <p:nvPr/>
            </p:nvSpPr>
            <p:spPr bwMode="auto">
              <a:xfrm>
                <a:off x="6284913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7" name="Freeform 1772"/>
              <p:cNvSpPr>
                <a:spLocks/>
              </p:cNvSpPr>
              <p:nvPr/>
            </p:nvSpPr>
            <p:spPr bwMode="auto">
              <a:xfrm>
                <a:off x="6280151" y="2341563"/>
                <a:ext cx="15875" cy="6350"/>
              </a:xfrm>
              <a:custGeom>
                <a:avLst/>
                <a:gdLst>
                  <a:gd name="T0" fmla="*/ 2147483647 w 48"/>
                  <a:gd name="T1" fmla="*/ 0 h 20"/>
                  <a:gd name="T2" fmla="*/ 2147483647 w 48"/>
                  <a:gd name="T3" fmla="*/ 0 h 20"/>
                  <a:gd name="T4" fmla="*/ 2147483647 w 48"/>
                  <a:gd name="T5" fmla="*/ 0 h 20"/>
                  <a:gd name="T6" fmla="*/ 2147483647 w 48"/>
                  <a:gd name="T7" fmla="*/ 2147483647 h 20"/>
                  <a:gd name="T8" fmla="*/ 2147483647 w 48"/>
                  <a:gd name="T9" fmla="*/ 2147483647 h 20"/>
                  <a:gd name="T10" fmla="*/ 2147483647 w 48"/>
                  <a:gd name="T11" fmla="*/ 2147483647 h 20"/>
                  <a:gd name="T12" fmla="*/ 0 w 48"/>
                  <a:gd name="T13" fmla="*/ 2147483647 h 20"/>
                  <a:gd name="T14" fmla="*/ 0 w 48"/>
                  <a:gd name="T15" fmla="*/ 2147483647 h 20"/>
                  <a:gd name="T16" fmla="*/ 0 w 48"/>
                  <a:gd name="T17" fmla="*/ 2147483647 h 20"/>
                  <a:gd name="T18" fmla="*/ 2147483647 w 48"/>
                  <a:gd name="T19" fmla="*/ 2147483647 h 20"/>
                  <a:gd name="T20" fmla="*/ 2147483647 w 48"/>
                  <a:gd name="T21" fmla="*/ 2147483647 h 20"/>
                  <a:gd name="T22" fmla="*/ 2147483647 w 48"/>
                  <a:gd name="T23" fmla="*/ 2147483647 h 20"/>
                  <a:gd name="T24" fmla="*/ 2147483647 w 48"/>
                  <a:gd name="T25" fmla="*/ 2147483647 h 20"/>
                  <a:gd name="T26" fmla="*/ 2147483647 w 48"/>
                  <a:gd name="T27" fmla="*/ 2147483647 h 20"/>
                  <a:gd name="T28" fmla="*/ 2147483647 w 48"/>
                  <a:gd name="T29" fmla="*/ 2147483647 h 20"/>
                  <a:gd name="T30" fmla="*/ 2147483647 w 48"/>
                  <a:gd name="T31" fmla="*/ 2147483647 h 20"/>
                  <a:gd name="T32" fmla="*/ 2147483647 w 48"/>
                  <a:gd name="T33" fmla="*/ 2147483647 h 20"/>
                  <a:gd name="T34" fmla="*/ 2147483647 w 48"/>
                  <a:gd name="T35" fmla="*/ 2147483647 h 20"/>
                  <a:gd name="T36" fmla="*/ 2147483647 w 48"/>
                  <a:gd name="T37" fmla="*/ 2147483647 h 20"/>
                  <a:gd name="T38" fmla="*/ 2147483647 w 48"/>
                  <a:gd name="T39" fmla="*/ 2147483647 h 20"/>
                  <a:gd name="T40" fmla="*/ 2147483647 w 48"/>
                  <a:gd name="T41" fmla="*/ 2147483647 h 20"/>
                  <a:gd name="T42" fmla="*/ 2147483647 w 48"/>
                  <a:gd name="T43" fmla="*/ 2147483647 h 20"/>
                  <a:gd name="T44" fmla="*/ 2147483647 w 48"/>
                  <a:gd name="T45" fmla="*/ 2147483647 h 20"/>
                  <a:gd name="T46" fmla="*/ 2147483647 w 48"/>
                  <a:gd name="T47" fmla="*/ 2147483647 h 20"/>
                  <a:gd name="T48" fmla="*/ 2147483647 w 48"/>
                  <a:gd name="T49" fmla="*/ 2147483647 h 20"/>
                  <a:gd name="T50" fmla="*/ 2147483647 w 48"/>
                  <a:gd name="T51" fmla="*/ 2147483647 h 20"/>
                  <a:gd name="T52" fmla="*/ 2147483647 w 48"/>
                  <a:gd name="T53" fmla="*/ 0 h 20"/>
                  <a:gd name="T54" fmla="*/ 2147483647 w 48"/>
                  <a:gd name="T55" fmla="*/ 0 h 20"/>
                  <a:gd name="T56" fmla="*/ 2147483647 w 48"/>
                  <a:gd name="T57" fmla="*/ 0 h 20"/>
                  <a:gd name="T58" fmla="*/ 2147483647 w 48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20"/>
                  <a:gd name="T92" fmla="*/ 48 w 48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20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34" y="20"/>
                    </a:lnTo>
                    <a:lnTo>
                      <a:pt x="40" y="20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6" y="18"/>
                    </a:lnTo>
                    <a:lnTo>
                      <a:pt x="46" y="14"/>
                    </a:lnTo>
                    <a:lnTo>
                      <a:pt x="48" y="12"/>
                    </a:lnTo>
                    <a:lnTo>
                      <a:pt x="48" y="9"/>
                    </a:lnTo>
                    <a:lnTo>
                      <a:pt x="46" y="6"/>
                    </a:lnTo>
                    <a:lnTo>
                      <a:pt x="46" y="3"/>
                    </a:lnTo>
                    <a:lnTo>
                      <a:pt x="43" y="3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8" name="Line 1773"/>
              <p:cNvSpPr>
                <a:spLocks noChangeShapeType="1"/>
              </p:cNvSpPr>
              <p:nvPr/>
            </p:nvSpPr>
            <p:spPr bwMode="auto">
              <a:xfrm>
                <a:off x="6292851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9" name="Freeform 1774"/>
              <p:cNvSpPr>
                <a:spLocks/>
              </p:cNvSpPr>
              <p:nvPr/>
            </p:nvSpPr>
            <p:spPr bwMode="auto">
              <a:xfrm>
                <a:off x="6289676" y="2341563"/>
                <a:ext cx="7938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8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9" y="18"/>
                    </a:lnTo>
                    <a:lnTo>
                      <a:pt x="19" y="14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0" name="Line 1775"/>
              <p:cNvSpPr>
                <a:spLocks noChangeShapeType="1"/>
              </p:cNvSpPr>
              <p:nvPr/>
            </p:nvSpPr>
            <p:spPr bwMode="auto">
              <a:xfrm>
                <a:off x="6292851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1" name="Freeform 1776"/>
              <p:cNvSpPr>
                <a:spLocks/>
              </p:cNvSpPr>
              <p:nvPr/>
            </p:nvSpPr>
            <p:spPr bwMode="auto">
              <a:xfrm>
                <a:off x="6291263" y="2341563"/>
                <a:ext cx="7938" cy="6350"/>
              </a:xfrm>
              <a:custGeom>
                <a:avLst/>
                <a:gdLst>
                  <a:gd name="T0" fmla="*/ 2147483647 w 29"/>
                  <a:gd name="T1" fmla="*/ 0 h 20"/>
                  <a:gd name="T2" fmla="*/ 2147483647 w 29"/>
                  <a:gd name="T3" fmla="*/ 0 h 20"/>
                  <a:gd name="T4" fmla="*/ 2147483647 w 29"/>
                  <a:gd name="T5" fmla="*/ 0 h 20"/>
                  <a:gd name="T6" fmla="*/ 2147483647 w 29"/>
                  <a:gd name="T7" fmla="*/ 2147483647 h 20"/>
                  <a:gd name="T8" fmla="*/ 0 w 29"/>
                  <a:gd name="T9" fmla="*/ 2147483647 h 20"/>
                  <a:gd name="T10" fmla="*/ 0 w 29"/>
                  <a:gd name="T11" fmla="*/ 2147483647 h 20"/>
                  <a:gd name="T12" fmla="*/ 0 w 29"/>
                  <a:gd name="T13" fmla="*/ 2147483647 h 20"/>
                  <a:gd name="T14" fmla="*/ 0 w 29"/>
                  <a:gd name="T15" fmla="*/ 2147483647 h 20"/>
                  <a:gd name="T16" fmla="*/ 0 w 29"/>
                  <a:gd name="T17" fmla="*/ 2147483647 h 20"/>
                  <a:gd name="T18" fmla="*/ 0 w 29"/>
                  <a:gd name="T19" fmla="*/ 2147483647 h 20"/>
                  <a:gd name="T20" fmla="*/ 0 w 29"/>
                  <a:gd name="T21" fmla="*/ 2147483647 h 20"/>
                  <a:gd name="T22" fmla="*/ 2147483647 w 29"/>
                  <a:gd name="T23" fmla="*/ 2147483647 h 20"/>
                  <a:gd name="T24" fmla="*/ 2147483647 w 29"/>
                  <a:gd name="T25" fmla="*/ 2147483647 h 20"/>
                  <a:gd name="T26" fmla="*/ 2147483647 w 29"/>
                  <a:gd name="T27" fmla="*/ 2147483647 h 20"/>
                  <a:gd name="T28" fmla="*/ 2147483647 w 29"/>
                  <a:gd name="T29" fmla="*/ 2147483647 h 20"/>
                  <a:gd name="T30" fmla="*/ 2147483647 w 29"/>
                  <a:gd name="T31" fmla="*/ 2147483647 h 20"/>
                  <a:gd name="T32" fmla="*/ 2147483647 w 29"/>
                  <a:gd name="T33" fmla="*/ 2147483647 h 20"/>
                  <a:gd name="T34" fmla="*/ 2147483647 w 29"/>
                  <a:gd name="T35" fmla="*/ 2147483647 h 20"/>
                  <a:gd name="T36" fmla="*/ 2147483647 w 29"/>
                  <a:gd name="T37" fmla="*/ 2147483647 h 20"/>
                  <a:gd name="T38" fmla="*/ 2147483647 w 29"/>
                  <a:gd name="T39" fmla="*/ 2147483647 h 20"/>
                  <a:gd name="T40" fmla="*/ 2147483647 w 29"/>
                  <a:gd name="T41" fmla="*/ 2147483647 h 20"/>
                  <a:gd name="T42" fmla="*/ 2147483647 w 29"/>
                  <a:gd name="T43" fmla="*/ 2147483647 h 20"/>
                  <a:gd name="T44" fmla="*/ 2147483647 w 29"/>
                  <a:gd name="T45" fmla="*/ 2147483647 h 20"/>
                  <a:gd name="T46" fmla="*/ 2147483647 w 29"/>
                  <a:gd name="T47" fmla="*/ 2147483647 h 20"/>
                  <a:gd name="T48" fmla="*/ 2147483647 w 29"/>
                  <a:gd name="T49" fmla="*/ 2147483647 h 20"/>
                  <a:gd name="T50" fmla="*/ 2147483647 w 29"/>
                  <a:gd name="T51" fmla="*/ 2147483647 h 20"/>
                  <a:gd name="T52" fmla="*/ 2147483647 w 29"/>
                  <a:gd name="T53" fmla="*/ 0 h 20"/>
                  <a:gd name="T54" fmla="*/ 2147483647 w 29"/>
                  <a:gd name="T55" fmla="*/ 0 h 20"/>
                  <a:gd name="T56" fmla="*/ 2147483647 w 29"/>
                  <a:gd name="T57" fmla="*/ 0 h 20"/>
                  <a:gd name="T58" fmla="*/ 2147483647 w 2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20"/>
                  <a:gd name="T92" fmla="*/ 29 w 29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20">
                    <a:moveTo>
                      <a:pt x="9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15" y="20"/>
                    </a:lnTo>
                    <a:lnTo>
                      <a:pt x="23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2" name="Line 1777"/>
              <p:cNvSpPr>
                <a:spLocks noChangeShapeType="1"/>
              </p:cNvSpPr>
              <p:nvPr/>
            </p:nvSpPr>
            <p:spPr bwMode="auto">
              <a:xfrm>
                <a:off x="6297613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3" name="Freeform 1778"/>
              <p:cNvSpPr>
                <a:spLocks/>
              </p:cNvSpPr>
              <p:nvPr/>
            </p:nvSpPr>
            <p:spPr bwMode="auto">
              <a:xfrm>
                <a:off x="6292851" y="2341563"/>
                <a:ext cx="11113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2147483647 h 20"/>
                  <a:gd name="T8" fmla="*/ 2147483647 w 32"/>
                  <a:gd name="T9" fmla="*/ 2147483647 h 20"/>
                  <a:gd name="T10" fmla="*/ 2147483647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2147483647 w 32"/>
                  <a:gd name="T19" fmla="*/ 2147483647 h 20"/>
                  <a:gd name="T20" fmla="*/ 2147483647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8" y="20"/>
                    </a:lnTo>
                    <a:lnTo>
                      <a:pt x="23" y="20"/>
                    </a:lnTo>
                    <a:lnTo>
                      <a:pt x="26" y="20"/>
                    </a:lnTo>
                    <a:lnTo>
                      <a:pt x="29" y="18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2" y="6"/>
                    </a:lnTo>
                    <a:lnTo>
                      <a:pt x="29" y="3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4" name="Line 1779"/>
              <p:cNvSpPr>
                <a:spLocks noChangeShapeType="1"/>
              </p:cNvSpPr>
              <p:nvPr/>
            </p:nvSpPr>
            <p:spPr bwMode="auto">
              <a:xfrm>
                <a:off x="6299201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5" name="Freeform 1780"/>
              <p:cNvSpPr>
                <a:spLocks/>
              </p:cNvSpPr>
              <p:nvPr/>
            </p:nvSpPr>
            <p:spPr bwMode="auto">
              <a:xfrm>
                <a:off x="6297613" y="2341563"/>
                <a:ext cx="6350" cy="6350"/>
              </a:xfrm>
              <a:custGeom>
                <a:avLst/>
                <a:gdLst>
                  <a:gd name="T0" fmla="*/ 2147483647 w 23"/>
                  <a:gd name="T1" fmla="*/ 0 h 20"/>
                  <a:gd name="T2" fmla="*/ 2147483647 w 23"/>
                  <a:gd name="T3" fmla="*/ 0 h 20"/>
                  <a:gd name="T4" fmla="*/ 2147483647 w 23"/>
                  <a:gd name="T5" fmla="*/ 0 h 20"/>
                  <a:gd name="T6" fmla="*/ 2147483647 w 23"/>
                  <a:gd name="T7" fmla="*/ 2147483647 h 20"/>
                  <a:gd name="T8" fmla="*/ 2147483647 w 23"/>
                  <a:gd name="T9" fmla="*/ 2147483647 h 20"/>
                  <a:gd name="T10" fmla="*/ 0 w 23"/>
                  <a:gd name="T11" fmla="*/ 2147483647 h 20"/>
                  <a:gd name="T12" fmla="*/ 0 w 23"/>
                  <a:gd name="T13" fmla="*/ 2147483647 h 20"/>
                  <a:gd name="T14" fmla="*/ 0 w 23"/>
                  <a:gd name="T15" fmla="*/ 2147483647 h 20"/>
                  <a:gd name="T16" fmla="*/ 0 w 23"/>
                  <a:gd name="T17" fmla="*/ 2147483647 h 20"/>
                  <a:gd name="T18" fmla="*/ 0 w 23"/>
                  <a:gd name="T19" fmla="*/ 2147483647 h 20"/>
                  <a:gd name="T20" fmla="*/ 2147483647 w 23"/>
                  <a:gd name="T21" fmla="*/ 2147483647 h 20"/>
                  <a:gd name="T22" fmla="*/ 2147483647 w 23"/>
                  <a:gd name="T23" fmla="*/ 2147483647 h 20"/>
                  <a:gd name="T24" fmla="*/ 2147483647 w 23"/>
                  <a:gd name="T25" fmla="*/ 2147483647 h 20"/>
                  <a:gd name="T26" fmla="*/ 2147483647 w 23"/>
                  <a:gd name="T27" fmla="*/ 2147483647 h 20"/>
                  <a:gd name="T28" fmla="*/ 2147483647 w 23"/>
                  <a:gd name="T29" fmla="*/ 2147483647 h 20"/>
                  <a:gd name="T30" fmla="*/ 2147483647 w 23"/>
                  <a:gd name="T31" fmla="*/ 2147483647 h 20"/>
                  <a:gd name="T32" fmla="*/ 2147483647 w 23"/>
                  <a:gd name="T33" fmla="*/ 2147483647 h 20"/>
                  <a:gd name="T34" fmla="*/ 2147483647 w 23"/>
                  <a:gd name="T35" fmla="*/ 2147483647 h 20"/>
                  <a:gd name="T36" fmla="*/ 2147483647 w 23"/>
                  <a:gd name="T37" fmla="*/ 2147483647 h 20"/>
                  <a:gd name="T38" fmla="*/ 2147483647 w 23"/>
                  <a:gd name="T39" fmla="*/ 2147483647 h 20"/>
                  <a:gd name="T40" fmla="*/ 2147483647 w 23"/>
                  <a:gd name="T41" fmla="*/ 2147483647 h 20"/>
                  <a:gd name="T42" fmla="*/ 2147483647 w 23"/>
                  <a:gd name="T43" fmla="*/ 2147483647 h 20"/>
                  <a:gd name="T44" fmla="*/ 2147483647 w 23"/>
                  <a:gd name="T45" fmla="*/ 2147483647 h 20"/>
                  <a:gd name="T46" fmla="*/ 2147483647 w 23"/>
                  <a:gd name="T47" fmla="*/ 2147483647 h 20"/>
                  <a:gd name="T48" fmla="*/ 2147483647 w 23"/>
                  <a:gd name="T49" fmla="*/ 2147483647 h 20"/>
                  <a:gd name="T50" fmla="*/ 2147483647 w 23"/>
                  <a:gd name="T51" fmla="*/ 2147483647 h 20"/>
                  <a:gd name="T52" fmla="*/ 2147483647 w 23"/>
                  <a:gd name="T53" fmla="*/ 0 h 20"/>
                  <a:gd name="T54" fmla="*/ 2147483647 w 23"/>
                  <a:gd name="T55" fmla="*/ 0 h 20"/>
                  <a:gd name="T56" fmla="*/ 2147483647 w 23"/>
                  <a:gd name="T57" fmla="*/ 0 h 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"/>
                  <a:gd name="T88" fmla="*/ 0 h 20"/>
                  <a:gd name="T89" fmla="*/ 23 w 23"/>
                  <a:gd name="T90" fmla="*/ 20 h 2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" h="2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0" y="6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6" name="Line 1781"/>
              <p:cNvSpPr>
                <a:spLocks noChangeShapeType="1"/>
              </p:cNvSpPr>
              <p:nvPr/>
            </p:nvSpPr>
            <p:spPr bwMode="auto">
              <a:xfrm>
                <a:off x="6300788" y="234156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7" name="Freeform 1782"/>
              <p:cNvSpPr>
                <a:spLocks/>
              </p:cNvSpPr>
              <p:nvPr/>
            </p:nvSpPr>
            <p:spPr bwMode="auto">
              <a:xfrm>
                <a:off x="6297613" y="2341563"/>
                <a:ext cx="11113" cy="6350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0 h 20"/>
                  <a:gd name="T4" fmla="*/ 2147483647 w 32"/>
                  <a:gd name="T5" fmla="*/ 0 h 20"/>
                  <a:gd name="T6" fmla="*/ 2147483647 w 32"/>
                  <a:gd name="T7" fmla="*/ 2147483647 h 20"/>
                  <a:gd name="T8" fmla="*/ 0 w 32"/>
                  <a:gd name="T9" fmla="*/ 2147483647 h 20"/>
                  <a:gd name="T10" fmla="*/ 0 w 32"/>
                  <a:gd name="T11" fmla="*/ 2147483647 h 20"/>
                  <a:gd name="T12" fmla="*/ 0 w 32"/>
                  <a:gd name="T13" fmla="*/ 2147483647 h 20"/>
                  <a:gd name="T14" fmla="*/ 0 w 32"/>
                  <a:gd name="T15" fmla="*/ 2147483647 h 20"/>
                  <a:gd name="T16" fmla="*/ 0 w 32"/>
                  <a:gd name="T17" fmla="*/ 2147483647 h 20"/>
                  <a:gd name="T18" fmla="*/ 0 w 32"/>
                  <a:gd name="T19" fmla="*/ 2147483647 h 20"/>
                  <a:gd name="T20" fmla="*/ 0 w 32"/>
                  <a:gd name="T21" fmla="*/ 2147483647 h 20"/>
                  <a:gd name="T22" fmla="*/ 2147483647 w 32"/>
                  <a:gd name="T23" fmla="*/ 2147483647 h 20"/>
                  <a:gd name="T24" fmla="*/ 2147483647 w 32"/>
                  <a:gd name="T25" fmla="*/ 2147483647 h 20"/>
                  <a:gd name="T26" fmla="*/ 2147483647 w 32"/>
                  <a:gd name="T27" fmla="*/ 2147483647 h 20"/>
                  <a:gd name="T28" fmla="*/ 2147483647 w 32"/>
                  <a:gd name="T29" fmla="*/ 2147483647 h 20"/>
                  <a:gd name="T30" fmla="*/ 2147483647 w 32"/>
                  <a:gd name="T31" fmla="*/ 2147483647 h 20"/>
                  <a:gd name="T32" fmla="*/ 2147483647 w 32"/>
                  <a:gd name="T33" fmla="*/ 2147483647 h 20"/>
                  <a:gd name="T34" fmla="*/ 2147483647 w 32"/>
                  <a:gd name="T35" fmla="*/ 2147483647 h 20"/>
                  <a:gd name="T36" fmla="*/ 2147483647 w 32"/>
                  <a:gd name="T37" fmla="*/ 2147483647 h 20"/>
                  <a:gd name="T38" fmla="*/ 2147483647 w 32"/>
                  <a:gd name="T39" fmla="*/ 2147483647 h 20"/>
                  <a:gd name="T40" fmla="*/ 2147483647 w 32"/>
                  <a:gd name="T41" fmla="*/ 2147483647 h 20"/>
                  <a:gd name="T42" fmla="*/ 2147483647 w 32"/>
                  <a:gd name="T43" fmla="*/ 2147483647 h 20"/>
                  <a:gd name="T44" fmla="*/ 2147483647 w 32"/>
                  <a:gd name="T45" fmla="*/ 2147483647 h 20"/>
                  <a:gd name="T46" fmla="*/ 2147483647 w 32"/>
                  <a:gd name="T47" fmla="*/ 2147483647 h 20"/>
                  <a:gd name="T48" fmla="*/ 2147483647 w 32"/>
                  <a:gd name="T49" fmla="*/ 2147483647 h 20"/>
                  <a:gd name="T50" fmla="*/ 2147483647 w 32"/>
                  <a:gd name="T51" fmla="*/ 2147483647 h 20"/>
                  <a:gd name="T52" fmla="*/ 2147483647 w 32"/>
                  <a:gd name="T53" fmla="*/ 0 h 20"/>
                  <a:gd name="T54" fmla="*/ 2147483647 w 32"/>
                  <a:gd name="T55" fmla="*/ 0 h 20"/>
                  <a:gd name="T56" fmla="*/ 2147483647 w 32"/>
                  <a:gd name="T57" fmla="*/ 0 h 20"/>
                  <a:gd name="T58" fmla="*/ 2147483647 w 32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0"/>
                  <a:gd name="T92" fmla="*/ 32 w 32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0">
                    <a:moveTo>
                      <a:pt x="9" y="0"/>
                    </a:moveTo>
                    <a:lnTo>
                      <a:pt x="6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18" y="20"/>
                    </a:lnTo>
                    <a:lnTo>
                      <a:pt x="23" y="20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8" name="Line 1783"/>
              <p:cNvSpPr>
                <a:spLocks noChangeShapeType="1"/>
              </p:cNvSpPr>
              <p:nvPr/>
            </p:nvSpPr>
            <p:spPr bwMode="auto">
              <a:xfrm>
                <a:off x="6308726" y="2344738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9" name="Freeform 1784"/>
              <p:cNvSpPr>
                <a:spLocks/>
              </p:cNvSpPr>
              <p:nvPr/>
            </p:nvSpPr>
            <p:spPr bwMode="auto">
              <a:xfrm>
                <a:off x="6302376" y="2341563"/>
                <a:ext cx="6350" cy="26988"/>
              </a:xfrm>
              <a:custGeom>
                <a:avLst/>
                <a:gdLst>
                  <a:gd name="T0" fmla="*/ 2147483647 w 20"/>
                  <a:gd name="T1" fmla="*/ 2147483647 h 86"/>
                  <a:gd name="T2" fmla="*/ 2147483647 w 20"/>
                  <a:gd name="T3" fmla="*/ 2147483647 h 86"/>
                  <a:gd name="T4" fmla="*/ 2147483647 w 20"/>
                  <a:gd name="T5" fmla="*/ 2147483647 h 86"/>
                  <a:gd name="T6" fmla="*/ 2147483647 w 20"/>
                  <a:gd name="T7" fmla="*/ 2147483647 h 86"/>
                  <a:gd name="T8" fmla="*/ 2147483647 w 20"/>
                  <a:gd name="T9" fmla="*/ 2147483647 h 86"/>
                  <a:gd name="T10" fmla="*/ 2147483647 w 20"/>
                  <a:gd name="T11" fmla="*/ 0 h 86"/>
                  <a:gd name="T12" fmla="*/ 2147483647 w 20"/>
                  <a:gd name="T13" fmla="*/ 0 h 86"/>
                  <a:gd name="T14" fmla="*/ 2147483647 w 20"/>
                  <a:gd name="T15" fmla="*/ 0 h 86"/>
                  <a:gd name="T16" fmla="*/ 2147483647 w 20"/>
                  <a:gd name="T17" fmla="*/ 0 h 86"/>
                  <a:gd name="T18" fmla="*/ 2147483647 w 20"/>
                  <a:gd name="T19" fmla="*/ 0 h 86"/>
                  <a:gd name="T20" fmla="*/ 2147483647 w 20"/>
                  <a:gd name="T21" fmla="*/ 2147483647 h 86"/>
                  <a:gd name="T22" fmla="*/ 2147483647 w 20"/>
                  <a:gd name="T23" fmla="*/ 2147483647 h 86"/>
                  <a:gd name="T24" fmla="*/ 0 w 20"/>
                  <a:gd name="T25" fmla="*/ 2147483647 h 86"/>
                  <a:gd name="T26" fmla="*/ 0 w 20"/>
                  <a:gd name="T27" fmla="*/ 2147483647 h 86"/>
                  <a:gd name="T28" fmla="*/ 0 w 20"/>
                  <a:gd name="T29" fmla="*/ 2147483647 h 86"/>
                  <a:gd name="T30" fmla="*/ 0 w 20"/>
                  <a:gd name="T31" fmla="*/ 2147483647 h 86"/>
                  <a:gd name="T32" fmla="*/ 0 w 20"/>
                  <a:gd name="T33" fmla="*/ 2147483647 h 86"/>
                  <a:gd name="T34" fmla="*/ 2147483647 w 20"/>
                  <a:gd name="T35" fmla="*/ 2147483647 h 86"/>
                  <a:gd name="T36" fmla="*/ 2147483647 w 20"/>
                  <a:gd name="T37" fmla="*/ 2147483647 h 86"/>
                  <a:gd name="T38" fmla="*/ 2147483647 w 20"/>
                  <a:gd name="T39" fmla="*/ 2147483647 h 86"/>
                  <a:gd name="T40" fmla="*/ 2147483647 w 20"/>
                  <a:gd name="T41" fmla="*/ 2147483647 h 86"/>
                  <a:gd name="T42" fmla="*/ 2147483647 w 20"/>
                  <a:gd name="T43" fmla="*/ 2147483647 h 86"/>
                  <a:gd name="T44" fmla="*/ 2147483647 w 20"/>
                  <a:gd name="T45" fmla="*/ 2147483647 h 86"/>
                  <a:gd name="T46" fmla="*/ 2147483647 w 20"/>
                  <a:gd name="T47" fmla="*/ 2147483647 h 86"/>
                  <a:gd name="T48" fmla="*/ 2147483647 w 20"/>
                  <a:gd name="T49" fmla="*/ 2147483647 h 86"/>
                  <a:gd name="T50" fmla="*/ 2147483647 w 20"/>
                  <a:gd name="T51" fmla="*/ 2147483647 h 86"/>
                  <a:gd name="T52" fmla="*/ 2147483647 w 20"/>
                  <a:gd name="T53" fmla="*/ 2147483647 h 86"/>
                  <a:gd name="T54" fmla="*/ 2147483647 w 20"/>
                  <a:gd name="T55" fmla="*/ 2147483647 h 86"/>
                  <a:gd name="T56" fmla="*/ 2147483647 w 20"/>
                  <a:gd name="T57" fmla="*/ 2147483647 h 86"/>
                  <a:gd name="T58" fmla="*/ 2147483647 w 20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86"/>
                  <a:gd name="T92" fmla="*/ 20 w 20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86">
                    <a:moveTo>
                      <a:pt x="20" y="12"/>
                    </a:moveTo>
                    <a:lnTo>
                      <a:pt x="20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3" y="84"/>
                    </a:lnTo>
                    <a:lnTo>
                      <a:pt x="3" y="86"/>
                    </a:lnTo>
                    <a:lnTo>
                      <a:pt x="6" y="86"/>
                    </a:lnTo>
                    <a:lnTo>
                      <a:pt x="9" y="86"/>
                    </a:lnTo>
                    <a:lnTo>
                      <a:pt x="11" y="86"/>
                    </a:lnTo>
                    <a:lnTo>
                      <a:pt x="14" y="86"/>
                    </a:lnTo>
                    <a:lnTo>
                      <a:pt x="17" y="84"/>
                    </a:lnTo>
                    <a:lnTo>
                      <a:pt x="17" y="81"/>
                    </a:lnTo>
                    <a:lnTo>
                      <a:pt x="20" y="81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0" name="Line 1785"/>
              <p:cNvSpPr>
                <a:spLocks noChangeShapeType="1"/>
              </p:cNvSpPr>
              <p:nvPr/>
            </p:nvSpPr>
            <p:spPr bwMode="auto">
              <a:xfrm>
                <a:off x="6303963" y="23622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1" name="Freeform 1786"/>
              <p:cNvSpPr>
                <a:spLocks/>
              </p:cNvSpPr>
              <p:nvPr/>
            </p:nvSpPr>
            <p:spPr bwMode="auto">
              <a:xfrm>
                <a:off x="6302376" y="2362201"/>
                <a:ext cx="22225" cy="6350"/>
              </a:xfrm>
              <a:custGeom>
                <a:avLst/>
                <a:gdLst>
                  <a:gd name="T0" fmla="*/ 2147483647 w 72"/>
                  <a:gd name="T1" fmla="*/ 0 h 19"/>
                  <a:gd name="T2" fmla="*/ 2147483647 w 72"/>
                  <a:gd name="T3" fmla="*/ 0 h 19"/>
                  <a:gd name="T4" fmla="*/ 2147483647 w 72"/>
                  <a:gd name="T5" fmla="*/ 2147483647 h 19"/>
                  <a:gd name="T6" fmla="*/ 2147483647 w 72"/>
                  <a:gd name="T7" fmla="*/ 2147483647 h 19"/>
                  <a:gd name="T8" fmla="*/ 2147483647 w 72"/>
                  <a:gd name="T9" fmla="*/ 2147483647 h 19"/>
                  <a:gd name="T10" fmla="*/ 0 w 72"/>
                  <a:gd name="T11" fmla="*/ 2147483647 h 19"/>
                  <a:gd name="T12" fmla="*/ 0 w 72"/>
                  <a:gd name="T13" fmla="*/ 2147483647 h 19"/>
                  <a:gd name="T14" fmla="*/ 0 w 72"/>
                  <a:gd name="T15" fmla="*/ 2147483647 h 19"/>
                  <a:gd name="T16" fmla="*/ 0 w 72"/>
                  <a:gd name="T17" fmla="*/ 2147483647 h 19"/>
                  <a:gd name="T18" fmla="*/ 0 w 72"/>
                  <a:gd name="T19" fmla="*/ 2147483647 h 19"/>
                  <a:gd name="T20" fmla="*/ 2147483647 w 72"/>
                  <a:gd name="T21" fmla="*/ 2147483647 h 19"/>
                  <a:gd name="T22" fmla="*/ 2147483647 w 72"/>
                  <a:gd name="T23" fmla="*/ 2147483647 h 19"/>
                  <a:gd name="T24" fmla="*/ 2147483647 w 72"/>
                  <a:gd name="T25" fmla="*/ 2147483647 h 19"/>
                  <a:gd name="T26" fmla="*/ 2147483647 w 72"/>
                  <a:gd name="T27" fmla="*/ 2147483647 h 19"/>
                  <a:gd name="T28" fmla="*/ 2147483647 w 72"/>
                  <a:gd name="T29" fmla="*/ 2147483647 h 19"/>
                  <a:gd name="T30" fmla="*/ 2147483647 w 72"/>
                  <a:gd name="T31" fmla="*/ 2147483647 h 19"/>
                  <a:gd name="T32" fmla="*/ 2147483647 w 72"/>
                  <a:gd name="T33" fmla="*/ 2147483647 h 19"/>
                  <a:gd name="T34" fmla="*/ 2147483647 w 72"/>
                  <a:gd name="T35" fmla="*/ 2147483647 h 19"/>
                  <a:gd name="T36" fmla="*/ 2147483647 w 72"/>
                  <a:gd name="T37" fmla="*/ 2147483647 h 19"/>
                  <a:gd name="T38" fmla="*/ 2147483647 w 72"/>
                  <a:gd name="T39" fmla="*/ 2147483647 h 19"/>
                  <a:gd name="T40" fmla="*/ 2147483647 w 72"/>
                  <a:gd name="T41" fmla="*/ 2147483647 h 19"/>
                  <a:gd name="T42" fmla="*/ 2147483647 w 72"/>
                  <a:gd name="T43" fmla="*/ 2147483647 h 19"/>
                  <a:gd name="T44" fmla="*/ 2147483647 w 72"/>
                  <a:gd name="T45" fmla="*/ 2147483647 h 19"/>
                  <a:gd name="T46" fmla="*/ 2147483647 w 72"/>
                  <a:gd name="T47" fmla="*/ 2147483647 h 19"/>
                  <a:gd name="T48" fmla="*/ 2147483647 w 72"/>
                  <a:gd name="T49" fmla="*/ 2147483647 h 19"/>
                  <a:gd name="T50" fmla="*/ 2147483647 w 72"/>
                  <a:gd name="T51" fmla="*/ 2147483647 h 19"/>
                  <a:gd name="T52" fmla="*/ 2147483647 w 72"/>
                  <a:gd name="T53" fmla="*/ 2147483647 h 19"/>
                  <a:gd name="T54" fmla="*/ 2147483647 w 72"/>
                  <a:gd name="T55" fmla="*/ 0 h 19"/>
                  <a:gd name="T56" fmla="*/ 2147483647 w 72"/>
                  <a:gd name="T57" fmla="*/ 0 h 19"/>
                  <a:gd name="T58" fmla="*/ 2147483647 w 72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19"/>
                  <a:gd name="T92" fmla="*/ 72 w 72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19">
                    <a:moveTo>
                      <a:pt x="9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54" y="19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9" y="17"/>
                    </a:lnTo>
                    <a:lnTo>
                      <a:pt x="69" y="14"/>
                    </a:lnTo>
                    <a:lnTo>
                      <a:pt x="72" y="11"/>
                    </a:lnTo>
                    <a:lnTo>
                      <a:pt x="69" y="8"/>
                    </a:lnTo>
                    <a:lnTo>
                      <a:pt x="69" y="5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2" name="Line 1787"/>
              <p:cNvSpPr>
                <a:spLocks noChangeShapeType="1"/>
              </p:cNvSpPr>
              <p:nvPr/>
            </p:nvSpPr>
            <p:spPr bwMode="auto">
              <a:xfrm>
                <a:off x="6321426" y="23622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3" name="Freeform 1788"/>
              <p:cNvSpPr>
                <a:spLocks/>
              </p:cNvSpPr>
              <p:nvPr/>
            </p:nvSpPr>
            <p:spPr bwMode="auto">
              <a:xfrm>
                <a:off x="6318251" y="2362201"/>
                <a:ext cx="9525" cy="6350"/>
              </a:xfrm>
              <a:custGeom>
                <a:avLst/>
                <a:gdLst>
                  <a:gd name="T0" fmla="*/ 2147483647 w 31"/>
                  <a:gd name="T1" fmla="*/ 0 h 19"/>
                  <a:gd name="T2" fmla="*/ 2147483647 w 31"/>
                  <a:gd name="T3" fmla="*/ 0 h 19"/>
                  <a:gd name="T4" fmla="*/ 2147483647 w 31"/>
                  <a:gd name="T5" fmla="*/ 2147483647 h 19"/>
                  <a:gd name="T6" fmla="*/ 2147483647 w 31"/>
                  <a:gd name="T7" fmla="*/ 2147483647 h 19"/>
                  <a:gd name="T8" fmla="*/ 0 w 31"/>
                  <a:gd name="T9" fmla="*/ 2147483647 h 19"/>
                  <a:gd name="T10" fmla="*/ 0 w 31"/>
                  <a:gd name="T11" fmla="*/ 2147483647 h 19"/>
                  <a:gd name="T12" fmla="*/ 0 w 31"/>
                  <a:gd name="T13" fmla="*/ 2147483647 h 19"/>
                  <a:gd name="T14" fmla="*/ 0 w 31"/>
                  <a:gd name="T15" fmla="*/ 2147483647 h 19"/>
                  <a:gd name="T16" fmla="*/ 0 w 31"/>
                  <a:gd name="T17" fmla="*/ 2147483647 h 19"/>
                  <a:gd name="T18" fmla="*/ 0 w 31"/>
                  <a:gd name="T19" fmla="*/ 2147483647 h 19"/>
                  <a:gd name="T20" fmla="*/ 0 w 31"/>
                  <a:gd name="T21" fmla="*/ 2147483647 h 19"/>
                  <a:gd name="T22" fmla="*/ 2147483647 w 31"/>
                  <a:gd name="T23" fmla="*/ 2147483647 h 19"/>
                  <a:gd name="T24" fmla="*/ 2147483647 w 31"/>
                  <a:gd name="T25" fmla="*/ 2147483647 h 19"/>
                  <a:gd name="T26" fmla="*/ 2147483647 w 31"/>
                  <a:gd name="T27" fmla="*/ 2147483647 h 19"/>
                  <a:gd name="T28" fmla="*/ 2147483647 w 31"/>
                  <a:gd name="T29" fmla="*/ 2147483647 h 19"/>
                  <a:gd name="T30" fmla="*/ 2147483647 w 31"/>
                  <a:gd name="T31" fmla="*/ 2147483647 h 19"/>
                  <a:gd name="T32" fmla="*/ 2147483647 w 31"/>
                  <a:gd name="T33" fmla="*/ 2147483647 h 19"/>
                  <a:gd name="T34" fmla="*/ 2147483647 w 31"/>
                  <a:gd name="T35" fmla="*/ 2147483647 h 19"/>
                  <a:gd name="T36" fmla="*/ 2147483647 w 31"/>
                  <a:gd name="T37" fmla="*/ 2147483647 h 19"/>
                  <a:gd name="T38" fmla="*/ 2147483647 w 31"/>
                  <a:gd name="T39" fmla="*/ 2147483647 h 19"/>
                  <a:gd name="T40" fmla="*/ 2147483647 w 31"/>
                  <a:gd name="T41" fmla="*/ 2147483647 h 19"/>
                  <a:gd name="T42" fmla="*/ 2147483647 w 31"/>
                  <a:gd name="T43" fmla="*/ 2147483647 h 19"/>
                  <a:gd name="T44" fmla="*/ 2147483647 w 31"/>
                  <a:gd name="T45" fmla="*/ 2147483647 h 19"/>
                  <a:gd name="T46" fmla="*/ 2147483647 w 31"/>
                  <a:gd name="T47" fmla="*/ 2147483647 h 19"/>
                  <a:gd name="T48" fmla="*/ 2147483647 w 31"/>
                  <a:gd name="T49" fmla="*/ 2147483647 h 19"/>
                  <a:gd name="T50" fmla="*/ 2147483647 w 31"/>
                  <a:gd name="T51" fmla="*/ 2147483647 h 19"/>
                  <a:gd name="T52" fmla="*/ 2147483647 w 31"/>
                  <a:gd name="T53" fmla="*/ 2147483647 h 19"/>
                  <a:gd name="T54" fmla="*/ 2147483647 w 31"/>
                  <a:gd name="T55" fmla="*/ 0 h 19"/>
                  <a:gd name="T56" fmla="*/ 2147483647 w 31"/>
                  <a:gd name="T57" fmla="*/ 0 h 19"/>
                  <a:gd name="T58" fmla="*/ 2147483647 w 31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19"/>
                  <a:gd name="T92" fmla="*/ 31 w 31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19">
                    <a:moveTo>
                      <a:pt x="8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6" y="19"/>
                    </a:lnTo>
                    <a:lnTo>
                      <a:pt x="17" y="19"/>
                    </a:lnTo>
                    <a:lnTo>
                      <a:pt x="23" y="19"/>
                    </a:lnTo>
                    <a:lnTo>
                      <a:pt x="26" y="19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1" y="8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4" name="Line 1789"/>
              <p:cNvSpPr>
                <a:spLocks noChangeShapeType="1"/>
              </p:cNvSpPr>
              <p:nvPr/>
            </p:nvSpPr>
            <p:spPr bwMode="auto">
              <a:xfrm>
                <a:off x="6324601" y="236220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5" name="Freeform 1790"/>
              <p:cNvSpPr>
                <a:spLocks/>
              </p:cNvSpPr>
              <p:nvPr/>
            </p:nvSpPr>
            <p:spPr bwMode="auto">
              <a:xfrm>
                <a:off x="6321426" y="2362201"/>
                <a:ext cx="14288" cy="6350"/>
              </a:xfrm>
              <a:custGeom>
                <a:avLst/>
                <a:gdLst>
                  <a:gd name="T0" fmla="*/ 2147483647 w 45"/>
                  <a:gd name="T1" fmla="*/ 0 h 19"/>
                  <a:gd name="T2" fmla="*/ 2147483647 w 45"/>
                  <a:gd name="T3" fmla="*/ 0 h 19"/>
                  <a:gd name="T4" fmla="*/ 2147483647 w 45"/>
                  <a:gd name="T5" fmla="*/ 2147483647 h 19"/>
                  <a:gd name="T6" fmla="*/ 2147483647 w 45"/>
                  <a:gd name="T7" fmla="*/ 2147483647 h 19"/>
                  <a:gd name="T8" fmla="*/ 2147483647 w 45"/>
                  <a:gd name="T9" fmla="*/ 2147483647 h 19"/>
                  <a:gd name="T10" fmla="*/ 0 w 45"/>
                  <a:gd name="T11" fmla="*/ 2147483647 h 19"/>
                  <a:gd name="T12" fmla="*/ 0 w 45"/>
                  <a:gd name="T13" fmla="*/ 2147483647 h 19"/>
                  <a:gd name="T14" fmla="*/ 0 w 45"/>
                  <a:gd name="T15" fmla="*/ 2147483647 h 19"/>
                  <a:gd name="T16" fmla="*/ 0 w 45"/>
                  <a:gd name="T17" fmla="*/ 2147483647 h 19"/>
                  <a:gd name="T18" fmla="*/ 0 w 45"/>
                  <a:gd name="T19" fmla="*/ 2147483647 h 19"/>
                  <a:gd name="T20" fmla="*/ 2147483647 w 45"/>
                  <a:gd name="T21" fmla="*/ 2147483647 h 19"/>
                  <a:gd name="T22" fmla="*/ 2147483647 w 45"/>
                  <a:gd name="T23" fmla="*/ 2147483647 h 19"/>
                  <a:gd name="T24" fmla="*/ 2147483647 w 45"/>
                  <a:gd name="T25" fmla="*/ 2147483647 h 19"/>
                  <a:gd name="T26" fmla="*/ 2147483647 w 45"/>
                  <a:gd name="T27" fmla="*/ 2147483647 h 19"/>
                  <a:gd name="T28" fmla="*/ 2147483647 w 45"/>
                  <a:gd name="T29" fmla="*/ 2147483647 h 19"/>
                  <a:gd name="T30" fmla="*/ 2147483647 w 45"/>
                  <a:gd name="T31" fmla="*/ 2147483647 h 19"/>
                  <a:gd name="T32" fmla="*/ 2147483647 w 45"/>
                  <a:gd name="T33" fmla="*/ 2147483647 h 19"/>
                  <a:gd name="T34" fmla="*/ 2147483647 w 45"/>
                  <a:gd name="T35" fmla="*/ 2147483647 h 19"/>
                  <a:gd name="T36" fmla="*/ 2147483647 w 45"/>
                  <a:gd name="T37" fmla="*/ 2147483647 h 19"/>
                  <a:gd name="T38" fmla="*/ 2147483647 w 45"/>
                  <a:gd name="T39" fmla="*/ 2147483647 h 19"/>
                  <a:gd name="T40" fmla="*/ 2147483647 w 45"/>
                  <a:gd name="T41" fmla="*/ 2147483647 h 19"/>
                  <a:gd name="T42" fmla="*/ 2147483647 w 45"/>
                  <a:gd name="T43" fmla="*/ 2147483647 h 19"/>
                  <a:gd name="T44" fmla="*/ 2147483647 w 45"/>
                  <a:gd name="T45" fmla="*/ 2147483647 h 19"/>
                  <a:gd name="T46" fmla="*/ 2147483647 w 45"/>
                  <a:gd name="T47" fmla="*/ 2147483647 h 19"/>
                  <a:gd name="T48" fmla="*/ 2147483647 w 45"/>
                  <a:gd name="T49" fmla="*/ 2147483647 h 19"/>
                  <a:gd name="T50" fmla="*/ 2147483647 w 45"/>
                  <a:gd name="T51" fmla="*/ 2147483647 h 19"/>
                  <a:gd name="T52" fmla="*/ 2147483647 w 45"/>
                  <a:gd name="T53" fmla="*/ 2147483647 h 19"/>
                  <a:gd name="T54" fmla="*/ 2147483647 w 45"/>
                  <a:gd name="T55" fmla="*/ 0 h 19"/>
                  <a:gd name="T56" fmla="*/ 2147483647 w 45"/>
                  <a:gd name="T57" fmla="*/ 0 h 19"/>
                  <a:gd name="T58" fmla="*/ 2147483647 w 45"/>
                  <a:gd name="T59" fmla="*/ 0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"/>
                  <a:gd name="T91" fmla="*/ 0 h 19"/>
                  <a:gd name="T92" fmla="*/ 45 w 45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" h="19">
                    <a:moveTo>
                      <a:pt x="8" y="0"/>
                    </a:moveTo>
                    <a:lnTo>
                      <a:pt x="8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33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5" y="14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3" y="2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6" name="Line 1791"/>
              <p:cNvSpPr>
                <a:spLocks noChangeShapeType="1"/>
              </p:cNvSpPr>
              <p:nvPr/>
            </p:nvSpPr>
            <p:spPr bwMode="auto">
              <a:xfrm>
                <a:off x="6335713" y="236537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7" name="Freeform 1792"/>
              <p:cNvSpPr>
                <a:spLocks/>
              </p:cNvSpPr>
              <p:nvPr/>
            </p:nvSpPr>
            <p:spPr bwMode="auto">
              <a:xfrm>
                <a:off x="6329363" y="2362201"/>
                <a:ext cx="6350" cy="28575"/>
              </a:xfrm>
              <a:custGeom>
                <a:avLst/>
                <a:gdLst>
                  <a:gd name="T0" fmla="*/ 2147483647 w 20"/>
                  <a:gd name="T1" fmla="*/ 2147483647 h 89"/>
                  <a:gd name="T2" fmla="*/ 2147483647 w 20"/>
                  <a:gd name="T3" fmla="*/ 2147483647 h 89"/>
                  <a:gd name="T4" fmla="*/ 2147483647 w 20"/>
                  <a:gd name="T5" fmla="*/ 2147483647 h 89"/>
                  <a:gd name="T6" fmla="*/ 2147483647 w 20"/>
                  <a:gd name="T7" fmla="*/ 2147483647 h 89"/>
                  <a:gd name="T8" fmla="*/ 2147483647 w 20"/>
                  <a:gd name="T9" fmla="*/ 2147483647 h 89"/>
                  <a:gd name="T10" fmla="*/ 2147483647 w 20"/>
                  <a:gd name="T11" fmla="*/ 2147483647 h 89"/>
                  <a:gd name="T12" fmla="*/ 2147483647 w 20"/>
                  <a:gd name="T13" fmla="*/ 0 h 89"/>
                  <a:gd name="T14" fmla="*/ 2147483647 w 20"/>
                  <a:gd name="T15" fmla="*/ 0 h 89"/>
                  <a:gd name="T16" fmla="*/ 2147483647 w 20"/>
                  <a:gd name="T17" fmla="*/ 0 h 89"/>
                  <a:gd name="T18" fmla="*/ 2147483647 w 20"/>
                  <a:gd name="T19" fmla="*/ 2147483647 h 89"/>
                  <a:gd name="T20" fmla="*/ 2147483647 w 20"/>
                  <a:gd name="T21" fmla="*/ 2147483647 h 89"/>
                  <a:gd name="T22" fmla="*/ 2147483647 w 20"/>
                  <a:gd name="T23" fmla="*/ 2147483647 h 89"/>
                  <a:gd name="T24" fmla="*/ 0 w 20"/>
                  <a:gd name="T25" fmla="*/ 2147483647 h 89"/>
                  <a:gd name="T26" fmla="*/ 0 w 20"/>
                  <a:gd name="T27" fmla="*/ 2147483647 h 89"/>
                  <a:gd name="T28" fmla="*/ 0 w 20"/>
                  <a:gd name="T29" fmla="*/ 2147483647 h 89"/>
                  <a:gd name="T30" fmla="*/ 0 w 20"/>
                  <a:gd name="T31" fmla="*/ 2147483647 h 89"/>
                  <a:gd name="T32" fmla="*/ 0 w 20"/>
                  <a:gd name="T33" fmla="*/ 2147483647 h 89"/>
                  <a:gd name="T34" fmla="*/ 2147483647 w 20"/>
                  <a:gd name="T35" fmla="*/ 2147483647 h 89"/>
                  <a:gd name="T36" fmla="*/ 2147483647 w 20"/>
                  <a:gd name="T37" fmla="*/ 2147483647 h 89"/>
                  <a:gd name="T38" fmla="*/ 2147483647 w 20"/>
                  <a:gd name="T39" fmla="*/ 2147483647 h 89"/>
                  <a:gd name="T40" fmla="*/ 2147483647 w 20"/>
                  <a:gd name="T41" fmla="*/ 2147483647 h 89"/>
                  <a:gd name="T42" fmla="*/ 2147483647 w 20"/>
                  <a:gd name="T43" fmla="*/ 2147483647 h 89"/>
                  <a:gd name="T44" fmla="*/ 2147483647 w 20"/>
                  <a:gd name="T45" fmla="*/ 2147483647 h 89"/>
                  <a:gd name="T46" fmla="*/ 2147483647 w 20"/>
                  <a:gd name="T47" fmla="*/ 2147483647 h 89"/>
                  <a:gd name="T48" fmla="*/ 2147483647 w 20"/>
                  <a:gd name="T49" fmla="*/ 2147483647 h 89"/>
                  <a:gd name="T50" fmla="*/ 2147483647 w 20"/>
                  <a:gd name="T51" fmla="*/ 2147483647 h 89"/>
                  <a:gd name="T52" fmla="*/ 2147483647 w 20"/>
                  <a:gd name="T53" fmla="*/ 2147483647 h 89"/>
                  <a:gd name="T54" fmla="*/ 2147483647 w 20"/>
                  <a:gd name="T55" fmla="*/ 2147483647 h 89"/>
                  <a:gd name="T56" fmla="*/ 2147483647 w 20"/>
                  <a:gd name="T57" fmla="*/ 2147483647 h 89"/>
                  <a:gd name="T58" fmla="*/ 2147483647 w 20"/>
                  <a:gd name="T59" fmla="*/ 2147483647 h 8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89"/>
                  <a:gd name="T92" fmla="*/ 20 w 20"/>
                  <a:gd name="T93" fmla="*/ 89 h 8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89">
                    <a:moveTo>
                      <a:pt x="20" y="11"/>
                    </a:moveTo>
                    <a:lnTo>
                      <a:pt x="20" y="8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4" y="85"/>
                    </a:lnTo>
                    <a:lnTo>
                      <a:pt x="6" y="89"/>
                    </a:lnTo>
                    <a:lnTo>
                      <a:pt x="8" y="89"/>
                    </a:lnTo>
                    <a:lnTo>
                      <a:pt x="12" y="89"/>
                    </a:lnTo>
                    <a:lnTo>
                      <a:pt x="14" y="89"/>
                    </a:lnTo>
                    <a:lnTo>
                      <a:pt x="18" y="85"/>
                    </a:lnTo>
                    <a:lnTo>
                      <a:pt x="20" y="83"/>
                    </a:lnTo>
                    <a:lnTo>
                      <a:pt x="20" y="80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8" name="Line 1793"/>
              <p:cNvSpPr>
                <a:spLocks noChangeShapeType="1"/>
              </p:cNvSpPr>
              <p:nvPr/>
            </p:nvSpPr>
            <p:spPr bwMode="auto">
              <a:xfrm>
                <a:off x="6332538" y="2384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9" name="Freeform 1794"/>
              <p:cNvSpPr>
                <a:spLocks/>
              </p:cNvSpPr>
              <p:nvPr/>
            </p:nvSpPr>
            <p:spPr bwMode="auto">
              <a:xfrm>
                <a:off x="6329363" y="2384426"/>
                <a:ext cx="14288" cy="6350"/>
              </a:xfrm>
              <a:custGeom>
                <a:avLst/>
                <a:gdLst>
                  <a:gd name="T0" fmla="*/ 2147483647 w 43"/>
                  <a:gd name="T1" fmla="*/ 0 h 21"/>
                  <a:gd name="T2" fmla="*/ 2147483647 w 43"/>
                  <a:gd name="T3" fmla="*/ 0 h 21"/>
                  <a:gd name="T4" fmla="*/ 2147483647 w 43"/>
                  <a:gd name="T5" fmla="*/ 0 h 21"/>
                  <a:gd name="T6" fmla="*/ 2147483647 w 43"/>
                  <a:gd name="T7" fmla="*/ 2147483647 h 21"/>
                  <a:gd name="T8" fmla="*/ 2147483647 w 43"/>
                  <a:gd name="T9" fmla="*/ 2147483647 h 21"/>
                  <a:gd name="T10" fmla="*/ 0 w 43"/>
                  <a:gd name="T11" fmla="*/ 2147483647 h 21"/>
                  <a:gd name="T12" fmla="*/ 0 w 43"/>
                  <a:gd name="T13" fmla="*/ 2147483647 h 21"/>
                  <a:gd name="T14" fmla="*/ 0 w 43"/>
                  <a:gd name="T15" fmla="*/ 2147483647 h 21"/>
                  <a:gd name="T16" fmla="*/ 0 w 43"/>
                  <a:gd name="T17" fmla="*/ 2147483647 h 21"/>
                  <a:gd name="T18" fmla="*/ 0 w 43"/>
                  <a:gd name="T19" fmla="*/ 2147483647 h 21"/>
                  <a:gd name="T20" fmla="*/ 2147483647 w 43"/>
                  <a:gd name="T21" fmla="*/ 2147483647 h 21"/>
                  <a:gd name="T22" fmla="*/ 2147483647 w 43"/>
                  <a:gd name="T23" fmla="*/ 2147483647 h 21"/>
                  <a:gd name="T24" fmla="*/ 2147483647 w 43"/>
                  <a:gd name="T25" fmla="*/ 2147483647 h 21"/>
                  <a:gd name="T26" fmla="*/ 2147483647 w 43"/>
                  <a:gd name="T27" fmla="*/ 2147483647 h 21"/>
                  <a:gd name="T28" fmla="*/ 2147483647 w 43"/>
                  <a:gd name="T29" fmla="*/ 2147483647 h 21"/>
                  <a:gd name="T30" fmla="*/ 2147483647 w 43"/>
                  <a:gd name="T31" fmla="*/ 2147483647 h 21"/>
                  <a:gd name="T32" fmla="*/ 2147483647 w 43"/>
                  <a:gd name="T33" fmla="*/ 2147483647 h 21"/>
                  <a:gd name="T34" fmla="*/ 2147483647 w 43"/>
                  <a:gd name="T35" fmla="*/ 2147483647 h 21"/>
                  <a:gd name="T36" fmla="*/ 2147483647 w 43"/>
                  <a:gd name="T37" fmla="*/ 2147483647 h 21"/>
                  <a:gd name="T38" fmla="*/ 2147483647 w 43"/>
                  <a:gd name="T39" fmla="*/ 2147483647 h 21"/>
                  <a:gd name="T40" fmla="*/ 2147483647 w 43"/>
                  <a:gd name="T41" fmla="*/ 2147483647 h 21"/>
                  <a:gd name="T42" fmla="*/ 2147483647 w 43"/>
                  <a:gd name="T43" fmla="*/ 2147483647 h 21"/>
                  <a:gd name="T44" fmla="*/ 2147483647 w 43"/>
                  <a:gd name="T45" fmla="*/ 2147483647 h 21"/>
                  <a:gd name="T46" fmla="*/ 2147483647 w 43"/>
                  <a:gd name="T47" fmla="*/ 2147483647 h 21"/>
                  <a:gd name="T48" fmla="*/ 2147483647 w 43"/>
                  <a:gd name="T49" fmla="*/ 2147483647 h 21"/>
                  <a:gd name="T50" fmla="*/ 2147483647 w 43"/>
                  <a:gd name="T51" fmla="*/ 2147483647 h 21"/>
                  <a:gd name="T52" fmla="*/ 2147483647 w 43"/>
                  <a:gd name="T53" fmla="*/ 0 h 21"/>
                  <a:gd name="T54" fmla="*/ 2147483647 w 43"/>
                  <a:gd name="T55" fmla="*/ 0 h 21"/>
                  <a:gd name="T56" fmla="*/ 2147483647 w 43"/>
                  <a:gd name="T57" fmla="*/ 0 h 21"/>
                  <a:gd name="T58" fmla="*/ 2147483647 w 4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1"/>
                  <a:gd name="T92" fmla="*/ 43 w 4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31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41" y="17"/>
                    </a:lnTo>
                    <a:lnTo>
                      <a:pt x="43" y="15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1" y="4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0" name="Line 1795"/>
              <p:cNvSpPr>
                <a:spLocks noChangeShapeType="1"/>
              </p:cNvSpPr>
              <p:nvPr/>
            </p:nvSpPr>
            <p:spPr bwMode="auto">
              <a:xfrm>
                <a:off x="6340476" y="2384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1" name="Freeform 1796"/>
              <p:cNvSpPr>
                <a:spLocks/>
              </p:cNvSpPr>
              <p:nvPr/>
            </p:nvSpPr>
            <p:spPr bwMode="auto">
              <a:xfrm>
                <a:off x="6337301" y="2384426"/>
                <a:ext cx="19050" cy="6350"/>
              </a:xfrm>
              <a:custGeom>
                <a:avLst/>
                <a:gdLst>
                  <a:gd name="T0" fmla="*/ 2147483647 w 58"/>
                  <a:gd name="T1" fmla="*/ 0 h 21"/>
                  <a:gd name="T2" fmla="*/ 2147483647 w 58"/>
                  <a:gd name="T3" fmla="*/ 0 h 21"/>
                  <a:gd name="T4" fmla="*/ 2147483647 w 58"/>
                  <a:gd name="T5" fmla="*/ 0 h 21"/>
                  <a:gd name="T6" fmla="*/ 2147483647 w 58"/>
                  <a:gd name="T7" fmla="*/ 2147483647 h 21"/>
                  <a:gd name="T8" fmla="*/ 2147483647 w 58"/>
                  <a:gd name="T9" fmla="*/ 2147483647 h 21"/>
                  <a:gd name="T10" fmla="*/ 0 w 58"/>
                  <a:gd name="T11" fmla="*/ 2147483647 h 21"/>
                  <a:gd name="T12" fmla="*/ 0 w 58"/>
                  <a:gd name="T13" fmla="*/ 2147483647 h 21"/>
                  <a:gd name="T14" fmla="*/ 0 w 58"/>
                  <a:gd name="T15" fmla="*/ 2147483647 h 21"/>
                  <a:gd name="T16" fmla="*/ 0 w 58"/>
                  <a:gd name="T17" fmla="*/ 2147483647 h 21"/>
                  <a:gd name="T18" fmla="*/ 0 w 58"/>
                  <a:gd name="T19" fmla="*/ 2147483647 h 21"/>
                  <a:gd name="T20" fmla="*/ 2147483647 w 58"/>
                  <a:gd name="T21" fmla="*/ 2147483647 h 21"/>
                  <a:gd name="T22" fmla="*/ 2147483647 w 58"/>
                  <a:gd name="T23" fmla="*/ 2147483647 h 21"/>
                  <a:gd name="T24" fmla="*/ 2147483647 w 58"/>
                  <a:gd name="T25" fmla="*/ 2147483647 h 21"/>
                  <a:gd name="T26" fmla="*/ 2147483647 w 58"/>
                  <a:gd name="T27" fmla="*/ 2147483647 h 21"/>
                  <a:gd name="T28" fmla="*/ 2147483647 w 58"/>
                  <a:gd name="T29" fmla="*/ 2147483647 h 21"/>
                  <a:gd name="T30" fmla="*/ 2147483647 w 58"/>
                  <a:gd name="T31" fmla="*/ 2147483647 h 21"/>
                  <a:gd name="T32" fmla="*/ 2147483647 w 58"/>
                  <a:gd name="T33" fmla="*/ 2147483647 h 21"/>
                  <a:gd name="T34" fmla="*/ 2147483647 w 58"/>
                  <a:gd name="T35" fmla="*/ 2147483647 h 21"/>
                  <a:gd name="T36" fmla="*/ 2147483647 w 58"/>
                  <a:gd name="T37" fmla="*/ 2147483647 h 21"/>
                  <a:gd name="T38" fmla="*/ 2147483647 w 58"/>
                  <a:gd name="T39" fmla="*/ 2147483647 h 21"/>
                  <a:gd name="T40" fmla="*/ 2147483647 w 58"/>
                  <a:gd name="T41" fmla="*/ 2147483647 h 21"/>
                  <a:gd name="T42" fmla="*/ 2147483647 w 58"/>
                  <a:gd name="T43" fmla="*/ 2147483647 h 21"/>
                  <a:gd name="T44" fmla="*/ 2147483647 w 58"/>
                  <a:gd name="T45" fmla="*/ 2147483647 h 21"/>
                  <a:gd name="T46" fmla="*/ 2147483647 w 58"/>
                  <a:gd name="T47" fmla="*/ 2147483647 h 21"/>
                  <a:gd name="T48" fmla="*/ 2147483647 w 58"/>
                  <a:gd name="T49" fmla="*/ 2147483647 h 21"/>
                  <a:gd name="T50" fmla="*/ 2147483647 w 58"/>
                  <a:gd name="T51" fmla="*/ 2147483647 h 21"/>
                  <a:gd name="T52" fmla="*/ 2147483647 w 58"/>
                  <a:gd name="T53" fmla="*/ 0 h 21"/>
                  <a:gd name="T54" fmla="*/ 2147483647 w 58"/>
                  <a:gd name="T55" fmla="*/ 0 h 21"/>
                  <a:gd name="T56" fmla="*/ 2147483647 w 58"/>
                  <a:gd name="T57" fmla="*/ 0 h 21"/>
                  <a:gd name="T58" fmla="*/ 2147483647 w 5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1"/>
                  <a:gd name="T92" fmla="*/ 58 w 5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3" y="21"/>
                    </a:lnTo>
                    <a:lnTo>
                      <a:pt x="55" y="17"/>
                    </a:lnTo>
                    <a:lnTo>
                      <a:pt x="58" y="15"/>
                    </a:lnTo>
                    <a:lnTo>
                      <a:pt x="58" y="12"/>
                    </a:lnTo>
                    <a:lnTo>
                      <a:pt x="58" y="9"/>
                    </a:lnTo>
                    <a:lnTo>
                      <a:pt x="58" y="6"/>
                    </a:lnTo>
                    <a:lnTo>
                      <a:pt x="55" y="4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2" name="Line 1797"/>
              <p:cNvSpPr>
                <a:spLocks noChangeShapeType="1"/>
              </p:cNvSpPr>
              <p:nvPr/>
            </p:nvSpPr>
            <p:spPr bwMode="auto">
              <a:xfrm>
                <a:off x="6353176" y="2384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3" name="Freeform 1798"/>
              <p:cNvSpPr>
                <a:spLocks/>
              </p:cNvSpPr>
              <p:nvPr/>
            </p:nvSpPr>
            <p:spPr bwMode="auto">
              <a:xfrm>
                <a:off x="6348413" y="2384426"/>
                <a:ext cx="7938" cy="6350"/>
              </a:xfrm>
              <a:custGeom>
                <a:avLst/>
                <a:gdLst>
                  <a:gd name="T0" fmla="*/ 2147483647 w 24"/>
                  <a:gd name="T1" fmla="*/ 0 h 21"/>
                  <a:gd name="T2" fmla="*/ 2147483647 w 24"/>
                  <a:gd name="T3" fmla="*/ 0 h 21"/>
                  <a:gd name="T4" fmla="*/ 2147483647 w 24"/>
                  <a:gd name="T5" fmla="*/ 0 h 21"/>
                  <a:gd name="T6" fmla="*/ 2147483647 w 24"/>
                  <a:gd name="T7" fmla="*/ 2147483647 h 21"/>
                  <a:gd name="T8" fmla="*/ 2147483647 w 24"/>
                  <a:gd name="T9" fmla="*/ 2147483647 h 21"/>
                  <a:gd name="T10" fmla="*/ 2147483647 w 24"/>
                  <a:gd name="T11" fmla="*/ 2147483647 h 21"/>
                  <a:gd name="T12" fmla="*/ 0 w 24"/>
                  <a:gd name="T13" fmla="*/ 2147483647 h 21"/>
                  <a:gd name="T14" fmla="*/ 0 w 24"/>
                  <a:gd name="T15" fmla="*/ 2147483647 h 21"/>
                  <a:gd name="T16" fmla="*/ 0 w 24"/>
                  <a:gd name="T17" fmla="*/ 2147483647 h 21"/>
                  <a:gd name="T18" fmla="*/ 2147483647 w 24"/>
                  <a:gd name="T19" fmla="*/ 2147483647 h 21"/>
                  <a:gd name="T20" fmla="*/ 2147483647 w 24"/>
                  <a:gd name="T21" fmla="*/ 2147483647 h 21"/>
                  <a:gd name="T22" fmla="*/ 2147483647 w 24"/>
                  <a:gd name="T23" fmla="*/ 2147483647 h 21"/>
                  <a:gd name="T24" fmla="*/ 2147483647 w 24"/>
                  <a:gd name="T25" fmla="*/ 2147483647 h 21"/>
                  <a:gd name="T26" fmla="*/ 2147483647 w 24"/>
                  <a:gd name="T27" fmla="*/ 2147483647 h 21"/>
                  <a:gd name="T28" fmla="*/ 2147483647 w 24"/>
                  <a:gd name="T29" fmla="*/ 2147483647 h 21"/>
                  <a:gd name="T30" fmla="*/ 2147483647 w 24"/>
                  <a:gd name="T31" fmla="*/ 2147483647 h 21"/>
                  <a:gd name="T32" fmla="*/ 2147483647 w 24"/>
                  <a:gd name="T33" fmla="*/ 2147483647 h 21"/>
                  <a:gd name="T34" fmla="*/ 2147483647 w 24"/>
                  <a:gd name="T35" fmla="*/ 2147483647 h 21"/>
                  <a:gd name="T36" fmla="*/ 2147483647 w 24"/>
                  <a:gd name="T37" fmla="*/ 2147483647 h 21"/>
                  <a:gd name="T38" fmla="*/ 2147483647 w 24"/>
                  <a:gd name="T39" fmla="*/ 2147483647 h 21"/>
                  <a:gd name="T40" fmla="*/ 2147483647 w 24"/>
                  <a:gd name="T41" fmla="*/ 2147483647 h 21"/>
                  <a:gd name="T42" fmla="*/ 2147483647 w 24"/>
                  <a:gd name="T43" fmla="*/ 2147483647 h 21"/>
                  <a:gd name="T44" fmla="*/ 2147483647 w 24"/>
                  <a:gd name="T45" fmla="*/ 2147483647 h 21"/>
                  <a:gd name="T46" fmla="*/ 2147483647 w 24"/>
                  <a:gd name="T47" fmla="*/ 2147483647 h 21"/>
                  <a:gd name="T48" fmla="*/ 2147483647 w 24"/>
                  <a:gd name="T49" fmla="*/ 2147483647 h 21"/>
                  <a:gd name="T50" fmla="*/ 2147483647 w 24"/>
                  <a:gd name="T51" fmla="*/ 2147483647 h 21"/>
                  <a:gd name="T52" fmla="*/ 2147483647 w 24"/>
                  <a:gd name="T53" fmla="*/ 0 h 21"/>
                  <a:gd name="T54" fmla="*/ 2147483647 w 24"/>
                  <a:gd name="T55" fmla="*/ 0 h 21"/>
                  <a:gd name="T56" fmla="*/ 2147483647 w 24"/>
                  <a:gd name="T57" fmla="*/ 0 h 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21"/>
                  <a:gd name="T89" fmla="*/ 24 w 24"/>
                  <a:gd name="T90" fmla="*/ 21 h 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21">
                    <a:moveTo>
                      <a:pt x="12" y="0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4" name="Line 1799"/>
              <p:cNvSpPr>
                <a:spLocks noChangeShapeType="1"/>
              </p:cNvSpPr>
              <p:nvPr/>
            </p:nvSpPr>
            <p:spPr bwMode="auto">
              <a:xfrm>
                <a:off x="6353176" y="2384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5" name="Freeform 1800"/>
              <p:cNvSpPr>
                <a:spLocks/>
              </p:cNvSpPr>
              <p:nvPr/>
            </p:nvSpPr>
            <p:spPr bwMode="auto">
              <a:xfrm>
                <a:off x="6350001" y="2384426"/>
                <a:ext cx="9525" cy="6350"/>
              </a:xfrm>
              <a:custGeom>
                <a:avLst/>
                <a:gdLst>
                  <a:gd name="T0" fmla="*/ 2147483647 w 31"/>
                  <a:gd name="T1" fmla="*/ 0 h 21"/>
                  <a:gd name="T2" fmla="*/ 2147483647 w 31"/>
                  <a:gd name="T3" fmla="*/ 0 h 21"/>
                  <a:gd name="T4" fmla="*/ 2147483647 w 31"/>
                  <a:gd name="T5" fmla="*/ 0 h 21"/>
                  <a:gd name="T6" fmla="*/ 2147483647 w 31"/>
                  <a:gd name="T7" fmla="*/ 2147483647 h 21"/>
                  <a:gd name="T8" fmla="*/ 0 w 31"/>
                  <a:gd name="T9" fmla="*/ 2147483647 h 21"/>
                  <a:gd name="T10" fmla="*/ 0 w 31"/>
                  <a:gd name="T11" fmla="*/ 2147483647 h 21"/>
                  <a:gd name="T12" fmla="*/ 0 w 31"/>
                  <a:gd name="T13" fmla="*/ 2147483647 h 21"/>
                  <a:gd name="T14" fmla="*/ 0 w 31"/>
                  <a:gd name="T15" fmla="*/ 2147483647 h 21"/>
                  <a:gd name="T16" fmla="*/ 0 w 31"/>
                  <a:gd name="T17" fmla="*/ 2147483647 h 21"/>
                  <a:gd name="T18" fmla="*/ 0 w 31"/>
                  <a:gd name="T19" fmla="*/ 2147483647 h 21"/>
                  <a:gd name="T20" fmla="*/ 0 w 31"/>
                  <a:gd name="T21" fmla="*/ 2147483647 h 21"/>
                  <a:gd name="T22" fmla="*/ 2147483647 w 31"/>
                  <a:gd name="T23" fmla="*/ 2147483647 h 21"/>
                  <a:gd name="T24" fmla="*/ 2147483647 w 31"/>
                  <a:gd name="T25" fmla="*/ 2147483647 h 21"/>
                  <a:gd name="T26" fmla="*/ 2147483647 w 31"/>
                  <a:gd name="T27" fmla="*/ 2147483647 h 21"/>
                  <a:gd name="T28" fmla="*/ 2147483647 w 31"/>
                  <a:gd name="T29" fmla="*/ 2147483647 h 21"/>
                  <a:gd name="T30" fmla="*/ 2147483647 w 31"/>
                  <a:gd name="T31" fmla="*/ 2147483647 h 21"/>
                  <a:gd name="T32" fmla="*/ 2147483647 w 31"/>
                  <a:gd name="T33" fmla="*/ 2147483647 h 21"/>
                  <a:gd name="T34" fmla="*/ 2147483647 w 31"/>
                  <a:gd name="T35" fmla="*/ 2147483647 h 21"/>
                  <a:gd name="T36" fmla="*/ 2147483647 w 31"/>
                  <a:gd name="T37" fmla="*/ 2147483647 h 21"/>
                  <a:gd name="T38" fmla="*/ 2147483647 w 31"/>
                  <a:gd name="T39" fmla="*/ 2147483647 h 21"/>
                  <a:gd name="T40" fmla="*/ 2147483647 w 31"/>
                  <a:gd name="T41" fmla="*/ 2147483647 h 21"/>
                  <a:gd name="T42" fmla="*/ 2147483647 w 31"/>
                  <a:gd name="T43" fmla="*/ 2147483647 h 21"/>
                  <a:gd name="T44" fmla="*/ 2147483647 w 31"/>
                  <a:gd name="T45" fmla="*/ 2147483647 h 21"/>
                  <a:gd name="T46" fmla="*/ 2147483647 w 31"/>
                  <a:gd name="T47" fmla="*/ 2147483647 h 21"/>
                  <a:gd name="T48" fmla="*/ 2147483647 w 31"/>
                  <a:gd name="T49" fmla="*/ 2147483647 h 21"/>
                  <a:gd name="T50" fmla="*/ 2147483647 w 31"/>
                  <a:gd name="T51" fmla="*/ 2147483647 h 21"/>
                  <a:gd name="T52" fmla="*/ 2147483647 w 31"/>
                  <a:gd name="T53" fmla="*/ 0 h 21"/>
                  <a:gd name="T54" fmla="*/ 2147483647 w 31"/>
                  <a:gd name="T55" fmla="*/ 0 h 21"/>
                  <a:gd name="T56" fmla="*/ 2147483647 w 31"/>
                  <a:gd name="T57" fmla="*/ 0 h 21"/>
                  <a:gd name="T58" fmla="*/ 2147483647 w 31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1"/>
                  <a:gd name="T92" fmla="*/ 31 w 31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7" y="21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1" y="9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6" name="Line 1801"/>
              <p:cNvSpPr>
                <a:spLocks noChangeShapeType="1"/>
              </p:cNvSpPr>
              <p:nvPr/>
            </p:nvSpPr>
            <p:spPr bwMode="auto">
              <a:xfrm>
                <a:off x="6356351" y="2384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7" name="Freeform 1802"/>
              <p:cNvSpPr>
                <a:spLocks/>
              </p:cNvSpPr>
              <p:nvPr/>
            </p:nvSpPr>
            <p:spPr bwMode="auto">
              <a:xfrm>
                <a:off x="6354763" y="2384426"/>
                <a:ext cx="17463" cy="6350"/>
              </a:xfrm>
              <a:custGeom>
                <a:avLst/>
                <a:gdLst>
                  <a:gd name="T0" fmla="*/ 2147483647 w 56"/>
                  <a:gd name="T1" fmla="*/ 0 h 21"/>
                  <a:gd name="T2" fmla="*/ 2147483647 w 56"/>
                  <a:gd name="T3" fmla="*/ 0 h 21"/>
                  <a:gd name="T4" fmla="*/ 2147483647 w 56"/>
                  <a:gd name="T5" fmla="*/ 0 h 21"/>
                  <a:gd name="T6" fmla="*/ 2147483647 w 56"/>
                  <a:gd name="T7" fmla="*/ 2147483647 h 21"/>
                  <a:gd name="T8" fmla="*/ 2147483647 w 56"/>
                  <a:gd name="T9" fmla="*/ 2147483647 h 21"/>
                  <a:gd name="T10" fmla="*/ 0 w 56"/>
                  <a:gd name="T11" fmla="*/ 2147483647 h 21"/>
                  <a:gd name="T12" fmla="*/ 0 w 56"/>
                  <a:gd name="T13" fmla="*/ 2147483647 h 21"/>
                  <a:gd name="T14" fmla="*/ 0 w 56"/>
                  <a:gd name="T15" fmla="*/ 2147483647 h 21"/>
                  <a:gd name="T16" fmla="*/ 0 w 56"/>
                  <a:gd name="T17" fmla="*/ 2147483647 h 21"/>
                  <a:gd name="T18" fmla="*/ 0 w 56"/>
                  <a:gd name="T19" fmla="*/ 2147483647 h 21"/>
                  <a:gd name="T20" fmla="*/ 2147483647 w 56"/>
                  <a:gd name="T21" fmla="*/ 2147483647 h 21"/>
                  <a:gd name="T22" fmla="*/ 2147483647 w 56"/>
                  <a:gd name="T23" fmla="*/ 2147483647 h 21"/>
                  <a:gd name="T24" fmla="*/ 2147483647 w 56"/>
                  <a:gd name="T25" fmla="*/ 2147483647 h 21"/>
                  <a:gd name="T26" fmla="*/ 2147483647 w 56"/>
                  <a:gd name="T27" fmla="*/ 2147483647 h 21"/>
                  <a:gd name="T28" fmla="*/ 2147483647 w 56"/>
                  <a:gd name="T29" fmla="*/ 2147483647 h 21"/>
                  <a:gd name="T30" fmla="*/ 2147483647 w 56"/>
                  <a:gd name="T31" fmla="*/ 2147483647 h 21"/>
                  <a:gd name="T32" fmla="*/ 2147483647 w 56"/>
                  <a:gd name="T33" fmla="*/ 2147483647 h 21"/>
                  <a:gd name="T34" fmla="*/ 2147483647 w 56"/>
                  <a:gd name="T35" fmla="*/ 2147483647 h 21"/>
                  <a:gd name="T36" fmla="*/ 2147483647 w 56"/>
                  <a:gd name="T37" fmla="*/ 2147483647 h 21"/>
                  <a:gd name="T38" fmla="*/ 2147483647 w 56"/>
                  <a:gd name="T39" fmla="*/ 2147483647 h 21"/>
                  <a:gd name="T40" fmla="*/ 2147483647 w 56"/>
                  <a:gd name="T41" fmla="*/ 2147483647 h 21"/>
                  <a:gd name="T42" fmla="*/ 2147483647 w 56"/>
                  <a:gd name="T43" fmla="*/ 2147483647 h 21"/>
                  <a:gd name="T44" fmla="*/ 2147483647 w 56"/>
                  <a:gd name="T45" fmla="*/ 2147483647 h 21"/>
                  <a:gd name="T46" fmla="*/ 2147483647 w 56"/>
                  <a:gd name="T47" fmla="*/ 2147483647 h 21"/>
                  <a:gd name="T48" fmla="*/ 2147483647 w 56"/>
                  <a:gd name="T49" fmla="*/ 2147483647 h 21"/>
                  <a:gd name="T50" fmla="*/ 2147483647 w 56"/>
                  <a:gd name="T51" fmla="*/ 2147483647 h 21"/>
                  <a:gd name="T52" fmla="*/ 2147483647 w 56"/>
                  <a:gd name="T53" fmla="*/ 0 h 21"/>
                  <a:gd name="T54" fmla="*/ 2147483647 w 56"/>
                  <a:gd name="T55" fmla="*/ 0 h 21"/>
                  <a:gd name="T56" fmla="*/ 2147483647 w 56"/>
                  <a:gd name="T57" fmla="*/ 0 h 21"/>
                  <a:gd name="T58" fmla="*/ 2147483647 w 5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6"/>
                  <a:gd name="T91" fmla="*/ 0 h 21"/>
                  <a:gd name="T92" fmla="*/ 56 w 5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6" h="21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42" y="21"/>
                    </a:lnTo>
                    <a:lnTo>
                      <a:pt x="48" y="21"/>
                    </a:lnTo>
                    <a:lnTo>
                      <a:pt x="51" y="21"/>
                    </a:lnTo>
                    <a:lnTo>
                      <a:pt x="51" y="17"/>
                    </a:lnTo>
                    <a:lnTo>
                      <a:pt x="54" y="17"/>
                    </a:lnTo>
                    <a:lnTo>
                      <a:pt x="54" y="15"/>
                    </a:lnTo>
                    <a:lnTo>
                      <a:pt x="56" y="12"/>
                    </a:lnTo>
                    <a:lnTo>
                      <a:pt x="56" y="9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1" y="4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8" name="Line 1803"/>
              <p:cNvSpPr>
                <a:spLocks noChangeShapeType="1"/>
              </p:cNvSpPr>
              <p:nvPr/>
            </p:nvSpPr>
            <p:spPr bwMode="auto">
              <a:xfrm>
                <a:off x="6369051" y="2384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9" name="Freeform 1804"/>
              <p:cNvSpPr>
                <a:spLocks/>
              </p:cNvSpPr>
              <p:nvPr/>
            </p:nvSpPr>
            <p:spPr bwMode="auto">
              <a:xfrm>
                <a:off x="6365876" y="2384426"/>
                <a:ext cx="38100" cy="6350"/>
              </a:xfrm>
              <a:custGeom>
                <a:avLst/>
                <a:gdLst>
                  <a:gd name="T0" fmla="*/ 2147483647 w 120"/>
                  <a:gd name="T1" fmla="*/ 0 h 21"/>
                  <a:gd name="T2" fmla="*/ 2147483647 w 120"/>
                  <a:gd name="T3" fmla="*/ 0 h 21"/>
                  <a:gd name="T4" fmla="*/ 2147483647 w 120"/>
                  <a:gd name="T5" fmla="*/ 0 h 21"/>
                  <a:gd name="T6" fmla="*/ 2147483647 w 120"/>
                  <a:gd name="T7" fmla="*/ 2147483647 h 21"/>
                  <a:gd name="T8" fmla="*/ 0 w 120"/>
                  <a:gd name="T9" fmla="*/ 2147483647 h 21"/>
                  <a:gd name="T10" fmla="*/ 0 w 120"/>
                  <a:gd name="T11" fmla="*/ 2147483647 h 21"/>
                  <a:gd name="T12" fmla="*/ 0 w 120"/>
                  <a:gd name="T13" fmla="*/ 2147483647 h 21"/>
                  <a:gd name="T14" fmla="*/ 0 w 120"/>
                  <a:gd name="T15" fmla="*/ 2147483647 h 21"/>
                  <a:gd name="T16" fmla="*/ 0 w 120"/>
                  <a:gd name="T17" fmla="*/ 2147483647 h 21"/>
                  <a:gd name="T18" fmla="*/ 0 w 120"/>
                  <a:gd name="T19" fmla="*/ 2147483647 h 21"/>
                  <a:gd name="T20" fmla="*/ 0 w 120"/>
                  <a:gd name="T21" fmla="*/ 2147483647 h 21"/>
                  <a:gd name="T22" fmla="*/ 2147483647 w 120"/>
                  <a:gd name="T23" fmla="*/ 2147483647 h 21"/>
                  <a:gd name="T24" fmla="*/ 2147483647 w 120"/>
                  <a:gd name="T25" fmla="*/ 2147483647 h 21"/>
                  <a:gd name="T26" fmla="*/ 2147483647 w 120"/>
                  <a:gd name="T27" fmla="*/ 2147483647 h 21"/>
                  <a:gd name="T28" fmla="*/ 2147483647 w 120"/>
                  <a:gd name="T29" fmla="*/ 2147483647 h 21"/>
                  <a:gd name="T30" fmla="*/ 2147483647 w 120"/>
                  <a:gd name="T31" fmla="*/ 2147483647 h 21"/>
                  <a:gd name="T32" fmla="*/ 2147483647 w 120"/>
                  <a:gd name="T33" fmla="*/ 2147483647 h 21"/>
                  <a:gd name="T34" fmla="*/ 2147483647 w 120"/>
                  <a:gd name="T35" fmla="*/ 2147483647 h 21"/>
                  <a:gd name="T36" fmla="*/ 2147483647 w 120"/>
                  <a:gd name="T37" fmla="*/ 2147483647 h 21"/>
                  <a:gd name="T38" fmla="*/ 2147483647 w 120"/>
                  <a:gd name="T39" fmla="*/ 2147483647 h 21"/>
                  <a:gd name="T40" fmla="*/ 2147483647 w 120"/>
                  <a:gd name="T41" fmla="*/ 2147483647 h 21"/>
                  <a:gd name="T42" fmla="*/ 2147483647 w 120"/>
                  <a:gd name="T43" fmla="*/ 2147483647 h 21"/>
                  <a:gd name="T44" fmla="*/ 2147483647 w 120"/>
                  <a:gd name="T45" fmla="*/ 2147483647 h 21"/>
                  <a:gd name="T46" fmla="*/ 2147483647 w 120"/>
                  <a:gd name="T47" fmla="*/ 2147483647 h 21"/>
                  <a:gd name="T48" fmla="*/ 2147483647 w 120"/>
                  <a:gd name="T49" fmla="*/ 2147483647 h 21"/>
                  <a:gd name="T50" fmla="*/ 2147483647 w 120"/>
                  <a:gd name="T51" fmla="*/ 2147483647 h 21"/>
                  <a:gd name="T52" fmla="*/ 2147483647 w 120"/>
                  <a:gd name="T53" fmla="*/ 0 h 21"/>
                  <a:gd name="T54" fmla="*/ 2147483647 w 120"/>
                  <a:gd name="T55" fmla="*/ 0 h 21"/>
                  <a:gd name="T56" fmla="*/ 2147483647 w 120"/>
                  <a:gd name="T57" fmla="*/ 0 h 21"/>
                  <a:gd name="T58" fmla="*/ 2147483647 w 12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0"/>
                  <a:gd name="T91" fmla="*/ 0 h 21"/>
                  <a:gd name="T92" fmla="*/ 120 w 12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0" h="21">
                    <a:moveTo>
                      <a:pt x="8" y="0"/>
                    </a:moveTo>
                    <a:lnTo>
                      <a:pt x="5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106" y="21"/>
                    </a:lnTo>
                    <a:lnTo>
                      <a:pt x="112" y="21"/>
                    </a:lnTo>
                    <a:lnTo>
                      <a:pt x="115" y="21"/>
                    </a:lnTo>
                    <a:lnTo>
                      <a:pt x="118" y="17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20" y="9"/>
                    </a:lnTo>
                    <a:lnTo>
                      <a:pt x="120" y="6"/>
                    </a:lnTo>
                    <a:lnTo>
                      <a:pt x="118" y="4"/>
                    </a:lnTo>
                    <a:lnTo>
                      <a:pt x="115" y="0"/>
                    </a:lnTo>
                    <a:lnTo>
                      <a:pt x="112" y="0"/>
                    </a:lnTo>
                    <a:lnTo>
                      <a:pt x="10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0" name="Line 1805"/>
              <p:cNvSpPr>
                <a:spLocks noChangeShapeType="1"/>
              </p:cNvSpPr>
              <p:nvPr/>
            </p:nvSpPr>
            <p:spPr bwMode="auto">
              <a:xfrm>
                <a:off x="6400801" y="2384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1" name="Freeform 1806"/>
              <p:cNvSpPr>
                <a:spLocks/>
              </p:cNvSpPr>
              <p:nvPr/>
            </p:nvSpPr>
            <p:spPr bwMode="auto">
              <a:xfrm>
                <a:off x="6397626" y="2384426"/>
                <a:ext cx="38100" cy="6350"/>
              </a:xfrm>
              <a:custGeom>
                <a:avLst/>
                <a:gdLst>
                  <a:gd name="T0" fmla="*/ 2147483647 w 120"/>
                  <a:gd name="T1" fmla="*/ 0 h 21"/>
                  <a:gd name="T2" fmla="*/ 2147483647 w 120"/>
                  <a:gd name="T3" fmla="*/ 0 h 21"/>
                  <a:gd name="T4" fmla="*/ 2147483647 w 120"/>
                  <a:gd name="T5" fmla="*/ 0 h 21"/>
                  <a:gd name="T6" fmla="*/ 2147483647 w 120"/>
                  <a:gd name="T7" fmla="*/ 2147483647 h 21"/>
                  <a:gd name="T8" fmla="*/ 2147483647 w 120"/>
                  <a:gd name="T9" fmla="*/ 2147483647 h 21"/>
                  <a:gd name="T10" fmla="*/ 0 w 120"/>
                  <a:gd name="T11" fmla="*/ 2147483647 h 21"/>
                  <a:gd name="T12" fmla="*/ 0 w 120"/>
                  <a:gd name="T13" fmla="*/ 2147483647 h 21"/>
                  <a:gd name="T14" fmla="*/ 0 w 120"/>
                  <a:gd name="T15" fmla="*/ 2147483647 h 21"/>
                  <a:gd name="T16" fmla="*/ 0 w 120"/>
                  <a:gd name="T17" fmla="*/ 2147483647 h 21"/>
                  <a:gd name="T18" fmla="*/ 0 w 120"/>
                  <a:gd name="T19" fmla="*/ 2147483647 h 21"/>
                  <a:gd name="T20" fmla="*/ 2147483647 w 120"/>
                  <a:gd name="T21" fmla="*/ 2147483647 h 21"/>
                  <a:gd name="T22" fmla="*/ 2147483647 w 120"/>
                  <a:gd name="T23" fmla="*/ 2147483647 h 21"/>
                  <a:gd name="T24" fmla="*/ 2147483647 w 120"/>
                  <a:gd name="T25" fmla="*/ 2147483647 h 21"/>
                  <a:gd name="T26" fmla="*/ 2147483647 w 120"/>
                  <a:gd name="T27" fmla="*/ 2147483647 h 21"/>
                  <a:gd name="T28" fmla="*/ 2147483647 w 120"/>
                  <a:gd name="T29" fmla="*/ 2147483647 h 21"/>
                  <a:gd name="T30" fmla="*/ 2147483647 w 120"/>
                  <a:gd name="T31" fmla="*/ 2147483647 h 21"/>
                  <a:gd name="T32" fmla="*/ 2147483647 w 120"/>
                  <a:gd name="T33" fmla="*/ 2147483647 h 21"/>
                  <a:gd name="T34" fmla="*/ 2147483647 w 120"/>
                  <a:gd name="T35" fmla="*/ 2147483647 h 21"/>
                  <a:gd name="T36" fmla="*/ 2147483647 w 120"/>
                  <a:gd name="T37" fmla="*/ 2147483647 h 21"/>
                  <a:gd name="T38" fmla="*/ 2147483647 w 120"/>
                  <a:gd name="T39" fmla="*/ 2147483647 h 21"/>
                  <a:gd name="T40" fmla="*/ 2147483647 w 120"/>
                  <a:gd name="T41" fmla="*/ 2147483647 h 21"/>
                  <a:gd name="T42" fmla="*/ 2147483647 w 120"/>
                  <a:gd name="T43" fmla="*/ 2147483647 h 21"/>
                  <a:gd name="T44" fmla="*/ 2147483647 w 120"/>
                  <a:gd name="T45" fmla="*/ 2147483647 h 21"/>
                  <a:gd name="T46" fmla="*/ 2147483647 w 120"/>
                  <a:gd name="T47" fmla="*/ 2147483647 h 21"/>
                  <a:gd name="T48" fmla="*/ 2147483647 w 120"/>
                  <a:gd name="T49" fmla="*/ 2147483647 h 21"/>
                  <a:gd name="T50" fmla="*/ 2147483647 w 120"/>
                  <a:gd name="T51" fmla="*/ 2147483647 h 21"/>
                  <a:gd name="T52" fmla="*/ 2147483647 w 120"/>
                  <a:gd name="T53" fmla="*/ 0 h 21"/>
                  <a:gd name="T54" fmla="*/ 2147483647 w 120"/>
                  <a:gd name="T55" fmla="*/ 0 h 21"/>
                  <a:gd name="T56" fmla="*/ 2147483647 w 120"/>
                  <a:gd name="T57" fmla="*/ 0 h 21"/>
                  <a:gd name="T58" fmla="*/ 2147483647 w 12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0"/>
                  <a:gd name="T91" fmla="*/ 0 h 21"/>
                  <a:gd name="T92" fmla="*/ 120 w 12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0" h="21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09" y="21"/>
                    </a:lnTo>
                    <a:lnTo>
                      <a:pt x="112" y="21"/>
                    </a:lnTo>
                    <a:lnTo>
                      <a:pt x="115" y="21"/>
                    </a:lnTo>
                    <a:lnTo>
                      <a:pt x="117" y="17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20" y="9"/>
                    </a:lnTo>
                    <a:lnTo>
                      <a:pt x="120" y="6"/>
                    </a:lnTo>
                    <a:lnTo>
                      <a:pt x="117" y="4"/>
                    </a:lnTo>
                    <a:lnTo>
                      <a:pt x="115" y="0"/>
                    </a:lnTo>
                    <a:lnTo>
                      <a:pt x="112" y="0"/>
                    </a:lnTo>
                    <a:lnTo>
                      <a:pt x="10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2" name="Line 1807"/>
              <p:cNvSpPr>
                <a:spLocks noChangeShapeType="1"/>
              </p:cNvSpPr>
              <p:nvPr/>
            </p:nvSpPr>
            <p:spPr bwMode="auto">
              <a:xfrm>
                <a:off x="6434138" y="2384426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3" name="Freeform 1808"/>
              <p:cNvSpPr>
                <a:spLocks/>
              </p:cNvSpPr>
              <p:nvPr/>
            </p:nvSpPr>
            <p:spPr bwMode="auto">
              <a:xfrm>
                <a:off x="6429376" y="2384426"/>
                <a:ext cx="115888" cy="6350"/>
              </a:xfrm>
              <a:custGeom>
                <a:avLst/>
                <a:gdLst>
                  <a:gd name="T0" fmla="*/ 2147483647 w 362"/>
                  <a:gd name="T1" fmla="*/ 0 h 21"/>
                  <a:gd name="T2" fmla="*/ 2147483647 w 362"/>
                  <a:gd name="T3" fmla="*/ 0 h 21"/>
                  <a:gd name="T4" fmla="*/ 2147483647 w 362"/>
                  <a:gd name="T5" fmla="*/ 0 h 21"/>
                  <a:gd name="T6" fmla="*/ 2147483647 w 362"/>
                  <a:gd name="T7" fmla="*/ 2147483647 h 21"/>
                  <a:gd name="T8" fmla="*/ 2147483647 w 362"/>
                  <a:gd name="T9" fmla="*/ 2147483647 h 21"/>
                  <a:gd name="T10" fmla="*/ 0 w 362"/>
                  <a:gd name="T11" fmla="*/ 2147483647 h 21"/>
                  <a:gd name="T12" fmla="*/ 0 w 362"/>
                  <a:gd name="T13" fmla="*/ 2147483647 h 21"/>
                  <a:gd name="T14" fmla="*/ 0 w 362"/>
                  <a:gd name="T15" fmla="*/ 2147483647 h 21"/>
                  <a:gd name="T16" fmla="*/ 0 w 362"/>
                  <a:gd name="T17" fmla="*/ 2147483647 h 21"/>
                  <a:gd name="T18" fmla="*/ 0 w 362"/>
                  <a:gd name="T19" fmla="*/ 2147483647 h 21"/>
                  <a:gd name="T20" fmla="*/ 2147483647 w 362"/>
                  <a:gd name="T21" fmla="*/ 2147483647 h 21"/>
                  <a:gd name="T22" fmla="*/ 2147483647 w 362"/>
                  <a:gd name="T23" fmla="*/ 2147483647 h 21"/>
                  <a:gd name="T24" fmla="*/ 2147483647 w 362"/>
                  <a:gd name="T25" fmla="*/ 2147483647 h 21"/>
                  <a:gd name="T26" fmla="*/ 2147483647 w 362"/>
                  <a:gd name="T27" fmla="*/ 2147483647 h 21"/>
                  <a:gd name="T28" fmla="*/ 2147483647 w 362"/>
                  <a:gd name="T29" fmla="*/ 2147483647 h 21"/>
                  <a:gd name="T30" fmla="*/ 2147483647 w 362"/>
                  <a:gd name="T31" fmla="*/ 2147483647 h 21"/>
                  <a:gd name="T32" fmla="*/ 2147483647 w 362"/>
                  <a:gd name="T33" fmla="*/ 2147483647 h 21"/>
                  <a:gd name="T34" fmla="*/ 2147483647 w 362"/>
                  <a:gd name="T35" fmla="*/ 2147483647 h 21"/>
                  <a:gd name="T36" fmla="*/ 2147483647 w 362"/>
                  <a:gd name="T37" fmla="*/ 2147483647 h 21"/>
                  <a:gd name="T38" fmla="*/ 2147483647 w 362"/>
                  <a:gd name="T39" fmla="*/ 2147483647 h 21"/>
                  <a:gd name="T40" fmla="*/ 2147483647 w 362"/>
                  <a:gd name="T41" fmla="*/ 2147483647 h 21"/>
                  <a:gd name="T42" fmla="*/ 2147483647 w 362"/>
                  <a:gd name="T43" fmla="*/ 2147483647 h 21"/>
                  <a:gd name="T44" fmla="*/ 2147483647 w 362"/>
                  <a:gd name="T45" fmla="*/ 2147483647 h 21"/>
                  <a:gd name="T46" fmla="*/ 2147483647 w 362"/>
                  <a:gd name="T47" fmla="*/ 2147483647 h 21"/>
                  <a:gd name="T48" fmla="*/ 2147483647 w 362"/>
                  <a:gd name="T49" fmla="*/ 2147483647 h 21"/>
                  <a:gd name="T50" fmla="*/ 2147483647 w 362"/>
                  <a:gd name="T51" fmla="*/ 2147483647 h 21"/>
                  <a:gd name="T52" fmla="*/ 2147483647 w 362"/>
                  <a:gd name="T53" fmla="*/ 0 h 21"/>
                  <a:gd name="T54" fmla="*/ 2147483647 w 362"/>
                  <a:gd name="T55" fmla="*/ 0 h 21"/>
                  <a:gd name="T56" fmla="*/ 2147483647 w 362"/>
                  <a:gd name="T57" fmla="*/ 0 h 21"/>
                  <a:gd name="T58" fmla="*/ 2147483647 w 36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62"/>
                  <a:gd name="T91" fmla="*/ 0 h 21"/>
                  <a:gd name="T92" fmla="*/ 362 w 36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62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348" y="21"/>
                    </a:lnTo>
                    <a:lnTo>
                      <a:pt x="353" y="21"/>
                    </a:lnTo>
                    <a:lnTo>
                      <a:pt x="356" y="21"/>
                    </a:lnTo>
                    <a:lnTo>
                      <a:pt x="359" y="17"/>
                    </a:lnTo>
                    <a:lnTo>
                      <a:pt x="362" y="15"/>
                    </a:lnTo>
                    <a:lnTo>
                      <a:pt x="362" y="12"/>
                    </a:lnTo>
                    <a:lnTo>
                      <a:pt x="362" y="9"/>
                    </a:lnTo>
                    <a:lnTo>
                      <a:pt x="362" y="6"/>
                    </a:lnTo>
                    <a:lnTo>
                      <a:pt x="359" y="4"/>
                    </a:lnTo>
                    <a:lnTo>
                      <a:pt x="356" y="0"/>
                    </a:lnTo>
                    <a:lnTo>
                      <a:pt x="353" y="0"/>
                    </a:lnTo>
                    <a:lnTo>
                      <a:pt x="35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4" name="Line 1809"/>
              <p:cNvSpPr>
                <a:spLocks noChangeShapeType="1"/>
              </p:cNvSpPr>
              <p:nvPr/>
            </p:nvSpPr>
            <p:spPr bwMode="auto">
              <a:xfrm>
                <a:off x="6545263" y="2386013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5" name="Freeform 1810"/>
              <p:cNvSpPr>
                <a:spLocks/>
              </p:cNvSpPr>
              <p:nvPr/>
            </p:nvSpPr>
            <p:spPr bwMode="auto">
              <a:xfrm>
                <a:off x="6538913" y="2384426"/>
                <a:ext cx="6350" cy="28575"/>
              </a:xfrm>
              <a:custGeom>
                <a:avLst/>
                <a:gdLst>
                  <a:gd name="T0" fmla="*/ 2147483647 w 20"/>
                  <a:gd name="T1" fmla="*/ 2147483647 h 93"/>
                  <a:gd name="T2" fmla="*/ 2147483647 w 20"/>
                  <a:gd name="T3" fmla="*/ 2147483647 h 93"/>
                  <a:gd name="T4" fmla="*/ 2147483647 w 20"/>
                  <a:gd name="T5" fmla="*/ 2147483647 h 93"/>
                  <a:gd name="T6" fmla="*/ 2147483647 w 20"/>
                  <a:gd name="T7" fmla="*/ 2147483647 h 93"/>
                  <a:gd name="T8" fmla="*/ 2147483647 w 20"/>
                  <a:gd name="T9" fmla="*/ 2147483647 h 93"/>
                  <a:gd name="T10" fmla="*/ 2147483647 w 20"/>
                  <a:gd name="T11" fmla="*/ 0 h 93"/>
                  <a:gd name="T12" fmla="*/ 2147483647 w 20"/>
                  <a:gd name="T13" fmla="*/ 0 h 93"/>
                  <a:gd name="T14" fmla="*/ 2147483647 w 20"/>
                  <a:gd name="T15" fmla="*/ 0 h 93"/>
                  <a:gd name="T16" fmla="*/ 2147483647 w 20"/>
                  <a:gd name="T17" fmla="*/ 0 h 93"/>
                  <a:gd name="T18" fmla="*/ 2147483647 w 20"/>
                  <a:gd name="T19" fmla="*/ 0 h 93"/>
                  <a:gd name="T20" fmla="*/ 2147483647 w 20"/>
                  <a:gd name="T21" fmla="*/ 2147483647 h 93"/>
                  <a:gd name="T22" fmla="*/ 2147483647 w 20"/>
                  <a:gd name="T23" fmla="*/ 2147483647 h 93"/>
                  <a:gd name="T24" fmla="*/ 0 w 20"/>
                  <a:gd name="T25" fmla="*/ 2147483647 h 93"/>
                  <a:gd name="T26" fmla="*/ 0 w 20"/>
                  <a:gd name="T27" fmla="*/ 2147483647 h 93"/>
                  <a:gd name="T28" fmla="*/ 0 w 20"/>
                  <a:gd name="T29" fmla="*/ 2147483647 h 93"/>
                  <a:gd name="T30" fmla="*/ 0 w 20"/>
                  <a:gd name="T31" fmla="*/ 2147483647 h 93"/>
                  <a:gd name="T32" fmla="*/ 0 w 20"/>
                  <a:gd name="T33" fmla="*/ 2147483647 h 93"/>
                  <a:gd name="T34" fmla="*/ 2147483647 w 20"/>
                  <a:gd name="T35" fmla="*/ 2147483647 h 93"/>
                  <a:gd name="T36" fmla="*/ 2147483647 w 20"/>
                  <a:gd name="T37" fmla="*/ 2147483647 h 93"/>
                  <a:gd name="T38" fmla="*/ 2147483647 w 20"/>
                  <a:gd name="T39" fmla="*/ 2147483647 h 93"/>
                  <a:gd name="T40" fmla="*/ 2147483647 w 20"/>
                  <a:gd name="T41" fmla="*/ 2147483647 h 93"/>
                  <a:gd name="T42" fmla="*/ 2147483647 w 20"/>
                  <a:gd name="T43" fmla="*/ 2147483647 h 93"/>
                  <a:gd name="T44" fmla="*/ 2147483647 w 20"/>
                  <a:gd name="T45" fmla="*/ 2147483647 h 93"/>
                  <a:gd name="T46" fmla="*/ 2147483647 w 20"/>
                  <a:gd name="T47" fmla="*/ 2147483647 h 93"/>
                  <a:gd name="T48" fmla="*/ 2147483647 w 20"/>
                  <a:gd name="T49" fmla="*/ 2147483647 h 93"/>
                  <a:gd name="T50" fmla="*/ 2147483647 w 20"/>
                  <a:gd name="T51" fmla="*/ 2147483647 h 93"/>
                  <a:gd name="T52" fmla="*/ 2147483647 w 20"/>
                  <a:gd name="T53" fmla="*/ 2147483647 h 93"/>
                  <a:gd name="T54" fmla="*/ 2147483647 w 20"/>
                  <a:gd name="T55" fmla="*/ 2147483647 h 93"/>
                  <a:gd name="T56" fmla="*/ 2147483647 w 20"/>
                  <a:gd name="T57" fmla="*/ 2147483647 h 93"/>
                  <a:gd name="T58" fmla="*/ 2147483647 w 20"/>
                  <a:gd name="T59" fmla="*/ 2147483647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93"/>
                  <a:gd name="T92" fmla="*/ 20 w 20"/>
                  <a:gd name="T93" fmla="*/ 93 h 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93">
                    <a:moveTo>
                      <a:pt x="20" y="9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84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6" y="93"/>
                    </a:lnTo>
                    <a:lnTo>
                      <a:pt x="8" y="93"/>
                    </a:lnTo>
                    <a:lnTo>
                      <a:pt x="11" y="93"/>
                    </a:lnTo>
                    <a:lnTo>
                      <a:pt x="14" y="93"/>
                    </a:lnTo>
                    <a:lnTo>
                      <a:pt x="17" y="89"/>
                    </a:lnTo>
                    <a:lnTo>
                      <a:pt x="20" y="87"/>
                    </a:lnTo>
                    <a:lnTo>
                      <a:pt x="20" y="84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6" name="Line 1811"/>
              <p:cNvSpPr>
                <a:spLocks noChangeShapeType="1"/>
              </p:cNvSpPr>
              <p:nvPr/>
            </p:nvSpPr>
            <p:spPr bwMode="auto">
              <a:xfrm>
                <a:off x="6540501" y="2406651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7" name="Freeform 1812"/>
              <p:cNvSpPr>
                <a:spLocks/>
              </p:cNvSpPr>
              <p:nvPr/>
            </p:nvSpPr>
            <p:spPr bwMode="auto">
              <a:xfrm>
                <a:off x="6538913" y="2406651"/>
                <a:ext cx="22225" cy="6350"/>
              </a:xfrm>
              <a:custGeom>
                <a:avLst/>
                <a:gdLst>
                  <a:gd name="T0" fmla="*/ 2147483647 w 72"/>
                  <a:gd name="T1" fmla="*/ 0 h 21"/>
                  <a:gd name="T2" fmla="*/ 2147483647 w 72"/>
                  <a:gd name="T3" fmla="*/ 0 h 21"/>
                  <a:gd name="T4" fmla="*/ 2147483647 w 72"/>
                  <a:gd name="T5" fmla="*/ 0 h 21"/>
                  <a:gd name="T6" fmla="*/ 2147483647 w 72"/>
                  <a:gd name="T7" fmla="*/ 2147483647 h 21"/>
                  <a:gd name="T8" fmla="*/ 2147483647 w 72"/>
                  <a:gd name="T9" fmla="*/ 2147483647 h 21"/>
                  <a:gd name="T10" fmla="*/ 0 w 72"/>
                  <a:gd name="T11" fmla="*/ 2147483647 h 21"/>
                  <a:gd name="T12" fmla="*/ 0 w 72"/>
                  <a:gd name="T13" fmla="*/ 2147483647 h 21"/>
                  <a:gd name="T14" fmla="*/ 0 w 72"/>
                  <a:gd name="T15" fmla="*/ 2147483647 h 21"/>
                  <a:gd name="T16" fmla="*/ 0 w 72"/>
                  <a:gd name="T17" fmla="*/ 2147483647 h 21"/>
                  <a:gd name="T18" fmla="*/ 0 w 72"/>
                  <a:gd name="T19" fmla="*/ 2147483647 h 21"/>
                  <a:gd name="T20" fmla="*/ 2147483647 w 72"/>
                  <a:gd name="T21" fmla="*/ 2147483647 h 21"/>
                  <a:gd name="T22" fmla="*/ 2147483647 w 72"/>
                  <a:gd name="T23" fmla="*/ 2147483647 h 21"/>
                  <a:gd name="T24" fmla="*/ 2147483647 w 72"/>
                  <a:gd name="T25" fmla="*/ 2147483647 h 21"/>
                  <a:gd name="T26" fmla="*/ 2147483647 w 72"/>
                  <a:gd name="T27" fmla="*/ 2147483647 h 21"/>
                  <a:gd name="T28" fmla="*/ 2147483647 w 72"/>
                  <a:gd name="T29" fmla="*/ 2147483647 h 21"/>
                  <a:gd name="T30" fmla="*/ 2147483647 w 72"/>
                  <a:gd name="T31" fmla="*/ 2147483647 h 21"/>
                  <a:gd name="T32" fmla="*/ 2147483647 w 72"/>
                  <a:gd name="T33" fmla="*/ 2147483647 h 21"/>
                  <a:gd name="T34" fmla="*/ 2147483647 w 72"/>
                  <a:gd name="T35" fmla="*/ 2147483647 h 21"/>
                  <a:gd name="T36" fmla="*/ 2147483647 w 72"/>
                  <a:gd name="T37" fmla="*/ 2147483647 h 21"/>
                  <a:gd name="T38" fmla="*/ 2147483647 w 72"/>
                  <a:gd name="T39" fmla="*/ 2147483647 h 21"/>
                  <a:gd name="T40" fmla="*/ 2147483647 w 72"/>
                  <a:gd name="T41" fmla="*/ 2147483647 h 21"/>
                  <a:gd name="T42" fmla="*/ 2147483647 w 72"/>
                  <a:gd name="T43" fmla="*/ 2147483647 h 21"/>
                  <a:gd name="T44" fmla="*/ 2147483647 w 72"/>
                  <a:gd name="T45" fmla="*/ 2147483647 h 21"/>
                  <a:gd name="T46" fmla="*/ 2147483647 w 72"/>
                  <a:gd name="T47" fmla="*/ 2147483647 h 21"/>
                  <a:gd name="T48" fmla="*/ 2147483647 w 72"/>
                  <a:gd name="T49" fmla="*/ 2147483647 h 21"/>
                  <a:gd name="T50" fmla="*/ 2147483647 w 72"/>
                  <a:gd name="T51" fmla="*/ 2147483647 h 21"/>
                  <a:gd name="T52" fmla="*/ 2147483647 w 72"/>
                  <a:gd name="T53" fmla="*/ 0 h 21"/>
                  <a:gd name="T54" fmla="*/ 2147483647 w 72"/>
                  <a:gd name="T55" fmla="*/ 0 h 21"/>
                  <a:gd name="T56" fmla="*/ 2147483647 w 72"/>
                  <a:gd name="T57" fmla="*/ 0 h 21"/>
                  <a:gd name="T58" fmla="*/ 2147483647 w 7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2"/>
                  <a:gd name="T91" fmla="*/ 0 h 21"/>
                  <a:gd name="T92" fmla="*/ 72 w 7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2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58" y="21"/>
                    </a:lnTo>
                    <a:lnTo>
                      <a:pt x="64" y="21"/>
                    </a:lnTo>
                    <a:lnTo>
                      <a:pt x="66" y="21"/>
                    </a:lnTo>
                    <a:lnTo>
                      <a:pt x="66" y="17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2"/>
                    </a:lnTo>
                    <a:lnTo>
                      <a:pt x="72" y="9"/>
                    </a:lnTo>
                    <a:lnTo>
                      <a:pt x="70" y="6"/>
                    </a:lnTo>
                    <a:lnTo>
                      <a:pt x="70" y="3"/>
                    </a:lnTo>
                    <a:lnTo>
                      <a:pt x="66" y="3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8" name="Line 1814"/>
              <p:cNvSpPr>
                <a:spLocks noChangeShapeType="1"/>
              </p:cNvSpPr>
              <p:nvPr/>
            </p:nvSpPr>
            <p:spPr bwMode="auto">
              <a:xfrm>
                <a:off x="6557963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9" name="Freeform 1815"/>
              <p:cNvSpPr>
                <a:spLocks/>
              </p:cNvSpPr>
              <p:nvPr/>
            </p:nvSpPr>
            <p:spPr bwMode="auto">
              <a:xfrm>
                <a:off x="6554788" y="2406650"/>
                <a:ext cx="103188" cy="6350"/>
              </a:xfrm>
              <a:custGeom>
                <a:avLst/>
                <a:gdLst>
                  <a:gd name="T0" fmla="*/ 2147483647 w 323"/>
                  <a:gd name="T1" fmla="*/ 0 h 21"/>
                  <a:gd name="T2" fmla="*/ 2147483647 w 323"/>
                  <a:gd name="T3" fmla="*/ 0 h 21"/>
                  <a:gd name="T4" fmla="*/ 2147483647 w 323"/>
                  <a:gd name="T5" fmla="*/ 0 h 21"/>
                  <a:gd name="T6" fmla="*/ 2147483647 w 323"/>
                  <a:gd name="T7" fmla="*/ 2147483647 h 21"/>
                  <a:gd name="T8" fmla="*/ 0 w 323"/>
                  <a:gd name="T9" fmla="*/ 2147483647 h 21"/>
                  <a:gd name="T10" fmla="*/ 0 w 323"/>
                  <a:gd name="T11" fmla="*/ 2147483647 h 21"/>
                  <a:gd name="T12" fmla="*/ 0 w 323"/>
                  <a:gd name="T13" fmla="*/ 2147483647 h 21"/>
                  <a:gd name="T14" fmla="*/ 0 w 323"/>
                  <a:gd name="T15" fmla="*/ 2147483647 h 21"/>
                  <a:gd name="T16" fmla="*/ 0 w 323"/>
                  <a:gd name="T17" fmla="*/ 2147483647 h 21"/>
                  <a:gd name="T18" fmla="*/ 0 w 323"/>
                  <a:gd name="T19" fmla="*/ 2147483647 h 21"/>
                  <a:gd name="T20" fmla="*/ 0 w 323"/>
                  <a:gd name="T21" fmla="*/ 2147483647 h 21"/>
                  <a:gd name="T22" fmla="*/ 2147483647 w 323"/>
                  <a:gd name="T23" fmla="*/ 2147483647 h 21"/>
                  <a:gd name="T24" fmla="*/ 2147483647 w 323"/>
                  <a:gd name="T25" fmla="*/ 2147483647 h 21"/>
                  <a:gd name="T26" fmla="*/ 2147483647 w 323"/>
                  <a:gd name="T27" fmla="*/ 2147483647 h 21"/>
                  <a:gd name="T28" fmla="*/ 2147483647 w 323"/>
                  <a:gd name="T29" fmla="*/ 2147483647 h 21"/>
                  <a:gd name="T30" fmla="*/ 2147483647 w 323"/>
                  <a:gd name="T31" fmla="*/ 2147483647 h 21"/>
                  <a:gd name="T32" fmla="*/ 2147483647 w 323"/>
                  <a:gd name="T33" fmla="*/ 2147483647 h 21"/>
                  <a:gd name="T34" fmla="*/ 2147483647 w 323"/>
                  <a:gd name="T35" fmla="*/ 2147483647 h 21"/>
                  <a:gd name="T36" fmla="*/ 2147483647 w 323"/>
                  <a:gd name="T37" fmla="*/ 2147483647 h 21"/>
                  <a:gd name="T38" fmla="*/ 2147483647 w 323"/>
                  <a:gd name="T39" fmla="*/ 2147483647 h 21"/>
                  <a:gd name="T40" fmla="*/ 2147483647 w 323"/>
                  <a:gd name="T41" fmla="*/ 2147483647 h 21"/>
                  <a:gd name="T42" fmla="*/ 2147483647 w 323"/>
                  <a:gd name="T43" fmla="*/ 2147483647 h 21"/>
                  <a:gd name="T44" fmla="*/ 2147483647 w 323"/>
                  <a:gd name="T45" fmla="*/ 2147483647 h 21"/>
                  <a:gd name="T46" fmla="*/ 2147483647 w 323"/>
                  <a:gd name="T47" fmla="*/ 2147483647 h 21"/>
                  <a:gd name="T48" fmla="*/ 2147483647 w 323"/>
                  <a:gd name="T49" fmla="*/ 2147483647 h 21"/>
                  <a:gd name="T50" fmla="*/ 2147483647 w 323"/>
                  <a:gd name="T51" fmla="*/ 2147483647 h 21"/>
                  <a:gd name="T52" fmla="*/ 2147483647 w 323"/>
                  <a:gd name="T53" fmla="*/ 0 h 21"/>
                  <a:gd name="T54" fmla="*/ 2147483647 w 323"/>
                  <a:gd name="T55" fmla="*/ 0 h 21"/>
                  <a:gd name="T56" fmla="*/ 2147483647 w 323"/>
                  <a:gd name="T57" fmla="*/ 0 h 21"/>
                  <a:gd name="T58" fmla="*/ 2147483647 w 32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21"/>
                  <a:gd name="T92" fmla="*/ 323 w 32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308" y="21"/>
                    </a:lnTo>
                    <a:lnTo>
                      <a:pt x="313" y="21"/>
                    </a:lnTo>
                    <a:lnTo>
                      <a:pt x="317" y="21"/>
                    </a:lnTo>
                    <a:lnTo>
                      <a:pt x="319" y="17"/>
                    </a:lnTo>
                    <a:lnTo>
                      <a:pt x="323" y="15"/>
                    </a:lnTo>
                    <a:lnTo>
                      <a:pt x="323" y="12"/>
                    </a:lnTo>
                    <a:lnTo>
                      <a:pt x="323" y="9"/>
                    </a:lnTo>
                    <a:lnTo>
                      <a:pt x="323" y="6"/>
                    </a:lnTo>
                    <a:lnTo>
                      <a:pt x="319" y="3"/>
                    </a:lnTo>
                    <a:lnTo>
                      <a:pt x="317" y="0"/>
                    </a:lnTo>
                    <a:lnTo>
                      <a:pt x="313" y="0"/>
                    </a:lnTo>
                    <a:lnTo>
                      <a:pt x="311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0" name="Line 1816"/>
              <p:cNvSpPr>
                <a:spLocks noChangeShapeType="1"/>
              </p:cNvSpPr>
              <p:nvPr/>
            </p:nvSpPr>
            <p:spPr bwMode="auto">
              <a:xfrm>
                <a:off x="6654800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1" name="Freeform 1817"/>
              <p:cNvSpPr>
                <a:spLocks/>
              </p:cNvSpPr>
              <p:nvPr/>
            </p:nvSpPr>
            <p:spPr bwMode="auto">
              <a:xfrm>
                <a:off x="6651625" y="2406650"/>
                <a:ext cx="25400" cy="6350"/>
              </a:xfrm>
              <a:custGeom>
                <a:avLst/>
                <a:gdLst>
                  <a:gd name="T0" fmla="*/ 2147483647 w 83"/>
                  <a:gd name="T1" fmla="*/ 0 h 21"/>
                  <a:gd name="T2" fmla="*/ 2147483647 w 83"/>
                  <a:gd name="T3" fmla="*/ 0 h 21"/>
                  <a:gd name="T4" fmla="*/ 2147483647 w 83"/>
                  <a:gd name="T5" fmla="*/ 0 h 21"/>
                  <a:gd name="T6" fmla="*/ 2147483647 w 83"/>
                  <a:gd name="T7" fmla="*/ 2147483647 h 21"/>
                  <a:gd name="T8" fmla="*/ 2147483647 w 83"/>
                  <a:gd name="T9" fmla="*/ 2147483647 h 21"/>
                  <a:gd name="T10" fmla="*/ 2147483647 w 83"/>
                  <a:gd name="T11" fmla="*/ 2147483647 h 21"/>
                  <a:gd name="T12" fmla="*/ 0 w 83"/>
                  <a:gd name="T13" fmla="*/ 2147483647 h 21"/>
                  <a:gd name="T14" fmla="*/ 0 w 83"/>
                  <a:gd name="T15" fmla="*/ 2147483647 h 21"/>
                  <a:gd name="T16" fmla="*/ 0 w 83"/>
                  <a:gd name="T17" fmla="*/ 2147483647 h 21"/>
                  <a:gd name="T18" fmla="*/ 2147483647 w 83"/>
                  <a:gd name="T19" fmla="*/ 2147483647 h 21"/>
                  <a:gd name="T20" fmla="*/ 2147483647 w 83"/>
                  <a:gd name="T21" fmla="*/ 2147483647 h 21"/>
                  <a:gd name="T22" fmla="*/ 2147483647 w 83"/>
                  <a:gd name="T23" fmla="*/ 2147483647 h 21"/>
                  <a:gd name="T24" fmla="*/ 2147483647 w 83"/>
                  <a:gd name="T25" fmla="*/ 2147483647 h 21"/>
                  <a:gd name="T26" fmla="*/ 2147483647 w 83"/>
                  <a:gd name="T27" fmla="*/ 2147483647 h 21"/>
                  <a:gd name="T28" fmla="*/ 2147483647 w 83"/>
                  <a:gd name="T29" fmla="*/ 2147483647 h 21"/>
                  <a:gd name="T30" fmla="*/ 2147483647 w 83"/>
                  <a:gd name="T31" fmla="*/ 2147483647 h 21"/>
                  <a:gd name="T32" fmla="*/ 2147483647 w 83"/>
                  <a:gd name="T33" fmla="*/ 2147483647 h 21"/>
                  <a:gd name="T34" fmla="*/ 2147483647 w 83"/>
                  <a:gd name="T35" fmla="*/ 2147483647 h 21"/>
                  <a:gd name="T36" fmla="*/ 2147483647 w 83"/>
                  <a:gd name="T37" fmla="*/ 2147483647 h 21"/>
                  <a:gd name="T38" fmla="*/ 2147483647 w 83"/>
                  <a:gd name="T39" fmla="*/ 2147483647 h 21"/>
                  <a:gd name="T40" fmla="*/ 2147483647 w 83"/>
                  <a:gd name="T41" fmla="*/ 2147483647 h 21"/>
                  <a:gd name="T42" fmla="*/ 2147483647 w 83"/>
                  <a:gd name="T43" fmla="*/ 2147483647 h 21"/>
                  <a:gd name="T44" fmla="*/ 2147483647 w 83"/>
                  <a:gd name="T45" fmla="*/ 2147483647 h 21"/>
                  <a:gd name="T46" fmla="*/ 2147483647 w 83"/>
                  <a:gd name="T47" fmla="*/ 2147483647 h 21"/>
                  <a:gd name="T48" fmla="*/ 2147483647 w 83"/>
                  <a:gd name="T49" fmla="*/ 2147483647 h 21"/>
                  <a:gd name="T50" fmla="*/ 2147483647 w 83"/>
                  <a:gd name="T51" fmla="*/ 2147483647 h 21"/>
                  <a:gd name="T52" fmla="*/ 2147483647 w 83"/>
                  <a:gd name="T53" fmla="*/ 0 h 21"/>
                  <a:gd name="T54" fmla="*/ 2147483647 w 83"/>
                  <a:gd name="T55" fmla="*/ 0 h 21"/>
                  <a:gd name="T56" fmla="*/ 2147483647 w 83"/>
                  <a:gd name="T57" fmla="*/ 0 h 21"/>
                  <a:gd name="T58" fmla="*/ 2147483647 w 8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3"/>
                  <a:gd name="T91" fmla="*/ 0 h 21"/>
                  <a:gd name="T92" fmla="*/ 83 w 8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3" h="21">
                    <a:moveTo>
                      <a:pt x="11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72" y="21"/>
                    </a:lnTo>
                    <a:lnTo>
                      <a:pt x="75" y="21"/>
                    </a:lnTo>
                    <a:lnTo>
                      <a:pt x="78" y="21"/>
                    </a:lnTo>
                    <a:lnTo>
                      <a:pt x="81" y="17"/>
                    </a:lnTo>
                    <a:lnTo>
                      <a:pt x="83" y="15"/>
                    </a:lnTo>
                    <a:lnTo>
                      <a:pt x="83" y="12"/>
                    </a:lnTo>
                    <a:lnTo>
                      <a:pt x="83" y="9"/>
                    </a:lnTo>
                    <a:lnTo>
                      <a:pt x="83" y="6"/>
                    </a:lnTo>
                    <a:lnTo>
                      <a:pt x="81" y="3"/>
                    </a:lnTo>
                    <a:lnTo>
                      <a:pt x="78" y="0"/>
                    </a:lnTo>
                    <a:lnTo>
                      <a:pt x="7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2" name="Line 1818"/>
              <p:cNvSpPr>
                <a:spLocks noChangeShapeType="1"/>
              </p:cNvSpPr>
              <p:nvPr/>
            </p:nvSpPr>
            <p:spPr bwMode="auto">
              <a:xfrm>
                <a:off x="6675438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3" name="Freeform 1819"/>
              <p:cNvSpPr>
                <a:spLocks/>
              </p:cNvSpPr>
              <p:nvPr/>
            </p:nvSpPr>
            <p:spPr bwMode="auto">
              <a:xfrm>
                <a:off x="6670675" y="2406650"/>
                <a:ext cx="15875" cy="6350"/>
              </a:xfrm>
              <a:custGeom>
                <a:avLst/>
                <a:gdLst>
                  <a:gd name="T0" fmla="*/ 2147483647 w 46"/>
                  <a:gd name="T1" fmla="*/ 0 h 21"/>
                  <a:gd name="T2" fmla="*/ 2147483647 w 46"/>
                  <a:gd name="T3" fmla="*/ 0 h 21"/>
                  <a:gd name="T4" fmla="*/ 2147483647 w 46"/>
                  <a:gd name="T5" fmla="*/ 0 h 21"/>
                  <a:gd name="T6" fmla="*/ 2147483647 w 46"/>
                  <a:gd name="T7" fmla="*/ 2147483647 h 21"/>
                  <a:gd name="T8" fmla="*/ 2147483647 w 46"/>
                  <a:gd name="T9" fmla="*/ 2147483647 h 21"/>
                  <a:gd name="T10" fmla="*/ 2147483647 w 46"/>
                  <a:gd name="T11" fmla="*/ 2147483647 h 21"/>
                  <a:gd name="T12" fmla="*/ 0 w 46"/>
                  <a:gd name="T13" fmla="*/ 2147483647 h 21"/>
                  <a:gd name="T14" fmla="*/ 0 w 46"/>
                  <a:gd name="T15" fmla="*/ 2147483647 h 21"/>
                  <a:gd name="T16" fmla="*/ 0 w 46"/>
                  <a:gd name="T17" fmla="*/ 2147483647 h 21"/>
                  <a:gd name="T18" fmla="*/ 2147483647 w 46"/>
                  <a:gd name="T19" fmla="*/ 2147483647 h 21"/>
                  <a:gd name="T20" fmla="*/ 2147483647 w 46"/>
                  <a:gd name="T21" fmla="*/ 2147483647 h 21"/>
                  <a:gd name="T22" fmla="*/ 2147483647 w 46"/>
                  <a:gd name="T23" fmla="*/ 2147483647 h 21"/>
                  <a:gd name="T24" fmla="*/ 2147483647 w 46"/>
                  <a:gd name="T25" fmla="*/ 2147483647 h 21"/>
                  <a:gd name="T26" fmla="*/ 2147483647 w 46"/>
                  <a:gd name="T27" fmla="*/ 2147483647 h 21"/>
                  <a:gd name="T28" fmla="*/ 2147483647 w 46"/>
                  <a:gd name="T29" fmla="*/ 2147483647 h 21"/>
                  <a:gd name="T30" fmla="*/ 2147483647 w 46"/>
                  <a:gd name="T31" fmla="*/ 2147483647 h 21"/>
                  <a:gd name="T32" fmla="*/ 2147483647 w 46"/>
                  <a:gd name="T33" fmla="*/ 2147483647 h 21"/>
                  <a:gd name="T34" fmla="*/ 2147483647 w 46"/>
                  <a:gd name="T35" fmla="*/ 2147483647 h 21"/>
                  <a:gd name="T36" fmla="*/ 2147483647 w 46"/>
                  <a:gd name="T37" fmla="*/ 2147483647 h 21"/>
                  <a:gd name="T38" fmla="*/ 2147483647 w 46"/>
                  <a:gd name="T39" fmla="*/ 2147483647 h 21"/>
                  <a:gd name="T40" fmla="*/ 2147483647 w 46"/>
                  <a:gd name="T41" fmla="*/ 2147483647 h 21"/>
                  <a:gd name="T42" fmla="*/ 2147483647 w 46"/>
                  <a:gd name="T43" fmla="*/ 2147483647 h 21"/>
                  <a:gd name="T44" fmla="*/ 2147483647 w 46"/>
                  <a:gd name="T45" fmla="*/ 2147483647 h 21"/>
                  <a:gd name="T46" fmla="*/ 2147483647 w 46"/>
                  <a:gd name="T47" fmla="*/ 2147483647 h 21"/>
                  <a:gd name="T48" fmla="*/ 2147483647 w 46"/>
                  <a:gd name="T49" fmla="*/ 2147483647 h 21"/>
                  <a:gd name="T50" fmla="*/ 2147483647 w 46"/>
                  <a:gd name="T51" fmla="*/ 2147483647 h 21"/>
                  <a:gd name="T52" fmla="*/ 2147483647 w 46"/>
                  <a:gd name="T53" fmla="*/ 0 h 21"/>
                  <a:gd name="T54" fmla="*/ 2147483647 w 46"/>
                  <a:gd name="T55" fmla="*/ 0 h 21"/>
                  <a:gd name="T56" fmla="*/ 2147483647 w 46"/>
                  <a:gd name="T57" fmla="*/ 0 h 21"/>
                  <a:gd name="T58" fmla="*/ 2147483647 w 46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1"/>
                  <a:gd name="T92" fmla="*/ 46 w 46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1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31" y="21"/>
                    </a:lnTo>
                    <a:lnTo>
                      <a:pt x="37" y="21"/>
                    </a:lnTo>
                    <a:lnTo>
                      <a:pt x="40" y="21"/>
                    </a:lnTo>
                    <a:lnTo>
                      <a:pt x="43" y="17"/>
                    </a:lnTo>
                    <a:lnTo>
                      <a:pt x="46" y="15"/>
                    </a:lnTo>
                    <a:lnTo>
                      <a:pt x="46" y="12"/>
                    </a:lnTo>
                    <a:lnTo>
                      <a:pt x="46" y="9"/>
                    </a:lnTo>
                    <a:lnTo>
                      <a:pt x="46" y="6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4" name="Line 1820"/>
              <p:cNvSpPr>
                <a:spLocks noChangeShapeType="1"/>
              </p:cNvSpPr>
              <p:nvPr/>
            </p:nvSpPr>
            <p:spPr bwMode="auto">
              <a:xfrm>
                <a:off x="6683375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5" name="Freeform 1821"/>
              <p:cNvSpPr>
                <a:spLocks/>
              </p:cNvSpPr>
              <p:nvPr/>
            </p:nvSpPr>
            <p:spPr bwMode="auto">
              <a:xfrm>
                <a:off x="6678613" y="2406650"/>
                <a:ext cx="19050" cy="6350"/>
              </a:xfrm>
              <a:custGeom>
                <a:avLst/>
                <a:gdLst>
                  <a:gd name="T0" fmla="*/ 2147483647 w 60"/>
                  <a:gd name="T1" fmla="*/ 0 h 21"/>
                  <a:gd name="T2" fmla="*/ 2147483647 w 60"/>
                  <a:gd name="T3" fmla="*/ 0 h 21"/>
                  <a:gd name="T4" fmla="*/ 2147483647 w 60"/>
                  <a:gd name="T5" fmla="*/ 0 h 21"/>
                  <a:gd name="T6" fmla="*/ 2147483647 w 60"/>
                  <a:gd name="T7" fmla="*/ 2147483647 h 21"/>
                  <a:gd name="T8" fmla="*/ 2147483647 w 60"/>
                  <a:gd name="T9" fmla="*/ 2147483647 h 21"/>
                  <a:gd name="T10" fmla="*/ 0 w 60"/>
                  <a:gd name="T11" fmla="*/ 2147483647 h 21"/>
                  <a:gd name="T12" fmla="*/ 0 w 60"/>
                  <a:gd name="T13" fmla="*/ 2147483647 h 21"/>
                  <a:gd name="T14" fmla="*/ 0 w 60"/>
                  <a:gd name="T15" fmla="*/ 2147483647 h 21"/>
                  <a:gd name="T16" fmla="*/ 0 w 60"/>
                  <a:gd name="T17" fmla="*/ 2147483647 h 21"/>
                  <a:gd name="T18" fmla="*/ 0 w 60"/>
                  <a:gd name="T19" fmla="*/ 2147483647 h 21"/>
                  <a:gd name="T20" fmla="*/ 2147483647 w 60"/>
                  <a:gd name="T21" fmla="*/ 2147483647 h 21"/>
                  <a:gd name="T22" fmla="*/ 2147483647 w 60"/>
                  <a:gd name="T23" fmla="*/ 2147483647 h 21"/>
                  <a:gd name="T24" fmla="*/ 2147483647 w 60"/>
                  <a:gd name="T25" fmla="*/ 2147483647 h 21"/>
                  <a:gd name="T26" fmla="*/ 2147483647 w 60"/>
                  <a:gd name="T27" fmla="*/ 2147483647 h 21"/>
                  <a:gd name="T28" fmla="*/ 2147483647 w 60"/>
                  <a:gd name="T29" fmla="*/ 2147483647 h 21"/>
                  <a:gd name="T30" fmla="*/ 2147483647 w 60"/>
                  <a:gd name="T31" fmla="*/ 2147483647 h 21"/>
                  <a:gd name="T32" fmla="*/ 2147483647 w 60"/>
                  <a:gd name="T33" fmla="*/ 2147483647 h 21"/>
                  <a:gd name="T34" fmla="*/ 2147483647 w 60"/>
                  <a:gd name="T35" fmla="*/ 2147483647 h 21"/>
                  <a:gd name="T36" fmla="*/ 2147483647 w 60"/>
                  <a:gd name="T37" fmla="*/ 2147483647 h 21"/>
                  <a:gd name="T38" fmla="*/ 2147483647 w 60"/>
                  <a:gd name="T39" fmla="*/ 2147483647 h 21"/>
                  <a:gd name="T40" fmla="*/ 2147483647 w 60"/>
                  <a:gd name="T41" fmla="*/ 2147483647 h 21"/>
                  <a:gd name="T42" fmla="*/ 2147483647 w 60"/>
                  <a:gd name="T43" fmla="*/ 2147483647 h 21"/>
                  <a:gd name="T44" fmla="*/ 2147483647 w 60"/>
                  <a:gd name="T45" fmla="*/ 2147483647 h 21"/>
                  <a:gd name="T46" fmla="*/ 2147483647 w 60"/>
                  <a:gd name="T47" fmla="*/ 2147483647 h 21"/>
                  <a:gd name="T48" fmla="*/ 2147483647 w 60"/>
                  <a:gd name="T49" fmla="*/ 2147483647 h 21"/>
                  <a:gd name="T50" fmla="*/ 2147483647 w 60"/>
                  <a:gd name="T51" fmla="*/ 2147483647 h 21"/>
                  <a:gd name="T52" fmla="*/ 2147483647 w 60"/>
                  <a:gd name="T53" fmla="*/ 0 h 21"/>
                  <a:gd name="T54" fmla="*/ 2147483647 w 60"/>
                  <a:gd name="T55" fmla="*/ 0 h 21"/>
                  <a:gd name="T56" fmla="*/ 2147483647 w 60"/>
                  <a:gd name="T57" fmla="*/ 0 h 21"/>
                  <a:gd name="T58" fmla="*/ 2147483647 w 6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0"/>
                  <a:gd name="T91" fmla="*/ 0 h 21"/>
                  <a:gd name="T92" fmla="*/ 60 w 6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0" h="21">
                    <a:moveTo>
                      <a:pt x="12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47" y="21"/>
                    </a:lnTo>
                    <a:lnTo>
                      <a:pt x="52" y="21"/>
                    </a:lnTo>
                    <a:lnTo>
                      <a:pt x="55" y="21"/>
                    </a:lnTo>
                    <a:lnTo>
                      <a:pt x="55" y="17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60" y="12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8" y="3"/>
                    </a:lnTo>
                    <a:lnTo>
                      <a:pt x="55" y="3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6" name="Line 1822"/>
              <p:cNvSpPr>
                <a:spLocks noChangeShapeType="1"/>
              </p:cNvSpPr>
              <p:nvPr/>
            </p:nvSpPr>
            <p:spPr bwMode="auto">
              <a:xfrm>
                <a:off x="6694488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7" name="Freeform 1823"/>
              <p:cNvSpPr>
                <a:spLocks/>
              </p:cNvSpPr>
              <p:nvPr/>
            </p:nvSpPr>
            <p:spPr bwMode="auto">
              <a:xfrm>
                <a:off x="6692900" y="2406650"/>
                <a:ext cx="41275" cy="6350"/>
              </a:xfrm>
              <a:custGeom>
                <a:avLst/>
                <a:gdLst>
                  <a:gd name="T0" fmla="*/ 2147483647 w 132"/>
                  <a:gd name="T1" fmla="*/ 0 h 21"/>
                  <a:gd name="T2" fmla="*/ 2147483647 w 132"/>
                  <a:gd name="T3" fmla="*/ 0 h 21"/>
                  <a:gd name="T4" fmla="*/ 2147483647 w 132"/>
                  <a:gd name="T5" fmla="*/ 0 h 21"/>
                  <a:gd name="T6" fmla="*/ 2147483647 w 132"/>
                  <a:gd name="T7" fmla="*/ 2147483647 h 21"/>
                  <a:gd name="T8" fmla="*/ 0 w 132"/>
                  <a:gd name="T9" fmla="*/ 2147483647 h 21"/>
                  <a:gd name="T10" fmla="*/ 0 w 132"/>
                  <a:gd name="T11" fmla="*/ 2147483647 h 21"/>
                  <a:gd name="T12" fmla="*/ 0 w 132"/>
                  <a:gd name="T13" fmla="*/ 2147483647 h 21"/>
                  <a:gd name="T14" fmla="*/ 0 w 132"/>
                  <a:gd name="T15" fmla="*/ 2147483647 h 21"/>
                  <a:gd name="T16" fmla="*/ 0 w 132"/>
                  <a:gd name="T17" fmla="*/ 2147483647 h 21"/>
                  <a:gd name="T18" fmla="*/ 0 w 132"/>
                  <a:gd name="T19" fmla="*/ 2147483647 h 21"/>
                  <a:gd name="T20" fmla="*/ 0 w 132"/>
                  <a:gd name="T21" fmla="*/ 2147483647 h 21"/>
                  <a:gd name="T22" fmla="*/ 2147483647 w 132"/>
                  <a:gd name="T23" fmla="*/ 2147483647 h 21"/>
                  <a:gd name="T24" fmla="*/ 2147483647 w 132"/>
                  <a:gd name="T25" fmla="*/ 2147483647 h 21"/>
                  <a:gd name="T26" fmla="*/ 2147483647 w 132"/>
                  <a:gd name="T27" fmla="*/ 2147483647 h 21"/>
                  <a:gd name="T28" fmla="*/ 2147483647 w 132"/>
                  <a:gd name="T29" fmla="*/ 2147483647 h 21"/>
                  <a:gd name="T30" fmla="*/ 2147483647 w 132"/>
                  <a:gd name="T31" fmla="*/ 2147483647 h 21"/>
                  <a:gd name="T32" fmla="*/ 2147483647 w 132"/>
                  <a:gd name="T33" fmla="*/ 2147483647 h 21"/>
                  <a:gd name="T34" fmla="*/ 2147483647 w 132"/>
                  <a:gd name="T35" fmla="*/ 2147483647 h 21"/>
                  <a:gd name="T36" fmla="*/ 2147483647 w 132"/>
                  <a:gd name="T37" fmla="*/ 2147483647 h 21"/>
                  <a:gd name="T38" fmla="*/ 2147483647 w 132"/>
                  <a:gd name="T39" fmla="*/ 2147483647 h 21"/>
                  <a:gd name="T40" fmla="*/ 2147483647 w 132"/>
                  <a:gd name="T41" fmla="*/ 2147483647 h 21"/>
                  <a:gd name="T42" fmla="*/ 2147483647 w 132"/>
                  <a:gd name="T43" fmla="*/ 2147483647 h 21"/>
                  <a:gd name="T44" fmla="*/ 2147483647 w 132"/>
                  <a:gd name="T45" fmla="*/ 2147483647 h 21"/>
                  <a:gd name="T46" fmla="*/ 2147483647 w 132"/>
                  <a:gd name="T47" fmla="*/ 2147483647 h 21"/>
                  <a:gd name="T48" fmla="*/ 2147483647 w 132"/>
                  <a:gd name="T49" fmla="*/ 2147483647 h 21"/>
                  <a:gd name="T50" fmla="*/ 2147483647 w 132"/>
                  <a:gd name="T51" fmla="*/ 2147483647 h 21"/>
                  <a:gd name="T52" fmla="*/ 2147483647 w 132"/>
                  <a:gd name="T53" fmla="*/ 0 h 21"/>
                  <a:gd name="T54" fmla="*/ 2147483647 w 132"/>
                  <a:gd name="T55" fmla="*/ 0 h 21"/>
                  <a:gd name="T56" fmla="*/ 2147483647 w 132"/>
                  <a:gd name="T57" fmla="*/ 0 h 21"/>
                  <a:gd name="T58" fmla="*/ 2147483647 w 13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2"/>
                  <a:gd name="T91" fmla="*/ 0 h 21"/>
                  <a:gd name="T92" fmla="*/ 132 w 13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2" h="21">
                    <a:moveTo>
                      <a:pt x="8" y="0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18" y="21"/>
                    </a:lnTo>
                    <a:lnTo>
                      <a:pt x="124" y="21"/>
                    </a:lnTo>
                    <a:lnTo>
                      <a:pt x="126" y="21"/>
                    </a:lnTo>
                    <a:lnTo>
                      <a:pt x="130" y="17"/>
                    </a:lnTo>
                    <a:lnTo>
                      <a:pt x="130" y="15"/>
                    </a:lnTo>
                    <a:lnTo>
                      <a:pt x="132" y="12"/>
                    </a:lnTo>
                    <a:lnTo>
                      <a:pt x="132" y="9"/>
                    </a:lnTo>
                    <a:lnTo>
                      <a:pt x="130" y="6"/>
                    </a:lnTo>
                    <a:lnTo>
                      <a:pt x="130" y="3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1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8" name="Line 1824"/>
              <p:cNvSpPr>
                <a:spLocks noChangeShapeType="1"/>
              </p:cNvSpPr>
              <p:nvPr/>
            </p:nvSpPr>
            <p:spPr bwMode="auto">
              <a:xfrm>
                <a:off x="6731000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9" name="Freeform 1825"/>
              <p:cNvSpPr>
                <a:spLocks/>
              </p:cNvSpPr>
              <p:nvPr/>
            </p:nvSpPr>
            <p:spPr bwMode="auto">
              <a:xfrm>
                <a:off x="6727825" y="2406650"/>
                <a:ext cx="9525" cy="6350"/>
              </a:xfrm>
              <a:custGeom>
                <a:avLst/>
                <a:gdLst>
                  <a:gd name="T0" fmla="*/ 2147483647 w 32"/>
                  <a:gd name="T1" fmla="*/ 0 h 21"/>
                  <a:gd name="T2" fmla="*/ 2147483647 w 32"/>
                  <a:gd name="T3" fmla="*/ 0 h 21"/>
                  <a:gd name="T4" fmla="*/ 2147483647 w 32"/>
                  <a:gd name="T5" fmla="*/ 0 h 21"/>
                  <a:gd name="T6" fmla="*/ 2147483647 w 32"/>
                  <a:gd name="T7" fmla="*/ 2147483647 h 21"/>
                  <a:gd name="T8" fmla="*/ 2147483647 w 32"/>
                  <a:gd name="T9" fmla="*/ 2147483647 h 21"/>
                  <a:gd name="T10" fmla="*/ 0 w 32"/>
                  <a:gd name="T11" fmla="*/ 2147483647 h 21"/>
                  <a:gd name="T12" fmla="*/ 0 w 32"/>
                  <a:gd name="T13" fmla="*/ 2147483647 h 21"/>
                  <a:gd name="T14" fmla="*/ 0 w 32"/>
                  <a:gd name="T15" fmla="*/ 2147483647 h 21"/>
                  <a:gd name="T16" fmla="*/ 0 w 32"/>
                  <a:gd name="T17" fmla="*/ 2147483647 h 21"/>
                  <a:gd name="T18" fmla="*/ 0 w 32"/>
                  <a:gd name="T19" fmla="*/ 2147483647 h 21"/>
                  <a:gd name="T20" fmla="*/ 2147483647 w 32"/>
                  <a:gd name="T21" fmla="*/ 2147483647 h 21"/>
                  <a:gd name="T22" fmla="*/ 2147483647 w 32"/>
                  <a:gd name="T23" fmla="*/ 2147483647 h 21"/>
                  <a:gd name="T24" fmla="*/ 2147483647 w 32"/>
                  <a:gd name="T25" fmla="*/ 2147483647 h 21"/>
                  <a:gd name="T26" fmla="*/ 2147483647 w 32"/>
                  <a:gd name="T27" fmla="*/ 2147483647 h 21"/>
                  <a:gd name="T28" fmla="*/ 2147483647 w 32"/>
                  <a:gd name="T29" fmla="*/ 2147483647 h 21"/>
                  <a:gd name="T30" fmla="*/ 2147483647 w 32"/>
                  <a:gd name="T31" fmla="*/ 2147483647 h 21"/>
                  <a:gd name="T32" fmla="*/ 2147483647 w 32"/>
                  <a:gd name="T33" fmla="*/ 2147483647 h 21"/>
                  <a:gd name="T34" fmla="*/ 2147483647 w 32"/>
                  <a:gd name="T35" fmla="*/ 2147483647 h 21"/>
                  <a:gd name="T36" fmla="*/ 2147483647 w 32"/>
                  <a:gd name="T37" fmla="*/ 2147483647 h 21"/>
                  <a:gd name="T38" fmla="*/ 2147483647 w 32"/>
                  <a:gd name="T39" fmla="*/ 2147483647 h 21"/>
                  <a:gd name="T40" fmla="*/ 2147483647 w 32"/>
                  <a:gd name="T41" fmla="*/ 2147483647 h 21"/>
                  <a:gd name="T42" fmla="*/ 2147483647 w 32"/>
                  <a:gd name="T43" fmla="*/ 2147483647 h 21"/>
                  <a:gd name="T44" fmla="*/ 2147483647 w 32"/>
                  <a:gd name="T45" fmla="*/ 2147483647 h 21"/>
                  <a:gd name="T46" fmla="*/ 2147483647 w 32"/>
                  <a:gd name="T47" fmla="*/ 2147483647 h 21"/>
                  <a:gd name="T48" fmla="*/ 2147483647 w 32"/>
                  <a:gd name="T49" fmla="*/ 2147483647 h 21"/>
                  <a:gd name="T50" fmla="*/ 2147483647 w 32"/>
                  <a:gd name="T51" fmla="*/ 2147483647 h 21"/>
                  <a:gd name="T52" fmla="*/ 2147483647 w 32"/>
                  <a:gd name="T53" fmla="*/ 0 h 21"/>
                  <a:gd name="T54" fmla="*/ 2147483647 w 32"/>
                  <a:gd name="T55" fmla="*/ 0 h 21"/>
                  <a:gd name="T56" fmla="*/ 2147483647 w 32"/>
                  <a:gd name="T57" fmla="*/ 0 h 21"/>
                  <a:gd name="T58" fmla="*/ 2147483647 w 32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21"/>
                  <a:gd name="T92" fmla="*/ 32 w 32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21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24" y="21"/>
                    </a:lnTo>
                    <a:lnTo>
                      <a:pt x="26" y="21"/>
                    </a:lnTo>
                    <a:lnTo>
                      <a:pt x="29" y="17"/>
                    </a:lnTo>
                    <a:lnTo>
                      <a:pt x="32" y="15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2" y="6"/>
                    </a:lnTo>
                    <a:lnTo>
                      <a:pt x="29" y="3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0" name="Line 1826"/>
              <p:cNvSpPr>
                <a:spLocks noChangeShapeType="1"/>
              </p:cNvSpPr>
              <p:nvPr/>
            </p:nvSpPr>
            <p:spPr bwMode="auto">
              <a:xfrm>
                <a:off x="6735763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1" name="Freeform 1827"/>
              <p:cNvSpPr>
                <a:spLocks/>
              </p:cNvSpPr>
              <p:nvPr/>
            </p:nvSpPr>
            <p:spPr bwMode="auto">
              <a:xfrm>
                <a:off x="6731000" y="2406650"/>
                <a:ext cx="11113" cy="6350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0 h 21"/>
                  <a:gd name="T6" fmla="*/ 2147483647 w 35"/>
                  <a:gd name="T7" fmla="*/ 2147483647 h 21"/>
                  <a:gd name="T8" fmla="*/ 2147483647 w 35"/>
                  <a:gd name="T9" fmla="*/ 2147483647 h 21"/>
                  <a:gd name="T10" fmla="*/ 2147483647 w 35"/>
                  <a:gd name="T11" fmla="*/ 2147483647 h 21"/>
                  <a:gd name="T12" fmla="*/ 0 w 35"/>
                  <a:gd name="T13" fmla="*/ 2147483647 h 21"/>
                  <a:gd name="T14" fmla="*/ 0 w 35"/>
                  <a:gd name="T15" fmla="*/ 2147483647 h 21"/>
                  <a:gd name="T16" fmla="*/ 0 w 35"/>
                  <a:gd name="T17" fmla="*/ 2147483647 h 21"/>
                  <a:gd name="T18" fmla="*/ 2147483647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2147483647 h 21"/>
                  <a:gd name="T52" fmla="*/ 2147483647 w 35"/>
                  <a:gd name="T53" fmla="*/ 0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25" y="21"/>
                    </a:lnTo>
                    <a:lnTo>
                      <a:pt x="29" y="21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2" name="Line 1828"/>
              <p:cNvSpPr>
                <a:spLocks noChangeShapeType="1"/>
              </p:cNvSpPr>
              <p:nvPr/>
            </p:nvSpPr>
            <p:spPr bwMode="auto">
              <a:xfrm>
                <a:off x="6738938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3" name="Freeform 1829"/>
              <p:cNvSpPr>
                <a:spLocks/>
              </p:cNvSpPr>
              <p:nvPr/>
            </p:nvSpPr>
            <p:spPr bwMode="auto">
              <a:xfrm>
                <a:off x="6735763" y="2406650"/>
                <a:ext cx="14288" cy="6350"/>
              </a:xfrm>
              <a:custGeom>
                <a:avLst/>
                <a:gdLst>
                  <a:gd name="T0" fmla="*/ 2147483647 w 43"/>
                  <a:gd name="T1" fmla="*/ 0 h 21"/>
                  <a:gd name="T2" fmla="*/ 2147483647 w 43"/>
                  <a:gd name="T3" fmla="*/ 0 h 21"/>
                  <a:gd name="T4" fmla="*/ 2147483647 w 43"/>
                  <a:gd name="T5" fmla="*/ 0 h 21"/>
                  <a:gd name="T6" fmla="*/ 2147483647 w 43"/>
                  <a:gd name="T7" fmla="*/ 2147483647 h 21"/>
                  <a:gd name="T8" fmla="*/ 2147483647 w 43"/>
                  <a:gd name="T9" fmla="*/ 2147483647 h 21"/>
                  <a:gd name="T10" fmla="*/ 0 w 43"/>
                  <a:gd name="T11" fmla="*/ 2147483647 h 21"/>
                  <a:gd name="T12" fmla="*/ 0 w 43"/>
                  <a:gd name="T13" fmla="*/ 2147483647 h 21"/>
                  <a:gd name="T14" fmla="*/ 0 w 43"/>
                  <a:gd name="T15" fmla="*/ 2147483647 h 21"/>
                  <a:gd name="T16" fmla="*/ 0 w 43"/>
                  <a:gd name="T17" fmla="*/ 2147483647 h 21"/>
                  <a:gd name="T18" fmla="*/ 0 w 43"/>
                  <a:gd name="T19" fmla="*/ 2147483647 h 21"/>
                  <a:gd name="T20" fmla="*/ 2147483647 w 43"/>
                  <a:gd name="T21" fmla="*/ 2147483647 h 21"/>
                  <a:gd name="T22" fmla="*/ 2147483647 w 43"/>
                  <a:gd name="T23" fmla="*/ 2147483647 h 21"/>
                  <a:gd name="T24" fmla="*/ 2147483647 w 43"/>
                  <a:gd name="T25" fmla="*/ 2147483647 h 21"/>
                  <a:gd name="T26" fmla="*/ 2147483647 w 43"/>
                  <a:gd name="T27" fmla="*/ 2147483647 h 21"/>
                  <a:gd name="T28" fmla="*/ 2147483647 w 43"/>
                  <a:gd name="T29" fmla="*/ 2147483647 h 21"/>
                  <a:gd name="T30" fmla="*/ 2147483647 w 43"/>
                  <a:gd name="T31" fmla="*/ 2147483647 h 21"/>
                  <a:gd name="T32" fmla="*/ 2147483647 w 43"/>
                  <a:gd name="T33" fmla="*/ 2147483647 h 21"/>
                  <a:gd name="T34" fmla="*/ 2147483647 w 43"/>
                  <a:gd name="T35" fmla="*/ 2147483647 h 21"/>
                  <a:gd name="T36" fmla="*/ 2147483647 w 43"/>
                  <a:gd name="T37" fmla="*/ 2147483647 h 21"/>
                  <a:gd name="T38" fmla="*/ 2147483647 w 43"/>
                  <a:gd name="T39" fmla="*/ 2147483647 h 21"/>
                  <a:gd name="T40" fmla="*/ 2147483647 w 43"/>
                  <a:gd name="T41" fmla="*/ 2147483647 h 21"/>
                  <a:gd name="T42" fmla="*/ 2147483647 w 43"/>
                  <a:gd name="T43" fmla="*/ 2147483647 h 21"/>
                  <a:gd name="T44" fmla="*/ 2147483647 w 43"/>
                  <a:gd name="T45" fmla="*/ 2147483647 h 21"/>
                  <a:gd name="T46" fmla="*/ 2147483647 w 43"/>
                  <a:gd name="T47" fmla="*/ 2147483647 h 21"/>
                  <a:gd name="T48" fmla="*/ 2147483647 w 43"/>
                  <a:gd name="T49" fmla="*/ 2147483647 h 21"/>
                  <a:gd name="T50" fmla="*/ 2147483647 w 43"/>
                  <a:gd name="T51" fmla="*/ 2147483647 h 21"/>
                  <a:gd name="T52" fmla="*/ 2147483647 w 43"/>
                  <a:gd name="T53" fmla="*/ 0 h 21"/>
                  <a:gd name="T54" fmla="*/ 2147483647 w 43"/>
                  <a:gd name="T55" fmla="*/ 0 h 21"/>
                  <a:gd name="T56" fmla="*/ 2147483647 w 43"/>
                  <a:gd name="T57" fmla="*/ 0 h 21"/>
                  <a:gd name="T58" fmla="*/ 2147483647 w 4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3"/>
                  <a:gd name="T91" fmla="*/ 0 h 21"/>
                  <a:gd name="T92" fmla="*/ 43 w 43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3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31" y="21"/>
                    </a:lnTo>
                    <a:lnTo>
                      <a:pt x="37" y="21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3" y="15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43" y="6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4" name="Line 1830"/>
              <p:cNvSpPr>
                <a:spLocks noChangeShapeType="1"/>
              </p:cNvSpPr>
              <p:nvPr/>
            </p:nvSpPr>
            <p:spPr bwMode="auto">
              <a:xfrm>
                <a:off x="6746875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5" name="Freeform 1831"/>
              <p:cNvSpPr>
                <a:spLocks/>
              </p:cNvSpPr>
              <p:nvPr/>
            </p:nvSpPr>
            <p:spPr bwMode="auto">
              <a:xfrm>
                <a:off x="6743700" y="2406650"/>
                <a:ext cx="11113" cy="6350"/>
              </a:xfrm>
              <a:custGeom>
                <a:avLst/>
                <a:gdLst>
                  <a:gd name="T0" fmla="*/ 2147483647 w 35"/>
                  <a:gd name="T1" fmla="*/ 0 h 21"/>
                  <a:gd name="T2" fmla="*/ 2147483647 w 35"/>
                  <a:gd name="T3" fmla="*/ 0 h 21"/>
                  <a:gd name="T4" fmla="*/ 2147483647 w 35"/>
                  <a:gd name="T5" fmla="*/ 0 h 21"/>
                  <a:gd name="T6" fmla="*/ 2147483647 w 35"/>
                  <a:gd name="T7" fmla="*/ 2147483647 h 21"/>
                  <a:gd name="T8" fmla="*/ 2147483647 w 35"/>
                  <a:gd name="T9" fmla="*/ 2147483647 h 21"/>
                  <a:gd name="T10" fmla="*/ 2147483647 w 35"/>
                  <a:gd name="T11" fmla="*/ 2147483647 h 21"/>
                  <a:gd name="T12" fmla="*/ 2147483647 w 35"/>
                  <a:gd name="T13" fmla="*/ 2147483647 h 21"/>
                  <a:gd name="T14" fmla="*/ 0 w 35"/>
                  <a:gd name="T15" fmla="*/ 2147483647 h 21"/>
                  <a:gd name="T16" fmla="*/ 2147483647 w 35"/>
                  <a:gd name="T17" fmla="*/ 2147483647 h 21"/>
                  <a:gd name="T18" fmla="*/ 2147483647 w 35"/>
                  <a:gd name="T19" fmla="*/ 2147483647 h 21"/>
                  <a:gd name="T20" fmla="*/ 2147483647 w 35"/>
                  <a:gd name="T21" fmla="*/ 2147483647 h 21"/>
                  <a:gd name="T22" fmla="*/ 2147483647 w 35"/>
                  <a:gd name="T23" fmla="*/ 2147483647 h 21"/>
                  <a:gd name="T24" fmla="*/ 2147483647 w 35"/>
                  <a:gd name="T25" fmla="*/ 2147483647 h 21"/>
                  <a:gd name="T26" fmla="*/ 2147483647 w 35"/>
                  <a:gd name="T27" fmla="*/ 2147483647 h 21"/>
                  <a:gd name="T28" fmla="*/ 2147483647 w 35"/>
                  <a:gd name="T29" fmla="*/ 2147483647 h 21"/>
                  <a:gd name="T30" fmla="*/ 2147483647 w 35"/>
                  <a:gd name="T31" fmla="*/ 2147483647 h 21"/>
                  <a:gd name="T32" fmla="*/ 2147483647 w 35"/>
                  <a:gd name="T33" fmla="*/ 2147483647 h 21"/>
                  <a:gd name="T34" fmla="*/ 2147483647 w 35"/>
                  <a:gd name="T35" fmla="*/ 2147483647 h 21"/>
                  <a:gd name="T36" fmla="*/ 2147483647 w 35"/>
                  <a:gd name="T37" fmla="*/ 2147483647 h 21"/>
                  <a:gd name="T38" fmla="*/ 2147483647 w 35"/>
                  <a:gd name="T39" fmla="*/ 2147483647 h 21"/>
                  <a:gd name="T40" fmla="*/ 2147483647 w 35"/>
                  <a:gd name="T41" fmla="*/ 2147483647 h 21"/>
                  <a:gd name="T42" fmla="*/ 2147483647 w 35"/>
                  <a:gd name="T43" fmla="*/ 2147483647 h 21"/>
                  <a:gd name="T44" fmla="*/ 2147483647 w 35"/>
                  <a:gd name="T45" fmla="*/ 2147483647 h 21"/>
                  <a:gd name="T46" fmla="*/ 2147483647 w 35"/>
                  <a:gd name="T47" fmla="*/ 2147483647 h 21"/>
                  <a:gd name="T48" fmla="*/ 2147483647 w 35"/>
                  <a:gd name="T49" fmla="*/ 2147483647 h 21"/>
                  <a:gd name="T50" fmla="*/ 2147483647 w 35"/>
                  <a:gd name="T51" fmla="*/ 2147483647 h 21"/>
                  <a:gd name="T52" fmla="*/ 2147483647 w 35"/>
                  <a:gd name="T53" fmla="*/ 0 h 21"/>
                  <a:gd name="T54" fmla="*/ 2147483647 w 35"/>
                  <a:gd name="T55" fmla="*/ 0 h 21"/>
                  <a:gd name="T56" fmla="*/ 2147483647 w 35"/>
                  <a:gd name="T57" fmla="*/ 0 h 21"/>
                  <a:gd name="T58" fmla="*/ 2147483647 w 35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1"/>
                  <a:gd name="T92" fmla="*/ 35 w 35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26" y="21"/>
                    </a:lnTo>
                    <a:lnTo>
                      <a:pt x="29" y="21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6" name="Line 1832"/>
              <p:cNvSpPr>
                <a:spLocks noChangeShapeType="1"/>
              </p:cNvSpPr>
              <p:nvPr/>
            </p:nvSpPr>
            <p:spPr bwMode="auto">
              <a:xfrm>
                <a:off x="6750050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7" name="Freeform 1833"/>
              <p:cNvSpPr>
                <a:spLocks/>
              </p:cNvSpPr>
              <p:nvPr/>
            </p:nvSpPr>
            <p:spPr bwMode="auto">
              <a:xfrm>
                <a:off x="6748463" y="2406650"/>
                <a:ext cx="17463" cy="6350"/>
              </a:xfrm>
              <a:custGeom>
                <a:avLst/>
                <a:gdLst>
                  <a:gd name="T0" fmla="*/ 2147483647 w 58"/>
                  <a:gd name="T1" fmla="*/ 0 h 21"/>
                  <a:gd name="T2" fmla="*/ 2147483647 w 58"/>
                  <a:gd name="T3" fmla="*/ 0 h 21"/>
                  <a:gd name="T4" fmla="*/ 2147483647 w 58"/>
                  <a:gd name="T5" fmla="*/ 0 h 21"/>
                  <a:gd name="T6" fmla="*/ 2147483647 w 58"/>
                  <a:gd name="T7" fmla="*/ 2147483647 h 21"/>
                  <a:gd name="T8" fmla="*/ 2147483647 w 58"/>
                  <a:gd name="T9" fmla="*/ 2147483647 h 21"/>
                  <a:gd name="T10" fmla="*/ 0 w 58"/>
                  <a:gd name="T11" fmla="*/ 2147483647 h 21"/>
                  <a:gd name="T12" fmla="*/ 0 w 58"/>
                  <a:gd name="T13" fmla="*/ 2147483647 h 21"/>
                  <a:gd name="T14" fmla="*/ 0 w 58"/>
                  <a:gd name="T15" fmla="*/ 2147483647 h 21"/>
                  <a:gd name="T16" fmla="*/ 0 w 58"/>
                  <a:gd name="T17" fmla="*/ 2147483647 h 21"/>
                  <a:gd name="T18" fmla="*/ 0 w 58"/>
                  <a:gd name="T19" fmla="*/ 2147483647 h 21"/>
                  <a:gd name="T20" fmla="*/ 2147483647 w 58"/>
                  <a:gd name="T21" fmla="*/ 2147483647 h 21"/>
                  <a:gd name="T22" fmla="*/ 2147483647 w 58"/>
                  <a:gd name="T23" fmla="*/ 2147483647 h 21"/>
                  <a:gd name="T24" fmla="*/ 2147483647 w 58"/>
                  <a:gd name="T25" fmla="*/ 2147483647 h 21"/>
                  <a:gd name="T26" fmla="*/ 2147483647 w 58"/>
                  <a:gd name="T27" fmla="*/ 2147483647 h 21"/>
                  <a:gd name="T28" fmla="*/ 2147483647 w 58"/>
                  <a:gd name="T29" fmla="*/ 2147483647 h 21"/>
                  <a:gd name="T30" fmla="*/ 2147483647 w 58"/>
                  <a:gd name="T31" fmla="*/ 2147483647 h 21"/>
                  <a:gd name="T32" fmla="*/ 2147483647 w 58"/>
                  <a:gd name="T33" fmla="*/ 2147483647 h 21"/>
                  <a:gd name="T34" fmla="*/ 2147483647 w 58"/>
                  <a:gd name="T35" fmla="*/ 2147483647 h 21"/>
                  <a:gd name="T36" fmla="*/ 2147483647 w 58"/>
                  <a:gd name="T37" fmla="*/ 2147483647 h 21"/>
                  <a:gd name="T38" fmla="*/ 2147483647 w 58"/>
                  <a:gd name="T39" fmla="*/ 2147483647 h 21"/>
                  <a:gd name="T40" fmla="*/ 2147483647 w 58"/>
                  <a:gd name="T41" fmla="*/ 2147483647 h 21"/>
                  <a:gd name="T42" fmla="*/ 2147483647 w 58"/>
                  <a:gd name="T43" fmla="*/ 2147483647 h 21"/>
                  <a:gd name="T44" fmla="*/ 2147483647 w 58"/>
                  <a:gd name="T45" fmla="*/ 2147483647 h 21"/>
                  <a:gd name="T46" fmla="*/ 2147483647 w 58"/>
                  <a:gd name="T47" fmla="*/ 2147483647 h 21"/>
                  <a:gd name="T48" fmla="*/ 2147483647 w 58"/>
                  <a:gd name="T49" fmla="*/ 2147483647 h 21"/>
                  <a:gd name="T50" fmla="*/ 2147483647 w 58"/>
                  <a:gd name="T51" fmla="*/ 2147483647 h 21"/>
                  <a:gd name="T52" fmla="*/ 2147483647 w 58"/>
                  <a:gd name="T53" fmla="*/ 0 h 21"/>
                  <a:gd name="T54" fmla="*/ 2147483647 w 58"/>
                  <a:gd name="T55" fmla="*/ 0 h 21"/>
                  <a:gd name="T56" fmla="*/ 2147483647 w 58"/>
                  <a:gd name="T57" fmla="*/ 0 h 21"/>
                  <a:gd name="T58" fmla="*/ 2147483647 w 58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21"/>
                  <a:gd name="T92" fmla="*/ 58 w 58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21">
                    <a:moveTo>
                      <a:pt x="9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46" y="21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6" y="17"/>
                    </a:lnTo>
                    <a:lnTo>
                      <a:pt x="58" y="15"/>
                    </a:lnTo>
                    <a:lnTo>
                      <a:pt x="58" y="12"/>
                    </a:lnTo>
                    <a:lnTo>
                      <a:pt x="58" y="9"/>
                    </a:lnTo>
                    <a:lnTo>
                      <a:pt x="58" y="6"/>
                    </a:lnTo>
                    <a:lnTo>
                      <a:pt x="56" y="3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8" name="Line 1834"/>
              <p:cNvSpPr>
                <a:spLocks noChangeShapeType="1"/>
              </p:cNvSpPr>
              <p:nvPr/>
            </p:nvSpPr>
            <p:spPr bwMode="auto">
              <a:xfrm>
                <a:off x="6764338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9" name="Freeform 1835"/>
              <p:cNvSpPr>
                <a:spLocks/>
              </p:cNvSpPr>
              <p:nvPr/>
            </p:nvSpPr>
            <p:spPr bwMode="auto">
              <a:xfrm>
                <a:off x="6759575" y="2406650"/>
                <a:ext cx="34925" cy="6350"/>
              </a:xfrm>
              <a:custGeom>
                <a:avLst/>
                <a:gdLst>
                  <a:gd name="T0" fmla="*/ 2147483647 w 109"/>
                  <a:gd name="T1" fmla="*/ 0 h 21"/>
                  <a:gd name="T2" fmla="*/ 2147483647 w 109"/>
                  <a:gd name="T3" fmla="*/ 0 h 21"/>
                  <a:gd name="T4" fmla="*/ 2147483647 w 109"/>
                  <a:gd name="T5" fmla="*/ 0 h 21"/>
                  <a:gd name="T6" fmla="*/ 2147483647 w 109"/>
                  <a:gd name="T7" fmla="*/ 2147483647 h 21"/>
                  <a:gd name="T8" fmla="*/ 2147483647 w 109"/>
                  <a:gd name="T9" fmla="*/ 2147483647 h 21"/>
                  <a:gd name="T10" fmla="*/ 0 w 109"/>
                  <a:gd name="T11" fmla="*/ 2147483647 h 21"/>
                  <a:gd name="T12" fmla="*/ 0 w 109"/>
                  <a:gd name="T13" fmla="*/ 2147483647 h 21"/>
                  <a:gd name="T14" fmla="*/ 0 w 109"/>
                  <a:gd name="T15" fmla="*/ 2147483647 h 21"/>
                  <a:gd name="T16" fmla="*/ 0 w 109"/>
                  <a:gd name="T17" fmla="*/ 2147483647 h 21"/>
                  <a:gd name="T18" fmla="*/ 0 w 109"/>
                  <a:gd name="T19" fmla="*/ 2147483647 h 21"/>
                  <a:gd name="T20" fmla="*/ 2147483647 w 109"/>
                  <a:gd name="T21" fmla="*/ 2147483647 h 21"/>
                  <a:gd name="T22" fmla="*/ 2147483647 w 109"/>
                  <a:gd name="T23" fmla="*/ 2147483647 h 21"/>
                  <a:gd name="T24" fmla="*/ 2147483647 w 109"/>
                  <a:gd name="T25" fmla="*/ 2147483647 h 21"/>
                  <a:gd name="T26" fmla="*/ 2147483647 w 109"/>
                  <a:gd name="T27" fmla="*/ 2147483647 h 21"/>
                  <a:gd name="T28" fmla="*/ 2147483647 w 109"/>
                  <a:gd name="T29" fmla="*/ 2147483647 h 21"/>
                  <a:gd name="T30" fmla="*/ 2147483647 w 109"/>
                  <a:gd name="T31" fmla="*/ 2147483647 h 21"/>
                  <a:gd name="T32" fmla="*/ 2147483647 w 109"/>
                  <a:gd name="T33" fmla="*/ 2147483647 h 21"/>
                  <a:gd name="T34" fmla="*/ 2147483647 w 109"/>
                  <a:gd name="T35" fmla="*/ 2147483647 h 21"/>
                  <a:gd name="T36" fmla="*/ 2147483647 w 109"/>
                  <a:gd name="T37" fmla="*/ 2147483647 h 21"/>
                  <a:gd name="T38" fmla="*/ 2147483647 w 109"/>
                  <a:gd name="T39" fmla="*/ 2147483647 h 21"/>
                  <a:gd name="T40" fmla="*/ 2147483647 w 109"/>
                  <a:gd name="T41" fmla="*/ 2147483647 h 21"/>
                  <a:gd name="T42" fmla="*/ 2147483647 w 109"/>
                  <a:gd name="T43" fmla="*/ 2147483647 h 21"/>
                  <a:gd name="T44" fmla="*/ 2147483647 w 109"/>
                  <a:gd name="T45" fmla="*/ 2147483647 h 21"/>
                  <a:gd name="T46" fmla="*/ 2147483647 w 109"/>
                  <a:gd name="T47" fmla="*/ 2147483647 h 21"/>
                  <a:gd name="T48" fmla="*/ 2147483647 w 109"/>
                  <a:gd name="T49" fmla="*/ 2147483647 h 21"/>
                  <a:gd name="T50" fmla="*/ 2147483647 w 109"/>
                  <a:gd name="T51" fmla="*/ 2147483647 h 21"/>
                  <a:gd name="T52" fmla="*/ 2147483647 w 109"/>
                  <a:gd name="T53" fmla="*/ 0 h 21"/>
                  <a:gd name="T54" fmla="*/ 2147483647 w 109"/>
                  <a:gd name="T55" fmla="*/ 0 h 21"/>
                  <a:gd name="T56" fmla="*/ 2147483647 w 109"/>
                  <a:gd name="T57" fmla="*/ 0 h 21"/>
                  <a:gd name="T58" fmla="*/ 2147483647 w 109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9"/>
                  <a:gd name="T91" fmla="*/ 0 h 21"/>
                  <a:gd name="T92" fmla="*/ 109 w 109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9" h="21">
                    <a:moveTo>
                      <a:pt x="12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95" y="21"/>
                    </a:lnTo>
                    <a:lnTo>
                      <a:pt x="101" y="21"/>
                    </a:lnTo>
                    <a:lnTo>
                      <a:pt x="104" y="21"/>
                    </a:lnTo>
                    <a:lnTo>
                      <a:pt x="107" y="17"/>
                    </a:lnTo>
                    <a:lnTo>
                      <a:pt x="107" y="15"/>
                    </a:lnTo>
                    <a:lnTo>
                      <a:pt x="109" y="12"/>
                    </a:lnTo>
                    <a:lnTo>
                      <a:pt x="109" y="9"/>
                    </a:lnTo>
                    <a:lnTo>
                      <a:pt x="107" y="6"/>
                    </a:lnTo>
                    <a:lnTo>
                      <a:pt x="107" y="3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0" name="Line 1836"/>
              <p:cNvSpPr>
                <a:spLocks noChangeShapeType="1"/>
              </p:cNvSpPr>
              <p:nvPr/>
            </p:nvSpPr>
            <p:spPr bwMode="auto">
              <a:xfrm>
                <a:off x="6791325" y="24066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1" name="Freeform 1837"/>
              <p:cNvSpPr>
                <a:spLocks/>
              </p:cNvSpPr>
              <p:nvPr/>
            </p:nvSpPr>
            <p:spPr bwMode="auto">
              <a:xfrm>
                <a:off x="6788150" y="2406650"/>
                <a:ext cx="38100" cy="6350"/>
              </a:xfrm>
              <a:custGeom>
                <a:avLst/>
                <a:gdLst>
                  <a:gd name="T0" fmla="*/ 2147483647 w 120"/>
                  <a:gd name="T1" fmla="*/ 0 h 21"/>
                  <a:gd name="T2" fmla="*/ 2147483647 w 120"/>
                  <a:gd name="T3" fmla="*/ 0 h 21"/>
                  <a:gd name="T4" fmla="*/ 2147483647 w 120"/>
                  <a:gd name="T5" fmla="*/ 0 h 21"/>
                  <a:gd name="T6" fmla="*/ 2147483647 w 120"/>
                  <a:gd name="T7" fmla="*/ 2147483647 h 21"/>
                  <a:gd name="T8" fmla="*/ 2147483647 w 120"/>
                  <a:gd name="T9" fmla="*/ 2147483647 h 21"/>
                  <a:gd name="T10" fmla="*/ 0 w 120"/>
                  <a:gd name="T11" fmla="*/ 2147483647 h 21"/>
                  <a:gd name="T12" fmla="*/ 0 w 120"/>
                  <a:gd name="T13" fmla="*/ 2147483647 h 21"/>
                  <a:gd name="T14" fmla="*/ 0 w 120"/>
                  <a:gd name="T15" fmla="*/ 2147483647 h 21"/>
                  <a:gd name="T16" fmla="*/ 0 w 120"/>
                  <a:gd name="T17" fmla="*/ 2147483647 h 21"/>
                  <a:gd name="T18" fmla="*/ 0 w 120"/>
                  <a:gd name="T19" fmla="*/ 2147483647 h 21"/>
                  <a:gd name="T20" fmla="*/ 2147483647 w 120"/>
                  <a:gd name="T21" fmla="*/ 2147483647 h 21"/>
                  <a:gd name="T22" fmla="*/ 2147483647 w 120"/>
                  <a:gd name="T23" fmla="*/ 2147483647 h 21"/>
                  <a:gd name="T24" fmla="*/ 2147483647 w 120"/>
                  <a:gd name="T25" fmla="*/ 2147483647 h 21"/>
                  <a:gd name="T26" fmla="*/ 2147483647 w 120"/>
                  <a:gd name="T27" fmla="*/ 2147483647 h 21"/>
                  <a:gd name="T28" fmla="*/ 2147483647 w 120"/>
                  <a:gd name="T29" fmla="*/ 2147483647 h 21"/>
                  <a:gd name="T30" fmla="*/ 2147483647 w 120"/>
                  <a:gd name="T31" fmla="*/ 2147483647 h 21"/>
                  <a:gd name="T32" fmla="*/ 2147483647 w 120"/>
                  <a:gd name="T33" fmla="*/ 2147483647 h 21"/>
                  <a:gd name="T34" fmla="*/ 2147483647 w 120"/>
                  <a:gd name="T35" fmla="*/ 2147483647 h 21"/>
                  <a:gd name="T36" fmla="*/ 2147483647 w 120"/>
                  <a:gd name="T37" fmla="*/ 2147483647 h 21"/>
                  <a:gd name="T38" fmla="*/ 2147483647 w 120"/>
                  <a:gd name="T39" fmla="*/ 2147483647 h 21"/>
                  <a:gd name="T40" fmla="*/ 2147483647 w 120"/>
                  <a:gd name="T41" fmla="*/ 2147483647 h 21"/>
                  <a:gd name="T42" fmla="*/ 2147483647 w 120"/>
                  <a:gd name="T43" fmla="*/ 2147483647 h 21"/>
                  <a:gd name="T44" fmla="*/ 2147483647 w 120"/>
                  <a:gd name="T45" fmla="*/ 2147483647 h 21"/>
                  <a:gd name="T46" fmla="*/ 2147483647 w 120"/>
                  <a:gd name="T47" fmla="*/ 2147483647 h 21"/>
                  <a:gd name="T48" fmla="*/ 2147483647 w 120"/>
                  <a:gd name="T49" fmla="*/ 2147483647 h 21"/>
                  <a:gd name="T50" fmla="*/ 2147483647 w 120"/>
                  <a:gd name="T51" fmla="*/ 2147483647 h 21"/>
                  <a:gd name="T52" fmla="*/ 2147483647 w 120"/>
                  <a:gd name="T53" fmla="*/ 0 h 21"/>
                  <a:gd name="T54" fmla="*/ 2147483647 w 120"/>
                  <a:gd name="T55" fmla="*/ 0 h 21"/>
                  <a:gd name="T56" fmla="*/ 2147483647 w 120"/>
                  <a:gd name="T57" fmla="*/ 0 h 21"/>
                  <a:gd name="T58" fmla="*/ 2147483647 w 12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0"/>
                  <a:gd name="T91" fmla="*/ 0 h 21"/>
                  <a:gd name="T92" fmla="*/ 120 w 120"/>
                  <a:gd name="T93" fmla="*/ 21 h 2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0" h="21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09" y="21"/>
                    </a:lnTo>
                    <a:lnTo>
                      <a:pt x="111" y="21"/>
                    </a:lnTo>
                    <a:lnTo>
                      <a:pt x="114" y="21"/>
                    </a:lnTo>
                    <a:lnTo>
                      <a:pt x="117" y="17"/>
                    </a:lnTo>
                    <a:lnTo>
                      <a:pt x="120" y="15"/>
                    </a:lnTo>
                    <a:lnTo>
                      <a:pt x="120" y="12"/>
                    </a:lnTo>
                    <a:lnTo>
                      <a:pt x="120" y="9"/>
                    </a:lnTo>
                    <a:lnTo>
                      <a:pt x="120" y="6"/>
                    </a:lnTo>
                    <a:lnTo>
                      <a:pt x="117" y="3"/>
                    </a:lnTo>
                    <a:lnTo>
                      <a:pt x="114" y="0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2" name="Line 1838"/>
              <p:cNvSpPr>
                <a:spLocks noChangeShapeType="1"/>
              </p:cNvSpPr>
              <p:nvPr/>
            </p:nvSpPr>
            <p:spPr bwMode="auto">
              <a:xfrm>
                <a:off x="6826250" y="2409825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3" name="Freeform 1839"/>
              <p:cNvSpPr>
                <a:spLocks/>
              </p:cNvSpPr>
              <p:nvPr/>
            </p:nvSpPr>
            <p:spPr bwMode="auto">
              <a:xfrm>
                <a:off x="6819900" y="2406650"/>
                <a:ext cx="6350" cy="31750"/>
              </a:xfrm>
              <a:custGeom>
                <a:avLst/>
                <a:gdLst>
                  <a:gd name="T0" fmla="*/ 2147483647 w 19"/>
                  <a:gd name="T1" fmla="*/ 2147483647 h 101"/>
                  <a:gd name="T2" fmla="*/ 2147483647 w 19"/>
                  <a:gd name="T3" fmla="*/ 2147483647 h 101"/>
                  <a:gd name="T4" fmla="*/ 2147483647 w 19"/>
                  <a:gd name="T5" fmla="*/ 2147483647 h 101"/>
                  <a:gd name="T6" fmla="*/ 2147483647 w 19"/>
                  <a:gd name="T7" fmla="*/ 2147483647 h 101"/>
                  <a:gd name="T8" fmla="*/ 2147483647 w 19"/>
                  <a:gd name="T9" fmla="*/ 2147483647 h 101"/>
                  <a:gd name="T10" fmla="*/ 2147483647 w 19"/>
                  <a:gd name="T11" fmla="*/ 0 h 101"/>
                  <a:gd name="T12" fmla="*/ 2147483647 w 19"/>
                  <a:gd name="T13" fmla="*/ 0 h 101"/>
                  <a:gd name="T14" fmla="*/ 2147483647 w 19"/>
                  <a:gd name="T15" fmla="*/ 0 h 101"/>
                  <a:gd name="T16" fmla="*/ 2147483647 w 19"/>
                  <a:gd name="T17" fmla="*/ 0 h 101"/>
                  <a:gd name="T18" fmla="*/ 2147483647 w 19"/>
                  <a:gd name="T19" fmla="*/ 0 h 101"/>
                  <a:gd name="T20" fmla="*/ 2147483647 w 19"/>
                  <a:gd name="T21" fmla="*/ 2147483647 h 101"/>
                  <a:gd name="T22" fmla="*/ 2147483647 w 19"/>
                  <a:gd name="T23" fmla="*/ 2147483647 h 101"/>
                  <a:gd name="T24" fmla="*/ 0 w 19"/>
                  <a:gd name="T25" fmla="*/ 2147483647 h 101"/>
                  <a:gd name="T26" fmla="*/ 0 w 19"/>
                  <a:gd name="T27" fmla="*/ 2147483647 h 101"/>
                  <a:gd name="T28" fmla="*/ 0 w 19"/>
                  <a:gd name="T29" fmla="*/ 2147483647 h 101"/>
                  <a:gd name="T30" fmla="*/ 0 w 19"/>
                  <a:gd name="T31" fmla="*/ 2147483647 h 101"/>
                  <a:gd name="T32" fmla="*/ 0 w 19"/>
                  <a:gd name="T33" fmla="*/ 2147483647 h 101"/>
                  <a:gd name="T34" fmla="*/ 2147483647 w 19"/>
                  <a:gd name="T35" fmla="*/ 2147483647 h 101"/>
                  <a:gd name="T36" fmla="*/ 2147483647 w 19"/>
                  <a:gd name="T37" fmla="*/ 2147483647 h 101"/>
                  <a:gd name="T38" fmla="*/ 2147483647 w 19"/>
                  <a:gd name="T39" fmla="*/ 2147483647 h 101"/>
                  <a:gd name="T40" fmla="*/ 2147483647 w 19"/>
                  <a:gd name="T41" fmla="*/ 2147483647 h 101"/>
                  <a:gd name="T42" fmla="*/ 2147483647 w 19"/>
                  <a:gd name="T43" fmla="*/ 2147483647 h 101"/>
                  <a:gd name="T44" fmla="*/ 2147483647 w 19"/>
                  <a:gd name="T45" fmla="*/ 2147483647 h 101"/>
                  <a:gd name="T46" fmla="*/ 2147483647 w 19"/>
                  <a:gd name="T47" fmla="*/ 2147483647 h 101"/>
                  <a:gd name="T48" fmla="*/ 2147483647 w 19"/>
                  <a:gd name="T49" fmla="*/ 2147483647 h 101"/>
                  <a:gd name="T50" fmla="*/ 2147483647 w 19"/>
                  <a:gd name="T51" fmla="*/ 2147483647 h 101"/>
                  <a:gd name="T52" fmla="*/ 2147483647 w 19"/>
                  <a:gd name="T53" fmla="*/ 2147483647 h 101"/>
                  <a:gd name="T54" fmla="*/ 2147483647 w 19"/>
                  <a:gd name="T55" fmla="*/ 2147483647 h 101"/>
                  <a:gd name="T56" fmla="*/ 2147483647 w 19"/>
                  <a:gd name="T57" fmla="*/ 2147483647 h 101"/>
                  <a:gd name="T58" fmla="*/ 2147483647 w 19"/>
                  <a:gd name="T59" fmla="*/ 2147483647 h 10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101"/>
                  <a:gd name="T92" fmla="*/ 19 w 19"/>
                  <a:gd name="T93" fmla="*/ 101 h 10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101">
                    <a:moveTo>
                      <a:pt x="19" y="12"/>
                    </a:moveTo>
                    <a:lnTo>
                      <a:pt x="19" y="9"/>
                    </a:lnTo>
                    <a:lnTo>
                      <a:pt x="19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8" y="101"/>
                    </a:lnTo>
                    <a:lnTo>
                      <a:pt x="10" y="101"/>
                    </a:lnTo>
                    <a:lnTo>
                      <a:pt x="13" y="101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9" y="95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4" name="Line 1840"/>
              <p:cNvSpPr>
                <a:spLocks noChangeShapeType="1"/>
              </p:cNvSpPr>
              <p:nvPr/>
            </p:nvSpPr>
            <p:spPr bwMode="auto">
              <a:xfrm>
                <a:off x="6823075" y="24320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5" name="Freeform 1841"/>
              <p:cNvSpPr>
                <a:spLocks/>
              </p:cNvSpPr>
              <p:nvPr/>
            </p:nvSpPr>
            <p:spPr bwMode="auto">
              <a:xfrm>
                <a:off x="6819900" y="2432050"/>
                <a:ext cx="11113" cy="6350"/>
              </a:xfrm>
              <a:custGeom>
                <a:avLst/>
                <a:gdLst>
                  <a:gd name="T0" fmla="*/ 2147483647 w 31"/>
                  <a:gd name="T1" fmla="*/ 0 h 20"/>
                  <a:gd name="T2" fmla="*/ 2147483647 w 31"/>
                  <a:gd name="T3" fmla="*/ 0 h 20"/>
                  <a:gd name="T4" fmla="*/ 2147483647 w 31"/>
                  <a:gd name="T5" fmla="*/ 2147483647 h 20"/>
                  <a:gd name="T6" fmla="*/ 2147483647 w 31"/>
                  <a:gd name="T7" fmla="*/ 2147483647 h 20"/>
                  <a:gd name="T8" fmla="*/ 2147483647 w 31"/>
                  <a:gd name="T9" fmla="*/ 2147483647 h 20"/>
                  <a:gd name="T10" fmla="*/ 0 w 31"/>
                  <a:gd name="T11" fmla="*/ 2147483647 h 20"/>
                  <a:gd name="T12" fmla="*/ 0 w 31"/>
                  <a:gd name="T13" fmla="*/ 2147483647 h 20"/>
                  <a:gd name="T14" fmla="*/ 0 w 31"/>
                  <a:gd name="T15" fmla="*/ 2147483647 h 20"/>
                  <a:gd name="T16" fmla="*/ 0 w 31"/>
                  <a:gd name="T17" fmla="*/ 2147483647 h 20"/>
                  <a:gd name="T18" fmla="*/ 0 w 31"/>
                  <a:gd name="T19" fmla="*/ 2147483647 h 20"/>
                  <a:gd name="T20" fmla="*/ 2147483647 w 31"/>
                  <a:gd name="T21" fmla="*/ 2147483647 h 20"/>
                  <a:gd name="T22" fmla="*/ 2147483647 w 31"/>
                  <a:gd name="T23" fmla="*/ 2147483647 h 20"/>
                  <a:gd name="T24" fmla="*/ 2147483647 w 31"/>
                  <a:gd name="T25" fmla="*/ 2147483647 h 20"/>
                  <a:gd name="T26" fmla="*/ 2147483647 w 31"/>
                  <a:gd name="T27" fmla="*/ 2147483647 h 20"/>
                  <a:gd name="T28" fmla="*/ 2147483647 w 31"/>
                  <a:gd name="T29" fmla="*/ 2147483647 h 20"/>
                  <a:gd name="T30" fmla="*/ 2147483647 w 31"/>
                  <a:gd name="T31" fmla="*/ 2147483647 h 20"/>
                  <a:gd name="T32" fmla="*/ 2147483647 w 31"/>
                  <a:gd name="T33" fmla="*/ 2147483647 h 20"/>
                  <a:gd name="T34" fmla="*/ 2147483647 w 31"/>
                  <a:gd name="T35" fmla="*/ 2147483647 h 20"/>
                  <a:gd name="T36" fmla="*/ 2147483647 w 31"/>
                  <a:gd name="T37" fmla="*/ 2147483647 h 20"/>
                  <a:gd name="T38" fmla="*/ 2147483647 w 31"/>
                  <a:gd name="T39" fmla="*/ 2147483647 h 20"/>
                  <a:gd name="T40" fmla="*/ 2147483647 w 31"/>
                  <a:gd name="T41" fmla="*/ 2147483647 h 20"/>
                  <a:gd name="T42" fmla="*/ 2147483647 w 31"/>
                  <a:gd name="T43" fmla="*/ 2147483647 h 20"/>
                  <a:gd name="T44" fmla="*/ 2147483647 w 31"/>
                  <a:gd name="T45" fmla="*/ 2147483647 h 20"/>
                  <a:gd name="T46" fmla="*/ 2147483647 w 31"/>
                  <a:gd name="T47" fmla="*/ 2147483647 h 20"/>
                  <a:gd name="T48" fmla="*/ 2147483647 w 31"/>
                  <a:gd name="T49" fmla="*/ 2147483647 h 20"/>
                  <a:gd name="T50" fmla="*/ 2147483647 w 31"/>
                  <a:gd name="T51" fmla="*/ 2147483647 h 20"/>
                  <a:gd name="T52" fmla="*/ 2147483647 w 31"/>
                  <a:gd name="T53" fmla="*/ 2147483647 h 20"/>
                  <a:gd name="T54" fmla="*/ 2147483647 w 31"/>
                  <a:gd name="T55" fmla="*/ 0 h 20"/>
                  <a:gd name="T56" fmla="*/ 2147483647 w 31"/>
                  <a:gd name="T57" fmla="*/ 0 h 20"/>
                  <a:gd name="T58" fmla="*/ 2147483647 w 31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"/>
                  <a:gd name="T91" fmla="*/ 0 h 20"/>
                  <a:gd name="T92" fmla="*/ 31 w 31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" h="20">
                    <a:moveTo>
                      <a:pt x="10" y="0"/>
                    </a:moveTo>
                    <a:lnTo>
                      <a:pt x="8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19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31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6" name="Line 1842"/>
              <p:cNvSpPr>
                <a:spLocks noChangeShapeType="1"/>
              </p:cNvSpPr>
              <p:nvPr/>
            </p:nvSpPr>
            <p:spPr bwMode="auto">
              <a:xfrm>
                <a:off x="6827838" y="24320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7" name="Freeform 1843"/>
              <p:cNvSpPr>
                <a:spLocks/>
              </p:cNvSpPr>
              <p:nvPr/>
            </p:nvSpPr>
            <p:spPr bwMode="auto">
              <a:xfrm>
                <a:off x="6823075" y="2432050"/>
                <a:ext cx="26988" cy="6350"/>
              </a:xfrm>
              <a:custGeom>
                <a:avLst/>
                <a:gdLst>
                  <a:gd name="T0" fmla="*/ 2147483647 w 84"/>
                  <a:gd name="T1" fmla="*/ 0 h 20"/>
                  <a:gd name="T2" fmla="*/ 2147483647 w 84"/>
                  <a:gd name="T3" fmla="*/ 0 h 20"/>
                  <a:gd name="T4" fmla="*/ 2147483647 w 84"/>
                  <a:gd name="T5" fmla="*/ 2147483647 h 20"/>
                  <a:gd name="T6" fmla="*/ 2147483647 w 84"/>
                  <a:gd name="T7" fmla="*/ 2147483647 h 20"/>
                  <a:gd name="T8" fmla="*/ 2147483647 w 84"/>
                  <a:gd name="T9" fmla="*/ 2147483647 h 20"/>
                  <a:gd name="T10" fmla="*/ 2147483647 w 84"/>
                  <a:gd name="T11" fmla="*/ 2147483647 h 20"/>
                  <a:gd name="T12" fmla="*/ 2147483647 w 84"/>
                  <a:gd name="T13" fmla="*/ 2147483647 h 20"/>
                  <a:gd name="T14" fmla="*/ 0 w 84"/>
                  <a:gd name="T15" fmla="*/ 2147483647 h 20"/>
                  <a:gd name="T16" fmla="*/ 2147483647 w 84"/>
                  <a:gd name="T17" fmla="*/ 2147483647 h 20"/>
                  <a:gd name="T18" fmla="*/ 2147483647 w 84"/>
                  <a:gd name="T19" fmla="*/ 2147483647 h 20"/>
                  <a:gd name="T20" fmla="*/ 2147483647 w 84"/>
                  <a:gd name="T21" fmla="*/ 2147483647 h 20"/>
                  <a:gd name="T22" fmla="*/ 2147483647 w 84"/>
                  <a:gd name="T23" fmla="*/ 2147483647 h 20"/>
                  <a:gd name="T24" fmla="*/ 2147483647 w 84"/>
                  <a:gd name="T25" fmla="*/ 2147483647 h 20"/>
                  <a:gd name="T26" fmla="*/ 2147483647 w 84"/>
                  <a:gd name="T27" fmla="*/ 2147483647 h 20"/>
                  <a:gd name="T28" fmla="*/ 2147483647 w 84"/>
                  <a:gd name="T29" fmla="*/ 2147483647 h 20"/>
                  <a:gd name="T30" fmla="*/ 2147483647 w 84"/>
                  <a:gd name="T31" fmla="*/ 2147483647 h 20"/>
                  <a:gd name="T32" fmla="*/ 2147483647 w 84"/>
                  <a:gd name="T33" fmla="*/ 2147483647 h 20"/>
                  <a:gd name="T34" fmla="*/ 2147483647 w 84"/>
                  <a:gd name="T35" fmla="*/ 2147483647 h 20"/>
                  <a:gd name="T36" fmla="*/ 2147483647 w 84"/>
                  <a:gd name="T37" fmla="*/ 2147483647 h 20"/>
                  <a:gd name="T38" fmla="*/ 2147483647 w 84"/>
                  <a:gd name="T39" fmla="*/ 2147483647 h 20"/>
                  <a:gd name="T40" fmla="*/ 2147483647 w 84"/>
                  <a:gd name="T41" fmla="*/ 2147483647 h 20"/>
                  <a:gd name="T42" fmla="*/ 2147483647 w 84"/>
                  <a:gd name="T43" fmla="*/ 2147483647 h 20"/>
                  <a:gd name="T44" fmla="*/ 2147483647 w 84"/>
                  <a:gd name="T45" fmla="*/ 2147483647 h 20"/>
                  <a:gd name="T46" fmla="*/ 2147483647 w 84"/>
                  <a:gd name="T47" fmla="*/ 2147483647 h 20"/>
                  <a:gd name="T48" fmla="*/ 2147483647 w 84"/>
                  <a:gd name="T49" fmla="*/ 2147483647 h 20"/>
                  <a:gd name="T50" fmla="*/ 2147483647 w 84"/>
                  <a:gd name="T51" fmla="*/ 2147483647 h 20"/>
                  <a:gd name="T52" fmla="*/ 2147483647 w 84"/>
                  <a:gd name="T53" fmla="*/ 2147483647 h 20"/>
                  <a:gd name="T54" fmla="*/ 2147483647 w 84"/>
                  <a:gd name="T55" fmla="*/ 0 h 20"/>
                  <a:gd name="T56" fmla="*/ 2147483647 w 84"/>
                  <a:gd name="T57" fmla="*/ 0 h 20"/>
                  <a:gd name="T58" fmla="*/ 2147483647 w 84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4"/>
                  <a:gd name="T91" fmla="*/ 0 h 20"/>
                  <a:gd name="T92" fmla="*/ 84 w 84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4" h="20">
                    <a:moveTo>
                      <a:pt x="12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73" y="20"/>
                    </a:lnTo>
                    <a:lnTo>
                      <a:pt x="78" y="20"/>
                    </a:lnTo>
                    <a:lnTo>
                      <a:pt x="81" y="20"/>
                    </a:lnTo>
                    <a:lnTo>
                      <a:pt x="84" y="18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4" y="8"/>
                    </a:lnTo>
                    <a:lnTo>
                      <a:pt x="84" y="6"/>
                    </a:lnTo>
                    <a:lnTo>
                      <a:pt x="81" y="2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7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8" name="Line 1844"/>
              <p:cNvSpPr>
                <a:spLocks noChangeShapeType="1"/>
              </p:cNvSpPr>
              <p:nvPr/>
            </p:nvSpPr>
            <p:spPr bwMode="auto">
              <a:xfrm>
                <a:off x="6846888" y="24320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9" name="Freeform 1845"/>
              <p:cNvSpPr>
                <a:spLocks/>
              </p:cNvSpPr>
              <p:nvPr/>
            </p:nvSpPr>
            <p:spPr bwMode="auto">
              <a:xfrm>
                <a:off x="6843713" y="2432050"/>
                <a:ext cx="14288" cy="6350"/>
              </a:xfrm>
              <a:custGeom>
                <a:avLst/>
                <a:gdLst>
                  <a:gd name="T0" fmla="*/ 2147483647 w 46"/>
                  <a:gd name="T1" fmla="*/ 0 h 20"/>
                  <a:gd name="T2" fmla="*/ 2147483647 w 46"/>
                  <a:gd name="T3" fmla="*/ 0 h 20"/>
                  <a:gd name="T4" fmla="*/ 2147483647 w 46"/>
                  <a:gd name="T5" fmla="*/ 2147483647 h 20"/>
                  <a:gd name="T6" fmla="*/ 2147483647 w 46"/>
                  <a:gd name="T7" fmla="*/ 2147483647 h 20"/>
                  <a:gd name="T8" fmla="*/ 2147483647 w 46"/>
                  <a:gd name="T9" fmla="*/ 2147483647 h 20"/>
                  <a:gd name="T10" fmla="*/ 2147483647 w 46"/>
                  <a:gd name="T11" fmla="*/ 2147483647 h 20"/>
                  <a:gd name="T12" fmla="*/ 2147483647 w 46"/>
                  <a:gd name="T13" fmla="*/ 2147483647 h 20"/>
                  <a:gd name="T14" fmla="*/ 0 w 46"/>
                  <a:gd name="T15" fmla="*/ 2147483647 h 20"/>
                  <a:gd name="T16" fmla="*/ 2147483647 w 46"/>
                  <a:gd name="T17" fmla="*/ 2147483647 h 20"/>
                  <a:gd name="T18" fmla="*/ 2147483647 w 46"/>
                  <a:gd name="T19" fmla="*/ 2147483647 h 20"/>
                  <a:gd name="T20" fmla="*/ 2147483647 w 46"/>
                  <a:gd name="T21" fmla="*/ 2147483647 h 20"/>
                  <a:gd name="T22" fmla="*/ 2147483647 w 46"/>
                  <a:gd name="T23" fmla="*/ 2147483647 h 20"/>
                  <a:gd name="T24" fmla="*/ 2147483647 w 46"/>
                  <a:gd name="T25" fmla="*/ 2147483647 h 20"/>
                  <a:gd name="T26" fmla="*/ 2147483647 w 46"/>
                  <a:gd name="T27" fmla="*/ 2147483647 h 20"/>
                  <a:gd name="T28" fmla="*/ 2147483647 w 46"/>
                  <a:gd name="T29" fmla="*/ 2147483647 h 20"/>
                  <a:gd name="T30" fmla="*/ 2147483647 w 46"/>
                  <a:gd name="T31" fmla="*/ 2147483647 h 20"/>
                  <a:gd name="T32" fmla="*/ 2147483647 w 46"/>
                  <a:gd name="T33" fmla="*/ 2147483647 h 20"/>
                  <a:gd name="T34" fmla="*/ 2147483647 w 46"/>
                  <a:gd name="T35" fmla="*/ 2147483647 h 20"/>
                  <a:gd name="T36" fmla="*/ 2147483647 w 46"/>
                  <a:gd name="T37" fmla="*/ 2147483647 h 20"/>
                  <a:gd name="T38" fmla="*/ 2147483647 w 46"/>
                  <a:gd name="T39" fmla="*/ 2147483647 h 20"/>
                  <a:gd name="T40" fmla="*/ 2147483647 w 46"/>
                  <a:gd name="T41" fmla="*/ 2147483647 h 20"/>
                  <a:gd name="T42" fmla="*/ 2147483647 w 46"/>
                  <a:gd name="T43" fmla="*/ 2147483647 h 20"/>
                  <a:gd name="T44" fmla="*/ 2147483647 w 46"/>
                  <a:gd name="T45" fmla="*/ 2147483647 h 20"/>
                  <a:gd name="T46" fmla="*/ 2147483647 w 46"/>
                  <a:gd name="T47" fmla="*/ 2147483647 h 20"/>
                  <a:gd name="T48" fmla="*/ 2147483647 w 46"/>
                  <a:gd name="T49" fmla="*/ 2147483647 h 20"/>
                  <a:gd name="T50" fmla="*/ 2147483647 w 46"/>
                  <a:gd name="T51" fmla="*/ 2147483647 h 20"/>
                  <a:gd name="T52" fmla="*/ 2147483647 w 46"/>
                  <a:gd name="T53" fmla="*/ 2147483647 h 20"/>
                  <a:gd name="T54" fmla="*/ 2147483647 w 46"/>
                  <a:gd name="T55" fmla="*/ 0 h 20"/>
                  <a:gd name="T56" fmla="*/ 2147483647 w 46"/>
                  <a:gd name="T57" fmla="*/ 0 h 20"/>
                  <a:gd name="T58" fmla="*/ 2147483647 w 46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20"/>
                  <a:gd name="T92" fmla="*/ 46 w 46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20">
                    <a:moveTo>
                      <a:pt x="11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31" y="20"/>
                    </a:lnTo>
                    <a:lnTo>
                      <a:pt x="40" y="20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3" y="6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0" name="Line 1846"/>
              <p:cNvSpPr>
                <a:spLocks noChangeShapeType="1"/>
              </p:cNvSpPr>
              <p:nvPr/>
            </p:nvSpPr>
            <p:spPr bwMode="auto">
              <a:xfrm>
                <a:off x="6856413" y="2432050"/>
                <a:ext cx="1588" cy="1588"/>
              </a:xfrm>
              <a:prstGeom prst="line">
                <a:avLst/>
              </a:prstGeom>
              <a:noFill/>
              <a:ln w="2540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1" name="Freeform 1847"/>
              <p:cNvSpPr>
                <a:spLocks/>
              </p:cNvSpPr>
              <p:nvPr/>
            </p:nvSpPr>
            <p:spPr bwMode="auto">
              <a:xfrm>
                <a:off x="6851650" y="2432050"/>
                <a:ext cx="15875" cy="6350"/>
              </a:xfrm>
              <a:custGeom>
                <a:avLst/>
                <a:gdLst>
                  <a:gd name="T0" fmla="*/ 2147483647 w 47"/>
                  <a:gd name="T1" fmla="*/ 0 h 20"/>
                  <a:gd name="T2" fmla="*/ 2147483647 w 47"/>
                  <a:gd name="T3" fmla="*/ 0 h 20"/>
                  <a:gd name="T4" fmla="*/ 2147483647 w 47"/>
                  <a:gd name="T5" fmla="*/ 2147483647 h 20"/>
                  <a:gd name="T6" fmla="*/ 2147483647 w 47"/>
                  <a:gd name="T7" fmla="*/ 2147483647 h 20"/>
                  <a:gd name="T8" fmla="*/ 2147483647 w 47"/>
                  <a:gd name="T9" fmla="*/ 2147483647 h 20"/>
                  <a:gd name="T10" fmla="*/ 2147483647 w 47"/>
                  <a:gd name="T11" fmla="*/ 2147483647 h 20"/>
                  <a:gd name="T12" fmla="*/ 0 w 47"/>
                  <a:gd name="T13" fmla="*/ 2147483647 h 20"/>
                  <a:gd name="T14" fmla="*/ 0 w 47"/>
                  <a:gd name="T15" fmla="*/ 2147483647 h 20"/>
                  <a:gd name="T16" fmla="*/ 0 w 47"/>
                  <a:gd name="T17" fmla="*/ 2147483647 h 20"/>
                  <a:gd name="T18" fmla="*/ 2147483647 w 47"/>
                  <a:gd name="T19" fmla="*/ 2147483647 h 20"/>
                  <a:gd name="T20" fmla="*/ 2147483647 w 47"/>
                  <a:gd name="T21" fmla="*/ 2147483647 h 20"/>
                  <a:gd name="T22" fmla="*/ 2147483647 w 47"/>
                  <a:gd name="T23" fmla="*/ 2147483647 h 20"/>
                  <a:gd name="T24" fmla="*/ 2147483647 w 47"/>
                  <a:gd name="T25" fmla="*/ 2147483647 h 20"/>
                  <a:gd name="T26" fmla="*/ 2147483647 w 47"/>
                  <a:gd name="T27" fmla="*/ 2147483647 h 20"/>
                  <a:gd name="T28" fmla="*/ 2147483647 w 47"/>
                  <a:gd name="T29" fmla="*/ 2147483647 h 20"/>
                  <a:gd name="T30" fmla="*/ 2147483647 w 47"/>
                  <a:gd name="T31" fmla="*/ 2147483647 h 20"/>
                  <a:gd name="T32" fmla="*/ 2147483647 w 47"/>
                  <a:gd name="T33" fmla="*/ 2147483647 h 20"/>
                  <a:gd name="T34" fmla="*/ 2147483647 w 47"/>
                  <a:gd name="T35" fmla="*/ 2147483647 h 20"/>
                  <a:gd name="T36" fmla="*/ 2147483647 w 47"/>
                  <a:gd name="T37" fmla="*/ 2147483647 h 20"/>
                  <a:gd name="T38" fmla="*/ 2147483647 w 47"/>
                  <a:gd name="T39" fmla="*/ 2147483647 h 20"/>
                  <a:gd name="T40" fmla="*/ 2147483647 w 47"/>
                  <a:gd name="T41" fmla="*/ 2147483647 h 20"/>
                  <a:gd name="T42" fmla="*/ 2147483647 w 47"/>
                  <a:gd name="T43" fmla="*/ 2147483647 h 20"/>
                  <a:gd name="T44" fmla="*/ 2147483647 w 47"/>
                  <a:gd name="T45" fmla="*/ 2147483647 h 20"/>
                  <a:gd name="T46" fmla="*/ 2147483647 w 47"/>
                  <a:gd name="T47" fmla="*/ 2147483647 h 20"/>
                  <a:gd name="T48" fmla="*/ 2147483647 w 47"/>
                  <a:gd name="T49" fmla="*/ 2147483647 h 20"/>
                  <a:gd name="T50" fmla="*/ 2147483647 w 47"/>
                  <a:gd name="T51" fmla="*/ 2147483647 h 20"/>
                  <a:gd name="T52" fmla="*/ 2147483647 w 47"/>
                  <a:gd name="T53" fmla="*/ 2147483647 h 20"/>
                  <a:gd name="T54" fmla="*/ 2147483647 w 47"/>
                  <a:gd name="T55" fmla="*/ 0 h 20"/>
                  <a:gd name="T56" fmla="*/ 2147483647 w 47"/>
                  <a:gd name="T57" fmla="*/ 0 h 20"/>
                  <a:gd name="T58" fmla="*/ 2147483647 w 47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20"/>
                  <a:gd name="T92" fmla="*/ 47 w 47"/>
                  <a:gd name="T93" fmla="*/ 20 h 2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20">
                    <a:moveTo>
                      <a:pt x="12" y="0"/>
                    </a:moveTo>
                    <a:lnTo>
                      <a:pt x="10" y="0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33" y="20"/>
                    </a:lnTo>
                    <a:lnTo>
                      <a:pt x="39" y="20"/>
                    </a:lnTo>
                    <a:lnTo>
                      <a:pt x="41" y="20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7" y="14"/>
                    </a:lnTo>
                    <a:lnTo>
                      <a:pt x="47" y="12"/>
                    </a:lnTo>
                    <a:lnTo>
                      <a:pt x="47" y="8"/>
                    </a:lnTo>
                    <a:lnTo>
                      <a:pt x="47" y="6"/>
                    </a:lnTo>
                    <a:lnTo>
                      <a:pt x="44" y="6"/>
                    </a:lnTo>
                    <a:lnTo>
                      <a:pt x="44" y="2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sp>
        <p:nvSpPr>
          <p:cNvPr id="4014" name="TextBox 4013"/>
          <p:cNvSpPr txBox="1"/>
          <p:nvPr/>
        </p:nvSpPr>
        <p:spPr>
          <a:xfrm>
            <a:off x="228600" y="5257800"/>
            <a:ext cx="8458200" cy="11080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2200" b="1" dirty="0">
                <a:solidFill>
                  <a:srgbClr val="285000"/>
                </a:solidFill>
              </a:rPr>
              <a:t>Questions:</a:t>
            </a:r>
          </a:p>
          <a:p>
            <a:pPr marL="342900" indent="-342900">
              <a:buFontTx/>
              <a:buAutoNum type="arabicPeriod"/>
              <a:tabLst>
                <a:tab pos="461963" algn="l"/>
              </a:tabLst>
              <a:defRPr/>
            </a:pPr>
            <a:r>
              <a:rPr lang="en-US" sz="2200" b="1" dirty="0">
                <a:solidFill>
                  <a:srgbClr val="285000"/>
                </a:solidFill>
              </a:rPr>
              <a:t>Would maintenance cetuximab help (included in Phase II)?</a:t>
            </a:r>
          </a:p>
          <a:p>
            <a:pPr marL="342900" indent="-342900">
              <a:buFontTx/>
              <a:buAutoNum type="arabicPeriod"/>
              <a:tabLst>
                <a:tab pos="461963" algn="l"/>
              </a:tabLst>
              <a:defRPr/>
            </a:pPr>
            <a:r>
              <a:rPr lang="en-US" sz="2200" b="1" dirty="0">
                <a:solidFill>
                  <a:srgbClr val="285000"/>
                </a:solidFill>
              </a:rPr>
              <a:t>Would a taxane/cetuximab induction regimen help?</a:t>
            </a:r>
          </a:p>
        </p:txBody>
      </p:sp>
      <p:sp>
        <p:nvSpPr>
          <p:cNvPr id="4015" name="Text Placeholder 6"/>
          <p:cNvSpPr txBox="1">
            <a:spLocks/>
          </p:cNvSpPr>
          <p:nvPr/>
        </p:nvSpPr>
        <p:spPr bwMode="auto">
          <a:xfrm>
            <a:off x="585788" y="6408738"/>
            <a:ext cx="3681412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marL="342900" indent="-342900">
              <a:lnSpc>
                <a:spcPts val="1650"/>
              </a:lnSpc>
              <a:buClr>
                <a:srgbClr val="F4C91C"/>
              </a:buClr>
              <a:buFont typeface="Wingdings" pitchFamily="2" charset="2"/>
              <a:buNone/>
              <a:defRPr/>
            </a:pPr>
            <a:r>
              <a:rPr lang="en-US" sz="1200" b="1" kern="0" dirty="0" smtClean="0">
                <a:solidFill>
                  <a:srgbClr val="285000"/>
                </a:solidFill>
              </a:rPr>
              <a:t>Courtesy of Dr. Kian Ang, MD Anderson</a:t>
            </a:r>
            <a:endParaRPr lang="en-US" sz="1200" b="1" kern="0" dirty="0">
              <a:solidFill>
                <a:srgbClr val="285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47885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752600" y="457200"/>
            <a:ext cx="72390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ts val="0"/>
              </a:spcBef>
              <a:buClr>
                <a:srgbClr val="F4C91C"/>
              </a:buClr>
              <a:buFont typeface="Wingdings" charset="2"/>
              <a:buNone/>
            </a:pPr>
            <a:r>
              <a:rPr lang="en-US" sz="2000" b="1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Phase II TREMPLIN Study:</a:t>
            </a:r>
            <a:br>
              <a:rPr lang="en-US" sz="2000" b="1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</a:br>
            <a:r>
              <a:rPr lang="en-US" sz="2000" b="1" dirty="0" smtClean="0">
                <a:solidFill>
                  <a:srgbClr val="006600"/>
                </a:solidFill>
                <a:latin typeface="Arial" pitchFamily="34" charset="0"/>
                <a:cs typeface="Arial" pitchFamily="34" charset="0"/>
              </a:rPr>
              <a:t>Sequential CRT with Cetuximab for Larynx Preservation</a:t>
            </a:r>
            <a:endParaRPr lang="en-US" sz="2000" b="1" dirty="0">
              <a:solidFill>
                <a:srgbClr val="0066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5" name="Line 11"/>
          <p:cNvSpPr>
            <a:spLocks noChangeShapeType="1"/>
          </p:cNvSpPr>
          <p:nvPr/>
        </p:nvSpPr>
        <p:spPr bwMode="auto">
          <a:xfrm flipV="1">
            <a:off x="2598738" y="2424113"/>
            <a:ext cx="303212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/>
          <a:lstStyle/>
          <a:p>
            <a:endParaRPr lang="en-US" dirty="0"/>
          </a:p>
        </p:txBody>
      </p:sp>
      <p:sp>
        <p:nvSpPr>
          <p:cNvPr id="6" name="Content Placeholder 2"/>
          <p:cNvSpPr txBox="1">
            <a:spLocks/>
          </p:cNvSpPr>
          <p:nvPr/>
        </p:nvSpPr>
        <p:spPr bwMode="auto">
          <a:xfrm>
            <a:off x="368300" y="5138738"/>
            <a:ext cx="8413750" cy="1109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Wingdings" pitchFamily="2" charset="2"/>
              <a:buChar char="§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Char char="•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»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buClr>
                <a:srgbClr val="FF9900"/>
              </a:buClr>
              <a:defRPr/>
            </a:pPr>
            <a:r>
              <a:rPr lang="en-US" sz="2000" b="1" dirty="0" smtClean="0">
                <a:solidFill>
                  <a:srgbClr val="285000"/>
                </a:solidFill>
              </a:rPr>
              <a:t>Primary endpoint: larynx preservation 3 mos post treatment</a:t>
            </a:r>
          </a:p>
          <a:p>
            <a:pPr marL="341313" indent="-341313">
              <a:spcBef>
                <a:spcPts val="0"/>
              </a:spcBef>
              <a:buClr>
                <a:srgbClr val="FF9900"/>
              </a:buClr>
              <a:defRPr/>
            </a:pPr>
            <a:r>
              <a:rPr lang="en-US" sz="2000" b="1" dirty="0" smtClean="0">
                <a:solidFill>
                  <a:srgbClr val="285000"/>
                </a:solidFill>
              </a:rPr>
              <a:t>Secondary endpoints: larynx function preservation and survival 18 mos post treatment, treatment tolerance, and salvage surgery</a:t>
            </a:r>
          </a:p>
        </p:txBody>
      </p:sp>
      <p:sp>
        <p:nvSpPr>
          <p:cNvPr id="7" name="Line 2"/>
          <p:cNvSpPr>
            <a:spLocks noChangeShapeType="1"/>
          </p:cNvSpPr>
          <p:nvPr/>
        </p:nvSpPr>
        <p:spPr bwMode="auto">
          <a:xfrm>
            <a:off x="3784600" y="2286000"/>
            <a:ext cx="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 dirty="0"/>
          </a:p>
        </p:txBody>
      </p:sp>
      <p:sp>
        <p:nvSpPr>
          <p:cNvPr id="8" name="Text Box 15"/>
          <p:cNvSpPr txBox="1">
            <a:spLocks noChangeArrowheads="1"/>
          </p:cNvSpPr>
          <p:nvPr/>
        </p:nvSpPr>
        <p:spPr bwMode="auto">
          <a:xfrm>
            <a:off x="3808413" y="2809875"/>
            <a:ext cx="593725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600" b="1" dirty="0">
                <a:solidFill>
                  <a:srgbClr val="000000"/>
                </a:solidFill>
              </a:rPr>
              <a:t>&lt;PR</a:t>
            </a:r>
          </a:p>
        </p:txBody>
      </p:sp>
      <p:sp>
        <p:nvSpPr>
          <p:cNvPr id="9" name="AutoShape 13"/>
          <p:cNvSpPr>
            <a:spLocks noChangeArrowheads="1"/>
          </p:cNvSpPr>
          <p:nvPr/>
        </p:nvSpPr>
        <p:spPr bwMode="auto">
          <a:xfrm>
            <a:off x="368300" y="1789113"/>
            <a:ext cx="2343150" cy="1541462"/>
          </a:xfrm>
          <a:prstGeom prst="roundRect">
            <a:avLst>
              <a:gd name="adj" fmla="val 16667"/>
            </a:avLst>
          </a:prstGeom>
          <a:solidFill>
            <a:schemeClr val="accent1">
              <a:lumMod val="75000"/>
            </a:schemeClr>
          </a:solidFill>
          <a:ln w="38100" algn="ctr">
            <a:solidFill>
              <a:schemeClr val="tx1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pPr algn="ctr" defTabSz="892175">
              <a:defRPr/>
            </a:pPr>
            <a:r>
              <a:rPr lang="en-US" sz="1600" b="1" dirty="0">
                <a:solidFill>
                  <a:srgbClr val="000000"/>
                </a:solidFill>
              </a:rPr>
              <a:t>Previously untreated SCC of the larynx/hypopharynx; suitable for total laryngectomy</a:t>
            </a:r>
          </a:p>
          <a:p>
            <a:pPr algn="ctr" defTabSz="892175">
              <a:defRPr/>
            </a:pPr>
            <a:r>
              <a:rPr lang="en-US" sz="1600" b="1" dirty="0">
                <a:solidFill>
                  <a:srgbClr val="000000"/>
                </a:solidFill>
              </a:rPr>
              <a:t>N=153</a:t>
            </a:r>
            <a:endParaRPr lang="en-GB" sz="1600" b="1" dirty="0">
              <a:solidFill>
                <a:srgbClr val="000000"/>
              </a:solidFill>
            </a:endParaRPr>
          </a:p>
        </p:txBody>
      </p:sp>
      <p:sp>
        <p:nvSpPr>
          <p:cNvPr id="10" name="AutoShape 19"/>
          <p:cNvSpPr>
            <a:spLocks noChangeArrowheads="1"/>
          </p:cNvSpPr>
          <p:nvPr/>
        </p:nvSpPr>
        <p:spPr bwMode="auto">
          <a:xfrm>
            <a:off x="6121400" y="2846388"/>
            <a:ext cx="2636838" cy="1497012"/>
          </a:xfrm>
          <a:prstGeom prst="roundRect">
            <a:avLst>
              <a:gd name="adj" fmla="val 16667"/>
            </a:avLst>
          </a:prstGeom>
          <a:solidFill>
            <a:schemeClr val="accent2">
              <a:lumMod val="40000"/>
              <a:lumOff val="60000"/>
            </a:schemeClr>
          </a:solidFill>
          <a:ln w="38100" algn="ctr">
            <a:solidFill>
              <a:schemeClr val="tx1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pPr defTabSz="892175">
              <a:defRPr/>
            </a:pPr>
            <a:r>
              <a:rPr lang="en-GB" sz="1600" b="1" dirty="0">
                <a:solidFill>
                  <a:srgbClr val="000000"/>
                </a:solidFill>
              </a:rPr>
              <a:t>RT: 70 Gy +</a:t>
            </a:r>
          </a:p>
          <a:p>
            <a:pPr defTabSz="892175">
              <a:defRPr/>
            </a:pPr>
            <a:r>
              <a:rPr lang="en-GB" sz="1600" b="1" dirty="0">
                <a:solidFill>
                  <a:srgbClr val="000000"/>
                </a:solidFill>
              </a:rPr>
              <a:t>400 mg/m</a:t>
            </a:r>
            <a:r>
              <a:rPr lang="en-GB" sz="1600" b="1" baseline="30000" dirty="0">
                <a:solidFill>
                  <a:srgbClr val="000000"/>
                </a:solidFill>
              </a:rPr>
              <a:t>2</a:t>
            </a:r>
            <a:r>
              <a:rPr lang="en-GB" sz="1600" b="1" dirty="0">
                <a:solidFill>
                  <a:srgbClr val="000000"/>
                </a:solidFill>
              </a:rPr>
              <a:t> cetuximab </a:t>
            </a:r>
          </a:p>
          <a:p>
            <a:pPr defTabSz="892175">
              <a:defRPr/>
            </a:pPr>
            <a:r>
              <a:rPr lang="en-GB" sz="1600" b="1" dirty="0">
                <a:solidFill>
                  <a:srgbClr val="000000"/>
                </a:solidFill>
              </a:rPr>
              <a:t>1 wk before RT, then 250 mg/m</a:t>
            </a:r>
            <a:r>
              <a:rPr lang="en-GB" sz="1600" b="1" baseline="30000" dirty="0">
                <a:solidFill>
                  <a:srgbClr val="000000"/>
                </a:solidFill>
              </a:rPr>
              <a:t>2</a:t>
            </a:r>
            <a:r>
              <a:rPr lang="en-GB" sz="1600" b="1" dirty="0">
                <a:solidFill>
                  <a:srgbClr val="000000"/>
                </a:solidFill>
              </a:rPr>
              <a:t> weekly, </a:t>
            </a:r>
          </a:p>
          <a:p>
            <a:pPr defTabSz="892175">
              <a:defRPr/>
            </a:pPr>
            <a:r>
              <a:rPr lang="en-GB" sz="1600" b="1" dirty="0">
                <a:solidFill>
                  <a:srgbClr val="000000"/>
                </a:solidFill>
              </a:rPr>
              <a:t>wks 1-7</a:t>
            </a:r>
          </a:p>
          <a:p>
            <a:pPr defTabSz="892175">
              <a:defRPr/>
            </a:pPr>
            <a:r>
              <a:rPr lang="en-GB" sz="1600" b="1" dirty="0">
                <a:solidFill>
                  <a:srgbClr val="000000"/>
                </a:solidFill>
              </a:rPr>
              <a:t>N=56</a:t>
            </a:r>
          </a:p>
        </p:txBody>
      </p:sp>
      <p:sp>
        <p:nvSpPr>
          <p:cNvPr id="11" name="AutoShape 23"/>
          <p:cNvSpPr>
            <a:spLocks noChangeArrowheads="1"/>
          </p:cNvSpPr>
          <p:nvPr/>
        </p:nvSpPr>
        <p:spPr bwMode="auto">
          <a:xfrm>
            <a:off x="6121400" y="1446213"/>
            <a:ext cx="2654300" cy="1292225"/>
          </a:xfrm>
          <a:prstGeom prst="roundRect">
            <a:avLst>
              <a:gd name="adj" fmla="val 16667"/>
            </a:avLst>
          </a:prstGeom>
          <a:solidFill>
            <a:srgbClr val="00FFFF"/>
          </a:solidFill>
          <a:ln w="38100" algn="ctr">
            <a:solidFill>
              <a:schemeClr val="tx1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pPr defTabSz="892175"/>
            <a:r>
              <a:rPr lang="en-GB" sz="1600" b="1" dirty="0">
                <a:solidFill>
                  <a:srgbClr val="000000"/>
                </a:solidFill>
              </a:rPr>
              <a:t>RT: 70 Gy + </a:t>
            </a:r>
          </a:p>
          <a:p>
            <a:pPr defTabSz="892175"/>
            <a:r>
              <a:rPr lang="en-GB" sz="1600" b="1" dirty="0">
                <a:solidFill>
                  <a:srgbClr val="000000"/>
                </a:solidFill>
              </a:rPr>
              <a:t>100 mg/m</a:t>
            </a:r>
            <a:r>
              <a:rPr lang="en-GB" sz="1600" b="1" baseline="30000" dirty="0">
                <a:solidFill>
                  <a:srgbClr val="000000"/>
                </a:solidFill>
              </a:rPr>
              <a:t>2</a:t>
            </a:r>
            <a:r>
              <a:rPr lang="en-GB" sz="1600" b="1" dirty="0">
                <a:solidFill>
                  <a:srgbClr val="000000"/>
                </a:solidFill>
              </a:rPr>
              <a:t> cisplatin </a:t>
            </a:r>
          </a:p>
          <a:p>
            <a:pPr defTabSz="892175"/>
            <a:r>
              <a:rPr lang="en-GB" sz="1600" b="1" dirty="0">
                <a:solidFill>
                  <a:srgbClr val="000000"/>
                </a:solidFill>
              </a:rPr>
              <a:t>d1, d22, d43</a:t>
            </a:r>
          </a:p>
          <a:p>
            <a:pPr defTabSz="892175"/>
            <a:r>
              <a:rPr lang="en-GB" sz="1600" b="1" dirty="0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13" name="AutoShape 26"/>
          <p:cNvSpPr>
            <a:spLocks noChangeArrowheads="1"/>
          </p:cNvSpPr>
          <p:nvPr/>
        </p:nvSpPr>
        <p:spPr bwMode="auto">
          <a:xfrm>
            <a:off x="2813050" y="3213100"/>
            <a:ext cx="1941513" cy="996950"/>
          </a:xfrm>
          <a:prstGeom prst="roundRect">
            <a:avLst>
              <a:gd name="adj" fmla="val 16667"/>
            </a:avLst>
          </a:prstGeom>
          <a:solidFill>
            <a:srgbClr val="92D050"/>
          </a:solidFill>
          <a:ln w="38100" algn="ctr">
            <a:solidFill>
              <a:schemeClr val="tx1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pPr algn="ctr" defTabSz="892175"/>
            <a:r>
              <a:rPr lang="de-CH" altLang="ja-JP" sz="1600" b="1">
                <a:solidFill>
                  <a:srgbClr val="000000"/>
                </a:solidFill>
                <a:ea typeface="ＭＳ Ｐゴシック" pitchFamily="-109" charset="-128"/>
              </a:rPr>
              <a:t>Total laryngectomy and postoperative RT</a:t>
            </a:r>
            <a:endParaRPr lang="en-GB" sz="1600" b="1" dirty="0">
              <a:solidFill>
                <a:srgbClr val="000000"/>
              </a:solidFill>
              <a:ea typeface="ＭＳ Ｐゴシック" pitchFamily="-109" charset="-128"/>
            </a:endParaRPr>
          </a:p>
        </p:txBody>
      </p:sp>
      <p:cxnSp>
        <p:nvCxnSpPr>
          <p:cNvPr id="14" name="AutoShape 8"/>
          <p:cNvCxnSpPr>
            <a:cxnSpLocks noChangeShapeType="1"/>
          </p:cNvCxnSpPr>
          <p:nvPr/>
        </p:nvCxnSpPr>
        <p:spPr bwMode="auto">
          <a:xfrm flipV="1">
            <a:off x="5651500" y="2111375"/>
            <a:ext cx="457200" cy="652463"/>
          </a:xfrm>
          <a:prstGeom prst="straightConnector1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</p:spPr>
      </p:cxnSp>
      <p:cxnSp>
        <p:nvCxnSpPr>
          <p:cNvPr id="15" name="AutoShape 9"/>
          <p:cNvCxnSpPr>
            <a:cxnSpLocks noChangeShapeType="1"/>
          </p:cNvCxnSpPr>
          <p:nvPr/>
        </p:nvCxnSpPr>
        <p:spPr bwMode="auto">
          <a:xfrm>
            <a:off x="5651500" y="2755900"/>
            <a:ext cx="457200" cy="592138"/>
          </a:xfrm>
          <a:prstGeom prst="straightConnector1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</p:spPr>
      </p:cxnSp>
      <p:sp>
        <p:nvSpPr>
          <p:cNvPr id="16" name="Text Box 15"/>
          <p:cNvSpPr txBox="1">
            <a:spLocks noChangeArrowheads="1"/>
          </p:cNvSpPr>
          <p:nvPr/>
        </p:nvSpPr>
        <p:spPr bwMode="auto">
          <a:xfrm>
            <a:off x="4627563" y="2076450"/>
            <a:ext cx="593725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600" b="1" dirty="0">
                <a:solidFill>
                  <a:srgbClr val="000000"/>
                </a:solidFill>
              </a:rPr>
              <a:t>≥PR</a:t>
            </a:r>
          </a:p>
        </p:txBody>
      </p:sp>
      <p:sp>
        <p:nvSpPr>
          <p:cNvPr id="17" name="Line 12"/>
          <p:cNvSpPr>
            <a:spLocks noChangeShapeType="1"/>
          </p:cNvSpPr>
          <p:nvPr/>
        </p:nvSpPr>
        <p:spPr bwMode="auto">
          <a:xfrm>
            <a:off x="4670425" y="2435225"/>
            <a:ext cx="549275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 type="none" w="sm" len="sm"/>
            <a:tailEnd type="triangle" w="med" len="med"/>
          </a:ln>
        </p:spPr>
        <p:txBody>
          <a:bodyPr/>
          <a:lstStyle/>
          <a:p>
            <a:endParaRPr lang="en-US" dirty="0"/>
          </a:p>
        </p:txBody>
      </p:sp>
      <p:sp>
        <p:nvSpPr>
          <p:cNvPr id="18" name="AutoShape 16"/>
          <p:cNvSpPr>
            <a:spLocks noChangeArrowheads="1"/>
          </p:cNvSpPr>
          <p:nvPr/>
        </p:nvSpPr>
        <p:spPr bwMode="auto">
          <a:xfrm>
            <a:off x="2908300" y="2047875"/>
            <a:ext cx="1731963" cy="744538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38100" algn="ctr">
            <a:solidFill>
              <a:schemeClr val="tx1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pPr algn="ctr" defTabSz="892175"/>
            <a:r>
              <a:rPr lang="en-GB" sz="1600" b="1" dirty="0">
                <a:solidFill>
                  <a:srgbClr val="000000"/>
                </a:solidFill>
              </a:rPr>
              <a:t>TPF q3w, </a:t>
            </a:r>
          </a:p>
          <a:p>
            <a:pPr algn="ctr" defTabSz="892175"/>
            <a:r>
              <a:rPr lang="en-GB" sz="1600" b="1" dirty="0">
                <a:solidFill>
                  <a:srgbClr val="000000"/>
                </a:solidFill>
              </a:rPr>
              <a:t>3 cycles</a:t>
            </a:r>
          </a:p>
        </p:txBody>
      </p:sp>
      <p:sp>
        <p:nvSpPr>
          <p:cNvPr id="19" name="TextBox 25"/>
          <p:cNvSpPr>
            <a:spLocks noChangeArrowheads="1"/>
          </p:cNvSpPr>
          <p:nvPr/>
        </p:nvSpPr>
        <p:spPr bwMode="auto">
          <a:xfrm>
            <a:off x="5224463" y="1617663"/>
            <a:ext cx="392112" cy="2330450"/>
          </a:xfrm>
          <a:prstGeom prst="roundRect">
            <a:avLst>
              <a:gd name="adj" fmla="val 16667"/>
            </a:avLst>
          </a:prstGeom>
          <a:solidFill>
            <a:srgbClr val="FF9966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600" b="1" dirty="0"/>
              <a:t>R</a:t>
            </a:r>
          </a:p>
          <a:p>
            <a:pPr algn="ctr"/>
            <a:r>
              <a:rPr lang="en-US" sz="1600" b="1" dirty="0"/>
              <a:t>A</a:t>
            </a:r>
          </a:p>
          <a:p>
            <a:pPr algn="ctr"/>
            <a:r>
              <a:rPr lang="en-US" sz="1600" b="1" dirty="0"/>
              <a:t>N</a:t>
            </a:r>
          </a:p>
          <a:p>
            <a:pPr algn="ctr"/>
            <a:r>
              <a:rPr lang="en-US" sz="1600" b="1" dirty="0"/>
              <a:t>D</a:t>
            </a:r>
          </a:p>
          <a:p>
            <a:pPr algn="ctr"/>
            <a:r>
              <a:rPr lang="en-US" sz="1600" b="1" dirty="0"/>
              <a:t>O</a:t>
            </a:r>
          </a:p>
          <a:p>
            <a:pPr algn="ctr"/>
            <a:r>
              <a:rPr lang="en-US" sz="1600" b="1" dirty="0"/>
              <a:t>M</a:t>
            </a:r>
          </a:p>
          <a:p>
            <a:pPr algn="ctr"/>
            <a:r>
              <a:rPr lang="en-US" sz="1600" b="1" dirty="0"/>
              <a:t>I</a:t>
            </a:r>
          </a:p>
          <a:p>
            <a:pPr algn="ctr"/>
            <a:r>
              <a:rPr lang="en-US" sz="1600" b="1" dirty="0"/>
              <a:t>Z</a:t>
            </a:r>
          </a:p>
          <a:p>
            <a:pPr algn="ctr"/>
            <a:r>
              <a:rPr lang="en-US" sz="1600" b="1" dirty="0"/>
              <a:t>E</a:t>
            </a:r>
          </a:p>
        </p:txBody>
      </p:sp>
      <p:sp>
        <p:nvSpPr>
          <p:cNvPr id="20" name="Text Box 406"/>
          <p:cNvSpPr txBox="1">
            <a:spLocks noChangeArrowheads="1"/>
          </p:cNvSpPr>
          <p:nvPr/>
        </p:nvSpPr>
        <p:spPr bwMode="auto">
          <a:xfrm>
            <a:off x="368300" y="4452938"/>
            <a:ext cx="8775700" cy="647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b="1" dirty="0">
                <a:solidFill>
                  <a:srgbClr val="285000"/>
                </a:solidFill>
              </a:rPr>
              <a:t>T=75 mg/m</a:t>
            </a:r>
            <a:r>
              <a:rPr lang="en-US" b="1" baseline="30000" dirty="0">
                <a:solidFill>
                  <a:srgbClr val="285000"/>
                </a:solidFill>
              </a:rPr>
              <a:t>2</a:t>
            </a:r>
            <a:r>
              <a:rPr lang="en-US" b="1" dirty="0">
                <a:solidFill>
                  <a:srgbClr val="285000"/>
                </a:solidFill>
              </a:rPr>
              <a:t> docetaxel on d1; P=75 mg/m</a:t>
            </a:r>
            <a:r>
              <a:rPr lang="en-US" b="1" baseline="30000" dirty="0">
                <a:solidFill>
                  <a:srgbClr val="285000"/>
                </a:solidFill>
              </a:rPr>
              <a:t>2</a:t>
            </a:r>
            <a:r>
              <a:rPr lang="en-US" b="1" dirty="0">
                <a:solidFill>
                  <a:srgbClr val="285000"/>
                </a:solidFill>
              </a:rPr>
              <a:t> cisplatin on d1; </a:t>
            </a:r>
          </a:p>
          <a:p>
            <a:r>
              <a:rPr lang="en-US" b="1" dirty="0">
                <a:solidFill>
                  <a:srgbClr val="285000"/>
                </a:solidFill>
              </a:rPr>
              <a:t>F=750 mg/m</a:t>
            </a:r>
            <a:r>
              <a:rPr lang="en-US" b="1" baseline="30000" dirty="0">
                <a:solidFill>
                  <a:srgbClr val="285000"/>
                </a:solidFill>
              </a:rPr>
              <a:t>2</a:t>
            </a:r>
            <a:r>
              <a:rPr lang="en-US" b="1" dirty="0">
                <a:solidFill>
                  <a:srgbClr val="285000"/>
                </a:solidFill>
              </a:rPr>
              <a:t> 5-FU on d1-5</a:t>
            </a:r>
          </a:p>
        </p:txBody>
      </p:sp>
      <p:sp>
        <p:nvSpPr>
          <p:cNvPr id="21" name="Rectangle 2"/>
          <p:cNvSpPr>
            <a:spLocks noChangeArrowheads="1"/>
          </p:cNvSpPr>
          <p:nvPr/>
        </p:nvSpPr>
        <p:spPr bwMode="auto">
          <a:xfrm>
            <a:off x="368300" y="6400800"/>
            <a:ext cx="60325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200" b="1" dirty="0">
                <a:solidFill>
                  <a:srgbClr val="285000"/>
                </a:solidFill>
              </a:rPr>
              <a:t>Lefebvre</a:t>
            </a:r>
            <a:r>
              <a:rPr lang="en-US" sz="1200" b="1" i="1" dirty="0">
                <a:solidFill>
                  <a:srgbClr val="285000"/>
                </a:solidFill>
              </a:rPr>
              <a:t>. </a:t>
            </a:r>
            <a:r>
              <a:rPr lang="en-US" sz="1200" b="1" i="1" dirty="0" smtClean="0">
                <a:solidFill>
                  <a:srgbClr val="285000"/>
                </a:solidFill>
              </a:rPr>
              <a:t>JCO </a:t>
            </a:r>
            <a:r>
              <a:rPr lang="en-US" sz="1200" b="1" dirty="0" smtClean="0">
                <a:solidFill>
                  <a:srgbClr val="285000"/>
                </a:solidFill>
              </a:rPr>
              <a:t>31(7): 853-59, 2013</a:t>
            </a:r>
            <a:r>
              <a:rPr lang="en-US" sz="1200" b="1" i="1" dirty="0" smtClean="0">
                <a:solidFill>
                  <a:srgbClr val="285000"/>
                </a:solidFill>
              </a:rPr>
              <a:t>.</a:t>
            </a:r>
            <a:endParaRPr lang="en-US" sz="1200" b="1" i="1" dirty="0">
              <a:solidFill>
                <a:srgbClr val="285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6906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676400" y="457200"/>
            <a:ext cx="7315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ts val="0"/>
              </a:spcBef>
              <a:buClr>
                <a:srgbClr val="F4C91C"/>
              </a:buClr>
              <a:buFont typeface="Wingdings" charset="2"/>
              <a:buNone/>
            </a:pPr>
            <a:r>
              <a:rPr lang="en-US" sz="4400" b="1" dirty="0" smtClean="0">
                <a:solidFill>
                  <a:srgbClr val="006600"/>
                </a:solidFill>
              </a:rPr>
              <a:t>TREMPLIN Results</a:t>
            </a:r>
            <a:endParaRPr lang="en-US" sz="4400" b="1" dirty="0">
              <a:solidFill>
                <a:srgbClr val="006600"/>
              </a:solidFill>
            </a:endParaRP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5" name="Content Placeholder 7"/>
          <p:cNvSpPr txBox="1">
            <a:spLocks/>
          </p:cNvSpPr>
          <p:nvPr/>
        </p:nvSpPr>
        <p:spPr bwMode="auto">
          <a:xfrm>
            <a:off x="381000" y="5838825"/>
            <a:ext cx="8077200" cy="71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spcBef>
                <a:spcPct val="20000"/>
              </a:spcBef>
              <a:buClr>
                <a:srgbClr val="FFC000"/>
              </a:buClr>
            </a:pPr>
            <a:r>
              <a:rPr lang="en-US" b="1" dirty="0">
                <a:solidFill>
                  <a:srgbClr val="285000"/>
                </a:solidFill>
              </a:rPr>
              <a:t>Late toxicity and treatment-compromising acute toxicity are more common in the cisplatin arm</a:t>
            </a:r>
          </a:p>
        </p:txBody>
      </p:sp>
      <p:graphicFrame>
        <p:nvGraphicFramePr>
          <p:cNvPr id="7" name="Group 38"/>
          <p:cNvGraphicFramePr>
            <a:graphicFrameLocks noGrp="1"/>
          </p:cNvGraphicFramePr>
          <p:nvPr/>
        </p:nvGraphicFramePr>
        <p:xfrm>
          <a:off x="388938" y="3322638"/>
          <a:ext cx="8464550" cy="2468658"/>
        </p:xfrm>
        <a:graphic>
          <a:graphicData uri="http://schemas.openxmlformats.org/drawingml/2006/table">
            <a:tbl>
              <a:tblPr/>
              <a:tblGrid>
                <a:gridCol w="2668587"/>
                <a:gridCol w="1971675"/>
                <a:gridCol w="2152650"/>
                <a:gridCol w="1671638"/>
              </a:tblGrid>
              <a:tr h="579025">
                <a:tc>
                  <a:txBody>
                    <a:bodyPr/>
                    <a:lstStyle/>
                    <a:p>
                      <a:pPr marL="3175" marR="0" lvl="0" indent="-31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Secondary Endpoints</a:t>
                      </a:r>
                    </a:p>
                    <a:p>
                      <a:pPr marL="3175" marR="0" lvl="0" indent="-31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(18 Mos Post Therapy)</a:t>
                      </a:r>
                    </a:p>
                  </a:txBody>
                  <a:tcPr marT="45683" marB="4568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Cisplatin</a:t>
                      </a:r>
                    </a:p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(n=60)</a:t>
                      </a:r>
                    </a:p>
                  </a:txBody>
                  <a:tcPr marT="45683" marB="4568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Cetuximab</a:t>
                      </a:r>
                    </a:p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(n=56)</a:t>
                      </a:r>
                    </a:p>
                  </a:txBody>
                  <a:tcPr marT="45683" marB="4568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P </a:t>
                      </a: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Value</a:t>
                      </a:r>
                      <a:endParaRPr kumimoji="0" lang="en-US" sz="16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Marlett" pitchFamily="2" charset="2"/>
                      </a:endParaRPr>
                    </a:p>
                  </a:txBody>
                  <a:tcPr marT="45683" marB="4568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</a:tr>
              <a:tr h="155434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Larynx function preservation </a:t>
                      </a:r>
                    </a:p>
                    <a:p>
                      <a:pPr marL="234950" marR="0" lvl="0" indent="-2349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    (larynx in place without tumor,</a:t>
                      </a:r>
                    </a:p>
                    <a:p>
                      <a:pPr marL="234950" marR="0" lvl="0" indent="-2349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    tracheotomy, or</a:t>
                      </a:r>
                    </a:p>
                    <a:p>
                      <a:pPr marL="234950" marR="0" lvl="0" indent="-2349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    feeding tube)</a:t>
                      </a:r>
                    </a:p>
                  </a:txBody>
                  <a:tcPr marT="45683" marB="4568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87%</a:t>
                      </a:r>
                    </a:p>
                  </a:txBody>
                  <a:tcPr marT="45683" marB="4568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82%</a:t>
                      </a:r>
                    </a:p>
                  </a:txBody>
                  <a:tcPr marT="45683" marB="4568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0.68</a:t>
                      </a:r>
                    </a:p>
                  </a:txBody>
                  <a:tcPr marT="45683" marB="4568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</a:tr>
              <a:tr h="335195">
                <a:tc>
                  <a:txBody>
                    <a:bodyPr/>
                    <a:lstStyle/>
                    <a:p>
                      <a:pPr marL="173038" marR="0" lvl="0" indent="-173038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OS</a:t>
                      </a:r>
                    </a:p>
                  </a:txBody>
                  <a:tcPr marT="45683" marB="4568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92%</a:t>
                      </a:r>
                    </a:p>
                  </a:txBody>
                  <a:tcPr marT="45683" marB="4568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89%</a:t>
                      </a:r>
                    </a:p>
                  </a:txBody>
                  <a:tcPr marT="45683" marB="4568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0.44</a:t>
                      </a:r>
                    </a:p>
                  </a:txBody>
                  <a:tcPr marT="45683" marB="4568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" name="Group 38"/>
          <p:cNvGraphicFramePr>
            <a:graphicFrameLocks noGrp="1"/>
          </p:cNvGraphicFramePr>
          <p:nvPr/>
        </p:nvGraphicFramePr>
        <p:xfrm>
          <a:off x="388938" y="1646238"/>
          <a:ext cx="8464550" cy="1554162"/>
        </p:xfrm>
        <a:graphic>
          <a:graphicData uri="http://schemas.openxmlformats.org/drawingml/2006/table">
            <a:tbl>
              <a:tblPr/>
              <a:tblGrid>
                <a:gridCol w="2678112"/>
                <a:gridCol w="1962150"/>
                <a:gridCol w="2152650"/>
                <a:gridCol w="1671638"/>
              </a:tblGrid>
              <a:tr h="639946">
                <a:tc>
                  <a:txBody>
                    <a:bodyPr/>
                    <a:lstStyle/>
                    <a:p>
                      <a:pPr marL="3175" marR="0" lvl="0" indent="-31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Primary Endpoint</a:t>
                      </a:r>
                    </a:p>
                    <a:p>
                      <a:pPr marL="3175" marR="0" lvl="0" indent="-31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(3 Mos Post Therapy)</a:t>
                      </a:r>
                    </a:p>
                  </a:txBody>
                  <a:tcPr marT="45703" marB="4570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Cisplatin</a:t>
                      </a:r>
                    </a:p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(n=60)</a:t>
                      </a:r>
                    </a:p>
                  </a:txBody>
                  <a:tcPr marT="45703" marB="4570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Cetuximab</a:t>
                      </a:r>
                    </a:p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(n=56)</a:t>
                      </a:r>
                    </a:p>
                  </a:txBody>
                  <a:tcPr marT="45703" marB="4570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P </a:t>
                      </a: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Value</a:t>
                      </a:r>
                      <a:endParaRPr kumimoji="0" lang="en-US" sz="16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Marlett" pitchFamily="2" charset="2"/>
                      </a:endParaRPr>
                    </a:p>
                  </a:txBody>
                  <a:tcPr marT="45703" marB="457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</a:tr>
              <a:tr h="914216"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Larynx preservation (larynx in place without tumor)</a:t>
                      </a:r>
                    </a:p>
                  </a:txBody>
                  <a:tcPr marT="45703" marB="457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95%</a:t>
                      </a:r>
                    </a:p>
                  </a:txBody>
                  <a:tcPr marT="45703" marB="457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93%</a:t>
                      </a:r>
                    </a:p>
                  </a:txBody>
                  <a:tcPr marT="45703" marB="457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0.63</a:t>
                      </a:r>
                    </a:p>
                  </a:txBody>
                  <a:tcPr marT="45703" marB="457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304800" y="6477000"/>
            <a:ext cx="60325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200" b="1" dirty="0">
                <a:solidFill>
                  <a:srgbClr val="285000"/>
                </a:solidFill>
              </a:rPr>
              <a:t>Lefebvre</a:t>
            </a:r>
            <a:r>
              <a:rPr lang="en-US" sz="1200" b="1" i="1" dirty="0">
                <a:solidFill>
                  <a:srgbClr val="285000"/>
                </a:solidFill>
              </a:rPr>
              <a:t>. </a:t>
            </a:r>
            <a:r>
              <a:rPr lang="en-US" sz="1200" b="1" i="1" dirty="0" smtClean="0">
                <a:solidFill>
                  <a:srgbClr val="285000"/>
                </a:solidFill>
              </a:rPr>
              <a:t>JCO </a:t>
            </a:r>
            <a:r>
              <a:rPr lang="en-US" sz="1200" b="1" dirty="0" smtClean="0">
                <a:solidFill>
                  <a:srgbClr val="285000"/>
                </a:solidFill>
              </a:rPr>
              <a:t>31(7): 853-59, 2013</a:t>
            </a:r>
            <a:r>
              <a:rPr lang="en-US" sz="1200" b="1" i="1" dirty="0" smtClean="0">
                <a:solidFill>
                  <a:srgbClr val="285000"/>
                </a:solidFill>
              </a:rPr>
              <a:t>.</a:t>
            </a:r>
            <a:endParaRPr lang="en-US" sz="1200" b="1" i="1" dirty="0">
              <a:solidFill>
                <a:srgbClr val="285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1458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676400" y="457200"/>
            <a:ext cx="73152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ts val="0"/>
              </a:spcBef>
              <a:buClr>
                <a:srgbClr val="F4C91C"/>
              </a:buClr>
              <a:buFont typeface="Wingdings" charset="2"/>
              <a:buNone/>
            </a:pPr>
            <a:r>
              <a:rPr lang="en-US" sz="3600" b="1" dirty="0" smtClean="0">
                <a:solidFill>
                  <a:srgbClr val="006600"/>
                </a:solidFill>
              </a:rPr>
              <a:t>TREMPLIN Compliance &amp; Safety</a:t>
            </a:r>
            <a:endParaRPr lang="en-US" sz="3600" b="1" dirty="0">
              <a:solidFill>
                <a:srgbClr val="006600"/>
              </a:solidFill>
            </a:endParaRP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rgbClr val="FFFFFF"/>
              </a:solidFill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9879379"/>
              </p:ext>
            </p:extLst>
          </p:nvPr>
        </p:nvGraphicFramePr>
        <p:xfrm>
          <a:off x="533400" y="1630680"/>
          <a:ext cx="8153400" cy="438912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52967"/>
                <a:gridCol w="3783156"/>
                <a:gridCol w="2029916"/>
                <a:gridCol w="1887361"/>
              </a:tblGrid>
              <a:tr h="269558">
                <a:tc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chemeClr val="tx1"/>
                          </a:solidFill>
                        </a:rPr>
                        <a:t>Cisplatin</a:t>
                      </a:r>
                      <a:r>
                        <a:rPr lang="en-US" sz="1200" b="1" baseline="0" dirty="0" smtClean="0">
                          <a:solidFill>
                            <a:schemeClr val="tx1"/>
                          </a:solidFill>
                        </a:rPr>
                        <a:t>/RT (n=58)</a:t>
                      </a:r>
                      <a:endParaRPr lang="en-US" sz="12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chemeClr val="tx1"/>
                          </a:solidFill>
                        </a:rPr>
                        <a:t>Cetuximab/RT</a:t>
                      </a:r>
                      <a:r>
                        <a:rPr lang="en-US" sz="1200" b="1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200" b="1" dirty="0" smtClean="0">
                          <a:solidFill>
                            <a:schemeClr val="tx1"/>
                          </a:solidFill>
                        </a:rPr>
                        <a:t>(n=56)</a:t>
                      </a:r>
                      <a:endParaRPr lang="en-US" sz="12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9558">
                <a:tc rowSpan="9">
                  <a:txBody>
                    <a:bodyPr/>
                    <a:lstStyle/>
                    <a:p>
                      <a:pPr marL="0" lvl="0" indent="-228600" algn="ctr"/>
                      <a:r>
                        <a:rPr lang="en-US" sz="1600" dirty="0" smtClean="0">
                          <a:solidFill>
                            <a:schemeClr val="tx1"/>
                          </a:solidFill>
                        </a:rPr>
                        <a:t>Acute</a:t>
                      </a:r>
                      <a:r>
                        <a:rPr lang="en-US" sz="1600" baseline="0" dirty="0" smtClean="0">
                          <a:solidFill>
                            <a:schemeClr val="tx1"/>
                          </a:solidFill>
                        </a:rPr>
                        <a:t> Toxicities</a:t>
                      </a:r>
                      <a:endParaRPr 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vert="vert270" anchor="ctr"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-228600" algn="l"/>
                      <a:r>
                        <a:rPr lang="en-US" sz="1200" dirty="0" smtClean="0"/>
                        <a:t>Mucositis (Grade 3)</a:t>
                      </a:r>
                      <a:endParaRPr lang="en-US" sz="120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25 (43%)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24 (43%)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269558">
                <a:tc vMerge="1">
                  <a:txBody>
                    <a:bodyPr/>
                    <a:lstStyle/>
                    <a:p>
                      <a:pPr marL="0" lvl="0" indent="-228600" algn="l"/>
                      <a:endParaRPr lang="en-US" sz="12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lvl="0" indent="-228600" algn="l"/>
                      <a:r>
                        <a:rPr lang="en-US" sz="1200" dirty="0" smtClean="0"/>
                        <a:t>Mucositis (Grade 4)</a:t>
                      </a:r>
                      <a:endParaRPr lang="en-US" sz="12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2 (3%)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1 (2%)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lvl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/>
                        <a:t>In-field</a:t>
                      </a:r>
                      <a:r>
                        <a:rPr lang="en-US" sz="1200" baseline="0" dirty="0" smtClean="0"/>
                        <a:t> skin toxicity (</a:t>
                      </a:r>
                      <a:r>
                        <a:rPr lang="en-US" sz="1200" dirty="0" smtClean="0"/>
                        <a:t>Grade 3)</a:t>
                      </a:r>
                      <a:endParaRPr lang="en-US" sz="12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14 (24%)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29 (52%)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lvl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/>
                        <a:t>In-field</a:t>
                      </a:r>
                      <a:r>
                        <a:rPr lang="en-US" sz="1200" baseline="0" dirty="0" smtClean="0"/>
                        <a:t> skin toxicity (</a:t>
                      </a:r>
                      <a:r>
                        <a:rPr lang="en-US" sz="1200" dirty="0" smtClean="0"/>
                        <a:t>Grade 4)</a:t>
                      </a:r>
                      <a:endParaRPr lang="en-US" sz="1200" dirty="0" smtClean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1 (2%)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3 (5%)</a:t>
                      </a: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Renal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9 (15%)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Hematologic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8 (14%)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Poor performance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7 (12%)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1 (1.7%)</a:t>
                      </a: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Infusion-related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3(5%)</a:t>
                      </a: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dirty="0" smtClean="0"/>
                        <a:t>Protocol modified due to acute toxicity</a:t>
                      </a:r>
                      <a:endParaRPr lang="en-US" sz="1200" b="0" dirty="0" smtClean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33 (57%)</a:t>
                      </a:r>
                    </a:p>
                  </a:txBody>
                  <a:tcPr anchor="ctr"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19 (34%)</a:t>
                      </a:r>
                    </a:p>
                  </a:txBody>
                  <a:tcPr anchor="ctr"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9558">
                <a:tc rowSpan="6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smtClean="0">
                          <a:solidFill>
                            <a:schemeClr val="tx1"/>
                          </a:solidFill>
                        </a:rPr>
                        <a:t>Late Toxicities</a:t>
                      </a:r>
                    </a:p>
                  </a:txBody>
                  <a:tcPr vert="vert270" anchor="ctr"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/>
                        <a:t>Residual renal dysfunction at last evaluation</a:t>
                      </a:r>
                      <a:r>
                        <a:rPr lang="en-US" sz="1200" baseline="0" dirty="0" smtClean="0"/>
                        <a:t> (all Gr 1)</a:t>
                      </a:r>
                      <a:endParaRPr lang="en-US" sz="1200" dirty="0" smtClean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13 (22.4%)</a:t>
                      </a:r>
                    </a:p>
                  </a:txBody>
                  <a:tcPr anchor="ctr"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Mucosal (grade 3/4)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2 (3.5%)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1 (1.8%)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Xerostomia (grade 3/4)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6 (10.3%)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5 (8.9%)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Subcutaneous</a:t>
                      </a:r>
                      <a:r>
                        <a:rPr lang="en-US" sz="1200" baseline="0" dirty="0" smtClean="0">
                          <a:solidFill>
                            <a:schemeClr val="tx1"/>
                          </a:solidFill>
                        </a:rPr>
                        <a:t> fibrosis </a:t>
                      </a: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(grade 3/4)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4 (7.0%)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1 (2.0%)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Neuropathy (grade 3/4)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2 (3.4%)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</a:tr>
              <a:tr h="26955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 smtClean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Laryngoesophageal (grade 3/4)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5 (8.6)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</a:rPr>
                        <a:t>5 (9.0%)</a:t>
                      </a:r>
                      <a:endParaRPr 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11" name="Content Placeholder 2"/>
          <p:cNvSpPr>
            <a:spLocks noGrp="1"/>
          </p:cNvSpPr>
          <p:nvPr>
            <p:ph idx="4294967295"/>
          </p:nvPr>
        </p:nvSpPr>
        <p:spPr>
          <a:xfrm>
            <a:off x="381000" y="6062662"/>
            <a:ext cx="8610600" cy="490538"/>
          </a:xfrm>
          <a:prstGeom prst="rect">
            <a:avLst/>
          </a:prstGeom>
        </p:spPr>
        <p:txBody>
          <a:bodyPr/>
          <a:lstStyle/>
          <a:p>
            <a:pPr eaLnBrk="1" hangingPunct="1">
              <a:spcBef>
                <a:spcPct val="0"/>
              </a:spcBef>
              <a:buClr>
                <a:srgbClr val="003300"/>
              </a:buClr>
            </a:pPr>
            <a:r>
              <a:rPr lang="en-US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Lower incidence of select acute and late toxicities in cetuximab/RT arm</a:t>
            </a:r>
          </a:p>
          <a:p>
            <a:pPr eaLnBrk="1" hangingPunct="1">
              <a:spcBef>
                <a:spcPct val="0"/>
              </a:spcBef>
              <a:buClr>
                <a:srgbClr val="003300"/>
              </a:buClr>
            </a:pPr>
            <a:r>
              <a:rPr lang="en-US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Compliance: 87.5% of patients on cetuximab received ≥ 4 planned cycles of CRT versus 0.0% patients in the cisplatin arm</a:t>
            </a:r>
          </a:p>
        </p:txBody>
      </p:sp>
      <p:sp>
        <p:nvSpPr>
          <p:cNvPr id="13" name="TextBox 11"/>
          <p:cNvSpPr txBox="1">
            <a:spLocks noChangeArrowheads="1"/>
          </p:cNvSpPr>
          <p:nvPr/>
        </p:nvSpPr>
        <p:spPr bwMode="auto">
          <a:xfrm>
            <a:off x="384175" y="6553200"/>
            <a:ext cx="845820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r>
              <a:rPr lang="fr-FR" sz="1200" b="1" dirty="0"/>
              <a:t>Lefevbre </a:t>
            </a:r>
            <a:r>
              <a:rPr lang="fr-FR" sz="1100" b="1" dirty="0"/>
              <a:t>JL</a:t>
            </a:r>
            <a:r>
              <a:rPr lang="fr-FR" sz="1200" b="1" dirty="0"/>
              <a:t>, </a:t>
            </a:r>
            <a:r>
              <a:rPr lang="fr-FR" sz="1200" b="1" i="1" dirty="0"/>
              <a:t>et al</a:t>
            </a:r>
            <a:r>
              <a:rPr lang="fr-FR" sz="1200" b="1" dirty="0"/>
              <a:t>. J Clin Oncol. 2013;31(7):853-859.</a:t>
            </a:r>
          </a:p>
        </p:txBody>
      </p:sp>
    </p:spTree>
    <p:extLst>
      <p:ext uri="{BB962C8B-B14F-4D97-AF65-F5344CB8AC3E}">
        <p14:creationId xmlns:p14="http://schemas.microsoft.com/office/powerpoint/2010/main" val="11046952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1676400" y="381000"/>
            <a:ext cx="73152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ts val="0"/>
              </a:spcBef>
              <a:buClr>
                <a:srgbClr val="F4C91C"/>
              </a:buClr>
              <a:buFont typeface="Wingdings" charset="2"/>
              <a:buNone/>
            </a:pPr>
            <a:r>
              <a:rPr lang="en-US" sz="5400" b="1" dirty="0" smtClean="0">
                <a:solidFill>
                  <a:srgbClr val="006600"/>
                </a:solidFill>
              </a:rPr>
              <a:t>TREMPLIN Study</a:t>
            </a:r>
            <a:endParaRPr lang="en-US" sz="5400" b="1" dirty="0">
              <a:solidFill>
                <a:srgbClr val="006600"/>
              </a:solidFill>
            </a:endParaRPr>
          </a:p>
        </p:txBody>
      </p:sp>
      <p:pic>
        <p:nvPicPr>
          <p:cNvPr id="15" name="Picture 14" descr="Figure 2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1600" y="1371600"/>
            <a:ext cx="6474466" cy="4805241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152400" y="6324600"/>
            <a:ext cx="3505200" cy="27699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algn="r"/>
            <a:r>
              <a:rPr lang="it-IT" sz="1200" dirty="0" smtClean="0">
                <a:solidFill>
                  <a:srgbClr val="285000"/>
                </a:solidFill>
              </a:rPr>
              <a:t>Lefebvre JL, </a:t>
            </a:r>
            <a:r>
              <a:rPr lang="it-IT" sz="1200" i="1" dirty="0" smtClean="0">
                <a:solidFill>
                  <a:srgbClr val="285000"/>
                </a:solidFill>
              </a:rPr>
              <a:t>et al</a:t>
            </a:r>
            <a:r>
              <a:rPr lang="it-IT" sz="1200" dirty="0" smtClean="0">
                <a:solidFill>
                  <a:srgbClr val="285000"/>
                </a:solidFill>
              </a:rPr>
              <a:t>. </a:t>
            </a:r>
            <a:r>
              <a:rPr lang="it-IT" sz="1200" i="1" dirty="0" smtClean="0">
                <a:solidFill>
                  <a:srgbClr val="285000"/>
                </a:solidFill>
              </a:rPr>
              <a:t>J Clin Oncol</a:t>
            </a:r>
            <a:r>
              <a:rPr lang="it-IT" sz="1200" dirty="0" smtClean="0">
                <a:solidFill>
                  <a:srgbClr val="285000"/>
                </a:solidFill>
              </a:rPr>
              <a:t>. 2013, Jan 22</a:t>
            </a:r>
            <a:r>
              <a:rPr lang="it-IT" sz="1200" dirty="0" smtClean="0">
                <a:solidFill>
                  <a:srgbClr val="000000"/>
                </a:solidFill>
              </a:rPr>
              <a:t>.</a:t>
            </a:r>
            <a:endParaRPr lang="it-IT" sz="1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48957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066800" y="2667000"/>
            <a:ext cx="7391400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 sz="4400" b="1" dirty="0" smtClean="0">
                <a:solidFill>
                  <a:srgbClr val="006600"/>
                </a:solidFill>
              </a:rPr>
              <a:t>The Significance of HPV in</a:t>
            </a:r>
          </a:p>
          <a:p>
            <a:pPr algn="ctr"/>
            <a:r>
              <a:rPr lang="en-US" sz="4400" b="1" dirty="0" smtClean="0">
                <a:solidFill>
                  <a:srgbClr val="006600"/>
                </a:solidFill>
              </a:rPr>
              <a:t>Head and Neck Cancer</a:t>
            </a:r>
          </a:p>
        </p:txBody>
      </p:sp>
    </p:spTree>
    <p:extLst>
      <p:ext uri="{BB962C8B-B14F-4D97-AF65-F5344CB8AC3E}">
        <p14:creationId xmlns:p14="http://schemas.microsoft.com/office/powerpoint/2010/main" val="4636976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676400" y="381000"/>
            <a:ext cx="73152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ts val="0"/>
              </a:spcBef>
              <a:buClr>
                <a:srgbClr val="F4C91C"/>
              </a:buClr>
            </a:pPr>
            <a:r>
              <a:rPr lang="en-US" sz="2000" b="1" dirty="0" smtClean="0">
                <a:solidFill>
                  <a:srgbClr val="006600"/>
                </a:solidFill>
              </a:rPr>
              <a:t>RTOG 0129 Phase III Trial:</a:t>
            </a:r>
            <a:br>
              <a:rPr lang="en-US" sz="2000" b="1" dirty="0" smtClean="0">
                <a:solidFill>
                  <a:srgbClr val="006600"/>
                </a:solidFill>
              </a:rPr>
            </a:br>
            <a:r>
              <a:rPr lang="en-US" sz="2000" b="1" dirty="0" smtClean="0">
                <a:solidFill>
                  <a:srgbClr val="006600"/>
                </a:solidFill>
              </a:rPr>
              <a:t>Concomitant CRT with Standard </a:t>
            </a:r>
            <a:r>
              <a:rPr lang="en-US" sz="2000" b="1" i="1" dirty="0" smtClean="0">
                <a:solidFill>
                  <a:srgbClr val="006600"/>
                </a:solidFill>
              </a:rPr>
              <a:t>vs</a:t>
            </a:r>
            <a:r>
              <a:rPr lang="en-US" sz="2000" b="1" dirty="0" smtClean="0">
                <a:solidFill>
                  <a:srgbClr val="006600"/>
                </a:solidFill>
              </a:rPr>
              <a:t>. Accelerated Fractionation RT in Advanced SCCHN</a:t>
            </a:r>
          </a:p>
        </p:txBody>
      </p:sp>
      <p:sp>
        <p:nvSpPr>
          <p:cNvPr id="4" name="Rectangle 13"/>
          <p:cNvSpPr>
            <a:spLocks noChangeArrowheads="1"/>
          </p:cNvSpPr>
          <p:nvPr/>
        </p:nvSpPr>
        <p:spPr bwMode="auto">
          <a:xfrm>
            <a:off x="228600" y="6320135"/>
            <a:ext cx="8158163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200" b="1" dirty="0">
                <a:solidFill>
                  <a:srgbClr val="285000"/>
                </a:solidFill>
              </a:rPr>
              <a:t>US National Institutes of Health website. http://clinicaltrials.gov/ct2/show/NCT00047008. Accessed 09/09/11; Ang. N Engl J </a:t>
            </a:r>
            <a:r>
              <a:rPr lang="en-US" sz="1200" b="1" dirty="0" smtClean="0">
                <a:solidFill>
                  <a:srgbClr val="285000"/>
                </a:solidFill>
              </a:rPr>
              <a:t>Med; 363(1</a:t>
            </a:r>
            <a:r>
              <a:rPr lang="en-US" sz="1200" b="1" dirty="0">
                <a:solidFill>
                  <a:srgbClr val="285000"/>
                </a:solidFill>
              </a:rPr>
              <a:t>):</a:t>
            </a:r>
            <a:r>
              <a:rPr lang="en-US" sz="1200" b="1" dirty="0" smtClean="0">
                <a:solidFill>
                  <a:srgbClr val="285000"/>
                </a:solidFill>
              </a:rPr>
              <a:t>24, 2010.</a:t>
            </a:r>
            <a:endParaRPr lang="en-US" sz="1200" b="1" dirty="0">
              <a:solidFill>
                <a:srgbClr val="285000"/>
              </a:solidFill>
            </a:endParaRPr>
          </a:p>
        </p:txBody>
      </p:sp>
      <p:sp>
        <p:nvSpPr>
          <p:cNvPr id="5" name="Text Box 13"/>
          <p:cNvSpPr txBox="1">
            <a:spLocks noChangeArrowheads="1"/>
          </p:cNvSpPr>
          <p:nvPr/>
        </p:nvSpPr>
        <p:spPr bwMode="auto">
          <a:xfrm>
            <a:off x="228600" y="5435025"/>
            <a:ext cx="8458199" cy="584775"/>
          </a:xfrm>
          <a:prstGeom prst="rect">
            <a:avLst/>
          </a:prstGeom>
          <a:noFill/>
          <a:ln w="57150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6075" indent="-346075">
              <a:buClr>
                <a:srgbClr val="000000"/>
              </a:buClr>
              <a:buFontTx/>
              <a:buChar char="•"/>
            </a:pPr>
            <a:r>
              <a:rPr lang="en-US" sz="1600" b="1" dirty="0">
                <a:solidFill>
                  <a:srgbClr val="285000"/>
                </a:solidFill>
              </a:rPr>
              <a:t>Based on RTOG 99-14 trial demonstrating feasibility of accelerated fractionation RT plus cisplatin</a:t>
            </a:r>
            <a:endParaRPr lang="en-US" sz="1600" b="1" i="1" dirty="0">
              <a:solidFill>
                <a:srgbClr val="285000"/>
              </a:solidFill>
            </a:endParaRPr>
          </a:p>
        </p:txBody>
      </p:sp>
      <p:sp>
        <p:nvSpPr>
          <p:cNvPr id="6" name="AutoShape 4"/>
          <p:cNvSpPr>
            <a:spLocks noChangeAspect="1" noChangeArrowheads="1"/>
          </p:cNvSpPr>
          <p:nvPr/>
        </p:nvSpPr>
        <p:spPr bwMode="auto">
          <a:xfrm>
            <a:off x="5410200" y="1752600"/>
            <a:ext cx="3500438" cy="1676400"/>
          </a:xfrm>
          <a:prstGeom prst="roundRect">
            <a:avLst>
              <a:gd name="adj" fmla="val 16667"/>
            </a:avLst>
          </a:prstGeom>
          <a:solidFill>
            <a:srgbClr val="FF6600"/>
          </a:solidFill>
          <a:ln w="38100" algn="ctr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buClr>
                <a:srgbClr val="000000"/>
              </a:buClr>
            </a:pPr>
            <a:endParaRPr lang="en-US" sz="1800" b="1" dirty="0" smtClean="0">
              <a:solidFill>
                <a:srgbClr val="000000"/>
              </a:solidFill>
              <a:cs typeface="Arial" pitchFamily="34" charset="0"/>
            </a:endParaRPr>
          </a:p>
          <a:p>
            <a:pPr algn="ctr">
              <a:buClr>
                <a:srgbClr val="000000"/>
              </a:buClr>
            </a:pPr>
            <a:endParaRPr lang="en-US" sz="1800" b="1" dirty="0" smtClean="0">
              <a:solidFill>
                <a:srgbClr val="000000"/>
              </a:solidFill>
              <a:cs typeface="Arial" pitchFamily="34" charset="0"/>
            </a:endParaRPr>
          </a:p>
          <a:p>
            <a:pPr algn="ctr">
              <a:buClr>
                <a:srgbClr val="000000"/>
              </a:buClr>
            </a:pPr>
            <a:r>
              <a:rPr lang="en-US" sz="1800" b="1" dirty="0" smtClean="0">
                <a:solidFill>
                  <a:srgbClr val="000000"/>
                </a:solidFill>
                <a:cs typeface="Arial" pitchFamily="34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cs typeface="Arial" pitchFamily="34" charset="0"/>
              </a:rPr>
              <a:t>IV on d1, d22, d43)</a:t>
            </a:r>
          </a:p>
          <a:p>
            <a:pPr algn="ctr">
              <a:buClr>
                <a:srgbClr val="000000"/>
              </a:buClr>
            </a:pPr>
            <a:r>
              <a:rPr lang="en-US" sz="1800" b="1" dirty="0">
                <a:solidFill>
                  <a:srgbClr val="000000"/>
                </a:solidFill>
                <a:cs typeface="Arial" pitchFamily="34" charset="0"/>
              </a:rPr>
              <a:t>Standard fractionation RT</a:t>
            </a:r>
          </a:p>
          <a:p>
            <a:pPr algn="ctr">
              <a:buClr>
                <a:srgbClr val="000000"/>
              </a:buClr>
            </a:pPr>
            <a:r>
              <a:rPr lang="en-US" sz="1800" b="1" dirty="0">
                <a:solidFill>
                  <a:srgbClr val="000000"/>
                </a:solidFill>
                <a:cs typeface="Arial" pitchFamily="34" charset="0"/>
              </a:rPr>
              <a:t>(5 d/w for 7 wks)</a:t>
            </a:r>
          </a:p>
        </p:txBody>
      </p:sp>
      <p:sp>
        <p:nvSpPr>
          <p:cNvPr id="7" name="Line 7"/>
          <p:cNvSpPr>
            <a:spLocks noChangeShapeType="1"/>
          </p:cNvSpPr>
          <p:nvPr/>
        </p:nvSpPr>
        <p:spPr bwMode="auto">
          <a:xfrm flipV="1">
            <a:off x="5765800" y="1614488"/>
            <a:ext cx="2705100" cy="11112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endParaRPr lang="en-US" dirty="0"/>
          </a:p>
        </p:txBody>
      </p:sp>
      <p:sp useBgFill="1"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6831013" y="1371600"/>
            <a:ext cx="654050" cy="366713"/>
          </a:xfrm>
          <a:prstGeom prst="rect">
            <a:avLst/>
          </a:prstGeom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</a:rPr>
              <a:t>CRT</a:t>
            </a:r>
          </a:p>
        </p:txBody>
      </p:sp>
      <p:sp>
        <p:nvSpPr>
          <p:cNvPr id="9" name="AutoShape 10"/>
          <p:cNvSpPr>
            <a:spLocks noChangeAspect="1" noChangeArrowheads="1"/>
          </p:cNvSpPr>
          <p:nvPr/>
        </p:nvSpPr>
        <p:spPr bwMode="auto">
          <a:xfrm>
            <a:off x="5410200" y="3505200"/>
            <a:ext cx="3509963" cy="1981200"/>
          </a:xfrm>
          <a:prstGeom prst="roundRect">
            <a:avLst>
              <a:gd name="adj" fmla="val 16667"/>
            </a:avLst>
          </a:prstGeom>
          <a:solidFill>
            <a:srgbClr val="69D8FF"/>
          </a:solidFill>
          <a:ln w="38100" algn="ctr">
            <a:solidFill>
              <a:schemeClr val="tx2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buClr>
                <a:srgbClr val="000000"/>
              </a:buClr>
            </a:pPr>
            <a:endParaRPr lang="en-US" sz="1800" b="1" dirty="0" smtClean="0">
              <a:solidFill>
                <a:srgbClr val="000000"/>
              </a:solidFill>
              <a:cs typeface="Arial" pitchFamily="34" charset="0"/>
            </a:endParaRPr>
          </a:p>
          <a:p>
            <a:pPr algn="ctr">
              <a:buClr>
                <a:srgbClr val="000000"/>
              </a:buClr>
            </a:pPr>
            <a:endParaRPr lang="en-US" b="1" dirty="0" smtClean="0">
              <a:solidFill>
                <a:srgbClr val="000000"/>
              </a:solidFill>
            </a:endParaRPr>
          </a:p>
          <a:p>
            <a:pPr algn="ctr">
              <a:buClr>
                <a:srgbClr val="000000"/>
              </a:buClr>
            </a:pPr>
            <a:r>
              <a:rPr lang="en-US" sz="1800" b="1" dirty="0" smtClean="0">
                <a:solidFill>
                  <a:srgbClr val="000000"/>
                </a:solidFill>
                <a:cs typeface="Arial" pitchFamily="34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cs typeface="Arial" pitchFamily="34" charset="0"/>
              </a:rPr>
              <a:t>IV on d1 and d22)</a:t>
            </a:r>
          </a:p>
          <a:p>
            <a:pPr algn="ctr">
              <a:buClr>
                <a:srgbClr val="000000"/>
              </a:buClr>
            </a:pPr>
            <a:r>
              <a:rPr lang="en-US" sz="1800" b="1" dirty="0">
                <a:solidFill>
                  <a:srgbClr val="000000"/>
                </a:solidFill>
                <a:cs typeface="Arial" pitchFamily="34" charset="0"/>
              </a:rPr>
              <a:t>Accelerated fractionation RT</a:t>
            </a:r>
          </a:p>
          <a:p>
            <a:pPr algn="ctr">
              <a:buClr>
                <a:srgbClr val="000000"/>
              </a:buClr>
            </a:pPr>
            <a:r>
              <a:rPr lang="en-US" sz="1800" b="1" dirty="0">
                <a:solidFill>
                  <a:srgbClr val="000000"/>
                </a:solidFill>
                <a:cs typeface="Arial" pitchFamily="34" charset="0"/>
              </a:rPr>
              <a:t>(5 d/w for 3.5 wks; then bid</a:t>
            </a:r>
          </a:p>
          <a:p>
            <a:pPr algn="ctr">
              <a:buClr>
                <a:srgbClr val="000000"/>
              </a:buClr>
            </a:pPr>
            <a:r>
              <a:rPr lang="en-US" sz="1800" b="1" dirty="0">
                <a:solidFill>
                  <a:srgbClr val="000000"/>
                </a:solidFill>
                <a:cs typeface="Arial" pitchFamily="34" charset="0"/>
              </a:rPr>
              <a:t>5 d/w for 2.5 wks)</a:t>
            </a:r>
          </a:p>
        </p:txBody>
      </p:sp>
      <p:cxnSp>
        <p:nvCxnSpPr>
          <p:cNvPr id="10" name="AutoShape 11"/>
          <p:cNvCxnSpPr>
            <a:cxnSpLocks noChangeShapeType="1"/>
            <a:stCxn id="13" idx="3"/>
            <a:endCxn id="6" idx="1"/>
          </p:cNvCxnSpPr>
          <p:nvPr/>
        </p:nvCxnSpPr>
        <p:spPr bwMode="auto">
          <a:xfrm flipV="1">
            <a:off x="4648200" y="2590800"/>
            <a:ext cx="762000" cy="681038"/>
          </a:xfrm>
          <a:prstGeom prst="straightConnector1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</p:spPr>
      </p:cxnSp>
      <p:cxnSp>
        <p:nvCxnSpPr>
          <p:cNvPr id="11" name="AutoShape 12"/>
          <p:cNvCxnSpPr>
            <a:cxnSpLocks noChangeShapeType="1"/>
            <a:stCxn id="13" idx="3"/>
            <a:endCxn id="9" idx="1"/>
          </p:cNvCxnSpPr>
          <p:nvPr/>
        </p:nvCxnSpPr>
        <p:spPr bwMode="auto">
          <a:xfrm>
            <a:off x="4648200" y="3271838"/>
            <a:ext cx="762000" cy="1223962"/>
          </a:xfrm>
          <a:prstGeom prst="straightConnector1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</p:spPr>
      </p:cxnSp>
      <p:sp>
        <p:nvSpPr>
          <p:cNvPr id="13" name="AutoShape 9"/>
          <p:cNvSpPr>
            <a:spLocks noChangeArrowheads="1"/>
          </p:cNvSpPr>
          <p:nvPr/>
        </p:nvSpPr>
        <p:spPr bwMode="auto">
          <a:xfrm>
            <a:off x="4265613" y="1976438"/>
            <a:ext cx="382587" cy="2590800"/>
          </a:xfrm>
          <a:prstGeom prst="roundRect">
            <a:avLst>
              <a:gd name="adj" fmla="val 16667"/>
            </a:avLst>
          </a:prstGeom>
          <a:solidFill>
            <a:srgbClr val="FFDD4F"/>
          </a:solidFill>
          <a:ln w="38100" algn="ctr">
            <a:solidFill>
              <a:schemeClr val="tx1"/>
            </a:solidFill>
            <a:round/>
            <a:headEnd/>
            <a:tailEnd/>
          </a:ln>
        </p:spPr>
        <p:txBody>
          <a:bodyPr wrap="none" tIns="0" bIns="0" anchor="ctr"/>
          <a:lstStyle/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endParaRPr lang="en-US" sz="1800" dirty="0">
              <a:cs typeface="Arial" pitchFamily="34" charset="0"/>
            </a:endParaRP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sz="1800" b="1" dirty="0">
                <a:cs typeface="Arial" pitchFamily="34" charset="0"/>
              </a:rPr>
              <a:t>R</a:t>
            </a: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sz="1800" b="1" dirty="0">
                <a:cs typeface="Arial" pitchFamily="34" charset="0"/>
              </a:rPr>
              <a:t>A</a:t>
            </a: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sz="1800" b="1" dirty="0">
                <a:cs typeface="Arial" pitchFamily="34" charset="0"/>
              </a:rPr>
              <a:t>N</a:t>
            </a: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sz="1800" b="1" dirty="0">
                <a:cs typeface="Arial" pitchFamily="34" charset="0"/>
              </a:rPr>
              <a:t>D</a:t>
            </a: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sz="1800" b="1" dirty="0">
                <a:cs typeface="Arial" pitchFamily="34" charset="0"/>
              </a:rPr>
              <a:t>O</a:t>
            </a: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sz="1800" b="1" dirty="0">
                <a:cs typeface="Arial" pitchFamily="34" charset="0"/>
              </a:rPr>
              <a:t>M</a:t>
            </a: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sz="1800" b="1" dirty="0">
                <a:cs typeface="Arial" pitchFamily="34" charset="0"/>
              </a:rPr>
              <a:t>I</a:t>
            </a: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sz="1800" b="1" dirty="0">
                <a:cs typeface="Arial" pitchFamily="34" charset="0"/>
              </a:rPr>
              <a:t>Z</a:t>
            </a: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r>
              <a:rPr lang="en-US" sz="1800" b="1" dirty="0">
                <a:cs typeface="Arial" pitchFamily="34" charset="0"/>
              </a:rPr>
              <a:t>E</a:t>
            </a:r>
          </a:p>
          <a:p>
            <a:pPr marL="285750" indent="-285750">
              <a:lnSpc>
                <a:spcPct val="80000"/>
              </a:lnSpc>
              <a:spcBef>
                <a:spcPct val="20000"/>
              </a:spcBef>
              <a:buClr>
                <a:srgbClr val="000000"/>
              </a:buClr>
            </a:pPr>
            <a:endParaRPr lang="en-US" sz="1800" dirty="0">
              <a:cs typeface="Arial" pitchFamily="34" charset="0"/>
            </a:endParaRPr>
          </a:p>
        </p:txBody>
      </p:sp>
      <p:cxnSp>
        <p:nvCxnSpPr>
          <p:cNvPr id="14" name="AutoShape 5"/>
          <p:cNvCxnSpPr>
            <a:cxnSpLocks noChangeShapeType="1"/>
            <a:stCxn id="15" idx="3"/>
            <a:endCxn id="13" idx="1"/>
          </p:cNvCxnSpPr>
          <p:nvPr/>
        </p:nvCxnSpPr>
        <p:spPr bwMode="auto">
          <a:xfrm flipV="1">
            <a:off x="3686175" y="3271838"/>
            <a:ext cx="579438" cy="58737"/>
          </a:xfrm>
          <a:prstGeom prst="straightConnector1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</p:spPr>
      </p:cxnSp>
      <p:sp>
        <p:nvSpPr>
          <p:cNvPr id="15" name="AutoShape 3"/>
          <p:cNvSpPr>
            <a:spLocks noChangeArrowheads="1"/>
          </p:cNvSpPr>
          <p:nvPr/>
        </p:nvSpPr>
        <p:spPr bwMode="auto">
          <a:xfrm>
            <a:off x="381000" y="1624013"/>
            <a:ext cx="3305175" cy="3413125"/>
          </a:xfrm>
          <a:prstGeom prst="roundRect">
            <a:avLst>
              <a:gd name="adj" fmla="val 16667"/>
            </a:avLst>
          </a:prstGeom>
          <a:solidFill>
            <a:schemeClr val="accent1">
              <a:lumMod val="90000"/>
            </a:schemeClr>
          </a:solidFill>
          <a:ln w="38100" algn="ctr">
            <a:solidFill>
              <a:schemeClr val="tx1"/>
            </a:solidFill>
            <a:round/>
            <a:headEnd/>
            <a:tailEnd/>
          </a:ln>
        </p:spPr>
        <p:txBody>
          <a:bodyPr lIns="0" rIns="0" anchor="ctr"/>
          <a:lstStyle/>
          <a:p>
            <a:pPr algn="ctr">
              <a:spcBef>
                <a:spcPts val="300"/>
              </a:spcBef>
              <a:buClr>
                <a:srgbClr val="000000"/>
              </a:buClr>
              <a:defRPr/>
            </a:pPr>
            <a:r>
              <a:rPr lang="en-US" sz="1600" b="1" dirty="0">
                <a:solidFill>
                  <a:srgbClr val="000000"/>
                </a:solidFill>
                <a:cs typeface="Arial" pitchFamily="34" charset="0"/>
              </a:rPr>
              <a:t>Stage III/IV (T2, N2-3, M0 or T3-4, any N, M0) SCCHN</a:t>
            </a:r>
          </a:p>
          <a:p>
            <a:pPr marL="223838" indent="-112713" algn="ctr">
              <a:spcBef>
                <a:spcPts val="300"/>
              </a:spcBef>
              <a:buClr>
                <a:srgbClr val="000000"/>
              </a:buClr>
              <a:buFontTx/>
              <a:buChar char="•"/>
              <a:defRPr/>
            </a:pPr>
            <a:r>
              <a:rPr lang="en-US" sz="1600" b="1" dirty="0">
                <a:solidFill>
                  <a:srgbClr val="000000"/>
                </a:solidFill>
                <a:cs typeface="Arial" pitchFamily="34" charset="0"/>
              </a:rPr>
              <a:t>Oral cavity, oropharynx, hypopharynx, and larynx</a:t>
            </a:r>
          </a:p>
          <a:p>
            <a:pPr marL="223838" indent="-112713" algn="ctr">
              <a:spcBef>
                <a:spcPts val="300"/>
              </a:spcBef>
              <a:buClr>
                <a:srgbClr val="000000"/>
              </a:buClr>
              <a:buFontTx/>
              <a:buChar char="•"/>
              <a:defRPr/>
            </a:pPr>
            <a:r>
              <a:rPr lang="en-US" sz="1600" b="1" dirty="0">
                <a:solidFill>
                  <a:srgbClr val="000000"/>
                </a:solidFill>
                <a:cs typeface="Arial" pitchFamily="34" charset="0"/>
              </a:rPr>
              <a:t>No prior RT to head and neck except radioactive iodine therapy</a:t>
            </a:r>
          </a:p>
          <a:p>
            <a:pPr marL="223838" indent="-112713" algn="ctr">
              <a:spcBef>
                <a:spcPts val="300"/>
              </a:spcBef>
              <a:buClr>
                <a:srgbClr val="000000"/>
              </a:buClr>
              <a:buFontTx/>
              <a:buChar char="•"/>
              <a:defRPr/>
            </a:pPr>
            <a:r>
              <a:rPr lang="en-US" sz="1600" b="1" dirty="0">
                <a:solidFill>
                  <a:srgbClr val="000000"/>
                </a:solidFill>
                <a:cs typeface="Arial" pitchFamily="34" charset="0"/>
              </a:rPr>
              <a:t>No prior surgery to primary tumor or nodes except for diagnostic biopsy</a:t>
            </a:r>
          </a:p>
          <a:p>
            <a:pPr marL="223838" indent="-112713" algn="ctr">
              <a:spcBef>
                <a:spcPts val="300"/>
              </a:spcBef>
              <a:buClr>
                <a:srgbClr val="000000"/>
              </a:buClr>
              <a:buFontTx/>
              <a:buChar char="•"/>
              <a:defRPr/>
            </a:pPr>
            <a:endParaRPr lang="en-US" sz="1600" b="1" dirty="0">
              <a:solidFill>
                <a:srgbClr val="000000"/>
              </a:solidFill>
              <a:cs typeface="Arial" pitchFamily="34" charset="0"/>
            </a:endParaRPr>
          </a:p>
          <a:p>
            <a:pPr marL="223838" indent="-112713" algn="ctr">
              <a:spcBef>
                <a:spcPts val="300"/>
              </a:spcBef>
              <a:buClr>
                <a:srgbClr val="000000"/>
              </a:buClr>
              <a:defRPr/>
            </a:pPr>
            <a:r>
              <a:rPr lang="en-US" sz="1600" b="1" dirty="0">
                <a:solidFill>
                  <a:srgbClr val="000000"/>
                </a:solidFill>
                <a:cs typeface="Arial" pitchFamily="34" charset="0"/>
              </a:rPr>
              <a:t> </a:t>
            </a:r>
            <a:endParaRPr lang="en-US" sz="2400" b="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6" name="Rectangle 13"/>
          <p:cNvSpPr>
            <a:spLocks noChangeArrowheads="1"/>
          </p:cNvSpPr>
          <p:nvPr/>
        </p:nvSpPr>
        <p:spPr bwMode="auto">
          <a:xfrm>
            <a:off x="228600" y="5943600"/>
            <a:ext cx="8396288" cy="3077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b="1" dirty="0">
                <a:solidFill>
                  <a:srgbClr val="285000"/>
                </a:solidFill>
              </a:rPr>
              <a:t>AFX-C=accelerated fractionation-cisplatin; SFX=standard fractionation.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1219200" y="4419600"/>
            <a:ext cx="1676400" cy="457200"/>
          </a:xfrm>
          <a:prstGeom prst="roundRect">
            <a:avLst/>
          </a:prstGeom>
          <a:solidFill>
            <a:srgbClr val="00CC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N=721</a:t>
            </a:r>
            <a:endParaRPr lang="en-US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5638800" y="1828800"/>
            <a:ext cx="3048000" cy="609600"/>
          </a:xfrm>
          <a:prstGeom prst="roundRect">
            <a:avLst/>
          </a:prstGeom>
          <a:solidFill>
            <a:srgbClr val="FFFF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</a:pP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Standard RT and Cisplatin</a:t>
            </a:r>
            <a:endParaRPr lang="en-US" sz="2000" b="1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5715000" y="3581400"/>
            <a:ext cx="2971800" cy="609600"/>
          </a:xfrm>
          <a:prstGeom prst="roundRect">
            <a:avLst/>
          </a:prstGeom>
          <a:solidFill>
            <a:srgbClr val="66FF33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</a:pP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Altered</a:t>
            </a:r>
            <a:r>
              <a:rPr lang="en-US" sz="2000" b="1" dirty="0" smtClean="0">
                <a:solidFill>
                  <a:srgbClr val="000000"/>
                </a:solidFill>
                <a:cs typeface="Arial" pitchFamily="34" charset="0"/>
              </a:rPr>
              <a:t> Fractionated RT and Cisplatin</a:t>
            </a:r>
            <a:endParaRPr lang="en-US" sz="2000" b="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738704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676400" y="533400"/>
            <a:ext cx="73152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ts val="0"/>
              </a:spcBef>
              <a:buClr>
                <a:srgbClr val="F4C91C"/>
              </a:buClr>
            </a:pPr>
            <a:r>
              <a:rPr lang="en-US" sz="3600" b="1" dirty="0" smtClean="0">
                <a:solidFill>
                  <a:srgbClr val="006600"/>
                </a:solidFill>
              </a:rPr>
              <a:t>RTOG 0129 Results: OS and PFS</a:t>
            </a:r>
          </a:p>
          <a:p>
            <a:pPr algn="ctr">
              <a:spcBef>
                <a:spcPts val="0"/>
              </a:spcBef>
              <a:buClr>
                <a:srgbClr val="F4C91C"/>
              </a:buClr>
              <a:buFont typeface="Wingdings" charset="2"/>
              <a:buNone/>
            </a:pPr>
            <a:endParaRPr lang="en-US" sz="4000" dirty="0">
              <a:solidFill>
                <a:srgbClr val="339966"/>
              </a:solidFill>
            </a:endParaRP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5" name="Rectangle 13"/>
          <p:cNvSpPr>
            <a:spLocks noChangeArrowheads="1"/>
          </p:cNvSpPr>
          <p:nvPr/>
        </p:nvSpPr>
        <p:spPr bwMode="auto">
          <a:xfrm>
            <a:off x="381000" y="6477000"/>
            <a:ext cx="32766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1200" b="1" dirty="0">
                <a:solidFill>
                  <a:srgbClr val="285000"/>
                </a:solidFill>
              </a:rPr>
              <a:t>Ang</a:t>
            </a:r>
            <a:r>
              <a:rPr lang="en-US" sz="1200" b="1" i="1" dirty="0">
                <a:solidFill>
                  <a:srgbClr val="285000"/>
                </a:solidFill>
              </a:rPr>
              <a:t>. </a:t>
            </a:r>
            <a:r>
              <a:rPr lang="en-US" sz="1200" b="1" i="1" dirty="0" smtClean="0">
                <a:solidFill>
                  <a:srgbClr val="285000"/>
                </a:solidFill>
              </a:rPr>
              <a:t>NEJM</a:t>
            </a:r>
            <a:r>
              <a:rPr lang="en-US" sz="1200" b="1" dirty="0" smtClean="0">
                <a:solidFill>
                  <a:srgbClr val="285000"/>
                </a:solidFill>
              </a:rPr>
              <a:t>; 363(1</a:t>
            </a:r>
            <a:r>
              <a:rPr lang="en-US" sz="1200" b="1" dirty="0">
                <a:solidFill>
                  <a:srgbClr val="285000"/>
                </a:solidFill>
              </a:rPr>
              <a:t>):</a:t>
            </a:r>
            <a:r>
              <a:rPr lang="en-US" sz="1200" b="1" dirty="0" smtClean="0">
                <a:solidFill>
                  <a:srgbClr val="285000"/>
                </a:solidFill>
              </a:rPr>
              <a:t>24, 2010.</a:t>
            </a:r>
            <a:endParaRPr lang="en-US" sz="1200" b="1" dirty="0">
              <a:solidFill>
                <a:srgbClr val="285000"/>
              </a:solidFill>
            </a:endParaRPr>
          </a:p>
        </p:txBody>
      </p:sp>
      <p:sp>
        <p:nvSpPr>
          <p:cNvPr id="6" name="Text Box 13"/>
          <p:cNvSpPr txBox="1">
            <a:spLocks noChangeArrowheads="1"/>
          </p:cNvSpPr>
          <p:nvPr/>
        </p:nvSpPr>
        <p:spPr bwMode="auto">
          <a:xfrm>
            <a:off x="381000" y="6096000"/>
            <a:ext cx="7891463" cy="369888"/>
          </a:xfrm>
          <a:prstGeom prst="rect">
            <a:avLst/>
          </a:prstGeom>
          <a:noFill/>
          <a:ln w="571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6075" indent="-346075">
              <a:buClr>
                <a:srgbClr val="000000"/>
              </a:buClr>
              <a:buFontTx/>
              <a:buChar char="•"/>
            </a:pPr>
            <a:r>
              <a:rPr lang="en-US" sz="1800" b="1" dirty="0">
                <a:solidFill>
                  <a:srgbClr val="000000"/>
                </a:solidFill>
              </a:rPr>
              <a:t>No difference in survival between the 2 arms</a:t>
            </a:r>
            <a:endParaRPr lang="en-US" sz="1800" b="1" i="1" dirty="0">
              <a:solidFill>
                <a:srgbClr val="000000"/>
              </a:solidFill>
            </a:endParaRPr>
          </a:p>
        </p:txBody>
      </p:sp>
      <p:graphicFrame>
        <p:nvGraphicFramePr>
          <p:cNvPr id="7" name="Group 51"/>
          <p:cNvGraphicFramePr>
            <a:graphicFrameLocks noGrp="1"/>
          </p:cNvGraphicFramePr>
          <p:nvPr/>
        </p:nvGraphicFramePr>
        <p:xfrm>
          <a:off x="5202238" y="5033963"/>
          <a:ext cx="3627437" cy="1006476"/>
        </p:xfrm>
        <a:graphic>
          <a:graphicData uri="http://schemas.openxmlformats.org/drawingml/2006/table">
            <a:tbl>
              <a:tblPr/>
              <a:tblGrid>
                <a:gridCol w="1004376"/>
                <a:gridCol w="2623061"/>
              </a:tblGrid>
              <a:tr h="335492">
                <a:tc>
                  <a:txBody>
                    <a:bodyPr/>
                    <a:lstStyle/>
                    <a:p>
                      <a:pPr marL="3175" marR="0" lvl="0" indent="-31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Marlett" pitchFamily="2" charset="2"/>
                      </a:endParaRP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3-Yr Estimate (95% CI)</a:t>
                      </a: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35492"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SFX</a:t>
                      </a: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chemeClr val="tx1"/>
                          </a:solidFill>
                        </a:rPr>
                        <a:t>55.8% (50.6-60.9)</a:t>
                      </a: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35492">
                <a:tc>
                  <a:txBody>
                    <a:bodyPr/>
                    <a:lstStyle/>
                    <a:p>
                      <a:pPr marL="173038" marR="0" lvl="0" indent="-173038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AFX-C</a:t>
                      </a: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chemeClr val="tx1"/>
                          </a:solidFill>
                        </a:rPr>
                        <a:t>57.0% (51.8-62.1)</a:t>
                      </a:r>
                      <a:endParaRPr lang="en-US" sz="1600" b="1" dirty="0">
                        <a:solidFill>
                          <a:schemeClr val="tx1"/>
                        </a:solidFill>
                      </a:endParaRP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" name="Group 51"/>
          <p:cNvGraphicFramePr>
            <a:graphicFrameLocks noGrp="1"/>
          </p:cNvGraphicFramePr>
          <p:nvPr/>
        </p:nvGraphicFramePr>
        <p:xfrm>
          <a:off x="758825" y="5038725"/>
          <a:ext cx="3803650" cy="1006476"/>
        </p:xfrm>
        <a:graphic>
          <a:graphicData uri="http://schemas.openxmlformats.org/drawingml/2006/table">
            <a:tbl>
              <a:tblPr/>
              <a:tblGrid>
                <a:gridCol w="1053166"/>
                <a:gridCol w="2750484"/>
              </a:tblGrid>
              <a:tr h="335492">
                <a:tc>
                  <a:txBody>
                    <a:bodyPr/>
                    <a:lstStyle/>
                    <a:p>
                      <a:pPr marL="3175" marR="0" lvl="0" indent="-31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Marlett" pitchFamily="2" charset="2"/>
                      </a:endParaRP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23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Marlett" pitchFamily="2" charset="2"/>
                        </a:rPr>
                        <a:t>3-Yr Estimate (95% CI)</a:t>
                      </a: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35492"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SFX</a:t>
                      </a: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chemeClr val="tx1"/>
                          </a:solidFill>
                        </a:rPr>
                        <a:t>64.3% (59.3-69.2)</a:t>
                      </a: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35492">
                <a:tc>
                  <a:txBody>
                    <a:bodyPr/>
                    <a:lstStyle/>
                    <a:p>
                      <a:pPr marL="173038" marR="0" lvl="0" indent="-173038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 pitchFamily="18" charset="0"/>
                          <a:cs typeface="Arial" pitchFamily="34" charset="0"/>
                        </a:rPr>
                        <a:t>AFX-C</a:t>
                      </a: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chemeClr val="tx1"/>
                          </a:solidFill>
                        </a:rPr>
                        <a:t>70.3% (65.6-75.1)</a:t>
                      </a:r>
                      <a:endParaRPr lang="en-US" sz="1600" b="1" dirty="0">
                        <a:solidFill>
                          <a:schemeClr val="tx1"/>
                        </a:solidFill>
                      </a:endParaRPr>
                    </a:p>
                  </a:txBody>
                  <a:tcPr marT="45749" marB="4574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  <p:grpSp>
        <p:nvGrpSpPr>
          <p:cNvPr id="9" name="Group 8"/>
          <p:cNvGrpSpPr/>
          <p:nvPr/>
        </p:nvGrpSpPr>
        <p:grpSpPr>
          <a:xfrm>
            <a:off x="114300" y="1638300"/>
            <a:ext cx="9388475" cy="3352800"/>
            <a:chOff x="114300" y="1638300"/>
            <a:chExt cx="9388475" cy="3352800"/>
          </a:xfrm>
        </p:grpSpPr>
        <p:grpSp>
          <p:nvGrpSpPr>
            <p:cNvPr id="10" name="Group 33"/>
            <p:cNvGrpSpPr/>
            <p:nvPr/>
          </p:nvGrpSpPr>
          <p:grpSpPr>
            <a:xfrm>
              <a:off x="114300" y="1638300"/>
              <a:ext cx="9388475" cy="3352800"/>
              <a:chOff x="114300" y="1638300"/>
              <a:chExt cx="9388475" cy="3352800"/>
            </a:xfrm>
          </p:grpSpPr>
          <p:sp>
            <p:nvSpPr>
              <p:cNvPr id="20" name="Text Box 11"/>
              <p:cNvSpPr txBox="1">
                <a:spLocks noChangeArrowheads="1"/>
              </p:cNvSpPr>
              <p:nvPr/>
            </p:nvSpPr>
            <p:spPr bwMode="auto">
              <a:xfrm>
                <a:off x="2235200" y="1638300"/>
                <a:ext cx="554038" cy="400050"/>
              </a:xfrm>
              <a:prstGeom prst="rect">
                <a:avLst/>
              </a:prstGeom>
              <a:solidFill>
                <a:srgbClr val="CCA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000" b="1" dirty="0">
                    <a:solidFill>
                      <a:srgbClr val="000000"/>
                    </a:solidFill>
                  </a:rPr>
                  <a:t>OS</a:t>
                </a:r>
              </a:p>
            </p:txBody>
          </p:sp>
          <p:sp>
            <p:nvSpPr>
              <p:cNvPr id="21" name="Text Box 11"/>
              <p:cNvSpPr txBox="1">
                <a:spLocks noChangeArrowheads="1"/>
              </p:cNvSpPr>
              <p:nvPr/>
            </p:nvSpPr>
            <p:spPr bwMode="auto">
              <a:xfrm>
                <a:off x="6618288" y="1652588"/>
                <a:ext cx="684212" cy="400050"/>
              </a:xfrm>
              <a:prstGeom prst="rect">
                <a:avLst/>
              </a:prstGeom>
              <a:solidFill>
                <a:srgbClr val="CCA5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000" b="1" dirty="0">
                    <a:solidFill>
                      <a:srgbClr val="000000"/>
                    </a:solidFill>
                  </a:rPr>
                  <a:t>PFS</a:t>
                </a:r>
              </a:p>
            </p:txBody>
          </p:sp>
          <p:pic>
            <p:nvPicPr>
              <p:cNvPr id="22" name="Picture 9" descr="Y:\!Slide Programs\Speaker Programs\11601 Head and Neck Local CME Speaker Program Series\Redraws\11601_cbcemc_Slide 29a.png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795338" y="2138363"/>
                <a:ext cx="3602037" cy="23272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3" name="TextBox 9"/>
              <p:cNvSpPr txBox="1">
                <a:spLocks noChangeArrowheads="1"/>
              </p:cNvSpPr>
              <p:nvPr/>
            </p:nvSpPr>
            <p:spPr bwMode="auto">
              <a:xfrm>
                <a:off x="733425" y="4381500"/>
                <a:ext cx="4400550" cy="338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600" b="1" dirty="0">
                    <a:solidFill>
                      <a:srgbClr val="000000"/>
                    </a:solidFill>
                  </a:rPr>
                  <a:t>0          </a:t>
                </a:r>
                <a:r>
                  <a:rPr lang="en-US" sz="1000" b="1" dirty="0">
                    <a:solidFill>
                      <a:srgbClr val="000000"/>
                    </a:solidFill>
                  </a:rPr>
                  <a:t> </a:t>
                </a:r>
                <a:r>
                  <a:rPr lang="en-US" sz="1600" b="1" dirty="0">
                    <a:solidFill>
                      <a:srgbClr val="000000"/>
                    </a:solidFill>
                  </a:rPr>
                  <a:t>1          2         </a:t>
                </a:r>
                <a:r>
                  <a:rPr lang="en-US" sz="1200" b="1" dirty="0">
                    <a:solidFill>
                      <a:srgbClr val="000000"/>
                    </a:solidFill>
                  </a:rPr>
                  <a:t>  </a:t>
                </a:r>
                <a:r>
                  <a:rPr lang="en-US" sz="1600" b="1" dirty="0">
                    <a:solidFill>
                      <a:srgbClr val="000000"/>
                    </a:solidFill>
                  </a:rPr>
                  <a:t>3          4          </a:t>
                </a:r>
                <a:r>
                  <a:rPr lang="en-US" sz="1200" b="1" dirty="0">
                    <a:solidFill>
                      <a:srgbClr val="000000"/>
                    </a:solidFill>
                  </a:rPr>
                  <a:t> </a:t>
                </a:r>
                <a:r>
                  <a:rPr lang="en-US" sz="1600" b="1" dirty="0">
                    <a:solidFill>
                      <a:srgbClr val="000000"/>
                    </a:solidFill>
                  </a:rPr>
                  <a:t>5</a:t>
                </a:r>
              </a:p>
            </p:txBody>
          </p:sp>
          <p:sp>
            <p:nvSpPr>
              <p:cNvPr id="24" name="TextBox 10"/>
              <p:cNvSpPr txBox="1">
                <a:spLocks noChangeArrowheads="1"/>
              </p:cNvSpPr>
              <p:nvPr/>
            </p:nvSpPr>
            <p:spPr bwMode="auto">
              <a:xfrm>
                <a:off x="276225" y="2009775"/>
                <a:ext cx="571500" cy="2554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100</a:t>
                </a:r>
              </a:p>
              <a:p>
                <a:pPr algn="r"/>
                <a:endParaRPr lang="en-US" sz="1600" b="1" dirty="0">
                  <a:solidFill>
                    <a:srgbClr val="000000"/>
                  </a:solidFill>
                </a:endParaRPr>
              </a:p>
              <a:p>
                <a:pPr algn="r"/>
                <a:endParaRPr lang="en-US" sz="400" b="1" dirty="0">
                  <a:solidFill>
                    <a:srgbClr val="000000"/>
                  </a:solidFill>
                </a:endParaRPr>
              </a:p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75</a:t>
                </a:r>
              </a:p>
              <a:p>
                <a:pPr algn="r"/>
                <a:endParaRPr lang="en-US" sz="1600" b="1" dirty="0">
                  <a:solidFill>
                    <a:srgbClr val="000000"/>
                  </a:solidFill>
                </a:endParaRPr>
              </a:p>
              <a:p>
                <a:pPr algn="r"/>
                <a:endParaRPr lang="en-US" sz="400" b="1" dirty="0">
                  <a:solidFill>
                    <a:srgbClr val="000000"/>
                  </a:solidFill>
                </a:endParaRPr>
              </a:p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50</a:t>
                </a:r>
              </a:p>
              <a:p>
                <a:pPr algn="r"/>
                <a:endParaRPr lang="en-US" sz="1600" b="1" dirty="0">
                  <a:solidFill>
                    <a:srgbClr val="000000"/>
                  </a:solidFill>
                </a:endParaRPr>
              </a:p>
              <a:p>
                <a:pPr algn="r"/>
                <a:endParaRPr lang="en-US" sz="200" b="1" dirty="0">
                  <a:solidFill>
                    <a:srgbClr val="000000"/>
                  </a:solidFill>
                </a:endParaRPr>
              </a:p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25</a:t>
                </a:r>
              </a:p>
              <a:p>
                <a:pPr algn="r"/>
                <a:endParaRPr lang="en-US" sz="1600" b="1" dirty="0">
                  <a:solidFill>
                    <a:srgbClr val="000000"/>
                  </a:solidFill>
                </a:endParaRPr>
              </a:p>
              <a:p>
                <a:pPr algn="r"/>
                <a:endParaRPr lang="en-US" sz="600" b="1" dirty="0">
                  <a:solidFill>
                    <a:srgbClr val="000000"/>
                  </a:solidFill>
                </a:endParaRPr>
              </a:p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0</a:t>
                </a:r>
              </a:p>
            </p:txBody>
          </p:sp>
          <p:sp>
            <p:nvSpPr>
              <p:cNvPr id="25" name="TextBox 24"/>
              <p:cNvSpPr txBox="1"/>
              <p:nvPr/>
            </p:nvSpPr>
            <p:spPr bwMode="auto">
              <a:xfrm>
                <a:off x="114300" y="2048432"/>
                <a:ext cx="430887" cy="2475650"/>
              </a:xfrm>
              <a:prstGeom prst="rect">
                <a:avLst/>
              </a:prstGeom>
              <a:noFill/>
            </p:spPr>
            <p:txBody>
              <a:bodyPr vert="vert270">
                <a:spAutoFit/>
              </a:bodyPr>
              <a:lstStyle/>
              <a:p>
                <a:pPr algn="ctr">
                  <a:defRPr/>
                </a:pPr>
                <a:r>
                  <a:rPr lang="en-US" sz="1600" b="1" dirty="0">
                    <a:solidFill>
                      <a:srgbClr val="000000"/>
                    </a:solidFill>
                  </a:rPr>
                  <a:t>OS (%)</a:t>
                </a:r>
              </a:p>
            </p:txBody>
          </p:sp>
          <p:sp>
            <p:nvSpPr>
              <p:cNvPr id="26" name="TextBox 12"/>
              <p:cNvSpPr txBox="1">
                <a:spLocks noChangeArrowheads="1"/>
              </p:cNvSpPr>
              <p:nvPr/>
            </p:nvSpPr>
            <p:spPr bwMode="auto">
              <a:xfrm>
                <a:off x="942975" y="4652963"/>
                <a:ext cx="3448050" cy="3381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600" b="1" dirty="0">
                    <a:solidFill>
                      <a:srgbClr val="000000"/>
                    </a:solidFill>
                  </a:rPr>
                  <a:t>Yrs After Randomization</a:t>
                </a:r>
              </a:p>
            </p:txBody>
          </p:sp>
          <p:sp>
            <p:nvSpPr>
              <p:cNvPr id="27" name="TextBox 13"/>
              <p:cNvSpPr txBox="1">
                <a:spLocks noChangeArrowheads="1"/>
              </p:cNvSpPr>
              <p:nvPr/>
            </p:nvSpPr>
            <p:spPr bwMode="auto">
              <a:xfrm>
                <a:off x="866775" y="3790950"/>
                <a:ext cx="2981325" cy="584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600" b="1" dirty="0">
                    <a:solidFill>
                      <a:srgbClr val="000000"/>
                    </a:solidFill>
                  </a:rPr>
                  <a:t>HR=0.90 (95% CI: 0.72-1.13)</a:t>
                </a:r>
              </a:p>
              <a:p>
                <a:r>
                  <a:rPr lang="en-US" sz="1600" b="1" dirty="0">
                    <a:solidFill>
                      <a:srgbClr val="000000"/>
                    </a:solidFill>
                  </a:rPr>
                  <a:t>Log-rank </a:t>
                </a:r>
                <a:r>
                  <a:rPr lang="en-US" sz="1600" b="1" i="1" dirty="0">
                    <a:solidFill>
                      <a:srgbClr val="000000"/>
                    </a:solidFill>
                  </a:rPr>
                  <a:t>P</a:t>
                </a:r>
                <a:r>
                  <a:rPr lang="en-US" sz="1600" b="1" dirty="0">
                    <a:solidFill>
                      <a:srgbClr val="000000"/>
                    </a:solidFill>
                  </a:rPr>
                  <a:t>=0.18</a:t>
                </a:r>
              </a:p>
            </p:txBody>
          </p:sp>
          <p:pic>
            <p:nvPicPr>
              <p:cNvPr id="28" name="Picture 10" descr="Y:\!Slide Programs\Speaker Programs\11601 Head and Neck Local CME Speaker Program Series\Redraws\11601_cbcemc_Slide 29b.pn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189538" y="2138363"/>
                <a:ext cx="3602037" cy="23272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TextBox 15"/>
              <p:cNvSpPr txBox="1">
                <a:spLocks noChangeArrowheads="1"/>
              </p:cNvSpPr>
              <p:nvPr/>
            </p:nvSpPr>
            <p:spPr bwMode="auto">
              <a:xfrm>
                <a:off x="4695825" y="2016125"/>
                <a:ext cx="571500" cy="25527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100</a:t>
                </a:r>
              </a:p>
              <a:p>
                <a:pPr algn="r"/>
                <a:endParaRPr lang="en-US" sz="1600" b="1" dirty="0">
                  <a:solidFill>
                    <a:srgbClr val="000000"/>
                  </a:solidFill>
                </a:endParaRPr>
              </a:p>
              <a:p>
                <a:pPr algn="r"/>
                <a:endParaRPr lang="en-US" sz="400" b="1" dirty="0">
                  <a:solidFill>
                    <a:srgbClr val="000000"/>
                  </a:solidFill>
                </a:endParaRPr>
              </a:p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75</a:t>
                </a:r>
              </a:p>
              <a:p>
                <a:pPr algn="r"/>
                <a:endParaRPr lang="en-US" sz="1600" b="1" dirty="0">
                  <a:solidFill>
                    <a:srgbClr val="000000"/>
                  </a:solidFill>
                </a:endParaRPr>
              </a:p>
              <a:p>
                <a:pPr algn="r"/>
                <a:endParaRPr lang="en-US" sz="400" b="1" dirty="0">
                  <a:solidFill>
                    <a:srgbClr val="000000"/>
                  </a:solidFill>
                </a:endParaRPr>
              </a:p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50</a:t>
                </a:r>
              </a:p>
              <a:p>
                <a:pPr algn="r"/>
                <a:endParaRPr lang="en-US" sz="1600" b="1" dirty="0">
                  <a:solidFill>
                    <a:srgbClr val="000000"/>
                  </a:solidFill>
                </a:endParaRPr>
              </a:p>
              <a:p>
                <a:pPr algn="r"/>
                <a:endParaRPr lang="en-US" sz="200" b="1" dirty="0">
                  <a:solidFill>
                    <a:srgbClr val="000000"/>
                  </a:solidFill>
                </a:endParaRPr>
              </a:p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25</a:t>
                </a:r>
              </a:p>
              <a:p>
                <a:pPr algn="r"/>
                <a:endParaRPr lang="en-US" sz="1600" b="1" dirty="0">
                  <a:solidFill>
                    <a:srgbClr val="000000"/>
                  </a:solidFill>
                </a:endParaRPr>
              </a:p>
              <a:p>
                <a:pPr algn="r"/>
                <a:endParaRPr lang="en-US" sz="600" b="1" dirty="0">
                  <a:solidFill>
                    <a:srgbClr val="000000"/>
                  </a:solidFill>
                </a:endParaRPr>
              </a:p>
              <a:p>
                <a:pPr algn="r"/>
                <a:r>
                  <a:rPr lang="en-US" sz="1600" b="1" dirty="0">
                    <a:solidFill>
                      <a:srgbClr val="000000"/>
                    </a:solidFill>
                  </a:rPr>
                  <a:t>0</a:t>
                </a:r>
              </a:p>
            </p:txBody>
          </p:sp>
          <p:sp>
            <p:nvSpPr>
              <p:cNvPr id="30" name="TextBox 29"/>
              <p:cNvSpPr txBox="1"/>
              <p:nvPr/>
            </p:nvSpPr>
            <p:spPr bwMode="auto">
              <a:xfrm>
                <a:off x="4447038" y="2076450"/>
                <a:ext cx="430887" cy="2428043"/>
              </a:xfrm>
              <a:prstGeom prst="rect">
                <a:avLst/>
              </a:prstGeom>
              <a:noFill/>
            </p:spPr>
            <p:txBody>
              <a:bodyPr vert="vert270">
                <a:spAutoFit/>
              </a:bodyPr>
              <a:lstStyle/>
              <a:p>
                <a:pPr algn="ctr">
                  <a:defRPr/>
                </a:pPr>
                <a:r>
                  <a:rPr lang="en-US" sz="1600" b="1" dirty="0">
                    <a:solidFill>
                      <a:srgbClr val="000000"/>
                    </a:solidFill>
                  </a:rPr>
                  <a:t>PFS (%)</a:t>
                </a:r>
              </a:p>
            </p:txBody>
          </p:sp>
          <p:sp>
            <p:nvSpPr>
              <p:cNvPr id="31" name="TextBox 17"/>
              <p:cNvSpPr txBox="1">
                <a:spLocks noChangeArrowheads="1"/>
              </p:cNvSpPr>
              <p:nvPr/>
            </p:nvSpPr>
            <p:spPr bwMode="auto">
              <a:xfrm>
                <a:off x="5102225" y="4394994"/>
                <a:ext cx="4400550" cy="338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600" b="1" dirty="0">
                    <a:solidFill>
                      <a:srgbClr val="000000"/>
                    </a:solidFill>
                  </a:rPr>
                  <a:t>0          </a:t>
                </a:r>
                <a:r>
                  <a:rPr lang="en-US" sz="1000" b="1" dirty="0">
                    <a:solidFill>
                      <a:srgbClr val="000000"/>
                    </a:solidFill>
                  </a:rPr>
                  <a:t> </a:t>
                </a:r>
                <a:r>
                  <a:rPr lang="en-US" sz="1600" b="1" dirty="0">
                    <a:solidFill>
                      <a:srgbClr val="000000"/>
                    </a:solidFill>
                  </a:rPr>
                  <a:t>1          2         </a:t>
                </a:r>
                <a:r>
                  <a:rPr lang="en-US" sz="1200" b="1" dirty="0">
                    <a:solidFill>
                      <a:srgbClr val="000000"/>
                    </a:solidFill>
                  </a:rPr>
                  <a:t>  </a:t>
                </a:r>
                <a:r>
                  <a:rPr lang="en-US" sz="1600" b="1" dirty="0">
                    <a:solidFill>
                      <a:srgbClr val="000000"/>
                    </a:solidFill>
                  </a:rPr>
                  <a:t>3          4          </a:t>
                </a:r>
                <a:r>
                  <a:rPr lang="en-US" sz="1200" b="1" dirty="0">
                    <a:solidFill>
                      <a:srgbClr val="000000"/>
                    </a:solidFill>
                  </a:rPr>
                  <a:t> </a:t>
                </a:r>
                <a:r>
                  <a:rPr lang="en-US" sz="1600" b="1" dirty="0">
                    <a:solidFill>
                      <a:srgbClr val="000000"/>
                    </a:solidFill>
                  </a:rPr>
                  <a:t>5</a:t>
                </a:r>
              </a:p>
            </p:txBody>
          </p:sp>
          <p:sp>
            <p:nvSpPr>
              <p:cNvPr id="32" name="TextBox 18"/>
              <p:cNvSpPr txBox="1">
                <a:spLocks noChangeArrowheads="1"/>
              </p:cNvSpPr>
              <p:nvPr/>
            </p:nvSpPr>
            <p:spPr bwMode="auto">
              <a:xfrm>
                <a:off x="5340350" y="4638675"/>
                <a:ext cx="3448050" cy="338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600" b="1" dirty="0">
                    <a:solidFill>
                      <a:srgbClr val="000000"/>
                    </a:solidFill>
                  </a:rPr>
                  <a:t>Yrs After Randomization</a:t>
                </a:r>
              </a:p>
            </p:txBody>
          </p:sp>
          <p:sp>
            <p:nvSpPr>
              <p:cNvPr id="33" name="TextBox 19"/>
              <p:cNvSpPr txBox="1">
                <a:spLocks noChangeArrowheads="1"/>
              </p:cNvSpPr>
              <p:nvPr/>
            </p:nvSpPr>
            <p:spPr bwMode="auto">
              <a:xfrm>
                <a:off x="5267325" y="3800475"/>
                <a:ext cx="2981325" cy="5842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600" b="1" dirty="0">
                    <a:solidFill>
                      <a:srgbClr val="000000"/>
                    </a:solidFill>
                  </a:rPr>
                  <a:t>HR=1.00 (95% CI: 0.81-1.23)</a:t>
                </a:r>
              </a:p>
              <a:p>
                <a:r>
                  <a:rPr lang="en-US" sz="1600" b="1" dirty="0">
                    <a:solidFill>
                      <a:srgbClr val="000000"/>
                    </a:solidFill>
                  </a:rPr>
                  <a:t>Log-rank </a:t>
                </a:r>
                <a:r>
                  <a:rPr lang="en-US" sz="1600" b="1" i="1" dirty="0">
                    <a:solidFill>
                      <a:srgbClr val="000000"/>
                    </a:solidFill>
                  </a:rPr>
                  <a:t>P</a:t>
                </a:r>
                <a:r>
                  <a:rPr lang="en-US" sz="1600" b="1" dirty="0">
                    <a:solidFill>
                      <a:srgbClr val="000000"/>
                    </a:solidFill>
                  </a:rPr>
                  <a:t>=0.50</a:t>
                </a: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2438400" y="2133600"/>
              <a:ext cx="1752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/>
                <a:t>Altered (AFX-C)</a:t>
              </a:r>
              <a:endParaRPr lang="en-US" sz="1600" b="1" dirty="0"/>
            </a:p>
          </p:txBody>
        </p:sp>
        <p:cxnSp>
          <p:nvCxnSpPr>
            <p:cNvPr id="13" name="Straight Arrow Connector 12"/>
            <p:cNvCxnSpPr/>
            <p:nvPr/>
          </p:nvCxnSpPr>
          <p:spPr>
            <a:xfrm flipH="1">
              <a:off x="2743200" y="2438400"/>
              <a:ext cx="304800" cy="3048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1371600" y="3166646"/>
              <a:ext cx="20574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/>
                <a:t>Standard (SFX-C)</a:t>
              </a:r>
              <a:endParaRPr lang="en-US" sz="1600" b="1" dirty="0"/>
            </a:p>
          </p:txBody>
        </p:sp>
        <p:cxnSp>
          <p:nvCxnSpPr>
            <p:cNvPr id="15" name="Straight Arrow Connector 14"/>
            <p:cNvCxnSpPr/>
            <p:nvPr/>
          </p:nvCxnSpPr>
          <p:spPr>
            <a:xfrm flipV="1">
              <a:off x="2133600" y="2895600"/>
              <a:ext cx="228600" cy="2286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6629400" y="2286000"/>
              <a:ext cx="1752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/>
                <a:t>AFX-C</a:t>
              </a:r>
              <a:endParaRPr lang="en-US" sz="1600" b="1" dirty="0"/>
            </a:p>
          </p:txBody>
        </p:sp>
        <p:cxnSp>
          <p:nvCxnSpPr>
            <p:cNvPr id="17" name="Straight Arrow Connector 16"/>
            <p:cNvCxnSpPr/>
            <p:nvPr/>
          </p:nvCxnSpPr>
          <p:spPr>
            <a:xfrm flipH="1">
              <a:off x="6934200" y="2590800"/>
              <a:ext cx="304800" cy="3048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6553200" y="3429000"/>
              <a:ext cx="1219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/>
                <a:t>SFX-C</a:t>
              </a:r>
              <a:endParaRPr lang="en-US" sz="1600" b="1" dirty="0"/>
            </a:p>
          </p:txBody>
        </p:sp>
        <p:cxnSp>
          <p:nvCxnSpPr>
            <p:cNvPr id="19" name="Straight Arrow Connector 18"/>
            <p:cNvCxnSpPr/>
            <p:nvPr/>
          </p:nvCxnSpPr>
          <p:spPr>
            <a:xfrm flipV="1">
              <a:off x="7315200" y="3276600"/>
              <a:ext cx="228600" cy="2286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65480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781800" y="6324600"/>
            <a:ext cx="2133600" cy="320675"/>
          </a:xfrm>
        </p:spPr>
        <p:txBody>
          <a:bodyPr/>
          <a:lstStyle/>
          <a:p>
            <a:pPr>
              <a:defRPr/>
            </a:pPr>
            <a:fld id="{15416373-2FB5-4B5A-9E7E-D78C90CC0F63}" type="slidenum">
              <a:rPr lang="en-US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>
                <a:defRPr/>
              </a:pPr>
              <a:t>2</a:t>
            </a:fld>
            <a:endParaRPr lang="en-US" dirty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40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5000" y="381000"/>
            <a:ext cx="6705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2800" b="1" dirty="0">
                <a:solidFill>
                  <a:srgbClr val="006600"/>
                </a:solidFill>
              </a:rPr>
              <a:t>Locoregionally Advanced</a:t>
            </a:r>
            <a:br>
              <a:rPr lang="en-US" altLang="en-US" sz="2800" b="1" dirty="0">
                <a:solidFill>
                  <a:srgbClr val="006600"/>
                </a:solidFill>
              </a:rPr>
            </a:br>
            <a:r>
              <a:rPr lang="en-US" altLang="en-US" sz="2800" b="1" dirty="0">
                <a:solidFill>
                  <a:srgbClr val="006600"/>
                </a:solidFill>
              </a:rPr>
              <a:t>Head and Neck Cancer</a:t>
            </a:r>
            <a:endParaRPr lang="en-US" sz="2800" b="1" dirty="0">
              <a:solidFill>
                <a:srgbClr val="006600"/>
              </a:solidFill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4354513" y="3287713"/>
            <a:ext cx="38100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66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altLang="en-US" sz="4000" b="1" dirty="0">
                <a:solidFill>
                  <a:srgbClr val="006600"/>
                </a:solidFill>
              </a:rPr>
              <a:t>Search for</a:t>
            </a:r>
          </a:p>
          <a:p>
            <a:pPr algn="ctr" eaLnBrk="0" hangingPunct="0">
              <a:lnSpc>
                <a:spcPct val="50000"/>
              </a:lnSpc>
              <a:spcBef>
                <a:spcPct val="50000"/>
              </a:spcBef>
            </a:pPr>
            <a:r>
              <a:rPr lang="en-US" altLang="en-US" sz="4000" b="1" dirty="0">
                <a:solidFill>
                  <a:srgbClr val="006600"/>
                </a:solidFill>
              </a:rPr>
              <a:t>New Agents</a:t>
            </a:r>
          </a:p>
        </p:txBody>
      </p:sp>
      <p:pic>
        <p:nvPicPr>
          <p:cNvPr id="6" name="Picture 4" descr="AMW and FBI Most Wanted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2743200"/>
            <a:ext cx="2971800" cy="2382838"/>
          </a:xfrm>
          <a:prstGeom prst="rect">
            <a:avLst/>
          </a:prstGeom>
          <a:solidFill>
            <a:srgbClr val="D5A400"/>
          </a:solidFill>
          <a:ln>
            <a:noFill/>
          </a:ln>
          <a:extLst/>
        </p:spPr>
      </p:pic>
    </p:spTree>
    <p:extLst>
      <p:ext uri="{BB962C8B-B14F-4D97-AF65-F5344CB8AC3E}">
        <p14:creationId xmlns:p14="http://schemas.microsoft.com/office/powerpoint/2010/main" val="307923321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676400" y="381000"/>
            <a:ext cx="73152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 sz="2000" b="1" dirty="0" smtClean="0">
                <a:solidFill>
                  <a:srgbClr val="006600"/>
                </a:solidFill>
              </a:rPr>
              <a:t>Locoregionally Advanced Oropharyngeal Cancer Treated with Definitive Radiotherapy (Conventional or Accelerated) and Cisplatin:  Significance of HPV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pic>
        <p:nvPicPr>
          <p:cNvPr id="48" name="Picture 6" descr="Graph4a.pn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828800" y="2209800"/>
            <a:ext cx="5568950" cy="427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Text Box 6"/>
          <p:cNvSpPr txBox="1">
            <a:spLocks noChangeArrowheads="1"/>
          </p:cNvSpPr>
          <p:nvPr/>
        </p:nvSpPr>
        <p:spPr bwMode="auto">
          <a:xfrm>
            <a:off x="3352800" y="1752600"/>
            <a:ext cx="3276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 dirty="0">
                <a:solidFill>
                  <a:srgbClr val="285000"/>
                </a:solidFill>
              </a:rPr>
              <a:t>RTOG 0129</a:t>
            </a:r>
          </a:p>
        </p:txBody>
      </p:sp>
      <p:sp>
        <p:nvSpPr>
          <p:cNvPr id="50" name="Text Box 7"/>
          <p:cNvSpPr txBox="1">
            <a:spLocks noChangeArrowheads="1"/>
          </p:cNvSpPr>
          <p:nvPr/>
        </p:nvSpPr>
        <p:spPr bwMode="auto">
          <a:xfrm>
            <a:off x="457200" y="6354763"/>
            <a:ext cx="2667000" cy="2746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1200" b="1" i="1" dirty="0">
                <a:solidFill>
                  <a:srgbClr val="285000"/>
                </a:solidFill>
              </a:rPr>
              <a:t>Ang KK, NEJM, June 10, 2010</a:t>
            </a:r>
          </a:p>
        </p:txBody>
      </p:sp>
    </p:spTree>
    <p:extLst>
      <p:ext uri="{BB962C8B-B14F-4D97-AF65-F5344CB8AC3E}">
        <p14:creationId xmlns:p14="http://schemas.microsoft.com/office/powerpoint/2010/main" val="308905750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752600" y="304800"/>
            <a:ext cx="7239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 sz="2200" b="1" dirty="0" smtClean="0">
                <a:solidFill>
                  <a:srgbClr val="006600"/>
                </a:solidFill>
              </a:rPr>
              <a:t>Recursive-Partitioning Analysis to Identify Prognostic Factors</a:t>
            </a:r>
            <a:br>
              <a:rPr lang="en-US" sz="2200" b="1" dirty="0" smtClean="0">
                <a:solidFill>
                  <a:srgbClr val="006600"/>
                </a:solidFill>
              </a:rPr>
            </a:br>
            <a:r>
              <a:rPr lang="en-US" sz="2200" b="1" dirty="0" smtClean="0">
                <a:solidFill>
                  <a:srgbClr val="006600"/>
                </a:solidFill>
              </a:rPr>
              <a:t>(Key Factors:  HPV, Smoking, N Stage)</a:t>
            </a:r>
            <a:endParaRPr lang="en-US" sz="2200" b="1" dirty="0">
              <a:solidFill>
                <a:srgbClr val="006600"/>
              </a:solidFill>
            </a:endParaRP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pic>
        <p:nvPicPr>
          <p:cNvPr id="8" name="Picture 5" descr="Graph5a.pn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676400" y="1676400"/>
            <a:ext cx="5791200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381000" y="6430963"/>
            <a:ext cx="2667000" cy="2746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1200" b="1" dirty="0">
                <a:solidFill>
                  <a:srgbClr val="285000"/>
                </a:solidFill>
              </a:rPr>
              <a:t>Ang KK, NEJM, June 10, 2010</a:t>
            </a:r>
          </a:p>
        </p:txBody>
      </p:sp>
    </p:spTree>
    <p:extLst>
      <p:ext uri="{BB962C8B-B14F-4D97-AF65-F5344CB8AC3E}">
        <p14:creationId xmlns:p14="http://schemas.microsoft.com/office/powerpoint/2010/main" val="127880407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752600" y="381000"/>
            <a:ext cx="73914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 sz="2800" b="1" dirty="0" smtClean="0">
                <a:solidFill>
                  <a:srgbClr val="006600"/>
                </a:solidFill>
              </a:rPr>
              <a:t>Survival for the Three Risk Groups</a:t>
            </a:r>
          </a:p>
          <a:p>
            <a:pPr algn="ctr"/>
            <a:r>
              <a:rPr lang="en-US" sz="2800" b="1" dirty="0" smtClean="0">
                <a:solidFill>
                  <a:srgbClr val="006600"/>
                </a:solidFill>
              </a:rPr>
              <a:t>Determined by Recursive Partitioning</a:t>
            </a:r>
            <a:endParaRPr lang="en-US" sz="2800" b="1" dirty="0">
              <a:solidFill>
                <a:srgbClr val="006600"/>
              </a:solidFill>
            </a:endParaRP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pic>
        <p:nvPicPr>
          <p:cNvPr id="7" name="Picture 5" descr="Graph5b.pn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600200" y="1905000"/>
            <a:ext cx="6019800" cy="4554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457200" y="6354763"/>
            <a:ext cx="2667000" cy="2746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1200" b="1" dirty="0">
                <a:solidFill>
                  <a:srgbClr val="285000"/>
                </a:solidFill>
              </a:rPr>
              <a:t>Ang KK, NEJM, June 10, 2010</a:t>
            </a:r>
          </a:p>
        </p:txBody>
      </p:sp>
    </p:spTree>
    <p:extLst>
      <p:ext uri="{BB962C8B-B14F-4D97-AF65-F5344CB8AC3E}">
        <p14:creationId xmlns:p14="http://schemas.microsoft.com/office/powerpoint/2010/main" val="74105760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600200" y="381000"/>
            <a:ext cx="73914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 sz="2800" b="1" dirty="0" smtClean="0">
                <a:solidFill>
                  <a:srgbClr val="006600"/>
                </a:solidFill>
              </a:rPr>
              <a:t>Radiation </a:t>
            </a:r>
            <a:r>
              <a:rPr lang="en-US" sz="2800" b="1" i="1" dirty="0" smtClean="0">
                <a:solidFill>
                  <a:srgbClr val="006600"/>
                </a:solidFill>
              </a:rPr>
              <a:t>vs</a:t>
            </a:r>
            <a:r>
              <a:rPr lang="en-US" sz="2800" b="1" dirty="0" smtClean="0">
                <a:solidFill>
                  <a:srgbClr val="006600"/>
                </a:solidFill>
              </a:rPr>
              <a:t>. Cetuximab and Radiation:</a:t>
            </a:r>
          </a:p>
          <a:p>
            <a:pPr algn="ctr"/>
            <a:r>
              <a:rPr lang="en-US" sz="2800" b="1" dirty="0" smtClean="0">
                <a:solidFill>
                  <a:srgbClr val="006600"/>
                </a:solidFill>
              </a:rPr>
              <a:t>Forest Plot Implications for HPV</a:t>
            </a: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91000" y="1600200"/>
            <a:ext cx="1905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/>
              <a:t>Cetuximab Beneficial</a:t>
            </a:r>
            <a:endParaRPr lang="en-US" sz="1400" b="1" dirty="0"/>
          </a:p>
        </p:txBody>
      </p:sp>
      <p:sp>
        <p:nvSpPr>
          <p:cNvPr id="6" name="TextBox 5"/>
          <p:cNvSpPr txBox="1"/>
          <p:nvPr/>
        </p:nvSpPr>
        <p:spPr>
          <a:xfrm>
            <a:off x="6096000" y="1600200"/>
            <a:ext cx="1905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/>
              <a:t>Cetuximab</a:t>
            </a:r>
          </a:p>
          <a:p>
            <a:pPr algn="ctr"/>
            <a:r>
              <a:rPr lang="en-US" sz="1400" b="1" dirty="0" smtClean="0"/>
              <a:t>Not Beneficial</a:t>
            </a:r>
            <a:endParaRPr lang="en-US" sz="1400" b="1" dirty="0"/>
          </a:p>
        </p:txBody>
      </p:sp>
      <p:pic>
        <p:nvPicPr>
          <p:cNvPr id="7" name="Picture 6" descr="Forest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52600" y="2203400"/>
            <a:ext cx="6096000" cy="3631568"/>
          </a:xfrm>
          <a:prstGeom prst="rect">
            <a:avLst/>
          </a:prstGeom>
        </p:spPr>
      </p:pic>
      <p:sp>
        <p:nvSpPr>
          <p:cNvPr id="8" name="Text Placeholder 6"/>
          <p:cNvSpPr txBox="1">
            <a:spLocks/>
          </p:cNvSpPr>
          <p:nvPr/>
        </p:nvSpPr>
        <p:spPr bwMode="auto">
          <a:xfrm>
            <a:off x="381000" y="6324600"/>
            <a:ext cx="5715000" cy="385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marL="342900" indent="-342900">
              <a:lnSpc>
                <a:spcPts val="1650"/>
              </a:lnSpc>
              <a:buClr>
                <a:srgbClr val="F4C91C"/>
              </a:buClr>
              <a:buFont typeface="Wingdings" pitchFamily="2" charset="2"/>
              <a:buNone/>
              <a:defRPr/>
            </a:pPr>
            <a:r>
              <a:rPr lang="en-US" sz="1200" b="1" kern="0" dirty="0" smtClean="0">
                <a:solidFill>
                  <a:srgbClr val="006600"/>
                </a:solidFill>
              </a:rPr>
              <a:t>Bonner JA, </a:t>
            </a:r>
            <a:r>
              <a:rPr lang="en-US" sz="1200" b="1" i="1" kern="0" dirty="0" smtClean="0">
                <a:solidFill>
                  <a:srgbClr val="006600"/>
                </a:solidFill>
              </a:rPr>
              <a:t>et al</a:t>
            </a:r>
            <a:r>
              <a:rPr lang="en-US" sz="1200" b="1" kern="0" dirty="0" smtClean="0">
                <a:solidFill>
                  <a:srgbClr val="006600"/>
                </a:solidFill>
              </a:rPr>
              <a:t>, Lancet Oncology; 11(1):21-28, 2010</a:t>
            </a:r>
            <a:endParaRPr lang="en-US" sz="1200" b="1" kern="0" dirty="0">
              <a:solidFill>
                <a:srgbClr val="0066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10149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781800" y="6324600"/>
            <a:ext cx="2133600" cy="320675"/>
          </a:xfrm>
        </p:spPr>
        <p:txBody>
          <a:bodyPr/>
          <a:lstStyle/>
          <a:p>
            <a:pPr>
              <a:defRPr/>
            </a:pPr>
            <a:fld id="{15416373-2FB5-4B5A-9E7E-D78C90CC0F63}" type="slidenum">
              <a:rPr lang="en-US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>
                <a:defRPr/>
              </a:pPr>
              <a:t>24</a:t>
            </a:fld>
            <a:endParaRPr lang="en-US" dirty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40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5000" y="543580"/>
            <a:ext cx="670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kern="0" dirty="0" smtClean="0">
                <a:solidFill>
                  <a:srgbClr val="006600"/>
                </a:solidFill>
              </a:rPr>
              <a:t>Human Papillomavirus </a:t>
            </a:r>
            <a:r>
              <a:rPr lang="en-US" sz="3200" b="1" kern="0" dirty="0">
                <a:solidFill>
                  <a:srgbClr val="006600"/>
                </a:solidFill>
              </a:rPr>
              <a:t>(HPV)</a:t>
            </a:r>
            <a:endParaRPr lang="en-US" sz="3200" b="1" dirty="0">
              <a:solidFill>
                <a:srgbClr val="00660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685800" y="1752600"/>
            <a:ext cx="7772400" cy="147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204526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204526"/>
                </a:solidFill>
                <a:latin typeface="Arial" charset="0"/>
                <a:ea typeface="Arial" charset="0"/>
                <a:cs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204526"/>
                </a:solidFill>
                <a:latin typeface="Arial" charset="0"/>
                <a:ea typeface="Arial" charset="0"/>
                <a:cs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204526"/>
                </a:solidFill>
                <a:latin typeface="Arial" charset="0"/>
                <a:ea typeface="Arial" charset="0"/>
                <a:cs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204526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F4C91C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F4C91C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F4C91C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F4C91C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kern="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Association of human papillomavirus (HPV)/p16 status with efficacy and safety in patients with oropharyngeal cancer (OPC) in the phase 3 radiotherapy (RT)/cetuximab registration trial</a:t>
            </a:r>
            <a:endParaRPr lang="en-US" sz="2400" kern="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Subtitle 2"/>
          <p:cNvSpPr txBox="1">
            <a:spLocks/>
          </p:cNvSpPr>
          <p:nvPr/>
        </p:nvSpPr>
        <p:spPr bwMode="auto">
          <a:xfrm>
            <a:off x="762000" y="4495800"/>
            <a:ext cx="7696200" cy="205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 fontScale="40000" lnSpcReduction="20000"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Wingdings" pitchFamily="2" charset="2"/>
              <a:buChar char="§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Char char="•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»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de-DE" sz="55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J. A. Bonner</a:t>
            </a:r>
            <a:r>
              <a:rPr lang="de-DE" sz="55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de-DE" sz="55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P.M. Harari</a:t>
            </a:r>
            <a:r>
              <a:rPr lang="de-DE" sz="55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de-DE" sz="55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J. Giralt</a:t>
            </a:r>
            <a:r>
              <a:rPr lang="de-DE" sz="55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de-DE" sz="55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D. Bell</a:t>
            </a:r>
            <a:r>
              <a:rPr lang="de-DE" sz="55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de-DE" sz="55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D. Raben</a:t>
            </a:r>
            <a:r>
              <a:rPr lang="de-DE" sz="55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de-DE" sz="55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J. Liu</a:t>
            </a:r>
            <a:r>
              <a:rPr lang="de-DE" sz="55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de-DE" sz="55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J. Schulten</a:t>
            </a:r>
            <a:r>
              <a:rPr lang="de-DE" sz="55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de-DE" sz="55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K. Ang</a:t>
            </a:r>
            <a:r>
              <a:rPr lang="de-DE" sz="55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de-DE" sz="55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D. I. Rosenthal</a:t>
            </a:r>
            <a:r>
              <a:rPr lang="de-DE" sz="55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  <a:p>
            <a:pPr algn="ctr"/>
            <a:endParaRPr lang="de-DE" sz="3700" b="1" kern="0" baseline="300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>
              <a:buNone/>
            </a:pPr>
            <a:r>
              <a:rPr lang="en-US" sz="37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sz="37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University of Alabama at Birmingham Comprehensive Cancer Center, Birmingham, AL, USA; </a:t>
            </a:r>
            <a:r>
              <a:rPr lang="en-US" sz="37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sz="37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University of Wisconsin, Madison, WI, USA; </a:t>
            </a:r>
            <a:r>
              <a:rPr lang="en-US" sz="37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sz="37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Hospital Vall d’Hebron, Barcelona, Spain; </a:t>
            </a:r>
            <a:r>
              <a:rPr lang="en-US" sz="37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US" sz="37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University of Texas MD Anderson Cancer Center, Houston, TX, USA; </a:t>
            </a:r>
            <a:r>
              <a:rPr lang="en-US" sz="37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en-US" sz="37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University of Colorado School of Medicine, Aurora, CO, USA; </a:t>
            </a:r>
            <a:r>
              <a:rPr lang="en-US" sz="37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en-US" sz="37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Merck Serono, Beijing, China; </a:t>
            </a:r>
            <a:r>
              <a:rPr lang="en-US" sz="3700" b="1" kern="0" baseline="30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en-US" sz="3700" b="1" kern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Merck KGaA, Darmstadt, Germany</a:t>
            </a:r>
          </a:p>
          <a:p>
            <a:pPr algn="ctr"/>
            <a:endParaRPr lang="en-US" sz="3700" b="1" kern="0" baseline="300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en-US" sz="3800" b="1" kern="0" baseline="300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212976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Title 1"/>
          <p:cNvSpPr>
            <a:spLocks noGrp="1"/>
          </p:cNvSpPr>
          <p:nvPr>
            <p:ph type="title"/>
          </p:nvPr>
        </p:nvSpPr>
        <p:spPr>
          <a:xfrm>
            <a:off x="1752600" y="533400"/>
            <a:ext cx="7162800" cy="609599"/>
          </a:xfrm>
        </p:spPr>
        <p:txBody>
          <a:bodyPr/>
          <a:lstStyle/>
          <a:p>
            <a:pPr algn="ctr"/>
            <a:r>
              <a:rPr lang="en-US" sz="40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Methods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404673" y="1676400"/>
            <a:ext cx="8356600" cy="4515964"/>
          </a:xfrm>
        </p:spPr>
        <p:txBody>
          <a:bodyPr>
            <a:noAutofit/>
          </a:bodyPr>
          <a:lstStyle/>
          <a:p>
            <a:pPr marL="457200" indent="-457200">
              <a:spcBef>
                <a:spcPts val="1800"/>
              </a:spcBef>
              <a:buClr>
                <a:srgbClr val="D5A400"/>
              </a:buClr>
              <a:buSzPct val="150000"/>
              <a:buFont typeface="Wingdings" panose="05000000000000000000" pitchFamily="2" charset="2"/>
              <a:buChar char="§"/>
            </a:pPr>
            <a:r>
              <a:rPr lang="en-US" sz="28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p16 IHC status is a useful surrogate marker of HPV status in oropharyngeal squamous cell carcinoma</a:t>
            </a:r>
            <a:r>
              <a:rPr lang="en-US" sz="2800" b="1" baseline="300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  <a:p>
            <a:pPr marL="457200" indent="-457200">
              <a:spcBef>
                <a:spcPts val="1800"/>
              </a:spcBef>
              <a:buClr>
                <a:srgbClr val="D5A400"/>
              </a:buClr>
              <a:buSzPct val="150000"/>
              <a:buFont typeface="Wingdings" panose="05000000000000000000" pitchFamily="2" charset="2"/>
              <a:buChar char="§"/>
            </a:pPr>
            <a:r>
              <a:rPr lang="en-US" sz="28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 used immunohistochemical detection of p16INK4A (p16) to determine HPV status (CINtec® Histology Kit)</a:t>
            </a:r>
          </a:p>
          <a:p>
            <a:pPr marL="914400" lvl="1" indent="-457200">
              <a:spcBef>
                <a:spcPts val="1800"/>
              </a:spcBef>
              <a:buClr>
                <a:srgbClr val="D5A400"/>
              </a:buClr>
              <a:buSzPct val="150000"/>
              <a:buFont typeface="Arial" panose="020B0604020202020204" pitchFamily="34" charset="0"/>
              <a:buChar char="•"/>
            </a:pPr>
            <a:r>
              <a:rPr lang="en-GB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p16 positivity was defined as strong and diffuse nuclear staining in &gt;70% of tumor cells </a:t>
            </a:r>
          </a:p>
          <a:p>
            <a:pPr marL="520700" lvl="1" indent="-247650">
              <a:spcBef>
                <a:spcPts val="0"/>
              </a:spcBef>
              <a:spcAft>
                <a:spcPts val="0"/>
              </a:spcAft>
              <a:buClr>
                <a:srgbClr val="D5A400"/>
              </a:buClr>
              <a:buSzPct val="150000"/>
              <a:defRPr/>
            </a:pPr>
            <a:endParaRPr lang="en-US" sz="2400" b="1" dirty="0" smtClean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20700" lvl="1" indent="-247650">
              <a:spcBef>
                <a:spcPts val="0"/>
              </a:spcBef>
              <a:spcAft>
                <a:spcPts val="0"/>
              </a:spcAft>
              <a:buClr>
                <a:srgbClr val="D5A400"/>
              </a:buClr>
              <a:buSzPct val="150000"/>
              <a:defRPr/>
            </a:pPr>
            <a:endParaRPr lang="en-US" sz="2400" b="1" dirty="0" smtClean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hteck 4"/>
          <p:cNvSpPr/>
          <p:nvPr/>
        </p:nvSpPr>
        <p:spPr>
          <a:xfrm>
            <a:off x="457201" y="6123801"/>
            <a:ext cx="37338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it-IT" sz="1200" b="1" baseline="30000" dirty="0" smtClean="0">
                <a:solidFill>
                  <a:srgbClr val="006600"/>
                </a:solidFill>
                <a:cs typeface="Arial" charset="0"/>
              </a:rPr>
              <a:t>1 </a:t>
            </a:r>
            <a:r>
              <a:rPr lang="it-IT" sz="1200" b="1" dirty="0" smtClean="0">
                <a:solidFill>
                  <a:srgbClr val="006600"/>
                </a:solidFill>
                <a:cs typeface="Arial" charset="0"/>
              </a:rPr>
              <a:t>Gillison ML </a:t>
            </a:r>
            <a:r>
              <a:rPr lang="it-IT" sz="1200" b="1" i="1" dirty="0" smtClean="0">
                <a:solidFill>
                  <a:srgbClr val="006600"/>
                </a:solidFill>
                <a:cs typeface="Arial" charset="0"/>
              </a:rPr>
              <a:t>et al</a:t>
            </a:r>
            <a:r>
              <a:rPr lang="it-IT" sz="1200" b="1" dirty="0" smtClean="0">
                <a:solidFill>
                  <a:srgbClr val="006600"/>
                </a:solidFill>
                <a:cs typeface="Arial" charset="0"/>
              </a:rPr>
              <a:t>. J </a:t>
            </a:r>
            <a:r>
              <a:rPr lang="it-IT" sz="1200" b="1" dirty="0" err="1" smtClean="0">
                <a:solidFill>
                  <a:srgbClr val="006600"/>
                </a:solidFill>
                <a:cs typeface="Arial" charset="0"/>
              </a:rPr>
              <a:t>Clin</a:t>
            </a:r>
            <a:r>
              <a:rPr lang="it-IT" sz="1200" b="1" dirty="0" smtClean="0">
                <a:solidFill>
                  <a:srgbClr val="006600"/>
                </a:solidFill>
                <a:cs typeface="Arial" charset="0"/>
              </a:rPr>
              <a:t> </a:t>
            </a:r>
            <a:r>
              <a:rPr lang="it-IT" sz="1200" b="1" dirty="0" err="1" smtClean="0">
                <a:solidFill>
                  <a:srgbClr val="006600"/>
                </a:solidFill>
                <a:cs typeface="Arial" charset="0"/>
              </a:rPr>
              <a:t>Oncol</a:t>
            </a:r>
            <a:r>
              <a:rPr lang="it-IT" sz="1200" b="1" dirty="0" smtClean="0">
                <a:solidFill>
                  <a:srgbClr val="006600"/>
                </a:solidFill>
                <a:cs typeface="Arial" charset="0"/>
              </a:rPr>
              <a:t> 2012;30:2102-11</a:t>
            </a:r>
            <a:endParaRPr lang="en-US" sz="1200" b="1" dirty="0">
              <a:solidFill>
                <a:srgbClr val="006600"/>
              </a:solidFill>
              <a:cs typeface="Arial" charset="0"/>
            </a:endParaRPr>
          </a:p>
        </p:txBody>
      </p:sp>
      <p:sp>
        <p:nvSpPr>
          <p:cNvPr id="6" name="Rectangle 8"/>
          <p:cNvSpPr>
            <a:spLocks noChangeArrowheads="1"/>
          </p:cNvSpPr>
          <p:nvPr/>
        </p:nvSpPr>
        <p:spPr bwMode="auto">
          <a:xfrm>
            <a:off x="533400" y="6428601"/>
            <a:ext cx="174815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b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 smtClean="0">
                <a:solidFill>
                  <a:srgbClr val="006600"/>
                </a:solidFill>
                <a:cs typeface="Arial" charset="0"/>
              </a:rPr>
              <a:t> ASCO 2014</a:t>
            </a:r>
            <a:endParaRPr lang="en-US" sz="1200" b="1" dirty="0">
              <a:solidFill>
                <a:srgbClr val="0066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414189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676400" y="457201"/>
            <a:ext cx="7315200" cy="685799"/>
          </a:xfrm>
        </p:spPr>
        <p:txBody>
          <a:bodyPr/>
          <a:lstStyle/>
          <a:p>
            <a:pPr algn="ctr"/>
            <a:r>
              <a:rPr lang="de-DE" sz="40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Statistical </a:t>
            </a:r>
            <a:r>
              <a:rPr lang="de-DE" sz="4000" dirty="0" err="1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analyses</a:t>
            </a:r>
            <a:endParaRPr lang="de-DE" sz="4000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266700" y="1809750"/>
            <a:ext cx="8493125" cy="4286250"/>
          </a:xfrm>
        </p:spPr>
        <p:txBody>
          <a:bodyPr/>
          <a:lstStyle/>
          <a:p>
            <a:pPr marL="457200" indent="-411163">
              <a:spcBef>
                <a:spcPts val="0"/>
              </a:spcBef>
              <a:spcAft>
                <a:spcPts val="0"/>
              </a:spcAft>
              <a:buClr>
                <a:srgbClr val="D9C52A"/>
              </a:buClr>
              <a:buSzPct val="150000"/>
              <a:buFont typeface="Wingdings" panose="05000000000000000000" pitchFamily="2" charset="2"/>
              <a:buChar char="§"/>
            </a:pPr>
            <a:r>
              <a:rPr lang="en-US" sz="20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Rates for LRC, PFS, and OS by treatment arm and p16-positive status were estimated by the Kaplan–Meier method</a:t>
            </a:r>
            <a:endParaRPr lang="en-US" sz="2000" b="1" strike="sngStrike" dirty="0" smtClean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11163">
              <a:spcBef>
                <a:spcPts val="0"/>
              </a:spcBef>
              <a:spcAft>
                <a:spcPts val="0"/>
              </a:spcAft>
              <a:buClr>
                <a:srgbClr val="D9C52A"/>
              </a:buClr>
              <a:buSzPct val="150000"/>
              <a:buFont typeface="Wingdings" panose="05000000000000000000" pitchFamily="2" charset="2"/>
              <a:buChar char="§"/>
            </a:pPr>
            <a:endParaRPr lang="en-US" sz="2000" b="1" dirty="0" smtClean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11163">
              <a:spcBef>
                <a:spcPts val="0"/>
              </a:spcBef>
              <a:spcAft>
                <a:spcPts val="0"/>
              </a:spcAft>
              <a:buClr>
                <a:srgbClr val="D9C52A"/>
              </a:buClr>
              <a:buSzPct val="150000"/>
              <a:buFont typeface="Wingdings" panose="05000000000000000000" pitchFamily="2" charset="2"/>
              <a:buChar char="§"/>
            </a:pPr>
            <a:r>
              <a:rPr lang="en-US" sz="20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Cox proportional hazards model, with treatment arm and p16 status as explanatory variables, was used to estimate HRs (95%CI) and to examine the interaction of treatment and p16 status</a:t>
            </a:r>
          </a:p>
          <a:p>
            <a:pPr marL="788988" lvl="1" indent="-342900">
              <a:spcBef>
                <a:spcPts val="0"/>
              </a:spcBef>
              <a:spcAft>
                <a:spcPts val="0"/>
              </a:spcAft>
              <a:buClr>
                <a:srgbClr val="D9C52A"/>
              </a:buClr>
              <a:buSzPct val="150000"/>
              <a:buFont typeface="Wingdings" panose="05000000000000000000" pitchFamily="2" charset="2"/>
              <a:buChar char="§"/>
            </a:pPr>
            <a:endParaRPr lang="en-US" sz="2000" b="1" dirty="0" smtClean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68313">
              <a:spcBef>
                <a:spcPts val="0"/>
              </a:spcBef>
              <a:spcAft>
                <a:spcPts val="0"/>
              </a:spcAft>
              <a:buClr>
                <a:srgbClr val="D9C52A"/>
              </a:buClr>
              <a:buSzPct val="150000"/>
              <a:buFont typeface="Arial" panose="020B0604020202020204" pitchFamily="34" charset="0"/>
              <a:buChar char="•"/>
            </a:pPr>
            <a:r>
              <a:rPr lang="en-US" sz="20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Proportional hazards assumptions were examined by means of log-log survival plots and Schoenfeld </a:t>
            </a:r>
            <a:r>
              <a:rPr lang="en-US" sz="20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residuals</a:t>
            </a:r>
          </a:p>
          <a:p>
            <a:pPr marL="446087" lvl="1" indent="0">
              <a:spcBef>
                <a:spcPts val="0"/>
              </a:spcBef>
              <a:spcAft>
                <a:spcPts val="0"/>
              </a:spcAft>
              <a:buClr>
                <a:srgbClr val="D9C52A"/>
              </a:buClr>
              <a:buSzPct val="150000"/>
              <a:buNone/>
            </a:pPr>
            <a:endParaRPr lang="en-US" sz="2000" b="1" dirty="0" smtClean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-457200">
              <a:spcBef>
                <a:spcPts val="0"/>
              </a:spcBef>
              <a:spcAft>
                <a:spcPts val="0"/>
              </a:spcAft>
              <a:buClr>
                <a:srgbClr val="D9C52A"/>
              </a:buClr>
              <a:buSzPct val="150000"/>
              <a:buFont typeface="Wingdings" panose="05000000000000000000" pitchFamily="2" charset="2"/>
              <a:buChar char="§"/>
            </a:pPr>
            <a:r>
              <a:rPr lang="en-US" sz="20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 the 424 patients, 311 were p16 evaluable and 182 oropharyngeal patients were p16 evaluable</a:t>
            </a:r>
            <a:endParaRPr lang="en-US" sz="2000" b="1" dirty="0" smtClean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Clr>
                <a:srgbClr val="D9C52A"/>
              </a:buClr>
              <a:buSzPct val="150000"/>
              <a:buNone/>
            </a:pPr>
            <a:endParaRPr lang="de-DE" sz="20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690247" y="6428601"/>
            <a:ext cx="174815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b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 smtClean="0">
                <a:solidFill>
                  <a:srgbClr val="006600"/>
                </a:solidFill>
                <a:cs typeface="Arial" charset="0"/>
              </a:rPr>
              <a:t> ASCO 2014</a:t>
            </a:r>
            <a:endParaRPr lang="en-US" sz="1200" b="1" dirty="0">
              <a:solidFill>
                <a:srgbClr val="0066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8451956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600200" y="457201"/>
            <a:ext cx="7543800" cy="685799"/>
          </a:xfrm>
        </p:spPr>
        <p:txBody>
          <a:bodyPr/>
          <a:lstStyle/>
          <a:p>
            <a:pPr algn="ctr" defTabSz="457200"/>
            <a:r>
              <a:rPr lang="en-GB" sz="2400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Characteristics of the p16 evaluable OPC population were well balanced between the groups</a:t>
            </a:r>
            <a:endParaRPr lang="de-DE" sz="2400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Tabel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901198"/>
              </p:ext>
            </p:extLst>
          </p:nvPr>
        </p:nvGraphicFramePr>
        <p:xfrm>
          <a:off x="472359" y="1547537"/>
          <a:ext cx="8247096" cy="477826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297504"/>
                <a:gridCol w="1169226"/>
                <a:gridCol w="1000448"/>
                <a:gridCol w="1000448"/>
                <a:gridCol w="1000448"/>
                <a:gridCol w="1000448"/>
                <a:gridCol w="1000448"/>
                <a:gridCol w="778126"/>
              </a:tblGrid>
              <a:tr h="244930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de-DE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de-DE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6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OPC</a:t>
                      </a:r>
                      <a:endParaRPr kumimoji="0" lang="de-DE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6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OPC</a:t>
                      </a:r>
                      <a:endParaRPr kumimoji="0" lang="de-DE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Calibri" pitchFamily="34" charset="0"/>
                          <a:cs typeface="Arial" panose="020B0604020202020204" pitchFamily="34" charset="0"/>
                        </a:rPr>
                        <a:t>OPC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Calibri" pitchFamily="34" charset="0"/>
                          <a:cs typeface="Arial" panose="020B0604020202020204" pitchFamily="34" charset="0"/>
                        </a:rPr>
                        <a:t>OPC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</a:tr>
              <a:tr h="244930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de-DE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de-DE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e-DE" sz="16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all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e-DE" sz="16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p16 evaluable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e-DE" sz="16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p16-positive</a:t>
                      </a:r>
                      <a:endParaRPr kumimoji="0" lang="de-DE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6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p16-negative</a:t>
                      </a:r>
                      <a:endParaRPr kumimoji="0" lang="de-DE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A4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69005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Calibri" pitchFamily="34" charset="0"/>
                          <a:cs typeface="Arial" panose="020B0604020202020204" pitchFamily="34" charset="0"/>
                        </a:rPr>
                        <a:t>Parameter</a:t>
                      </a: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n=253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(%)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n=182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(%)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RT + cet  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n=41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Calibri" pitchFamily="34" charset="0"/>
                          <a:cs typeface="Arial" panose="020B0604020202020204" pitchFamily="34" charset="0"/>
                        </a:rPr>
                        <a:t>(%)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n=34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Calibri" pitchFamily="34" charset="0"/>
                          <a:cs typeface="Arial" panose="020B0604020202020204" pitchFamily="34" charset="0"/>
                        </a:rPr>
                        <a:t>(%)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RT + cet 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n=43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Calibri" pitchFamily="34" charset="0"/>
                          <a:cs typeface="Arial" panose="020B0604020202020204" pitchFamily="34" charset="0"/>
                        </a:rPr>
                        <a:t>(%)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n=64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Calibri" pitchFamily="34" charset="0"/>
                          <a:cs typeface="Arial" panose="020B0604020202020204" pitchFamily="34" charset="0"/>
                        </a:rPr>
                        <a:t>(%)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076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4625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Sex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4625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Male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83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82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77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77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076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4625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Age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4625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&lt;65 years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81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Calibri" pitchFamily="34" charset="0"/>
                          <a:cs typeface="Arial" panose="020B0604020202020204" pitchFamily="34" charset="0"/>
                        </a:rPr>
                        <a:t>74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81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67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07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Site of primary tumor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Oropharynx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076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Karnofsky score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GB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&gt;80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82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65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07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Nodal stage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076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Tumor stage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GB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T1−3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83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88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51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69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076">
                <a:tc rowSpan="3"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EGFR expression: </a:t>
                      </a:r>
                      <a:endParaRPr kumimoji="0" lang="de-DE" sz="1200" b="1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% positive cells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GB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≤50%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71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62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51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07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&gt;50%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38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07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GB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Unknown</a:t>
                      </a:r>
                      <a:endParaRPr kumimoji="0" lang="de-DE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935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Radiation</a:t>
                      </a:r>
                      <a:endParaRPr kumimoji="0" lang="de-DE" sz="1200" b="1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US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fractionation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en-GB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Concomitant boost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78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71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56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59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07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Once-daily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07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Twice-daily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07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Region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0500" algn="l"/>
                        </a:tabLst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United States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95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Calibri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91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de-DE" sz="1200" b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</a:t>
                      </a:r>
                      <a:endParaRPr kumimoji="0" lang="de-DE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Titel 1"/>
          <p:cNvSpPr txBox="1">
            <a:spLocks/>
          </p:cNvSpPr>
          <p:nvPr/>
        </p:nvSpPr>
        <p:spPr>
          <a:xfrm>
            <a:off x="1406525" y="6397823"/>
            <a:ext cx="6365875" cy="307777"/>
          </a:xfrm>
          <a:prstGeom prst="rect">
            <a:avLst/>
          </a:prstGeom>
          <a:solidFill>
            <a:srgbClr val="006600"/>
          </a:solidFill>
          <a:ln w="3175"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0" rIns="0" anchor="ctr" anchorCtr="1">
            <a:spAutoFit/>
          </a:bodyPr>
          <a:lstStyle/>
          <a:p>
            <a:pPr algn="ctr" defTabSz="457200">
              <a:spcBef>
                <a:spcPct val="0"/>
              </a:spcBef>
              <a:defRPr/>
            </a:pPr>
            <a:r>
              <a:rPr lang="en-GB" sz="1400" b="1" dirty="0" smtClean="0">
                <a:solidFill>
                  <a:prstClr val="white"/>
                </a:solidFill>
              </a:rPr>
              <a:t>&gt; 90% </a:t>
            </a:r>
            <a:r>
              <a:rPr lang="en-GB" sz="1400" b="1" dirty="0">
                <a:solidFill>
                  <a:prstClr val="white"/>
                </a:solidFill>
              </a:rPr>
              <a:t>of the p16-positive </a:t>
            </a:r>
            <a:r>
              <a:rPr lang="en-GB" sz="1400" b="1" dirty="0" smtClean="0">
                <a:solidFill>
                  <a:prstClr val="white"/>
                </a:solidFill>
              </a:rPr>
              <a:t>OPC patients </a:t>
            </a:r>
            <a:r>
              <a:rPr lang="en-GB" sz="1400" b="1" dirty="0">
                <a:solidFill>
                  <a:prstClr val="white"/>
                </a:solidFill>
              </a:rPr>
              <a:t>were from the United States</a:t>
            </a: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385447" y="6504801"/>
            <a:ext cx="174815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b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 smtClean="0">
                <a:solidFill>
                  <a:srgbClr val="006600"/>
                </a:solidFill>
                <a:cs typeface="Arial" charset="0"/>
              </a:rPr>
              <a:t> ASCO 2014</a:t>
            </a:r>
            <a:endParaRPr lang="en-US" sz="1200" b="1" dirty="0">
              <a:solidFill>
                <a:srgbClr val="006600"/>
              </a:solidFill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5029200" y="1600200"/>
            <a:ext cx="1828800" cy="4724399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ounded Rectangle 7"/>
          <p:cNvSpPr/>
          <p:nvPr/>
        </p:nvSpPr>
        <p:spPr>
          <a:xfrm>
            <a:off x="7010400" y="1600201"/>
            <a:ext cx="1676400" cy="4724399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7703772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676400" y="457201"/>
            <a:ext cx="7315200" cy="838199"/>
          </a:xfrm>
        </p:spPr>
        <p:txBody>
          <a:bodyPr/>
          <a:lstStyle/>
          <a:p>
            <a:pPr algn="ctr" defTabSz="457200">
              <a:defRPr/>
            </a:pPr>
            <a:r>
              <a:rPr lang="en-US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p16 status is a strong prognostic factor in locally advanced OPC: </a:t>
            </a:r>
            <a:r>
              <a:rPr lang="en-US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OS (n = 182)</a:t>
            </a:r>
            <a:endParaRPr lang="en-US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Rechteck 4"/>
          <p:cNvSpPr/>
          <p:nvPr/>
        </p:nvSpPr>
        <p:spPr>
          <a:xfrm>
            <a:off x="5167456" y="2681866"/>
            <a:ext cx="2133918" cy="646331"/>
          </a:xfrm>
          <a:prstGeom prst="rect">
            <a:avLst/>
          </a:prstGeom>
          <a:solidFill>
            <a:srgbClr val="006600"/>
          </a:solidFill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de-DE" b="1" dirty="0" smtClean="0">
                <a:solidFill>
                  <a:srgbClr val="D5A400"/>
                </a:solidFill>
              </a:rPr>
              <a:t>HR=0.27 </a:t>
            </a:r>
          </a:p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de-DE" b="1" dirty="0" smtClean="0">
                <a:solidFill>
                  <a:srgbClr val="D5A400"/>
                </a:solidFill>
              </a:rPr>
              <a:t>95%CI [0.15- 0.51]</a:t>
            </a:r>
            <a:endParaRPr lang="de-DE" b="1" dirty="0">
              <a:solidFill>
                <a:srgbClr val="D5A400"/>
              </a:solidFill>
            </a:endParaRPr>
          </a:p>
        </p:txBody>
      </p:sp>
      <p:graphicFrame>
        <p:nvGraphicFramePr>
          <p:cNvPr id="5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223736"/>
              </p:ext>
            </p:extLst>
          </p:nvPr>
        </p:nvGraphicFramePr>
        <p:xfrm>
          <a:off x="329785" y="5208347"/>
          <a:ext cx="6939638" cy="54066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3638"/>
                <a:gridCol w="324000"/>
                <a:gridCol w="1476000"/>
                <a:gridCol w="288000"/>
                <a:gridCol w="1476000"/>
                <a:gridCol w="288000"/>
                <a:gridCol w="1440000"/>
                <a:gridCol w="324000"/>
              </a:tblGrid>
              <a:tr h="180221">
                <a:tc gridSpan="8"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No. of patients at risk (n=182)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18022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P16 –Negative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107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76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022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P16-  Positive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75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67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61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57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52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TextBox 48"/>
          <p:cNvSpPr txBox="1">
            <a:spLocks noChangeArrowheads="1"/>
          </p:cNvSpPr>
          <p:nvPr/>
        </p:nvSpPr>
        <p:spPr bwMode="auto">
          <a:xfrm rot="-5400000">
            <a:off x="330452" y="2954756"/>
            <a:ext cx="1636987" cy="307777"/>
          </a:xfrm>
          <a:prstGeom prst="rect">
            <a:avLst/>
          </a:prstGeom>
          <a:solidFill>
            <a:srgbClr val="0066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 smtClean="0">
                <a:solidFill>
                  <a:srgbClr val="D5A400"/>
                </a:solidFill>
              </a:rPr>
              <a:t>Probability of OS</a:t>
            </a:r>
            <a:endParaRPr lang="en-US" sz="1400" b="1" dirty="0">
              <a:solidFill>
                <a:srgbClr val="D5A400"/>
              </a:solidFill>
            </a:endParaRPr>
          </a:p>
        </p:txBody>
      </p:sp>
      <p:sp>
        <p:nvSpPr>
          <p:cNvPr id="7" name="Rectangle 178"/>
          <p:cNvSpPr/>
          <p:nvPr/>
        </p:nvSpPr>
        <p:spPr>
          <a:xfrm>
            <a:off x="6945257" y="2390388"/>
            <a:ext cx="130749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GB" sz="1400" b="1" dirty="0" smtClean="0">
                <a:solidFill>
                  <a:srgbClr val="002060"/>
                </a:solidFill>
                <a:ea typeface="Calibri" panose="020F0502020204030204" pitchFamily="34" charset="0"/>
              </a:rPr>
              <a:t>p16-Positive</a:t>
            </a:r>
            <a:endParaRPr lang="en-GB" sz="1400" b="1" dirty="0">
              <a:solidFill>
                <a:srgbClr val="002060"/>
              </a:solidFill>
            </a:endParaRPr>
          </a:p>
        </p:txBody>
      </p:sp>
      <p:sp>
        <p:nvSpPr>
          <p:cNvPr id="8" name="TextBox 2"/>
          <p:cNvSpPr txBox="1">
            <a:spLocks noChangeArrowheads="1"/>
          </p:cNvSpPr>
          <p:nvPr/>
        </p:nvSpPr>
        <p:spPr bwMode="auto">
          <a:xfrm>
            <a:off x="3755550" y="4773740"/>
            <a:ext cx="1414106" cy="307777"/>
          </a:xfrm>
          <a:prstGeom prst="rect">
            <a:avLst/>
          </a:prstGeom>
          <a:solidFill>
            <a:srgbClr val="0066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 smtClean="0">
                <a:solidFill>
                  <a:srgbClr val="D5A400"/>
                </a:solidFill>
              </a:rPr>
              <a:t>Time </a:t>
            </a:r>
            <a:r>
              <a:rPr lang="en-US" sz="1400" b="1" dirty="0">
                <a:solidFill>
                  <a:srgbClr val="D5A400"/>
                </a:solidFill>
              </a:rPr>
              <a:t>(months)</a:t>
            </a:r>
          </a:p>
        </p:txBody>
      </p:sp>
      <p:sp>
        <p:nvSpPr>
          <p:cNvPr id="9" name="Rectangle 170"/>
          <p:cNvSpPr/>
          <p:nvPr/>
        </p:nvSpPr>
        <p:spPr>
          <a:xfrm>
            <a:off x="6894191" y="3553129"/>
            <a:ext cx="1346844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r>
              <a:rPr lang="en-GB" sz="1400" b="1" dirty="0" smtClean="0">
                <a:solidFill>
                  <a:srgbClr val="C00000"/>
                </a:solidFill>
                <a:ea typeface="Calibri" panose="020F0502020204030204" pitchFamily="34" charset="0"/>
              </a:rPr>
              <a:t>p16- Negative</a:t>
            </a:r>
            <a:endParaRPr lang="en-GB" sz="1400" b="1" dirty="0">
              <a:solidFill>
                <a:srgbClr val="C00000"/>
              </a:solidFill>
            </a:endParaRPr>
          </a:p>
        </p:txBody>
      </p:sp>
      <p:sp>
        <p:nvSpPr>
          <p:cNvPr id="10" name="Freeform 3"/>
          <p:cNvSpPr/>
          <p:nvPr/>
        </p:nvSpPr>
        <p:spPr>
          <a:xfrm>
            <a:off x="1820133" y="1763795"/>
            <a:ext cx="5092038" cy="788724"/>
          </a:xfrm>
          <a:custGeom>
            <a:avLst/>
            <a:gdLst>
              <a:gd name="connsiteX0" fmla="*/ 0 w 5092038"/>
              <a:gd name="connsiteY0" fmla="*/ 0 h 788724"/>
              <a:gd name="connsiteX1" fmla="*/ 86673 w 5092038"/>
              <a:gd name="connsiteY1" fmla="*/ 0 h 788724"/>
              <a:gd name="connsiteX2" fmla="*/ 86673 w 5092038"/>
              <a:gd name="connsiteY2" fmla="*/ 30336 h 788724"/>
              <a:gd name="connsiteX3" fmla="*/ 234017 w 5092038"/>
              <a:gd name="connsiteY3" fmla="*/ 30336 h 788724"/>
              <a:gd name="connsiteX4" fmla="*/ 234017 w 5092038"/>
              <a:gd name="connsiteY4" fmla="*/ 60671 h 788724"/>
              <a:gd name="connsiteX5" fmla="*/ 234017 w 5092038"/>
              <a:gd name="connsiteY5" fmla="*/ 60671 h 788724"/>
              <a:gd name="connsiteX6" fmla="*/ 234017 w 5092038"/>
              <a:gd name="connsiteY6" fmla="*/ 73672 h 788724"/>
              <a:gd name="connsiteX7" fmla="*/ 520038 w 5092038"/>
              <a:gd name="connsiteY7" fmla="*/ 73672 h 788724"/>
              <a:gd name="connsiteX8" fmla="*/ 520038 w 5092038"/>
              <a:gd name="connsiteY8" fmla="*/ 134343 h 788724"/>
              <a:gd name="connsiteX9" fmla="*/ 528705 w 5092038"/>
              <a:gd name="connsiteY9" fmla="*/ 134343 h 788724"/>
              <a:gd name="connsiteX10" fmla="*/ 528705 w 5092038"/>
              <a:gd name="connsiteY10" fmla="*/ 151678 h 788724"/>
              <a:gd name="connsiteX11" fmla="*/ 537372 w 5092038"/>
              <a:gd name="connsiteY11" fmla="*/ 151678 h 788724"/>
              <a:gd name="connsiteX12" fmla="*/ 537372 w 5092038"/>
              <a:gd name="connsiteY12" fmla="*/ 182014 h 788724"/>
              <a:gd name="connsiteX13" fmla="*/ 736720 w 5092038"/>
              <a:gd name="connsiteY13" fmla="*/ 182014 h 788724"/>
              <a:gd name="connsiteX14" fmla="*/ 736720 w 5092038"/>
              <a:gd name="connsiteY14" fmla="*/ 221016 h 788724"/>
              <a:gd name="connsiteX15" fmla="*/ 871063 w 5092038"/>
              <a:gd name="connsiteY15" fmla="*/ 221016 h 788724"/>
              <a:gd name="connsiteX16" fmla="*/ 871063 w 5092038"/>
              <a:gd name="connsiteY16" fmla="*/ 255686 h 788724"/>
              <a:gd name="connsiteX17" fmla="*/ 940402 w 5092038"/>
              <a:gd name="connsiteY17" fmla="*/ 255686 h 788724"/>
              <a:gd name="connsiteX18" fmla="*/ 940402 w 5092038"/>
              <a:gd name="connsiteY18" fmla="*/ 290355 h 788724"/>
              <a:gd name="connsiteX19" fmla="*/ 1066077 w 5092038"/>
              <a:gd name="connsiteY19" fmla="*/ 290355 h 788724"/>
              <a:gd name="connsiteX20" fmla="*/ 1066077 w 5092038"/>
              <a:gd name="connsiteY20" fmla="*/ 333691 h 788724"/>
              <a:gd name="connsiteX21" fmla="*/ 1187420 w 5092038"/>
              <a:gd name="connsiteY21" fmla="*/ 333691 h 788724"/>
              <a:gd name="connsiteX22" fmla="*/ 1187420 w 5092038"/>
              <a:gd name="connsiteY22" fmla="*/ 359693 h 788724"/>
              <a:gd name="connsiteX23" fmla="*/ 1365099 w 5092038"/>
              <a:gd name="connsiteY23" fmla="*/ 359693 h 788724"/>
              <a:gd name="connsiteX24" fmla="*/ 1365099 w 5092038"/>
              <a:gd name="connsiteY24" fmla="*/ 398696 h 788724"/>
              <a:gd name="connsiteX25" fmla="*/ 1451772 w 5092038"/>
              <a:gd name="connsiteY25" fmla="*/ 398696 h 788724"/>
              <a:gd name="connsiteX26" fmla="*/ 1451772 w 5092038"/>
              <a:gd name="connsiteY26" fmla="*/ 433365 h 788724"/>
              <a:gd name="connsiteX27" fmla="*/ 1898138 w 5092038"/>
              <a:gd name="connsiteY27" fmla="*/ 433365 h 788724"/>
              <a:gd name="connsiteX28" fmla="*/ 1898138 w 5092038"/>
              <a:gd name="connsiteY28" fmla="*/ 481035 h 788724"/>
              <a:gd name="connsiteX29" fmla="*/ 2231829 w 5092038"/>
              <a:gd name="connsiteY29" fmla="*/ 481035 h 788724"/>
              <a:gd name="connsiteX30" fmla="*/ 2231829 w 5092038"/>
              <a:gd name="connsiteY30" fmla="*/ 515705 h 788724"/>
              <a:gd name="connsiteX31" fmla="*/ 3163564 w 5092038"/>
              <a:gd name="connsiteY31" fmla="*/ 515705 h 788724"/>
              <a:gd name="connsiteX32" fmla="*/ 3163564 w 5092038"/>
              <a:gd name="connsiteY32" fmla="*/ 550374 h 788724"/>
              <a:gd name="connsiteX33" fmla="*/ 3432250 w 5092038"/>
              <a:gd name="connsiteY33" fmla="*/ 550374 h 788724"/>
              <a:gd name="connsiteX34" fmla="*/ 3432250 w 5092038"/>
              <a:gd name="connsiteY34" fmla="*/ 589377 h 788724"/>
              <a:gd name="connsiteX35" fmla="*/ 3891617 w 5092038"/>
              <a:gd name="connsiteY35" fmla="*/ 589377 h 788724"/>
              <a:gd name="connsiteX36" fmla="*/ 3891617 w 5092038"/>
              <a:gd name="connsiteY36" fmla="*/ 637047 h 788724"/>
              <a:gd name="connsiteX37" fmla="*/ 4264311 w 5092038"/>
              <a:gd name="connsiteY37" fmla="*/ 637047 h 788724"/>
              <a:gd name="connsiteX38" fmla="*/ 4264311 w 5092038"/>
              <a:gd name="connsiteY38" fmla="*/ 658715 h 788724"/>
              <a:gd name="connsiteX39" fmla="*/ 4281645 w 5092038"/>
              <a:gd name="connsiteY39" fmla="*/ 658715 h 788724"/>
              <a:gd name="connsiteX40" fmla="*/ 4281645 w 5092038"/>
              <a:gd name="connsiteY40" fmla="*/ 689050 h 788724"/>
              <a:gd name="connsiteX41" fmla="*/ 4316314 w 5092038"/>
              <a:gd name="connsiteY41" fmla="*/ 689050 h 788724"/>
              <a:gd name="connsiteX42" fmla="*/ 4316314 w 5092038"/>
              <a:gd name="connsiteY42" fmla="*/ 706385 h 788724"/>
              <a:gd name="connsiteX43" fmla="*/ 4329315 w 5092038"/>
              <a:gd name="connsiteY43" fmla="*/ 706385 h 788724"/>
              <a:gd name="connsiteX44" fmla="*/ 4329315 w 5092038"/>
              <a:gd name="connsiteY44" fmla="*/ 719386 h 788724"/>
              <a:gd name="connsiteX45" fmla="*/ 4342316 w 5092038"/>
              <a:gd name="connsiteY45" fmla="*/ 719386 h 788724"/>
              <a:gd name="connsiteX46" fmla="*/ 4342316 w 5092038"/>
              <a:gd name="connsiteY46" fmla="*/ 745388 h 788724"/>
              <a:gd name="connsiteX47" fmla="*/ 4346650 w 5092038"/>
              <a:gd name="connsiteY47" fmla="*/ 745388 h 788724"/>
              <a:gd name="connsiteX48" fmla="*/ 4346650 w 5092038"/>
              <a:gd name="connsiteY48" fmla="*/ 788724 h 788724"/>
              <a:gd name="connsiteX49" fmla="*/ 5092038 w 5092038"/>
              <a:gd name="connsiteY49" fmla="*/ 788724 h 788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092038" h="788724">
                <a:moveTo>
                  <a:pt x="0" y="0"/>
                </a:moveTo>
                <a:lnTo>
                  <a:pt x="86673" y="0"/>
                </a:lnTo>
                <a:lnTo>
                  <a:pt x="86673" y="30336"/>
                </a:lnTo>
                <a:lnTo>
                  <a:pt x="234017" y="30336"/>
                </a:lnTo>
                <a:lnTo>
                  <a:pt x="234017" y="60671"/>
                </a:lnTo>
                <a:lnTo>
                  <a:pt x="234017" y="60671"/>
                </a:lnTo>
                <a:lnTo>
                  <a:pt x="234017" y="73672"/>
                </a:lnTo>
                <a:lnTo>
                  <a:pt x="520038" y="73672"/>
                </a:lnTo>
                <a:lnTo>
                  <a:pt x="520038" y="134343"/>
                </a:lnTo>
                <a:lnTo>
                  <a:pt x="528705" y="134343"/>
                </a:lnTo>
                <a:lnTo>
                  <a:pt x="528705" y="151678"/>
                </a:lnTo>
                <a:lnTo>
                  <a:pt x="537372" y="151678"/>
                </a:lnTo>
                <a:lnTo>
                  <a:pt x="537372" y="182014"/>
                </a:lnTo>
                <a:lnTo>
                  <a:pt x="736720" y="182014"/>
                </a:lnTo>
                <a:lnTo>
                  <a:pt x="736720" y="221016"/>
                </a:lnTo>
                <a:lnTo>
                  <a:pt x="871063" y="221016"/>
                </a:lnTo>
                <a:lnTo>
                  <a:pt x="871063" y="255686"/>
                </a:lnTo>
                <a:lnTo>
                  <a:pt x="940402" y="255686"/>
                </a:lnTo>
                <a:lnTo>
                  <a:pt x="940402" y="290355"/>
                </a:lnTo>
                <a:lnTo>
                  <a:pt x="1066077" y="290355"/>
                </a:lnTo>
                <a:lnTo>
                  <a:pt x="1066077" y="333691"/>
                </a:lnTo>
                <a:lnTo>
                  <a:pt x="1187420" y="333691"/>
                </a:lnTo>
                <a:lnTo>
                  <a:pt x="1187420" y="359693"/>
                </a:lnTo>
                <a:lnTo>
                  <a:pt x="1365099" y="359693"/>
                </a:lnTo>
                <a:lnTo>
                  <a:pt x="1365099" y="398696"/>
                </a:lnTo>
                <a:lnTo>
                  <a:pt x="1451772" y="398696"/>
                </a:lnTo>
                <a:lnTo>
                  <a:pt x="1451772" y="433365"/>
                </a:lnTo>
                <a:lnTo>
                  <a:pt x="1898138" y="433365"/>
                </a:lnTo>
                <a:lnTo>
                  <a:pt x="1898138" y="481035"/>
                </a:lnTo>
                <a:lnTo>
                  <a:pt x="2231829" y="481035"/>
                </a:lnTo>
                <a:lnTo>
                  <a:pt x="2231829" y="515705"/>
                </a:lnTo>
                <a:lnTo>
                  <a:pt x="3163564" y="515705"/>
                </a:lnTo>
                <a:lnTo>
                  <a:pt x="3163564" y="550374"/>
                </a:lnTo>
                <a:lnTo>
                  <a:pt x="3432250" y="550374"/>
                </a:lnTo>
                <a:lnTo>
                  <a:pt x="3432250" y="589377"/>
                </a:lnTo>
                <a:lnTo>
                  <a:pt x="3891617" y="589377"/>
                </a:lnTo>
                <a:lnTo>
                  <a:pt x="3891617" y="637047"/>
                </a:lnTo>
                <a:lnTo>
                  <a:pt x="4264311" y="637047"/>
                </a:lnTo>
                <a:lnTo>
                  <a:pt x="4264311" y="658715"/>
                </a:lnTo>
                <a:lnTo>
                  <a:pt x="4281645" y="658715"/>
                </a:lnTo>
                <a:lnTo>
                  <a:pt x="4281645" y="689050"/>
                </a:lnTo>
                <a:lnTo>
                  <a:pt x="4316314" y="689050"/>
                </a:lnTo>
                <a:lnTo>
                  <a:pt x="4316314" y="706385"/>
                </a:lnTo>
                <a:lnTo>
                  <a:pt x="4329315" y="706385"/>
                </a:lnTo>
                <a:lnTo>
                  <a:pt x="4329315" y="719386"/>
                </a:lnTo>
                <a:lnTo>
                  <a:pt x="4342316" y="719386"/>
                </a:lnTo>
                <a:lnTo>
                  <a:pt x="4342316" y="745388"/>
                </a:lnTo>
                <a:lnTo>
                  <a:pt x="4346650" y="745388"/>
                </a:lnTo>
                <a:lnTo>
                  <a:pt x="4346650" y="788724"/>
                </a:lnTo>
                <a:lnTo>
                  <a:pt x="5092038" y="788724"/>
                </a:lnTo>
              </a:path>
            </a:pathLst>
          </a:custGeom>
          <a:noFill/>
          <a:ln w="28575">
            <a:solidFill>
              <a:schemeClr val="accent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GB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333085" y="1622744"/>
            <a:ext cx="5956300" cy="3184525"/>
            <a:chOff x="1333085" y="1622744"/>
            <a:chExt cx="5956300" cy="3184525"/>
          </a:xfrm>
        </p:grpSpPr>
        <p:sp>
          <p:nvSpPr>
            <p:cNvPr id="12" name="TextBox 4"/>
            <p:cNvSpPr txBox="1">
              <a:spLocks noChangeArrowheads="1"/>
            </p:cNvSpPr>
            <p:nvPr/>
          </p:nvSpPr>
          <p:spPr bwMode="auto">
            <a:xfrm>
              <a:off x="3402794" y="4499294"/>
              <a:ext cx="383438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24</a:t>
              </a:r>
            </a:p>
          </p:txBody>
        </p:sp>
        <p:sp>
          <p:nvSpPr>
            <p:cNvPr id="13" name="TextBox 5"/>
            <p:cNvSpPr txBox="1">
              <a:spLocks noChangeArrowheads="1"/>
            </p:cNvSpPr>
            <p:nvPr/>
          </p:nvSpPr>
          <p:spPr bwMode="auto">
            <a:xfrm>
              <a:off x="1679160" y="4499294"/>
              <a:ext cx="284052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</a:t>
              </a:r>
            </a:p>
          </p:txBody>
        </p:sp>
        <p:sp>
          <p:nvSpPr>
            <p:cNvPr id="14" name="TextBox 6"/>
            <p:cNvSpPr txBox="1">
              <a:spLocks noChangeArrowheads="1"/>
            </p:cNvSpPr>
            <p:nvPr/>
          </p:nvSpPr>
          <p:spPr bwMode="auto">
            <a:xfrm>
              <a:off x="2519861" y="4499294"/>
              <a:ext cx="383438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12</a:t>
              </a:r>
            </a:p>
          </p:txBody>
        </p:sp>
        <p:sp>
          <p:nvSpPr>
            <p:cNvPr id="15" name="TextBox 7"/>
            <p:cNvSpPr txBox="1">
              <a:spLocks noChangeArrowheads="1"/>
            </p:cNvSpPr>
            <p:nvPr/>
          </p:nvSpPr>
          <p:spPr bwMode="auto">
            <a:xfrm>
              <a:off x="4276201" y="4499294"/>
              <a:ext cx="383438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36</a:t>
              </a:r>
            </a:p>
          </p:txBody>
        </p:sp>
        <p:sp>
          <p:nvSpPr>
            <p:cNvPr id="16" name="TextBox 8"/>
            <p:cNvSpPr txBox="1">
              <a:spLocks noChangeArrowheads="1"/>
            </p:cNvSpPr>
            <p:nvPr/>
          </p:nvSpPr>
          <p:spPr bwMode="auto">
            <a:xfrm>
              <a:off x="5154370" y="4499294"/>
              <a:ext cx="383438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48</a:t>
              </a:r>
            </a:p>
          </p:txBody>
        </p:sp>
        <p:sp>
          <p:nvSpPr>
            <p:cNvPr id="17" name="TextBox 9"/>
            <p:cNvSpPr txBox="1">
              <a:spLocks noChangeArrowheads="1"/>
            </p:cNvSpPr>
            <p:nvPr/>
          </p:nvSpPr>
          <p:spPr bwMode="auto">
            <a:xfrm>
              <a:off x="6027776" y="4499294"/>
              <a:ext cx="383438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60</a:t>
              </a:r>
            </a:p>
          </p:txBody>
        </p:sp>
        <p:sp>
          <p:nvSpPr>
            <p:cNvPr id="18" name="TextBox 10"/>
            <p:cNvSpPr txBox="1">
              <a:spLocks noChangeArrowheads="1"/>
            </p:cNvSpPr>
            <p:nvPr/>
          </p:nvSpPr>
          <p:spPr bwMode="auto">
            <a:xfrm>
              <a:off x="6905947" y="4499294"/>
              <a:ext cx="383438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72</a:t>
              </a:r>
            </a:p>
          </p:txBody>
        </p:sp>
        <p:grpSp>
          <p:nvGrpSpPr>
            <p:cNvPr id="19" name="Group 30"/>
            <p:cNvGrpSpPr>
              <a:grpSpLocks/>
            </p:cNvGrpSpPr>
            <p:nvPr/>
          </p:nvGrpSpPr>
          <p:grpSpPr bwMode="auto">
            <a:xfrm>
              <a:off x="1731548" y="1725932"/>
              <a:ext cx="54001" cy="2757481"/>
              <a:chOff x="2552040" y="1813560"/>
              <a:chExt cx="54000" cy="2758440"/>
            </a:xfrm>
          </p:grpSpPr>
          <p:cxnSp>
            <p:nvCxnSpPr>
              <p:cNvPr id="98" name="Straight Connector 24"/>
              <p:cNvCxnSpPr/>
              <p:nvPr/>
            </p:nvCxnSpPr>
            <p:spPr>
              <a:xfrm>
                <a:off x="2606014" y="1813560"/>
                <a:ext cx="0" cy="2758446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25"/>
              <p:cNvCxnSpPr/>
              <p:nvPr/>
            </p:nvCxnSpPr>
            <p:spPr>
              <a:xfrm flipH="1">
                <a:off x="2552040" y="1850085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26"/>
              <p:cNvCxnSpPr/>
              <p:nvPr/>
            </p:nvCxnSpPr>
            <p:spPr>
              <a:xfrm flipH="1">
                <a:off x="2552040" y="211846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27"/>
              <p:cNvCxnSpPr/>
              <p:nvPr/>
            </p:nvCxnSpPr>
            <p:spPr>
              <a:xfrm flipH="1">
                <a:off x="2552040" y="238684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28"/>
              <p:cNvCxnSpPr/>
              <p:nvPr/>
            </p:nvCxnSpPr>
            <p:spPr>
              <a:xfrm flipH="1">
                <a:off x="2552040" y="2656815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Connector 29"/>
              <p:cNvCxnSpPr/>
              <p:nvPr/>
            </p:nvCxnSpPr>
            <p:spPr>
              <a:xfrm flipH="1">
                <a:off x="2552040" y="292519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Straight Connector 30"/>
              <p:cNvCxnSpPr/>
              <p:nvPr/>
            </p:nvCxnSpPr>
            <p:spPr>
              <a:xfrm flipH="1">
                <a:off x="2552040" y="3193577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Connector 31"/>
              <p:cNvCxnSpPr/>
              <p:nvPr/>
            </p:nvCxnSpPr>
            <p:spPr>
              <a:xfrm flipH="1">
                <a:off x="2552040" y="346354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32"/>
              <p:cNvCxnSpPr/>
              <p:nvPr/>
            </p:nvCxnSpPr>
            <p:spPr>
              <a:xfrm flipH="1">
                <a:off x="2552040" y="3731927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33"/>
              <p:cNvCxnSpPr/>
              <p:nvPr/>
            </p:nvCxnSpPr>
            <p:spPr>
              <a:xfrm flipH="1">
                <a:off x="2552040" y="400189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Straight Connector 34"/>
              <p:cNvCxnSpPr/>
              <p:nvPr/>
            </p:nvCxnSpPr>
            <p:spPr>
              <a:xfrm flipH="1">
                <a:off x="2552040" y="427027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35"/>
              <p:cNvCxnSpPr/>
              <p:nvPr/>
            </p:nvCxnSpPr>
            <p:spPr>
              <a:xfrm flipH="1">
                <a:off x="2552040" y="4538657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" name="Group 38"/>
            <p:cNvGrpSpPr>
              <a:grpSpLocks/>
            </p:cNvGrpSpPr>
            <p:nvPr/>
          </p:nvGrpSpPr>
          <p:grpSpPr bwMode="auto">
            <a:xfrm>
              <a:off x="1785549" y="4483407"/>
              <a:ext cx="5311749" cy="53987"/>
              <a:chOff x="2606040" y="4571994"/>
              <a:chExt cx="5311617" cy="54006"/>
            </a:xfrm>
          </p:grpSpPr>
          <p:cxnSp>
            <p:nvCxnSpPr>
              <p:cNvPr id="90" name="Straight Connector 16"/>
              <p:cNvCxnSpPr/>
              <p:nvPr/>
            </p:nvCxnSpPr>
            <p:spPr>
              <a:xfrm>
                <a:off x="2606014" y="4572006"/>
                <a:ext cx="5303705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17"/>
              <p:cNvCxnSpPr/>
              <p:nvPr/>
            </p:nvCxnSpPr>
            <p:spPr>
              <a:xfrm>
                <a:off x="2640938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18"/>
              <p:cNvCxnSpPr/>
              <p:nvPr/>
            </p:nvCxnSpPr>
            <p:spPr>
              <a:xfrm>
                <a:off x="3521978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19"/>
              <p:cNvCxnSpPr/>
              <p:nvPr/>
            </p:nvCxnSpPr>
            <p:spPr>
              <a:xfrm>
                <a:off x="4412544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20"/>
              <p:cNvCxnSpPr/>
              <p:nvPr/>
            </p:nvCxnSpPr>
            <p:spPr>
              <a:xfrm>
                <a:off x="6163513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21"/>
              <p:cNvCxnSpPr/>
              <p:nvPr/>
            </p:nvCxnSpPr>
            <p:spPr>
              <a:xfrm>
                <a:off x="7035029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Straight Connector 22"/>
              <p:cNvCxnSpPr/>
              <p:nvPr/>
            </p:nvCxnSpPr>
            <p:spPr>
              <a:xfrm>
                <a:off x="7917657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23"/>
              <p:cNvCxnSpPr/>
              <p:nvPr/>
            </p:nvCxnSpPr>
            <p:spPr>
              <a:xfrm>
                <a:off x="5288822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37"/>
            <p:cNvSpPr txBox="1">
              <a:spLocks noChangeArrowheads="1"/>
            </p:cNvSpPr>
            <p:nvPr/>
          </p:nvSpPr>
          <p:spPr bwMode="auto">
            <a:xfrm>
              <a:off x="1333085" y="4308972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0.0</a:t>
              </a:r>
            </a:p>
          </p:txBody>
        </p:sp>
        <p:sp>
          <p:nvSpPr>
            <p:cNvPr id="22" name="TextBox 38"/>
            <p:cNvSpPr txBox="1">
              <a:spLocks noChangeArrowheads="1"/>
            </p:cNvSpPr>
            <p:nvPr/>
          </p:nvSpPr>
          <p:spPr bwMode="auto">
            <a:xfrm>
              <a:off x="1333085" y="4040349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0.1</a:t>
              </a:r>
            </a:p>
          </p:txBody>
        </p:sp>
        <p:sp>
          <p:nvSpPr>
            <p:cNvPr id="23" name="TextBox 39"/>
            <p:cNvSpPr txBox="1">
              <a:spLocks noChangeArrowheads="1"/>
            </p:cNvSpPr>
            <p:nvPr/>
          </p:nvSpPr>
          <p:spPr bwMode="auto">
            <a:xfrm>
              <a:off x="1333085" y="3771726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0.2</a:t>
              </a:r>
            </a:p>
          </p:txBody>
        </p:sp>
        <p:sp>
          <p:nvSpPr>
            <p:cNvPr id="24" name="TextBox 40"/>
            <p:cNvSpPr txBox="1">
              <a:spLocks noChangeArrowheads="1"/>
            </p:cNvSpPr>
            <p:nvPr/>
          </p:nvSpPr>
          <p:spPr bwMode="auto">
            <a:xfrm>
              <a:off x="1333085" y="3503103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0.3</a:t>
              </a:r>
            </a:p>
          </p:txBody>
        </p:sp>
        <p:sp>
          <p:nvSpPr>
            <p:cNvPr id="25" name="TextBox 41"/>
            <p:cNvSpPr txBox="1">
              <a:spLocks noChangeArrowheads="1"/>
            </p:cNvSpPr>
            <p:nvPr/>
          </p:nvSpPr>
          <p:spPr bwMode="auto">
            <a:xfrm>
              <a:off x="1333085" y="3234481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0.4</a:t>
              </a:r>
            </a:p>
          </p:txBody>
        </p:sp>
        <p:sp>
          <p:nvSpPr>
            <p:cNvPr id="26" name="TextBox 42"/>
            <p:cNvSpPr txBox="1">
              <a:spLocks noChangeArrowheads="1"/>
            </p:cNvSpPr>
            <p:nvPr/>
          </p:nvSpPr>
          <p:spPr bwMode="auto">
            <a:xfrm>
              <a:off x="1333085" y="2965858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0.5</a:t>
              </a:r>
            </a:p>
          </p:txBody>
        </p:sp>
        <p:sp>
          <p:nvSpPr>
            <p:cNvPr id="27" name="TextBox 43"/>
            <p:cNvSpPr txBox="1">
              <a:spLocks noChangeArrowheads="1"/>
            </p:cNvSpPr>
            <p:nvPr/>
          </p:nvSpPr>
          <p:spPr bwMode="auto">
            <a:xfrm>
              <a:off x="1333085" y="2697235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0.6</a:t>
              </a:r>
            </a:p>
          </p:txBody>
        </p:sp>
        <p:sp>
          <p:nvSpPr>
            <p:cNvPr id="28" name="TextBox 44"/>
            <p:cNvSpPr txBox="1">
              <a:spLocks noChangeArrowheads="1"/>
            </p:cNvSpPr>
            <p:nvPr/>
          </p:nvSpPr>
          <p:spPr bwMode="auto">
            <a:xfrm>
              <a:off x="1333085" y="2428612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0.7</a:t>
              </a:r>
            </a:p>
          </p:txBody>
        </p:sp>
        <p:sp>
          <p:nvSpPr>
            <p:cNvPr id="29" name="TextBox 45"/>
            <p:cNvSpPr txBox="1">
              <a:spLocks noChangeArrowheads="1"/>
            </p:cNvSpPr>
            <p:nvPr/>
          </p:nvSpPr>
          <p:spPr bwMode="auto">
            <a:xfrm>
              <a:off x="1333085" y="2159990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0.8</a:t>
              </a:r>
            </a:p>
          </p:txBody>
        </p:sp>
        <p:sp>
          <p:nvSpPr>
            <p:cNvPr id="30" name="TextBox 46"/>
            <p:cNvSpPr txBox="1">
              <a:spLocks noChangeArrowheads="1"/>
            </p:cNvSpPr>
            <p:nvPr/>
          </p:nvSpPr>
          <p:spPr bwMode="auto">
            <a:xfrm>
              <a:off x="1333085" y="1891367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0.9</a:t>
              </a:r>
            </a:p>
          </p:txBody>
        </p:sp>
        <p:sp>
          <p:nvSpPr>
            <p:cNvPr id="31" name="TextBox 47"/>
            <p:cNvSpPr txBox="1">
              <a:spLocks noChangeArrowheads="1"/>
            </p:cNvSpPr>
            <p:nvPr/>
          </p:nvSpPr>
          <p:spPr bwMode="auto">
            <a:xfrm>
              <a:off x="1333085" y="1622744"/>
              <a:ext cx="431800" cy="3077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</a:rPr>
                <a:t>1.0</a:t>
              </a:r>
            </a:p>
          </p:txBody>
        </p:sp>
        <p:cxnSp>
          <p:nvCxnSpPr>
            <p:cNvPr id="32" name="Straight Connector 153"/>
            <p:cNvCxnSpPr/>
            <p:nvPr/>
          </p:nvCxnSpPr>
          <p:spPr>
            <a:xfrm>
              <a:off x="1925278" y="1769243"/>
              <a:ext cx="0" cy="54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156"/>
            <p:cNvCxnSpPr/>
            <p:nvPr/>
          </p:nvCxnSpPr>
          <p:spPr>
            <a:xfrm>
              <a:off x="2695380" y="1984777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157"/>
            <p:cNvCxnSpPr/>
            <p:nvPr/>
          </p:nvCxnSpPr>
          <p:spPr>
            <a:xfrm>
              <a:off x="4061821" y="2244992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165"/>
            <p:cNvCxnSpPr/>
            <p:nvPr/>
          </p:nvCxnSpPr>
          <p:spPr>
            <a:xfrm>
              <a:off x="5012016" y="2278999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98"/>
            <p:cNvCxnSpPr/>
            <p:nvPr/>
          </p:nvCxnSpPr>
          <p:spPr>
            <a:xfrm>
              <a:off x="3614816" y="2159990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68"/>
            <p:cNvCxnSpPr/>
            <p:nvPr/>
          </p:nvCxnSpPr>
          <p:spPr>
            <a:xfrm>
              <a:off x="5167456" y="2278210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69"/>
            <p:cNvCxnSpPr/>
            <p:nvPr/>
          </p:nvCxnSpPr>
          <p:spPr>
            <a:xfrm>
              <a:off x="5205886" y="2277421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70"/>
            <p:cNvCxnSpPr/>
            <p:nvPr/>
          </p:nvCxnSpPr>
          <p:spPr>
            <a:xfrm>
              <a:off x="5482667" y="2319970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71"/>
            <p:cNvCxnSpPr/>
            <p:nvPr/>
          </p:nvCxnSpPr>
          <p:spPr>
            <a:xfrm>
              <a:off x="5512431" y="2314845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72"/>
            <p:cNvCxnSpPr/>
            <p:nvPr/>
          </p:nvCxnSpPr>
          <p:spPr>
            <a:xfrm>
              <a:off x="5585534" y="231838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73"/>
            <p:cNvCxnSpPr/>
            <p:nvPr/>
          </p:nvCxnSpPr>
          <p:spPr>
            <a:xfrm>
              <a:off x="5645635" y="231326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74"/>
            <p:cNvCxnSpPr/>
            <p:nvPr/>
          </p:nvCxnSpPr>
          <p:spPr>
            <a:xfrm>
              <a:off x="5792410" y="2364474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75"/>
            <p:cNvCxnSpPr/>
            <p:nvPr/>
          </p:nvCxnSpPr>
          <p:spPr>
            <a:xfrm>
              <a:off x="5861178" y="2368017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76"/>
            <p:cNvCxnSpPr/>
            <p:nvPr/>
          </p:nvCxnSpPr>
          <p:spPr>
            <a:xfrm>
              <a:off x="5921278" y="2362892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77"/>
            <p:cNvCxnSpPr/>
            <p:nvPr/>
          </p:nvCxnSpPr>
          <p:spPr>
            <a:xfrm>
              <a:off x="5985712" y="2362101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78"/>
            <p:cNvCxnSpPr/>
            <p:nvPr/>
          </p:nvCxnSpPr>
          <p:spPr>
            <a:xfrm>
              <a:off x="6045812" y="2361310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79"/>
            <p:cNvCxnSpPr/>
            <p:nvPr/>
          </p:nvCxnSpPr>
          <p:spPr>
            <a:xfrm>
              <a:off x="6101578" y="2421192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80"/>
            <p:cNvCxnSpPr/>
            <p:nvPr/>
          </p:nvCxnSpPr>
          <p:spPr>
            <a:xfrm>
              <a:off x="6192016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81"/>
            <p:cNvCxnSpPr/>
            <p:nvPr/>
          </p:nvCxnSpPr>
          <p:spPr>
            <a:xfrm>
              <a:off x="6204447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82"/>
            <p:cNvCxnSpPr/>
            <p:nvPr/>
          </p:nvCxnSpPr>
          <p:spPr>
            <a:xfrm>
              <a:off x="6212544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83"/>
            <p:cNvCxnSpPr/>
            <p:nvPr/>
          </p:nvCxnSpPr>
          <p:spPr>
            <a:xfrm>
              <a:off x="6224975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84"/>
            <p:cNvCxnSpPr/>
            <p:nvPr/>
          </p:nvCxnSpPr>
          <p:spPr>
            <a:xfrm>
              <a:off x="6237406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85"/>
            <p:cNvCxnSpPr/>
            <p:nvPr/>
          </p:nvCxnSpPr>
          <p:spPr>
            <a:xfrm>
              <a:off x="6258505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86"/>
            <p:cNvCxnSpPr/>
            <p:nvPr/>
          </p:nvCxnSpPr>
          <p:spPr>
            <a:xfrm>
              <a:off x="6275270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87"/>
            <p:cNvCxnSpPr/>
            <p:nvPr/>
          </p:nvCxnSpPr>
          <p:spPr>
            <a:xfrm>
              <a:off x="6305037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88"/>
            <p:cNvCxnSpPr/>
            <p:nvPr/>
          </p:nvCxnSpPr>
          <p:spPr>
            <a:xfrm>
              <a:off x="6317468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89"/>
            <p:cNvCxnSpPr/>
            <p:nvPr/>
          </p:nvCxnSpPr>
          <p:spPr>
            <a:xfrm>
              <a:off x="6338567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96"/>
            <p:cNvCxnSpPr/>
            <p:nvPr/>
          </p:nvCxnSpPr>
          <p:spPr>
            <a:xfrm>
              <a:off x="6350998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97"/>
            <p:cNvCxnSpPr/>
            <p:nvPr/>
          </p:nvCxnSpPr>
          <p:spPr>
            <a:xfrm>
              <a:off x="6376431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99"/>
            <p:cNvCxnSpPr/>
            <p:nvPr/>
          </p:nvCxnSpPr>
          <p:spPr>
            <a:xfrm>
              <a:off x="6388862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100"/>
            <p:cNvCxnSpPr/>
            <p:nvPr/>
          </p:nvCxnSpPr>
          <p:spPr>
            <a:xfrm>
              <a:off x="6427297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101"/>
            <p:cNvCxnSpPr/>
            <p:nvPr/>
          </p:nvCxnSpPr>
          <p:spPr>
            <a:xfrm>
              <a:off x="6465732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102"/>
            <p:cNvCxnSpPr/>
            <p:nvPr/>
          </p:nvCxnSpPr>
          <p:spPr>
            <a:xfrm>
              <a:off x="6486831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103"/>
            <p:cNvCxnSpPr/>
            <p:nvPr/>
          </p:nvCxnSpPr>
          <p:spPr>
            <a:xfrm>
              <a:off x="6650941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104"/>
            <p:cNvCxnSpPr/>
            <p:nvPr/>
          </p:nvCxnSpPr>
          <p:spPr>
            <a:xfrm>
              <a:off x="6724044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105"/>
            <p:cNvCxnSpPr/>
            <p:nvPr/>
          </p:nvCxnSpPr>
          <p:spPr>
            <a:xfrm>
              <a:off x="6909825" y="25128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107"/>
            <p:cNvCxnSpPr/>
            <p:nvPr/>
          </p:nvCxnSpPr>
          <p:spPr>
            <a:xfrm>
              <a:off x="1829799" y="1739862"/>
              <a:ext cx="0" cy="54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108"/>
            <p:cNvCxnSpPr/>
            <p:nvPr/>
          </p:nvCxnSpPr>
          <p:spPr>
            <a:xfrm>
              <a:off x="3074940" y="2852454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109"/>
            <p:cNvCxnSpPr/>
            <p:nvPr/>
          </p:nvCxnSpPr>
          <p:spPr>
            <a:xfrm>
              <a:off x="4381583" y="3360869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110"/>
            <p:cNvCxnSpPr/>
            <p:nvPr/>
          </p:nvCxnSpPr>
          <p:spPr>
            <a:xfrm>
              <a:off x="5115351" y="3474779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111"/>
            <p:cNvCxnSpPr/>
            <p:nvPr/>
          </p:nvCxnSpPr>
          <p:spPr>
            <a:xfrm>
              <a:off x="2879951" y="2612308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112"/>
            <p:cNvCxnSpPr/>
            <p:nvPr/>
          </p:nvCxnSpPr>
          <p:spPr>
            <a:xfrm>
              <a:off x="5324060" y="3501254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113"/>
            <p:cNvCxnSpPr/>
            <p:nvPr/>
          </p:nvCxnSpPr>
          <p:spPr>
            <a:xfrm>
              <a:off x="5337381" y="3500179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114"/>
            <p:cNvCxnSpPr/>
            <p:nvPr/>
          </p:nvCxnSpPr>
          <p:spPr>
            <a:xfrm>
              <a:off x="5483844" y="3517129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115"/>
            <p:cNvCxnSpPr/>
            <p:nvPr/>
          </p:nvCxnSpPr>
          <p:spPr>
            <a:xfrm>
              <a:off x="5653556" y="3518582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116"/>
            <p:cNvCxnSpPr/>
            <p:nvPr/>
          </p:nvCxnSpPr>
          <p:spPr>
            <a:xfrm>
              <a:off x="5974681" y="3625997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117"/>
            <p:cNvCxnSpPr/>
            <p:nvPr/>
          </p:nvCxnSpPr>
          <p:spPr>
            <a:xfrm>
              <a:off x="6048193" y="3626965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118"/>
            <p:cNvCxnSpPr/>
            <p:nvPr/>
          </p:nvCxnSpPr>
          <p:spPr>
            <a:xfrm>
              <a:off x="6182262" y="3626965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119"/>
            <p:cNvCxnSpPr/>
            <p:nvPr/>
          </p:nvCxnSpPr>
          <p:spPr>
            <a:xfrm>
              <a:off x="6219495" y="3623382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120"/>
            <p:cNvCxnSpPr/>
            <p:nvPr/>
          </p:nvCxnSpPr>
          <p:spPr>
            <a:xfrm>
              <a:off x="6229787" y="367918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125"/>
            <p:cNvCxnSpPr/>
            <p:nvPr/>
          </p:nvCxnSpPr>
          <p:spPr>
            <a:xfrm>
              <a:off x="6373239" y="367918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126"/>
            <p:cNvCxnSpPr/>
            <p:nvPr/>
          </p:nvCxnSpPr>
          <p:spPr>
            <a:xfrm>
              <a:off x="6242073" y="368201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127"/>
            <p:cNvCxnSpPr/>
            <p:nvPr/>
          </p:nvCxnSpPr>
          <p:spPr>
            <a:xfrm>
              <a:off x="6453301" y="367918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128"/>
            <p:cNvCxnSpPr/>
            <p:nvPr/>
          </p:nvCxnSpPr>
          <p:spPr>
            <a:xfrm>
              <a:off x="6252649" y="368201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129"/>
            <p:cNvCxnSpPr/>
            <p:nvPr/>
          </p:nvCxnSpPr>
          <p:spPr>
            <a:xfrm>
              <a:off x="6432059" y="367918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130"/>
            <p:cNvCxnSpPr/>
            <p:nvPr/>
          </p:nvCxnSpPr>
          <p:spPr>
            <a:xfrm>
              <a:off x="6295275" y="368201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131"/>
            <p:cNvCxnSpPr/>
            <p:nvPr/>
          </p:nvCxnSpPr>
          <p:spPr>
            <a:xfrm>
              <a:off x="6528599" y="367918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132"/>
            <p:cNvCxnSpPr/>
            <p:nvPr/>
          </p:nvCxnSpPr>
          <p:spPr>
            <a:xfrm>
              <a:off x="6344616" y="3682013"/>
              <a:ext cx="0" cy="72000"/>
            </a:xfrm>
            <a:prstGeom prst="line">
              <a:avLst/>
            </a:prstGeom>
            <a:ln w="12700">
              <a:solidFill>
                <a:srgbClr val="0066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0" name="Freeform 5"/>
          <p:cNvSpPr/>
          <p:nvPr/>
        </p:nvSpPr>
        <p:spPr>
          <a:xfrm>
            <a:off x="1820487" y="1766455"/>
            <a:ext cx="4713317" cy="1953490"/>
          </a:xfrm>
          <a:custGeom>
            <a:avLst/>
            <a:gdLst>
              <a:gd name="connsiteX0" fmla="*/ 0 w 4713317"/>
              <a:gd name="connsiteY0" fmla="*/ 0 h 1953490"/>
              <a:gd name="connsiteX1" fmla="*/ 62346 w 4713317"/>
              <a:gd name="connsiteY1" fmla="*/ 0 h 1953490"/>
              <a:gd name="connsiteX2" fmla="*/ 62346 w 4713317"/>
              <a:gd name="connsiteY2" fmla="*/ 20781 h 1953490"/>
              <a:gd name="connsiteX3" fmla="*/ 78971 w 4713317"/>
              <a:gd name="connsiteY3" fmla="*/ 20781 h 1953490"/>
              <a:gd name="connsiteX4" fmla="*/ 78971 w 4713317"/>
              <a:gd name="connsiteY4" fmla="*/ 37407 h 1953490"/>
              <a:gd name="connsiteX5" fmla="*/ 141317 w 4713317"/>
              <a:gd name="connsiteY5" fmla="*/ 37407 h 1953490"/>
              <a:gd name="connsiteX6" fmla="*/ 141317 w 4713317"/>
              <a:gd name="connsiteY6" fmla="*/ 49876 h 1953490"/>
              <a:gd name="connsiteX7" fmla="*/ 182880 w 4713317"/>
              <a:gd name="connsiteY7" fmla="*/ 49876 h 1953490"/>
              <a:gd name="connsiteX8" fmla="*/ 182880 w 4713317"/>
              <a:gd name="connsiteY8" fmla="*/ 70658 h 1953490"/>
              <a:gd name="connsiteX9" fmla="*/ 191193 w 4713317"/>
              <a:gd name="connsiteY9" fmla="*/ 70658 h 1953490"/>
              <a:gd name="connsiteX10" fmla="*/ 191193 w 4713317"/>
              <a:gd name="connsiteY10" fmla="*/ 99752 h 1953490"/>
              <a:gd name="connsiteX11" fmla="*/ 220288 w 4713317"/>
              <a:gd name="connsiteY11" fmla="*/ 99752 h 1953490"/>
              <a:gd name="connsiteX12" fmla="*/ 220288 w 4713317"/>
              <a:gd name="connsiteY12" fmla="*/ 120534 h 1953490"/>
              <a:gd name="connsiteX13" fmla="*/ 274320 w 4713317"/>
              <a:gd name="connsiteY13" fmla="*/ 120534 h 1953490"/>
              <a:gd name="connsiteX14" fmla="*/ 274320 w 4713317"/>
              <a:gd name="connsiteY14" fmla="*/ 149629 h 1953490"/>
              <a:gd name="connsiteX15" fmla="*/ 353291 w 4713317"/>
              <a:gd name="connsiteY15" fmla="*/ 149629 h 1953490"/>
              <a:gd name="connsiteX16" fmla="*/ 353291 w 4713317"/>
              <a:gd name="connsiteY16" fmla="*/ 170410 h 1953490"/>
              <a:gd name="connsiteX17" fmla="*/ 390698 w 4713317"/>
              <a:gd name="connsiteY17" fmla="*/ 170410 h 1953490"/>
              <a:gd name="connsiteX18" fmla="*/ 390698 w 4713317"/>
              <a:gd name="connsiteY18" fmla="*/ 199505 h 1953490"/>
              <a:gd name="connsiteX19" fmla="*/ 403168 w 4713317"/>
              <a:gd name="connsiteY19" fmla="*/ 199505 h 1953490"/>
              <a:gd name="connsiteX20" fmla="*/ 403168 w 4713317"/>
              <a:gd name="connsiteY20" fmla="*/ 199505 h 1953490"/>
              <a:gd name="connsiteX21" fmla="*/ 403168 w 4713317"/>
              <a:gd name="connsiteY21" fmla="*/ 228600 h 1953490"/>
              <a:gd name="connsiteX22" fmla="*/ 403168 w 4713317"/>
              <a:gd name="connsiteY22" fmla="*/ 261850 h 1953490"/>
              <a:gd name="connsiteX23" fmla="*/ 432262 w 4713317"/>
              <a:gd name="connsiteY23" fmla="*/ 261850 h 1953490"/>
              <a:gd name="connsiteX24" fmla="*/ 432262 w 4713317"/>
              <a:gd name="connsiteY24" fmla="*/ 270163 h 1953490"/>
              <a:gd name="connsiteX25" fmla="*/ 465513 w 4713317"/>
              <a:gd name="connsiteY25" fmla="*/ 270163 h 1953490"/>
              <a:gd name="connsiteX26" fmla="*/ 465513 w 4713317"/>
              <a:gd name="connsiteY26" fmla="*/ 299258 h 1953490"/>
              <a:gd name="connsiteX27" fmla="*/ 473826 w 4713317"/>
              <a:gd name="connsiteY27" fmla="*/ 299258 h 1953490"/>
              <a:gd name="connsiteX28" fmla="*/ 473826 w 4713317"/>
              <a:gd name="connsiteY28" fmla="*/ 374072 h 1953490"/>
              <a:gd name="connsiteX29" fmla="*/ 511233 w 4713317"/>
              <a:gd name="connsiteY29" fmla="*/ 374072 h 1953490"/>
              <a:gd name="connsiteX30" fmla="*/ 511233 w 4713317"/>
              <a:gd name="connsiteY30" fmla="*/ 423949 h 1953490"/>
              <a:gd name="connsiteX31" fmla="*/ 532015 w 4713317"/>
              <a:gd name="connsiteY31" fmla="*/ 423949 h 1953490"/>
              <a:gd name="connsiteX32" fmla="*/ 532015 w 4713317"/>
              <a:gd name="connsiteY32" fmla="*/ 453043 h 1953490"/>
              <a:gd name="connsiteX33" fmla="*/ 544484 w 4713317"/>
              <a:gd name="connsiteY33" fmla="*/ 453043 h 1953490"/>
              <a:gd name="connsiteX34" fmla="*/ 544484 w 4713317"/>
              <a:gd name="connsiteY34" fmla="*/ 482138 h 1953490"/>
              <a:gd name="connsiteX35" fmla="*/ 561109 w 4713317"/>
              <a:gd name="connsiteY35" fmla="*/ 482138 h 1953490"/>
              <a:gd name="connsiteX36" fmla="*/ 561109 w 4713317"/>
              <a:gd name="connsiteY36" fmla="*/ 498763 h 1953490"/>
              <a:gd name="connsiteX37" fmla="*/ 581891 w 4713317"/>
              <a:gd name="connsiteY37" fmla="*/ 498763 h 1953490"/>
              <a:gd name="connsiteX38" fmla="*/ 581891 w 4713317"/>
              <a:gd name="connsiteY38" fmla="*/ 523701 h 1953490"/>
              <a:gd name="connsiteX39" fmla="*/ 610986 w 4713317"/>
              <a:gd name="connsiteY39" fmla="*/ 523701 h 1953490"/>
              <a:gd name="connsiteX40" fmla="*/ 610986 w 4713317"/>
              <a:gd name="connsiteY40" fmla="*/ 552796 h 1953490"/>
              <a:gd name="connsiteX41" fmla="*/ 631768 w 4713317"/>
              <a:gd name="connsiteY41" fmla="*/ 552796 h 1953490"/>
              <a:gd name="connsiteX42" fmla="*/ 631768 w 4713317"/>
              <a:gd name="connsiteY42" fmla="*/ 586047 h 1953490"/>
              <a:gd name="connsiteX43" fmla="*/ 648393 w 4713317"/>
              <a:gd name="connsiteY43" fmla="*/ 586047 h 1953490"/>
              <a:gd name="connsiteX44" fmla="*/ 648393 w 4713317"/>
              <a:gd name="connsiteY44" fmla="*/ 598516 h 1953490"/>
              <a:gd name="connsiteX45" fmla="*/ 665018 w 4713317"/>
              <a:gd name="connsiteY45" fmla="*/ 598516 h 1953490"/>
              <a:gd name="connsiteX46" fmla="*/ 660862 w 4713317"/>
              <a:gd name="connsiteY46" fmla="*/ 602672 h 1953490"/>
              <a:gd name="connsiteX47" fmla="*/ 694113 w 4713317"/>
              <a:gd name="connsiteY47" fmla="*/ 602672 h 1953490"/>
              <a:gd name="connsiteX48" fmla="*/ 694113 w 4713317"/>
              <a:gd name="connsiteY48" fmla="*/ 631767 h 1953490"/>
              <a:gd name="connsiteX49" fmla="*/ 727364 w 4713317"/>
              <a:gd name="connsiteY49" fmla="*/ 631767 h 1953490"/>
              <a:gd name="connsiteX50" fmla="*/ 727364 w 4713317"/>
              <a:gd name="connsiteY50" fmla="*/ 660861 h 1953490"/>
              <a:gd name="connsiteX51" fmla="*/ 739833 w 4713317"/>
              <a:gd name="connsiteY51" fmla="*/ 660861 h 1953490"/>
              <a:gd name="connsiteX52" fmla="*/ 739833 w 4713317"/>
              <a:gd name="connsiteY52" fmla="*/ 685800 h 1953490"/>
              <a:gd name="connsiteX53" fmla="*/ 756458 w 4713317"/>
              <a:gd name="connsiteY53" fmla="*/ 685800 h 1953490"/>
              <a:gd name="connsiteX54" fmla="*/ 756458 w 4713317"/>
              <a:gd name="connsiteY54" fmla="*/ 706581 h 1953490"/>
              <a:gd name="connsiteX55" fmla="*/ 814648 w 4713317"/>
              <a:gd name="connsiteY55" fmla="*/ 706581 h 1953490"/>
              <a:gd name="connsiteX56" fmla="*/ 814648 w 4713317"/>
              <a:gd name="connsiteY56" fmla="*/ 731520 h 1953490"/>
              <a:gd name="connsiteX57" fmla="*/ 868680 w 4713317"/>
              <a:gd name="connsiteY57" fmla="*/ 731520 h 1953490"/>
              <a:gd name="connsiteX58" fmla="*/ 868680 w 4713317"/>
              <a:gd name="connsiteY58" fmla="*/ 731520 h 1953490"/>
              <a:gd name="connsiteX59" fmla="*/ 885306 w 4713317"/>
              <a:gd name="connsiteY59" fmla="*/ 748146 h 1953490"/>
              <a:gd name="connsiteX60" fmla="*/ 885306 w 4713317"/>
              <a:gd name="connsiteY60" fmla="*/ 785552 h 1953490"/>
              <a:gd name="connsiteX61" fmla="*/ 889462 w 4713317"/>
              <a:gd name="connsiteY61" fmla="*/ 785552 h 1953490"/>
              <a:gd name="connsiteX62" fmla="*/ 889462 w 4713317"/>
              <a:gd name="connsiteY62" fmla="*/ 810490 h 1953490"/>
              <a:gd name="connsiteX63" fmla="*/ 914400 w 4713317"/>
              <a:gd name="connsiteY63" fmla="*/ 810490 h 1953490"/>
              <a:gd name="connsiteX64" fmla="*/ 926869 w 4713317"/>
              <a:gd name="connsiteY64" fmla="*/ 822959 h 1953490"/>
              <a:gd name="connsiteX65" fmla="*/ 939338 w 4713317"/>
              <a:gd name="connsiteY65" fmla="*/ 822959 h 1953490"/>
              <a:gd name="connsiteX66" fmla="*/ 939338 w 4713317"/>
              <a:gd name="connsiteY66" fmla="*/ 876992 h 1953490"/>
              <a:gd name="connsiteX67" fmla="*/ 1064029 w 4713317"/>
              <a:gd name="connsiteY67" fmla="*/ 876992 h 1953490"/>
              <a:gd name="connsiteX68" fmla="*/ 1064029 w 4713317"/>
              <a:gd name="connsiteY68" fmla="*/ 914400 h 1953490"/>
              <a:gd name="connsiteX69" fmla="*/ 1080655 w 4713317"/>
              <a:gd name="connsiteY69" fmla="*/ 914400 h 1953490"/>
              <a:gd name="connsiteX70" fmla="*/ 1080655 w 4713317"/>
              <a:gd name="connsiteY70" fmla="*/ 968432 h 1953490"/>
              <a:gd name="connsiteX71" fmla="*/ 1101437 w 4713317"/>
              <a:gd name="connsiteY71" fmla="*/ 968432 h 1953490"/>
              <a:gd name="connsiteX72" fmla="*/ 1101437 w 4713317"/>
              <a:gd name="connsiteY72" fmla="*/ 985058 h 1953490"/>
              <a:gd name="connsiteX73" fmla="*/ 1126375 w 4713317"/>
              <a:gd name="connsiteY73" fmla="*/ 985058 h 1953490"/>
              <a:gd name="connsiteX74" fmla="*/ 1126375 w 4713317"/>
              <a:gd name="connsiteY74" fmla="*/ 1014152 h 1953490"/>
              <a:gd name="connsiteX75" fmla="*/ 1159626 w 4713317"/>
              <a:gd name="connsiteY75" fmla="*/ 1014152 h 1953490"/>
              <a:gd name="connsiteX76" fmla="*/ 1159626 w 4713317"/>
              <a:gd name="connsiteY76" fmla="*/ 1039090 h 1953490"/>
              <a:gd name="connsiteX77" fmla="*/ 1184564 w 4713317"/>
              <a:gd name="connsiteY77" fmla="*/ 1039090 h 1953490"/>
              <a:gd name="connsiteX78" fmla="*/ 1184564 w 4713317"/>
              <a:gd name="connsiteY78" fmla="*/ 1072341 h 1953490"/>
              <a:gd name="connsiteX79" fmla="*/ 1242753 w 4713317"/>
              <a:gd name="connsiteY79" fmla="*/ 1072341 h 1953490"/>
              <a:gd name="connsiteX80" fmla="*/ 1242753 w 4713317"/>
              <a:gd name="connsiteY80" fmla="*/ 1088967 h 1953490"/>
              <a:gd name="connsiteX81" fmla="*/ 1271848 w 4713317"/>
              <a:gd name="connsiteY81" fmla="*/ 1088967 h 1953490"/>
              <a:gd name="connsiteX82" fmla="*/ 1271848 w 4713317"/>
              <a:gd name="connsiteY82" fmla="*/ 1088967 h 1953490"/>
              <a:gd name="connsiteX83" fmla="*/ 1271848 w 4713317"/>
              <a:gd name="connsiteY83" fmla="*/ 1088967 h 1953490"/>
              <a:gd name="connsiteX84" fmla="*/ 1271848 w 4713317"/>
              <a:gd name="connsiteY84" fmla="*/ 1134687 h 1953490"/>
              <a:gd name="connsiteX85" fmla="*/ 1309255 w 4713317"/>
              <a:gd name="connsiteY85" fmla="*/ 1134687 h 1953490"/>
              <a:gd name="connsiteX86" fmla="*/ 1309255 w 4713317"/>
              <a:gd name="connsiteY86" fmla="*/ 1167938 h 1953490"/>
              <a:gd name="connsiteX87" fmla="*/ 1338349 w 4713317"/>
              <a:gd name="connsiteY87" fmla="*/ 1167938 h 1953490"/>
              <a:gd name="connsiteX88" fmla="*/ 1338349 w 4713317"/>
              <a:gd name="connsiteY88" fmla="*/ 1192876 h 1953490"/>
              <a:gd name="connsiteX89" fmla="*/ 1417320 w 4713317"/>
              <a:gd name="connsiteY89" fmla="*/ 1192876 h 1953490"/>
              <a:gd name="connsiteX90" fmla="*/ 1417320 w 4713317"/>
              <a:gd name="connsiteY90" fmla="*/ 1192876 h 1953490"/>
              <a:gd name="connsiteX91" fmla="*/ 1479666 w 4713317"/>
              <a:gd name="connsiteY91" fmla="*/ 1192876 h 1953490"/>
              <a:gd name="connsiteX92" fmla="*/ 1479666 w 4713317"/>
              <a:gd name="connsiteY92" fmla="*/ 1255221 h 1953490"/>
              <a:gd name="connsiteX93" fmla="*/ 1496291 w 4713317"/>
              <a:gd name="connsiteY93" fmla="*/ 1255221 h 1953490"/>
              <a:gd name="connsiteX94" fmla="*/ 1496291 w 4713317"/>
              <a:gd name="connsiteY94" fmla="*/ 1288472 h 1953490"/>
              <a:gd name="connsiteX95" fmla="*/ 1504604 w 4713317"/>
              <a:gd name="connsiteY95" fmla="*/ 1288472 h 1953490"/>
              <a:gd name="connsiteX96" fmla="*/ 1504604 w 4713317"/>
              <a:gd name="connsiteY96" fmla="*/ 1342505 h 1953490"/>
              <a:gd name="connsiteX97" fmla="*/ 1679171 w 4713317"/>
              <a:gd name="connsiteY97" fmla="*/ 1342505 h 1953490"/>
              <a:gd name="connsiteX98" fmla="*/ 1679171 w 4713317"/>
              <a:gd name="connsiteY98" fmla="*/ 1379912 h 1953490"/>
              <a:gd name="connsiteX99" fmla="*/ 1716578 w 4713317"/>
              <a:gd name="connsiteY99" fmla="*/ 1379912 h 1953490"/>
              <a:gd name="connsiteX100" fmla="*/ 1716578 w 4713317"/>
              <a:gd name="connsiteY100" fmla="*/ 1396538 h 1953490"/>
              <a:gd name="connsiteX101" fmla="*/ 1762298 w 4713317"/>
              <a:gd name="connsiteY101" fmla="*/ 1396538 h 1953490"/>
              <a:gd name="connsiteX102" fmla="*/ 1762298 w 4713317"/>
              <a:gd name="connsiteY102" fmla="*/ 1429789 h 1953490"/>
              <a:gd name="connsiteX103" fmla="*/ 1783080 w 4713317"/>
              <a:gd name="connsiteY103" fmla="*/ 1429789 h 1953490"/>
              <a:gd name="connsiteX104" fmla="*/ 1783080 w 4713317"/>
              <a:gd name="connsiteY104" fmla="*/ 1479665 h 1953490"/>
              <a:gd name="connsiteX105" fmla="*/ 1845426 w 4713317"/>
              <a:gd name="connsiteY105" fmla="*/ 1479665 h 1953490"/>
              <a:gd name="connsiteX106" fmla="*/ 1845426 w 4713317"/>
              <a:gd name="connsiteY106" fmla="*/ 1504603 h 1953490"/>
              <a:gd name="connsiteX107" fmla="*/ 1961804 w 4713317"/>
              <a:gd name="connsiteY107" fmla="*/ 1504603 h 1953490"/>
              <a:gd name="connsiteX108" fmla="*/ 1961804 w 4713317"/>
              <a:gd name="connsiteY108" fmla="*/ 1504603 h 1953490"/>
              <a:gd name="connsiteX109" fmla="*/ 1990899 w 4713317"/>
              <a:gd name="connsiteY109" fmla="*/ 1533698 h 1953490"/>
              <a:gd name="connsiteX110" fmla="*/ 1990899 w 4713317"/>
              <a:gd name="connsiteY110" fmla="*/ 1554480 h 1953490"/>
              <a:gd name="connsiteX111" fmla="*/ 2078182 w 4713317"/>
              <a:gd name="connsiteY111" fmla="*/ 1554480 h 1953490"/>
              <a:gd name="connsiteX112" fmla="*/ 2078182 w 4713317"/>
              <a:gd name="connsiteY112" fmla="*/ 1587730 h 1953490"/>
              <a:gd name="connsiteX113" fmla="*/ 2144684 w 4713317"/>
              <a:gd name="connsiteY113" fmla="*/ 1587730 h 1953490"/>
              <a:gd name="connsiteX114" fmla="*/ 2144684 w 4713317"/>
              <a:gd name="connsiteY114" fmla="*/ 1587730 h 1953490"/>
              <a:gd name="connsiteX115" fmla="*/ 2144684 w 4713317"/>
              <a:gd name="connsiteY115" fmla="*/ 1612669 h 1953490"/>
              <a:gd name="connsiteX116" fmla="*/ 2344189 w 4713317"/>
              <a:gd name="connsiteY116" fmla="*/ 1612669 h 1953490"/>
              <a:gd name="connsiteX117" fmla="*/ 2344189 w 4713317"/>
              <a:gd name="connsiteY117" fmla="*/ 1629294 h 1953490"/>
              <a:gd name="connsiteX118" fmla="*/ 2614353 w 4713317"/>
              <a:gd name="connsiteY118" fmla="*/ 1629294 h 1953490"/>
              <a:gd name="connsiteX119" fmla="*/ 2614353 w 4713317"/>
              <a:gd name="connsiteY119" fmla="*/ 1658389 h 1953490"/>
              <a:gd name="connsiteX120" fmla="*/ 2635135 w 4713317"/>
              <a:gd name="connsiteY120" fmla="*/ 1658389 h 1953490"/>
              <a:gd name="connsiteX121" fmla="*/ 2635135 w 4713317"/>
              <a:gd name="connsiteY121" fmla="*/ 1683327 h 1953490"/>
              <a:gd name="connsiteX122" fmla="*/ 3009208 w 4713317"/>
              <a:gd name="connsiteY122" fmla="*/ 1683327 h 1953490"/>
              <a:gd name="connsiteX123" fmla="*/ 3009208 w 4713317"/>
              <a:gd name="connsiteY123" fmla="*/ 1712421 h 1953490"/>
              <a:gd name="connsiteX124" fmla="*/ 3138055 w 4713317"/>
              <a:gd name="connsiteY124" fmla="*/ 1712421 h 1953490"/>
              <a:gd name="connsiteX125" fmla="*/ 3138055 w 4713317"/>
              <a:gd name="connsiteY125" fmla="*/ 1741516 h 1953490"/>
              <a:gd name="connsiteX126" fmla="*/ 3325091 w 4713317"/>
              <a:gd name="connsiteY126" fmla="*/ 1741516 h 1953490"/>
              <a:gd name="connsiteX127" fmla="*/ 3325091 w 4713317"/>
              <a:gd name="connsiteY127" fmla="*/ 1741516 h 1953490"/>
              <a:gd name="connsiteX128" fmla="*/ 3325091 w 4713317"/>
              <a:gd name="connsiteY128" fmla="*/ 1770610 h 1953490"/>
              <a:gd name="connsiteX129" fmla="*/ 3591098 w 4713317"/>
              <a:gd name="connsiteY129" fmla="*/ 1770610 h 1953490"/>
              <a:gd name="connsiteX130" fmla="*/ 3591098 w 4713317"/>
              <a:gd name="connsiteY130" fmla="*/ 1791392 h 1953490"/>
              <a:gd name="connsiteX131" fmla="*/ 3890357 w 4713317"/>
              <a:gd name="connsiteY131" fmla="*/ 1791392 h 1953490"/>
              <a:gd name="connsiteX132" fmla="*/ 3890357 w 4713317"/>
              <a:gd name="connsiteY132" fmla="*/ 1837112 h 1953490"/>
              <a:gd name="connsiteX133" fmla="*/ 4127269 w 4713317"/>
              <a:gd name="connsiteY133" fmla="*/ 1837112 h 1953490"/>
              <a:gd name="connsiteX134" fmla="*/ 4127269 w 4713317"/>
              <a:gd name="connsiteY134" fmla="*/ 1870363 h 1953490"/>
              <a:gd name="connsiteX135" fmla="*/ 4164677 w 4713317"/>
              <a:gd name="connsiteY135" fmla="*/ 1870363 h 1953490"/>
              <a:gd name="connsiteX136" fmla="*/ 4164677 w 4713317"/>
              <a:gd name="connsiteY136" fmla="*/ 1899458 h 1953490"/>
              <a:gd name="connsiteX137" fmla="*/ 4405746 w 4713317"/>
              <a:gd name="connsiteY137" fmla="*/ 1899458 h 1953490"/>
              <a:gd name="connsiteX138" fmla="*/ 4405746 w 4713317"/>
              <a:gd name="connsiteY138" fmla="*/ 1953490 h 1953490"/>
              <a:gd name="connsiteX139" fmla="*/ 4713317 w 4713317"/>
              <a:gd name="connsiteY139" fmla="*/ 1953490 h 1953490"/>
              <a:gd name="connsiteX0" fmla="*/ 0 w 4713317"/>
              <a:gd name="connsiteY0" fmla="*/ 0 h 1953490"/>
              <a:gd name="connsiteX1" fmla="*/ 62346 w 4713317"/>
              <a:gd name="connsiteY1" fmla="*/ 0 h 1953490"/>
              <a:gd name="connsiteX2" fmla="*/ 62346 w 4713317"/>
              <a:gd name="connsiteY2" fmla="*/ 20781 h 1953490"/>
              <a:gd name="connsiteX3" fmla="*/ 78971 w 4713317"/>
              <a:gd name="connsiteY3" fmla="*/ 20781 h 1953490"/>
              <a:gd name="connsiteX4" fmla="*/ 78971 w 4713317"/>
              <a:gd name="connsiteY4" fmla="*/ 37407 h 1953490"/>
              <a:gd name="connsiteX5" fmla="*/ 141317 w 4713317"/>
              <a:gd name="connsiteY5" fmla="*/ 37407 h 1953490"/>
              <a:gd name="connsiteX6" fmla="*/ 141317 w 4713317"/>
              <a:gd name="connsiteY6" fmla="*/ 49876 h 1953490"/>
              <a:gd name="connsiteX7" fmla="*/ 182880 w 4713317"/>
              <a:gd name="connsiteY7" fmla="*/ 49876 h 1953490"/>
              <a:gd name="connsiteX8" fmla="*/ 182880 w 4713317"/>
              <a:gd name="connsiteY8" fmla="*/ 70658 h 1953490"/>
              <a:gd name="connsiteX9" fmla="*/ 191193 w 4713317"/>
              <a:gd name="connsiteY9" fmla="*/ 70658 h 1953490"/>
              <a:gd name="connsiteX10" fmla="*/ 191193 w 4713317"/>
              <a:gd name="connsiteY10" fmla="*/ 99752 h 1953490"/>
              <a:gd name="connsiteX11" fmla="*/ 220288 w 4713317"/>
              <a:gd name="connsiteY11" fmla="*/ 99752 h 1953490"/>
              <a:gd name="connsiteX12" fmla="*/ 220288 w 4713317"/>
              <a:gd name="connsiteY12" fmla="*/ 120534 h 1953490"/>
              <a:gd name="connsiteX13" fmla="*/ 274320 w 4713317"/>
              <a:gd name="connsiteY13" fmla="*/ 120534 h 1953490"/>
              <a:gd name="connsiteX14" fmla="*/ 274320 w 4713317"/>
              <a:gd name="connsiteY14" fmla="*/ 149629 h 1953490"/>
              <a:gd name="connsiteX15" fmla="*/ 353291 w 4713317"/>
              <a:gd name="connsiteY15" fmla="*/ 149629 h 1953490"/>
              <a:gd name="connsiteX16" fmla="*/ 353291 w 4713317"/>
              <a:gd name="connsiteY16" fmla="*/ 170410 h 1953490"/>
              <a:gd name="connsiteX17" fmla="*/ 390698 w 4713317"/>
              <a:gd name="connsiteY17" fmla="*/ 170410 h 1953490"/>
              <a:gd name="connsiteX18" fmla="*/ 390698 w 4713317"/>
              <a:gd name="connsiteY18" fmla="*/ 199505 h 1953490"/>
              <a:gd name="connsiteX19" fmla="*/ 403168 w 4713317"/>
              <a:gd name="connsiteY19" fmla="*/ 199505 h 1953490"/>
              <a:gd name="connsiteX20" fmla="*/ 403168 w 4713317"/>
              <a:gd name="connsiteY20" fmla="*/ 199505 h 1953490"/>
              <a:gd name="connsiteX21" fmla="*/ 403168 w 4713317"/>
              <a:gd name="connsiteY21" fmla="*/ 228600 h 1953490"/>
              <a:gd name="connsiteX22" fmla="*/ 403168 w 4713317"/>
              <a:gd name="connsiteY22" fmla="*/ 261850 h 1953490"/>
              <a:gd name="connsiteX23" fmla="*/ 432262 w 4713317"/>
              <a:gd name="connsiteY23" fmla="*/ 261850 h 1953490"/>
              <a:gd name="connsiteX24" fmla="*/ 432262 w 4713317"/>
              <a:gd name="connsiteY24" fmla="*/ 270163 h 1953490"/>
              <a:gd name="connsiteX25" fmla="*/ 465513 w 4713317"/>
              <a:gd name="connsiteY25" fmla="*/ 270163 h 1953490"/>
              <a:gd name="connsiteX26" fmla="*/ 465513 w 4713317"/>
              <a:gd name="connsiteY26" fmla="*/ 299258 h 1953490"/>
              <a:gd name="connsiteX27" fmla="*/ 473826 w 4713317"/>
              <a:gd name="connsiteY27" fmla="*/ 299258 h 1953490"/>
              <a:gd name="connsiteX28" fmla="*/ 473826 w 4713317"/>
              <a:gd name="connsiteY28" fmla="*/ 374072 h 1953490"/>
              <a:gd name="connsiteX29" fmla="*/ 511233 w 4713317"/>
              <a:gd name="connsiteY29" fmla="*/ 374072 h 1953490"/>
              <a:gd name="connsiteX30" fmla="*/ 511233 w 4713317"/>
              <a:gd name="connsiteY30" fmla="*/ 423949 h 1953490"/>
              <a:gd name="connsiteX31" fmla="*/ 532015 w 4713317"/>
              <a:gd name="connsiteY31" fmla="*/ 423949 h 1953490"/>
              <a:gd name="connsiteX32" fmla="*/ 532015 w 4713317"/>
              <a:gd name="connsiteY32" fmla="*/ 453043 h 1953490"/>
              <a:gd name="connsiteX33" fmla="*/ 544484 w 4713317"/>
              <a:gd name="connsiteY33" fmla="*/ 453043 h 1953490"/>
              <a:gd name="connsiteX34" fmla="*/ 544484 w 4713317"/>
              <a:gd name="connsiteY34" fmla="*/ 482138 h 1953490"/>
              <a:gd name="connsiteX35" fmla="*/ 561109 w 4713317"/>
              <a:gd name="connsiteY35" fmla="*/ 482138 h 1953490"/>
              <a:gd name="connsiteX36" fmla="*/ 561109 w 4713317"/>
              <a:gd name="connsiteY36" fmla="*/ 498763 h 1953490"/>
              <a:gd name="connsiteX37" fmla="*/ 581891 w 4713317"/>
              <a:gd name="connsiteY37" fmla="*/ 498763 h 1953490"/>
              <a:gd name="connsiteX38" fmla="*/ 581891 w 4713317"/>
              <a:gd name="connsiteY38" fmla="*/ 523701 h 1953490"/>
              <a:gd name="connsiteX39" fmla="*/ 610986 w 4713317"/>
              <a:gd name="connsiteY39" fmla="*/ 523701 h 1953490"/>
              <a:gd name="connsiteX40" fmla="*/ 610986 w 4713317"/>
              <a:gd name="connsiteY40" fmla="*/ 552796 h 1953490"/>
              <a:gd name="connsiteX41" fmla="*/ 631768 w 4713317"/>
              <a:gd name="connsiteY41" fmla="*/ 552796 h 1953490"/>
              <a:gd name="connsiteX42" fmla="*/ 631768 w 4713317"/>
              <a:gd name="connsiteY42" fmla="*/ 586047 h 1953490"/>
              <a:gd name="connsiteX43" fmla="*/ 648393 w 4713317"/>
              <a:gd name="connsiteY43" fmla="*/ 586047 h 1953490"/>
              <a:gd name="connsiteX44" fmla="*/ 648393 w 4713317"/>
              <a:gd name="connsiteY44" fmla="*/ 598516 h 1953490"/>
              <a:gd name="connsiteX45" fmla="*/ 665018 w 4713317"/>
              <a:gd name="connsiteY45" fmla="*/ 598516 h 1953490"/>
              <a:gd name="connsiteX46" fmla="*/ 660862 w 4713317"/>
              <a:gd name="connsiteY46" fmla="*/ 602672 h 1953490"/>
              <a:gd name="connsiteX47" fmla="*/ 694113 w 4713317"/>
              <a:gd name="connsiteY47" fmla="*/ 602672 h 1953490"/>
              <a:gd name="connsiteX48" fmla="*/ 694113 w 4713317"/>
              <a:gd name="connsiteY48" fmla="*/ 631767 h 1953490"/>
              <a:gd name="connsiteX49" fmla="*/ 727364 w 4713317"/>
              <a:gd name="connsiteY49" fmla="*/ 631767 h 1953490"/>
              <a:gd name="connsiteX50" fmla="*/ 727364 w 4713317"/>
              <a:gd name="connsiteY50" fmla="*/ 660861 h 1953490"/>
              <a:gd name="connsiteX51" fmla="*/ 739833 w 4713317"/>
              <a:gd name="connsiteY51" fmla="*/ 660861 h 1953490"/>
              <a:gd name="connsiteX52" fmla="*/ 739833 w 4713317"/>
              <a:gd name="connsiteY52" fmla="*/ 685800 h 1953490"/>
              <a:gd name="connsiteX53" fmla="*/ 756458 w 4713317"/>
              <a:gd name="connsiteY53" fmla="*/ 685800 h 1953490"/>
              <a:gd name="connsiteX54" fmla="*/ 756458 w 4713317"/>
              <a:gd name="connsiteY54" fmla="*/ 706581 h 1953490"/>
              <a:gd name="connsiteX55" fmla="*/ 814648 w 4713317"/>
              <a:gd name="connsiteY55" fmla="*/ 706581 h 1953490"/>
              <a:gd name="connsiteX56" fmla="*/ 814648 w 4713317"/>
              <a:gd name="connsiteY56" fmla="*/ 731520 h 1953490"/>
              <a:gd name="connsiteX57" fmla="*/ 868680 w 4713317"/>
              <a:gd name="connsiteY57" fmla="*/ 731520 h 1953490"/>
              <a:gd name="connsiteX58" fmla="*/ 868680 w 4713317"/>
              <a:gd name="connsiteY58" fmla="*/ 731520 h 1953490"/>
              <a:gd name="connsiteX59" fmla="*/ 885306 w 4713317"/>
              <a:gd name="connsiteY59" fmla="*/ 748146 h 1953490"/>
              <a:gd name="connsiteX60" fmla="*/ 885306 w 4713317"/>
              <a:gd name="connsiteY60" fmla="*/ 785552 h 1953490"/>
              <a:gd name="connsiteX61" fmla="*/ 889462 w 4713317"/>
              <a:gd name="connsiteY61" fmla="*/ 785552 h 1953490"/>
              <a:gd name="connsiteX62" fmla="*/ 889462 w 4713317"/>
              <a:gd name="connsiteY62" fmla="*/ 810490 h 1953490"/>
              <a:gd name="connsiteX63" fmla="*/ 914400 w 4713317"/>
              <a:gd name="connsiteY63" fmla="*/ 810490 h 1953490"/>
              <a:gd name="connsiteX64" fmla="*/ 926869 w 4713317"/>
              <a:gd name="connsiteY64" fmla="*/ 822959 h 1953490"/>
              <a:gd name="connsiteX65" fmla="*/ 939338 w 4713317"/>
              <a:gd name="connsiteY65" fmla="*/ 822959 h 1953490"/>
              <a:gd name="connsiteX66" fmla="*/ 939338 w 4713317"/>
              <a:gd name="connsiteY66" fmla="*/ 876992 h 1953490"/>
              <a:gd name="connsiteX67" fmla="*/ 1064029 w 4713317"/>
              <a:gd name="connsiteY67" fmla="*/ 876992 h 1953490"/>
              <a:gd name="connsiteX68" fmla="*/ 1064029 w 4713317"/>
              <a:gd name="connsiteY68" fmla="*/ 914400 h 1953490"/>
              <a:gd name="connsiteX69" fmla="*/ 1080655 w 4713317"/>
              <a:gd name="connsiteY69" fmla="*/ 914400 h 1953490"/>
              <a:gd name="connsiteX70" fmla="*/ 1080655 w 4713317"/>
              <a:gd name="connsiteY70" fmla="*/ 968432 h 1953490"/>
              <a:gd name="connsiteX71" fmla="*/ 1101437 w 4713317"/>
              <a:gd name="connsiteY71" fmla="*/ 968432 h 1953490"/>
              <a:gd name="connsiteX72" fmla="*/ 1101437 w 4713317"/>
              <a:gd name="connsiteY72" fmla="*/ 985058 h 1953490"/>
              <a:gd name="connsiteX73" fmla="*/ 1126375 w 4713317"/>
              <a:gd name="connsiteY73" fmla="*/ 985058 h 1953490"/>
              <a:gd name="connsiteX74" fmla="*/ 1126375 w 4713317"/>
              <a:gd name="connsiteY74" fmla="*/ 1014152 h 1953490"/>
              <a:gd name="connsiteX75" fmla="*/ 1159626 w 4713317"/>
              <a:gd name="connsiteY75" fmla="*/ 1014152 h 1953490"/>
              <a:gd name="connsiteX76" fmla="*/ 1159626 w 4713317"/>
              <a:gd name="connsiteY76" fmla="*/ 1039090 h 1953490"/>
              <a:gd name="connsiteX77" fmla="*/ 1184564 w 4713317"/>
              <a:gd name="connsiteY77" fmla="*/ 1039090 h 1953490"/>
              <a:gd name="connsiteX78" fmla="*/ 1184564 w 4713317"/>
              <a:gd name="connsiteY78" fmla="*/ 1072341 h 1953490"/>
              <a:gd name="connsiteX79" fmla="*/ 1242753 w 4713317"/>
              <a:gd name="connsiteY79" fmla="*/ 1072341 h 1953490"/>
              <a:gd name="connsiteX80" fmla="*/ 1242753 w 4713317"/>
              <a:gd name="connsiteY80" fmla="*/ 1088967 h 1953490"/>
              <a:gd name="connsiteX81" fmla="*/ 1271848 w 4713317"/>
              <a:gd name="connsiteY81" fmla="*/ 1088967 h 1953490"/>
              <a:gd name="connsiteX82" fmla="*/ 1271848 w 4713317"/>
              <a:gd name="connsiteY82" fmla="*/ 1088967 h 1953490"/>
              <a:gd name="connsiteX83" fmla="*/ 1271848 w 4713317"/>
              <a:gd name="connsiteY83" fmla="*/ 1088967 h 1953490"/>
              <a:gd name="connsiteX84" fmla="*/ 1271848 w 4713317"/>
              <a:gd name="connsiteY84" fmla="*/ 1134687 h 1953490"/>
              <a:gd name="connsiteX85" fmla="*/ 1309255 w 4713317"/>
              <a:gd name="connsiteY85" fmla="*/ 1134687 h 1953490"/>
              <a:gd name="connsiteX86" fmla="*/ 1309255 w 4713317"/>
              <a:gd name="connsiteY86" fmla="*/ 1167938 h 1953490"/>
              <a:gd name="connsiteX87" fmla="*/ 1338349 w 4713317"/>
              <a:gd name="connsiteY87" fmla="*/ 1167938 h 1953490"/>
              <a:gd name="connsiteX88" fmla="*/ 1338349 w 4713317"/>
              <a:gd name="connsiteY88" fmla="*/ 1192876 h 1953490"/>
              <a:gd name="connsiteX89" fmla="*/ 1417320 w 4713317"/>
              <a:gd name="connsiteY89" fmla="*/ 1192876 h 1953490"/>
              <a:gd name="connsiteX90" fmla="*/ 1417320 w 4713317"/>
              <a:gd name="connsiteY90" fmla="*/ 1192876 h 1953490"/>
              <a:gd name="connsiteX91" fmla="*/ 1429789 w 4713317"/>
              <a:gd name="connsiteY91" fmla="*/ 1209501 h 1953490"/>
              <a:gd name="connsiteX92" fmla="*/ 1479666 w 4713317"/>
              <a:gd name="connsiteY92" fmla="*/ 1255221 h 1953490"/>
              <a:gd name="connsiteX93" fmla="*/ 1496291 w 4713317"/>
              <a:gd name="connsiteY93" fmla="*/ 1255221 h 1953490"/>
              <a:gd name="connsiteX94" fmla="*/ 1496291 w 4713317"/>
              <a:gd name="connsiteY94" fmla="*/ 1288472 h 1953490"/>
              <a:gd name="connsiteX95" fmla="*/ 1504604 w 4713317"/>
              <a:gd name="connsiteY95" fmla="*/ 1288472 h 1953490"/>
              <a:gd name="connsiteX96" fmla="*/ 1504604 w 4713317"/>
              <a:gd name="connsiteY96" fmla="*/ 1342505 h 1953490"/>
              <a:gd name="connsiteX97" fmla="*/ 1679171 w 4713317"/>
              <a:gd name="connsiteY97" fmla="*/ 1342505 h 1953490"/>
              <a:gd name="connsiteX98" fmla="*/ 1679171 w 4713317"/>
              <a:gd name="connsiteY98" fmla="*/ 1379912 h 1953490"/>
              <a:gd name="connsiteX99" fmla="*/ 1716578 w 4713317"/>
              <a:gd name="connsiteY99" fmla="*/ 1379912 h 1953490"/>
              <a:gd name="connsiteX100" fmla="*/ 1716578 w 4713317"/>
              <a:gd name="connsiteY100" fmla="*/ 1396538 h 1953490"/>
              <a:gd name="connsiteX101" fmla="*/ 1762298 w 4713317"/>
              <a:gd name="connsiteY101" fmla="*/ 1396538 h 1953490"/>
              <a:gd name="connsiteX102" fmla="*/ 1762298 w 4713317"/>
              <a:gd name="connsiteY102" fmla="*/ 1429789 h 1953490"/>
              <a:gd name="connsiteX103" fmla="*/ 1783080 w 4713317"/>
              <a:gd name="connsiteY103" fmla="*/ 1429789 h 1953490"/>
              <a:gd name="connsiteX104" fmla="*/ 1783080 w 4713317"/>
              <a:gd name="connsiteY104" fmla="*/ 1479665 h 1953490"/>
              <a:gd name="connsiteX105" fmla="*/ 1845426 w 4713317"/>
              <a:gd name="connsiteY105" fmla="*/ 1479665 h 1953490"/>
              <a:gd name="connsiteX106" fmla="*/ 1845426 w 4713317"/>
              <a:gd name="connsiteY106" fmla="*/ 1504603 h 1953490"/>
              <a:gd name="connsiteX107" fmla="*/ 1961804 w 4713317"/>
              <a:gd name="connsiteY107" fmla="*/ 1504603 h 1953490"/>
              <a:gd name="connsiteX108" fmla="*/ 1961804 w 4713317"/>
              <a:gd name="connsiteY108" fmla="*/ 1504603 h 1953490"/>
              <a:gd name="connsiteX109" fmla="*/ 1990899 w 4713317"/>
              <a:gd name="connsiteY109" fmla="*/ 1533698 h 1953490"/>
              <a:gd name="connsiteX110" fmla="*/ 1990899 w 4713317"/>
              <a:gd name="connsiteY110" fmla="*/ 1554480 h 1953490"/>
              <a:gd name="connsiteX111" fmla="*/ 2078182 w 4713317"/>
              <a:gd name="connsiteY111" fmla="*/ 1554480 h 1953490"/>
              <a:gd name="connsiteX112" fmla="*/ 2078182 w 4713317"/>
              <a:gd name="connsiteY112" fmla="*/ 1587730 h 1953490"/>
              <a:gd name="connsiteX113" fmla="*/ 2144684 w 4713317"/>
              <a:gd name="connsiteY113" fmla="*/ 1587730 h 1953490"/>
              <a:gd name="connsiteX114" fmla="*/ 2144684 w 4713317"/>
              <a:gd name="connsiteY114" fmla="*/ 1587730 h 1953490"/>
              <a:gd name="connsiteX115" fmla="*/ 2144684 w 4713317"/>
              <a:gd name="connsiteY115" fmla="*/ 1612669 h 1953490"/>
              <a:gd name="connsiteX116" fmla="*/ 2344189 w 4713317"/>
              <a:gd name="connsiteY116" fmla="*/ 1612669 h 1953490"/>
              <a:gd name="connsiteX117" fmla="*/ 2344189 w 4713317"/>
              <a:gd name="connsiteY117" fmla="*/ 1629294 h 1953490"/>
              <a:gd name="connsiteX118" fmla="*/ 2614353 w 4713317"/>
              <a:gd name="connsiteY118" fmla="*/ 1629294 h 1953490"/>
              <a:gd name="connsiteX119" fmla="*/ 2614353 w 4713317"/>
              <a:gd name="connsiteY119" fmla="*/ 1658389 h 1953490"/>
              <a:gd name="connsiteX120" fmla="*/ 2635135 w 4713317"/>
              <a:gd name="connsiteY120" fmla="*/ 1658389 h 1953490"/>
              <a:gd name="connsiteX121" fmla="*/ 2635135 w 4713317"/>
              <a:gd name="connsiteY121" fmla="*/ 1683327 h 1953490"/>
              <a:gd name="connsiteX122" fmla="*/ 3009208 w 4713317"/>
              <a:gd name="connsiteY122" fmla="*/ 1683327 h 1953490"/>
              <a:gd name="connsiteX123" fmla="*/ 3009208 w 4713317"/>
              <a:gd name="connsiteY123" fmla="*/ 1712421 h 1953490"/>
              <a:gd name="connsiteX124" fmla="*/ 3138055 w 4713317"/>
              <a:gd name="connsiteY124" fmla="*/ 1712421 h 1953490"/>
              <a:gd name="connsiteX125" fmla="*/ 3138055 w 4713317"/>
              <a:gd name="connsiteY125" fmla="*/ 1741516 h 1953490"/>
              <a:gd name="connsiteX126" fmla="*/ 3325091 w 4713317"/>
              <a:gd name="connsiteY126" fmla="*/ 1741516 h 1953490"/>
              <a:gd name="connsiteX127" fmla="*/ 3325091 w 4713317"/>
              <a:gd name="connsiteY127" fmla="*/ 1741516 h 1953490"/>
              <a:gd name="connsiteX128" fmla="*/ 3325091 w 4713317"/>
              <a:gd name="connsiteY128" fmla="*/ 1770610 h 1953490"/>
              <a:gd name="connsiteX129" fmla="*/ 3591098 w 4713317"/>
              <a:gd name="connsiteY129" fmla="*/ 1770610 h 1953490"/>
              <a:gd name="connsiteX130" fmla="*/ 3591098 w 4713317"/>
              <a:gd name="connsiteY130" fmla="*/ 1791392 h 1953490"/>
              <a:gd name="connsiteX131" fmla="*/ 3890357 w 4713317"/>
              <a:gd name="connsiteY131" fmla="*/ 1791392 h 1953490"/>
              <a:gd name="connsiteX132" fmla="*/ 3890357 w 4713317"/>
              <a:gd name="connsiteY132" fmla="*/ 1837112 h 1953490"/>
              <a:gd name="connsiteX133" fmla="*/ 4127269 w 4713317"/>
              <a:gd name="connsiteY133" fmla="*/ 1837112 h 1953490"/>
              <a:gd name="connsiteX134" fmla="*/ 4127269 w 4713317"/>
              <a:gd name="connsiteY134" fmla="*/ 1870363 h 1953490"/>
              <a:gd name="connsiteX135" fmla="*/ 4164677 w 4713317"/>
              <a:gd name="connsiteY135" fmla="*/ 1870363 h 1953490"/>
              <a:gd name="connsiteX136" fmla="*/ 4164677 w 4713317"/>
              <a:gd name="connsiteY136" fmla="*/ 1899458 h 1953490"/>
              <a:gd name="connsiteX137" fmla="*/ 4405746 w 4713317"/>
              <a:gd name="connsiteY137" fmla="*/ 1899458 h 1953490"/>
              <a:gd name="connsiteX138" fmla="*/ 4405746 w 4713317"/>
              <a:gd name="connsiteY138" fmla="*/ 1953490 h 1953490"/>
              <a:gd name="connsiteX139" fmla="*/ 4713317 w 4713317"/>
              <a:gd name="connsiteY139" fmla="*/ 1953490 h 1953490"/>
              <a:gd name="connsiteX0" fmla="*/ 0 w 4713317"/>
              <a:gd name="connsiteY0" fmla="*/ 0 h 1953490"/>
              <a:gd name="connsiteX1" fmla="*/ 62346 w 4713317"/>
              <a:gd name="connsiteY1" fmla="*/ 0 h 1953490"/>
              <a:gd name="connsiteX2" fmla="*/ 62346 w 4713317"/>
              <a:gd name="connsiteY2" fmla="*/ 20781 h 1953490"/>
              <a:gd name="connsiteX3" fmla="*/ 78971 w 4713317"/>
              <a:gd name="connsiteY3" fmla="*/ 20781 h 1953490"/>
              <a:gd name="connsiteX4" fmla="*/ 78971 w 4713317"/>
              <a:gd name="connsiteY4" fmla="*/ 37407 h 1953490"/>
              <a:gd name="connsiteX5" fmla="*/ 141317 w 4713317"/>
              <a:gd name="connsiteY5" fmla="*/ 37407 h 1953490"/>
              <a:gd name="connsiteX6" fmla="*/ 141317 w 4713317"/>
              <a:gd name="connsiteY6" fmla="*/ 49876 h 1953490"/>
              <a:gd name="connsiteX7" fmla="*/ 182880 w 4713317"/>
              <a:gd name="connsiteY7" fmla="*/ 49876 h 1953490"/>
              <a:gd name="connsiteX8" fmla="*/ 182880 w 4713317"/>
              <a:gd name="connsiteY8" fmla="*/ 70658 h 1953490"/>
              <a:gd name="connsiteX9" fmla="*/ 191193 w 4713317"/>
              <a:gd name="connsiteY9" fmla="*/ 70658 h 1953490"/>
              <a:gd name="connsiteX10" fmla="*/ 191193 w 4713317"/>
              <a:gd name="connsiteY10" fmla="*/ 99752 h 1953490"/>
              <a:gd name="connsiteX11" fmla="*/ 220288 w 4713317"/>
              <a:gd name="connsiteY11" fmla="*/ 99752 h 1953490"/>
              <a:gd name="connsiteX12" fmla="*/ 220288 w 4713317"/>
              <a:gd name="connsiteY12" fmla="*/ 120534 h 1953490"/>
              <a:gd name="connsiteX13" fmla="*/ 274320 w 4713317"/>
              <a:gd name="connsiteY13" fmla="*/ 120534 h 1953490"/>
              <a:gd name="connsiteX14" fmla="*/ 274320 w 4713317"/>
              <a:gd name="connsiteY14" fmla="*/ 149629 h 1953490"/>
              <a:gd name="connsiteX15" fmla="*/ 353291 w 4713317"/>
              <a:gd name="connsiteY15" fmla="*/ 149629 h 1953490"/>
              <a:gd name="connsiteX16" fmla="*/ 353291 w 4713317"/>
              <a:gd name="connsiteY16" fmla="*/ 170410 h 1953490"/>
              <a:gd name="connsiteX17" fmla="*/ 390698 w 4713317"/>
              <a:gd name="connsiteY17" fmla="*/ 170410 h 1953490"/>
              <a:gd name="connsiteX18" fmla="*/ 390698 w 4713317"/>
              <a:gd name="connsiteY18" fmla="*/ 199505 h 1953490"/>
              <a:gd name="connsiteX19" fmla="*/ 403168 w 4713317"/>
              <a:gd name="connsiteY19" fmla="*/ 199505 h 1953490"/>
              <a:gd name="connsiteX20" fmla="*/ 403168 w 4713317"/>
              <a:gd name="connsiteY20" fmla="*/ 199505 h 1953490"/>
              <a:gd name="connsiteX21" fmla="*/ 403168 w 4713317"/>
              <a:gd name="connsiteY21" fmla="*/ 228600 h 1953490"/>
              <a:gd name="connsiteX22" fmla="*/ 403168 w 4713317"/>
              <a:gd name="connsiteY22" fmla="*/ 261850 h 1953490"/>
              <a:gd name="connsiteX23" fmla="*/ 432262 w 4713317"/>
              <a:gd name="connsiteY23" fmla="*/ 261850 h 1953490"/>
              <a:gd name="connsiteX24" fmla="*/ 432262 w 4713317"/>
              <a:gd name="connsiteY24" fmla="*/ 270163 h 1953490"/>
              <a:gd name="connsiteX25" fmla="*/ 465513 w 4713317"/>
              <a:gd name="connsiteY25" fmla="*/ 270163 h 1953490"/>
              <a:gd name="connsiteX26" fmla="*/ 465513 w 4713317"/>
              <a:gd name="connsiteY26" fmla="*/ 299258 h 1953490"/>
              <a:gd name="connsiteX27" fmla="*/ 473826 w 4713317"/>
              <a:gd name="connsiteY27" fmla="*/ 299258 h 1953490"/>
              <a:gd name="connsiteX28" fmla="*/ 473826 w 4713317"/>
              <a:gd name="connsiteY28" fmla="*/ 374072 h 1953490"/>
              <a:gd name="connsiteX29" fmla="*/ 511233 w 4713317"/>
              <a:gd name="connsiteY29" fmla="*/ 374072 h 1953490"/>
              <a:gd name="connsiteX30" fmla="*/ 511233 w 4713317"/>
              <a:gd name="connsiteY30" fmla="*/ 423949 h 1953490"/>
              <a:gd name="connsiteX31" fmla="*/ 532015 w 4713317"/>
              <a:gd name="connsiteY31" fmla="*/ 423949 h 1953490"/>
              <a:gd name="connsiteX32" fmla="*/ 532015 w 4713317"/>
              <a:gd name="connsiteY32" fmla="*/ 453043 h 1953490"/>
              <a:gd name="connsiteX33" fmla="*/ 544484 w 4713317"/>
              <a:gd name="connsiteY33" fmla="*/ 453043 h 1953490"/>
              <a:gd name="connsiteX34" fmla="*/ 544484 w 4713317"/>
              <a:gd name="connsiteY34" fmla="*/ 482138 h 1953490"/>
              <a:gd name="connsiteX35" fmla="*/ 561109 w 4713317"/>
              <a:gd name="connsiteY35" fmla="*/ 482138 h 1953490"/>
              <a:gd name="connsiteX36" fmla="*/ 561109 w 4713317"/>
              <a:gd name="connsiteY36" fmla="*/ 498763 h 1953490"/>
              <a:gd name="connsiteX37" fmla="*/ 581891 w 4713317"/>
              <a:gd name="connsiteY37" fmla="*/ 498763 h 1953490"/>
              <a:gd name="connsiteX38" fmla="*/ 581891 w 4713317"/>
              <a:gd name="connsiteY38" fmla="*/ 523701 h 1953490"/>
              <a:gd name="connsiteX39" fmla="*/ 610986 w 4713317"/>
              <a:gd name="connsiteY39" fmla="*/ 523701 h 1953490"/>
              <a:gd name="connsiteX40" fmla="*/ 610986 w 4713317"/>
              <a:gd name="connsiteY40" fmla="*/ 552796 h 1953490"/>
              <a:gd name="connsiteX41" fmla="*/ 631768 w 4713317"/>
              <a:gd name="connsiteY41" fmla="*/ 552796 h 1953490"/>
              <a:gd name="connsiteX42" fmla="*/ 631768 w 4713317"/>
              <a:gd name="connsiteY42" fmla="*/ 586047 h 1953490"/>
              <a:gd name="connsiteX43" fmla="*/ 648393 w 4713317"/>
              <a:gd name="connsiteY43" fmla="*/ 586047 h 1953490"/>
              <a:gd name="connsiteX44" fmla="*/ 648393 w 4713317"/>
              <a:gd name="connsiteY44" fmla="*/ 598516 h 1953490"/>
              <a:gd name="connsiteX45" fmla="*/ 665018 w 4713317"/>
              <a:gd name="connsiteY45" fmla="*/ 598516 h 1953490"/>
              <a:gd name="connsiteX46" fmla="*/ 660862 w 4713317"/>
              <a:gd name="connsiteY46" fmla="*/ 602672 h 1953490"/>
              <a:gd name="connsiteX47" fmla="*/ 694113 w 4713317"/>
              <a:gd name="connsiteY47" fmla="*/ 602672 h 1953490"/>
              <a:gd name="connsiteX48" fmla="*/ 694113 w 4713317"/>
              <a:gd name="connsiteY48" fmla="*/ 631767 h 1953490"/>
              <a:gd name="connsiteX49" fmla="*/ 727364 w 4713317"/>
              <a:gd name="connsiteY49" fmla="*/ 631767 h 1953490"/>
              <a:gd name="connsiteX50" fmla="*/ 727364 w 4713317"/>
              <a:gd name="connsiteY50" fmla="*/ 660861 h 1953490"/>
              <a:gd name="connsiteX51" fmla="*/ 739833 w 4713317"/>
              <a:gd name="connsiteY51" fmla="*/ 660861 h 1953490"/>
              <a:gd name="connsiteX52" fmla="*/ 739833 w 4713317"/>
              <a:gd name="connsiteY52" fmla="*/ 685800 h 1953490"/>
              <a:gd name="connsiteX53" fmla="*/ 756458 w 4713317"/>
              <a:gd name="connsiteY53" fmla="*/ 685800 h 1953490"/>
              <a:gd name="connsiteX54" fmla="*/ 756458 w 4713317"/>
              <a:gd name="connsiteY54" fmla="*/ 706581 h 1953490"/>
              <a:gd name="connsiteX55" fmla="*/ 814648 w 4713317"/>
              <a:gd name="connsiteY55" fmla="*/ 706581 h 1953490"/>
              <a:gd name="connsiteX56" fmla="*/ 814648 w 4713317"/>
              <a:gd name="connsiteY56" fmla="*/ 731520 h 1953490"/>
              <a:gd name="connsiteX57" fmla="*/ 868680 w 4713317"/>
              <a:gd name="connsiteY57" fmla="*/ 731520 h 1953490"/>
              <a:gd name="connsiteX58" fmla="*/ 868680 w 4713317"/>
              <a:gd name="connsiteY58" fmla="*/ 731520 h 1953490"/>
              <a:gd name="connsiteX59" fmla="*/ 885306 w 4713317"/>
              <a:gd name="connsiteY59" fmla="*/ 748146 h 1953490"/>
              <a:gd name="connsiteX60" fmla="*/ 885306 w 4713317"/>
              <a:gd name="connsiteY60" fmla="*/ 785552 h 1953490"/>
              <a:gd name="connsiteX61" fmla="*/ 889462 w 4713317"/>
              <a:gd name="connsiteY61" fmla="*/ 785552 h 1953490"/>
              <a:gd name="connsiteX62" fmla="*/ 889462 w 4713317"/>
              <a:gd name="connsiteY62" fmla="*/ 810490 h 1953490"/>
              <a:gd name="connsiteX63" fmla="*/ 914400 w 4713317"/>
              <a:gd name="connsiteY63" fmla="*/ 810490 h 1953490"/>
              <a:gd name="connsiteX64" fmla="*/ 926869 w 4713317"/>
              <a:gd name="connsiteY64" fmla="*/ 822959 h 1953490"/>
              <a:gd name="connsiteX65" fmla="*/ 939338 w 4713317"/>
              <a:gd name="connsiteY65" fmla="*/ 822959 h 1953490"/>
              <a:gd name="connsiteX66" fmla="*/ 939338 w 4713317"/>
              <a:gd name="connsiteY66" fmla="*/ 876992 h 1953490"/>
              <a:gd name="connsiteX67" fmla="*/ 1064029 w 4713317"/>
              <a:gd name="connsiteY67" fmla="*/ 876992 h 1953490"/>
              <a:gd name="connsiteX68" fmla="*/ 1064029 w 4713317"/>
              <a:gd name="connsiteY68" fmla="*/ 914400 h 1953490"/>
              <a:gd name="connsiteX69" fmla="*/ 1080655 w 4713317"/>
              <a:gd name="connsiteY69" fmla="*/ 914400 h 1953490"/>
              <a:gd name="connsiteX70" fmla="*/ 1080655 w 4713317"/>
              <a:gd name="connsiteY70" fmla="*/ 968432 h 1953490"/>
              <a:gd name="connsiteX71" fmla="*/ 1101437 w 4713317"/>
              <a:gd name="connsiteY71" fmla="*/ 968432 h 1953490"/>
              <a:gd name="connsiteX72" fmla="*/ 1101437 w 4713317"/>
              <a:gd name="connsiteY72" fmla="*/ 985058 h 1953490"/>
              <a:gd name="connsiteX73" fmla="*/ 1126375 w 4713317"/>
              <a:gd name="connsiteY73" fmla="*/ 985058 h 1953490"/>
              <a:gd name="connsiteX74" fmla="*/ 1126375 w 4713317"/>
              <a:gd name="connsiteY74" fmla="*/ 1014152 h 1953490"/>
              <a:gd name="connsiteX75" fmla="*/ 1159626 w 4713317"/>
              <a:gd name="connsiteY75" fmla="*/ 1014152 h 1953490"/>
              <a:gd name="connsiteX76" fmla="*/ 1159626 w 4713317"/>
              <a:gd name="connsiteY76" fmla="*/ 1039090 h 1953490"/>
              <a:gd name="connsiteX77" fmla="*/ 1184564 w 4713317"/>
              <a:gd name="connsiteY77" fmla="*/ 1039090 h 1953490"/>
              <a:gd name="connsiteX78" fmla="*/ 1184564 w 4713317"/>
              <a:gd name="connsiteY78" fmla="*/ 1072341 h 1953490"/>
              <a:gd name="connsiteX79" fmla="*/ 1242753 w 4713317"/>
              <a:gd name="connsiteY79" fmla="*/ 1072341 h 1953490"/>
              <a:gd name="connsiteX80" fmla="*/ 1242753 w 4713317"/>
              <a:gd name="connsiteY80" fmla="*/ 1088967 h 1953490"/>
              <a:gd name="connsiteX81" fmla="*/ 1271848 w 4713317"/>
              <a:gd name="connsiteY81" fmla="*/ 1088967 h 1953490"/>
              <a:gd name="connsiteX82" fmla="*/ 1271848 w 4713317"/>
              <a:gd name="connsiteY82" fmla="*/ 1088967 h 1953490"/>
              <a:gd name="connsiteX83" fmla="*/ 1271848 w 4713317"/>
              <a:gd name="connsiteY83" fmla="*/ 1088967 h 1953490"/>
              <a:gd name="connsiteX84" fmla="*/ 1271848 w 4713317"/>
              <a:gd name="connsiteY84" fmla="*/ 1134687 h 1953490"/>
              <a:gd name="connsiteX85" fmla="*/ 1309255 w 4713317"/>
              <a:gd name="connsiteY85" fmla="*/ 1134687 h 1953490"/>
              <a:gd name="connsiteX86" fmla="*/ 1309255 w 4713317"/>
              <a:gd name="connsiteY86" fmla="*/ 1167938 h 1953490"/>
              <a:gd name="connsiteX87" fmla="*/ 1338349 w 4713317"/>
              <a:gd name="connsiteY87" fmla="*/ 1167938 h 1953490"/>
              <a:gd name="connsiteX88" fmla="*/ 1338349 w 4713317"/>
              <a:gd name="connsiteY88" fmla="*/ 1192876 h 1953490"/>
              <a:gd name="connsiteX89" fmla="*/ 1417320 w 4713317"/>
              <a:gd name="connsiteY89" fmla="*/ 1192876 h 1953490"/>
              <a:gd name="connsiteX90" fmla="*/ 1417320 w 4713317"/>
              <a:gd name="connsiteY90" fmla="*/ 1192876 h 1953490"/>
              <a:gd name="connsiteX91" fmla="*/ 1429789 w 4713317"/>
              <a:gd name="connsiteY91" fmla="*/ 1209501 h 1953490"/>
              <a:gd name="connsiteX92" fmla="*/ 1504604 w 4713317"/>
              <a:gd name="connsiteY92" fmla="*/ 1230283 h 1953490"/>
              <a:gd name="connsiteX93" fmla="*/ 1496291 w 4713317"/>
              <a:gd name="connsiteY93" fmla="*/ 1255221 h 1953490"/>
              <a:gd name="connsiteX94" fmla="*/ 1496291 w 4713317"/>
              <a:gd name="connsiteY94" fmla="*/ 1288472 h 1953490"/>
              <a:gd name="connsiteX95" fmla="*/ 1504604 w 4713317"/>
              <a:gd name="connsiteY95" fmla="*/ 1288472 h 1953490"/>
              <a:gd name="connsiteX96" fmla="*/ 1504604 w 4713317"/>
              <a:gd name="connsiteY96" fmla="*/ 1342505 h 1953490"/>
              <a:gd name="connsiteX97" fmla="*/ 1679171 w 4713317"/>
              <a:gd name="connsiteY97" fmla="*/ 1342505 h 1953490"/>
              <a:gd name="connsiteX98" fmla="*/ 1679171 w 4713317"/>
              <a:gd name="connsiteY98" fmla="*/ 1379912 h 1953490"/>
              <a:gd name="connsiteX99" fmla="*/ 1716578 w 4713317"/>
              <a:gd name="connsiteY99" fmla="*/ 1379912 h 1953490"/>
              <a:gd name="connsiteX100" fmla="*/ 1716578 w 4713317"/>
              <a:gd name="connsiteY100" fmla="*/ 1396538 h 1953490"/>
              <a:gd name="connsiteX101" fmla="*/ 1762298 w 4713317"/>
              <a:gd name="connsiteY101" fmla="*/ 1396538 h 1953490"/>
              <a:gd name="connsiteX102" fmla="*/ 1762298 w 4713317"/>
              <a:gd name="connsiteY102" fmla="*/ 1429789 h 1953490"/>
              <a:gd name="connsiteX103" fmla="*/ 1783080 w 4713317"/>
              <a:gd name="connsiteY103" fmla="*/ 1429789 h 1953490"/>
              <a:gd name="connsiteX104" fmla="*/ 1783080 w 4713317"/>
              <a:gd name="connsiteY104" fmla="*/ 1479665 h 1953490"/>
              <a:gd name="connsiteX105" fmla="*/ 1845426 w 4713317"/>
              <a:gd name="connsiteY105" fmla="*/ 1479665 h 1953490"/>
              <a:gd name="connsiteX106" fmla="*/ 1845426 w 4713317"/>
              <a:gd name="connsiteY106" fmla="*/ 1504603 h 1953490"/>
              <a:gd name="connsiteX107" fmla="*/ 1961804 w 4713317"/>
              <a:gd name="connsiteY107" fmla="*/ 1504603 h 1953490"/>
              <a:gd name="connsiteX108" fmla="*/ 1961804 w 4713317"/>
              <a:gd name="connsiteY108" fmla="*/ 1504603 h 1953490"/>
              <a:gd name="connsiteX109" fmla="*/ 1990899 w 4713317"/>
              <a:gd name="connsiteY109" fmla="*/ 1533698 h 1953490"/>
              <a:gd name="connsiteX110" fmla="*/ 1990899 w 4713317"/>
              <a:gd name="connsiteY110" fmla="*/ 1554480 h 1953490"/>
              <a:gd name="connsiteX111" fmla="*/ 2078182 w 4713317"/>
              <a:gd name="connsiteY111" fmla="*/ 1554480 h 1953490"/>
              <a:gd name="connsiteX112" fmla="*/ 2078182 w 4713317"/>
              <a:gd name="connsiteY112" fmla="*/ 1587730 h 1953490"/>
              <a:gd name="connsiteX113" fmla="*/ 2144684 w 4713317"/>
              <a:gd name="connsiteY113" fmla="*/ 1587730 h 1953490"/>
              <a:gd name="connsiteX114" fmla="*/ 2144684 w 4713317"/>
              <a:gd name="connsiteY114" fmla="*/ 1587730 h 1953490"/>
              <a:gd name="connsiteX115" fmla="*/ 2144684 w 4713317"/>
              <a:gd name="connsiteY115" fmla="*/ 1612669 h 1953490"/>
              <a:gd name="connsiteX116" fmla="*/ 2344189 w 4713317"/>
              <a:gd name="connsiteY116" fmla="*/ 1612669 h 1953490"/>
              <a:gd name="connsiteX117" fmla="*/ 2344189 w 4713317"/>
              <a:gd name="connsiteY117" fmla="*/ 1629294 h 1953490"/>
              <a:gd name="connsiteX118" fmla="*/ 2614353 w 4713317"/>
              <a:gd name="connsiteY118" fmla="*/ 1629294 h 1953490"/>
              <a:gd name="connsiteX119" fmla="*/ 2614353 w 4713317"/>
              <a:gd name="connsiteY119" fmla="*/ 1658389 h 1953490"/>
              <a:gd name="connsiteX120" fmla="*/ 2635135 w 4713317"/>
              <a:gd name="connsiteY120" fmla="*/ 1658389 h 1953490"/>
              <a:gd name="connsiteX121" fmla="*/ 2635135 w 4713317"/>
              <a:gd name="connsiteY121" fmla="*/ 1683327 h 1953490"/>
              <a:gd name="connsiteX122" fmla="*/ 3009208 w 4713317"/>
              <a:gd name="connsiteY122" fmla="*/ 1683327 h 1953490"/>
              <a:gd name="connsiteX123" fmla="*/ 3009208 w 4713317"/>
              <a:gd name="connsiteY123" fmla="*/ 1712421 h 1953490"/>
              <a:gd name="connsiteX124" fmla="*/ 3138055 w 4713317"/>
              <a:gd name="connsiteY124" fmla="*/ 1712421 h 1953490"/>
              <a:gd name="connsiteX125" fmla="*/ 3138055 w 4713317"/>
              <a:gd name="connsiteY125" fmla="*/ 1741516 h 1953490"/>
              <a:gd name="connsiteX126" fmla="*/ 3325091 w 4713317"/>
              <a:gd name="connsiteY126" fmla="*/ 1741516 h 1953490"/>
              <a:gd name="connsiteX127" fmla="*/ 3325091 w 4713317"/>
              <a:gd name="connsiteY127" fmla="*/ 1741516 h 1953490"/>
              <a:gd name="connsiteX128" fmla="*/ 3325091 w 4713317"/>
              <a:gd name="connsiteY128" fmla="*/ 1770610 h 1953490"/>
              <a:gd name="connsiteX129" fmla="*/ 3591098 w 4713317"/>
              <a:gd name="connsiteY129" fmla="*/ 1770610 h 1953490"/>
              <a:gd name="connsiteX130" fmla="*/ 3591098 w 4713317"/>
              <a:gd name="connsiteY130" fmla="*/ 1791392 h 1953490"/>
              <a:gd name="connsiteX131" fmla="*/ 3890357 w 4713317"/>
              <a:gd name="connsiteY131" fmla="*/ 1791392 h 1953490"/>
              <a:gd name="connsiteX132" fmla="*/ 3890357 w 4713317"/>
              <a:gd name="connsiteY132" fmla="*/ 1837112 h 1953490"/>
              <a:gd name="connsiteX133" fmla="*/ 4127269 w 4713317"/>
              <a:gd name="connsiteY133" fmla="*/ 1837112 h 1953490"/>
              <a:gd name="connsiteX134" fmla="*/ 4127269 w 4713317"/>
              <a:gd name="connsiteY134" fmla="*/ 1870363 h 1953490"/>
              <a:gd name="connsiteX135" fmla="*/ 4164677 w 4713317"/>
              <a:gd name="connsiteY135" fmla="*/ 1870363 h 1953490"/>
              <a:gd name="connsiteX136" fmla="*/ 4164677 w 4713317"/>
              <a:gd name="connsiteY136" fmla="*/ 1899458 h 1953490"/>
              <a:gd name="connsiteX137" fmla="*/ 4405746 w 4713317"/>
              <a:gd name="connsiteY137" fmla="*/ 1899458 h 1953490"/>
              <a:gd name="connsiteX138" fmla="*/ 4405746 w 4713317"/>
              <a:gd name="connsiteY138" fmla="*/ 1953490 h 1953490"/>
              <a:gd name="connsiteX139" fmla="*/ 4713317 w 4713317"/>
              <a:gd name="connsiteY139" fmla="*/ 1953490 h 1953490"/>
              <a:gd name="connsiteX0" fmla="*/ 0 w 4713317"/>
              <a:gd name="connsiteY0" fmla="*/ 0 h 1953490"/>
              <a:gd name="connsiteX1" fmla="*/ 62346 w 4713317"/>
              <a:gd name="connsiteY1" fmla="*/ 0 h 1953490"/>
              <a:gd name="connsiteX2" fmla="*/ 62346 w 4713317"/>
              <a:gd name="connsiteY2" fmla="*/ 20781 h 1953490"/>
              <a:gd name="connsiteX3" fmla="*/ 78971 w 4713317"/>
              <a:gd name="connsiteY3" fmla="*/ 20781 h 1953490"/>
              <a:gd name="connsiteX4" fmla="*/ 78971 w 4713317"/>
              <a:gd name="connsiteY4" fmla="*/ 37407 h 1953490"/>
              <a:gd name="connsiteX5" fmla="*/ 141317 w 4713317"/>
              <a:gd name="connsiteY5" fmla="*/ 37407 h 1953490"/>
              <a:gd name="connsiteX6" fmla="*/ 141317 w 4713317"/>
              <a:gd name="connsiteY6" fmla="*/ 49876 h 1953490"/>
              <a:gd name="connsiteX7" fmla="*/ 182880 w 4713317"/>
              <a:gd name="connsiteY7" fmla="*/ 49876 h 1953490"/>
              <a:gd name="connsiteX8" fmla="*/ 182880 w 4713317"/>
              <a:gd name="connsiteY8" fmla="*/ 70658 h 1953490"/>
              <a:gd name="connsiteX9" fmla="*/ 191193 w 4713317"/>
              <a:gd name="connsiteY9" fmla="*/ 70658 h 1953490"/>
              <a:gd name="connsiteX10" fmla="*/ 191193 w 4713317"/>
              <a:gd name="connsiteY10" fmla="*/ 99752 h 1953490"/>
              <a:gd name="connsiteX11" fmla="*/ 220288 w 4713317"/>
              <a:gd name="connsiteY11" fmla="*/ 99752 h 1953490"/>
              <a:gd name="connsiteX12" fmla="*/ 220288 w 4713317"/>
              <a:gd name="connsiteY12" fmla="*/ 120534 h 1953490"/>
              <a:gd name="connsiteX13" fmla="*/ 274320 w 4713317"/>
              <a:gd name="connsiteY13" fmla="*/ 120534 h 1953490"/>
              <a:gd name="connsiteX14" fmla="*/ 274320 w 4713317"/>
              <a:gd name="connsiteY14" fmla="*/ 149629 h 1953490"/>
              <a:gd name="connsiteX15" fmla="*/ 353291 w 4713317"/>
              <a:gd name="connsiteY15" fmla="*/ 149629 h 1953490"/>
              <a:gd name="connsiteX16" fmla="*/ 353291 w 4713317"/>
              <a:gd name="connsiteY16" fmla="*/ 170410 h 1953490"/>
              <a:gd name="connsiteX17" fmla="*/ 390698 w 4713317"/>
              <a:gd name="connsiteY17" fmla="*/ 170410 h 1953490"/>
              <a:gd name="connsiteX18" fmla="*/ 390698 w 4713317"/>
              <a:gd name="connsiteY18" fmla="*/ 199505 h 1953490"/>
              <a:gd name="connsiteX19" fmla="*/ 403168 w 4713317"/>
              <a:gd name="connsiteY19" fmla="*/ 199505 h 1953490"/>
              <a:gd name="connsiteX20" fmla="*/ 403168 w 4713317"/>
              <a:gd name="connsiteY20" fmla="*/ 199505 h 1953490"/>
              <a:gd name="connsiteX21" fmla="*/ 403168 w 4713317"/>
              <a:gd name="connsiteY21" fmla="*/ 228600 h 1953490"/>
              <a:gd name="connsiteX22" fmla="*/ 403168 w 4713317"/>
              <a:gd name="connsiteY22" fmla="*/ 261850 h 1953490"/>
              <a:gd name="connsiteX23" fmla="*/ 432262 w 4713317"/>
              <a:gd name="connsiteY23" fmla="*/ 261850 h 1953490"/>
              <a:gd name="connsiteX24" fmla="*/ 432262 w 4713317"/>
              <a:gd name="connsiteY24" fmla="*/ 270163 h 1953490"/>
              <a:gd name="connsiteX25" fmla="*/ 465513 w 4713317"/>
              <a:gd name="connsiteY25" fmla="*/ 270163 h 1953490"/>
              <a:gd name="connsiteX26" fmla="*/ 465513 w 4713317"/>
              <a:gd name="connsiteY26" fmla="*/ 299258 h 1953490"/>
              <a:gd name="connsiteX27" fmla="*/ 473826 w 4713317"/>
              <a:gd name="connsiteY27" fmla="*/ 299258 h 1953490"/>
              <a:gd name="connsiteX28" fmla="*/ 473826 w 4713317"/>
              <a:gd name="connsiteY28" fmla="*/ 374072 h 1953490"/>
              <a:gd name="connsiteX29" fmla="*/ 511233 w 4713317"/>
              <a:gd name="connsiteY29" fmla="*/ 374072 h 1953490"/>
              <a:gd name="connsiteX30" fmla="*/ 511233 w 4713317"/>
              <a:gd name="connsiteY30" fmla="*/ 423949 h 1953490"/>
              <a:gd name="connsiteX31" fmla="*/ 532015 w 4713317"/>
              <a:gd name="connsiteY31" fmla="*/ 423949 h 1953490"/>
              <a:gd name="connsiteX32" fmla="*/ 532015 w 4713317"/>
              <a:gd name="connsiteY32" fmla="*/ 453043 h 1953490"/>
              <a:gd name="connsiteX33" fmla="*/ 544484 w 4713317"/>
              <a:gd name="connsiteY33" fmla="*/ 453043 h 1953490"/>
              <a:gd name="connsiteX34" fmla="*/ 544484 w 4713317"/>
              <a:gd name="connsiteY34" fmla="*/ 482138 h 1953490"/>
              <a:gd name="connsiteX35" fmla="*/ 561109 w 4713317"/>
              <a:gd name="connsiteY35" fmla="*/ 482138 h 1953490"/>
              <a:gd name="connsiteX36" fmla="*/ 561109 w 4713317"/>
              <a:gd name="connsiteY36" fmla="*/ 498763 h 1953490"/>
              <a:gd name="connsiteX37" fmla="*/ 581891 w 4713317"/>
              <a:gd name="connsiteY37" fmla="*/ 498763 h 1953490"/>
              <a:gd name="connsiteX38" fmla="*/ 581891 w 4713317"/>
              <a:gd name="connsiteY38" fmla="*/ 523701 h 1953490"/>
              <a:gd name="connsiteX39" fmla="*/ 610986 w 4713317"/>
              <a:gd name="connsiteY39" fmla="*/ 523701 h 1953490"/>
              <a:gd name="connsiteX40" fmla="*/ 610986 w 4713317"/>
              <a:gd name="connsiteY40" fmla="*/ 552796 h 1953490"/>
              <a:gd name="connsiteX41" fmla="*/ 631768 w 4713317"/>
              <a:gd name="connsiteY41" fmla="*/ 552796 h 1953490"/>
              <a:gd name="connsiteX42" fmla="*/ 631768 w 4713317"/>
              <a:gd name="connsiteY42" fmla="*/ 586047 h 1953490"/>
              <a:gd name="connsiteX43" fmla="*/ 648393 w 4713317"/>
              <a:gd name="connsiteY43" fmla="*/ 586047 h 1953490"/>
              <a:gd name="connsiteX44" fmla="*/ 648393 w 4713317"/>
              <a:gd name="connsiteY44" fmla="*/ 598516 h 1953490"/>
              <a:gd name="connsiteX45" fmla="*/ 665018 w 4713317"/>
              <a:gd name="connsiteY45" fmla="*/ 598516 h 1953490"/>
              <a:gd name="connsiteX46" fmla="*/ 660862 w 4713317"/>
              <a:gd name="connsiteY46" fmla="*/ 602672 h 1953490"/>
              <a:gd name="connsiteX47" fmla="*/ 694113 w 4713317"/>
              <a:gd name="connsiteY47" fmla="*/ 602672 h 1953490"/>
              <a:gd name="connsiteX48" fmla="*/ 694113 w 4713317"/>
              <a:gd name="connsiteY48" fmla="*/ 631767 h 1953490"/>
              <a:gd name="connsiteX49" fmla="*/ 727364 w 4713317"/>
              <a:gd name="connsiteY49" fmla="*/ 631767 h 1953490"/>
              <a:gd name="connsiteX50" fmla="*/ 727364 w 4713317"/>
              <a:gd name="connsiteY50" fmla="*/ 660861 h 1953490"/>
              <a:gd name="connsiteX51" fmla="*/ 739833 w 4713317"/>
              <a:gd name="connsiteY51" fmla="*/ 660861 h 1953490"/>
              <a:gd name="connsiteX52" fmla="*/ 739833 w 4713317"/>
              <a:gd name="connsiteY52" fmla="*/ 685800 h 1953490"/>
              <a:gd name="connsiteX53" fmla="*/ 756458 w 4713317"/>
              <a:gd name="connsiteY53" fmla="*/ 685800 h 1953490"/>
              <a:gd name="connsiteX54" fmla="*/ 756458 w 4713317"/>
              <a:gd name="connsiteY54" fmla="*/ 706581 h 1953490"/>
              <a:gd name="connsiteX55" fmla="*/ 814648 w 4713317"/>
              <a:gd name="connsiteY55" fmla="*/ 706581 h 1953490"/>
              <a:gd name="connsiteX56" fmla="*/ 814648 w 4713317"/>
              <a:gd name="connsiteY56" fmla="*/ 731520 h 1953490"/>
              <a:gd name="connsiteX57" fmla="*/ 868680 w 4713317"/>
              <a:gd name="connsiteY57" fmla="*/ 731520 h 1953490"/>
              <a:gd name="connsiteX58" fmla="*/ 868680 w 4713317"/>
              <a:gd name="connsiteY58" fmla="*/ 731520 h 1953490"/>
              <a:gd name="connsiteX59" fmla="*/ 885306 w 4713317"/>
              <a:gd name="connsiteY59" fmla="*/ 748146 h 1953490"/>
              <a:gd name="connsiteX60" fmla="*/ 885306 w 4713317"/>
              <a:gd name="connsiteY60" fmla="*/ 785552 h 1953490"/>
              <a:gd name="connsiteX61" fmla="*/ 889462 w 4713317"/>
              <a:gd name="connsiteY61" fmla="*/ 785552 h 1953490"/>
              <a:gd name="connsiteX62" fmla="*/ 889462 w 4713317"/>
              <a:gd name="connsiteY62" fmla="*/ 810490 h 1953490"/>
              <a:gd name="connsiteX63" fmla="*/ 914400 w 4713317"/>
              <a:gd name="connsiteY63" fmla="*/ 810490 h 1953490"/>
              <a:gd name="connsiteX64" fmla="*/ 926869 w 4713317"/>
              <a:gd name="connsiteY64" fmla="*/ 822959 h 1953490"/>
              <a:gd name="connsiteX65" fmla="*/ 939338 w 4713317"/>
              <a:gd name="connsiteY65" fmla="*/ 822959 h 1953490"/>
              <a:gd name="connsiteX66" fmla="*/ 939338 w 4713317"/>
              <a:gd name="connsiteY66" fmla="*/ 876992 h 1953490"/>
              <a:gd name="connsiteX67" fmla="*/ 1064029 w 4713317"/>
              <a:gd name="connsiteY67" fmla="*/ 876992 h 1953490"/>
              <a:gd name="connsiteX68" fmla="*/ 1064029 w 4713317"/>
              <a:gd name="connsiteY68" fmla="*/ 914400 h 1953490"/>
              <a:gd name="connsiteX69" fmla="*/ 1080655 w 4713317"/>
              <a:gd name="connsiteY69" fmla="*/ 914400 h 1953490"/>
              <a:gd name="connsiteX70" fmla="*/ 1080655 w 4713317"/>
              <a:gd name="connsiteY70" fmla="*/ 968432 h 1953490"/>
              <a:gd name="connsiteX71" fmla="*/ 1101437 w 4713317"/>
              <a:gd name="connsiteY71" fmla="*/ 968432 h 1953490"/>
              <a:gd name="connsiteX72" fmla="*/ 1101437 w 4713317"/>
              <a:gd name="connsiteY72" fmla="*/ 985058 h 1953490"/>
              <a:gd name="connsiteX73" fmla="*/ 1126375 w 4713317"/>
              <a:gd name="connsiteY73" fmla="*/ 985058 h 1953490"/>
              <a:gd name="connsiteX74" fmla="*/ 1126375 w 4713317"/>
              <a:gd name="connsiteY74" fmla="*/ 1014152 h 1953490"/>
              <a:gd name="connsiteX75" fmla="*/ 1159626 w 4713317"/>
              <a:gd name="connsiteY75" fmla="*/ 1014152 h 1953490"/>
              <a:gd name="connsiteX76" fmla="*/ 1159626 w 4713317"/>
              <a:gd name="connsiteY76" fmla="*/ 1039090 h 1953490"/>
              <a:gd name="connsiteX77" fmla="*/ 1184564 w 4713317"/>
              <a:gd name="connsiteY77" fmla="*/ 1039090 h 1953490"/>
              <a:gd name="connsiteX78" fmla="*/ 1184564 w 4713317"/>
              <a:gd name="connsiteY78" fmla="*/ 1072341 h 1953490"/>
              <a:gd name="connsiteX79" fmla="*/ 1242753 w 4713317"/>
              <a:gd name="connsiteY79" fmla="*/ 1072341 h 1953490"/>
              <a:gd name="connsiteX80" fmla="*/ 1242753 w 4713317"/>
              <a:gd name="connsiteY80" fmla="*/ 1088967 h 1953490"/>
              <a:gd name="connsiteX81" fmla="*/ 1271848 w 4713317"/>
              <a:gd name="connsiteY81" fmla="*/ 1088967 h 1953490"/>
              <a:gd name="connsiteX82" fmla="*/ 1271848 w 4713317"/>
              <a:gd name="connsiteY82" fmla="*/ 1088967 h 1953490"/>
              <a:gd name="connsiteX83" fmla="*/ 1271848 w 4713317"/>
              <a:gd name="connsiteY83" fmla="*/ 1088967 h 1953490"/>
              <a:gd name="connsiteX84" fmla="*/ 1271848 w 4713317"/>
              <a:gd name="connsiteY84" fmla="*/ 1134687 h 1953490"/>
              <a:gd name="connsiteX85" fmla="*/ 1309255 w 4713317"/>
              <a:gd name="connsiteY85" fmla="*/ 1134687 h 1953490"/>
              <a:gd name="connsiteX86" fmla="*/ 1309255 w 4713317"/>
              <a:gd name="connsiteY86" fmla="*/ 1167938 h 1953490"/>
              <a:gd name="connsiteX87" fmla="*/ 1338349 w 4713317"/>
              <a:gd name="connsiteY87" fmla="*/ 1167938 h 1953490"/>
              <a:gd name="connsiteX88" fmla="*/ 1338349 w 4713317"/>
              <a:gd name="connsiteY88" fmla="*/ 1192876 h 1953490"/>
              <a:gd name="connsiteX89" fmla="*/ 1417320 w 4713317"/>
              <a:gd name="connsiteY89" fmla="*/ 1192876 h 1953490"/>
              <a:gd name="connsiteX90" fmla="*/ 1417320 w 4713317"/>
              <a:gd name="connsiteY90" fmla="*/ 1192876 h 1953490"/>
              <a:gd name="connsiteX91" fmla="*/ 1429789 w 4713317"/>
              <a:gd name="connsiteY91" fmla="*/ 1209501 h 1953490"/>
              <a:gd name="connsiteX92" fmla="*/ 1478410 w 4713317"/>
              <a:gd name="connsiteY92" fmla="*/ 1215995 h 1953490"/>
              <a:gd name="connsiteX93" fmla="*/ 1496291 w 4713317"/>
              <a:gd name="connsiteY93" fmla="*/ 1255221 h 1953490"/>
              <a:gd name="connsiteX94" fmla="*/ 1496291 w 4713317"/>
              <a:gd name="connsiteY94" fmla="*/ 1288472 h 1953490"/>
              <a:gd name="connsiteX95" fmla="*/ 1504604 w 4713317"/>
              <a:gd name="connsiteY95" fmla="*/ 1288472 h 1953490"/>
              <a:gd name="connsiteX96" fmla="*/ 1504604 w 4713317"/>
              <a:gd name="connsiteY96" fmla="*/ 1342505 h 1953490"/>
              <a:gd name="connsiteX97" fmla="*/ 1679171 w 4713317"/>
              <a:gd name="connsiteY97" fmla="*/ 1342505 h 1953490"/>
              <a:gd name="connsiteX98" fmla="*/ 1679171 w 4713317"/>
              <a:gd name="connsiteY98" fmla="*/ 1379912 h 1953490"/>
              <a:gd name="connsiteX99" fmla="*/ 1716578 w 4713317"/>
              <a:gd name="connsiteY99" fmla="*/ 1379912 h 1953490"/>
              <a:gd name="connsiteX100" fmla="*/ 1716578 w 4713317"/>
              <a:gd name="connsiteY100" fmla="*/ 1396538 h 1953490"/>
              <a:gd name="connsiteX101" fmla="*/ 1762298 w 4713317"/>
              <a:gd name="connsiteY101" fmla="*/ 1396538 h 1953490"/>
              <a:gd name="connsiteX102" fmla="*/ 1762298 w 4713317"/>
              <a:gd name="connsiteY102" fmla="*/ 1429789 h 1953490"/>
              <a:gd name="connsiteX103" fmla="*/ 1783080 w 4713317"/>
              <a:gd name="connsiteY103" fmla="*/ 1429789 h 1953490"/>
              <a:gd name="connsiteX104" fmla="*/ 1783080 w 4713317"/>
              <a:gd name="connsiteY104" fmla="*/ 1479665 h 1953490"/>
              <a:gd name="connsiteX105" fmla="*/ 1845426 w 4713317"/>
              <a:gd name="connsiteY105" fmla="*/ 1479665 h 1953490"/>
              <a:gd name="connsiteX106" fmla="*/ 1845426 w 4713317"/>
              <a:gd name="connsiteY106" fmla="*/ 1504603 h 1953490"/>
              <a:gd name="connsiteX107" fmla="*/ 1961804 w 4713317"/>
              <a:gd name="connsiteY107" fmla="*/ 1504603 h 1953490"/>
              <a:gd name="connsiteX108" fmla="*/ 1961804 w 4713317"/>
              <a:gd name="connsiteY108" fmla="*/ 1504603 h 1953490"/>
              <a:gd name="connsiteX109" fmla="*/ 1990899 w 4713317"/>
              <a:gd name="connsiteY109" fmla="*/ 1533698 h 1953490"/>
              <a:gd name="connsiteX110" fmla="*/ 1990899 w 4713317"/>
              <a:gd name="connsiteY110" fmla="*/ 1554480 h 1953490"/>
              <a:gd name="connsiteX111" fmla="*/ 2078182 w 4713317"/>
              <a:gd name="connsiteY111" fmla="*/ 1554480 h 1953490"/>
              <a:gd name="connsiteX112" fmla="*/ 2078182 w 4713317"/>
              <a:gd name="connsiteY112" fmla="*/ 1587730 h 1953490"/>
              <a:gd name="connsiteX113" fmla="*/ 2144684 w 4713317"/>
              <a:gd name="connsiteY113" fmla="*/ 1587730 h 1953490"/>
              <a:gd name="connsiteX114" fmla="*/ 2144684 w 4713317"/>
              <a:gd name="connsiteY114" fmla="*/ 1587730 h 1953490"/>
              <a:gd name="connsiteX115" fmla="*/ 2144684 w 4713317"/>
              <a:gd name="connsiteY115" fmla="*/ 1612669 h 1953490"/>
              <a:gd name="connsiteX116" fmla="*/ 2344189 w 4713317"/>
              <a:gd name="connsiteY116" fmla="*/ 1612669 h 1953490"/>
              <a:gd name="connsiteX117" fmla="*/ 2344189 w 4713317"/>
              <a:gd name="connsiteY117" fmla="*/ 1629294 h 1953490"/>
              <a:gd name="connsiteX118" fmla="*/ 2614353 w 4713317"/>
              <a:gd name="connsiteY118" fmla="*/ 1629294 h 1953490"/>
              <a:gd name="connsiteX119" fmla="*/ 2614353 w 4713317"/>
              <a:gd name="connsiteY119" fmla="*/ 1658389 h 1953490"/>
              <a:gd name="connsiteX120" fmla="*/ 2635135 w 4713317"/>
              <a:gd name="connsiteY120" fmla="*/ 1658389 h 1953490"/>
              <a:gd name="connsiteX121" fmla="*/ 2635135 w 4713317"/>
              <a:gd name="connsiteY121" fmla="*/ 1683327 h 1953490"/>
              <a:gd name="connsiteX122" fmla="*/ 3009208 w 4713317"/>
              <a:gd name="connsiteY122" fmla="*/ 1683327 h 1953490"/>
              <a:gd name="connsiteX123" fmla="*/ 3009208 w 4713317"/>
              <a:gd name="connsiteY123" fmla="*/ 1712421 h 1953490"/>
              <a:gd name="connsiteX124" fmla="*/ 3138055 w 4713317"/>
              <a:gd name="connsiteY124" fmla="*/ 1712421 h 1953490"/>
              <a:gd name="connsiteX125" fmla="*/ 3138055 w 4713317"/>
              <a:gd name="connsiteY125" fmla="*/ 1741516 h 1953490"/>
              <a:gd name="connsiteX126" fmla="*/ 3325091 w 4713317"/>
              <a:gd name="connsiteY126" fmla="*/ 1741516 h 1953490"/>
              <a:gd name="connsiteX127" fmla="*/ 3325091 w 4713317"/>
              <a:gd name="connsiteY127" fmla="*/ 1741516 h 1953490"/>
              <a:gd name="connsiteX128" fmla="*/ 3325091 w 4713317"/>
              <a:gd name="connsiteY128" fmla="*/ 1770610 h 1953490"/>
              <a:gd name="connsiteX129" fmla="*/ 3591098 w 4713317"/>
              <a:gd name="connsiteY129" fmla="*/ 1770610 h 1953490"/>
              <a:gd name="connsiteX130" fmla="*/ 3591098 w 4713317"/>
              <a:gd name="connsiteY130" fmla="*/ 1791392 h 1953490"/>
              <a:gd name="connsiteX131" fmla="*/ 3890357 w 4713317"/>
              <a:gd name="connsiteY131" fmla="*/ 1791392 h 1953490"/>
              <a:gd name="connsiteX132" fmla="*/ 3890357 w 4713317"/>
              <a:gd name="connsiteY132" fmla="*/ 1837112 h 1953490"/>
              <a:gd name="connsiteX133" fmla="*/ 4127269 w 4713317"/>
              <a:gd name="connsiteY133" fmla="*/ 1837112 h 1953490"/>
              <a:gd name="connsiteX134" fmla="*/ 4127269 w 4713317"/>
              <a:gd name="connsiteY134" fmla="*/ 1870363 h 1953490"/>
              <a:gd name="connsiteX135" fmla="*/ 4164677 w 4713317"/>
              <a:gd name="connsiteY135" fmla="*/ 1870363 h 1953490"/>
              <a:gd name="connsiteX136" fmla="*/ 4164677 w 4713317"/>
              <a:gd name="connsiteY136" fmla="*/ 1899458 h 1953490"/>
              <a:gd name="connsiteX137" fmla="*/ 4405746 w 4713317"/>
              <a:gd name="connsiteY137" fmla="*/ 1899458 h 1953490"/>
              <a:gd name="connsiteX138" fmla="*/ 4405746 w 4713317"/>
              <a:gd name="connsiteY138" fmla="*/ 1953490 h 1953490"/>
              <a:gd name="connsiteX139" fmla="*/ 4713317 w 4713317"/>
              <a:gd name="connsiteY139" fmla="*/ 1953490 h 1953490"/>
              <a:gd name="connsiteX0" fmla="*/ 0 w 4713317"/>
              <a:gd name="connsiteY0" fmla="*/ 0 h 1953490"/>
              <a:gd name="connsiteX1" fmla="*/ 62346 w 4713317"/>
              <a:gd name="connsiteY1" fmla="*/ 0 h 1953490"/>
              <a:gd name="connsiteX2" fmla="*/ 62346 w 4713317"/>
              <a:gd name="connsiteY2" fmla="*/ 20781 h 1953490"/>
              <a:gd name="connsiteX3" fmla="*/ 78971 w 4713317"/>
              <a:gd name="connsiteY3" fmla="*/ 20781 h 1953490"/>
              <a:gd name="connsiteX4" fmla="*/ 78971 w 4713317"/>
              <a:gd name="connsiteY4" fmla="*/ 37407 h 1953490"/>
              <a:gd name="connsiteX5" fmla="*/ 141317 w 4713317"/>
              <a:gd name="connsiteY5" fmla="*/ 37407 h 1953490"/>
              <a:gd name="connsiteX6" fmla="*/ 141317 w 4713317"/>
              <a:gd name="connsiteY6" fmla="*/ 49876 h 1953490"/>
              <a:gd name="connsiteX7" fmla="*/ 182880 w 4713317"/>
              <a:gd name="connsiteY7" fmla="*/ 49876 h 1953490"/>
              <a:gd name="connsiteX8" fmla="*/ 182880 w 4713317"/>
              <a:gd name="connsiteY8" fmla="*/ 70658 h 1953490"/>
              <a:gd name="connsiteX9" fmla="*/ 191193 w 4713317"/>
              <a:gd name="connsiteY9" fmla="*/ 70658 h 1953490"/>
              <a:gd name="connsiteX10" fmla="*/ 191193 w 4713317"/>
              <a:gd name="connsiteY10" fmla="*/ 99752 h 1953490"/>
              <a:gd name="connsiteX11" fmla="*/ 220288 w 4713317"/>
              <a:gd name="connsiteY11" fmla="*/ 99752 h 1953490"/>
              <a:gd name="connsiteX12" fmla="*/ 220288 w 4713317"/>
              <a:gd name="connsiteY12" fmla="*/ 120534 h 1953490"/>
              <a:gd name="connsiteX13" fmla="*/ 274320 w 4713317"/>
              <a:gd name="connsiteY13" fmla="*/ 120534 h 1953490"/>
              <a:gd name="connsiteX14" fmla="*/ 274320 w 4713317"/>
              <a:gd name="connsiteY14" fmla="*/ 149629 h 1953490"/>
              <a:gd name="connsiteX15" fmla="*/ 353291 w 4713317"/>
              <a:gd name="connsiteY15" fmla="*/ 149629 h 1953490"/>
              <a:gd name="connsiteX16" fmla="*/ 353291 w 4713317"/>
              <a:gd name="connsiteY16" fmla="*/ 170410 h 1953490"/>
              <a:gd name="connsiteX17" fmla="*/ 390698 w 4713317"/>
              <a:gd name="connsiteY17" fmla="*/ 170410 h 1953490"/>
              <a:gd name="connsiteX18" fmla="*/ 390698 w 4713317"/>
              <a:gd name="connsiteY18" fmla="*/ 199505 h 1953490"/>
              <a:gd name="connsiteX19" fmla="*/ 403168 w 4713317"/>
              <a:gd name="connsiteY19" fmla="*/ 199505 h 1953490"/>
              <a:gd name="connsiteX20" fmla="*/ 403168 w 4713317"/>
              <a:gd name="connsiteY20" fmla="*/ 199505 h 1953490"/>
              <a:gd name="connsiteX21" fmla="*/ 403168 w 4713317"/>
              <a:gd name="connsiteY21" fmla="*/ 228600 h 1953490"/>
              <a:gd name="connsiteX22" fmla="*/ 403168 w 4713317"/>
              <a:gd name="connsiteY22" fmla="*/ 261850 h 1953490"/>
              <a:gd name="connsiteX23" fmla="*/ 432262 w 4713317"/>
              <a:gd name="connsiteY23" fmla="*/ 261850 h 1953490"/>
              <a:gd name="connsiteX24" fmla="*/ 432262 w 4713317"/>
              <a:gd name="connsiteY24" fmla="*/ 270163 h 1953490"/>
              <a:gd name="connsiteX25" fmla="*/ 465513 w 4713317"/>
              <a:gd name="connsiteY25" fmla="*/ 270163 h 1953490"/>
              <a:gd name="connsiteX26" fmla="*/ 465513 w 4713317"/>
              <a:gd name="connsiteY26" fmla="*/ 299258 h 1953490"/>
              <a:gd name="connsiteX27" fmla="*/ 473826 w 4713317"/>
              <a:gd name="connsiteY27" fmla="*/ 299258 h 1953490"/>
              <a:gd name="connsiteX28" fmla="*/ 473826 w 4713317"/>
              <a:gd name="connsiteY28" fmla="*/ 374072 h 1953490"/>
              <a:gd name="connsiteX29" fmla="*/ 511233 w 4713317"/>
              <a:gd name="connsiteY29" fmla="*/ 374072 h 1953490"/>
              <a:gd name="connsiteX30" fmla="*/ 511233 w 4713317"/>
              <a:gd name="connsiteY30" fmla="*/ 423949 h 1953490"/>
              <a:gd name="connsiteX31" fmla="*/ 532015 w 4713317"/>
              <a:gd name="connsiteY31" fmla="*/ 423949 h 1953490"/>
              <a:gd name="connsiteX32" fmla="*/ 532015 w 4713317"/>
              <a:gd name="connsiteY32" fmla="*/ 453043 h 1953490"/>
              <a:gd name="connsiteX33" fmla="*/ 544484 w 4713317"/>
              <a:gd name="connsiteY33" fmla="*/ 453043 h 1953490"/>
              <a:gd name="connsiteX34" fmla="*/ 544484 w 4713317"/>
              <a:gd name="connsiteY34" fmla="*/ 482138 h 1953490"/>
              <a:gd name="connsiteX35" fmla="*/ 561109 w 4713317"/>
              <a:gd name="connsiteY35" fmla="*/ 482138 h 1953490"/>
              <a:gd name="connsiteX36" fmla="*/ 561109 w 4713317"/>
              <a:gd name="connsiteY36" fmla="*/ 498763 h 1953490"/>
              <a:gd name="connsiteX37" fmla="*/ 581891 w 4713317"/>
              <a:gd name="connsiteY37" fmla="*/ 498763 h 1953490"/>
              <a:gd name="connsiteX38" fmla="*/ 581891 w 4713317"/>
              <a:gd name="connsiteY38" fmla="*/ 523701 h 1953490"/>
              <a:gd name="connsiteX39" fmla="*/ 610986 w 4713317"/>
              <a:gd name="connsiteY39" fmla="*/ 523701 h 1953490"/>
              <a:gd name="connsiteX40" fmla="*/ 610986 w 4713317"/>
              <a:gd name="connsiteY40" fmla="*/ 552796 h 1953490"/>
              <a:gd name="connsiteX41" fmla="*/ 631768 w 4713317"/>
              <a:gd name="connsiteY41" fmla="*/ 552796 h 1953490"/>
              <a:gd name="connsiteX42" fmla="*/ 631768 w 4713317"/>
              <a:gd name="connsiteY42" fmla="*/ 586047 h 1953490"/>
              <a:gd name="connsiteX43" fmla="*/ 648393 w 4713317"/>
              <a:gd name="connsiteY43" fmla="*/ 586047 h 1953490"/>
              <a:gd name="connsiteX44" fmla="*/ 648393 w 4713317"/>
              <a:gd name="connsiteY44" fmla="*/ 598516 h 1953490"/>
              <a:gd name="connsiteX45" fmla="*/ 665018 w 4713317"/>
              <a:gd name="connsiteY45" fmla="*/ 598516 h 1953490"/>
              <a:gd name="connsiteX46" fmla="*/ 660862 w 4713317"/>
              <a:gd name="connsiteY46" fmla="*/ 602672 h 1953490"/>
              <a:gd name="connsiteX47" fmla="*/ 694113 w 4713317"/>
              <a:gd name="connsiteY47" fmla="*/ 602672 h 1953490"/>
              <a:gd name="connsiteX48" fmla="*/ 694113 w 4713317"/>
              <a:gd name="connsiteY48" fmla="*/ 631767 h 1953490"/>
              <a:gd name="connsiteX49" fmla="*/ 727364 w 4713317"/>
              <a:gd name="connsiteY49" fmla="*/ 631767 h 1953490"/>
              <a:gd name="connsiteX50" fmla="*/ 727364 w 4713317"/>
              <a:gd name="connsiteY50" fmla="*/ 660861 h 1953490"/>
              <a:gd name="connsiteX51" fmla="*/ 739833 w 4713317"/>
              <a:gd name="connsiteY51" fmla="*/ 660861 h 1953490"/>
              <a:gd name="connsiteX52" fmla="*/ 739833 w 4713317"/>
              <a:gd name="connsiteY52" fmla="*/ 685800 h 1953490"/>
              <a:gd name="connsiteX53" fmla="*/ 756458 w 4713317"/>
              <a:gd name="connsiteY53" fmla="*/ 685800 h 1953490"/>
              <a:gd name="connsiteX54" fmla="*/ 756458 w 4713317"/>
              <a:gd name="connsiteY54" fmla="*/ 706581 h 1953490"/>
              <a:gd name="connsiteX55" fmla="*/ 814648 w 4713317"/>
              <a:gd name="connsiteY55" fmla="*/ 706581 h 1953490"/>
              <a:gd name="connsiteX56" fmla="*/ 814648 w 4713317"/>
              <a:gd name="connsiteY56" fmla="*/ 731520 h 1953490"/>
              <a:gd name="connsiteX57" fmla="*/ 868680 w 4713317"/>
              <a:gd name="connsiteY57" fmla="*/ 731520 h 1953490"/>
              <a:gd name="connsiteX58" fmla="*/ 868680 w 4713317"/>
              <a:gd name="connsiteY58" fmla="*/ 731520 h 1953490"/>
              <a:gd name="connsiteX59" fmla="*/ 885306 w 4713317"/>
              <a:gd name="connsiteY59" fmla="*/ 748146 h 1953490"/>
              <a:gd name="connsiteX60" fmla="*/ 885306 w 4713317"/>
              <a:gd name="connsiteY60" fmla="*/ 785552 h 1953490"/>
              <a:gd name="connsiteX61" fmla="*/ 889462 w 4713317"/>
              <a:gd name="connsiteY61" fmla="*/ 785552 h 1953490"/>
              <a:gd name="connsiteX62" fmla="*/ 889462 w 4713317"/>
              <a:gd name="connsiteY62" fmla="*/ 810490 h 1953490"/>
              <a:gd name="connsiteX63" fmla="*/ 914400 w 4713317"/>
              <a:gd name="connsiteY63" fmla="*/ 810490 h 1953490"/>
              <a:gd name="connsiteX64" fmla="*/ 926869 w 4713317"/>
              <a:gd name="connsiteY64" fmla="*/ 822959 h 1953490"/>
              <a:gd name="connsiteX65" fmla="*/ 939338 w 4713317"/>
              <a:gd name="connsiteY65" fmla="*/ 822959 h 1953490"/>
              <a:gd name="connsiteX66" fmla="*/ 939338 w 4713317"/>
              <a:gd name="connsiteY66" fmla="*/ 876992 h 1953490"/>
              <a:gd name="connsiteX67" fmla="*/ 1064029 w 4713317"/>
              <a:gd name="connsiteY67" fmla="*/ 876992 h 1953490"/>
              <a:gd name="connsiteX68" fmla="*/ 1064029 w 4713317"/>
              <a:gd name="connsiteY68" fmla="*/ 914400 h 1953490"/>
              <a:gd name="connsiteX69" fmla="*/ 1080655 w 4713317"/>
              <a:gd name="connsiteY69" fmla="*/ 914400 h 1953490"/>
              <a:gd name="connsiteX70" fmla="*/ 1080655 w 4713317"/>
              <a:gd name="connsiteY70" fmla="*/ 968432 h 1953490"/>
              <a:gd name="connsiteX71" fmla="*/ 1101437 w 4713317"/>
              <a:gd name="connsiteY71" fmla="*/ 968432 h 1953490"/>
              <a:gd name="connsiteX72" fmla="*/ 1101437 w 4713317"/>
              <a:gd name="connsiteY72" fmla="*/ 985058 h 1953490"/>
              <a:gd name="connsiteX73" fmla="*/ 1126375 w 4713317"/>
              <a:gd name="connsiteY73" fmla="*/ 985058 h 1953490"/>
              <a:gd name="connsiteX74" fmla="*/ 1126375 w 4713317"/>
              <a:gd name="connsiteY74" fmla="*/ 1014152 h 1953490"/>
              <a:gd name="connsiteX75" fmla="*/ 1159626 w 4713317"/>
              <a:gd name="connsiteY75" fmla="*/ 1014152 h 1953490"/>
              <a:gd name="connsiteX76" fmla="*/ 1159626 w 4713317"/>
              <a:gd name="connsiteY76" fmla="*/ 1039090 h 1953490"/>
              <a:gd name="connsiteX77" fmla="*/ 1184564 w 4713317"/>
              <a:gd name="connsiteY77" fmla="*/ 1039090 h 1953490"/>
              <a:gd name="connsiteX78" fmla="*/ 1184564 w 4713317"/>
              <a:gd name="connsiteY78" fmla="*/ 1072341 h 1953490"/>
              <a:gd name="connsiteX79" fmla="*/ 1242753 w 4713317"/>
              <a:gd name="connsiteY79" fmla="*/ 1072341 h 1953490"/>
              <a:gd name="connsiteX80" fmla="*/ 1242753 w 4713317"/>
              <a:gd name="connsiteY80" fmla="*/ 1088967 h 1953490"/>
              <a:gd name="connsiteX81" fmla="*/ 1271848 w 4713317"/>
              <a:gd name="connsiteY81" fmla="*/ 1088967 h 1953490"/>
              <a:gd name="connsiteX82" fmla="*/ 1271848 w 4713317"/>
              <a:gd name="connsiteY82" fmla="*/ 1088967 h 1953490"/>
              <a:gd name="connsiteX83" fmla="*/ 1271848 w 4713317"/>
              <a:gd name="connsiteY83" fmla="*/ 1088967 h 1953490"/>
              <a:gd name="connsiteX84" fmla="*/ 1271848 w 4713317"/>
              <a:gd name="connsiteY84" fmla="*/ 1134687 h 1953490"/>
              <a:gd name="connsiteX85" fmla="*/ 1309255 w 4713317"/>
              <a:gd name="connsiteY85" fmla="*/ 1134687 h 1953490"/>
              <a:gd name="connsiteX86" fmla="*/ 1309255 w 4713317"/>
              <a:gd name="connsiteY86" fmla="*/ 1167938 h 1953490"/>
              <a:gd name="connsiteX87" fmla="*/ 1338349 w 4713317"/>
              <a:gd name="connsiteY87" fmla="*/ 1167938 h 1953490"/>
              <a:gd name="connsiteX88" fmla="*/ 1338349 w 4713317"/>
              <a:gd name="connsiteY88" fmla="*/ 1192876 h 1953490"/>
              <a:gd name="connsiteX89" fmla="*/ 1417320 w 4713317"/>
              <a:gd name="connsiteY89" fmla="*/ 1192876 h 1953490"/>
              <a:gd name="connsiteX90" fmla="*/ 1417320 w 4713317"/>
              <a:gd name="connsiteY90" fmla="*/ 1192876 h 1953490"/>
              <a:gd name="connsiteX91" fmla="*/ 1429789 w 4713317"/>
              <a:gd name="connsiteY91" fmla="*/ 1209501 h 1953490"/>
              <a:gd name="connsiteX92" fmla="*/ 1478410 w 4713317"/>
              <a:gd name="connsiteY92" fmla="*/ 1215995 h 1953490"/>
              <a:gd name="connsiteX93" fmla="*/ 1496291 w 4713317"/>
              <a:gd name="connsiteY93" fmla="*/ 1255221 h 1953490"/>
              <a:gd name="connsiteX94" fmla="*/ 1496291 w 4713317"/>
              <a:gd name="connsiteY94" fmla="*/ 1288472 h 1953490"/>
              <a:gd name="connsiteX95" fmla="*/ 1504604 w 4713317"/>
              <a:gd name="connsiteY95" fmla="*/ 1288472 h 1953490"/>
              <a:gd name="connsiteX96" fmla="*/ 1504604 w 4713317"/>
              <a:gd name="connsiteY96" fmla="*/ 1342505 h 1953490"/>
              <a:gd name="connsiteX97" fmla="*/ 1679171 w 4713317"/>
              <a:gd name="connsiteY97" fmla="*/ 1342505 h 1953490"/>
              <a:gd name="connsiteX98" fmla="*/ 1679171 w 4713317"/>
              <a:gd name="connsiteY98" fmla="*/ 1379912 h 1953490"/>
              <a:gd name="connsiteX99" fmla="*/ 1716578 w 4713317"/>
              <a:gd name="connsiteY99" fmla="*/ 1379912 h 1953490"/>
              <a:gd name="connsiteX100" fmla="*/ 1716578 w 4713317"/>
              <a:gd name="connsiteY100" fmla="*/ 1396538 h 1953490"/>
              <a:gd name="connsiteX101" fmla="*/ 1762298 w 4713317"/>
              <a:gd name="connsiteY101" fmla="*/ 1396538 h 1953490"/>
              <a:gd name="connsiteX102" fmla="*/ 1762298 w 4713317"/>
              <a:gd name="connsiteY102" fmla="*/ 1429789 h 1953490"/>
              <a:gd name="connsiteX103" fmla="*/ 1783080 w 4713317"/>
              <a:gd name="connsiteY103" fmla="*/ 1429789 h 1953490"/>
              <a:gd name="connsiteX104" fmla="*/ 1783080 w 4713317"/>
              <a:gd name="connsiteY104" fmla="*/ 1479665 h 1953490"/>
              <a:gd name="connsiteX105" fmla="*/ 1845426 w 4713317"/>
              <a:gd name="connsiteY105" fmla="*/ 1479665 h 1953490"/>
              <a:gd name="connsiteX106" fmla="*/ 1845426 w 4713317"/>
              <a:gd name="connsiteY106" fmla="*/ 1504603 h 1953490"/>
              <a:gd name="connsiteX107" fmla="*/ 1961804 w 4713317"/>
              <a:gd name="connsiteY107" fmla="*/ 1504603 h 1953490"/>
              <a:gd name="connsiteX108" fmla="*/ 1961804 w 4713317"/>
              <a:gd name="connsiteY108" fmla="*/ 1504603 h 1953490"/>
              <a:gd name="connsiteX109" fmla="*/ 1990899 w 4713317"/>
              <a:gd name="connsiteY109" fmla="*/ 1533698 h 1953490"/>
              <a:gd name="connsiteX110" fmla="*/ 1990899 w 4713317"/>
              <a:gd name="connsiteY110" fmla="*/ 1554480 h 1953490"/>
              <a:gd name="connsiteX111" fmla="*/ 2078182 w 4713317"/>
              <a:gd name="connsiteY111" fmla="*/ 1554480 h 1953490"/>
              <a:gd name="connsiteX112" fmla="*/ 2078182 w 4713317"/>
              <a:gd name="connsiteY112" fmla="*/ 1587730 h 1953490"/>
              <a:gd name="connsiteX113" fmla="*/ 2144684 w 4713317"/>
              <a:gd name="connsiteY113" fmla="*/ 1587730 h 1953490"/>
              <a:gd name="connsiteX114" fmla="*/ 2144684 w 4713317"/>
              <a:gd name="connsiteY114" fmla="*/ 1587730 h 1953490"/>
              <a:gd name="connsiteX115" fmla="*/ 2144684 w 4713317"/>
              <a:gd name="connsiteY115" fmla="*/ 1612669 h 1953490"/>
              <a:gd name="connsiteX116" fmla="*/ 2344189 w 4713317"/>
              <a:gd name="connsiteY116" fmla="*/ 1612669 h 1953490"/>
              <a:gd name="connsiteX117" fmla="*/ 2344189 w 4713317"/>
              <a:gd name="connsiteY117" fmla="*/ 1629294 h 1953490"/>
              <a:gd name="connsiteX118" fmla="*/ 2614353 w 4713317"/>
              <a:gd name="connsiteY118" fmla="*/ 1629294 h 1953490"/>
              <a:gd name="connsiteX119" fmla="*/ 2614353 w 4713317"/>
              <a:gd name="connsiteY119" fmla="*/ 1658389 h 1953490"/>
              <a:gd name="connsiteX120" fmla="*/ 2635135 w 4713317"/>
              <a:gd name="connsiteY120" fmla="*/ 1658389 h 1953490"/>
              <a:gd name="connsiteX121" fmla="*/ 2635135 w 4713317"/>
              <a:gd name="connsiteY121" fmla="*/ 1683327 h 1953490"/>
              <a:gd name="connsiteX122" fmla="*/ 3009208 w 4713317"/>
              <a:gd name="connsiteY122" fmla="*/ 1683327 h 1953490"/>
              <a:gd name="connsiteX123" fmla="*/ 3009208 w 4713317"/>
              <a:gd name="connsiteY123" fmla="*/ 1712421 h 1953490"/>
              <a:gd name="connsiteX124" fmla="*/ 3138055 w 4713317"/>
              <a:gd name="connsiteY124" fmla="*/ 1712421 h 1953490"/>
              <a:gd name="connsiteX125" fmla="*/ 3138055 w 4713317"/>
              <a:gd name="connsiteY125" fmla="*/ 1741516 h 1953490"/>
              <a:gd name="connsiteX126" fmla="*/ 3325091 w 4713317"/>
              <a:gd name="connsiteY126" fmla="*/ 1741516 h 1953490"/>
              <a:gd name="connsiteX127" fmla="*/ 3325091 w 4713317"/>
              <a:gd name="connsiteY127" fmla="*/ 1741516 h 1953490"/>
              <a:gd name="connsiteX128" fmla="*/ 3325091 w 4713317"/>
              <a:gd name="connsiteY128" fmla="*/ 1770610 h 1953490"/>
              <a:gd name="connsiteX129" fmla="*/ 3591098 w 4713317"/>
              <a:gd name="connsiteY129" fmla="*/ 1770610 h 1953490"/>
              <a:gd name="connsiteX130" fmla="*/ 3591098 w 4713317"/>
              <a:gd name="connsiteY130" fmla="*/ 1791392 h 1953490"/>
              <a:gd name="connsiteX131" fmla="*/ 3890357 w 4713317"/>
              <a:gd name="connsiteY131" fmla="*/ 1791392 h 1953490"/>
              <a:gd name="connsiteX132" fmla="*/ 3890357 w 4713317"/>
              <a:gd name="connsiteY132" fmla="*/ 1837112 h 1953490"/>
              <a:gd name="connsiteX133" fmla="*/ 4127269 w 4713317"/>
              <a:gd name="connsiteY133" fmla="*/ 1837112 h 1953490"/>
              <a:gd name="connsiteX134" fmla="*/ 4127269 w 4713317"/>
              <a:gd name="connsiteY134" fmla="*/ 1870363 h 1953490"/>
              <a:gd name="connsiteX135" fmla="*/ 4164677 w 4713317"/>
              <a:gd name="connsiteY135" fmla="*/ 1870363 h 1953490"/>
              <a:gd name="connsiteX136" fmla="*/ 4164677 w 4713317"/>
              <a:gd name="connsiteY136" fmla="*/ 1899458 h 1953490"/>
              <a:gd name="connsiteX137" fmla="*/ 4405746 w 4713317"/>
              <a:gd name="connsiteY137" fmla="*/ 1899458 h 1953490"/>
              <a:gd name="connsiteX138" fmla="*/ 4405746 w 4713317"/>
              <a:gd name="connsiteY138" fmla="*/ 1953490 h 1953490"/>
              <a:gd name="connsiteX139" fmla="*/ 4713317 w 4713317"/>
              <a:gd name="connsiteY139" fmla="*/ 1953490 h 1953490"/>
              <a:gd name="connsiteX0" fmla="*/ 0 w 4713317"/>
              <a:gd name="connsiteY0" fmla="*/ 0 h 1953490"/>
              <a:gd name="connsiteX1" fmla="*/ 62346 w 4713317"/>
              <a:gd name="connsiteY1" fmla="*/ 0 h 1953490"/>
              <a:gd name="connsiteX2" fmla="*/ 62346 w 4713317"/>
              <a:gd name="connsiteY2" fmla="*/ 20781 h 1953490"/>
              <a:gd name="connsiteX3" fmla="*/ 78971 w 4713317"/>
              <a:gd name="connsiteY3" fmla="*/ 20781 h 1953490"/>
              <a:gd name="connsiteX4" fmla="*/ 78971 w 4713317"/>
              <a:gd name="connsiteY4" fmla="*/ 37407 h 1953490"/>
              <a:gd name="connsiteX5" fmla="*/ 141317 w 4713317"/>
              <a:gd name="connsiteY5" fmla="*/ 37407 h 1953490"/>
              <a:gd name="connsiteX6" fmla="*/ 141317 w 4713317"/>
              <a:gd name="connsiteY6" fmla="*/ 49876 h 1953490"/>
              <a:gd name="connsiteX7" fmla="*/ 182880 w 4713317"/>
              <a:gd name="connsiteY7" fmla="*/ 49876 h 1953490"/>
              <a:gd name="connsiteX8" fmla="*/ 182880 w 4713317"/>
              <a:gd name="connsiteY8" fmla="*/ 70658 h 1953490"/>
              <a:gd name="connsiteX9" fmla="*/ 191193 w 4713317"/>
              <a:gd name="connsiteY9" fmla="*/ 70658 h 1953490"/>
              <a:gd name="connsiteX10" fmla="*/ 191193 w 4713317"/>
              <a:gd name="connsiteY10" fmla="*/ 99752 h 1953490"/>
              <a:gd name="connsiteX11" fmla="*/ 220288 w 4713317"/>
              <a:gd name="connsiteY11" fmla="*/ 99752 h 1953490"/>
              <a:gd name="connsiteX12" fmla="*/ 220288 w 4713317"/>
              <a:gd name="connsiteY12" fmla="*/ 120534 h 1953490"/>
              <a:gd name="connsiteX13" fmla="*/ 274320 w 4713317"/>
              <a:gd name="connsiteY13" fmla="*/ 120534 h 1953490"/>
              <a:gd name="connsiteX14" fmla="*/ 274320 w 4713317"/>
              <a:gd name="connsiteY14" fmla="*/ 149629 h 1953490"/>
              <a:gd name="connsiteX15" fmla="*/ 353291 w 4713317"/>
              <a:gd name="connsiteY15" fmla="*/ 149629 h 1953490"/>
              <a:gd name="connsiteX16" fmla="*/ 353291 w 4713317"/>
              <a:gd name="connsiteY16" fmla="*/ 170410 h 1953490"/>
              <a:gd name="connsiteX17" fmla="*/ 390698 w 4713317"/>
              <a:gd name="connsiteY17" fmla="*/ 170410 h 1953490"/>
              <a:gd name="connsiteX18" fmla="*/ 390698 w 4713317"/>
              <a:gd name="connsiteY18" fmla="*/ 199505 h 1953490"/>
              <a:gd name="connsiteX19" fmla="*/ 403168 w 4713317"/>
              <a:gd name="connsiteY19" fmla="*/ 199505 h 1953490"/>
              <a:gd name="connsiteX20" fmla="*/ 403168 w 4713317"/>
              <a:gd name="connsiteY20" fmla="*/ 199505 h 1953490"/>
              <a:gd name="connsiteX21" fmla="*/ 403168 w 4713317"/>
              <a:gd name="connsiteY21" fmla="*/ 228600 h 1953490"/>
              <a:gd name="connsiteX22" fmla="*/ 403168 w 4713317"/>
              <a:gd name="connsiteY22" fmla="*/ 261850 h 1953490"/>
              <a:gd name="connsiteX23" fmla="*/ 432262 w 4713317"/>
              <a:gd name="connsiteY23" fmla="*/ 261850 h 1953490"/>
              <a:gd name="connsiteX24" fmla="*/ 432262 w 4713317"/>
              <a:gd name="connsiteY24" fmla="*/ 270163 h 1953490"/>
              <a:gd name="connsiteX25" fmla="*/ 465513 w 4713317"/>
              <a:gd name="connsiteY25" fmla="*/ 270163 h 1953490"/>
              <a:gd name="connsiteX26" fmla="*/ 465513 w 4713317"/>
              <a:gd name="connsiteY26" fmla="*/ 299258 h 1953490"/>
              <a:gd name="connsiteX27" fmla="*/ 473826 w 4713317"/>
              <a:gd name="connsiteY27" fmla="*/ 299258 h 1953490"/>
              <a:gd name="connsiteX28" fmla="*/ 473826 w 4713317"/>
              <a:gd name="connsiteY28" fmla="*/ 374072 h 1953490"/>
              <a:gd name="connsiteX29" fmla="*/ 511233 w 4713317"/>
              <a:gd name="connsiteY29" fmla="*/ 374072 h 1953490"/>
              <a:gd name="connsiteX30" fmla="*/ 511233 w 4713317"/>
              <a:gd name="connsiteY30" fmla="*/ 423949 h 1953490"/>
              <a:gd name="connsiteX31" fmla="*/ 532015 w 4713317"/>
              <a:gd name="connsiteY31" fmla="*/ 423949 h 1953490"/>
              <a:gd name="connsiteX32" fmla="*/ 532015 w 4713317"/>
              <a:gd name="connsiteY32" fmla="*/ 453043 h 1953490"/>
              <a:gd name="connsiteX33" fmla="*/ 544484 w 4713317"/>
              <a:gd name="connsiteY33" fmla="*/ 453043 h 1953490"/>
              <a:gd name="connsiteX34" fmla="*/ 544484 w 4713317"/>
              <a:gd name="connsiteY34" fmla="*/ 482138 h 1953490"/>
              <a:gd name="connsiteX35" fmla="*/ 561109 w 4713317"/>
              <a:gd name="connsiteY35" fmla="*/ 482138 h 1953490"/>
              <a:gd name="connsiteX36" fmla="*/ 561109 w 4713317"/>
              <a:gd name="connsiteY36" fmla="*/ 498763 h 1953490"/>
              <a:gd name="connsiteX37" fmla="*/ 581891 w 4713317"/>
              <a:gd name="connsiteY37" fmla="*/ 498763 h 1953490"/>
              <a:gd name="connsiteX38" fmla="*/ 581891 w 4713317"/>
              <a:gd name="connsiteY38" fmla="*/ 523701 h 1953490"/>
              <a:gd name="connsiteX39" fmla="*/ 610986 w 4713317"/>
              <a:gd name="connsiteY39" fmla="*/ 523701 h 1953490"/>
              <a:gd name="connsiteX40" fmla="*/ 610986 w 4713317"/>
              <a:gd name="connsiteY40" fmla="*/ 552796 h 1953490"/>
              <a:gd name="connsiteX41" fmla="*/ 631768 w 4713317"/>
              <a:gd name="connsiteY41" fmla="*/ 552796 h 1953490"/>
              <a:gd name="connsiteX42" fmla="*/ 631768 w 4713317"/>
              <a:gd name="connsiteY42" fmla="*/ 586047 h 1953490"/>
              <a:gd name="connsiteX43" fmla="*/ 648393 w 4713317"/>
              <a:gd name="connsiteY43" fmla="*/ 586047 h 1953490"/>
              <a:gd name="connsiteX44" fmla="*/ 648393 w 4713317"/>
              <a:gd name="connsiteY44" fmla="*/ 598516 h 1953490"/>
              <a:gd name="connsiteX45" fmla="*/ 665018 w 4713317"/>
              <a:gd name="connsiteY45" fmla="*/ 598516 h 1953490"/>
              <a:gd name="connsiteX46" fmla="*/ 660862 w 4713317"/>
              <a:gd name="connsiteY46" fmla="*/ 602672 h 1953490"/>
              <a:gd name="connsiteX47" fmla="*/ 694113 w 4713317"/>
              <a:gd name="connsiteY47" fmla="*/ 602672 h 1953490"/>
              <a:gd name="connsiteX48" fmla="*/ 694113 w 4713317"/>
              <a:gd name="connsiteY48" fmla="*/ 631767 h 1953490"/>
              <a:gd name="connsiteX49" fmla="*/ 727364 w 4713317"/>
              <a:gd name="connsiteY49" fmla="*/ 631767 h 1953490"/>
              <a:gd name="connsiteX50" fmla="*/ 727364 w 4713317"/>
              <a:gd name="connsiteY50" fmla="*/ 660861 h 1953490"/>
              <a:gd name="connsiteX51" fmla="*/ 739833 w 4713317"/>
              <a:gd name="connsiteY51" fmla="*/ 660861 h 1953490"/>
              <a:gd name="connsiteX52" fmla="*/ 739833 w 4713317"/>
              <a:gd name="connsiteY52" fmla="*/ 685800 h 1953490"/>
              <a:gd name="connsiteX53" fmla="*/ 756458 w 4713317"/>
              <a:gd name="connsiteY53" fmla="*/ 685800 h 1953490"/>
              <a:gd name="connsiteX54" fmla="*/ 756458 w 4713317"/>
              <a:gd name="connsiteY54" fmla="*/ 706581 h 1953490"/>
              <a:gd name="connsiteX55" fmla="*/ 814648 w 4713317"/>
              <a:gd name="connsiteY55" fmla="*/ 706581 h 1953490"/>
              <a:gd name="connsiteX56" fmla="*/ 814648 w 4713317"/>
              <a:gd name="connsiteY56" fmla="*/ 731520 h 1953490"/>
              <a:gd name="connsiteX57" fmla="*/ 868680 w 4713317"/>
              <a:gd name="connsiteY57" fmla="*/ 731520 h 1953490"/>
              <a:gd name="connsiteX58" fmla="*/ 868680 w 4713317"/>
              <a:gd name="connsiteY58" fmla="*/ 731520 h 1953490"/>
              <a:gd name="connsiteX59" fmla="*/ 885306 w 4713317"/>
              <a:gd name="connsiteY59" fmla="*/ 748146 h 1953490"/>
              <a:gd name="connsiteX60" fmla="*/ 885306 w 4713317"/>
              <a:gd name="connsiteY60" fmla="*/ 785552 h 1953490"/>
              <a:gd name="connsiteX61" fmla="*/ 889462 w 4713317"/>
              <a:gd name="connsiteY61" fmla="*/ 785552 h 1953490"/>
              <a:gd name="connsiteX62" fmla="*/ 889462 w 4713317"/>
              <a:gd name="connsiteY62" fmla="*/ 810490 h 1953490"/>
              <a:gd name="connsiteX63" fmla="*/ 914400 w 4713317"/>
              <a:gd name="connsiteY63" fmla="*/ 810490 h 1953490"/>
              <a:gd name="connsiteX64" fmla="*/ 926869 w 4713317"/>
              <a:gd name="connsiteY64" fmla="*/ 822959 h 1953490"/>
              <a:gd name="connsiteX65" fmla="*/ 939338 w 4713317"/>
              <a:gd name="connsiteY65" fmla="*/ 822959 h 1953490"/>
              <a:gd name="connsiteX66" fmla="*/ 939338 w 4713317"/>
              <a:gd name="connsiteY66" fmla="*/ 876992 h 1953490"/>
              <a:gd name="connsiteX67" fmla="*/ 1064029 w 4713317"/>
              <a:gd name="connsiteY67" fmla="*/ 876992 h 1953490"/>
              <a:gd name="connsiteX68" fmla="*/ 1064029 w 4713317"/>
              <a:gd name="connsiteY68" fmla="*/ 914400 h 1953490"/>
              <a:gd name="connsiteX69" fmla="*/ 1080655 w 4713317"/>
              <a:gd name="connsiteY69" fmla="*/ 914400 h 1953490"/>
              <a:gd name="connsiteX70" fmla="*/ 1080655 w 4713317"/>
              <a:gd name="connsiteY70" fmla="*/ 968432 h 1953490"/>
              <a:gd name="connsiteX71" fmla="*/ 1101437 w 4713317"/>
              <a:gd name="connsiteY71" fmla="*/ 968432 h 1953490"/>
              <a:gd name="connsiteX72" fmla="*/ 1101437 w 4713317"/>
              <a:gd name="connsiteY72" fmla="*/ 985058 h 1953490"/>
              <a:gd name="connsiteX73" fmla="*/ 1126375 w 4713317"/>
              <a:gd name="connsiteY73" fmla="*/ 985058 h 1953490"/>
              <a:gd name="connsiteX74" fmla="*/ 1126375 w 4713317"/>
              <a:gd name="connsiteY74" fmla="*/ 1014152 h 1953490"/>
              <a:gd name="connsiteX75" fmla="*/ 1159626 w 4713317"/>
              <a:gd name="connsiteY75" fmla="*/ 1014152 h 1953490"/>
              <a:gd name="connsiteX76" fmla="*/ 1159626 w 4713317"/>
              <a:gd name="connsiteY76" fmla="*/ 1039090 h 1953490"/>
              <a:gd name="connsiteX77" fmla="*/ 1184564 w 4713317"/>
              <a:gd name="connsiteY77" fmla="*/ 1039090 h 1953490"/>
              <a:gd name="connsiteX78" fmla="*/ 1184564 w 4713317"/>
              <a:gd name="connsiteY78" fmla="*/ 1072341 h 1953490"/>
              <a:gd name="connsiteX79" fmla="*/ 1242753 w 4713317"/>
              <a:gd name="connsiteY79" fmla="*/ 1072341 h 1953490"/>
              <a:gd name="connsiteX80" fmla="*/ 1242753 w 4713317"/>
              <a:gd name="connsiteY80" fmla="*/ 1088967 h 1953490"/>
              <a:gd name="connsiteX81" fmla="*/ 1271848 w 4713317"/>
              <a:gd name="connsiteY81" fmla="*/ 1088967 h 1953490"/>
              <a:gd name="connsiteX82" fmla="*/ 1271848 w 4713317"/>
              <a:gd name="connsiteY82" fmla="*/ 1088967 h 1953490"/>
              <a:gd name="connsiteX83" fmla="*/ 1271848 w 4713317"/>
              <a:gd name="connsiteY83" fmla="*/ 1088967 h 1953490"/>
              <a:gd name="connsiteX84" fmla="*/ 1271848 w 4713317"/>
              <a:gd name="connsiteY84" fmla="*/ 1134687 h 1953490"/>
              <a:gd name="connsiteX85" fmla="*/ 1309255 w 4713317"/>
              <a:gd name="connsiteY85" fmla="*/ 1134687 h 1953490"/>
              <a:gd name="connsiteX86" fmla="*/ 1309255 w 4713317"/>
              <a:gd name="connsiteY86" fmla="*/ 1167938 h 1953490"/>
              <a:gd name="connsiteX87" fmla="*/ 1338349 w 4713317"/>
              <a:gd name="connsiteY87" fmla="*/ 1167938 h 1953490"/>
              <a:gd name="connsiteX88" fmla="*/ 1338349 w 4713317"/>
              <a:gd name="connsiteY88" fmla="*/ 1192876 h 1953490"/>
              <a:gd name="connsiteX89" fmla="*/ 1417320 w 4713317"/>
              <a:gd name="connsiteY89" fmla="*/ 1192876 h 1953490"/>
              <a:gd name="connsiteX90" fmla="*/ 1417320 w 4713317"/>
              <a:gd name="connsiteY90" fmla="*/ 1192876 h 1953490"/>
              <a:gd name="connsiteX91" fmla="*/ 1429789 w 4713317"/>
              <a:gd name="connsiteY91" fmla="*/ 1209501 h 1953490"/>
              <a:gd name="connsiteX92" fmla="*/ 1478410 w 4713317"/>
              <a:gd name="connsiteY92" fmla="*/ 1215995 h 1953490"/>
              <a:gd name="connsiteX93" fmla="*/ 1477241 w 4713317"/>
              <a:gd name="connsiteY93" fmla="*/ 1259983 h 1953490"/>
              <a:gd name="connsiteX94" fmla="*/ 1496291 w 4713317"/>
              <a:gd name="connsiteY94" fmla="*/ 1288472 h 1953490"/>
              <a:gd name="connsiteX95" fmla="*/ 1504604 w 4713317"/>
              <a:gd name="connsiteY95" fmla="*/ 1288472 h 1953490"/>
              <a:gd name="connsiteX96" fmla="*/ 1504604 w 4713317"/>
              <a:gd name="connsiteY96" fmla="*/ 1342505 h 1953490"/>
              <a:gd name="connsiteX97" fmla="*/ 1679171 w 4713317"/>
              <a:gd name="connsiteY97" fmla="*/ 1342505 h 1953490"/>
              <a:gd name="connsiteX98" fmla="*/ 1679171 w 4713317"/>
              <a:gd name="connsiteY98" fmla="*/ 1379912 h 1953490"/>
              <a:gd name="connsiteX99" fmla="*/ 1716578 w 4713317"/>
              <a:gd name="connsiteY99" fmla="*/ 1379912 h 1953490"/>
              <a:gd name="connsiteX100" fmla="*/ 1716578 w 4713317"/>
              <a:gd name="connsiteY100" fmla="*/ 1396538 h 1953490"/>
              <a:gd name="connsiteX101" fmla="*/ 1762298 w 4713317"/>
              <a:gd name="connsiteY101" fmla="*/ 1396538 h 1953490"/>
              <a:gd name="connsiteX102" fmla="*/ 1762298 w 4713317"/>
              <a:gd name="connsiteY102" fmla="*/ 1429789 h 1953490"/>
              <a:gd name="connsiteX103" fmla="*/ 1783080 w 4713317"/>
              <a:gd name="connsiteY103" fmla="*/ 1429789 h 1953490"/>
              <a:gd name="connsiteX104" fmla="*/ 1783080 w 4713317"/>
              <a:gd name="connsiteY104" fmla="*/ 1479665 h 1953490"/>
              <a:gd name="connsiteX105" fmla="*/ 1845426 w 4713317"/>
              <a:gd name="connsiteY105" fmla="*/ 1479665 h 1953490"/>
              <a:gd name="connsiteX106" fmla="*/ 1845426 w 4713317"/>
              <a:gd name="connsiteY106" fmla="*/ 1504603 h 1953490"/>
              <a:gd name="connsiteX107" fmla="*/ 1961804 w 4713317"/>
              <a:gd name="connsiteY107" fmla="*/ 1504603 h 1953490"/>
              <a:gd name="connsiteX108" fmla="*/ 1961804 w 4713317"/>
              <a:gd name="connsiteY108" fmla="*/ 1504603 h 1953490"/>
              <a:gd name="connsiteX109" fmla="*/ 1990899 w 4713317"/>
              <a:gd name="connsiteY109" fmla="*/ 1533698 h 1953490"/>
              <a:gd name="connsiteX110" fmla="*/ 1990899 w 4713317"/>
              <a:gd name="connsiteY110" fmla="*/ 1554480 h 1953490"/>
              <a:gd name="connsiteX111" fmla="*/ 2078182 w 4713317"/>
              <a:gd name="connsiteY111" fmla="*/ 1554480 h 1953490"/>
              <a:gd name="connsiteX112" fmla="*/ 2078182 w 4713317"/>
              <a:gd name="connsiteY112" fmla="*/ 1587730 h 1953490"/>
              <a:gd name="connsiteX113" fmla="*/ 2144684 w 4713317"/>
              <a:gd name="connsiteY113" fmla="*/ 1587730 h 1953490"/>
              <a:gd name="connsiteX114" fmla="*/ 2144684 w 4713317"/>
              <a:gd name="connsiteY114" fmla="*/ 1587730 h 1953490"/>
              <a:gd name="connsiteX115" fmla="*/ 2144684 w 4713317"/>
              <a:gd name="connsiteY115" fmla="*/ 1612669 h 1953490"/>
              <a:gd name="connsiteX116" fmla="*/ 2344189 w 4713317"/>
              <a:gd name="connsiteY116" fmla="*/ 1612669 h 1953490"/>
              <a:gd name="connsiteX117" fmla="*/ 2344189 w 4713317"/>
              <a:gd name="connsiteY117" fmla="*/ 1629294 h 1953490"/>
              <a:gd name="connsiteX118" fmla="*/ 2614353 w 4713317"/>
              <a:gd name="connsiteY118" fmla="*/ 1629294 h 1953490"/>
              <a:gd name="connsiteX119" fmla="*/ 2614353 w 4713317"/>
              <a:gd name="connsiteY119" fmla="*/ 1658389 h 1953490"/>
              <a:gd name="connsiteX120" fmla="*/ 2635135 w 4713317"/>
              <a:gd name="connsiteY120" fmla="*/ 1658389 h 1953490"/>
              <a:gd name="connsiteX121" fmla="*/ 2635135 w 4713317"/>
              <a:gd name="connsiteY121" fmla="*/ 1683327 h 1953490"/>
              <a:gd name="connsiteX122" fmla="*/ 3009208 w 4713317"/>
              <a:gd name="connsiteY122" fmla="*/ 1683327 h 1953490"/>
              <a:gd name="connsiteX123" fmla="*/ 3009208 w 4713317"/>
              <a:gd name="connsiteY123" fmla="*/ 1712421 h 1953490"/>
              <a:gd name="connsiteX124" fmla="*/ 3138055 w 4713317"/>
              <a:gd name="connsiteY124" fmla="*/ 1712421 h 1953490"/>
              <a:gd name="connsiteX125" fmla="*/ 3138055 w 4713317"/>
              <a:gd name="connsiteY125" fmla="*/ 1741516 h 1953490"/>
              <a:gd name="connsiteX126" fmla="*/ 3325091 w 4713317"/>
              <a:gd name="connsiteY126" fmla="*/ 1741516 h 1953490"/>
              <a:gd name="connsiteX127" fmla="*/ 3325091 w 4713317"/>
              <a:gd name="connsiteY127" fmla="*/ 1741516 h 1953490"/>
              <a:gd name="connsiteX128" fmla="*/ 3325091 w 4713317"/>
              <a:gd name="connsiteY128" fmla="*/ 1770610 h 1953490"/>
              <a:gd name="connsiteX129" fmla="*/ 3591098 w 4713317"/>
              <a:gd name="connsiteY129" fmla="*/ 1770610 h 1953490"/>
              <a:gd name="connsiteX130" fmla="*/ 3591098 w 4713317"/>
              <a:gd name="connsiteY130" fmla="*/ 1791392 h 1953490"/>
              <a:gd name="connsiteX131" fmla="*/ 3890357 w 4713317"/>
              <a:gd name="connsiteY131" fmla="*/ 1791392 h 1953490"/>
              <a:gd name="connsiteX132" fmla="*/ 3890357 w 4713317"/>
              <a:gd name="connsiteY132" fmla="*/ 1837112 h 1953490"/>
              <a:gd name="connsiteX133" fmla="*/ 4127269 w 4713317"/>
              <a:gd name="connsiteY133" fmla="*/ 1837112 h 1953490"/>
              <a:gd name="connsiteX134" fmla="*/ 4127269 w 4713317"/>
              <a:gd name="connsiteY134" fmla="*/ 1870363 h 1953490"/>
              <a:gd name="connsiteX135" fmla="*/ 4164677 w 4713317"/>
              <a:gd name="connsiteY135" fmla="*/ 1870363 h 1953490"/>
              <a:gd name="connsiteX136" fmla="*/ 4164677 w 4713317"/>
              <a:gd name="connsiteY136" fmla="*/ 1899458 h 1953490"/>
              <a:gd name="connsiteX137" fmla="*/ 4405746 w 4713317"/>
              <a:gd name="connsiteY137" fmla="*/ 1899458 h 1953490"/>
              <a:gd name="connsiteX138" fmla="*/ 4405746 w 4713317"/>
              <a:gd name="connsiteY138" fmla="*/ 1953490 h 1953490"/>
              <a:gd name="connsiteX139" fmla="*/ 4713317 w 4713317"/>
              <a:gd name="connsiteY139" fmla="*/ 1953490 h 1953490"/>
              <a:gd name="connsiteX0" fmla="*/ 0 w 4713317"/>
              <a:gd name="connsiteY0" fmla="*/ 0 h 1953490"/>
              <a:gd name="connsiteX1" fmla="*/ 62346 w 4713317"/>
              <a:gd name="connsiteY1" fmla="*/ 0 h 1953490"/>
              <a:gd name="connsiteX2" fmla="*/ 62346 w 4713317"/>
              <a:gd name="connsiteY2" fmla="*/ 20781 h 1953490"/>
              <a:gd name="connsiteX3" fmla="*/ 78971 w 4713317"/>
              <a:gd name="connsiteY3" fmla="*/ 20781 h 1953490"/>
              <a:gd name="connsiteX4" fmla="*/ 78971 w 4713317"/>
              <a:gd name="connsiteY4" fmla="*/ 37407 h 1953490"/>
              <a:gd name="connsiteX5" fmla="*/ 141317 w 4713317"/>
              <a:gd name="connsiteY5" fmla="*/ 37407 h 1953490"/>
              <a:gd name="connsiteX6" fmla="*/ 141317 w 4713317"/>
              <a:gd name="connsiteY6" fmla="*/ 49876 h 1953490"/>
              <a:gd name="connsiteX7" fmla="*/ 182880 w 4713317"/>
              <a:gd name="connsiteY7" fmla="*/ 49876 h 1953490"/>
              <a:gd name="connsiteX8" fmla="*/ 182880 w 4713317"/>
              <a:gd name="connsiteY8" fmla="*/ 70658 h 1953490"/>
              <a:gd name="connsiteX9" fmla="*/ 191193 w 4713317"/>
              <a:gd name="connsiteY9" fmla="*/ 70658 h 1953490"/>
              <a:gd name="connsiteX10" fmla="*/ 191193 w 4713317"/>
              <a:gd name="connsiteY10" fmla="*/ 99752 h 1953490"/>
              <a:gd name="connsiteX11" fmla="*/ 220288 w 4713317"/>
              <a:gd name="connsiteY11" fmla="*/ 99752 h 1953490"/>
              <a:gd name="connsiteX12" fmla="*/ 220288 w 4713317"/>
              <a:gd name="connsiteY12" fmla="*/ 120534 h 1953490"/>
              <a:gd name="connsiteX13" fmla="*/ 274320 w 4713317"/>
              <a:gd name="connsiteY13" fmla="*/ 120534 h 1953490"/>
              <a:gd name="connsiteX14" fmla="*/ 274320 w 4713317"/>
              <a:gd name="connsiteY14" fmla="*/ 149629 h 1953490"/>
              <a:gd name="connsiteX15" fmla="*/ 353291 w 4713317"/>
              <a:gd name="connsiteY15" fmla="*/ 149629 h 1953490"/>
              <a:gd name="connsiteX16" fmla="*/ 353291 w 4713317"/>
              <a:gd name="connsiteY16" fmla="*/ 170410 h 1953490"/>
              <a:gd name="connsiteX17" fmla="*/ 390698 w 4713317"/>
              <a:gd name="connsiteY17" fmla="*/ 170410 h 1953490"/>
              <a:gd name="connsiteX18" fmla="*/ 390698 w 4713317"/>
              <a:gd name="connsiteY18" fmla="*/ 199505 h 1953490"/>
              <a:gd name="connsiteX19" fmla="*/ 403168 w 4713317"/>
              <a:gd name="connsiteY19" fmla="*/ 199505 h 1953490"/>
              <a:gd name="connsiteX20" fmla="*/ 403168 w 4713317"/>
              <a:gd name="connsiteY20" fmla="*/ 199505 h 1953490"/>
              <a:gd name="connsiteX21" fmla="*/ 403168 w 4713317"/>
              <a:gd name="connsiteY21" fmla="*/ 228600 h 1953490"/>
              <a:gd name="connsiteX22" fmla="*/ 403168 w 4713317"/>
              <a:gd name="connsiteY22" fmla="*/ 261850 h 1953490"/>
              <a:gd name="connsiteX23" fmla="*/ 432262 w 4713317"/>
              <a:gd name="connsiteY23" fmla="*/ 261850 h 1953490"/>
              <a:gd name="connsiteX24" fmla="*/ 432262 w 4713317"/>
              <a:gd name="connsiteY24" fmla="*/ 270163 h 1953490"/>
              <a:gd name="connsiteX25" fmla="*/ 465513 w 4713317"/>
              <a:gd name="connsiteY25" fmla="*/ 270163 h 1953490"/>
              <a:gd name="connsiteX26" fmla="*/ 465513 w 4713317"/>
              <a:gd name="connsiteY26" fmla="*/ 299258 h 1953490"/>
              <a:gd name="connsiteX27" fmla="*/ 473826 w 4713317"/>
              <a:gd name="connsiteY27" fmla="*/ 299258 h 1953490"/>
              <a:gd name="connsiteX28" fmla="*/ 473826 w 4713317"/>
              <a:gd name="connsiteY28" fmla="*/ 374072 h 1953490"/>
              <a:gd name="connsiteX29" fmla="*/ 511233 w 4713317"/>
              <a:gd name="connsiteY29" fmla="*/ 374072 h 1953490"/>
              <a:gd name="connsiteX30" fmla="*/ 511233 w 4713317"/>
              <a:gd name="connsiteY30" fmla="*/ 423949 h 1953490"/>
              <a:gd name="connsiteX31" fmla="*/ 532015 w 4713317"/>
              <a:gd name="connsiteY31" fmla="*/ 423949 h 1953490"/>
              <a:gd name="connsiteX32" fmla="*/ 532015 w 4713317"/>
              <a:gd name="connsiteY32" fmla="*/ 453043 h 1953490"/>
              <a:gd name="connsiteX33" fmla="*/ 544484 w 4713317"/>
              <a:gd name="connsiteY33" fmla="*/ 453043 h 1953490"/>
              <a:gd name="connsiteX34" fmla="*/ 544484 w 4713317"/>
              <a:gd name="connsiteY34" fmla="*/ 482138 h 1953490"/>
              <a:gd name="connsiteX35" fmla="*/ 561109 w 4713317"/>
              <a:gd name="connsiteY35" fmla="*/ 482138 h 1953490"/>
              <a:gd name="connsiteX36" fmla="*/ 561109 w 4713317"/>
              <a:gd name="connsiteY36" fmla="*/ 498763 h 1953490"/>
              <a:gd name="connsiteX37" fmla="*/ 581891 w 4713317"/>
              <a:gd name="connsiteY37" fmla="*/ 498763 h 1953490"/>
              <a:gd name="connsiteX38" fmla="*/ 581891 w 4713317"/>
              <a:gd name="connsiteY38" fmla="*/ 523701 h 1953490"/>
              <a:gd name="connsiteX39" fmla="*/ 610986 w 4713317"/>
              <a:gd name="connsiteY39" fmla="*/ 523701 h 1953490"/>
              <a:gd name="connsiteX40" fmla="*/ 610986 w 4713317"/>
              <a:gd name="connsiteY40" fmla="*/ 552796 h 1953490"/>
              <a:gd name="connsiteX41" fmla="*/ 631768 w 4713317"/>
              <a:gd name="connsiteY41" fmla="*/ 552796 h 1953490"/>
              <a:gd name="connsiteX42" fmla="*/ 631768 w 4713317"/>
              <a:gd name="connsiteY42" fmla="*/ 586047 h 1953490"/>
              <a:gd name="connsiteX43" fmla="*/ 648393 w 4713317"/>
              <a:gd name="connsiteY43" fmla="*/ 586047 h 1953490"/>
              <a:gd name="connsiteX44" fmla="*/ 648393 w 4713317"/>
              <a:gd name="connsiteY44" fmla="*/ 598516 h 1953490"/>
              <a:gd name="connsiteX45" fmla="*/ 665018 w 4713317"/>
              <a:gd name="connsiteY45" fmla="*/ 598516 h 1953490"/>
              <a:gd name="connsiteX46" fmla="*/ 660862 w 4713317"/>
              <a:gd name="connsiteY46" fmla="*/ 602672 h 1953490"/>
              <a:gd name="connsiteX47" fmla="*/ 694113 w 4713317"/>
              <a:gd name="connsiteY47" fmla="*/ 602672 h 1953490"/>
              <a:gd name="connsiteX48" fmla="*/ 694113 w 4713317"/>
              <a:gd name="connsiteY48" fmla="*/ 631767 h 1953490"/>
              <a:gd name="connsiteX49" fmla="*/ 727364 w 4713317"/>
              <a:gd name="connsiteY49" fmla="*/ 631767 h 1953490"/>
              <a:gd name="connsiteX50" fmla="*/ 727364 w 4713317"/>
              <a:gd name="connsiteY50" fmla="*/ 660861 h 1953490"/>
              <a:gd name="connsiteX51" fmla="*/ 739833 w 4713317"/>
              <a:gd name="connsiteY51" fmla="*/ 660861 h 1953490"/>
              <a:gd name="connsiteX52" fmla="*/ 739833 w 4713317"/>
              <a:gd name="connsiteY52" fmla="*/ 685800 h 1953490"/>
              <a:gd name="connsiteX53" fmla="*/ 756458 w 4713317"/>
              <a:gd name="connsiteY53" fmla="*/ 685800 h 1953490"/>
              <a:gd name="connsiteX54" fmla="*/ 756458 w 4713317"/>
              <a:gd name="connsiteY54" fmla="*/ 706581 h 1953490"/>
              <a:gd name="connsiteX55" fmla="*/ 814648 w 4713317"/>
              <a:gd name="connsiteY55" fmla="*/ 706581 h 1953490"/>
              <a:gd name="connsiteX56" fmla="*/ 814648 w 4713317"/>
              <a:gd name="connsiteY56" fmla="*/ 731520 h 1953490"/>
              <a:gd name="connsiteX57" fmla="*/ 868680 w 4713317"/>
              <a:gd name="connsiteY57" fmla="*/ 731520 h 1953490"/>
              <a:gd name="connsiteX58" fmla="*/ 868680 w 4713317"/>
              <a:gd name="connsiteY58" fmla="*/ 731520 h 1953490"/>
              <a:gd name="connsiteX59" fmla="*/ 885306 w 4713317"/>
              <a:gd name="connsiteY59" fmla="*/ 748146 h 1953490"/>
              <a:gd name="connsiteX60" fmla="*/ 885306 w 4713317"/>
              <a:gd name="connsiteY60" fmla="*/ 785552 h 1953490"/>
              <a:gd name="connsiteX61" fmla="*/ 889462 w 4713317"/>
              <a:gd name="connsiteY61" fmla="*/ 785552 h 1953490"/>
              <a:gd name="connsiteX62" fmla="*/ 889462 w 4713317"/>
              <a:gd name="connsiteY62" fmla="*/ 810490 h 1953490"/>
              <a:gd name="connsiteX63" fmla="*/ 914400 w 4713317"/>
              <a:gd name="connsiteY63" fmla="*/ 810490 h 1953490"/>
              <a:gd name="connsiteX64" fmla="*/ 926869 w 4713317"/>
              <a:gd name="connsiteY64" fmla="*/ 822959 h 1953490"/>
              <a:gd name="connsiteX65" fmla="*/ 939338 w 4713317"/>
              <a:gd name="connsiteY65" fmla="*/ 822959 h 1953490"/>
              <a:gd name="connsiteX66" fmla="*/ 939338 w 4713317"/>
              <a:gd name="connsiteY66" fmla="*/ 876992 h 1953490"/>
              <a:gd name="connsiteX67" fmla="*/ 1064029 w 4713317"/>
              <a:gd name="connsiteY67" fmla="*/ 876992 h 1953490"/>
              <a:gd name="connsiteX68" fmla="*/ 1064029 w 4713317"/>
              <a:gd name="connsiteY68" fmla="*/ 914400 h 1953490"/>
              <a:gd name="connsiteX69" fmla="*/ 1080655 w 4713317"/>
              <a:gd name="connsiteY69" fmla="*/ 914400 h 1953490"/>
              <a:gd name="connsiteX70" fmla="*/ 1080655 w 4713317"/>
              <a:gd name="connsiteY70" fmla="*/ 968432 h 1953490"/>
              <a:gd name="connsiteX71" fmla="*/ 1101437 w 4713317"/>
              <a:gd name="connsiteY71" fmla="*/ 968432 h 1953490"/>
              <a:gd name="connsiteX72" fmla="*/ 1101437 w 4713317"/>
              <a:gd name="connsiteY72" fmla="*/ 985058 h 1953490"/>
              <a:gd name="connsiteX73" fmla="*/ 1126375 w 4713317"/>
              <a:gd name="connsiteY73" fmla="*/ 985058 h 1953490"/>
              <a:gd name="connsiteX74" fmla="*/ 1126375 w 4713317"/>
              <a:gd name="connsiteY74" fmla="*/ 1014152 h 1953490"/>
              <a:gd name="connsiteX75" fmla="*/ 1159626 w 4713317"/>
              <a:gd name="connsiteY75" fmla="*/ 1014152 h 1953490"/>
              <a:gd name="connsiteX76" fmla="*/ 1159626 w 4713317"/>
              <a:gd name="connsiteY76" fmla="*/ 1039090 h 1953490"/>
              <a:gd name="connsiteX77" fmla="*/ 1184564 w 4713317"/>
              <a:gd name="connsiteY77" fmla="*/ 1039090 h 1953490"/>
              <a:gd name="connsiteX78" fmla="*/ 1184564 w 4713317"/>
              <a:gd name="connsiteY78" fmla="*/ 1072341 h 1953490"/>
              <a:gd name="connsiteX79" fmla="*/ 1242753 w 4713317"/>
              <a:gd name="connsiteY79" fmla="*/ 1072341 h 1953490"/>
              <a:gd name="connsiteX80" fmla="*/ 1242753 w 4713317"/>
              <a:gd name="connsiteY80" fmla="*/ 1088967 h 1953490"/>
              <a:gd name="connsiteX81" fmla="*/ 1271848 w 4713317"/>
              <a:gd name="connsiteY81" fmla="*/ 1088967 h 1953490"/>
              <a:gd name="connsiteX82" fmla="*/ 1271848 w 4713317"/>
              <a:gd name="connsiteY82" fmla="*/ 1088967 h 1953490"/>
              <a:gd name="connsiteX83" fmla="*/ 1271848 w 4713317"/>
              <a:gd name="connsiteY83" fmla="*/ 1088967 h 1953490"/>
              <a:gd name="connsiteX84" fmla="*/ 1271848 w 4713317"/>
              <a:gd name="connsiteY84" fmla="*/ 1134687 h 1953490"/>
              <a:gd name="connsiteX85" fmla="*/ 1309255 w 4713317"/>
              <a:gd name="connsiteY85" fmla="*/ 1134687 h 1953490"/>
              <a:gd name="connsiteX86" fmla="*/ 1309255 w 4713317"/>
              <a:gd name="connsiteY86" fmla="*/ 1167938 h 1953490"/>
              <a:gd name="connsiteX87" fmla="*/ 1338349 w 4713317"/>
              <a:gd name="connsiteY87" fmla="*/ 1167938 h 1953490"/>
              <a:gd name="connsiteX88" fmla="*/ 1338349 w 4713317"/>
              <a:gd name="connsiteY88" fmla="*/ 1192876 h 1953490"/>
              <a:gd name="connsiteX89" fmla="*/ 1417320 w 4713317"/>
              <a:gd name="connsiteY89" fmla="*/ 1192876 h 1953490"/>
              <a:gd name="connsiteX90" fmla="*/ 1417320 w 4713317"/>
              <a:gd name="connsiteY90" fmla="*/ 1192876 h 1953490"/>
              <a:gd name="connsiteX91" fmla="*/ 1429789 w 4713317"/>
              <a:gd name="connsiteY91" fmla="*/ 1209501 h 1953490"/>
              <a:gd name="connsiteX92" fmla="*/ 1478410 w 4713317"/>
              <a:gd name="connsiteY92" fmla="*/ 1215995 h 1953490"/>
              <a:gd name="connsiteX93" fmla="*/ 1482003 w 4713317"/>
              <a:gd name="connsiteY93" fmla="*/ 1250458 h 1953490"/>
              <a:gd name="connsiteX94" fmla="*/ 1496291 w 4713317"/>
              <a:gd name="connsiteY94" fmla="*/ 1288472 h 1953490"/>
              <a:gd name="connsiteX95" fmla="*/ 1504604 w 4713317"/>
              <a:gd name="connsiteY95" fmla="*/ 1288472 h 1953490"/>
              <a:gd name="connsiteX96" fmla="*/ 1504604 w 4713317"/>
              <a:gd name="connsiteY96" fmla="*/ 1342505 h 1953490"/>
              <a:gd name="connsiteX97" fmla="*/ 1679171 w 4713317"/>
              <a:gd name="connsiteY97" fmla="*/ 1342505 h 1953490"/>
              <a:gd name="connsiteX98" fmla="*/ 1679171 w 4713317"/>
              <a:gd name="connsiteY98" fmla="*/ 1379912 h 1953490"/>
              <a:gd name="connsiteX99" fmla="*/ 1716578 w 4713317"/>
              <a:gd name="connsiteY99" fmla="*/ 1379912 h 1953490"/>
              <a:gd name="connsiteX100" fmla="*/ 1716578 w 4713317"/>
              <a:gd name="connsiteY100" fmla="*/ 1396538 h 1953490"/>
              <a:gd name="connsiteX101" fmla="*/ 1762298 w 4713317"/>
              <a:gd name="connsiteY101" fmla="*/ 1396538 h 1953490"/>
              <a:gd name="connsiteX102" fmla="*/ 1762298 w 4713317"/>
              <a:gd name="connsiteY102" fmla="*/ 1429789 h 1953490"/>
              <a:gd name="connsiteX103" fmla="*/ 1783080 w 4713317"/>
              <a:gd name="connsiteY103" fmla="*/ 1429789 h 1953490"/>
              <a:gd name="connsiteX104" fmla="*/ 1783080 w 4713317"/>
              <a:gd name="connsiteY104" fmla="*/ 1479665 h 1953490"/>
              <a:gd name="connsiteX105" fmla="*/ 1845426 w 4713317"/>
              <a:gd name="connsiteY105" fmla="*/ 1479665 h 1953490"/>
              <a:gd name="connsiteX106" fmla="*/ 1845426 w 4713317"/>
              <a:gd name="connsiteY106" fmla="*/ 1504603 h 1953490"/>
              <a:gd name="connsiteX107" fmla="*/ 1961804 w 4713317"/>
              <a:gd name="connsiteY107" fmla="*/ 1504603 h 1953490"/>
              <a:gd name="connsiteX108" fmla="*/ 1961804 w 4713317"/>
              <a:gd name="connsiteY108" fmla="*/ 1504603 h 1953490"/>
              <a:gd name="connsiteX109" fmla="*/ 1990899 w 4713317"/>
              <a:gd name="connsiteY109" fmla="*/ 1533698 h 1953490"/>
              <a:gd name="connsiteX110" fmla="*/ 1990899 w 4713317"/>
              <a:gd name="connsiteY110" fmla="*/ 1554480 h 1953490"/>
              <a:gd name="connsiteX111" fmla="*/ 2078182 w 4713317"/>
              <a:gd name="connsiteY111" fmla="*/ 1554480 h 1953490"/>
              <a:gd name="connsiteX112" fmla="*/ 2078182 w 4713317"/>
              <a:gd name="connsiteY112" fmla="*/ 1587730 h 1953490"/>
              <a:gd name="connsiteX113" fmla="*/ 2144684 w 4713317"/>
              <a:gd name="connsiteY113" fmla="*/ 1587730 h 1953490"/>
              <a:gd name="connsiteX114" fmla="*/ 2144684 w 4713317"/>
              <a:gd name="connsiteY114" fmla="*/ 1587730 h 1953490"/>
              <a:gd name="connsiteX115" fmla="*/ 2144684 w 4713317"/>
              <a:gd name="connsiteY115" fmla="*/ 1612669 h 1953490"/>
              <a:gd name="connsiteX116" fmla="*/ 2344189 w 4713317"/>
              <a:gd name="connsiteY116" fmla="*/ 1612669 h 1953490"/>
              <a:gd name="connsiteX117" fmla="*/ 2344189 w 4713317"/>
              <a:gd name="connsiteY117" fmla="*/ 1629294 h 1953490"/>
              <a:gd name="connsiteX118" fmla="*/ 2614353 w 4713317"/>
              <a:gd name="connsiteY118" fmla="*/ 1629294 h 1953490"/>
              <a:gd name="connsiteX119" fmla="*/ 2614353 w 4713317"/>
              <a:gd name="connsiteY119" fmla="*/ 1658389 h 1953490"/>
              <a:gd name="connsiteX120" fmla="*/ 2635135 w 4713317"/>
              <a:gd name="connsiteY120" fmla="*/ 1658389 h 1953490"/>
              <a:gd name="connsiteX121" fmla="*/ 2635135 w 4713317"/>
              <a:gd name="connsiteY121" fmla="*/ 1683327 h 1953490"/>
              <a:gd name="connsiteX122" fmla="*/ 3009208 w 4713317"/>
              <a:gd name="connsiteY122" fmla="*/ 1683327 h 1953490"/>
              <a:gd name="connsiteX123" fmla="*/ 3009208 w 4713317"/>
              <a:gd name="connsiteY123" fmla="*/ 1712421 h 1953490"/>
              <a:gd name="connsiteX124" fmla="*/ 3138055 w 4713317"/>
              <a:gd name="connsiteY124" fmla="*/ 1712421 h 1953490"/>
              <a:gd name="connsiteX125" fmla="*/ 3138055 w 4713317"/>
              <a:gd name="connsiteY125" fmla="*/ 1741516 h 1953490"/>
              <a:gd name="connsiteX126" fmla="*/ 3325091 w 4713317"/>
              <a:gd name="connsiteY126" fmla="*/ 1741516 h 1953490"/>
              <a:gd name="connsiteX127" fmla="*/ 3325091 w 4713317"/>
              <a:gd name="connsiteY127" fmla="*/ 1741516 h 1953490"/>
              <a:gd name="connsiteX128" fmla="*/ 3325091 w 4713317"/>
              <a:gd name="connsiteY128" fmla="*/ 1770610 h 1953490"/>
              <a:gd name="connsiteX129" fmla="*/ 3591098 w 4713317"/>
              <a:gd name="connsiteY129" fmla="*/ 1770610 h 1953490"/>
              <a:gd name="connsiteX130" fmla="*/ 3591098 w 4713317"/>
              <a:gd name="connsiteY130" fmla="*/ 1791392 h 1953490"/>
              <a:gd name="connsiteX131" fmla="*/ 3890357 w 4713317"/>
              <a:gd name="connsiteY131" fmla="*/ 1791392 h 1953490"/>
              <a:gd name="connsiteX132" fmla="*/ 3890357 w 4713317"/>
              <a:gd name="connsiteY132" fmla="*/ 1837112 h 1953490"/>
              <a:gd name="connsiteX133" fmla="*/ 4127269 w 4713317"/>
              <a:gd name="connsiteY133" fmla="*/ 1837112 h 1953490"/>
              <a:gd name="connsiteX134" fmla="*/ 4127269 w 4713317"/>
              <a:gd name="connsiteY134" fmla="*/ 1870363 h 1953490"/>
              <a:gd name="connsiteX135" fmla="*/ 4164677 w 4713317"/>
              <a:gd name="connsiteY135" fmla="*/ 1870363 h 1953490"/>
              <a:gd name="connsiteX136" fmla="*/ 4164677 w 4713317"/>
              <a:gd name="connsiteY136" fmla="*/ 1899458 h 1953490"/>
              <a:gd name="connsiteX137" fmla="*/ 4405746 w 4713317"/>
              <a:gd name="connsiteY137" fmla="*/ 1899458 h 1953490"/>
              <a:gd name="connsiteX138" fmla="*/ 4405746 w 4713317"/>
              <a:gd name="connsiteY138" fmla="*/ 1953490 h 1953490"/>
              <a:gd name="connsiteX139" fmla="*/ 4713317 w 4713317"/>
              <a:gd name="connsiteY139" fmla="*/ 1953490 h 1953490"/>
              <a:gd name="connsiteX0" fmla="*/ 0 w 4713317"/>
              <a:gd name="connsiteY0" fmla="*/ 0 h 1953490"/>
              <a:gd name="connsiteX1" fmla="*/ 62346 w 4713317"/>
              <a:gd name="connsiteY1" fmla="*/ 0 h 1953490"/>
              <a:gd name="connsiteX2" fmla="*/ 62346 w 4713317"/>
              <a:gd name="connsiteY2" fmla="*/ 20781 h 1953490"/>
              <a:gd name="connsiteX3" fmla="*/ 78971 w 4713317"/>
              <a:gd name="connsiteY3" fmla="*/ 20781 h 1953490"/>
              <a:gd name="connsiteX4" fmla="*/ 78971 w 4713317"/>
              <a:gd name="connsiteY4" fmla="*/ 37407 h 1953490"/>
              <a:gd name="connsiteX5" fmla="*/ 141317 w 4713317"/>
              <a:gd name="connsiteY5" fmla="*/ 37407 h 1953490"/>
              <a:gd name="connsiteX6" fmla="*/ 141317 w 4713317"/>
              <a:gd name="connsiteY6" fmla="*/ 49876 h 1953490"/>
              <a:gd name="connsiteX7" fmla="*/ 182880 w 4713317"/>
              <a:gd name="connsiteY7" fmla="*/ 49876 h 1953490"/>
              <a:gd name="connsiteX8" fmla="*/ 182880 w 4713317"/>
              <a:gd name="connsiteY8" fmla="*/ 70658 h 1953490"/>
              <a:gd name="connsiteX9" fmla="*/ 191193 w 4713317"/>
              <a:gd name="connsiteY9" fmla="*/ 70658 h 1953490"/>
              <a:gd name="connsiteX10" fmla="*/ 191193 w 4713317"/>
              <a:gd name="connsiteY10" fmla="*/ 99752 h 1953490"/>
              <a:gd name="connsiteX11" fmla="*/ 220288 w 4713317"/>
              <a:gd name="connsiteY11" fmla="*/ 99752 h 1953490"/>
              <a:gd name="connsiteX12" fmla="*/ 220288 w 4713317"/>
              <a:gd name="connsiteY12" fmla="*/ 120534 h 1953490"/>
              <a:gd name="connsiteX13" fmla="*/ 274320 w 4713317"/>
              <a:gd name="connsiteY13" fmla="*/ 120534 h 1953490"/>
              <a:gd name="connsiteX14" fmla="*/ 274320 w 4713317"/>
              <a:gd name="connsiteY14" fmla="*/ 149629 h 1953490"/>
              <a:gd name="connsiteX15" fmla="*/ 353291 w 4713317"/>
              <a:gd name="connsiteY15" fmla="*/ 149629 h 1953490"/>
              <a:gd name="connsiteX16" fmla="*/ 353291 w 4713317"/>
              <a:gd name="connsiteY16" fmla="*/ 170410 h 1953490"/>
              <a:gd name="connsiteX17" fmla="*/ 390698 w 4713317"/>
              <a:gd name="connsiteY17" fmla="*/ 170410 h 1953490"/>
              <a:gd name="connsiteX18" fmla="*/ 390698 w 4713317"/>
              <a:gd name="connsiteY18" fmla="*/ 199505 h 1953490"/>
              <a:gd name="connsiteX19" fmla="*/ 403168 w 4713317"/>
              <a:gd name="connsiteY19" fmla="*/ 199505 h 1953490"/>
              <a:gd name="connsiteX20" fmla="*/ 403168 w 4713317"/>
              <a:gd name="connsiteY20" fmla="*/ 199505 h 1953490"/>
              <a:gd name="connsiteX21" fmla="*/ 403168 w 4713317"/>
              <a:gd name="connsiteY21" fmla="*/ 228600 h 1953490"/>
              <a:gd name="connsiteX22" fmla="*/ 403168 w 4713317"/>
              <a:gd name="connsiteY22" fmla="*/ 261850 h 1953490"/>
              <a:gd name="connsiteX23" fmla="*/ 432262 w 4713317"/>
              <a:gd name="connsiteY23" fmla="*/ 261850 h 1953490"/>
              <a:gd name="connsiteX24" fmla="*/ 432262 w 4713317"/>
              <a:gd name="connsiteY24" fmla="*/ 270163 h 1953490"/>
              <a:gd name="connsiteX25" fmla="*/ 465513 w 4713317"/>
              <a:gd name="connsiteY25" fmla="*/ 270163 h 1953490"/>
              <a:gd name="connsiteX26" fmla="*/ 465513 w 4713317"/>
              <a:gd name="connsiteY26" fmla="*/ 299258 h 1953490"/>
              <a:gd name="connsiteX27" fmla="*/ 473826 w 4713317"/>
              <a:gd name="connsiteY27" fmla="*/ 299258 h 1953490"/>
              <a:gd name="connsiteX28" fmla="*/ 473826 w 4713317"/>
              <a:gd name="connsiteY28" fmla="*/ 374072 h 1953490"/>
              <a:gd name="connsiteX29" fmla="*/ 511233 w 4713317"/>
              <a:gd name="connsiteY29" fmla="*/ 374072 h 1953490"/>
              <a:gd name="connsiteX30" fmla="*/ 511233 w 4713317"/>
              <a:gd name="connsiteY30" fmla="*/ 423949 h 1953490"/>
              <a:gd name="connsiteX31" fmla="*/ 532015 w 4713317"/>
              <a:gd name="connsiteY31" fmla="*/ 423949 h 1953490"/>
              <a:gd name="connsiteX32" fmla="*/ 532015 w 4713317"/>
              <a:gd name="connsiteY32" fmla="*/ 453043 h 1953490"/>
              <a:gd name="connsiteX33" fmla="*/ 544484 w 4713317"/>
              <a:gd name="connsiteY33" fmla="*/ 453043 h 1953490"/>
              <a:gd name="connsiteX34" fmla="*/ 544484 w 4713317"/>
              <a:gd name="connsiteY34" fmla="*/ 482138 h 1953490"/>
              <a:gd name="connsiteX35" fmla="*/ 561109 w 4713317"/>
              <a:gd name="connsiteY35" fmla="*/ 482138 h 1953490"/>
              <a:gd name="connsiteX36" fmla="*/ 561109 w 4713317"/>
              <a:gd name="connsiteY36" fmla="*/ 498763 h 1953490"/>
              <a:gd name="connsiteX37" fmla="*/ 581891 w 4713317"/>
              <a:gd name="connsiteY37" fmla="*/ 498763 h 1953490"/>
              <a:gd name="connsiteX38" fmla="*/ 581891 w 4713317"/>
              <a:gd name="connsiteY38" fmla="*/ 523701 h 1953490"/>
              <a:gd name="connsiteX39" fmla="*/ 610986 w 4713317"/>
              <a:gd name="connsiteY39" fmla="*/ 523701 h 1953490"/>
              <a:gd name="connsiteX40" fmla="*/ 610986 w 4713317"/>
              <a:gd name="connsiteY40" fmla="*/ 552796 h 1953490"/>
              <a:gd name="connsiteX41" fmla="*/ 631768 w 4713317"/>
              <a:gd name="connsiteY41" fmla="*/ 552796 h 1953490"/>
              <a:gd name="connsiteX42" fmla="*/ 631768 w 4713317"/>
              <a:gd name="connsiteY42" fmla="*/ 586047 h 1953490"/>
              <a:gd name="connsiteX43" fmla="*/ 648393 w 4713317"/>
              <a:gd name="connsiteY43" fmla="*/ 586047 h 1953490"/>
              <a:gd name="connsiteX44" fmla="*/ 648393 w 4713317"/>
              <a:gd name="connsiteY44" fmla="*/ 598516 h 1953490"/>
              <a:gd name="connsiteX45" fmla="*/ 665018 w 4713317"/>
              <a:gd name="connsiteY45" fmla="*/ 598516 h 1953490"/>
              <a:gd name="connsiteX46" fmla="*/ 660862 w 4713317"/>
              <a:gd name="connsiteY46" fmla="*/ 602672 h 1953490"/>
              <a:gd name="connsiteX47" fmla="*/ 694113 w 4713317"/>
              <a:gd name="connsiteY47" fmla="*/ 602672 h 1953490"/>
              <a:gd name="connsiteX48" fmla="*/ 694113 w 4713317"/>
              <a:gd name="connsiteY48" fmla="*/ 631767 h 1953490"/>
              <a:gd name="connsiteX49" fmla="*/ 727364 w 4713317"/>
              <a:gd name="connsiteY49" fmla="*/ 631767 h 1953490"/>
              <a:gd name="connsiteX50" fmla="*/ 727364 w 4713317"/>
              <a:gd name="connsiteY50" fmla="*/ 660861 h 1953490"/>
              <a:gd name="connsiteX51" fmla="*/ 739833 w 4713317"/>
              <a:gd name="connsiteY51" fmla="*/ 660861 h 1953490"/>
              <a:gd name="connsiteX52" fmla="*/ 739833 w 4713317"/>
              <a:gd name="connsiteY52" fmla="*/ 685800 h 1953490"/>
              <a:gd name="connsiteX53" fmla="*/ 756458 w 4713317"/>
              <a:gd name="connsiteY53" fmla="*/ 685800 h 1953490"/>
              <a:gd name="connsiteX54" fmla="*/ 756458 w 4713317"/>
              <a:gd name="connsiteY54" fmla="*/ 706581 h 1953490"/>
              <a:gd name="connsiteX55" fmla="*/ 814648 w 4713317"/>
              <a:gd name="connsiteY55" fmla="*/ 706581 h 1953490"/>
              <a:gd name="connsiteX56" fmla="*/ 814648 w 4713317"/>
              <a:gd name="connsiteY56" fmla="*/ 731520 h 1953490"/>
              <a:gd name="connsiteX57" fmla="*/ 868680 w 4713317"/>
              <a:gd name="connsiteY57" fmla="*/ 731520 h 1953490"/>
              <a:gd name="connsiteX58" fmla="*/ 868680 w 4713317"/>
              <a:gd name="connsiteY58" fmla="*/ 731520 h 1953490"/>
              <a:gd name="connsiteX59" fmla="*/ 885306 w 4713317"/>
              <a:gd name="connsiteY59" fmla="*/ 748146 h 1953490"/>
              <a:gd name="connsiteX60" fmla="*/ 885306 w 4713317"/>
              <a:gd name="connsiteY60" fmla="*/ 785552 h 1953490"/>
              <a:gd name="connsiteX61" fmla="*/ 889462 w 4713317"/>
              <a:gd name="connsiteY61" fmla="*/ 785552 h 1953490"/>
              <a:gd name="connsiteX62" fmla="*/ 889462 w 4713317"/>
              <a:gd name="connsiteY62" fmla="*/ 810490 h 1953490"/>
              <a:gd name="connsiteX63" fmla="*/ 914400 w 4713317"/>
              <a:gd name="connsiteY63" fmla="*/ 810490 h 1953490"/>
              <a:gd name="connsiteX64" fmla="*/ 926869 w 4713317"/>
              <a:gd name="connsiteY64" fmla="*/ 822959 h 1953490"/>
              <a:gd name="connsiteX65" fmla="*/ 939338 w 4713317"/>
              <a:gd name="connsiteY65" fmla="*/ 822959 h 1953490"/>
              <a:gd name="connsiteX66" fmla="*/ 939338 w 4713317"/>
              <a:gd name="connsiteY66" fmla="*/ 876992 h 1953490"/>
              <a:gd name="connsiteX67" fmla="*/ 1064029 w 4713317"/>
              <a:gd name="connsiteY67" fmla="*/ 876992 h 1953490"/>
              <a:gd name="connsiteX68" fmla="*/ 1064029 w 4713317"/>
              <a:gd name="connsiteY68" fmla="*/ 914400 h 1953490"/>
              <a:gd name="connsiteX69" fmla="*/ 1080655 w 4713317"/>
              <a:gd name="connsiteY69" fmla="*/ 914400 h 1953490"/>
              <a:gd name="connsiteX70" fmla="*/ 1080655 w 4713317"/>
              <a:gd name="connsiteY70" fmla="*/ 968432 h 1953490"/>
              <a:gd name="connsiteX71" fmla="*/ 1101437 w 4713317"/>
              <a:gd name="connsiteY71" fmla="*/ 968432 h 1953490"/>
              <a:gd name="connsiteX72" fmla="*/ 1101437 w 4713317"/>
              <a:gd name="connsiteY72" fmla="*/ 985058 h 1953490"/>
              <a:gd name="connsiteX73" fmla="*/ 1126375 w 4713317"/>
              <a:gd name="connsiteY73" fmla="*/ 985058 h 1953490"/>
              <a:gd name="connsiteX74" fmla="*/ 1126375 w 4713317"/>
              <a:gd name="connsiteY74" fmla="*/ 1014152 h 1953490"/>
              <a:gd name="connsiteX75" fmla="*/ 1159626 w 4713317"/>
              <a:gd name="connsiteY75" fmla="*/ 1014152 h 1953490"/>
              <a:gd name="connsiteX76" fmla="*/ 1159626 w 4713317"/>
              <a:gd name="connsiteY76" fmla="*/ 1039090 h 1953490"/>
              <a:gd name="connsiteX77" fmla="*/ 1184564 w 4713317"/>
              <a:gd name="connsiteY77" fmla="*/ 1039090 h 1953490"/>
              <a:gd name="connsiteX78" fmla="*/ 1184564 w 4713317"/>
              <a:gd name="connsiteY78" fmla="*/ 1072341 h 1953490"/>
              <a:gd name="connsiteX79" fmla="*/ 1242753 w 4713317"/>
              <a:gd name="connsiteY79" fmla="*/ 1072341 h 1953490"/>
              <a:gd name="connsiteX80" fmla="*/ 1242753 w 4713317"/>
              <a:gd name="connsiteY80" fmla="*/ 1088967 h 1953490"/>
              <a:gd name="connsiteX81" fmla="*/ 1271848 w 4713317"/>
              <a:gd name="connsiteY81" fmla="*/ 1088967 h 1953490"/>
              <a:gd name="connsiteX82" fmla="*/ 1271848 w 4713317"/>
              <a:gd name="connsiteY82" fmla="*/ 1088967 h 1953490"/>
              <a:gd name="connsiteX83" fmla="*/ 1271848 w 4713317"/>
              <a:gd name="connsiteY83" fmla="*/ 1088967 h 1953490"/>
              <a:gd name="connsiteX84" fmla="*/ 1271848 w 4713317"/>
              <a:gd name="connsiteY84" fmla="*/ 1134687 h 1953490"/>
              <a:gd name="connsiteX85" fmla="*/ 1309255 w 4713317"/>
              <a:gd name="connsiteY85" fmla="*/ 1134687 h 1953490"/>
              <a:gd name="connsiteX86" fmla="*/ 1309255 w 4713317"/>
              <a:gd name="connsiteY86" fmla="*/ 1167938 h 1953490"/>
              <a:gd name="connsiteX87" fmla="*/ 1338349 w 4713317"/>
              <a:gd name="connsiteY87" fmla="*/ 1167938 h 1953490"/>
              <a:gd name="connsiteX88" fmla="*/ 1338349 w 4713317"/>
              <a:gd name="connsiteY88" fmla="*/ 1192876 h 1953490"/>
              <a:gd name="connsiteX89" fmla="*/ 1417320 w 4713317"/>
              <a:gd name="connsiteY89" fmla="*/ 1192876 h 1953490"/>
              <a:gd name="connsiteX90" fmla="*/ 1417320 w 4713317"/>
              <a:gd name="connsiteY90" fmla="*/ 1192876 h 1953490"/>
              <a:gd name="connsiteX91" fmla="*/ 1429789 w 4713317"/>
              <a:gd name="connsiteY91" fmla="*/ 1209501 h 1953490"/>
              <a:gd name="connsiteX92" fmla="*/ 1478410 w 4713317"/>
              <a:gd name="connsiteY92" fmla="*/ 1215995 h 1953490"/>
              <a:gd name="connsiteX93" fmla="*/ 1482003 w 4713317"/>
              <a:gd name="connsiteY93" fmla="*/ 1250458 h 1953490"/>
              <a:gd name="connsiteX94" fmla="*/ 1496291 w 4713317"/>
              <a:gd name="connsiteY94" fmla="*/ 1288472 h 1953490"/>
              <a:gd name="connsiteX95" fmla="*/ 1504604 w 4713317"/>
              <a:gd name="connsiteY95" fmla="*/ 1288472 h 1953490"/>
              <a:gd name="connsiteX96" fmla="*/ 1504604 w 4713317"/>
              <a:gd name="connsiteY96" fmla="*/ 1342505 h 1953490"/>
              <a:gd name="connsiteX97" fmla="*/ 1679171 w 4713317"/>
              <a:gd name="connsiteY97" fmla="*/ 1342505 h 1953490"/>
              <a:gd name="connsiteX98" fmla="*/ 1679171 w 4713317"/>
              <a:gd name="connsiteY98" fmla="*/ 1379912 h 1953490"/>
              <a:gd name="connsiteX99" fmla="*/ 1716578 w 4713317"/>
              <a:gd name="connsiteY99" fmla="*/ 1379912 h 1953490"/>
              <a:gd name="connsiteX100" fmla="*/ 1716578 w 4713317"/>
              <a:gd name="connsiteY100" fmla="*/ 1396538 h 1953490"/>
              <a:gd name="connsiteX101" fmla="*/ 1762298 w 4713317"/>
              <a:gd name="connsiteY101" fmla="*/ 1396538 h 1953490"/>
              <a:gd name="connsiteX102" fmla="*/ 1762298 w 4713317"/>
              <a:gd name="connsiteY102" fmla="*/ 1429789 h 1953490"/>
              <a:gd name="connsiteX103" fmla="*/ 1783080 w 4713317"/>
              <a:gd name="connsiteY103" fmla="*/ 1429789 h 1953490"/>
              <a:gd name="connsiteX104" fmla="*/ 1783080 w 4713317"/>
              <a:gd name="connsiteY104" fmla="*/ 1479665 h 1953490"/>
              <a:gd name="connsiteX105" fmla="*/ 1845426 w 4713317"/>
              <a:gd name="connsiteY105" fmla="*/ 1479665 h 1953490"/>
              <a:gd name="connsiteX106" fmla="*/ 1845426 w 4713317"/>
              <a:gd name="connsiteY106" fmla="*/ 1504603 h 1953490"/>
              <a:gd name="connsiteX107" fmla="*/ 1961804 w 4713317"/>
              <a:gd name="connsiteY107" fmla="*/ 1504603 h 1953490"/>
              <a:gd name="connsiteX108" fmla="*/ 1961804 w 4713317"/>
              <a:gd name="connsiteY108" fmla="*/ 1504603 h 1953490"/>
              <a:gd name="connsiteX109" fmla="*/ 1990899 w 4713317"/>
              <a:gd name="connsiteY109" fmla="*/ 1533698 h 1953490"/>
              <a:gd name="connsiteX110" fmla="*/ 1990899 w 4713317"/>
              <a:gd name="connsiteY110" fmla="*/ 1554480 h 1953490"/>
              <a:gd name="connsiteX111" fmla="*/ 2078182 w 4713317"/>
              <a:gd name="connsiteY111" fmla="*/ 1554480 h 1953490"/>
              <a:gd name="connsiteX112" fmla="*/ 2078182 w 4713317"/>
              <a:gd name="connsiteY112" fmla="*/ 1587730 h 1953490"/>
              <a:gd name="connsiteX113" fmla="*/ 2144684 w 4713317"/>
              <a:gd name="connsiteY113" fmla="*/ 1587730 h 1953490"/>
              <a:gd name="connsiteX114" fmla="*/ 2144684 w 4713317"/>
              <a:gd name="connsiteY114" fmla="*/ 1587730 h 1953490"/>
              <a:gd name="connsiteX115" fmla="*/ 2144684 w 4713317"/>
              <a:gd name="connsiteY115" fmla="*/ 1612669 h 1953490"/>
              <a:gd name="connsiteX116" fmla="*/ 2344189 w 4713317"/>
              <a:gd name="connsiteY116" fmla="*/ 1612669 h 1953490"/>
              <a:gd name="connsiteX117" fmla="*/ 2344189 w 4713317"/>
              <a:gd name="connsiteY117" fmla="*/ 1629294 h 1953490"/>
              <a:gd name="connsiteX118" fmla="*/ 2614353 w 4713317"/>
              <a:gd name="connsiteY118" fmla="*/ 1629294 h 1953490"/>
              <a:gd name="connsiteX119" fmla="*/ 2614353 w 4713317"/>
              <a:gd name="connsiteY119" fmla="*/ 1658389 h 1953490"/>
              <a:gd name="connsiteX120" fmla="*/ 2635135 w 4713317"/>
              <a:gd name="connsiteY120" fmla="*/ 1658389 h 1953490"/>
              <a:gd name="connsiteX121" fmla="*/ 2635135 w 4713317"/>
              <a:gd name="connsiteY121" fmla="*/ 1683327 h 1953490"/>
              <a:gd name="connsiteX122" fmla="*/ 3009208 w 4713317"/>
              <a:gd name="connsiteY122" fmla="*/ 1683327 h 1953490"/>
              <a:gd name="connsiteX123" fmla="*/ 3009208 w 4713317"/>
              <a:gd name="connsiteY123" fmla="*/ 1712421 h 1953490"/>
              <a:gd name="connsiteX124" fmla="*/ 3138055 w 4713317"/>
              <a:gd name="connsiteY124" fmla="*/ 1712421 h 1953490"/>
              <a:gd name="connsiteX125" fmla="*/ 3138055 w 4713317"/>
              <a:gd name="connsiteY125" fmla="*/ 1741516 h 1953490"/>
              <a:gd name="connsiteX126" fmla="*/ 3325091 w 4713317"/>
              <a:gd name="connsiteY126" fmla="*/ 1741516 h 1953490"/>
              <a:gd name="connsiteX127" fmla="*/ 3325091 w 4713317"/>
              <a:gd name="connsiteY127" fmla="*/ 1741516 h 1953490"/>
              <a:gd name="connsiteX128" fmla="*/ 3325091 w 4713317"/>
              <a:gd name="connsiteY128" fmla="*/ 1770610 h 1953490"/>
              <a:gd name="connsiteX129" fmla="*/ 3591098 w 4713317"/>
              <a:gd name="connsiteY129" fmla="*/ 1770610 h 1953490"/>
              <a:gd name="connsiteX130" fmla="*/ 3591098 w 4713317"/>
              <a:gd name="connsiteY130" fmla="*/ 1791392 h 1953490"/>
              <a:gd name="connsiteX131" fmla="*/ 3890357 w 4713317"/>
              <a:gd name="connsiteY131" fmla="*/ 1791392 h 1953490"/>
              <a:gd name="connsiteX132" fmla="*/ 3890357 w 4713317"/>
              <a:gd name="connsiteY132" fmla="*/ 1837112 h 1953490"/>
              <a:gd name="connsiteX133" fmla="*/ 4127269 w 4713317"/>
              <a:gd name="connsiteY133" fmla="*/ 1837112 h 1953490"/>
              <a:gd name="connsiteX134" fmla="*/ 4127269 w 4713317"/>
              <a:gd name="connsiteY134" fmla="*/ 1870363 h 1953490"/>
              <a:gd name="connsiteX135" fmla="*/ 4164677 w 4713317"/>
              <a:gd name="connsiteY135" fmla="*/ 1870363 h 1953490"/>
              <a:gd name="connsiteX136" fmla="*/ 4164677 w 4713317"/>
              <a:gd name="connsiteY136" fmla="*/ 1899458 h 1953490"/>
              <a:gd name="connsiteX137" fmla="*/ 4405746 w 4713317"/>
              <a:gd name="connsiteY137" fmla="*/ 1899458 h 1953490"/>
              <a:gd name="connsiteX138" fmla="*/ 4405746 w 4713317"/>
              <a:gd name="connsiteY138" fmla="*/ 1953490 h 1953490"/>
              <a:gd name="connsiteX139" fmla="*/ 4713317 w 4713317"/>
              <a:gd name="connsiteY139" fmla="*/ 1953490 h 1953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713317" h="1953490">
                <a:moveTo>
                  <a:pt x="0" y="0"/>
                </a:moveTo>
                <a:lnTo>
                  <a:pt x="62346" y="0"/>
                </a:lnTo>
                <a:lnTo>
                  <a:pt x="62346" y="20781"/>
                </a:lnTo>
                <a:lnTo>
                  <a:pt x="78971" y="20781"/>
                </a:lnTo>
                <a:lnTo>
                  <a:pt x="78971" y="37407"/>
                </a:lnTo>
                <a:lnTo>
                  <a:pt x="141317" y="37407"/>
                </a:lnTo>
                <a:lnTo>
                  <a:pt x="141317" y="49876"/>
                </a:lnTo>
                <a:lnTo>
                  <a:pt x="182880" y="49876"/>
                </a:lnTo>
                <a:lnTo>
                  <a:pt x="182880" y="70658"/>
                </a:lnTo>
                <a:lnTo>
                  <a:pt x="191193" y="70658"/>
                </a:lnTo>
                <a:lnTo>
                  <a:pt x="191193" y="99752"/>
                </a:lnTo>
                <a:lnTo>
                  <a:pt x="220288" y="99752"/>
                </a:lnTo>
                <a:lnTo>
                  <a:pt x="220288" y="120534"/>
                </a:lnTo>
                <a:lnTo>
                  <a:pt x="274320" y="120534"/>
                </a:lnTo>
                <a:lnTo>
                  <a:pt x="274320" y="149629"/>
                </a:lnTo>
                <a:lnTo>
                  <a:pt x="353291" y="149629"/>
                </a:lnTo>
                <a:lnTo>
                  <a:pt x="353291" y="170410"/>
                </a:lnTo>
                <a:lnTo>
                  <a:pt x="390698" y="170410"/>
                </a:lnTo>
                <a:lnTo>
                  <a:pt x="390698" y="199505"/>
                </a:lnTo>
                <a:lnTo>
                  <a:pt x="403168" y="199505"/>
                </a:lnTo>
                <a:lnTo>
                  <a:pt x="403168" y="199505"/>
                </a:lnTo>
                <a:lnTo>
                  <a:pt x="403168" y="228600"/>
                </a:lnTo>
                <a:lnTo>
                  <a:pt x="403168" y="261850"/>
                </a:lnTo>
                <a:lnTo>
                  <a:pt x="432262" y="261850"/>
                </a:lnTo>
                <a:lnTo>
                  <a:pt x="432262" y="270163"/>
                </a:lnTo>
                <a:lnTo>
                  <a:pt x="465513" y="270163"/>
                </a:lnTo>
                <a:lnTo>
                  <a:pt x="465513" y="299258"/>
                </a:lnTo>
                <a:lnTo>
                  <a:pt x="473826" y="299258"/>
                </a:lnTo>
                <a:lnTo>
                  <a:pt x="473826" y="374072"/>
                </a:lnTo>
                <a:lnTo>
                  <a:pt x="511233" y="374072"/>
                </a:lnTo>
                <a:lnTo>
                  <a:pt x="511233" y="423949"/>
                </a:lnTo>
                <a:lnTo>
                  <a:pt x="532015" y="423949"/>
                </a:lnTo>
                <a:lnTo>
                  <a:pt x="532015" y="453043"/>
                </a:lnTo>
                <a:lnTo>
                  <a:pt x="544484" y="453043"/>
                </a:lnTo>
                <a:lnTo>
                  <a:pt x="544484" y="482138"/>
                </a:lnTo>
                <a:lnTo>
                  <a:pt x="561109" y="482138"/>
                </a:lnTo>
                <a:lnTo>
                  <a:pt x="561109" y="498763"/>
                </a:lnTo>
                <a:lnTo>
                  <a:pt x="581891" y="498763"/>
                </a:lnTo>
                <a:lnTo>
                  <a:pt x="581891" y="523701"/>
                </a:lnTo>
                <a:lnTo>
                  <a:pt x="610986" y="523701"/>
                </a:lnTo>
                <a:lnTo>
                  <a:pt x="610986" y="552796"/>
                </a:lnTo>
                <a:lnTo>
                  <a:pt x="631768" y="552796"/>
                </a:lnTo>
                <a:lnTo>
                  <a:pt x="631768" y="586047"/>
                </a:lnTo>
                <a:lnTo>
                  <a:pt x="648393" y="586047"/>
                </a:lnTo>
                <a:lnTo>
                  <a:pt x="648393" y="598516"/>
                </a:lnTo>
                <a:lnTo>
                  <a:pt x="665018" y="598516"/>
                </a:lnTo>
                <a:lnTo>
                  <a:pt x="660862" y="602672"/>
                </a:lnTo>
                <a:lnTo>
                  <a:pt x="694113" y="602672"/>
                </a:lnTo>
                <a:lnTo>
                  <a:pt x="694113" y="631767"/>
                </a:lnTo>
                <a:lnTo>
                  <a:pt x="727364" y="631767"/>
                </a:lnTo>
                <a:lnTo>
                  <a:pt x="727364" y="660861"/>
                </a:lnTo>
                <a:lnTo>
                  <a:pt x="739833" y="660861"/>
                </a:lnTo>
                <a:lnTo>
                  <a:pt x="739833" y="685800"/>
                </a:lnTo>
                <a:lnTo>
                  <a:pt x="756458" y="685800"/>
                </a:lnTo>
                <a:lnTo>
                  <a:pt x="756458" y="706581"/>
                </a:lnTo>
                <a:lnTo>
                  <a:pt x="814648" y="706581"/>
                </a:lnTo>
                <a:lnTo>
                  <a:pt x="814648" y="731520"/>
                </a:lnTo>
                <a:lnTo>
                  <a:pt x="868680" y="731520"/>
                </a:lnTo>
                <a:lnTo>
                  <a:pt x="868680" y="731520"/>
                </a:lnTo>
                <a:lnTo>
                  <a:pt x="885306" y="748146"/>
                </a:lnTo>
                <a:lnTo>
                  <a:pt x="885306" y="785552"/>
                </a:lnTo>
                <a:lnTo>
                  <a:pt x="889462" y="785552"/>
                </a:lnTo>
                <a:lnTo>
                  <a:pt x="889462" y="810490"/>
                </a:lnTo>
                <a:lnTo>
                  <a:pt x="914400" y="810490"/>
                </a:lnTo>
                <a:lnTo>
                  <a:pt x="926869" y="822959"/>
                </a:lnTo>
                <a:lnTo>
                  <a:pt x="939338" y="822959"/>
                </a:lnTo>
                <a:lnTo>
                  <a:pt x="939338" y="876992"/>
                </a:lnTo>
                <a:lnTo>
                  <a:pt x="1064029" y="876992"/>
                </a:lnTo>
                <a:lnTo>
                  <a:pt x="1064029" y="914400"/>
                </a:lnTo>
                <a:lnTo>
                  <a:pt x="1080655" y="914400"/>
                </a:lnTo>
                <a:lnTo>
                  <a:pt x="1080655" y="968432"/>
                </a:lnTo>
                <a:lnTo>
                  <a:pt x="1101437" y="968432"/>
                </a:lnTo>
                <a:lnTo>
                  <a:pt x="1101437" y="985058"/>
                </a:lnTo>
                <a:lnTo>
                  <a:pt x="1126375" y="985058"/>
                </a:lnTo>
                <a:lnTo>
                  <a:pt x="1126375" y="1014152"/>
                </a:lnTo>
                <a:lnTo>
                  <a:pt x="1159626" y="1014152"/>
                </a:lnTo>
                <a:lnTo>
                  <a:pt x="1159626" y="1039090"/>
                </a:lnTo>
                <a:lnTo>
                  <a:pt x="1184564" y="1039090"/>
                </a:lnTo>
                <a:lnTo>
                  <a:pt x="1184564" y="1072341"/>
                </a:lnTo>
                <a:lnTo>
                  <a:pt x="1242753" y="1072341"/>
                </a:lnTo>
                <a:lnTo>
                  <a:pt x="1242753" y="1088967"/>
                </a:lnTo>
                <a:lnTo>
                  <a:pt x="1271848" y="1088967"/>
                </a:lnTo>
                <a:lnTo>
                  <a:pt x="1271848" y="1088967"/>
                </a:lnTo>
                <a:lnTo>
                  <a:pt x="1271848" y="1088967"/>
                </a:lnTo>
                <a:lnTo>
                  <a:pt x="1271848" y="1134687"/>
                </a:lnTo>
                <a:lnTo>
                  <a:pt x="1309255" y="1134687"/>
                </a:lnTo>
                <a:lnTo>
                  <a:pt x="1309255" y="1167938"/>
                </a:lnTo>
                <a:lnTo>
                  <a:pt x="1338349" y="1167938"/>
                </a:lnTo>
                <a:lnTo>
                  <a:pt x="1338349" y="1192876"/>
                </a:lnTo>
                <a:lnTo>
                  <a:pt x="1417320" y="1192876"/>
                </a:lnTo>
                <a:lnTo>
                  <a:pt x="1417320" y="1192876"/>
                </a:lnTo>
                <a:cubicBezTo>
                  <a:pt x="1421476" y="1198418"/>
                  <a:pt x="1419607" y="1205648"/>
                  <a:pt x="1429789" y="1209501"/>
                </a:cubicBezTo>
                <a:cubicBezTo>
                  <a:pt x="1439971" y="1213354"/>
                  <a:pt x="1453472" y="1209068"/>
                  <a:pt x="1478410" y="1215995"/>
                </a:cubicBezTo>
                <a:cubicBezTo>
                  <a:pt x="1477226" y="1231452"/>
                  <a:pt x="1476043" y="1237383"/>
                  <a:pt x="1482003" y="1250458"/>
                </a:cubicBezTo>
                <a:lnTo>
                  <a:pt x="1496291" y="1288472"/>
                </a:lnTo>
                <a:lnTo>
                  <a:pt x="1504604" y="1288472"/>
                </a:lnTo>
                <a:lnTo>
                  <a:pt x="1504604" y="1342505"/>
                </a:lnTo>
                <a:lnTo>
                  <a:pt x="1679171" y="1342505"/>
                </a:lnTo>
                <a:lnTo>
                  <a:pt x="1679171" y="1379912"/>
                </a:lnTo>
                <a:lnTo>
                  <a:pt x="1716578" y="1379912"/>
                </a:lnTo>
                <a:lnTo>
                  <a:pt x="1716578" y="1396538"/>
                </a:lnTo>
                <a:lnTo>
                  <a:pt x="1762298" y="1396538"/>
                </a:lnTo>
                <a:lnTo>
                  <a:pt x="1762298" y="1429789"/>
                </a:lnTo>
                <a:lnTo>
                  <a:pt x="1783080" y="1429789"/>
                </a:lnTo>
                <a:lnTo>
                  <a:pt x="1783080" y="1479665"/>
                </a:lnTo>
                <a:lnTo>
                  <a:pt x="1845426" y="1479665"/>
                </a:lnTo>
                <a:lnTo>
                  <a:pt x="1845426" y="1504603"/>
                </a:lnTo>
                <a:lnTo>
                  <a:pt x="1961804" y="1504603"/>
                </a:lnTo>
                <a:lnTo>
                  <a:pt x="1961804" y="1504603"/>
                </a:lnTo>
                <a:lnTo>
                  <a:pt x="1990899" y="1533698"/>
                </a:lnTo>
                <a:lnTo>
                  <a:pt x="1990899" y="1554480"/>
                </a:lnTo>
                <a:lnTo>
                  <a:pt x="2078182" y="1554480"/>
                </a:lnTo>
                <a:lnTo>
                  <a:pt x="2078182" y="1587730"/>
                </a:lnTo>
                <a:lnTo>
                  <a:pt x="2144684" y="1587730"/>
                </a:lnTo>
                <a:lnTo>
                  <a:pt x="2144684" y="1587730"/>
                </a:lnTo>
                <a:lnTo>
                  <a:pt x="2144684" y="1612669"/>
                </a:lnTo>
                <a:lnTo>
                  <a:pt x="2344189" y="1612669"/>
                </a:lnTo>
                <a:lnTo>
                  <a:pt x="2344189" y="1629294"/>
                </a:lnTo>
                <a:lnTo>
                  <a:pt x="2614353" y="1629294"/>
                </a:lnTo>
                <a:lnTo>
                  <a:pt x="2614353" y="1658389"/>
                </a:lnTo>
                <a:lnTo>
                  <a:pt x="2635135" y="1658389"/>
                </a:lnTo>
                <a:lnTo>
                  <a:pt x="2635135" y="1683327"/>
                </a:lnTo>
                <a:lnTo>
                  <a:pt x="3009208" y="1683327"/>
                </a:lnTo>
                <a:lnTo>
                  <a:pt x="3009208" y="1712421"/>
                </a:lnTo>
                <a:lnTo>
                  <a:pt x="3138055" y="1712421"/>
                </a:lnTo>
                <a:lnTo>
                  <a:pt x="3138055" y="1741516"/>
                </a:lnTo>
                <a:lnTo>
                  <a:pt x="3325091" y="1741516"/>
                </a:lnTo>
                <a:lnTo>
                  <a:pt x="3325091" y="1741516"/>
                </a:lnTo>
                <a:lnTo>
                  <a:pt x="3325091" y="1770610"/>
                </a:lnTo>
                <a:lnTo>
                  <a:pt x="3591098" y="1770610"/>
                </a:lnTo>
                <a:lnTo>
                  <a:pt x="3591098" y="1791392"/>
                </a:lnTo>
                <a:lnTo>
                  <a:pt x="3890357" y="1791392"/>
                </a:lnTo>
                <a:lnTo>
                  <a:pt x="3890357" y="1837112"/>
                </a:lnTo>
                <a:lnTo>
                  <a:pt x="4127269" y="1837112"/>
                </a:lnTo>
                <a:lnTo>
                  <a:pt x="4127269" y="1870363"/>
                </a:lnTo>
                <a:lnTo>
                  <a:pt x="4164677" y="1870363"/>
                </a:lnTo>
                <a:lnTo>
                  <a:pt x="4164677" y="1899458"/>
                </a:lnTo>
                <a:lnTo>
                  <a:pt x="4405746" y="1899458"/>
                </a:lnTo>
                <a:lnTo>
                  <a:pt x="4405746" y="1953490"/>
                </a:lnTo>
                <a:lnTo>
                  <a:pt x="4713317" y="1953490"/>
                </a:lnTo>
              </a:path>
            </a:pathLst>
          </a:custGeom>
          <a:noFill/>
          <a:ln w="28575">
            <a:solidFill>
              <a:srgbClr val="C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endParaRPr lang="en-GB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Rectangle 8"/>
          <p:cNvSpPr>
            <a:spLocks noChangeArrowheads="1"/>
          </p:cNvSpPr>
          <p:nvPr/>
        </p:nvSpPr>
        <p:spPr bwMode="auto">
          <a:xfrm>
            <a:off x="690247" y="6428601"/>
            <a:ext cx="174815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b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 smtClean="0">
                <a:solidFill>
                  <a:srgbClr val="006600"/>
                </a:solidFill>
                <a:cs typeface="Arial" charset="0"/>
              </a:rPr>
              <a:t> ASCO 2014</a:t>
            </a:r>
            <a:endParaRPr lang="en-US" sz="1200" b="1" dirty="0">
              <a:solidFill>
                <a:srgbClr val="0066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73726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676400" y="381000"/>
            <a:ext cx="7315200" cy="914399"/>
          </a:xfrm>
        </p:spPr>
        <p:txBody>
          <a:bodyPr/>
          <a:lstStyle/>
          <a:p>
            <a:pPr algn="ctr" defTabSz="457200">
              <a:defRPr/>
            </a:pPr>
            <a:r>
              <a:rPr lang="en-US" sz="2400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LRC in OPC subpopulation according to p16 status and treatment effect </a:t>
            </a:r>
            <a:r>
              <a:rPr lang="en-US" sz="24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br>
              <a:rPr lang="en-US" sz="24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RT </a:t>
            </a:r>
            <a:r>
              <a:rPr lang="en-US" sz="2400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cetuximab </a:t>
            </a:r>
            <a:r>
              <a:rPr lang="en-US" sz="2400" i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vs</a:t>
            </a:r>
            <a:r>
              <a:rPr lang="en-US" sz="24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2400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RT alone</a:t>
            </a:r>
          </a:p>
        </p:txBody>
      </p:sp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861425" y="6428601"/>
            <a:ext cx="174815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b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 smtClean="0">
                <a:solidFill>
                  <a:srgbClr val="006600"/>
                </a:solidFill>
                <a:cs typeface="Arial" charset="0"/>
              </a:rPr>
              <a:t> ASCO 2014</a:t>
            </a:r>
            <a:endParaRPr lang="en-US" sz="1200" b="1" dirty="0">
              <a:solidFill>
                <a:srgbClr val="006600"/>
              </a:solidFill>
              <a:cs typeface="Arial" charset="0"/>
            </a:endParaRPr>
          </a:p>
        </p:txBody>
      </p:sp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4268788" y="5180012"/>
            <a:ext cx="1368425" cy="306388"/>
          </a:xfrm>
          <a:prstGeom prst="rect">
            <a:avLst/>
          </a:prstGeom>
          <a:solidFill>
            <a:srgbClr val="0066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D5A400"/>
                </a:solidFill>
                <a:cs typeface="Arial" charset="0"/>
              </a:rPr>
              <a:t>LRC (months)</a:t>
            </a:r>
          </a:p>
        </p:txBody>
      </p:sp>
      <p:sp>
        <p:nvSpPr>
          <p:cNvPr id="6" name="TextBox 4"/>
          <p:cNvSpPr txBox="1">
            <a:spLocks noChangeArrowheads="1"/>
          </p:cNvSpPr>
          <p:nvPr/>
        </p:nvSpPr>
        <p:spPr bwMode="auto">
          <a:xfrm>
            <a:off x="4999278" y="4540184"/>
            <a:ext cx="1582737" cy="30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 smtClean="0">
                <a:solidFill>
                  <a:srgbClr val="0066FF"/>
                </a:solidFill>
                <a:cs typeface="Arial" charset="0"/>
              </a:rPr>
              <a:t>RT; </a:t>
            </a:r>
            <a:r>
              <a:rPr lang="en-US" sz="1400" b="1" dirty="0">
                <a:solidFill>
                  <a:srgbClr val="0066FF"/>
                </a:solidFill>
                <a:cs typeface="Arial" charset="0"/>
              </a:rPr>
              <a:t>p16 –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3223886"/>
              </p:ext>
            </p:extLst>
          </p:nvPr>
        </p:nvGraphicFramePr>
        <p:xfrm>
          <a:off x="246061" y="5524500"/>
          <a:ext cx="8593138" cy="800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52048"/>
                <a:gridCol w="510078"/>
                <a:gridCol w="1883364"/>
                <a:gridCol w="353131"/>
                <a:gridCol w="1961838"/>
                <a:gridCol w="313894"/>
                <a:gridCol w="2118785"/>
              </a:tblGrid>
              <a:tr h="144000">
                <a:tc gridSpan="7">
                  <a:txBody>
                    <a:bodyPr/>
                    <a:lstStyle/>
                    <a:p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No. at risk OPC p16 evaluable (n=182)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144000">
                <a:tc>
                  <a:txBody>
                    <a:bodyPr/>
                    <a:lstStyle/>
                    <a:p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RT p16</a:t>
                      </a:r>
                      <a:r>
                        <a:rPr lang="en-US" sz="1050" b="1" baseline="0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negative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440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RT p16</a:t>
                      </a:r>
                      <a:r>
                        <a:rPr lang="en-US" sz="1050" b="1" baseline="0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positive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44000">
                <a:tc>
                  <a:txBody>
                    <a:bodyPr/>
                    <a:lstStyle/>
                    <a:p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RT + cet p16</a:t>
                      </a:r>
                      <a:r>
                        <a:rPr lang="en-US" sz="1050" b="1" baseline="0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negative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43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440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RT + cet p16 positive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33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noProof="0" dirty="0" smtClean="0">
                          <a:solidFill>
                            <a:srgbClr val="00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en-US" sz="1050" b="1" noProof="0" dirty="0">
                        <a:solidFill>
                          <a:srgbClr val="00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8" name="Group 39"/>
          <p:cNvGrpSpPr>
            <a:grpSpLocks/>
          </p:cNvGrpSpPr>
          <p:nvPr/>
        </p:nvGrpSpPr>
        <p:grpSpPr bwMode="auto">
          <a:xfrm>
            <a:off x="1736725" y="2099344"/>
            <a:ext cx="5372100" cy="2813050"/>
            <a:chOff x="2552040" y="1813560"/>
            <a:chExt cx="5372760" cy="2812440"/>
          </a:xfrm>
        </p:grpSpPr>
        <p:grpSp>
          <p:nvGrpSpPr>
            <p:cNvPr id="9" name="Group 30"/>
            <p:cNvGrpSpPr>
              <a:grpSpLocks/>
            </p:cNvGrpSpPr>
            <p:nvPr/>
          </p:nvGrpSpPr>
          <p:grpSpPr bwMode="auto">
            <a:xfrm>
              <a:off x="2552040" y="1813560"/>
              <a:ext cx="54000" cy="2758440"/>
              <a:chOff x="2552040" y="1813560"/>
              <a:chExt cx="54000" cy="2758440"/>
            </a:xfrm>
          </p:grpSpPr>
          <p:cxnSp>
            <p:nvCxnSpPr>
              <p:cNvPr id="18" name="Straight Connector 17"/>
              <p:cNvCxnSpPr/>
              <p:nvPr/>
            </p:nvCxnSpPr>
            <p:spPr>
              <a:xfrm>
                <a:off x="2606022" y="1813560"/>
                <a:ext cx="0" cy="2758477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 flipH="1">
                <a:off x="2552040" y="1850065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 flipH="1">
                <a:off x="2552040" y="2118294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 flipH="1">
                <a:off x="2552040" y="2388110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 flipH="1">
                <a:off x="2552040" y="2656340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 flipH="1">
                <a:off x="2552040" y="2926157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 flipH="1">
                <a:off x="2552040" y="3194386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 flipH="1">
                <a:off x="2552040" y="3462616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 flipH="1">
                <a:off x="2552040" y="3732432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 flipH="1">
                <a:off x="2552040" y="4000661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 flipH="1">
                <a:off x="2552040" y="4270477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 flipH="1">
                <a:off x="2552040" y="4538707"/>
                <a:ext cx="5398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38"/>
            <p:cNvGrpSpPr>
              <a:grpSpLocks/>
            </p:cNvGrpSpPr>
            <p:nvPr/>
          </p:nvGrpSpPr>
          <p:grpSpPr bwMode="auto">
            <a:xfrm>
              <a:off x="2606021" y="4572037"/>
              <a:ext cx="5318779" cy="53963"/>
              <a:chOff x="2606021" y="4572037"/>
              <a:chExt cx="5318779" cy="53963"/>
            </a:xfrm>
          </p:grpSpPr>
          <p:cxnSp>
            <p:nvCxnSpPr>
              <p:cNvPr id="11" name="Straight Connector 10"/>
              <p:cNvCxnSpPr/>
              <p:nvPr/>
            </p:nvCxnSpPr>
            <p:spPr>
              <a:xfrm>
                <a:off x="2606021" y="4572037"/>
                <a:ext cx="5302902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/>
              <p:cNvCxnSpPr/>
              <p:nvPr/>
            </p:nvCxnSpPr>
            <p:spPr>
              <a:xfrm>
                <a:off x="2640951" y="4572037"/>
                <a:ext cx="0" cy="53963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/>
              <p:cNvCxnSpPr/>
              <p:nvPr/>
            </p:nvCxnSpPr>
            <p:spPr>
              <a:xfrm>
                <a:off x="3698356" y="4572037"/>
                <a:ext cx="0" cy="53963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>
                <a:off x="4754174" y="4572037"/>
                <a:ext cx="0" cy="53963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/>
              <p:cNvCxnSpPr/>
              <p:nvPr/>
            </p:nvCxnSpPr>
            <p:spPr>
              <a:xfrm>
                <a:off x="5811579" y="4572037"/>
                <a:ext cx="0" cy="53963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/>
              <p:cNvCxnSpPr/>
              <p:nvPr/>
            </p:nvCxnSpPr>
            <p:spPr>
              <a:xfrm>
                <a:off x="6867395" y="4572037"/>
                <a:ext cx="0" cy="53963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/>
              <p:cNvCxnSpPr/>
              <p:nvPr/>
            </p:nvCxnSpPr>
            <p:spPr>
              <a:xfrm>
                <a:off x="7924800" y="4572037"/>
                <a:ext cx="0" cy="53963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0" name="Group 51"/>
          <p:cNvGrpSpPr>
            <a:grpSpLocks/>
          </p:cNvGrpSpPr>
          <p:nvPr/>
        </p:nvGrpSpPr>
        <p:grpSpPr bwMode="auto">
          <a:xfrm>
            <a:off x="1338263" y="1997744"/>
            <a:ext cx="431800" cy="2994025"/>
            <a:chOff x="1956343" y="1711127"/>
            <a:chExt cx="433132" cy="2993827"/>
          </a:xfrm>
        </p:grpSpPr>
        <p:sp>
          <p:nvSpPr>
            <p:cNvPr id="31" name="TextBox 29"/>
            <p:cNvSpPr txBox="1">
              <a:spLocks noChangeArrowheads="1"/>
            </p:cNvSpPr>
            <p:nvPr/>
          </p:nvSpPr>
          <p:spPr bwMode="auto">
            <a:xfrm>
              <a:off x="1956343" y="439717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0.0</a:t>
              </a:r>
            </a:p>
          </p:txBody>
        </p:sp>
        <p:sp>
          <p:nvSpPr>
            <p:cNvPr id="32" name="TextBox 30"/>
            <p:cNvSpPr txBox="1">
              <a:spLocks noChangeArrowheads="1"/>
            </p:cNvSpPr>
            <p:nvPr/>
          </p:nvSpPr>
          <p:spPr bwMode="auto">
            <a:xfrm>
              <a:off x="1956343" y="412857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0.1</a:t>
              </a:r>
            </a:p>
          </p:txBody>
        </p:sp>
        <p:sp>
          <p:nvSpPr>
            <p:cNvPr id="33" name="TextBox 31"/>
            <p:cNvSpPr txBox="1">
              <a:spLocks noChangeArrowheads="1"/>
            </p:cNvSpPr>
            <p:nvPr/>
          </p:nvSpPr>
          <p:spPr bwMode="auto">
            <a:xfrm>
              <a:off x="1956343" y="385996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0.2</a:t>
              </a:r>
            </a:p>
          </p:txBody>
        </p:sp>
        <p:sp>
          <p:nvSpPr>
            <p:cNvPr id="34" name="TextBox 32"/>
            <p:cNvSpPr txBox="1">
              <a:spLocks noChangeArrowheads="1"/>
            </p:cNvSpPr>
            <p:nvPr/>
          </p:nvSpPr>
          <p:spPr bwMode="auto">
            <a:xfrm>
              <a:off x="1956343" y="359136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0.3</a:t>
              </a:r>
            </a:p>
          </p:txBody>
        </p:sp>
        <p:sp>
          <p:nvSpPr>
            <p:cNvPr id="35" name="TextBox 33"/>
            <p:cNvSpPr txBox="1">
              <a:spLocks noChangeArrowheads="1"/>
            </p:cNvSpPr>
            <p:nvPr/>
          </p:nvSpPr>
          <p:spPr bwMode="auto">
            <a:xfrm>
              <a:off x="1956343" y="332275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0.4</a:t>
              </a:r>
            </a:p>
          </p:txBody>
        </p:sp>
        <p:sp>
          <p:nvSpPr>
            <p:cNvPr id="36" name="TextBox 34"/>
            <p:cNvSpPr txBox="1">
              <a:spLocks noChangeArrowheads="1"/>
            </p:cNvSpPr>
            <p:nvPr/>
          </p:nvSpPr>
          <p:spPr bwMode="auto">
            <a:xfrm>
              <a:off x="1956343" y="305415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0.5</a:t>
              </a:r>
            </a:p>
          </p:txBody>
        </p:sp>
        <p:sp>
          <p:nvSpPr>
            <p:cNvPr id="37" name="TextBox 35"/>
            <p:cNvSpPr txBox="1">
              <a:spLocks noChangeArrowheads="1"/>
            </p:cNvSpPr>
            <p:nvPr/>
          </p:nvSpPr>
          <p:spPr bwMode="auto">
            <a:xfrm>
              <a:off x="1956343" y="278554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0.6</a:t>
              </a:r>
            </a:p>
          </p:txBody>
        </p:sp>
        <p:sp>
          <p:nvSpPr>
            <p:cNvPr id="38" name="TextBox 36"/>
            <p:cNvSpPr txBox="1">
              <a:spLocks noChangeArrowheads="1"/>
            </p:cNvSpPr>
            <p:nvPr/>
          </p:nvSpPr>
          <p:spPr bwMode="auto">
            <a:xfrm>
              <a:off x="1956343" y="251694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0.7</a:t>
              </a:r>
            </a:p>
          </p:txBody>
        </p:sp>
        <p:sp>
          <p:nvSpPr>
            <p:cNvPr id="39" name="TextBox 37"/>
            <p:cNvSpPr txBox="1">
              <a:spLocks noChangeArrowheads="1"/>
            </p:cNvSpPr>
            <p:nvPr/>
          </p:nvSpPr>
          <p:spPr bwMode="auto">
            <a:xfrm>
              <a:off x="1956343" y="224833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0.8</a:t>
              </a:r>
            </a:p>
          </p:txBody>
        </p:sp>
        <p:sp>
          <p:nvSpPr>
            <p:cNvPr id="40" name="TextBox 38"/>
            <p:cNvSpPr txBox="1">
              <a:spLocks noChangeArrowheads="1"/>
            </p:cNvSpPr>
            <p:nvPr/>
          </p:nvSpPr>
          <p:spPr bwMode="auto">
            <a:xfrm>
              <a:off x="1956343" y="197973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0.9</a:t>
              </a:r>
            </a:p>
          </p:txBody>
        </p:sp>
        <p:sp>
          <p:nvSpPr>
            <p:cNvPr id="41" name="TextBox 39"/>
            <p:cNvSpPr txBox="1">
              <a:spLocks noChangeArrowheads="1"/>
            </p:cNvSpPr>
            <p:nvPr/>
          </p:nvSpPr>
          <p:spPr bwMode="auto">
            <a:xfrm>
              <a:off x="1956343" y="171112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1.0</a:t>
              </a:r>
            </a:p>
          </p:txBody>
        </p:sp>
      </p:grpSp>
      <p:sp>
        <p:nvSpPr>
          <p:cNvPr id="42" name="TextBox 40"/>
          <p:cNvSpPr txBox="1">
            <a:spLocks noChangeArrowheads="1"/>
          </p:cNvSpPr>
          <p:nvPr/>
        </p:nvSpPr>
        <p:spPr bwMode="auto">
          <a:xfrm rot="-5400000">
            <a:off x="281126" y="3329756"/>
            <a:ext cx="1745991" cy="307777"/>
          </a:xfrm>
          <a:prstGeom prst="rect">
            <a:avLst/>
          </a:prstGeom>
          <a:solidFill>
            <a:srgbClr val="0066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 smtClean="0">
                <a:solidFill>
                  <a:srgbClr val="D5A400"/>
                </a:solidFill>
                <a:cs typeface="Arial" charset="0"/>
              </a:rPr>
              <a:t>Probability of LRC</a:t>
            </a:r>
            <a:endParaRPr lang="en-US" sz="1400" b="1" dirty="0">
              <a:solidFill>
                <a:srgbClr val="D5A400"/>
              </a:solidFill>
              <a:cs typeface="Arial" charset="0"/>
            </a:endParaRPr>
          </a:p>
        </p:txBody>
      </p:sp>
      <p:grpSp>
        <p:nvGrpSpPr>
          <p:cNvPr id="43" name="Group 59"/>
          <p:cNvGrpSpPr>
            <a:grpSpLocks/>
          </p:cNvGrpSpPr>
          <p:nvPr/>
        </p:nvGrpSpPr>
        <p:grpSpPr bwMode="auto">
          <a:xfrm>
            <a:off x="1684338" y="4861594"/>
            <a:ext cx="5618162" cy="307975"/>
            <a:chOff x="2500783" y="4581327"/>
            <a:chExt cx="5616945" cy="307777"/>
          </a:xfrm>
        </p:grpSpPr>
        <p:sp>
          <p:nvSpPr>
            <p:cNvPr id="44" name="TextBox 42"/>
            <p:cNvSpPr txBox="1">
              <a:spLocks noChangeArrowheads="1"/>
            </p:cNvSpPr>
            <p:nvPr/>
          </p:nvSpPr>
          <p:spPr bwMode="auto">
            <a:xfrm>
              <a:off x="2500783" y="4581327"/>
              <a:ext cx="28405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0</a:t>
              </a:r>
            </a:p>
          </p:txBody>
        </p:sp>
        <p:sp>
          <p:nvSpPr>
            <p:cNvPr id="45" name="TextBox 43"/>
            <p:cNvSpPr txBox="1">
              <a:spLocks noChangeArrowheads="1"/>
            </p:cNvSpPr>
            <p:nvPr/>
          </p:nvSpPr>
          <p:spPr bwMode="auto">
            <a:xfrm>
              <a:off x="3505190" y="4581327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12</a:t>
              </a:r>
            </a:p>
          </p:txBody>
        </p:sp>
        <p:sp>
          <p:nvSpPr>
            <p:cNvPr id="46" name="TextBox 44"/>
            <p:cNvSpPr txBox="1">
              <a:spLocks noChangeArrowheads="1"/>
            </p:cNvSpPr>
            <p:nvPr/>
          </p:nvSpPr>
          <p:spPr bwMode="auto">
            <a:xfrm>
              <a:off x="4559290" y="4581327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24</a:t>
              </a:r>
            </a:p>
          </p:txBody>
        </p:sp>
        <p:sp>
          <p:nvSpPr>
            <p:cNvPr id="47" name="TextBox 45"/>
            <p:cNvSpPr txBox="1">
              <a:spLocks noChangeArrowheads="1"/>
            </p:cNvSpPr>
            <p:nvPr/>
          </p:nvSpPr>
          <p:spPr bwMode="auto">
            <a:xfrm>
              <a:off x="5613390" y="4581327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36</a:t>
              </a:r>
            </a:p>
          </p:txBody>
        </p:sp>
        <p:sp>
          <p:nvSpPr>
            <p:cNvPr id="48" name="TextBox 46"/>
            <p:cNvSpPr txBox="1">
              <a:spLocks noChangeArrowheads="1"/>
            </p:cNvSpPr>
            <p:nvPr/>
          </p:nvSpPr>
          <p:spPr bwMode="auto">
            <a:xfrm>
              <a:off x="6673840" y="4581327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48</a:t>
              </a:r>
            </a:p>
          </p:txBody>
        </p:sp>
        <p:sp>
          <p:nvSpPr>
            <p:cNvPr id="49" name="TextBox 47"/>
            <p:cNvSpPr txBox="1">
              <a:spLocks noChangeArrowheads="1"/>
            </p:cNvSpPr>
            <p:nvPr/>
          </p:nvSpPr>
          <p:spPr bwMode="auto">
            <a:xfrm>
              <a:off x="7734290" y="4581327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6600"/>
                  </a:solidFill>
                  <a:cs typeface="Arial" charset="0"/>
                </a:rPr>
                <a:t>60</a:t>
              </a:r>
            </a:p>
          </p:txBody>
        </p:sp>
      </p:grpSp>
      <p:cxnSp>
        <p:nvCxnSpPr>
          <p:cNvPr id="50" name="Straight Connector 49"/>
          <p:cNvCxnSpPr/>
          <p:nvPr/>
        </p:nvCxnSpPr>
        <p:spPr>
          <a:xfrm>
            <a:off x="1830388" y="2081882"/>
            <a:ext cx="0" cy="104775"/>
          </a:xfrm>
          <a:prstGeom prst="line">
            <a:avLst/>
          </a:prstGeom>
          <a:ln w="9525">
            <a:solidFill>
              <a:srgbClr val="C2CE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49"/>
          <p:cNvSpPr txBox="1">
            <a:spLocks noChangeArrowheads="1"/>
          </p:cNvSpPr>
          <p:nvPr/>
        </p:nvSpPr>
        <p:spPr bwMode="auto">
          <a:xfrm>
            <a:off x="6715594" y="2318392"/>
            <a:ext cx="24257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FFC000"/>
                </a:solidFill>
                <a:cs typeface="Arial" charset="0"/>
              </a:rPr>
              <a:t>RT + </a:t>
            </a:r>
            <a:r>
              <a:rPr lang="en-US" sz="1400" b="1" dirty="0" smtClean="0">
                <a:solidFill>
                  <a:srgbClr val="FFC000"/>
                </a:solidFill>
                <a:cs typeface="Arial" charset="0"/>
              </a:rPr>
              <a:t>cet; </a:t>
            </a:r>
            <a:r>
              <a:rPr lang="en-US" sz="1400" b="1" dirty="0">
                <a:solidFill>
                  <a:srgbClr val="FFC000"/>
                </a:solidFill>
                <a:cs typeface="Arial" charset="0"/>
              </a:rPr>
              <a:t>p16 +</a:t>
            </a:r>
          </a:p>
        </p:txBody>
      </p:sp>
      <p:sp>
        <p:nvSpPr>
          <p:cNvPr id="52" name="TextBox 6"/>
          <p:cNvSpPr txBox="1">
            <a:spLocks noChangeArrowheads="1"/>
          </p:cNvSpPr>
          <p:nvPr/>
        </p:nvSpPr>
        <p:spPr bwMode="auto">
          <a:xfrm>
            <a:off x="6715594" y="3253878"/>
            <a:ext cx="19462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 smtClean="0">
                <a:cs typeface="Arial" charset="0"/>
              </a:rPr>
              <a:t>RT; </a:t>
            </a:r>
            <a:r>
              <a:rPr lang="en-US" sz="1400" b="1" dirty="0">
                <a:cs typeface="Arial" charset="0"/>
              </a:rPr>
              <a:t>p16 +</a:t>
            </a:r>
          </a:p>
        </p:txBody>
      </p:sp>
      <p:sp>
        <p:nvSpPr>
          <p:cNvPr id="53" name="TextBox 8"/>
          <p:cNvSpPr txBox="1">
            <a:spLocks noChangeArrowheads="1"/>
          </p:cNvSpPr>
          <p:nvPr/>
        </p:nvSpPr>
        <p:spPr bwMode="auto">
          <a:xfrm>
            <a:off x="6715594" y="4357221"/>
            <a:ext cx="2230437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C00000"/>
                </a:solidFill>
                <a:cs typeface="Arial" charset="0"/>
              </a:rPr>
              <a:t>RT + </a:t>
            </a:r>
            <a:r>
              <a:rPr lang="en-US" sz="1400" b="1" dirty="0" smtClean="0">
                <a:solidFill>
                  <a:srgbClr val="C00000"/>
                </a:solidFill>
                <a:cs typeface="Arial" charset="0"/>
              </a:rPr>
              <a:t>cet; </a:t>
            </a:r>
            <a:r>
              <a:rPr lang="en-US" sz="1400" b="1" dirty="0">
                <a:solidFill>
                  <a:srgbClr val="C00000"/>
                </a:solidFill>
                <a:cs typeface="Arial" charset="0"/>
              </a:rPr>
              <a:t>p16 –</a:t>
            </a:r>
          </a:p>
        </p:txBody>
      </p:sp>
      <p:sp>
        <p:nvSpPr>
          <p:cNvPr id="54" name="Rectangle 8"/>
          <p:cNvSpPr>
            <a:spLocks noChangeArrowheads="1"/>
          </p:cNvSpPr>
          <p:nvPr/>
        </p:nvSpPr>
        <p:spPr bwMode="auto">
          <a:xfrm>
            <a:off x="219075" y="6230938"/>
            <a:ext cx="6330950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000" dirty="0" smtClean="0">
                <a:solidFill>
                  <a:srgbClr val="FFFFFF"/>
                </a:solidFill>
                <a:cs typeface="Arial" charset="0"/>
              </a:rPr>
              <a:t> </a:t>
            </a:r>
            <a:endParaRPr lang="en-US" sz="10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55" name="Rechteck 144"/>
          <p:cNvSpPr/>
          <p:nvPr/>
        </p:nvSpPr>
        <p:spPr>
          <a:xfrm>
            <a:off x="1688074" y="1524000"/>
            <a:ext cx="5581462" cy="446276"/>
          </a:xfrm>
          <a:prstGeom prst="rect">
            <a:avLst/>
          </a:prstGeom>
          <a:solidFill>
            <a:srgbClr val="006600"/>
          </a:solidFill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defRPr/>
            </a:pPr>
            <a:r>
              <a:rPr lang="de-DE" sz="2000" b="1" dirty="0" smtClean="0">
                <a:solidFill>
                  <a:srgbClr val="D5A400"/>
                </a:solidFill>
                <a:cs typeface="Arial" charset="0"/>
              </a:rPr>
              <a:t>LRC interaction </a:t>
            </a:r>
            <a:r>
              <a:rPr lang="de-DE" sz="2000" b="1" dirty="0" err="1" smtClean="0">
                <a:solidFill>
                  <a:srgbClr val="D5A400"/>
                </a:solidFill>
                <a:cs typeface="Arial" charset="0"/>
              </a:rPr>
              <a:t>test</a:t>
            </a:r>
            <a:r>
              <a:rPr lang="de-DE" sz="2000" b="1" dirty="0" smtClean="0">
                <a:solidFill>
                  <a:srgbClr val="D5A400"/>
                </a:solidFill>
                <a:cs typeface="Arial" charset="0"/>
              </a:rPr>
              <a:t> p=NS</a:t>
            </a:r>
          </a:p>
        </p:txBody>
      </p:sp>
      <p:grpSp>
        <p:nvGrpSpPr>
          <p:cNvPr id="56" name="Group 274"/>
          <p:cNvGrpSpPr>
            <a:grpSpLocks/>
          </p:cNvGrpSpPr>
          <p:nvPr/>
        </p:nvGrpSpPr>
        <p:grpSpPr bwMode="auto">
          <a:xfrm>
            <a:off x="1823609" y="2089634"/>
            <a:ext cx="4771231" cy="1394620"/>
            <a:chOff x="2317527" y="1576779"/>
            <a:chExt cx="4770210" cy="1395763"/>
          </a:xfrm>
        </p:grpSpPr>
        <p:cxnSp>
          <p:nvCxnSpPr>
            <p:cNvPr id="57" name="Straight Connector 56"/>
            <p:cNvCxnSpPr/>
            <p:nvPr/>
          </p:nvCxnSpPr>
          <p:spPr>
            <a:xfrm>
              <a:off x="7086150" y="2866092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6733801" y="2866092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6606828" y="2866092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6560800" y="2866092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>
              <a:off x="6056083" y="2665903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992596" y="2665903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933961" y="2368798"/>
              <a:ext cx="0" cy="10644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>
              <a:off x="4962530" y="2371975"/>
              <a:ext cx="0" cy="10644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5465659" y="2514967"/>
              <a:ext cx="0" cy="10644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>
              <a:off x="5492641" y="2514967"/>
              <a:ext cx="0" cy="10644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>
              <a:off x="4360995" y="2265525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>
              <a:off x="4438767" y="2265525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3724545" y="2179730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/>
            <p:cNvCxnSpPr/>
            <p:nvPr/>
          </p:nvCxnSpPr>
          <p:spPr>
            <a:xfrm>
              <a:off x="3397589" y="2179730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>
              <a:off x="2852402" y="1823838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Freeform 71"/>
            <p:cNvSpPr/>
            <p:nvPr/>
          </p:nvSpPr>
          <p:spPr>
            <a:xfrm>
              <a:off x="2317527" y="1633182"/>
              <a:ext cx="4770210" cy="1286929"/>
            </a:xfrm>
            <a:custGeom>
              <a:avLst/>
              <a:gdLst>
                <a:gd name="connsiteX0" fmla="*/ 0 w 4763068"/>
                <a:gd name="connsiteY0" fmla="*/ 0 h 1287439"/>
                <a:gd name="connsiteX1" fmla="*/ 122830 w 4763068"/>
                <a:gd name="connsiteY1" fmla="*/ 0 h 1287439"/>
                <a:gd name="connsiteX2" fmla="*/ 122830 w 4763068"/>
                <a:gd name="connsiteY2" fmla="*/ 81887 h 1287439"/>
                <a:gd name="connsiteX3" fmla="*/ 322997 w 4763068"/>
                <a:gd name="connsiteY3" fmla="*/ 81887 h 1287439"/>
                <a:gd name="connsiteX4" fmla="*/ 322997 w 4763068"/>
                <a:gd name="connsiteY4" fmla="*/ 163773 h 1287439"/>
                <a:gd name="connsiteX5" fmla="*/ 445827 w 4763068"/>
                <a:gd name="connsiteY5" fmla="*/ 163773 h 1287439"/>
                <a:gd name="connsiteX6" fmla="*/ 445827 w 4763068"/>
                <a:gd name="connsiteY6" fmla="*/ 245660 h 1287439"/>
                <a:gd name="connsiteX7" fmla="*/ 636895 w 4763068"/>
                <a:gd name="connsiteY7" fmla="*/ 245660 h 1287439"/>
                <a:gd name="connsiteX8" fmla="*/ 636895 w 4763068"/>
                <a:gd name="connsiteY8" fmla="*/ 332096 h 1287439"/>
                <a:gd name="connsiteX9" fmla="*/ 668740 w 4763068"/>
                <a:gd name="connsiteY9" fmla="*/ 332096 h 1287439"/>
                <a:gd name="connsiteX10" fmla="*/ 668740 w 4763068"/>
                <a:gd name="connsiteY10" fmla="*/ 418531 h 1287439"/>
                <a:gd name="connsiteX11" fmla="*/ 1005385 w 4763068"/>
                <a:gd name="connsiteY11" fmla="*/ 418531 h 1287439"/>
                <a:gd name="connsiteX12" fmla="*/ 1005385 w 4763068"/>
                <a:gd name="connsiteY12" fmla="*/ 600502 h 1287439"/>
                <a:gd name="connsiteX13" fmla="*/ 1751462 w 4763068"/>
                <a:gd name="connsiteY13" fmla="*/ 600502 h 1287439"/>
                <a:gd name="connsiteX14" fmla="*/ 1751462 w 4763068"/>
                <a:gd name="connsiteY14" fmla="*/ 682388 h 1287439"/>
                <a:gd name="connsiteX15" fmla="*/ 2283725 w 4763068"/>
                <a:gd name="connsiteY15" fmla="*/ 682388 h 1287439"/>
                <a:gd name="connsiteX16" fmla="*/ 2283725 w 4763068"/>
                <a:gd name="connsiteY16" fmla="*/ 796119 h 1287439"/>
                <a:gd name="connsiteX17" fmla="*/ 2665862 w 4763068"/>
                <a:gd name="connsiteY17" fmla="*/ 796119 h 1287439"/>
                <a:gd name="connsiteX18" fmla="*/ 2665862 w 4763068"/>
                <a:gd name="connsiteY18" fmla="*/ 928048 h 1287439"/>
                <a:gd name="connsiteX19" fmla="*/ 3548418 w 4763068"/>
                <a:gd name="connsiteY19" fmla="*/ 928048 h 1287439"/>
                <a:gd name="connsiteX20" fmla="*/ 3548418 w 4763068"/>
                <a:gd name="connsiteY20" fmla="*/ 1087272 h 1287439"/>
                <a:gd name="connsiteX21" fmla="*/ 4139821 w 4763068"/>
                <a:gd name="connsiteY21" fmla="*/ 1087272 h 1287439"/>
                <a:gd name="connsiteX22" fmla="*/ 4139821 w 4763068"/>
                <a:gd name="connsiteY22" fmla="*/ 1287439 h 1287439"/>
                <a:gd name="connsiteX23" fmla="*/ 4763068 w 4763068"/>
                <a:gd name="connsiteY23" fmla="*/ 1287439 h 1287439"/>
                <a:gd name="connsiteX0" fmla="*/ 0 w 4763068"/>
                <a:gd name="connsiteY0" fmla="*/ 0 h 1287439"/>
                <a:gd name="connsiteX1" fmla="*/ 122830 w 4763068"/>
                <a:gd name="connsiteY1" fmla="*/ 0 h 1287439"/>
                <a:gd name="connsiteX2" fmla="*/ 103784 w 4763068"/>
                <a:gd name="connsiteY2" fmla="*/ 84271 h 1287439"/>
                <a:gd name="connsiteX3" fmla="*/ 322997 w 4763068"/>
                <a:gd name="connsiteY3" fmla="*/ 81887 h 1287439"/>
                <a:gd name="connsiteX4" fmla="*/ 322997 w 4763068"/>
                <a:gd name="connsiteY4" fmla="*/ 163773 h 1287439"/>
                <a:gd name="connsiteX5" fmla="*/ 445827 w 4763068"/>
                <a:gd name="connsiteY5" fmla="*/ 163773 h 1287439"/>
                <a:gd name="connsiteX6" fmla="*/ 445827 w 4763068"/>
                <a:gd name="connsiteY6" fmla="*/ 245660 h 1287439"/>
                <a:gd name="connsiteX7" fmla="*/ 636895 w 4763068"/>
                <a:gd name="connsiteY7" fmla="*/ 245660 h 1287439"/>
                <a:gd name="connsiteX8" fmla="*/ 636895 w 4763068"/>
                <a:gd name="connsiteY8" fmla="*/ 332096 h 1287439"/>
                <a:gd name="connsiteX9" fmla="*/ 668740 w 4763068"/>
                <a:gd name="connsiteY9" fmla="*/ 332096 h 1287439"/>
                <a:gd name="connsiteX10" fmla="*/ 668740 w 4763068"/>
                <a:gd name="connsiteY10" fmla="*/ 418531 h 1287439"/>
                <a:gd name="connsiteX11" fmla="*/ 1005385 w 4763068"/>
                <a:gd name="connsiteY11" fmla="*/ 418531 h 1287439"/>
                <a:gd name="connsiteX12" fmla="*/ 1005385 w 4763068"/>
                <a:gd name="connsiteY12" fmla="*/ 600502 h 1287439"/>
                <a:gd name="connsiteX13" fmla="*/ 1751462 w 4763068"/>
                <a:gd name="connsiteY13" fmla="*/ 600502 h 1287439"/>
                <a:gd name="connsiteX14" fmla="*/ 1751462 w 4763068"/>
                <a:gd name="connsiteY14" fmla="*/ 682388 h 1287439"/>
                <a:gd name="connsiteX15" fmla="*/ 2283725 w 4763068"/>
                <a:gd name="connsiteY15" fmla="*/ 682388 h 1287439"/>
                <a:gd name="connsiteX16" fmla="*/ 2283725 w 4763068"/>
                <a:gd name="connsiteY16" fmla="*/ 796119 h 1287439"/>
                <a:gd name="connsiteX17" fmla="*/ 2665862 w 4763068"/>
                <a:gd name="connsiteY17" fmla="*/ 796119 h 1287439"/>
                <a:gd name="connsiteX18" fmla="*/ 2665862 w 4763068"/>
                <a:gd name="connsiteY18" fmla="*/ 928048 h 1287439"/>
                <a:gd name="connsiteX19" fmla="*/ 3548418 w 4763068"/>
                <a:gd name="connsiteY19" fmla="*/ 928048 h 1287439"/>
                <a:gd name="connsiteX20" fmla="*/ 3548418 w 4763068"/>
                <a:gd name="connsiteY20" fmla="*/ 1087272 h 1287439"/>
                <a:gd name="connsiteX21" fmla="*/ 4139821 w 4763068"/>
                <a:gd name="connsiteY21" fmla="*/ 1087272 h 1287439"/>
                <a:gd name="connsiteX22" fmla="*/ 4139821 w 4763068"/>
                <a:gd name="connsiteY22" fmla="*/ 1287439 h 1287439"/>
                <a:gd name="connsiteX23" fmla="*/ 4763068 w 4763068"/>
                <a:gd name="connsiteY23" fmla="*/ 1287439 h 1287439"/>
                <a:gd name="connsiteX0" fmla="*/ 0 w 4763068"/>
                <a:gd name="connsiteY0" fmla="*/ 0 h 1287439"/>
                <a:gd name="connsiteX1" fmla="*/ 108546 w 4763068"/>
                <a:gd name="connsiteY1" fmla="*/ 4768 h 1287439"/>
                <a:gd name="connsiteX2" fmla="*/ 103784 w 4763068"/>
                <a:gd name="connsiteY2" fmla="*/ 84271 h 1287439"/>
                <a:gd name="connsiteX3" fmla="*/ 322997 w 4763068"/>
                <a:gd name="connsiteY3" fmla="*/ 81887 h 1287439"/>
                <a:gd name="connsiteX4" fmla="*/ 322997 w 4763068"/>
                <a:gd name="connsiteY4" fmla="*/ 163773 h 1287439"/>
                <a:gd name="connsiteX5" fmla="*/ 445827 w 4763068"/>
                <a:gd name="connsiteY5" fmla="*/ 163773 h 1287439"/>
                <a:gd name="connsiteX6" fmla="*/ 445827 w 4763068"/>
                <a:gd name="connsiteY6" fmla="*/ 245660 h 1287439"/>
                <a:gd name="connsiteX7" fmla="*/ 636895 w 4763068"/>
                <a:gd name="connsiteY7" fmla="*/ 245660 h 1287439"/>
                <a:gd name="connsiteX8" fmla="*/ 636895 w 4763068"/>
                <a:gd name="connsiteY8" fmla="*/ 332096 h 1287439"/>
                <a:gd name="connsiteX9" fmla="*/ 668740 w 4763068"/>
                <a:gd name="connsiteY9" fmla="*/ 332096 h 1287439"/>
                <a:gd name="connsiteX10" fmla="*/ 668740 w 4763068"/>
                <a:gd name="connsiteY10" fmla="*/ 418531 h 1287439"/>
                <a:gd name="connsiteX11" fmla="*/ 1005385 w 4763068"/>
                <a:gd name="connsiteY11" fmla="*/ 418531 h 1287439"/>
                <a:gd name="connsiteX12" fmla="*/ 1005385 w 4763068"/>
                <a:gd name="connsiteY12" fmla="*/ 600502 h 1287439"/>
                <a:gd name="connsiteX13" fmla="*/ 1751462 w 4763068"/>
                <a:gd name="connsiteY13" fmla="*/ 600502 h 1287439"/>
                <a:gd name="connsiteX14" fmla="*/ 1751462 w 4763068"/>
                <a:gd name="connsiteY14" fmla="*/ 682388 h 1287439"/>
                <a:gd name="connsiteX15" fmla="*/ 2283725 w 4763068"/>
                <a:gd name="connsiteY15" fmla="*/ 682388 h 1287439"/>
                <a:gd name="connsiteX16" fmla="*/ 2283725 w 4763068"/>
                <a:gd name="connsiteY16" fmla="*/ 796119 h 1287439"/>
                <a:gd name="connsiteX17" fmla="*/ 2665862 w 4763068"/>
                <a:gd name="connsiteY17" fmla="*/ 796119 h 1287439"/>
                <a:gd name="connsiteX18" fmla="*/ 2665862 w 4763068"/>
                <a:gd name="connsiteY18" fmla="*/ 928048 h 1287439"/>
                <a:gd name="connsiteX19" fmla="*/ 3548418 w 4763068"/>
                <a:gd name="connsiteY19" fmla="*/ 928048 h 1287439"/>
                <a:gd name="connsiteX20" fmla="*/ 3548418 w 4763068"/>
                <a:gd name="connsiteY20" fmla="*/ 1087272 h 1287439"/>
                <a:gd name="connsiteX21" fmla="*/ 4139821 w 4763068"/>
                <a:gd name="connsiteY21" fmla="*/ 1087272 h 1287439"/>
                <a:gd name="connsiteX22" fmla="*/ 4139821 w 4763068"/>
                <a:gd name="connsiteY22" fmla="*/ 1287439 h 1287439"/>
                <a:gd name="connsiteX23" fmla="*/ 4763068 w 4763068"/>
                <a:gd name="connsiteY23" fmla="*/ 1287439 h 1287439"/>
                <a:gd name="connsiteX0" fmla="*/ 0 w 4770210"/>
                <a:gd name="connsiteY0" fmla="*/ 0 h 1287439"/>
                <a:gd name="connsiteX1" fmla="*/ 115688 w 4770210"/>
                <a:gd name="connsiteY1" fmla="*/ 4768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44037 w 4770210"/>
                <a:gd name="connsiteY7" fmla="*/ 245660 h 1287439"/>
                <a:gd name="connsiteX8" fmla="*/ 644037 w 4770210"/>
                <a:gd name="connsiteY8" fmla="*/ 332096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1012527 w 4770210"/>
                <a:gd name="connsiteY11" fmla="*/ 418531 h 1287439"/>
                <a:gd name="connsiteX12" fmla="*/ 1012527 w 4770210"/>
                <a:gd name="connsiteY12" fmla="*/ 600502 h 1287439"/>
                <a:gd name="connsiteX13" fmla="*/ 1758604 w 4770210"/>
                <a:gd name="connsiteY13" fmla="*/ 600502 h 1287439"/>
                <a:gd name="connsiteX14" fmla="*/ 1758604 w 4770210"/>
                <a:gd name="connsiteY14" fmla="*/ 682388 h 1287439"/>
                <a:gd name="connsiteX15" fmla="*/ 2290867 w 4770210"/>
                <a:gd name="connsiteY15" fmla="*/ 682388 h 1287439"/>
                <a:gd name="connsiteX16" fmla="*/ 2290867 w 4770210"/>
                <a:gd name="connsiteY16" fmla="*/ 796119 h 1287439"/>
                <a:gd name="connsiteX17" fmla="*/ 2673004 w 4770210"/>
                <a:gd name="connsiteY17" fmla="*/ 796119 h 1287439"/>
                <a:gd name="connsiteX18" fmla="*/ 2673004 w 4770210"/>
                <a:gd name="connsiteY18" fmla="*/ 928048 h 1287439"/>
                <a:gd name="connsiteX19" fmla="*/ 3555560 w 4770210"/>
                <a:gd name="connsiteY19" fmla="*/ 928048 h 1287439"/>
                <a:gd name="connsiteX20" fmla="*/ 3555560 w 4770210"/>
                <a:gd name="connsiteY20" fmla="*/ 1087272 h 1287439"/>
                <a:gd name="connsiteX21" fmla="*/ 4146963 w 4770210"/>
                <a:gd name="connsiteY21" fmla="*/ 1087272 h 1287439"/>
                <a:gd name="connsiteX22" fmla="*/ 4146963 w 4770210"/>
                <a:gd name="connsiteY22" fmla="*/ 1287439 h 1287439"/>
                <a:gd name="connsiteX23" fmla="*/ 4770210 w 4770210"/>
                <a:gd name="connsiteY23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44037 w 4770210"/>
                <a:gd name="connsiteY7" fmla="*/ 245660 h 1287439"/>
                <a:gd name="connsiteX8" fmla="*/ 644037 w 4770210"/>
                <a:gd name="connsiteY8" fmla="*/ 332096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1012527 w 4770210"/>
                <a:gd name="connsiteY11" fmla="*/ 418531 h 1287439"/>
                <a:gd name="connsiteX12" fmla="*/ 1012527 w 4770210"/>
                <a:gd name="connsiteY12" fmla="*/ 600502 h 1287439"/>
                <a:gd name="connsiteX13" fmla="*/ 1758604 w 4770210"/>
                <a:gd name="connsiteY13" fmla="*/ 600502 h 1287439"/>
                <a:gd name="connsiteX14" fmla="*/ 1758604 w 4770210"/>
                <a:gd name="connsiteY14" fmla="*/ 682388 h 1287439"/>
                <a:gd name="connsiteX15" fmla="*/ 2290867 w 4770210"/>
                <a:gd name="connsiteY15" fmla="*/ 682388 h 1287439"/>
                <a:gd name="connsiteX16" fmla="*/ 2290867 w 4770210"/>
                <a:gd name="connsiteY16" fmla="*/ 796119 h 1287439"/>
                <a:gd name="connsiteX17" fmla="*/ 2673004 w 4770210"/>
                <a:gd name="connsiteY17" fmla="*/ 796119 h 1287439"/>
                <a:gd name="connsiteX18" fmla="*/ 2673004 w 4770210"/>
                <a:gd name="connsiteY18" fmla="*/ 928048 h 1287439"/>
                <a:gd name="connsiteX19" fmla="*/ 3555560 w 4770210"/>
                <a:gd name="connsiteY19" fmla="*/ 928048 h 1287439"/>
                <a:gd name="connsiteX20" fmla="*/ 3555560 w 4770210"/>
                <a:gd name="connsiteY20" fmla="*/ 1087272 h 1287439"/>
                <a:gd name="connsiteX21" fmla="*/ 4146963 w 4770210"/>
                <a:gd name="connsiteY21" fmla="*/ 1087272 h 1287439"/>
                <a:gd name="connsiteX22" fmla="*/ 4146963 w 4770210"/>
                <a:gd name="connsiteY22" fmla="*/ 1287439 h 1287439"/>
                <a:gd name="connsiteX23" fmla="*/ 4770210 w 4770210"/>
                <a:gd name="connsiteY23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44037 w 4770210"/>
                <a:gd name="connsiteY7" fmla="*/ 245660 h 1287439"/>
                <a:gd name="connsiteX8" fmla="*/ 644037 w 4770210"/>
                <a:gd name="connsiteY8" fmla="*/ 332096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1012527 w 4770210"/>
                <a:gd name="connsiteY11" fmla="*/ 418531 h 1287439"/>
                <a:gd name="connsiteX12" fmla="*/ 1012527 w 4770210"/>
                <a:gd name="connsiteY12" fmla="*/ 600502 h 1287439"/>
                <a:gd name="connsiteX13" fmla="*/ 1760984 w 4770210"/>
                <a:gd name="connsiteY13" fmla="*/ 593350 h 1287439"/>
                <a:gd name="connsiteX14" fmla="*/ 1758604 w 4770210"/>
                <a:gd name="connsiteY14" fmla="*/ 682388 h 1287439"/>
                <a:gd name="connsiteX15" fmla="*/ 2290867 w 4770210"/>
                <a:gd name="connsiteY15" fmla="*/ 682388 h 1287439"/>
                <a:gd name="connsiteX16" fmla="*/ 2290867 w 4770210"/>
                <a:gd name="connsiteY16" fmla="*/ 796119 h 1287439"/>
                <a:gd name="connsiteX17" fmla="*/ 2673004 w 4770210"/>
                <a:gd name="connsiteY17" fmla="*/ 796119 h 1287439"/>
                <a:gd name="connsiteX18" fmla="*/ 2673004 w 4770210"/>
                <a:gd name="connsiteY18" fmla="*/ 928048 h 1287439"/>
                <a:gd name="connsiteX19" fmla="*/ 3555560 w 4770210"/>
                <a:gd name="connsiteY19" fmla="*/ 928048 h 1287439"/>
                <a:gd name="connsiteX20" fmla="*/ 3555560 w 4770210"/>
                <a:gd name="connsiteY20" fmla="*/ 1087272 h 1287439"/>
                <a:gd name="connsiteX21" fmla="*/ 4146963 w 4770210"/>
                <a:gd name="connsiteY21" fmla="*/ 1087272 h 1287439"/>
                <a:gd name="connsiteX22" fmla="*/ 4146963 w 4770210"/>
                <a:gd name="connsiteY22" fmla="*/ 1287439 h 1287439"/>
                <a:gd name="connsiteX23" fmla="*/ 4770210 w 4770210"/>
                <a:gd name="connsiteY23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44037 w 4770210"/>
                <a:gd name="connsiteY7" fmla="*/ 245660 h 1287439"/>
                <a:gd name="connsiteX8" fmla="*/ 644037 w 4770210"/>
                <a:gd name="connsiteY8" fmla="*/ 332096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1012527 w 4770210"/>
                <a:gd name="connsiteY11" fmla="*/ 418531 h 1287439"/>
                <a:gd name="connsiteX12" fmla="*/ 1012527 w 4770210"/>
                <a:gd name="connsiteY12" fmla="*/ 590966 h 1287439"/>
                <a:gd name="connsiteX13" fmla="*/ 1760984 w 4770210"/>
                <a:gd name="connsiteY13" fmla="*/ 593350 h 1287439"/>
                <a:gd name="connsiteX14" fmla="*/ 1758604 w 4770210"/>
                <a:gd name="connsiteY14" fmla="*/ 682388 h 1287439"/>
                <a:gd name="connsiteX15" fmla="*/ 2290867 w 4770210"/>
                <a:gd name="connsiteY15" fmla="*/ 682388 h 1287439"/>
                <a:gd name="connsiteX16" fmla="*/ 2290867 w 4770210"/>
                <a:gd name="connsiteY16" fmla="*/ 796119 h 1287439"/>
                <a:gd name="connsiteX17" fmla="*/ 2673004 w 4770210"/>
                <a:gd name="connsiteY17" fmla="*/ 796119 h 1287439"/>
                <a:gd name="connsiteX18" fmla="*/ 2673004 w 4770210"/>
                <a:gd name="connsiteY18" fmla="*/ 928048 h 1287439"/>
                <a:gd name="connsiteX19" fmla="*/ 3555560 w 4770210"/>
                <a:gd name="connsiteY19" fmla="*/ 928048 h 1287439"/>
                <a:gd name="connsiteX20" fmla="*/ 3555560 w 4770210"/>
                <a:gd name="connsiteY20" fmla="*/ 1087272 h 1287439"/>
                <a:gd name="connsiteX21" fmla="*/ 4146963 w 4770210"/>
                <a:gd name="connsiteY21" fmla="*/ 1087272 h 1287439"/>
                <a:gd name="connsiteX22" fmla="*/ 4146963 w 4770210"/>
                <a:gd name="connsiteY22" fmla="*/ 1287439 h 1287439"/>
                <a:gd name="connsiteX23" fmla="*/ 4770210 w 4770210"/>
                <a:gd name="connsiteY23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44037 w 4770210"/>
                <a:gd name="connsiteY7" fmla="*/ 245660 h 1287439"/>
                <a:gd name="connsiteX8" fmla="*/ 644037 w 4770210"/>
                <a:gd name="connsiteY8" fmla="*/ 332096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1012527 w 4770210"/>
                <a:gd name="connsiteY12" fmla="*/ 590966 h 1287439"/>
                <a:gd name="connsiteX13" fmla="*/ 1760984 w 4770210"/>
                <a:gd name="connsiteY13" fmla="*/ 593350 h 1287439"/>
                <a:gd name="connsiteX14" fmla="*/ 1758604 w 4770210"/>
                <a:gd name="connsiteY14" fmla="*/ 682388 h 1287439"/>
                <a:gd name="connsiteX15" fmla="*/ 2290867 w 4770210"/>
                <a:gd name="connsiteY15" fmla="*/ 682388 h 1287439"/>
                <a:gd name="connsiteX16" fmla="*/ 2290867 w 4770210"/>
                <a:gd name="connsiteY16" fmla="*/ 796119 h 1287439"/>
                <a:gd name="connsiteX17" fmla="*/ 2673004 w 4770210"/>
                <a:gd name="connsiteY17" fmla="*/ 796119 h 1287439"/>
                <a:gd name="connsiteX18" fmla="*/ 2673004 w 4770210"/>
                <a:gd name="connsiteY18" fmla="*/ 928048 h 1287439"/>
                <a:gd name="connsiteX19" fmla="*/ 3555560 w 4770210"/>
                <a:gd name="connsiteY19" fmla="*/ 928048 h 1287439"/>
                <a:gd name="connsiteX20" fmla="*/ 3555560 w 4770210"/>
                <a:gd name="connsiteY20" fmla="*/ 1087272 h 1287439"/>
                <a:gd name="connsiteX21" fmla="*/ 4146963 w 4770210"/>
                <a:gd name="connsiteY21" fmla="*/ 1087272 h 1287439"/>
                <a:gd name="connsiteX22" fmla="*/ 4146963 w 4770210"/>
                <a:gd name="connsiteY22" fmla="*/ 1287439 h 1287439"/>
                <a:gd name="connsiteX23" fmla="*/ 4770210 w 4770210"/>
                <a:gd name="connsiteY23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44037 w 4770210"/>
                <a:gd name="connsiteY7" fmla="*/ 245660 h 1287439"/>
                <a:gd name="connsiteX8" fmla="*/ 644037 w 4770210"/>
                <a:gd name="connsiteY8" fmla="*/ 332096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1064619 w 4770210"/>
                <a:gd name="connsiteY12" fmla="*/ 501650 h 1287439"/>
                <a:gd name="connsiteX13" fmla="*/ 1012527 w 4770210"/>
                <a:gd name="connsiteY13" fmla="*/ 590966 h 1287439"/>
                <a:gd name="connsiteX14" fmla="*/ 1760984 w 4770210"/>
                <a:gd name="connsiteY14" fmla="*/ 593350 h 1287439"/>
                <a:gd name="connsiteX15" fmla="*/ 1758604 w 4770210"/>
                <a:gd name="connsiteY15" fmla="*/ 682388 h 1287439"/>
                <a:gd name="connsiteX16" fmla="*/ 2290867 w 4770210"/>
                <a:gd name="connsiteY16" fmla="*/ 682388 h 1287439"/>
                <a:gd name="connsiteX17" fmla="*/ 2290867 w 4770210"/>
                <a:gd name="connsiteY17" fmla="*/ 796119 h 1287439"/>
                <a:gd name="connsiteX18" fmla="*/ 2673004 w 4770210"/>
                <a:gd name="connsiteY18" fmla="*/ 796119 h 1287439"/>
                <a:gd name="connsiteX19" fmla="*/ 2673004 w 4770210"/>
                <a:gd name="connsiteY19" fmla="*/ 928048 h 1287439"/>
                <a:gd name="connsiteX20" fmla="*/ 3555560 w 4770210"/>
                <a:gd name="connsiteY20" fmla="*/ 928048 h 1287439"/>
                <a:gd name="connsiteX21" fmla="*/ 3555560 w 4770210"/>
                <a:gd name="connsiteY21" fmla="*/ 1087272 h 1287439"/>
                <a:gd name="connsiteX22" fmla="*/ 4146963 w 4770210"/>
                <a:gd name="connsiteY22" fmla="*/ 1087272 h 1287439"/>
                <a:gd name="connsiteX23" fmla="*/ 4146963 w 4770210"/>
                <a:gd name="connsiteY23" fmla="*/ 1287439 h 1287439"/>
                <a:gd name="connsiteX24" fmla="*/ 4770210 w 4770210"/>
                <a:gd name="connsiteY24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44037 w 4770210"/>
                <a:gd name="connsiteY7" fmla="*/ 245660 h 1287439"/>
                <a:gd name="connsiteX8" fmla="*/ 644037 w 4770210"/>
                <a:gd name="connsiteY8" fmla="*/ 332096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1000340 w 4770210"/>
                <a:gd name="connsiteY12" fmla="*/ 501650 h 1287439"/>
                <a:gd name="connsiteX13" fmla="*/ 1012527 w 4770210"/>
                <a:gd name="connsiteY13" fmla="*/ 590966 h 1287439"/>
                <a:gd name="connsiteX14" fmla="*/ 1760984 w 4770210"/>
                <a:gd name="connsiteY14" fmla="*/ 593350 h 1287439"/>
                <a:gd name="connsiteX15" fmla="*/ 1758604 w 4770210"/>
                <a:gd name="connsiteY15" fmla="*/ 682388 h 1287439"/>
                <a:gd name="connsiteX16" fmla="*/ 2290867 w 4770210"/>
                <a:gd name="connsiteY16" fmla="*/ 682388 h 1287439"/>
                <a:gd name="connsiteX17" fmla="*/ 2290867 w 4770210"/>
                <a:gd name="connsiteY17" fmla="*/ 796119 h 1287439"/>
                <a:gd name="connsiteX18" fmla="*/ 2673004 w 4770210"/>
                <a:gd name="connsiteY18" fmla="*/ 796119 h 1287439"/>
                <a:gd name="connsiteX19" fmla="*/ 2673004 w 4770210"/>
                <a:gd name="connsiteY19" fmla="*/ 928048 h 1287439"/>
                <a:gd name="connsiteX20" fmla="*/ 3555560 w 4770210"/>
                <a:gd name="connsiteY20" fmla="*/ 928048 h 1287439"/>
                <a:gd name="connsiteX21" fmla="*/ 3555560 w 4770210"/>
                <a:gd name="connsiteY21" fmla="*/ 1087272 h 1287439"/>
                <a:gd name="connsiteX22" fmla="*/ 4146963 w 4770210"/>
                <a:gd name="connsiteY22" fmla="*/ 1087272 h 1287439"/>
                <a:gd name="connsiteX23" fmla="*/ 4146963 w 4770210"/>
                <a:gd name="connsiteY23" fmla="*/ 1287439 h 1287439"/>
                <a:gd name="connsiteX24" fmla="*/ 4770210 w 4770210"/>
                <a:gd name="connsiteY24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32134 w 4770210"/>
                <a:gd name="connsiteY7" fmla="*/ 245660 h 1287439"/>
                <a:gd name="connsiteX8" fmla="*/ 644037 w 4770210"/>
                <a:gd name="connsiteY8" fmla="*/ 332096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1000340 w 4770210"/>
                <a:gd name="connsiteY12" fmla="*/ 501650 h 1287439"/>
                <a:gd name="connsiteX13" fmla="*/ 1012527 w 4770210"/>
                <a:gd name="connsiteY13" fmla="*/ 590966 h 1287439"/>
                <a:gd name="connsiteX14" fmla="*/ 1760984 w 4770210"/>
                <a:gd name="connsiteY14" fmla="*/ 593350 h 1287439"/>
                <a:gd name="connsiteX15" fmla="*/ 1758604 w 4770210"/>
                <a:gd name="connsiteY15" fmla="*/ 682388 h 1287439"/>
                <a:gd name="connsiteX16" fmla="*/ 2290867 w 4770210"/>
                <a:gd name="connsiteY16" fmla="*/ 682388 h 1287439"/>
                <a:gd name="connsiteX17" fmla="*/ 2290867 w 4770210"/>
                <a:gd name="connsiteY17" fmla="*/ 796119 h 1287439"/>
                <a:gd name="connsiteX18" fmla="*/ 2673004 w 4770210"/>
                <a:gd name="connsiteY18" fmla="*/ 796119 h 1287439"/>
                <a:gd name="connsiteX19" fmla="*/ 2673004 w 4770210"/>
                <a:gd name="connsiteY19" fmla="*/ 928048 h 1287439"/>
                <a:gd name="connsiteX20" fmla="*/ 3555560 w 4770210"/>
                <a:gd name="connsiteY20" fmla="*/ 928048 h 1287439"/>
                <a:gd name="connsiteX21" fmla="*/ 3555560 w 4770210"/>
                <a:gd name="connsiteY21" fmla="*/ 1087272 h 1287439"/>
                <a:gd name="connsiteX22" fmla="*/ 4146963 w 4770210"/>
                <a:gd name="connsiteY22" fmla="*/ 1087272 h 1287439"/>
                <a:gd name="connsiteX23" fmla="*/ 4146963 w 4770210"/>
                <a:gd name="connsiteY23" fmla="*/ 1287439 h 1287439"/>
                <a:gd name="connsiteX24" fmla="*/ 4770210 w 4770210"/>
                <a:gd name="connsiteY24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32134 w 4770210"/>
                <a:gd name="connsiteY7" fmla="*/ 245660 h 1287439"/>
                <a:gd name="connsiteX8" fmla="*/ 634514 w 4770210"/>
                <a:gd name="connsiteY8" fmla="*/ 329713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1000340 w 4770210"/>
                <a:gd name="connsiteY12" fmla="*/ 501650 h 1287439"/>
                <a:gd name="connsiteX13" fmla="*/ 1012527 w 4770210"/>
                <a:gd name="connsiteY13" fmla="*/ 590966 h 1287439"/>
                <a:gd name="connsiteX14" fmla="*/ 1760984 w 4770210"/>
                <a:gd name="connsiteY14" fmla="*/ 593350 h 1287439"/>
                <a:gd name="connsiteX15" fmla="*/ 1758604 w 4770210"/>
                <a:gd name="connsiteY15" fmla="*/ 682388 h 1287439"/>
                <a:gd name="connsiteX16" fmla="*/ 2290867 w 4770210"/>
                <a:gd name="connsiteY16" fmla="*/ 682388 h 1287439"/>
                <a:gd name="connsiteX17" fmla="*/ 2290867 w 4770210"/>
                <a:gd name="connsiteY17" fmla="*/ 796119 h 1287439"/>
                <a:gd name="connsiteX18" fmla="*/ 2673004 w 4770210"/>
                <a:gd name="connsiteY18" fmla="*/ 796119 h 1287439"/>
                <a:gd name="connsiteX19" fmla="*/ 2673004 w 4770210"/>
                <a:gd name="connsiteY19" fmla="*/ 928048 h 1287439"/>
                <a:gd name="connsiteX20" fmla="*/ 3555560 w 4770210"/>
                <a:gd name="connsiteY20" fmla="*/ 928048 h 1287439"/>
                <a:gd name="connsiteX21" fmla="*/ 3555560 w 4770210"/>
                <a:gd name="connsiteY21" fmla="*/ 1087272 h 1287439"/>
                <a:gd name="connsiteX22" fmla="*/ 4146963 w 4770210"/>
                <a:gd name="connsiteY22" fmla="*/ 1087272 h 1287439"/>
                <a:gd name="connsiteX23" fmla="*/ 4146963 w 4770210"/>
                <a:gd name="connsiteY23" fmla="*/ 1287439 h 1287439"/>
                <a:gd name="connsiteX24" fmla="*/ 4770210 w 4770210"/>
                <a:gd name="connsiteY24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32134 w 4770210"/>
                <a:gd name="connsiteY7" fmla="*/ 245660 h 1287439"/>
                <a:gd name="connsiteX8" fmla="*/ 634514 w 4770210"/>
                <a:gd name="connsiteY8" fmla="*/ 329713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1000340 w 4770210"/>
                <a:gd name="connsiteY12" fmla="*/ 501650 h 1287439"/>
                <a:gd name="connsiteX13" fmla="*/ 1009863 w 4770210"/>
                <a:gd name="connsiteY13" fmla="*/ 504034 h 1287439"/>
                <a:gd name="connsiteX14" fmla="*/ 1012527 w 4770210"/>
                <a:gd name="connsiteY14" fmla="*/ 590966 h 1287439"/>
                <a:gd name="connsiteX15" fmla="*/ 1760984 w 4770210"/>
                <a:gd name="connsiteY15" fmla="*/ 593350 h 1287439"/>
                <a:gd name="connsiteX16" fmla="*/ 1758604 w 4770210"/>
                <a:gd name="connsiteY16" fmla="*/ 682388 h 1287439"/>
                <a:gd name="connsiteX17" fmla="*/ 2290867 w 4770210"/>
                <a:gd name="connsiteY17" fmla="*/ 682388 h 1287439"/>
                <a:gd name="connsiteX18" fmla="*/ 2290867 w 4770210"/>
                <a:gd name="connsiteY18" fmla="*/ 796119 h 1287439"/>
                <a:gd name="connsiteX19" fmla="*/ 2673004 w 4770210"/>
                <a:gd name="connsiteY19" fmla="*/ 796119 h 1287439"/>
                <a:gd name="connsiteX20" fmla="*/ 2673004 w 4770210"/>
                <a:gd name="connsiteY20" fmla="*/ 928048 h 1287439"/>
                <a:gd name="connsiteX21" fmla="*/ 3555560 w 4770210"/>
                <a:gd name="connsiteY21" fmla="*/ 928048 h 1287439"/>
                <a:gd name="connsiteX22" fmla="*/ 3555560 w 4770210"/>
                <a:gd name="connsiteY22" fmla="*/ 1087272 h 1287439"/>
                <a:gd name="connsiteX23" fmla="*/ 4146963 w 4770210"/>
                <a:gd name="connsiteY23" fmla="*/ 1087272 h 1287439"/>
                <a:gd name="connsiteX24" fmla="*/ 4146963 w 4770210"/>
                <a:gd name="connsiteY24" fmla="*/ 1287439 h 1287439"/>
                <a:gd name="connsiteX25" fmla="*/ 4770210 w 4770210"/>
                <a:gd name="connsiteY25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32134 w 4770210"/>
                <a:gd name="connsiteY7" fmla="*/ 245660 h 1287439"/>
                <a:gd name="connsiteX8" fmla="*/ 634514 w 4770210"/>
                <a:gd name="connsiteY8" fmla="*/ 329713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1000340 w 4770210"/>
                <a:gd name="connsiteY12" fmla="*/ 501650 h 1287439"/>
                <a:gd name="connsiteX13" fmla="*/ 1017005 w 4770210"/>
                <a:gd name="connsiteY13" fmla="*/ 508802 h 1287439"/>
                <a:gd name="connsiteX14" fmla="*/ 1012527 w 4770210"/>
                <a:gd name="connsiteY14" fmla="*/ 590966 h 1287439"/>
                <a:gd name="connsiteX15" fmla="*/ 1760984 w 4770210"/>
                <a:gd name="connsiteY15" fmla="*/ 593350 h 1287439"/>
                <a:gd name="connsiteX16" fmla="*/ 1758604 w 4770210"/>
                <a:gd name="connsiteY16" fmla="*/ 682388 h 1287439"/>
                <a:gd name="connsiteX17" fmla="*/ 2290867 w 4770210"/>
                <a:gd name="connsiteY17" fmla="*/ 682388 h 1287439"/>
                <a:gd name="connsiteX18" fmla="*/ 2290867 w 4770210"/>
                <a:gd name="connsiteY18" fmla="*/ 796119 h 1287439"/>
                <a:gd name="connsiteX19" fmla="*/ 2673004 w 4770210"/>
                <a:gd name="connsiteY19" fmla="*/ 796119 h 1287439"/>
                <a:gd name="connsiteX20" fmla="*/ 2673004 w 4770210"/>
                <a:gd name="connsiteY20" fmla="*/ 928048 h 1287439"/>
                <a:gd name="connsiteX21" fmla="*/ 3555560 w 4770210"/>
                <a:gd name="connsiteY21" fmla="*/ 928048 h 1287439"/>
                <a:gd name="connsiteX22" fmla="*/ 3555560 w 4770210"/>
                <a:gd name="connsiteY22" fmla="*/ 1087272 h 1287439"/>
                <a:gd name="connsiteX23" fmla="*/ 4146963 w 4770210"/>
                <a:gd name="connsiteY23" fmla="*/ 1087272 h 1287439"/>
                <a:gd name="connsiteX24" fmla="*/ 4146963 w 4770210"/>
                <a:gd name="connsiteY24" fmla="*/ 1287439 h 1287439"/>
                <a:gd name="connsiteX25" fmla="*/ 4770210 w 4770210"/>
                <a:gd name="connsiteY25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32134 w 4770210"/>
                <a:gd name="connsiteY7" fmla="*/ 245660 h 1287439"/>
                <a:gd name="connsiteX8" fmla="*/ 634514 w 4770210"/>
                <a:gd name="connsiteY8" fmla="*/ 329713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997958 w 4770210"/>
                <a:gd name="connsiteY12" fmla="*/ 506418 h 1287439"/>
                <a:gd name="connsiteX13" fmla="*/ 1017005 w 4770210"/>
                <a:gd name="connsiteY13" fmla="*/ 508802 h 1287439"/>
                <a:gd name="connsiteX14" fmla="*/ 1012527 w 4770210"/>
                <a:gd name="connsiteY14" fmla="*/ 590966 h 1287439"/>
                <a:gd name="connsiteX15" fmla="*/ 1760984 w 4770210"/>
                <a:gd name="connsiteY15" fmla="*/ 593350 h 1287439"/>
                <a:gd name="connsiteX16" fmla="*/ 1758604 w 4770210"/>
                <a:gd name="connsiteY16" fmla="*/ 682388 h 1287439"/>
                <a:gd name="connsiteX17" fmla="*/ 2290867 w 4770210"/>
                <a:gd name="connsiteY17" fmla="*/ 682388 h 1287439"/>
                <a:gd name="connsiteX18" fmla="*/ 2290867 w 4770210"/>
                <a:gd name="connsiteY18" fmla="*/ 796119 h 1287439"/>
                <a:gd name="connsiteX19" fmla="*/ 2673004 w 4770210"/>
                <a:gd name="connsiteY19" fmla="*/ 796119 h 1287439"/>
                <a:gd name="connsiteX20" fmla="*/ 2673004 w 4770210"/>
                <a:gd name="connsiteY20" fmla="*/ 928048 h 1287439"/>
                <a:gd name="connsiteX21" fmla="*/ 3555560 w 4770210"/>
                <a:gd name="connsiteY21" fmla="*/ 928048 h 1287439"/>
                <a:gd name="connsiteX22" fmla="*/ 3555560 w 4770210"/>
                <a:gd name="connsiteY22" fmla="*/ 1087272 h 1287439"/>
                <a:gd name="connsiteX23" fmla="*/ 4146963 w 4770210"/>
                <a:gd name="connsiteY23" fmla="*/ 1087272 h 1287439"/>
                <a:gd name="connsiteX24" fmla="*/ 4146963 w 4770210"/>
                <a:gd name="connsiteY24" fmla="*/ 1287439 h 1287439"/>
                <a:gd name="connsiteX25" fmla="*/ 4770210 w 4770210"/>
                <a:gd name="connsiteY25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32134 w 4770210"/>
                <a:gd name="connsiteY7" fmla="*/ 245660 h 1287439"/>
                <a:gd name="connsiteX8" fmla="*/ 634514 w 4770210"/>
                <a:gd name="connsiteY8" fmla="*/ 329713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997958 w 4770210"/>
                <a:gd name="connsiteY12" fmla="*/ 506418 h 1287439"/>
                <a:gd name="connsiteX13" fmla="*/ 1017005 w 4770210"/>
                <a:gd name="connsiteY13" fmla="*/ 508802 h 1287439"/>
                <a:gd name="connsiteX14" fmla="*/ 1012527 w 4770210"/>
                <a:gd name="connsiteY14" fmla="*/ 590966 h 1287439"/>
                <a:gd name="connsiteX15" fmla="*/ 1760984 w 4770210"/>
                <a:gd name="connsiteY15" fmla="*/ 593350 h 1287439"/>
                <a:gd name="connsiteX16" fmla="*/ 1758604 w 4770210"/>
                <a:gd name="connsiteY16" fmla="*/ 682388 h 1287439"/>
                <a:gd name="connsiteX17" fmla="*/ 2290867 w 4770210"/>
                <a:gd name="connsiteY17" fmla="*/ 682388 h 1287439"/>
                <a:gd name="connsiteX18" fmla="*/ 2290867 w 4770210"/>
                <a:gd name="connsiteY18" fmla="*/ 796119 h 1287439"/>
                <a:gd name="connsiteX19" fmla="*/ 2673004 w 4770210"/>
                <a:gd name="connsiteY19" fmla="*/ 796119 h 1287439"/>
                <a:gd name="connsiteX20" fmla="*/ 2673004 w 4770210"/>
                <a:gd name="connsiteY20" fmla="*/ 928048 h 1287439"/>
                <a:gd name="connsiteX21" fmla="*/ 3555560 w 4770210"/>
                <a:gd name="connsiteY21" fmla="*/ 928048 h 1287439"/>
                <a:gd name="connsiteX22" fmla="*/ 3555560 w 4770210"/>
                <a:gd name="connsiteY22" fmla="*/ 1087272 h 1287439"/>
                <a:gd name="connsiteX23" fmla="*/ 4146963 w 4770210"/>
                <a:gd name="connsiteY23" fmla="*/ 1087272 h 1287439"/>
                <a:gd name="connsiteX24" fmla="*/ 4146963 w 4770210"/>
                <a:gd name="connsiteY24" fmla="*/ 1287439 h 1287439"/>
                <a:gd name="connsiteX25" fmla="*/ 4770210 w 4770210"/>
                <a:gd name="connsiteY25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32134 w 4770210"/>
                <a:gd name="connsiteY7" fmla="*/ 245660 h 1287439"/>
                <a:gd name="connsiteX8" fmla="*/ 634514 w 4770210"/>
                <a:gd name="connsiteY8" fmla="*/ 329713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997958 w 4770210"/>
                <a:gd name="connsiteY12" fmla="*/ 506418 h 1287439"/>
                <a:gd name="connsiteX13" fmla="*/ 1017005 w 4770210"/>
                <a:gd name="connsiteY13" fmla="*/ 508802 h 1287439"/>
                <a:gd name="connsiteX14" fmla="*/ 1012527 w 4770210"/>
                <a:gd name="connsiteY14" fmla="*/ 590966 h 1287439"/>
                <a:gd name="connsiteX15" fmla="*/ 1760984 w 4770210"/>
                <a:gd name="connsiteY15" fmla="*/ 593350 h 1287439"/>
                <a:gd name="connsiteX16" fmla="*/ 1758604 w 4770210"/>
                <a:gd name="connsiteY16" fmla="*/ 682388 h 1287439"/>
                <a:gd name="connsiteX17" fmla="*/ 2290867 w 4770210"/>
                <a:gd name="connsiteY17" fmla="*/ 682388 h 1287439"/>
                <a:gd name="connsiteX18" fmla="*/ 2290867 w 4770210"/>
                <a:gd name="connsiteY18" fmla="*/ 796119 h 1287439"/>
                <a:gd name="connsiteX19" fmla="*/ 2673004 w 4770210"/>
                <a:gd name="connsiteY19" fmla="*/ 796119 h 1287439"/>
                <a:gd name="connsiteX20" fmla="*/ 2673004 w 4770210"/>
                <a:gd name="connsiteY20" fmla="*/ 928048 h 1287439"/>
                <a:gd name="connsiteX21" fmla="*/ 3555560 w 4770210"/>
                <a:gd name="connsiteY21" fmla="*/ 928048 h 1287439"/>
                <a:gd name="connsiteX22" fmla="*/ 3555560 w 4770210"/>
                <a:gd name="connsiteY22" fmla="*/ 1087272 h 1287439"/>
                <a:gd name="connsiteX23" fmla="*/ 4146963 w 4770210"/>
                <a:gd name="connsiteY23" fmla="*/ 1087272 h 1287439"/>
                <a:gd name="connsiteX24" fmla="*/ 4146963 w 4770210"/>
                <a:gd name="connsiteY24" fmla="*/ 1287439 h 1287439"/>
                <a:gd name="connsiteX25" fmla="*/ 4770210 w 4770210"/>
                <a:gd name="connsiteY25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32134 w 4770210"/>
                <a:gd name="connsiteY7" fmla="*/ 245660 h 1287439"/>
                <a:gd name="connsiteX8" fmla="*/ 634514 w 4770210"/>
                <a:gd name="connsiteY8" fmla="*/ 329713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997958 w 4770210"/>
                <a:gd name="connsiteY12" fmla="*/ 506418 h 1287439"/>
                <a:gd name="connsiteX13" fmla="*/ 1017005 w 4770210"/>
                <a:gd name="connsiteY13" fmla="*/ 508802 h 1287439"/>
                <a:gd name="connsiteX14" fmla="*/ 1012527 w 4770210"/>
                <a:gd name="connsiteY14" fmla="*/ 590966 h 1287439"/>
                <a:gd name="connsiteX15" fmla="*/ 1760984 w 4770210"/>
                <a:gd name="connsiteY15" fmla="*/ 593350 h 1287439"/>
                <a:gd name="connsiteX16" fmla="*/ 1758604 w 4770210"/>
                <a:gd name="connsiteY16" fmla="*/ 682388 h 1287439"/>
                <a:gd name="connsiteX17" fmla="*/ 2290867 w 4770210"/>
                <a:gd name="connsiteY17" fmla="*/ 682388 h 1287439"/>
                <a:gd name="connsiteX18" fmla="*/ 2290867 w 4770210"/>
                <a:gd name="connsiteY18" fmla="*/ 796119 h 1287439"/>
                <a:gd name="connsiteX19" fmla="*/ 2673004 w 4770210"/>
                <a:gd name="connsiteY19" fmla="*/ 796119 h 1287439"/>
                <a:gd name="connsiteX20" fmla="*/ 2673004 w 4770210"/>
                <a:gd name="connsiteY20" fmla="*/ 928048 h 1287439"/>
                <a:gd name="connsiteX21" fmla="*/ 3555560 w 4770210"/>
                <a:gd name="connsiteY21" fmla="*/ 928048 h 1287439"/>
                <a:gd name="connsiteX22" fmla="*/ 3555560 w 4770210"/>
                <a:gd name="connsiteY22" fmla="*/ 1087272 h 1287439"/>
                <a:gd name="connsiteX23" fmla="*/ 4146963 w 4770210"/>
                <a:gd name="connsiteY23" fmla="*/ 1087272 h 1287439"/>
                <a:gd name="connsiteX24" fmla="*/ 4146963 w 4770210"/>
                <a:gd name="connsiteY24" fmla="*/ 1287439 h 1287439"/>
                <a:gd name="connsiteX25" fmla="*/ 4770210 w 4770210"/>
                <a:gd name="connsiteY25" fmla="*/ 1287439 h 1287439"/>
                <a:gd name="connsiteX0" fmla="*/ 0 w 4770210"/>
                <a:gd name="connsiteY0" fmla="*/ 0 h 1287439"/>
                <a:gd name="connsiteX1" fmla="*/ 106165 w 4770210"/>
                <a:gd name="connsiteY1" fmla="*/ 0 h 1287439"/>
                <a:gd name="connsiteX2" fmla="*/ 110926 w 4770210"/>
                <a:gd name="connsiteY2" fmla="*/ 84271 h 1287439"/>
                <a:gd name="connsiteX3" fmla="*/ 330139 w 4770210"/>
                <a:gd name="connsiteY3" fmla="*/ 81887 h 1287439"/>
                <a:gd name="connsiteX4" fmla="*/ 330139 w 4770210"/>
                <a:gd name="connsiteY4" fmla="*/ 163773 h 1287439"/>
                <a:gd name="connsiteX5" fmla="*/ 452969 w 4770210"/>
                <a:gd name="connsiteY5" fmla="*/ 163773 h 1287439"/>
                <a:gd name="connsiteX6" fmla="*/ 452969 w 4770210"/>
                <a:gd name="connsiteY6" fmla="*/ 245660 h 1287439"/>
                <a:gd name="connsiteX7" fmla="*/ 632134 w 4770210"/>
                <a:gd name="connsiteY7" fmla="*/ 245660 h 1287439"/>
                <a:gd name="connsiteX8" fmla="*/ 634514 w 4770210"/>
                <a:gd name="connsiteY8" fmla="*/ 329713 h 1287439"/>
                <a:gd name="connsiteX9" fmla="*/ 675882 w 4770210"/>
                <a:gd name="connsiteY9" fmla="*/ 332096 h 1287439"/>
                <a:gd name="connsiteX10" fmla="*/ 675882 w 4770210"/>
                <a:gd name="connsiteY10" fmla="*/ 418531 h 1287439"/>
                <a:gd name="connsiteX11" fmla="*/ 993481 w 4770210"/>
                <a:gd name="connsiteY11" fmla="*/ 420915 h 1287439"/>
                <a:gd name="connsiteX12" fmla="*/ 997958 w 4770210"/>
                <a:gd name="connsiteY12" fmla="*/ 506418 h 1287439"/>
                <a:gd name="connsiteX13" fmla="*/ 1017005 w 4770210"/>
                <a:gd name="connsiteY13" fmla="*/ 508802 h 1287439"/>
                <a:gd name="connsiteX14" fmla="*/ 1019670 w 4770210"/>
                <a:gd name="connsiteY14" fmla="*/ 590966 h 1287439"/>
                <a:gd name="connsiteX15" fmla="*/ 1760984 w 4770210"/>
                <a:gd name="connsiteY15" fmla="*/ 593350 h 1287439"/>
                <a:gd name="connsiteX16" fmla="*/ 1758604 w 4770210"/>
                <a:gd name="connsiteY16" fmla="*/ 682388 h 1287439"/>
                <a:gd name="connsiteX17" fmla="*/ 2290867 w 4770210"/>
                <a:gd name="connsiteY17" fmla="*/ 682388 h 1287439"/>
                <a:gd name="connsiteX18" fmla="*/ 2290867 w 4770210"/>
                <a:gd name="connsiteY18" fmla="*/ 796119 h 1287439"/>
                <a:gd name="connsiteX19" fmla="*/ 2673004 w 4770210"/>
                <a:gd name="connsiteY19" fmla="*/ 796119 h 1287439"/>
                <a:gd name="connsiteX20" fmla="*/ 2673004 w 4770210"/>
                <a:gd name="connsiteY20" fmla="*/ 928048 h 1287439"/>
                <a:gd name="connsiteX21" fmla="*/ 3555560 w 4770210"/>
                <a:gd name="connsiteY21" fmla="*/ 928048 h 1287439"/>
                <a:gd name="connsiteX22" fmla="*/ 3555560 w 4770210"/>
                <a:gd name="connsiteY22" fmla="*/ 1087272 h 1287439"/>
                <a:gd name="connsiteX23" fmla="*/ 4146963 w 4770210"/>
                <a:gd name="connsiteY23" fmla="*/ 1087272 h 1287439"/>
                <a:gd name="connsiteX24" fmla="*/ 4146963 w 4770210"/>
                <a:gd name="connsiteY24" fmla="*/ 1287439 h 1287439"/>
                <a:gd name="connsiteX25" fmla="*/ 4770210 w 4770210"/>
                <a:gd name="connsiteY25" fmla="*/ 1287439 h 128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70210" h="1287439">
                  <a:moveTo>
                    <a:pt x="0" y="0"/>
                  </a:moveTo>
                  <a:lnTo>
                    <a:pt x="106165" y="0"/>
                  </a:lnTo>
                  <a:lnTo>
                    <a:pt x="110926" y="84271"/>
                  </a:lnTo>
                  <a:lnTo>
                    <a:pt x="330139" y="81887"/>
                  </a:lnTo>
                  <a:lnTo>
                    <a:pt x="330139" y="163773"/>
                  </a:lnTo>
                  <a:lnTo>
                    <a:pt x="452969" y="163773"/>
                  </a:lnTo>
                  <a:lnTo>
                    <a:pt x="452969" y="245660"/>
                  </a:lnTo>
                  <a:lnTo>
                    <a:pt x="632134" y="245660"/>
                  </a:lnTo>
                  <a:cubicBezTo>
                    <a:pt x="632927" y="273678"/>
                    <a:pt x="633721" y="301695"/>
                    <a:pt x="634514" y="329713"/>
                  </a:cubicBezTo>
                  <a:lnTo>
                    <a:pt x="675882" y="332096"/>
                  </a:lnTo>
                  <a:lnTo>
                    <a:pt x="675882" y="418531"/>
                  </a:lnTo>
                  <a:lnTo>
                    <a:pt x="993481" y="420915"/>
                  </a:lnTo>
                  <a:lnTo>
                    <a:pt x="997958" y="506418"/>
                  </a:lnTo>
                  <a:cubicBezTo>
                    <a:pt x="1007481" y="507610"/>
                    <a:pt x="1016212" y="501650"/>
                    <a:pt x="1017005" y="508802"/>
                  </a:cubicBezTo>
                  <a:cubicBezTo>
                    <a:pt x="1017893" y="536190"/>
                    <a:pt x="1018782" y="563578"/>
                    <a:pt x="1019670" y="590966"/>
                  </a:cubicBezTo>
                  <a:lnTo>
                    <a:pt x="1760984" y="593350"/>
                  </a:lnTo>
                  <a:cubicBezTo>
                    <a:pt x="1760191" y="623029"/>
                    <a:pt x="1759397" y="652709"/>
                    <a:pt x="1758604" y="682388"/>
                  </a:cubicBezTo>
                  <a:lnTo>
                    <a:pt x="2290867" y="682388"/>
                  </a:lnTo>
                  <a:lnTo>
                    <a:pt x="2290867" y="796119"/>
                  </a:lnTo>
                  <a:lnTo>
                    <a:pt x="2673004" y="796119"/>
                  </a:lnTo>
                  <a:lnTo>
                    <a:pt x="2673004" y="928048"/>
                  </a:lnTo>
                  <a:lnTo>
                    <a:pt x="3555560" y="928048"/>
                  </a:lnTo>
                  <a:lnTo>
                    <a:pt x="3555560" y="1087272"/>
                  </a:lnTo>
                  <a:lnTo>
                    <a:pt x="4146963" y="1087272"/>
                  </a:lnTo>
                  <a:lnTo>
                    <a:pt x="4146963" y="1287439"/>
                  </a:lnTo>
                  <a:lnTo>
                    <a:pt x="4770210" y="1287439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cxnSp>
          <p:nvCxnSpPr>
            <p:cNvPr id="73" name="Straight Connector 72"/>
            <p:cNvCxnSpPr/>
            <p:nvPr/>
          </p:nvCxnSpPr>
          <p:spPr>
            <a:xfrm>
              <a:off x="2795264" y="1823838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>
              <a:off x="2324242" y="1576779"/>
              <a:ext cx="0" cy="10645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" name="Group 29"/>
          <p:cNvGrpSpPr/>
          <p:nvPr/>
        </p:nvGrpSpPr>
        <p:grpSpPr>
          <a:xfrm>
            <a:off x="1807210" y="2119029"/>
            <a:ext cx="4224021" cy="2411573"/>
            <a:chOff x="1814830" y="2010410"/>
            <a:chExt cx="4224021" cy="2411573"/>
          </a:xfrm>
        </p:grpSpPr>
        <p:grpSp>
          <p:nvGrpSpPr>
            <p:cNvPr id="76" name="Group 28"/>
            <p:cNvGrpSpPr/>
            <p:nvPr/>
          </p:nvGrpSpPr>
          <p:grpSpPr>
            <a:xfrm>
              <a:off x="3084514" y="3364709"/>
              <a:ext cx="2954337" cy="1057274"/>
              <a:chOff x="3084514" y="3364709"/>
              <a:chExt cx="2954337" cy="1057274"/>
            </a:xfrm>
          </p:grpSpPr>
          <p:cxnSp>
            <p:nvCxnSpPr>
              <p:cNvPr id="80" name="Straight Connector 79"/>
              <p:cNvCxnSpPr/>
              <p:nvPr/>
            </p:nvCxnSpPr>
            <p:spPr bwMode="auto">
              <a:xfrm>
                <a:off x="6038851" y="4308477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 bwMode="auto">
              <a:xfrm>
                <a:off x="5778500" y="4317208"/>
                <a:ext cx="0" cy="104775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 bwMode="auto">
              <a:xfrm>
                <a:off x="4601370" y="3872705"/>
                <a:ext cx="0" cy="106363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 bwMode="auto">
              <a:xfrm>
                <a:off x="4442620" y="3865563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 bwMode="auto">
              <a:xfrm>
                <a:off x="4507708" y="3867943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 bwMode="auto">
              <a:xfrm>
                <a:off x="4456113" y="3864770"/>
                <a:ext cx="0" cy="106363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 bwMode="auto">
              <a:xfrm>
                <a:off x="4240214" y="3803650"/>
                <a:ext cx="0" cy="106363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 bwMode="auto">
              <a:xfrm>
                <a:off x="3946526" y="3753647"/>
                <a:ext cx="0" cy="106363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/>
              <p:nvPr/>
            </p:nvCxnSpPr>
            <p:spPr bwMode="auto">
              <a:xfrm>
                <a:off x="3613151" y="3692528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/>
              <p:cNvCxnSpPr/>
              <p:nvPr/>
            </p:nvCxnSpPr>
            <p:spPr bwMode="auto">
              <a:xfrm>
                <a:off x="3542507" y="3644899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 bwMode="auto">
              <a:xfrm>
                <a:off x="3489325" y="3634581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 bwMode="auto">
              <a:xfrm>
                <a:off x="3084514" y="3364709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/>
              <p:cNvCxnSpPr/>
              <p:nvPr/>
            </p:nvCxnSpPr>
            <p:spPr bwMode="auto">
              <a:xfrm>
                <a:off x="4563270" y="3867943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/>
              <p:cNvCxnSpPr/>
              <p:nvPr/>
            </p:nvCxnSpPr>
            <p:spPr bwMode="auto">
              <a:xfrm>
                <a:off x="4471195" y="3859447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7" name="Group 8"/>
            <p:cNvGrpSpPr/>
            <p:nvPr/>
          </p:nvGrpSpPr>
          <p:grpSpPr>
            <a:xfrm>
              <a:off x="1814830" y="2010410"/>
              <a:ext cx="4216400" cy="2343150"/>
              <a:chOff x="1822450" y="2025650"/>
              <a:chExt cx="4216400" cy="2343150"/>
            </a:xfrm>
          </p:grpSpPr>
          <p:cxnSp>
            <p:nvCxnSpPr>
              <p:cNvPr id="78" name="Straight Connector 77"/>
              <p:cNvCxnSpPr/>
              <p:nvPr/>
            </p:nvCxnSpPr>
            <p:spPr bwMode="auto">
              <a:xfrm>
                <a:off x="4980784" y="4128295"/>
                <a:ext cx="0" cy="106362"/>
              </a:xfrm>
              <a:prstGeom prst="line">
                <a:avLst/>
              </a:prstGeom>
              <a:ln w="9525">
                <a:solidFill>
                  <a:srgbClr val="C2CE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" name="Freeform 78"/>
              <p:cNvSpPr/>
              <p:nvPr/>
            </p:nvSpPr>
            <p:spPr>
              <a:xfrm>
                <a:off x="1822450" y="2025650"/>
                <a:ext cx="4216400" cy="2343150"/>
              </a:xfrm>
              <a:custGeom>
                <a:avLst/>
                <a:gdLst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73100 w 4216400"/>
                  <a:gd name="connsiteY49" fmla="*/ 1085850 h 2343150"/>
                  <a:gd name="connsiteX50" fmla="*/ 762000 w 4216400"/>
                  <a:gd name="connsiteY50" fmla="*/ 1085850 h 2343150"/>
                  <a:gd name="connsiteX51" fmla="*/ 762000 w 4216400"/>
                  <a:gd name="connsiteY51" fmla="*/ 1130300 h 2343150"/>
                  <a:gd name="connsiteX52" fmla="*/ 793750 w 4216400"/>
                  <a:gd name="connsiteY52" fmla="*/ 1130300 h 2343150"/>
                  <a:gd name="connsiteX53" fmla="*/ 793750 w 4216400"/>
                  <a:gd name="connsiteY53" fmla="*/ 1168400 h 2343150"/>
                  <a:gd name="connsiteX54" fmla="*/ 876300 w 4216400"/>
                  <a:gd name="connsiteY54" fmla="*/ 1168400 h 2343150"/>
                  <a:gd name="connsiteX55" fmla="*/ 876300 w 4216400"/>
                  <a:gd name="connsiteY55" fmla="*/ 1219200 h 2343150"/>
                  <a:gd name="connsiteX56" fmla="*/ 895350 w 4216400"/>
                  <a:gd name="connsiteY56" fmla="*/ 1219200 h 2343150"/>
                  <a:gd name="connsiteX57" fmla="*/ 895350 w 4216400"/>
                  <a:gd name="connsiteY57" fmla="*/ 1270000 h 2343150"/>
                  <a:gd name="connsiteX58" fmla="*/ 1003300 w 4216400"/>
                  <a:gd name="connsiteY58" fmla="*/ 1270000 h 2343150"/>
                  <a:gd name="connsiteX59" fmla="*/ 1003300 w 4216400"/>
                  <a:gd name="connsiteY59" fmla="*/ 1314450 h 2343150"/>
                  <a:gd name="connsiteX60" fmla="*/ 1028700 w 4216400"/>
                  <a:gd name="connsiteY60" fmla="*/ 1314450 h 2343150"/>
                  <a:gd name="connsiteX61" fmla="*/ 1028700 w 4216400"/>
                  <a:gd name="connsiteY61" fmla="*/ 1339850 h 2343150"/>
                  <a:gd name="connsiteX62" fmla="*/ 1028700 w 4216400"/>
                  <a:gd name="connsiteY62" fmla="*/ 1339850 h 2343150"/>
                  <a:gd name="connsiteX63" fmla="*/ 1066800 w 4216400"/>
                  <a:gd name="connsiteY63" fmla="*/ 1377950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52550 w 4216400"/>
                  <a:gd name="connsiteY69" fmla="*/ 1479550 h 2343150"/>
                  <a:gd name="connsiteX70" fmla="*/ 1352550 w 4216400"/>
                  <a:gd name="connsiteY70" fmla="*/ 1524000 h 2343150"/>
                  <a:gd name="connsiteX71" fmla="*/ 1416050 w 4216400"/>
                  <a:gd name="connsiteY71" fmla="*/ 1524000 h 2343150"/>
                  <a:gd name="connsiteX72" fmla="*/ 1416050 w 4216400"/>
                  <a:gd name="connsiteY72" fmla="*/ 1581150 h 2343150"/>
                  <a:gd name="connsiteX73" fmla="*/ 1422400 w 4216400"/>
                  <a:gd name="connsiteY73" fmla="*/ 1574800 h 2343150"/>
                  <a:gd name="connsiteX74" fmla="*/ 1422400 w 4216400"/>
                  <a:gd name="connsiteY74" fmla="*/ 1619250 h 2343150"/>
                  <a:gd name="connsiteX75" fmla="*/ 1568450 w 4216400"/>
                  <a:gd name="connsiteY75" fmla="*/ 1619250 h 2343150"/>
                  <a:gd name="connsiteX76" fmla="*/ 1568450 w 4216400"/>
                  <a:gd name="connsiteY76" fmla="*/ 1676400 h 2343150"/>
                  <a:gd name="connsiteX77" fmla="*/ 1765300 w 4216400"/>
                  <a:gd name="connsiteY77" fmla="*/ 1676400 h 2343150"/>
                  <a:gd name="connsiteX78" fmla="*/ 1765300 w 4216400"/>
                  <a:gd name="connsiteY78" fmla="*/ 1720850 h 2343150"/>
                  <a:gd name="connsiteX79" fmla="*/ 2012950 w 4216400"/>
                  <a:gd name="connsiteY79" fmla="*/ 1720850 h 2343150"/>
                  <a:gd name="connsiteX80" fmla="*/ 2012950 w 4216400"/>
                  <a:gd name="connsiteY80" fmla="*/ 1765300 h 2343150"/>
                  <a:gd name="connsiteX81" fmla="*/ 2235200 w 4216400"/>
                  <a:gd name="connsiteY81" fmla="*/ 1765300 h 2343150"/>
                  <a:gd name="connsiteX82" fmla="*/ 2235200 w 4216400"/>
                  <a:gd name="connsiteY82" fmla="*/ 1835150 h 2343150"/>
                  <a:gd name="connsiteX83" fmla="*/ 2501900 w 4216400"/>
                  <a:gd name="connsiteY83" fmla="*/ 1835150 h 2343150"/>
                  <a:gd name="connsiteX84" fmla="*/ 2501900 w 4216400"/>
                  <a:gd name="connsiteY84" fmla="*/ 1892300 h 2343150"/>
                  <a:gd name="connsiteX85" fmla="*/ 2813050 w 4216400"/>
                  <a:gd name="connsiteY85" fmla="*/ 1892300 h 2343150"/>
                  <a:gd name="connsiteX86" fmla="*/ 2813050 w 4216400"/>
                  <a:gd name="connsiteY86" fmla="*/ 2012950 h 2343150"/>
                  <a:gd name="connsiteX87" fmla="*/ 2838450 w 4216400"/>
                  <a:gd name="connsiteY87" fmla="*/ 2012950 h 2343150"/>
                  <a:gd name="connsiteX88" fmla="*/ 2838450 w 4216400"/>
                  <a:gd name="connsiteY88" fmla="*/ 2152650 h 2343150"/>
                  <a:gd name="connsiteX89" fmla="*/ 3771900 w 4216400"/>
                  <a:gd name="connsiteY89" fmla="*/ 2152650 h 2343150"/>
                  <a:gd name="connsiteX90" fmla="*/ 3771900 w 4216400"/>
                  <a:gd name="connsiteY90" fmla="*/ 2343150 h 2343150"/>
                  <a:gd name="connsiteX91" fmla="*/ 4216400 w 4216400"/>
                  <a:gd name="connsiteY91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73100 w 4216400"/>
                  <a:gd name="connsiteY49" fmla="*/ 1085850 h 2343150"/>
                  <a:gd name="connsiteX50" fmla="*/ 762000 w 4216400"/>
                  <a:gd name="connsiteY50" fmla="*/ 1085850 h 2343150"/>
                  <a:gd name="connsiteX51" fmla="*/ 762000 w 4216400"/>
                  <a:gd name="connsiteY51" fmla="*/ 1130300 h 2343150"/>
                  <a:gd name="connsiteX52" fmla="*/ 793750 w 4216400"/>
                  <a:gd name="connsiteY52" fmla="*/ 1130300 h 2343150"/>
                  <a:gd name="connsiteX53" fmla="*/ 793750 w 4216400"/>
                  <a:gd name="connsiteY53" fmla="*/ 1168400 h 2343150"/>
                  <a:gd name="connsiteX54" fmla="*/ 876300 w 4216400"/>
                  <a:gd name="connsiteY54" fmla="*/ 1168400 h 2343150"/>
                  <a:gd name="connsiteX55" fmla="*/ 876300 w 4216400"/>
                  <a:gd name="connsiteY55" fmla="*/ 1219200 h 2343150"/>
                  <a:gd name="connsiteX56" fmla="*/ 895350 w 4216400"/>
                  <a:gd name="connsiteY56" fmla="*/ 1219200 h 2343150"/>
                  <a:gd name="connsiteX57" fmla="*/ 895350 w 4216400"/>
                  <a:gd name="connsiteY57" fmla="*/ 1270000 h 2343150"/>
                  <a:gd name="connsiteX58" fmla="*/ 1003300 w 4216400"/>
                  <a:gd name="connsiteY58" fmla="*/ 1270000 h 2343150"/>
                  <a:gd name="connsiteX59" fmla="*/ 1003300 w 4216400"/>
                  <a:gd name="connsiteY59" fmla="*/ 1314450 h 2343150"/>
                  <a:gd name="connsiteX60" fmla="*/ 1028700 w 4216400"/>
                  <a:gd name="connsiteY60" fmla="*/ 1314450 h 2343150"/>
                  <a:gd name="connsiteX61" fmla="*/ 1028700 w 4216400"/>
                  <a:gd name="connsiteY61" fmla="*/ 1339850 h 2343150"/>
                  <a:gd name="connsiteX62" fmla="*/ 1028700 w 4216400"/>
                  <a:gd name="connsiteY62" fmla="*/ 1339850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52550 w 4216400"/>
                  <a:gd name="connsiteY69" fmla="*/ 1479550 h 2343150"/>
                  <a:gd name="connsiteX70" fmla="*/ 1352550 w 4216400"/>
                  <a:gd name="connsiteY70" fmla="*/ 1524000 h 2343150"/>
                  <a:gd name="connsiteX71" fmla="*/ 1416050 w 4216400"/>
                  <a:gd name="connsiteY71" fmla="*/ 1524000 h 2343150"/>
                  <a:gd name="connsiteX72" fmla="*/ 1416050 w 4216400"/>
                  <a:gd name="connsiteY72" fmla="*/ 1581150 h 2343150"/>
                  <a:gd name="connsiteX73" fmla="*/ 1422400 w 4216400"/>
                  <a:gd name="connsiteY73" fmla="*/ 1574800 h 2343150"/>
                  <a:gd name="connsiteX74" fmla="*/ 1422400 w 4216400"/>
                  <a:gd name="connsiteY74" fmla="*/ 1619250 h 2343150"/>
                  <a:gd name="connsiteX75" fmla="*/ 1568450 w 4216400"/>
                  <a:gd name="connsiteY75" fmla="*/ 1619250 h 2343150"/>
                  <a:gd name="connsiteX76" fmla="*/ 1568450 w 4216400"/>
                  <a:gd name="connsiteY76" fmla="*/ 1676400 h 2343150"/>
                  <a:gd name="connsiteX77" fmla="*/ 1765300 w 4216400"/>
                  <a:gd name="connsiteY77" fmla="*/ 1676400 h 2343150"/>
                  <a:gd name="connsiteX78" fmla="*/ 1765300 w 4216400"/>
                  <a:gd name="connsiteY78" fmla="*/ 1720850 h 2343150"/>
                  <a:gd name="connsiteX79" fmla="*/ 2012950 w 4216400"/>
                  <a:gd name="connsiteY79" fmla="*/ 1720850 h 2343150"/>
                  <a:gd name="connsiteX80" fmla="*/ 2012950 w 4216400"/>
                  <a:gd name="connsiteY80" fmla="*/ 1765300 h 2343150"/>
                  <a:gd name="connsiteX81" fmla="*/ 2235200 w 4216400"/>
                  <a:gd name="connsiteY81" fmla="*/ 1765300 h 2343150"/>
                  <a:gd name="connsiteX82" fmla="*/ 2235200 w 4216400"/>
                  <a:gd name="connsiteY82" fmla="*/ 1835150 h 2343150"/>
                  <a:gd name="connsiteX83" fmla="*/ 2501900 w 4216400"/>
                  <a:gd name="connsiteY83" fmla="*/ 1835150 h 2343150"/>
                  <a:gd name="connsiteX84" fmla="*/ 2501900 w 4216400"/>
                  <a:gd name="connsiteY84" fmla="*/ 1892300 h 2343150"/>
                  <a:gd name="connsiteX85" fmla="*/ 2813050 w 4216400"/>
                  <a:gd name="connsiteY85" fmla="*/ 1892300 h 2343150"/>
                  <a:gd name="connsiteX86" fmla="*/ 2813050 w 4216400"/>
                  <a:gd name="connsiteY86" fmla="*/ 2012950 h 2343150"/>
                  <a:gd name="connsiteX87" fmla="*/ 2838450 w 4216400"/>
                  <a:gd name="connsiteY87" fmla="*/ 2012950 h 2343150"/>
                  <a:gd name="connsiteX88" fmla="*/ 2838450 w 4216400"/>
                  <a:gd name="connsiteY88" fmla="*/ 2152650 h 2343150"/>
                  <a:gd name="connsiteX89" fmla="*/ 3771900 w 4216400"/>
                  <a:gd name="connsiteY89" fmla="*/ 2152650 h 2343150"/>
                  <a:gd name="connsiteX90" fmla="*/ 3771900 w 4216400"/>
                  <a:gd name="connsiteY90" fmla="*/ 2343150 h 2343150"/>
                  <a:gd name="connsiteX91" fmla="*/ 4216400 w 4216400"/>
                  <a:gd name="connsiteY91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73100 w 4216400"/>
                  <a:gd name="connsiteY49" fmla="*/ 1085850 h 2343150"/>
                  <a:gd name="connsiteX50" fmla="*/ 762000 w 4216400"/>
                  <a:gd name="connsiteY50" fmla="*/ 1085850 h 2343150"/>
                  <a:gd name="connsiteX51" fmla="*/ 762000 w 4216400"/>
                  <a:gd name="connsiteY51" fmla="*/ 1130300 h 2343150"/>
                  <a:gd name="connsiteX52" fmla="*/ 793750 w 4216400"/>
                  <a:gd name="connsiteY52" fmla="*/ 1130300 h 2343150"/>
                  <a:gd name="connsiteX53" fmla="*/ 793750 w 4216400"/>
                  <a:gd name="connsiteY53" fmla="*/ 1168400 h 2343150"/>
                  <a:gd name="connsiteX54" fmla="*/ 876300 w 4216400"/>
                  <a:gd name="connsiteY54" fmla="*/ 1168400 h 2343150"/>
                  <a:gd name="connsiteX55" fmla="*/ 876300 w 4216400"/>
                  <a:gd name="connsiteY55" fmla="*/ 1219200 h 2343150"/>
                  <a:gd name="connsiteX56" fmla="*/ 895350 w 4216400"/>
                  <a:gd name="connsiteY56" fmla="*/ 1219200 h 2343150"/>
                  <a:gd name="connsiteX57" fmla="*/ 895350 w 4216400"/>
                  <a:gd name="connsiteY57" fmla="*/ 1270000 h 2343150"/>
                  <a:gd name="connsiteX58" fmla="*/ 1003300 w 4216400"/>
                  <a:gd name="connsiteY58" fmla="*/ 1270000 h 2343150"/>
                  <a:gd name="connsiteX59" fmla="*/ 1003300 w 4216400"/>
                  <a:gd name="connsiteY59" fmla="*/ 1314450 h 2343150"/>
                  <a:gd name="connsiteX60" fmla="*/ 1028700 w 4216400"/>
                  <a:gd name="connsiteY60" fmla="*/ 1314450 h 2343150"/>
                  <a:gd name="connsiteX61" fmla="*/ 1028700 w 4216400"/>
                  <a:gd name="connsiteY61" fmla="*/ 1339850 h 2343150"/>
                  <a:gd name="connsiteX62" fmla="*/ 1038225 w 4216400"/>
                  <a:gd name="connsiteY62" fmla="*/ 1344613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52550 w 4216400"/>
                  <a:gd name="connsiteY69" fmla="*/ 1479550 h 2343150"/>
                  <a:gd name="connsiteX70" fmla="*/ 1352550 w 4216400"/>
                  <a:gd name="connsiteY70" fmla="*/ 1524000 h 2343150"/>
                  <a:gd name="connsiteX71" fmla="*/ 1416050 w 4216400"/>
                  <a:gd name="connsiteY71" fmla="*/ 1524000 h 2343150"/>
                  <a:gd name="connsiteX72" fmla="*/ 1416050 w 4216400"/>
                  <a:gd name="connsiteY72" fmla="*/ 1581150 h 2343150"/>
                  <a:gd name="connsiteX73" fmla="*/ 1422400 w 4216400"/>
                  <a:gd name="connsiteY73" fmla="*/ 1574800 h 2343150"/>
                  <a:gd name="connsiteX74" fmla="*/ 1422400 w 4216400"/>
                  <a:gd name="connsiteY74" fmla="*/ 1619250 h 2343150"/>
                  <a:gd name="connsiteX75" fmla="*/ 1568450 w 4216400"/>
                  <a:gd name="connsiteY75" fmla="*/ 1619250 h 2343150"/>
                  <a:gd name="connsiteX76" fmla="*/ 1568450 w 4216400"/>
                  <a:gd name="connsiteY76" fmla="*/ 1676400 h 2343150"/>
                  <a:gd name="connsiteX77" fmla="*/ 1765300 w 4216400"/>
                  <a:gd name="connsiteY77" fmla="*/ 1676400 h 2343150"/>
                  <a:gd name="connsiteX78" fmla="*/ 1765300 w 4216400"/>
                  <a:gd name="connsiteY78" fmla="*/ 1720850 h 2343150"/>
                  <a:gd name="connsiteX79" fmla="*/ 2012950 w 4216400"/>
                  <a:gd name="connsiteY79" fmla="*/ 1720850 h 2343150"/>
                  <a:gd name="connsiteX80" fmla="*/ 2012950 w 4216400"/>
                  <a:gd name="connsiteY80" fmla="*/ 1765300 h 2343150"/>
                  <a:gd name="connsiteX81" fmla="*/ 2235200 w 4216400"/>
                  <a:gd name="connsiteY81" fmla="*/ 1765300 h 2343150"/>
                  <a:gd name="connsiteX82" fmla="*/ 2235200 w 4216400"/>
                  <a:gd name="connsiteY82" fmla="*/ 1835150 h 2343150"/>
                  <a:gd name="connsiteX83" fmla="*/ 2501900 w 4216400"/>
                  <a:gd name="connsiteY83" fmla="*/ 1835150 h 2343150"/>
                  <a:gd name="connsiteX84" fmla="*/ 2501900 w 4216400"/>
                  <a:gd name="connsiteY84" fmla="*/ 1892300 h 2343150"/>
                  <a:gd name="connsiteX85" fmla="*/ 2813050 w 4216400"/>
                  <a:gd name="connsiteY85" fmla="*/ 1892300 h 2343150"/>
                  <a:gd name="connsiteX86" fmla="*/ 2813050 w 4216400"/>
                  <a:gd name="connsiteY86" fmla="*/ 2012950 h 2343150"/>
                  <a:gd name="connsiteX87" fmla="*/ 2838450 w 4216400"/>
                  <a:gd name="connsiteY87" fmla="*/ 2012950 h 2343150"/>
                  <a:gd name="connsiteX88" fmla="*/ 2838450 w 4216400"/>
                  <a:gd name="connsiteY88" fmla="*/ 2152650 h 2343150"/>
                  <a:gd name="connsiteX89" fmla="*/ 3771900 w 4216400"/>
                  <a:gd name="connsiteY89" fmla="*/ 2152650 h 2343150"/>
                  <a:gd name="connsiteX90" fmla="*/ 3771900 w 4216400"/>
                  <a:gd name="connsiteY90" fmla="*/ 2343150 h 2343150"/>
                  <a:gd name="connsiteX91" fmla="*/ 4216400 w 4216400"/>
                  <a:gd name="connsiteY91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73100 w 4216400"/>
                  <a:gd name="connsiteY49" fmla="*/ 1085850 h 2343150"/>
                  <a:gd name="connsiteX50" fmla="*/ 762000 w 4216400"/>
                  <a:gd name="connsiteY50" fmla="*/ 1085850 h 2343150"/>
                  <a:gd name="connsiteX51" fmla="*/ 762000 w 4216400"/>
                  <a:gd name="connsiteY51" fmla="*/ 1130300 h 2343150"/>
                  <a:gd name="connsiteX52" fmla="*/ 793750 w 4216400"/>
                  <a:gd name="connsiteY52" fmla="*/ 1130300 h 2343150"/>
                  <a:gd name="connsiteX53" fmla="*/ 793750 w 4216400"/>
                  <a:gd name="connsiteY53" fmla="*/ 1168400 h 2343150"/>
                  <a:gd name="connsiteX54" fmla="*/ 876300 w 4216400"/>
                  <a:gd name="connsiteY54" fmla="*/ 1168400 h 2343150"/>
                  <a:gd name="connsiteX55" fmla="*/ 876300 w 4216400"/>
                  <a:gd name="connsiteY55" fmla="*/ 1219200 h 2343150"/>
                  <a:gd name="connsiteX56" fmla="*/ 895350 w 4216400"/>
                  <a:gd name="connsiteY56" fmla="*/ 1219200 h 2343150"/>
                  <a:gd name="connsiteX57" fmla="*/ 895350 w 4216400"/>
                  <a:gd name="connsiteY57" fmla="*/ 1270000 h 2343150"/>
                  <a:gd name="connsiteX58" fmla="*/ 1003300 w 4216400"/>
                  <a:gd name="connsiteY58" fmla="*/ 1270000 h 2343150"/>
                  <a:gd name="connsiteX59" fmla="*/ 1003300 w 4216400"/>
                  <a:gd name="connsiteY59" fmla="*/ 1314450 h 2343150"/>
                  <a:gd name="connsiteX60" fmla="*/ 1045368 w 4216400"/>
                  <a:gd name="connsiteY60" fmla="*/ 1314450 h 2343150"/>
                  <a:gd name="connsiteX61" fmla="*/ 1028700 w 4216400"/>
                  <a:gd name="connsiteY61" fmla="*/ 1339850 h 2343150"/>
                  <a:gd name="connsiteX62" fmla="*/ 1038225 w 4216400"/>
                  <a:gd name="connsiteY62" fmla="*/ 1344613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52550 w 4216400"/>
                  <a:gd name="connsiteY69" fmla="*/ 1479550 h 2343150"/>
                  <a:gd name="connsiteX70" fmla="*/ 1352550 w 4216400"/>
                  <a:gd name="connsiteY70" fmla="*/ 1524000 h 2343150"/>
                  <a:gd name="connsiteX71" fmla="*/ 1416050 w 4216400"/>
                  <a:gd name="connsiteY71" fmla="*/ 1524000 h 2343150"/>
                  <a:gd name="connsiteX72" fmla="*/ 1416050 w 4216400"/>
                  <a:gd name="connsiteY72" fmla="*/ 1581150 h 2343150"/>
                  <a:gd name="connsiteX73" fmla="*/ 1422400 w 4216400"/>
                  <a:gd name="connsiteY73" fmla="*/ 1574800 h 2343150"/>
                  <a:gd name="connsiteX74" fmla="*/ 1422400 w 4216400"/>
                  <a:gd name="connsiteY74" fmla="*/ 1619250 h 2343150"/>
                  <a:gd name="connsiteX75" fmla="*/ 1568450 w 4216400"/>
                  <a:gd name="connsiteY75" fmla="*/ 1619250 h 2343150"/>
                  <a:gd name="connsiteX76" fmla="*/ 1568450 w 4216400"/>
                  <a:gd name="connsiteY76" fmla="*/ 1676400 h 2343150"/>
                  <a:gd name="connsiteX77" fmla="*/ 1765300 w 4216400"/>
                  <a:gd name="connsiteY77" fmla="*/ 1676400 h 2343150"/>
                  <a:gd name="connsiteX78" fmla="*/ 1765300 w 4216400"/>
                  <a:gd name="connsiteY78" fmla="*/ 1720850 h 2343150"/>
                  <a:gd name="connsiteX79" fmla="*/ 2012950 w 4216400"/>
                  <a:gd name="connsiteY79" fmla="*/ 1720850 h 2343150"/>
                  <a:gd name="connsiteX80" fmla="*/ 2012950 w 4216400"/>
                  <a:gd name="connsiteY80" fmla="*/ 1765300 h 2343150"/>
                  <a:gd name="connsiteX81" fmla="*/ 2235200 w 4216400"/>
                  <a:gd name="connsiteY81" fmla="*/ 1765300 h 2343150"/>
                  <a:gd name="connsiteX82" fmla="*/ 2235200 w 4216400"/>
                  <a:gd name="connsiteY82" fmla="*/ 1835150 h 2343150"/>
                  <a:gd name="connsiteX83" fmla="*/ 2501900 w 4216400"/>
                  <a:gd name="connsiteY83" fmla="*/ 1835150 h 2343150"/>
                  <a:gd name="connsiteX84" fmla="*/ 2501900 w 4216400"/>
                  <a:gd name="connsiteY84" fmla="*/ 1892300 h 2343150"/>
                  <a:gd name="connsiteX85" fmla="*/ 2813050 w 4216400"/>
                  <a:gd name="connsiteY85" fmla="*/ 1892300 h 2343150"/>
                  <a:gd name="connsiteX86" fmla="*/ 2813050 w 4216400"/>
                  <a:gd name="connsiteY86" fmla="*/ 2012950 h 2343150"/>
                  <a:gd name="connsiteX87" fmla="*/ 2838450 w 4216400"/>
                  <a:gd name="connsiteY87" fmla="*/ 2012950 h 2343150"/>
                  <a:gd name="connsiteX88" fmla="*/ 2838450 w 4216400"/>
                  <a:gd name="connsiteY88" fmla="*/ 2152650 h 2343150"/>
                  <a:gd name="connsiteX89" fmla="*/ 3771900 w 4216400"/>
                  <a:gd name="connsiteY89" fmla="*/ 2152650 h 2343150"/>
                  <a:gd name="connsiteX90" fmla="*/ 3771900 w 4216400"/>
                  <a:gd name="connsiteY90" fmla="*/ 2343150 h 2343150"/>
                  <a:gd name="connsiteX91" fmla="*/ 4216400 w 4216400"/>
                  <a:gd name="connsiteY91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73100 w 4216400"/>
                  <a:gd name="connsiteY49" fmla="*/ 1085850 h 2343150"/>
                  <a:gd name="connsiteX50" fmla="*/ 762000 w 4216400"/>
                  <a:gd name="connsiteY50" fmla="*/ 1085850 h 2343150"/>
                  <a:gd name="connsiteX51" fmla="*/ 762000 w 4216400"/>
                  <a:gd name="connsiteY51" fmla="*/ 1130300 h 2343150"/>
                  <a:gd name="connsiteX52" fmla="*/ 793750 w 4216400"/>
                  <a:gd name="connsiteY52" fmla="*/ 1130300 h 2343150"/>
                  <a:gd name="connsiteX53" fmla="*/ 793750 w 4216400"/>
                  <a:gd name="connsiteY53" fmla="*/ 1168400 h 2343150"/>
                  <a:gd name="connsiteX54" fmla="*/ 876300 w 4216400"/>
                  <a:gd name="connsiteY54" fmla="*/ 1168400 h 2343150"/>
                  <a:gd name="connsiteX55" fmla="*/ 876300 w 4216400"/>
                  <a:gd name="connsiteY55" fmla="*/ 1219200 h 2343150"/>
                  <a:gd name="connsiteX56" fmla="*/ 895350 w 4216400"/>
                  <a:gd name="connsiteY56" fmla="*/ 1219200 h 2343150"/>
                  <a:gd name="connsiteX57" fmla="*/ 895350 w 4216400"/>
                  <a:gd name="connsiteY57" fmla="*/ 1270000 h 2343150"/>
                  <a:gd name="connsiteX58" fmla="*/ 1003300 w 4216400"/>
                  <a:gd name="connsiteY58" fmla="*/ 1270000 h 2343150"/>
                  <a:gd name="connsiteX59" fmla="*/ 1003300 w 4216400"/>
                  <a:gd name="connsiteY59" fmla="*/ 1314450 h 2343150"/>
                  <a:gd name="connsiteX60" fmla="*/ 1045368 w 4216400"/>
                  <a:gd name="connsiteY60" fmla="*/ 1314450 h 2343150"/>
                  <a:gd name="connsiteX61" fmla="*/ 1028700 w 4216400"/>
                  <a:gd name="connsiteY61" fmla="*/ 1339850 h 2343150"/>
                  <a:gd name="connsiteX62" fmla="*/ 1076325 w 4216400"/>
                  <a:gd name="connsiteY62" fmla="*/ 1349375 h 2343150"/>
                  <a:gd name="connsiteX63" fmla="*/ 1079500 w 4216400"/>
                  <a:gd name="connsiteY63" fmla="*/ 1390650 h 2343150"/>
                  <a:gd name="connsiteX64" fmla="*/ 1301750 w 4216400"/>
                  <a:gd name="connsiteY64" fmla="*/ 1390650 h 2343150"/>
                  <a:gd name="connsiteX65" fmla="*/ 1301750 w 4216400"/>
                  <a:gd name="connsiteY65" fmla="*/ 1435100 h 2343150"/>
                  <a:gd name="connsiteX66" fmla="*/ 130810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52550 w 4216400"/>
                  <a:gd name="connsiteY68" fmla="*/ 1479550 h 2343150"/>
                  <a:gd name="connsiteX69" fmla="*/ 1352550 w 4216400"/>
                  <a:gd name="connsiteY69" fmla="*/ 1524000 h 2343150"/>
                  <a:gd name="connsiteX70" fmla="*/ 1416050 w 4216400"/>
                  <a:gd name="connsiteY70" fmla="*/ 1524000 h 2343150"/>
                  <a:gd name="connsiteX71" fmla="*/ 1416050 w 4216400"/>
                  <a:gd name="connsiteY71" fmla="*/ 1581150 h 2343150"/>
                  <a:gd name="connsiteX72" fmla="*/ 1422400 w 4216400"/>
                  <a:gd name="connsiteY72" fmla="*/ 1574800 h 2343150"/>
                  <a:gd name="connsiteX73" fmla="*/ 1422400 w 4216400"/>
                  <a:gd name="connsiteY73" fmla="*/ 1619250 h 2343150"/>
                  <a:gd name="connsiteX74" fmla="*/ 1568450 w 4216400"/>
                  <a:gd name="connsiteY74" fmla="*/ 1619250 h 2343150"/>
                  <a:gd name="connsiteX75" fmla="*/ 1568450 w 4216400"/>
                  <a:gd name="connsiteY75" fmla="*/ 1676400 h 2343150"/>
                  <a:gd name="connsiteX76" fmla="*/ 1765300 w 4216400"/>
                  <a:gd name="connsiteY76" fmla="*/ 1676400 h 2343150"/>
                  <a:gd name="connsiteX77" fmla="*/ 1765300 w 4216400"/>
                  <a:gd name="connsiteY77" fmla="*/ 1720850 h 2343150"/>
                  <a:gd name="connsiteX78" fmla="*/ 2012950 w 4216400"/>
                  <a:gd name="connsiteY78" fmla="*/ 1720850 h 2343150"/>
                  <a:gd name="connsiteX79" fmla="*/ 2012950 w 4216400"/>
                  <a:gd name="connsiteY79" fmla="*/ 1765300 h 2343150"/>
                  <a:gd name="connsiteX80" fmla="*/ 2235200 w 4216400"/>
                  <a:gd name="connsiteY80" fmla="*/ 1765300 h 2343150"/>
                  <a:gd name="connsiteX81" fmla="*/ 2235200 w 4216400"/>
                  <a:gd name="connsiteY81" fmla="*/ 1835150 h 2343150"/>
                  <a:gd name="connsiteX82" fmla="*/ 2501900 w 4216400"/>
                  <a:gd name="connsiteY82" fmla="*/ 1835150 h 2343150"/>
                  <a:gd name="connsiteX83" fmla="*/ 2501900 w 4216400"/>
                  <a:gd name="connsiteY83" fmla="*/ 1892300 h 2343150"/>
                  <a:gd name="connsiteX84" fmla="*/ 2813050 w 4216400"/>
                  <a:gd name="connsiteY84" fmla="*/ 1892300 h 2343150"/>
                  <a:gd name="connsiteX85" fmla="*/ 2813050 w 4216400"/>
                  <a:gd name="connsiteY85" fmla="*/ 2012950 h 2343150"/>
                  <a:gd name="connsiteX86" fmla="*/ 2838450 w 4216400"/>
                  <a:gd name="connsiteY86" fmla="*/ 2012950 h 2343150"/>
                  <a:gd name="connsiteX87" fmla="*/ 2838450 w 4216400"/>
                  <a:gd name="connsiteY87" fmla="*/ 2152650 h 2343150"/>
                  <a:gd name="connsiteX88" fmla="*/ 3771900 w 4216400"/>
                  <a:gd name="connsiteY88" fmla="*/ 2152650 h 2343150"/>
                  <a:gd name="connsiteX89" fmla="*/ 3771900 w 4216400"/>
                  <a:gd name="connsiteY89" fmla="*/ 2343150 h 2343150"/>
                  <a:gd name="connsiteX90" fmla="*/ 4216400 w 4216400"/>
                  <a:gd name="connsiteY90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73100 w 4216400"/>
                  <a:gd name="connsiteY49" fmla="*/ 1085850 h 2343150"/>
                  <a:gd name="connsiteX50" fmla="*/ 762000 w 4216400"/>
                  <a:gd name="connsiteY50" fmla="*/ 1085850 h 2343150"/>
                  <a:gd name="connsiteX51" fmla="*/ 762000 w 4216400"/>
                  <a:gd name="connsiteY51" fmla="*/ 1130300 h 2343150"/>
                  <a:gd name="connsiteX52" fmla="*/ 793750 w 4216400"/>
                  <a:gd name="connsiteY52" fmla="*/ 1130300 h 2343150"/>
                  <a:gd name="connsiteX53" fmla="*/ 793750 w 4216400"/>
                  <a:gd name="connsiteY53" fmla="*/ 1168400 h 2343150"/>
                  <a:gd name="connsiteX54" fmla="*/ 876300 w 4216400"/>
                  <a:gd name="connsiteY54" fmla="*/ 1168400 h 2343150"/>
                  <a:gd name="connsiteX55" fmla="*/ 876300 w 4216400"/>
                  <a:gd name="connsiteY55" fmla="*/ 1219200 h 2343150"/>
                  <a:gd name="connsiteX56" fmla="*/ 895350 w 4216400"/>
                  <a:gd name="connsiteY56" fmla="*/ 1219200 h 2343150"/>
                  <a:gd name="connsiteX57" fmla="*/ 895350 w 4216400"/>
                  <a:gd name="connsiteY57" fmla="*/ 1270000 h 2343150"/>
                  <a:gd name="connsiteX58" fmla="*/ 1003300 w 4216400"/>
                  <a:gd name="connsiteY58" fmla="*/ 1270000 h 2343150"/>
                  <a:gd name="connsiteX59" fmla="*/ 1003300 w 4216400"/>
                  <a:gd name="connsiteY59" fmla="*/ 1314450 h 2343150"/>
                  <a:gd name="connsiteX60" fmla="*/ 1045368 w 4216400"/>
                  <a:gd name="connsiteY60" fmla="*/ 1314450 h 2343150"/>
                  <a:gd name="connsiteX61" fmla="*/ 1045369 w 4216400"/>
                  <a:gd name="connsiteY61" fmla="*/ 1344613 h 2343150"/>
                  <a:gd name="connsiteX62" fmla="*/ 1076325 w 4216400"/>
                  <a:gd name="connsiteY62" fmla="*/ 1349375 h 2343150"/>
                  <a:gd name="connsiteX63" fmla="*/ 1079500 w 4216400"/>
                  <a:gd name="connsiteY63" fmla="*/ 1390650 h 2343150"/>
                  <a:gd name="connsiteX64" fmla="*/ 1301750 w 4216400"/>
                  <a:gd name="connsiteY64" fmla="*/ 1390650 h 2343150"/>
                  <a:gd name="connsiteX65" fmla="*/ 1301750 w 4216400"/>
                  <a:gd name="connsiteY65" fmla="*/ 1435100 h 2343150"/>
                  <a:gd name="connsiteX66" fmla="*/ 130810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52550 w 4216400"/>
                  <a:gd name="connsiteY68" fmla="*/ 1479550 h 2343150"/>
                  <a:gd name="connsiteX69" fmla="*/ 1352550 w 4216400"/>
                  <a:gd name="connsiteY69" fmla="*/ 1524000 h 2343150"/>
                  <a:gd name="connsiteX70" fmla="*/ 1416050 w 4216400"/>
                  <a:gd name="connsiteY70" fmla="*/ 1524000 h 2343150"/>
                  <a:gd name="connsiteX71" fmla="*/ 1416050 w 4216400"/>
                  <a:gd name="connsiteY71" fmla="*/ 1581150 h 2343150"/>
                  <a:gd name="connsiteX72" fmla="*/ 1422400 w 4216400"/>
                  <a:gd name="connsiteY72" fmla="*/ 1574800 h 2343150"/>
                  <a:gd name="connsiteX73" fmla="*/ 1422400 w 4216400"/>
                  <a:gd name="connsiteY73" fmla="*/ 1619250 h 2343150"/>
                  <a:gd name="connsiteX74" fmla="*/ 1568450 w 4216400"/>
                  <a:gd name="connsiteY74" fmla="*/ 1619250 h 2343150"/>
                  <a:gd name="connsiteX75" fmla="*/ 1568450 w 4216400"/>
                  <a:gd name="connsiteY75" fmla="*/ 1676400 h 2343150"/>
                  <a:gd name="connsiteX76" fmla="*/ 1765300 w 4216400"/>
                  <a:gd name="connsiteY76" fmla="*/ 1676400 h 2343150"/>
                  <a:gd name="connsiteX77" fmla="*/ 1765300 w 4216400"/>
                  <a:gd name="connsiteY77" fmla="*/ 1720850 h 2343150"/>
                  <a:gd name="connsiteX78" fmla="*/ 2012950 w 4216400"/>
                  <a:gd name="connsiteY78" fmla="*/ 1720850 h 2343150"/>
                  <a:gd name="connsiteX79" fmla="*/ 2012950 w 4216400"/>
                  <a:gd name="connsiteY79" fmla="*/ 1765300 h 2343150"/>
                  <a:gd name="connsiteX80" fmla="*/ 2235200 w 4216400"/>
                  <a:gd name="connsiteY80" fmla="*/ 1765300 h 2343150"/>
                  <a:gd name="connsiteX81" fmla="*/ 2235200 w 4216400"/>
                  <a:gd name="connsiteY81" fmla="*/ 1835150 h 2343150"/>
                  <a:gd name="connsiteX82" fmla="*/ 2501900 w 4216400"/>
                  <a:gd name="connsiteY82" fmla="*/ 1835150 h 2343150"/>
                  <a:gd name="connsiteX83" fmla="*/ 2501900 w 4216400"/>
                  <a:gd name="connsiteY83" fmla="*/ 1892300 h 2343150"/>
                  <a:gd name="connsiteX84" fmla="*/ 2813050 w 4216400"/>
                  <a:gd name="connsiteY84" fmla="*/ 1892300 h 2343150"/>
                  <a:gd name="connsiteX85" fmla="*/ 2813050 w 4216400"/>
                  <a:gd name="connsiteY85" fmla="*/ 2012950 h 2343150"/>
                  <a:gd name="connsiteX86" fmla="*/ 2838450 w 4216400"/>
                  <a:gd name="connsiteY86" fmla="*/ 2012950 h 2343150"/>
                  <a:gd name="connsiteX87" fmla="*/ 2838450 w 4216400"/>
                  <a:gd name="connsiteY87" fmla="*/ 2152650 h 2343150"/>
                  <a:gd name="connsiteX88" fmla="*/ 3771900 w 4216400"/>
                  <a:gd name="connsiteY88" fmla="*/ 2152650 h 2343150"/>
                  <a:gd name="connsiteX89" fmla="*/ 3771900 w 4216400"/>
                  <a:gd name="connsiteY89" fmla="*/ 2343150 h 2343150"/>
                  <a:gd name="connsiteX90" fmla="*/ 4216400 w 4216400"/>
                  <a:gd name="connsiteY90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56431 w 4216400"/>
                  <a:gd name="connsiteY49" fmla="*/ 1043781 h 2343150"/>
                  <a:gd name="connsiteX50" fmla="*/ 673100 w 4216400"/>
                  <a:gd name="connsiteY50" fmla="*/ 1085850 h 2343150"/>
                  <a:gd name="connsiteX51" fmla="*/ 762000 w 4216400"/>
                  <a:gd name="connsiteY51" fmla="*/ 1085850 h 2343150"/>
                  <a:gd name="connsiteX52" fmla="*/ 762000 w 4216400"/>
                  <a:gd name="connsiteY52" fmla="*/ 1130300 h 2343150"/>
                  <a:gd name="connsiteX53" fmla="*/ 793750 w 4216400"/>
                  <a:gd name="connsiteY53" fmla="*/ 1130300 h 2343150"/>
                  <a:gd name="connsiteX54" fmla="*/ 793750 w 4216400"/>
                  <a:gd name="connsiteY54" fmla="*/ 1168400 h 2343150"/>
                  <a:gd name="connsiteX55" fmla="*/ 876300 w 4216400"/>
                  <a:gd name="connsiteY55" fmla="*/ 1168400 h 2343150"/>
                  <a:gd name="connsiteX56" fmla="*/ 876300 w 4216400"/>
                  <a:gd name="connsiteY56" fmla="*/ 1219200 h 2343150"/>
                  <a:gd name="connsiteX57" fmla="*/ 895350 w 4216400"/>
                  <a:gd name="connsiteY57" fmla="*/ 1219200 h 2343150"/>
                  <a:gd name="connsiteX58" fmla="*/ 895350 w 4216400"/>
                  <a:gd name="connsiteY58" fmla="*/ 1270000 h 2343150"/>
                  <a:gd name="connsiteX59" fmla="*/ 1003300 w 4216400"/>
                  <a:gd name="connsiteY59" fmla="*/ 1270000 h 2343150"/>
                  <a:gd name="connsiteX60" fmla="*/ 1003300 w 4216400"/>
                  <a:gd name="connsiteY60" fmla="*/ 1314450 h 2343150"/>
                  <a:gd name="connsiteX61" fmla="*/ 1045368 w 4216400"/>
                  <a:gd name="connsiteY61" fmla="*/ 1314450 h 2343150"/>
                  <a:gd name="connsiteX62" fmla="*/ 1045369 w 4216400"/>
                  <a:gd name="connsiteY62" fmla="*/ 1344613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52550 w 4216400"/>
                  <a:gd name="connsiteY69" fmla="*/ 1479550 h 2343150"/>
                  <a:gd name="connsiteX70" fmla="*/ 1352550 w 4216400"/>
                  <a:gd name="connsiteY70" fmla="*/ 1524000 h 2343150"/>
                  <a:gd name="connsiteX71" fmla="*/ 1416050 w 4216400"/>
                  <a:gd name="connsiteY71" fmla="*/ 1524000 h 2343150"/>
                  <a:gd name="connsiteX72" fmla="*/ 1416050 w 4216400"/>
                  <a:gd name="connsiteY72" fmla="*/ 1581150 h 2343150"/>
                  <a:gd name="connsiteX73" fmla="*/ 1422400 w 4216400"/>
                  <a:gd name="connsiteY73" fmla="*/ 1574800 h 2343150"/>
                  <a:gd name="connsiteX74" fmla="*/ 1422400 w 4216400"/>
                  <a:gd name="connsiteY74" fmla="*/ 1619250 h 2343150"/>
                  <a:gd name="connsiteX75" fmla="*/ 1568450 w 4216400"/>
                  <a:gd name="connsiteY75" fmla="*/ 1619250 h 2343150"/>
                  <a:gd name="connsiteX76" fmla="*/ 1568450 w 4216400"/>
                  <a:gd name="connsiteY76" fmla="*/ 1676400 h 2343150"/>
                  <a:gd name="connsiteX77" fmla="*/ 1765300 w 4216400"/>
                  <a:gd name="connsiteY77" fmla="*/ 1676400 h 2343150"/>
                  <a:gd name="connsiteX78" fmla="*/ 1765300 w 4216400"/>
                  <a:gd name="connsiteY78" fmla="*/ 1720850 h 2343150"/>
                  <a:gd name="connsiteX79" fmla="*/ 2012950 w 4216400"/>
                  <a:gd name="connsiteY79" fmla="*/ 1720850 h 2343150"/>
                  <a:gd name="connsiteX80" fmla="*/ 2012950 w 4216400"/>
                  <a:gd name="connsiteY80" fmla="*/ 1765300 h 2343150"/>
                  <a:gd name="connsiteX81" fmla="*/ 2235200 w 4216400"/>
                  <a:gd name="connsiteY81" fmla="*/ 1765300 h 2343150"/>
                  <a:gd name="connsiteX82" fmla="*/ 2235200 w 4216400"/>
                  <a:gd name="connsiteY82" fmla="*/ 1835150 h 2343150"/>
                  <a:gd name="connsiteX83" fmla="*/ 2501900 w 4216400"/>
                  <a:gd name="connsiteY83" fmla="*/ 1835150 h 2343150"/>
                  <a:gd name="connsiteX84" fmla="*/ 2501900 w 4216400"/>
                  <a:gd name="connsiteY84" fmla="*/ 1892300 h 2343150"/>
                  <a:gd name="connsiteX85" fmla="*/ 2813050 w 4216400"/>
                  <a:gd name="connsiteY85" fmla="*/ 1892300 h 2343150"/>
                  <a:gd name="connsiteX86" fmla="*/ 2813050 w 4216400"/>
                  <a:gd name="connsiteY86" fmla="*/ 2012950 h 2343150"/>
                  <a:gd name="connsiteX87" fmla="*/ 2838450 w 4216400"/>
                  <a:gd name="connsiteY87" fmla="*/ 2012950 h 2343150"/>
                  <a:gd name="connsiteX88" fmla="*/ 2838450 w 4216400"/>
                  <a:gd name="connsiteY88" fmla="*/ 2152650 h 2343150"/>
                  <a:gd name="connsiteX89" fmla="*/ 3771900 w 4216400"/>
                  <a:gd name="connsiteY89" fmla="*/ 2152650 h 2343150"/>
                  <a:gd name="connsiteX90" fmla="*/ 3771900 w 4216400"/>
                  <a:gd name="connsiteY90" fmla="*/ 2343150 h 2343150"/>
                  <a:gd name="connsiteX91" fmla="*/ 4216400 w 4216400"/>
                  <a:gd name="connsiteY91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56431 w 4216400"/>
                  <a:gd name="connsiteY49" fmla="*/ 1043781 h 2343150"/>
                  <a:gd name="connsiteX50" fmla="*/ 656431 w 4216400"/>
                  <a:gd name="connsiteY50" fmla="*/ 1085850 h 2343150"/>
                  <a:gd name="connsiteX51" fmla="*/ 762000 w 4216400"/>
                  <a:gd name="connsiteY51" fmla="*/ 1085850 h 2343150"/>
                  <a:gd name="connsiteX52" fmla="*/ 762000 w 4216400"/>
                  <a:gd name="connsiteY52" fmla="*/ 1130300 h 2343150"/>
                  <a:gd name="connsiteX53" fmla="*/ 793750 w 4216400"/>
                  <a:gd name="connsiteY53" fmla="*/ 1130300 h 2343150"/>
                  <a:gd name="connsiteX54" fmla="*/ 793750 w 4216400"/>
                  <a:gd name="connsiteY54" fmla="*/ 1168400 h 2343150"/>
                  <a:gd name="connsiteX55" fmla="*/ 876300 w 4216400"/>
                  <a:gd name="connsiteY55" fmla="*/ 1168400 h 2343150"/>
                  <a:gd name="connsiteX56" fmla="*/ 876300 w 4216400"/>
                  <a:gd name="connsiteY56" fmla="*/ 1219200 h 2343150"/>
                  <a:gd name="connsiteX57" fmla="*/ 895350 w 4216400"/>
                  <a:gd name="connsiteY57" fmla="*/ 1219200 h 2343150"/>
                  <a:gd name="connsiteX58" fmla="*/ 895350 w 4216400"/>
                  <a:gd name="connsiteY58" fmla="*/ 1270000 h 2343150"/>
                  <a:gd name="connsiteX59" fmla="*/ 1003300 w 4216400"/>
                  <a:gd name="connsiteY59" fmla="*/ 1270000 h 2343150"/>
                  <a:gd name="connsiteX60" fmla="*/ 1003300 w 4216400"/>
                  <a:gd name="connsiteY60" fmla="*/ 1314450 h 2343150"/>
                  <a:gd name="connsiteX61" fmla="*/ 1045368 w 4216400"/>
                  <a:gd name="connsiteY61" fmla="*/ 1314450 h 2343150"/>
                  <a:gd name="connsiteX62" fmla="*/ 1045369 w 4216400"/>
                  <a:gd name="connsiteY62" fmla="*/ 1344613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52550 w 4216400"/>
                  <a:gd name="connsiteY69" fmla="*/ 1479550 h 2343150"/>
                  <a:gd name="connsiteX70" fmla="*/ 1352550 w 4216400"/>
                  <a:gd name="connsiteY70" fmla="*/ 1524000 h 2343150"/>
                  <a:gd name="connsiteX71" fmla="*/ 1416050 w 4216400"/>
                  <a:gd name="connsiteY71" fmla="*/ 1524000 h 2343150"/>
                  <a:gd name="connsiteX72" fmla="*/ 1416050 w 4216400"/>
                  <a:gd name="connsiteY72" fmla="*/ 1581150 h 2343150"/>
                  <a:gd name="connsiteX73" fmla="*/ 1422400 w 4216400"/>
                  <a:gd name="connsiteY73" fmla="*/ 1574800 h 2343150"/>
                  <a:gd name="connsiteX74" fmla="*/ 1422400 w 4216400"/>
                  <a:gd name="connsiteY74" fmla="*/ 1619250 h 2343150"/>
                  <a:gd name="connsiteX75" fmla="*/ 1568450 w 4216400"/>
                  <a:gd name="connsiteY75" fmla="*/ 1619250 h 2343150"/>
                  <a:gd name="connsiteX76" fmla="*/ 1568450 w 4216400"/>
                  <a:gd name="connsiteY76" fmla="*/ 1676400 h 2343150"/>
                  <a:gd name="connsiteX77" fmla="*/ 1765300 w 4216400"/>
                  <a:gd name="connsiteY77" fmla="*/ 1676400 h 2343150"/>
                  <a:gd name="connsiteX78" fmla="*/ 1765300 w 4216400"/>
                  <a:gd name="connsiteY78" fmla="*/ 1720850 h 2343150"/>
                  <a:gd name="connsiteX79" fmla="*/ 2012950 w 4216400"/>
                  <a:gd name="connsiteY79" fmla="*/ 1720850 h 2343150"/>
                  <a:gd name="connsiteX80" fmla="*/ 2012950 w 4216400"/>
                  <a:gd name="connsiteY80" fmla="*/ 1765300 h 2343150"/>
                  <a:gd name="connsiteX81" fmla="*/ 2235200 w 4216400"/>
                  <a:gd name="connsiteY81" fmla="*/ 1765300 h 2343150"/>
                  <a:gd name="connsiteX82" fmla="*/ 2235200 w 4216400"/>
                  <a:gd name="connsiteY82" fmla="*/ 1835150 h 2343150"/>
                  <a:gd name="connsiteX83" fmla="*/ 2501900 w 4216400"/>
                  <a:gd name="connsiteY83" fmla="*/ 1835150 h 2343150"/>
                  <a:gd name="connsiteX84" fmla="*/ 2501900 w 4216400"/>
                  <a:gd name="connsiteY84" fmla="*/ 1892300 h 2343150"/>
                  <a:gd name="connsiteX85" fmla="*/ 2813050 w 4216400"/>
                  <a:gd name="connsiteY85" fmla="*/ 1892300 h 2343150"/>
                  <a:gd name="connsiteX86" fmla="*/ 2813050 w 4216400"/>
                  <a:gd name="connsiteY86" fmla="*/ 2012950 h 2343150"/>
                  <a:gd name="connsiteX87" fmla="*/ 2838450 w 4216400"/>
                  <a:gd name="connsiteY87" fmla="*/ 2012950 h 2343150"/>
                  <a:gd name="connsiteX88" fmla="*/ 2838450 w 4216400"/>
                  <a:gd name="connsiteY88" fmla="*/ 2152650 h 2343150"/>
                  <a:gd name="connsiteX89" fmla="*/ 3771900 w 4216400"/>
                  <a:gd name="connsiteY89" fmla="*/ 2152650 h 2343150"/>
                  <a:gd name="connsiteX90" fmla="*/ 3771900 w 4216400"/>
                  <a:gd name="connsiteY90" fmla="*/ 2343150 h 2343150"/>
                  <a:gd name="connsiteX91" fmla="*/ 4216400 w 4216400"/>
                  <a:gd name="connsiteY91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56431 w 4216400"/>
                  <a:gd name="connsiteY49" fmla="*/ 1043781 h 2343150"/>
                  <a:gd name="connsiteX50" fmla="*/ 656431 w 4216400"/>
                  <a:gd name="connsiteY50" fmla="*/ 1085850 h 2343150"/>
                  <a:gd name="connsiteX51" fmla="*/ 762000 w 4216400"/>
                  <a:gd name="connsiteY51" fmla="*/ 1085850 h 2343150"/>
                  <a:gd name="connsiteX52" fmla="*/ 762000 w 4216400"/>
                  <a:gd name="connsiteY52" fmla="*/ 1130300 h 2343150"/>
                  <a:gd name="connsiteX53" fmla="*/ 793750 w 4216400"/>
                  <a:gd name="connsiteY53" fmla="*/ 1130300 h 2343150"/>
                  <a:gd name="connsiteX54" fmla="*/ 793750 w 4216400"/>
                  <a:gd name="connsiteY54" fmla="*/ 1168400 h 2343150"/>
                  <a:gd name="connsiteX55" fmla="*/ 876300 w 4216400"/>
                  <a:gd name="connsiteY55" fmla="*/ 1168400 h 2343150"/>
                  <a:gd name="connsiteX56" fmla="*/ 876300 w 4216400"/>
                  <a:gd name="connsiteY56" fmla="*/ 1219200 h 2343150"/>
                  <a:gd name="connsiteX57" fmla="*/ 895350 w 4216400"/>
                  <a:gd name="connsiteY57" fmla="*/ 1219200 h 2343150"/>
                  <a:gd name="connsiteX58" fmla="*/ 895350 w 4216400"/>
                  <a:gd name="connsiteY58" fmla="*/ 1270000 h 2343150"/>
                  <a:gd name="connsiteX59" fmla="*/ 1003300 w 4216400"/>
                  <a:gd name="connsiteY59" fmla="*/ 1270000 h 2343150"/>
                  <a:gd name="connsiteX60" fmla="*/ 1003300 w 4216400"/>
                  <a:gd name="connsiteY60" fmla="*/ 1314450 h 2343150"/>
                  <a:gd name="connsiteX61" fmla="*/ 1045368 w 4216400"/>
                  <a:gd name="connsiteY61" fmla="*/ 1314450 h 2343150"/>
                  <a:gd name="connsiteX62" fmla="*/ 1045369 w 4216400"/>
                  <a:gd name="connsiteY62" fmla="*/ 1344613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11275 w 4216400"/>
                  <a:gd name="connsiteY69" fmla="*/ 1477169 h 2343150"/>
                  <a:gd name="connsiteX70" fmla="*/ 1352550 w 4216400"/>
                  <a:gd name="connsiteY70" fmla="*/ 1479550 h 2343150"/>
                  <a:gd name="connsiteX71" fmla="*/ 1352550 w 4216400"/>
                  <a:gd name="connsiteY71" fmla="*/ 1524000 h 2343150"/>
                  <a:gd name="connsiteX72" fmla="*/ 1416050 w 4216400"/>
                  <a:gd name="connsiteY72" fmla="*/ 1524000 h 2343150"/>
                  <a:gd name="connsiteX73" fmla="*/ 1416050 w 4216400"/>
                  <a:gd name="connsiteY73" fmla="*/ 1581150 h 2343150"/>
                  <a:gd name="connsiteX74" fmla="*/ 1422400 w 4216400"/>
                  <a:gd name="connsiteY74" fmla="*/ 1574800 h 2343150"/>
                  <a:gd name="connsiteX75" fmla="*/ 1422400 w 4216400"/>
                  <a:gd name="connsiteY75" fmla="*/ 1619250 h 2343150"/>
                  <a:gd name="connsiteX76" fmla="*/ 1568450 w 4216400"/>
                  <a:gd name="connsiteY76" fmla="*/ 1619250 h 2343150"/>
                  <a:gd name="connsiteX77" fmla="*/ 1568450 w 4216400"/>
                  <a:gd name="connsiteY77" fmla="*/ 1676400 h 2343150"/>
                  <a:gd name="connsiteX78" fmla="*/ 1765300 w 4216400"/>
                  <a:gd name="connsiteY78" fmla="*/ 1676400 h 2343150"/>
                  <a:gd name="connsiteX79" fmla="*/ 1765300 w 4216400"/>
                  <a:gd name="connsiteY79" fmla="*/ 1720850 h 2343150"/>
                  <a:gd name="connsiteX80" fmla="*/ 2012950 w 4216400"/>
                  <a:gd name="connsiteY80" fmla="*/ 1720850 h 2343150"/>
                  <a:gd name="connsiteX81" fmla="*/ 2012950 w 4216400"/>
                  <a:gd name="connsiteY81" fmla="*/ 1765300 h 2343150"/>
                  <a:gd name="connsiteX82" fmla="*/ 2235200 w 4216400"/>
                  <a:gd name="connsiteY82" fmla="*/ 1765300 h 2343150"/>
                  <a:gd name="connsiteX83" fmla="*/ 2235200 w 4216400"/>
                  <a:gd name="connsiteY83" fmla="*/ 1835150 h 2343150"/>
                  <a:gd name="connsiteX84" fmla="*/ 2501900 w 4216400"/>
                  <a:gd name="connsiteY84" fmla="*/ 1835150 h 2343150"/>
                  <a:gd name="connsiteX85" fmla="*/ 2501900 w 4216400"/>
                  <a:gd name="connsiteY85" fmla="*/ 1892300 h 2343150"/>
                  <a:gd name="connsiteX86" fmla="*/ 2813050 w 4216400"/>
                  <a:gd name="connsiteY86" fmla="*/ 1892300 h 2343150"/>
                  <a:gd name="connsiteX87" fmla="*/ 2813050 w 4216400"/>
                  <a:gd name="connsiteY87" fmla="*/ 2012950 h 2343150"/>
                  <a:gd name="connsiteX88" fmla="*/ 2838450 w 4216400"/>
                  <a:gd name="connsiteY88" fmla="*/ 2012950 h 2343150"/>
                  <a:gd name="connsiteX89" fmla="*/ 2838450 w 4216400"/>
                  <a:gd name="connsiteY89" fmla="*/ 2152650 h 2343150"/>
                  <a:gd name="connsiteX90" fmla="*/ 3771900 w 4216400"/>
                  <a:gd name="connsiteY90" fmla="*/ 2152650 h 2343150"/>
                  <a:gd name="connsiteX91" fmla="*/ 3771900 w 4216400"/>
                  <a:gd name="connsiteY91" fmla="*/ 2343150 h 2343150"/>
                  <a:gd name="connsiteX92" fmla="*/ 4216400 w 4216400"/>
                  <a:gd name="connsiteY92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56431 w 4216400"/>
                  <a:gd name="connsiteY49" fmla="*/ 1043781 h 2343150"/>
                  <a:gd name="connsiteX50" fmla="*/ 656431 w 4216400"/>
                  <a:gd name="connsiteY50" fmla="*/ 1085850 h 2343150"/>
                  <a:gd name="connsiteX51" fmla="*/ 762000 w 4216400"/>
                  <a:gd name="connsiteY51" fmla="*/ 1085850 h 2343150"/>
                  <a:gd name="connsiteX52" fmla="*/ 762000 w 4216400"/>
                  <a:gd name="connsiteY52" fmla="*/ 1130300 h 2343150"/>
                  <a:gd name="connsiteX53" fmla="*/ 793750 w 4216400"/>
                  <a:gd name="connsiteY53" fmla="*/ 1130300 h 2343150"/>
                  <a:gd name="connsiteX54" fmla="*/ 793750 w 4216400"/>
                  <a:gd name="connsiteY54" fmla="*/ 1168400 h 2343150"/>
                  <a:gd name="connsiteX55" fmla="*/ 876300 w 4216400"/>
                  <a:gd name="connsiteY55" fmla="*/ 1168400 h 2343150"/>
                  <a:gd name="connsiteX56" fmla="*/ 876300 w 4216400"/>
                  <a:gd name="connsiteY56" fmla="*/ 1219200 h 2343150"/>
                  <a:gd name="connsiteX57" fmla="*/ 895350 w 4216400"/>
                  <a:gd name="connsiteY57" fmla="*/ 1219200 h 2343150"/>
                  <a:gd name="connsiteX58" fmla="*/ 895350 w 4216400"/>
                  <a:gd name="connsiteY58" fmla="*/ 1270000 h 2343150"/>
                  <a:gd name="connsiteX59" fmla="*/ 1003300 w 4216400"/>
                  <a:gd name="connsiteY59" fmla="*/ 1270000 h 2343150"/>
                  <a:gd name="connsiteX60" fmla="*/ 1003300 w 4216400"/>
                  <a:gd name="connsiteY60" fmla="*/ 1314450 h 2343150"/>
                  <a:gd name="connsiteX61" fmla="*/ 1045368 w 4216400"/>
                  <a:gd name="connsiteY61" fmla="*/ 1314450 h 2343150"/>
                  <a:gd name="connsiteX62" fmla="*/ 1045369 w 4216400"/>
                  <a:gd name="connsiteY62" fmla="*/ 1344613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11275 w 4216400"/>
                  <a:gd name="connsiteY69" fmla="*/ 1489075 h 2343150"/>
                  <a:gd name="connsiteX70" fmla="*/ 1352550 w 4216400"/>
                  <a:gd name="connsiteY70" fmla="*/ 1479550 h 2343150"/>
                  <a:gd name="connsiteX71" fmla="*/ 1352550 w 4216400"/>
                  <a:gd name="connsiteY71" fmla="*/ 1524000 h 2343150"/>
                  <a:gd name="connsiteX72" fmla="*/ 1416050 w 4216400"/>
                  <a:gd name="connsiteY72" fmla="*/ 1524000 h 2343150"/>
                  <a:gd name="connsiteX73" fmla="*/ 1416050 w 4216400"/>
                  <a:gd name="connsiteY73" fmla="*/ 1581150 h 2343150"/>
                  <a:gd name="connsiteX74" fmla="*/ 1422400 w 4216400"/>
                  <a:gd name="connsiteY74" fmla="*/ 1574800 h 2343150"/>
                  <a:gd name="connsiteX75" fmla="*/ 1422400 w 4216400"/>
                  <a:gd name="connsiteY75" fmla="*/ 1619250 h 2343150"/>
                  <a:gd name="connsiteX76" fmla="*/ 1568450 w 4216400"/>
                  <a:gd name="connsiteY76" fmla="*/ 1619250 h 2343150"/>
                  <a:gd name="connsiteX77" fmla="*/ 1568450 w 4216400"/>
                  <a:gd name="connsiteY77" fmla="*/ 1676400 h 2343150"/>
                  <a:gd name="connsiteX78" fmla="*/ 1765300 w 4216400"/>
                  <a:gd name="connsiteY78" fmla="*/ 1676400 h 2343150"/>
                  <a:gd name="connsiteX79" fmla="*/ 1765300 w 4216400"/>
                  <a:gd name="connsiteY79" fmla="*/ 1720850 h 2343150"/>
                  <a:gd name="connsiteX80" fmla="*/ 2012950 w 4216400"/>
                  <a:gd name="connsiteY80" fmla="*/ 1720850 h 2343150"/>
                  <a:gd name="connsiteX81" fmla="*/ 2012950 w 4216400"/>
                  <a:gd name="connsiteY81" fmla="*/ 1765300 h 2343150"/>
                  <a:gd name="connsiteX82" fmla="*/ 2235200 w 4216400"/>
                  <a:gd name="connsiteY82" fmla="*/ 1765300 h 2343150"/>
                  <a:gd name="connsiteX83" fmla="*/ 2235200 w 4216400"/>
                  <a:gd name="connsiteY83" fmla="*/ 1835150 h 2343150"/>
                  <a:gd name="connsiteX84" fmla="*/ 2501900 w 4216400"/>
                  <a:gd name="connsiteY84" fmla="*/ 1835150 h 2343150"/>
                  <a:gd name="connsiteX85" fmla="*/ 2501900 w 4216400"/>
                  <a:gd name="connsiteY85" fmla="*/ 1892300 h 2343150"/>
                  <a:gd name="connsiteX86" fmla="*/ 2813050 w 4216400"/>
                  <a:gd name="connsiteY86" fmla="*/ 1892300 h 2343150"/>
                  <a:gd name="connsiteX87" fmla="*/ 2813050 w 4216400"/>
                  <a:gd name="connsiteY87" fmla="*/ 2012950 h 2343150"/>
                  <a:gd name="connsiteX88" fmla="*/ 2838450 w 4216400"/>
                  <a:gd name="connsiteY88" fmla="*/ 2012950 h 2343150"/>
                  <a:gd name="connsiteX89" fmla="*/ 2838450 w 4216400"/>
                  <a:gd name="connsiteY89" fmla="*/ 2152650 h 2343150"/>
                  <a:gd name="connsiteX90" fmla="*/ 3771900 w 4216400"/>
                  <a:gd name="connsiteY90" fmla="*/ 2152650 h 2343150"/>
                  <a:gd name="connsiteX91" fmla="*/ 3771900 w 4216400"/>
                  <a:gd name="connsiteY91" fmla="*/ 2343150 h 2343150"/>
                  <a:gd name="connsiteX92" fmla="*/ 4216400 w 4216400"/>
                  <a:gd name="connsiteY92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56431 w 4216400"/>
                  <a:gd name="connsiteY49" fmla="*/ 1043781 h 2343150"/>
                  <a:gd name="connsiteX50" fmla="*/ 656431 w 4216400"/>
                  <a:gd name="connsiteY50" fmla="*/ 1085850 h 2343150"/>
                  <a:gd name="connsiteX51" fmla="*/ 762000 w 4216400"/>
                  <a:gd name="connsiteY51" fmla="*/ 1085850 h 2343150"/>
                  <a:gd name="connsiteX52" fmla="*/ 762000 w 4216400"/>
                  <a:gd name="connsiteY52" fmla="*/ 1130300 h 2343150"/>
                  <a:gd name="connsiteX53" fmla="*/ 793750 w 4216400"/>
                  <a:gd name="connsiteY53" fmla="*/ 1130300 h 2343150"/>
                  <a:gd name="connsiteX54" fmla="*/ 793750 w 4216400"/>
                  <a:gd name="connsiteY54" fmla="*/ 1168400 h 2343150"/>
                  <a:gd name="connsiteX55" fmla="*/ 876300 w 4216400"/>
                  <a:gd name="connsiteY55" fmla="*/ 1168400 h 2343150"/>
                  <a:gd name="connsiteX56" fmla="*/ 876300 w 4216400"/>
                  <a:gd name="connsiteY56" fmla="*/ 1219200 h 2343150"/>
                  <a:gd name="connsiteX57" fmla="*/ 895350 w 4216400"/>
                  <a:gd name="connsiteY57" fmla="*/ 1219200 h 2343150"/>
                  <a:gd name="connsiteX58" fmla="*/ 895350 w 4216400"/>
                  <a:gd name="connsiteY58" fmla="*/ 1270000 h 2343150"/>
                  <a:gd name="connsiteX59" fmla="*/ 1003300 w 4216400"/>
                  <a:gd name="connsiteY59" fmla="*/ 1270000 h 2343150"/>
                  <a:gd name="connsiteX60" fmla="*/ 1003300 w 4216400"/>
                  <a:gd name="connsiteY60" fmla="*/ 1314450 h 2343150"/>
                  <a:gd name="connsiteX61" fmla="*/ 1045368 w 4216400"/>
                  <a:gd name="connsiteY61" fmla="*/ 1314450 h 2343150"/>
                  <a:gd name="connsiteX62" fmla="*/ 1045369 w 4216400"/>
                  <a:gd name="connsiteY62" fmla="*/ 1344613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11275 w 4216400"/>
                  <a:gd name="connsiteY69" fmla="*/ 1489075 h 2343150"/>
                  <a:gd name="connsiteX70" fmla="*/ 1366837 w 4216400"/>
                  <a:gd name="connsiteY70" fmla="*/ 1486694 h 2343150"/>
                  <a:gd name="connsiteX71" fmla="*/ 1352550 w 4216400"/>
                  <a:gd name="connsiteY71" fmla="*/ 1524000 h 2343150"/>
                  <a:gd name="connsiteX72" fmla="*/ 1416050 w 4216400"/>
                  <a:gd name="connsiteY72" fmla="*/ 1524000 h 2343150"/>
                  <a:gd name="connsiteX73" fmla="*/ 1416050 w 4216400"/>
                  <a:gd name="connsiteY73" fmla="*/ 1581150 h 2343150"/>
                  <a:gd name="connsiteX74" fmla="*/ 1422400 w 4216400"/>
                  <a:gd name="connsiteY74" fmla="*/ 1574800 h 2343150"/>
                  <a:gd name="connsiteX75" fmla="*/ 1422400 w 4216400"/>
                  <a:gd name="connsiteY75" fmla="*/ 1619250 h 2343150"/>
                  <a:gd name="connsiteX76" fmla="*/ 1568450 w 4216400"/>
                  <a:gd name="connsiteY76" fmla="*/ 1619250 h 2343150"/>
                  <a:gd name="connsiteX77" fmla="*/ 1568450 w 4216400"/>
                  <a:gd name="connsiteY77" fmla="*/ 1676400 h 2343150"/>
                  <a:gd name="connsiteX78" fmla="*/ 1765300 w 4216400"/>
                  <a:gd name="connsiteY78" fmla="*/ 1676400 h 2343150"/>
                  <a:gd name="connsiteX79" fmla="*/ 1765300 w 4216400"/>
                  <a:gd name="connsiteY79" fmla="*/ 1720850 h 2343150"/>
                  <a:gd name="connsiteX80" fmla="*/ 2012950 w 4216400"/>
                  <a:gd name="connsiteY80" fmla="*/ 1720850 h 2343150"/>
                  <a:gd name="connsiteX81" fmla="*/ 2012950 w 4216400"/>
                  <a:gd name="connsiteY81" fmla="*/ 1765300 h 2343150"/>
                  <a:gd name="connsiteX82" fmla="*/ 2235200 w 4216400"/>
                  <a:gd name="connsiteY82" fmla="*/ 1765300 h 2343150"/>
                  <a:gd name="connsiteX83" fmla="*/ 2235200 w 4216400"/>
                  <a:gd name="connsiteY83" fmla="*/ 1835150 h 2343150"/>
                  <a:gd name="connsiteX84" fmla="*/ 2501900 w 4216400"/>
                  <a:gd name="connsiteY84" fmla="*/ 1835150 h 2343150"/>
                  <a:gd name="connsiteX85" fmla="*/ 2501900 w 4216400"/>
                  <a:gd name="connsiteY85" fmla="*/ 1892300 h 2343150"/>
                  <a:gd name="connsiteX86" fmla="*/ 2813050 w 4216400"/>
                  <a:gd name="connsiteY86" fmla="*/ 1892300 h 2343150"/>
                  <a:gd name="connsiteX87" fmla="*/ 2813050 w 4216400"/>
                  <a:gd name="connsiteY87" fmla="*/ 2012950 h 2343150"/>
                  <a:gd name="connsiteX88" fmla="*/ 2838450 w 4216400"/>
                  <a:gd name="connsiteY88" fmla="*/ 2012950 h 2343150"/>
                  <a:gd name="connsiteX89" fmla="*/ 2838450 w 4216400"/>
                  <a:gd name="connsiteY89" fmla="*/ 2152650 h 2343150"/>
                  <a:gd name="connsiteX90" fmla="*/ 3771900 w 4216400"/>
                  <a:gd name="connsiteY90" fmla="*/ 2152650 h 2343150"/>
                  <a:gd name="connsiteX91" fmla="*/ 3771900 w 4216400"/>
                  <a:gd name="connsiteY91" fmla="*/ 2343150 h 2343150"/>
                  <a:gd name="connsiteX92" fmla="*/ 4216400 w 4216400"/>
                  <a:gd name="connsiteY92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27050 w 4216400"/>
                  <a:gd name="connsiteY41" fmla="*/ 958850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56431 w 4216400"/>
                  <a:gd name="connsiteY49" fmla="*/ 1043781 h 2343150"/>
                  <a:gd name="connsiteX50" fmla="*/ 656431 w 4216400"/>
                  <a:gd name="connsiteY50" fmla="*/ 1085850 h 2343150"/>
                  <a:gd name="connsiteX51" fmla="*/ 762000 w 4216400"/>
                  <a:gd name="connsiteY51" fmla="*/ 1085850 h 2343150"/>
                  <a:gd name="connsiteX52" fmla="*/ 762000 w 4216400"/>
                  <a:gd name="connsiteY52" fmla="*/ 1130300 h 2343150"/>
                  <a:gd name="connsiteX53" fmla="*/ 793750 w 4216400"/>
                  <a:gd name="connsiteY53" fmla="*/ 1130300 h 2343150"/>
                  <a:gd name="connsiteX54" fmla="*/ 793750 w 4216400"/>
                  <a:gd name="connsiteY54" fmla="*/ 1168400 h 2343150"/>
                  <a:gd name="connsiteX55" fmla="*/ 876300 w 4216400"/>
                  <a:gd name="connsiteY55" fmla="*/ 1168400 h 2343150"/>
                  <a:gd name="connsiteX56" fmla="*/ 876300 w 4216400"/>
                  <a:gd name="connsiteY56" fmla="*/ 1219200 h 2343150"/>
                  <a:gd name="connsiteX57" fmla="*/ 895350 w 4216400"/>
                  <a:gd name="connsiteY57" fmla="*/ 1219200 h 2343150"/>
                  <a:gd name="connsiteX58" fmla="*/ 895350 w 4216400"/>
                  <a:gd name="connsiteY58" fmla="*/ 1270000 h 2343150"/>
                  <a:gd name="connsiteX59" fmla="*/ 1003300 w 4216400"/>
                  <a:gd name="connsiteY59" fmla="*/ 1270000 h 2343150"/>
                  <a:gd name="connsiteX60" fmla="*/ 1003300 w 4216400"/>
                  <a:gd name="connsiteY60" fmla="*/ 1314450 h 2343150"/>
                  <a:gd name="connsiteX61" fmla="*/ 1045368 w 4216400"/>
                  <a:gd name="connsiteY61" fmla="*/ 1314450 h 2343150"/>
                  <a:gd name="connsiteX62" fmla="*/ 1045369 w 4216400"/>
                  <a:gd name="connsiteY62" fmla="*/ 1344613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11275 w 4216400"/>
                  <a:gd name="connsiteY69" fmla="*/ 1489075 h 2343150"/>
                  <a:gd name="connsiteX70" fmla="*/ 1366837 w 4216400"/>
                  <a:gd name="connsiteY70" fmla="*/ 1486694 h 2343150"/>
                  <a:gd name="connsiteX71" fmla="*/ 1369219 w 4216400"/>
                  <a:gd name="connsiteY71" fmla="*/ 1519237 h 2343150"/>
                  <a:gd name="connsiteX72" fmla="*/ 1416050 w 4216400"/>
                  <a:gd name="connsiteY72" fmla="*/ 1524000 h 2343150"/>
                  <a:gd name="connsiteX73" fmla="*/ 1416050 w 4216400"/>
                  <a:gd name="connsiteY73" fmla="*/ 1581150 h 2343150"/>
                  <a:gd name="connsiteX74" fmla="*/ 1422400 w 4216400"/>
                  <a:gd name="connsiteY74" fmla="*/ 1574800 h 2343150"/>
                  <a:gd name="connsiteX75" fmla="*/ 1422400 w 4216400"/>
                  <a:gd name="connsiteY75" fmla="*/ 1619250 h 2343150"/>
                  <a:gd name="connsiteX76" fmla="*/ 1568450 w 4216400"/>
                  <a:gd name="connsiteY76" fmla="*/ 1619250 h 2343150"/>
                  <a:gd name="connsiteX77" fmla="*/ 1568450 w 4216400"/>
                  <a:gd name="connsiteY77" fmla="*/ 1676400 h 2343150"/>
                  <a:gd name="connsiteX78" fmla="*/ 1765300 w 4216400"/>
                  <a:gd name="connsiteY78" fmla="*/ 1676400 h 2343150"/>
                  <a:gd name="connsiteX79" fmla="*/ 1765300 w 4216400"/>
                  <a:gd name="connsiteY79" fmla="*/ 1720850 h 2343150"/>
                  <a:gd name="connsiteX80" fmla="*/ 2012950 w 4216400"/>
                  <a:gd name="connsiteY80" fmla="*/ 1720850 h 2343150"/>
                  <a:gd name="connsiteX81" fmla="*/ 2012950 w 4216400"/>
                  <a:gd name="connsiteY81" fmla="*/ 1765300 h 2343150"/>
                  <a:gd name="connsiteX82" fmla="*/ 2235200 w 4216400"/>
                  <a:gd name="connsiteY82" fmla="*/ 1765300 h 2343150"/>
                  <a:gd name="connsiteX83" fmla="*/ 2235200 w 4216400"/>
                  <a:gd name="connsiteY83" fmla="*/ 1835150 h 2343150"/>
                  <a:gd name="connsiteX84" fmla="*/ 2501900 w 4216400"/>
                  <a:gd name="connsiteY84" fmla="*/ 1835150 h 2343150"/>
                  <a:gd name="connsiteX85" fmla="*/ 2501900 w 4216400"/>
                  <a:gd name="connsiteY85" fmla="*/ 1892300 h 2343150"/>
                  <a:gd name="connsiteX86" fmla="*/ 2813050 w 4216400"/>
                  <a:gd name="connsiteY86" fmla="*/ 1892300 h 2343150"/>
                  <a:gd name="connsiteX87" fmla="*/ 2813050 w 4216400"/>
                  <a:gd name="connsiteY87" fmla="*/ 2012950 h 2343150"/>
                  <a:gd name="connsiteX88" fmla="*/ 2838450 w 4216400"/>
                  <a:gd name="connsiteY88" fmla="*/ 2012950 h 2343150"/>
                  <a:gd name="connsiteX89" fmla="*/ 2838450 w 4216400"/>
                  <a:gd name="connsiteY89" fmla="*/ 2152650 h 2343150"/>
                  <a:gd name="connsiteX90" fmla="*/ 3771900 w 4216400"/>
                  <a:gd name="connsiteY90" fmla="*/ 2152650 h 2343150"/>
                  <a:gd name="connsiteX91" fmla="*/ 3771900 w 4216400"/>
                  <a:gd name="connsiteY91" fmla="*/ 2343150 h 2343150"/>
                  <a:gd name="connsiteX92" fmla="*/ 4216400 w 4216400"/>
                  <a:gd name="connsiteY92" fmla="*/ 2343150 h 2343150"/>
                  <a:gd name="connsiteX0" fmla="*/ 0 w 4216400"/>
                  <a:gd name="connsiteY0" fmla="*/ 0 h 2343150"/>
                  <a:gd name="connsiteX1" fmla="*/ 63500 w 4216400"/>
                  <a:gd name="connsiteY1" fmla="*/ 0 h 2343150"/>
                  <a:gd name="connsiteX2" fmla="*/ 63500 w 4216400"/>
                  <a:gd name="connsiteY2" fmla="*/ 38100 h 2343150"/>
                  <a:gd name="connsiteX3" fmla="*/ 82550 w 4216400"/>
                  <a:gd name="connsiteY3" fmla="*/ 38100 h 2343150"/>
                  <a:gd name="connsiteX4" fmla="*/ 82550 w 4216400"/>
                  <a:gd name="connsiteY4" fmla="*/ 69850 h 2343150"/>
                  <a:gd name="connsiteX5" fmla="*/ 88900 w 4216400"/>
                  <a:gd name="connsiteY5" fmla="*/ 76200 h 2343150"/>
                  <a:gd name="connsiteX6" fmla="*/ 88900 w 4216400"/>
                  <a:gd name="connsiteY6" fmla="*/ 133350 h 2343150"/>
                  <a:gd name="connsiteX7" fmla="*/ 215900 w 4216400"/>
                  <a:gd name="connsiteY7" fmla="*/ 133350 h 2343150"/>
                  <a:gd name="connsiteX8" fmla="*/ 215900 w 4216400"/>
                  <a:gd name="connsiteY8" fmla="*/ 171450 h 2343150"/>
                  <a:gd name="connsiteX9" fmla="*/ 273050 w 4216400"/>
                  <a:gd name="connsiteY9" fmla="*/ 171450 h 2343150"/>
                  <a:gd name="connsiteX10" fmla="*/ 273050 w 4216400"/>
                  <a:gd name="connsiteY10" fmla="*/ 209550 h 2343150"/>
                  <a:gd name="connsiteX11" fmla="*/ 292100 w 4216400"/>
                  <a:gd name="connsiteY11" fmla="*/ 209550 h 2343150"/>
                  <a:gd name="connsiteX12" fmla="*/ 292100 w 4216400"/>
                  <a:gd name="connsiteY12" fmla="*/ 228600 h 2343150"/>
                  <a:gd name="connsiteX13" fmla="*/ 304800 w 4216400"/>
                  <a:gd name="connsiteY13" fmla="*/ 228600 h 2343150"/>
                  <a:gd name="connsiteX14" fmla="*/ 304800 w 4216400"/>
                  <a:gd name="connsiteY14" fmla="*/ 254000 h 2343150"/>
                  <a:gd name="connsiteX15" fmla="*/ 311150 w 4216400"/>
                  <a:gd name="connsiteY15" fmla="*/ 254000 h 2343150"/>
                  <a:gd name="connsiteX16" fmla="*/ 311150 w 4216400"/>
                  <a:gd name="connsiteY16" fmla="*/ 317500 h 2343150"/>
                  <a:gd name="connsiteX17" fmla="*/ 317500 w 4216400"/>
                  <a:gd name="connsiteY17" fmla="*/ 317500 h 2343150"/>
                  <a:gd name="connsiteX18" fmla="*/ 317500 w 4216400"/>
                  <a:gd name="connsiteY18" fmla="*/ 349250 h 2343150"/>
                  <a:gd name="connsiteX19" fmla="*/ 330200 w 4216400"/>
                  <a:gd name="connsiteY19" fmla="*/ 349250 h 2343150"/>
                  <a:gd name="connsiteX20" fmla="*/ 330200 w 4216400"/>
                  <a:gd name="connsiteY20" fmla="*/ 425450 h 2343150"/>
                  <a:gd name="connsiteX21" fmla="*/ 349250 w 4216400"/>
                  <a:gd name="connsiteY21" fmla="*/ 425450 h 2343150"/>
                  <a:gd name="connsiteX22" fmla="*/ 349250 w 4216400"/>
                  <a:gd name="connsiteY22" fmla="*/ 482600 h 2343150"/>
                  <a:gd name="connsiteX23" fmla="*/ 349250 w 4216400"/>
                  <a:gd name="connsiteY23" fmla="*/ 482600 h 2343150"/>
                  <a:gd name="connsiteX24" fmla="*/ 349250 w 4216400"/>
                  <a:gd name="connsiteY24" fmla="*/ 495300 h 2343150"/>
                  <a:gd name="connsiteX25" fmla="*/ 361950 w 4216400"/>
                  <a:gd name="connsiteY25" fmla="*/ 495300 h 2343150"/>
                  <a:gd name="connsiteX26" fmla="*/ 361950 w 4216400"/>
                  <a:gd name="connsiteY26" fmla="*/ 520700 h 2343150"/>
                  <a:gd name="connsiteX27" fmla="*/ 431800 w 4216400"/>
                  <a:gd name="connsiteY27" fmla="*/ 520700 h 2343150"/>
                  <a:gd name="connsiteX28" fmla="*/ 431800 w 4216400"/>
                  <a:gd name="connsiteY28" fmla="*/ 565150 h 2343150"/>
                  <a:gd name="connsiteX29" fmla="*/ 431800 w 4216400"/>
                  <a:gd name="connsiteY29" fmla="*/ 603250 h 2343150"/>
                  <a:gd name="connsiteX30" fmla="*/ 469900 w 4216400"/>
                  <a:gd name="connsiteY30" fmla="*/ 603250 h 2343150"/>
                  <a:gd name="connsiteX31" fmla="*/ 469900 w 4216400"/>
                  <a:gd name="connsiteY31" fmla="*/ 660400 h 2343150"/>
                  <a:gd name="connsiteX32" fmla="*/ 482600 w 4216400"/>
                  <a:gd name="connsiteY32" fmla="*/ 660400 h 2343150"/>
                  <a:gd name="connsiteX33" fmla="*/ 482600 w 4216400"/>
                  <a:gd name="connsiteY33" fmla="*/ 717550 h 2343150"/>
                  <a:gd name="connsiteX34" fmla="*/ 495300 w 4216400"/>
                  <a:gd name="connsiteY34" fmla="*/ 717550 h 2343150"/>
                  <a:gd name="connsiteX35" fmla="*/ 495300 w 4216400"/>
                  <a:gd name="connsiteY35" fmla="*/ 768350 h 2343150"/>
                  <a:gd name="connsiteX36" fmla="*/ 514350 w 4216400"/>
                  <a:gd name="connsiteY36" fmla="*/ 768350 h 2343150"/>
                  <a:gd name="connsiteX37" fmla="*/ 514350 w 4216400"/>
                  <a:gd name="connsiteY37" fmla="*/ 869950 h 2343150"/>
                  <a:gd name="connsiteX38" fmla="*/ 527050 w 4216400"/>
                  <a:gd name="connsiteY38" fmla="*/ 869950 h 2343150"/>
                  <a:gd name="connsiteX39" fmla="*/ 527050 w 4216400"/>
                  <a:gd name="connsiteY39" fmla="*/ 920750 h 2343150"/>
                  <a:gd name="connsiteX40" fmla="*/ 527050 w 4216400"/>
                  <a:gd name="connsiteY40" fmla="*/ 920750 h 2343150"/>
                  <a:gd name="connsiteX41" fmla="*/ 560388 w 4216400"/>
                  <a:gd name="connsiteY41" fmla="*/ 918369 h 2343150"/>
                  <a:gd name="connsiteX42" fmla="*/ 571500 w 4216400"/>
                  <a:gd name="connsiteY42" fmla="*/ 958850 h 2343150"/>
                  <a:gd name="connsiteX43" fmla="*/ 571500 w 4216400"/>
                  <a:gd name="connsiteY43" fmla="*/ 990600 h 2343150"/>
                  <a:gd name="connsiteX44" fmla="*/ 603250 w 4216400"/>
                  <a:gd name="connsiteY44" fmla="*/ 990600 h 2343150"/>
                  <a:gd name="connsiteX45" fmla="*/ 603250 w 4216400"/>
                  <a:gd name="connsiteY45" fmla="*/ 1009650 h 2343150"/>
                  <a:gd name="connsiteX46" fmla="*/ 622300 w 4216400"/>
                  <a:gd name="connsiteY46" fmla="*/ 1009650 h 2343150"/>
                  <a:gd name="connsiteX47" fmla="*/ 622300 w 4216400"/>
                  <a:gd name="connsiteY47" fmla="*/ 1035050 h 2343150"/>
                  <a:gd name="connsiteX48" fmla="*/ 622300 w 4216400"/>
                  <a:gd name="connsiteY48" fmla="*/ 1035050 h 2343150"/>
                  <a:gd name="connsiteX49" fmla="*/ 656431 w 4216400"/>
                  <a:gd name="connsiteY49" fmla="*/ 1043781 h 2343150"/>
                  <a:gd name="connsiteX50" fmla="*/ 656431 w 4216400"/>
                  <a:gd name="connsiteY50" fmla="*/ 1085850 h 2343150"/>
                  <a:gd name="connsiteX51" fmla="*/ 762000 w 4216400"/>
                  <a:gd name="connsiteY51" fmla="*/ 1085850 h 2343150"/>
                  <a:gd name="connsiteX52" fmla="*/ 762000 w 4216400"/>
                  <a:gd name="connsiteY52" fmla="*/ 1130300 h 2343150"/>
                  <a:gd name="connsiteX53" fmla="*/ 793750 w 4216400"/>
                  <a:gd name="connsiteY53" fmla="*/ 1130300 h 2343150"/>
                  <a:gd name="connsiteX54" fmla="*/ 793750 w 4216400"/>
                  <a:gd name="connsiteY54" fmla="*/ 1168400 h 2343150"/>
                  <a:gd name="connsiteX55" fmla="*/ 876300 w 4216400"/>
                  <a:gd name="connsiteY55" fmla="*/ 1168400 h 2343150"/>
                  <a:gd name="connsiteX56" fmla="*/ 876300 w 4216400"/>
                  <a:gd name="connsiteY56" fmla="*/ 1219200 h 2343150"/>
                  <a:gd name="connsiteX57" fmla="*/ 895350 w 4216400"/>
                  <a:gd name="connsiteY57" fmla="*/ 1219200 h 2343150"/>
                  <a:gd name="connsiteX58" fmla="*/ 895350 w 4216400"/>
                  <a:gd name="connsiteY58" fmla="*/ 1270000 h 2343150"/>
                  <a:gd name="connsiteX59" fmla="*/ 1003300 w 4216400"/>
                  <a:gd name="connsiteY59" fmla="*/ 1270000 h 2343150"/>
                  <a:gd name="connsiteX60" fmla="*/ 1003300 w 4216400"/>
                  <a:gd name="connsiteY60" fmla="*/ 1314450 h 2343150"/>
                  <a:gd name="connsiteX61" fmla="*/ 1045368 w 4216400"/>
                  <a:gd name="connsiteY61" fmla="*/ 1314450 h 2343150"/>
                  <a:gd name="connsiteX62" fmla="*/ 1045369 w 4216400"/>
                  <a:gd name="connsiteY62" fmla="*/ 1344613 h 2343150"/>
                  <a:gd name="connsiteX63" fmla="*/ 1076325 w 4216400"/>
                  <a:gd name="connsiteY63" fmla="*/ 1349375 h 2343150"/>
                  <a:gd name="connsiteX64" fmla="*/ 1079500 w 4216400"/>
                  <a:gd name="connsiteY64" fmla="*/ 1390650 h 2343150"/>
                  <a:gd name="connsiteX65" fmla="*/ 1301750 w 4216400"/>
                  <a:gd name="connsiteY65" fmla="*/ 1390650 h 2343150"/>
                  <a:gd name="connsiteX66" fmla="*/ 1301750 w 4216400"/>
                  <a:gd name="connsiteY66" fmla="*/ 1435100 h 2343150"/>
                  <a:gd name="connsiteX67" fmla="*/ 1308100 w 4216400"/>
                  <a:gd name="connsiteY67" fmla="*/ 1435100 h 2343150"/>
                  <a:gd name="connsiteX68" fmla="*/ 1308100 w 4216400"/>
                  <a:gd name="connsiteY68" fmla="*/ 1435100 h 2343150"/>
                  <a:gd name="connsiteX69" fmla="*/ 1311275 w 4216400"/>
                  <a:gd name="connsiteY69" fmla="*/ 1489075 h 2343150"/>
                  <a:gd name="connsiteX70" fmla="*/ 1366837 w 4216400"/>
                  <a:gd name="connsiteY70" fmla="*/ 1486694 h 2343150"/>
                  <a:gd name="connsiteX71" fmla="*/ 1369219 w 4216400"/>
                  <a:gd name="connsiteY71" fmla="*/ 1519237 h 2343150"/>
                  <a:gd name="connsiteX72" fmla="*/ 1416050 w 4216400"/>
                  <a:gd name="connsiteY72" fmla="*/ 1524000 h 2343150"/>
                  <a:gd name="connsiteX73" fmla="*/ 1416050 w 4216400"/>
                  <a:gd name="connsiteY73" fmla="*/ 1581150 h 2343150"/>
                  <a:gd name="connsiteX74" fmla="*/ 1422400 w 4216400"/>
                  <a:gd name="connsiteY74" fmla="*/ 1574800 h 2343150"/>
                  <a:gd name="connsiteX75" fmla="*/ 1422400 w 4216400"/>
                  <a:gd name="connsiteY75" fmla="*/ 1619250 h 2343150"/>
                  <a:gd name="connsiteX76" fmla="*/ 1568450 w 4216400"/>
                  <a:gd name="connsiteY76" fmla="*/ 1619250 h 2343150"/>
                  <a:gd name="connsiteX77" fmla="*/ 1568450 w 4216400"/>
                  <a:gd name="connsiteY77" fmla="*/ 1676400 h 2343150"/>
                  <a:gd name="connsiteX78" fmla="*/ 1765300 w 4216400"/>
                  <a:gd name="connsiteY78" fmla="*/ 1676400 h 2343150"/>
                  <a:gd name="connsiteX79" fmla="*/ 1765300 w 4216400"/>
                  <a:gd name="connsiteY79" fmla="*/ 1720850 h 2343150"/>
                  <a:gd name="connsiteX80" fmla="*/ 2012950 w 4216400"/>
                  <a:gd name="connsiteY80" fmla="*/ 1720850 h 2343150"/>
                  <a:gd name="connsiteX81" fmla="*/ 2012950 w 4216400"/>
                  <a:gd name="connsiteY81" fmla="*/ 1765300 h 2343150"/>
                  <a:gd name="connsiteX82" fmla="*/ 2235200 w 4216400"/>
                  <a:gd name="connsiteY82" fmla="*/ 1765300 h 2343150"/>
                  <a:gd name="connsiteX83" fmla="*/ 2235200 w 4216400"/>
                  <a:gd name="connsiteY83" fmla="*/ 1835150 h 2343150"/>
                  <a:gd name="connsiteX84" fmla="*/ 2501900 w 4216400"/>
                  <a:gd name="connsiteY84" fmla="*/ 1835150 h 2343150"/>
                  <a:gd name="connsiteX85" fmla="*/ 2501900 w 4216400"/>
                  <a:gd name="connsiteY85" fmla="*/ 1892300 h 2343150"/>
                  <a:gd name="connsiteX86" fmla="*/ 2813050 w 4216400"/>
                  <a:gd name="connsiteY86" fmla="*/ 1892300 h 2343150"/>
                  <a:gd name="connsiteX87" fmla="*/ 2813050 w 4216400"/>
                  <a:gd name="connsiteY87" fmla="*/ 2012950 h 2343150"/>
                  <a:gd name="connsiteX88" fmla="*/ 2838450 w 4216400"/>
                  <a:gd name="connsiteY88" fmla="*/ 2012950 h 2343150"/>
                  <a:gd name="connsiteX89" fmla="*/ 2838450 w 4216400"/>
                  <a:gd name="connsiteY89" fmla="*/ 2152650 h 2343150"/>
                  <a:gd name="connsiteX90" fmla="*/ 3771900 w 4216400"/>
                  <a:gd name="connsiteY90" fmla="*/ 2152650 h 2343150"/>
                  <a:gd name="connsiteX91" fmla="*/ 3771900 w 4216400"/>
                  <a:gd name="connsiteY91" fmla="*/ 2343150 h 2343150"/>
                  <a:gd name="connsiteX92" fmla="*/ 4216400 w 4216400"/>
                  <a:gd name="connsiteY92" fmla="*/ 2343150 h 2343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216400" h="2343150">
                    <a:moveTo>
                      <a:pt x="0" y="0"/>
                    </a:moveTo>
                    <a:lnTo>
                      <a:pt x="63500" y="0"/>
                    </a:lnTo>
                    <a:lnTo>
                      <a:pt x="63500" y="38100"/>
                    </a:lnTo>
                    <a:lnTo>
                      <a:pt x="82550" y="38100"/>
                    </a:lnTo>
                    <a:lnTo>
                      <a:pt x="82550" y="69850"/>
                    </a:lnTo>
                    <a:lnTo>
                      <a:pt x="88900" y="76200"/>
                    </a:lnTo>
                    <a:lnTo>
                      <a:pt x="88900" y="133350"/>
                    </a:lnTo>
                    <a:lnTo>
                      <a:pt x="215900" y="133350"/>
                    </a:lnTo>
                    <a:lnTo>
                      <a:pt x="215900" y="171450"/>
                    </a:lnTo>
                    <a:lnTo>
                      <a:pt x="273050" y="171450"/>
                    </a:lnTo>
                    <a:lnTo>
                      <a:pt x="273050" y="209550"/>
                    </a:lnTo>
                    <a:lnTo>
                      <a:pt x="292100" y="209550"/>
                    </a:lnTo>
                    <a:lnTo>
                      <a:pt x="292100" y="228600"/>
                    </a:lnTo>
                    <a:lnTo>
                      <a:pt x="304800" y="228600"/>
                    </a:lnTo>
                    <a:lnTo>
                      <a:pt x="304800" y="254000"/>
                    </a:lnTo>
                    <a:lnTo>
                      <a:pt x="311150" y="254000"/>
                    </a:lnTo>
                    <a:lnTo>
                      <a:pt x="311150" y="317500"/>
                    </a:lnTo>
                    <a:lnTo>
                      <a:pt x="317500" y="317500"/>
                    </a:lnTo>
                    <a:lnTo>
                      <a:pt x="317500" y="349250"/>
                    </a:lnTo>
                    <a:lnTo>
                      <a:pt x="330200" y="349250"/>
                    </a:lnTo>
                    <a:lnTo>
                      <a:pt x="330200" y="425450"/>
                    </a:lnTo>
                    <a:lnTo>
                      <a:pt x="349250" y="425450"/>
                    </a:lnTo>
                    <a:lnTo>
                      <a:pt x="349250" y="482600"/>
                    </a:lnTo>
                    <a:lnTo>
                      <a:pt x="349250" y="482600"/>
                    </a:lnTo>
                    <a:lnTo>
                      <a:pt x="349250" y="495300"/>
                    </a:lnTo>
                    <a:lnTo>
                      <a:pt x="361950" y="495300"/>
                    </a:lnTo>
                    <a:lnTo>
                      <a:pt x="361950" y="520700"/>
                    </a:lnTo>
                    <a:lnTo>
                      <a:pt x="431800" y="520700"/>
                    </a:lnTo>
                    <a:lnTo>
                      <a:pt x="431800" y="565150"/>
                    </a:lnTo>
                    <a:lnTo>
                      <a:pt x="431800" y="603250"/>
                    </a:lnTo>
                    <a:lnTo>
                      <a:pt x="469900" y="603250"/>
                    </a:lnTo>
                    <a:lnTo>
                      <a:pt x="469900" y="660400"/>
                    </a:lnTo>
                    <a:lnTo>
                      <a:pt x="482600" y="660400"/>
                    </a:lnTo>
                    <a:lnTo>
                      <a:pt x="482600" y="717550"/>
                    </a:lnTo>
                    <a:lnTo>
                      <a:pt x="495300" y="717550"/>
                    </a:lnTo>
                    <a:lnTo>
                      <a:pt x="495300" y="768350"/>
                    </a:lnTo>
                    <a:lnTo>
                      <a:pt x="514350" y="768350"/>
                    </a:lnTo>
                    <a:lnTo>
                      <a:pt x="514350" y="869950"/>
                    </a:lnTo>
                    <a:lnTo>
                      <a:pt x="527050" y="869950"/>
                    </a:lnTo>
                    <a:lnTo>
                      <a:pt x="527050" y="920750"/>
                    </a:lnTo>
                    <a:lnTo>
                      <a:pt x="527050" y="920750"/>
                    </a:lnTo>
                    <a:lnTo>
                      <a:pt x="560388" y="918369"/>
                    </a:lnTo>
                    <a:lnTo>
                      <a:pt x="571500" y="958850"/>
                    </a:lnTo>
                    <a:lnTo>
                      <a:pt x="571500" y="990600"/>
                    </a:lnTo>
                    <a:lnTo>
                      <a:pt x="603250" y="990600"/>
                    </a:lnTo>
                    <a:lnTo>
                      <a:pt x="603250" y="1009650"/>
                    </a:lnTo>
                    <a:lnTo>
                      <a:pt x="622300" y="1009650"/>
                    </a:lnTo>
                    <a:lnTo>
                      <a:pt x="622300" y="1035050"/>
                    </a:lnTo>
                    <a:lnTo>
                      <a:pt x="622300" y="1035050"/>
                    </a:lnTo>
                    <a:cubicBezTo>
                      <a:pt x="627988" y="1036505"/>
                      <a:pt x="650610" y="1036108"/>
                      <a:pt x="656431" y="1043781"/>
                    </a:cubicBezTo>
                    <a:lnTo>
                      <a:pt x="656431" y="1085850"/>
                    </a:lnTo>
                    <a:lnTo>
                      <a:pt x="762000" y="1085850"/>
                    </a:lnTo>
                    <a:lnTo>
                      <a:pt x="762000" y="1130300"/>
                    </a:lnTo>
                    <a:lnTo>
                      <a:pt x="793750" y="1130300"/>
                    </a:lnTo>
                    <a:lnTo>
                      <a:pt x="793750" y="1168400"/>
                    </a:lnTo>
                    <a:lnTo>
                      <a:pt x="876300" y="1168400"/>
                    </a:lnTo>
                    <a:lnTo>
                      <a:pt x="876300" y="1219200"/>
                    </a:lnTo>
                    <a:lnTo>
                      <a:pt x="895350" y="1219200"/>
                    </a:lnTo>
                    <a:lnTo>
                      <a:pt x="895350" y="1270000"/>
                    </a:lnTo>
                    <a:lnTo>
                      <a:pt x="1003300" y="1270000"/>
                    </a:lnTo>
                    <a:lnTo>
                      <a:pt x="1003300" y="1314450"/>
                    </a:lnTo>
                    <a:cubicBezTo>
                      <a:pt x="1017323" y="1314450"/>
                      <a:pt x="1038357" y="1309423"/>
                      <a:pt x="1045368" y="1314450"/>
                    </a:cubicBezTo>
                    <a:cubicBezTo>
                      <a:pt x="1052379" y="1319477"/>
                      <a:pt x="1040210" y="1338792"/>
                      <a:pt x="1045369" y="1344613"/>
                    </a:cubicBezTo>
                    <a:cubicBezTo>
                      <a:pt x="1050528" y="1350434"/>
                      <a:pt x="1070637" y="1341702"/>
                      <a:pt x="1076325" y="1349375"/>
                    </a:cubicBezTo>
                    <a:cubicBezTo>
                      <a:pt x="1082013" y="1357048"/>
                      <a:pt x="1078442" y="1376892"/>
                      <a:pt x="1079500" y="1390650"/>
                    </a:cubicBezTo>
                    <a:lnTo>
                      <a:pt x="1301750" y="1390650"/>
                    </a:lnTo>
                    <a:lnTo>
                      <a:pt x="1301750" y="1435100"/>
                    </a:lnTo>
                    <a:lnTo>
                      <a:pt x="1308100" y="1435100"/>
                    </a:lnTo>
                    <a:lnTo>
                      <a:pt x="1308100" y="1435100"/>
                    </a:lnTo>
                    <a:cubicBezTo>
                      <a:pt x="1308629" y="1444096"/>
                      <a:pt x="1304660" y="1483783"/>
                      <a:pt x="1311275" y="1489075"/>
                    </a:cubicBezTo>
                    <a:lnTo>
                      <a:pt x="1366837" y="1486694"/>
                    </a:lnTo>
                    <a:lnTo>
                      <a:pt x="1369219" y="1519237"/>
                    </a:lnTo>
                    <a:lnTo>
                      <a:pt x="1416050" y="1524000"/>
                    </a:lnTo>
                    <a:lnTo>
                      <a:pt x="1416050" y="1581150"/>
                    </a:lnTo>
                    <a:lnTo>
                      <a:pt x="1422400" y="1574800"/>
                    </a:lnTo>
                    <a:lnTo>
                      <a:pt x="1422400" y="1619250"/>
                    </a:lnTo>
                    <a:lnTo>
                      <a:pt x="1568450" y="1619250"/>
                    </a:lnTo>
                    <a:lnTo>
                      <a:pt x="1568450" y="1676400"/>
                    </a:lnTo>
                    <a:lnTo>
                      <a:pt x="1765300" y="1676400"/>
                    </a:lnTo>
                    <a:lnTo>
                      <a:pt x="1765300" y="1720850"/>
                    </a:lnTo>
                    <a:lnTo>
                      <a:pt x="2012950" y="1720850"/>
                    </a:lnTo>
                    <a:lnTo>
                      <a:pt x="2012950" y="1765300"/>
                    </a:lnTo>
                    <a:lnTo>
                      <a:pt x="2235200" y="1765300"/>
                    </a:lnTo>
                    <a:lnTo>
                      <a:pt x="2235200" y="1835150"/>
                    </a:lnTo>
                    <a:lnTo>
                      <a:pt x="2501900" y="1835150"/>
                    </a:lnTo>
                    <a:lnTo>
                      <a:pt x="2501900" y="1892300"/>
                    </a:lnTo>
                    <a:lnTo>
                      <a:pt x="2813050" y="1892300"/>
                    </a:lnTo>
                    <a:lnTo>
                      <a:pt x="2813050" y="2012950"/>
                    </a:lnTo>
                    <a:lnTo>
                      <a:pt x="2838450" y="2012950"/>
                    </a:lnTo>
                    <a:lnTo>
                      <a:pt x="2838450" y="2152650"/>
                    </a:lnTo>
                    <a:lnTo>
                      <a:pt x="3771900" y="2152650"/>
                    </a:lnTo>
                    <a:lnTo>
                      <a:pt x="3771900" y="2343150"/>
                    </a:lnTo>
                    <a:lnTo>
                      <a:pt x="4216400" y="2343150"/>
                    </a:lnTo>
                  </a:path>
                </a:pathLst>
              </a:custGeom>
              <a:noFill/>
              <a:ln w="28575">
                <a:solidFill>
                  <a:srgbClr val="0066FF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dirty="0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94" name="Group 7"/>
          <p:cNvGrpSpPr/>
          <p:nvPr/>
        </p:nvGrpSpPr>
        <p:grpSpPr>
          <a:xfrm>
            <a:off x="1804351" y="2126143"/>
            <a:ext cx="4783282" cy="2491009"/>
            <a:chOff x="1811971" y="2025144"/>
            <a:chExt cx="4783282" cy="2491009"/>
          </a:xfrm>
          <a:effectLst/>
        </p:grpSpPr>
        <p:grpSp>
          <p:nvGrpSpPr>
            <p:cNvPr id="95" name="Group 62"/>
            <p:cNvGrpSpPr>
              <a:grpSpLocks/>
            </p:cNvGrpSpPr>
            <p:nvPr/>
          </p:nvGrpSpPr>
          <p:grpSpPr bwMode="auto">
            <a:xfrm>
              <a:off x="3890151" y="3608896"/>
              <a:ext cx="2705102" cy="907257"/>
              <a:chOff x="4394595" y="3223159"/>
              <a:chExt cx="2704703" cy="907477"/>
            </a:xfrm>
          </p:grpSpPr>
          <p:cxnSp>
            <p:nvCxnSpPr>
              <p:cNvPr id="97" name="Straight Connector 96"/>
              <p:cNvCxnSpPr/>
              <p:nvPr/>
            </p:nvCxnSpPr>
            <p:spPr>
              <a:xfrm>
                <a:off x="7099298" y="4024248"/>
                <a:ext cx="0" cy="106388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/>
              <p:cNvCxnSpPr/>
              <p:nvPr/>
            </p:nvCxnSpPr>
            <p:spPr>
              <a:xfrm>
                <a:off x="6531851" y="3767009"/>
                <a:ext cx="0" cy="106389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/>
              <p:cNvCxnSpPr/>
              <p:nvPr/>
            </p:nvCxnSpPr>
            <p:spPr>
              <a:xfrm>
                <a:off x="5494572" y="3434349"/>
                <a:ext cx="0" cy="106388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/>
              <p:cNvCxnSpPr/>
              <p:nvPr/>
            </p:nvCxnSpPr>
            <p:spPr>
              <a:xfrm>
                <a:off x="5424732" y="3293026"/>
                <a:ext cx="0" cy="106389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/>
              <p:cNvCxnSpPr/>
              <p:nvPr/>
            </p:nvCxnSpPr>
            <p:spPr>
              <a:xfrm>
                <a:off x="5386638" y="3293026"/>
                <a:ext cx="0" cy="106389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/>
              <p:cNvCxnSpPr/>
              <p:nvPr/>
            </p:nvCxnSpPr>
            <p:spPr>
              <a:xfrm>
                <a:off x="5085057" y="3289850"/>
                <a:ext cx="0" cy="104800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Connector 102"/>
              <p:cNvCxnSpPr/>
              <p:nvPr/>
            </p:nvCxnSpPr>
            <p:spPr>
              <a:xfrm>
                <a:off x="4989821" y="3289850"/>
                <a:ext cx="0" cy="104800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Straight Connector 103"/>
              <p:cNvCxnSpPr/>
              <p:nvPr/>
            </p:nvCxnSpPr>
            <p:spPr>
              <a:xfrm>
                <a:off x="4802524" y="3289850"/>
                <a:ext cx="0" cy="104800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Connector 104"/>
              <p:cNvCxnSpPr/>
              <p:nvPr/>
            </p:nvCxnSpPr>
            <p:spPr>
              <a:xfrm>
                <a:off x="4696972" y="3293026"/>
                <a:ext cx="0" cy="106389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/>
              <p:cNvCxnSpPr/>
              <p:nvPr/>
            </p:nvCxnSpPr>
            <p:spPr>
              <a:xfrm>
                <a:off x="4551735" y="3293026"/>
                <a:ext cx="0" cy="106389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/>
              <p:cNvCxnSpPr/>
              <p:nvPr/>
            </p:nvCxnSpPr>
            <p:spPr>
              <a:xfrm>
                <a:off x="4440626" y="3223159"/>
                <a:ext cx="0" cy="106389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Straight Connector 107"/>
              <p:cNvCxnSpPr/>
              <p:nvPr/>
            </p:nvCxnSpPr>
            <p:spPr>
              <a:xfrm>
                <a:off x="4394595" y="3223159"/>
                <a:ext cx="0" cy="106389"/>
              </a:xfrm>
              <a:prstGeom prst="line">
                <a:avLst/>
              </a:prstGeom>
              <a:ln w="95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" name="Freeform 95"/>
            <p:cNvSpPr/>
            <p:nvPr/>
          </p:nvSpPr>
          <p:spPr>
            <a:xfrm>
              <a:off x="1811971" y="2025144"/>
              <a:ext cx="4779563" cy="2434660"/>
            </a:xfrm>
            <a:custGeom>
              <a:avLst/>
              <a:gdLst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58051 w 4779563"/>
                <a:gd name="connsiteY4" fmla="*/ 134635 h 2434660"/>
                <a:gd name="connsiteX5" fmla="*/ 353418 w 4779563"/>
                <a:gd name="connsiteY5" fmla="*/ 134635 h 2434660"/>
                <a:gd name="connsiteX6" fmla="*/ 353418 w 4779563"/>
                <a:gd name="connsiteY6" fmla="*/ 196343 h 2434660"/>
                <a:gd name="connsiteX7" fmla="*/ 375857 w 4779563"/>
                <a:gd name="connsiteY7" fmla="*/ 196343 h 2434660"/>
                <a:gd name="connsiteX8" fmla="*/ 375857 w 4779563"/>
                <a:gd name="connsiteY8" fmla="*/ 258051 h 2434660"/>
                <a:gd name="connsiteX9" fmla="*/ 521712 w 4779563"/>
                <a:gd name="connsiteY9" fmla="*/ 258051 h 2434660"/>
                <a:gd name="connsiteX10" fmla="*/ 521712 w 4779563"/>
                <a:gd name="connsiteY10" fmla="*/ 314149 h 2434660"/>
                <a:gd name="connsiteX11" fmla="*/ 532932 w 4779563"/>
                <a:gd name="connsiteY11" fmla="*/ 314149 h 2434660"/>
                <a:gd name="connsiteX12" fmla="*/ 532932 w 4779563"/>
                <a:gd name="connsiteY12" fmla="*/ 381467 h 2434660"/>
                <a:gd name="connsiteX13" fmla="*/ 532932 w 4779563"/>
                <a:gd name="connsiteY13" fmla="*/ 381467 h 2434660"/>
                <a:gd name="connsiteX14" fmla="*/ 566591 w 4779563"/>
                <a:gd name="connsiteY14" fmla="*/ 415126 h 2434660"/>
                <a:gd name="connsiteX15" fmla="*/ 577811 w 4779563"/>
                <a:gd name="connsiteY15" fmla="*/ 426346 h 2434660"/>
                <a:gd name="connsiteX16" fmla="*/ 577811 w 4779563"/>
                <a:gd name="connsiteY16" fmla="*/ 504883 h 2434660"/>
                <a:gd name="connsiteX17" fmla="*/ 645128 w 4779563"/>
                <a:gd name="connsiteY17" fmla="*/ 504883 h 2434660"/>
                <a:gd name="connsiteX18" fmla="*/ 645128 w 4779563"/>
                <a:gd name="connsiteY18" fmla="*/ 572201 h 2434660"/>
                <a:gd name="connsiteX19" fmla="*/ 645128 w 4779563"/>
                <a:gd name="connsiteY19" fmla="*/ 572201 h 2434660"/>
                <a:gd name="connsiteX20" fmla="*/ 678787 w 4779563"/>
                <a:gd name="connsiteY20" fmla="*/ 605860 h 2434660"/>
                <a:gd name="connsiteX21" fmla="*/ 701226 w 4779563"/>
                <a:gd name="connsiteY21" fmla="*/ 628299 h 2434660"/>
                <a:gd name="connsiteX22" fmla="*/ 701226 w 4779563"/>
                <a:gd name="connsiteY22" fmla="*/ 762935 h 2434660"/>
                <a:gd name="connsiteX23" fmla="*/ 762935 w 4779563"/>
                <a:gd name="connsiteY23" fmla="*/ 762935 h 2434660"/>
                <a:gd name="connsiteX24" fmla="*/ 762935 w 4779563"/>
                <a:gd name="connsiteY24" fmla="*/ 824643 h 2434660"/>
                <a:gd name="connsiteX25" fmla="*/ 762935 w 4779563"/>
                <a:gd name="connsiteY25" fmla="*/ 824643 h 2434660"/>
                <a:gd name="connsiteX26" fmla="*/ 802203 w 4779563"/>
                <a:gd name="connsiteY26" fmla="*/ 863911 h 2434660"/>
                <a:gd name="connsiteX27" fmla="*/ 802203 w 4779563"/>
                <a:gd name="connsiteY27" fmla="*/ 863911 h 2434660"/>
                <a:gd name="connsiteX28" fmla="*/ 802203 w 4779563"/>
                <a:gd name="connsiteY28" fmla="*/ 942449 h 2434660"/>
                <a:gd name="connsiteX29" fmla="*/ 802203 w 4779563"/>
                <a:gd name="connsiteY29" fmla="*/ 942449 h 2434660"/>
                <a:gd name="connsiteX30" fmla="*/ 852692 w 4779563"/>
                <a:gd name="connsiteY30" fmla="*/ 992938 h 2434660"/>
                <a:gd name="connsiteX31" fmla="*/ 880741 w 4779563"/>
                <a:gd name="connsiteY31" fmla="*/ 992938 h 2434660"/>
                <a:gd name="connsiteX32" fmla="*/ 880741 w 4779563"/>
                <a:gd name="connsiteY32" fmla="*/ 1071474 h 2434660"/>
                <a:gd name="connsiteX33" fmla="*/ 998547 w 4779563"/>
                <a:gd name="connsiteY33" fmla="*/ 1071474 h 2434660"/>
                <a:gd name="connsiteX34" fmla="*/ 998547 w 4779563"/>
                <a:gd name="connsiteY34" fmla="*/ 1133182 h 2434660"/>
                <a:gd name="connsiteX35" fmla="*/ 1032206 w 4779563"/>
                <a:gd name="connsiteY35" fmla="*/ 1133182 h 2434660"/>
                <a:gd name="connsiteX36" fmla="*/ 1032206 w 4779563"/>
                <a:gd name="connsiteY36" fmla="*/ 1256598 h 2434660"/>
                <a:gd name="connsiteX37" fmla="*/ 1065865 w 4779563"/>
                <a:gd name="connsiteY37" fmla="*/ 1256598 h 2434660"/>
                <a:gd name="connsiteX38" fmla="*/ 1065865 w 4779563"/>
                <a:gd name="connsiteY38" fmla="*/ 1380014 h 2434660"/>
                <a:gd name="connsiteX39" fmla="*/ 1065865 w 4779563"/>
                <a:gd name="connsiteY39" fmla="*/ 1380014 h 2434660"/>
                <a:gd name="connsiteX40" fmla="*/ 1127573 w 4779563"/>
                <a:gd name="connsiteY40" fmla="*/ 1441722 h 2434660"/>
                <a:gd name="connsiteX41" fmla="*/ 1284647 w 4779563"/>
                <a:gd name="connsiteY41" fmla="*/ 1441722 h 2434660"/>
                <a:gd name="connsiteX42" fmla="*/ 1284647 w 4779563"/>
                <a:gd name="connsiteY42" fmla="*/ 1509040 h 2434660"/>
                <a:gd name="connsiteX43" fmla="*/ 1284647 w 4779563"/>
                <a:gd name="connsiteY43" fmla="*/ 1509040 h 2434660"/>
                <a:gd name="connsiteX44" fmla="*/ 1329526 w 4779563"/>
                <a:gd name="connsiteY44" fmla="*/ 1553919 h 2434660"/>
                <a:gd name="connsiteX45" fmla="*/ 1441722 w 4779563"/>
                <a:gd name="connsiteY45" fmla="*/ 1553919 h 2434660"/>
                <a:gd name="connsiteX46" fmla="*/ 1441722 w 4779563"/>
                <a:gd name="connsiteY46" fmla="*/ 1626846 h 2434660"/>
                <a:gd name="connsiteX47" fmla="*/ 2154169 w 4779563"/>
                <a:gd name="connsiteY47" fmla="*/ 1626846 h 2434660"/>
                <a:gd name="connsiteX48" fmla="*/ 2154169 w 4779563"/>
                <a:gd name="connsiteY48" fmla="*/ 1694164 h 2434660"/>
                <a:gd name="connsiteX49" fmla="*/ 3152716 w 4779563"/>
                <a:gd name="connsiteY49" fmla="*/ 1694164 h 2434660"/>
                <a:gd name="connsiteX50" fmla="*/ 3152716 w 4779563"/>
                <a:gd name="connsiteY50" fmla="*/ 1845629 h 2434660"/>
                <a:gd name="connsiteX51" fmla="*/ 3831504 w 4779563"/>
                <a:gd name="connsiteY51" fmla="*/ 1845629 h 2434660"/>
                <a:gd name="connsiteX52" fmla="*/ 3831504 w 4779563"/>
                <a:gd name="connsiteY52" fmla="*/ 2008314 h 2434660"/>
                <a:gd name="connsiteX53" fmla="*/ 3982969 w 4779563"/>
                <a:gd name="connsiteY53" fmla="*/ 2008314 h 2434660"/>
                <a:gd name="connsiteX54" fmla="*/ 3982969 w 4779563"/>
                <a:gd name="connsiteY54" fmla="*/ 2193438 h 2434660"/>
                <a:gd name="connsiteX55" fmla="*/ 4308338 w 4779563"/>
                <a:gd name="connsiteY55" fmla="*/ 2193438 h 2434660"/>
                <a:gd name="connsiteX56" fmla="*/ 4308338 w 4779563"/>
                <a:gd name="connsiteY56" fmla="*/ 2434660 h 2434660"/>
                <a:gd name="connsiteX57" fmla="*/ 4779563 w 4779563"/>
                <a:gd name="connsiteY57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0356 h 2434660"/>
                <a:gd name="connsiteX5" fmla="*/ 258051 w 4779563"/>
                <a:gd name="connsiteY5" fmla="*/ 134635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66591 w 4779563"/>
                <a:gd name="connsiteY15" fmla="*/ 415126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8787 w 4779563"/>
                <a:gd name="connsiteY21" fmla="*/ 605860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0356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66591 w 4779563"/>
                <a:gd name="connsiteY15" fmla="*/ 415126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8787 w 4779563"/>
                <a:gd name="connsiteY21" fmla="*/ 605860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66591 w 4779563"/>
                <a:gd name="connsiteY15" fmla="*/ 415126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8787 w 4779563"/>
                <a:gd name="connsiteY21" fmla="*/ 605860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66591 w 4779563"/>
                <a:gd name="connsiteY15" fmla="*/ 415126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8787 w 4779563"/>
                <a:gd name="connsiteY21" fmla="*/ 605860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8787 w 4779563"/>
                <a:gd name="connsiteY21" fmla="*/ 605860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6406 w 4779563"/>
                <a:gd name="connsiteY21" fmla="*/ 627291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6406 w 4779563"/>
                <a:gd name="connsiteY21" fmla="*/ 627291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6406 w 4779563"/>
                <a:gd name="connsiteY21" fmla="*/ 627291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6406 w 4779563"/>
                <a:gd name="connsiteY21" fmla="*/ 627291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76406 w 4779563"/>
                <a:gd name="connsiteY21" fmla="*/ 627291 h 2434660"/>
                <a:gd name="connsiteX22" fmla="*/ 701226 w 4779563"/>
                <a:gd name="connsiteY22" fmla="*/ 628299 h 2434660"/>
                <a:gd name="connsiteX23" fmla="*/ 701226 w 4779563"/>
                <a:gd name="connsiteY23" fmla="*/ 762935 h 2434660"/>
                <a:gd name="connsiteX24" fmla="*/ 762935 w 4779563"/>
                <a:gd name="connsiteY24" fmla="*/ 762935 h 2434660"/>
                <a:gd name="connsiteX25" fmla="*/ 762935 w 4779563"/>
                <a:gd name="connsiteY25" fmla="*/ 824643 h 2434660"/>
                <a:gd name="connsiteX26" fmla="*/ 762935 w 4779563"/>
                <a:gd name="connsiteY26" fmla="*/ 824643 h 2434660"/>
                <a:gd name="connsiteX27" fmla="*/ 802203 w 4779563"/>
                <a:gd name="connsiteY27" fmla="*/ 863911 h 2434660"/>
                <a:gd name="connsiteX28" fmla="*/ 802203 w 4779563"/>
                <a:gd name="connsiteY28" fmla="*/ 863911 h 2434660"/>
                <a:gd name="connsiteX29" fmla="*/ 802203 w 4779563"/>
                <a:gd name="connsiteY29" fmla="*/ 942449 h 2434660"/>
                <a:gd name="connsiteX30" fmla="*/ 802203 w 4779563"/>
                <a:gd name="connsiteY30" fmla="*/ 942449 h 2434660"/>
                <a:gd name="connsiteX31" fmla="*/ 852692 w 4779563"/>
                <a:gd name="connsiteY31" fmla="*/ 992938 h 2434660"/>
                <a:gd name="connsiteX32" fmla="*/ 880741 w 4779563"/>
                <a:gd name="connsiteY32" fmla="*/ 992938 h 2434660"/>
                <a:gd name="connsiteX33" fmla="*/ 880741 w 4779563"/>
                <a:gd name="connsiteY33" fmla="*/ 1071474 h 2434660"/>
                <a:gd name="connsiteX34" fmla="*/ 998547 w 4779563"/>
                <a:gd name="connsiteY34" fmla="*/ 1071474 h 2434660"/>
                <a:gd name="connsiteX35" fmla="*/ 998547 w 4779563"/>
                <a:gd name="connsiteY35" fmla="*/ 1133182 h 2434660"/>
                <a:gd name="connsiteX36" fmla="*/ 1032206 w 4779563"/>
                <a:gd name="connsiteY36" fmla="*/ 1133182 h 2434660"/>
                <a:gd name="connsiteX37" fmla="*/ 1032206 w 4779563"/>
                <a:gd name="connsiteY37" fmla="*/ 1256598 h 2434660"/>
                <a:gd name="connsiteX38" fmla="*/ 1065865 w 4779563"/>
                <a:gd name="connsiteY38" fmla="*/ 1256598 h 2434660"/>
                <a:gd name="connsiteX39" fmla="*/ 1065865 w 4779563"/>
                <a:gd name="connsiteY39" fmla="*/ 1380014 h 2434660"/>
                <a:gd name="connsiteX40" fmla="*/ 1065865 w 4779563"/>
                <a:gd name="connsiteY40" fmla="*/ 1380014 h 2434660"/>
                <a:gd name="connsiteX41" fmla="*/ 1127573 w 4779563"/>
                <a:gd name="connsiteY41" fmla="*/ 1441722 h 2434660"/>
                <a:gd name="connsiteX42" fmla="*/ 1284647 w 4779563"/>
                <a:gd name="connsiteY42" fmla="*/ 1441722 h 2434660"/>
                <a:gd name="connsiteX43" fmla="*/ 1284647 w 4779563"/>
                <a:gd name="connsiteY43" fmla="*/ 1509040 h 2434660"/>
                <a:gd name="connsiteX44" fmla="*/ 1284647 w 4779563"/>
                <a:gd name="connsiteY44" fmla="*/ 1509040 h 2434660"/>
                <a:gd name="connsiteX45" fmla="*/ 1329526 w 4779563"/>
                <a:gd name="connsiteY45" fmla="*/ 1553919 h 2434660"/>
                <a:gd name="connsiteX46" fmla="*/ 1441722 w 4779563"/>
                <a:gd name="connsiteY46" fmla="*/ 1553919 h 2434660"/>
                <a:gd name="connsiteX47" fmla="*/ 1441722 w 4779563"/>
                <a:gd name="connsiteY47" fmla="*/ 1626846 h 2434660"/>
                <a:gd name="connsiteX48" fmla="*/ 2154169 w 4779563"/>
                <a:gd name="connsiteY48" fmla="*/ 1626846 h 2434660"/>
                <a:gd name="connsiteX49" fmla="*/ 2154169 w 4779563"/>
                <a:gd name="connsiteY49" fmla="*/ 1694164 h 2434660"/>
                <a:gd name="connsiteX50" fmla="*/ 3152716 w 4779563"/>
                <a:gd name="connsiteY50" fmla="*/ 1694164 h 2434660"/>
                <a:gd name="connsiteX51" fmla="*/ 3152716 w 4779563"/>
                <a:gd name="connsiteY51" fmla="*/ 1845629 h 2434660"/>
                <a:gd name="connsiteX52" fmla="*/ 3831504 w 4779563"/>
                <a:gd name="connsiteY52" fmla="*/ 1845629 h 2434660"/>
                <a:gd name="connsiteX53" fmla="*/ 3831504 w 4779563"/>
                <a:gd name="connsiteY53" fmla="*/ 2008314 h 2434660"/>
                <a:gd name="connsiteX54" fmla="*/ 3982969 w 4779563"/>
                <a:gd name="connsiteY54" fmla="*/ 2008314 h 2434660"/>
                <a:gd name="connsiteX55" fmla="*/ 3982969 w 4779563"/>
                <a:gd name="connsiteY55" fmla="*/ 2193438 h 2434660"/>
                <a:gd name="connsiteX56" fmla="*/ 4308338 w 4779563"/>
                <a:gd name="connsiteY56" fmla="*/ 2193438 h 2434660"/>
                <a:gd name="connsiteX57" fmla="*/ 4308338 w 4779563"/>
                <a:gd name="connsiteY57" fmla="*/ 2434660 h 2434660"/>
                <a:gd name="connsiteX58" fmla="*/ 4779563 w 4779563"/>
                <a:gd name="connsiteY58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802203 w 4779563"/>
                <a:gd name="connsiteY28" fmla="*/ 863911 h 2434660"/>
                <a:gd name="connsiteX29" fmla="*/ 802203 w 4779563"/>
                <a:gd name="connsiteY29" fmla="*/ 863911 h 2434660"/>
                <a:gd name="connsiteX30" fmla="*/ 802203 w 4779563"/>
                <a:gd name="connsiteY30" fmla="*/ 942449 h 2434660"/>
                <a:gd name="connsiteX31" fmla="*/ 802203 w 4779563"/>
                <a:gd name="connsiteY31" fmla="*/ 942449 h 2434660"/>
                <a:gd name="connsiteX32" fmla="*/ 852692 w 4779563"/>
                <a:gd name="connsiteY32" fmla="*/ 992938 h 2434660"/>
                <a:gd name="connsiteX33" fmla="*/ 880741 w 4779563"/>
                <a:gd name="connsiteY33" fmla="*/ 992938 h 2434660"/>
                <a:gd name="connsiteX34" fmla="*/ 880741 w 4779563"/>
                <a:gd name="connsiteY34" fmla="*/ 1071474 h 2434660"/>
                <a:gd name="connsiteX35" fmla="*/ 998547 w 4779563"/>
                <a:gd name="connsiteY35" fmla="*/ 1071474 h 2434660"/>
                <a:gd name="connsiteX36" fmla="*/ 998547 w 4779563"/>
                <a:gd name="connsiteY36" fmla="*/ 1133182 h 2434660"/>
                <a:gd name="connsiteX37" fmla="*/ 1032206 w 4779563"/>
                <a:gd name="connsiteY37" fmla="*/ 1133182 h 2434660"/>
                <a:gd name="connsiteX38" fmla="*/ 1032206 w 4779563"/>
                <a:gd name="connsiteY38" fmla="*/ 1256598 h 2434660"/>
                <a:gd name="connsiteX39" fmla="*/ 1065865 w 4779563"/>
                <a:gd name="connsiteY39" fmla="*/ 1256598 h 2434660"/>
                <a:gd name="connsiteX40" fmla="*/ 1065865 w 4779563"/>
                <a:gd name="connsiteY40" fmla="*/ 1380014 h 2434660"/>
                <a:gd name="connsiteX41" fmla="*/ 1065865 w 4779563"/>
                <a:gd name="connsiteY41" fmla="*/ 1380014 h 2434660"/>
                <a:gd name="connsiteX42" fmla="*/ 1127573 w 4779563"/>
                <a:gd name="connsiteY42" fmla="*/ 1441722 h 2434660"/>
                <a:gd name="connsiteX43" fmla="*/ 1284647 w 4779563"/>
                <a:gd name="connsiteY43" fmla="*/ 1441722 h 2434660"/>
                <a:gd name="connsiteX44" fmla="*/ 1284647 w 4779563"/>
                <a:gd name="connsiteY44" fmla="*/ 1509040 h 2434660"/>
                <a:gd name="connsiteX45" fmla="*/ 1284647 w 4779563"/>
                <a:gd name="connsiteY45" fmla="*/ 1509040 h 2434660"/>
                <a:gd name="connsiteX46" fmla="*/ 1329526 w 4779563"/>
                <a:gd name="connsiteY46" fmla="*/ 1553919 h 2434660"/>
                <a:gd name="connsiteX47" fmla="*/ 1441722 w 4779563"/>
                <a:gd name="connsiteY47" fmla="*/ 1553919 h 2434660"/>
                <a:gd name="connsiteX48" fmla="*/ 1441722 w 4779563"/>
                <a:gd name="connsiteY48" fmla="*/ 1626846 h 2434660"/>
                <a:gd name="connsiteX49" fmla="*/ 2154169 w 4779563"/>
                <a:gd name="connsiteY49" fmla="*/ 1626846 h 2434660"/>
                <a:gd name="connsiteX50" fmla="*/ 2154169 w 4779563"/>
                <a:gd name="connsiteY50" fmla="*/ 1694164 h 2434660"/>
                <a:gd name="connsiteX51" fmla="*/ 3152716 w 4779563"/>
                <a:gd name="connsiteY51" fmla="*/ 1694164 h 2434660"/>
                <a:gd name="connsiteX52" fmla="*/ 3152716 w 4779563"/>
                <a:gd name="connsiteY52" fmla="*/ 1845629 h 2434660"/>
                <a:gd name="connsiteX53" fmla="*/ 3831504 w 4779563"/>
                <a:gd name="connsiteY53" fmla="*/ 1845629 h 2434660"/>
                <a:gd name="connsiteX54" fmla="*/ 3831504 w 4779563"/>
                <a:gd name="connsiteY54" fmla="*/ 2008314 h 2434660"/>
                <a:gd name="connsiteX55" fmla="*/ 3982969 w 4779563"/>
                <a:gd name="connsiteY55" fmla="*/ 2008314 h 2434660"/>
                <a:gd name="connsiteX56" fmla="*/ 3982969 w 4779563"/>
                <a:gd name="connsiteY56" fmla="*/ 2193438 h 2434660"/>
                <a:gd name="connsiteX57" fmla="*/ 4308338 w 4779563"/>
                <a:gd name="connsiteY57" fmla="*/ 2193438 h 2434660"/>
                <a:gd name="connsiteX58" fmla="*/ 4308338 w 4779563"/>
                <a:gd name="connsiteY58" fmla="*/ 2434660 h 2434660"/>
                <a:gd name="connsiteX59" fmla="*/ 4779563 w 4779563"/>
                <a:gd name="connsiteY59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802203 w 4779563"/>
                <a:gd name="connsiteY28" fmla="*/ 863911 h 2434660"/>
                <a:gd name="connsiteX29" fmla="*/ 802203 w 4779563"/>
                <a:gd name="connsiteY29" fmla="*/ 863911 h 2434660"/>
                <a:gd name="connsiteX30" fmla="*/ 802203 w 4779563"/>
                <a:gd name="connsiteY30" fmla="*/ 942449 h 2434660"/>
                <a:gd name="connsiteX31" fmla="*/ 802203 w 4779563"/>
                <a:gd name="connsiteY31" fmla="*/ 942449 h 2434660"/>
                <a:gd name="connsiteX32" fmla="*/ 852692 w 4779563"/>
                <a:gd name="connsiteY32" fmla="*/ 992938 h 2434660"/>
                <a:gd name="connsiteX33" fmla="*/ 880741 w 4779563"/>
                <a:gd name="connsiteY33" fmla="*/ 992938 h 2434660"/>
                <a:gd name="connsiteX34" fmla="*/ 880741 w 4779563"/>
                <a:gd name="connsiteY34" fmla="*/ 1071474 h 2434660"/>
                <a:gd name="connsiteX35" fmla="*/ 998547 w 4779563"/>
                <a:gd name="connsiteY35" fmla="*/ 1071474 h 2434660"/>
                <a:gd name="connsiteX36" fmla="*/ 998547 w 4779563"/>
                <a:gd name="connsiteY36" fmla="*/ 1133182 h 2434660"/>
                <a:gd name="connsiteX37" fmla="*/ 1032206 w 4779563"/>
                <a:gd name="connsiteY37" fmla="*/ 1133182 h 2434660"/>
                <a:gd name="connsiteX38" fmla="*/ 1032206 w 4779563"/>
                <a:gd name="connsiteY38" fmla="*/ 1256598 h 2434660"/>
                <a:gd name="connsiteX39" fmla="*/ 1065865 w 4779563"/>
                <a:gd name="connsiteY39" fmla="*/ 1256598 h 2434660"/>
                <a:gd name="connsiteX40" fmla="*/ 1065865 w 4779563"/>
                <a:gd name="connsiteY40" fmla="*/ 1380014 h 2434660"/>
                <a:gd name="connsiteX41" fmla="*/ 1065865 w 4779563"/>
                <a:gd name="connsiteY41" fmla="*/ 1380014 h 2434660"/>
                <a:gd name="connsiteX42" fmla="*/ 1127573 w 4779563"/>
                <a:gd name="connsiteY42" fmla="*/ 1441722 h 2434660"/>
                <a:gd name="connsiteX43" fmla="*/ 1284647 w 4779563"/>
                <a:gd name="connsiteY43" fmla="*/ 1441722 h 2434660"/>
                <a:gd name="connsiteX44" fmla="*/ 1284647 w 4779563"/>
                <a:gd name="connsiteY44" fmla="*/ 1509040 h 2434660"/>
                <a:gd name="connsiteX45" fmla="*/ 1284647 w 4779563"/>
                <a:gd name="connsiteY45" fmla="*/ 1509040 h 2434660"/>
                <a:gd name="connsiteX46" fmla="*/ 1329526 w 4779563"/>
                <a:gd name="connsiteY46" fmla="*/ 1553919 h 2434660"/>
                <a:gd name="connsiteX47" fmla="*/ 1441722 w 4779563"/>
                <a:gd name="connsiteY47" fmla="*/ 1553919 h 2434660"/>
                <a:gd name="connsiteX48" fmla="*/ 1441722 w 4779563"/>
                <a:gd name="connsiteY48" fmla="*/ 1626846 h 2434660"/>
                <a:gd name="connsiteX49" fmla="*/ 2154169 w 4779563"/>
                <a:gd name="connsiteY49" fmla="*/ 1626846 h 2434660"/>
                <a:gd name="connsiteX50" fmla="*/ 2154169 w 4779563"/>
                <a:gd name="connsiteY50" fmla="*/ 1694164 h 2434660"/>
                <a:gd name="connsiteX51" fmla="*/ 3152716 w 4779563"/>
                <a:gd name="connsiteY51" fmla="*/ 1694164 h 2434660"/>
                <a:gd name="connsiteX52" fmla="*/ 3152716 w 4779563"/>
                <a:gd name="connsiteY52" fmla="*/ 1845629 h 2434660"/>
                <a:gd name="connsiteX53" fmla="*/ 3831504 w 4779563"/>
                <a:gd name="connsiteY53" fmla="*/ 1845629 h 2434660"/>
                <a:gd name="connsiteX54" fmla="*/ 3831504 w 4779563"/>
                <a:gd name="connsiteY54" fmla="*/ 2008314 h 2434660"/>
                <a:gd name="connsiteX55" fmla="*/ 3982969 w 4779563"/>
                <a:gd name="connsiteY55" fmla="*/ 2008314 h 2434660"/>
                <a:gd name="connsiteX56" fmla="*/ 3982969 w 4779563"/>
                <a:gd name="connsiteY56" fmla="*/ 2193438 h 2434660"/>
                <a:gd name="connsiteX57" fmla="*/ 4308338 w 4779563"/>
                <a:gd name="connsiteY57" fmla="*/ 2193438 h 2434660"/>
                <a:gd name="connsiteX58" fmla="*/ 4308338 w 4779563"/>
                <a:gd name="connsiteY58" fmla="*/ 2434660 h 2434660"/>
                <a:gd name="connsiteX59" fmla="*/ 4779563 w 4779563"/>
                <a:gd name="connsiteY59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802203 w 4779563"/>
                <a:gd name="connsiteY28" fmla="*/ 863911 h 2434660"/>
                <a:gd name="connsiteX29" fmla="*/ 802203 w 4779563"/>
                <a:gd name="connsiteY29" fmla="*/ 863911 h 2434660"/>
                <a:gd name="connsiteX30" fmla="*/ 802203 w 4779563"/>
                <a:gd name="connsiteY30" fmla="*/ 942449 h 2434660"/>
                <a:gd name="connsiteX31" fmla="*/ 802203 w 4779563"/>
                <a:gd name="connsiteY31" fmla="*/ 942449 h 2434660"/>
                <a:gd name="connsiteX32" fmla="*/ 852692 w 4779563"/>
                <a:gd name="connsiteY32" fmla="*/ 992938 h 2434660"/>
                <a:gd name="connsiteX33" fmla="*/ 880741 w 4779563"/>
                <a:gd name="connsiteY33" fmla="*/ 992938 h 2434660"/>
                <a:gd name="connsiteX34" fmla="*/ 880741 w 4779563"/>
                <a:gd name="connsiteY34" fmla="*/ 1071474 h 2434660"/>
                <a:gd name="connsiteX35" fmla="*/ 998547 w 4779563"/>
                <a:gd name="connsiteY35" fmla="*/ 1071474 h 2434660"/>
                <a:gd name="connsiteX36" fmla="*/ 998547 w 4779563"/>
                <a:gd name="connsiteY36" fmla="*/ 1133182 h 2434660"/>
                <a:gd name="connsiteX37" fmla="*/ 1032206 w 4779563"/>
                <a:gd name="connsiteY37" fmla="*/ 1133182 h 2434660"/>
                <a:gd name="connsiteX38" fmla="*/ 1032206 w 4779563"/>
                <a:gd name="connsiteY38" fmla="*/ 1256598 h 2434660"/>
                <a:gd name="connsiteX39" fmla="*/ 1065865 w 4779563"/>
                <a:gd name="connsiteY39" fmla="*/ 1256598 h 2434660"/>
                <a:gd name="connsiteX40" fmla="*/ 1065865 w 4779563"/>
                <a:gd name="connsiteY40" fmla="*/ 1380014 h 2434660"/>
                <a:gd name="connsiteX41" fmla="*/ 1065865 w 4779563"/>
                <a:gd name="connsiteY41" fmla="*/ 1380014 h 2434660"/>
                <a:gd name="connsiteX42" fmla="*/ 1127573 w 4779563"/>
                <a:gd name="connsiteY42" fmla="*/ 1441722 h 2434660"/>
                <a:gd name="connsiteX43" fmla="*/ 1284647 w 4779563"/>
                <a:gd name="connsiteY43" fmla="*/ 1441722 h 2434660"/>
                <a:gd name="connsiteX44" fmla="*/ 1284647 w 4779563"/>
                <a:gd name="connsiteY44" fmla="*/ 1509040 h 2434660"/>
                <a:gd name="connsiteX45" fmla="*/ 1284647 w 4779563"/>
                <a:gd name="connsiteY45" fmla="*/ 1509040 h 2434660"/>
                <a:gd name="connsiteX46" fmla="*/ 1329526 w 4779563"/>
                <a:gd name="connsiteY46" fmla="*/ 1553919 h 2434660"/>
                <a:gd name="connsiteX47" fmla="*/ 1441722 w 4779563"/>
                <a:gd name="connsiteY47" fmla="*/ 1553919 h 2434660"/>
                <a:gd name="connsiteX48" fmla="*/ 1441722 w 4779563"/>
                <a:gd name="connsiteY48" fmla="*/ 1626846 h 2434660"/>
                <a:gd name="connsiteX49" fmla="*/ 2154169 w 4779563"/>
                <a:gd name="connsiteY49" fmla="*/ 1626846 h 2434660"/>
                <a:gd name="connsiteX50" fmla="*/ 2154169 w 4779563"/>
                <a:gd name="connsiteY50" fmla="*/ 1694164 h 2434660"/>
                <a:gd name="connsiteX51" fmla="*/ 3152716 w 4779563"/>
                <a:gd name="connsiteY51" fmla="*/ 1694164 h 2434660"/>
                <a:gd name="connsiteX52" fmla="*/ 3152716 w 4779563"/>
                <a:gd name="connsiteY52" fmla="*/ 1845629 h 2434660"/>
                <a:gd name="connsiteX53" fmla="*/ 3831504 w 4779563"/>
                <a:gd name="connsiteY53" fmla="*/ 1845629 h 2434660"/>
                <a:gd name="connsiteX54" fmla="*/ 3831504 w 4779563"/>
                <a:gd name="connsiteY54" fmla="*/ 2008314 h 2434660"/>
                <a:gd name="connsiteX55" fmla="*/ 3982969 w 4779563"/>
                <a:gd name="connsiteY55" fmla="*/ 2008314 h 2434660"/>
                <a:gd name="connsiteX56" fmla="*/ 3982969 w 4779563"/>
                <a:gd name="connsiteY56" fmla="*/ 2193438 h 2434660"/>
                <a:gd name="connsiteX57" fmla="*/ 4308338 w 4779563"/>
                <a:gd name="connsiteY57" fmla="*/ 2193438 h 2434660"/>
                <a:gd name="connsiteX58" fmla="*/ 4308338 w 4779563"/>
                <a:gd name="connsiteY58" fmla="*/ 2434660 h 2434660"/>
                <a:gd name="connsiteX59" fmla="*/ 4779563 w 4779563"/>
                <a:gd name="connsiteY59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802203 w 4779563"/>
                <a:gd name="connsiteY28" fmla="*/ 863911 h 2434660"/>
                <a:gd name="connsiteX29" fmla="*/ 806966 w 4779563"/>
                <a:gd name="connsiteY29" fmla="*/ 892486 h 2434660"/>
                <a:gd name="connsiteX30" fmla="*/ 802203 w 4779563"/>
                <a:gd name="connsiteY30" fmla="*/ 942449 h 2434660"/>
                <a:gd name="connsiteX31" fmla="*/ 802203 w 4779563"/>
                <a:gd name="connsiteY31" fmla="*/ 942449 h 2434660"/>
                <a:gd name="connsiteX32" fmla="*/ 852692 w 4779563"/>
                <a:gd name="connsiteY32" fmla="*/ 992938 h 2434660"/>
                <a:gd name="connsiteX33" fmla="*/ 880741 w 4779563"/>
                <a:gd name="connsiteY33" fmla="*/ 992938 h 2434660"/>
                <a:gd name="connsiteX34" fmla="*/ 880741 w 4779563"/>
                <a:gd name="connsiteY34" fmla="*/ 1071474 h 2434660"/>
                <a:gd name="connsiteX35" fmla="*/ 998547 w 4779563"/>
                <a:gd name="connsiteY35" fmla="*/ 1071474 h 2434660"/>
                <a:gd name="connsiteX36" fmla="*/ 998547 w 4779563"/>
                <a:gd name="connsiteY36" fmla="*/ 1133182 h 2434660"/>
                <a:gd name="connsiteX37" fmla="*/ 1032206 w 4779563"/>
                <a:gd name="connsiteY37" fmla="*/ 1133182 h 2434660"/>
                <a:gd name="connsiteX38" fmla="*/ 1032206 w 4779563"/>
                <a:gd name="connsiteY38" fmla="*/ 1256598 h 2434660"/>
                <a:gd name="connsiteX39" fmla="*/ 1065865 w 4779563"/>
                <a:gd name="connsiteY39" fmla="*/ 1256598 h 2434660"/>
                <a:gd name="connsiteX40" fmla="*/ 1065865 w 4779563"/>
                <a:gd name="connsiteY40" fmla="*/ 1380014 h 2434660"/>
                <a:gd name="connsiteX41" fmla="*/ 1065865 w 4779563"/>
                <a:gd name="connsiteY41" fmla="*/ 1380014 h 2434660"/>
                <a:gd name="connsiteX42" fmla="*/ 1127573 w 4779563"/>
                <a:gd name="connsiteY42" fmla="*/ 1441722 h 2434660"/>
                <a:gd name="connsiteX43" fmla="*/ 1284647 w 4779563"/>
                <a:gd name="connsiteY43" fmla="*/ 1441722 h 2434660"/>
                <a:gd name="connsiteX44" fmla="*/ 1284647 w 4779563"/>
                <a:gd name="connsiteY44" fmla="*/ 1509040 h 2434660"/>
                <a:gd name="connsiteX45" fmla="*/ 1284647 w 4779563"/>
                <a:gd name="connsiteY45" fmla="*/ 1509040 h 2434660"/>
                <a:gd name="connsiteX46" fmla="*/ 1329526 w 4779563"/>
                <a:gd name="connsiteY46" fmla="*/ 1553919 h 2434660"/>
                <a:gd name="connsiteX47" fmla="*/ 1441722 w 4779563"/>
                <a:gd name="connsiteY47" fmla="*/ 1553919 h 2434660"/>
                <a:gd name="connsiteX48" fmla="*/ 1441722 w 4779563"/>
                <a:gd name="connsiteY48" fmla="*/ 1626846 h 2434660"/>
                <a:gd name="connsiteX49" fmla="*/ 2154169 w 4779563"/>
                <a:gd name="connsiteY49" fmla="*/ 1626846 h 2434660"/>
                <a:gd name="connsiteX50" fmla="*/ 2154169 w 4779563"/>
                <a:gd name="connsiteY50" fmla="*/ 1694164 h 2434660"/>
                <a:gd name="connsiteX51" fmla="*/ 3152716 w 4779563"/>
                <a:gd name="connsiteY51" fmla="*/ 1694164 h 2434660"/>
                <a:gd name="connsiteX52" fmla="*/ 3152716 w 4779563"/>
                <a:gd name="connsiteY52" fmla="*/ 1845629 h 2434660"/>
                <a:gd name="connsiteX53" fmla="*/ 3831504 w 4779563"/>
                <a:gd name="connsiteY53" fmla="*/ 1845629 h 2434660"/>
                <a:gd name="connsiteX54" fmla="*/ 3831504 w 4779563"/>
                <a:gd name="connsiteY54" fmla="*/ 2008314 h 2434660"/>
                <a:gd name="connsiteX55" fmla="*/ 3982969 w 4779563"/>
                <a:gd name="connsiteY55" fmla="*/ 2008314 h 2434660"/>
                <a:gd name="connsiteX56" fmla="*/ 3982969 w 4779563"/>
                <a:gd name="connsiteY56" fmla="*/ 2193438 h 2434660"/>
                <a:gd name="connsiteX57" fmla="*/ 4308338 w 4779563"/>
                <a:gd name="connsiteY57" fmla="*/ 2193438 h 2434660"/>
                <a:gd name="connsiteX58" fmla="*/ 4308338 w 4779563"/>
                <a:gd name="connsiteY58" fmla="*/ 2434660 h 2434660"/>
                <a:gd name="connsiteX59" fmla="*/ 4779563 w 4779563"/>
                <a:gd name="connsiteY59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795498 w 4779563"/>
                <a:gd name="connsiteY28" fmla="*/ 829975 h 2434660"/>
                <a:gd name="connsiteX29" fmla="*/ 802203 w 4779563"/>
                <a:gd name="connsiteY29" fmla="*/ 863911 h 2434660"/>
                <a:gd name="connsiteX30" fmla="*/ 806966 w 4779563"/>
                <a:gd name="connsiteY30" fmla="*/ 892486 h 2434660"/>
                <a:gd name="connsiteX31" fmla="*/ 802203 w 4779563"/>
                <a:gd name="connsiteY31" fmla="*/ 942449 h 2434660"/>
                <a:gd name="connsiteX32" fmla="*/ 802203 w 4779563"/>
                <a:gd name="connsiteY32" fmla="*/ 942449 h 2434660"/>
                <a:gd name="connsiteX33" fmla="*/ 852692 w 4779563"/>
                <a:gd name="connsiteY33" fmla="*/ 992938 h 2434660"/>
                <a:gd name="connsiteX34" fmla="*/ 880741 w 4779563"/>
                <a:gd name="connsiteY34" fmla="*/ 992938 h 2434660"/>
                <a:gd name="connsiteX35" fmla="*/ 880741 w 4779563"/>
                <a:gd name="connsiteY35" fmla="*/ 1071474 h 2434660"/>
                <a:gd name="connsiteX36" fmla="*/ 998547 w 4779563"/>
                <a:gd name="connsiteY36" fmla="*/ 1071474 h 2434660"/>
                <a:gd name="connsiteX37" fmla="*/ 998547 w 4779563"/>
                <a:gd name="connsiteY37" fmla="*/ 1133182 h 2434660"/>
                <a:gd name="connsiteX38" fmla="*/ 1032206 w 4779563"/>
                <a:gd name="connsiteY38" fmla="*/ 1133182 h 2434660"/>
                <a:gd name="connsiteX39" fmla="*/ 1032206 w 4779563"/>
                <a:gd name="connsiteY39" fmla="*/ 1256598 h 2434660"/>
                <a:gd name="connsiteX40" fmla="*/ 1065865 w 4779563"/>
                <a:gd name="connsiteY40" fmla="*/ 1256598 h 2434660"/>
                <a:gd name="connsiteX41" fmla="*/ 1065865 w 4779563"/>
                <a:gd name="connsiteY41" fmla="*/ 1380014 h 2434660"/>
                <a:gd name="connsiteX42" fmla="*/ 1065865 w 4779563"/>
                <a:gd name="connsiteY42" fmla="*/ 1380014 h 2434660"/>
                <a:gd name="connsiteX43" fmla="*/ 1127573 w 4779563"/>
                <a:gd name="connsiteY43" fmla="*/ 1441722 h 2434660"/>
                <a:gd name="connsiteX44" fmla="*/ 1284647 w 4779563"/>
                <a:gd name="connsiteY44" fmla="*/ 1441722 h 2434660"/>
                <a:gd name="connsiteX45" fmla="*/ 1284647 w 4779563"/>
                <a:gd name="connsiteY45" fmla="*/ 1509040 h 2434660"/>
                <a:gd name="connsiteX46" fmla="*/ 1284647 w 4779563"/>
                <a:gd name="connsiteY46" fmla="*/ 1509040 h 2434660"/>
                <a:gd name="connsiteX47" fmla="*/ 1329526 w 4779563"/>
                <a:gd name="connsiteY47" fmla="*/ 1553919 h 2434660"/>
                <a:gd name="connsiteX48" fmla="*/ 1441722 w 4779563"/>
                <a:gd name="connsiteY48" fmla="*/ 1553919 h 2434660"/>
                <a:gd name="connsiteX49" fmla="*/ 1441722 w 4779563"/>
                <a:gd name="connsiteY49" fmla="*/ 1626846 h 2434660"/>
                <a:gd name="connsiteX50" fmla="*/ 2154169 w 4779563"/>
                <a:gd name="connsiteY50" fmla="*/ 1626846 h 2434660"/>
                <a:gd name="connsiteX51" fmla="*/ 2154169 w 4779563"/>
                <a:gd name="connsiteY51" fmla="*/ 1694164 h 2434660"/>
                <a:gd name="connsiteX52" fmla="*/ 3152716 w 4779563"/>
                <a:gd name="connsiteY52" fmla="*/ 1694164 h 2434660"/>
                <a:gd name="connsiteX53" fmla="*/ 3152716 w 4779563"/>
                <a:gd name="connsiteY53" fmla="*/ 1845629 h 2434660"/>
                <a:gd name="connsiteX54" fmla="*/ 3831504 w 4779563"/>
                <a:gd name="connsiteY54" fmla="*/ 1845629 h 2434660"/>
                <a:gd name="connsiteX55" fmla="*/ 3831504 w 4779563"/>
                <a:gd name="connsiteY55" fmla="*/ 2008314 h 2434660"/>
                <a:gd name="connsiteX56" fmla="*/ 3982969 w 4779563"/>
                <a:gd name="connsiteY56" fmla="*/ 2008314 h 2434660"/>
                <a:gd name="connsiteX57" fmla="*/ 3982969 w 4779563"/>
                <a:gd name="connsiteY57" fmla="*/ 2193438 h 2434660"/>
                <a:gd name="connsiteX58" fmla="*/ 4308338 w 4779563"/>
                <a:gd name="connsiteY58" fmla="*/ 2193438 h 2434660"/>
                <a:gd name="connsiteX59" fmla="*/ 4308338 w 4779563"/>
                <a:gd name="connsiteY59" fmla="*/ 2434660 h 2434660"/>
                <a:gd name="connsiteX60" fmla="*/ 4779563 w 4779563"/>
                <a:gd name="connsiteY60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795498 w 4779563"/>
                <a:gd name="connsiteY28" fmla="*/ 829975 h 2434660"/>
                <a:gd name="connsiteX29" fmla="*/ 797440 w 4779563"/>
                <a:gd name="connsiteY29" fmla="*/ 875817 h 2434660"/>
                <a:gd name="connsiteX30" fmla="*/ 806966 w 4779563"/>
                <a:gd name="connsiteY30" fmla="*/ 892486 h 2434660"/>
                <a:gd name="connsiteX31" fmla="*/ 802203 w 4779563"/>
                <a:gd name="connsiteY31" fmla="*/ 942449 h 2434660"/>
                <a:gd name="connsiteX32" fmla="*/ 802203 w 4779563"/>
                <a:gd name="connsiteY32" fmla="*/ 942449 h 2434660"/>
                <a:gd name="connsiteX33" fmla="*/ 852692 w 4779563"/>
                <a:gd name="connsiteY33" fmla="*/ 992938 h 2434660"/>
                <a:gd name="connsiteX34" fmla="*/ 880741 w 4779563"/>
                <a:gd name="connsiteY34" fmla="*/ 992938 h 2434660"/>
                <a:gd name="connsiteX35" fmla="*/ 880741 w 4779563"/>
                <a:gd name="connsiteY35" fmla="*/ 1071474 h 2434660"/>
                <a:gd name="connsiteX36" fmla="*/ 998547 w 4779563"/>
                <a:gd name="connsiteY36" fmla="*/ 1071474 h 2434660"/>
                <a:gd name="connsiteX37" fmla="*/ 998547 w 4779563"/>
                <a:gd name="connsiteY37" fmla="*/ 1133182 h 2434660"/>
                <a:gd name="connsiteX38" fmla="*/ 1032206 w 4779563"/>
                <a:gd name="connsiteY38" fmla="*/ 1133182 h 2434660"/>
                <a:gd name="connsiteX39" fmla="*/ 1032206 w 4779563"/>
                <a:gd name="connsiteY39" fmla="*/ 1256598 h 2434660"/>
                <a:gd name="connsiteX40" fmla="*/ 1065865 w 4779563"/>
                <a:gd name="connsiteY40" fmla="*/ 1256598 h 2434660"/>
                <a:gd name="connsiteX41" fmla="*/ 1065865 w 4779563"/>
                <a:gd name="connsiteY41" fmla="*/ 1380014 h 2434660"/>
                <a:gd name="connsiteX42" fmla="*/ 1065865 w 4779563"/>
                <a:gd name="connsiteY42" fmla="*/ 1380014 h 2434660"/>
                <a:gd name="connsiteX43" fmla="*/ 1127573 w 4779563"/>
                <a:gd name="connsiteY43" fmla="*/ 1441722 h 2434660"/>
                <a:gd name="connsiteX44" fmla="*/ 1284647 w 4779563"/>
                <a:gd name="connsiteY44" fmla="*/ 1441722 h 2434660"/>
                <a:gd name="connsiteX45" fmla="*/ 1284647 w 4779563"/>
                <a:gd name="connsiteY45" fmla="*/ 1509040 h 2434660"/>
                <a:gd name="connsiteX46" fmla="*/ 1284647 w 4779563"/>
                <a:gd name="connsiteY46" fmla="*/ 1509040 h 2434660"/>
                <a:gd name="connsiteX47" fmla="*/ 1329526 w 4779563"/>
                <a:gd name="connsiteY47" fmla="*/ 1553919 h 2434660"/>
                <a:gd name="connsiteX48" fmla="*/ 1441722 w 4779563"/>
                <a:gd name="connsiteY48" fmla="*/ 1553919 h 2434660"/>
                <a:gd name="connsiteX49" fmla="*/ 1441722 w 4779563"/>
                <a:gd name="connsiteY49" fmla="*/ 1626846 h 2434660"/>
                <a:gd name="connsiteX50" fmla="*/ 2154169 w 4779563"/>
                <a:gd name="connsiteY50" fmla="*/ 1626846 h 2434660"/>
                <a:gd name="connsiteX51" fmla="*/ 2154169 w 4779563"/>
                <a:gd name="connsiteY51" fmla="*/ 1694164 h 2434660"/>
                <a:gd name="connsiteX52" fmla="*/ 3152716 w 4779563"/>
                <a:gd name="connsiteY52" fmla="*/ 1694164 h 2434660"/>
                <a:gd name="connsiteX53" fmla="*/ 3152716 w 4779563"/>
                <a:gd name="connsiteY53" fmla="*/ 1845629 h 2434660"/>
                <a:gd name="connsiteX54" fmla="*/ 3831504 w 4779563"/>
                <a:gd name="connsiteY54" fmla="*/ 1845629 h 2434660"/>
                <a:gd name="connsiteX55" fmla="*/ 3831504 w 4779563"/>
                <a:gd name="connsiteY55" fmla="*/ 2008314 h 2434660"/>
                <a:gd name="connsiteX56" fmla="*/ 3982969 w 4779563"/>
                <a:gd name="connsiteY56" fmla="*/ 2008314 h 2434660"/>
                <a:gd name="connsiteX57" fmla="*/ 3982969 w 4779563"/>
                <a:gd name="connsiteY57" fmla="*/ 2193438 h 2434660"/>
                <a:gd name="connsiteX58" fmla="*/ 4308338 w 4779563"/>
                <a:gd name="connsiteY58" fmla="*/ 2193438 h 2434660"/>
                <a:gd name="connsiteX59" fmla="*/ 4308338 w 4779563"/>
                <a:gd name="connsiteY59" fmla="*/ 2434660 h 2434660"/>
                <a:gd name="connsiteX60" fmla="*/ 4779563 w 4779563"/>
                <a:gd name="connsiteY60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795498 w 4779563"/>
                <a:gd name="connsiteY28" fmla="*/ 829975 h 2434660"/>
                <a:gd name="connsiteX29" fmla="*/ 797440 w 4779563"/>
                <a:gd name="connsiteY29" fmla="*/ 875817 h 2434660"/>
                <a:gd name="connsiteX30" fmla="*/ 806966 w 4779563"/>
                <a:gd name="connsiteY30" fmla="*/ 892486 h 2434660"/>
                <a:gd name="connsiteX31" fmla="*/ 802203 w 4779563"/>
                <a:gd name="connsiteY31" fmla="*/ 942449 h 2434660"/>
                <a:gd name="connsiteX32" fmla="*/ 802203 w 4779563"/>
                <a:gd name="connsiteY32" fmla="*/ 942449 h 2434660"/>
                <a:gd name="connsiteX33" fmla="*/ 850267 w 4779563"/>
                <a:gd name="connsiteY33" fmla="*/ 949037 h 2434660"/>
                <a:gd name="connsiteX34" fmla="*/ 852692 w 4779563"/>
                <a:gd name="connsiteY34" fmla="*/ 992938 h 2434660"/>
                <a:gd name="connsiteX35" fmla="*/ 880741 w 4779563"/>
                <a:gd name="connsiteY35" fmla="*/ 992938 h 2434660"/>
                <a:gd name="connsiteX36" fmla="*/ 880741 w 4779563"/>
                <a:gd name="connsiteY36" fmla="*/ 1071474 h 2434660"/>
                <a:gd name="connsiteX37" fmla="*/ 998547 w 4779563"/>
                <a:gd name="connsiteY37" fmla="*/ 1071474 h 2434660"/>
                <a:gd name="connsiteX38" fmla="*/ 998547 w 4779563"/>
                <a:gd name="connsiteY38" fmla="*/ 1133182 h 2434660"/>
                <a:gd name="connsiteX39" fmla="*/ 1032206 w 4779563"/>
                <a:gd name="connsiteY39" fmla="*/ 1133182 h 2434660"/>
                <a:gd name="connsiteX40" fmla="*/ 1032206 w 4779563"/>
                <a:gd name="connsiteY40" fmla="*/ 1256598 h 2434660"/>
                <a:gd name="connsiteX41" fmla="*/ 1065865 w 4779563"/>
                <a:gd name="connsiteY41" fmla="*/ 1256598 h 2434660"/>
                <a:gd name="connsiteX42" fmla="*/ 1065865 w 4779563"/>
                <a:gd name="connsiteY42" fmla="*/ 1380014 h 2434660"/>
                <a:gd name="connsiteX43" fmla="*/ 1065865 w 4779563"/>
                <a:gd name="connsiteY43" fmla="*/ 1380014 h 2434660"/>
                <a:gd name="connsiteX44" fmla="*/ 1127573 w 4779563"/>
                <a:gd name="connsiteY44" fmla="*/ 1441722 h 2434660"/>
                <a:gd name="connsiteX45" fmla="*/ 1284647 w 4779563"/>
                <a:gd name="connsiteY45" fmla="*/ 1441722 h 2434660"/>
                <a:gd name="connsiteX46" fmla="*/ 1284647 w 4779563"/>
                <a:gd name="connsiteY46" fmla="*/ 1509040 h 2434660"/>
                <a:gd name="connsiteX47" fmla="*/ 1284647 w 4779563"/>
                <a:gd name="connsiteY47" fmla="*/ 1509040 h 2434660"/>
                <a:gd name="connsiteX48" fmla="*/ 1329526 w 4779563"/>
                <a:gd name="connsiteY48" fmla="*/ 1553919 h 2434660"/>
                <a:gd name="connsiteX49" fmla="*/ 1441722 w 4779563"/>
                <a:gd name="connsiteY49" fmla="*/ 1553919 h 2434660"/>
                <a:gd name="connsiteX50" fmla="*/ 1441722 w 4779563"/>
                <a:gd name="connsiteY50" fmla="*/ 1626846 h 2434660"/>
                <a:gd name="connsiteX51" fmla="*/ 2154169 w 4779563"/>
                <a:gd name="connsiteY51" fmla="*/ 1626846 h 2434660"/>
                <a:gd name="connsiteX52" fmla="*/ 2154169 w 4779563"/>
                <a:gd name="connsiteY52" fmla="*/ 1694164 h 2434660"/>
                <a:gd name="connsiteX53" fmla="*/ 3152716 w 4779563"/>
                <a:gd name="connsiteY53" fmla="*/ 1694164 h 2434660"/>
                <a:gd name="connsiteX54" fmla="*/ 3152716 w 4779563"/>
                <a:gd name="connsiteY54" fmla="*/ 1845629 h 2434660"/>
                <a:gd name="connsiteX55" fmla="*/ 3831504 w 4779563"/>
                <a:gd name="connsiteY55" fmla="*/ 1845629 h 2434660"/>
                <a:gd name="connsiteX56" fmla="*/ 3831504 w 4779563"/>
                <a:gd name="connsiteY56" fmla="*/ 2008314 h 2434660"/>
                <a:gd name="connsiteX57" fmla="*/ 3982969 w 4779563"/>
                <a:gd name="connsiteY57" fmla="*/ 2008314 h 2434660"/>
                <a:gd name="connsiteX58" fmla="*/ 3982969 w 4779563"/>
                <a:gd name="connsiteY58" fmla="*/ 2193438 h 2434660"/>
                <a:gd name="connsiteX59" fmla="*/ 4308338 w 4779563"/>
                <a:gd name="connsiteY59" fmla="*/ 2193438 h 2434660"/>
                <a:gd name="connsiteX60" fmla="*/ 4308338 w 4779563"/>
                <a:gd name="connsiteY60" fmla="*/ 2434660 h 2434660"/>
                <a:gd name="connsiteX61" fmla="*/ 4779563 w 4779563"/>
                <a:gd name="connsiteY61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795498 w 4779563"/>
                <a:gd name="connsiteY28" fmla="*/ 829975 h 2434660"/>
                <a:gd name="connsiteX29" fmla="*/ 797440 w 4779563"/>
                <a:gd name="connsiteY29" fmla="*/ 875817 h 2434660"/>
                <a:gd name="connsiteX30" fmla="*/ 806966 w 4779563"/>
                <a:gd name="connsiteY30" fmla="*/ 892486 h 2434660"/>
                <a:gd name="connsiteX31" fmla="*/ 802203 w 4779563"/>
                <a:gd name="connsiteY31" fmla="*/ 942449 h 2434660"/>
                <a:gd name="connsiteX32" fmla="*/ 802203 w 4779563"/>
                <a:gd name="connsiteY32" fmla="*/ 942449 h 2434660"/>
                <a:gd name="connsiteX33" fmla="*/ 850267 w 4779563"/>
                <a:gd name="connsiteY33" fmla="*/ 949037 h 2434660"/>
                <a:gd name="connsiteX34" fmla="*/ 852692 w 4779563"/>
                <a:gd name="connsiteY34" fmla="*/ 992938 h 2434660"/>
                <a:gd name="connsiteX35" fmla="*/ 880741 w 4779563"/>
                <a:gd name="connsiteY35" fmla="*/ 992938 h 2434660"/>
                <a:gd name="connsiteX36" fmla="*/ 880741 w 4779563"/>
                <a:gd name="connsiteY36" fmla="*/ 1071474 h 2434660"/>
                <a:gd name="connsiteX37" fmla="*/ 998547 w 4779563"/>
                <a:gd name="connsiteY37" fmla="*/ 1071474 h 2434660"/>
                <a:gd name="connsiteX38" fmla="*/ 998547 w 4779563"/>
                <a:gd name="connsiteY38" fmla="*/ 1133182 h 2434660"/>
                <a:gd name="connsiteX39" fmla="*/ 1032206 w 4779563"/>
                <a:gd name="connsiteY39" fmla="*/ 1133182 h 2434660"/>
                <a:gd name="connsiteX40" fmla="*/ 1032206 w 4779563"/>
                <a:gd name="connsiteY40" fmla="*/ 1256598 h 2434660"/>
                <a:gd name="connsiteX41" fmla="*/ 1065865 w 4779563"/>
                <a:gd name="connsiteY41" fmla="*/ 1256598 h 2434660"/>
                <a:gd name="connsiteX42" fmla="*/ 1065865 w 4779563"/>
                <a:gd name="connsiteY42" fmla="*/ 1380014 h 2434660"/>
                <a:gd name="connsiteX43" fmla="*/ 1065865 w 4779563"/>
                <a:gd name="connsiteY43" fmla="*/ 1380014 h 2434660"/>
                <a:gd name="connsiteX44" fmla="*/ 1126492 w 4779563"/>
                <a:gd name="connsiteY44" fmla="*/ 1394331 h 2434660"/>
                <a:gd name="connsiteX45" fmla="*/ 1127573 w 4779563"/>
                <a:gd name="connsiteY45" fmla="*/ 1441722 h 2434660"/>
                <a:gd name="connsiteX46" fmla="*/ 1284647 w 4779563"/>
                <a:gd name="connsiteY46" fmla="*/ 1441722 h 2434660"/>
                <a:gd name="connsiteX47" fmla="*/ 1284647 w 4779563"/>
                <a:gd name="connsiteY47" fmla="*/ 1509040 h 2434660"/>
                <a:gd name="connsiteX48" fmla="*/ 1284647 w 4779563"/>
                <a:gd name="connsiteY48" fmla="*/ 1509040 h 2434660"/>
                <a:gd name="connsiteX49" fmla="*/ 1329526 w 4779563"/>
                <a:gd name="connsiteY49" fmla="*/ 1553919 h 2434660"/>
                <a:gd name="connsiteX50" fmla="*/ 1441722 w 4779563"/>
                <a:gd name="connsiteY50" fmla="*/ 1553919 h 2434660"/>
                <a:gd name="connsiteX51" fmla="*/ 1441722 w 4779563"/>
                <a:gd name="connsiteY51" fmla="*/ 1626846 h 2434660"/>
                <a:gd name="connsiteX52" fmla="*/ 2154169 w 4779563"/>
                <a:gd name="connsiteY52" fmla="*/ 1626846 h 2434660"/>
                <a:gd name="connsiteX53" fmla="*/ 2154169 w 4779563"/>
                <a:gd name="connsiteY53" fmla="*/ 1694164 h 2434660"/>
                <a:gd name="connsiteX54" fmla="*/ 3152716 w 4779563"/>
                <a:gd name="connsiteY54" fmla="*/ 1694164 h 2434660"/>
                <a:gd name="connsiteX55" fmla="*/ 3152716 w 4779563"/>
                <a:gd name="connsiteY55" fmla="*/ 1845629 h 2434660"/>
                <a:gd name="connsiteX56" fmla="*/ 3831504 w 4779563"/>
                <a:gd name="connsiteY56" fmla="*/ 1845629 h 2434660"/>
                <a:gd name="connsiteX57" fmla="*/ 3831504 w 4779563"/>
                <a:gd name="connsiteY57" fmla="*/ 2008314 h 2434660"/>
                <a:gd name="connsiteX58" fmla="*/ 3982969 w 4779563"/>
                <a:gd name="connsiteY58" fmla="*/ 2008314 h 2434660"/>
                <a:gd name="connsiteX59" fmla="*/ 3982969 w 4779563"/>
                <a:gd name="connsiteY59" fmla="*/ 2193438 h 2434660"/>
                <a:gd name="connsiteX60" fmla="*/ 4308338 w 4779563"/>
                <a:gd name="connsiteY60" fmla="*/ 2193438 h 2434660"/>
                <a:gd name="connsiteX61" fmla="*/ 4308338 w 4779563"/>
                <a:gd name="connsiteY61" fmla="*/ 2434660 h 2434660"/>
                <a:gd name="connsiteX62" fmla="*/ 4779563 w 4779563"/>
                <a:gd name="connsiteY62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795498 w 4779563"/>
                <a:gd name="connsiteY28" fmla="*/ 829975 h 2434660"/>
                <a:gd name="connsiteX29" fmla="*/ 797440 w 4779563"/>
                <a:gd name="connsiteY29" fmla="*/ 875817 h 2434660"/>
                <a:gd name="connsiteX30" fmla="*/ 806966 w 4779563"/>
                <a:gd name="connsiteY30" fmla="*/ 892486 h 2434660"/>
                <a:gd name="connsiteX31" fmla="*/ 802203 w 4779563"/>
                <a:gd name="connsiteY31" fmla="*/ 942449 h 2434660"/>
                <a:gd name="connsiteX32" fmla="*/ 802203 w 4779563"/>
                <a:gd name="connsiteY32" fmla="*/ 942449 h 2434660"/>
                <a:gd name="connsiteX33" fmla="*/ 850267 w 4779563"/>
                <a:gd name="connsiteY33" fmla="*/ 949037 h 2434660"/>
                <a:gd name="connsiteX34" fmla="*/ 852692 w 4779563"/>
                <a:gd name="connsiteY34" fmla="*/ 992938 h 2434660"/>
                <a:gd name="connsiteX35" fmla="*/ 880741 w 4779563"/>
                <a:gd name="connsiteY35" fmla="*/ 992938 h 2434660"/>
                <a:gd name="connsiteX36" fmla="*/ 880741 w 4779563"/>
                <a:gd name="connsiteY36" fmla="*/ 1071474 h 2434660"/>
                <a:gd name="connsiteX37" fmla="*/ 998547 w 4779563"/>
                <a:gd name="connsiteY37" fmla="*/ 1071474 h 2434660"/>
                <a:gd name="connsiteX38" fmla="*/ 998547 w 4779563"/>
                <a:gd name="connsiteY38" fmla="*/ 1133182 h 2434660"/>
                <a:gd name="connsiteX39" fmla="*/ 1032206 w 4779563"/>
                <a:gd name="connsiteY39" fmla="*/ 1133182 h 2434660"/>
                <a:gd name="connsiteX40" fmla="*/ 1032206 w 4779563"/>
                <a:gd name="connsiteY40" fmla="*/ 1256598 h 2434660"/>
                <a:gd name="connsiteX41" fmla="*/ 1065865 w 4779563"/>
                <a:gd name="connsiteY41" fmla="*/ 1256598 h 2434660"/>
                <a:gd name="connsiteX42" fmla="*/ 1065865 w 4779563"/>
                <a:gd name="connsiteY42" fmla="*/ 1380014 h 2434660"/>
                <a:gd name="connsiteX43" fmla="*/ 1065865 w 4779563"/>
                <a:gd name="connsiteY43" fmla="*/ 1380014 h 2434660"/>
                <a:gd name="connsiteX44" fmla="*/ 1126492 w 4779563"/>
                <a:gd name="connsiteY44" fmla="*/ 1394331 h 2434660"/>
                <a:gd name="connsiteX45" fmla="*/ 1127573 w 4779563"/>
                <a:gd name="connsiteY45" fmla="*/ 1441722 h 2434660"/>
                <a:gd name="connsiteX46" fmla="*/ 1284647 w 4779563"/>
                <a:gd name="connsiteY46" fmla="*/ 1441722 h 2434660"/>
                <a:gd name="connsiteX47" fmla="*/ 1284647 w 4779563"/>
                <a:gd name="connsiteY47" fmla="*/ 1509040 h 2434660"/>
                <a:gd name="connsiteX48" fmla="*/ 1284647 w 4779563"/>
                <a:gd name="connsiteY48" fmla="*/ 1509040 h 2434660"/>
                <a:gd name="connsiteX49" fmla="*/ 1329526 w 4779563"/>
                <a:gd name="connsiteY49" fmla="*/ 1553919 h 2434660"/>
                <a:gd name="connsiteX50" fmla="*/ 1441722 w 4779563"/>
                <a:gd name="connsiteY50" fmla="*/ 1553919 h 2434660"/>
                <a:gd name="connsiteX51" fmla="*/ 1441722 w 4779563"/>
                <a:gd name="connsiteY51" fmla="*/ 1626846 h 2434660"/>
                <a:gd name="connsiteX52" fmla="*/ 2154169 w 4779563"/>
                <a:gd name="connsiteY52" fmla="*/ 1626846 h 2434660"/>
                <a:gd name="connsiteX53" fmla="*/ 2154169 w 4779563"/>
                <a:gd name="connsiteY53" fmla="*/ 1694164 h 2434660"/>
                <a:gd name="connsiteX54" fmla="*/ 3152716 w 4779563"/>
                <a:gd name="connsiteY54" fmla="*/ 1694164 h 2434660"/>
                <a:gd name="connsiteX55" fmla="*/ 3152716 w 4779563"/>
                <a:gd name="connsiteY55" fmla="*/ 1845629 h 2434660"/>
                <a:gd name="connsiteX56" fmla="*/ 3831504 w 4779563"/>
                <a:gd name="connsiteY56" fmla="*/ 1845629 h 2434660"/>
                <a:gd name="connsiteX57" fmla="*/ 3831504 w 4779563"/>
                <a:gd name="connsiteY57" fmla="*/ 2008314 h 2434660"/>
                <a:gd name="connsiteX58" fmla="*/ 3982969 w 4779563"/>
                <a:gd name="connsiteY58" fmla="*/ 2008314 h 2434660"/>
                <a:gd name="connsiteX59" fmla="*/ 3982969 w 4779563"/>
                <a:gd name="connsiteY59" fmla="*/ 2193438 h 2434660"/>
                <a:gd name="connsiteX60" fmla="*/ 4308338 w 4779563"/>
                <a:gd name="connsiteY60" fmla="*/ 2193438 h 2434660"/>
                <a:gd name="connsiteX61" fmla="*/ 4308338 w 4779563"/>
                <a:gd name="connsiteY61" fmla="*/ 2434660 h 2434660"/>
                <a:gd name="connsiteX62" fmla="*/ 4779563 w 4779563"/>
                <a:gd name="connsiteY62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795498 w 4779563"/>
                <a:gd name="connsiteY28" fmla="*/ 829975 h 2434660"/>
                <a:gd name="connsiteX29" fmla="*/ 797440 w 4779563"/>
                <a:gd name="connsiteY29" fmla="*/ 875817 h 2434660"/>
                <a:gd name="connsiteX30" fmla="*/ 806966 w 4779563"/>
                <a:gd name="connsiteY30" fmla="*/ 892486 h 2434660"/>
                <a:gd name="connsiteX31" fmla="*/ 802203 w 4779563"/>
                <a:gd name="connsiteY31" fmla="*/ 942449 h 2434660"/>
                <a:gd name="connsiteX32" fmla="*/ 802203 w 4779563"/>
                <a:gd name="connsiteY32" fmla="*/ 942449 h 2434660"/>
                <a:gd name="connsiteX33" fmla="*/ 850267 w 4779563"/>
                <a:gd name="connsiteY33" fmla="*/ 949037 h 2434660"/>
                <a:gd name="connsiteX34" fmla="*/ 852692 w 4779563"/>
                <a:gd name="connsiteY34" fmla="*/ 992938 h 2434660"/>
                <a:gd name="connsiteX35" fmla="*/ 880741 w 4779563"/>
                <a:gd name="connsiteY35" fmla="*/ 992938 h 2434660"/>
                <a:gd name="connsiteX36" fmla="*/ 880741 w 4779563"/>
                <a:gd name="connsiteY36" fmla="*/ 1071474 h 2434660"/>
                <a:gd name="connsiteX37" fmla="*/ 998547 w 4779563"/>
                <a:gd name="connsiteY37" fmla="*/ 1071474 h 2434660"/>
                <a:gd name="connsiteX38" fmla="*/ 998547 w 4779563"/>
                <a:gd name="connsiteY38" fmla="*/ 1133182 h 2434660"/>
                <a:gd name="connsiteX39" fmla="*/ 1032206 w 4779563"/>
                <a:gd name="connsiteY39" fmla="*/ 1133182 h 2434660"/>
                <a:gd name="connsiteX40" fmla="*/ 1032206 w 4779563"/>
                <a:gd name="connsiteY40" fmla="*/ 1256598 h 2434660"/>
                <a:gd name="connsiteX41" fmla="*/ 1065865 w 4779563"/>
                <a:gd name="connsiteY41" fmla="*/ 1256598 h 2434660"/>
                <a:gd name="connsiteX42" fmla="*/ 1065865 w 4779563"/>
                <a:gd name="connsiteY42" fmla="*/ 1380014 h 2434660"/>
                <a:gd name="connsiteX43" fmla="*/ 1065865 w 4779563"/>
                <a:gd name="connsiteY43" fmla="*/ 1380014 h 2434660"/>
                <a:gd name="connsiteX44" fmla="*/ 1126492 w 4779563"/>
                <a:gd name="connsiteY44" fmla="*/ 1394331 h 2434660"/>
                <a:gd name="connsiteX45" fmla="*/ 1127573 w 4779563"/>
                <a:gd name="connsiteY45" fmla="*/ 1441722 h 2434660"/>
                <a:gd name="connsiteX46" fmla="*/ 1284647 w 4779563"/>
                <a:gd name="connsiteY46" fmla="*/ 1441722 h 2434660"/>
                <a:gd name="connsiteX47" fmla="*/ 1284647 w 4779563"/>
                <a:gd name="connsiteY47" fmla="*/ 1509040 h 2434660"/>
                <a:gd name="connsiteX48" fmla="*/ 1284647 w 4779563"/>
                <a:gd name="connsiteY48" fmla="*/ 1509040 h 2434660"/>
                <a:gd name="connsiteX49" fmla="*/ 1309848 w 4779563"/>
                <a:gd name="connsiteY49" fmla="*/ 1513394 h 2434660"/>
                <a:gd name="connsiteX50" fmla="*/ 1329526 w 4779563"/>
                <a:gd name="connsiteY50" fmla="*/ 1553919 h 2434660"/>
                <a:gd name="connsiteX51" fmla="*/ 1441722 w 4779563"/>
                <a:gd name="connsiteY51" fmla="*/ 1553919 h 2434660"/>
                <a:gd name="connsiteX52" fmla="*/ 1441722 w 4779563"/>
                <a:gd name="connsiteY52" fmla="*/ 1626846 h 2434660"/>
                <a:gd name="connsiteX53" fmla="*/ 2154169 w 4779563"/>
                <a:gd name="connsiteY53" fmla="*/ 1626846 h 2434660"/>
                <a:gd name="connsiteX54" fmla="*/ 2154169 w 4779563"/>
                <a:gd name="connsiteY54" fmla="*/ 1694164 h 2434660"/>
                <a:gd name="connsiteX55" fmla="*/ 3152716 w 4779563"/>
                <a:gd name="connsiteY55" fmla="*/ 1694164 h 2434660"/>
                <a:gd name="connsiteX56" fmla="*/ 3152716 w 4779563"/>
                <a:gd name="connsiteY56" fmla="*/ 1845629 h 2434660"/>
                <a:gd name="connsiteX57" fmla="*/ 3831504 w 4779563"/>
                <a:gd name="connsiteY57" fmla="*/ 1845629 h 2434660"/>
                <a:gd name="connsiteX58" fmla="*/ 3831504 w 4779563"/>
                <a:gd name="connsiteY58" fmla="*/ 2008314 h 2434660"/>
                <a:gd name="connsiteX59" fmla="*/ 3982969 w 4779563"/>
                <a:gd name="connsiteY59" fmla="*/ 2008314 h 2434660"/>
                <a:gd name="connsiteX60" fmla="*/ 3982969 w 4779563"/>
                <a:gd name="connsiteY60" fmla="*/ 2193438 h 2434660"/>
                <a:gd name="connsiteX61" fmla="*/ 4308338 w 4779563"/>
                <a:gd name="connsiteY61" fmla="*/ 2193438 h 2434660"/>
                <a:gd name="connsiteX62" fmla="*/ 4308338 w 4779563"/>
                <a:gd name="connsiteY62" fmla="*/ 2434660 h 2434660"/>
                <a:gd name="connsiteX63" fmla="*/ 4779563 w 4779563"/>
                <a:gd name="connsiteY63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795498 w 4779563"/>
                <a:gd name="connsiteY28" fmla="*/ 829975 h 2434660"/>
                <a:gd name="connsiteX29" fmla="*/ 797440 w 4779563"/>
                <a:gd name="connsiteY29" fmla="*/ 875817 h 2434660"/>
                <a:gd name="connsiteX30" fmla="*/ 806966 w 4779563"/>
                <a:gd name="connsiteY30" fmla="*/ 892486 h 2434660"/>
                <a:gd name="connsiteX31" fmla="*/ 802203 w 4779563"/>
                <a:gd name="connsiteY31" fmla="*/ 942449 h 2434660"/>
                <a:gd name="connsiteX32" fmla="*/ 802203 w 4779563"/>
                <a:gd name="connsiteY32" fmla="*/ 942449 h 2434660"/>
                <a:gd name="connsiteX33" fmla="*/ 850267 w 4779563"/>
                <a:gd name="connsiteY33" fmla="*/ 949037 h 2434660"/>
                <a:gd name="connsiteX34" fmla="*/ 852692 w 4779563"/>
                <a:gd name="connsiteY34" fmla="*/ 992938 h 2434660"/>
                <a:gd name="connsiteX35" fmla="*/ 880741 w 4779563"/>
                <a:gd name="connsiteY35" fmla="*/ 992938 h 2434660"/>
                <a:gd name="connsiteX36" fmla="*/ 880741 w 4779563"/>
                <a:gd name="connsiteY36" fmla="*/ 1071474 h 2434660"/>
                <a:gd name="connsiteX37" fmla="*/ 998547 w 4779563"/>
                <a:gd name="connsiteY37" fmla="*/ 1071474 h 2434660"/>
                <a:gd name="connsiteX38" fmla="*/ 998547 w 4779563"/>
                <a:gd name="connsiteY38" fmla="*/ 1133182 h 2434660"/>
                <a:gd name="connsiteX39" fmla="*/ 1032206 w 4779563"/>
                <a:gd name="connsiteY39" fmla="*/ 1133182 h 2434660"/>
                <a:gd name="connsiteX40" fmla="*/ 1032206 w 4779563"/>
                <a:gd name="connsiteY40" fmla="*/ 1256598 h 2434660"/>
                <a:gd name="connsiteX41" fmla="*/ 1065865 w 4779563"/>
                <a:gd name="connsiteY41" fmla="*/ 1256598 h 2434660"/>
                <a:gd name="connsiteX42" fmla="*/ 1065865 w 4779563"/>
                <a:gd name="connsiteY42" fmla="*/ 1380014 h 2434660"/>
                <a:gd name="connsiteX43" fmla="*/ 1065865 w 4779563"/>
                <a:gd name="connsiteY43" fmla="*/ 1380014 h 2434660"/>
                <a:gd name="connsiteX44" fmla="*/ 1126492 w 4779563"/>
                <a:gd name="connsiteY44" fmla="*/ 1394331 h 2434660"/>
                <a:gd name="connsiteX45" fmla="*/ 1127573 w 4779563"/>
                <a:gd name="connsiteY45" fmla="*/ 1441722 h 2434660"/>
                <a:gd name="connsiteX46" fmla="*/ 1284647 w 4779563"/>
                <a:gd name="connsiteY46" fmla="*/ 1441722 h 2434660"/>
                <a:gd name="connsiteX47" fmla="*/ 1284647 w 4779563"/>
                <a:gd name="connsiteY47" fmla="*/ 1509040 h 2434660"/>
                <a:gd name="connsiteX48" fmla="*/ 1284647 w 4779563"/>
                <a:gd name="connsiteY48" fmla="*/ 1509040 h 2434660"/>
                <a:gd name="connsiteX49" fmla="*/ 1309848 w 4779563"/>
                <a:gd name="connsiteY49" fmla="*/ 1513394 h 2434660"/>
                <a:gd name="connsiteX50" fmla="*/ 1315238 w 4779563"/>
                <a:gd name="connsiteY50" fmla="*/ 1563444 h 2434660"/>
                <a:gd name="connsiteX51" fmla="*/ 1441722 w 4779563"/>
                <a:gd name="connsiteY51" fmla="*/ 1553919 h 2434660"/>
                <a:gd name="connsiteX52" fmla="*/ 1441722 w 4779563"/>
                <a:gd name="connsiteY52" fmla="*/ 1626846 h 2434660"/>
                <a:gd name="connsiteX53" fmla="*/ 2154169 w 4779563"/>
                <a:gd name="connsiteY53" fmla="*/ 1626846 h 2434660"/>
                <a:gd name="connsiteX54" fmla="*/ 2154169 w 4779563"/>
                <a:gd name="connsiteY54" fmla="*/ 1694164 h 2434660"/>
                <a:gd name="connsiteX55" fmla="*/ 3152716 w 4779563"/>
                <a:gd name="connsiteY55" fmla="*/ 1694164 h 2434660"/>
                <a:gd name="connsiteX56" fmla="*/ 3152716 w 4779563"/>
                <a:gd name="connsiteY56" fmla="*/ 1845629 h 2434660"/>
                <a:gd name="connsiteX57" fmla="*/ 3831504 w 4779563"/>
                <a:gd name="connsiteY57" fmla="*/ 1845629 h 2434660"/>
                <a:gd name="connsiteX58" fmla="*/ 3831504 w 4779563"/>
                <a:gd name="connsiteY58" fmla="*/ 2008314 h 2434660"/>
                <a:gd name="connsiteX59" fmla="*/ 3982969 w 4779563"/>
                <a:gd name="connsiteY59" fmla="*/ 2008314 h 2434660"/>
                <a:gd name="connsiteX60" fmla="*/ 3982969 w 4779563"/>
                <a:gd name="connsiteY60" fmla="*/ 2193438 h 2434660"/>
                <a:gd name="connsiteX61" fmla="*/ 4308338 w 4779563"/>
                <a:gd name="connsiteY61" fmla="*/ 2193438 h 2434660"/>
                <a:gd name="connsiteX62" fmla="*/ 4308338 w 4779563"/>
                <a:gd name="connsiteY62" fmla="*/ 2434660 h 2434660"/>
                <a:gd name="connsiteX63" fmla="*/ 4779563 w 4779563"/>
                <a:gd name="connsiteY63" fmla="*/ 2434660 h 2434660"/>
                <a:gd name="connsiteX0" fmla="*/ 0 w 4779563"/>
                <a:gd name="connsiteY0" fmla="*/ 0 h 2434660"/>
                <a:gd name="connsiteX1" fmla="*/ 258051 w 4779563"/>
                <a:gd name="connsiteY1" fmla="*/ 0 h 2434660"/>
                <a:gd name="connsiteX2" fmla="*/ 258051 w 4779563"/>
                <a:gd name="connsiteY2" fmla="*/ 67317 h 2434660"/>
                <a:gd name="connsiteX3" fmla="*/ 258051 w 4779563"/>
                <a:gd name="connsiteY3" fmla="*/ 67317 h 2434660"/>
                <a:gd name="connsiteX4" fmla="*/ 290673 w 4779563"/>
                <a:gd name="connsiteY4" fmla="*/ 72738 h 2434660"/>
                <a:gd name="connsiteX5" fmla="*/ 289008 w 4779563"/>
                <a:gd name="connsiteY5" fmla="*/ 127491 h 2434660"/>
                <a:gd name="connsiteX6" fmla="*/ 353418 w 4779563"/>
                <a:gd name="connsiteY6" fmla="*/ 134635 h 2434660"/>
                <a:gd name="connsiteX7" fmla="*/ 353418 w 4779563"/>
                <a:gd name="connsiteY7" fmla="*/ 196343 h 2434660"/>
                <a:gd name="connsiteX8" fmla="*/ 375857 w 4779563"/>
                <a:gd name="connsiteY8" fmla="*/ 196343 h 2434660"/>
                <a:gd name="connsiteX9" fmla="*/ 375857 w 4779563"/>
                <a:gd name="connsiteY9" fmla="*/ 258051 h 2434660"/>
                <a:gd name="connsiteX10" fmla="*/ 521712 w 4779563"/>
                <a:gd name="connsiteY10" fmla="*/ 258051 h 2434660"/>
                <a:gd name="connsiteX11" fmla="*/ 521712 w 4779563"/>
                <a:gd name="connsiteY11" fmla="*/ 314149 h 2434660"/>
                <a:gd name="connsiteX12" fmla="*/ 532932 w 4779563"/>
                <a:gd name="connsiteY12" fmla="*/ 314149 h 2434660"/>
                <a:gd name="connsiteX13" fmla="*/ 532932 w 4779563"/>
                <a:gd name="connsiteY13" fmla="*/ 381467 h 2434660"/>
                <a:gd name="connsiteX14" fmla="*/ 532932 w 4779563"/>
                <a:gd name="connsiteY14" fmla="*/ 381467 h 2434660"/>
                <a:gd name="connsiteX15" fmla="*/ 573735 w 4779563"/>
                <a:gd name="connsiteY15" fmla="*/ 388932 h 2434660"/>
                <a:gd name="connsiteX16" fmla="*/ 577811 w 4779563"/>
                <a:gd name="connsiteY16" fmla="*/ 426346 h 2434660"/>
                <a:gd name="connsiteX17" fmla="*/ 577811 w 4779563"/>
                <a:gd name="connsiteY17" fmla="*/ 504883 h 2434660"/>
                <a:gd name="connsiteX18" fmla="*/ 645128 w 4779563"/>
                <a:gd name="connsiteY18" fmla="*/ 504883 h 2434660"/>
                <a:gd name="connsiteX19" fmla="*/ 645128 w 4779563"/>
                <a:gd name="connsiteY19" fmla="*/ 572201 h 2434660"/>
                <a:gd name="connsiteX20" fmla="*/ 645128 w 4779563"/>
                <a:gd name="connsiteY20" fmla="*/ 572201 h 2434660"/>
                <a:gd name="connsiteX21" fmla="*/ 683579 w 4779563"/>
                <a:gd name="connsiteY21" fmla="*/ 577562 h 2434660"/>
                <a:gd name="connsiteX22" fmla="*/ 676406 w 4779563"/>
                <a:gd name="connsiteY22" fmla="*/ 627291 h 2434660"/>
                <a:gd name="connsiteX23" fmla="*/ 701226 w 4779563"/>
                <a:gd name="connsiteY23" fmla="*/ 628299 h 2434660"/>
                <a:gd name="connsiteX24" fmla="*/ 701226 w 4779563"/>
                <a:gd name="connsiteY24" fmla="*/ 762935 h 2434660"/>
                <a:gd name="connsiteX25" fmla="*/ 762935 w 4779563"/>
                <a:gd name="connsiteY25" fmla="*/ 762935 h 2434660"/>
                <a:gd name="connsiteX26" fmla="*/ 762935 w 4779563"/>
                <a:gd name="connsiteY26" fmla="*/ 824643 h 2434660"/>
                <a:gd name="connsiteX27" fmla="*/ 762935 w 4779563"/>
                <a:gd name="connsiteY27" fmla="*/ 824643 h 2434660"/>
                <a:gd name="connsiteX28" fmla="*/ 795498 w 4779563"/>
                <a:gd name="connsiteY28" fmla="*/ 829975 h 2434660"/>
                <a:gd name="connsiteX29" fmla="*/ 797440 w 4779563"/>
                <a:gd name="connsiteY29" fmla="*/ 875817 h 2434660"/>
                <a:gd name="connsiteX30" fmla="*/ 806966 w 4779563"/>
                <a:gd name="connsiteY30" fmla="*/ 892486 h 2434660"/>
                <a:gd name="connsiteX31" fmla="*/ 802203 w 4779563"/>
                <a:gd name="connsiteY31" fmla="*/ 942449 h 2434660"/>
                <a:gd name="connsiteX32" fmla="*/ 802203 w 4779563"/>
                <a:gd name="connsiteY32" fmla="*/ 942449 h 2434660"/>
                <a:gd name="connsiteX33" fmla="*/ 850267 w 4779563"/>
                <a:gd name="connsiteY33" fmla="*/ 949037 h 2434660"/>
                <a:gd name="connsiteX34" fmla="*/ 852692 w 4779563"/>
                <a:gd name="connsiteY34" fmla="*/ 992938 h 2434660"/>
                <a:gd name="connsiteX35" fmla="*/ 880741 w 4779563"/>
                <a:gd name="connsiteY35" fmla="*/ 992938 h 2434660"/>
                <a:gd name="connsiteX36" fmla="*/ 880741 w 4779563"/>
                <a:gd name="connsiteY36" fmla="*/ 1071474 h 2434660"/>
                <a:gd name="connsiteX37" fmla="*/ 998547 w 4779563"/>
                <a:gd name="connsiteY37" fmla="*/ 1071474 h 2434660"/>
                <a:gd name="connsiteX38" fmla="*/ 998547 w 4779563"/>
                <a:gd name="connsiteY38" fmla="*/ 1133182 h 2434660"/>
                <a:gd name="connsiteX39" fmla="*/ 1032206 w 4779563"/>
                <a:gd name="connsiteY39" fmla="*/ 1133182 h 2434660"/>
                <a:gd name="connsiteX40" fmla="*/ 1032206 w 4779563"/>
                <a:gd name="connsiteY40" fmla="*/ 1256598 h 2434660"/>
                <a:gd name="connsiteX41" fmla="*/ 1065865 w 4779563"/>
                <a:gd name="connsiteY41" fmla="*/ 1256598 h 2434660"/>
                <a:gd name="connsiteX42" fmla="*/ 1065865 w 4779563"/>
                <a:gd name="connsiteY42" fmla="*/ 1380014 h 2434660"/>
                <a:gd name="connsiteX43" fmla="*/ 1065865 w 4779563"/>
                <a:gd name="connsiteY43" fmla="*/ 1380014 h 2434660"/>
                <a:gd name="connsiteX44" fmla="*/ 1126492 w 4779563"/>
                <a:gd name="connsiteY44" fmla="*/ 1394331 h 2434660"/>
                <a:gd name="connsiteX45" fmla="*/ 1127573 w 4779563"/>
                <a:gd name="connsiteY45" fmla="*/ 1441722 h 2434660"/>
                <a:gd name="connsiteX46" fmla="*/ 1284647 w 4779563"/>
                <a:gd name="connsiteY46" fmla="*/ 1441722 h 2434660"/>
                <a:gd name="connsiteX47" fmla="*/ 1284647 w 4779563"/>
                <a:gd name="connsiteY47" fmla="*/ 1509040 h 2434660"/>
                <a:gd name="connsiteX48" fmla="*/ 1284647 w 4779563"/>
                <a:gd name="connsiteY48" fmla="*/ 1509040 h 2434660"/>
                <a:gd name="connsiteX49" fmla="*/ 1309848 w 4779563"/>
                <a:gd name="connsiteY49" fmla="*/ 1513394 h 2434660"/>
                <a:gd name="connsiteX50" fmla="*/ 1315238 w 4779563"/>
                <a:gd name="connsiteY50" fmla="*/ 1563444 h 2434660"/>
                <a:gd name="connsiteX51" fmla="*/ 1444103 w 4779563"/>
                <a:gd name="connsiteY51" fmla="*/ 1565825 h 2434660"/>
                <a:gd name="connsiteX52" fmla="*/ 1441722 w 4779563"/>
                <a:gd name="connsiteY52" fmla="*/ 1626846 h 2434660"/>
                <a:gd name="connsiteX53" fmla="*/ 2154169 w 4779563"/>
                <a:gd name="connsiteY53" fmla="*/ 1626846 h 2434660"/>
                <a:gd name="connsiteX54" fmla="*/ 2154169 w 4779563"/>
                <a:gd name="connsiteY54" fmla="*/ 1694164 h 2434660"/>
                <a:gd name="connsiteX55" fmla="*/ 3152716 w 4779563"/>
                <a:gd name="connsiteY55" fmla="*/ 1694164 h 2434660"/>
                <a:gd name="connsiteX56" fmla="*/ 3152716 w 4779563"/>
                <a:gd name="connsiteY56" fmla="*/ 1845629 h 2434660"/>
                <a:gd name="connsiteX57" fmla="*/ 3831504 w 4779563"/>
                <a:gd name="connsiteY57" fmla="*/ 1845629 h 2434660"/>
                <a:gd name="connsiteX58" fmla="*/ 3831504 w 4779563"/>
                <a:gd name="connsiteY58" fmla="*/ 2008314 h 2434660"/>
                <a:gd name="connsiteX59" fmla="*/ 3982969 w 4779563"/>
                <a:gd name="connsiteY59" fmla="*/ 2008314 h 2434660"/>
                <a:gd name="connsiteX60" fmla="*/ 3982969 w 4779563"/>
                <a:gd name="connsiteY60" fmla="*/ 2193438 h 2434660"/>
                <a:gd name="connsiteX61" fmla="*/ 4308338 w 4779563"/>
                <a:gd name="connsiteY61" fmla="*/ 2193438 h 2434660"/>
                <a:gd name="connsiteX62" fmla="*/ 4308338 w 4779563"/>
                <a:gd name="connsiteY62" fmla="*/ 2434660 h 2434660"/>
                <a:gd name="connsiteX63" fmla="*/ 4779563 w 4779563"/>
                <a:gd name="connsiteY63" fmla="*/ 2434660 h 243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779563" h="2434660">
                  <a:moveTo>
                    <a:pt x="0" y="0"/>
                  </a:moveTo>
                  <a:lnTo>
                    <a:pt x="258051" y="0"/>
                  </a:lnTo>
                  <a:lnTo>
                    <a:pt x="258051" y="67317"/>
                  </a:lnTo>
                  <a:lnTo>
                    <a:pt x="258051" y="67317"/>
                  </a:lnTo>
                  <a:lnTo>
                    <a:pt x="290673" y="72738"/>
                  </a:lnTo>
                  <a:lnTo>
                    <a:pt x="289008" y="127491"/>
                  </a:lnTo>
                  <a:lnTo>
                    <a:pt x="353418" y="134635"/>
                  </a:lnTo>
                  <a:lnTo>
                    <a:pt x="353418" y="196343"/>
                  </a:lnTo>
                  <a:lnTo>
                    <a:pt x="375857" y="196343"/>
                  </a:lnTo>
                  <a:lnTo>
                    <a:pt x="375857" y="258051"/>
                  </a:lnTo>
                  <a:lnTo>
                    <a:pt x="521712" y="258051"/>
                  </a:lnTo>
                  <a:lnTo>
                    <a:pt x="521712" y="314149"/>
                  </a:lnTo>
                  <a:lnTo>
                    <a:pt x="532932" y="314149"/>
                  </a:lnTo>
                  <a:lnTo>
                    <a:pt x="532932" y="381467"/>
                  </a:lnTo>
                  <a:lnTo>
                    <a:pt x="532932" y="381467"/>
                  </a:lnTo>
                  <a:lnTo>
                    <a:pt x="573735" y="388932"/>
                  </a:lnTo>
                  <a:lnTo>
                    <a:pt x="577811" y="426346"/>
                  </a:lnTo>
                  <a:lnTo>
                    <a:pt x="577811" y="504883"/>
                  </a:lnTo>
                  <a:lnTo>
                    <a:pt x="645128" y="504883"/>
                  </a:lnTo>
                  <a:lnTo>
                    <a:pt x="645128" y="572201"/>
                  </a:lnTo>
                  <a:lnTo>
                    <a:pt x="645128" y="572201"/>
                  </a:lnTo>
                  <a:cubicBezTo>
                    <a:pt x="651536" y="573094"/>
                    <a:pt x="685086" y="567112"/>
                    <a:pt x="683579" y="577562"/>
                  </a:cubicBezTo>
                  <a:lnTo>
                    <a:pt x="676406" y="627291"/>
                  </a:lnTo>
                  <a:cubicBezTo>
                    <a:pt x="675128" y="636152"/>
                    <a:pt x="697089" y="605692"/>
                    <a:pt x="701226" y="628299"/>
                  </a:cubicBezTo>
                  <a:lnTo>
                    <a:pt x="701226" y="762935"/>
                  </a:lnTo>
                  <a:lnTo>
                    <a:pt x="762935" y="762935"/>
                  </a:lnTo>
                  <a:lnTo>
                    <a:pt x="762935" y="824643"/>
                  </a:lnTo>
                  <a:lnTo>
                    <a:pt x="762935" y="824643"/>
                  </a:lnTo>
                  <a:cubicBezTo>
                    <a:pt x="768362" y="825532"/>
                    <a:pt x="788953" y="823430"/>
                    <a:pt x="795498" y="829975"/>
                  </a:cubicBezTo>
                  <a:cubicBezTo>
                    <a:pt x="802043" y="836520"/>
                    <a:pt x="795529" y="865399"/>
                    <a:pt x="797440" y="875817"/>
                  </a:cubicBezTo>
                  <a:cubicBezTo>
                    <a:pt x="799351" y="886235"/>
                    <a:pt x="806172" y="881381"/>
                    <a:pt x="806966" y="892486"/>
                  </a:cubicBezTo>
                  <a:cubicBezTo>
                    <a:pt x="807760" y="903591"/>
                    <a:pt x="803791" y="925795"/>
                    <a:pt x="802203" y="942449"/>
                  </a:cubicBezTo>
                  <a:lnTo>
                    <a:pt x="802203" y="942449"/>
                  </a:lnTo>
                  <a:cubicBezTo>
                    <a:pt x="810214" y="943547"/>
                    <a:pt x="841390" y="939697"/>
                    <a:pt x="850267" y="949037"/>
                  </a:cubicBezTo>
                  <a:lnTo>
                    <a:pt x="852692" y="992938"/>
                  </a:lnTo>
                  <a:lnTo>
                    <a:pt x="880741" y="992938"/>
                  </a:lnTo>
                  <a:lnTo>
                    <a:pt x="880741" y="1071474"/>
                  </a:lnTo>
                  <a:lnTo>
                    <a:pt x="998547" y="1071474"/>
                  </a:lnTo>
                  <a:lnTo>
                    <a:pt x="998547" y="1133182"/>
                  </a:lnTo>
                  <a:lnTo>
                    <a:pt x="1032206" y="1133182"/>
                  </a:lnTo>
                  <a:lnTo>
                    <a:pt x="1032206" y="1256598"/>
                  </a:lnTo>
                  <a:lnTo>
                    <a:pt x="1065865" y="1256598"/>
                  </a:lnTo>
                  <a:lnTo>
                    <a:pt x="1065865" y="1380014"/>
                  </a:lnTo>
                  <a:lnTo>
                    <a:pt x="1065865" y="1380014"/>
                  </a:lnTo>
                  <a:cubicBezTo>
                    <a:pt x="1075970" y="1382400"/>
                    <a:pt x="1126161" y="1379790"/>
                    <a:pt x="1126492" y="1394331"/>
                  </a:cubicBezTo>
                  <a:cubicBezTo>
                    <a:pt x="1126852" y="1410128"/>
                    <a:pt x="1127213" y="1425925"/>
                    <a:pt x="1127573" y="1441722"/>
                  </a:cubicBezTo>
                  <a:lnTo>
                    <a:pt x="1284647" y="1441722"/>
                  </a:lnTo>
                  <a:lnTo>
                    <a:pt x="1284647" y="1509040"/>
                  </a:lnTo>
                  <a:lnTo>
                    <a:pt x="1284647" y="1509040"/>
                  </a:lnTo>
                  <a:cubicBezTo>
                    <a:pt x="1288847" y="1509766"/>
                    <a:pt x="1305416" y="1508768"/>
                    <a:pt x="1309848" y="1513394"/>
                  </a:cubicBezTo>
                  <a:lnTo>
                    <a:pt x="1315238" y="1563444"/>
                  </a:lnTo>
                  <a:lnTo>
                    <a:pt x="1444103" y="1565825"/>
                  </a:lnTo>
                  <a:cubicBezTo>
                    <a:pt x="1443309" y="1586165"/>
                    <a:pt x="1442516" y="1606506"/>
                    <a:pt x="1441722" y="1626846"/>
                  </a:cubicBezTo>
                  <a:lnTo>
                    <a:pt x="2154169" y="1626846"/>
                  </a:lnTo>
                  <a:lnTo>
                    <a:pt x="2154169" y="1694164"/>
                  </a:lnTo>
                  <a:lnTo>
                    <a:pt x="3152716" y="1694164"/>
                  </a:lnTo>
                  <a:lnTo>
                    <a:pt x="3152716" y="1845629"/>
                  </a:lnTo>
                  <a:lnTo>
                    <a:pt x="3831504" y="1845629"/>
                  </a:lnTo>
                  <a:lnTo>
                    <a:pt x="3831504" y="2008314"/>
                  </a:lnTo>
                  <a:lnTo>
                    <a:pt x="3982969" y="2008314"/>
                  </a:lnTo>
                  <a:lnTo>
                    <a:pt x="3982969" y="2193438"/>
                  </a:lnTo>
                  <a:lnTo>
                    <a:pt x="4308338" y="2193438"/>
                  </a:lnTo>
                  <a:lnTo>
                    <a:pt x="4308338" y="2434660"/>
                  </a:lnTo>
                  <a:lnTo>
                    <a:pt x="4779563" y="2434660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GB" dirty="0">
                <a:solidFill>
                  <a:prstClr val="white"/>
                </a:solidFill>
              </a:endParaRPr>
            </a:p>
          </p:txBody>
        </p:sp>
      </p:grpSp>
      <p:sp>
        <p:nvSpPr>
          <p:cNvPr id="109" name="Rechteck 137"/>
          <p:cNvSpPr>
            <a:spLocks noChangeArrowheads="1"/>
          </p:cNvSpPr>
          <p:nvPr/>
        </p:nvSpPr>
        <p:spPr bwMode="auto">
          <a:xfrm>
            <a:off x="6157557" y="2828007"/>
            <a:ext cx="1612493" cy="2866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457200" fontAlgn="base">
              <a:lnSpc>
                <a:spcPct val="11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srgbClr val="006600"/>
                </a:solidFill>
                <a:cs typeface="Times New Roman" pitchFamily="18" charset="0"/>
              </a:rPr>
              <a:t>HR=0.31 [0.11–0.88]</a:t>
            </a:r>
            <a:endParaRPr lang="en-US" sz="1200" b="1" dirty="0">
              <a:solidFill>
                <a:srgbClr val="006600"/>
              </a:solidFill>
              <a:ea typeface="Calibri" pitchFamily="34" charset="0"/>
              <a:cs typeface="Times New Roman" pitchFamily="18" charset="0"/>
            </a:endParaRPr>
          </a:p>
        </p:txBody>
      </p:sp>
      <p:sp>
        <p:nvSpPr>
          <p:cNvPr id="110" name="Rechteck 140"/>
          <p:cNvSpPr/>
          <p:nvPr/>
        </p:nvSpPr>
        <p:spPr>
          <a:xfrm>
            <a:off x="4963906" y="3698230"/>
            <a:ext cx="54374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457200"/>
            <a:r>
              <a:rPr lang="en-US" altLang="zh-CN" sz="1400" b="1" dirty="0" smtClean="0">
                <a:solidFill>
                  <a:srgbClr val="C00000"/>
                </a:solidFill>
                <a:cs typeface="Arial" charset="0"/>
              </a:rPr>
              <a:t>32%</a:t>
            </a:r>
          </a:p>
        </p:txBody>
      </p:sp>
      <p:sp>
        <p:nvSpPr>
          <p:cNvPr id="111" name="Rechteck 141"/>
          <p:cNvSpPr/>
          <p:nvPr/>
        </p:nvSpPr>
        <p:spPr>
          <a:xfrm>
            <a:off x="4944596" y="4249841"/>
            <a:ext cx="54373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 dirty="0" smtClean="0">
                <a:solidFill>
                  <a:srgbClr val="0F2C52">
                    <a:lumMod val="10000"/>
                    <a:lumOff val="90000"/>
                  </a:srgbClr>
                </a:solidFill>
                <a:cs typeface="Arial" charset="0"/>
              </a:rPr>
              <a:t>20%</a:t>
            </a:r>
            <a:endParaRPr lang="de-DE" dirty="0">
              <a:solidFill>
                <a:srgbClr val="0F2C52">
                  <a:lumMod val="10000"/>
                  <a:lumOff val="90000"/>
                </a:srgbClr>
              </a:solidFill>
              <a:cs typeface="Arial" charset="0"/>
            </a:endParaRPr>
          </a:p>
        </p:txBody>
      </p:sp>
      <p:cxnSp>
        <p:nvCxnSpPr>
          <p:cNvPr id="112" name="Gerade Verbindung 131"/>
          <p:cNvCxnSpPr/>
          <p:nvPr/>
        </p:nvCxnSpPr>
        <p:spPr>
          <a:xfrm flipH="1" flipV="1">
            <a:off x="4993529" y="2085667"/>
            <a:ext cx="1110" cy="2773362"/>
          </a:xfrm>
          <a:prstGeom prst="line">
            <a:avLst/>
          </a:prstGeom>
          <a:ln w="19050">
            <a:solidFill>
              <a:srgbClr val="0066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hteck 146"/>
          <p:cNvSpPr/>
          <p:nvPr/>
        </p:nvSpPr>
        <p:spPr>
          <a:xfrm>
            <a:off x="4988279" y="2184409"/>
            <a:ext cx="54373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 b="1" dirty="0" smtClean="0">
                <a:solidFill>
                  <a:srgbClr val="FFC000"/>
                </a:solidFill>
                <a:cs typeface="Arial" charset="0"/>
              </a:rPr>
              <a:t>87%</a:t>
            </a:r>
            <a:endParaRPr lang="de-DE" b="1" dirty="0">
              <a:solidFill>
                <a:srgbClr val="FFC000"/>
              </a:solidFill>
              <a:cs typeface="Arial" charset="0"/>
            </a:endParaRPr>
          </a:p>
        </p:txBody>
      </p:sp>
      <p:sp>
        <p:nvSpPr>
          <p:cNvPr id="114" name="Rechteck 147"/>
          <p:cNvSpPr/>
          <p:nvPr/>
        </p:nvSpPr>
        <p:spPr>
          <a:xfrm>
            <a:off x="4973039" y="2804222"/>
            <a:ext cx="54373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 b="1" dirty="0" smtClean="0">
                <a:cs typeface="Arial" charset="0"/>
              </a:rPr>
              <a:t>65%</a:t>
            </a:r>
            <a:endParaRPr lang="de-DE" b="1" dirty="0">
              <a:cs typeface="Arial" charset="0"/>
            </a:endParaRPr>
          </a:p>
        </p:txBody>
      </p:sp>
      <p:sp>
        <p:nvSpPr>
          <p:cNvPr id="115" name="Rechteck 136"/>
          <p:cNvSpPr>
            <a:spLocks noChangeArrowheads="1"/>
          </p:cNvSpPr>
          <p:nvPr/>
        </p:nvSpPr>
        <p:spPr bwMode="auto">
          <a:xfrm>
            <a:off x="6203673" y="4046963"/>
            <a:ext cx="1620957" cy="2866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457200" fontAlgn="base">
              <a:lnSpc>
                <a:spcPct val="11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b="1" dirty="0" smtClean="0">
                <a:solidFill>
                  <a:srgbClr val="006600"/>
                </a:solidFill>
                <a:cs typeface="Times New Roman" pitchFamily="18" charset="0"/>
              </a:rPr>
              <a:t>HR=0.78 </a:t>
            </a:r>
            <a:r>
              <a:rPr lang="en-US" sz="1200" b="1" dirty="0">
                <a:solidFill>
                  <a:srgbClr val="006600"/>
                </a:solidFill>
                <a:cs typeface="Times New Roman" pitchFamily="18" charset="0"/>
              </a:rPr>
              <a:t>[</a:t>
            </a:r>
            <a:r>
              <a:rPr lang="en-US" sz="1200" b="1" dirty="0" smtClean="0">
                <a:solidFill>
                  <a:srgbClr val="006600"/>
                </a:solidFill>
                <a:cs typeface="Times New Roman" pitchFamily="18" charset="0"/>
              </a:rPr>
              <a:t>0.49–1.25]</a:t>
            </a:r>
            <a:endParaRPr lang="en-US" sz="1200" b="1" dirty="0">
              <a:solidFill>
                <a:srgbClr val="006600"/>
              </a:solidFill>
              <a:ea typeface="Calibri" pitchFamily="34" charset="0"/>
              <a:cs typeface="Times New Roman" pitchFamily="18" charset="0"/>
            </a:endParaRPr>
          </a:p>
        </p:txBody>
      </p:sp>
      <p:grpSp>
        <p:nvGrpSpPr>
          <p:cNvPr id="116" name="Group 277"/>
          <p:cNvGrpSpPr>
            <a:grpSpLocks/>
          </p:cNvGrpSpPr>
          <p:nvPr/>
        </p:nvGrpSpPr>
        <p:grpSpPr bwMode="auto">
          <a:xfrm>
            <a:off x="1821227" y="2136465"/>
            <a:ext cx="4859337" cy="404753"/>
            <a:chOff x="2314575" y="1633538"/>
            <a:chExt cx="4858819" cy="404667"/>
          </a:xfrm>
        </p:grpSpPr>
        <p:cxnSp>
          <p:nvCxnSpPr>
            <p:cNvPr id="117" name="Straight Connector 116"/>
            <p:cNvCxnSpPr/>
            <p:nvPr/>
          </p:nvCxnSpPr>
          <p:spPr>
            <a:xfrm>
              <a:off x="7111489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/>
          </p:nvCxnSpPr>
          <p:spPr>
            <a:xfrm>
              <a:off x="7173394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>
              <a:off x="7100377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/>
            <p:cNvCxnSpPr/>
            <p:nvPr/>
          </p:nvCxnSpPr>
          <p:spPr>
            <a:xfrm>
              <a:off x="7073393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/>
            <p:cNvCxnSpPr/>
            <p:nvPr/>
          </p:nvCxnSpPr>
          <p:spPr>
            <a:xfrm>
              <a:off x="7085297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/>
            <p:cNvCxnSpPr/>
            <p:nvPr/>
          </p:nvCxnSpPr>
          <p:spPr>
            <a:xfrm>
              <a:off x="6687671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>
              <a:off x="6628146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>
            <a:xfrm>
              <a:off x="6597193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/>
            <p:cNvCxnSpPr/>
            <p:nvPr/>
          </p:nvCxnSpPr>
          <p:spPr>
            <a:xfrm>
              <a:off x="6582907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/>
            <p:nvPr/>
          </p:nvCxnSpPr>
          <p:spPr>
            <a:xfrm>
              <a:off x="6557509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>
            <a:xfrm>
              <a:off x="6549574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/>
            <p:cNvCxnSpPr/>
            <p:nvPr/>
          </p:nvCxnSpPr>
          <p:spPr>
            <a:xfrm>
              <a:off x="6195598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/>
            <p:nvPr/>
          </p:nvCxnSpPr>
          <p:spPr>
            <a:xfrm>
              <a:off x="6079723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/>
            <p:nvPr/>
          </p:nvCxnSpPr>
          <p:spPr>
            <a:xfrm>
              <a:off x="6016229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/>
            <p:nvPr/>
          </p:nvCxnSpPr>
          <p:spPr>
            <a:xfrm>
              <a:off x="5549555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/>
            <p:nvPr/>
          </p:nvCxnSpPr>
          <p:spPr>
            <a:xfrm>
              <a:off x="5495586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5087641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/>
            <p:nvPr/>
          </p:nvCxnSpPr>
          <p:spPr>
            <a:xfrm>
              <a:off x="4967004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/>
            <p:nvPr/>
          </p:nvCxnSpPr>
          <p:spPr>
            <a:xfrm>
              <a:off x="5505110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/>
            <p:cNvCxnSpPr/>
            <p:nvPr/>
          </p:nvCxnSpPr>
          <p:spPr>
            <a:xfrm>
              <a:off x="4446361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>
            <a:xfrm>
              <a:off x="4409058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/>
            <p:cNvCxnSpPr/>
            <p:nvPr/>
          </p:nvCxnSpPr>
          <p:spPr>
            <a:xfrm>
              <a:off x="4495566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/>
            <p:cNvCxnSpPr/>
            <p:nvPr/>
          </p:nvCxnSpPr>
          <p:spPr>
            <a:xfrm>
              <a:off x="4436836" y="1926369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/>
            <p:cNvCxnSpPr/>
            <p:nvPr/>
          </p:nvCxnSpPr>
          <p:spPr>
            <a:xfrm>
              <a:off x="2751090" y="1712896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/>
            <p:cNvCxnSpPr/>
            <p:nvPr/>
          </p:nvCxnSpPr>
          <p:spPr>
            <a:xfrm>
              <a:off x="4458263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2703471" y="1717658"/>
              <a:ext cx="0" cy="106339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Freeform 142"/>
            <p:cNvSpPr/>
            <p:nvPr/>
          </p:nvSpPr>
          <p:spPr>
            <a:xfrm>
              <a:off x="2314575" y="1633538"/>
              <a:ext cx="4857232" cy="352350"/>
            </a:xfrm>
            <a:custGeom>
              <a:avLst/>
              <a:gdLst>
                <a:gd name="connsiteX0" fmla="*/ 0 w 4857750"/>
                <a:gd name="connsiteY0" fmla="*/ 0 h 352425"/>
                <a:gd name="connsiteX1" fmla="*/ 285750 w 4857750"/>
                <a:gd name="connsiteY1" fmla="*/ 0 h 352425"/>
                <a:gd name="connsiteX2" fmla="*/ 285750 w 4857750"/>
                <a:gd name="connsiteY2" fmla="*/ 76200 h 352425"/>
                <a:gd name="connsiteX3" fmla="*/ 328613 w 4857750"/>
                <a:gd name="connsiteY3" fmla="*/ 76200 h 352425"/>
                <a:gd name="connsiteX4" fmla="*/ 328613 w 4857750"/>
                <a:gd name="connsiteY4" fmla="*/ 128587 h 352425"/>
                <a:gd name="connsiteX5" fmla="*/ 661988 w 4857750"/>
                <a:gd name="connsiteY5" fmla="*/ 128587 h 352425"/>
                <a:gd name="connsiteX6" fmla="*/ 661988 w 4857750"/>
                <a:gd name="connsiteY6" fmla="*/ 209550 h 352425"/>
                <a:gd name="connsiteX7" fmla="*/ 723900 w 4857750"/>
                <a:gd name="connsiteY7" fmla="*/ 209550 h 352425"/>
                <a:gd name="connsiteX8" fmla="*/ 723900 w 4857750"/>
                <a:gd name="connsiteY8" fmla="*/ 271462 h 352425"/>
                <a:gd name="connsiteX9" fmla="*/ 1295400 w 4857750"/>
                <a:gd name="connsiteY9" fmla="*/ 271462 h 352425"/>
                <a:gd name="connsiteX10" fmla="*/ 1295400 w 4857750"/>
                <a:gd name="connsiteY10" fmla="*/ 352425 h 352425"/>
                <a:gd name="connsiteX11" fmla="*/ 4857750 w 4857750"/>
                <a:gd name="connsiteY11" fmla="*/ 35242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57750" h="352425">
                  <a:moveTo>
                    <a:pt x="0" y="0"/>
                  </a:moveTo>
                  <a:lnTo>
                    <a:pt x="285750" y="0"/>
                  </a:lnTo>
                  <a:lnTo>
                    <a:pt x="285750" y="76200"/>
                  </a:lnTo>
                  <a:lnTo>
                    <a:pt x="328613" y="76200"/>
                  </a:lnTo>
                  <a:lnTo>
                    <a:pt x="328613" y="128587"/>
                  </a:lnTo>
                  <a:lnTo>
                    <a:pt x="661988" y="128587"/>
                  </a:lnTo>
                  <a:lnTo>
                    <a:pt x="661988" y="209550"/>
                  </a:lnTo>
                  <a:lnTo>
                    <a:pt x="723900" y="209550"/>
                  </a:lnTo>
                  <a:lnTo>
                    <a:pt x="723900" y="271462"/>
                  </a:lnTo>
                  <a:lnTo>
                    <a:pt x="1295400" y="271462"/>
                  </a:lnTo>
                  <a:lnTo>
                    <a:pt x="1295400" y="352425"/>
                  </a:lnTo>
                  <a:lnTo>
                    <a:pt x="4857750" y="352425"/>
                  </a:lnTo>
                </a:path>
              </a:pathLst>
            </a:cu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cxnSp>
          <p:nvCxnSpPr>
            <p:cNvPr id="144" name="Straight Connector 143"/>
            <p:cNvCxnSpPr/>
            <p:nvPr/>
          </p:nvCxnSpPr>
          <p:spPr>
            <a:xfrm>
              <a:off x="3319355" y="1855741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/>
            <p:cNvCxnSpPr/>
            <p:nvPr/>
          </p:nvCxnSpPr>
          <p:spPr>
            <a:xfrm>
              <a:off x="5527332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/>
            <p:cNvCxnSpPr/>
            <p:nvPr/>
          </p:nvCxnSpPr>
          <p:spPr>
            <a:xfrm>
              <a:off x="5992420" y="1930338"/>
              <a:ext cx="0" cy="106339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/>
            <p:nvPr/>
          </p:nvCxnSpPr>
          <p:spPr>
            <a:xfrm>
              <a:off x="6655924" y="1930338"/>
              <a:ext cx="0" cy="106339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/>
            <p:cNvCxnSpPr/>
            <p:nvPr/>
          </p:nvCxnSpPr>
          <p:spPr>
            <a:xfrm>
              <a:off x="4465769" y="1928750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/>
            <p:cNvCxnSpPr/>
            <p:nvPr/>
          </p:nvCxnSpPr>
          <p:spPr>
            <a:xfrm>
              <a:off x="6606718" y="1931865"/>
              <a:ext cx="0" cy="10634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8173726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781800" y="6324600"/>
            <a:ext cx="2133600" cy="320675"/>
          </a:xfrm>
        </p:spPr>
        <p:txBody>
          <a:bodyPr/>
          <a:lstStyle/>
          <a:p>
            <a:pPr>
              <a:defRPr/>
            </a:pPr>
            <a:fld id="{15416373-2FB5-4B5A-9E7E-D78C90CC0F63}" type="slidenum">
              <a:rPr lang="en-US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>
                <a:defRPr/>
              </a:pPr>
              <a:t>3</a:t>
            </a:fld>
            <a:endParaRPr lang="en-US" dirty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5000" y="381000"/>
            <a:ext cx="6705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2800" b="1" dirty="0">
                <a:solidFill>
                  <a:srgbClr val="006600"/>
                </a:solidFill>
              </a:rPr>
              <a:t>HER1/EGFR Signaling: Survival, Proliferation, </a:t>
            </a:r>
            <a:r>
              <a:rPr lang="en-US" altLang="en-US" sz="2800" b="1" dirty="0" smtClean="0">
                <a:solidFill>
                  <a:srgbClr val="006600"/>
                </a:solidFill>
              </a:rPr>
              <a:t>Angiogenesis</a:t>
            </a:r>
          </a:p>
        </p:txBody>
      </p:sp>
      <p:sp>
        <p:nvSpPr>
          <p:cNvPr id="3063" name="Rectangle 3"/>
          <p:cNvSpPr>
            <a:spLocks noChangeArrowheads="1"/>
          </p:cNvSpPr>
          <p:nvPr/>
        </p:nvSpPr>
        <p:spPr bwMode="auto">
          <a:xfrm>
            <a:off x="381000" y="6273800"/>
            <a:ext cx="80772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buFont typeface="Symbol" pitchFamily="18" charset="2"/>
              <a:buNone/>
            </a:pPr>
            <a:r>
              <a:rPr lang="en-US" altLang="en-US" sz="1400" b="1" dirty="0">
                <a:solidFill>
                  <a:srgbClr val="006600"/>
                </a:solidFill>
              </a:rPr>
              <a:t>Harari and Huang. </a:t>
            </a:r>
            <a:r>
              <a:rPr lang="en-US" altLang="en-US" sz="1400" b="1" i="1" dirty="0">
                <a:solidFill>
                  <a:srgbClr val="006600"/>
                </a:solidFill>
              </a:rPr>
              <a:t>Clin Cancer Res. </a:t>
            </a:r>
            <a:r>
              <a:rPr lang="en-US" altLang="en-US" sz="1400" b="1" dirty="0">
                <a:solidFill>
                  <a:srgbClr val="006600"/>
                </a:solidFill>
              </a:rPr>
              <a:t>2000;6:323; Herbst. </a:t>
            </a:r>
            <a:r>
              <a:rPr lang="en-US" altLang="en-US" sz="1400" b="1" i="1" dirty="0">
                <a:solidFill>
                  <a:srgbClr val="006600"/>
                </a:solidFill>
              </a:rPr>
              <a:t>Int J Radiat Oncol Biol Phys</a:t>
            </a:r>
            <a:r>
              <a:rPr lang="en-US" altLang="en-US" sz="1400" b="1" dirty="0">
                <a:solidFill>
                  <a:srgbClr val="006600"/>
                </a:solidFill>
              </a:rPr>
              <a:t>. 2004;59(suppl):21.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76263" y="1638300"/>
            <a:ext cx="8128000" cy="4762500"/>
            <a:chOff x="576263" y="1638300"/>
            <a:chExt cx="8128000" cy="4762500"/>
          </a:xfrm>
        </p:grpSpPr>
        <p:sp>
          <p:nvSpPr>
            <p:cNvPr id="3065" name="Rectangle 5"/>
            <p:cNvSpPr>
              <a:spLocks noChangeArrowheads="1"/>
            </p:cNvSpPr>
            <p:nvPr/>
          </p:nvSpPr>
          <p:spPr bwMode="invGray">
            <a:xfrm>
              <a:off x="576263" y="1638300"/>
              <a:ext cx="8128000" cy="4762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chemeClr val="bg1"/>
                      </a:gs>
                      <a:gs pos="100000">
                        <a:srgbClr val="000036"/>
                      </a:gs>
                    </a:gsLst>
                    <a:path path="rect">
                      <a:fillToRect r="100000" b="100000"/>
                    </a:path>
                  </a:gra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chemeClr val="bg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1632" tIns="45816" rIns="91632" bIns="45816" anchor="ctr">
              <a:spAutoFit/>
            </a:bodyPr>
            <a:lstStyle/>
            <a:p>
              <a:endParaRPr lang="en-US" dirty="0"/>
            </a:p>
          </p:txBody>
        </p:sp>
        <p:sp>
          <p:nvSpPr>
            <p:cNvPr id="3066" name="Oval 6"/>
            <p:cNvSpPr>
              <a:spLocks noChangeArrowheads="1"/>
            </p:cNvSpPr>
            <p:nvPr/>
          </p:nvSpPr>
          <p:spPr bwMode="invGray">
            <a:xfrm>
              <a:off x="1808163" y="2424113"/>
              <a:ext cx="5664200" cy="2695575"/>
            </a:xfrm>
            <a:prstGeom prst="ellipse">
              <a:avLst/>
            </a:prstGeom>
            <a:gradFill rotWithShape="1">
              <a:gsLst>
                <a:gs pos="0">
                  <a:srgbClr val="000000"/>
                </a:gs>
                <a:gs pos="50000">
                  <a:srgbClr val="800000"/>
                </a:gs>
                <a:gs pos="100000">
                  <a:srgbClr val="000000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 algn="ctr">
                  <a:solidFill>
                    <a:schemeClr val="bg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1632" tIns="45816" rIns="91632" bIns="45816" anchor="ctr">
              <a:spAutoFit/>
            </a:bodyPr>
            <a:lstStyle/>
            <a:p>
              <a:endParaRPr lang="en-US" dirty="0"/>
            </a:p>
          </p:txBody>
        </p:sp>
        <p:grpSp>
          <p:nvGrpSpPr>
            <p:cNvPr id="3067" name="Group 7"/>
            <p:cNvGrpSpPr>
              <a:grpSpLocks/>
            </p:cNvGrpSpPr>
            <p:nvPr/>
          </p:nvGrpSpPr>
          <p:grpSpPr bwMode="auto">
            <a:xfrm>
              <a:off x="1435630" y="2227263"/>
              <a:ext cx="6409267" cy="3082925"/>
              <a:chOff x="1290" y="1277"/>
              <a:chExt cx="3186" cy="2230"/>
            </a:xfrm>
          </p:grpSpPr>
          <p:sp>
            <p:nvSpPr>
              <p:cNvPr id="3141" name="Freeform 8"/>
              <p:cNvSpPr>
                <a:spLocks/>
              </p:cNvSpPr>
              <p:nvPr/>
            </p:nvSpPr>
            <p:spPr bwMode="invGray">
              <a:xfrm>
                <a:off x="2972" y="1383"/>
                <a:ext cx="42" cy="30"/>
              </a:xfrm>
              <a:custGeom>
                <a:avLst/>
                <a:gdLst>
                  <a:gd name="T0" fmla="*/ 19 w 19"/>
                  <a:gd name="T1" fmla="*/ 10 h 19"/>
                  <a:gd name="T2" fmla="*/ 9 w 19"/>
                  <a:gd name="T3" fmla="*/ 18 h 19"/>
                  <a:gd name="T4" fmla="*/ 1 w 19"/>
                  <a:gd name="T5" fmla="*/ 9 h 19"/>
                  <a:gd name="T6" fmla="*/ 11 w 19"/>
                  <a:gd name="T7" fmla="*/ 1 h 19"/>
                  <a:gd name="T8" fmla="*/ 19 w 19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8" y="15"/>
                      <a:pt x="14" y="19"/>
                      <a:pt x="9" y="18"/>
                    </a:cubicBezTo>
                    <a:cubicBezTo>
                      <a:pt x="4" y="18"/>
                      <a:pt x="0" y="14"/>
                      <a:pt x="1" y="9"/>
                    </a:cubicBezTo>
                    <a:cubicBezTo>
                      <a:pt x="1" y="4"/>
                      <a:pt x="6" y="0"/>
                      <a:pt x="11" y="1"/>
                    </a:cubicBezTo>
                    <a:cubicBezTo>
                      <a:pt x="16" y="1"/>
                      <a:pt x="19" y="6"/>
                      <a:pt x="19" y="10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A2DCE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2" name="Freeform 9"/>
              <p:cNvSpPr>
                <a:spLocks/>
              </p:cNvSpPr>
              <p:nvPr/>
            </p:nvSpPr>
            <p:spPr bwMode="invGray">
              <a:xfrm>
                <a:off x="2936" y="1381"/>
                <a:ext cx="43" cy="30"/>
              </a:xfrm>
              <a:custGeom>
                <a:avLst/>
                <a:gdLst>
                  <a:gd name="T0" fmla="*/ 18 w 19"/>
                  <a:gd name="T1" fmla="*/ 10 h 19"/>
                  <a:gd name="T2" fmla="*/ 9 w 19"/>
                  <a:gd name="T3" fmla="*/ 18 h 19"/>
                  <a:gd name="T4" fmla="*/ 0 w 19"/>
                  <a:gd name="T5" fmla="*/ 9 h 19"/>
                  <a:gd name="T6" fmla="*/ 10 w 19"/>
                  <a:gd name="T7" fmla="*/ 1 h 19"/>
                  <a:gd name="T8" fmla="*/ 18 w 19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8" y="10"/>
                    </a:moveTo>
                    <a:cubicBezTo>
                      <a:pt x="18" y="15"/>
                      <a:pt x="14" y="19"/>
                      <a:pt x="9" y="18"/>
                    </a:cubicBezTo>
                    <a:cubicBezTo>
                      <a:pt x="4" y="18"/>
                      <a:pt x="0" y="14"/>
                      <a:pt x="0" y="9"/>
                    </a:cubicBezTo>
                    <a:cubicBezTo>
                      <a:pt x="1" y="4"/>
                      <a:pt x="5" y="0"/>
                      <a:pt x="10" y="1"/>
                    </a:cubicBezTo>
                    <a:cubicBezTo>
                      <a:pt x="15" y="1"/>
                      <a:pt x="19" y="5"/>
                      <a:pt x="18" y="10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A2DCE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3" name="Line 10"/>
              <p:cNvSpPr>
                <a:spLocks noChangeShapeType="1"/>
              </p:cNvSpPr>
              <p:nvPr/>
            </p:nvSpPr>
            <p:spPr bwMode="invGray">
              <a:xfrm flipV="1">
                <a:off x="2951" y="1348"/>
                <a:ext cx="7" cy="33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4" name="Line 11"/>
              <p:cNvSpPr>
                <a:spLocks noChangeShapeType="1"/>
              </p:cNvSpPr>
              <p:nvPr/>
            </p:nvSpPr>
            <p:spPr bwMode="invGray">
              <a:xfrm flipV="1">
                <a:off x="2967" y="1348"/>
                <a:ext cx="7" cy="35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5" name="Freeform 12"/>
              <p:cNvSpPr>
                <a:spLocks/>
              </p:cNvSpPr>
              <p:nvPr/>
            </p:nvSpPr>
            <p:spPr bwMode="invGray">
              <a:xfrm>
                <a:off x="2948" y="1277"/>
                <a:ext cx="42" cy="30"/>
              </a:xfrm>
              <a:custGeom>
                <a:avLst/>
                <a:gdLst>
                  <a:gd name="T0" fmla="*/ 18 w 19"/>
                  <a:gd name="T1" fmla="*/ 10 h 19"/>
                  <a:gd name="T2" fmla="*/ 10 w 19"/>
                  <a:gd name="T3" fmla="*/ 1 h 19"/>
                  <a:gd name="T4" fmla="*/ 1 w 19"/>
                  <a:gd name="T5" fmla="*/ 9 h 19"/>
                  <a:gd name="T6" fmla="*/ 9 w 19"/>
                  <a:gd name="T7" fmla="*/ 19 h 19"/>
                  <a:gd name="T8" fmla="*/ 18 w 19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8" y="10"/>
                    </a:moveTo>
                    <a:cubicBezTo>
                      <a:pt x="19" y="6"/>
                      <a:pt x="15" y="1"/>
                      <a:pt x="10" y="1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0" y="14"/>
                      <a:pt x="4" y="18"/>
                      <a:pt x="9" y="19"/>
                    </a:cubicBezTo>
                    <a:cubicBezTo>
                      <a:pt x="14" y="19"/>
                      <a:pt x="18" y="15"/>
                      <a:pt x="18" y="10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A2DCE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6" name="Line 13"/>
              <p:cNvSpPr>
                <a:spLocks noChangeShapeType="1"/>
              </p:cNvSpPr>
              <p:nvPr/>
            </p:nvSpPr>
            <p:spPr bwMode="invGray">
              <a:xfrm>
                <a:off x="2960" y="1306"/>
                <a:ext cx="1" cy="34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147" name="Group 14"/>
              <p:cNvGrpSpPr>
                <a:grpSpLocks/>
              </p:cNvGrpSpPr>
              <p:nvPr/>
            </p:nvGrpSpPr>
            <p:grpSpPr bwMode="auto">
              <a:xfrm>
                <a:off x="1290" y="1277"/>
                <a:ext cx="3186" cy="2230"/>
                <a:chOff x="1290" y="1277"/>
                <a:chExt cx="3186" cy="2230"/>
              </a:xfrm>
            </p:grpSpPr>
            <p:grpSp>
              <p:nvGrpSpPr>
                <p:cNvPr id="3160" name="Group 15"/>
                <p:cNvGrpSpPr>
                  <a:grpSpLocks/>
                </p:cNvGrpSpPr>
                <p:nvPr/>
              </p:nvGrpSpPr>
              <p:grpSpPr bwMode="auto">
                <a:xfrm>
                  <a:off x="1290" y="1277"/>
                  <a:ext cx="3186" cy="2230"/>
                  <a:chOff x="1290" y="1277"/>
                  <a:chExt cx="3186" cy="2230"/>
                </a:xfrm>
              </p:grpSpPr>
              <p:grpSp>
                <p:nvGrpSpPr>
                  <p:cNvPr id="3183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1668" y="1277"/>
                    <a:ext cx="1198" cy="504"/>
                    <a:chOff x="1672" y="1286"/>
                    <a:chExt cx="1216" cy="595"/>
                  </a:xfrm>
                </p:grpSpPr>
                <p:sp>
                  <p:nvSpPr>
                    <p:cNvPr id="4390" name="Oval 17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2847" y="1409"/>
                      <a:ext cx="41" cy="33"/>
                    </a:xfrm>
                    <a:prstGeom prst="ellips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91" name="Line 1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861" y="1368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92" name="Line 1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875" y="1368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93" name="Oval 20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2847" y="1286"/>
                      <a:ext cx="41" cy="34"/>
                    </a:xfrm>
                    <a:prstGeom prst="ellips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94" name="Line 2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861" y="1320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95" name="Line 2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875" y="1320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96" name="Freeform 23"/>
                    <p:cNvSpPr>
                      <a:spLocks/>
                    </p:cNvSpPr>
                    <p:nvPr/>
                  </p:nvSpPr>
                  <p:spPr bwMode="invGray">
                    <a:xfrm>
                      <a:off x="2808" y="1409"/>
                      <a:ext cx="42" cy="35"/>
                    </a:xfrm>
                    <a:custGeom>
                      <a:avLst/>
                      <a:gdLst>
                        <a:gd name="T0" fmla="*/ 18 w 18"/>
                        <a:gd name="T1" fmla="*/ 9 h 19"/>
                        <a:gd name="T2" fmla="*/ 9 w 18"/>
                        <a:gd name="T3" fmla="*/ 19 h 19"/>
                        <a:gd name="T4" fmla="*/ 0 w 18"/>
                        <a:gd name="T5" fmla="*/ 10 h 19"/>
                        <a:gd name="T6" fmla="*/ 9 w 18"/>
                        <a:gd name="T7" fmla="*/ 1 h 19"/>
                        <a:gd name="T8" fmla="*/ 18 w 18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18" y="9"/>
                          </a:moveTo>
                          <a:cubicBezTo>
                            <a:pt x="18" y="14"/>
                            <a:pt x="14" y="18"/>
                            <a:pt x="9" y="19"/>
                          </a:cubicBezTo>
                          <a:cubicBezTo>
                            <a:pt x="4" y="19"/>
                            <a:pt x="0" y="15"/>
                            <a:pt x="0" y="10"/>
                          </a:cubicBezTo>
                          <a:cubicBezTo>
                            <a:pt x="0" y="5"/>
                            <a:pt x="4" y="1"/>
                            <a:pt x="9" y="1"/>
                          </a:cubicBezTo>
                          <a:cubicBezTo>
                            <a:pt x="14" y="0"/>
                            <a:pt x="18" y="4"/>
                            <a:pt x="18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97" name="Line 2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822" y="1370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98" name="Line 2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836" y="1370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99" name="Freeform 26"/>
                    <p:cNvSpPr>
                      <a:spLocks/>
                    </p:cNvSpPr>
                    <p:nvPr/>
                  </p:nvSpPr>
                  <p:spPr bwMode="invGray">
                    <a:xfrm>
                      <a:off x="2804" y="1288"/>
                      <a:ext cx="41" cy="34"/>
                    </a:xfrm>
                    <a:custGeom>
                      <a:avLst/>
                      <a:gdLst>
                        <a:gd name="T0" fmla="*/ 18 w 18"/>
                        <a:gd name="T1" fmla="*/ 8 h 18"/>
                        <a:gd name="T2" fmla="*/ 9 w 18"/>
                        <a:gd name="T3" fmla="*/ 0 h 18"/>
                        <a:gd name="T4" fmla="*/ 0 w 18"/>
                        <a:gd name="T5" fmla="*/ 9 h 18"/>
                        <a:gd name="T6" fmla="*/ 10 w 18"/>
                        <a:gd name="T7" fmla="*/ 18 h 18"/>
                        <a:gd name="T8" fmla="*/ 18 w 18"/>
                        <a:gd name="T9" fmla="*/ 8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8">
                          <a:moveTo>
                            <a:pt x="18" y="8"/>
                          </a:moveTo>
                          <a:cubicBezTo>
                            <a:pt x="18" y="3"/>
                            <a:pt x="14" y="0"/>
                            <a:pt x="9" y="0"/>
                          </a:cubicBezTo>
                          <a:cubicBezTo>
                            <a:pt x="4" y="0"/>
                            <a:pt x="0" y="4"/>
                            <a:pt x="0" y="9"/>
                          </a:cubicBezTo>
                          <a:cubicBezTo>
                            <a:pt x="0" y="14"/>
                            <a:pt x="5" y="18"/>
                            <a:pt x="10" y="18"/>
                          </a:cubicBezTo>
                          <a:cubicBezTo>
                            <a:pt x="14" y="18"/>
                            <a:pt x="18" y="13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0" name="Line 2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820" y="1322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1" name="Line 2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834" y="1320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2" name="Freeform 29"/>
                    <p:cNvSpPr>
                      <a:spLocks/>
                    </p:cNvSpPr>
                    <p:nvPr/>
                  </p:nvSpPr>
                  <p:spPr bwMode="invGray">
                    <a:xfrm>
                      <a:off x="2770" y="1411"/>
                      <a:ext cx="43" cy="35"/>
                    </a:xfrm>
                    <a:custGeom>
                      <a:avLst/>
                      <a:gdLst>
                        <a:gd name="T0" fmla="*/ 18 w 19"/>
                        <a:gd name="T1" fmla="*/ 9 h 19"/>
                        <a:gd name="T2" fmla="*/ 10 w 19"/>
                        <a:gd name="T3" fmla="*/ 19 h 19"/>
                        <a:gd name="T4" fmla="*/ 0 w 19"/>
                        <a:gd name="T5" fmla="*/ 10 h 19"/>
                        <a:gd name="T6" fmla="*/ 9 w 19"/>
                        <a:gd name="T7" fmla="*/ 1 h 19"/>
                        <a:gd name="T8" fmla="*/ 18 w 19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8" y="9"/>
                          </a:moveTo>
                          <a:cubicBezTo>
                            <a:pt x="19" y="14"/>
                            <a:pt x="15" y="18"/>
                            <a:pt x="10" y="19"/>
                          </a:cubicBezTo>
                          <a:cubicBezTo>
                            <a:pt x="5" y="19"/>
                            <a:pt x="1" y="15"/>
                            <a:pt x="0" y="10"/>
                          </a:cubicBezTo>
                          <a:cubicBezTo>
                            <a:pt x="0" y="5"/>
                            <a:pt x="4" y="1"/>
                            <a:pt x="9" y="1"/>
                          </a:cubicBezTo>
                          <a:cubicBezTo>
                            <a:pt x="14" y="0"/>
                            <a:pt x="18" y="4"/>
                            <a:pt x="18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3" name="Line 3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783" y="1372"/>
                      <a:ext cx="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4" name="Line 3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799" y="1372"/>
                      <a:ext cx="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5" name="Freeform 32"/>
                    <p:cNvSpPr>
                      <a:spLocks/>
                    </p:cNvSpPr>
                    <p:nvPr/>
                  </p:nvSpPr>
                  <p:spPr bwMode="invGray">
                    <a:xfrm>
                      <a:off x="2763" y="1290"/>
                      <a:ext cx="41" cy="34"/>
                    </a:xfrm>
                    <a:custGeom>
                      <a:avLst/>
                      <a:gdLst>
                        <a:gd name="T0" fmla="*/ 18 w 18"/>
                        <a:gd name="T1" fmla="*/ 8 h 18"/>
                        <a:gd name="T2" fmla="*/ 9 w 18"/>
                        <a:gd name="T3" fmla="*/ 0 h 18"/>
                        <a:gd name="T4" fmla="*/ 0 w 18"/>
                        <a:gd name="T5" fmla="*/ 9 h 18"/>
                        <a:gd name="T6" fmla="*/ 9 w 18"/>
                        <a:gd name="T7" fmla="*/ 18 h 18"/>
                        <a:gd name="T8" fmla="*/ 18 w 18"/>
                        <a:gd name="T9" fmla="*/ 8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8">
                          <a:moveTo>
                            <a:pt x="18" y="8"/>
                          </a:moveTo>
                          <a:cubicBezTo>
                            <a:pt x="18" y="3"/>
                            <a:pt x="14" y="0"/>
                            <a:pt x="9" y="0"/>
                          </a:cubicBezTo>
                          <a:cubicBezTo>
                            <a:pt x="4" y="0"/>
                            <a:pt x="0" y="4"/>
                            <a:pt x="0" y="9"/>
                          </a:cubicBezTo>
                          <a:cubicBezTo>
                            <a:pt x="0" y="14"/>
                            <a:pt x="5" y="18"/>
                            <a:pt x="9" y="18"/>
                          </a:cubicBezTo>
                          <a:cubicBezTo>
                            <a:pt x="14" y="18"/>
                            <a:pt x="18" y="13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6" name="Line 3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777" y="1324"/>
                      <a:ext cx="6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7" name="Line 3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792" y="1324"/>
                      <a:ext cx="7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8" name="Freeform 35"/>
                    <p:cNvSpPr>
                      <a:spLocks/>
                    </p:cNvSpPr>
                    <p:nvPr/>
                  </p:nvSpPr>
                  <p:spPr bwMode="invGray">
                    <a:xfrm>
                      <a:off x="2733" y="1415"/>
                      <a:ext cx="41" cy="35"/>
                    </a:xfrm>
                    <a:custGeom>
                      <a:avLst/>
                      <a:gdLst>
                        <a:gd name="T0" fmla="*/ 18 w 18"/>
                        <a:gd name="T1" fmla="*/ 8 h 19"/>
                        <a:gd name="T2" fmla="*/ 10 w 18"/>
                        <a:gd name="T3" fmla="*/ 18 h 19"/>
                        <a:gd name="T4" fmla="*/ 0 w 18"/>
                        <a:gd name="T5" fmla="*/ 10 h 19"/>
                        <a:gd name="T6" fmla="*/ 8 w 18"/>
                        <a:gd name="T7" fmla="*/ 0 h 19"/>
                        <a:gd name="T8" fmla="*/ 18 w 18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18" y="8"/>
                          </a:moveTo>
                          <a:cubicBezTo>
                            <a:pt x="18" y="13"/>
                            <a:pt x="15" y="18"/>
                            <a:pt x="10" y="18"/>
                          </a:cubicBezTo>
                          <a:cubicBezTo>
                            <a:pt x="5" y="19"/>
                            <a:pt x="0" y="15"/>
                            <a:pt x="0" y="10"/>
                          </a:cubicBezTo>
                          <a:cubicBezTo>
                            <a:pt x="0" y="5"/>
                            <a:pt x="3" y="1"/>
                            <a:pt x="8" y="0"/>
                          </a:cubicBezTo>
                          <a:cubicBezTo>
                            <a:pt x="13" y="0"/>
                            <a:pt x="18" y="4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09" name="Line 3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745" y="1374"/>
                      <a:ext cx="1" cy="4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0" name="Line 3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761" y="1374"/>
                      <a:ext cx="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1" name="Freeform 38"/>
                    <p:cNvSpPr>
                      <a:spLocks/>
                    </p:cNvSpPr>
                    <p:nvPr/>
                  </p:nvSpPr>
                  <p:spPr bwMode="invGray">
                    <a:xfrm>
                      <a:off x="2719" y="1292"/>
                      <a:ext cx="44" cy="35"/>
                    </a:xfrm>
                    <a:custGeom>
                      <a:avLst/>
                      <a:gdLst>
                        <a:gd name="T0" fmla="*/ 19 w 19"/>
                        <a:gd name="T1" fmla="*/ 9 h 19"/>
                        <a:gd name="T2" fmla="*/ 9 w 19"/>
                        <a:gd name="T3" fmla="*/ 1 h 19"/>
                        <a:gd name="T4" fmla="*/ 1 w 19"/>
                        <a:gd name="T5" fmla="*/ 10 h 19"/>
                        <a:gd name="T6" fmla="*/ 10 w 19"/>
                        <a:gd name="T7" fmla="*/ 18 h 19"/>
                        <a:gd name="T8" fmla="*/ 19 w 19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9" y="9"/>
                          </a:moveTo>
                          <a:cubicBezTo>
                            <a:pt x="18" y="4"/>
                            <a:pt x="14" y="0"/>
                            <a:pt x="9" y="1"/>
                          </a:cubicBezTo>
                          <a:cubicBezTo>
                            <a:pt x="4" y="1"/>
                            <a:pt x="0" y="5"/>
                            <a:pt x="1" y="10"/>
                          </a:cubicBezTo>
                          <a:cubicBezTo>
                            <a:pt x="1" y="15"/>
                            <a:pt x="6" y="19"/>
                            <a:pt x="10" y="18"/>
                          </a:cubicBezTo>
                          <a:cubicBezTo>
                            <a:pt x="15" y="18"/>
                            <a:pt x="19" y="14"/>
                            <a:pt x="19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2" name="Line 3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738" y="1327"/>
                      <a:ext cx="7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3" name="Line 4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751" y="1325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4" name="Freeform 41"/>
                    <p:cNvSpPr>
                      <a:spLocks/>
                    </p:cNvSpPr>
                    <p:nvPr/>
                  </p:nvSpPr>
                  <p:spPr bwMode="invGray">
                    <a:xfrm>
                      <a:off x="2694" y="1418"/>
                      <a:ext cx="44" cy="36"/>
                    </a:xfrm>
                    <a:custGeom>
                      <a:avLst/>
                      <a:gdLst>
                        <a:gd name="T0" fmla="*/ 18 w 19"/>
                        <a:gd name="T1" fmla="*/ 8 h 19"/>
                        <a:gd name="T2" fmla="*/ 10 w 19"/>
                        <a:gd name="T3" fmla="*/ 18 h 19"/>
                        <a:gd name="T4" fmla="*/ 1 w 19"/>
                        <a:gd name="T5" fmla="*/ 10 h 19"/>
                        <a:gd name="T6" fmla="*/ 9 w 19"/>
                        <a:gd name="T7" fmla="*/ 0 h 19"/>
                        <a:gd name="T8" fmla="*/ 18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8" y="8"/>
                          </a:moveTo>
                          <a:cubicBezTo>
                            <a:pt x="19" y="13"/>
                            <a:pt x="15" y="18"/>
                            <a:pt x="10" y="18"/>
                          </a:cubicBezTo>
                          <a:cubicBezTo>
                            <a:pt x="5" y="19"/>
                            <a:pt x="1" y="15"/>
                            <a:pt x="1" y="10"/>
                          </a:cubicBezTo>
                          <a:cubicBezTo>
                            <a:pt x="0" y="5"/>
                            <a:pt x="4" y="1"/>
                            <a:pt x="9" y="0"/>
                          </a:cubicBezTo>
                          <a:cubicBezTo>
                            <a:pt x="13" y="0"/>
                            <a:pt x="18" y="3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5" name="Line 4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706" y="1379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6" name="Line 4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719" y="1377"/>
                      <a:ext cx="3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7" name="Freeform 44"/>
                    <p:cNvSpPr>
                      <a:spLocks/>
                    </p:cNvSpPr>
                    <p:nvPr/>
                  </p:nvSpPr>
                  <p:spPr bwMode="invGray">
                    <a:xfrm>
                      <a:off x="2678" y="1296"/>
                      <a:ext cx="44" cy="35"/>
                    </a:xfrm>
                    <a:custGeom>
                      <a:avLst/>
                      <a:gdLst>
                        <a:gd name="T0" fmla="*/ 19 w 19"/>
                        <a:gd name="T1" fmla="*/ 9 h 19"/>
                        <a:gd name="T2" fmla="*/ 9 w 19"/>
                        <a:gd name="T3" fmla="*/ 1 h 19"/>
                        <a:gd name="T4" fmla="*/ 1 w 19"/>
                        <a:gd name="T5" fmla="*/ 11 h 19"/>
                        <a:gd name="T6" fmla="*/ 11 w 19"/>
                        <a:gd name="T7" fmla="*/ 19 h 19"/>
                        <a:gd name="T8" fmla="*/ 19 w 19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9" y="9"/>
                          </a:moveTo>
                          <a:cubicBezTo>
                            <a:pt x="18" y="4"/>
                            <a:pt x="14" y="0"/>
                            <a:pt x="9" y="1"/>
                          </a:cubicBezTo>
                          <a:cubicBezTo>
                            <a:pt x="4" y="1"/>
                            <a:pt x="0" y="6"/>
                            <a:pt x="1" y="11"/>
                          </a:cubicBezTo>
                          <a:cubicBezTo>
                            <a:pt x="1" y="15"/>
                            <a:pt x="6" y="19"/>
                            <a:pt x="11" y="19"/>
                          </a:cubicBezTo>
                          <a:cubicBezTo>
                            <a:pt x="15" y="18"/>
                            <a:pt x="19" y="14"/>
                            <a:pt x="19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8" name="Line 4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697" y="1331"/>
                      <a:ext cx="6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19" name="Line 4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710" y="1329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0" name="Freeform 47"/>
                    <p:cNvSpPr>
                      <a:spLocks/>
                    </p:cNvSpPr>
                    <p:nvPr/>
                  </p:nvSpPr>
                  <p:spPr bwMode="invGray">
                    <a:xfrm>
                      <a:off x="2658" y="1422"/>
                      <a:ext cx="43" cy="35"/>
                    </a:xfrm>
                    <a:custGeom>
                      <a:avLst/>
                      <a:gdLst>
                        <a:gd name="T0" fmla="*/ 18 w 19"/>
                        <a:gd name="T1" fmla="*/ 8 h 19"/>
                        <a:gd name="T2" fmla="*/ 10 w 19"/>
                        <a:gd name="T3" fmla="*/ 18 h 19"/>
                        <a:gd name="T4" fmla="*/ 0 w 19"/>
                        <a:gd name="T5" fmla="*/ 11 h 19"/>
                        <a:gd name="T6" fmla="*/ 8 w 19"/>
                        <a:gd name="T7" fmla="*/ 1 h 19"/>
                        <a:gd name="T8" fmla="*/ 18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8" y="8"/>
                          </a:moveTo>
                          <a:cubicBezTo>
                            <a:pt x="19" y="13"/>
                            <a:pt x="15" y="18"/>
                            <a:pt x="10" y="18"/>
                          </a:cubicBezTo>
                          <a:cubicBezTo>
                            <a:pt x="5" y="19"/>
                            <a:pt x="1" y="16"/>
                            <a:pt x="0" y="11"/>
                          </a:cubicBezTo>
                          <a:cubicBezTo>
                            <a:pt x="0" y="6"/>
                            <a:pt x="3" y="1"/>
                            <a:pt x="8" y="1"/>
                          </a:cubicBezTo>
                          <a:cubicBezTo>
                            <a:pt x="13" y="0"/>
                            <a:pt x="17" y="3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1" name="Line 4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667" y="1383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2" name="Line 4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681" y="1381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3" name="Freeform 50"/>
                    <p:cNvSpPr>
                      <a:spLocks/>
                    </p:cNvSpPr>
                    <p:nvPr/>
                  </p:nvSpPr>
                  <p:spPr bwMode="invGray">
                    <a:xfrm>
                      <a:off x="2637" y="1301"/>
                      <a:ext cx="44" cy="36"/>
                    </a:xfrm>
                    <a:custGeom>
                      <a:avLst/>
                      <a:gdLst>
                        <a:gd name="T0" fmla="*/ 18 w 19"/>
                        <a:gd name="T1" fmla="*/ 8 h 19"/>
                        <a:gd name="T2" fmla="*/ 8 w 19"/>
                        <a:gd name="T3" fmla="*/ 0 h 19"/>
                        <a:gd name="T4" fmla="*/ 1 w 19"/>
                        <a:gd name="T5" fmla="*/ 10 h 19"/>
                        <a:gd name="T6" fmla="*/ 11 w 19"/>
                        <a:gd name="T7" fmla="*/ 18 h 19"/>
                        <a:gd name="T8" fmla="*/ 18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8" y="8"/>
                          </a:moveTo>
                          <a:cubicBezTo>
                            <a:pt x="18" y="3"/>
                            <a:pt x="13" y="0"/>
                            <a:pt x="8" y="0"/>
                          </a:cubicBezTo>
                          <a:cubicBezTo>
                            <a:pt x="3" y="1"/>
                            <a:pt x="0" y="5"/>
                            <a:pt x="1" y="10"/>
                          </a:cubicBezTo>
                          <a:cubicBezTo>
                            <a:pt x="1" y="15"/>
                            <a:pt x="6" y="19"/>
                            <a:pt x="11" y="18"/>
                          </a:cubicBezTo>
                          <a:cubicBezTo>
                            <a:pt x="16" y="17"/>
                            <a:pt x="19" y="13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4" name="Line 5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656" y="1335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5" name="Line 5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669" y="1335"/>
                      <a:ext cx="12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6" name="Freeform 53"/>
                    <p:cNvSpPr>
                      <a:spLocks/>
                    </p:cNvSpPr>
                    <p:nvPr/>
                  </p:nvSpPr>
                  <p:spPr bwMode="invGray">
                    <a:xfrm>
                      <a:off x="2619" y="1428"/>
                      <a:ext cx="43" cy="35"/>
                    </a:xfrm>
                    <a:custGeom>
                      <a:avLst/>
                      <a:gdLst>
                        <a:gd name="T0" fmla="*/ 19 w 19"/>
                        <a:gd name="T1" fmla="*/ 8 h 19"/>
                        <a:gd name="T2" fmla="*/ 11 w 19"/>
                        <a:gd name="T3" fmla="*/ 18 h 19"/>
                        <a:gd name="T4" fmla="*/ 1 w 19"/>
                        <a:gd name="T5" fmla="*/ 11 h 19"/>
                        <a:gd name="T6" fmla="*/ 8 w 19"/>
                        <a:gd name="T7" fmla="*/ 0 h 19"/>
                        <a:gd name="T8" fmla="*/ 19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9" y="8"/>
                          </a:moveTo>
                          <a:cubicBezTo>
                            <a:pt x="19" y="13"/>
                            <a:pt x="16" y="17"/>
                            <a:pt x="11" y="18"/>
                          </a:cubicBezTo>
                          <a:cubicBezTo>
                            <a:pt x="6" y="19"/>
                            <a:pt x="2" y="16"/>
                            <a:pt x="1" y="11"/>
                          </a:cubicBezTo>
                          <a:cubicBezTo>
                            <a:pt x="0" y="6"/>
                            <a:pt x="3" y="1"/>
                            <a:pt x="8" y="0"/>
                          </a:cubicBezTo>
                          <a:cubicBezTo>
                            <a:pt x="13" y="0"/>
                            <a:pt x="18" y="3"/>
                            <a:pt x="19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7" name="Line 5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626" y="1389"/>
                      <a:ext cx="4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8" name="Line 5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642" y="1387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29" name="Freeform 56"/>
                    <p:cNvSpPr>
                      <a:spLocks/>
                    </p:cNvSpPr>
                    <p:nvPr/>
                  </p:nvSpPr>
                  <p:spPr bwMode="invGray">
                    <a:xfrm>
                      <a:off x="2596" y="1307"/>
                      <a:ext cx="44" cy="35"/>
                    </a:xfrm>
                    <a:custGeom>
                      <a:avLst/>
                      <a:gdLst>
                        <a:gd name="T0" fmla="*/ 18 w 19"/>
                        <a:gd name="T1" fmla="*/ 8 h 19"/>
                        <a:gd name="T2" fmla="*/ 8 w 19"/>
                        <a:gd name="T3" fmla="*/ 0 h 19"/>
                        <a:gd name="T4" fmla="*/ 1 w 19"/>
                        <a:gd name="T5" fmla="*/ 11 h 19"/>
                        <a:gd name="T6" fmla="*/ 11 w 19"/>
                        <a:gd name="T7" fmla="*/ 18 h 19"/>
                        <a:gd name="T8" fmla="*/ 18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8" y="8"/>
                          </a:moveTo>
                          <a:cubicBezTo>
                            <a:pt x="18" y="3"/>
                            <a:pt x="13" y="0"/>
                            <a:pt x="8" y="0"/>
                          </a:cubicBezTo>
                          <a:cubicBezTo>
                            <a:pt x="3" y="1"/>
                            <a:pt x="0" y="6"/>
                            <a:pt x="1" y="11"/>
                          </a:cubicBezTo>
                          <a:cubicBezTo>
                            <a:pt x="1" y="16"/>
                            <a:pt x="6" y="19"/>
                            <a:pt x="11" y="18"/>
                          </a:cubicBezTo>
                          <a:cubicBezTo>
                            <a:pt x="16" y="17"/>
                            <a:pt x="19" y="13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0" name="Line 5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614" y="1342"/>
                      <a:ext cx="12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1" name="Line 5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628" y="1340"/>
                      <a:ext cx="12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2" name="Freeform 59"/>
                    <p:cNvSpPr>
                      <a:spLocks/>
                    </p:cNvSpPr>
                    <p:nvPr/>
                  </p:nvSpPr>
                  <p:spPr bwMode="invGray">
                    <a:xfrm>
                      <a:off x="2582" y="1433"/>
                      <a:ext cx="44" cy="35"/>
                    </a:xfrm>
                    <a:custGeom>
                      <a:avLst/>
                      <a:gdLst>
                        <a:gd name="T0" fmla="*/ 18 w 19"/>
                        <a:gd name="T1" fmla="*/ 8 h 19"/>
                        <a:gd name="T2" fmla="*/ 11 w 19"/>
                        <a:gd name="T3" fmla="*/ 18 h 19"/>
                        <a:gd name="T4" fmla="*/ 1 w 19"/>
                        <a:gd name="T5" fmla="*/ 11 h 19"/>
                        <a:gd name="T6" fmla="*/ 8 w 19"/>
                        <a:gd name="T7" fmla="*/ 1 h 19"/>
                        <a:gd name="T8" fmla="*/ 18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8" y="8"/>
                          </a:moveTo>
                          <a:cubicBezTo>
                            <a:pt x="19" y="13"/>
                            <a:pt x="16" y="18"/>
                            <a:pt x="11" y="18"/>
                          </a:cubicBezTo>
                          <a:cubicBezTo>
                            <a:pt x="6" y="19"/>
                            <a:pt x="2" y="16"/>
                            <a:pt x="1" y="11"/>
                          </a:cubicBezTo>
                          <a:cubicBezTo>
                            <a:pt x="0" y="6"/>
                            <a:pt x="3" y="2"/>
                            <a:pt x="8" y="1"/>
                          </a:cubicBezTo>
                          <a:cubicBezTo>
                            <a:pt x="13" y="0"/>
                            <a:pt x="17" y="3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3" name="Line 6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587" y="1394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4" name="Line 6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603" y="1392"/>
                      <a:ext cx="5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5" name="Freeform 62"/>
                    <p:cNvSpPr>
                      <a:spLocks/>
                    </p:cNvSpPr>
                    <p:nvPr/>
                  </p:nvSpPr>
                  <p:spPr bwMode="invGray">
                    <a:xfrm>
                      <a:off x="2555" y="1312"/>
                      <a:ext cx="43" cy="38"/>
                    </a:xfrm>
                    <a:custGeom>
                      <a:avLst/>
                      <a:gdLst>
                        <a:gd name="T0" fmla="*/ 18 w 19"/>
                        <a:gd name="T1" fmla="*/ 8 h 20"/>
                        <a:gd name="T2" fmla="*/ 8 w 19"/>
                        <a:gd name="T3" fmla="*/ 1 h 20"/>
                        <a:gd name="T4" fmla="*/ 1 w 19"/>
                        <a:gd name="T5" fmla="*/ 11 h 20"/>
                        <a:gd name="T6" fmla="*/ 11 w 19"/>
                        <a:gd name="T7" fmla="*/ 19 h 20"/>
                        <a:gd name="T8" fmla="*/ 18 w 19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18" y="8"/>
                          </a:moveTo>
                          <a:cubicBezTo>
                            <a:pt x="17" y="3"/>
                            <a:pt x="13" y="0"/>
                            <a:pt x="8" y="1"/>
                          </a:cubicBezTo>
                          <a:cubicBezTo>
                            <a:pt x="3" y="2"/>
                            <a:pt x="0" y="7"/>
                            <a:pt x="1" y="11"/>
                          </a:cubicBezTo>
                          <a:cubicBezTo>
                            <a:pt x="2" y="16"/>
                            <a:pt x="6" y="20"/>
                            <a:pt x="11" y="19"/>
                          </a:cubicBezTo>
                          <a:cubicBezTo>
                            <a:pt x="16" y="18"/>
                            <a:pt x="19" y="13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6" name="Line 6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573" y="1348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7" name="Line 6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589" y="1346"/>
                      <a:ext cx="12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8" name="Freeform 65"/>
                    <p:cNvSpPr>
                      <a:spLocks/>
                    </p:cNvSpPr>
                    <p:nvPr/>
                  </p:nvSpPr>
                  <p:spPr bwMode="invGray">
                    <a:xfrm>
                      <a:off x="2544" y="1439"/>
                      <a:ext cx="45" cy="37"/>
                    </a:xfrm>
                    <a:custGeom>
                      <a:avLst/>
                      <a:gdLst>
                        <a:gd name="T0" fmla="*/ 19 w 20"/>
                        <a:gd name="T1" fmla="*/ 8 h 20"/>
                        <a:gd name="T2" fmla="*/ 12 w 20"/>
                        <a:gd name="T3" fmla="*/ 19 h 20"/>
                        <a:gd name="T4" fmla="*/ 2 w 20"/>
                        <a:gd name="T5" fmla="*/ 12 h 20"/>
                        <a:gd name="T6" fmla="*/ 8 w 20"/>
                        <a:gd name="T7" fmla="*/ 2 h 20"/>
                        <a:gd name="T8" fmla="*/ 19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8"/>
                          </a:moveTo>
                          <a:cubicBezTo>
                            <a:pt x="20" y="13"/>
                            <a:pt x="17" y="18"/>
                            <a:pt x="12" y="19"/>
                          </a:cubicBezTo>
                          <a:cubicBezTo>
                            <a:pt x="7" y="20"/>
                            <a:pt x="3" y="17"/>
                            <a:pt x="2" y="12"/>
                          </a:cubicBezTo>
                          <a:cubicBezTo>
                            <a:pt x="0" y="7"/>
                            <a:pt x="4" y="3"/>
                            <a:pt x="8" y="2"/>
                          </a:cubicBezTo>
                          <a:cubicBezTo>
                            <a:pt x="13" y="0"/>
                            <a:pt x="18" y="4"/>
                            <a:pt x="19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39" name="Line 6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548" y="1402"/>
                      <a:ext cx="9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0" name="Line 6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564" y="1400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1" name="Freeform 68"/>
                    <p:cNvSpPr>
                      <a:spLocks/>
                    </p:cNvSpPr>
                    <p:nvPr/>
                  </p:nvSpPr>
                  <p:spPr bwMode="invGray">
                    <a:xfrm>
                      <a:off x="2514" y="1320"/>
                      <a:ext cx="43" cy="37"/>
                    </a:xfrm>
                    <a:custGeom>
                      <a:avLst/>
                      <a:gdLst>
                        <a:gd name="T0" fmla="*/ 18 w 19"/>
                        <a:gd name="T1" fmla="*/ 8 h 20"/>
                        <a:gd name="T2" fmla="*/ 8 w 19"/>
                        <a:gd name="T3" fmla="*/ 1 h 20"/>
                        <a:gd name="T4" fmla="*/ 1 w 19"/>
                        <a:gd name="T5" fmla="*/ 12 h 20"/>
                        <a:gd name="T6" fmla="*/ 11 w 19"/>
                        <a:gd name="T7" fmla="*/ 19 h 20"/>
                        <a:gd name="T8" fmla="*/ 18 w 19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18" y="8"/>
                          </a:moveTo>
                          <a:cubicBezTo>
                            <a:pt x="17" y="3"/>
                            <a:pt x="13" y="0"/>
                            <a:pt x="8" y="1"/>
                          </a:cubicBezTo>
                          <a:cubicBezTo>
                            <a:pt x="3" y="2"/>
                            <a:pt x="0" y="7"/>
                            <a:pt x="1" y="12"/>
                          </a:cubicBezTo>
                          <a:cubicBezTo>
                            <a:pt x="2" y="17"/>
                            <a:pt x="7" y="20"/>
                            <a:pt x="11" y="19"/>
                          </a:cubicBezTo>
                          <a:cubicBezTo>
                            <a:pt x="16" y="18"/>
                            <a:pt x="19" y="13"/>
                            <a:pt x="18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2" name="Line 6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535" y="1355"/>
                      <a:ext cx="13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3" name="Line 7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548" y="1353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4" name="Freeform 71"/>
                    <p:cNvSpPr>
                      <a:spLocks/>
                    </p:cNvSpPr>
                    <p:nvPr/>
                  </p:nvSpPr>
                  <p:spPr bwMode="invGray">
                    <a:xfrm>
                      <a:off x="2507" y="1448"/>
                      <a:ext cx="46" cy="35"/>
                    </a:xfrm>
                    <a:custGeom>
                      <a:avLst/>
                      <a:gdLst>
                        <a:gd name="T0" fmla="*/ 19 w 20"/>
                        <a:gd name="T1" fmla="*/ 7 h 19"/>
                        <a:gd name="T2" fmla="*/ 12 w 20"/>
                        <a:gd name="T3" fmla="*/ 18 h 19"/>
                        <a:gd name="T4" fmla="*/ 1 w 20"/>
                        <a:gd name="T5" fmla="*/ 12 h 19"/>
                        <a:gd name="T6" fmla="*/ 8 w 20"/>
                        <a:gd name="T7" fmla="*/ 1 h 19"/>
                        <a:gd name="T8" fmla="*/ 19 w 20"/>
                        <a:gd name="T9" fmla="*/ 7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9" y="7"/>
                          </a:moveTo>
                          <a:cubicBezTo>
                            <a:pt x="20" y="12"/>
                            <a:pt x="17" y="17"/>
                            <a:pt x="12" y="18"/>
                          </a:cubicBezTo>
                          <a:cubicBezTo>
                            <a:pt x="8" y="19"/>
                            <a:pt x="3" y="16"/>
                            <a:pt x="1" y="12"/>
                          </a:cubicBezTo>
                          <a:cubicBezTo>
                            <a:pt x="0" y="7"/>
                            <a:pt x="3" y="2"/>
                            <a:pt x="8" y="1"/>
                          </a:cubicBezTo>
                          <a:cubicBezTo>
                            <a:pt x="13" y="0"/>
                            <a:pt x="18" y="2"/>
                            <a:pt x="19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5" name="Line 7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512" y="1411"/>
                      <a:ext cx="7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6" name="Line 7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525" y="1407"/>
                      <a:ext cx="10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7" name="Freeform 74"/>
                    <p:cNvSpPr>
                      <a:spLocks/>
                    </p:cNvSpPr>
                    <p:nvPr/>
                  </p:nvSpPr>
                  <p:spPr bwMode="invGray">
                    <a:xfrm>
                      <a:off x="2473" y="1327"/>
                      <a:ext cx="46" cy="37"/>
                    </a:xfrm>
                    <a:custGeom>
                      <a:avLst/>
                      <a:gdLst>
                        <a:gd name="T0" fmla="*/ 19 w 20"/>
                        <a:gd name="T1" fmla="*/ 8 h 20"/>
                        <a:gd name="T2" fmla="*/ 8 w 20"/>
                        <a:gd name="T3" fmla="*/ 2 h 20"/>
                        <a:gd name="T4" fmla="*/ 1 w 20"/>
                        <a:gd name="T5" fmla="*/ 12 h 20"/>
                        <a:gd name="T6" fmla="*/ 12 w 20"/>
                        <a:gd name="T7" fmla="*/ 19 h 20"/>
                        <a:gd name="T8" fmla="*/ 19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8"/>
                          </a:moveTo>
                          <a:cubicBezTo>
                            <a:pt x="17" y="3"/>
                            <a:pt x="13" y="0"/>
                            <a:pt x="8" y="2"/>
                          </a:cubicBezTo>
                          <a:cubicBezTo>
                            <a:pt x="3" y="3"/>
                            <a:pt x="0" y="8"/>
                            <a:pt x="1" y="12"/>
                          </a:cubicBezTo>
                          <a:cubicBezTo>
                            <a:pt x="2" y="17"/>
                            <a:pt x="7" y="20"/>
                            <a:pt x="12" y="19"/>
                          </a:cubicBezTo>
                          <a:cubicBezTo>
                            <a:pt x="17" y="18"/>
                            <a:pt x="20" y="13"/>
                            <a:pt x="19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8" name="Line 7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493" y="1364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49" name="Line 7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509" y="1361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0" name="Freeform 77"/>
                    <p:cNvSpPr>
                      <a:spLocks/>
                    </p:cNvSpPr>
                    <p:nvPr/>
                  </p:nvSpPr>
                  <p:spPr bwMode="invGray">
                    <a:xfrm>
                      <a:off x="2471" y="1455"/>
                      <a:ext cx="45" cy="38"/>
                    </a:xfrm>
                    <a:custGeom>
                      <a:avLst/>
                      <a:gdLst>
                        <a:gd name="T0" fmla="*/ 19 w 20"/>
                        <a:gd name="T1" fmla="*/ 8 h 20"/>
                        <a:gd name="T2" fmla="*/ 13 w 20"/>
                        <a:gd name="T3" fmla="*/ 19 h 20"/>
                        <a:gd name="T4" fmla="*/ 2 w 20"/>
                        <a:gd name="T5" fmla="*/ 12 h 20"/>
                        <a:gd name="T6" fmla="*/ 8 w 20"/>
                        <a:gd name="T7" fmla="*/ 1 h 20"/>
                        <a:gd name="T8" fmla="*/ 19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8"/>
                          </a:moveTo>
                          <a:cubicBezTo>
                            <a:pt x="20" y="12"/>
                            <a:pt x="17" y="17"/>
                            <a:pt x="13" y="19"/>
                          </a:cubicBezTo>
                          <a:cubicBezTo>
                            <a:pt x="8" y="20"/>
                            <a:pt x="3" y="17"/>
                            <a:pt x="2" y="12"/>
                          </a:cubicBezTo>
                          <a:cubicBezTo>
                            <a:pt x="0" y="7"/>
                            <a:pt x="3" y="3"/>
                            <a:pt x="8" y="1"/>
                          </a:cubicBezTo>
                          <a:cubicBezTo>
                            <a:pt x="13" y="0"/>
                            <a:pt x="18" y="3"/>
                            <a:pt x="19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1" name="Line 7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473" y="1418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2" name="Line 7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487" y="1416"/>
                      <a:ext cx="11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3" name="Freeform 80"/>
                    <p:cNvSpPr>
                      <a:spLocks/>
                    </p:cNvSpPr>
                    <p:nvPr/>
                  </p:nvSpPr>
                  <p:spPr bwMode="invGray">
                    <a:xfrm>
                      <a:off x="2432" y="1337"/>
                      <a:ext cx="45" cy="37"/>
                    </a:xfrm>
                    <a:custGeom>
                      <a:avLst/>
                      <a:gdLst>
                        <a:gd name="T0" fmla="*/ 19 w 20"/>
                        <a:gd name="T1" fmla="*/ 8 h 20"/>
                        <a:gd name="T2" fmla="*/ 8 w 20"/>
                        <a:gd name="T3" fmla="*/ 2 h 20"/>
                        <a:gd name="T4" fmla="*/ 2 w 20"/>
                        <a:gd name="T5" fmla="*/ 13 h 20"/>
                        <a:gd name="T6" fmla="*/ 13 w 20"/>
                        <a:gd name="T7" fmla="*/ 19 h 20"/>
                        <a:gd name="T8" fmla="*/ 19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8"/>
                          </a:moveTo>
                          <a:cubicBezTo>
                            <a:pt x="18" y="3"/>
                            <a:pt x="13" y="0"/>
                            <a:pt x="8" y="2"/>
                          </a:cubicBezTo>
                          <a:cubicBezTo>
                            <a:pt x="3" y="3"/>
                            <a:pt x="0" y="8"/>
                            <a:pt x="2" y="13"/>
                          </a:cubicBezTo>
                          <a:cubicBezTo>
                            <a:pt x="3" y="17"/>
                            <a:pt x="8" y="20"/>
                            <a:pt x="13" y="19"/>
                          </a:cubicBezTo>
                          <a:cubicBezTo>
                            <a:pt x="17" y="18"/>
                            <a:pt x="20" y="13"/>
                            <a:pt x="19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4" name="Line 8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455" y="1374"/>
                      <a:ext cx="16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5" name="Line 8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468" y="1370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6" name="Freeform 83"/>
                    <p:cNvSpPr>
                      <a:spLocks/>
                    </p:cNvSpPr>
                    <p:nvPr/>
                  </p:nvSpPr>
                  <p:spPr bwMode="invGray">
                    <a:xfrm>
                      <a:off x="2434" y="1465"/>
                      <a:ext cx="46" cy="37"/>
                    </a:xfrm>
                    <a:custGeom>
                      <a:avLst/>
                      <a:gdLst>
                        <a:gd name="T0" fmla="*/ 19 w 20"/>
                        <a:gd name="T1" fmla="*/ 7 h 20"/>
                        <a:gd name="T2" fmla="*/ 13 w 20"/>
                        <a:gd name="T3" fmla="*/ 18 h 20"/>
                        <a:gd name="T4" fmla="*/ 2 w 20"/>
                        <a:gd name="T5" fmla="*/ 12 h 20"/>
                        <a:gd name="T6" fmla="*/ 8 w 20"/>
                        <a:gd name="T7" fmla="*/ 1 h 20"/>
                        <a:gd name="T8" fmla="*/ 19 w 20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7"/>
                          </a:moveTo>
                          <a:cubicBezTo>
                            <a:pt x="20" y="12"/>
                            <a:pt x="18" y="17"/>
                            <a:pt x="13" y="18"/>
                          </a:cubicBezTo>
                          <a:cubicBezTo>
                            <a:pt x="8" y="20"/>
                            <a:pt x="3" y="17"/>
                            <a:pt x="2" y="12"/>
                          </a:cubicBezTo>
                          <a:cubicBezTo>
                            <a:pt x="0" y="8"/>
                            <a:pt x="3" y="3"/>
                            <a:pt x="8" y="1"/>
                          </a:cubicBezTo>
                          <a:cubicBezTo>
                            <a:pt x="13" y="0"/>
                            <a:pt x="18" y="3"/>
                            <a:pt x="19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7" name="Line 8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434" y="1429"/>
                      <a:ext cx="11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8" name="Line 8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450" y="1426"/>
                      <a:ext cx="9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59" name="Freeform 86"/>
                    <p:cNvSpPr>
                      <a:spLocks/>
                    </p:cNvSpPr>
                    <p:nvPr/>
                  </p:nvSpPr>
                  <p:spPr bwMode="invGray">
                    <a:xfrm>
                      <a:off x="2393" y="1348"/>
                      <a:ext cx="46" cy="37"/>
                    </a:xfrm>
                    <a:custGeom>
                      <a:avLst/>
                      <a:gdLst>
                        <a:gd name="T0" fmla="*/ 18 w 20"/>
                        <a:gd name="T1" fmla="*/ 7 h 20"/>
                        <a:gd name="T2" fmla="*/ 7 w 20"/>
                        <a:gd name="T3" fmla="*/ 1 h 20"/>
                        <a:gd name="T4" fmla="*/ 1 w 20"/>
                        <a:gd name="T5" fmla="*/ 12 h 20"/>
                        <a:gd name="T6" fmla="*/ 12 w 20"/>
                        <a:gd name="T7" fmla="*/ 18 h 20"/>
                        <a:gd name="T8" fmla="*/ 18 w 20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7"/>
                          </a:moveTo>
                          <a:cubicBezTo>
                            <a:pt x="17" y="2"/>
                            <a:pt x="12" y="0"/>
                            <a:pt x="7" y="1"/>
                          </a:cubicBezTo>
                          <a:cubicBezTo>
                            <a:pt x="2" y="2"/>
                            <a:pt x="0" y="7"/>
                            <a:pt x="1" y="12"/>
                          </a:cubicBezTo>
                          <a:cubicBezTo>
                            <a:pt x="3" y="17"/>
                            <a:pt x="8" y="20"/>
                            <a:pt x="12" y="18"/>
                          </a:cubicBezTo>
                          <a:cubicBezTo>
                            <a:pt x="17" y="17"/>
                            <a:pt x="20" y="12"/>
                            <a:pt x="18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0" name="Line 8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414" y="1383"/>
                      <a:ext cx="18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1" name="Line 8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429" y="1379"/>
                      <a:ext cx="19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2" name="Freeform 89"/>
                    <p:cNvSpPr>
                      <a:spLocks/>
                    </p:cNvSpPr>
                    <p:nvPr/>
                  </p:nvSpPr>
                  <p:spPr bwMode="invGray">
                    <a:xfrm>
                      <a:off x="2400" y="1474"/>
                      <a:ext cx="45" cy="37"/>
                    </a:xfrm>
                    <a:custGeom>
                      <a:avLst/>
                      <a:gdLst>
                        <a:gd name="T0" fmla="*/ 18 w 20"/>
                        <a:gd name="T1" fmla="*/ 7 h 20"/>
                        <a:gd name="T2" fmla="*/ 13 w 20"/>
                        <a:gd name="T3" fmla="*/ 19 h 20"/>
                        <a:gd name="T4" fmla="*/ 1 w 20"/>
                        <a:gd name="T5" fmla="*/ 13 h 20"/>
                        <a:gd name="T6" fmla="*/ 7 w 20"/>
                        <a:gd name="T7" fmla="*/ 2 h 20"/>
                        <a:gd name="T8" fmla="*/ 18 w 20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7"/>
                          </a:moveTo>
                          <a:cubicBezTo>
                            <a:pt x="20" y="12"/>
                            <a:pt x="17" y="17"/>
                            <a:pt x="13" y="19"/>
                          </a:cubicBezTo>
                          <a:cubicBezTo>
                            <a:pt x="8" y="20"/>
                            <a:pt x="3" y="18"/>
                            <a:pt x="1" y="13"/>
                          </a:cubicBezTo>
                          <a:cubicBezTo>
                            <a:pt x="0" y="8"/>
                            <a:pt x="2" y="3"/>
                            <a:pt x="7" y="2"/>
                          </a:cubicBezTo>
                          <a:cubicBezTo>
                            <a:pt x="12" y="0"/>
                            <a:pt x="17" y="3"/>
                            <a:pt x="18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3" name="Line 9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398" y="1439"/>
                      <a:ext cx="1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4" name="Line 9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411" y="1435"/>
                      <a:ext cx="1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5" name="Freeform 92"/>
                    <p:cNvSpPr>
                      <a:spLocks/>
                    </p:cNvSpPr>
                    <p:nvPr/>
                  </p:nvSpPr>
                  <p:spPr bwMode="invGray">
                    <a:xfrm>
                      <a:off x="2352" y="1357"/>
                      <a:ext cx="46" cy="39"/>
                    </a:xfrm>
                    <a:custGeom>
                      <a:avLst/>
                      <a:gdLst>
                        <a:gd name="T0" fmla="*/ 19 w 20"/>
                        <a:gd name="T1" fmla="*/ 8 h 21"/>
                        <a:gd name="T2" fmla="*/ 8 w 20"/>
                        <a:gd name="T3" fmla="*/ 2 h 21"/>
                        <a:gd name="T4" fmla="*/ 2 w 20"/>
                        <a:gd name="T5" fmla="*/ 13 h 21"/>
                        <a:gd name="T6" fmla="*/ 13 w 20"/>
                        <a:gd name="T7" fmla="*/ 19 h 21"/>
                        <a:gd name="T8" fmla="*/ 19 w 20"/>
                        <a:gd name="T9" fmla="*/ 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9" y="8"/>
                          </a:moveTo>
                          <a:cubicBezTo>
                            <a:pt x="17" y="3"/>
                            <a:pt x="12" y="0"/>
                            <a:pt x="8" y="2"/>
                          </a:cubicBezTo>
                          <a:cubicBezTo>
                            <a:pt x="3" y="3"/>
                            <a:pt x="0" y="9"/>
                            <a:pt x="2" y="13"/>
                          </a:cubicBezTo>
                          <a:cubicBezTo>
                            <a:pt x="3" y="18"/>
                            <a:pt x="8" y="21"/>
                            <a:pt x="13" y="19"/>
                          </a:cubicBezTo>
                          <a:cubicBezTo>
                            <a:pt x="18" y="18"/>
                            <a:pt x="20" y="12"/>
                            <a:pt x="19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6" name="Line 9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375" y="1394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7" name="Line 9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391" y="1390"/>
                      <a:ext cx="18" cy="3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8" name="Freeform 95"/>
                    <p:cNvSpPr>
                      <a:spLocks/>
                    </p:cNvSpPr>
                    <p:nvPr/>
                  </p:nvSpPr>
                  <p:spPr bwMode="invGray">
                    <a:xfrm>
                      <a:off x="2363" y="1485"/>
                      <a:ext cx="46" cy="37"/>
                    </a:xfrm>
                    <a:custGeom>
                      <a:avLst/>
                      <a:gdLst>
                        <a:gd name="T0" fmla="*/ 19 w 20"/>
                        <a:gd name="T1" fmla="*/ 7 h 20"/>
                        <a:gd name="T2" fmla="*/ 13 w 20"/>
                        <a:gd name="T3" fmla="*/ 18 h 20"/>
                        <a:gd name="T4" fmla="*/ 2 w 20"/>
                        <a:gd name="T5" fmla="*/ 13 h 20"/>
                        <a:gd name="T6" fmla="*/ 7 w 20"/>
                        <a:gd name="T7" fmla="*/ 1 h 20"/>
                        <a:gd name="T8" fmla="*/ 19 w 20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7"/>
                          </a:moveTo>
                          <a:cubicBezTo>
                            <a:pt x="20" y="12"/>
                            <a:pt x="18" y="17"/>
                            <a:pt x="13" y="18"/>
                          </a:cubicBezTo>
                          <a:cubicBezTo>
                            <a:pt x="9" y="20"/>
                            <a:pt x="3" y="18"/>
                            <a:pt x="2" y="13"/>
                          </a:cubicBezTo>
                          <a:cubicBezTo>
                            <a:pt x="0" y="8"/>
                            <a:pt x="3" y="3"/>
                            <a:pt x="7" y="1"/>
                          </a:cubicBezTo>
                          <a:cubicBezTo>
                            <a:pt x="12" y="0"/>
                            <a:pt x="17" y="2"/>
                            <a:pt x="19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69" name="Line 9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361" y="1450"/>
                      <a:ext cx="1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0" name="Line 9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375" y="1446"/>
                      <a:ext cx="13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1" name="Freeform 98"/>
                    <p:cNvSpPr>
                      <a:spLocks/>
                    </p:cNvSpPr>
                    <p:nvPr/>
                  </p:nvSpPr>
                  <p:spPr bwMode="invGray">
                    <a:xfrm>
                      <a:off x="2313" y="1370"/>
                      <a:ext cx="46" cy="37"/>
                    </a:xfrm>
                    <a:custGeom>
                      <a:avLst/>
                      <a:gdLst>
                        <a:gd name="T0" fmla="*/ 19 w 20"/>
                        <a:gd name="T1" fmla="*/ 7 h 20"/>
                        <a:gd name="T2" fmla="*/ 7 w 20"/>
                        <a:gd name="T3" fmla="*/ 1 h 20"/>
                        <a:gd name="T4" fmla="*/ 2 w 20"/>
                        <a:gd name="T5" fmla="*/ 13 h 20"/>
                        <a:gd name="T6" fmla="*/ 13 w 20"/>
                        <a:gd name="T7" fmla="*/ 18 h 20"/>
                        <a:gd name="T8" fmla="*/ 19 w 20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7"/>
                          </a:moveTo>
                          <a:cubicBezTo>
                            <a:pt x="17" y="2"/>
                            <a:pt x="12" y="0"/>
                            <a:pt x="7" y="1"/>
                          </a:cubicBezTo>
                          <a:cubicBezTo>
                            <a:pt x="3" y="3"/>
                            <a:pt x="0" y="8"/>
                            <a:pt x="2" y="13"/>
                          </a:cubicBezTo>
                          <a:cubicBezTo>
                            <a:pt x="3" y="17"/>
                            <a:pt x="9" y="20"/>
                            <a:pt x="13" y="18"/>
                          </a:cubicBezTo>
                          <a:cubicBezTo>
                            <a:pt x="18" y="17"/>
                            <a:pt x="20" y="11"/>
                            <a:pt x="19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2" name="Line 9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336" y="1405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3" name="Line 10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352" y="1402"/>
                      <a:ext cx="18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4" name="Freeform 101"/>
                    <p:cNvSpPr>
                      <a:spLocks/>
                    </p:cNvSpPr>
                    <p:nvPr/>
                  </p:nvSpPr>
                  <p:spPr bwMode="invGray">
                    <a:xfrm>
                      <a:off x="2329" y="1496"/>
                      <a:ext cx="46" cy="37"/>
                    </a:xfrm>
                    <a:custGeom>
                      <a:avLst/>
                      <a:gdLst>
                        <a:gd name="T0" fmla="*/ 18 w 20"/>
                        <a:gd name="T1" fmla="*/ 7 h 20"/>
                        <a:gd name="T2" fmla="*/ 13 w 20"/>
                        <a:gd name="T3" fmla="*/ 19 h 20"/>
                        <a:gd name="T4" fmla="*/ 1 w 20"/>
                        <a:gd name="T5" fmla="*/ 13 h 20"/>
                        <a:gd name="T6" fmla="*/ 7 w 20"/>
                        <a:gd name="T7" fmla="*/ 2 h 20"/>
                        <a:gd name="T8" fmla="*/ 18 w 20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7"/>
                          </a:moveTo>
                          <a:cubicBezTo>
                            <a:pt x="20" y="12"/>
                            <a:pt x="18" y="17"/>
                            <a:pt x="13" y="19"/>
                          </a:cubicBezTo>
                          <a:cubicBezTo>
                            <a:pt x="8" y="20"/>
                            <a:pt x="3" y="18"/>
                            <a:pt x="1" y="13"/>
                          </a:cubicBezTo>
                          <a:cubicBezTo>
                            <a:pt x="0" y="9"/>
                            <a:pt x="2" y="4"/>
                            <a:pt x="7" y="2"/>
                          </a:cubicBezTo>
                          <a:cubicBezTo>
                            <a:pt x="11" y="0"/>
                            <a:pt x="16" y="2"/>
                            <a:pt x="18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5" name="Line 10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322" y="1463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6" name="Line 10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338" y="1457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7" name="Freeform 104"/>
                    <p:cNvSpPr>
                      <a:spLocks/>
                    </p:cNvSpPr>
                    <p:nvPr/>
                  </p:nvSpPr>
                  <p:spPr bwMode="invGray">
                    <a:xfrm>
                      <a:off x="2274" y="1381"/>
                      <a:ext cx="46" cy="39"/>
                    </a:xfrm>
                    <a:custGeom>
                      <a:avLst/>
                      <a:gdLst>
                        <a:gd name="T0" fmla="*/ 19 w 20"/>
                        <a:gd name="T1" fmla="*/ 7 h 21"/>
                        <a:gd name="T2" fmla="*/ 7 w 20"/>
                        <a:gd name="T3" fmla="*/ 2 h 21"/>
                        <a:gd name="T4" fmla="*/ 2 w 20"/>
                        <a:gd name="T5" fmla="*/ 14 h 21"/>
                        <a:gd name="T6" fmla="*/ 13 w 20"/>
                        <a:gd name="T7" fmla="*/ 19 h 21"/>
                        <a:gd name="T8" fmla="*/ 19 w 20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9" y="7"/>
                          </a:moveTo>
                          <a:cubicBezTo>
                            <a:pt x="17" y="3"/>
                            <a:pt x="12" y="0"/>
                            <a:pt x="7" y="2"/>
                          </a:cubicBezTo>
                          <a:cubicBezTo>
                            <a:pt x="2" y="4"/>
                            <a:pt x="0" y="9"/>
                            <a:pt x="2" y="14"/>
                          </a:cubicBezTo>
                          <a:cubicBezTo>
                            <a:pt x="4" y="18"/>
                            <a:pt x="9" y="21"/>
                            <a:pt x="13" y="19"/>
                          </a:cubicBezTo>
                          <a:cubicBezTo>
                            <a:pt x="18" y="17"/>
                            <a:pt x="20" y="12"/>
                            <a:pt x="19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8" name="Line 10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299" y="1418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79" name="Line 10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313" y="1415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0" name="Freeform 107"/>
                    <p:cNvSpPr>
                      <a:spLocks/>
                    </p:cNvSpPr>
                    <p:nvPr/>
                  </p:nvSpPr>
                  <p:spPr bwMode="invGray">
                    <a:xfrm>
                      <a:off x="2293" y="1507"/>
                      <a:ext cx="47" cy="39"/>
                    </a:xfrm>
                    <a:custGeom>
                      <a:avLst/>
                      <a:gdLst>
                        <a:gd name="T0" fmla="*/ 19 w 21"/>
                        <a:gd name="T1" fmla="*/ 7 h 21"/>
                        <a:gd name="T2" fmla="*/ 14 w 21"/>
                        <a:gd name="T3" fmla="*/ 19 h 21"/>
                        <a:gd name="T4" fmla="*/ 2 w 21"/>
                        <a:gd name="T5" fmla="*/ 14 h 21"/>
                        <a:gd name="T6" fmla="*/ 7 w 21"/>
                        <a:gd name="T7" fmla="*/ 2 h 21"/>
                        <a:gd name="T8" fmla="*/ 19 w 21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9" y="7"/>
                          </a:moveTo>
                          <a:cubicBezTo>
                            <a:pt x="21" y="12"/>
                            <a:pt x="19" y="17"/>
                            <a:pt x="14" y="19"/>
                          </a:cubicBezTo>
                          <a:cubicBezTo>
                            <a:pt x="9" y="21"/>
                            <a:pt x="4" y="19"/>
                            <a:pt x="2" y="14"/>
                          </a:cubicBezTo>
                          <a:cubicBezTo>
                            <a:pt x="0" y="10"/>
                            <a:pt x="3" y="4"/>
                            <a:pt x="7" y="2"/>
                          </a:cubicBezTo>
                          <a:cubicBezTo>
                            <a:pt x="12" y="0"/>
                            <a:pt x="17" y="3"/>
                            <a:pt x="19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1" name="Line 10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286" y="1476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2" name="Line 10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302" y="1470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3" name="Freeform 110"/>
                    <p:cNvSpPr>
                      <a:spLocks/>
                    </p:cNvSpPr>
                    <p:nvPr/>
                  </p:nvSpPr>
                  <p:spPr bwMode="invGray">
                    <a:xfrm>
                      <a:off x="2235" y="1396"/>
                      <a:ext cx="48" cy="37"/>
                    </a:xfrm>
                    <a:custGeom>
                      <a:avLst/>
                      <a:gdLst>
                        <a:gd name="T0" fmla="*/ 19 w 21"/>
                        <a:gd name="T1" fmla="*/ 6 h 20"/>
                        <a:gd name="T2" fmla="*/ 7 w 21"/>
                        <a:gd name="T3" fmla="*/ 1 h 20"/>
                        <a:gd name="T4" fmla="*/ 2 w 21"/>
                        <a:gd name="T5" fmla="*/ 13 h 20"/>
                        <a:gd name="T6" fmla="*/ 14 w 21"/>
                        <a:gd name="T7" fmla="*/ 18 h 20"/>
                        <a:gd name="T8" fmla="*/ 19 w 21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9" y="6"/>
                          </a:moveTo>
                          <a:cubicBezTo>
                            <a:pt x="17" y="2"/>
                            <a:pt x="11" y="0"/>
                            <a:pt x="7" y="1"/>
                          </a:cubicBezTo>
                          <a:cubicBezTo>
                            <a:pt x="2" y="3"/>
                            <a:pt x="0" y="9"/>
                            <a:pt x="2" y="13"/>
                          </a:cubicBezTo>
                          <a:cubicBezTo>
                            <a:pt x="4" y="18"/>
                            <a:pt x="9" y="20"/>
                            <a:pt x="14" y="18"/>
                          </a:cubicBezTo>
                          <a:cubicBezTo>
                            <a:pt x="18" y="16"/>
                            <a:pt x="21" y="11"/>
                            <a:pt x="19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4" name="Line 11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261" y="1431"/>
                      <a:ext cx="22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5" name="Line 11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274" y="1428"/>
                      <a:ext cx="23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6" name="Freeform 113"/>
                    <p:cNvSpPr>
                      <a:spLocks/>
                    </p:cNvSpPr>
                    <p:nvPr/>
                  </p:nvSpPr>
                  <p:spPr bwMode="invGray">
                    <a:xfrm>
                      <a:off x="2258" y="1520"/>
                      <a:ext cx="48" cy="39"/>
                    </a:xfrm>
                    <a:custGeom>
                      <a:avLst/>
                      <a:gdLst>
                        <a:gd name="T0" fmla="*/ 19 w 21"/>
                        <a:gd name="T1" fmla="*/ 7 h 21"/>
                        <a:gd name="T2" fmla="*/ 14 w 21"/>
                        <a:gd name="T3" fmla="*/ 19 h 21"/>
                        <a:gd name="T4" fmla="*/ 2 w 21"/>
                        <a:gd name="T5" fmla="*/ 14 h 21"/>
                        <a:gd name="T6" fmla="*/ 7 w 21"/>
                        <a:gd name="T7" fmla="*/ 2 h 21"/>
                        <a:gd name="T8" fmla="*/ 19 w 21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9" y="7"/>
                          </a:moveTo>
                          <a:cubicBezTo>
                            <a:pt x="21" y="12"/>
                            <a:pt x="19" y="17"/>
                            <a:pt x="14" y="19"/>
                          </a:cubicBezTo>
                          <a:cubicBezTo>
                            <a:pt x="10" y="21"/>
                            <a:pt x="4" y="19"/>
                            <a:pt x="2" y="14"/>
                          </a:cubicBezTo>
                          <a:cubicBezTo>
                            <a:pt x="0" y="10"/>
                            <a:pt x="2" y="4"/>
                            <a:pt x="7" y="2"/>
                          </a:cubicBezTo>
                          <a:cubicBezTo>
                            <a:pt x="11" y="0"/>
                            <a:pt x="17" y="2"/>
                            <a:pt x="19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7" name="Line 11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251" y="1489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8" name="Line 11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265" y="1483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89" name="Freeform 116"/>
                    <p:cNvSpPr>
                      <a:spLocks/>
                    </p:cNvSpPr>
                    <p:nvPr/>
                  </p:nvSpPr>
                  <p:spPr bwMode="invGray">
                    <a:xfrm>
                      <a:off x="2197" y="1409"/>
                      <a:ext cx="48" cy="39"/>
                    </a:xfrm>
                    <a:custGeom>
                      <a:avLst/>
                      <a:gdLst>
                        <a:gd name="T0" fmla="*/ 19 w 21"/>
                        <a:gd name="T1" fmla="*/ 7 h 21"/>
                        <a:gd name="T2" fmla="*/ 7 w 21"/>
                        <a:gd name="T3" fmla="*/ 2 h 21"/>
                        <a:gd name="T4" fmla="*/ 2 w 21"/>
                        <a:gd name="T5" fmla="*/ 14 h 21"/>
                        <a:gd name="T6" fmla="*/ 14 w 21"/>
                        <a:gd name="T7" fmla="*/ 19 h 21"/>
                        <a:gd name="T8" fmla="*/ 19 w 21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9" y="7"/>
                          </a:moveTo>
                          <a:cubicBezTo>
                            <a:pt x="17" y="2"/>
                            <a:pt x="12" y="0"/>
                            <a:pt x="7" y="2"/>
                          </a:cubicBezTo>
                          <a:cubicBezTo>
                            <a:pt x="3" y="4"/>
                            <a:pt x="0" y="10"/>
                            <a:pt x="2" y="14"/>
                          </a:cubicBezTo>
                          <a:cubicBezTo>
                            <a:pt x="5" y="19"/>
                            <a:pt x="10" y="21"/>
                            <a:pt x="14" y="19"/>
                          </a:cubicBezTo>
                          <a:cubicBezTo>
                            <a:pt x="19" y="17"/>
                            <a:pt x="21" y="11"/>
                            <a:pt x="19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0" name="Line 11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224" y="1446"/>
                      <a:ext cx="23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1" name="Line 11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238" y="1441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2" name="Freeform 119"/>
                    <p:cNvSpPr>
                      <a:spLocks/>
                    </p:cNvSpPr>
                    <p:nvPr/>
                  </p:nvSpPr>
                  <p:spPr bwMode="invGray">
                    <a:xfrm>
                      <a:off x="2224" y="1535"/>
                      <a:ext cx="48" cy="37"/>
                    </a:xfrm>
                    <a:custGeom>
                      <a:avLst/>
                      <a:gdLst>
                        <a:gd name="T0" fmla="*/ 19 w 21"/>
                        <a:gd name="T1" fmla="*/ 6 h 20"/>
                        <a:gd name="T2" fmla="*/ 15 w 21"/>
                        <a:gd name="T3" fmla="*/ 18 h 20"/>
                        <a:gd name="T4" fmla="*/ 3 w 21"/>
                        <a:gd name="T5" fmla="*/ 14 h 20"/>
                        <a:gd name="T6" fmla="*/ 7 w 21"/>
                        <a:gd name="T7" fmla="*/ 2 h 20"/>
                        <a:gd name="T8" fmla="*/ 19 w 21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9" y="6"/>
                          </a:moveTo>
                          <a:cubicBezTo>
                            <a:pt x="21" y="11"/>
                            <a:pt x="19" y="16"/>
                            <a:pt x="15" y="18"/>
                          </a:cubicBezTo>
                          <a:cubicBezTo>
                            <a:pt x="10" y="20"/>
                            <a:pt x="5" y="18"/>
                            <a:pt x="3" y="14"/>
                          </a:cubicBezTo>
                          <a:cubicBezTo>
                            <a:pt x="0" y="9"/>
                            <a:pt x="2" y="4"/>
                            <a:pt x="7" y="2"/>
                          </a:cubicBezTo>
                          <a:cubicBezTo>
                            <a:pt x="11" y="0"/>
                            <a:pt x="17" y="2"/>
                            <a:pt x="19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3" name="Line 12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215" y="1504"/>
                      <a:ext cx="18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4" name="Line 12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229" y="1498"/>
                      <a:ext cx="18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5" name="Freeform 122"/>
                    <p:cNvSpPr>
                      <a:spLocks/>
                    </p:cNvSpPr>
                    <p:nvPr/>
                  </p:nvSpPr>
                  <p:spPr bwMode="invGray">
                    <a:xfrm>
                      <a:off x="2160" y="1424"/>
                      <a:ext cx="48" cy="39"/>
                    </a:xfrm>
                    <a:custGeom>
                      <a:avLst/>
                      <a:gdLst>
                        <a:gd name="T0" fmla="*/ 18 w 21"/>
                        <a:gd name="T1" fmla="*/ 7 h 21"/>
                        <a:gd name="T2" fmla="*/ 6 w 21"/>
                        <a:gd name="T3" fmla="*/ 2 h 21"/>
                        <a:gd name="T4" fmla="*/ 2 w 21"/>
                        <a:gd name="T5" fmla="*/ 14 h 21"/>
                        <a:gd name="T6" fmla="*/ 14 w 21"/>
                        <a:gd name="T7" fmla="*/ 19 h 21"/>
                        <a:gd name="T8" fmla="*/ 18 w 21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8" y="7"/>
                          </a:moveTo>
                          <a:cubicBezTo>
                            <a:pt x="16" y="2"/>
                            <a:pt x="11" y="0"/>
                            <a:pt x="6" y="2"/>
                          </a:cubicBezTo>
                          <a:cubicBezTo>
                            <a:pt x="2" y="4"/>
                            <a:pt x="0" y="10"/>
                            <a:pt x="2" y="14"/>
                          </a:cubicBezTo>
                          <a:cubicBezTo>
                            <a:pt x="4" y="19"/>
                            <a:pt x="10" y="21"/>
                            <a:pt x="14" y="19"/>
                          </a:cubicBezTo>
                          <a:cubicBezTo>
                            <a:pt x="19" y="16"/>
                            <a:pt x="21" y="11"/>
                            <a:pt x="18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6" name="Line 12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185" y="1461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7" name="Line 12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199" y="1455"/>
                      <a:ext cx="25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8" name="Freeform 125"/>
                    <p:cNvSpPr>
                      <a:spLocks/>
                    </p:cNvSpPr>
                    <p:nvPr/>
                  </p:nvSpPr>
                  <p:spPr bwMode="invGray">
                    <a:xfrm>
                      <a:off x="2192" y="1548"/>
                      <a:ext cx="46" cy="39"/>
                    </a:xfrm>
                    <a:custGeom>
                      <a:avLst/>
                      <a:gdLst>
                        <a:gd name="T0" fmla="*/ 18 w 20"/>
                        <a:gd name="T1" fmla="*/ 7 h 21"/>
                        <a:gd name="T2" fmla="*/ 14 w 20"/>
                        <a:gd name="T3" fmla="*/ 19 h 21"/>
                        <a:gd name="T4" fmla="*/ 2 w 20"/>
                        <a:gd name="T5" fmla="*/ 15 h 21"/>
                        <a:gd name="T6" fmla="*/ 6 w 20"/>
                        <a:gd name="T7" fmla="*/ 3 h 21"/>
                        <a:gd name="T8" fmla="*/ 18 w 20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8" y="7"/>
                          </a:moveTo>
                          <a:cubicBezTo>
                            <a:pt x="20" y="11"/>
                            <a:pt x="19" y="16"/>
                            <a:pt x="14" y="19"/>
                          </a:cubicBezTo>
                          <a:cubicBezTo>
                            <a:pt x="10" y="21"/>
                            <a:pt x="4" y="19"/>
                            <a:pt x="2" y="15"/>
                          </a:cubicBezTo>
                          <a:cubicBezTo>
                            <a:pt x="0" y="10"/>
                            <a:pt x="1" y="5"/>
                            <a:pt x="6" y="3"/>
                          </a:cubicBezTo>
                          <a:cubicBezTo>
                            <a:pt x="10" y="0"/>
                            <a:pt x="16" y="2"/>
                            <a:pt x="18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499" name="Line 12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181" y="1519"/>
                      <a:ext cx="18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0" name="Line 12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194" y="1513"/>
                      <a:ext cx="19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1" name="Freeform 128"/>
                    <p:cNvSpPr>
                      <a:spLocks/>
                    </p:cNvSpPr>
                    <p:nvPr/>
                  </p:nvSpPr>
                  <p:spPr bwMode="invGray">
                    <a:xfrm>
                      <a:off x="2124" y="1441"/>
                      <a:ext cx="45" cy="37"/>
                    </a:xfrm>
                    <a:custGeom>
                      <a:avLst/>
                      <a:gdLst>
                        <a:gd name="T0" fmla="*/ 18 w 20"/>
                        <a:gd name="T1" fmla="*/ 6 h 20"/>
                        <a:gd name="T2" fmla="*/ 6 w 20"/>
                        <a:gd name="T3" fmla="*/ 2 h 20"/>
                        <a:gd name="T4" fmla="*/ 2 w 20"/>
                        <a:gd name="T5" fmla="*/ 14 h 20"/>
                        <a:gd name="T6" fmla="*/ 14 w 20"/>
                        <a:gd name="T7" fmla="*/ 18 h 20"/>
                        <a:gd name="T8" fmla="*/ 18 w 20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6"/>
                          </a:moveTo>
                          <a:cubicBezTo>
                            <a:pt x="16" y="1"/>
                            <a:pt x="10" y="0"/>
                            <a:pt x="6" y="2"/>
                          </a:cubicBezTo>
                          <a:cubicBezTo>
                            <a:pt x="2" y="4"/>
                            <a:pt x="0" y="10"/>
                            <a:pt x="2" y="14"/>
                          </a:cubicBezTo>
                          <a:cubicBezTo>
                            <a:pt x="4" y="18"/>
                            <a:pt x="10" y="20"/>
                            <a:pt x="14" y="18"/>
                          </a:cubicBezTo>
                          <a:cubicBezTo>
                            <a:pt x="19" y="16"/>
                            <a:pt x="20" y="10"/>
                            <a:pt x="18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2" name="Line 12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149" y="1476"/>
                      <a:ext cx="27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3" name="Line 13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162" y="1470"/>
                      <a:ext cx="28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4" name="Freeform 131"/>
                    <p:cNvSpPr>
                      <a:spLocks/>
                    </p:cNvSpPr>
                    <p:nvPr/>
                  </p:nvSpPr>
                  <p:spPr bwMode="invGray">
                    <a:xfrm>
                      <a:off x="2158" y="1565"/>
                      <a:ext cx="48" cy="37"/>
                    </a:xfrm>
                    <a:custGeom>
                      <a:avLst/>
                      <a:gdLst>
                        <a:gd name="T0" fmla="*/ 18 w 21"/>
                        <a:gd name="T1" fmla="*/ 6 h 20"/>
                        <a:gd name="T2" fmla="*/ 15 w 21"/>
                        <a:gd name="T3" fmla="*/ 18 h 20"/>
                        <a:gd name="T4" fmla="*/ 3 w 21"/>
                        <a:gd name="T5" fmla="*/ 14 h 20"/>
                        <a:gd name="T6" fmla="*/ 6 w 21"/>
                        <a:gd name="T7" fmla="*/ 2 h 20"/>
                        <a:gd name="T8" fmla="*/ 18 w 21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6"/>
                          </a:moveTo>
                          <a:cubicBezTo>
                            <a:pt x="21" y="10"/>
                            <a:pt x="19" y="15"/>
                            <a:pt x="15" y="18"/>
                          </a:cubicBezTo>
                          <a:cubicBezTo>
                            <a:pt x="10" y="20"/>
                            <a:pt x="5" y="19"/>
                            <a:pt x="3" y="14"/>
                          </a:cubicBezTo>
                          <a:cubicBezTo>
                            <a:pt x="0" y="10"/>
                            <a:pt x="2" y="4"/>
                            <a:pt x="6" y="2"/>
                          </a:cubicBezTo>
                          <a:cubicBezTo>
                            <a:pt x="11" y="0"/>
                            <a:pt x="16" y="1"/>
                            <a:pt x="18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5" name="Line 13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146" y="1533"/>
                      <a:ext cx="21" cy="3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6" name="Line 13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158" y="1528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7" name="Freeform 134"/>
                    <p:cNvSpPr>
                      <a:spLocks/>
                    </p:cNvSpPr>
                    <p:nvPr/>
                  </p:nvSpPr>
                  <p:spPr bwMode="invGray">
                    <a:xfrm>
                      <a:off x="2087" y="1457"/>
                      <a:ext cx="46" cy="37"/>
                    </a:xfrm>
                    <a:custGeom>
                      <a:avLst/>
                      <a:gdLst>
                        <a:gd name="T0" fmla="*/ 18 w 20"/>
                        <a:gd name="T1" fmla="*/ 6 h 20"/>
                        <a:gd name="T2" fmla="*/ 6 w 20"/>
                        <a:gd name="T3" fmla="*/ 2 h 20"/>
                        <a:gd name="T4" fmla="*/ 2 w 20"/>
                        <a:gd name="T5" fmla="*/ 14 h 20"/>
                        <a:gd name="T6" fmla="*/ 14 w 20"/>
                        <a:gd name="T7" fmla="*/ 18 h 20"/>
                        <a:gd name="T8" fmla="*/ 18 w 20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6"/>
                          </a:moveTo>
                          <a:cubicBezTo>
                            <a:pt x="16" y="1"/>
                            <a:pt x="10" y="0"/>
                            <a:pt x="6" y="2"/>
                          </a:cubicBezTo>
                          <a:cubicBezTo>
                            <a:pt x="1" y="4"/>
                            <a:pt x="0" y="10"/>
                            <a:pt x="2" y="14"/>
                          </a:cubicBezTo>
                          <a:cubicBezTo>
                            <a:pt x="5" y="19"/>
                            <a:pt x="10" y="20"/>
                            <a:pt x="14" y="18"/>
                          </a:cubicBezTo>
                          <a:cubicBezTo>
                            <a:pt x="19" y="15"/>
                            <a:pt x="20" y="10"/>
                            <a:pt x="18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8" name="Line 13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114" y="1493"/>
                      <a:ext cx="28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09" name="Line 13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128" y="1487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0" name="Freeform 137"/>
                    <p:cNvSpPr>
                      <a:spLocks/>
                    </p:cNvSpPr>
                    <p:nvPr/>
                  </p:nvSpPr>
                  <p:spPr bwMode="invGray">
                    <a:xfrm>
                      <a:off x="2126" y="1580"/>
                      <a:ext cx="48" cy="39"/>
                    </a:xfrm>
                    <a:custGeom>
                      <a:avLst/>
                      <a:gdLst>
                        <a:gd name="T0" fmla="*/ 18 w 21"/>
                        <a:gd name="T1" fmla="*/ 6 h 21"/>
                        <a:gd name="T2" fmla="*/ 15 w 21"/>
                        <a:gd name="T3" fmla="*/ 18 h 21"/>
                        <a:gd name="T4" fmla="*/ 2 w 21"/>
                        <a:gd name="T5" fmla="*/ 15 h 21"/>
                        <a:gd name="T6" fmla="*/ 6 w 21"/>
                        <a:gd name="T7" fmla="*/ 3 h 21"/>
                        <a:gd name="T8" fmla="*/ 18 w 21"/>
                        <a:gd name="T9" fmla="*/ 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8" y="6"/>
                          </a:moveTo>
                          <a:cubicBezTo>
                            <a:pt x="21" y="10"/>
                            <a:pt x="19" y="16"/>
                            <a:pt x="15" y="18"/>
                          </a:cubicBezTo>
                          <a:cubicBezTo>
                            <a:pt x="10" y="21"/>
                            <a:pt x="5" y="19"/>
                            <a:pt x="2" y="15"/>
                          </a:cubicBezTo>
                          <a:cubicBezTo>
                            <a:pt x="0" y="11"/>
                            <a:pt x="1" y="5"/>
                            <a:pt x="6" y="3"/>
                          </a:cubicBezTo>
                          <a:cubicBezTo>
                            <a:pt x="10" y="0"/>
                            <a:pt x="16" y="2"/>
                            <a:pt x="18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1" name="Line 13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112" y="1550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2" name="Line 13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124" y="1545"/>
                      <a:ext cx="22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3" name="Freeform 140"/>
                    <p:cNvSpPr>
                      <a:spLocks/>
                    </p:cNvSpPr>
                    <p:nvPr/>
                  </p:nvSpPr>
                  <p:spPr bwMode="invGray">
                    <a:xfrm>
                      <a:off x="2051" y="1474"/>
                      <a:ext cx="47" cy="39"/>
                    </a:xfrm>
                    <a:custGeom>
                      <a:avLst/>
                      <a:gdLst>
                        <a:gd name="T0" fmla="*/ 18 w 21"/>
                        <a:gd name="T1" fmla="*/ 6 h 21"/>
                        <a:gd name="T2" fmla="*/ 6 w 21"/>
                        <a:gd name="T3" fmla="*/ 2 h 21"/>
                        <a:gd name="T4" fmla="*/ 3 w 21"/>
                        <a:gd name="T5" fmla="*/ 15 h 21"/>
                        <a:gd name="T6" fmla="*/ 15 w 21"/>
                        <a:gd name="T7" fmla="*/ 18 h 21"/>
                        <a:gd name="T8" fmla="*/ 18 w 21"/>
                        <a:gd name="T9" fmla="*/ 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8" y="6"/>
                          </a:moveTo>
                          <a:cubicBezTo>
                            <a:pt x="16" y="1"/>
                            <a:pt x="10" y="0"/>
                            <a:pt x="6" y="2"/>
                          </a:cubicBezTo>
                          <a:cubicBezTo>
                            <a:pt x="2" y="5"/>
                            <a:pt x="0" y="10"/>
                            <a:pt x="3" y="15"/>
                          </a:cubicBezTo>
                          <a:cubicBezTo>
                            <a:pt x="5" y="19"/>
                            <a:pt x="11" y="21"/>
                            <a:pt x="15" y="18"/>
                          </a:cubicBezTo>
                          <a:cubicBezTo>
                            <a:pt x="19" y="16"/>
                            <a:pt x="21" y="10"/>
                            <a:pt x="18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4" name="Line 14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078" y="1509"/>
                      <a:ext cx="30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5" name="Line 14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092" y="1504"/>
                      <a:ext cx="27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6" name="Freeform 143"/>
                    <p:cNvSpPr>
                      <a:spLocks/>
                    </p:cNvSpPr>
                    <p:nvPr/>
                  </p:nvSpPr>
                  <p:spPr bwMode="invGray">
                    <a:xfrm>
                      <a:off x="2094" y="1597"/>
                      <a:ext cx="48" cy="37"/>
                    </a:xfrm>
                    <a:custGeom>
                      <a:avLst/>
                      <a:gdLst>
                        <a:gd name="T0" fmla="*/ 18 w 21"/>
                        <a:gd name="T1" fmla="*/ 5 h 20"/>
                        <a:gd name="T2" fmla="*/ 15 w 21"/>
                        <a:gd name="T3" fmla="*/ 18 h 20"/>
                        <a:gd name="T4" fmla="*/ 3 w 21"/>
                        <a:gd name="T5" fmla="*/ 15 h 20"/>
                        <a:gd name="T6" fmla="*/ 6 w 21"/>
                        <a:gd name="T7" fmla="*/ 3 h 20"/>
                        <a:gd name="T8" fmla="*/ 18 w 21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5"/>
                          </a:moveTo>
                          <a:cubicBezTo>
                            <a:pt x="21" y="10"/>
                            <a:pt x="19" y="15"/>
                            <a:pt x="15" y="18"/>
                          </a:cubicBezTo>
                          <a:cubicBezTo>
                            <a:pt x="11" y="20"/>
                            <a:pt x="5" y="19"/>
                            <a:pt x="3" y="15"/>
                          </a:cubicBezTo>
                          <a:cubicBezTo>
                            <a:pt x="0" y="11"/>
                            <a:pt x="1" y="5"/>
                            <a:pt x="6" y="3"/>
                          </a:cubicBezTo>
                          <a:cubicBezTo>
                            <a:pt x="10" y="0"/>
                            <a:pt x="15" y="1"/>
                            <a:pt x="18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7" name="Line 14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078" y="1569"/>
                      <a:ext cx="23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8" name="Line 14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092" y="1561"/>
                      <a:ext cx="22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19" name="Freeform 146"/>
                    <p:cNvSpPr>
                      <a:spLocks/>
                    </p:cNvSpPr>
                    <p:nvPr/>
                  </p:nvSpPr>
                  <p:spPr bwMode="invGray">
                    <a:xfrm>
                      <a:off x="2016" y="1493"/>
                      <a:ext cx="46" cy="37"/>
                    </a:xfrm>
                    <a:custGeom>
                      <a:avLst/>
                      <a:gdLst>
                        <a:gd name="T0" fmla="*/ 17 w 20"/>
                        <a:gd name="T1" fmla="*/ 5 h 20"/>
                        <a:gd name="T2" fmla="*/ 5 w 20"/>
                        <a:gd name="T3" fmla="*/ 2 h 20"/>
                        <a:gd name="T4" fmla="*/ 2 w 20"/>
                        <a:gd name="T5" fmla="*/ 15 h 20"/>
                        <a:gd name="T6" fmla="*/ 15 w 20"/>
                        <a:gd name="T7" fmla="*/ 18 h 20"/>
                        <a:gd name="T8" fmla="*/ 17 w 20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5"/>
                          </a:moveTo>
                          <a:cubicBezTo>
                            <a:pt x="15" y="1"/>
                            <a:pt x="9" y="0"/>
                            <a:pt x="5" y="2"/>
                          </a:cubicBezTo>
                          <a:cubicBezTo>
                            <a:pt x="1" y="5"/>
                            <a:pt x="0" y="10"/>
                            <a:pt x="2" y="15"/>
                          </a:cubicBezTo>
                          <a:cubicBezTo>
                            <a:pt x="5" y="19"/>
                            <a:pt x="10" y="20"/>
                            <a:pt x="15" y="18"/>
                          </a:cubicBezTo>
                          <a:cubicBezTo>
                            <a:pt x="19" y="15"/>
                            <a:pt x="20" y="10"/>
                            <a:pt x="17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0" name="Line 14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044" y="1528"/>
                      <a:ext cx="29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1" name="Line 14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057" y="1522"/>
                      <a:ext cx="28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2" name="Freeform 149"/>
                    <p:cNvSpPr>
                      <a:spLocks/>
                    </p:cNvSpPr>
                    <p:nvPr/>
                  </p:nvSpPr>
                  <p:spPr bwMode="invGray">
                    <a:xfrm>
                      <a:off x="2062" y="1613"/>
                      <a:ext cx="48" cy="39"/>
                    </a:xfrm>
                    <a:custGeom>
                      <a:avLst/>
                      <a:gdLst>
                        <a:gd name="T0" fmla="*/ 18 w 21"/>
                        <a:gd name="T1" fmla="*/ 6 h 21"/>
                        <a:gd name="T2" fmla="*/ 15 w 21"/>
                        <a:gd name="T3" fmla="*/ 18 h 21"/>
                        <a:gd name="T4" fmla="*/ 3 w 21"/>
                        <a:gd name="T5" fmla="*/ 15 h 21"/>
                        <a:gd name="T6" fmla="*/ 6 w 21"/>
                        <a:gd name="T7" fmla="*/ 3 h 21"/>
                        <a:gd name="T8" fmla="*/ 18 w 21"/>
                        <a:gd name="T9" fmla="*/ 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8" y="6"/>
                          </a:moveTo>
                          <a:cubicBezTo>
                            <a:pt x="21" y="10"/>
                            <a:pt x="20" y="15"/>
                            <a:pt x="15" y="18"/>
                          </a:cubicBezTo>
                          <a:cubicBezTo>
                            <a:pt x="11" y="21"/>
                            <a:pt x="6" y="19"/>
                            <a:pt x="3" y="15"/>
                          </a:cubicBezTo>
                          <a:cubicBezTo>
                            <a:pt x="0" y="11"/>
                            <a:pt x="1" y="6"/>
                            <a:pt x="6" y="3"/>
                          </a:cubicBezTo>
                          <a:cubicBezTo>
                            <a:pt x="10" y="0"/>
                            <a:pt x="15" y="1"/>
                            <a:pt x="18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3" name="Line 15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044" y="1585"/>
                      <a:ext cx="25" cy="3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4" name="Line 15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057" y="1580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5" name="Freeform 152"/>
                    <p:cNvSpPr>
                      <a:spLocks/>
                    </p:cNvSpPr>
                    <p:nvPr/>
                  </p:nvSpPr>
                  <p:spPr bwMode="invGray">
                    <a:xfrm>
                      <a:off x="1980" y="1511"/>
                      <a:ext cx="48" cy="37"/>
                    </a:xfrm>
                    <a:custGeom>
                      <a:avLst/>
                      <a:gdLst>
                        <a:gd name="T0" fmla="*/ 18 w 21"/>
                        <a:gd name="T1" fmla="*/ 5 h 20"/>
                        <a:gd name="T2" fmla="*/ 6 w 21"/>
                        <a:gd name="T3" fmla="*/ 3 h 20"/>
                        <a:gd name="T4" fmla="*/ 3 w 21"/>
                        <a:gd name="T5" fmla="*/ 15 h 20"/>
                        <a:gd name="T6" fmla="*/ 15 w 21"/>
                        <a:gd name="T7" fmla="*/ 18 h 20"/>
                        <a:gd name="T8" fmla="*/ 18 w 21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5"/>
                          </a:moveTo>
                          <a:cubicBezTo>
                            <a:pt x="15" y="1"/>
                            <a:pt x="10" y="0"/>
                            <a:pt x="6" y="3"/>
                          </a:cubicBezTo>
                          <a:cubicBezTo>
                            <a:pt x="2" y="5"/>
                            <a:pt x="0" y="11"/>
                            <a:pt x="3" y="15"/>
                          </a:cubicBezTo>
                          <a:cubicBezTo>
                            <a:pt x="6" y="19"/>
                            <a:pt x="11" y="20"/>
                            <a:pt x="15" y="18"/>
                          </a:cubicBezTo>
                          <a:cubicBezTo>
                            <a:pt x="20" y="15"/>
                            <a:pt x="21" y="9"/>
                            <a:pt x="18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6" name="Line 15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009" y="1546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7" name="Line 15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2023" y="1541"/>
                      <a:ext cx="30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8" name="Freeform 155"/>
                    <p:cNvSpPr>
                      <a:spLocks/>
                    </p:cNvSpPr>
                    <p:nvPr/>
                  </p:nvSpPr>
                  <p:spPr bwMode="invGray">
                    <a:xfrm>
                      <a:off x="2032" y="1632"/>
                      <a:ext cx="46" cy="37"/>
                    </a:xfrm>
                    <a:custGeom>
                      <a:avLst/>
                      <a:gdLst>
                        <a:gd name="T0" fmla="*/ 17 w 20"/>
                        <a:gd name="T1" fmla="*/ 5 h 20"/>
                        <a:gd name="T2" fmla="*/ 15 w 20"/>
                        <a:gd name="T3" fmla="*/ 17 h 20"/>
                        <a:gd name="T4" fmla="*/ 3 w 20"/>
                        <a:gd name="T5" fmla="*/ 15 h 20"/>
                        <a:gd name="T6" fmla="*/ 5 w 20"/>
                        <a:gd name="T7" fmla="*/ 3 h 20"/>
                        <a:gd name="T8" fmla="*/ 17 w 20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5"/>
                          </a:moveTo>
                          <a:cubicBezTo>
                            <a:pt x="20" y="9"/>
                            <a:pt x="19" y="15"/>
                            <a:pt x="15" y="17"/>
                          </a:cubicBezTo>
                          <a:cubicBezTo>
                            <a:pt x="11" y="20"/>
                            <a:pt x="5" y="19"/>
                            <a:pt x="3" y="15"/>
                          </a:cubicBezTo>
                          <a:cubicBezTo>
                            <a:pt x="0" y="11"/>
                            <a:pt x="1" y="5"/>
                            <a:pt x="5" y="3"/>
                          </a:cubicBezTo>
                          <a:cubicBezTo>
                            <a:pt x="9" y="0"/>
                            <a:pt x="15" y="1"/>
                            <a:pt x="17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29" name="Line 15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012" y="1604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0" name="Line 15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025" y="1598"/>
                      <a:ext cx="26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1" name="Freeform 158"/>
                    <p:cNvSpPr>
                      <a:spLocks/>
                    </p:cNvSpPr>
                    <p:nvPr/>
                  </p:nvSpPr>
                  <p:spPr bwMode="invGray">
                    <a:xfrm>
                      <a:off x="1946" y="1530"/>
                      <a:ext cx="47" cy="39"/>
                    </a:xfrm>
                    <a:custGeom>
                      <a:avLst/>
                      <a:gdLst>
                        <a:gd name="T0" fmla="*/ 18 w 21"/>
                        <a:gd name="T1" fmla="*/ 6 h 21"/>
                        <a:gd name="T2" fmla="*/ 6 w 21"/>
                        <a:gd name="T3" fmla="*/ 3 h 21"/>
                        <a:gd name="T4" fmla="*/ 3 w 21"/>
                        <a:gd name="T5" fmla="*/ 16 h 21"/>
                        <a:gd name="T6" fmla="*/ 16 w 21"/>
                        <a:gd name="T7" fmla="*/ 18 h 21"/>
                        <a:gd name="T8" fmla="*/ 18 w 21"/>
                        <a:gd name="T9" fmla="*/ 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8" y="6"/>
                          </a:moveTo>
                          <a:cubicBezTo>
                            <a:pt x="15" y="1"/>
                            <a:pt x="10" y="0"/>
                            <a:pt x="6" y="3"/>
                          </a:cubicBezTo>
                          <a:cubicBezTo>
                            <a:pt x="1" y="6"/>
                            <a:pt x="0" y="12"/>
                            <a:pt x="3" y="16"/>
                          </a:cubicBezTo>
                          <a:cubicBezTo>
                            <a:pt x="6" y="20"/>
                            <a:pt x="12" y="21"/>
                            <a:pt x="16" y="18"/>
                          </a:cubicBezTo>
                          <a:cubicBezTo>
                            <a:pt x="20" y="15"/>
                            <a:pt x="21" y="10"/>
                            <a:pt x="18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2" name="Line 15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975" y="1567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3" name="Line 16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989" y="1559"/>
                      <a:ext cx="30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4" name="Freeform 161"/>
                    <p:cNvSpPr>
                      <a:spLocks/>
                    </p:cNvSpPr>
                    <p:nvPr/>
                  </p:nvSpPr>
                  <p:spPr bwMode="invGray">
                    <a:xfrm>
                      <a:off x="2000" y="1650"/>
                      <a:ext cx="48" cy="38"/>
                    </a:xfrm>
                    <a:custGeom>
                      <a:avLst/>
                      <a:gdLst>
                        <a:gd name="T0" fmla="*/ 18 w 21"/>
                        <a:gd name="T1" fmla="*/ 5 h 20"/>
                        <a:gd name="T2" fmla="*/ 16 w 21"/>
                        <a:gd name="T3" fmla="*/ 17 h 20"/>
                        <a:gd name="T4" fmla="*/ 3 w 21"/>
                        <a:gd name="T5" fmla="*/ 15 h 20"/>
                        <a:gd name="T6" fmla="*/ 5 w 21"/>
                        <a:gd name="T7" fmla="*/ 3 h 20"/>
                        <a:gd name="T8" fmla="*/ 18 w 21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5"/>
                          </a:moveTo>
                          <a:cubicBezTo>
                            <a:pt x="21" y="9"/>
                            <a:pt x="20" y="14"/>
                            <a:pt x="16" y="17"/>
                          </a:cubicBezTo>
                          <a:cubicBezTo>
                            <a:pt x="12" y="20"/>
                            <a:pt x="6" y="19"/>
                            <a:pt x="3" y="15"/>
                          </a:cubicBezTo>
                          <a:cubicBezTo>
                            <a:pt x="0" y="11"/>
                            <a:pt x="1" y="6"/>
                            <a:pt x="5" y="3"/>
                          </a:cubicBezTo>
                          <a:cubicBezTo>
                            <a:pt x="9" y="0"/>
                            <a:pt x="15" y="1"/>
                            <a:pt x="18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5" name="Line 16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980" y="1624"/>
                      <a:ext cx="27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6" name="Line 16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993" y="1617"/>
                      <a:ext cx="26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7" name="Freeform 164"/>
                    <p:cNvSpPr>
                      <a:spLocks/>
                    </p:cNvSpPr>
                    <p:nvPr/>
                  </p:nvSpPr>
                  <p:spPr bwMode="invGray">
                    <a:xfrm>
                      <a:off x="1914" y="1550"/>
                      <a:ext cx="45" cy="39"/>
                    </a:xfrm>
                    <a:custGeom>
                      <a:avLst/>
                      <a:gdLst>
                        <a:gd name="T0" fmla="*/ 17 w 20"/>
                        <a:gd name="T1" fmla="*/ 5 h 21"/>
                        <a:gd name="T2" fmla="*/ 5 w 20"/>
                        <a:gd name="T3" fmla="*/ 3 h 21"/>
                        <a:gd name="T4" fmla="*/ 3 w 20"/>
                        <a:gd name="T5" fmla="*/ 16 h 21"/>
                        <a:gd name="T6" fmla="*/ 15 w 20"/>
                        <a:gd name="T7" fmla="*/ 18 h 21"/>
                        <a:gd name="T8" fmla="*/ 17 w 20"/>
                        <a:gd name="T9" fmla="*/ 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7" y="5"/>
                          </a:moveTo>
                          <a:cubicBezTo>
                            <a:pt x="14" y="1"/>
                            <a:pt x="9" y="0"/>
                            <a:pt x="5" y="3"/>
                          </a:cubicBezTo>
                          <a:cubicBezTo>
                            <a:pt x="1" y="6"/>
                            <a:pt x="0" y="12"/>
                            <a:pt x="3" y="16"/>
                          </a:cubicBezTo>
                          <a:cubicBezTo>
                            <a:pt x="6" y="20"/>
                            <a:pt x="11" y="21"/>
                            <a:pt x="15" y="18"/>
                          </a:cubicBezTo>
                          <a:cubicBezTo>
                            <a:pt x="19" y="15"/>
                            <a:pt x="20" y="9"/>
                            <a:pt x="17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8" name="Line 16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943" y="1587"/>
                      <a:ext cx="32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39" name="Line 16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955" y="1580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0" name="Freeform 167"/>
                    <p:cNvSpPr>
                      <a:spLocks/>
                    </p:cNvSpPr>
                    <p:nvPr/>
                  </p:nvSpPr>
                  <p:spPr bwMode="invGray">
                    <a:xfrm>
                      <a:off x="1973" y="1669"/>
                      <a:ext cx="46" cy="37"/>
                    </a:xfrm>
                    <a:custGeom>
                      <a:avLst/>
                      <a:gdLst>
                        <a:gd name="T0" fmla="*/ 17 w 20"/>
                        <a:gd name="T1" fmla="*/ 5 h 20"/>
                        <a:gd name="T2" fmla="*/ 15 w 20"/>
                        <a:gd name="T3" fmla="*/ 17 h 20"/>
                        <a:gd name="T4" fmla="*/ 3 w 20"/>
                        <a:gd name="T5" fmla="*/ 16 h 20"/>
                        <a:gd name="T6" fmla="*/ 4 w 20"/>
                        <a:gd name="T7" fmla="*/ 3 h 20"/>
                        <a:gd name="T8" fmla="*/ 17 w 20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5"/>
                          </a:moveTo>
                          <a:cubicBezTo>
                            <a:pt x="20" y="9"/>
                            <a:pt x="19" y="14"/>
                            <a:pt x="15" y="17"/>
                          </a:cubicBezTo>
                          <a:cubicBezTo>
                            <a:pt x="11" y="20"/>
                            <a:pt x="6" y="20"/>
                            <a:pt x="3" y="16"/>
                          </a:cubicBezTo>
                          <a:cubicBezTo>
                            <a:pt x="0" y="12"/>
                            <a:pt x="0" y="6"/>
                            <a:pt x="4" y="3"/>
                          </a:cubicBezTo>
                          <a:cubicBezTo>
                            <a:pt x="8" y="0"/>
                            <a:pt x="14" y="1"/>
                            <a:pt x="17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1" name="Line 16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950" y="1645"/>
                      <a:ext cx="27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2" name="Line 16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961" y="1636"/>
                      <a:ext cx="28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3" name="Freeform 170"/>
                    <p:cNvSpPr>
                      <a:spLocks/>
                    </p:cNvSpPr>
                    <p:nvPr/>
                  </p:nvSpPr>
                  <p:spPr bwMode="invGray">
                    <a:xfrm>
                      <a:off x="1879" y="1572"/>
                      <a:ext cx="48" cy="38"/>
                    </a:xfrm>
                    <a:custGeom>
                      <a:avLst/>
                      <a:gdLst>
                        <a:gd name="T0" fmla="*/ 18 w 21"/>
                        <a:gd name="T1" fmla="*/ 4 h 20"/>
                        <a:gd name="T2" fmla="*/ 5 w 21"/>
                        <a:gd name="T3" fmla="*/ 3 h 20"/>
                        <a:gd name="T4" fmla="*/ 3 w 21"/>
                        <a:gd name="T5" fmla="*/ 15 h 20"/>
                        <a:gd name="T6" fmla="*/ 16 w 21"/>
                        <a:gd name="T7" fmla="*/ 17 h 20"/>
                        <a:gd name="T8" fmla="*/ 18 w 21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4"/>
                          </a:moveTo>
                          <a:cubicBezTo>
                            <a:pt x="15" y="0"/>
                            <a:pt x="9" y="0"/>
                            <a:pt x="5" y="3"/>
                          </a:cubicBezTo>
                          <a:cubicBezTo>
                            <a:pt x="1" y="6"/>
                            <a:pt x="0" y="11"/>
                            <a:pt x="3" y="15"/>
                          </a:cubicBezTo>
                          <a:cubicBezTo>
                            <a:pt x="6" y="19"/>
                            <a:pt x="12" y="20"/>
                            <a:pt x="16" y="17"/>
                          </a:cubicBezTo>
                          <a:cubicBezTo>
                            <a:pt x="20" y="14"/>
                            <a:pt x="21" y="8"/>
                            <a:pt x="18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4" name="Line 17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911" y="1608"/>
                      <a:ext cx="32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5" name="Line 17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923" y="1600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6" name="Freeform 173"/>
                    <p:cNvSpPr>
                      <a:spLocks/>
                    </p:cNvSpPr>
                    <p:nvPr/>
                  </p:nvSpPr>
                  <p:spPr bwMode="invGray">
                    <a:xfrm>
                      <a:off x="1943" y="1689"/>
                      <a:ext cx="46" cy="38"/>
                    </a:xfrm>
                    <a:custGeom>
                      <a:avLst/>
                      <a:gdLst>
                        <a:gd name="T0" fmla="*/ 17 w 20"/>
                        <a:gd name="T1" fmla="*/ 4 h 20"/>
                        <a:gd name="T2" fmla="*/ 16 w 20"/>
                        <a:gd name="T3" fmla="*/ 17 h 20"/>
                        <a:gd name="T4" fmla="*/ 3 w 20"/>
                        <a:gd name="T5" fmla="*/ 16 h 20"/>
                        <a:gd name="T6" fmla="*/ 4 w 20"/>
                        <a:gd name="T7" fmla="*/ 3 h 20"/>
                        <a:gd name="T8" fmla="*/ 17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4"/>
                          </a:moveTo>
                          <a:cubicBezTo>
                            <a:pt x="20" y="8"/>
                            <a:pt x="19" y="14"/>
                            <a:pt x="16" y="17"/>
                          </a:cubicBezTo>
                          <a:cubicBezTo>
                            <a:pt x="12" y="20"/>
                            <a:pt x="6" y="19"/>
                            <a:pt x="3" y="16"/>
                          </a:cubicBezTo>
                          <a:cubicBezTo>
                            <a:pt x="0" y="12"/>
                            <a:pt x="0" y="6"/>
                            <a:pt x="4" y="3"/>
                          </a:cubicBezTo>
                          <a:cubicBezTo>
                            <a:pt x="8" y="0"/>
                            <a:pt x="14" y="0"/>
                            <a:pt x="17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7" name="Line 17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918" y="1665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8" name="Line 17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932" y="1658"/>
                      <a:ext cx="27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49" name="Freeform 176"/>
                    <p:cNvSpPr>
                      <a:spLocks/>
                    </p:cNvSpPr>
                    <p:nvPr/>
                  </p:nvSpPr>
                  <p:spPr bwMode="invGray">
                    <a:xfrm>
                      <a:off x="1847" y="1593"/>
                      <a:ext cx="48" cy="39"/>
                    </a:xfrm>
                    <a:custGeom>
                      <a:avLst/>
                      <a:gdLst>
                        <a:gd name="T0" fmla="*/ 17 w 21"/>
                        <a:gd name="T1" fmla="*/ 5 h 21"/>
                        <a:gd name="T2" fmla="*/ 5 w 21"/>
                        <a:gd name="T3" fmla="*/ 4 h 21"/>
                        <a:gd name="T4" fmla="*/ 3 w 21"/>
                        <a:gd name="T5" fmla="*/ 16 h 21"/>
                        <a:gd name="T6" fmla="*/ 16 w 21"/>
                        <a:gd name="T7" fmla="*/ 18 h 21"/>
                        <a:gd name="T8" fmla="*/ 17 w 21"/>
                        <a:gd name="T9" fmla="*/ 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7" y="5"/>
                          </a:moveTo>
                          <a:cubicBezTo>
                            <a:pt x="14" y="1"/>
                            <a:pt x="9" y="0"/>
                            <a:pt x="5" y="4"/>
                          </a:cubicBezTo>
                          <a:cubicBezTo>
                            <a:pt x="1" y="7"/>
                            <a:pt x="0" y="12"/>
                            <a:pt x="3" y="16"/>
                          </a:cubicBezTo>
                          <a:cubicBezTo>
                            <a:pt x="7" y="20"/>
                            <a:pt x="12" y="21"/>
                            <a:pt x="16" y="18"/>
                          </a:cubicBezTo>
                          <a:cubicBezTo>
                            <a:pt x="20" y="14"/>
                            <a:pt x="21" y="9"/>
                            <a:pt x="17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0" name="Line 17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879" y="1628"/>
                      <a:ext cx="35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1" name="Line 17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891" y="1621"/>
                      <a:ext cx="34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2" name="Freeform 179"/>
                    <p:cNvSpPr>
                      <a:spLocks/>
                    </p:cNvSpPr>
                    <p:nvPr/>
                  </p:nvSpPr>
                  <p:spPr bwMode="invGray">
                    <a:xfrm>
                      <a:off x="1914" y="1710"/>
                      <a:ext cx="47" cy="37"/>
                    </a:xfrm>
                    <a:custGeom>
                      <a:avLst/>
                      <a:gdLst>
                        <a:gd name="T0" fmla="*/ 17 w 21"/>
                        <a:gd name="T1" fmla="*/ 4 h 20"/>
                        <a:gd name="T2" fmla="*/ 16 w 21"/>
                        <a:gd name="T3" fmla="*/ 17 h 20"/>
                        <a:gd name="T4" fmla="*/ 4 w 21"/>
                        <a:gd name="T5" fmla="*/ 16 h 20"/>
                        <a:gd name="T6" fmla="*/ 5 w 21"/>
                        <a:gd name="T7" fmla="*/ 3 h 20"/>
                        <a:gd name="T8" fmla="*/ 17 w 21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7" y="4"/>
                          </a:moveTo>
                          <a:cubicBezTo>
                            <a:pt x="21" y="8"/>
                            <a:pt x="20" y="13"/>
                            <a:pt x="16" y="17"/>
                          </a:cubicBezTo>
                          <a:cubicBezTo>
                            <a:pt x="13" y="20"/>
                            <a:pt x="7" y="19"/>
                            <a:pt x="4" y="16"/>
                          </a:cubicBezTo>
                          <a:cubicBezTo>
                            <a:pt x="0" y="12"/>
                            <a:pt x="1" y="6"/>
                            <a:pt x="5" y="3"/>
                          </a:cubicBezTo>
                          <a:cubicBezTo>
                            <a:pt x="8" y="0"/>
                            <a:pt x="14" y="0"/>
                            <a:pt x="17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3" name="Line 18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888" y="1686"/>
                      <a:ext cx="30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4" name="Line 18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900" y="1678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5" name="Freeform 182"/>
                    <p:cNvSpPr>
                      <a:spLocks/>
                    </p:cNvSpPr>
                    <p:nvPr/>
                  </p:nvSpPr>
                  <p:spPr bwMode="invGray">
                    <a:xfrm>
                      <a:off x="1818" y="1617"/>
                      <a:ext cx="45" cy="37"/>
                    </a:xfrm>
                    <a:custGeom>
                      <a:avLst/>
                      <a:gdLst>
                        <a:gd name="T0" fmla="*/ 16 w 20"/>
                        <a:gd name="T1" fmla="*/ 4 h 20"/>
                        <a:gd name="T2" fmla="*/ 4 w 20"/>
                        <a:gd name="T3" fmla="*/ 3 h 20"/>
                        <a:gd name="T4" fmla="*/ 3 w 20"/>
                        <a:gd name="T5" fmla="*/ 15 h 20"/>
                        <a:gd name="T6" fmla="*/ 16 w 20"/>
                        <a:gd name="T7" fmla="*/ 16 h 20"/>
                        <a:gd name="T8" fmla="*/ 16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4"/>
                          </a:moveTo>
                          <a:cubicBezTo>
                            <a:pt x="13" y="0"/>
                            <a:pt x="8" y="0"/>
                            <a:pt x="4" y="3"/>
                          </a:cubicBezTo>
                          <a:cubicBezTo>
                            <a:pt x="0" y="6"/>
                            <a:pt x="0" y="12"/>
                            <a:pt x="3" y="15"/>
                          </a:cubicBezTo>
                          <a:cubicBezTo>
                            <a:pt x="6" y="19"/>
                            <a:pt x="12" y="20"/>
                            <a:pt x="16" y="16"/>
                          </a:cubicBezTo>
                          <a:cubicBezTo>
                            <a:pt x="19" y="13"/>
                            <a:pt x="20" y="8"/>
                            <a:pt x="16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6" name="Line 18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847" y="1650"/>
                      <a:ext cx="37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7" name="Line 18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859" y="1643"/>
                      <a:ext cx="36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8" name="Freeform 185"/>
                    <p:cNvSpPr>
                      <a:spLocks/>
                    </p:cNvSpPr>
                    <p:nvPr/>
                  </p:nvSpPr>
                  <p:spPr bwMode="invGray">
                    <a:xfrm>
                      <a:off x="1886" y="1730"/>
                      <a:ext cx="46" cy="37"/>
                    </a:xfrm>
                    <a:custGeom>
                      <a:avLst/>
                      <a:gdLst>
                        <a:gd name="T0" fmla="*/ 17 w 20"/>
                        <a:gd name="T1" fmla="*/ 4 h 20"/>
                        <a:gd name="T2" fmla="*/ 16 w 20"/>
                        <a:gd name="T3" fmla="*/ 17 h 20"/>
                        <a:gd name="T4" fmla="*/ 4 w 20"/>
                        <a:gd name="T5" fmla="*/ 16 h 20"/>
                        <a:gd name="T6" fmla="*/ 4 w 20"/>
                        <a:gd name="T7" fmla="*/ 3 h 20"/>
                        <a:gd name="T8" fmla="*/ 17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4"/>
                          </a:moveTo>
                          <a:cubicBezTo>
                            <a:pt x="20" y="8"/>
                            <a:pt x="20" y="13"/>
                            <a:pt x="16" y="17"/>
                          </a:cubicBezTo>
                          <a:cubicBezTo>
                            <a:pt x="13" y="20"/>
                            <a:pt x="7" y="20"/>
                            <a:pt x="4" y="16"/>
                          </a:cubicBezTo>
                          <a:cubicBezTo>
                            <a:pt x="0" y="12"/>
                            <a:pt x="1" y="7"/>
                            <a:pt x="4" y="3"/>
                          </a:cubicBezTo>
                          <a:cubicBezTo>
                            <a:pt x="8" y="0"/>
                            <a:pt x="14" y="0"/>
                            <a:pt x="17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59" name="Line 18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861" y="1708"/>
                      <a:ext cx="30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0" name="Line 18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872" y="1701"/>
                      <a:ext cx="30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1" name="Freeform 188"/>
                    <p:cNvSpPr>
                      <a:spLocks/>
                    </p:cNvSpPr>
                    <p:nvPr/>
                  </p:nvSpPr>
                  <p:spPr bwMode="invGray">
                    <a:xfrm>
                      <a:off x="1786" y="1639"/>
                      <a:ext cx="45" cy="37"/>
                    </a:xfrm>
                    <a:custGeom>
                      <a:avLst/>
                      <a:gdLst>
                        <a:gd name="T0" fmla="*/ 17 w 20"/>
                        <a:gd name="T1" fmla="*/ 4 h 20"/>
                        <a:gd name="T2" fmla="*/ 4 w 20"/>
                        <a:gd name="T3" fmla="*/ 3 h 20"/>
                        <a:gd name="T4" fmla="*/ 3 w 20"/>
                        <a:gd name="T5" fmla="*/ 16 h 20"/>
                        <a:gd name="T6" fmla="*/ 16 w 20"/>
                        <a:gd name="T7" fmla="*/ 17 h 20"/>
                        <a:gd name="T8" fmla="*/ 17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4"/>
                          </a:moveTo>
                          <a:cubicBezTo>
                            <a:pt x="14" y="0"/>
                            <a:pt x="8" y="0"/>
                            <a:pt x="4" y="3"/>
                          </a:cubicBezTo>
                          <a:cubicBezTo>
                            <a:pt x="0" y="7"/>
                            <a:pt x="0" y="12"/>
                            <a:pt x="3" y="16"/>
                          </a:cubicBezTo>
                          <a:cubicBezTo>
                            <a:pt x="7" y="20"/>
                            <a:pt x="13" y="20"/>
                            <a:pt x="16" y="17"/>
                          </a:cubicBezTo>
                          <a:cubicBezTo>
                            <a:pt x="20" y="13"/>
                            <a:pt x="20" y="8"/>
                            <a:pt x="17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2" name="Line 18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818" y="1675"/>
                      <a:ext cx="36" cy="2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3" name="Line 19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829" y="1665"/>
                      <a:ext cx="37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4" name="Freeform 191"/>
                    <p:cNvSpPr>
                      <a:spLocks/>
                    </p:cNvSpPr>
                    <p:nvPr/>
                  </p:nvSpPr>
                  <p:spPr bwMode="invGray">
                    <a:xfrm>
                      <a:off x="1859" y="1753"/>
                      <a:ext cx="45" cy="37"/>
                    </a:xfrm>
                    <a:custGeom>
                      <a:avLst/>
                      <a:gdLst>
                        <a:gd name="T0" fmla="*/ 17 w 20"/>
                        <a:gd name="T1" fmla="*/ 3 h 20"/>
                        <a:gd name="T2" fmla="*/ 17 w 20"/>
                        <a:gd name="T3" fmla="*/ 16 h 20"/>
                        <a:gd name="T4" fmla="*/ 4 w 20"/>
                        <a:gd name="T5" fmla="*/ 16 h 20"/>
                        <a:gd name="T6" fmla="*/ 4 w 20"/>
                        <a:gd name="T7" fmla="*/ 3 h 20"/>
                        <a:gd name="T8" fmla="*/ 17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3"/>
                          </a:moveTo>
                          <a:cubicBezTo>
                            <a:pt x="20" y="7"/>
                            <a:pt x="20" y="13"/>
                            <a:pt x="17" y="16"/>
                          </a:cubicBezTo>
                          <a:cubicBezTo>
                            <a:pt x="13" y="20"/>
                            <a:pt x="7" y="19"/>
                            <a:pt x="4" y="16"/>
                          </a:cubicBezTo>
                          <a:cubicBezTo>
                            <a:pt x="0" y="12"/>
                            <a:pt x="1" y="7"/>
                            <a:pt x="4" y="3"/>
                          </a:cubicBezTo>
                          <a:cubicBezTo>
                            <a:pt x="8" y="0"/>
                            <a:pt x="14" y="0"/>
                            <a:pt x="17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5" name="Line 19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831" y="1730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6" name="Line 19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843" y="1723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7" name="Freeform 194"/>
                    <p:cNvSpPr>
                      <a:spLocks/>
                    </p:cNvSpPr>
                    <p:nvPr/>
                  </p:nvSpPr>
                  <p:spPr bwMode="invGray">
                    <a:xfrm>
                      <a:off x="1756" y="1663"/>
                      <a:ext cx="46" cy="38"/>
                    </a:xfrm>
                    <a:custGeom>
                      <a:avLst/>
                      <a:gdLst>
                        <a:gd name="T0" fmla="*/ 17 w 20"/>
                        <a:gd name="T1" fmla="*/ 4 h 20"/>
                        <a:gd name="T2" fmla="*/ 4 w 20"/>
                        <a:gd name="T3" fmla="*/ 3 h 20"/>
                        <a:gd name="T4" fmla="*/ 4 w 20"/>
                        <a:gd name="T5" fmla="*/ 16 h 20"/>
                        <a:gd name="T6" fmla="*/ 16 w 20"/>
                        <a:gd name="T7" fmla="*/ 16 h 20"/>
                        <a:gd name="T8" fmla="*/ 17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4"/>
                          </a:moveTo>
                          <a:cubicBezTo>
                            <a:pt x="13" y="0"/>
                            <a:pt x="7" y="0"/>
                            <a:pt x="4" y="3"/>
                          </a:cubicBezTo>
                          <a:cubicBezTo>
                            <a:pt x="0" y="7"/>
                            <a:pt x="0" y="12"/>
                            <a:pt x="4" y="16"/>
                          </a:cubicBezTo>
                          <a:cubicBezTo>
                            <a:pt x="7" y="20"/>
                            <a:pt x="13" y="20"/>
                            <a:pt x="16" y="16"/>
                          </a:cubicBezTo>
                          <a:cubicBezTo>
                            <a:pt x="20" y="13"/>
                            <a:pt x="20" y="7"/>
                            <a:pt x="17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8" name="Line 19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788" y="1697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69" name="Line 19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799" y="1689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0" name="Freeform 197"/>
                    <p:cNvSpPr>
                      <a:spLocks/>
                    </p:cNvSpPr>
                    <p:nvPr/>
                  </p:nvSpPr>
                  <p:spPr bwMode="invGray">
                    <a:xfrm>
                      <a:off x="1834" y="1775"/>
                      <a:ext cx="45" cy="35"/>
                    </a:xfrm>
                    <a:custGeom>
                      <a:avLst/>
                      <a:gdLst>
                        <a:gd name="T0" fmla="*/ 16 w 20"/>
                        <a:gd name="T1" fmla="*/ 3 h 19"/>
                        <a:gd name="T2" fmla="*/ 16 w 20"/>
                        <a:gd name="T3" fmla="*/ 16 h 19"/>
                        <a:gd name="T4" fmla="*/ 4 w 20"/>
                        <a:gd name="T5" fmla="*/ 16 h 19"/>
                        <a:gd name="T6" fmla="*/ 4 w 20"/>
                        <a:gd name="T7" fmla="*/ 3 h 19"/>
                        <a:gd name="T8" fmla="*/ 16 w 20"/>
                        <a:gd name="T9" fmla="*/ 3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6" y="3"/>
                          </a:moveTo>
                          <a:cubicBezTo>
                            <a:pt x="20" y="7"/>
                            <a:pt x="20" y="12"/>
                            <a:pt x="16" y="16"/>
                          </a:cubicBezTo>
                          <a:cubicBezTo>
                            <a:pt x="13" y="19"/>
                            <a:pt x="7" y="19"/>
                            <a:pt x="4" y="16"/>
                          </a:cubicBezTo>
                          <a:cubicBezTo>
                            <a:pt x="0" y="12"/>
                            <a:pt x="0" y="7"/>
                            <a:pt x="4" y="3"/>
                          </a:cubicBezTo>
                          <a:cubicBezTo>
                            <a:pt x="7" y="0"/>
                            <a:pt x="13" y="0"/>
                            <a:pt x="1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1" name="Line 19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804" y="1754"/>
                      <a:ext cx="32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2" name="Line 19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815" y="1745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3" name="Freeform 200"/>
                    <p:cNvSpPr>
                      <a:spLocks/>
                    </p:cNvSpPr>
                    <p:nvPr/>
                  </p:nvSpPr>
                  <p:spPr bwMode="invGray">
                    <a:xfrm>
                      <a:off x="1726" y="1688"/>
                      <a:ext cx="46" cy="37"/>
                    </a:xfrm>
                    <a:custGeom>
                      <a:avLst/>
                      <a:gdLst>
                        <a:gd name="T0" fmla="*/ 17 w 20"/>
                        <a:gd name="T1" fmla="*/ 4 h 20"/>
                        <a:gd name="T2" fmla="*/ 4 w 20"/>
                        <a:gd name="T3" fmla="*/ 4 h 20"/>
                        <a:gd name="T4" fmla="*/ 4 w 20"/>
                        <a:gd name="T5" fmla="*/ 16 h 20"/>
                        <a:gd name="T6" fmla="*/ 17 w 20"/>
                        <a:gd name="T7" fmla="*/ 16 h 20"/>
                        <a:gd name="T8" fmla="*/ 17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4"/>
                          </a:moveTo>
                          <a:cubicBezTo>
                            <a:pt x="13" y="0"/>
                            <a:pt x="7" y="0"/>
                            <a:pt x="4" y="4"/>
                          </a:cubicBezTo>
                          <a:cubicBezTo>
                            <a:pt x="0" y="7"/>
                            <a:pt x="0" y="13"/>
                            <a:pt x="4" y="16"/>
                          </a:cubicBezTo>
                          <a:cubicBezTo>
                            <a:pt x="7" y="20"/>
                            <a:pt x="13" y="20"/>
                            <a:pt x="17" y="16"/>
                          </a:cubicBezTo>
                          <a:cubicBezTo>
                            <a:pt x="20" y="13"/>
                            <a:pt x="20" y="7"/>
                            <a:pt x="17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4" name="Line 20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758" y="1721"/>
                      <a:ext cx="39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5" name="Line 20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770" y="1714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6" name="Freeform 203"/>
                    <p:cNvSpPr>
                      <a:spLocks/>
                    </p:cNvSpPr>
                    <p:nvPr/>
                  </p:nvSpPr>
                  <p:spPr bwMode="invGray">
                    <a:xfrm>
                      <a:off x="1809" y="1797"/>
                      <a:ext cx="45" cy="37"/>
                    </a:xfrm>
                    <a:custGeom>
                      <a:avLst/>
                      <a:gdLst>
                        <a:gd name="T0" fmla="*/ 16 w 20"/>
                        <a:gd name="T1" fmla="*/ 3 h 20"/>
                        <a:gd name="T2" fmla="*/ 16 w 20"/>
                        <a:gd name="T3" fmla="*/ 16 h 20"/>
                        <a:gd name="T4" fmla="*/ 3 w 20"/>
                        <a:gd name="T5" fmla="*/ 16 h 20"/>
                        <a:gd name="T6" fmla="*/ 3 w 20"/>
                        <a:gd name="T7" fmla="*/ 4 h 20"/>
                        <a:gd name="T8" fmla="*/ 16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3"/>
                          </a:moveTo>
                          <a:cubicBezTo>
                            <a:pt x="19" y="7"/>
                            <a:pt x="20" y="12"/>
                            <a:pt x="16" y="16"/>
                          </a:cubicBezTo>
                          <a:cubicBezTo>
                            <a:pt x="13" y="20"/>
                            <a:pt x="7" y="20"/>
                            <a:pt x="3" y="16"/>
                          </a:cubicBezTo>
                          <a:cubicBezTo>
                            <a:pt x="0" y="13"/>
                            <a:pt x="0" y="7"/>
                            <a:pt x="3" y="4"/>
                          </a:cubicBezTo>
                          <a:cubicBezTo>
                            <a:pt x="7" y="0"/>
                            <a:pt x="12" y="0"/>
                            <a:pt x="1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7" name="Line 20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777" y="1777"/>
                      <a:ext cx="34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8" name="Line 20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788" y="1769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79" name="Freeform 206"/>
                    <p:cNvSpPr>
                      <a:spLocks/>
                    </p:cNvSpPr>
                    <p:nvPr/>
                  </p:nvSpPr>
                  <p:spPr bwMode="invGray">
                    <a:xfrm>
                      <a:off x="1699" y="1712"/>
                      <a:ext cx="46" cy="37"/>
                    </a:xfrm>
                    <a:custGeom>
                      <a:avLst/>
                      <a:gdLst>
                        <a:gd name="T0" fmla="*/ 16 w 20"/>
                        <a:gd name="T1" fmla="*/ 4 h 20"/>
                        <a:gd name="T2" fmla="*/ 3 w 20"/>
                        <a:gd name="T3" fmla="*/ 4 h 20"/>
                        <a:gd name="T4" fmla="*/ 4 w 20"/>
                        <a:gd name="T5" fmla="*/ 17 h 20"/>
                        <a:gd name="T6" fmla="*/ 16 w 20"/>
                        <a:gd name="T7" fmla="*/ 17 h 20"/>
                        <a:gd name="T8" fmla="*/ 16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4"/>
                          </a:moveTo>
                          <a:cubicBezTo>
                            <a:pt x="12" y="0"/>
                            <a:pt x="7" y="1"/>
                            <a:pt x="3" y="4"/>
                          </a:cubicBezTo>
                          <a:cubicBezTo>
                            <a:pt x="0" y="8"/>
                            <a:pt x="0" y="13"/>
                            <a:pt x="4" y="17"/>
                          </a:cubicBezTo>
                          <a:cubicBezTo>
                            <a:pt x="7" y="20"/>
                            <a:pt x="13" y="20"/>
                            <a:pt x="16" y="17"/>
                          </a:cubicBezTo>
                          <a:cubicBezTo>
                            <a:pt x="20" y="13"/>
                            <a:pt x="20" y="7"/>
                            <a:pt x="16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0" name="Line 20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731" y="1747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1" name="Line 20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742" y="1738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2" name="Freeform 209"/>
                    <p:cNvSpPr>
                      <a:spLocks/>
                    </p:cNvSpPr>
                    <p:nvPr/>
                  </p:nvSpPr>
                  <p:spPr bwMode="invGray">
                    <a:xfrm>
                      <a:off x="1783" y="1819"/>
                      <a:ext cx="46" cy="38"/>
                    </a:xfrm>
                    <a:custGeom>
                      <a:avLst/>
                      <a:gdLst>
                        <a:gd name="T0" fmla="*/ 16 w 20"/>
                        <a:gd name="T1" fmla="*/ 4 h 20"/>
                        <a:gd name="T2" fmla="*/ 16 w 20"/>
                        <a:gd name="T3" fmla="*/ 16 h 20"/>
                        <a:gd name="T4" fmla="*/ 4 w 20"/>
                        <a:gd name="T5" fmla="*/ 17 h 20"/>
                        <a:gd name="T6" fmla="*/ 3 w 20"/>
                        <a:gd name="T7" fmla="*/ 4 h 20"/>
                        <a:gd name="T8" fmla="*/ 16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4"/>
                          </a:moveTo>
                          <a:cubicBezTo>
                            <a:pt x="19" y="7"/>
                            <a:pt x="20" y="13"/>
                            <a:pt x="16" y="16"/>
                          </a:cubicBezTo>
                          <a:cubicBezTo>
                            <a:pt x="13" y="20"/>
                            <a:pt x="7" y="20"/>
                            <a:pt x="4" y="17"/>
                          </a:cubicBezTo>
                          <a:cubicBezTo>
                            <a:pt x="0" y="14"/>
                            <a:pt x="0" y="8"/>
                            <a:pt x="3" y="4"/>
                          </a:cubicBezTo>
                          <a:cubicBezTo>
                            <a:pt x="6" y="0"/>
                            <a:pt x="12" y="0"/>
                            <a:pt x="16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3" name="Line 21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751" y="1803"/>
                      <a:ext cx="35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4" name="Line 21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761" y="1793"/>
                      <a:ext cx="36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5" name="Freeform 212"/>
                    <p:cNvSpPr>
                      <a:spLocks/>
                    </p:cNvSpPr>
                    <p:nvPr/>
                  </p:nvSpPr>
                  <p:spPr bwMode="invGray">
                    <a:xfrm>
                      <a:off x="1672" y="1738"/>
                      <a:ext cx="45" cy="37"/>
                    </a:xfrm>
                    <a:custGeom>
                      <a:avLst/>
                      <a:gdLst>
                        <a:gd name="T0" fmla="*/ 16 w 20"/>
                        <a:gd name="T1" fmla="*/ 3 h 20"/>
                        <a:gd name="T2" fmla="*/ 3 w 20"/>
                        <a:gd name="T3" fmla="*/ 4 h 20"/>
                        <a:gd name="T4" fmla="*/ 4 w 20"/>
                        <a:gd name="T5" fmla="*/ 17 h 20"/>
                        <a:gd name="T6" fmla="*/ 16 w 20"/>
                        <a:gd name="T7" fmla="*/ 16 h 20"/>
                        <a:gd name="T8" fmla="*/ 16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3"/>
                          </a:moveTo>
                          <a:cubicBezTo>
                            <a:pt x="12" y="0"/>
                            <a:pt x="6" y="0"/>
                            <a:pt x="3" y="4"/>
                          </a:cubicBezTo>
                          <a:cubicBezTo>
                            <a:pt x="0" y="8"/>
                            <a:pt x="0" y="13"/>
                            <a:pt x="4" y="17"/>
                          </a:cubicBezTo>
                          <a:cubicBezTo>
                            <a:pt x="7" y="20"/>
                            <a:pt x="13" y="20"/>
                            <a:pt x="16" y="16"/>
                          </a:cubicBezTo>
                          <a:cubicBezTo>
                            <a:pt x="20" y="12"/>
                            <a:pt x="19" y="7"/>
                            <a:pt x="1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6" name="Line 21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704" y="1771"/>
                      <a:ext cx="41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7" name="Line 21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715" y="1762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8" name="Freeform 215"/>
                    <p:cNvSpPr>
                      <a:spLocks/>
                    </p:cNvSpPr>
                    <p:nvPr/>
                  </p:nvSpPr>
                  <p:spPr bwMode="invGray">
                    <a:xfrm>
                      <a:off x="1758" y="1844"/>
                      <a:ext cx="46" cy="37"/>
                    </a:xfrm>
                    <a:custGeom>
                      <a:avLst/>
                      <a:gdLst>
                        <a:gd name="T0" fmla="*/ 16 w 20"/>
                        <a:gd name="T1" fmla="*/ 3 h 20"/>
                        <a:gd name="T2" fmla="*/ 17 w 20"/>
                        <a:gd name="T3" fmla="*/ 16 h 20"/>
                        <a:gd name="T4" fmla="*/ 4 w 20"/>
                        <a:gd name="T5" fmla="*/ 17 h 20"/>
                        <a:gd name="T6" fmla="*/ 3 w 20"/>
                        <a:gd name="T7" fmla="*/ 4 h 20"/>
                        <a:gd name="T8" fmla="*/ 16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3"/>
                          </a:moveTo>
                          <a:cubicBezTo>
                            <a:pt x="20" y="6"/>
                            <a:pt x="20" y="12"/>
                            <a:pt x="17" y="16"/>
                          </a:cubicBezTo>
                          <a:cubicBezTo>
                            <a:pt x="14" y="20"/>
                            <a:pt x="8" y="20"/>
                            <a:pt x="4" y="17"/>
                          </a:cubicBezTo>
                          <a:cubicBezTo>
                            <a:pt x="1" y="14"/>
                            <a:pt x="0" y="8"/>
                            <a:pt x="3" y="4"/>
                          </a:cubicBezTo>
                          <a:cubicBezTo>
                            <a:pt x="7" y="0"/>
                            <a:pt x="12" y="0"/>
                            <a:pt x="1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589" name="Line 21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726" y="1827"/>
                      <a:ext cx="35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3184" name="Group 217"/>
                  <p:cNvGrpSpPr>
                    <a:grpSpLocks/>
                  </p:cNvGrpSpPr>
                  <p:nvPr/>
                </p:nvGrpSpPr>
                <p:grpSpPr bwMode="auto">
                  <a:xfrm>
                    <a:off x="1290" y="1682"/>
                    <a:ext cx="485" cy="924"/>
                    <a:chOff x="1288" y="1764"/>
                    <a:chExt cx="493" cy="1090"/>
                  </a:xfrm>
                </p:grpSpPr>
                <p:sp>
                  <p:nvSpPr>
                    <p:cNvPr id="4190" name="Line 21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735" y="1818"/>
                      <a:ext cx="37" cy="2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91" name="Freeform 219"/>
                    <p:cNvSpPr>
                      <a:spLocks/>
                    </p:cNvSpPr>
                    <p:nvPr/>
                  </p:nvSpPr>
                  <p:spPr bwMode="invGray">
                    <a:xfrm>
                      <a:off x="1644" y="1764"/>
                      <a:ext cx="46" cy="37"/>
                    </a:xfrm>
                    <a:custGeom>
                      <a:avLst/>
                      <a:gdLst>
                        <a:gd name="T0" fmla="*/ 16 w 20"/>
                        <a:gd name="T1" fmla="*/ 3 h 20"/>
                        <a:gd name="T2" fmla="*/ 3 w 20"/>
                        <a:gd name="T3" fmla="*/ 4 h 20"/>
                        <a:gd name="T4" fmla="*/ 4 w 20"/>
                        <a:gd name="T5" fmla="*/ 17 h 20"/>
                        <a:gd name="T6" fmla="*/ 17 w 20"/>
                        <a:gd name="T7" fmla="*/ 16 h 20"/>
                        <a:gd name="T8" fmla="*/ 16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3"/>
                          </a:moveTo>
                          <a:cubicBezTo>
                            <a:pt x="12" y="0"/>
                            <a:pt x="6" y="1"/>
                            <a:pt x="3" y="4"/>
                          </a:cubicBezTo>
                          <a:cubicBezTo>
                            <a:pt x="0" y="8"/>
                            <a:pt x="0" y="14"/>
                            <a:pt x="4" y="17"/>
                          </a:cubicBezTo>
                          <a:cubicBezTo>
                            <a:pt x="8" y="20"/>
                            <a:pt x="14" y="20"/>
                            <a:pt x="17" y="16"/>
                          </a:cubicBezTo>
                          <a:cubicBezTo>
                            <a:pt x="20" y="12"/>
                            <a:pt x="20" y="7"/>
                            <a:pt x="1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92" name="Line 22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678" y="1797"/>
                      <a:ext cx="42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93" name="Line 22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688" y="1788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94" name="Freeform 222"/>
                    <p:cNvSpPr>
                      <a:spLocks/>
                    </p:cNvSpPr>
                    <p:nvPr/>
                  </p:nvSpPr>
                  <p:spPr bwMode="invGray">
                    <a:xfrm>
                      <a:off x="1735" y="1868"/>
                      <a:ext cx="46" cy="37"/>
                    </a:xfrm>
                    <a:custGeom>
                      <a:avLst/>
                      <a:gdLst>
                        <a:gd name="T0" fmla="*/ 16 w 20"/>
                        <a:gd name="T1" fmla="*/ 3 h 20"/>
                        <a:gd name="T2" fmla="*/ 17 w 20"/>
                        <a:gd name="T3" fmla="*/ 16 h 20"/>
                        <a:gd name="T4" fmla="*/ 4 w 20"/>
                        <a:gd name="T5" fmla="*/ 17 h 20"/>
                        <a:gd name="T6" fmla="*/ 3 w 20"/>
                        <a:gd name="T7" fmla="*/ 4 h 20"/>
                        <a:gd name="T8" fmla="*/ 16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3"/>
                          </a:moveTo>
                          <a:cubicBezTo>
                            <a:pt x="19" y="6"/>
                            <a:pt x="20" y="12"/>
                            <a:pt x="17" y="16"/>
                          </a:cubicBezTo>
                          <a:cubicBezTo>
                            <a:pt x="14" y="20"/>
                            <a:pt x="8" y="20"/>
                            <a:pt x="4" y="17"/>
                          </a:cubicBezTo>
                          <a:cubicBezTo>
                            <a:pt x="0" y="14"/>
                            <a:pt x="0" y="8"/>
                            <a:pt x="3" y="4"/>
                          </a:cubicBezTo>
                          <a:cubicBezTo>
                            <a:pt x="6" y="0"/>
                            <a:pt x="12" y="0"/>
                            <a:pt x="1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95" name="Line 22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701" y="1853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96" name="Line 22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710" y="1842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97" name="Freeform 225"/>
                    <p:cNvSpPr>
                      <a:spLocks/>
                    </p:cNvSpPr>
                    <p:nvPr/>
                  </p:nvSpPr>
                  <p:spPr bwMode="invGray">
                    <a:xfrm>
                      <a:off x="1619" y="1790"/>
                      <a:ext cx="46" cy="39"/>
                    </a:xfrm>
                    <a:custGeom>
                      <a:avLst/>
                      <a:gdLst>
                        <a:gd name="T0" fmla="*/ 15 w 20"/>
                        <a:gd name="T1" fmla="*/ 4 h 21"/>
                        <a:gd name="T2" fmla="*/ 3 w 20"/>
                        <a:gd name="T3" fmla="*/ 5 h 21"/>
                        <a:gd name="T4" fmla="*/ 4 w 20"/>
                        <a:gd name="T5" fmla="*/ 17 h 21"/>
                        <a:gd name="T6" fmla="*/ 17 w 20"/>
                        <a:gd name="T7" fmla="*/ 16 h 21"/>
                        <a:gd name="T8" fmla="*/ 15 w 20"/>
                        <a:gd name="T9" fmla="*/ 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5" y="4"/>
                          </a:moveTo>
                          <a:cubicBezTo>
                            <a:pt x="11" y="0"/>
                            <a:pt x="6" y="1"/>
                            <a:pt x="3" y="5"/>
                          </a:cubicBezTo>
                          <a:cubicBezTo>
                            <a:pt x="0" y="9"/>
                            <a:pt x="0" y="14"/>
                            <a:pt x="4" y="17"/>
                          </a:cubicBezTo>
                          <a:cubicBezTo>
                            <a:pt x="8" y="21"/>
                            <a:pt x="13" y="20"/>
                            <a:pt x="17" y="16"/>
                          </a:cubicBezTo>
                          <a:cubicBezTo>
                            <a:pt x="20" y="12"/>
                            <a:pt x="19" y="7"/>
                            <a:pt x="15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98" name="Line 22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653" y="1823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99" name="Line 22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662" y="1814"/>
                      <a:ext cx="42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0" name="Freeform 228"/>
                    <p:cNvSpPr>
                      <a:spLocks/>
                    </p:cNvSpPr>
                    <p:nvPr/>
                  </p:nvSpPr>
                  <p:spPr bwMode="invGray">
                    <a:xfrm>
                      <a:off x="1713" y="1892"/>
                      <a:ext cx="45" cy="37"/>
                    </a:xfrm>
                    <a:custGeom>
                      <a:avLst/>
                      <a:gdLst>
                        <a:gd name="T0" fmla="*/ 15 w 20"/>
                        <a:gd name="T1" fmla="*/ 3 h 20"/>
                        <a:gd name="T2" fmla="*/ 17 w 20"/>
                        <a:gd name="T3" fmla="*/ 16 h 20"/>
                        <a:gd name="T4" fmla="*/ 4 w 20"/>
                        <a:gd name="T5" fmla="*/ 17 h 20"/>
                        <a:gd name="T6" fmla="*/ 3 w 20"/>
                        <a:gd name="T7" fmla="*/ 5 h 20"/>
                        <a:gd name="T8" fmla="*/ 15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3"/>
                          </a:moveTo>
                          <a:cubicBezTo>
                            <a:pt x="19" y="6"/>
                            <a:pt x="20" y="12"/>
                            <a:pt x="17" y="16"/>
                          </a:cubicBezTo>
                          <a:cubicBezTo>
                            <a:pt x="14" y="20"/>
                            <a:pt x="8" y="20"/>
                            <a:pt x="4" y="17"/>
                          </a:cubicBezTo>
                          <a:cubicBezTo>
                            <a:pt x="1" y="14"/>
                            <a:pt x="0" y="9"/>
                            <a:pt x="3" y="5"/>
                          </a:cubicBezTo>
                          <a:cubicBezTo>
                            <a:pt x="6" y="1"/>
                            <a:pt x="11" y="0"/>
                            <a:pt x="1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1" name="Line 22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678" y="1879"/>
                      <a:ext cx="37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2" name="Line 23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688" y="1868"/>
                      <a:ext cx="36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3" name="Freeform 231"/>
                    <p:cNvSpPr>
                      <a:spLocks/>
                    </p:cNvSpPr>
                    <p:nvPr/>
                  </p:nvSpPr>
                  <p:spPr bwMode="invGray">
                    <a:xfrm>
                      <a:off x="1592" y="1818"/>
                      <a:ext cx="48" cy="37"/>
                    </a:xfrm>
                    <a:custGeom>
                      <a:avLst/>
                      <a:gdLst>
                        <a:gd name="T0" fmla="*/ 16 w 21"/>
                        <a:gd name="T1" fmla="*/ 3 h 20"/>
                        <a:gd name="T2" fmla="*/ 4 w 21"/>
                        <a:gd name="T3" fmla="*/ 5 h 20"/>
                        <a:gd name="T4" fmla="*/ 5 w 21"/>
                        <a:gd name="T5" fmla="*/ 17 h 20"/>
                        <a:gd name="T6" fmla="*/ 18 w 21"/>
                        <a:gd name="T7" fmla="*/ 16 h 20"/>
                        <a:gd name="T8" fmla="*/ 16 w 21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6" y="3"/>
                          </a:moveTo>
                          <a:cubicBezTo>
                            <a:pt x="12" y="0"/>
                            <a:pt x="7" y="1"/>
                            <a:pt x="4" y="5"/>
                          </a:cubicBezTo>
                          <a:cubicBezTo>
                            <a:pt x="0" y="9"/>
                            <a:pt x="1" y="14"/>
                            <a:pt x="5" y="17"/>
                          </a:cubicBezTo>
                          <a:cubicBezTo>
                            <a:pt x="9" y="20"/>
                            <a:pt x="15" y="20"/>
                            <a:pt x="18" y="16"/>
                          </a:cubicBezTo>
                          <a:cubicBezTo>
                            <a:pt x="21" y="12"/>
                            <a:pt x="20" y="6"/>
                            <a:pt x="1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4" name="Line 23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628" y="1851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5" name="Line 23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637" y="1842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6" name="Freeform 234"/>
                    <p:cNvSpPr>
                      <a:spLocks/>
                    </p:cNvSpPr>
                    <p:nvPr/>
                  </p:nvSpPr>
                  <p:spPr bwMode="invGray">
                    <a:xfrm>
                      <a:off x="1690" y="1918"/>
                      <a:ext cx="48" cy="37"/>
                    </a:xfrm>
                    <a:custGeom>
                      <a:avLst/>
                      <a:gdLst>
                        <a:gd name="T0" fmla="*/ 16 w 21"/>
                        <a:gd name="T1" fmla="*/ 3 h 20"/>
                        <a:gd name="T2" fmla="*/ 18 w 21"/>
                        <a:gd name="T3" fmla="*/ 15 h 20"/>
                        <a:gd name="T4" fmla="*/ 5 w 21"/>
                        <a:gd name="T5" fmla="*/ 17 h 20"/>
                        <a:gd name="T6" fmla="*/ 3 w 21"/>
                        <a:gd name="T7" fmla="*/ 5 h 20"/>
                        <a:gd name="T8" fmla="*/ 16 w 21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6" y="3"/>
                          </a:moveTo>
                          <a:cubicBezTo>
                            <a:pt x="20" y="5"/>
                            <a:pt x="21" y="11"/>
                            <a:pt x="18" y="15"/>
                          </a:cubicBezTo>
                          <a:cubicBezTo>
                            <a:pt x="15" y="19"/>
                            <a:pt x="9" y="20"/>
                            <a:pt x="5" y="17"/>
                          </a:cubicBezTo>
                          <a:cubicBezTo>
                            <a:pt x="1" y="14"/>
                            <a:pt x="0" y="9"/>
                            <a:pt x="3" y="5"/>
                          </a:cubicBezTo>
                          <a:cubicBezTo>
                            <a:pt x="6" y="1"/>
                            <a:pt x="12" y="0"/>
                            <a:pt x="1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7" name="Line 23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656" y="1905"/>
                      <a:ext cx="36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8" name="Line 23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662" y="1894"/>
                      <a:ext cx="39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09" name="Freeform 237"/>
                    <p:cNvSpPr>
                      <a:spLocks/>
                    </p:cNvSpPr>
                    <p:nvPr/>
                  </p:nvSpPr>
                  <p:spPr bwMode="invGray">
                    <a:xfrm>
                      <a:off x="1569" y="1845"/>
                      <a:ext cx="45" cy="38"/>
                    </a:xfrm>
                    <a:custGeom>
                      <a:avLst/>
                      <a:gdLst>
                        <a:gd name="T0" fmla="*/ 15 w 20"/>
                        <a:gd name="T1" fmla="*/ 3 h 20"/>
                        <a:gd name="T2" fmla="*/ 3 w 20"/>
                        <a:gd name="T3" fmla="*/ 5 h 20"/>
                        <a:gd name="T4" fmla="*/ 5 w 20"/>
                        <a:gd name="T5" fmla="*/ 17 h 20"/>
                        <a:gd name="T6" fmla="*/ 17 w 20"/>
                        <a:gd name="T7" fmla="*/ 15 h 20"/>
                        <a:gd name="T8" fmla="*/ 15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3"/>
                          </a:moveTo>
                          <a:cubicBezTo>
                            <a:pt x="11" y="0"/>
                            <a:pt x="6" y="1"/>
                            <a:pt x="3" y="5"/>
                          </a:cubicBezTo>
                          <a:cubicBezTo>
                            <a:pt x="0" y="9"/>
                            <a:pt x="1" y="14"/>
                            <a:pt x="5" y="17"/>
                          </a:cubicBezTo>
                          <a:cubicBezTo>
                            <a:pt x="9" y="20"/>
                            <a:pt x="14" y="19"/>
                            <a:pt x="17" y="15"/>
                          </a:cubicBezTo>
                          <a:cubicBezTo>
                            <a:pt x="20" y="11"/>
                            <a:pt x="19" y="6"/>
                            <a:pt x="1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0" name="Line 23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605" y="1879"/>
                      <a:ext cx="41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1" name="Line 23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612" y="1868"/>
                      <a:ext cx="44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2" name="Freeform 240"/>
                    <p:cNvSpPr>
                      <a:spLocks/>
                    </p:cNvSpPr>
                    <p:nvPr/>
                  </p:nvSpPr>
                  <p:spPr bwMode="invGray">
                    <a:xfrm>
                      <a:off x="1669" y="1942"/>
                      <a:ext cx="46" cy="39"/>
                    </a:xfrm>
                    <a:custGeom>
                      <a:avLst/>
                      <a:gdLst>
                        <a:gd name="T0" fmla="*/ 15 w 20"/>
                        <a:gd name="T1" fmla="*/ 3 h 21"/>
                        <a:gd name="T2" fmla="*/ 18 w 20"/>
                        <a:gd name="T3" fmla="*/ 16 h 21"/>
                        <a:gd name="T4" fmla="*/ 5 w 20"/>
                        <a:gd name="T5" fmla="*/ 18 h 21"/>
                        <a:gd name="T6" fmla="*/ 3 w 20"/>
                        <a:gd name="T7" fmla="*/ 6 h 21"/>
                        <a:gd name="T8" fmla="*/ 15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5" y="3"/>
                          </a:moveTo>
                          <a:cubicBezTo>
                            <a:pt x="19" y="6"/>
                            <a:pt x="20" y="12"/>
                            <a:pt x="18" y="16"/>
                          </a:cubicBezTo>
                          <a:cubicBezTo>
                            <a:pt x="15" y="20"/>
                            <a:pt x="9" y="21"/>
                            <a:pt x="5" y="18"/>
                          </a:cubicBezTo>
                          <a:cubicBezTo>
                            <a:pt x="1" y="15"/>
                            <a:pt x="0" y="10"/>
                            <a:pt x="3" y="6"/>
                          </a:cubicBezTo>
                          <a:cubicBezTo>
                            <a:pt x="6" y="1"/>
                            <a:pt x="11" y="0"/>
                            <a:pt x="1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3" name="Line 24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633" y="1931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4" name="Line 24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642" y="1922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5" name="Freeform 243"/>
                    <p:cNvSpPr>
                      <a:spLocks/>
                    </p:cNvSpPr>
                    <p:nvPr/>
                  </p:nvSpPr>
                  <p:spPr bwMode="invGray">
                    <a:xfrm>
                      <a:off x="1546" y="1873"/>
                      <a:ext cx="46" cy="39"/>
                    </a:xfrm>
                    <a:custGeom>
                      <a:avLst/>
                      <a:gdLst>
                        <a:gd name="T0" fmla="*/ 15 w 20"/>
                        <a:gd name="T1" fmla="*/ 3 h 21"/>
                        <a:gd name="T2" fmla="*/ 2 w 20"/>
                        <a:gd name="T3" fmla="*/ 5 h 21"/>
                        <a:gd name="T4" fmla="*/ 5 w 20"/>
                        <a:gd name="T5" fmla="*/ 18 h 21"/>
                        <a:gd name="T6" fmla="*/ 17 w 20"/>
                        <a:gd name="T7" fmla="*/ 15 h 21"/>
                        <a:gd name="T8" fmla="*/ 15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5" y="3"/>
                          </a:moveTo>
                          <a:cubicBezTo>
                            <a:pt x="11" y="0"/>
                            <a:pt x="5" y="1"/>
                            <a:pt x="2" y="5"/>
                          </a:cubicBezTo>
                          <a:cubicBezTo>
                            <a:pt x="0" y="9"/>
                            <a:pt x="1" y="15"/>
                            <a:pt x="5" y="18"/>
                          </a:cubicBezTo>
                          <a:cubicBezTo>
                            <a:pt x="9" y="21"/>
                            <a:pt x="14" y="19"/>
                            <a:pt x="17" y="15"/>
                          </a:cubicBezTo>
                          <a:cubicBezTo>
                            <a:pt x="20" y="11"/>
                            <a:pt x="19" y="6"/>
                            <a:pt x="1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6" name="Line 24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83" y="1907"/>
                      <a:ext cx="43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7" name="Line 24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89" y="1896"/>
                      <a:ext cx="44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8" name="Freeform 246"/>
                    <p:cNvSpPr>
                      <a:spLocks/>
                    </p:cNvSpPr>
                    <p:nvPr/>
                  </p:nvSpPr>
                  <p:spPr bwMode="invGray">
                    <a:xfrm>
                      <a:off x="1649" y="1968"/>
                      <a:ext cx="48" cy="39"/>
                    </a:xfrm>
                    <a:custGeom>
                      <a:avLst/>
                      <a:gdLst>
                        <a:gd name="T0" fmla="*/ 15 w 21"/>
                        <a:gd name="T1" fmla="*/ 3 h 21"/>
                        <a:gd name="T2" fmla="*/ 18 w 21"/>
                        <a:gd name="T3" fmla="*/ 16 h 21"/>
                        <a:gd name="T4" fmla="*/ 5 w 21"/>
                        <a:gd name="T5" fmla="*/ 18 h 21"/>
                        <a:gd name="T6" fmla="*/ 3 w 21"/>
                        <a:gd name="T7" fmla="*/ 6 h 21"/>
                        <a:gd name="T8" fmla="*/ 15 w 21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5" y="3"/>
                          </a:moveTo>
                          <a:cubicBezTo>
                            <a:pt x="19" y="6"/>
                            <a:pt x="21" y="11"/>
                            <a:pt x="18" y="16"/>
                          </a:cubicBezTo>
                          <a:cubicBezTo>
                            <a:pt x="15" y="20"/>
                            <a:pt x="10" y="21"/>
                            <a:pt x="5" y="18"/>
                          </a:cubicBezTo>
                          <a:cubicBezTo>
                            <a:pt x="1" y="16"/>
                            <a:pt x="0" y="10"/>
                            <a:pt x="3" y="6"/>
                          </a:cubicBezTo>
                          <a:cubicBezTo>
                            <a:pt x="6" y="2"/>
                            <a:pt x="11" y="0"/>
                            <a:pt x="1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19" name="Line 24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612" y="1959"/>
                      <a:ext cx="39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0" name="Line 24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619" y="1948"/>
                      <a:ext cx="41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1" name="Freeform 249"/>
                    <p:cNvSpPr>
                      <a:spLocks/>
                    </p:cNvSpPr>
                    <p:nvPr/>
                  </p:nvSpPr>
                  <p:spPr bwMode="invGray">
                    <a:xfrm>
                      <a:off x="1523" y="1903"/>
                      <a:ext cx="46" cy="37"/>
                    </a:xfrm>
                    <a:custGeom>
                      <a:avLst/>
                      <a:gdLst>
                        <a:gd name="T0" fmla="*/ 15 w 20"/>
                        <a:gd name="T1" fmla="*/ 2 h 20"/>
                        <a:gd name="T2" fmla="*/ 3 w 20"/>
                        <a:gd name="T3" fmla="*/ 5 h 20"/>
                        <a:gd name="T4" fmla="*/ 5 w 20"/>
                        <a:gd name="T5" fmla="*/ 17 h 20"/>
                        <a:gd name="T6" fmla="*/ 18 w 20"/>
                        <a:gd name="T7" fmla="*/ 15 h 20"/>
                        <a:gd name="T8" fmla="*/ 15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2"/>
                          </a:moveTo>
                          <a:cubicBezTo>
                            <a:pt x="11" y="0"/>
                            <a:pt x="5" y="1"/>
                            <a:pt x="3" y="5"/>
                          </a:cubicBezTo>
                          <a:cubicBezTo>
                            <a:pt x="0" y="9"/>
                            <a:pt x="1" y="15"/>
                            <a:pt x="5" y="17"/>
                          </a:cubicBezTo>
                          <a:cubicBezTo>
                            <a:pt x="9" y="20"/>
                            <a:pt x="15" y="19"/>
                            <a:pt x="18" y="15"/>
                          </a:cubicBezTo>
                          <a:cubicBezTo>
                            <a:pt x="20" y="10"/>
                            <a:pt x="19" y="5"/>
                            <a:pt x="15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2" name="Line 25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60" y="1935"/>
                      <a:ext cx="43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3" name="Line 25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69" y="1925"/>
                      <a:ext cx="43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4" name="Freeform 252"/>
                    <p:cNvSpPr>
                      <a:spLocks/>
                    </p:cNvSpPr>
                    <p:nvPr/>
                  </p:nvSpPr>
                  <p:spPr bwMode="invGray">
                    <a:xfrm>
                      <a:off x="1630" y="1996"/>
                      <a:ext cx="46" cy="37"/>
                    </a:xfrm>
                    <a:custGeom>
                      <a:avLst/>
                      <a:gdLst>
                        <a:gd name="T0" fmla="*/ 15 w 20"/>
                        <a:gd name="T1" fmla="*/ 2 h 20"/>
                        <a:gd name="T2" fmla="*/ 18 w 20"/>
                        <a:gd name="T3" fmla="*/ 15 h 20"/>
                        <a:gd name="T4" fmla="*/ 5 w 20"/>
                        <a:gd name="T5" fmla="*/ 18 h 20"/>
                        <a:gd name="T6" fmla="*/ 2 w 20"/>
                        <a:gd name="T7" fmla="*/ 5 h 20"/>
                        <a:gd name="T8" fmla="*/ 15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2"/>
                          </a:moveTo>
                          <a:cubicBezTo>
                            <a:pt x="19" y="5"/>
                            <a:pt x="20" y="10"/>
                            <a:pt x="18" y="15"/>
                          </a:cubicBezTo>
                          <a:cubicBezTo>
                            <a:pt x="15" y="19"/>
                            <a:pt x="9" y="20"/>
                            <a:pt x="5" y="18"/>
                          </a:cubicBezTo>
                          <a:cubicBezTo>
                            <a:pt x="1" y="15"/>
                            <a:pt x="0" y="9"/>
                            <a:pt x="2" y="5"/>
                          </a:cubicBezTo>
                          <a:cubicBezTo>
                            <a:pt x="5" y="1"/>
                            <a:pt x="10" y="0"/>
                            <a:pt x="15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5" name="Line 25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92" y="1987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6" name="Line 25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99" y="1975"/>
                      <a:ext cx="41" cy="2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7" name="Freeform 255"/>
                    <p:cNvSpPr>
                      <a:spLocks/>
                    </p:cNvSpPr>
                    <p:nvPr/>
                  </p:nvSpPr>
                  <p:spPr bwMode="invGray">
                    <a:xfrm>
                      <a:off x="1500" y="1931"/>
                      <a:ext cx="48" cy="39"/>
                    </a:xfrm>
                    <a:custGeom>
                      <a:avLst/>
                      <a:gdLst>
                        <a:gd name="T0" fmla="*/ 15 w 21"/>
                        <a:gd name="T1" fmla="*/ 3 h 21"/>
                        <a:gd name="T2" fmla="*/ 3 w 21"/>
                        <a:gd name="T3" fmla="*/ 6 h 21"/>
                        <a:gd name="T4" fmla="*/ 6 w 21"/>
                        <a:gd name="T5" fmla="*/ 18 h 21"/>
                        <a:gd name="T6" fmla="*/ 18 w 21"/>
                        <a:gd name="T7" fmla="*/ 15 h 21"/>
                        <a:gd name="T8" fmla="*/ 15 w 21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5" y="3"/>
                          </a:moveTo>
                          <a:cubicBezTo>
                            <a:pt x="11" y="0"/>
                            <a:pt x="6" y="2"/>
                            <a:pt x="3" y="6"/>
                          </a:cubicBezTo>
                          <a:cubicBezTo>
                            <a:pt x="0" y="10"/>
                            <a:pt x="2" y="16"/>
                            <a:pt x="6" y="18"/>
                          </a:cubicBezTo>
                          <a:cubicBezTo>
                            <a:pt x="10" y="21"/>
                            <a:pt x="16" y="19"/>
                            <a:pt x="18" y="15"/>
                          </a:cubicBezTo>
                          <a:cubicBezTo>
                            <a:pt x="21" y="11"/>
                            <a:pt x="20" y="5"/>
                            <a:pt x="1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8" name="Line 25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39" y="1964"/>
                      <a:ext cx="44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29" name="Line 25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46" y="1953"/>
                      <a:ext cx="46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0" name="Freeform 258"/>
                    <p:cNvSpPr>
                      <a:spLocks/>
                    </p:cNvSpPr>
                    <p:nvPr/>
                  </p:nvSpPr>
                  <p:spPr bwMode="invGray">
                    <a:xfrm>
                      <a:off x="1612" y="2022"/>
                      <a:ext cx="46" cy="39"/>
                    </a:xfrm>
                    <a:custGeom>
                      <a:avLst/>
                      <a:gdLst>
                        <a:gd name="T0" fmla="*/ 14 w 20"/>
                        <a:gd name="T1" fmla="*/ 3 h 21"/>
                        <a:gd name="T2" fmla="*/ 18 w 20"/>
                        <a:gd name="T3" fmla="*/ 15 h 21"/>
                        <a:gd name="T4" fmla="*/ 5 w 20"/>
                        <a:gd name="T5" fmla="*/ 18 h 21"/>
                        <a:gd name="T6" fmla="*/ 2 w 20"/>
                        <a:gd name="T7" fmla="*/ 6 h 21"/>
                        <a:gd name="T8" fmla="*/ 14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4" y="3"/>
                          </a:moveTo>
                          <a:cubicBezTo>
                            <a:pt x="19" y="5"/>
                            <a:pt x="20" y="11"/>
                            <a:pt x="18" y="15"/>
                          </a:cubicBezTo>
                          <a:cubicBezTo>
                            <a:pt x="15" y="19"/>
                            <a:pt x="10" y="21"/>
                            <a:pt x="5" y="18"/>
                          </a:cubicBezTo>
                          <a:cubicBezTo>
                            <a:pt x="1" y="16"/>
                            <a:pt x="0" y="10"/>
                            <a:pt x="2" y="6"/>
                          </a:cubicBezTo>
                          <a:cubicBezTo>
                            <a:pt x="5" y="2"/>
                            <a:pt x="10" y="0"/>
                            <a:pt x="14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1" name="Line 25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71" y="2014"/>
                      <a:ext cx="43" cy="2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2" name="Line 26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80" y="2003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3" name="Freeform 261"/>
                    <p:cNvSpPr>
                      <a:spLocks/>
                    </p:cNvSpPr>
                    <p:nvPr/>
                  </p:nvSpPr>
                  <p:spPr bwMode="invGray">
                    <a:xfrm>
                      <a:off x="1480" y="1961"/>
                      <a:ext cx="48" cy="39"/>
                    </a:xfrm>
                    <a:custGeom>
                      <a:avLst/>
                      <a:gdLst>
                        <a:gd name="T0" fmla="*/ 15 w 21"/>
                        <a:gd name="T1" fmla="*/ 3 h 21"/>
                        <a:gd name="T2" fmla="*/ 3 w 21"/>
                        <a:gd name="T3" fmla="*/ 6 h 21"/>
                        <a:gd name="T4" fmla="*/ 6 w 21"/>
                        <a:gd name="T5" fmla="*/ 18 h 21"/>
                        <a:gd name="T6" fmla="*/ 19 w 21"/>
                        <a:gd name="T7" fmla="*/ 15 h 21"/>
                        <a:gd name="T8" fmla="*/ 15 w 21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5" y="3"/>
                          </a:moveTo>
                          <a:cubicBezTo>
                            <a:pt x="11" y="0"/>
                            <a:pt x="5" y="2"/>
                            <a:pt x="3" y="6"/>
                          </a:cubicBezTo>
                          <a:cubicBezTo>
                            <a:pt x="0" y="10"/>
                            <a:pt x="2" y="16"/>
                            <a:pt x="6" y="18"/>
                          </a:cubicBezTo>
                          <a:cubicBezTo>
                            <a:pt x="11" y="21"/>
                            <a:pt x="16" y="19"/>
                            <a:pt x="19" y="15"/>
                          </a:cubicBezTo>
                          <a:cubicBezTo>
                            <a:pt x="21" y="11"/>
                            <a:pt x="20" y="5"/>
                            <a:pt x="1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4" name="Line 26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19" y="1994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5" name="Line 26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25" y="1983"/>
                      <a:ext cx="46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6" name="Freeform 264"/>
                    <p:cNvSpPr>
                      <a:spLocks/>
                    </p:cNvSpPr>
                    <p:nvPr/>
                  </p:nvSpPr>
                  <p:spPr bwMode="invGray">
                    <a:xfrm>
                      <a:off x="1594" y="2050"/>
                      <a:ext cx="46" cy="37"/>
                    </a:xfrm>
                    <a:custGeom>
                      <a:avLst/>
                      <a:gdLst>
                        <a:gd name="T0" fmla="*/ 14 w 20"/>
                        <a:gd name="T1" fmla="*/ 2 h 20"/>
                        <a:gd name="T2" fmla="*/ 18 w 20"/>
                        <a:gd name="T3" fmla="*/ 14 h 20"/>
                        <a:gd name="T4" fmla="*/ 6 w 20"/>
                        <a:gd name="T5" fmla="*/ 18 h 20"/>
                        <a:gd name="T6" fmla="*/ 2 w 20"/>
                        <a:gd name="T7" fmla="*/ 6 h 20"/>
                        <a:gd name="T8" fmla="*/ 14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4" y="2"/>
                          </a:moveTo>
                          <a:cubicBezTo>
                            <a:pt x="19" y="5"/>
                            <a:pt x="20" y="10"/>
                            <a:pt x="18" y="14"/>
                          </a:cubicBezTo>
                          <a:cubicBezTo>
                            <a:pt x="16" y="19"/>
                            <a:pt x="10" y="20"/>
                            <a:pt x="6" y="18"/>
                          </a:cubicBezTo>
                          <a:cubicBezTo>
                            <a:pt x="1" y="16"/>
                            <a:pt x="0" y="10"/>
                            <a:pt x="2" y="6"/>
                          </a:cubicBezTo>
                          <a:cubicBezTo>
                            <a:pt x="5" y="1"/>
                            <a:pt x="10" y="0"/>
                            <a:pt x="14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7" name="Line 26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53" y="2044"/>
                      <a:ext cx="43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8" name="Line 26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60" y="2033"/>
                      <a:ext cx="43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39" name="Freeform 267"/>
                    <p:cNvSpPr>
                      <a:spLocks/>
                    </p:cNvSpPr>
                    <p:nvPr/>
                  </p:nvSpPr>
                  <p:spPr bwMode="invGray">
                    <a:xfrm>
                      <a:off x="1462" y="1990"/>
                      <a:ext cx="45" cy="39"/>
                    </a:xfrm>
                    <a:custGeom>
                      <a:avLst/>
                      <a:gdLst>
                        <a:gd name="T0" fmla="*/ 14 w 20"/>
                        <a:gd name="T1" fmla="*/ 3 h 21"/>
                        <a:gd name="T2" fmla="*/ 2 w 20"/>
                        <a:gd name="T3" fmla="*/ 6 h 21"/>
                        <a:gd name="T4" fmla="*/ 6 w 20"/>
                        <a:gd name="T5" fmla="*/ 19 h 21"/>
                        <a:gd name="T6" fmla="*/ 18 w 20"/>
                        <a:gd name="T7" fmla="*/ 15 h 21"/>
                        <a:gd name="T8" fmla="*/ 14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4" y="3"/>
                          </a:moveTo>
                          <a:cubicBezTo>
                            <a:pt x="10" y="0"/>
                            <a:pt x="5" y="2"/>
                            <a:pt x="2" y="6"/>
                          </a:cubicBezTo>
                          <a:cubicBezTo>
                            <a:pt x="0" y="11"/>
                            <a:pt x="2" y="16"/>
                            <a:pt x="6" y="19"/>
                          </a:cubicBezTo>
                          <a:cubicBezTo>
                            <a:pt x="10" y="21"/>
                            <a:pt x="16" y="19"/>
                            <a:pt x="18" y="15"/>
                          </a:cubicBezTo>
                          <a:cubicBezTo>
                            <a:pt x="20" y="11"/>
                            <a:pt x="19" y="5"/>
                            <a:pt x="14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0" name="Line 26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00" y="2024"/>
                      <a:ext cx="46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1" name="Line 26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507" y="2013"/>
                      <a:ext cx="46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2" name="Freeform 270"/>
                    <p:cNvSpPr>
                      <a:spLocks/>
                    </p:cNvSpPr>
                    <p:nvPr/>
                  </p:nvSpPr>
                  <p:spPr bwMode="invGray">
                    <a:xfrm>
                      <a:off x="1578" y="2077"/>
                      <a:ext cx="46" cy="38"/>
                    </a:xfrm>
                    <a:custGeom>
                      <a:avLst/>
                      <a:gdLst>
                        <a:gd name="T0" fmla="*/ 14 w 20"/>
                        <a:gd name="T1" fmla="*/ 2 h 20"/>
                        <a:gd name="T2" fmla="*/ 18 w 20"/>
                        <a:gd name="T3" fmla="*/ 14 h 20"/>
                        <a:gd name="T4" fmla="*/ 6 w 20"/>
                        <a:gd name="T5" fmla="*/ 18 h 20"/>
                        <a:gd name="T6" fmla="*/ 2 w 20"/>
                        <a:gd name="T7" fmla="*/ 6 h 20"/>
                        <a:gd name="T8" fmla="*/ 14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4" y="2"/>
                          </a:moveTo>
                          <a:cubicBezTo>
                            <a:pt x="18" y="4"/>
                            <a:pt x="20" y="10"/>
                            <a:pt x="18" y="14"/>
                          </a:cubicBezTo>
                          <a:cubicBezTo>
                            <a:pt x="16" y="18"/>
                            <a:pt x="10" y="20"/>
                            <a:pt x="6" y="18"/>
                          </a:cubicBezTo>
                          <a:cubicBezTo>
                            <a:pt x="1" y="16"/>
                            <a:pt x="0" y="10"/>
                            <a:pt x="2" y="6"/>
                          </a:cubicBezTo>
                          <a:cubicBezTo>
                            <a:pt x="4" y="1"/>
                            <a:pt x="9" y="0"/>
                            <a:pt x="14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3" name="Line 27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37" y="2072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4" name="Line 27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44" y="2061"/>
                      <a:ext cx="43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5" name="Freeform 273"/>
                    <p:cNvSpPr>
                      <a:spLocks/>
                    </p:cNvSpPr>
                    <p:nvPr/>
                  </p:nvSpPr>
                  <p:spPr bwMode="invGray">
                    <a:xfrm>
                      <a:off x="1443" y="2022"/>
                      <a:ext cx="46" cy="37"/>
                    </a:xfrm>
                    <a:custGeom>
                      <a:avLst/>
                      <a:gdLst>
                        <a:gd name="T0" fmla="*/ 14 w 20"/>
                        <a:gd name="T1" fmla="*/ 2 h 20"/>
                        <a:gd name="T2" fmla="*/ 2 w 20"/>
                        <a:gd name="T3" fmla="*/ 6 h 20"/>
                        <a:gd name="T4" fmla="*/ 6 w 20"/>
                        <a:gd name="T5" fmla="*/ 18 h 20"/>
                        <a:gd name="T6" fmla="*/ 18 w 20"/>
                        <a:gd name="T7" fmla="*/ 14 h 20"/>
                        <a:gd name="T8" fmla="*/ 14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4" y="2"/>
                          </a:moveTo>
                          <a:cubicBezTo>
                            <a:pt x="10" y="0"/>
                            <a:pt x="4" y="2"/>
                            <a:pt x="2" y="6"/>
                          </a:cubicBezTo>
                          <a:cubicBezTo>
                            <a:pt x="0" y="10"/>
                            <a:pt x="2" y="16"/>
                            <a:pt x="6" y="18"/>
                          </a:cubicBezTo>
                          <a:cubicBezTo>
                            <a:pt x="10" y="20"/>
                            <a:pt x="16" y="19"/>
                            <a:pt x="18" y="14"/>
                          </a:cubicBezTo>
                          <a:cubicBezTo>
                            <a:pt x="20" y="10"/>
                            <a:pt x="19" y="4"/>
                            <a:pt x="14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6" name="Line 27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82" y="2053"/>
                      <a:ext cx="46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7" name="Line 27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89" y="2042"/>
                      <a:ext cx="46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8" name="Freeform 276"/>
                    <p:cNvSpPr>
                      <a:spLocks/>
                    </p:cNvSpPr>
                    <p:nvPr/>
                  </p:nvSpPr>
                  <p:spPr bwMode="invGray">
                    <a:xfrm>
                      <a:off x="1562" y="2105"/>
                      <a:ext cx="46" cy="37"/>
                    </a:xfrm>
                    <a:custGeom>
                      <a:avLst/>
                      <a:gdLst>
                        <a:gd name="T0" fmla="*/ 14 w 20"/>
                        <a:gd name="T1" fmla="*/ 2 h 20"/>
                        <a:gd name="T2" fmla="*/ 18 w 20"/>
                        <a:gd name="T3" fmla="*/ 14 h 20"/>
                        <a:gd name="T4" fmla="*/ 6 w 20"/>
                        <a:gd name="T5" fmla="*/ 18 h 20"/>
                        <a:gd name="T6" fmla="*/ 2 w 20"/>
                        <a:gd name="T7" fmla="*/ 6 h 20"/>
                        <a:gd name="T8" fmla="*/ 14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4" y="2"/>
                          </a:moveTo>
                          <a:cubicBezTo>
                            <a:pt x="18" y="4"/>
                            <a:pt x="20" y="9"/>
                            <a:pt x="18" y="14"/>
                          </a:cubicBezTo>
                          <a:cubicBezTo>
                            <a:pt x="16" y="18"/>
                            <a:pt x="10" y="20"/>
                            <a:pt x="6" y="18"/>
                          </a:cubicBezTo>
                          <a:cubicBezTo>
                            <a:pt x="2" y="16"/>
                            <a:pt x="0" y="11"/>
                            <a:pt x="2" y="6"/>
                          </a:cubicBezTo>
                          <a:cubicBezTo>
                            <a:pt x="4" y="2"/>
                            <a:pt x="9" y="0"/>
                            <a:pt x="14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49" name="Line 27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19" y="2102"/>
                      <a:ext cx="45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0" name="Line 27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25" y="2090"/>
                      <a:ext cx="44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1" name="Freeform 279"/>
                    <p:cNvSpPr>
                      <a:spLocks/>
                    </p:cNvSpPr>
                    <p:nvPr/>
                  </p:nvSpPr>
                  <p:spPr bwMode="invGray">
                    <a:xfrm>
                      <a:off x="1425" y="2052"/>
                      <a:ext cx="48" cy="38"/>
                    </a:xfrm>
                    <a:custGeom>
                      <a:avLst/>
                      <a:gdLst>
                        <a:gd name="T0" fmla="*/ 14 w 21"/>
                        <a:gd name="T1" fmla="*/ 3 h 21"/>
                        <a:gd name="T2" fmla="*/ 2 w 21"/>
                        <a:gd name="T3" fmla="*/ 7 h 21"/>
                        <a:gd name="T4" fmla="*/ 6 w 21"/>
                        <a:gd name="T5" fmla="*/ 19 h 21"/>
                        <a:gd name="T6" fmla="*/ 18 w 21"/>
                        <a:gd name="T7" fmla="*/ 15 h 21"/>
                        <a:gd name="T8" fmla="*/ 14 w 21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4" y="3"/>
                          </a:moveTo>
                          <a:cubicBezTo>
                            <a:pt x="10" y="0"/>
                            <a:pt x="4" y="2"/>
                            <a:pt x="2" y="7"/>
                          </a:cubicBezTo>
                          <a:cubicBezTo>
                            <a:pt x="0" y="11"/>
                            <a:pt x="2" y="17"/>
                            <a:pt x="6" y="19"/>
                          </a:cubicBezTo>
                          <a:cubicBezTo>
                            <a:pt x="11" y="21"/>
                            <a:pt x="16" y="19"/>
                            <a:pt x="18" y="15"/>
                          </a:cubicBezTo>
                          <a:cubicBezTo>
                            <a:pt x="21" y="10"/>
                            <a:pt x="19" y="5"/>
                            <a:pt x="14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2" name="Line 28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64" y="2083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3" name="Line 28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71" y="2072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4" name="Freeform 282"/>
                    <p:cNvSpPr>
                      <a:spLocks/>
                    </p:cNvSpPr>
                    <p:nvPr/>
                  </p:nvSpPr>
                  <p:spPr bwMode="invGray">
                    <a:xfrm>
                      <a:off x="1546" y="2133"/>
                      <a:ext cx="48" cy="39"/>
                    </a:xfrm>
                    <a:custGeom>
                      <a:avLst/>
                      <a:gdLst>
                        <a:gd name="T0" fmla="*/ 14 w 21"/>
                        <a:gd name="T1" fmla="*/ 2 h 21"/>
                        <a:gd name="T2" fmla="*/ 19 w 21"/>
                        <a:gd name="T3" fmla="*/ 14 h 21"/>
                        <a:gd name="T4" fmla="*/ 7 w 21"/>
                        <a:gd name="T5" fmla="*/ 19 h 21"/>
                        <a:gd name="T6" fmla="*/ 2 w 21"/>
                        <a:gd name="T7" fmla="*/ 7 h 21"/>
                        <a:gd name="T8" fmla="*/ 14 w 21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4" y="2"/>
                          </a:moveTo>
                          <a:cubicBezTo>
                            <a:pt x="19" y="4"/>
                            <a:pt x="21" y="9"/>
                            <a:pt x="19" y="14"/>
                          </a:cubicBezTo>
                          <a:cubicBezTo>
                            <a:pt x="17" y="18"/>
                            <a:pt x="11" y="21"/>
                            <a:pt x="7" y="19"/>
                          </a:cubicBezTo>
                          <a:cubicBezTo>
                            <a:pt x="2" y="16"/>
                            <a:pt x="0" y="11"/>
                            <a:pt x="2" y="7"/>
                          </a:cubicBezTo>
                          <a:cubicBezTo>
                            <a:pt x="4" y="2"/>
                            <a:pt x="9" y="0"/>
                            <a:pt x="14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5" name="Line 28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03" y="2131"/>
                      <a:ext cx="45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6" name="Line 28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509" y="2120"/>
                      <a:ext cx="46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7" name="Freeform 285"/>
                    <p:cNvSpPr>
                      <a:spLocks/>
                    </p:cNvSpPr>
                    <p:nvPr/>
                  </p:nvSpPr>
                  <p:spPr bwMode="invGray">
                    <a:xfrm>
                      <a:off x="1409" y="2083"/>
                      <a:ext cx="46" cy="39"/>
                    </a:xfrm>
                    <a:custGeom>
                      <a:avLst/>
                      <a:gdLst>
                        <a:gd name="T0" fmla="*/ 14 w 20"/>
                        <a:gd name="T1" fmla="*/ 2 h 21"/>
                        <a:gd name="T2" fmla="*/ 2 w 20"/>
                        <a:gd name="T3" fmla="*/ 7 h 21"/>
                        <a:gd name="T4" fmla="*/ 6 w 20"/>
                        <a:gd name="T5" fmla="*/ 19 h 21"/>
                        <a:gd name="T6" fmla="*/ 18 w 20"/>
                        <a:gd name="T7" fmla="*/ 14 h 21"/>
                        <a:gd name="T8" fmla="*/ 14 w 20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4" y="2"/>
                          </a:moveTo>
                          <a:cubicBezTo>
                            <a:pt x="9" y="0"/>
                            <a:pt x="4" y="2"/>
                            <a:pt x="2" y="7"/>
                          </a:cubicBezTo>
                          <a:cubicBezTo>
                            <a:pt x="0" y="11"/>
                            <a:pt x="2" y="17"/>
                            <a:pt x="6" y="19"/>
                          </a:cubicBezTo>
                          <a:cubicBezTo>
                            <a:pt x="11" y="21"/>
                            <a:pt x="16" y="19"/>
                            <a:pt x="18" y="14"/>
                          </a:cubicBezTo>
                          <a:cubicBezTo>
                            <a:pt x="20" y="10"/>
                            <a:pt x="18" y="4"/>
                            <a:pt x="14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8" name="Line 28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48" y="2115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59" name="Line 28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55" y="2103"/>
                      <a:ext cx="45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0" name="Freeform 288"/>
                    <p:cNvSpPr>
                      <a:spLocks/>
                    </p:cNvSpPr>
                    <p:nvPr/>
                  </p:nvSpPr>
                  <p:spPr bwMode="invGray">
                    <a:xfrm>
                      <a:off x="1532" y="2161"/>
                      <a:ext cx="46" cy="39"/>
                    </a:xfrm>
                    <a:custGeom>
                      <a:avLst/>
                      <a:gdLst>
                        <a:gd name="T0" fmla="*/ 14 w 20"/>
                        <a:gd name="T1" fmla="*/ 2 h 21"/>
                        <a:gd name="T2" fmla="*/ 19 w 20"/>
                        <a:gd name="T3" fmla="*/ 14 h 21"/>
                        <a:gd name="T4" fmla="*/ 7 w 20"/>
                        <a:gd name="T5" fmla="*/ 19 h 21"/>
                        <a:gd name="T6" fmla="*/ 2 w 20"/>
                        <a:gd name="T7" fmla="*/ 7 h 21"/>
                        <a:gd name="T8" fmla="*/ 14 w 20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4" y="2"/>
                          </a:moveTo>
                          <a:cubicBezTo>
                            <a:pt x="18" y="4"/>
                            <a:pt x="20" y="10"/>
                            <a:pt x="19" y="14"/>
                          </a:cubicBezTo>
                          <a:cubicBezTo>
                            <a:pt x="17" y="19"/>
                            <a:pt x="11" y="21"/>
                            <a:pt x="7" y="19"/>
                          </a:cubicBezTo>
                          <a:cubicBezTo>
                            <a:pt x="2" y="17"/>
                            <a:pt x="0" y="12"/>
                            <a:pt x="2" y="7"/>
                          </a:cubicBezTo>
                          <a:cubicBezTo>
                            <a:pt x="4" y="3"/>
                            <a:pt x="9" y="0"/>
                            <a:pt x="14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1" name="Line 28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89" y="2161"/>
                      <a:ext cx="46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2" name="Line 29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96" y="2150"/>
                      <a:ext cx="43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3" name="Freeform 291"/>
                    <p:cNvSpPr>
                      <a:spLocks/>
                    </p:cNvSpPr>
                    <p:nvPr/>
                  </p:nvSpPr>
                  <p:spPr bwMode="invGray">
                    <a:xfrm>
                      <a:off x="1393" y="2115"/>
                      <a:ext cx="48" cy="39"/>
                    </a:xfrm>
                    <a:custGeom>
                      <a:avLst/>
                      <a:gdLst>
                        <a:gd name="T0" fmla="*/ 14 w 21"/>
                        <a:gd name="T1" fmla="*/ 2 h 21"/>
                        <a:gd name="T2" fmla="*/ 2 w 21"/>
                        <a:gd name="T3" fmla="*/ 7 h 21"/>
                        <a:gd name="T4" fmla="*/ 7 w 21"/>
                        <a:gd name="T5" fmla="*/ 19 h 21"/>
                        <a:gd name="T6" fmla="*/ 19 w 21"/>
                        <a:gd name="T7" fmla="*/ 14 h 21"/>
                        <a:gd name="T8" fmla="*/ 14 w 21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4" y="2"/>
                          </a:moveTo>
                          <a:cubicBezTo>
                            <a:pt x="9" y="0"/>
                            <a:pt x="4" y="2"/>
                            <a:pt x="2" y="7"/>
                          </a:cubicBezTo>
                          <a:cubicBezTo>
                            <a:pt x="0" y="12"/>
                            <a:pt x="2" y="17"/>
                            <a:pt x="7" y="19"/>
                          </a:cubicBezTo>
                          <a:cubicBezTo>
                            <a:pt x="11" y="21"/>
                            <a:pt x="17" y="18"/>
                            <a:pt x="19" y="14"/>
                          </a:cubicBezTo>
                          <a:cubicBezTo>
                            <a:pt x="21" y="9"/>
                            <a:pt x="18" y="4"/>
                            <a:pt x="14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4" name="Line 29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32" y="2146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5" name="Line 29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39" y="2133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6" name="Freeform 294"/>
                    <p:cNvSpPr>
                      <a:spLocks/>
                    </p:cNvSpPr>
                    <p:nvPr/>
                  </p:nvSpPr>
                  <p:spPr bwMode="invGray">
                    <a:xfrm>
                      <a:off x="1519" y="2191"/>
                      <a:ext cx="48" cy="37"/>
                    </a:xfrm>
                    <a:custGeom>
                      <a:avLst/>
                      <a:gdLst>
                        <a:gd name="T0" fmla="*/ 14 w 21"/>
                        <a:gd name="T1" fmla="*/ 2 h 20"/>
                        <a:gd name="T2" fmla="*/ 19 w 21"/>
                        <a:gd name="T3" fmla="*/ 13 h 20"/>
                        <a:gd name="T4" fmla="*/ 7 w 21"/>
                        <a:gd name="T5" fmla="*/ 19 h 20"/>
                        <a:gd name="T6" fmla="*/ 2 w 21"/>
                        <a:gd name="T7" fmla="*/ 7 h 20"/>
                        <a:gd name="T8" fmla="*/ 14 w 21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4" y="2"/>
                          </a:moveTo>
                          <a:cubicBezTo>
                            <a:pt x="18" y="4"/>
                            <a:pt x="21" y="9"/>
                            <a:pt x="19" y="13"/>
                          </a:cubicBezTo>
                          <a:cubicBezTo>
                            <a:pt x="17" y="18"/>
                            <a:pt x="12" y="20"/>
                            <a:pt x="7" y="19"/>
                          </a:cubicBezTo>
                          <a:cubicBezTo>
                            <a:pt x="3" y="17"/>
                            <a:pt x="0" y="12"/>
                            <a:pt x="2" y="7"/>
                          </a:cubicBezTo>
                          <a:cubicBezTo>
                            <a:pt x="4" y="2"/>
                            <a:pt x="9" y="0"/>
                            <a:pt x="14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7" name="Line 29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75" y="2193"/>
                      <a:ext cx="46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8" name="Line 29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80" y="2180"/>
                      <a:ext cx="45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69" name="Freeform 297"/>
                    <p:cNvSpPr>
                      <a:spLocks/>
                    </p:cNvSpPr>
                    <p:nvPr/>
                  </p:nvSpPr>
                  <p:spPr bwMode="invGray">
                    <a:xfrm>
                      <a:off x="1379" y="2146"/>
                      <a:ext cx="46" cy="39"/>
                    </a:xfrm>
                    <a:custGeom>
                      <a:avLst/>
                      <a:gdLst>
                        <a:gd name="T0" fmla="*/ 13 w 20"/>
                        <a:gd name="T1" fmla="*/ 2 h 21"/>
                        <a:gd name="T2" fmla="*/ 2 w 20"/>
                        <a:gd name="T3" fmla="*/ 7 h 21"/>
                        <a:gd name="T4" fmla="*/ 7 w 20"/>
                        <a:gd name="T5" fmla="*/ 19 h 21"/>
                        <a:gd name="T6" fmla="*/ 18 w 20"/>
                        <a:gd name="T7" fmla="*/ 14 h 21"/>
                        <a:gd name="T8" fmla="*/ 13 w 20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3" y="2"/>
                          </a:moveTo>
                          <a:cubicBezTo>
                            <a:pt x="9" y="0"/>
                            <a:pt x="3" y="3"/>
                            <a:pt x="2" y="7"/>
                          </a:cubicBezTo>
                          <a:cubicBezTo>
                            <a:pt x="0" y="12"/>
                            <a:pt x="2" y="17"/>
                            <a:pt x="7" y="19"/>
                          </a:cubicBezTo>
                          <a:cubicBezTo>
                            <a:pt x="11" y="21"/>
                            <a:pt x="17" y="18"/>
                            <a:pt x="18" y="14"/>
                          </a:cubicBezTo>
                          <a:cubicBezTo>
                            <a:pt x="20" y="9"/>
                            <a:pt x="18" y="4"/>
                            <a:pt x="13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0" name="Line 29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18" y="2178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1" name="Line 29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25" y="2165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2" name="Freeform 300"/>
                    <p:cNvSpPr>
                      <a:spLocks/>
                    </p:cNvSpPr>
                    <p:nvPr/>
                  </p:nvSpPr>
                  <p:spPr bwMode="invGray">
                    <a:xfrm>
                      <a:off x="1507" y="2220"/>
                      <a:ext cx="46" cy="38"/>
                    </a:xfrm>
                    <a:custGeom>
                      <a:avLst/>
                      <a:gdLst>
                        <a:gd name="T0" fmla="*/ 13 w 20"/>
                        <a:gd name="T1" fmla="*/ 1 h 20"/>
                        <a:gd name="T2" fmla="*/ 19 w 20"/>
                        <a:gd name="T3" fmla="*/ 13 h 20"/>
                        <a:gd name="T4" fmla="*/ 7 w 20"/>
                        <a:gd name="T5" fmla="*/ 18 h 20"/>
                        <a:gd name="T6" fmla="*/ 2 w 20"/>
                        <a:gd name="T7" fmla="*/ 7 h 20"/>
                        <a:gd name="T8" fmla="*/ 13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3" y="1"/>
                          </a:moveTo>
                          <a:cubicBezTo>
                            <a:pt x="18" y="3"/>
                            <a:pt x="20" y="8"/>
                            <a:pt x="19" y="13"/>
                          </a:cubicBezTo>
                          <a:cubicBezTo>
                            <a:pt x="17" y="18"/>
                            <a:pt x="12" y="20"/>
                            <a:pt x="7" y="18"/>
                          </a:cubicBezTo>
                          <a:cubicBezTo>
                            <a:pt x="2" y="17"/>
                            <a:pt x="0" y="12"/>
                            <a:pt x="2" y="7"/>
                          </a:cubicBezTo>
                          <a:cubicBezTo>
                            <a:pt x="3" y="2"/>
                            <a:pt x="8" y="0"/>
                            <a:pt x="13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3" name="Line 30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64" y="2222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4" name="Line 30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68" y="2211"/>
                      <a:ext cx="46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5" name="Freeform 303"/>
                    <p:cNvSpPr>
                      <a:spLocks/>
                    </p:cNvSpPr>
                    <p:nvPr/>
                  </p:nvSpPr>
                  <p:spPr bwMode="invGray">
                    <a:xfrm>
                      <a:off x="1366" y="2180"/>
                      <a:ext cx="45" cy="37"/>
                    </a:xfrm>
                    <a:custGeom>
                      <a:avLst/>
                      <a:gdLst>
                        <a:gd name="T0" fmla="*/ 13 w 20"/>
                        <a:gd name="T1" fmla="*/ 1 h 20"/>
                        <a:gd name="T2" fmla="*/ 2 w 20"/>
                        <a:gd name="T3" fmla="*/ 7 h 20"/>
                        <a:gd name="T4" fmla="*/ 7 w 20"/>
                        <a:gd name="T5" fmla="*/ 18 h 20"/>
                        <a:gd name="T6" fmla="*/ 18 w 20"/>
                        <a:gd name="T7" fmla="*/ 13 h 20"/>
                        <a:gd name="T8" fmla="*/ 13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3" y="1"/>
                          </a:moveTo>
                          <a:cubicBezTo>
                            <a:pt x="8" y="0"/>
                            <a:pt x="3" y="2"/>
                            <a:pt x="2" y="7"/>
                          </a:cubicBezTo>
                          <a:cubicBezTo>
                            <a:pt x="0" y="12"/>
                            <a:pt x="2" y="17"/>
                            <a:pt x="7" y="18"/>
                          </a:cubicBezTo>
                          <a:cubicBezTo>
                            <a:pt x="12" y="20"/>
                            <a:pt x="17" y="18"/>
                            <a:pt x="18" y="13"/>
                          </a:cubicBezTo>
                          <a:cubicBezTo>
                            <a:pt x="20" y="8"/>
                            <a:pt x="18" y="3"/>
                            <a:pt x="13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6" name="Line 30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04" y="2209"/>
                      <a:ext cx="51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7" name="Line 30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411" y="2196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8" name="Freeform 306"/>
                    <p:cNvSpPr>
                      <a:spLocks/>
                    </p:cNvSpPr>
                    <p:nvPr/>
                  </p:nvSpPr>
                  <p:spPr bwMode="invGray">
                    <a:xfrm>
                      <a:off x="1496" y="2250"/>
                      <a:ext cx="45" cy="37"/>
                    </a:xfrm>
                    <a:custGeom>
                      <a:avLst/>
                      <a:gdLst>
                        <a:gd name="T0" fmla="*/ 13 w 20"/>
                        <a:gd name="T1" fmla="*/ 1 h 20"/>
                        <a:gd name="T2" fmla="*/ 19 w 20"/>
                        <a:gd name="T3" fmla="*/ 13 h 20"/>
                        <a:gd name="T4" fmla="*/ 7 w 20"/>
                        <a:gd name="T5" fmla="*/ 18 h 20"/>
                        <a:gd name="T6" fmla="*/ 2 w 20"/>
                        <a:gd name="T7" fmla="*/ 7 h 20"/>
                        <a:gd name="T8" fmla="*/ 13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3" y="1"/>
                          </a:moveTo>
                          <a:cubicBezTo>
                            <a:pt x="18" y="3"/>
                            <a:pt x="20" y="8"/>
                            <a:pt x="19" y="13"/>
                          </a:cubicBezTo>
                          <a:cubicBezTo>
                            <a:pt x="17" y="17"/>
                            <a:pt x="12" y="20"/>
                            <a:pt x="7" y="18"/>
                          </a:cubicBezTo>
                          <a:cubicBezTo>
                            <a:pt x="3" y="17"/>
                            <a:pt x="0" y="12"/>
                            <a:pt x="2" y="7"/>
                          </a:cubicBezTo>
                          <a:cubicBezTo>
                            <a:pt x="3" y="2"/>
                            <a:pt x="8" y="0"/>
                            <a:pt x="13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79" name="Line 30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50" y="2254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0" name="Line 30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55" y="2241"/>
                      <a:ext cx="48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1" name="Freeform 309"/>
                    <p:cNvSpPr>
                      <a:spLocks/>
                    </p:cNvSpPr>
                    <p:nvPr/>
                  </p:nvSpPr>
                  <p:spPr bwMode="invGray">
                    <a:xfrm>
                      <a:off x="1352" y="2211"/>
                      <a:ext cx="48" cy="39"/>
                    </a:xfrm>
                    <a:custGeom>
                      <a:avLst/>
                      <a:gdLst>
                        <a:gd name="T0" fmla="*/ 13 w 21"/>
                        <a:gd name="T1" fmla="*/ 2 h 21"/>
                        <a:gd name="T2" fmla="*/ 2 w 21"/>
                        <a:gd name="T3" fmla="*/ 8 h 21"/>
                        <a:gd name="T4" fmla="*/ 8 w 21"/>
                        <a:gd name="T5" fmla="*/ 19 h 21"/>
                        <a:gd name="T6" fmla="*/ 19 w 21"/>
                        <a:gd name="T7" fmla="*/ 13 h 21"/>
                        <a:gd name="T8" fmla="*/ 13 w 21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3" y="2"/>
                          </a:moveTo>
                          <a:cubicBezTo>
                            <a:pt x="9" y="0"/>
                            <a:pt x="4" y="3"/>
                            <a:pt x="2" y="8"/>
                          </a:cubicBezTo>
                          <a:cubicBezTo>
                            <a:pt x="0" y="12"/>
                            <a:pt x="3" y="17"/>
                            <a:pt x="8" y="19"/>
                          </a:cubicBezTo>
                          <a:cubicBezTo>
                            <a:pt x="12" y="21"/>
                            <a:pt x="18" y="18"/>
                            <a:pt x="19" y="13"/>
                          </a:cubicBezTo>
                          <a:cubicBezTo>
                            <a:pt x="21" y="8"/>
                            <a:pt x="18" y="3"/>
                            <a:pt x="13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2" name="Line 31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93" y="2241"/>
                      <a:ext cx="50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3" name="Line 31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98" y="2230"/>
                      <a:ext cx="50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4" name="Freeform 312"/>
                    <p:cNvSpPr>
                      <a:spLocks/>
                    </p:cNvSpPr>
                    <p:nvPr/>
                  </p:nvSpPr>
                  <p:spPr bwMode="invGray">
                    <a:xfrm>
                      <a:off x="1487" y="2280"/>
                      <a:ext cx="45" cy="37"/>
                    </a:xfrm>
                    <a:custGeom>
                      <a:avLst/>
                      <a:gdLst>
                        <a:gd name="T0" fmla="*/ 12 w 20"/>
                        <a:gd name="T1" fmla="*/ 1 h 20"/>
                        <a:gd name="T2" fmla="*/ 18 w 20"/>
                        <a:gd name="T3" fmla="*/ 12 h 20"/>
                        <a:gd name="T4" fmla="*/ 7 w 20"/>
                        <a:gd name="T5" fmla="*/ 18 h 20"/>
                        <a:gd name="T6" fmla="*/ 1 w 20"/>
                        <a:gd name="T7" fmla="*/ 7 h 20"/>
                        <a:gd name="T8" fmla="*/ 12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"/>
                          </a:moveTo>
                          <a:cubicBezTo>
                            <a:pt x="17" y="3"/>
                            <a:pt x="20" y="8"/>
                            <a:pt x="18" y="12"/>
                          </a:cubicBezTo>
                          <a:cubicBezTo>
                            <a:pt x="17" y="17"/>
                            <a:pt x="12" y="20"/>
                            <a:pt x="7" y="18"/>
                          </a:cubicBezTo>
                          <a:cubicBezTo>
                            <a:pt x="2" y="17"/>
                            <a:pt x="0" y="12"/>
                            <a:pt x="1" y="7"/>
                          </a:cubicBezTo>
                          <a:cubicBezTo>
                            <a:pt x="3" y="2"/>
                            <a:pt x="8" y="0"/>
                            <a:pt x="12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5" name="Line 31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41" y="2284"/>
                      <a:ext cx="46" cy="1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6" name="Line 31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46" y="2272"/>
                      <a:ext cx="45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7" name="Freeform 315"/>
                    <p:cNvSpPr>
                      <a:spLocks/>
                    </p:cNvSpPr>
                    <p:nvPr/>
                  </p:nvSpPr>
                  <p:spPr bwMode="invGray">
                    <a:xfrm>
                      <a:off x="1343" y="2245"/>
                      <a:ext cx="45" cy="37"/>
                    </a:xfrm>
                    <a:custGeom>
                      <a:avLst/>
                      <a:gdLst>
                        <a:gd name="T0" fmla="*/ 12 w 20"/>
                        <a:gd name="T1" fmla="*/ 1 h 20"/>
                        <a:gd name="T2" fmla="*/ 1 w 20"/>
                        <a:gd name="T3" fmla="*/ 7 h 20"/>
                        <a:gd name="T4" fmla="*/ 7 w 20"/>
                        <a:gd name="T5" fmla="*/ 19 h 20"/>
                        <a:gd name="T6" fmla="*/ 18 w 20"/>
                        <a:gd name="T7" fmla="*/ 13 h 20"/>
                        <a:gd name="T8" fmla="*/ 12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"/>
                          </a:moveTo>
                          <a:cubicBezTo>
                            <a:pt x="7" y="0"/>
                            <a:pt x="2" y="3"/>
                            <a:pt x="1" y="7"/>
                          </a:cubicBezTo>
                          <a:cubicBezTo>
                            <a:pt x="0" y="12"/>
                            <a:pt x="2" y="17"/>
                            <a:pt x="7" y="19"/>
                          </a:cubicBezTo>
                          <a:cubicBezTo>
                            <a:pt x="12" y="20"/>
                            <a:pt x="17" y="17"/>
                            <a:pt x="18" y="13"/>
                          </a:cubicBezTo>
                          <a:cubicBezTo>
                            <a:pt x="20" y="8"/>
                            <a:pt x="17" y="3"/>
                            <a:pt x="12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8" name="Line 31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82" y="2272"/>
                      <a:ext cx="50" cy="1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89" name="Line 31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86" y="2261"/>
                      <a:ext cx="50" cy="1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0" name="Freeform 318"/>
                    <p:cNvSpPr>
                      <a:spLocks/>
                    </p:cNvSpPr>
                    <p:nvPr/>
                  </p:nvSpPr>
                  <p:spPr bwMode="invGray">
                    <a:xfrm>
                      <a:off x="1478" y="2310"/>
                      <a:ext cx="45" cy="37"/>
                    </a:xfrm>
                    <a:custGeom>
                      <a:avLst/>
                      <a:gdLst>
                        <a:gd name="T0" fmla="*/ 12 w 20"/>
                        <a:gd name="T1" fmla="*/ 1 h 20"/>
                        <a:gd name="T2" fmla="*/ 18 w 20"/>
                        <a:gd name="T3" fmla="*/ 12 h 20"/>
                        <a:gd name="T4" fmla="*/ 7 w 20"/>
                        <a:gd name="T5" fmla="*/ 19 h 20"/>
                        <a:gd name="T6" fmla="*/ 1 w 20"/>
                        <a:gd name="T7" fmla="*/ 8 h 20"/>
                        <a:gd name="T8" fmla="*/ 12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"/>
                          </a:moveTo>
                          <a:cubicBezTo>
                            <a:pt x="17" y="2"/>
                            <a:pt x="20" y="7"/>
                            <a:pt x="18" y="12"/>
                          </a:cubicBezTo>
                          <a:cubicBezTo>
                            <a:pt x="17" y="17"/>
                            <a:pt x="12" y="20"/>
                            <a:pt x="7" y="19"/>
                          </a:cubicBezTo>
                          <a:cubicBezTo>
                            <a:pt x="3" y="17"/>
                            <a:pt x="0" y="12"/>
                            <a:pt x="1" y="8"/>
                          </a:cubicBezTo>
                          <a:cubicBezTo>
                            <a:pt x="2" y="3"/>
                            <a:pt x="7" y="0"/>
                            <a:pt x="12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1" name="Line 31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30" y="2315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2" name="Line 32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34" y="2304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3" name="Freeform 321"/>
                    <p:cNvSpPr>
                      <a:spLocks/>
                    </p:cNvSpPr>
                    <p:nvPr/>
                  </p:nvSpPr>
                  <p:spPr bwMode="invGray">
                    <a:xfrm>
                      <a:off x="1331" y="2278"/>
                      <a:ext cx="46" cy="37"/>
                    </a:xfrm>
                    <a:custGeom>
                      <a:avLst/>
                      <a:gdLst>
                        <a:gd name="T0" fmla="*/ 12 w 20"/>
                        <a:gd name="T1" fmla="*/ 1 h 20"/>
                        <a:gd name="T2" fmla="*/ 1 w 20"/>
                        <a:gd name="T3" fmla="*/ 7 h 20"/>
                        <a:gd name="T4" fmla="*/ 8 w 20"/>
                        <a:gd name="T5" fmla="*/ 18 h 20"/>
                        <a:gd name="T6" fmla="*/ 19 w 20"/>
                        <a:gd name="T7" fmla="*/ 12 h 20"/>
                        <a:gd name="T8" fmla="*/ 12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"/>
                          </a:moveTo>
                          <a:cubicBezTo>
                            <a:pt x="8" y="0"/>
                            <a:pt x="3" y="3"/>
                            <a:pt x="1" y="7"/>
                          </a:cubicBezTo>
                          <a:cubicBezTo>
                            <a:pt x="0" y="12"/>
                            <a:pt x="3" y="17"/>
                            <a:pt x="8" y="18"/>
                          </a:cubicBezTo>
                          <a:cubicBezTo>
                            <a:pt x="12" y="20"/>
                            <a:pt x="17" y="17"/>
                            <a:pt x="19" y="12"/>
                          </a:cubicBezTo>
                          <a:cubicBezTo>
                            <a:pt x="20" y="7"/>
                            <a:pt x="17" y="2"/>
                            <a:pt x="12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4" name="Line 32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73" y="2306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5" name="Line 32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77" y="2295"/>
                      <a:ext cx="48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6" name="Freeform 324"/>
                    <p:cNvSpPr>
                      <a:spLocks/>
                    </p:cNvSpPr>
                    <p:nvPr/>
                  </p:nvSpPr>
                  <p:spPr bwMode="invGray">
                    <a:xfrm>
                      <a:off x="1468" y="2339"/>
                      <a:ext cx="46" cy="37"/>
                    </a:xfrm>
                    <a:custGeom>
                      <a:avLst/>
                      <a:gdLst>
                        <a:gd name="T0" fmla="*/ 12 w 20"/>
                        <a:gd name="T1" fmla="*/ 1 h 20"/>
                        <a:gd name="T2" fmla="*/ 19 w 20"/>
                        <a:gd name="T3" fmla="*/ 12 h 20"/>
                        <a:gd name="T4" fmla="*/ 8 w 20"/>
                        <a:gd name="T5" fmla="*/ 19 h 20"/>
                        <a:gd name="T6" fmla="*/ 1 w 20"/>
                        <a:gd name="T7" fmla="*/ 8 h 20"/>
                        <a:gd name="T8" fmla="*/ 12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"/>
                          </a:moveTo>
                          <a:cubicBezTo>
                            <a:pt x="17" y="2"/>
                            <a:pt x="20" y="7"/>
                            <a:pt x="19" y="12"/>
                          </a:cubicBezTo>
                          <a:cubicBezTo>
                            <a:pt x="18" y="17"/>
                            <a:pt x="13" y="20"/>
                            <a:pt x="8" y="19"/>
                          </a:cubicBezTo>
                          <a:cubicBezTo>
                            <a:pt x="3" y="18"/>
                            <a:pt x="0" y="13"/>
                            <a:pt x="1" y="8"/>
                          </a:cubicBezTo>
                          <a:cubicBezTo>
                            <a:pt x="2" y="3"/>
                            <a:pt x="7" y="0"/>
                            <a:pt x="12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7" name="Line 32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23" y="2347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8" name="Line 32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25" y="2336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299" name="Freeform 327"/>
                    <p:cNvSpPr>
                      <a:spLocks/>
                    </p:cNvSpPr>
                    <p:nvPr/>
                  </p:nvSpPr>
                  <p:spPr bwMode="invGray">
                    <a:xfrm>
                      <a:off x="1322" y="2311"/>
                      <a:ext cx="46" cy="38"/>
                    </a:xfrm>
                    <a:custGeom>
                      <a:avLst/>
                      <a:gdLst>
                        <a:gd name="T0" fmla="*/ 12 w 20"/>
                        <a:gd name="T1" fmla="*/ 1 h 20"/>
                        <a:gd name="T2" fmla="*/ 1 w 20"/>
                        <a:gd name="T3" fmla="*/ 8 h 20"/>
                        <a:gd name="T4" fmla="*/ 8 w 20"/>
                        <a:gd name="T5" fmla="*/ 18 h 20"/>
                        <a:gd name="T6" fmla="*/ 19 w 20"/>
                        <a:gd name="T7" fmla="*/ 12 h 20"/>
                        <a:gd name="T8" fmla="*/ 12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"/>
                          </a:moveTo>
                          <a:cubicBezTo>
                            <a:pt x="7" y="0"/>
                            <a:pt x="2" y="3"/>
                            <a:pt x="1" y="8"/>
                          </a:cubicBezTo>
                          <a:cubicBezTo>
                            <a:pt x="0" y="12"/>
                            <a:pt x="3" y="17"/>
                            <a:pt x="8" y="18"/>
                          </a:cubicBezTo>
                          <a:cubicBezTo>
                            <a:pt x="13" y="20"/>
                            <a:pt x="18" y="17"/>
                            <a:pt x="19" y="12"/>
                          </a:cubicBezTo>
                          <a:cubicBezTo>
                            <a:pt x="20" y="7"/>
                            <a:pt x="17" y="2"/>
                            <a:pt x="12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0" name="Line 32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63" y="2339"/>
                      <a:ext cx="51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1" name="Line 32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66" y="2326"/>
                      <a:ext cx="50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2" name="Freeform 330"/>
                    <p:cNvSpPr>
                      <a:spLocks/>
                    </p:cNvSpPr>
                    <p:nvPr/>
                  </p:nvSpPr>
                  <p:spPr bwMode="invGray">
                    <a:xfrm>
                      <a:off x="1462" y="2369"/>
                      <a:ext cx="45" cy="37"/>
                    </a:xfrm>
                    <a:custGeom>
                      <a:avLst/>
                      <a:gdLst>
                        <a:gd name="T0" fmla="*/ 12 w 20"/>
                        <a:gd name="T1" fmla="*/ 1 h 20"/>
                        <a:gd name="T2" fmla="*/ 19 w 20"/>
                        <a:gd name="T3" fmla="*/ 12 h 20"/>
                        <a:gd name="T4" fmla="*/ 8 w 20"/>
                        <a:gd name="T5" fmla="*/ 19 h 20"/>
                        <a:gd name="T6" fmla="*/ 1 w 20"/>
                        <a:gd name="T7" fmla="*/ 8 h 20"/>
                        <a:gd name="T8" fmla="*/ 12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"/>
                          </a:moveTo>
                          <a:cubicBezTo>
                            <a:pt x="17" y="3"/>
                            <a:pt x="20" y="7"/>
                            <a:pt x="19" y="12"/>
                          </a:cubicBezTo>
                          <a:cubicBezTo>
                            <a:pt x="18" y="17"/>
                            <a:pt x="13" y="20"/>
                            <a:pt x="8" y="19"/>
                          </a:cubicBezTo>
                          <a:cubicBezTo>
                            <a:pt x="3" y="18"/>
                            <a:pt x="0" y="13"/>
                            <a:pt x="1" y="8"/>
                          </a:cubicBezTo>
                          <a:cubicBezTo>
                            <a:pt x="2" y="4"/>
                            <a:pt x="7" y="0"/>
                            <a:pt x="12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3" name="Line 33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14" y="2378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4" name="Line 33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18" y="2367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5" name="Freeform 333"/>
                    <p:cNvSpPr>
                      <a:spLocks/>
                    </p:cNvSpPr>
                    <p:nvPr/>
                  </p:nvSpPr>
                  <p:spPr bwMode="invGray">
                    <a:xfrm>
                      <a:off x="1315" y="2345"/>
                      <a:ext cx="44" cy="35"/>
                    </a:xfrm>
                    <a:custGeom>
                      <a:avLst/>
                      <a:gdLst>
                        <a:gd name="T0" fmla="*/ 11 w 19"/>
                        <a:gd name="T1" fmla="*/ 1 h 19"/>
                        <a:gd name="T2" fmla="*/ 1 w 19"/>
                        <a:gd name="T3" fmla="*/ 8 h 19"/>
                        <a:gd name="T4" fmla="*/ 7 w 19"/>
                        <a:gd name="T5" fmla="*/ 18 h 19"/>
                        <a:gd name="T6" fmla="*/ 18 w 19"/>
                        <a:gd name="T7" fmla="*/ 11 h 19"/>
                        <a:gd name="T8" fmla="*/ 11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1"/>
                          </a:moveTo>
                          <a:cubicBezTo>
                            <a:pt x="6" y="0"/>
                            <a:pt x="2" y="3"/>
                            <a:pt x="1" y="8"/>
                          </a:cubicBezTo>
                          <a:cubicBezTo>
                            <a:pt x="0" y="13"/>
                            <a:pt x="3" y="17"/>
                            <a:pt x="7" y="18"/>
                          </a:cubicBezTo>
                          <a:cubicBezTo>
                            <a:pt x="12" y="19"/>
                            <a:pt x="17" y="16"/>
                            <a:pt x="18" y="11"/>
                          </a:cubicBezTo>
                          <a:cubicBezTo>
                            <a:pt x="19" y="7"/>
                            <a:pt x="16" y="2"/>
                            <a:pt x="11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6" name="Line 33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54" y="2371"/>
                      <a:ext cx="50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7" name="Line 33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59" y="2360"/>
                      <a:ext cx="50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8" name="Freeform 336"/>
                    <p:cNvSpPr>
                      <a:spLocks/>
                    </p:cNvSpPr>
                    <p:nvPr/>
                  </p:nvSpPr>
                  <p:spPr bwMode="invGray">
                    <a:xfrm>
                      <a:off x="1455" y="2401"/>
                      <a:ext cx="45" cy="35"/>
                    </a:xfrm>
                    <a:custGeom>
                      <a:avLst/>
                      <a:gdLst>
                        <a:gd name="T0" fmla="*/ 12 w 20"/>
                        <a:gd name="T1" fmla="*/ 1 h 19"/>
                        <a:gd name="T2" fmla="*/ 19 w 20"/>
                        <a:gd name="T3" fmla="*/ 11 h 19"/>
                        <a:gd name="T4" fmla="*/ 8 w 20"/>
                        <a:gd name="T5" fmla="*/ 18 h 19"/>
                        <a:gd name="T6" fmla="*/ 1 w 20"/>
                        <a:gd name="T7" fmla="*/ 8 h 19"/>
                        <a:gd name="T8" fmla="*/ 12 w 20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2" y="1"/>
                          </a:moveTo>
                          <a:cubicBezTo>
                            <a:pt x="17" y="2"/>
                            <a:pt x="20" y="6"/>
                            <a:pt x="19" y="11"/>
                          </a:cubicBezTo>
                          <a:cubicBezTo>
                            <a:pt x="18" y="16"/>
                            <a:pt x="13" y="19"/>
                            <a:pt x="8" y="18"/>
                          </a:cubicBezTo>
                          <a:cubicBezTo>
                            <a:pt x="4" y="18"/>
                            <a:pt x="0" y="13"/>
                            <a:pt x="1" y="8"/>
                          </a:cubicBezTo>
                          <a:cubicBezTo>
                            <a:pt x="2" y="3"/>
                            <a:pt x="7" y="0"/>
                            <a:pt x="12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09" name="Line 33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07" y="2410"/>
                      <a:ext cx="50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0" name="Line 33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11" y="2399"/>
                      <a:ext cx="48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1" name="Freeform 339"/>
                    <p:cNvSpPr>
                      <a:spLocks/>
                    </p:cNvSpPr>
                    <p:nvPr/>
                  </p:nvSpPr>
                  <p:spPr bwMode="invGray">
                    <a:xfrm>
                      <a:off x="1306" y="2378"/>
                      <a:ext cx="46" cy="36"/>
                    </a:xfrm>
                    <a:custGeom>
                      <a:avLst/>
                      <a:gdLst>
                        <a:gd name="T0" fmla="*/ 12 w 20"/>
                        <a:gd name="T1" fmla="*/ 1 h 19"/>
                        <a:gd name="T2" fmla="*/ 1 w 20"/>
                        <a:gd name="T3" fmla="*/ 8 h 19"/>
                        <a:gd name="T4" fmla="*/ 9 w 20"/>
                        <a:gd name="T5" fmla="*/ 18 h 19"/>
                        <a:gd name="T6" fmla="*/ 19 w 20"/>
                        <a:gd name="T7" fmla="*/ 11 h 19"/>
                        <a:gd name="T8" fmla="*/ 12 w 20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2" y="1"/>
                          </a:moveTo>
                          <a:cubicBezTo>
                            <a:pt x="7" y="0"/>
                            <a:pt x="2" y="3"/>
                            <a:pt x="1" y="8"/>
                          </a:cubicBezTo>
                          <a:cubicBezTo>
                            <a:pt x="0" y="13"/>
                            <a:pt x="4" y="18"/>
                            <a:pt x="9" y="18"/>
                          </a:cubicBezTo>
                          <a:cubicBezTo>
                            <a:pt x="13" y="19"/>
                            <a:pt x="18" y="16"/>
                            <a:pt x="19" y="11"/>
                          </a:cubicBezTo>
                          <a:cubicBezTo>
                            <a:pt x="20" y="6"/>
                            <a:pt x="17" y="2"/>
                            <a:pt x="12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2" name="Line 34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47" y="2404"/>
                      <a:ext cx="51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3" name="Line 34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52" y="2393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4" name="Freeform 342"/>
                    <p:cNvSpPr>
                      <a:spLocks/>
                    </p:cNvSpPr>
                    <p:nvPr/>
                  </p:nvSpPr>
                  <p:spPr bwMode="invGray">
                    <a:xfrm>
                      <a:off x="1450" y="2430"/>
                      <a:ext cx="44" cy="37"/>
                    </a:xfrm>
                    <a:custGeom>
                      <a:avLst/>
                      <a:gdLst>
                        <a:gd name="T0" fmla="*/ 11 w 19"/>
                        <a:gd name="T1" fmla="*/ 1 h 20"/>
                        <a:gd name="T2" fmla="*/ 19 w 19"/>
                        <a:gd name="T3" fmla="*/ 11 h 20"/>
                        <a:gd name="T4" fmla="*/ 8 w 19"/>
                        <a:gd name="T5" fmla="*/ 19 h 20"/>
                        <a:gd name="T6" fmla="*/ 1 w 19"/>
                        <a:gd name="T7" fmla="*/ 9 h 20"/>
                        <a:gd name="T8" fmla="*/ 11 w 19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11" y="1"/>
                          </a:moveTo>
                          <a:cubicBezTo>
                            <a:pt x="16" y="2"/>
                            <a:pt x="19" y="7"/>
                            <a:pt x="19" y="11"/>
                          </a:cubicBezTo>
                          <a:cubicBezTo>
                            <a:pt x="18" y="16"/>
                            <a:pt x="13" y="20"/>
                            <a:pt x="8" y="19"/>
                          </a:cubicBezTo>
                          <a:cubicBezTo>
                            <a:pt x="3" y="18"/>
                            <a:pt x="0" y="14"/>
                            <a:pt x="1" y="9"/>
                          </a:cubicBezTo>
                          <a:cubicBezTo>
                            <a:pt x="2" y="4"/>
                            <a:pt x="6" y="0"/>
                            <a:pt x="11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5" name="Line 34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02" y="2443"/>
                      <a:ext cx="48" cy="1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6" name="Line 34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04" y="2430"/>
                      <a:ext cx="48" cy="1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7" name="Freeform 345"/>
                    <p:cNvSpPr>
                      <a:spLocks/>
                    </p:cNvSpPr>
                    <p:nvPr/>
                  </p:nvSpPr>
                  <p:spPr bwMode="invGray">
                    <a:xfrm>
                      <a:off x="1302" y="2412"/>
                      <a:ext cx="43" cy="35"/>
                    </a:xfrm>
                    <a:custGeom>
                      <a:avLst/>
                      <a:gdLst>
                        <a:gd name="T0" fmla="*/ 11 w 19"/>
                        <a:gd name="T1" fmla="*/ 1 h 19"/>
                        <a:gd name="T2" fmla="*/ 1 w 19"/>
                        <a:gd name="T3" fmla="*/ 8 h 19"/>
                        <a:gd name="T4" fmla="*/ 8 w 19"/>
                        <a:gd name="T5" fmla="*/ 19 h 19"/>
                        <a:gd name="T6" fmla="*/ 18 w 19"/>
                        <a:gd name="T7" fmla="*/ 11 h 19"/>
                        <a:gd name="T8" fmla="*/ 11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1"/>
                          </a:moveTo>
                          <a:cubicBezTo>
                            <a:pt x="6" y="0"/>
                            <a:pt x="1" y="3"/>
                            <a:pt x="1" y="8"/>
                          </a:cubicBezTo>
                          <a:cubicBezTo>
                            <a:pt x="0" y="13"/>
                            <a:pt x="3" y="18"/>
                            <a:pt x="8" y="19"/>
                          </a:cubicBezTo>
                          <a:cubicBezTo>
                            <a:pt x="13" y="19"/>
                            <a:pt x="18" y="16"/>
                            <a:pt x="18" y="11"/>
                          </a:cubicBezTo>
                          <a:cubicBezTo>
                            <a:pt x="19" y="6"/>
                            <a:pt x="16" y="2"/>
                            <a:pt x="11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8" name="Line 34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43" y="2438"/>
                      <a:ext cx="50" cy="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19" name="Line 34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45" y="2425"/>
                      <a:ext cx="50" cy="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0" name="Freeform 348"/>
                    <p:cNvSpPr>
                      <a:spLocks/>
                    </p:cNvSpPr>
                    <p:nvPr/>
                  </p:nvSpPr>
                  <p:spPr bwMode="invGray">
                    <a:xfrm>
                      <a:off x="1446" y="2462"/>
                      <a:ext cx="43" cy="35"/>
                    </a:xfrm>
                    <a:custGeom>
                      <a:avLst/>
                      <a:gdLst>
                        <a:gd name="T0" fmla="*/ 11 w 19"/>
                        <a:gd name="T1" fmla="*/ 1 h 19"/>
                        <a:gd name="T2" fmla="*/ 19 w 19"/>
                        <a:gd name="T3" fmla="*/ 11 h 19"/>
                        <a:gd name="T4" fmla="*/ 9 w 19"/>
                        <a:gd name="T5" fmla="*/ 18 h 19"/>
                        <a:gd name="T6" fmla="*/ 1 w 19"/>
                        <a:gd name="T7" fmla="*/ 8 h 19"/>
                        <a:gd name="T8" fmla="*/ 11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1"/>
                          </a:moveTo>
                          <a:cubicBezTo>
                            <a:pt x="16" y="1"/>
                            <a:pt x="19" y="6"/>
                            <a:pt x="19" y="11"/>
                          </a:cubicBezTo>
                          <a:cubicBezTo>
                            <a:pt x="18" y="16"/>
                            <a:pt x="14" y="19"/>
                            <a:pt x="9" y="18"/>
                          </a:cubicBezTo>
                          <a:cubicBezTo>
                            <a:pt x="4" y="18"/>
                            <a:pt x="0" y="13"/>
                            <a:pt x="1" y="8"/>
                          </a:cubicBezTo>
                          <a:cubicBezTo>
                            <a:pt x="1" y="3"/>
                            <a:pt x="6" y="0"/>
                            <a:pt x="11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1" name="Line 34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8" y="2475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2" name="Line 35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400" y="2462"/>
                      <a:ext cx="48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3" name="Freeform 351"/>
                    <p:cNvSpPr>
                      <a:spLocks/>
                    </p:cNvSpPr>
                    <p:nvPr/>
                  </p:nvSpPr>
                  <p:spPr bwMode="invGray">
                    <a:xfrm>
                      <a:off x="1297" y="2445"/>
                      <a:ext cx="44" cy="35"/>
                    </a:xfrm>
                    <a:custGeom>
                      <a:avLst/>
                      <a:gdLst>
                        <a:gd name="T0" fmla="*/ 11 w 19"/>
                        <a:gd name="T1" fmla="*/ 1 h 19"/>
                        <a:gd name="T2" fmla="*/ 0 w 19"/>
                        <a:gd name="T3" fmla="*/ 9 h 19"/>
                        <a:gd name="T4" fmla="*/ 8 w 19"/>
                        <a:gd name="T5" fmla="*/ 19 h 19"/>
                        <a:gd name="T6" fmla="*/ 18 w 19"/>
                        <a:gd name="T7" fmla="*/ 11 h 19"/>
                        <a:gd name="T8" fmla="*/ 11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1"/>
                          </a:moveTo>
                          <a:cubicBezTo>
                            <a:pt x="6" y="0"/>
                            <a:pt x="1" y="4"/>
                            <a:pt x="0" y="9"/>
                          </a:cubicBezTo>
                          <a:cubicBezTo>
                            <a:pt x="0" y="14"/>
                            <a:pt x="3" y="18"/>
                            <a:pt x="8" y="19"/>
                          </a:cubicBezTo>
                          <a:cubicBezTo>
                            <a:pt x="13" y="19"/>
                            <a:pt x="18" y="16"/>
                            <a:pt x="18" y="11"/>
                          </a:cubicBezTo>
                          <a:cubicBezTo>
                            <a:pt x="19" y="6"/>
                            <a:pt x="15" y="2"/>
                            <a:pt x="11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4" name="Line 35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38" y="2471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5" name="Line 35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41" y="2458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6" name="Freeform 354"/>
                    <p:cNvSpPr>
                      <a:spLocks/>
                    </p:cNvSpPr>
                    <p:nvPr/>
                  </p:nvSpPr>
                  <p:spPr bwMode="invGray">
                    <a:xfrm>
                      <a:off x="1443" y="2493"/>
                      <a:ext cx="44" cy="34"/>
                    </a:xfrm>
                    <a:custGeom>
                      <a:avLst/>
                      <a:gdLst>
                        <a:gd name="T0" fmla="*/ 10 w 19"/>
                        <a:gd name="T1" fmla="*/ 0 h 18"/>
                        <a:gd name="T2" fmla="*/ 18 w 19"/>
                        <a:gd name="T3" fmla="*/ 10 h 18"/>
                        <a:gd name="T4" fmla="*/ 8 w 19"/>
                        <a:gd name="T5" fmla="*/ 18 h 18"/>
                        <a:gd name="T6" fmla="*/ 0 w 19"/>
                        <a:gd name="T7" fmla="*/ 8 h 18"/>
                        <a:gd name="T8" fmla="*/ 10 w 19"/>
                        <a:gd name="T9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8">
                          <a:moveTo>
                            <a:pt x="10" y="0"/>
                          </a:moveTo>
                          <a:cubicBezTo>
                            <a:pt x="15" y="1"/>
                            <a:pt x="19" y="5"/>
                            <a:pt x="18" y="10"/>
                          </a:cubicBezTo>
                          <a:cubicBezTo>
                            <a:pt x="18" y="15"/>
                            <a:pt x="13" y="18"/>
                            <a:pt x="8" y="18"/>
                          </a:cubicBezTo>
                          <a:cubicBezTo>
                            <a:pt x="3" y="17"/>
                            <a:pt x="0" y="13"/>
                            <a:pt x="0" y="8"/>
                          </a:cubicBezTo>
                          <a:cubicBezTo>
                            <a:pt x="1" y="3"/>
                            <a:pt x="5" y="0"/>
                            <a:pt x="10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7" name="Line 35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3" y="2506"/>
                      <a:ext cx="50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8" name="Line 35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5" y="2495"/>
                      <a:ext cx="51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29" name="Freeform 357"/>
                    <p:cNvSpPr>
                      <a:spLocks/>
                    </p:cNvSpPr>
                    <p:nvPr/>
                  </p:nvSpPr>
                  <p:spPr bwMode="invGray">
                    <a:xfrm>
                      <a:off x="1293" y="2480"/>
                      <a:ext cx="43" cy="36"/>
                    </a:xfrm>
                    <a:custGeom>
                      <a:avLst/>
                      <a:gdLst>
                        <a:gd name="T0" fmla="*/ 11 w 19"/>
                        <a:gd name="T1" fmla="*/ 0 h 19"/>
                        <a:gd name="T2" fmla="*/ 1 w 19"/>
                        <a:gd name="T3" fmla="*/ 8 h 19"/>
                        <a:gd name="T4" fmla="*/ 9 w 19"/>
                        <a:gd name="T5" fmla="*/ 18 h 19"/>
                        <a:gd name="T6" fmla="*/ 19 w 19"/>
                        <a:gd name="T7" fmla="*/ 10 h 19"/>
                        <a:gd name="T8" fmla="*/ 11 w 19"/>
                        <a:gd name="T9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0"/>
                          </a:moveTo>
                          <a:cubicBezTo>
                            <a:pt x="6" y="0"/>
                            <a:pt x="1" y="3"/>
                            <a:pt x="1" y="8"/>
                          </a:cubicBezTo>
                          <a:cubicBezTo>
                            <a:pt x="0" y="13"/>
                            <a:pt x="4" y="18"/>
                            <a:pt x="9" y="18"/>
                          </a:cubicBezTo>
                          <a:cubicBezTo>
                            <a:pt x="14" y="19"/>
                            <a:pt x="18" y="15"/>
                            <a:pt x="19" y="10"/>
                          </a:cubicBezTo>
                          <a:cubicBezTo>
                            <a:pt x="19" y="5"/>
                            <a:pt x="16" y="1"/>
                            <a:pt x="11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0" name="Line 35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34" y="2505"/>
                      <a:ext cx="50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1" name="Line 35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36" y="2492"/>
                      <a:ext cx="50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2" name="Freeform 360"/>
                    <p:cNvSpPr>
                      <a:spLocks/>
                    </p:cNvSpPr>
                    <p:nvPr/>
                  </p:nvSpPr>
                  <p:spPr bwMode="invGray">
                    <a:xfrm>
                      <a:off x="1441" y="2523"/>
                      <a:ext cx="43" cy="35"/>
                    </a:xfrm>
                    <a:custGeom>
                      <a:avLst/>
                      <a:gdLst>
                        <a:gd name="T0" fmla="*/ 10 w 19"/>
                        <a:gd name="T1" fmla="*/ 1 h 19"/>
                        <a:gd name="T2" fmla="*/ 18 w 19"/>
                        <a:gd name="T3" fmla="*/ 10 h 19"/>
                        <a:gd name="T4" fmla="*/ 8 w 19"/>
                        <a:gd name="T5" fmla="*/ 19 h 19"/>
                        <a:gd name="T6" fmla="*/ 0 w 19"/>
                        <a:gd name="T7" fmla="*/ 9 h 19"/>
                        <a:gd name="T8" fmla="*/ 10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0" y="1"/>
                          </a:moveTo>
                          <a:cubicBezTo>
                            <a:pt x="15" y="1"/>
                            <a:pt x="19" y="5"/>
                            <a:pt x="18" y="10"/>
                          </a:cubicBezTo>
                          <a:cubicBezTo>
                            <a:pt x="18" y="15"/>
                            <a:pt x="13" y="19"/>
                            <a:pt x="8" y="19"/>
                          </a:cubicBezTo>
                          <a:cubicBezTo>
                            <a:pt x="4" y="18"/>
                            <a:pt x="0" y="14"/>
                            <a:pt x="0" y="9"/>
                          </a:cubicBezTo>
                          <a:cubicBezTo>
                            <a:pt x="1" y="4"/>
                            <a:pt x="5" y="0"/>
                            <a:pt x="10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3" name="Line 36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1" y="2540"/>
                      <a:ext cx="50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4" name="Line 36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3" y="2527"/>
                      <a:ext cx="50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5" name="Freeform 363"/>
                    <p:cNvSpPr>
                      <a:spLocks/>
                    </p:cNvSpPr>
                    <p:nvPr/>
                  </p:nvSpPr>
                  <p:spPr bwMode="invGray">
                    <a:xfrm>
                      <a:off x="1290" y="2514"/>
                      <a:ext cx="44" cy="35"/>
                    </a:xfrm>
                    <a:custGeom>
                      <a:avLst/>
                      <a:gdLst>
                        <a:gd name="T0" fmla="*/ 10 w 19"/>
                        <a:gd name="T1" fmla="*/ 0 h 19"/>
                        <a:gd name="T2" fmla="*/ 0 w 19"/>
                        <a:gd name="T3" fmla="*/ 9 h 19"/>
                        <a:gd name="T4" fmla="*/ 9 w 19"/>
                        <a:gd name="T5" fmla="*/ 18 h 19"/>
                        <a:gd name="T6" fmla="*/ 18 w 19"/>
                        <a:gd name="T7" fmla="*/ 10 h 19"/>
                        <a:gd name="T8" fmla="*/ 10 w 19"/>
                        <a:gd name="T9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0" y="0"/>
                          </a:moveTo>
                          <a:cubicBezTo>
                            <a:pt x="5" y="0"/>
                            <a:pt x="1" y="4"/>
                            <a:pt x="0" y="9"/>
                          </a:cubicBezTo>
                          <a:cubicBezTo>
                            <a:pt x="0" y="14"/>
                            <a:pt x="4" y="18"/>
                            <a:pt x="9" y="18"/>
                          </a:cubicBezTo>
                          <a:cubicBezTo>
                            <a:pt x="14" y="19"/>
                            <a:pt x="18" y="15"/>
                            <a:pt x="18" y="10"/>
                          </a:cubicBezTo>
                          <a:cubicBezTo>
                            <a:pt x="19" y="5"/>
                            <a:pt x="15" y="1"/>
                            <a:pt x="10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6" name="Line 36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31" y="2538"/>
                      <a:ext cx="51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7" name="Line 36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34" y="2525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8" name="Freeform 366"/>
                    <p:cNvSpPr>
                      <a:spLocks/>
                    </p:cNvSpPr>
                    <p:nvPr/>
                  </p:nvSpPr>
                  <p:spPr bwMode="invGray">
                    <a:xfrm>
                      <a:off x="1439" y="2555"/>
                      <a:ext cx="43" cy="33"/>
                    </a:xfrm>
                    <a:custGeom>
                      <a:avLst/>
                      <a:gdLst>
                        <a:gd name="T0" fmla="*/ 10 w 19"/>
                        <a:gd name="T1" fmla="*/ 0 h 18"/>
                        <a:gd name="T2" fmla="*/ 19 w 19"/>
                        <a:gd name="T3" fmla="*/ 10 h 18"/>
                        <a:gd name="T4" fmla="*/ 9 w 19"/>
                        <a:gd name="T5" fmla="*/ 18 h 18"/>
                        <a:gd name="T6" fmla="*/ 1 w 19"/>
                        <a:gd name="T7" fmla="*/ 9 h 18"/>
                        <a:gd name="T8" fmla="*/ 10 w 19"/>
                        <a:gd name="T9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8">
                          <a:moveTo>
                            <a:pt x="10" y="0"/>
                          </a:moveTo>
                          <a:cubicBezTo>
                            <a:pt x="15" y="0"/>
                            <a:pt x="19" y="5"/>
                            <a:pt x="19" y="10"/>
                          </a:cubicBezTo>
                          <a:cubicBezTo>
                            <a:pt x="18" y="15"/>
                            <a:pt x="14" y="18"/>
                            <a:pt x="9" y="18"/>
                          </a:cubicBezTo>
                          <a:cubicBezTo>
                            <a:pt x="4" y="18"/>
                            <a:pt x="0" y="14"/>
                            <a:pt x="1" y="9"/>
                          </a:cubicBezTo>
                          <a:cubicBezTo>
                            <a:pt x="1" y="4"/>
                            <a:pt x="5" y="0"/>
                            <a:pt x="10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39" name="Line 36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1" y="2571"/>
                      <a:ext cx="48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0" name="Line 36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1" y="2558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1" name="Freeform 369"/>
                    <p:cNvSpPr>
                      <a:spLocks/>
                    </p:cNvSpPr>
                    <p:nvPr/>
                  </p:nvSpPr>
                  <p:spPr bwMode="invGray">
                    <a:xfrm>
                      <a:off x="1288" y="2547"/>
                      <a:ext cx="43" cy="36"/>
                    </a:xfrm>
                    <a:custGeom>
                      <a:avLst/>
                      <a:gdLst>
                        <a:gd name="T0" fmla="*/ 10 w 19"/>
                        <a:gd name="T1" fmla="*/ 1 h 19"/>
                        <a:gd name="T2" fmla="*/ 1 w 19"/>
                        <a:gd name="T3" fmla="*/ 9 h 19"/>
                        <a:gd name="T4" fmla="*/ 9 w 19"/>
                        <a:gd name="T5" fmla="*/ 19 h 19"/>
                        <a:gd name="T6" fmla="*/ 19 w 19"/>
                        <a:gd name="T7" fmla="*/ 10 h 19"/>
                        <a:gd name="T8" fmla="*/ 10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0" y="1"/>
                          </a:moveTo>
                          <a:cubicBezTo>
                            <a:pt x="5" y="0"/>
                            <a:pt x="1" y="4"/>
                            <a:pt x="1" y="9"/>
                          </a:cubicBezTo>
                          <a:cubicBezTo>
                            <a:pt x="0" y="14"/>
                            <a:pt x="4" y="18"/>
                            <a:pt x="9" y="19"/>
                          </a:cubicBezTo>
                          <a:cubicBezTo>
                            <a:pt x="14" y="19"/>
                            <a:pt x="18" y="15"/>
                            <a:pt x="19" y="10"/>
                          </a:cubicBezTo>
                          <a:cubicBezTo>
                            <a:pt x="19" y="5"/>
                            <a:pt x="15" y="1"/>
                            <a:pt x="10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2" name="Line 37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29" y="2571"/>
                      <a:ext cx="53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3" name="Line 37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1331" y="2558"/>
                      <a:ext cx="51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4" name="Freeform 372"/>
                    <p:cNvSpPr>
                      <a:spLocks/>
                    </p:cNvSpPr>
                    <p:nvPr/>
                  </p:nvSpPr>
                  <p:spPr bwMode="invGray">
                    <a:xfrm>
                      <a:off x="1439" y="2586"/>
                      <a:ext cx="41" cy="34"/>
                    </a:xfrm>
                    <a:custGeom>
                      <a:avLst/>
                      <a:gdLst>
                        <a:gd name="T0" fmla="*/ 10 w 18"/>
                        <a:gd name="T1" fmla="*/ 0 h 18"/>
                        <a:gd name="T2" fmla="*/ 18 w 18"/>
                        <a:gd name="T3" fmla="*/ 9 h 18"/>
                        <a:gd name="T4" fmla="*/ 9 w 18"/>
                        <a:gd name="T5" fmla="*/ 18 h 18"/>
                        <a:gd name="T6" fmla="*/ 0 w 18"/>
                        <a:gd name="T7" fmla="*/ 9 h 18"/>
                        <a:gd name="T8" fmla="*/ 10 w 18"/>
                        <a:gd name="T9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8">
                          <a:moveTo>
                            <a:pt x="10" y="0"/>
                          </a:moveTo>
                          <a:cubicBezTo>
                            <a:pt x="15" y="0"/>
                            <a:pt x="18" y="4"/>
                            <a:pt x="18" y="9"/>
                          </a:cubicBezTo>
                          <a:cubicBezTo>
                            <a:pt x="18" y="14"/>
                            <a:pt x="14" y="18"/>
                            <a:pt x="9" y="18"/>
                          </a:cubicBezTo>
                          <a:cubicBezTo>
                            <a:pt x="4" y="18"/>
                            <a:pt x="0" y="13"/>
                            <a:pt x="0" y="9"/>
                          </a:cubicBezTo>
                          <a:cubicBezTo>
                            <a:pt x="0" y="4"/>
                            <a:pt x="5" y="0"/>
                            <a:pt x="10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5" name="Line 37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88" y="2603"/>
                      <a:ext cx="51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6" name="Line 37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1" y="2592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7" name="Freeform 375"/>
                    <p:cNvSpPr>
                      <a:spLocks/>
                    </p:cNvSpPr>
                    <p:nvPr/>
                  </p:nvSpPr>
                  <p:spPr bwMode="invGray">
                    <a:xfrm>
                      <a:off x="1288" y="2583"/>
                      <a:ext cx="43" cy="33"/>
                    </a:xfrm>
                    <a:custGeom>
                      <a:avLst/>
                      <a:gdLst>
                        <a:gd name="T0" fmla="*/ 10 w 19"/>
                        <a:gd name="T1" fmla="*/ 0 h 18"/>
                        <a:gd name="T2" fmla="*/ 0 w 19"/>
                        <a:gd name="T3" fmla="*/ 9 h 18"/>
                        <a:gd name="T4" fmla="*/ 9 w 19"/>
                        <a:gd name="T5" fmla="*/ 18 h 18"/>
                        <a:gd name="T6" fmla="*/ 18 w 19"/>
                        <a:gd name="T7" fmla="*/ 9 h 18"/>
                        <a:gd name="T8" fmla="*/ 10 w 19"/>
                        <a:gd name="T9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8">
                          <a:moveTo>
                            <a:pt x="10" y="0"/>
                          </a:moveTo>
                          <a:cubicBezTo>
                            <a:pt x="5" y="0"/>
                            <a:pt x="1" y="4"/>
                            <a:pt x="0" y="9"/>
                          </a:cubicBezTo>
                          <a:cubicBezTo>
                            <a:pt x="0" y="14"/>
                            <a:pt x="4" y="18"/>
                            <a:pt x="9" y="18"/>
                          </a:cubicBezTo>
                          <a:cubicBezTo>
                            <a:pt x="14" y="18"/>
                            <a:pt x="18" y="14"/>
                            <a:pt x="18" y="9"/>
                          </a:cubicBezTo>
                          <a:cubicBezTo>
                            <a:pt x="19" y="4"/>
                            <a:pt x="15" y="0"/>
                            <a:pt x="10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8" name="Line 37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29" y="2603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49" name="Line 37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29" y="2592"/>
                      <a:ext cx="53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0" name="Oval 378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1441" y="2616"/>
                      <a:ext cx="41" cy="33"/>
                    </a:xfrm>
                    <a:prstGeom prst="ellips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1" name="Line 37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1" y="2636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2" name="Line 38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1" y="2623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3" name="Oval 381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1290" y="2616"/>
                      <a:ext cx="41" cy="33"/>
                    </a:xfrm>
                    <a:prstGeom prst="ellips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4" name="Line 38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31" y="2636"/>
                      <a:ext cx="51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5" name="Line 38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31" y="2623"/>
                      <a:ext cx="51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6" name="Freeform 384"/>
                    <p:cNvSpPr>
                      <a:spLocks/>
                    </p:cNvSpPr>
                    <p:nvPr/>
                  </p:nvSpPr>
                  <p:spPr bwMode="invGray">
                    <a:xfrm>
                      <a:off x="1441" y="2648"/>
                      <a:ext cx="41" cy="33"/>
                    </a:xfrm>
                    <a:custGeom>
                      <a:avLst/>
                      <a:gdLst>
                        <a:gd name="T0" fmla="*/ 9 w 18"/>
                        <a:gd name="T1" fmla="*/ 0 h 18"/>
                        <a:gd name="T2" fmla="*/ 18 w 18"/>
                        <a:gd name="T3" fmla="*/ 9 h 18"/>
                        <a:gd name="T4" fmla="*/ 9 w 18"/>
                        <a:gd name="T5" fmla="*/ 18 h 18"/>
                        <a:gd name="T6" fmla="*/ 0 w 18"/>
                        <a:gd name="T7" fmla="*/ 9 h 18"/>
                        <a:gd name="T8" fmla="*/ 9 w 18"/>
                        <a:gd name="T9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8">
                          <a:moveTo>
                            <a:pt x="9" y="0"/>
                          </a:moveTo>
                          <a:cubicBezTo>
                            <a:pt x="14" y="0"/>
                            <a:pt x="18" y="4"/>
                            <a:pt x="18" y="9"/>
                          </a:cubicBezTo>
                          <a:cubicBezTo>
                            <a:pt x="18" y="14"/>
                            <a:pt x="14" y="18"/>
                            <a:pt x="9" y="18"/>
                          </a:cubicBezTo>
                          <a:cubicBezTo>
                            <a:pt x="5" y="18"/>
                            <a:pt x="0" y="14"/>
                            <a:pt x="0" y="9"/>
                          </a:cubicBezTo>
                          <a:cubicBezTo>
                            <a:pt x="0" y="4"/>
                            <a:pt x="4" y="0"/>
                            <a:pt x="9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7" name="Line 38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1" y="2668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8" name="Line 38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1" y="2655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59" name="Freeform 387"/>
                    <p:cNvSpPr>
                      <a:spLocks/>
                    </p:cNvSpPr>
                    <p:nvPr/>
                  </p:nvSpPr>
                  <p:spPr bwMode="invGray">
                    <a:xfrm>
                      <a:off x="1290" y="2649"/>
                      <a:ext cx="41" cy="36"/>
                    </a:xfrm>
                    <a:custGeom>
                      <a:avLst/>
                      <a:gdLst>
                        <a:gd name="T0" fmla="*/ 9 w 18"/>
                        <a:gd name="T1" fmla="*/ 1 h 19"/>
                        <a:gd name="T2" fmla="*/ 0 w 18"/>
                        <a:gd name="T3" fmla="*/ 10 h 19"/>
                        <a:gd name="T4" fmla="*/ 10 w 18"/>
                        <a:gd name="T5" fmla="*/ 19 h 19"/>
                        <a:gd name="T6" fmla="*/ 18 w 18"/>
                        <a:gd name="T7" fmla="*/ 9 h 19"/>
                        <a:gd name="T8" fmla="*/ 9 w 18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9" y="1"/>
                          </a:moveTo>
                          <a:cubicBezTo>
                            <a:pt x="4" y="1"/>
                            <a:pt x="0" y="5"/>
                            <a:pt x="0" y="10"/>
                          </a:cubicBezTo>
                          <a:cubicBezTo>
                            <a:pt x="0" y="15"/>
                            <a:pt x="5" y="19"/>
                            <a:pt x="10" y="19"/>
                          </a:cubicBezTo>
                          <a:cubicBezTo>
                            <a:pt x="15" y="18"/>
                            <a:pt x="18" y="14"/>
                            <a:pt x="18" y="9"/>
                          </a:cubicBezTo>
                          <a:cubicBezTo>
                            <a:pt x="18" y="4"/>
                            <a:pt x="14" y="0"/>
                            <a:pt x="9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0" name="Line 38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31" y="2668"/>
                      <a:ext cx="51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1" name="Line 38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31" y="2657"/>
                      <a:ext cx="51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2" name="Freeform 390"/>
                    <p:cNvSpPr>
                      <a:spLocks/>
                    </p:cNvSpPr>
                    <p:nvPr/>
                  </p:nvSpPr>
                  <p:spPr bwMode="invGray">
                    <a:xfrm>
                      <a:off x="1443" y="2677"/>
                      <a:ext cx="44" cy="36"/>
                    </a:xfrm>
                    <a:custGeom>
                      <a:avLst/>
                      <a:gdLst>
                        <a:gd name="T0" fmla="*/ 9 w 19"/>
                        <a:gd name="T1" fmla="*/ 0 h 19"/>
                        <a:gd name="T2" fmla="*/ 18 w 19"/>
                        <a:gd name="T3" fmla="*/ 9 h 19"/>
                        <a:gd name="T4" fmla="*/ 10 w 19"/>
                        <a:gd name="T5" fmla="*/ 18 h 19"/>
                        <a:gd name="T6" fmla="*/ 0 w 19"/>
                        <a:gd name="T7" fmla="*/ 10 h 19"/>
                        <a:gd name="T8" fmla="*/ 9 w 19"/>
                        <a:gd name="T9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9" y="0"/>
                          </a:moveTo>
                          <a:cubicBezTo>
                            <a:pt x="14" y="0"/>
                            <a:pt x="18" y="4"/>
                            <a:pt x="18" y="9"/>
                          </a:cubicBezTo>
                          <a:cubicBezTo>
                            <a:pt x="19" y="14"/>
                            <a:pt x="15" y="18"/>
                            <a:pt x="10" y="18"/>
                          </a:cubicBezTo>
                          <a:cubicBezTo>
                            <a:pt x="5" y="19"/>
                            <a:pt x="1" y="15"/>
                            <a:pt x="0" y="10"/>
                          </a:cubicBezTo>
                          <a:cubicBezTo>
                            <a:pt x="0" y="5"/>
                            <a:pt x="4" y="1"/>
                            <a:pt x="9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3" name="Line 39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1395" y="2700"/>
                      <a:ext cx="51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4" name="Line 39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393" y="2688"/>
                      <a:ext cx="50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5" name="Freeform 393"/>
                    <p:cNvSpPr>
                      <a:spLocks/>
                    </p:cNvSpPr>
                    <p:nvPr/>
                  </p:nvSpPr>
                  <p:spPr bwMode="invGray">
                    <a:xfrm>
                      <a:off x="1293" y="2685"/>
                      <a:ext cx="43" cy="33"/>
                    </a:xfrm>
                    <a:custGeom>
                      <a:avLst/>
                      <a:gdLst>
                        <a:gd name="T0" fmla="*/ 9 w 19"/>
                        <a:gd name="T1" fmla="*/ 0 h 18"/>
                        <a:gd name="T2" fmla="*/ 1 w 19"/>
                        <a:gd name="T3" fmla="*/ 9 h 18"/>
                        <a:gd name="T4" fmla="*/ 10 w 19"/>
                        <a:gd name="T5" fmla="*/ 18 h 18"/>
                        <a:gd name="T6" fmla="*/ 19 w 19"/>
                        <a:gd name="T7" fmla="*/ 8 h 18"/>
                        <a:gd name="T8" fmla="*/ 9 w 19"/>
                        <a:gd name="T9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8">
                          <a:moveTo>
                            <a:pt x="9" y="0"/>
                          </a:moveTo>
                          <a:cubicBezTo>
                            <a:pt x="4" y="0"/>
                            <a:pt x="0" y="4"/>
                            <a:pt x="1" y="9"/>
                          </a:cubicBezTo>
                          <a:cubicBezTo>
                            <a:pt x="1" y="14"/>
                            <a:pt x="5" y="18"/>
                            <a:pt x="10" y="18"/>
                          </a:cubicBezTo>
                          <a:cubicBezTo>
                            <a:pt x="15" y="18"/>
                            <a:pt x="19" y="13"/>
                            <a:pt x="19" y="8"/>
                          </a:cubicBezTo>
                          <a:cubicBezTo>
                            <a:pt x="18" y="3"/>
                            <a:pt x="14" y="0"/>
                            <a:pt x="9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6" name="Line 39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36" y="2701"/>
                      <a:ext cx="48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7" name="Line 39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34" y="2688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8" name="Freeform 396"/>
                    <p:cNvSpPr>
                      <a:spLocks/>
                    </p:cNvSpPr>
                    <p:nvPr/>
                  </p:nvSpPr>
                  <p:spPr bwMode="invGray">
                    <a:xfrm>
                      <a:off x="1448" y="2709"/>
                      <a:ext cx="41" cy="33"/>
                    </a:xfrm>
                    <a:custGeom>
                      <a:avLst/>
                      <a:gdLst>
                        <a:gd name="T0" fmla="*/ 8 w 18"/>
                        <a:gd name="T1" fmla="*/ 0 h 18"/>
                        <a:gd name="T2" fmla="*/ 18 w 18"/>
                        <a:gd name="T3" fmla="*/ 8 h 18"/>
                        <a:gd name="T4" fmla="*/ 10 w 18"/>
                        <a:gd name="T5" fmla="*/ 18 h 18"/>
                        <a:gd name="T6" fmla="*/ 0 w 18"/>
                        <a:gd name="T7" fmla="*/ 10 h 18"/>
                        <a:gd name="T8" fmla="*/ 8 w 18"/>
                        <a:gd name="T9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8">
                          <a:moveTo>
                            <a:pt x="8" y="0"/>
                          </a:moveTo>
                          <a:cubicBezTo>
                            <a:pt x="13" y="0"/>
                            <a:pt x="17" y="3"/>
                            <a:pt x="18" y="8"/>
                          </a:cubicBezTo>
                          <a:cubicBezTo>
                            <a:pt x="18" y="13"/>
                            <a:pt x="15" y="18"/>
                            <a:pt x="10" y="18"/>
                          </a:cubicBezTo>
                          <a:cubicBezTo>
                            <a:pt x="5" y="18"/>
                            <a:pt x="0" y="15"/>
                            <a:pt x="0" y="10"/>
                          </a:cubicBezTo>
                          <a:cubicBezTo>
                            <a:pt x="0" y="5"/>
                            <a:pt x="3" y="0"/>
                            <a:pt x="8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69" name="Line 39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398" y="2733"/>
                      <a:ext cx="50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0" name="Line 39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398" y="2720"/>
                      <a:ext cx="50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1" name="Freeform 399"/>
                    <p:cNvSpPr>
                      <a:spLocks/>
                    </p:cNvSpPr>
                    <p:nvPr/>
                  </p:nvSpPr>
                  <p:spPr bwMode="invGray">
                    <a:xfrm>
                      <a:off x="1297" y="2718"/>
                      <a:ext cx="44" cy="34"/>
                    </a:xfrm>
                    <a:custGeom>
                      <a:avLst/>
                      <a:gdLst>
                        <a:gd name="T0" fmla="*/ 8 w 19"/>
                        <a:gd name="T1" fmla="*/ 0 h 18"/>
                        <a:gd name="T2" fmla="*/ 0 w 19"/>
                        <a:gd name="T3" fmla="*/ 10 h 18"/>
                        <a:gd name="T4" fmla="*/ 10 w 19"/>
                        <a:gd name="T5" fmla="*/ 18 h 18"/>
                        <a:gd name="T6" fmla="*/ 18 w 19"/>
                        <a:gd name="T7" fmla="*/ 8 h 18"/>
                        <a:gd name="T8" fmla="*/ 8 w 19"/>
                        <a:gd name="T9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8">
                          <a:moveTo>
                            <a:pt x="8" y="0"/>
                          </a:moveTo>
                          <a:cubicBezTo>
                            <a:pt x="4" y="1"/>
                            <a:pt x="0" y="5"/>
                            <a:pt x="0" y="10"/>
                          </a:cubicBezTo>
                          <a:cubicBezTo>
                            <a:pt x="1" y="15"/>
                            <a:pt x="5" y="18"/>
                            <a:pt x="10" y="18"/>
                          </a:cubicBezTo>
                          <a:cubicBezTo>
                            <a:pt x="15" y="18"/>
                            <a:pt x="19" y="13"/>
                            <a:pt x="18" y="8"/>
                          </a:cubicBezTo>
                          <a:cubicBezTo>
                            <a:pt x="18" y="3"/>
                            <a:pt x="13" y="0"/>
                            <a:pt x="8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2" name="Line 40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38" y="2733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3" name="Line 40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38" y="2720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4" name="Freeform 402"/>
                    <p:cNvSpPr>
                      <a:spLocks/>
                    </p:cNvSpPr>
                    <p:nvPr/>
                  </p:nvSpPr>
                  <p:spPr bwMode="invGray">
                    <a:xfrm>
                      <a:off x="1450" y="2739"/>
                      <a:ext cx="44" cy="35"/>
                    </a:xfrm>
                    <a:custGeom>
                      <a:avLst/>
                      <a:gdLst>
                        <a:gd name="T0" fmla="*/ 9 w 19"/>
                        <a:gd name="T1" fmla="*/ 0 h 19"/>
                        <a:gd name="T2" fmla="*/ 19 w 19"/>
                        <a:gd name="T3" fmla="*/ 8 h 19"/>
                        <a:gd name="T4" fmla="*/ 11 w 19"/>
                        <a:gd name="T5" fmla="*/ 18 h 19"/>
                        <a:gd name="T6" fmla="*/ 1 w 19"/>
                        <a:gd name="T7" fmla="*/ 10 h 19"/>
                        <a:gd name="T8" fmla="*/ 9 w 19"/>
                        <a:gd name="T9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9" y="0"/>
                          </a:moveTo>
                          <a:cubicBezTo>
                            <a:pt x="14" y="0"/>
                            <a:pt x="18" y="4"/>
                            <a:pt x="19" y="8"/>
                          </a:cubicBezTo>
                          <a:cubicBezTo>
                            <a:pt x="19" y="13"/>
                            <a:pt x="16" y="18"/>
                            <a:pt x="11" y="18"/>
                          </a:cubicBezTo>
                          <a:cubicBezTo>
                            <a:pt x="6" y="19"/>
                            <a:pt x="1" y="15"/>
                            <a:pt x="1" y="10"/>
                          </a:cubicBezTo>
                          <a:cubicBezTo>
                            <a:pt x="0" y="5"/>
                            <a:pt x="4" y="1"/>
                            <a:pt x="9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5" name="Line 40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02" y="2763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6" name="Line 40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02" y="2752"/>
                      <a:ext cx="50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7" name="Freeform 405"/>
                    <p:cNvSpPr>
                      <a:spLocks/>
                    </p:cNvSpPr>
                    <p:nvPr/>
                  </p:nvSpPr>
                  <p:spPr bwMode="invGray">
                    <a:xfrm>
                      <a:off x="1302" y="2752"/>
                      <a:ext cx="43" cy="35"/>
                    </a:xfrm>
                    <a:custGeom>
                      <a:avLst/>
                      <a:gdLst>
                        <a:gd name="T0" fmla="*/ 8 w 19"/>
                        <a:gd name="T1" fmla="*/ 0 h 19"/>
                        <a:gd name="T2" fmla="*/ 0 w 19"/>
                        <a:gd name="T3" fmla="*/ 10 h 19"/>
                        <a:gd name="T4" fmla="*/ 10 w 19"/>
                        <a:gd name="T5" fmla="*/ 18 h 19"/>
                        <a:gd name="T6" fmla="*/ 18 w 19"/>
                        <a:gd name="T7" fmla="*/ 8 h 19"/>
                        <a:gd name="T8" fmla="*/ 8 w 19"/>
                        <a:gd name="T9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8" y="0"/>
                          </a:moveTo>
                          <a:cubicBezTo>
                            <a:pt x="3" y="1"/>
                            <a:pt x="0" y="5"/>
                            <a:pt x="0" y="10"/>
                          </a:cubicBezTo>
                          <a:cubicBezTo>
                            <a:pt x="1" y="15"/>
                            <a:pt x="5" y="19"/>
                            <a:pt x="10" y="18"/>
                          </a:cubicBezTo>
                          <a:cubicBezTo>
                            <a:pt x="15" y="18"/>
                            <a:pt x="19" y="13"/>
                            <a:pt x="18" y="8"/>
                          </a:cubicBezTo>
                          <a:cubicBezTo>
                            <a:pt x="18" y="3"/>
                            <a:pt x="13" y="0"/>
                            <a:pt x="8" y="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8" name="Line 40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43" y="2765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79" name="Line 40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43" y="2753"/>
                      <a:ext cx="48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0" name="Freeform 408"/>
                    <p:cNvSpPr>
                      <a:spLocks/>
                    </p:cNvSpPr>
                    <p:nvPr/>
                  </p:nvSpPr>
                  <p:spPr bwMode="invGray">
                    <a:xfrm>
                      <a:off x="1457" y="2768"/>
                      <a:ext cx="43" cy="36"/>
                    </a:xfrm>
                    <a:custGeom>
                      <a:avLst/>
                      <a:gdLst>
                        <a:gd name="T0" fmla="*/ 8 w 19"/>
                        <a:gd name="T1" fmla="*/ 1 h 19"/>
                        <a:gd name="T2" fmla="*/ 18 w 19"/>
                        <a:gd name="T3" fmla="*/ 9 h 19"/>
                        <a:gd name="T4" fmla="*/ 10 w 19"/>
                        <a:gd name="T5" fmla="*/ 19 h 19"/>
                        <a:gd name="T6" fmla="*/ 0 w 19"/>
                        <a:gd name="T7" fmla="*/ 11 h 19"/>
                        <a:gd name="T8" fmla="*/ 8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8" y="1"/>
                          </a:moveTo>
                          <a:cubicBezTo>
                            <a:pt x="13" y="0"/>
                            <a:pt x="18" y="4"/>
                            <a:pt x="18" y="9"/>
                          </a:cubicBezTo>
                          <a:cubicBezTo>
                            <a:pt x="19" y="14"/>
                            <a:pt x="15" y="18"/>
                            <a:pt x="10" y="19"/>
                          </a:cubicBezTo>
                          <a:cubicBezTo>
                            <a:pt x="5" y="19"/>
                            <a:pt x="1" y="16"/>
                            <a:pt x="0" y="11"/>
                          </a:cubicBezTo>
                          <a:cubicBezTo>
                            <a:pt x="0" y="6"/>
                            <a:pt x="3" y="2"/>
                            <a:pt x="8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1" name="Line 40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09" y="2794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2" name="Line 41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07" y="2781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3" name="Freeform 411"/>
                    <p:cNvSpPr>
                      <a:spLocks/>
                    </p:cNvSpPr>
                    <p:nvPr/>
                  </p:nvSpPr>
                  <p:spPr bwMode="invGray">
                    <a:xfrm>
                      <a:off x="1306" y="2785"/>
                      <a:ext cx="44" cy="35"/>
                    </a:xfrm>
                    <a:custGeom>
                      <a:avLst/>
                      <a:gdLst>
                        <a:gd name="T0" fmla="*/ 9 w 19"/>
                        <a:gd name="T1" fmla="*/ 1 h 19"/>
                        <a:gd name="T2" fmla="*/ 1 w 19"/>
                        <a:gd name="T3" fmla="*/ 11 h 19"/>
                        <a:gd name="T4" fmla="*/ 11 w 19"/>
                        <a:gd name="T5" fmla="*/ 18 h 19"/>
                        <a:gd name="T6" fmla="*/ 19 w 19"/>
                        <a:gd name="T7" fmla="*/ 8 h 19"/>
                        <a:gd name="T8" fmla="*/ 9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9" y="1"/>
                          </a:moveTo>
                          <a:cubicBezTo>
                            <a:pt x="4" y="1"/>
                            <a:pt x="0" y="6"/>
                            <a:pt x="1" y="11"/>
                          </a:cubicBezTo>
                          <a:cubicBezTo>
                            <a:pt x="2" y="16"/>
                            <a:pt x="6" y="19"/>
                            <a:pt x="11" y="18"/>
                          </a:cubicBezTo>
                          <a:cubicBezTo>
                            <a:pt x="16" y="18"/>
                            <a:pt x="19" y="13"/>
                            <a:pt x="19" y="8"/>
                          </a:cubicBezTo>
                          <a:cubicBezTo>
                            <a:pt x="18" y="3"/>
                            <a:pt x="14" y="0"/>
                            <a:pt x="9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4" name="Line 41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50" y="2798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5" name="Line 41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47" y="2785"/>
                      <a:ext cx="51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6" name="Freeform 414"/>
                    <p:cNvSpPr>
                      <a:spLocks/>
                    </p:cNvSpPr>
                    <p:nvPr/>
                  </p:nvSpPr>
                  <p:spPr bwMode="invGray">
                    <a:xfrm>
                      <a:off x="1462" y="2798"/>
                      <a:ext cx="45" cy="37"/>
                    </a:xfrm>
                    <a:custGeom>
                      <a:avLst/>
                      <a:gdLst>
                        <a:gd name="T0" fmla="*/ 9 w 20"/>
                        <a:gd name="T1" fmla="*/ 1 h 20"/>
                        <a:gd name="T2" fmla="*/ 19 w 20"/>
                        <a:gd name="T3" fmla="*/ 9 h 20"/>
                        <a:gd name="T4" fmla="*/ 11 w 20"/>
                        <a:gd name="T5" fmla="*/ 19 h 20"/>
                        <a:gd name="T6" fmla="*/ 1 w 20"/>
                        <a:gd name="T7" fmla="*/ 12 h 20"/>
                        <a:gd name="T8" fmla="*/ 9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9" y="1"/>
                          </a:moveTo>
                          <a:cubicBezTo>
                            <a:pt x="14" y="0"/>
                            <a:pt x="18" y="4"/>
                            <a:pt x="19" y="9"/>
                          </a:cubicBezTo>
                          <a:cubicBezTo>
                            <a:pt x="20" y="14"/>
                            <a:pt x="16" y="18"/>
                            <a:pt x="11" y="19"/>
                          </a:cubicBezTo>
                          <a:cubicBezTo>
                            <a:pt x="7" y="20"/>
                            <a:pt x="2" y="16"/>
                            <a:pt x="1" y="12"/>
                          </a:cubicBezTo>
                          <a:cubicBezTo>
                            <a:pt x="0" y="7"/>
                            <a:pt x="4" y="2"/>
                            <a:pt x="9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7" name="Line 41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16" y="2826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8" name="Line 41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14" y="2813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389" name="Freeform 417"/>
                    <p:cNvSpPr>
                      <a:spLocks/>
                    </p:cNvSpPr>
                    <p:nvPr/>
                  </p:nvSpPr>
                  <p:spPr bwMode="invGray">
                    <a:xfrm>
                      <a:off x="1313" y="2818"/>
                      <a:ext cx="46" cy="36"/>
                    </a:xfrm>
                    <a:custGeom>
                      <a:avLst/>
                      <a:gdLst>
                        <a:gd name="T0" fmla="*/ 9 w 20"/>
                        <a:gd name="T1" fmla="*/ 1 h 19"/>
                        <a:gd name="T2" fmla="*/ 1 w 20"/>
                        <a:gd name="T3" fmla="*/ 11 h 19"/>
                        <a:gd name="T4" fmla="*/ 11 w 20"/>
                        <a:gd name="T5" fmla="*/ 18 h 19"/>
                        <a:gd name="T6" fmla="*/ 19 w 20"/>
                        <a:gd name="T7" fmla="*/ 8 h 19"/>
                        <a:gd name="T8" fmla="*/ 9 w 20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9" y="1"/>
                          </a:moveTo>
                          <a:cubicBezTo>
                            <a:pt x="4" y="1"/>
                            <a:pt x="0" y="6"/>
                            <a:pt x="1" y="11"/>
                          </a:cubicBezTo>
                          <a:cubicBezTo>
                            <a:pt x="2" y="16"/>
                            <a:pt x="6" y="19"/>
                            <a:pt x="11" y="18"/>
                          </a:cubicBezTo>
                          <a:cubicBezTo>
                            <a:pt x="16" y="18"/>
                            <a:pt x="20" y="13"/>
                            <a:pt x="19" y="8"/>
                          </a:cubicBezTo>
                          <a:cubicBezTo>
                            <a:pt x="18" y="3"/>
                            <a:pt x="13" y="0"/>
                            <a:pt x="9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3185" name="Group 418"/>
                  <p:cNvGrpSpPr>
                    <a:grpSpLocks/>
                  </p:cNvGrpSpPr>
                  <p:nvPr/>
                </p:nvGrpSpPr>
                <p:grpSpPr bwMode="auto">
                  <a:xfrm>
                    <a:off x="1323" y="2574"/>
                    <a:ext cx="873" cy="785"/>
                    <a:chOff x="1322" y="2817"/>
                    <a:chExt cx="886" cy="926"/>
                  </a:xfrm>
                </p:grpSpPr>
                <p:sp>
                  <p:nvSpPr>
                    <p:cNvPr id="3990" name="Line 41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57" y="2830"/>
                      <a:ext cx="50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1" name="Line 42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54" y="2817"/>
                      <a:ext cx="50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2" name="Freeform 421"/>
                    <p:cNvSpPr>
                      <a:spLocks/>
                    </p:cNvSpPr>
                    <p:nvPr/>
                  </p:nvSpPr>
                  <p:spPr bwMode="invGray">
                    <a:xfrm>
                      <a:off x="1471" y="2830"/>
                      <a:ext cx="43" cy="35"/>
                    </a:xfrm>
                    <a:custGeom>
                      <a:avLst/>
                      <a:gdLst>
                        <a:gd name="T0" fmla="*/ 8 w 19"/>
                        <a:gd name="T1" fmla="*/ 1 h 19"/>
                        <a:gd name="T2" fmla="*/ 18 w 19"/>
                        <a:gd name="T3" fmla="*/ 8 h 19"/>
                        <a:gd name="T4" fmla="*/ 11 w 19"/>
                        <a:gd name="T5" fmla="*/ 18 h 19"/>
                        <a:gd name="T6" fmla="*/ 0 w 19"/>
                        <a:gd name="T7" fmla="*/ 11 h 19"/>
                        <a:gd name="T8" fmla="*/ 8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8" y="1"/>
                          </a:moveTo>
                          <a:cubicBezTo>
                            <a:pt x="13" y="0"/>
                            <a:pt x="17" y="3"/>
                            <a:pt x="18" y="8"/>
                          </a:cubicBezTo>
                          <a:cubicBezTo>
                            <a:pt x="19" y="13"/>
                            <a:pt x="16" y="17"/>
                            <a:pt x="11" y="18"/>
                          </a:cubicBezTo>
                          <a:cubicBezTo>
                            <a:pt x="6" y="19"/>
                            <a:pt x="1" y="16"/>
                            <a:pt x="0" y="11"/>
                          </a:cubicBezTo>
                          <a:cubicBezTo>
                            <a:pt x="0" y="6"/>
                            <a:pt x="3" y="1"/>
                            <a:pt x="8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3" name="Line 42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23" y="2856"/>
                      <a:ext cx="50" cy="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4" name="Line 42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20" y="2843"/>
                      <a:ext cx="51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5" name="Freeform 424"/>
                    <p:cNvSpPr>
                      <a:spLocks/>
                    </p:cNvSpPr>
                    <p:nvPr/>
                  </p:nvSpPr>
                  <p:spPr bwMode="invGray">
                    <a:xfrm>
                      <a:off x="1322" y="2852"/>
                      <a:ext cx="44" cy="35"/>
                    </a:xfrm>
                    <a:custGeom>
                      <a:avLst/>
                      <a:gdLst>
                        <a:gd name="T0" fmla="*/ 8 w 19"/>
                        <a:gd name="T1" fmla="*/ 1 h 19"/>
                        <a:gd name="T2" fmla="*/ 1 w 19"/>
                        <a:gd name="T3" fmla="*/ 11 h 19"/>
                        <a:gd name="T4" fmla="*/ 11 w 19"/>
                        <a:gd name="T5" fmla="*/ 18 h 19"/>
                        <a:gd name="T6" fmla="*/ 18 w 19"/>
                        <a:gd name="T7" fmla="*/ 8 h 19"/>
                        <a:gd name="T8" fmla="*/ 8 w 19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8" y="1"/>
                          </a:moveTo>
                          <a:cubicBezTo>
                            <a:pt x="3" y="1"/>
                            <a:pt x="0" y="6"/>
                            <a:pt x="1" y="11"/>
                          </a:cubicBezTo>
                          <a:cubicBezTo>
                            <a:pt x="2" y="16"/>
                            <a:pt x="6" y="19"/>
                            <a:pt x="11" y="18"/>
                          </a:cubicBezTo>
                          <a:cubicBezTo>
                            <a:pt x="16" y="17"/>
                            <a:pt x="19" y="13"/>
                            <a:pt x="18" y="8"/>
                          </a:cubicBezTo>
                          <a:cubicBezTo>
                            <a:pt x="17" y="3"/>
                            <a:pt x="13" y="0"/>
                            <a:pt x="8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6" name="Line 42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66" y="2861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7" name="Line 42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63" y="2850"/>
                      <a:ext cx="48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8" name="Freeform 427"/>
                    <p:cNvSpPr>
                      <a:spLocks/>
                    </p:cNvSpPr>
                    <p:nvPr/>
                  </p:nvSpPr>
                  <p:spPr bwMode="invGray">
                    <a:xfrm>
                      <a:off x="1478" y="2859"/>
                      <a:ext cx="45" cy="35"/>
                    </a:xfrm>
                    <a:custGeom>
                      <a:avLst/>
                      <a:gdLst>
                        <a:gd name="T0" fmla="*/ 8 w 20"/>
                        <a:gd name="T1" fmla="*/ 1 h 19"/>
                        <a:gd name="T2" fmla="*/ 19 w 20"/>
                        <a:gd name="T3" fmla="*/ 8 h 19"/>
                        <a:gd name="T4" fmla="*/ 12 w 20"/>
                        <a:gd name="T5" fmla="*/ 18 h 19"/>
                        <a:gd name="T6" fmla="*/ 1 w 20"/>
                        <a:gd name="T7" fmla="*/ 11 h 19"/>
                        <a:gd name="T8" fmla="*/ 8 w 20"/>
                        <a:gd name="T9" fmla="*/ 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8" y="1"/>
                          </a:moveTo>
                          <a:cubicBezTo>
                            <a:pt x="13" y="0"/>
                            <a:pt x="18" y="3"/>
                            <a:pt x="19" y="8"/>
                          </a:cubicBezTo>
                          <a:cubicBezTo>
                            <a:pt x="20" y="13"/>
                            <a:pt x="17" y="17"/>
                            <a:pt x="12" y="18"/>
                          </a:cubicBezTo>
                          <a:cubicBezTo>
                            <a:pt x="7" y="19"/>
                            <a:pt x="2" y="16"/>
                            <a:pt x="1" y="11"/>
                          </a:cubicBezTo>
                          <a:cubicBezTo>
                            <a:pt x="0" y="7"/>
                            <a:pt x="3" y="2"/>
                            <a:pt x="8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9" name="Line 42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32" y="2885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0" name="Line 42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30" y="2874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1" name="Freeform 430"/>
                    <p:cNvSpPr>
                      <a:spLocks/>
                    </p:cNvSpPr>
                    <p:nvPr/>
                  </p:nvSpPr>
                  <p:spPr bwMode="invGray">
                    <a:xfrm>
                      <a:off x="1331" y="2883"/>
                      <a:ext cx="44" cy="37"/>
                    </a:xfrm>
                    <a:custGeom>
                      <a:avLst/>
                      <a:gdLst>
                        <a:gd name="T0" fmla="*/ 8 w 19"/>
                        <a:gd name="T1" fmla="*/ 1 h 20"/>
                        <a:gd name="T2" fmla="*/ 1 w 19"/>
                        <a:gd name="T3" fmla="*/ 12 h 20"/>
                        <a:gd name="T4" fmla="*/ 11 w 19"/>
                        <a:gd name="T5" fmla="*/ 19 h 20"/>
                        <a:gd name="T6" fmla="*/ 18 w 19"/>
                        <a:gd name="T7" fmla="*/ 8 h 20"/>
                        <a:gd name="T8" fmla="*/ 8 w 19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8" y="1"/>
                          </a:moveTo>
                          <a:cubicBezTo>
                            <a:pt x="3" y="3"/>
                            <a:pt x="0" y="7"/>
                            <a:pt x="1" y="12"/>
                          </a:cubicBezTo>
                          <a:cubicBezTo>
                            <a:pt x="2" y="17"/>
                            <a:pt x="7" y="20"/>
                            <a:pt x="11" y="19"/>
                          </a:cubicBezTo>
                          <a:cubicBezTo>
                            <a:pt x="16" y="18"/>
                            <a:pt x="19" y="13"/>
                            <a:pt x="18" y="8"/>
                          </a:cubicBezTo>
                          <a:cubicBezTo>
                            <a:pt x="17" y="4"/>
                            <a:pt x="13" y="0"/>
                            <a:pt x="8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2" name="Line 43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75" y="2893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3" name="Line 43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70" y="2881"/>
                      <a:ext cx="50" cy="1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4" name="Freeform 433"/>
                    <p:cNvSpPr>
                      <a:spLocks/>
                    </p:cNvSpPr>
                    <p:nvPr/>
                  </p:nvSpPr>
                  <p:spPr bwMode="invGray">
                    <a:xfrm>
                      <a:off x="1487" y="2889"/>
                      <a:ext cx="45" cy="37"/>
                    </a:xfrm>
                    <a:custGeom>
                      <a:avLst/>
                      <a:gdLst>
                        <a:gd name="T0" fmla="*/ 8 w 20"/>
                        <a:gd name="T1" fmla="*/ 1 h 20"/>
                        <a:gd name="T2" fmla="*/ 19 w 20"/>
                        <a:gd name="T3" fmla="*/ 8 h 20"/>
                        <a:gd name="T4" fmla="*/ 12 w 20"/>
                        <a:gd name="T5" fmla="*/ 18 h 20"/>
                        <a:gd name="T6" fmla="*/ 1 w 20"/>
                        <a:gd name="T7" fmla="*/ 12 h 20"/>
                        <a:gd name="T8" fmla="*/ 8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8" y="1"/>
                          </a:moveTo>
                          <a:cubicBezTo>
                            <a:pt x="13" y="0"/>
                            <a:pt x="18" y="3"/>
                            <a:pt x="19" y="8"/>
                          </a:cubicBezTo>
                          <a:cubicBezTo>
                            <a:pt x="20" y="12"/>
                            <a:pt x="17" y="17"/>
                            <a:pt x="12" y="18"/>
                          </a:cubicBezTo>
                          <a:cubicBezTo>
                            <a:pt x="7" y="20"/>
                            <a:pt x="3" y="17"/>
                            <a:pt x="1" y="12"/>
                          </a:cubicBezTo>
                          <a:cubicBezTo>
                            <a:pt x="0" y="7"/>
                            <a:pt x="3" y="2"/>
                            <a:pt x="8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5" name="Line 43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41" y="2917"/>
                      <a:ext cx="50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6" name="Line 43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39" y="2904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7" name="Freeform 436"/>
                    <p:cNvSpPr>
                      <a:spLocks/>
                    </p:cNvSpPr>
                    <p:nvPr/>
                  </p:nvSpPr>
                  <p:spPr bwMode="invGray">
                    <a:xfrm>
                      <a:off x="1341" y="2917"/>
                      <a:ext cx="45" cy="37"/>
                    </a:xfrm>
                    <a:custGeom>
                      <a:avLst/>
                      <a:gdLst>
                        <a:gd name="T0" fmla="*/ 8 w 20"/>
                        <a:gd name="T1" fmla="*/ 1 h 20"/>
                        <a:gd name="T2" fmla="*/ 1 w 20"/>
                        <a:gd name="T3" fmla="*/ 12 h 20"/>
                        <a:gd name="T4" fmla="*/ 12 w 20"/>
                        <a:gd name="T5" fmla="*/ 19 h 20"/>
                        <a:gd name="T6" fmla="*/ 19 w 20"/>
                        <a:gd name="T7" fmla="*/ 8 h 20"/>
                        <a:gd name="T8" fmla="*/ 8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8" y="1"/>
                          </a:moveTo>
                          <a:cubicBezTo>
                            <a:pt x="3" y="2"/>
                            <a:pt x="0" y="7"/>
                            <a:pt x="1" y="12"/>
                          </a:cubicBezTo>
                          <a:cubicBezTo>
                            <a:pt x="2" y="17"/>
                            <a:pt x="7" y="20"/>
                            <a:pt x="12" y="19"/>
                          </a:cubicBezTo>
                          <a:cubicBezTo>
                            <a:pt x="17" y="18"/>
                            <a:pt x="20" y="13"/>
                            <a:pt x="19" y="8"/>
                          </a:cubicBezTo>
                          <a:cubicBezTo>
                            <a:pt x="18" y="3"/>
                            <a:pt x="13" y="0"/>
                            <a:pt x="8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8" name="Line 43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84" y="2924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09" name="Line 43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82" y="2913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0" name="Freeform 439"/>
                    <p:cNvSpPr>
                      <a:spLocks/>
                    </p:cNvSpPr>
                    <p:nvPr/>
                  </p:nvSpPr>
                  <p:spPr bwMode="invGray">
                    <a:xfrm>
                      <a:off x="1498" y="2919"/>
                      <a:ext cx="46" cy="37"/>
                    </a:xfrm>
                    <a:custGeom>
                      <a:avLst/>
                      <a:gdLst>
                        <a:gd name="T0" fmla="*/ 7 w 20"/>
                        <a:gd name="T1" fmla="*/ 1 h 20"/>
                        <a:gd name="T2" fmla="*/ 18 w 20"/>
                        <a:gd name="T3" fmla="*/ 7 h 20"/>
                        <a:gd name="T4" fmla="*/ 12 w 20"/>
                        <a:gd name="T5" fmla="*/ 18 h 20"/>
                        <a:gd name="T6" fmla="*/ 1 w 20"/>
                        <a:gd name="T7" fmla="*/ 12 h 20"/>
                        <a:gd name="T8" fmla="*/ 7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1"/>
                          </a:moveTo>
                          <a:cubicBezTo>
                            <a:pt x="12" y="0"/>
                            <a:pt x="17" y="2"/>
                            <a:pt x="18" y="7"/>
                          </a:cubicBezTo>
                          <a:cubicBezTo>
                            <a:pt x="20" y="12"/>
                            <a:pt x="17" y="17"/>
                            <a:pt x="12" y="18"/>
                          </a:cubicBezTo>
                          <a:cubicBezTo>
                            <a:pt x="7" y="20"/>
                            <a:pt x="2" y="17"/>
                            <a:pt x="1" y="12"/>
                          </a:cubicBezTo>
                          <a:cubicBezTo>
                            <a:pt x="0" y="7"/>
                            <a:pt x="2" y="2"/>
                            <a:pt x="7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1" name="Line 44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52" y="2946"/>
                      <a:ext cx="51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2" name="Line 44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48" y="2933"/>
                      <a:ext cx="50" cy="1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3" name="Freeform 442"/>
                    <p:cNvSpPr>
                      <a:spLocks/>
                    </p:cNvSpPr>
                    <p:nvPr/>
                  </p:nvSpPr>
                  <p:spPr bwMode="invGray">
                    <a:xfrm>
                      <a:off x="1352" y="2950"/>
                      <a:ext cx="46" cy="37"/>
                    </a:xfrm>
                    <a:custGeom>
                      <a:avLst/>
                      <a:gdLst>
                        <a:gd name="T0" fmla="*/ 8 w 20"/>
                        <a:gd name="T1" fmla="*/ 1 h 20"/>
                        <a:gd name="T2" fmla="*/ 1 w 20"/>
                        <a:gd name="T3" fmla="*/ 12 h 20"/>
                        <a:gd name="T4" fmla="*/ 12 w 20"/>
                        <a:gd name="T5" fmla="*/ 18 h 20"/>
                        <a:gd name="T6" fmla="*/ 19 w 20"/>
                        <a:gd name="T7" fmla="*/ 7 h 20"/>
                        <a:gd name="T8" fmla="*/ 8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8" y="1"/>
                          </a:moveTo>
                          <a:cubicBezTo>
                            <a:pt x="3" y="2"/>
                            <a:pt x="0" y="7"/>
                            <a:pt x="1" y="12"/>
                          </a:cubicBezTo>
                          <a:cubicBezTo>
                            <a:pt x="3" y="17"/>
                            <a:pt x="7" y="20"/>
                            <a:pt x="12" y="18"/>
                          </a:cubicBezTo>
                          <a:cubicBezTo>
                            <a:pt x="17" y="17"/>
                            <a:pt x="20" y="12"/>
                            <a:pt x="19" y="7"/>
                          </a:cubicBezTo>
                          <a:cubicBezTo>
                            <a:pt x="17" y="3"/>
                            <a:pt x="12" y="0"/>
                            <a:pt x="8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4" name="Line 44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95" y="2956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5" name="Line 44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393" y="2945"/>
                      <a:ext cx="46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6" name="Freeform 445"/>
                    <p:cNvSpPr>
                      <a:spLocks/>
                    </p:cNvSpPr>
                    <p:nvPr/>
                  </p:nvSpPr>
                  <p:spPr bwMode="invGray">
                    <a:xfrm>
                      <a:off x="1509" y="2946"/>
                      <a:ext cx="46" cy="38"/>
                    </a:xfrm>
                    <a:custGeom>
                      <a:avLst/>
                      <a:gdLst>
                        <a:gd name="T0" fmla="*/ 7 w 20"/>
                        <a:gd name="T1" fmla="*/ 2 h 20"/>
                        <a:gd name="T2" fmla="*/ 18 w 20"/>
                        <a:gd name="T3" fmla="*/ 8 h 20"/>
                        <a:gd name="T4" fmla="*/ 12 w 20"/>
                        <a:gd name="T5" fmla="*/ 19 h 20"/>
                        <a:gd name="T6" fmla="*/ 1 w 20"/>
                        <a:gd name="T7" fmla="*/ 13 h 20"/>
                        <a:gd name="T8" fmla="*/ 7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2"/>
                          </a:moveTo>
                          <a:cubicBezTo>
                            <a:pt x="12" y="0"/>
                            <a:pt x="17" y="3"/>
                            <a:pt x="18" y="8"/>
                          </a:cubicBezTo>
                          <a:cubicBezTo>
                            <a:pt x="20" y="13"/>
                            <a:pt x="17" y="18"/>
                            <a:pt x="12" y="19"/>
                          </a:cubicBezTo>
                          <a:cubicBezTo>
                            <a:pt x="7" y="20"/>
                            <a:pt x="2" y="18"/>
                            <a:pt x="1" y="13"/>
                          </a:cubicBezTo>
                          <a:cubicBezTo>
                            <a:pt x="0" y="8"/>
                            <a:pt x="2" y="3"/>
                            <a:pt x="7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7" name="Line 44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64" y="2976"/>
                      <a:ext cx="50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8" name="Line 44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59" y="2963"/>
                      <a:ext cx="50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19" name="Freeform 448"/>
                    <p:cNvSpPr>
                      <a:spLocks/>
                    </p:cNvSpPr>
                    <p:nvPr/>
                  </p:nvSpPr>
                  <p:spPr bwMode="invGray">
                    <a:xfrm>
                      <a:off x="1363" y="2982"/>
                      <a:ext cx="46" cy="37"/>
                    </a:xfrm>
                    <a:custGeom>
                      <a:avLst/>
                      <a:gdLst>
                        <a:gd name="T0" fmla="*/ 8 w 20"/>
                        <a:gd name="T1" fmla="*/ 2 h 20"/>
                        <a:gd name="T2" fmla="*/ 2 w 20"/>
                        <a:gd name="T3" fmla="*/ 13 h 20"/>
                        <a:gd name="T4" fmla="*/ 13 w 20"/>
                        <a:gd name="T5" fmla="*/ 19 h 20"/>
                        <a:gd name="T6" fmla="*/ 19 w 20"/>
                        <a:gd name="T7" fmla="*/ 8 h 20"/>
                        <a:gd name="T8" fmla="*/ 8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8" y="2"/>
                          </a:moveTo>
                          <a:cubicBezTo>
                            <a:pt x="3" y="3"/>
                            <a:pt x="0" y="8"/>
                            <a:pt x="2" y="13"/>
                          </a:cubicBezTo>
                          <a:cubicBezTo>
                            <a:pt x="3" y="17"/>
                            <a:pt x="8" y="20"/>
                            <a:pt x="13" y="19"/>
                          </a:cubicBezTo>
                          <a:cubicBezTo>
                            <a:pt x="18" y="17"/>
                            <a:pt x="20" y="12"/>
                            <a:pt x="19" y="8"/>
                          </a:cubicBezTo>
                          <a:cubicBezTo>
                            <a:pt x="18" y="3"/>
                            <a:pt x="13" y="0"/>
                            <a:pt x="8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0" name="Line 44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09" y="2987"/>
                      <a:ext cx="46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1" name="Line 45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04" y="2974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2" name="Freeform 451"/>
                    <p:cNvSpPr>
                      <a:spLocks/>
                    </p:cNvSpPr>
                    <p:nvPr/>
                  </p:nvSpPr>
                  <p:spPr bwMode="invGray">
                    <a:xfrm>
                      <a:off x="1521" y="2976"/>
                      <a:ext cx="46" cy="37"/>
                    </a:xfrm>
                    <a:custGeom>
                      <a:avLst/>
                      <a:gdLst>
                        <a:gd name="T0" fmla="*/ 7 w 20"/>
                        <a:gd name="T1" fmla="*/ 2 h 20"/>
                        <a:gd name="T2" fmla="*/ 18 w 20"/>
                        <a:gd name="T3" fmla="*/ 7 h 20"/>
                        <a:gd name="T4" fmla="*/ 13 w 20"/>
                        <a:gd name="T5" fmla="*/ 19 h 20"/>
                        <a:gd name="T6" fmla="*/ 1 w 20"/>
                        <a:gd name="T7" fmla="*/ 13 h 20"/>
                        <a:gd name="T8" fmla="*/ 7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2"/>
                          </a:moveTo>
                          <a:cubicBezTo>
                            <a:pt x="12" y="0"/>
                            <a:pt x="17" y="3"/>
                            <a:pt x="18" y="7"/>
                          </a:cubicBezTo>
                          <a:cubicBezTo>
                            <a:pt x="20" y="12"/>
                            <a:pt x="17" y="17"/>
                            <a:pt x="13" y="19"/>
                          </a:cubicBezTo>
                          <a:cubicBezTo>
                            <a:pt x="8" y="20"/>
                            <a:pt x="3" y="18"/>
                            <a:pt x="1" y="13"/>
                          </a:cubicBezTo>
                          <a:cubicBezTo>
                            <a:pt x="0" y="8"/>
                            <a:pt x="2" y="3"/>
                            <a:pt x="7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3" name="Line 45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78" y="3006"/>
                      <a:ext cx="47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4" name="Line 45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73" y="2993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5" name="Freeform 454"/>
                    <p:cNvSpPr>
                      <a:spLocks/>
                    </p:cNvSpPr>
                    <p:nvPr/>
                  </p:nvSpPr>
                  <p:spPr bwMode="invGray">
                    <a:xfrm>
                      <a:off x="1377" y="3013"/>
                      <a:ext cx="46" cy="39"/>
                    </a:xfrm>
                    <a:custGeom>
                      <a:avLst/>
                      <a:gdLst>
                        <a:gd name="T0" fmla="*/ 7 w 20"/>
                        <a:gd name="T1" fmla="*/ 2 h 21"/>
                        <a:gd name="T2" fmla="*/ 2 w 20"/>
                        <a:gd name="T3" fmla="*/ 13 h 21"/>
                        <a:gd name="T4" fmla="*/ 13 w 20"/>
                        <a:gd name="T5" fmla="*/ 19 h 21"/>
                        <a:gd name="T6" fmla="*/ 19 w 20"/>
                        <a:gd name="T7" fmla="*/ 8 h 21"/>
                        <a:gd name="T8" fmla="*/ 7 w 20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7" y="2"/>
                          </a:moveTo>
                          <a:cubicBezTo>
                            <a:pt x="3" y="3"/>
                            <a:pt x="0" y="9"/>
                            <a:pt x="2" y="13"/>
                          </a:cubicBezTo>
                          <a:cubicBezTo>
                            <a:pt x="3" y="18"/>
                            <a:pt x="8" y="21"/>
                            <a:pt x="13" y="19"/>
                          </a:cubicBezTo>
                          <a:cubicBezTo>
                            <a:pt x="18" y="18"/>
                            <a:pt x="20" y="12"/>
                            <a:pt x="19" y="8"/>
                          </a:cubicBezTo>
                          <a:cubicBezTo>
                            <a:pt x="17" y="3"/>
                            <a:pt x="12" y="0"/>
                            <a:pt x="7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6" name="Line 45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23" y="3017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7" name="Line 45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18" y="3006"/>
                      <a:ext cx="46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8" name="Freeform 457"/>
                    <p:cNvSpPr>
                      <a:spLocks/>
                    </p:cNvSpPr>
                    <p:nvPr/>
                  </p:nvSpPr>
                  <p:spPr bwMode="invGray">
                    <a:xfrm>
                      <a:off x="1535" y="3006"/>
                      <a:ext cx="45" cy="37"/>
                    </a:xfrm>
                    <a:custGeom>
                      <a:avLst/>
                      <a:gdLst>
                        <a:gd name="T0" fmla="*/ 7 w 20"/>
                        <a:gd name="T1" fmla="*/ 1 h 20"/>
                        <a:gd name="T2" fmla="*/ 18 w 20"/>
                        <a:gd name="T3" fmla="*/ 7 h 20"/>
                        <a:gd name="T4" fmla="*/ 13 w 20"/>
                        <a:gd name="T5" fmla="*/ 18 h 20"/>
                        <a:gd name="T6" fmla="*/ 1 w 20"/>
                        <a:gd name="T7" fmla="*/ 13 h 20"/>
                        <a:gd name="T8" fmla="*/ 7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1"/>
                          </a:moveTo>
                          <a:cubicBezTo>
                            <a:pt x="11" y="0"/>
                            <a:pt x="16" y="2"/>
                            <a:pt x="18" y="7"/>
                          </a:cubicBezTo>
                          <a:cubicBezTo>
                            <a:pt x="20" y="11"/>
                            <a:pt x="17" y="17"/>
                            <a:pt x="13" y="18"/>
                          </a:cubicBezTo>
                          <a:cubicBezTo>
                            <a:pt x="8" y="20"/>
                            <a:pt x="3" y="17"/>
                            <a:pt x="1" y="13"/>
                          </a:cubicBezTo>
                          <a:cubicBezTo>
                            <a:pt x="0" y="8"/>
                            <a:pt x="2" y="3"/>
                            <a:pt x="7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29" name="Line 45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91" y="3036"/>
                      <a:ext cx="48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0" name="Line 45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487" y="3023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1" name="Freeform 460"/>
                    <p:cNvSpPr>
                      <a:spLocks/>
                    </p:cNvSpPr>
                    <p:nvPr/>
                  </p:nvSpPr>
                  <p:spPr bwMode="invGray">
                    <a:xfrm>
                      <a:off x="1391" y="3047"/>
                      <a:ext cx="48" cy="37"/>
                    </a:xfrm>
                    <a:custGeom>
                      <a:avLst/>
                      <a:gdLst>
                        <a:gd name="T0" fmla="*/ 7 w 21"/>
                        <a:gd name="T1" fmla="*/ 1 h 20"/>
                        <a:gd name="T2" fmla="*/ 2 w 21"/>
                        <a:gd name="T3" fmla="*/ 13 h 20"/>
                        <a:gd name="T4" fmla="*/ 13 w 21"/>
                        <a:gd name="T5" fmla="*/ 18 h 20"/>
                        <a:gd name="T6" fmla="*/ 19 w 21"/>
                        <a:gd name="T7" fmla="*/ 7 h 20"/>
                        <a:gd name="T8" fmla="*/ 7 w 21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7" y="1"/>
                          </a:moveTo>
                          <a:cubicBezTo>
                            <a:pt x="3" y="3"/>
                            <a:pt x="0" y="8"/>
                            <a:pt x="2" y="13"/>
                          </a:cubicBezTo>
                          <a:cubicBezTo>
                            <a:pt x="4" y="17"/>
                            <a:pt x="9" y="20"/>
                            <a:pt x="13" y="18"/>
                          </a:cubicBezTo>
                          <a:cubicBezTo>
                            <a:pt x="18" y="17"/>
                            <a:pt x="21" y="11"/>
                            <a:pt x="19" y="7"/>
                          </a:cubicBezTo>
                          <a:cubicBezTo>
                            <a:pt x="17" y="2"/>
                            <a:pt x="12" y="0"/>
                            <a:pt x="7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2" name="Line 46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36" y="3049"/>
                      <a:ext cx="46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3" name="Line 46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32" y="3036"/>
                      <a:ext cx="46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4" name="Freeform 463"/>
                    <p:cNvSpPr>
                      <a:spLocks/>
                    </p:cNvSpPr>
                    <p:nvPr/>
                  </p:nvSpPr>
                  <p:spPr bwMode="invGray">
                    <a:xfrm>
                      <a:off x="1548" y="3034"/>
                      <a:ext cx="46" cy="37"/>
                    </a:xfrm>
                    <a:custGeom>
                      <a:avLst/>
                      <a:gdLst>
                        <a:gd name="T0" fmla="*/ 7 w 20"/>
                        <a:gd name="T1" fmla="*/ 2 h 20"/>
                        <a:gd name="T2" fmla="*/ 18 w 20"/>
                        <a:gd name="T3" fmla="*/ 7 h 20"/>
                        <a:gd name="T4" fmla="*/ 13 w 20"/>
                        <a:gd name="T5" fmla="*/ 18 h 20"/>
                        <a:gd name="T6" fmla="*/ 1 w 20"/>
                        <a:gd name="T7" fmla="*/ 13 h 20"/>
                        <a:gd name="T8" fmla="*/ 7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2"/>
                          </a:moveTo>
                          <a:cubicBezTo>
                            <a:pt x="11" y="0"/>
                            <a:pt x="16" y="2"/>
                            <a:pt x="18" y="7"/>
                          </a:cubicBezTo>
                          <a:cubicBezTo>
                            <a:pt x="20" y="11"/>
                            <a:pt x="18" y="17"/>
                            <a:pt x="13" y="18"/>
                          </a:cubicBezTo>
                          <a:cubicBezTo>
                            <a:pt x="8" y="20"/>
                            <a:pt x="3" y="18"/>
                            <a:pt x="1" y="13"/>
                          </a:cubicBezTo>
                          <a:cubicBezTo>
                            <a:pt x="0" y="9"/>
                            <a:pt x="2" y="3"/>
                            <a:pt x="7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5" name="Line 46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05" y="3063"/>
                      <a:ext cx="50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6" name="Line 46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00" y="3052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7" name="Freeform 466"/>
                    <p:cNvSpPr>
                      <a:spLocks/>
                    </p:cNvSpPr>
                    <p:nvPr/>
                  </p:nvSpPr>
                  <p:spPr bwMode="invGray">
                    <a:xfrm>
                      <a:off x="1407" y="3078"/>
                      <a:ext cx="45" cy="37"/>
                    </a:xfrm>
                    <a:custGeom>
                      <a:avLst/>
                      <a:gdLst>
                        <a:gd name="T0" fmla="*/ 7 w 20"/>
                        <a:gd name="T1" fmla="*/ 1 h 20"/>
                        <a:gd name="T2" fmla="*/ 2 w 20"/>
                        <a:gd name="T3" fmla="*/ 13 h 20"/>
                        <a:gd name="T4" fmla="*/ 13 w 20"/>
                        <a:gd name="T5" fmla="*/ 18 h 20"/>
                        <a:gd name="T6" fmla="*/ 19 w 20"/>
                        <a:gd name="T7" fmla="*/ 6 h 20"/>
                        <a:gd name="T8" fmla="*/ 7 w 20"/>
                        <a:gd name="T9" fmla="*/ 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1"/>
                          </a:moveTo>
                          <a:cubicBezTo>
                            <a:pt x="2" y="3"/>
                            <a:pt x="0" y="8"/>
                            <a:pt x="2" y="13"/>
                          </a:cubicBezTo>
                          <a:cubicBezTo>
                            <a:pt x="4" y="18"/>
                            <a:pt x="9" y="20"/>
                            <a:pt x="13" y="18"/>
                          </a:cubicBezTo>
                          <a:cubicBezTo>
                            <a:pt x="18" y="16"/>
                            <a:pt x="20" y="11"/>
                            <a:pt x="19" y="6"/>
                          </a:cubicBezTo>
                          <a:cubicBezTo>
                            <a:pt x="17" y="2"/>
                            <a:pt x="12" y="0"/>
                            <a:pt x="7" y="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8" name="Line 46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52" y="3078"/>
                      <a:ext cx="46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39" name="Line 46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46" y="3067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0" name="Freeform 469"/>
                    <p:cNvSpPr>
                      <a:spLocks/>
                    </p:cNvSpPr>
                    <p:nvPr/>
                  </p:nvSpPr>
                  <p:spPr bwMode="invGray">
                    <a:xfrm>
                      <a:off x="1562" y="3062"/>
                      <a:ext cx="48" cy="39"/>
                    </a:xfrm>
                    <a:custGeom>
                      <a:avLst/>
                      <a:gdLst>
                        <a:gd name="T0" fmla="*/ 7 w 21"/>
                        <a:gd name="T1" fmla="*/ 2 h 21"/>
                        <a:gd name="T2" fmla="*/ 19 w 21"/>
                        <a:gd name="T3" fmla="*/ 7 h 21"/>
                        <a:gd name="T4" fmla="*/ 14 w 21"/>
                        <a:gd name="T5" fmla="*/ 19 h 21"/>
                        <a:gd name="T6" fmla="*/ 2 w 21"/>
                        <a:gd name="T7" fmla="*/ 14 h 21"/>
                        <a:gd name="T8" fmla="*/ 7 w 21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7" y="2"/>
                          </a:moveTo>
                          <a:cubicBezTo>
                            <a:pt x="12" y="0"/>
                            <a:pt x="17" y="2"/>
                            <a:pt x="19" y="7"/>
                          </a:cubicBezTo>
                          <a:cubicBezTo>
                            <a:pt x="21" y="11"/>
                            <a:pt x="18" y="17"/>
                            <a:pt x="14" y="19"/>
                          </a:cubicBezTo>
                          <a:cubicBezTo>
                            <a:pt x="9" y="21"/>
                            <a:pt x="4" y="18"/>
                            <a:pt x="2" y="14"/>
                          </a:cubicBezTo>
                          <a:cubicBezTo>
                            <a:pt x="0" y="9"/>
                            <a:pt x="2" y="4"/>
                            <a:pt x="7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1" name="Line 47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21" y="3093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2" name="Line 47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16" y="3080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3" name="Freeform 472"/>
                    <p:cNvSpPr>
                      <a:spLocks/>
                    </p:cNvSpPr>
                    <p:nvPr/>
                  </p:nvSpPr>
                  <p:spPr bwMode="invGray">
                    <a:xfrm>
                      <a:off x="1423" y="3108"/>
                      <a:ext cx="48" cy="39"/>
                    </a:xfrm>
                    <a:custGeom>
                      <a:avLst/>
                      <a:gdLst>
                        <a:gd name="T0" fmla="*/ 7 w 21"/>
                        <a:gd name="T1" fmla="*/ 2 h 21"/>
                        <a:gd name="T2" fmla="*/ 2 w 21"/>
                        <a:gd name="T3" fmla="*/ 14 h 21"/>
                        <a:gd name="T4" fmla="*/ 14 w 21"/>
                        <a:gd name="T5" fmla="*/ 19 h 21"/>
                        <a:gd name="T6" fmla="*/ 19 w 21"/>
                        <a:gd name="T7" fmla="*/ 7 h 21"/>
                        <a:gd name="T8" fmla="*/ 7 w 21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7" y="2"/>
                          </a:moveTo>
                          <a:cubicBezTo>
                            <a:pt x="2" y="4"/>
                            <a:pt x="0" y="9"/>
                            <a:pt x="2" y="14"/>
                          </a:cubicBezTo>
                          <a:cubicBezTo>
                            <a:pt x="4" y="19"/>
                            <a:pt x="9" y="21"/>
                            <a:pt x="14" y="19"/>
                          </a:cubicBezTo>
                          <a:cubicBezTo>
                            <a:pt x="18" y="17"/>
                            <a:pt x="21" y="12"/>
                            <a:pt x="19" y="7"/>
                          </a:cubicBezTo>
                          <a:cubicBezTo>
                            <a:pt x="17" y="3"/>
                            <a:pt x="12" y="0"/>
                            <a:pt x="7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4" name="Line 47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68" y="3108"/>
                      <a:ext cx="46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5" name="Line 47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62" y="3097"/>
                      <a:ext cx="45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6" name="Freeform 475"/>
                    <p:cNvSpPr>
                      <a:spLocks/>
                    </p:cNvSpPr>
                    <p:nvPr/>
                  </p:nvSpPr>
                  <p:spPr bwMode="invGray">
                    <a:xfrm>
                      <a:off x="1578" y="3089"/>
                      <a:ext cx="48" cy="39"/>
                    </a:xfrm>
                    <a:custGeom>
                      <a:avLst/>
                      <a:gdLst>
                        <a:gd name="T0" fmla="*/ 7 w 21"/>
                        <a:gd name="T1" fmla="*/ 2 h 21"/>
                        <a:gd name="T2" fmla="*/ 19 w 21"/>
                        <a:gd name="T3" fmla="*/ 7 h 21"/>
                        <a:gd name="T4" fmla="*/ 14 w 21"/>
                        <a:gd name="T5" fmla="*/ 19 h 21"/>
                        <a:gd name="T6" fmla="*/ 2 w 21"/>
                        <a:gd name="T7" fmla="*/ 14 h 21"/>
                        <a:gd name="T8" fmla="*/ 7 w 21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7" y="2"/>
                          </a:moveTo>
                          <a:cubicBezTo>
                            <a:pt x="11" y="0"/>
                            <a:pt x="17" y="2"/>
                            <a:pt x="19" y="7"/>
                          </a:cubicBezTo>
                          <a:cubicBezTo>
                            <a:pt x="21" y="11"/>
                            <a:pt x="19" y="17"/>
                            <a:pt x="14" y="19"/>
                          </a:cubicBezTo>
                          <a:cubicBezTo>
                            <a:pt x="9" y="21"/>
                            <a:pt x="4" y="19"/>
                            <a:pt x="2" y="14"/>
                          </a:cubicBezTo>
                          <a:cubicBezTo>
                            <a:pt x="0" y="9"/>
                            <a:pt x="2" y="4"/>
                            <a:pt x="7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7" name="Line 47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39" y="3121"/>
                      <a:ext cx="46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8" name="Line 47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32" y="3110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49" name="Freeform 478"/>
                    <p:cNvSpPr>
                      <a:spLocks/>
                    </p:cNvSpPr>
                    <p:nvPr/>
                  </p:nvSpPr>
                  <p:spPr bwMode="invGray">
                    <a:xfrm>
                      <a:off x="1441" y="3140"/>
                      <a:ext cx="46" cy="37"/>
                    </a:xfrm>
                    <a:custGeom>
                      <a:avLst/>
                      <a:gdLst>
                        <a:gd name="T0" fmla="*/ 6 w 20"/>
                        <a:gd name="T1" fmla="*/ 2 h 20"/>
                        <a:gd name="T2" fmla="*/ 2 w 20"/>
                        <a:gd name="T3" fmla="*/ 14 h 20"/>
                        <a:gd name="T4" fmla="*/ 14 w 20"/>
                        <a:gd name="T5" fmla="*/ 18 h 20"/>
                        <a:gd name="T6" fmla="*/ 18 w 20"/>
                        <a:gd name="T7" fmla="*/ 7 h 20"/>
                        <a:gd name="T8" fmla="*/ 6 w 20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6" y="2"/>
                          </a:moveTo>
                          <a:cubicBezTo>
                            <a:pt x="2" y="4"/>
                            <a:pt x="0" y="9"/>
                            <a:pt x="2" y="14"/>
                          </a:cubicBezTo>
                          <a:cubicBezTo>
                            <a:pt x="4" y="18"/>
                            <a:pt x="9" y="20"/>
                            <a:pt x="14" y="18"/>
                          </a:cubicBezTo>
                          <a:cubicBezTo>
                            <a:pt x="18" y="16"/>
                            <a:pt x="20" y="11"/>
                            <a:pt x="18" y="7"/>
                          </a:cubicBezTo>
                          <a:cubicBezTo>
                            <a:pt x="16" y="2"/>
                            <a:pt x="11" y="0"/>
                            <a:pt x="6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0" name="Line 47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84" y="3138"/>
                      <a:ext cx="46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1" name="Line 48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80" y="3127"/>
                      <a:ext cx="43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2" name="Freeform 481"/>
                    <p:cNvSpPr>
                      <a:spLocks/>
                    </p:cNvSpPr>
                    <p:nvPr/>
                  </p:nvSpPr>
                  <p:spPr bwMode="invGray">
                    <a:xfrm>
                      <a:off x="1594" y="3117"/>
                      <a:ext cx="48" cy="39"/>
                    </a:xfrm>
                    <a:custGeom>
                      <a:avLst/>
                      <a:gdLst>
                        <a:gd name="T0" fmla="*/ 7 w 21"/>
                        <a:gd name="T1" fmla="*/ 2 h 21"/>
                        <a:gd name="T2" fmla="*/ 19 w 21"/>
                        <a:gd name="T3" fmla="*/ 6 h 21"/>
                        <a:gd name="T4" fmla="*/ 15 w 21"/>
                        <a:gd name="T5" fmla="*/ 18 h 21"/>
                        <a:gd name="T6" fmla="*/ 3 w 21"/>
                        <a:gd name="T7" fmla="*/ 14 h 21"/>
                        <a:gd name="T8" fmla="*/ 7 w 21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7" y="2"/>
                          </a:moveTo>
                          <a:cubicBezTo>
                            <a:pt x="11" y="0"/>
                            <a:pt x="17" y="2"/>
                            <a:pt x="19" y="6"/>
                          </a:cubicBezTo>
                          <a:cubicBezTo>
                            <a:pt x="21" y="11"/>
                            <a:pt x="19" y="16"/>
                            <a:pt x="15" y="18"/>
                          </a:cubicBezTo>
                          <a:cubicBezTo>
                            <a:pt x="10" y="21"/>
                            <a:pt x="5" y="19"/>
                            <a:pt x="3" y="14"/>
                          </a:cubicBezTo>
                          <a:cubicBezTo>
                            <a:pt x="0" y="10"/>
                            <a:pt x="2" y="4"/>
                            <a:pt x="7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3" name="Line 48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55" y="3149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4" name="Line 48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51" y="3138"/>
                      <a:ext cx="45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5" name="Freeform 484"/>
                    <p:cNvSpPr>
                      <a:spLocks/>
                    </p:cNvSpPr>
                    <p:nvPr/>
                  </p:nvSpPr>
                  <p:spPr bwMode="invGray">
                    <a:xfrm>
                      <a:off x="1459" y="3169"/>
                      <a:ext cx="46" cy="39"/>
                    </a:xfrm>
                    <a:custGeom>
                      <a:avLst/>
                      <a:gdLst>
                        <a:gd name="T0" fmla="*/ 6 w 20"/>
                        <a:gd name="T1" fmla="*/ 3 h 21"/>
                        <a:gd name="T2" fmla="*/ 2 w 20"/>
                        <a:gd name="T3" fmla="*/ 14 h 21"/>
                        <a:gd name="T4" fmla="*/ 14 w 20"/>
                        <a:gd name="T5" fmla="*/ 19 h 21"/>
                        <a:gd name="T6" fmla="*/ 18 w 20"/>
                        <a:gd name="T7" fmla="*/ 7 h 21"/>
                        <a:gd name="T8" fmla="*/ 6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6" y="3"/>
                          </a:moveTo>
                          <a:cubicBezTo>
                            <a:pt x="2" y="5"/>
                            <a:pt x="0" y="10"/>
                            <a:pt x="2" y="14"/>
                          </a:cubicBezTo>
                          <a:cubicBezTo>
                            <a:pt x="4" y="19"/>
                            <a:pt x="10" y="21"/>
                            <a:pt x="14" y="19"/>
                          </a:cubicBezTo>
                          <a:cubicBezTo>
                            <a:pt x="19" y="17"/>
                            <a:pt x="20" y="11"/>
                            <a:pt x="18" y="7"/>
                          </a:cubicBezTo>
                          <a:cubicBezTo>
                            <a:pt x="16" y="2"/>
                            <a:pt x="11" y="0"/>
                            <a:pt x="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6" name="Line 48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505" y="3167"/>
                      <a:ext cx="43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7" name="Line 48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498" y="3156"/>
                      <a:ext cx="43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8" name="Freeform 487"/>
                    <p:cNvSpPr>
                      <a:spLocks/>
                    </p:cNvSpPr>
                    <p:nvPr/>
                  </p:nvSpPr>
                  <p:spPr bwMode="invGray">
                    <a:xfrm>
                      <a:off x="1612" y="3145"/>
                      <a:ext cx="48" cy="37"/>
                    </a:xfrm>
                    <a:custGeom>
                      <a:avLst/>
                      <a:gdLst>
                        <a:gd name="T0" fmla="*/ 6 w 21"/>
                        <a:gd name="T1" fmla="*/ 2 h 20"/>
                        <a:gd name="T2" fmla="*/ 18 w 21"/>
                        <a:gd name="T3" fmla="*/ 6 h 20"/>
                        <a:gd name="T4" fmla="*/ 15 w 21"/>
                        <a:gd name="T5" fmla="*/ 18 h 20"/>
                        <a:gd name="T6" fmla="*/ 2 w 21"/>
                        <a:gd name="T7" fmla="*/ 14 h 20"/>
                        <a:gd name="T8" fmla="*/ 6 w 21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6" y="2"/>
                          </a:moveTo>
                          <a:cubicBezTo>
                            <a:pt x="11" y="0"/>
                            <a:pt x="16" y="1"/>
                            <a:pt x="18" y="6"/>
                          </a:cubicBezTo>
                          <a:cubicBezTo>
                            <a:pt x="21" y="10"/>
                            <a:pt x="19" y="16"/>
                            <a:pt x="15" y="18"/>
                          </a:cubicBezTo>
                          <a:cubicBezTo>
                            <a:pt x="10" y="20"/>
                            <a:pt x="5" y="18"/>
                            <a:pt x="2" y="14"/>
                          </a:cubicBezTo>
                          <a:cubicBezTo>
                            <a:pt x="0" y="10"/>
                            <a:pt x="2" y="4"/>
                            <a:pt x="6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59" name="Line 48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76" y="3177"/>
                      <a:ext cx="45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0" name="Line 48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67" y="3166"/>
                      <a:ext cx="47" cy="1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1" name="Freeform 490"/>
                    <p:cNvSpPr>
                      <a:spLocks/>
                    </p:cNvSpPr>
                    <p:nvPr/>
                  </p:nvSpPr>
                  <p:spPr bwMode="invGray">
                    <a:xfrm>
                      <a:off x="1478" y="3201"/>
                      <a:ext cx="47" cy="37"/>
                    </a:xfrm>
                    <a:custGeom>
                      <a:avLst/>
                      <a:gdLst>
                        <a:gd name="T0" fmla="*/ 7 w 21"/>
                        <a:gd name="T1" fmla="*/ 2 h 20"/>
                        <a:gd name="T2" fmla="*/ 3 w 21"/>
                        <a:gd name="T3" fmla="*/ 14 h 20"/>
                        <a:gd name="T4" fmla="*/ 15 w 21"/>
                        <a:gd name="T5" fmla="*/ 18 h 20"/>
                        <a:gd name="T6" fmla="*/ 19 w 21"/>
                        <a:gd name="T7" fmla="*/ 6 h 20"/>
                        <a:gd name="T8" fmla="*/ 7 w 21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7" y="2"/>
                          </a:moveTo>
                          <a:cubicBezTo>
                            <a:pt x="2" y="4"/>
                            <a:pt x="0" y="9"/>
                            <a:pt x="3" y="14"/>
                          </a:cubicBezTo>
                          <a:cubicBezTo>
                            <a:pt x="5" y="18"/>
                            <a:pt x="10" y="20"/>
                            <a:pt x="15" y="18"/>
                          </a:cubicBezTo>
                          <a:cubicBezTo>
                            <a:pt x="19" y="16"/>
                            <a:pt x="21" y="10"/>
                            <a:pt x="19" y="6"/>
                          </a:cubicBezTo>
                          <a:cubicBezTo>
                            <a:pt x="16" y="1"/>
                            <a:pt x="11" y="0"/>
                            <a:pt x="7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2" name="Line 49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523" y="3195"/>
                      <a:ext cx="44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3" name="Line 49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516" y="3184"/>
                      <a:ext cx="44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4" name="Freeform 493"/>
                    <p:cNvSpPr>
                      <a:spLocks/>
                    </p:cNvSpPr>
                    <p:nvPr/>
                  </p:nvSpPr>
                  <p:spPr bwMode="invGray">
                    <a:xfrm>
                      <a:off x="1630" y="3171"/>
                      <a:ext cx="48" cy="39"/>
                    </a:xfrm>
                    <a:custGeom>
                      <a:avLst/>
                      <a:gdLst>
                        <a:gd name="T0" fmla="*/ 6 w 21"/>
                        <a:gd name="T1" fmla="*/ 2 h 21"/>
                        <a:gd name="T2" fmla="*/ 18 w 21"/>
                        <a:gd name="T3" fmla="*/ 6 h 21"/>
                        <a:gd name="T4" fmla="*/ 15 w 21"/>
                        <a:gd name="T5" fmla="*/ 18 h 21"/>
                        <a:gd name="T6" fmla="*/ 3 w 21"/>
                        <a:gd name="T7" fmla="*/ 15 h 21"/>
                        <a:gd name="T8" fmla="*/ 6 w 21"/>
                        <a:gd name="T9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6" y="2"/>
                          </a:moveTo>
                          <a:cubicBezTo>
                            <a:pt x="11" y="0"/>
                            <a:pt x="16" y="2"/>
                            <a:pt x="18" y="6"/>
                          </a:cubicBezTo>
                          <a:cubicBezTo>
                            <a:pt x="21" y="10"/>
                            <a:pt x="19" y="16"/>
                            <a:pt x="15" y="18"/>
                          </a:cubicBezTo>
                          <a:cubicBezTo>
                            <a:pt x="10" y="21"/>
                            <a:pt x="5" y="19"/>
                            <a:pt x="3" y="15"/>
                          </a:cubicBezTo>
                          <a:cubicBezTo>
                            <a:pt x="0" y="10"/>
                            <a:pt x="2" y="5"/>
                            <a:pt x="6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5" name="Line 49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94" y="3203"/>
                      <a:ext cx="46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6" name="Line 49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587" y="3192"/>
                      <a:ext cx="46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7" name="Freeform 496"/>
                    <p:cNvSpPr>
                      <a:spLocks/>
                    </p:cNvSpPr>
                    <p:nvPr/>
                  </p:nvSpPr>
                  <p:spPr bwMode="invGray">
                    <a:xfrm>
                      <a:off x="1498" y="3231"/>
                      <a:ext cx="48" cy="37"/>
                    </a:xfrm>
                    <a:custGeom>
                      <a:avLst/>
                      <a:gdLst>
                        <a:gd name="T0" fmla="*/ 6 w 21"/>
                        <a:gd name="T1" fmla="*/ 2 h 20"/>
                        <a:gd name="T2" fmla="*/ 3 w 21"/>
                        <a:gd name="T3" fmla="*/ 14 h 20"/>
                        <a:gd name="T4" fmla="*/ 15 w 21"/>
                        <a:gd name="T5" fmla="*/ 18 h 20"/>
                        <a:gd name="T6" fmla="*/ 19 w 21"/>
                        <a:gd name="T7" fmla="*/ 6 h 20"/>
                        <a:gd name="T8" fmla="*/ 6 w 21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6" y="2"/>
                          </a:moveTo>
                          <a:cubicBezTo>
                            <a:pt x="2" y="4"/>
                            <a:pt x="0" y="10"/>
                            <a:pt x="3" y="14"/>
                          </a:cubicBezTo>
                          <a:cubicBezTo>
                            <a:pt x="5" y="18"/>
                            <a:pt x="11" y="20"/>
                            <a:pt x="15" y="18"/>
                          </a:cubicBezTo>
                          <a:cubicBezTo>
                            <a:pt x="19" y="15"/>
                            <a:pt x="21" y="10"/>
                            <a:pt x="19" y="6"/>
                          </a:cubicBezTo>
                          <a:cubicBezTo>
                            <a:pt x="16" y="1"/>
                            <a:pt x="11" y="0"/>
                            <a:pt x="6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8" name="Line 49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544" y="3223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69" name="Line 49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537" y="3212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0" name="Freeform 499"/>
                    <p:cNvSpPr>
                      <a:spLocks/>
                    </p:cNvSpPr>
                    <p:nvPr/>
                  </p:nvSpPr>
                  <p:spPr bwMode="invGray">
                    <a:xfrm>
                      <a:off x="1651" y="3197"/>
                      <a:ext cx="46" cy="39"/>
                    </a:xfrm>
                    <a:custGeom>
                      <a:avLst/>
                      <a:gdLst>
                        <a:gd name="T0" fmla="*/ 6 w 20"/>
                        <a:gd name="T1" fmla="*/ 3 h 21"/>
                        <a:gd name="T2" fmla="*/ 18 w 20"/>
                        <a:gd name="T3" fmla="*/ 6 h 21"/>
                        <a:gd name="T4" fmla="*/ 15 w 20"/>
                        <a:gd name="T5" fmla="*/ 18 h 21"/>
                        <a:gd name="T6" fmla="*/ 2 w 20"/>
                        <a:gd name="T7" fmla="*/ 15 h 21"/>
                        <a:gd name="T8" fmla="*/ 6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6" y="3"/>
                          </a:moveTo>
                          <a:cubicBezTo>
                            <a:pt x="10" y="0"/>
                            <a:pt x="15" y="2"/>
                            <a:pt x="18" y="6"/>
                          </a:cubicBezTo>
                          <a:cubicBezTo>
                            <a:pt x="20" y="10"/>
                            <a:pt x="19" y="16"/>
                            <a:pt x="15" y="18"/>
                          </a:cubicBezTo>
                          <a:cubicBezTo>
                            <a:pt x="10" y="21"/>
                            <a:pt x="5" y="19"/>
                            <a:pt x="2" y="15"/>
                          </a:cubicBezTo>
                          <a:cubicBezTo>
                            <a:pt x="0" y="11"/>
                            <a:pt x="1" y="5"/>
                            <a:pt x="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1" name="Line 50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614" y="3231"/>
                      <a:ext cx="46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2" name="Line 50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608" y="3219"/>
                      <a:ext cx="43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3" name="Freeform 502"/>
                    <p:cNvSpPr>
                      <a:spLocks/>
                    </p:cNvSpPr>
                    <p:nvPr/>
                  </p:nvSpPr>
                  <p:spPr bwMode="invGray">
                    <a:xfrm>
                      <a:off x="1521" y="3258"/>
                      <a:ext cx="46" cy="39"/>
                    </a:xfrm>
                    <a:custGeom>
                      <a:avLst/>
                      <a:gdLst>
                        <a:gd name="T0" fmla="*/ 5 w 20"/>
                        <a:gd name="T1" fmla="*/ 3 h 21"/>
                        <a:gd name="T2" fmla="*/ 2 w 20"/>
                        <a:gd name="T3" fmla="*/ 15 h 21"/>
                        <a:gd name="T4" fmla="*/ 14 w 20"/>
                        <a:gd name="T5" fmla="*/ 18 h 21"/>
                        <a:gd name="T6" fmla="*/ 18 w 20"/>
                        <a:gd name="T7" fmla="*/ 6 h 21"/>
                        <a:gd name="T8" fmla="*/ 5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5" y="3"/>
                          </a:moveTo>
                          <a:cubicBezTo>
                            <a:pt x="1" y="5"/>
                            <a:pt x="0" y="11"/>
                            <a:pt x="2" y="15"/>
                          </a:cubicBezTo>
                          <a:cubicBezTo>
                            <a:pt x="5" y="19"/>
                            <a:pt x="10" y="21"/>
                            <a:pt x="14" y="18"/>
                          </a:cubicBezTo>
                          <a:cubicBezTo>
                            <a:pt x="19" y="16"/>
                            <a:pt x="20" y="10"/>
                            <a:pt x="18" y="6"/>
                          </a:cubicBezTo>
                          <a:cubicBezTo>
                            <a:pt x="15" y="2"/>
                            <a:pt x="10" y="0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4" name="Line 50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564" y="3251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5" name="Line 50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557" y="3242"/>
                      <a:ext cx="42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6" name="Freeform 505"/>
                    <p:cNvSpPr>
                      <a:spLocks/>
                    </p:cNvSpPr>
                    <p:nvPr/>
                  </p:nvSpPr>
                  <p:spPr bwMode="invGray">
                    <a:xfrm>
                      <a:off x="1672" y="3223"/>
                      <a:ext cx="45" cy="39"/>
                    </a:xfrm>
                    <a:custGeom>
                      <a:avLst/>
                      <a:gdLst>
                        <a:gd name="T0" fmla="*/ 5 w 20"/>
                        <a:gd name="T1" fmla="*/ 3 h 21"/>
                        <a:gd name="T2" fmla="*/ 18 w 20"/>
                        <a:gd name="T3" fmla="*/ 6 h 21"/>
                        <a:gd name="T4" fmla="*/ 15 w 20"/>
                        <a:gd name="T5" fmla="*/ 18 h 21"/>
                        <a:gd name="T6" fmla="*/ 2 w 20"/>
                        <a:gd name="T7" fmla="*/ 15 h 21"/>
                        <a:gd name="T8" fmla="*/ 5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5" y="3"/>
                          </a:moveTo>
                          <a:cubicBezTo>
                            <a:pt x="9" y="0"/>
                            <a:pt x="15" y="2"/>
                            <a:pt x="18" y="6"/>
                          </a:cubicBezTo>
                          <a:cubicBezTo>
                            <a:pt x="20" y="10"/>
                            <a:pt x="19" y="16"/>
                            <a:pt x="15" y="18"/>
                          </a:cubicBezTo>
                          <a:cubicBezTo>
                            <a:pt x="10" y="21"/>
                            <a:pt x="5" y="20"/>
                            <a:pt x="2" y="15"/>
                          </a:cubicBezTo>
                          <a:cubicBezTo>
                            <a:pt x="0" y="11"/>
                            <a:pt x="1" y="6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7" name="Line 50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635" y="3257"/>
                      <a:ext cx="46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8" name="Line 50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628" y="3245"/>
                      <a:ext cx="44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79" name="Freeform 508"/>
                    <p:cNvSpPr>
                      <a:spLocks/>
                    </p:cNvSpPr>
                    <p:nvPr/>
                  </p:nvSpPr>
                  <p:spPr bwMode="invGray">
                    <a:xfrm>
                      <a:off x="1541" y="3288"/>
                      <a:ext cx="48" cy="37"/>
                    </a:xfrm>
                    <a:custGeom>
                      <a:avLst/>
                      <a:gdLst>
                        <a:gd name="T0" fmla="*/ 6 w 21"/>
                        <a:gd name="T1" fmla="*/ 2 h 20"/>
                        <a:gd name="T2" fmla="*/ 3 w 21"/>
                        <a:gd name="T3" fmla="*/ 15 h 20"/>
                        <a:gd name="T4" fmla="*/ 15 w 21"/>
                        <a:gd name="T5" fmla="*/ 18 h 20"/>
                        <a:gd name="T6" fmla="*/ 18 w 21"/>
                        <a:gd name="T7" fmla="*/ 5 h 20"/>
                        <a:gd name="T8" fmla="*/ 6 w 21"/>
                        <a:gd name="T9" fmla="*/ 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6" y="2"/>
                          </a:moveTo>
                          <a:cubicBezTo>
                            <a:pt x="2" y="5"/>
                            <a:pt x="0" y="11"/>
                            <a:pt x="3" y="15"/>
                          </a:cubicBezTo>
                          <a:cubicBezTo>
                            <a:pt x="6" y="19"/>
                            <a:pt x="11" y="20"/>
                            <a:pt x="15" y="18"/>
                          </a:cubicBezTo>
                          <a:cubicBezTo>
                            <a:pt x="20" y="15"/>
                            <a:pt x="21" y="10"/>
                            <a:pt x="18" y="5"/>
                          </a:cubicBezTo>
                          <a:cubicBezTo>
                            <a:pt x="16" y="1"/>
                            <a:pt x="10" y="0"/>
                            <a:pt x="6" y="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0" name="Line 50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587" y="3279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1" name="Line 51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578" y="3268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2" name="Freeform 511"/>
                    <p:cNvSpPr>
                      <a:spLocks/>
                    </p:cNvSpPr>
                    <p:nvPr/>
                  </p:nvSpPr>
                  <p:spPr bwMode="invGray">
                    <a:xfrm>
                      <a:off x="1692" y="3249"/>
                      <a:ext cx="46" cy="39"/>
                    </a:xfrm>
                    <a:custGeom>
                      <a:avLst/>
                      <a:gdLst>
                        <a:gd name="T0" fmla="*/ 5 w 20"/>
                        <a:gd name="T1" fmla="*/ 3 h 21"/>
                        <a:gd name="T2" fmla="*/ 18 w 20"/>
                        <a:gd name="T3" fmla="*/ 6 h 21"/>
                        <a:gd name="T4" fmla="*/ 15 w 20"/>
                        <a:gd name="T5" fmla="*/ 18 h 21"/>
                        <a:gd name="T6" fmla="*/ 3 w 20"/>
                        <a:gd name="T7" fmla="*/ 15 h 21"/>
                        <a:gd name="T8" fmla="*/ 5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5" y="3"/>
                          </a:moveTo>
                          <a:cubicBezTo>
                            <a:pt x="9" y="0"/>
                            <a:pt x="15" y="1"/>
                            <a:pt x="18" y="6"/>
                          </a:cubicBezTo>
                          <a:cubicBezTo>
                            <a:pt x="20" y="10"/>
                            <a:pt x="19" y="15"/>
                            <a:pt x="15" y="18"/>
                          </a:cubicBezTo>
                          <a:cubicBezTo>
                            <a:pt x="11" y="21"/>
                            <a:pt x="5" y="19"/>
                            <a:pt x="3" y="15"/>
                          </a:cubicBezTo>
                          <a:cubicBezTo>
                            <a:pt x="0" y="11"/>
                            <a:pt x="1" y="6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3" name="Line 51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658" y="3283"/>
                      <a:ext cx="43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4" name="Line 51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649" y="3271"/>
                      <a:ext cx="45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5" name="Freeform 514"/>
                    <p:cNvSpPr>
                      <a:spLocks/>
                    </p:cNvSpPr>
                    <p:nvPr/>
                  </p:nvSpPr>
                  <p:spPr bwMode="invGray">
                    <a:xfrm>
                      <a:off x="1567" y="3316"/>
                      <a:ext cx="45" cy="39"/>
                    </a:xfrm>
                    <a:custGeom>
                      <a:avLst/>
                      <a:gdLst>
                        <a:gd name="T0" fmla="*/ 5 w 20"/>
                        <a:gd name="T1" fmla="*/ 3 h 21"/>
                        <a:gd name="T2" fmla="*/ 2 w 20"/>
                        <a:gd name="T3" fmla="*/ 15 h 21"/>
                        <a:gd name="T4" fmla="*/ 15 w 20"/>
                        <a:gd name="T5" fmla="*/ 18 h 21"/>
                        <a:gd name="T6" fmla="*/ 17 w 20"/>
                        <a:gd name="T7" fmla="*/ 5 h 21"/>
                        <a:gd name="T8" fmla="*/ 5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5" y="3"/>
                          </a:moveTo>
                          <a:cubicBezTo>
                            <a:pt x="1" y="5"/>
                            <a:pt x="0" y="11"/>
                            <a:pt x="2" y="15"/>
                          </a:cubicBezTo>
                          <a:cubicBezTo>
                            <a:pt x="5" y="19"/>
                            <a:pt x="11" y="21"/>
                            <a:pt x="15" y="18"/>
                          </a:cubicBezTo>
                          <a:cubicBezTo>
                            <a:pt x="19" y="15"/>
                            <a:pt x="20" y="10"/>
                            <a:pt x="17" y="5"/>
                          </a:cubicBezTo>
                          <a:cubicBezTo>
                            <a:pt x="15" y="1"/>
                            <a:pt x="9" y="0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6" name="Line 51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610" y="3307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7" name="Line 51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601" y="3296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8" name="Freeform 517"/>
                    <p:cNvSpPr>
                      <a:spLocks/>
                    </p:cNvSpPr>
                    <p:nvPr/>
                  </p:nvSpPr>
                  <p:spPr bwMode="invGray">
                    <a:xfrm>
                      <a:off x="1713" y="3275"/>
                      <a:ext cx="48" cy="37"/>
                    </a:xfrm>
                    <a:custGeom>
                      <a:avLst/>
                      <a:gdLst>
                        <a:gd name="T0" fmla="*/ 6 w 21"/>
                        <a:gd name="T1" fmla="*/ 3 h 20"/>
                        <a:gd name="T2" fmla="*/ 18 w 21"/>
                        <a:gd name="T3" fmla="*/ 5 h 20"/>
                        <a:gd name="T4" fmla="*/ 16 w 21"/>
                        <a:gd name="T5" fmla="*/ 17 h 20"/>
                        <a:gd name="T6" fmla="*/ 3 w 21"/>
                        <a:gd name="T7" fmla="*/ 15 h 20"/>
                        <a:gd name="T8" fmla="*/ 6 w 21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6" y="3"/>
                          </a:moveTo>
                          <a:cubicBezTo>
                            <a:pt x="10" y="0"/>
                            <a:pt x="15" y="1"/>
                            <a:pt x="18" y="5"/>
                          </a:cubicBezTo>
                          <a:cubicBezTo>
                            <a:pt x="21" y="9"/>
                            <a:pt x="20" y="15"/>
                            <a:pt x="16" y="17"/>
                          </a:cubicBezTo>
                          <a:cubicBezTo>
                            <a:pt x="12" y="20"/>
                            <a:pt x="6" y="19"/>
                            <a:pt x="3" y="15"/>
                          </a:cubicBezTo>
                          <a:cubicBezTo>
                            <a:pt x="0" y="11"/>
                            <a:pt x="2" y="5"/>
                            <a:pt x="6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89" name="Line 51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681" y="3307"/>
                      <a:ext cx="43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0" name="Line 51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672" y="3297"/>
                      <a:ext cx="43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1" name="Freeform 520"/>
                    <p:cNvSpPr>
                      <a:spLocks/>
                    </p:cNvSpPr>
                    <p:nvPr/>
                  </p:nvSpPr>
                  <p:spPr bwMode="invGray">
                    <a:xfrm>
                      <a:off x="1589" y="3344"/>
                      <a:ext cx="48" cy="39"/>
                    </a:xfrm>
                    <a:custGeom>
                      <a:avLst/>
                      <a:gdLst>
                        <a:gd name="T0" fmla="*/ 5 w 21"/>
                        <a:gd name="T1" fmla="*/ 3 h 21"/>
                        <a:gd name="T2" fmla="*/ 3 w 21"/>
                        <a:gd name="T3" fmla="*/ 15 h 21"/>
                        <a:gd name="T4" fmla="*/ 15 w 21"/>
                        <a:gd name="T5" fmla="*/ 18 h 21"/>
                        <a:gd name="T6" fmla="*/ 18 w 21"/>
                        <a:gd name="T7" fmla="*/ 5 h 21"/>
                        <a:gd name="T8" fmla="*/ 5 w 21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5" y="3"/>
                          </a:moveTo>
                          <a:cubicBezTo>
                            <a:pt x="1" y="6"/>
                            <a:pt x="0" y="11"/>
                            <a:pt x="3" y="15"/>
                          </a:cubicBezTo>
                          <a:cubicBezTo>
                            <a:pt x="6" y="19"/>
                            <a:pt x="11" y="21"/>
                            <a:pt x="15" y="18"/>
                          </a:cubicBezTo>
                          <a:cubicBezTo>
                            <a:pt x="20" y="15"/>
                            <a:pt x="21" y="9"/>
                            <a:pt x="18" y="5"/>
                          </a:cubicBezTo>
                          <a:cubicBezTo>
                            <a:pt x="15" y="1"/>
                            <a:pt x="9" y="0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2" name="Line 52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633" y="3333"/>
                      <a:ext cx="41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3" name="Line 52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626" y="3322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4" name="Freeform 523"/>
                    <p:cNvSpPr>
                      <a:spLocks/>
                    </p:cNvSpPr>
                    <p:nvPr/>
                  </p:nvSpPr>
                  <p:spPr bwMode="invGray">
                    <a:xfrm>
                      <a:off x="1735" y="3299"/>
                      <a:ext cx="48" cy="37"/>
                    </a:xfrm>
                    <a:custGeom>
                      <a:avLst/>
                      <a:gdLst>
                        <a:gd name="T0" fmla="*/ 5 w 21"/>
                        <a:gd name="T1" fmla="*/ 3 h 20"/>
                        <a:gd name="T2" fmla="*/ 18 w 21"/>
                        <a:gd name="T3" fmla="*/ 5 h 20"/>
                        <a:gd name="T4" fmla="*/ 16 w 21"/>
                        <a:gd name="T5" fmla="*/ 17 h 20"/>
                        <a:gd name="T6" fmla="*/ 3 w 21"/>
                        <a:gd name="T7" fmla="*/ 16 h 20"/>
                        <a:gd name="T8" fmla="*/ 5 w 21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5" y="3"/>
                          </a:moveTo>
                          <a:cubicBezTo>
                            <a:pt x="9" y="0"/>
                            <a:pt x="15" y="1"/>
                            <a:pt x="18" y="5"/>
                          </a:cubicBezTo>
                          <a:cubicBezTo>
                            <a:pt x="21" y="9"/>
                            <a:pt x="20" y="15"/>
                            <a:pt x="16" y="17"/>
                          </a:cubicBezTo>
                          <a:cubicBezTo>
                            <a:pt x="12" y="20"/>
                            <a:pt x="6" y="20"/>
                            <a:pt x="3" y="16"/>
                          </a:cubicBezTo>
                          <a:cubicBezTo>
                            <a:pt x="0" y="11"/>
                            <a:pt x="1" y="6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5" name="Line 52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704" y="3333"/>
                      <a:ext cx="43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6" name="Line 52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697" y="3322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7" name="Freeform 526"/>
                    <p:cNvSpPr>
                      <a:spLocks/>
                    </p:cNvSpPr>
                    <p:nvPr/>
                  </p:nvSpPr>
                  <p:spPr bwMode="invGray">
                    <a:xfrm>
                      <a:off x="1614" y="3372"/>
                      <a:ext cx="48" cy="37"/>
                    </a:xfrm>
                    <a:custGeom>
                      <a:avLst/>
                      <a:gdLst>
                        <a:gd name="T0" fmla="*/ 5 w 21"/>
                        <a:gd name="T1" fmla="*/ 3 h 20"/>
                        <a:gd name="T2" fmla="*/ 3 w 21"/>
                        <a:gd name="T3" fmla="*/ 15 h 20"/>
                        <a:gd name="T4" fmla="*/ 16 w 21"/>
                        <a:gd name="T5" fmla="*/ 17 h 20"/>
                        <a:gd name="T6" fmla="*/ 18 w 21"/>
                        <a:gd name="T7" fmla="*/ 5 h 20"/>
                        <a:gd name="T8" fmla="*/ 5 w 21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5" y="3"/>
                          </a:moveTo>
                          <a:cubicBezTo>
                            <a:pt x="1" y="6"/>
                            <a:pt x="0" y="11"/>
                            <a:pt x="3" y="15"/>
                          </a:cubicBezTo>
                          <a:cubicBezTo>
                            <a:pt x="6" y="19"/>
                            <a:pt x="12" y="20"/>
                            <a:pt x="16" y="17"/>
                          </a:cubicBezTo>
                          <a:cubicBezTo>
                            <a:pt x="20" y="14"/>
                            <a:pt x="21" y="9"/>
                            <a:pt x="18" y="5"/>
                          </a:cubicBezTo>
                          <a:cubicBezTo>
                            <a:pt x="15" y="1"/>
                            <a:pt x="9" y="0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8" name="Line 52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658" y="3359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099" name="Line 52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649" y="3349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0" name="Freeform 529"/>
                    <p:cNvSpPr>
                      <a:spLocks/>
                    </p:cNvSpPr>
                    <p:nvPr/>
                  </p:nvSpPr>
                  <p:spPr bwMode="invGray">
                    <a:xfrm>
                      <a:off x="1761" y="3323"/>
                      <a:ext cx="45" cy="38"/>
                    </a:xfrm>
                    <a:custGeom>
                      <a:avLst/>
                      <a:gdLst>
                        <a:gd name="T0" fmla="*/ 4 w 20"/>
                        <a:gd name="T1" fmla="*/ 3 h 20"/>
                        <a:gd name="T2" fmla="*/ 17 w 20"/>
                        <a:gd name="T3" fmla="*/ 5 h 20"/>
                        <a:gd name="T4" fmla="*/ 15 w 20"/>
                        <a:gd name="T5" fmla="*/ 17 h 20"/>
                        <a:gd name="T6" fmla="*/ 3 w 20"/>
                        <a:gd name="T7" fmla="*/ 16 h 20"/>
                        <a:gd name="T8" fmla="*/ 4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3"/>
                          </a:moveTo>
                          <a:cubicBezTo>
                            <a:pt x="8" y="0"/>
                            <a:pt x="14" y="1"/>
                            <a:pt x="17" y="5"/>
                          </a:cubicBezTo>
                          <a:cubicBezTo>
                            <a:pt x="20" y="9"/>
                            <a:pt x="19" y="14"/>
                            <a:pt x="15" y="17"/>
                          </a:cubicBezTo>
                          <a:cubicBezTo>
                            <a:pt x="11" y="20"/>
                            <a:pt x="6" y="20"/>
                            <a:pt x="3" y="16"/>
                          </a:cubicBezTo>
                          <a:cubicBezTo>
                            <a:pt x="0" y="12"/>
                            <a:pt x="0" y="6"/>
                            <a:pt x="4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1" name="Line 53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729" y="3357"/>
                      <a:ext cx="43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2" name="Line 53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720" y="3348"/>
                      <a:ext cx="43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3" name="Freeform 532"/>
                    <p:cNvSpPr>
                      <a:spLocks/>
                    </p:cNvSpPr>
                    <p:nvPr/>
                  </p:nvSpPr>
                  <p:spPr bwMode="invGray">
                    <a:xfrm>
                      <a:off x="1640" y="3398"/>
                      <a:ext cx="48" cy="39"/>
                    </a:xfrm>
                    <a:custGeom>
                      <a:avLst/>
                      <a:gdLst>
                        <a:gd name="T0" fmla="*/ 5 w 21"/>
                        <a:gd name="T1" fmla="*/ 3 h 21"/>
                        <a:gd name="T2" fmla="*/ 3 w 21"/>
                        <a:gd name="T3" fmla="*/ 16 h 21"/>
                        <a:gd name="T4" fmla="*/ 16 w 21"/>
                        <a:gd name="T5" fmla="*/ 18 h 21"/>
                        <a:gd name="T6" fmla="*/ 18 w 21"/>
                        <a:gd name="T7" fmla="*/ 5 h 21"/>
                        <a:gd name="T8" fmla="*/ 5 w 21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5" y="3"/>
                          </a:moveTo>
                          <a:cubicBezTo>
                            <a:pt x="1" y="6"/>
                            <a:pt x="0" y="12"/>
                            <a:pt x="3" y="16"/>
                          </a:cubicBezTo>
                          <a:cubicBezTo>
                            <a:pt x="6" y="20"/>
                            <a:pt x="12" y="21"/>
                            <a:pt x="16" y="18"/>
                          </a:cubicBezTo>
                          <a:cubicBezTo>
                            <a:pt x="20" y="14"/>
                            <a:pt x="21" y="9"/>
                            <a:pt x="18" y="5"/>
                          </a:cubicBezTo>
                          <a:cubicBezTo>
                            <a:pt x="15" y="1"/>
                            <a:pt x="9" y="0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4" name="Line 53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685" y="3385"/>
                      <a:ext cx="37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5" name="Line 53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674" y="3374"/>
                      <a:ext cx="39" cy="2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6" name="Freeform 535"/>
                    <p:cNvSpPr>
                      <a:spLocks/>
                    </p:cNvSpPr>
                    <p:nvPr/>
                  </p:nvSpPr>
                  <p:spPr bwMode="invGray">
                    <a:xfrm>
                      <a:off x="1783" y="3348"/>
                      <a:ext cx="48" cy="37"/>
                    </a:xfrm>
                    <a:custGeom>
                      <a:avLst/>
                      <a:gdLst>
                        <a:gd name="T0" fmla="*/ 5 w 21"/>
                        <a:gd name="T1" fmla="*/ 3 h 20"/>
                        <a:gd name="T2" fmla="*/ 18 w 21"/>
                        <a:gd name="T3" fmla="*/ 4 h 20"/>
                        <a:gd name="T4" fmla="*/ 16 w 21"/>
                        <a:gd name="T5" fmla="*/ 17 h 20"/>
                        <a:gd name="T6" fmla="*/ 4 w 21"/>
                        <a:gd name="T7" fmla="*/ 16 h 20"/>
                        <a:gd name="T8" fmla="*/ 5 w 21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5" y="3"/>
                          </a:moveTo>
                          <a:cubicBezTo>
                            <a:pt x="9" y="0"/>
                            <a:pt x="14" y="0"/>
                            <a:pt x="18" y="4"/>
                          </a:cubicBezTo>
                          <a:cubicBezTo>
                            <a:pt x="21" y="8"/>
                            <a:pt x="20" y="14"/>
                            <a:pt x="16" y="17"/>
                          </a:cubicBezTo>
                          <a:cubicBezTo>
                            <a:pt x="12" y="20"/>
                            <a:pt x="7" y="20"/>
                            <a:pt x="4" y="16"/>
                          </a:cubicBezTo>
                          <a:cubicBezTo>
                            <a:pt x="0" y="12"/>
                            <a:pt x="1" y="6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7" name="Line 53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754" y="3381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8" name="Line 53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745" y="3372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09" name="Freeform 538"/>
                    <p:cNvSpPr>
                      <a:spLocks/>
                    </p:cNvSpPr>
                    <p:nvPr/>
                  </p:nvSpPr>
                  <p:spPr bwMode="invGray">
                    <a:xfrm>
                      <a:off x="1667" y="3424"/>
                      <a:ext cx="46" cy="39"/>
                    </a:xfrm>
                    <a:custGeom>
                      <a:avLst/>
                      <a:gdLst>
                        <a:gd name="T0" fmla="*/ 5 w 20"/>
                        <a:gd name="T1" fmla="*/ 3 h 21"/>
                        <a:gd name="T2" fmla="*/ 3 w 20"/>
                        <a:gd name="T3" fmla="*/ 16 h 21"/>
                        <a:gd name="T4" fmla="*/ 16 w 20"/>
                        <a:gd name="T5" fmla="*/ 17 h 21"/>
                        <a:gd name="T6" fmla="*/ 17 w 20"/>
                        <a:gd name="T7" fmla="*/ 5 h 21"/>
                        <a:gd name="T8" fmla="*/ 5 w 20"/>
                        <a:gd name="T9" fmla="*/ 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5" y="3"/>
                          </a:moveTo>
                          <a:cubicBezTo>
                            <a:pt x="1" y="7"/>
                            <a:pt x="0" y="12"/>
                            <a:pt x="3" y="16"/>
                          </a:cubicBezTo>
                          <a:cubicBezTo>
                            <a:pt x="6" y="20"/>
                            <a:pt x="12" y="21"/>
                            <a:pt x="16" y="17"/>
                          </a:cubicBezTo>
                          <a:cubicBezTo>
                            <a:pt x="20" y="14"/>
                            <a:pt x="20" y="9"/>
                            <a:pt x="17" y="5"/>
                          </a:cubicBezTo>
                          <a:cubicBezTo>
                            <a:pt x="14" y="1"/>
                            <a:pt x="8" y="0"/>
                            <a:pt x="5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0" name="Line 53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710" y="3409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1" name="Line 54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701" y="3400"/>
                      <a:ext cx="37" cy="2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2" name="Freeform 541"/>
                    <p:cNvSpPr>
                      <a:spLocks/>
                    </p:cNvSpPr>
                    <p:nvPr/>
                  </p:nvSpPr>
                  <p:spPr bwMode="invGray">
                    <a:xfrm>
                      <a:off x="1809" y="3370"/>
                      <a:ext cx="47" cy="39"/>
                    </a:xfrm>
                    <a:custGeom>
                      <a:avLst/>
                      <a:gdLst>
                        <a:gd name="T0" fmla="*/ 5 w 21"/>
                        <a:gd name="T1" fmla="*/ 4 h 21"/>
                        <a:gd name="T2" fmla="*/ 17 w 21"/>
                        <a:gd name="T3" fmla="*/ 5 h 21"/>
                        <a:gd name="T4" fmla="*/ 16 w 21"/>
                        <a:gd name="T5" fmla="*/ 17 h 21"/>
                        <a:gd name="T6" fmla="*/ 4 w 21"/>
                        <a:gd name="T7" fmla="*/ 16 h 21"/>
                        <a:gd name="T8" fmla="*/ 5 w 21"/>
                        <a:gd name="T9" fmla="*/ 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5" y="4"/>
                          </a:moveTo>
                          <a:cubicBezTo>
                            <a:pt x="8" y="0"/>
                            <a:pt x="14" y="1"/>
                            <a:pt x="17" y="5"/>
                          </a:cubicBezTo>
                          <a:cubicBezTo>
                            <a:pt x="21" y="8"/>
                            <a:pt x="20" y="14"/>
                            <a:pt x="16" y="17"/>
                          </a:cubicBezTo>
                          <a:cubicBezTo>
                            <a:pt x="13" y="21"/>
                            <a:pt x="7" y="20"/>
                            <a:pt x="4" y="16"/>
                          </a:cubicBezTo>
                          <a:cubicBezTo>
                            <a:pt x="0" y="12"/>
                            <a:pt x="1" y="7"/>
                            <a:pt x="5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3" name="Line 54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781" y="3405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4" name="Line 54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772" y="3394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5" name="Freeform 544"/>
                    <p:cNvSpPr>
                      <a:spLocks/>
                    </p:cNvSpPr>
                    <p:nvPr/>
                  </p:nvSpPr>
                  <p:spPr bwMode="invGray">
                    <a:xfrm>
                      <a:off x="1694" y="3450"/>
                      <a:ext cx="46" cy="37"/>
                    </a:xfrm>
                    <a:custGeom>
                      <a:avLst/>
                      <a:gdLst>
                        <a:gd name="T0" fmla="*/ 4 w 20"/>
                        <a:gd name="T1" fmla="*/ 3 h 20"/>
                        <a:gd name="T2" fmla="*/ 3 w 20"/>
                        <a:gd name="T3" fmla="*/ 16 h 20"/>
                        <a:gd name="T4" fmla="*/ 16 w 20"/>
                        <a:gd name="T5" fmla="*/ 17 h 20"/>
                        <a:gd name="T6" fmla="*/ 17 w 20"/>
                        <a:gd name="T7" fmla="*/ 4 h 20"/>
                        <a:gd name="T8" fmla="*/ 4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3"/>
                          </a:moveTo>
                          <a:cubicBezTo>
                            <a:pt x="1" y="7"/>
                            <a:pt x="0" y="12"/>
                            <a:pt x="3" y="16"/>
                          </a:cubicBezTo>
                          <a:cubicBezTo>
                            <a:pt x="7" y="20"/>
                            <a:pt x="12" y="20"/>
                            <a:pt x="16" y="17"/>
                          </a:cubicBezTo>
                          <a:cubicBezTo>
                            <a:pt x="20" y="14"/>
                            <a:pt x="20" y="8"/>
                            <a:pt x="17" y="4"/>
                          </a:cubicBezTo>
                          <a:cubicBezTo>
                            <a:pt x="14" y="1"/>
                            <a:pt x="8" y="0"/>
                            <a:pt x="4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6" name="Line 54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738" y="3433"/>
                      <a:ext cx="36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7" name="Line 54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729" y="3424"/>
                      <a:ext cx="34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8" name="Freeform 547"/>
                    <p:cNvSpPr>
                      <a:spLocks/>
                    </p:cNvSpPr>
                    <p:nvPr/>
                  </p:nvSpPr>
                  <p:spPr bwMode="invGray">
                    <a:xfrm>
                      <a:off x="1836" y="3394"/>
                      <a:ext cx="46" cy="37"/>
                    </a:xfrm>
                    <a:custGeom>
                      <a:avLst/>
                      <a:gdLst>
                        <a:gd name="T0" fmla="*/ 4 w 20"/>
                        <a:gd name="T1" fmla="*/ 3 h 20"/>
                        <a:gd name="T2" fmla="*/ 16 w 20"/>
                        <a:gd name="T3" fmla="*/ 4 h 20"/>
                        <a:gd name="T4" fmla="*/ 16 w 20"/>
                        <a:gd name="T5" fmla="*/ 16 h 20"/>
                        <a:gd name="T6" fmla="*/ 3 w 20"/>
                        <a:gd name="T7" fmla="*/ 16 h 20"/>
                        <a:gd name="T8" fmla="*/ 4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3"/>
                          </a:moveTo>
                          <a:cubicBezTo>
                            <a:pt x="7" y="0"/>
                            <a:pt x="13" y="0"/>
                            <a:pt x="16" y="4"/>
                          </a:cubicBezTo>
                          <a:cubicBezTo>
                            <a:pt x="20" y="7"/>
                            <a:pt x="19" y="13"/>
                            <a:pt x="16" y="16"/>
                          </a:cubicBezTo>
                          <a:cubicBezTo>
                            <a:pt x="12" y="20"/>
                            <a:pt x="6" y="19"/>
                            <a:pt x="3" y="16"/>
                          </a:cubicBezTo>
                          <a:cubicBezTo>
                            <a:pt x="0" y="12"/>
                            <a:pt x="0" y="6"/>
                            <a:pt x="4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19" name="Line 54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809" y="3427"/>
                      <a:ext cx="38" cy="2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0" name="Line 54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797" y="3418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1" name="Freeform 550"/>
                    <p:cNvSpPr>
                      <a:spLocks/>
                    </p:cNvSpPr>
                    <p:nvPr/>
                  </p:nvSpPr>
                  <p:spPr bwMode="invGray">
                    <a:xfrm>
                      <a:off x="1724" y="3476"/>
                      <a:ext cx="46" cy="37"/>
                    </a:xfrm>
                    <a:custGeom>
                      <a:avLst/>
                      <a:gdLst>
                        <a:gd name="T0" fmla="*/ 4 w 20"/>
                        <a:gd name="T1" fmla="*/ 3 h 20"/>
                        <a:gd name="T2" fmla="*/ 3 w 20"/>
                        <a:gd name="T3" fmla="*/ 16 h 20"/>
                        <a:gd name="T4" fmla="*/ 16 w 20"/>
                        <a:gd name="T5" fmla="*/ 16 h 20"/>
                        <a:gd name="T6" fmla="*/ 16 w 20"/>
                        <a:gd name="T7" fmla="*/ 4 h 20"/>
                        <a:gd name="T8" fmla="*/ 4 w 20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3"/>
                          </a:moveTo>
                          <a:cubicBezTo>
                            <a:pt x="0" y="6"/>
                            <a:pt x="0" y="12"/>
                            <a:pt x="3" y="16"/>
                          </a:cubicBezTo>
                          <a:cubicBezTo>
                            <a:pt x="6" y="19"/>
                            <a:pt x="12" y="20"/>
                            <a:pt x="16" y="16"/>
                          </a:cubicBezTo>
                          <a:cubicBezTo>
                            <a:pt x="19" y="13"/>
                            <a:pt x="20" y="7"/>
                            <a:pt x="16" y="4"/>
                          </a:cubicBezTo>
                          <a:cubicBezTo>
                            <a:pt x="13" y="0"/>
                            <a:pt x="7" y="0"/>
                            <a:pt x="4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2" name="Line 55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765" y="3457"/>
                      <a:ext cx="37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3" name="Line 55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756" y="3448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4" name="Freeform 553"/>
                    <p:cNvSpPr>
                      <a:spLocks/>
                    </p:cNvSpPr>
                    <p:nvPr/>
                  </p:nvSpPr>
                  <p:spPr bwMode="invGray">
                    <a:xfrm>
                      <a:off x="1861" y="3416"/>
                      <a:ext cx="46" cy="36"/>
                    </a:xfrm>
                    <a:custGeom>
                      <a:avLst/>
                      <a:gdLst>
                        <a:gd name="T0" fmla="*/ 4 w 20"/>
                        <a:gd name="T1" fmla="*/ 3 h 19"/>
                        <a:gd name="T2" fmla="*/ 17 w 20"/>
                        <a:gd name="T3" fmla="*/ 3 h 19"/>
                        <a:gd name="T4" fmla="*/ 17 w 20"/>
                        <a:gd name="T5" fmla="*/ 16 h 19"/>
                        <a:gd name="T6" fmla="*/ 4 w 20"/>
                        <a:gd name="T7" fmla="*/ 16 h 19"/>
                        <a:gd name="T8" fmla="*/ 4 w 20"/>
                        <a:gd name="T9" fmla="*/ 3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4" y="3"/>
                          </a:moveTo>
                          <a:cubicBezTo>
                            <a:pt x="8" y="0"/>
                            <a:pt x="13" y="0"/>
                            <a:pt x="17" y="3"/>
                          </a:cubicBezTo>
                          <a:cubicBezTo>
                            <a:pt x="20" y="7"/>
                            <a:pt x="20" y="13"/>
                            <a:pt x="17" y="16"/>
                          </a:cubicBezTo>
                          <a:cubicBezTo>
                            <a:pt x="13" y="19"/>
                            <a:pt x="7" y="19"/>
                            <a:pt x="4" y="16"/>
                          </a:cubicBezTo>
                          <a:cubicBezTo>
                            <a:pt x="0" y="12"/>
                            <a:pt x="1" y="6"/>
                            <a:pt x="4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5" name="Line 55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836" y="3450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6" name="Line 55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825" y="3440"/>
                      <a:ext cx="38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7" name="Freeform 556"/>
                    <p:cNvSpPr>
                      <a:spLocks/>
                    </p:cNvSpPr>
                    <p:nvPr/>
                  </p:nvSpPr>
                  <p:spPr bwMode="invGray">
                    <a:xfrm>
                      <a:off x="1754" y="3500"/>
                      <a:ext cx="43" cy="37"/>
                    </a:xfrm>
                    <a:custGeom>
                      <a:avLst/>
                      <a:gdLst>
                        <a:gd name="T0" fmla="*/ 3 w 19"/>
                        <a:gd name="T1" fmla="*/ 3 h 20"/>
                        <a:gd name="T2" fmla="*/ 3 w 19"/>
                        <a:gd name="T3" fmla="*/ 16 h 20"/>
                        <a:gd name="T4" fmla="*/ 16 w 19"/>
                        <a:gd name="T5" fmla="*/ 16 h 20"/>
                        <a:gd name="T6" fmla="*/ 16 w 19"/>
                        <a:gd name="T7" fmla="*/ 4 h 20"/>
                        <a:gd name="T8" fmla="*/ 3 w 19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3" y="3"/>
                          </a:moveTo>
                          <a:cubicBezTo>
                            <a:pt x="0" y="7"/>
                            <a:pt x="0" y="12"/>
                            <a:pt x="3" y="16"/>
                          </a:cubicBezTo>
                          <a:cubicBezTo>
                            <a:pt x="6" y="20"/>
                            <a:pt x="12" y="20"/>
                            <a:pt x="16" y="16"/>
                          </a:cubicBezTo>
                          <a:cubicBezTo>
                            <a:pt x="19" y="13"/>
                            <a:pt x="19" y="7"/>
                            <a:pt x="16" y="4"/>
                          </a:cubicBezTo>
                          <a:cubicBezTo>
                            <a:pt x="13" y="0"/>
                            <a:pt x="7" y="0"/>
                            <a:pt x="3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8" name="Line 55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795" y="3481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29" name="Line 55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783" y="3472"/>
                      <a:ext cx="35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0" name="Freeform 559"/>
                    <p:cNvSpPr>
                      <a:spLocks/>
                    </p:cNvSpPr>
                    <p:nvPr/>
                  </p:nvSpPr>
                  <p:spPr bwMode="invGray">
                    <a:xfrm>
                      <a:off x="1888" y="3437"/>
                      <a:ext cx="46" cy="37"/>
                    </a:xfrm>
                    <a:custGeom>
                      <a:avLst/>
                      <a:gdLst>
                        <a:gd name="T0" fmla="*/ 4 w 20"/>
                        <a:gd name="T1" fmla="*/ 4 h 20"/>
                        <a:gd name="T2" fmla="*/ 17 w 20"/>
                        <a:gd name="T3" fmla="*/ 4 h 20"/>
                        <a:gd name="T4" fmla="*/ 17 w 20"/>
                        <a:gd name="T5" fmla="*/ 16 h 20"/>
                        <a:gd name="T6" fmla="*/ 4 w 20"/>
                        <a:gd name="T7" fmla="*/ 16 h 20"/>
                        <a:gd name="T8" fmla="*/ 4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4"/>
                          </a:moveTo>
                          <a:cubicBezTo>
                            <a:pt x="7" y="0"/>
                            <a:pt x="13" y="0"/>
                            <a:pt x="17" y="4"/>
                          </a:cubicBezTo>
                          <a:cubicBezTo>
                            <a:pt x="20" y="7"/>
                            <a:pt x="20" y="13"/>
                            <a:pt x="17" y="16"/>
                          </a:cubicBezTo>
                          <a:cubicBezTo>
                            <a:pt x="13" y="20"/>
                            <a:pt x="7" y="20"/>
                            <a:pt x="4" y="16"/>
                          </a:cubicBezTo>
                          <a:cubicBezTo>
                            <a:pt x="0" y="13"/>
                            <a:pt x="0" y="7"/>
                            <a:pt x="4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1" name="Line 56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863" y="3470"/>
                      <a:ext cx="39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2" name="Line 56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854" y="3463"/>
                      <a:ext cx="37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3" name="Freeform 562"/>
                    <p:cNvSpPr>
                      <a:spLocks/>
                    </p:cNvSpPr>
                    <p:nvPr/>
                  </p:nvSpPr>
                  <p:spPr bwMode="invGray">
                    <a:xfrm>
                      <a:off x="1783" y="3524"/>
                      <a:ext cx="44" cy="37"/>
                    </a:xfrm>
                    <a:custGeom>
                      <a:avLst/>
                      <a:gdLst>
                        <a:gd name="T0" fmla="*/ 3 w 19"/>
                        <a:gd name="T1" fmla="*/ 3 h 20"/>
                        <a:gd name="T2" fmla="*/ 3 w 19"/>
                        <a:gd name="T3" fmla="*/ 16 h 20"/>
                        <a:gd name="T4" fmla="*/ 16 w 19"/>
                        <a:gd name="T5" fmla="*/ 16 h 20"/>
                        <a:gd name="T6" fmla="*/ 16 w 19"/>
                        <a:gd name="T7" fmla="*/ 3 h 20"/>
                        <a:gd name="T8" fmla="*/ 3 w 19"/>
                        <a:gd name="T9" fmla="*/ 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3" y="3"/>
                          </a:moveTo>
                          <a:cubicBezTo>
                            <a:pt x="0" y="7"/>
                            <a:pt x="0" y="12"/>
                            <a:pt x="3" y="16"/>
                          </a:cubicBezTo>
                          <a:cubicBezTo>
                            <a:pt x="7" y="20"/>
                            <a:pt x="12" y="20"/>
                            <a:pt x="16" y="16"/>
                          </a:cubicBezTo>
                          <a:cubicBezTo>
                            <a:pt x="19" y="13"/>
                            <a:pt x="19" y="7"/>
                            <a:pt x="16" y="3"/>
                          </a:cubicBezTo>
                          <a:cubicBezTo>
                            <a:pt x="12" y="0"/>
                            <a:pt x="7" y="0"/>
                            <a:pt x="3" y="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4" name="Line 56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825" y="3504"/>
                      <a:ext cx="31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5" name="Line 56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813" y="3494"/>
                      <a:ext cx="34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6" name="Freeform 565"/>
                    <p:cNvSpPr>
                      <a:spLocks/>
                    </p:cNvSpPr>
                    <p:nvPr/>
                  </p:nvSpPr>
                  <p:spPr bwMode="invGray">
                    <a:xfrm>
                      <a:off x="1916" y="3457"/>
                      <a:ext cx="45" cy="37"/>
                    </a:xfrm>
                    <a:custGeom>
                      <a:avLst/>
                      <a:gdLst>
                        <a:gd name="T0" fmla="*/ 4 w 20"/>
                        <a:gd name="T1" fmla="*/ 4 h 20"/>
                        <a:gd name="T2" fmla="*/ 17 w 20"/>
                        <a:gd name="T3" fmla="*/ 4 h 20"/>
                        <a:gd name="T4" fmla="*/ 17 w 20"/>
                        <a:gd name="T5" fmla="*/ 16 h 20"/>
                        <a:gd name="T6" fmla="*/ 4 w 20"/>
                        <a:gd name="T7" fmla="*/ 17 h 20"/>
                        <a:gd name="T8" fmla="*/ 4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4"/>
                          </a:moveTo>
                          <a:cubicBezTo>
                            <a:pt x="7" y="0"/>
                            <a:pt x="13" y="0"/>
                            <a:pt x="17" y="4"/>
                          </a:cubicBezTo>
                          <a:cubicBezTo>
                            <a:pt x="20" y="7"/>
                            <a:pt x="20" y="13"/>
                            <a:pt x="17" y="16"/>
                          </a:cubicBezTo>
                          <a:cubicBezTo>
                            <a:pt x="14" y="20"/>
                            <a:pt x="8" y="20"/>
                            <a:pt x="4" y="17"/>
                          </a:cubicBezTo>
                          <a:cubicBezTo>
                            <a:pt x="1" y="13"/>
                            <a:pt x="0" y="8"/>
                            <a:pt x="4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7" name="Line 56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893" y="3492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8" name="Line 56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882" y="3483"/>
                      <a:ext cx="38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39" name="Freeform 568"/>
                    <p:cNvSpPr>
                      <a:spLocks/>
                    </p:cNvSpPr>
                    <p:nvPr/>
                  </p:nvSpPr>
                  <p:spPr bwMode="invGray">
                    <a:xfrm>
                      <a:off x="1813" y="3546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4 h 20"/>
                        <a:gd name="T2" fmla="*/ 4 w 20"/>
                        <a:gd name="T3" fmla="*/ 17 h 20"/>
                        <a:gd name="T4" fmla="*/ 17 w 20"/>
                        <a:gd name="T5" fmla="*/ 16 h 20"/>
                        <a:gd name="T6" fmla="*/ 16 w 20"/>
                        <a:gd name="T7" fmla="*/ 4 h 20"/>
                        <a:gd name="T8" fmla="*/ 3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4"/>
                          </a:moveTo>
                          <a:cubicBezTo>
                            <a:pt x="0" y="7"/>
                            <a:pt x="0" y="13"/>
                            <a:pt x="4" y="17"/>
                          </a:cubicBezTo>
                          <a:cubicBezTo>
                            <a:pt x="7" y="20"/>
                            <a:pt x="13" y="20"/>
                            <a:pt x="17" y="16"/>
                          </a:cubicBezTo>
                          <a:cubicBezTo>
                            <a:pt x="20" y="13"/>
                            <a:pt x="20" y="7"/>
                            <a:pt x="16" y="4"/>
                          </a:cubicBezTo>
                          <a:cubicBezTo>
                            <a:pt x="13" y="0"/>
                            <a:pt x="7" y="0"/>
                            <a:pt x="3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0" name="Line 56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854" y="3526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1" name="Line 57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843" y="3517"/>
                      <a:ext cx="34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2" name="Freeform 571"/>
                    <p:cNvSpPr>
                      <a:spLocks/>
                    </p:cNvSpPr>
                    <p:nvPr/>
                  </p:nvSpPr>
                  <p:spPr bwMode="invGray">
                    <a:xfrm>
                      <a:off x="1946" y="3478"/>
                      <a:ext cx="45" cy="37"/>
                    </a:xfrm>
                    <a:custGeom>
                      <a:avLst/>
                      <a:gdLst>
                        <a:gd name="T0" fmla="*/ 3 w 20"/>
                        <a:gd name="T1" fmla="*/ 4 h 20"/>
                        <a:gd name="T2" fmla="*/ 16 w 20"/>
                        <a:gd name="T3" fmla="*/ 4 h 20"/>
                        <a:gd name="T4" fmla="*/ 17 w 20"/>
                        <a:gd name="T5" fmla="*/ 16 h 20"/>
                        <a:gd name="T6" fmla="*/ 4 w 20"/>
                        <a:gd name="T7" fmla="*/ 17 h 20"/>
                        <a:gd name="T8" fmla="*/ 3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4"/>
                          </a:moveTo>
                          <a:cubicBezTo>
                            <a:pt x="7" y="0"/>
                            <a:pt x="12" y="0"/>
                            <a:pt x="16" y="4"/>
                          </a:cubicBezTo>
                          <a:cubicBezTo>
                            <a:pt x="20" y="7"/>
                            <a:pt x="20" y="13"/>
                            <a:pt x="17" y="16"/>
                          </a:cubicBezTo>
                          <a:cubicBezTo>
                            <a:pt x="13" y="20"/>
                            <a:pt x="8" y="20"/>
                            <a:pt x="4" y="17"/>
                          </a:cubicBezTo>
                          <a:cubicBezTo>
                            <a:pt x="0" y="14"/>
                            <a:pt x="0" y="8"/>
                            <a:pt x="3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3" name="Line 57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923" y="3513"/>
                      <a:ext cx="36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4" name="Line 57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911" y="3504"/>
                      <a:ext cx="37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5" name="Freeform 574"/>
                    <p:cNvSpPr>
                      <a:spLocks/>
                    </p:cNvSpPr>
                    <p:nvPr/>
                  </p:nvSpPr>
                  <p:spPr bwMode="invGray">
                    <a:xfrm>
                      <a:off x="1845" y="3569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4 h 20"/>
                        <a:gd name="T2" fmla="*/ 4 w 20"/>
                        <a:gd name="T3" fmla="*/ 17 h 20"/>
                        <a:gd name="T4" fmla="*/ 16 w 20"/>
                        <a:gd name="T5" fmla="*/ 16 h 20"/>
                        <a:gd name="T6" fmla="*/ 16 w 20"/>
                        <a:gd name="T7" fmla="*/ 3 h 20"/>
                        <a:gd name="T8" fmla="*/ 3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4"/>
                          </a:moveTo>
                          <a:cubicBezTo>
                            <a:pt x="0" y="8"/>
                            <a:pt x="0" y="14"/>
                            <a:pt x="4" y="17"/>
                          </a:cubicBezTo>
                          <a:cubicBezTo>
                            <a:pt x="7" y="20"/>
                            <a:pt x="13" y="20"/>
                            <a:pt x="16" y="16"/>
                          </a:cubicBezTo>
                          <a:cubicBezTo>
                            <a:pt x="20" y="13"/>
                            <a:pt x="19" y="7"/>
                            <a:pt x="16" y="3"/>
                          </a:cubicBezTo>
                          <a:cubicBezTo>
                            <a:pt x="12" y="0"/>
                            <a:pt x="6" y="0"/>
                            <a:pt x="3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6" name="Line 57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886" y="3546"/>
                      <a:ext cx="32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7" name="Line 57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875" y="3539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8" name="Freeform 577"/>
                    <p:cNvSpPr>
                      <a:spLocks/>
                    </p:cNvSpPr>
                    <p:nvPr/>
                  </p:nvSpPr>
                  <p:spPr bwMode="invGray">
                    <a:xfrm>
                      <a:off x="1975" y="3498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4 h 20"/>
                        <a:gd name="T2" fmla="*/ 15 w 20"/>
                        <a:gd name="T3" fmla="*/ 3 h 20"/>
                        <a:gd name="T4" fmla="*/ 16 w 20"/>
                        <a:gd name="T5" fmla="*/ 16 h 20"/>
                        <a:gd name="T6" fmla="*/ 4 w 20"/>
                        <a:gd name="T7" fmla="*/ 17 h 20"/>
                        <a:gd name="T8" fmla="*/ 3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4"/>
                          </a:moveTo>
                          <a:cubicBezTo>
                            <a:pt x="6" y="0"/>
                            <a:pt x="12" y="0"/>
                            <a:pt x="15" y="3"/>
                          </a:cubicBezTo>
                          <a:cubicBezTo>
                            <a:pt x="19" y="6"/>
                            <a:pt x="20" y="12"/>
                            <a:pt x="16" y="16"/>
                          </a:cubicBezTo>
                          <a:cubicBezTo>
                            <a:pt x="13" y="19"/>
                            <a:pt x="8" y="20"/>
                            <a:pt x="4" y="17"/>
                          </a:cubicBezTo>
                          <a:cubicBezTo>
                            <a:pt x="0" y="13"/>
                            <a:pt x="0" y="8"/>
                            <a:pt x="3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49" name="Line 57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955" y="3533"/>
                      <a:ext cx="34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0" name="Line 57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943" y="3524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1" name="Freeform 580"/>
                    <p:cNvSpPr>
                      <a:spLocks/>
                    </p:cNvSpPr>
                    <p:nvPr/>
                  </p:nvSpPr>
                  <p:spPr bwMode="invGray">
                    <a:xfrm>
                      <a:off x="1877" y="3591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4 h 20"/>
                        <a:gd name="T2" fmla="*/ 4 w 20"/>
                        <a:gd name="T3" fmla="*/ 17 h 20"/>
                        <a:gd name="T4" fmla="*/ 17 w 20"/>
                        <a:gd name="T5" fmla="*/ 16 h 20"/>
                        <a:gd name="T6" fmla="*/ 16 w 20"/>
                        <a:gd name="T7" fmla="*/ 3 h 20"/>
                        <a:gd name="T8" fmla="*/ 3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4"/>
                          </a:moveTo>
                          <a:cubicBezTo>
                            <a:pt x="0" y="8"/>
                            <a:pt x="0" y="14"/>
                            <a:pt x="4" y="17"/>
                          </a:cubicBezTo>
                          <a:cubicBezTo>
                            <a:pt x="8" y="20"/>
                            <a:pt x="13" y="20"/>
                            <a:pt x="17" y="16"/>
                          </a:cubicBezTo>
                          <a:cubicBezTo>
                            <a:pt x="20" y="12"/>
                            <a:pt x="19" y="6"/>
                            <a:pt x="16" y="3"/>
                          </a:cubicBezTo>
                          <a:cubicBezTo>
                            <a:pt x="12" y="0"/>
                            <a:pt x="6" y="0"/>
                            <a:pt x="3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2" name="Line 58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918" y="3567"/>
                      <a:ext cx="30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3" name="Line 58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907" y="3559"/>
                      <a:ext cx="29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4" name="Freeform 583"/>
                    <p:cNvSpPr>
                      <a:spLocks/>
                    </p:cNvSpPr>
                    <p:nvPr/>
                  </p:nvSpPr>
                  <p:spPr bwMode="invGray">
                    <a:xfrm>
                      <a:off x="2005" y="3517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4 h 20"/>
                        <a:gd name="T2" fmla="*/ 15 w 20"/>
                        <a:gd name="T3" fmla="*/ 3 h 20"/>
                        <a:gd name="T4" fmla="*/ 17 w 20"/>
                        <a:gd name="T5" fmla="*/ 16 h 20"/>
                        <a:gd name="T6" fmla="*/ 4 w 20"/>
                        <a:gd name="T7" fmla="*/ 17 h 20"/>
                        <a:gd name="T8" fmla="*/ 3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4"/>
                          </a:moveTo>
                          <a:cubicBezTo>
                            <a:pt x="6" y="1"/>
                            <a:pt x="11" y="0"/>
                            <a:pt x="15" y="3"/>
                          </a:cubicBezTo>
                          <a:cubicBezTo>
                            <a:pt x="19" y="6"/>
                            <a:pt x="20" y="12"/>
                            <a:pt x="17" y="16"/>
                          </a:cubicBezTo>
                          <a:cubicBezTo>
                            <a:pt x="14" y="20"/>
                            <a:pt x="8" y="20"/>
                            <a:pt x="4" y="17"/>
                          </a:cubicBezTo>
                          <a:cubicBezTo>
                            <a:pt x="0" y="14"/>
                            <a:pt x="0" y="8"/>
                            <a:pt x="3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5" name="Line 58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984" y="3552"/>
                      <a:ext cx="35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6" name="Line 58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1973" y="3544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7" name="Freeform 586"/>
                    <p:cNvSpPr>
                      <a:spLocks/>
                    </p:cNvSpPr>
                    <p:nvPr/>
                  </p:nvSpPr>
                  <p:spPr bwMode="invGray">
                    <a:xfrm>
                      <a:off x="1909" y="3611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5 h 20"/>
                        <a:gd name="T2" fmla="*/ 5 w 20"/>
                        <a:gd name="T3" fmla="*/ 17 h 20"/>
                        <a:gd name="T4" fmla="*/ 17 w 20"/>
                        <a:gd name="T5" fmla="*/ 16 h 20"/>
                        <a:gd name="T6" fmla="*/ 16 w 20"/>
                        <a:gd name="T7" fmla="*/ 3 h 20"/>
                        <a:gd name="T8" fmla="*/ 3 w 20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5"/>
                          </a:moveTo>
                          <a:cubicBezTo>
                            <a:pt x="0" y="8"/>
                            <a:pt x="1" y="14"/>
                            <a:pt x="5" y="17"/>
                          </a:cubicBezTo>
                          <a:cubicBezTo>
                            <a:pt x="8" y="20"/>
                            <a:pt x="14" y="20"/>
                            <a:pt x="17" y="16"/>
                          </a:cubicBezTo>
                          <a:cubicBezTo>
                            <a:pt x="20" y="12"/>
                            <a:pt x="20" y="6"/>
                            <a:pt x="16" y="3"/>
                          </a:cubicBezTo>
                          <a:cubicBezTo>
                            <a:pt x="12" y="0"/>
                            <a:pt x="6" y="1"/>
                            <a:pt x="3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8" name="Line 58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950" y="3587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59" name="Line 58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939" y="3580"/>
                      <a:ext cx="29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0" name="Freeform 589"/>
                    <p:cNvSpPr>
                      <a:spLocks/>
                    </p:cNvSpPr>
                    <p:nvPr/>
                  </p:nvSpPr>
                  <p:spPr bwMode="invGray">
                    <a:xfrm>
                      <a:off x="2035" y="3535"/>
                      <a:ext cx="45" cy="37"/>
                    </a:xfrm>
                    <a:custGeom>
                      <a:avLst/>
                      <a:gdLst>
                        <a:gd name="T0" fmla="*/ 3 w 20"/>
                        <a:gd name="T1" fmla="*/ 4 h 20"/>
                        <a:gd name="T2" fmla="*/ 15 w 20"/>
                        <a:gd name="T3" fmla="*/ 3 h 20"/>
                        <a:gd name="T4" fmla="*/ 17 w 20"/>
                        <a:gd name="T5" fmla="*/ 15 h 20"/>
                        <a:gd name="T6" fmla="*/ 4 w 20"/>
                        <a:gd name="T7" fmla="*/ 17 h 20"/>
                        <a:gd name="T8" fmla="*/ 3 w 20"/>
                        <a:gd name="T9" fmla="*/ 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4"/>
                          </a:moveTo>
                          <a:cubicBezTo>
                            <a:pt x="6" y="1"/>
                            <a:pt x="12" y="0"/>
                            <a:pt x="15" y="3"/>
                          </a:cubicBezTo>
                          <a:cubicBezTo>
                            <a:pt x="19" y="6"/>
                            <a:pt x="20" y="11"/>
                            <a:pt x="17" y="15"/>
                          </a:cubicBezTo>
                          <a:cubicBezTo>
                            <a:pt x="14" y="19"/>
                            <a:pt x="8" y="20"/>
                            <a:pt x="4" y="17"/>
                          </a:cubicBezTo>
                          <a:cubicBezTo>
                            <a:pt x="1" y="14"/>
                            <a:pt x="0" y="8"/>
                            <a:pt x="3" y="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1" name="Line 59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016" y="3570"/>
                      <a:ext cx="35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2" name="Line 59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005" y="3563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3" name="Freeform 592"/>
                    <p:cNvSpPr>
                      <a:spLocks/>
                    </p:cNvSpPr>
                    <p:nvPr/>
                  </p:nvSpPr>
                  <p:spPr bwMode="invGray">
                    <a:xfrm>
                      <a:off x="1943" y="3632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5 h 20"/>
                        <a:gd name="T2" fmla="*/ 4 w 20"/>
                        <a:gd name="T3" fmla="*/ 17 h 20"/>
                        <a:gd name="T4" fmla="*/ 17 w 20"/>
                        <a:gd name="T5" fmla="*/ 16 h 20"/>
                        <a:gd name="T6" fmla="*/ 15 w 20"/>
                        <a:gd name="T7" fmla="*/ 3 h 20"/>
                        <a:gd name="T8" fmla="*/ 3 w 20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5"/>
                          </a:moveTo>
                          <a:cubicBezTo>
                            <a:pt x="0" y="9"/>
                            <a:pt x="0" y="14"/>
                            <a:pt x="4" y="17"/>
                          </a:cubicBezTo>
                          <a:cubicBezTo>
                            <a:pt x="8" y="20"/>
                            <a:pt x="14" y="20"/>
                            <a:pt x="17" y="16"/>
                          </a:cubicBezTo>
                          <a:cubicBezTo>
                            <a:pt x="20" y="12"/>
                            <a:pt x="19" y="6"/>
                            <a:pt x="15" y="3"/>
                          </a:cubicBezTo>
                          <a:cubicBezTo>
                            <a:pt x="11" y="0"/>
                            <a:pt x="6" y="1"/>
                            <a:pt x="3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4" name="Line 59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984" y="3608"/>
                      <a:ext cx="28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5" name="Line 59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1971" y="3600"/>
                      <a:ext cx="29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6" name="Freeform 595"/>
                    <p:cNvSpPr>
                      <a:spLocks/>
                    </p:cNvSpPr>
                    <p:nvPr/>
                  </p:nvSpPr>
                  <p:spPr bwMode="invGray">
                    <a:xfrm>
                      <a:off x="2064" y="3552"/>
                      <a:ext cx="48" cy="39"/>
                    </a:xfrm>
                    <a:custGeom>
                      <a:avLst/>
                      <a:gdLst>
                        <a:gd name="T0" fmla="*/ 3 w 21"/>
                        <a:gd name="T1" fmla="*/ 5 h 21"/>
                        <a:gd name="T2" fmla="*/ 16 w 21"/>
                        <a:gd name="T3" fmla="*/ 3 h 21"/>
                        <a:gd name="T4" fmla="*/ 18 w 21"/>
                        <a:gd name="T5" fmla="*/ 16 h 21"/>
                        <a:gd name="T6" fmla="*/ 5 w 21"/>
                        <a:gd name="T7" fmla="*/ 18 h 21"/>
                        <a:gd name="T8" fmla="*/ 3 w 21"/>
                        <a:gd name="T9" fmla="*/ 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3" y="5"/>
                          </a:moveTo>
                          <a:cubicBezTo>
                            <a:pt x="6" y="1"/>
                            <a:pt x="12" y="0"/>
                            <a:pt x="16" y="3"/>
                          </a:cubicBezTo>
                          <a:cubicBezTo>
                            <a:pt x="20" y="6"/>
                            <a:pt x="21" y="12"/>
                            <a:pt x="18" y="16"/>
                          </a:cubicBezTo>
                          <a:cubicBezTo>
                            <a:pt x="15" y="20"/>
                            <a:pt x="9" y="21"/>
                            <a:pt x="5" y="18"/>
                          </a:cubicBezTo>
                          <a:cubicBezTo>
                            <a:pt x="1" y="15"/>
                            <a:pt x="0" y="9"/>
                            <a:pt x="3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7" name="Line 59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051" y="3587"/>
                      <a:ext cx="31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8" name="Line 59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037" y="3582"/>
                      <a:ext cx="32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69" name="Freeform 598"/>
                    <p:cNvSpPr>
                      <a:spLocks/>
                    </p:cNvSpPr>
                    <p:nvPr/>
                  </p:nvSpPr>
                  <p:spPr bwMode="invGray">
                    <a:xfrm>
                      <a:off x="1977" y="3652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5 h 20"/>
                        <a:gd name="T2" fmla="*/ 4 w 20"/>
                        <a:gd name="T3" fmla="*/ 17 h 20"/>
                        <a:gd name="T4" fmla="*/ 17 w 20"/>
                        <a:gd name="T5" fmla="*/ 15 h 20"/>
                        <a:gd name="T6" fmla="*/ 15 w 20"/>
                        <a:gd name="T7" fmla="*/ 3 h 20"/>
                        <a:gd name="T8" fmla="*/ 2 w 20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5"/>
                          </a:moveTo>
                          <a:cubicBezTo>
                            <a:pt x="0" y="9"/>
                            <a:pt x="0" y="14"/>
                            <a:pt x="4" y="17"/>
                          </a:cubicBezTo>
                          <a:cubicBezTo>
                            <a:pt x="8" y="20"/>
                            <a:pt x="14" y="19"/>
                            <a:pt x="17" y="15"/>
                          </a:cubicBezTo>
                          <a:cubicBezTo>
                            <a:pt x="20" y="11"/>
                            <a:pt x="19" y="5"/>
                            <a:pt x="15" y="3"/>
                          </a:cubicBezTo>
                          <a:cubicBezTo>
                            <a:pt x="11" y="0"/>
                            <a:pt x="5" y="1"/>
                            <a:pt x="2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0" name="Line 59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016" y="3626"/>
                      <a:ext cx="28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1" name="Line 60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005" y="3619"/>
                      <a:ext cx="27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2" name="Freeform 601"/>
                    <p:cNvSpPr>
                      <a:spLocks/>
                    </p:cNvSpPr>
                    <p:nvPr/>
                  </p:nvSpPr>
                  <p:spPr bwMode="invGray">
                    <a:xfrm>
                      <a:off x="2096" y="3569"/>
                      <a:ext cx="48" cy="39"/>
                    </a:xfrm>
                    <a:custGeom>
                      <a:avLst/>
                      <a:gdLst>
                        <a:gd name="T0" fmla="*/ 3 w 21"/>
                        <a:gd name="T1" fmla="*/ 6 h 21"/>
                        <a:gd name="T2" fmla="*/ 15 w 21"/>
                        <a:gd name="T3" fmla="*/ 3 h 21"/>
                        <a:gd name="T4" fmla="*/ 18 w 21"/>
                        <a:gd name="T5" fmla="*/ 16 h 21"/>
                        <a:gd name="T6" fmla="*/ 5 w 21"/>
                        <a:gd name="T7" fmla="*/ 18 h 21"/>
                        <a:gd name="T8" fmla="*/ 3 w 21"/>
                        <a:gd name="T9" fmla="*/ 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3" y="6"/>
                          </a:moveTo>
                          <a:cubicBezTo>
                            <a:pt x="6" y="2"/>
                            <a:pt x="11" y="0"/>
                            <a:pt x="15" y="3"/>
                          </a:cubicBezTo>
                          <a:cubicBezTo>
                            <a:pt x="20" y="6"/>
                            <a:pt x="21" y="12"/>
                            <a:pt x="18" y="16"/>
                          </a:cubicBezTo>
                          <a:cubicBezTo>
                            <a:pt x="15" y="20"/>
                            <a:pt x="9" y="21"/>
                            <a:pt x="5" y="18"/>
                          </a:cubicBezTo>
                          <a:cubicBezTo>
                            <a:pt x="1" y="15"/>
                            <a:pt x="0" y="10"/>
                            <a:pt x="3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3" name="Line 60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082" y="3606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4" name="Line 60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069" y="3598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5" name="Freeform 604"/>
                    <p:cNvSpPr>
                      <a:spLocks/>
                    </p:cNvSpPr>
                    <p:nvPr/>
                  </p:nvSpPr>
                  <p:spPr bwMode="invGray">
                    <a:xfrm>
                      <a:off x="2012" y="3671"/>
                      <a:ext cx="45" cy="37"/>
                    </a:xfrm>
                    <a:custGeom>
                      <a:avLst/>
                      <a:gdLst>
                        <a:gd name="T0" fmla="*/ 3 w 20"/>
                        <a:gd name="T1" fmla="*/ 5 h 20"/>
                        <a:gd name="T2" fmla="*/ 5 w 20"/>
                        <a:gd name="T3" fmla="*/ 17 h 20"/>
                        <a:gd name="T4" fmla="*/ 17 w 20"/>
                        <a:gd name="T5" fmla="*/ 15 h 20"/>
                        <a:gd name="T6" fmla="*/ 15 w 20"/>
                        <a:gd name="T7" fmla="*/ 3 h 20"/>
                        <a:gd name="T8" fmla="*/ 3 w 20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5"/>
                          </a:moveTo>
                          <a:cubicBezTo>
                            <a:pt x="0" y="9"/>
                            <a:pt x="1" y="15"/>
                            <a:pt x="5" y="17"/>
                          </a:cubicBezTo>
                          <a:cubicBezTo>
                            <a:pt x="9" y="20"/>
                            <a:pt x="15" y="19"/>
                            <a:pt x="17" y="15"/>
                          </a:cubicBezTo>
                          <a:cubicBezTo>
                            <a:pt x="20" y="11"/>
                            <a:pt x="19" y="5"/>
                            <a:pt x="15" y="3"/>
                          </a:cubicBezTo>
                          <a:cubicBezTo>
                            <a:pt x="11" y="0"/>
                            <a:pt x="5" y="1"/>
                            <a:pt x="3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6" name="Line 60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053" y="3643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7" name="Line 60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039" y="3637"/>
                      <a:ext cx="25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8" name="Freeform 607"/>
                    <p:cNvSpPr>
                      <a:spLocks/>
                    </p:cNvSpPr>
                    <p:nvPr/>
                  </p:nvSpPr>
                  <p:spPr bwMode="invGray">
                    <a:xfrm>
                      <a:off x="2128" y="3585"/>
                      <a:ext cx="48" cy="39"/>
                    </a:xfrm>
                    <a:custGeom>
                      <a:avLst/>
                      <a:gdLst>
                        <a:gd name="T0" fmla="*/ 3 w 21"/>
                        <a:gd name="T1" fmla="*/ 6 h 21"/>
                        <a:gd name="T2" fmla="*/ 15 w 21"/>
                        <a:gd name="T3" fmla="*/ 3 h 21"/>
                        <a:gd name="T4" fmla="*/ 18 w 21"/>
                        <a:gd name="T5" fmla="*/ 15 h 21"/>
                        <a:gd name="T6" fmla="*/ 5 w 21"/>
                        <a:gd name="T7" fmla="*/ 18 h 21"/>
                        <a:gd name="T8" fmla="*/ 3 w 21"/>
                        <a:gd name="T9" fmla="*/ 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3" y="6"/>
                          </a:moveTo>
                          <a:cubicBezTo>
                            <a:pt x="6" y="1"/>
                            <a:pt x="11" y="0"/>
                            <a:pt x="15" y="3"/>
                          </a:cubicBezTo>
                          <a:cubicBezTo>
                            <a:pt x="19" y="6"/>
                            <a:pt x="21" y="11"/>
                            <a:pt x="18" y="15"/>
                          </a:cubicBezTo>
                          <a:cubicBezTo>
                            <a:pt x="15" y="20"/>
                            <a:pt x="10" y="21"/>
                            <a:pt x="5" y="18"/>
                          </a:cubicBezTo>
                          <a:cubicBezTo>
                            <a:pt x="1" y="15"/>
                            <a:pt x="0" y="10"/>
                            <a:pt x="3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79" name="Line 60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117" y="3622"/>
                      <a:ext cx="29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0" name="Line 60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103" y="3615"/>
                      <a:ext cx="30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1" name="Freeform 610"/>
                    <p:cNvSpPr>
                      <a:spLocks/>
                    </p:cNvSpPr>
                    <p:nvPr/>
                  </p:nvSpPr>
                  <p:spPr bwMode="invGray">
                    <a:xfrm>
                      <a:off x="2046" y="3689"/>
                      <a:ext cx="48" cy="37"/>
                    </a:xfrm>
                    <a:custGeom>
                      <a:avLst/>
                      <a:gdLst>
                        <a:gd name="T0" fmla="*/ 3 w 21"/>
                        <a:gd name="T1" fmla="*/ 5 h 20"/>
                        <a:gd name="T2" fmla="*/ 6 w 21"/>
                        <a:gd name="T3" fmla="*/ 17 h 20"/>
                        <a:gd name="T4" fmla="*/ 18 w 21"/>
                        <a:gd name="T5" fmla="*/ 15 h 20"/>
                        <a:gd name="T6" fmla="*/ 15 w 21"/>
                        <a:gd name="T7" fmla="*/ 2 h 20"/>
                        <a:gd name="T8" fmla="*/ 3 w 21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3" y="5"/>
                          </a:moveTo>
                          <a:cubicBezTo>
                            <a:pt x="0" y="9"/>
                            <a:pt x="1" y="15"/>
                            <a:pt x="6" y="17"/>
                          </a:cubicBezTo>
                          <a:cubicBezTo>
                            <a:pt x="10" y="20"/>
                            <a:pt x="15" y="19"/>
                            <a:pt x="18" y="15"/>
                          </a:cubicBezTo>
                          <a:cubicBezTo>
                            <a:pt x="21" y="11"/>
                            <a:pt x="20" y="5"/>
                            <a:pt x="15" y="2"/>
                          </a:cubicBezTo>
                          <a:cubicBezTo>
                            <a:pt x="11" y="0"/>
                            <a:pt x="6" y="1"/>
                            <a:pt x="3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2" name="Line 61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087" y="3661"/>
                      <a:ext cx="23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3" name="Line 61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073" y="3654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4" name="Freeform 613"/>
                    <p:cNvSpPr>
                      <a:spLocks/>
                    </p:cNvSpPr>
                    <p:nvPr/>
                  </p:nvSpPr>
                  <p:spPr bwMode="invGray">
                    <a:xfrm>
                      <a:off x="2160" y="3602"/>
                      <a:ext cx="48" cy="37"/>
                    </a:xfrm>
                    <a:custGeom>
                      <a:avLst/>
                      <a:gdLst>
                        <a:gd name="T0" fmla="*/ 3 w 21"/>
                        <a:gd name="T1" fmla="*/ 5 h 20"/>
                        <a:gd name="T2" fmla="*/ 15 w 21"/>
                        <a:gd name="T3" fmla="*/ 2 h 20"/>
                        <a:gd name="T4" fmla="*/ 18 w 21"/>
                        <a:gd name="T5" fmla="*/ 15 h 20"/>
                        <a:gd name="T6" fmla="*/ 6 w 21"/>
                        <a:gd name="T7" fmla="*/ 18 h 20"/>
                        <a:gd name="T8" fmla="*/ 3 w 21"/>
                        <a:gd name="T9" fmla="*/ 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3" y="5"/>
                          </a:moveTo>
                          <a:cubicBezTo>
                            <a:pt x="6" y="1"/>
                            <a:pt x="11" y="0"/>
                            <a:pt x="15" y="2"/>
                          </a:cubicBezTo>
                          <a:cubicBezTo>
                            <a:pt x="20" y="5"/>
                            <a:pt x="21" y="10"/>
                            <a:pt x="18" y="15"/>
                          </a:cubicBezTo>
                          <a:cubicBezTo>
                            <a:pt x="16" y="19"/>
                            <a:pt x="10" y="20"/>
                            <a:pt x="6" y="18"/>
                          </a:cubicBezTo>
                          <a:cubicBezTo>
                            <a:pt x="2" y="15"/>
                            <a:pt x="0" y="10"/>
                            <a:pt x="3" y="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5" name="Line 61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151" y="3637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6" name="Line 61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137" y="3632"/>
                      <a:ext cx="30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7" name="Freeform 616"/>
                    <p:cNvSpPr>
                      <a:spLocks/>
                    </p:cNvSpPr>
                    <p:nvPr/>
                  </p:nvSpPr>
                  <p:spPr bwMode="invGray">
                    <a:xfrm>
                      <a:off x="2082" y="3706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6 h 20"/>
                        <a:gd name="T2" fmla="*/ 5 w 20"/>
                        <a:gd name="T3" fmla="*/ 18 h 20"/>
                        <a:gd name="T4" fmla="*/ 18 w 20"/>
                        <a:gd name="T5" fmla="*/ 15 h 20"/>
                        <a:gd name="T6" fmla="*/ 15 w 20"/>
                        <a:gd name="T7" fmla="*/ 3 h 20"/>
                        <a:gd name="T8" fmla="*/ 2 w 20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6"/>
                          </a:moveTo>
                          <a:cubicBezTo>
                            <a:pt x="0" y="10"/>
                            <a:pt x="1" y="15"/>
                            <a:pt x="5" y="18"/>
                          </a:cubicBezTo>
                          <a:cubicBezTo>
                            <a:pt x="10" y="20"/>
                            <a:pt x="15" y="19"/>
                            <a:pt x="18" y="15"/>
                          </a:cubicBezTo>
                          <a:cubicBezTo>
                            <a:pt x="20" y="11"/>
                            <a:pt x="19" y="5"/>
                            <a:pt x="15" y="3"/>
                          </a:cubicBezTo>
                          <a:cubicBezTo>
                            <a:pt x="11" y="0"/>
                            <a:pt x="5" y="1"/>
                            <a:pt x="2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8" name="Line 61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121" y="3678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4189" name="Line 61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110" y="3671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3186" name="Group 619"/>
                  <p:cNvGrpSpPr>
                    <a:grpSpLocks/>
                  </p:cNvGrpSpPr>
                  <p:nvPr/>
                </p:nvGrpSpPr>
                <p:grpSpPr bwMode="auto">
                  <a:xfrm>
                    <a:off x="2108" y="3252"/>
                    <a:ext cx="1320" cy="255"/>
                    <a:chOff x="2119" y="3617"/>
                    <a:chExt cx="1340" cy="301"/>
                  </a:xfrm>
                </p:grpSpPr>
                <p:sp>
                  <p:nvSpPr>
                    <p:cNvPr id="3790" name="Freeform 620"/>
                    <p:cNvSpPr>
                      <a:spLocks/>
                    </p:cNvSpPr>
                    <p:nvPr/>
                  </p:nvSpPr>
                  <p:spPr bwMode="invGray">
                    <a:xfrm>
                      <a:off x="2194" y="3617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6 h 20"/>
                        <a:gd name="T2" fmla="*/ 15 w 20"/>
                        <a:gd name="T3" fmla="*/ 2 h 20"/>
                        <a:gd name="T4" fmla="*/ 18 w 20"/>
                        <a:gd name="T5" fmla="*/ 15 h 20"/>
                        <a:gd name="T6" fmla="*/ 6 w 20"/>
                        <a:gd name="T7" fmla="*/ 18 h 20"/>
                        <a:gd name="T8" fmla="*/ 2 w 20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6"/>
                          </a:moveTo>
                          <a:cubicBezTo>
                            <a:pt x="5" y="1"/>
                            <a:pt x="10" y="0"/>
                            <a:pt x="15" y="2"/>
                          </a:cubicBezTo>
                          <a:cubicBezTo>
                            <a:pt x="19" y="5"/>
                            <a:pt x="20" y="10"/>
                            <a:pt x="18" y="15"/>
                          </a:cubicBezTo>
                          <a:cubicBezTo>
                            <a:pt x="15" y="19"/>
                            <a:pt x="10" y="20"/>
                            <a:pt x="6" y="18"/>
                          </a:cubicBezTo>
                          <a:cubicBezTo>
                            <a:pt x="1" y="15"/>
                            <a:pt x="0" y="10"/>
                            <a:pt x="2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91" name="Line 62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185" y="3652"/>
                      <a:ext cx="28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92" name="Line 62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172" y="3647"/>
                      <a:ext cx="27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93" name="Freeform 623"/>
                    <p:cNvSpPr>
                      <a:spLocks/>
                    </p:cNvSpPr>
                    <p:nvPr/>
                  </p:nvSpPr>
                  <p:spPr bwMode="invGray">
                    <a:xfrm>
                      <a:off x="2119" y="3723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6 h 20"/>
                        <a:gd name="T2" fmla="*/ 6 w 20"/>
                        <a:gd name="T3" fmla="*/ 18 h 20"/>
                        <a:gd name="T4" fmla="*/ 18 w 20"/>
                        <a:gd name="T5" fmla="*/ 15 h 20"/>
                        <a:gd name="T6" fmla="*/ 15 w 20"/>
                        <a:gd name="T7" fmla="*/ 2 h 20"/>
                        <a:gd name="T8" fmla="*/ 2 w 20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6"/>
                          </a:moveTo>
                          <a:cubicBezTo>
                            <a:pt x="0" y="10"/>
                            <a:pt x="1" y="15"/>
                            <a:pt x="6" y="18"/>
                          </a:cubicBezTo>
                          <a:cubicBezTo>
                            <a:pt x="10" y="20"/>
                            <a:pt x="15" y="19"/>
                            <a:pt x="18" y="15"/>
                          </a:cubicBezTo>
                          <a:cubicBezTo>
                            <a:pt x="20" y="10"/>
                            <a:pt x="19" y="5"/>
                            <a:pt x="15" y="2"/>
                          </a:cubicBezTo>
                          <a:cubicBezTo>
                            <a:pt x="10" y="0"/>
                            <a:pt x="5" y="1"/>
                            <a:pt x="2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94" name="Line 62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158" y="3693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95" name="Line 62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144" y="3687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96" name="Freeform 626"/>
                    <p:cNvSpPr>
                      <a:spLocks/>
                    </p:cNvSpPr>
                    <p:nvPr/>
                  </p:nvSpPr>
                  <p:spPr bwMode="invGray">
                    <a:xfrm>
                      <a:off x="2229" y="3632"/>
                      <a:ext cx="45" cy="37"/>
                    </a:xfrm>
                    <a:custGeom>
                      <a:avLst/>
                      <a:gdLst>
                        <a:gd name="T0" fmla="*/ 2 w 20"/>
                        <a:gd name="T1" fmla="*/ 6 h 20"/>
                        <a:gd name="T2" fmla="*/ 14 w 20"/>
                        <a:gd name="T3" fmla="*/ 2 h 20"/>
                        <a:gd name="T4" fmla="*/ 18 w 20"/>
                        <a:gd name="T5" fmla="*/ 14 h 20"/>
                        <a:gd name="T6" fmla="*/ 5 w 20"/>
                        <a:gd name="T7" fmla="*/ 18 h 20"/>
                        <a:gd name="T8" fmla="*/ 2 w 20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6"/>
                          </a:moveTo>
                          <a:cubicBezTo>
                            <a:pt x="4" y="1"/>
                            <a:pt x="10" y="0"/>
                            <a:pt x="14" y="2"/>
                          </a:cubicBezTo>
                          <a:cubicBezTo>
                            <a:pt x="18" y="4"/>
                            <a:pt x="20" y="10"/>
                            <a:pt x="18" y="14"/>
                          </a:cubicBezTo>
                          <a:cubicBezTo>
                            <a:pt x="15" y="18"/>
                            <a:pt x="10" y="20"/>
                            <a:pt x="5" y="18"/>
                          </a:cubicBezTo>
                          <a:cubicBezTo>
                            <a:pt x="1" y="15"/>
                            <a:pt x="0" y="10"/>
                            <a:pt x="2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97" name="Line 62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219" y="3667"/>
                      <a:ext cx="28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98" name="Line 62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206" y="3661"/>
                      <a:ext cx="27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99" name="Freeform 629"/>
                    <p:cNvSpPr>
                      <a:spLocks/>
                    </p:cNvSpPr>
                    <p:nvPr/>
                  </p:nvSpPr>
                  <p:spPr bwMode="invGray">
                    <a:xfrm>
                      <a:off x="2156" y="3737"/>
                      <a:ext cx="47" cy="39"/>
                    </a:xfrm>
                    <a:custGeom>
                      <a:avLst/>
                      <a:gdLst>
                        <a:gd name="T0" fmla="*/ 2 w 21"/>
                        <a:gd name="T1" fmla="*/ 6 h 21"/>
                        <a:gd name="T2" fmla="*/ 6 w 21"/>
                        <a:gd name="T3" fmla="*/ 19 h 21"/>
                        <a:gd name="T4" fmla="*/ 18 w 21"/>
                        <a:gd name="T5" fmla="*/ 15 h 21"/>
                        <a:gd name="T6" fmla="*/ 15 w 21"/>
                        <a:gd name="T7" fmla="*/ 3 h 21"/>
                        <a:gd name="T8" fmla="*/ 2 w 21"/>
                        <a:gd name="T9" fmla="*/ 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2" y="6"/>
                          </a:moveTo>
                          <a:cubicBezTo>
                            <a:pt x="0" y="11"/>
                            <a:pt x="2" y="16"/>
                            <a:pt x="6" y="19"/>
                          </a:cubicBezTo>
                          <a:cubicBezTo>
                            <a:pt x="10" y="21"/>
                            <a:pt x="16" y="19"/>
                            <a:pt x="18" y="15"/>
                          </a:cubicBezTo>
                          <a:cubicBezTo>
                            <a:pt x="21" y="11"/>
                            <a:pt x="19" y="5"/>
                            <a:pt x="15" y="3"/>
                          </a:cubicBezTo>
                          <a:cubicBezTo>
                            <a:pt x="10" y="0"/>
                            <a:pt x="5" y="2"/>
                            <a:pt x="2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0" name="Line 63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194" y="3708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1" name="Line 63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181" y="3702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2" name="Freeform 632"/>
                    <p:cNvSpPr>
                      <a:spLocks/>
                    </p:cNvSpPr>
                    <p:nvPr/>
                  </p:nvSpPr>
                  <p:spPr bwMode="invGray">
                    <a:xfrm>
                      <a:off x="2261" y="3645"/>
                      <a:ext cx="48" cy="37"/>
                    </a:xfrm>
                    <a:custGeom>
                      <a:avLst/>
                      <a:gdLst>
                        <a:gd name="T0" fmla="*/ 3 w 21"/>
                        <a:gd name="T1" fmla="*/ 6 h 20"/>
                        <a:gd name="T2" fmla="*/ 15 w 21"/>
                        <a:gd name="T3" fmla="*/ 2 h 20"/>
                        <a:gd name="T4" fmla="*/ 19 w 21"/>
                        <a:gd name="T5" fmla="*/ 14 h 20"/>
                        <a:gd name="T6" fmla="*/ 7 w 21"/>
                        <a:gd name="T7" fmla="*/ 18 h 20"/>
                        <a:gd name="T8" fmla="*/ 3 w 21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3" y="6"/>
                          </a:moveTo>
                          <a:cubicBezTo>
                            <a:pt x="5" y="2"/>
                            <a:pt x="10" y="0"/>
                            <a:pt x="15" y="2"/>
                          </a:cubicBezTo>
                          <a:cubicBezTo>
                            <a:pt x="19" y="4"/>
                            <a:pt x="21" y="10"/>
                            <a:pt x="19" y="14"/>
                          </a:cubicBezTo>
                          <a:cubicBezTo>
                            <a:pt x="16" y="19"/>
                            <a:pt x="11" y="20"/>
                            <a:pt x="7" y="18"/>
                          </a:cubicBezTo>
                          <a:cubicBezTo>
                            <a:pt x="2" y="16"/>
                            <a:pt x="0" y="10"/>
                            <a:pt x="3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3" name="Line 63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256" y="3680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4" name="Line 63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242" y="3674"/>
                      <a:ext cx="25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5" name="Freeform 635"/>
                    <p:cNvSpPr>
                      <a:spLocks/>
                    </p:cNvSpPr>
                    <p:nvPr/>
                  </p:nvSpPr>
                  <p:spPr bwMode="invGray">
                    <a:xfrm>
                      <a:off x="2192" y="3754"/>
                      <a:ext cx="48" cy="37"/>
                    </a:xfrm>
                    <a:custGeom>
                      <a:avLst/>
                      <a:gdLst>
                        <a:gd name="T0" fmla="*/ 3 w 21"/>
                        <a:gd name="T1" fmla="*/ 6 h 20"/>
                        <a:gd name="T2" fmla="*/ 7 w 21"/>
                        <a:gd name="T3" fmla="*/ 18 h 20"/>
                        <a:gd name="T4" fmla="*/ 19 w 21"/>
                        <a:gd name="T5" fmla="*/ 14 h 20"/>
                        <a:gd name="T6" fmla="*/ 15 w 21"/>
                        <a:gd name="T7" fmla="*/ 2 h 20"/>
                        <a:gd name="T8" fmla="*/ 3 w 21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3" y="6"/>
                          </a:moveTo>
                          <a:cubicBezTo>
                            <a:pt x="0" y="10"/>
                            <a:pt x="2" y="16"/>
                            <a:pt x="7" y="18"/>
                          </a:cubicBezTo>
                          <a:cubicBezTo>
                            <a:pt x="11" y="20"/>
                            <a:pt x="16" y="18"/>
                            <a:pt x="19" y="14"/>
                          </a:cubicBezTo>
                          <a:cubicBezTo>
                            <a:pt x="21" y="10"/>
                            <a:pt x="19" y="4"/>
                            <a:pt x="15" y="2"/>
                          </a:cubicBezTo>
                          <a:cubicBezTo>
                            <a:pt x="10" y="0"/>
                            <a:pt x="5" y="1"/>
                            <a:pt x="3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6" name="Line 63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231" y="3723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7" name="Line 63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217" y="3717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8" name="Freeform 638"/>
                    <p:cNvSpPr>
                      <a:spLocks/>
                    </p:cNvSpPr>
                    <p:nvPr/>
                  </p:nvSpPr>
                  <p:spPr bwMode="invGray">
                    <a:xfrm>
                      <a:off x="2295" y="3658"/>
                      <a:ext cx="48" cy="37"/>
                    </a:xfrm>
                    <a:custGeom>
                      <a:avLst/>
                      <a:gdLst>
                        <a:gd name="T0" fmla="*/ 3 w 21"/>
                        <a:gd name="T1" fmla="*/ 6 h 20"/>
                        <a:gd name="T2" fmla="*/ 15 w 21"/>
                        <a:gd name="T3" fmla="*/ 2 h 20"/>
                        <a:gd name="T4" fmla="*/ 19 w 21"/>
                        <a:gd name="T5" fmla="*/ 14 h 20"/>
                        <a:gd name="T6" fmla="*/ 7 w 21"/>
                        <a:gd name="T7" fmla="*/ 18 h 20"/>
                        <a:gd name="T8" fmla="*/ 3 w 21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3" y="6"/>
                          </a:moveTo>
                          <a:cubicBezTo>
                            <a:pt x="5" y="2"/>
                            <a:pt x="10" y="0"/>
                            <a:pt x="15" y="2"/>
                          </a:cubicBezTo>
                          <a:cubicBezTo>
                            <a:pt x="19" y="4"/>
                            <a:pt x="21" y="9"/>
                            <a:pt x="19" y="14"/>
                          </a:cubicBezTo>
                          <a:cubicBezTo>
                            <a:pt x="17" y="18"/>
                            <a:pt x="11" y="20"/>
                            <a:pt x="7" y="18"/>
                          </a:cubicBezTo>
                          <a:cubicBezTo>
                            <a:pt x="2" y="16"/>
                            <a:pt x="0" y="11"/>
                            <a:pt x="3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09" name="Line 63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293" y="3693"/>
                      <a:ext cx="25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0" name="Line 64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279" y="3687"/>
                      <a:ext cx="25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1" name="Freeform 641"/>
                    <p:cNvSpPr>
                      <a:spLocks/>
                    </p:cNvSpPr>
                    <p:nvPr/>
                  </p:nvSpPr>
                  <p:spPr bwMode="invGray">
                    <a:xfrm>
                      <a:off x="2231" y="3767"/>
                      <a:ext cx="48" cy="39"/>
                    </a:xfrm>
                    <a:custGeom>
                      <a:avLst/>
                      <a:gdLst>
                        <a:gd name="T0" fmla="*/ 2 w 21"/>
                        <a:gd name="T1" fmla="*/ 7 h 21"/>
                        <a:gd name="T2" fmla="*/ 6 w 21"/>
                        <a:gd name="T3" fmla="*/ 19 h 21"/>
                        <a:gd name="T4" fmla="*/ 18 w 21"/>
                        <a:gd name="T5" fmla="*/ 14 h 21"/>
                        <a:gd name="T6" fmla="*/ 14 w 21"/>
                        <a:gd name="T7" fmla="*/ 2 h 21"/>
                        <a:gd name="T8" fmla="*/ 2 w 21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2" y="7"/>
                          </a:moveTo>
                          <a:cubicBezTo>
                            <a:pt x="0" y="11"/>
                            <a:pt x="2" y="17"/>
                            <a:pt x="6" y="19"/>
                          </a:cubicBezTo>
                          <a:cubicBezTo>
                            <a:pt x="11" y="21"/>
                            <a:pt x="16" y="19"/>
                            <a:pt x="18" y="14"/>
                          </a:cubicBezTo>
                          <a:cubicBezTo>
                            <a:pt x="21" y="10"/>
                            <a:pt x="19" y="5"/>
                            <a:pt x="14" y="2"/>
                          </a:cubicBezTo>
                          <a:cubicBezTo>
                            <a:pt x="10" y="0"/>
                            <a:pt x="4" y="2"/>
                            <a:pt x="2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2" name="Line 64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270" y="3736"/>
                      <a:ext cx="18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3" name="Line 64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256" y="3730"/>
                      <a:ext cx="18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4" name="Freeform 644"/>
                    <p:cNvSpPr>
                      <a:spLocks/>
                    </p:cNvSpPr>
                    <p:nvPr/>
                  </p:nvSpPr>
                  <p:spPr bwMode="invGray">
                    <a:xfrm>
                      <a:off x="2331" y="3669"/>
                      <a:ext cx="46" cy="39"/>
                    </a:xfrm>
                    <a:custGeom>
                      <a:avLst/>
                      <a:gdLst>
                        <a:gd name="T0" fmla="*/ 2 w 20"/>
                        <a:gd name="T1" fmla="*/ 7 h 21"/>
                        <a:gd name="T2" fmla="*/ 14 w 20"/>
                        <a:gd name="T3" fmla="*/ 2 h 21"/>
                        <a:gd name="T4" fmla="*/ 18 w 20"/>
                        <a:gd name="T5" fmla="*/ 14 h 21"/>
                        <a:gd name="T6" fmla="*/ 6 w 20"/>
                        <a:gd name="T7" fmla="*/ 19 h 21"/>
                        <a:gd name="T8" fmla="*/ 2 w 20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2" y="7"/>
                          </a:moveTo>
                          <a:cubicBezTo>
                            <a:pt x="4" y="2"/>
                            <a:pt x="9" y="0"/>
                            <a:pt x="14" y="2"/>
                          </a:cubicBezTo>
                          <a:cubicBezTo>
                            <a:pt x="18" y="4"/>
                            <a:pt x="20" y="10"/>
                            <a:pt x="18" y="14"/>
                          </a:cubicBezTo>
                          <a:cubicBezTo>
                            <a:pt x="16" y="19"/>
                            <a:pt x="11" y="21"/>
                            <a:pt x="6" y="19"/>
                          </a:cubicBezTo>
                          <a:cubicBezTo>
                            <a:pt x="2" y="17"/>
                            <a:pt x="0" y="11"/>
                            <a:pt x="2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5" name="Line 64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329" y="3706"/>
                      <a:ext cx="23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6" name="Line 64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315" y="3700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7" name="Freeform 647"/>
                    <p:cNvSpPr>
                      <a:spLocks/>
                    </p:cNvSpPr>
                    <p:nvPr/>
                  </p:nvSpPr>
                  <p:spPr bwMode="invGray">
                    <a:xfrm>
                      <a:off x="2270" y="3782"/>
                      <a:ext cx="45" cy="37"/>
                    </a:xfrm>
                    <a:custGeom>
                      <a:avLst/>
                      <a:gdLst>
                        <a:gd name="T0" fmla="*/ 2 w 20"/>
                        <a:gd name="T1" fmla="*/ 6 h 20"/>
                        <a:gd name="T2" fmla="*/ 6 w 20"/>
                        <a:gd name="T3" fmla="*/ 18 h 20"/>
                        <a:gd name="T4" fmla="*/ 18 w 20"/>
                        <a:gd name="T5" fmla="*/ 13 h 20"/>
                        <a:gd name="T6" fmla="*/ 14 w 20"/>
                        <a:gd name="T7" fmla="*/ 2 h 20"/>
                        <a:gd name="T8" fmla="*/ 2 w 20"/>
                        <a:gd name="T9" fmla="*/ 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6"/>
                          </a:moveTo>
                          <a:cubicBezTo>
                            <a:pt x="0" y="11"/>
                            <a:pt x="2" y="16"/>
                            <a:pt x="6" y="18"/>
                          </a:cubicBezTo>
                          <a:cubicBezTo>
                            <a:pt x="11" y="20"/>
                            <a:pt x="16" y="18"/>
                            <a:pt x="18" y="13"/>
                          </a:cubicBezTo>
                          <a:cubicBezTo>
                            <a:pt x="20" y="9"/>
                            <a:pt x="18" y="4"/>
                            <a:pt x="14" y="2"/>
                          </a:cubicBezTo>
                          <a:cubicBezTo>
                            <a:pt x="9" y="0"/>
                            <a:pt x="4" y="2"/>
                            <a:pt x="2" y="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8" name="Line 64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309" y="3749"/>
                      <a:ext cx="15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19" name="Line 64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293" y="3743"/>
                      <a:ext cx="18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0" name="Freeform 650"/>
                    <p:cNvSpPr>
                      <a:spLocks/>
                    </p:cNvSpPr>
                    <p:nvPr/>
                  </p:nvSpPr>
                  <p:spPr bwMode="invGray">
                    <a:xfrm>
                      <a:off x="2366" y="3680"/>
                      <a:ext cx="48" cy="39"/>
                    </a:xfrm>
                    <a:custGeom>
                      <a:avLst/>
                      <a:gdLst>
                        <a:gd name="T0" fmla="*/ 2 w 21"/>
                        <a:gd name="T1" fmla="*/ 7 h 21"/>
                        <a:gd name="T2" fmla="*/ 14 w 21"/>
                        <a:gd name="T3" fmla="*/ 2 h 21"/>
                        <a:gd name="T4" fmla="*/ 19 w 21"/>
                        <a:gd name="T5" fmla="*/ 14 h 21"/>
                        <a:gd name="T6" fmla="*/ 7 w 21"/>
                        <a:gd name="T7" fmla="*/ 19 h 21"/>
                        <a:gd name="T8" fmla="*/ 2 w 21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2" y="7"/>
                          </a:moveTo>
                          <a:cubicBezTo>
                            <a:pt x="4" y="3"/>
                            <a:pt x="9" y="0"/>
                            <a:pt x="14" y="2"/>
                          </a:cubicBezTo>
                          <a:cubicBezTo>
                            <a:pt x="18" y="4"/>
                            <a:pt x="21" y="10"/>
                            <a:pt x="19" y="14"/>
                          </a:cubicBezTo>
                          <a:cubicBezTo>
                            <a:pt x="17" y="19"/>
                            <a:pt x="12" y="21"/>
                            <a:pt x="7" y="19"/>
                          </a:cubicBezTo>
                          <a:cubicBezTo>
                            <a:pt x="2" y="17"/>
                            <a:pt x="0" y="12"/>
                            <a:pt x="2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1" name="Line 65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366" y="3717"/>
                      <a:ext cx="22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2" name="Line 65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352" y="3713"/>
                      <a:ext cx="23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3" name="Freeform 653"/>
                    <p:cNvSpPr>
                      <a:spLocks/>
                    </p:cNvSpPr>
                    <p:nvPr/>
                  </p:nvSpPr>
                  <p:spPr bwMode="invGray">
                    <a:xfrm>
                      <a:off x="2309" y="3793"/>
                      <a:ext cx="45" cy="39"/>
                    </a:xfrm>
                    <a:custGeom>
                      <a:avLst/>
                      <a:gdLst>
                        <a:gd name="T0" fmla="*/ 2 w 20"/>
                        <a:gd name="T1" fmla="*/ 7 h 21"/>
                        <a:gd name="T2" fmla="*/ 7 w 20"/>
                        <a:gd name="T3" fmla="*/ 19 h 21"/>
                        <a:gd name="T4" fmla="*/ 18 w 20"/>
                        <a:gd name="T5" fmla="*/ 14 h 21"/>
                        <a:gd name="T6" fmla="*/ 14 w 20"/>
                        <a:gd name="T7" fmla="*/ 2 h 21"/>
                        <a:gd name="T8" fmla="*/ 2 w 20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2" y="7"/>
                          </a:moveTo>
                          <a:cubicBezTo>
                            <a:pt x="0" y="12"/>
                            <a:pt x="2" y="17"/>
                            <a:pt x="7" y="19"/>
                          </a:cubicBezTo>
                          <a:cubicBezTo>
                            <a:pt x="11" y="21"/>
                            <a:pt x="17" y="19"/>
                            <a:pt x="18" y="14"/>
                          </a:cubicBezTo>
                          <a:cubicBezTo>
                            <a:pt x="20" y="9"/>
                            <a:pt x="18" y="4"/>
                            <a:pt x="14" y="2"/>
                          </a:cubicBezTo>
                          <a:cubicBezTo>
                            <a:pt x="9" y="0"/>
                            <a:pt x="4" y="3"/>
                            <a:pt x="2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4" name="Line 65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345" y="3762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5" name="Line 65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331" y="3756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6" name="Freeform 656"/>
                    <p:cNvSpPr>
                      <a:spLocks/>
                    </p:cNvSpPr>
                    <p:nvPr/>
                  </p:nvSpPr>
                  <p:spPr bwMode="invGray">
                    <a:xfrm>
                      <a:off x="2402" y="3691"/>
                      <a:ext cx="46" cy="39"/>
                    </a:xfrm>
                    <a:custGeom>
                      <a:avLst/>
                      <a:gdLst>
                        <a:gd name="T0" fmla="*/ 2 w 20"/>
                        <a:gd name="T1" fmla="*/ 7 h 21"/>
                        <a:gd name="T2" fmla="*/ 13 w 20"/>
                        <a:gd name="T3" fmla="*/ 2 h 21"/>
                        <a:gd name="T4" fmla="*/ 18 w 20"/>
                        <a:gd name="T5" fmla="*/ 14 h 21"/>
                        <a:gd name="T6" fmla="*/ 7 w 20"/>
                        <a:gd name="T7" fmla="*/ 19 h 21"/>
                        <a:gd name="T8" fmla="*/ 2 w 20"/>
                        <a:gd name="T9" fmla="*/ 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2" y="7"/>
                          </a:moveTo>
                          <a:cubicBezTo>
                            <a:pt x="3" y="3"/>
                            <a:pt x="9" y="0"/>
                            <a:pt x="13" y="2"/>
                          </a:cubicBezTo>
                          <a:cubicBezTo>
                            <a:pt x="18" y="4"/>
                            <a:pt x="20" y="9"/>
                            <a:pt x="18" y="14"/>
                          </a:cubicBezTo>
                          <a:cubicBezTo>
                            <a:pt x="17" y="18"/>
                            <a:pt x="11" y="21"/>
                            <a:pt x="7" y="19"/>
                          </a:cubicBezTo>
                          <a:cubicBezTo>
                            <a:pt x="2" y="17"/>
                            <a:pt x="0" y="12"/>
                            <a:pt x="2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7" name="Line 65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402" y="3728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8" name="Line 65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388" y="3723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29" name="Freeform 659"/>
                    <p:cNvSpPr>
                      <a:spLocks/>
                    </p:cNvSpPr>
                    <p:nvPr/>
                  </p:nvSpPr>
                  <p:spPr bwMode="invGray">
                    <a:xfrm>
                      <a:off x="2347" y="3806"/>
                      <a:ext cx="48" cy="37"/>
                    </a:xfrm>
                    <a:custGeom>
                      <a:avLst/>
                      <a:gdLst>
                        <a:gd name="T0" fmla="*/ 2 w 21"/>
                        <a:gd name="T1" fmla="*/ 7 h 20"/>
                        <a:gd name="T2" fmla="*/ 7 w 21"/>
                        <a:gd name="T3" fmla="*/ 18 h 20"/>
                        <a:gd name="T4" fmla="*/ 19 w 21"/>
                        <a:gd name="T5" fmla="*/ 13 h 20"/>
                        <a:gd name="T6" fmla="*/ 14 w 21"/>
                        <a:gd name="T7" fmla="*/ 2 h 20"/>
                        <a:gd name="T8" fmla="*/ 2 w 21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2" y="7"/>
                          </a:moveTo>
                          <a:cubicBezTo>
                            <a:pt x="0" y="11"/>
                            <a:pt x="2" y="17"/>
                            <a:pt x="7" y="18"/>
                          </a:cubicBezTo>
                          <a:cubicBezTo>
                            <a:pt x="12" y="20"/>
                            <a:pt x="17" y="18"/>
                            <a:pt x="19" y="13"/>
                          </a:cubicBezTo>
                          <a:cubicBezTo>
                            <a:pt x="21" y="9"/>
                            <a:pt x="18" y="3"/>
                            <a:pt x="14" y="2"/>
                          </a:cubicBezTo>
                          <a:cubicBezTo>
                            <a:pt x="9" y="0"/>
                            <a:pt x="4" y="2"/>
                            <a:pt x="2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0" name="Line 66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384" y="3773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1" name="Line 66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370" y="3767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2" name="Freeform 662"/>
                    <p:cNvSpPr>
                      <a:spLocks/>
                    </p:cNvSpPr>
                    <p:nvPr/>
                  </p:nvSpPr>
                  <p:spPr bwMode="invGray">
                    <a:xfrm>
                      <a:off x="2439" y="3702"/>
                      <a:ext cx="45" cy="37"/>
                    </a:xfrm>
                    <a:custGeom>
                      <a:avLst/>
                      <a:gdLst>
                        <a:gd name="T0" fmla="*/ 1 w 20"/>
                        <a:gd name="T1" fmla="*/ 7 h 20"/>
                        <a:gd name="T2" fmla="*/ 13 w 20"/>
                        <a:gd name="T3" fmla="*/ 1 h 20"/>
                        <a:gd name="T4" fmla="*/ 18 w 20"/>
                        <a:gd name="T5" fmla="*/ 13 h 20"/>
                        <a:gd name="T6" fmla="*/ 7 w 20"/>
                        <a:gd name="T7" fmla="*/ 18 h 20"/>
                        <a:gd name="T8" fmla="*/ 1 w 20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7"/>
                          </a:moveTo>
                          <a:cubicBezTo>
                            <a:pt x="3" y="2"/>
                            <a:pt x="8" y="0"/>
                            <a:pt x="13" y="1"/>
                          </a:cubicBezTo>
                          <a:cubicBezTo>
                            <a:pt x="17" y="3"/>
                            <a:pt x="20" y="8"/>
                            <a:pt x="18" y="13"/>
                          </a:cubicBezTo>
                          <a:cubicBezTo>
                            <a:pt x="16" y="17"/>
                            <a:pt x="11" y="20"/>
                            <a:pt x="7" y="18"/>
                          </a:cubicBezTo>
                          <a:cubicBezTo>
                            <a:pt x="2" y="17"/>
                            <a:pt x="0" y="11"/>
                            <a:pt x="1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3" name="Line 66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441" y="3737"/>
                      <a:ext cx="18" cy="3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4" name="Line 66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425" y="3734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5" name="Freeform 665"/>
                    <p:cNvSpPr>
                      <a:spLocks/>
                    </p:cNvSpPr>
                    <p:nvPr/>
                  </p:nvSpPr>
                  <p:spPr bwMode="invGray">
                    <a:xfrm>
                      <a:off x="2386" y="3817"/>
                      <a:ext cx="48" cy="37"/>
                    </a:xfrm>
                    <a:custGeom>
                      <a:avLst/>
                      <a:gdLst>
                        <a:gd name="T0" fmla="*/ 2 w 21"/>
                        <a:gd name="T1" fmla="*/ 7 h 20"/>
                        <a:gd name="T2" fmla="*/ 8 w 21"/>
                        <a:gd name="T3" fmla="*/ 18 h 20"/>
                        <a:gd name="T4" fmla="*/ 19 w 21"/>
                        <a:gd name="T5" fmla="*/ 13 h 20"/>
                        <a:gd name="T6" fmla="*/ 14 w 21"/>
                        <a:gd name="T7" fmla="*/ 1 h 20"/>
                        <a:gd name="T8" fmla="*/ 2 w 21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2" y="7"/>
                          </a:moveTo>
                          <a:cubicBezTo>
                            <a:pt x="0" y="12"/>
                            <a:pt x="3" y="17"/>
                            <a:pt x="8" y="18"/>
                          </a:cubicBezTo>
                          <a:cubicBezTo>
                            <a:pt x="12" y="20"/>
                            <a:pt x="17" y="18"/>
                            <a:pt x="19" y="13"/>
                          </a:cubicBezTo>
                          <a:cubicBezTo>
                            <a:pt x="21" y="8"/>
                            <a:pt x="18" y="3"/>
                            <a:pt x="14" y="1"/>
                          </a:cubicBezTo>
                          <a:cubicBezTo>
                            <a:pt x="9" y="0"/>
                            <a:pt x="4" y="2"/>
                            <a:pt x="2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6" name="Line 66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423" y="3782"/>
                      <a:ext cx="13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7" name="Line 66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409" y="3778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8" name="Freeform 668"/>
                    <p:cNvSpPr>
                      <a:spLocks/>
                    </p:cNvSpPr>
                    <p:nvPr/>
                  </p:nvSpPr>
                  <p:spPr bwMode="invGray">
                    <a:xfrm>
                      <a:off x="2473" y="3711"/>
                      <a:ext cx="48" cy="38"/>
                    </a:xfrm>
                    <a:custGeom>
                      <a:avLst/>
                      <a:gdLst>
                        <a:gd name="T0" fmla="*/ 2 w 21"/>
                        <a:gd name="T1" fmla="*/ 7 h 20"/>
                        <a:gd name="T2" fmla="*/ 13 w 21"/>
                        <a:gd name="T3" fmla="*/ 1 h 20"/>
                        <a:gd name="T4" fmla="*/ 19 w 21"/>
                        <a:gd name="T5" fmla="*/ 12 h 20"/>
                        <a:gd name="T6" fmla="*/ 8 w 21"/>
                        <a:gd name="T7" fmla="*/ 18 h 20"/>
                        <a:gd name="T8" fmla="*/ 2 w 21"/>
                        <a:gd name="T9" fmla="*/ 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2" y="7"/>
                          </a:moveTo>
                          <a:cubicBezTo>
                            <a:pt x="3" y="2"/>
                            <a:pt x="9" y="0"/>
                            <a:pt x="13" y="1"/>
                          </a:cubicBezTo>
                          <a:cubicBezTo>
                            <a:pt x="18" y="3"/>
                            <a:pt x="21" y="8"/>
                            <a:pt x="19" y="12"/>
                          </a:cubicBezTo>
                          <a:cubicBezTo>
                            <a:pt x="18" y="17"/>
                            <a:pt x="12" y="20"/>
                            <a:pt x="8" y="18"/>
                          </a:cubicBezTo>
                          <a:cubicBezTo>
                            <a:pt x="3" y="17"/>
                            <a:pt x="0" y="12"/>
                            <a:pt x="2" y="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39" name="Line 66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477" y="3747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0" name="Line 67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464" y="3743"/>
                      <a:ext cx="18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1" name="Freeform 671"/>
                    <p:cNvSpPr>
                      <a:spLocks/>
                    </p:cNvSpPr>
                    <p:nvPr/>
                  </p:nvSpPr>
                  <p:spPr bwMode="invGray">
                    <a:xfrm>
                      <a:off x="2427" y="3827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8 h 20"/>
                        <a:gd name="T2" fmla="*/ 7 w 20"/>
                        <a:gd name="T3" fmla="*/ 19 h 20"/>
                        <a:gd name="T4" fmla="*/ 19 w 20"/>
                        <a:gd name="T5" fmla="*/ 13 h 20"/>
                        <a:gd name="T6" fmla="*/ 13 w 20"/>
                        <a:gd name="T7" fmla="*/ 2 h 20"/>
                        <a:gd name="T8" fmla="*/ 2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8"/>
                          </a:moveTo>
                          <a:cubicBezTo>
                            <a:pt x="0" y="12"/>
                            <a:pt x="3" y="17"/>
                            <a:pt x="7" y="19"/>
                          </a:cubicBezTo>
                          <a:cubicBezTo>
                            <a:pt x="12" y="20"/>
                            <a:pt x="17" y="18"/>
                            <a:pt x="19" y="13"/>
                          </a:cubicBezTo>
                          <a:cubicBezTo>
                            <a:pt x="20" y="8"/>
                            <a:pt x="18" y="3"/>
                            <a:pt x="13" y="2"/>
                          </a:cubicBezTo>
                          <a:cubicBezTo>
                            <a:pt x="8" y="0"/>
                            <a:pt x="3" y="3"/>
                            <a:pt x="2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2" name="Line 67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464" y="3791"/>
                      <a:ext cx="1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3" name="Line 67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448" y="3788"/>
                      <a:ext cx="13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4" name="Freeform 674"/>
                    <p:cNvSpPr>
                      <a:spLocks/>
                    </p:cNvSpPr>
                    <p:nvPr/>
                  </p:nvSpPr>
                  <p:spPr bwMode="invGray">
                    <a:xfrm>
                      <a:off x="2509" y="3719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8 h 20"/>
                        <a:gd name="T2" fmla="*/ 13 w 20"/>
                        <a:gd name="T3" fmla="*/ 2 h 20"/>
                        <a:gd name="T4" fmla="*/ 19 w 20"/>
                        <a:gd name="T5" fmla="*/ 13 h 20"/>
                        <a:gd name="T6" fmla="*/ 8 w 20"/>
                        <a:gd name="T7" fmla="*/ 19 h 20"/>
                        <a:gd name="T8" fmla="*/ 2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8"/>
                          </a:moveTo>
                          <a:cubicBezTo>
                            <a:pt x="3" y="3"/>
                            <a:pt x="8" y="0"/>
                            <a:pt x="13" y="2"/>
                          </a:cubicBezTo>
                          <a:cubicBezTo>
                            <a:pt x="18" y="3"/>
                            <a:pt x="20" y="8"/>
                            <a:pt x="19" y="13"/>
                          </a:cubicBezTo>
                          <a:cubicBezTo>
                            <a:pt x="18" y="17"/>
                            <a:pt x="13" y="20"/>
                            <a:pt x="8" y="19"/>
                          </a:cubicBezTo>
                          <a:cubicBezTo>
                            <a:pt x="3" y="17"/>
                            <a:pt x="0" y="12"/>
                            <a:pt x="2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5" name="Line 67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516" y="3756"/>
                      <a:ext cx="19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6" name="Line 67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503" y="3752"/>
                      <a:ext cx="16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7" name="Freeform 677"/>
                    <p:cNvSpPr>
                      <a:spLocks/>
                    </p:cNvSpPr>
                    <p:nvPr/>
                  </p:nvSpPr>
                  <p:spPr bwMode="invGray">
                    <a:xfrm>
                      <a:off x="2468" y="3836"/>
                      <a:ext cx="46" cy="37"/>
                    </a:xfrm>
                    <a:custGeom>
                      <a:avLst/>
                      <a:gdLst>
                        <a:gd name="T0" fmla="*/ 1 w 20"/>
                        <a:gd name="T1" fmla="*/ 8 h 20"/>
                        <a:gd name="T2" fmla="*/ 7 w 20"/>
                        <a:gd name="T3" fmla="*/ 19 h 20"/>
                        <a:gd name="T4" fmla="*/ 18 w 20"/>
                        <a:gd name="T5" fmla="*/ 13 h 20"/>
                        <a:gd name="T6" fmla="*/ 12 w 20"/>
                        <a:gd name="T7" fmla="*/ 2 h 20"/>
                        <a:gd name="T8" fmla="*/ 1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8"/>
                          </a:moveTo>
                          <a:cubicBezTo>
                            <a:pt x="0" y="13"/>
                            <a:pt x="2" y="18"/>
                            <a:pt x="7" y="19"/>
                          </a:cubicBezTo>
                          <a:cubicBezTo>
                            <a:pt x="12" y="20"/>
                            <a:pt x="17" y="18"/>
                            <a:pt x="18" y="13"/>
                          </a:cubicBezTo>
                          <a:cubicBezTo>
                            <a:pt x="20" y="8"/>
                            <a:pt x="17" y="3"/>
                            <a:pt x="12" y="2"/>
                          </a:cubicBezTo>
                          <a:cubicBezTo>
                            <a:pt x="8" y="0"/>
                            <a:pt x="3" y="3"/>
                            <a:pt x="1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8" name="Line 67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503" y="3801"/>
                      <a:ext cx="11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49" name="Line 67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489" y="3797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0" name="Freeform 680"/>
                    <p:cNvSpPr>
                      <a:spLocks/>
                    </p:cNvSpPr>
                    <p:nvPr/>
                  </p:nvSpPr>
                  <p:spPr bwMode="invGray">
                    <a:xfrm>
                      <a:off x="2548" y="3726"/>
                      <a:ext cx="46" cy="37"/>
                    </a:xfrm>
                    <a:custGeom>
                      <a:avLst/>
                      <a:gdLst>
                        <a:gd name="T0" fmla="*/ 1 w 20"/>
                        <a:gd name="T1" fmla="*/ 8 h 20"/>
                        <a:gd name="T2" fmla="*/ 12 w 20"/>
                        <a:gd name="T3" fmla="*/ 2 h 20"/>
                        <a:gd name="T4" fmla="*/ 18 w 20"/>
                        <a:gd name="T5" fmla="*/ 13 h 20"/>
                        <a:gd name="T6" fmla="*/ 7 w 20"/>
                        <a:gd name="T7" fmla="*/ 19 h 20"/>
                        <a:gd name="T8" fmla="*/ 1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8"/>
                          </a:moveTo>
                          <a:cubicBezTo>
                            <a:pt x="2" y="3"/>
                            <a:pt x="7" y="0"/>
                            <a:pt x="12" y="2"/>
                          </a:cubicBezTo>
                          <a:cubicBezTo>
                            <a:pt x="17" y="3"/>
                            <a:pt x="20" y="8"/>
                            <a:pt x="18" y="13"/>
                          </a:cubicBezTo>
                          <a:cubicBezTo>
                            <a:pt x="17" y="17"/>
                            <a:pt x="12" y="20"/>
                            <a:pt x="7" y="19"/>
                          </a:cubicBezTo>
                          <a:cubicBezTo>
                            <a:pt x="2" y="18"/>
                            <a:pt x="0" y="13"/>
                            <a:pt x="1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1" name="Line 68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555" y="3763"/>
                      <a:ext cx="16" cy="3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2" name="Line 68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539" y="3760"/>
                      <a:ext cx="18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3" name="Freeform 683"/>
                    <p:cNvSpPr>
                      <a:spLocks/>
                    </p:cNvSpPr>
                    <p:nvPr/>
                  </p:nvSpPr>
                  <p:spPr bwMode="invGray">
                    <a:xfrm>
                      <a:off x="2507" y="3845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8 h 20"/>
                        <a:gd name="T2" fmla="*/ 8 w 20"/>
                        <a:gd name="T3" fmla="*/ 19 h 20"/>
                        <a:gd name="T4" fmla="*/ 19 w 20"/>
                        <a:gd name="T5" fmla="*/ 12 h 20"/>
                        <a:gd name="T6" fmla="*/ 13 w 20"/>
                        <a:gd name="T7" fmla="*/ 1 h 20"/>
                        <a:gd name="T8" fmla="*/ 2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8"/>
                          </a:moveTo>
                          <a:cubicBezTo>
                            <a:pt x="0" y="12"/>
                            <a:pt x="3" y="17"/>
                            <a:pt x="8" y="19"/>
                          </a:cubicBezTo>
                          <a:cubicBezTo>
                            <a:pt x="13" y="20"/>
                            <a:pt x="18" y="17"/>
                            <a:pt x="19" y="12"/>
                          </a:cubicBezTo>
                          <a:cubicBezTo>
                            <a:pt x="20" y="7"/>
                            <a:pt x="18" y="2"/>
                            <a:pt x="13" y="1"/>
                          </a:cubicBezTo>
                          <a:cubicBezTo>
                            <a:pt x="8" y="0"/>
                            <a:pt x="3" y="3"/>
                            <a:pt x="2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4" name="Line 68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544" y="3808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5" name="Line 68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528" y="3806"/>
                      <a:ext cx="9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6" name="Freeform 686"/>
                    <p:cNvSpPr>
                      <a:spLocks/>
                    </p:cNvSpPr>
                    <p:nvPr/>
                  </p:nvSpPr>
                  <p:spPr bwMode="invGray">
                    <a:xfrm>
                      <a:off x="2585" y="3734"/>
                      <a:ext cx="45" cy="37"/>
                    </a:xfrm>
                    <a:custGeom>
                      <a:avLst/>
                      <a:gdLst>
                        <a:gd name="T0" fmla="*/ 1 w 20"/>
                        <a:gd name="T1" fmla="*/ 8 h 20"/>
                        <a:gd name="T2" fmla="*/ 12 w 20"/>
                        <a:gd name="T3" fmla="*/ 1 h 20"/>
                        <a:gd name="T4" fmla="*/ 18 w 20"/>
                        <a:gd name="T5" fmla="*/ 12 h 20"/>
                        <a:gd name="T6" fmla="*/ 8 w 20"/>
                        <a:gd name="T7" fmla="*/ 19 h 20"/>
                        <a:gd name="T8" fmla="*/ 1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8"/>
                          </a:moveTo>
                          <a:cubicBezTo>
                            <a:pt x="2" y="3"/>
                            <a:pt x="7" y="0"/>
                            <a:pt x="12" y="1"/>
                          </a:cubicBezTo>
                          <a:cubicBezTo>
                            <a:pt x="17" y="2"/>
                            <a:pt x="20" y="7"/>
                            <a:pt x="18" y="12"/>
                          </a:cubicBezTo>
                          <a:cubicBezTo>
                            <a:pt x="17" y="17"/>
                            <a:pt x="12" y="20"/>
                            <a:pt x="8" y="19"/>
                          </a:cubicBezTo>
                          <a:cubicBezTo>
                            <a:pt x="3" y="17"/>
                            <a:pt x="0" y="13"/>
                            <a:pt x="1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7" name="Line 68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594" y="3769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8" name="Line 68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578" y="3767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9" name="Freeform 689"/>
                    <p:cNvSpPr>
                      <a:spLocks/>
                    </p:cNvSpPr>
                    <p:nvPr/>
                  </p:nvSpPr>
                  <p:spPr bwMode="invGray">
                    <a:xfrm>
                      <a:off x="2548" y="3853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8 h 20"/>
                        <a:gd name="T2" fmla="*/ 8 w 20"/>
                        <a:gd name="T3" fmla="*/ 19 h 20"/>
                        <a:gd name="T4" fmla="*/ 19 w 20"/>
                        <a:gd name="T5" fmla="*/ 12 h 20"/>
                        <a:gd name="T6" fmla="*/ 12 w 20"/>
                        <a:gd name="T7" fmla="*/ 1 h 20"/>
                        <a:gd name="T8" fmla="*/ 2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8"/>
                          </a:moveTo>
                          <a:cubicBezTo>
                            <a:pt x="0" y="13"/>
                            <a:pt x="3" y="18"/>
                            <a:pt x="8" y="19"/>
                          </a:cubicBezTo>
                          <a:cubicBezTo>
                            <a:pt x="13" y="20"/>
                            <a:pt x="18" y="17"/>
                            <a:pt x="19" y="12"/>
                          </a:cubicBezTo>
                          <a:cubicBezTo>
                            <a:pt x="20" y="7"/>
                            <a:pt x="17" y="2"/>
                            <a:pt x="12" y="1"/>
                          </a:cubicBezTo>
                          <a:cubicBezTo>
                            <a:pt x="8" y="0"/>
                            <a:pt x="3" y="3"/>
                            <a:pt x="2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0" name="Line 69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582" y="3815"/>
                      <a:ext cx="10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1" name="Line 69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569" y="3814"/>
                      <a:ext cx="7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2" name="Freeform 692"/>
                    <p:cNvSpPr>
                      <a:spLocks/>
                    </p:cNvSpPr>
                    <p:nvPr/>
                  </p:nvSpPr>
                  <p:spPr bwMode="invGray">
                    <a:xfrm>
                      <a:off x="2621" y="3739"/>
                      <a:ext cx="46" cy="37"/>
                    </a:xfrm>
                    <a:custGeom>
                      <a:avLst/>
                      <a:gdLst>
                        <a:gd name="T0" fmla="*/ 1 w 20"/>
                        <a:gd name="T1" fmla="*/ 8 h 20"/>
                        <a:gd name="T2" fmla="*/ 12 w 20"/>
                        <a:gd name="T3" fmla="*/ 1 h 20"/>
                        <a:gd name="T4" fmla="*/ 19 w 20"/>
                        <a:gd name="T5" fmla="*/ 12 h 20"/>
                        <a:gd name="T6" fmla="*/ 8 w 20"/>
                        <a:gd name="T7" fmla="*/ 19 h 20"/>
                        <a:gd name="T8" fmla="*/ 1 w 20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8"/>
                          </a:moveTo>
                          <a:cubicBezTo>
                            <a:pt x="2" y="3"/>
                            <a:pt x="7" y="0"/>
                            <a:pt x="12" y="1"/>
                          </a:cubicBezTo>
                          <a:cubicBezTo>
                            <a:pt x="17" y="2"/>
                            <a:pt x="20" y="7"/>
                            <a:pt x="19" y="12"/>
                          </a:cubicBezTo>
                          <a:cubicBezTo>
                            <a:pt x="18" y="17"/>
                            <a:pt x="13" y="20"/>
                            <a:pt x="8" y="19"/>
                          </a:cubicBezTo>
                          <a:cubicBezTo>
                            <a:pt x="3" y="18"/>
                            <a:pt x="0" y="13"/>
                            <a:pt x="1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3" name="Line 69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633" y="3775"/>
                      <a:ext cx="13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4" name="Line 69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617" y="3773"/>
                      <a:ext cx="13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5" name="Freeform 695"/>
                    <p:cNvSpPr>
                      <a:spLocks/>
                    </p:cNvSpPr>
                    <p:nvPr/>
                  </p:nvSpPr>
                  <p:spPr bwMode="invGray">
                    <a:xfrm>
                      <a:off x="2589" y="3860"/>
                      <a:ext cx="46" cy="35"/>
                    </a:xfrm>
                    <a:custGeom>
                      <a:avLst/>
                      <a:gdLst>
                        <a:gd name="T0" fmla="*/ 1 w 20"/>
                        <a:gd name="T1" fmla="*/ 8 h 19"/>
                        <a:gd name="T2" fmla="*/ 8 w 20"/>
                        <a:gd name="T3" fmla="*/ 18 h 19"/>
                        <a:gd name="T4" fmla="*/ 19 w 20"/>
                        <a:gd name="T5" fmla="*/ 11 h 19"/>
                        <a:gd name="T6" fmla="*/ 12 w 20"/>
                        <a:gd name="T7" fmla="*/ 1 h 19"/>
                        <a:gd name="T8" fmla="*/ 1 w 20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" y="8"/>
                          </a:moveTo>
                          <a:cubicBezTo>
                            <a:pt x="0" y="13"/>
                            <a:pt x="4" y="17"/>
                            <a:pt x="8" y="18"/>
                          </a:cubicBezTo>
                          <a:cubicBezTo>
                            <a:pt x="13" y="19"/>
                            <a:pt x="18" y="16"/>
                            <a:pt x="19" y="11"/>
                          </a:cubicBezTo>
                          <a:cubicBezTo>
                            <a:pt x="20" y="7"/>
                            <a:pt x="17" y="2"/>
                            <a:pt x="12" y="1"/>
                          </a:cubicBezTo>
                          <a:cubicBezTo>
                            <a:pt x="7" y="0"/>
                            <a:pt x="2" y="3"/>
                            <a:pt x="1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6" name="Line 69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624" y="3823"/>
                      <a:ext cx="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7" name="Line 69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608" y="3819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8" name="Freeform 698"/>
                    <p:cNvSpPr>
                      <a:spLocks/>
                    </p:cNvSpPr>
                    <p:nvPr/>
                  </p:nvSpPr>
                  <p:spPr bwMode="invGray">
                    <a:xfrm>
                      <a:off x="2660" y="3745"/>
                      <a:ext cx="43" cy="37"/>
                    </a:xfrm>
                    <a:custGeom>
                      <a:avLst/>
                      <a:gdLst>
                        <a:gd name="T0" fmla="*/ 0 w 19"/>
                        <a:gd name="T1" fmla="*/ 8 h 20"/>
                        <a:gd name="T2" fmla="*/ 11 w 19"/>
                        <a:gd name="T3" fmla="*/ 1 h 20"/>
                        <a:gd name="T4" fmla="*/ 18 w 19"/>
                        <a:gd name="T5" fmla="*/ 11 h 20"/>
                        <a:gd name="T6" fmla="*/ 8 w 19"/>
                        <a:gd name="T7" fmla="*/ 19 h 20"/>
                        <a:gd name="T8" fmla="*/ 0 w 19"/>
                        <a:gd name="T9" fmla="*/ 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0" y="8"/>
                          </a:moveTo>
                          <a:cubicBezTo>
                            <a:pt x="1" y="3"/>
                            <a:pt x="6" y="0"/>
                            <a:pt x="11" y="1"/>
                          </a:cubicBezTo>
                          <a:cubicBezTo>
                            <a:pt x="16" y="2"/>
                            <a:pt x="19" y="7"/>
                            <a:pt x="18" y="11"/>
                          </a:cubicBezTo>
                          <a:cubicBezTo>
                            <a:pt x="17" y="16"/>
                            <a:pt x="13" y="20"/>
                            <a:pt x="8" y="19"/>
                          </a:cubicBezTo>
                          <a:cubicBezTo>
                            <a:pt x="3" y="18"/>
                            <a:pt x="0" y="13"/>
                            <a:pt x="0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9" name="Line 69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671" y="3780"/>
                      <a:ext cx="1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0" name="Line 70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658" y="3778"/>
                      <a:ext cx="11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1" name="Freeform 701"/>
                    <p:cNvSpPr>
                      <a:spLocks/>
                    </p:cNvSpPr>
                    <p:nvPr/>
                  </p:nvSpPr>
                  <p:spPr bwMode="invGray">
                    <a:xfrm>
                      <a:off x="2633" y="3866"/>
                      <a:ext cx="43" cy="35"/>
                    </a:xfrm>
                    <a:custGeom>
                      <a:avLst/>
                      <a:gdLst>
                        <a:gd name="T0" fmla="*/ 0 w 19"/>
                        <a:gd name="T1" fmla="*/ 8 h 19"/>
                        <a:gd name="T2" fmla="*/ 8 w 19"/>
                        <a:gd name="T3" fmla="*/ 19 h 19"/>
                        <a:gd name="T4" fmla="*/ 18 w 19"/>
                        <a:gd name="T5" fmla="*/ 11 h 19"/>
                        <a:gd name="T6" fmla="*/ 11 w 19"/>
                        <a:gd name="T7" fmla="*/ 1 h 19"/>
                        <a:gd name="T8" fmla="*/ 0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0" y="8"/>
                          </a:moveTo>
                          <a:cubicBezTo>
                            <a:pt x="0" y="13"/>
                            <a:pt x="3" y="18"/>
                            <a:pt x="8" y="19"/>
                          </a:cubicBezTo>
                          <a:cubicBezTo>
                            <a:pt x="13" y="19"/>
                            <a:pt x="17" y="16"/>
                            <a:pt x="18" y="11"/>
                          </a:cubicBezTo>
                          <a:cubicBezTo>
                            <a:pt x="19" y="6"/>
                            <a:pt x="16" y="2"/>
                            <a:pt x="11" y="1"/>
                          </a:cubicBezTo>
                          <a:cubicBezTo>
                            <a:pt x="6" y="0"/>
                            <a:pt x="1" y="3"/>
                            <a:pt x="0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2" name="Line 70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665" y="3828"/>
                      <a:ext cx="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3" name="Line 70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649" y="3825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4" name="Freeform 704"/>
                    <p:cNvSpPr>
                      <a:spLocks/>
                    </p:cNvSpPr>
                    <p:nvPr/>
                  </p:nvSpPr>
                  <p:spPr bwMode="invGray">
                    <a:xfrm>
                      <a:off x="2697" y="3750"/>
                      <a:ext cx="43" cy="36"/>
                    </a:xfrm>
                    <a:custGeom>
                      <a:avLst/>
                      <a:gdLst>
                        <a:gd name="T0" fmla="*/ 1 w 19"/>
                        <a:gd name="T1" fmla="*/ 8 h 19"/>
                        <a:gd name="T2" fmla="*/ 11 w 19"/>
                        <a:gd name="T3" fmla="*/ 0 h 19"/>
                        <a:gd name="T4" fmla="*/ 19 w 19"/>
                        <a:gd name="T5" fmla="*/ 11 h 19"/>
                        <a:gd name="T6" fmla="*/ 8 w 19"/>
                        <a:gd name="T7" fmla="*/ 18 h 19"/>
                        <a:gd name="T8" fmla="*/ 1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" y="8"/>
                          </a:moveTo>
                          <a:cubicBezTo>
                            <a:pt x="2" y="3"/>
                            <a:pt x="6" y="0"/>
                            <a:pt x="11" y="0"/>
                          </a:cubicBezTo>
                          <a:cubicBezTo>
                            <a:pt x="16" y="1"/>
                            <a:pt x="19" y="6"/>
                            <a:pt x="19" y="11"/>
                          </a:cubicBezTo>
                          <a:cubicBezTo>
                            <a:pt x="18" y="16"/>
                            <a:pt x="13" y="19"/>
                            <a:pt x="8" y="18"/>
                          </a:cubicBezTo>
                          <a:cubicBezTo>
                            <a:pt x="3" y="17"/>
                            <a:pt x="0" y="13"/>
                            <a:pt x="1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5" name="Line 70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710" y="3786"/>
                      <a:ext cx="12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6" name="Line 70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697" y="3782"/>
                      <a:ext cx="1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7" name="Freeform 707"/>
                    <p:cNvSpPr>
                      <a:spLocks/>
                    </p:cNvSpPr>
                    <p:nvPr/>
                  </p:nvSpPr>
                  <p:spPr bwMode="invGray">
                    <a:xfrm>
                      <a:off x="2674" y="3871"/>
                      <a:ext cx="43" cy="35"/>
                    </a:xfrm>
                    <a:custGeom>
                      <a:avLst/>
                      <a:gdLst>
                        <a:gd name="T0" fmla="*/ 1 w 19"/>
                        <a:gd name="T1" fmla="*/ 8 h 19"/>
                        <a:gd name="T2" fmla="*/ 8 w 19"/>
                        <a:gd name="T3" fmla="*/ 18 h 19"/>
                        <a:gd name="T4" fmla="*/ 18 w 19"/>
                        <a:gd name="T5" fmla="*/ 11 h 19"/>
                        <a:gd name="T6" fmla="*/ 11 w 19"/>
                        <a:gd name="T7" fmla="*/ 0 h 19"/>
                        <a:gd name="T8" fmla="*/ 1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" y="8"/>
                          </a:moveTo>
                          <a:cubicBezTo>
                            <a:pt x="0" y="13"/>
                            <a:pt x="3" y="17"/>
                            <a:pt x="8" y="18"/>
                          </a:cubicBezTo>
                          <a:cubicBezTo>
                            <a:pt x="13" y="19"/>
                            <a:pt x="18" y="16"/>
                            <a:pt x="18" y="11"/>
                          </a:cubicBezTo>
                          <a:cubicBezTo>
                            <a:pt x="19" y="6"/>
                            <a:pt x="16" y="1"/>
                            <a:pt x="11" y="0"/>
                          </a:cubicBezTo>
                          <a:cubicBezTo>
                            <a:pt x="6" y="0"/>
                            <a:pt x="1" y="3"/>
                            <a:pt x="1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8" name="Line 70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706" y="3832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9" name="Line 70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690" y="3830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0" name="Freeform 710"/>
                    <p:cNvSpPr>
                      <a:spLocks/>
                    </p:cNvSpPr>
                    <p:nvPr/>
                  </p:nvSpPr>
                  <p:spPr bwMode="invGray">
                    <a:xfrm>
                      <a:off x="2735" y="3754"/>
                      <a:ext cx="44" cy="35"/>
                    </a:xfrm>
                    <a:custGeom>
                      <a:avLst/>
                      <a:gdLst>
                        <a:gd name="T0" fmla="*/ 0 w 19"/>
                        <a:gd name="T1" fmla="*/ 8 h 19"/>
                        <a:gd name="T2" fmla="*/ 10 w 19"/>
                        <a:gd name="T3" fmla="*/ 0 h 19"/>
                        <a:gd name="T4" fmla="*/ 18 w 19"/>
                        <a:gd name="T5" fmla="*/ 10 h 19"/>
                        <a:gd name="T6" fmla="*/ 8 w 19"/>
                        <a:gd name="T7" fmla="*/ 18 h 19"/>
                        <a:gd name="T8" fmla="*/ 0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0" y="8"/>
                          </a:moveTo>
                          <a:cubicBezTo>
                            <a:pt x="1" y="3"/>
                            <a:pt x="5" y="0"/>
                            <a:pt x="10" y="0"/>
                          </a:cubicBezTo>
                          <a:cubicBezTo>
                            <a:pt x="15" y="1"/>
                            <a:pt x="19" y="5"/>
                            <a:pt x="18" y="10"/>
                          </a:cubicBezTo>
                          <a:cubicBezTo>
                            <a:pt x="17" y="15"/>
                            <a:pt x="13" y="19"/>
                            <a:pt x="8" y="18"/>
                          </a:cubicBezTo>
                          <a:cubicBezTo>
                            <a:pt x="3" y="17"/>
                            <a:pt x="0" y="13"/>
                            <a:pt x="0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1" name="Line 71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751" y="3788"/>
                      <a:ext cx="10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2" name="Line 71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735" y="3788"/>
                      <a:ext cx="10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3" name="Freeform 713"/>
                    <p:cNvSpPr>
                      <a:spLocks/>
                    </p:cNvSpPr>
                    <p:nvPr/>
                  </p:nvSpPr>
                  <p:spPr bwMode="invGray">
                    <a:xfrm>
                      <a:off x="2715" y="3875"/>
                      <a:ext cx="43" cy="35"/>
                    </a:xfrm>
                    <a:custGeom>
                      <a:avLst/>
                      <a:gdLst>
                        <a:gd name="T0" fmla="*/ 1 w 19"/>
                        <a:gd name="T1" fmla="*/ 8 h 19"/>
                        <a:gd name="T2" fmla="*/ 8 w 19"/>
                        <a:gd name="T3" fmla="*/ 18 h 19"/>
                        <a:gd name="T4" fmla="*/ 19 w 19"/>
                        <a:gd name="T5" fmla="*/ 11 h 19"/>
                        <a:gd name="T6" fmla="*/ 11 w 19"/>
                        <a:gd name="T7" fmla="*/ 1 h 19"/>
                        <a:gd name="T8" fmla="*/ 1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" y="8"/>
                          </a:moveTo>
                          <a:cubicBezTo>
                            <a:pt x="0" y="13"/>
                            <a:pt x="3" y="18"/>
                            <a:pt x="8" y="18"/>
                          </a:cubicBezTo>
                          <a:cubicBezTo>
                            <a:pt x="13" y="19"/>
                            <a:pt x="18" y="16"/>
                            <a:pt x="19" y="11"/>
                          </a:cubicBezTo>
                          <a:cubicBezTo>
                            <a:pt x="19" y="6"/>
                            <a:pt x="16" y="1"/>
                            <a:pt x="11" y="1"/>
                          </a:cubicBezTo>
                          <a:cubicBezTo>
                            <a:pt x="6" y="0"/>
                            <a:pt x="1" y="3"/>
                            <a:pt x="1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4" name="Line 71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747" y="3836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5" name="Line 71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731" y="3834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6" name="Freeform 716"/>
                    <p:cNvSpPr>
                      <a:spLocks/>
                    </p:cNvSpPr>
                    <p:nvPr/>
                  </p:nvSpPr>
                  <p:spPr bwMode="invGray">
                    <a:xfrm>
                      <a:off x="2772" y="3756"/>
                      <a:ext cx="43" cy="35"/>
                    </a:xfrm>
                    <a:custGeom>
                      <a:avLst/>
                      <a:gdLst>
                        <a:gd name="T0" fmla="*/ 1 w 19"/>
                        <a:gd name="T1" fmla="*/ 9 h 19"/>
                        <a:gd name="T2" fmla="*/ 11 w 19"/>
                        <a:gd name="T3" fmla="*/ 1 h 19"/>
                        <a:gd name="T4" fmla="*/ 19 w 19"/>
                        <a:gd name="T5" fmla="*/ 11 h 19"/>
                        <a:gd name="T6" fmla="*/ 9 w 19"/>
                        <a:gd name="T7" fmla="*/ 19 h 19"/>
                        <a:gd name="T8" fmla="*/ 1 w 19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" y="9"/>
                          </a:moveTo>
                          <a:cubicBezTo>
                            <a:pt x="1" y="4"/>
                            <a:pt x="6" y="0"/>
                            <a:pt x="11" y="1"/>
                          </a:cubicBezTo>
                          <a:cubicBezTo>
                            <a:pt x="16" y="1"/>
                            <a:pt x="19" y="6"/>
                            <a:pt x="19" y="11"/>
                          </a:cubicBezTo>
                          <a:cubicBezTo>
                            <a:pt x="18" y="16"/>
                            <a:pt x="14" y="19"/>
                            <a:pt x="9" y="19"/>
                          </a:cubicBezTo>
                          <a:cubicBezTo>
                            <a:pt x="4" y="18"/>
                            <a:pt x="0" y="14"/>
                            <a:pt x="1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7" name="Line 71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790" y="3791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8" name="Line 71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774" y="3789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89" name="Freeform 719"/>
                    <p:cNvSpPr>
                      <a:spLocks/>
                    </p:cNvSpPr>
                    <p:nvPr/>
                  </p:nvSpPr>
                  <p:spPr bwMode="invGray">
                    <a:xfrm>
                      <a:off x="2756" y="3879"/>
                      <a:ext cx="43" cy="35"/>
                    </a:xfrm>
                    <a:custGeom>
                      <a:avLst/>
                      <a:gdLst>
                        <a:gd name="T0" fmla="*/ 1 w 19"/>
                        <a:gd name="T1" fmla="*/ 8 h 19"/>
                        <a:gd name="T2" fmla="*/ 9 w 19"/>
                        <a:gd name="T3" fmla="*/ 18 h 19"/>
                        <a:gd name="T4" fmla="*/ 19 w 19"/>
                        <a:gd name="T5" fmla="*/ 10 h 19"/>
                        <a:gd name="T6" fmla="*/ 11 w 19"/>
                        <a:gd name="T7" fmla="*/ 0 h 19"/>
                        <a:gd name="T8" fmla="*/ 1 w 19"/>
                        <a:gd name="T9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" y="8"/>
                          </a:moveTo>
                          <a:cubicBezTo>
                            <a:pt x="0" y="13"/>
                            <a:pt x="4" y="18"/>
                            <a:pt x="9" y="18"/>
                          </a:cubicBezTo>
                          <a:cubicBezTo>
                            <a:pt x="14" y="19"/>
                            <a:pt x="18" y="15"/>
                            <a:pt x="19" y="10"/>
                          </a:cubicBezTo>
                          <a:cubicBezTo>
                            <a:pt x="19" y="5"/>
                            <a:pt x="16" y="1"/>
                            <a:pt x="11" y="0"/>
                          </a:cubicBezTo>
                          <a:cubicBezTo>
                            <a:pt x="6" y="0"/>
                            <a:pt x="1" y="3"/>
                            <a:pt x="1" y="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0" name="Line 72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788" y="3840"/>
                      <a:ext cx="1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1" name="Line 72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772" y="3838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2" name="Freeform 722"/>
                    <p:cNvSpPr>
                      <a:spLocks/>
                    </p:cNvSpPr>
                    <p:nvPr/>
                  </p:nvSpPr>
                  <p:spPr bwMode="invGray">
                    <a:xfrm>
                      <a:off x="2811" y="3758"/>
                      <a:ext cx="43" cy="35"/>
                    </a:xfrm>
                    <a:custGeom>
                      <a:avLst/>
                      <a:gdLst>
                        <a:gd name="T0" fmla="*/ 0 w 19"/>
                        <a:gd name="T1" fmla="*/ 9 h 19"/>
                        <a:gd name="T2" fmla="*/ 10 w 19"/>
                        <a:gd name="T3" fmla="*/ 1 h 19"/>
                        <a:gd name="T4" fmla="*/ 18 w 19"/>
                        <a:gd name="T5" fmla="*/ 10 h 19"/>
                        <a:gd name="T6" fmla="*/ 9 w 19"/>
                        <a:gd name="T7" fmla="*/ 19 h 19"/>
                        <a:gd name="T8" fmla="*/ 0 w 19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0" y="9"/>
                          </a:moveTo>
                          <a:cubicBezTo>
                            <a:pt x="1" y="4"/>
                            <a:pt x="5" y="0"/>
                            <a:pt x="10" y="1"/>
                          </a:cubicBezTo>
                          <a:cubicBezTo>
                            <a:pt x="15" y="1"/>
                            <a:pt x="19" y="5"/>
                            <a:pt x="18" y="10"/>
                          </a:cubicBezTo>
                          <a:cubicBezTo>
                            <a:pt x="18" y="15"/>
                            <a:pt x="14" y="19"/>
                            <a:pt x="9" y="19"/>
                          </a:cubicBezTo>
                          <a:cubicBezTo>
                            <a:pt x="4" y="18"/>
                            <a:pt x="0" y="14"/>
                            <a:pt x="0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3" name="Line 72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829" y="3793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4" name="Line 72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815" y="3791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5" name="Freeform 725"/>
                    <p:cNvSpPr>
                      <a:spLocks/>
                    </p:cNvSpPr>
                    <p:nvPr/>
                  </p:nvSpPr>
                  <p:spPr bwMode="invGray">
                    <a:xfrm>
                      <a:off x="2799" y="3880"/>
                      <a:ext cx="41" cy="36"/>
                    </a:xfrm>
                    <a:custGeom>
                      <a:avLst/>
                      <a:gdLst>
                        <a:gd name="T0" fmla="*/ 0 w 18"/>
                        <a:gd name="T1" fmla="*/ 9 h 19"/>
                        <a:gd name="T2" fmla="*/ 8 w 18"/>
                        <a:gd name="T3" fmla="*/ 18 h 19"/>
                        <a:gd name="T4" fmla="*/ 18 w 18"/>
                        <a:gd name="T5" fmla="*/ 10 h 19"/>
                        <a:gd name="T6" fmla="*/ 10 w 18"/>
                        <a:gd name="T7" fmla="*/ 0 h 19"/>
                        <a:gd name="T8" fmla="*/ 0 w 18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0" y="9"/>
                          </a:moveTo>
                          <a:cubicBezTo>
                            <a:pt x="0" y="14"/>
                            <a:pt x="3" y="18"/>
                            <a:pt x="8" y="18"/>
                          </a:cubicBezTo>
                          <a:cubicBezTo>
                            <a:pt x="13" y="19"/>
                            <a:pt x="18" y="15"/>
                            <a:pt x="18" y="10"/>
                          </a:cubicBezTo>
                          <a:cubicBezTo>
                            <a:pt x="18" y="5"/>
                            <a:pt x="15" y="1"/>
                            <a:pt x="10" y="0"/>
                          </a:cubicBezTo>
                          <a:cubicBezTo>
                            <a:pt x="5" y="0"/>
                            <a:pt x="1" y="4"/>
                            <a:pt x="0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6" name="Line 72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829" y="3841"/>
                      <a:ext cx="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7" name="Line 72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813" y="3840"/>
                      <a:ext cx="1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8" name="Freeform 728"/>
                    <p:cNvSpPr>
                      <a:spLocks/>
                    </p:cNvSpPr>
                    <p:nvPr/>
                  </p:nvSpPr>
                  <p:spPr bwMode="invGray">
                    <a:xfrm>
                      <a:off x="2850" y="3760"/>
                      <a:ext cx="41" cy="35"/>
                    </a:xfrm>
                    <a:custGeom>
                      <a:avLst/>
                      <a:gdLst>
                        <a:gd name="T0" fmla="*/ 0 w 18"/>
                        <a:gd name="T1" fmla="*/ 9 h 19"/>
                        <a:gd name="T2" fmla="*/ 9 w 18"/>
                        <a:gd name="T3" fmla="*/ 0 h 19"/>
                        <a:gd name="T4" fmla="*/ 18 w 18"/>
                        <a:gd name="T5" fmla="*/ 10 h 19"/>
                        <a:gd name="T6" fmla="*/ 8 w 18"/>
                        <a:gd name="T7" fmla="*/ 18 h 19"/>
                        <a:gd name="T8" fmla="*/ 0 w 18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0" y="9"/>
                          </a:moveTo>
                          <a:cubicBezTo>
                            <a:pt x="0" y="4"/>
                            <a:pt x="4" y="0"/>
                            <a:pt x="9" y="0"/>
                          </a:cubicBezTo>
                          <a:cubicBezTo>
                            <a:pt x="14" y="1"/>
                            <a:pt x="18" y="5"/>
                            <a:pt x="18" y="10"/>
                          </a:cubicBezTo>
                          <a:cubicBezTo>
                            <a:pt x="18" y="15"/>
                            <a:pt x="13" y="19"/>
                            <a:pt x="8" y="18"/>
                          </a:cubicBezTo>
                          <a:cubicBezTo>
                            <a:pt x="3" y="18"/>
                            <a:pt x="0" y="14"/>
                            <a:pt x="0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99" name="Line 72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870" y="3793"/>
                      <a:ext cx="5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0" name="Line 73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854" y="3793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1" name="Freeform 731"/>
                    <p:cNvSpPr>
                      <a:spLocks/>
                    </p:cNvSpPr>
                    <p:nvPr/>
                  </p:nvSpPr>
                  <p:spPr bwMode="invGray">
                    <a:xfrm>
                      <a:off x="2840" y="3882"/>
                      <a:ext cx="44" cy="34"/>
                    </a:xfrm>
                    <a:custGeom>
                      <a:avLst/>
                      <a:gdLst>
                        <a:gd name="T0" fmla="*/ 0 w 19"/>
                        <a:gd name="T1" fmla="*/ 9 h 18"/>
                        <a:gd name="T2" fmla="*/ 9 w 19"/>
                        <a:gd name="T3" fmla="*/ 18 h 18"/>
                        <a:gd name="T4" fmla="*/ 18 w 19"/>
                        <a:gd name="T5" fmla="*/ 10 h 18"/>
                        <a:gd name="T6" fmla="*/ 10 w 19"/>
                        <a:gd name="T7" fmla="*/ 0 h 18"/>
                        <a:gd name="T8" fmla="*/ 0 w 19"/>
                        <a:gd name="T9" fmla="*/ 9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8">
                          <a:moveTo>
                            <a:pt x="0" y="9"/>
                          </a:moveTo>
                          <a:cubicBezTo>
                            <a:pt x="0" y="14"/>
                            <a:pt x="4" y="18"/>
                            <a:pt x="9" y="18"/>
                          </a:cubicBezTo>
                          <a:cubicBezTo>
                            <a:pt x="14" y="18"/>
                            <a:pt x="18" y="15"/>
                            <a:pt x="18" y="10"/>
                          </a:cubicBezTo>
                          <a:cubicBezTo>
                            <a:pt x="19" y="5"/>
                            <a:pt x="15" y="0"/>
                            <a:pt x="10" y="0"/>
                          </a:cubicBezTo>
                          <a:cubicBezTo>
                            <a:pt x="5" y="0"/>
                            <a:pt x="1" y="4"/>
                            <a:pt x="0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2" name="Line 73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868" y="3841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3" name="Line 73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2854" y="3841"/>
                      <a:ext cx="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4" name="Freeform 734"/>
                    <p:cNvSpPr>
                      <a:spLocks/>
                    </p:cNvSpPr>
                    <p:nvPr/>
                  </p:nvSpPr>
                  <p:spPr bwMode="invGray">
                    <a:xfrm>
                      <a:off x="2886" y="3760"/>
                      <a:ext cx="43" cy="35"/>
                    </a:xfrm>
                    <a:custGeom>
                      <a:avLst/>
                      <a:gdLst>
                        <a:gd name="T0" fmla="*/ 0 w 19"/>
                        <a:gd name="T1" fmla="*/ 9 h 19"/>
                        <a:gd name="T2" fmla="*/ 10 w 19"/>
                        <a:gd name="T3" fmla="*/ 1 h 19"/>
                        <a:gd name="T4" fmla="*/ 18 w 19"/>
                        <a:gd name="T5" fmla="*/ 10 h 19"/>
                        <a:gd name="T6" fmla="*/ 9 w 19"/>
                        <a:gd name="T7" fmla="*/ 19 h 19"/>
                        <a:gd name="T8" fmla="*/ 0 w 19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0" y="9"/>
                          </a:moveTo>
                          <a:cubicBezTo>
                            <a:pt x="1" y="4"/>
                            <a:pt x="5" y="0"/>
                            <a:pt x="10" y="1"/>
                          </a:cubicBezTo>
                          <a:cubicBezTo>
                            <a:pt x="15" y="1"/>
                            <a:pt x="19" y="5"/>
                            <a:pt x="18" y="10"/>
                          </a:cubicBezTo>
                          <a:cubicBezTo>
                            <a:pt x="18" y="15"/>
                            <a:pt x="14" y="19"/>
                            <a:pt x="9" y="19"/>
                          </a:cubicBezTo>
                          <a:cubicBezTo>
                            <a:pt x="4" y="18"/>
                            <a:pt x="0" y="14"/>
                            <a:pt x="0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5" name="Line 73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909" y="3795"/>
                      <a:ext cx="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6" name="Line 73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893" y="3793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7" name="Freeform 737"/>
                    <p:cNvSpPr>
                      <a:spLocks/>
                    </p:cNvSpPr>
                    <p:nvPr/>
                  </p:nvSpPr>
                  <p:spPr bwMode="invGray">
                    <a:xfrm>
                      <a:off x="2884" y="3882"/>
                      <a:ext cx="41" cy="36"/>
                    </a:xfrm>
                    <a:custGeom>
                      <a:avLst/>
                      <a:gdLst>
                        <a:gd name="T0" fmla="*/ 0 w 18"/>
                        <a:gd name="T1" fmla="*/ 9 h 19"/>
                        <a:gd name="T2" fmla="*/ 8 w 18"/>
                        <a:gd name="T3" fmla="*/ 18 h 19"/>
                        <a:gd name="T4" fmla="*/ 18 w 18"/>
                        <a:gd name="T5" fmla="*/ 10 h 19"/>
                        <a:gd name="T6" fmla="*/ 9 w 18"/>
                        <a:gd name="T7" fmla="*/ 0 h 19"/>
                        <a:gd name="T8" fmla="*/ 0 w 18"/>
                        <a:gd name="T9" fmla="*/ 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0" y="9"/>
                          </a:moveTo>
                          <a:cubicBezTo>
                            <a:pt x="0" y="14"/>
                            <a:pt x="3" y="18"/>
                            <a:pt x="8" y="18"/>
                          </a:cubicBezTo>
                          <a:cubicBezTo>
                            <a:pt x="13" y="19"/>
                            <a:pt x="18" y="15"/>
                            <a:pt x="18" y="10"/>
                          </a:cubicBezTo>
                          <a:cubicBezTo>
                            <a:pt x="18" y="5"/>
                            <a:pt x="14" y="1"/>
                            <a:pt x="9" y="0"/>
                          </a:cubicBezTo>
                          <a:cubicBezTo>
                            <a:pt x="4" y="0"/>
                            <a:pt x="0" y="4"/>
                            <a:pt x="0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8" name="Line 73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909" y="3843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09" name="Line 73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893" y="3841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0" name="Oval 740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2925" y="3760"/>
                      <a:ext cx="41" cy="33"/>
                    </a:xfrm>
                    <a:prstGeom prst="ellips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1" name="Line 74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948" y="3793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2" name="Line 74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934" y="3793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3" name="Oval 743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2925" y="3882"/>
                      <a:ext cx="41" cy="34"/>
                    </a:xfrm>
                    <a:prstGeom prst="ellips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4" name="Line 74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948" y="3841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5" name="Line 74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934" y="3841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6" name="Freeform 746"/>
                    <p:cNvSpPr>
                      <a:spLocks/>
                    </p:cNvSpPr>
                    <p:nvPr/>
                  </p:nvSpPr>
                  <p:spPr bwMode="invGray">
                    <a:xfrm>
                      <a:off x="2961" y="3760"/>
                      <a:ext cx="44" cy="33"/>
                    </a:xfrm>
                    <a:custGeom>
                      <a:avLst/>
                      <a:gdLst>
                        <a:gd name="T0" fmla="*/ 1 w 19"/>
                        <a:gd name="T1" fmla="*/ 9 h 18"/>
                        <a:gd name="T2" fmla="*/ 9 w 19"/>
                        <a:gd name="T3" fmla="*/ 0 h 18"/>
                        <a:gd name="T4" fmla="*/ 19 w 19"/>
                        <a:gd name="T5" fmla="*/ 8 h 18"/>
                        <a:gd name="T6" fmla="*/ 10 w 19"/>
                        <a:gd name="T7" fmla="*/ 18 h 18"/>
                        <a:gd name="T8" fmla="*/ 1 w 19"/>
                        <a:gd name="T9" fmla="*/ 9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8">
                          <a:moveTo>
                            <a:pt x="1" y="9"/>
                          </a:moveTo>
                          <a:cubicBezTo>
                            <a:pt x="0" y="4"/>
                            <a:pt x="4" y="0"/>
                            <a:pt x="9" y="0"/>
                          </a:cubicBezTo>
                          <a:cubicBezTo>
                            <a:pt x="14" y="0"/>
                            <a:pt x="18" y="3"/>
                            <a:pt x="19" y="8"/>
                          </a:cubicBezTo>
                          <a:cubicBezTo>
                            <a:pt x="19" y="13"/>
                            <a:pt x="15" y="18"/>
                            <a:pt x="10" y="18"/>
                          </a:cubicBezTo>
                          <a:cubicBezTo>
                            <a:pt x="5" y="18"/>
                            <a:pt x="1" y="14"/>
                            <a:pt x="1" y="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7" name="Line 74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989" y="3793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8" name="Line 74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2973" y="3793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19" name="Freeform 749"/>
                    <p:cNvSpPr>
                      <a:spLocks/>
                    </p:cNvSpPr>
                    <p:nvPr/>
                  </p:nvSpPr>
                  <p:spPr bwMode="invGray">
                    <a:xfrm>
                      <a:off x="2966" y="3880"/>
                      <a:ext cx="41" cy="36"/>
                    </a:xfrm>
                    <a:custGeom>
                      <a:avLst/>
                      <a:gdLst>
                        <a:gd name="T0" fmla="*/ 0 w 18"/>
                        <a:gd name="T1" fmla="*/ 10 h 19"/>
                        <a:gd name="T2" fmla="*/ 10 w 18"/>
                        <a:gd name="T3" fmla="*/ 19 h 19"/>
                        <a:gd name="T4" fmla="*/ 18 w 18"/>
                        <a:gd name="T5" fmla="*/ 9 h 19"/>
                        <a:gd name="T6" fmla="*/ 9 w 18"/>
                        <a:gd name="T7" fmla="*/ 1 h 19"/>
                        <a:gd name="T8" fmla="*/ 0 w 18"/>
                        <a:gd name="T9" fmla="*/ 1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0" y="10"/>
                          </a:moveTo>
                          <a:cubicBezTo>
                            <a:pt x="0" y="15"/>
                            <a:pt x="5" y="19"/>
                            <a:pt x="10" y="19"/>
                          </a:cubicBezTo>
                          <a:cubicBezTo>
                            <a:pt x="14" y="18"/>
                            <a:pt x="18" y="14"/>
                            <a:pt x="18" y="9"/>
                          </a:cubicBezTo>
                          <a:cubicBezTo>
                            <a:pt x="18" y="4"/>
                            <a:pt x="14" y="0"/>
                            <a:pt x="9" y="1"/>
                          </a:cubicBezTo>
                          <a:cubicBezTo>
                            <a:pt x="4" y="1"/>
                            <a:pt x="0" y="5"/>
                            <a:pt x="0" y="1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0" name="Line 75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989" y="3841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1" name="Line 75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2973" y="3841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2" name="Freeform 752"/>
                    <p:cNvSpPr>
                      <a:spLocks/>
                    </p:cNvSpPr>
                    <p:nvPr/>
                  </p:nvSpPr>
                  <p:spPr bwMode="invGray">
                    <a:xfrm>
                      <a:off x="3000" y="3756"/>
                      <a:ext cx="41" cy="35"/>
                    </a:xfrm>
                    <a:custGeom>
                      <a:avLst/>
                      <a:gdLst>
                        <a:gd name="T0" fmla="*/ 0 w 18"/>
                        <a:gd name="T1" fmla="*/ 10 h 19"/>
                        <a:gd name="T2" fmla="*/ 9 w 18"/>
                        <a:gd name="T3" fmla="*/ 1 h 19"/>
                        <a:gd name="T4" fmla="*/ 18 w 18"/>
                        <a:gd name="T5" fmla="*/ 9 h 19"/>
                        <a:gd name="T6" fmla="*/ 10 w 18"/>
                        <a:gd name="T7" fmla="*/ 19 h 19"/>
                        <a:gd name="T8" fmla="*/ 0 w 18"/>
                        <a:gd name="T9" fmla="*/ 1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0" y="10"/>
                          </a:moveTo>
                          <a:cubicBezTo>
                            <a:pt x="0" y="5"/>
                            <a:pt x="4" y="1"/>
                            <a:pt x="9" y="1"/>
                          </a:cubicBezTo>
                          <a:cubicBezTo>
                            <a:pt x="14" y="0"/>
                            <a:pt x="18" y="4"/>
                            <a:pt x="18" y="9"/>
                          </a:cubicBezTo>
                          <a:cubicBezTo>
                            <a:pt x="18" y="14"/>
                            <a:pt x="15" y="18"/>
                            <a:pt x="10" y="19"/>
                          </a:cubicBezTo>
                          <a:cubicBezTo>
                            <a:pt x="5" y="19"/>
                            <a:pt x="0" y="15"/>
                            <a:pt x="0" y="1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3" name="Line 75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028" y="3789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4" name="Line 75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014" y="3791"/>
                      <a:ext cx="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5" name="Freeform 755"/>
                    <p:cNvSpPr>
                      <a:spLocks/>
                    </p:cNvSpPr>
                    <p:nvPr/>
                  </p:nvSpPr>
                  <p:spPr bwMode="invGray">
                    <a:xfrm>
                      <a:off x="3007" y="3879"/>
                      <a:ext cx="43" cy="35"/>
                    </a:xfrm>
                    <a:custGeom>
                      <a:avLst/>
                      <a:gdLst>
                        <a:gd name="T0" fmla="*/ 1 w 19"/>
                        <a:gd name="T1" fmla="*/ 10 h 19"/>
                        <a:gd name="T2" fmla="*/ 10 w 19"/>
                        <a:gd name="T3" fmla="*/ 18 h 19"/>
                        <a:gd name="T4" fmla="*/ 19 w 19"/>
                        <a:gd name="T5" fmla="*/ 9 h 19"/>
                        <a:gd name="T6" fmla="*/ 9 w 19"/>
                        <a:gd name="T7" fmla="*/ 0 h 19"/>
                        <a:gd name="T8" fmla="*/ 1 w 19"/>
                        <a:gd name="T9" fmla="*/ 1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" y="10"/>
                          </a:moveTo>
                          <a:cubicBezTo>
                            <a:pt x="1" y="15"/>
                            <a:pt x="5" y="19"/>
                            <a:pt x="10" y="18"/>
                          </a:cubicBezTo>
                          <a:cubicBezTo>
                            <a:pt x="15" y="18"/>
                            <a:pt x="19" y="14"/>
                            <a:pt x="19" y="9"/>
                          </a:cubicBezTo>
                          <a:cubicBezTo>
                            <a:pt x="18" y="4"/>
                            <a:pt x="14" y="0"/>
                            <a:pt x="9" y="0"/>
                          </a:cubicBezTo>
                          <a:cubicBezTo>
                            <a:pt x="4" y="1"/>
                            <a:pt x="0" y="5"/>
                            <a:pt x="1" y="1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6" name="Line 75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028" y="3838"/>
                      <a:ext cx="6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7" name="Line 75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014" y="3840"/>
                      <a:ext cx="4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8" name="Freeform 758"/>
                    <p:cNvSpPr>
                      <a:spLocks/>
                    </p:cNvSpPr>
                    <p:nvPr/>
                  </p:nvSpPr>
                  <p:spPr bwMode="invGray">
                    <a:xfrm>
                      <a:off x="3037" y="3754"/>
                      <a:ext cx="43" cy="34"/>
                    </a:xfrm>
                    <a:custGeom>
                      <a:avLst/>
                      <a:gdLst>
                        <a:gd name="T0" fmla="*/ 1 w 19"/>
                        <a:gd name="T1" fmla="*/ 10 h 18"/>
                        <a:gd name="T2" fmla="*/ 9 w 19"/>
                        <a:gd name="T3" fmla="*/ 0 h 18"/>
                        <a:gd name="T4" fmla="*/ 19 w 19"/>
                        <a:gd name="T5" fmla="*/ 8 h 18"/>
                        <a:gd name="T6" fmla="*/ 10 w 19"/>
                        <a:gd name="T7" fmla="*/ 18 h 18"/>
                        <a:gd name="T8" fmla="*/ 1 w 19"/>
                        <a:gd name="T9" fmla="*/ 1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8">
                          <a:moveTo>
                            <a:pt x="1" y="10"/>
                          </a:moveTo>
                          <a:cubicBezTo>
                            <a:pt x="0" y="5"/>
                            <a:pt x="4" y="0"/>
                            <a:pt x="9" y="0"/>
                          </a:cubicBezTo>
                          <a:cubicBezTo>
                            <a:pt x="14" y="0"/>
                            <a:pt x="18" y="3"/>
                            <a:pt x="19" y="8"/>
                          </a:cubicBezTo>
                          <a:cubicBezTo>
                            <a:pt x="19" y="13"/>
                            <a:pt x="15" y="18"/>
                            <a:pt x="10" y="18"/>
                          </a:cubicBezTo>
                          <a:cubicBezTo>
                            <a:pt x="5" y="18"/>
                            <a:pt x="1" y="15"/>
                            <a:pt x="1" y="1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29" name="Line 75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066" y="3788"/>
                      <a:ext cx="3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0" name="Line 76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053" y="3788"/>
                      <a:ext cx="1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1" name="Freeform 761"/>
                    <p:cNvSpPr>
                      <a:spLocks/>
                    </p:cNvSpPr>
                    <p:nvPr/>
                  </p:nvSpPr>
                  <p:spPr bwMode="invGray">
                    <a:xfrm>
                      <a:off x="3048" y="3875"/>
                      <a:ext cx="44" cy="35"/>
                    </a:xfrm>
                    <a:custGeom>
                      <a:avLst/>
                      <a:gdLst>
                        <a:gd name="T0" fmla="*/ 1 w 19"/>
                        <a:gd name="T1" fmla="*/ 10 h 19"/>
                        <a:gd name="T2" fmla="*/ 10 w 19"/>
                        <a:gd name="T3" fmla="*/ 19 h 19"/>
                        <a:gd name="T4" fmla="*/ 19 w 19"/>
                        <a:gd name="T5" fmla="*/ 9 h 19"/>
                        <a:gd name="T6" fmla="*/ 9 w 19"/>
                        <a:gd name="T7" fmla="*/ 1 h 19"/>
                        <a:gd name="T8" fmla="*/ 1 w 19"/>
                        <a:gd name="T9" fmla="*/ 1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" y="10"/>
                          </a:moveTo>
                          <a:cubicBezTo>
                            <a:pt x="1" y="15"/>
                            <a:pt x="6" y="19"/>
                            <a:pt x="10" y="19"/>
                          </a:cubicBezTo>
                          <a:cubicBezTo>
                            <a:pt x="15" y="18"/>
                            <a:pt x="19" y="14"/>
                            <a:pt x="19" y="9"/>
                          </a:cubicBezTo>
                          <a:cubicBezTo>
                            <a:pt x="18" y="4"/>
                            <a:pt x="14" y="0"/>
                            <a:pt x="9" y="1"/>
                          </a:cubicBezTo>
                          <a:cubicBezTo>
                            <a:pt x="4" y="1"/>
                            <a:pt x="0" y="5"/>
                            <a:pt x="1" y="1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2" name="Line 76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069" y="3836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3" name="Line 76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053" y="3836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4" name="Freeform 764"/>
                    <p:cNvSpPr>
                      <a:spLocks/>
                    </p:cNvSpPr>
                    <p:nvPr/>
                  </p:nvSpPr>
                  <p:spPr bwMode="invGray">
                    <a:xfrm>
                      <a:off x="3076" y="3750"/>
                      <a:ext cx="43" cy="36"/>
                    </a:xfrm>
                    <a:custGeom>
                      <a:avLst/>
                      <a:gdLst>
                        <a:gd name="T0" fmla="*/ 0 w 19"/>
                        <a:gd name="T1" fmla="*/ 10 h 19"/>
                        <a:gd name="T2" fmla="*/ 8 w 19"/>
                        <a:gd name="T3" fmla="*/ 0 h 19"/>
                        <a:gd name="T4" fmla="*/ 18 w 19"/>
                        <a:gd name="T5" fmla="*/ 8 h 19"/>
                        <a:gd name="T6" fmla="*/ 10 w 19"/>
                        <a:gd name="T7" fmla="*/ 18 h 19"/>
                        <a:gd name="T8" fmla="*/ 0 w 19"/>
                        <a:gd name="T9" fmla="*/ 1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0" y="10"/>
                          </a:moveTo>
                          <a:cubicBezTo>
                            <a:pt x="0" y="5"/>
                            <a:pt x="3" y="1"/>
                            <a:pt x="8" y="0"/>
                          </a:cubicBezTo>
                          <a:cubicBezTo>
                            <a:pt x="13" y="0"/>
                            <a:pt x="18" y="3"/>
                            <a:pt x="18" y="8"/>
                          </a:cubicBezTo>
                          <a:cubicBezTo>
                            <a:pt x="19" y="13"/>
                            <a:pt x="15" y="17"/>
                            <a:pt x="10" y="18"/>
                          </a:cubicBezTo>
                          <a:cubicBezTo>
                            <a:pt x="5" y="19"/>
                            <a:pt x="1" y="15"/>
                            <a:pt x="0" y="10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5" name="Line 76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105" y="3784"/>
                      <a:ext cx="3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6" name="Line 76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089" y="3784"/>
                      <a:ext cx="3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7" name="Freeform 767"/>
                    <p:cNvSpPr>
                      <a:spLocks/>
                    </p:cNvSpPr>
                    <p:nvPr/>
                  </p:nvSpPr>
                  <p:spPr bwMode="invGray">
                    <a:xfrm>
                      <a:off x="3092" y="3871"/>
                      <a:ext cx="41" cy="35"/>
                    </a:xfrm>
                    <a:custGeom>
                      <a:avLst/>
                      <a:gdLst>
                        <a:gd name="T0" fmla="*/ 0 w 18"/>
                        <a:gd name="T1" fmla="*/ 11 h 19"/>
                        <a:gd name="T2" fmla="*/ 10 w 18"/>
                        <a:gd name="T3" fmla="*/ 19 h 19"/>
                        <a:gd name="T4" fmla="*/ 18 w 18"/>
                        <a:gd name="T5" fmla="*/ 9 h 19"/>
                        <a:gd name="T6" fmla="*/ 8 w 18"/>
                        <a:gd name="T7" fmla="*/ 1 h 19"/>
                        <a:gd name="T8" fmla="*/ 0 w 18"/>
                        <a:gd name="T9" fmla="*/ 1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0" y="11"/>
                          </a:moveTo>
                          <a:cubicBezTo>
                            <a:pt x="1" y="15"/>
                            <a:pt x="5" y="19"/>
                            <a:pt x="10" y="19"/>
                          </a:cubicBezTo>
                          <a:cubicBezTo>
                            <a:pt x="15" y="18"/>
                            <a:pt x="18" y="14"/>
                            <a:pt x="18" y="9"/>
                          </a:cubicBezTo>
                          <a:cubicBezTo>
                            <a:pt x="17" y="4"/>
                            <a:pt x="13" y="0"/>
                            <a:pt x="8" y="1"/>
                          </a:cubicBezTo>
                          <a:cubicBezTo>
                            <a:pt x="3" y="1"/>
                            <a:pt x="0" y="6"/>
                            <a:pt x="0" y="1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8" name="Line 76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108" y="3832"/>
                      <a:ext cx="9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39" name="Line 76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094" y="3832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0" name="Freeform 770"/>
                    <p:cNvSpPr>
                      <a:spLocks/>
                    </p:cNvSpPr>
                    <p:nvPr/>
                  </p:nvSpPr>
                  <p:spPr bwMode="invGray">
                    <a:xfrm>
                      <a:off x="3112" y="3745"/>
                      <a:ext cx="43" cy="35"/>
                    </a:xfrm>
                    <a:custGeom>
                      <a:avLst/>
                      <a:gdLst>
                        <a:gd name="T0" fmla="*/ 1 w 19"/>
                        <a:gd name="T1" fmla="*/ 11 h 19"/>
                        <a:gd name="T2" fmla="*/ 8 w 19"/>
                        <a:gd name="T3" fmla="*/ 1 h 19"/>
                        <a:gd name="T4" fmla="*/ 18 w 19"/>
                        <a:gd name="T5" fmla="*/ 8 h 19"/>
                        <a:gd name="T6" fmla="*/ 11 w 19"/>
                        <a:gd name="T7" fmla="*/ 19 h 19"/>
                        <a:gd name="T8" fmla="*/ 1 w 19"/>
                        <a:gd name="T9" fmla="*/ 1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" y="11"/>
                          </a:moveTo>
                          <a:cubicBezTo>
                            <a:pt x="0" y="6"/>
                            <a:pt x="3" y="1"/>
                            <a:pt x="8" y="1"/>
                          </a:cubicBezTo>
                          <a:cubicBezTo>
                            <a:pt x="13" y="0"/>
                            <a:pt x="18" y="4"/>
                            <a:pt x="18" y="8"/>
                          </a:cubicBezTo>
                          <a:cubicBezTo>
                            <a:pt x="19" y="13"/>
                            <a:pt x="16" y="18"/>
                            <a:pt x="11" y="19"/>
                          </a:cubicBezTo>
                          <a:cubicBezTo>
                            <a:pt x="6" y="19"/>
                            <a:pt x="1" y="16"/>
                            <a:pt x="1" y="1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1" name="Line 77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144" y="3778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2" name="Line 77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128" y="3780"/>
                      <a:ext cx="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3" name="Freeform 773"/>
                    <p:cNvSpPr>
                      <a:spLocks/>
                    </p:cNvSpPr>
                    <p:nvPr/>
                  </p:nvSpPr>
                  <p:spPr bwMode="invGray">
                    <a:xfrm>
                      <a:off x="3133" y="3866"/>
                      <a:ext cx="43" cy="37"/>
                    </a:xfrm>
                    <a:custGeom>
                      <a:avLst/>
                      <a:gdLst>
                        <a:gd name="T0" fmla="*/ 0 w 19"/>
                        <a:gd name="T1" fmla="*/ 11 h 20"/>
                        <a:gd name="T2" fmla="*/ 10 w 19"/>
                        <a:gd name="T3" fmla="*/ 19 h 20"/>
                        <a:gd name="T4" fmla="*/ 18 w 19"/>
                        <a:gd name="T5" fmla="*/ 9 h 20"/>
                        <a:gd name="T6" fmla="*/ 8 w 19"/>
                        <a:gd name="T7" fmla="*/ 1 h 20"/>
                        <a:gd name="T8" fmla="*/ 0 w 19"/>
                        <a:gd name="T9" fmla="*/ 1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0" y="11"/>
                          </a:moveTo>
                          <a:cubicBezTo>
                            <a:pt x="1" y="16"/>
                            <a:pt x="5" y="20"/>
                            <a:pt x="10" y="19"/>
                          </a:cubicBezTo>
                          <a:cubicBezTo>
                            <a:pt x="15" y="18"/>
                            <a:pt x="19" y="14"/>
                            <a:pt x="18" y="9"/>
                          </a:cubicBezTo>
                          <a:cubicBezTo>
                            <a:pt x="17" y="4"/>
                            <a:pt x="13" y="0"/>
                            <a:pt x="8" y="1"/>
                          </a:cubicBezTo>
                          <a:cubicBezTo>
                            <a:pt x="3" y="2"/>
                            <a:pt x="0" y="6"/>
                            <a:pt x="0" y="1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4" name="Line 77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146" y="3827"/>
                      <a:ext cx="12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5" name="Line 77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133" y="3828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6" name="Freeform 776"/>
                    <p:cNvSpPr>
                      <a:spLocks/>
                    </p:cNvSpPr>
                    <p:nvPr/>
                  </p:nvSpPr>
                  <p:spPr bwMode="invGray">
                    <a:xfrm>
                      <a:off x="3149" y="3739"/>
                      <a:ext cx="45" cy="36"/>
                    </a:xfrm>
                    <a:custGeom>
                      <a:avLst/>
                      <a:gdLst>
                        <a:gd name="T0" fmla="*/ 1 w 20"/>
                        <a:gd name="T1" fmla="*/ 11 h 19"/>
                        <a:gd name="T2" fmla="*/ 8 w 20"/>
                        <a:gd name="T3" fmla="*/ 1 h 19"/>
                        <a:gd name="T4" fmla="*/ 19 w 20"/>
                        <a:gd name="T5" fmla="*/ 8 h 19"/>
                        <a:gd name="T6" fmla="*/ 11 w 20"/>
                        <a:gd name="T7" fmla="*/ 19 h 19"/>
                        <a:gd name="T8" fmla="*/ 1 w 20"/>
                        <a:gd name="T9" fmla="*/ 1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" y="11"/>
                          </a:moveTo>
                          <a:cubicBezTo>
                            <a:pt x="0" y="6"/>
                            <a:pt x="4" y="2"/>
                            <a:pt x="8" y="1"/>
                          </a:cubicBezTo>
                          <a:cubicBezTo>
                            <a:pt x="13" y="0"/>
                            <a:pt x="18" y="4"/>
                            <a:pt x="19" y="8"/>
                          </a:cubicBezTo>
                          <a:cubicBezTo>
                            <a:pt x="20" y="13"/>
                            <a:pt x="16" y="18"/>
                            <a:pt x="11" y="19"/>
                          </a:cubicBezTo>
                          <a:cubicBezTo>
                            <a:pt x="6" y="19"/>
                            <a:pt x="2" y="16"/>
                            <a:pt x="1" y="1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7" name="Line 77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181" y="3773"/>
                      <a:ext cx="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8" name="Line 77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167" y="3775"/>
                      <a:ext cx="4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49" name="Freeform 779"/>
                    <p:cNvSpPr>
                      <a:spLocks/>
                    </p:cNvSpPr>
                    <p:nvPr/>
                  </p:nvSpPr>
                  <p:spPr bwMode="invGray">
                    <a:xfrm>
                      <a:off x="3171" y="3860"/>
                      <a:ext cx="46" cy="37"/>
                    </a:xfrm>
                    <a:custGeom>
                      <a:avLst/>
                      <a:gdLst>
                        <a:gd name="T0" fmla="*/ 1 w 20"/>
                        <a:gd name="T1" fmla="*/ 11 h 20"/>
                        <a:gd name="T2" fmla="*/ 12 w 20"/>
                        <a:gd name="T3" fmla="*/ 19 h 20"/>
                        <a:gd name="T4" fmla="*/ 19 w 20"/>
                        <a:gd name="T5" fmla="*/ 9 h 20"/>
                        <a:gd name="T6" fmla="*/ 9 w 20"/>
                        <a:gd name="T7" fmla="*/ 1 h 20"/>
                        <a:gd name="T8" fmla="*/ 1 w 20"/>
                        <a:gd name="T9" fmla="*/ 11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11"/>
                          </a:moveTo>
                          <a:cubicBezTo>
                            <a:pt x="2" y="16"/>
                            <a:pt x="7" y="20"/>
                            <a:pt x="12" y="19"/>
                          </a:cubicBezTo>
                          <a:cubicBezTo>
                            <a:pt x="16" y="18"/>
                            <a:pt x="20" y="13"/>
                            <a:pt x="19" y="9"/>
                          </a:cubicBezTo>
                          <a:cubicBezTo>
                            <a:pt x="18" y="4"/>
                            <a:pt x="14" y="0"/>
                            <a:pt x="9" y="1"/>
                          </a:cubicBezTo>
                          <a:cubicBezTo>
                            <a:pt x="4" y="2"/>
                            <a:pt x="0" y="6"/>
                            <a:pt x="1" y="1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0" name="Line 78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187" y="3821"/>
                      <a:ext cx="1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1" name="Line 78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171" y="3823"/>
                      <a:ext cx="1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2" name="Freeform 782"/>
                    <p:cNvSpPr>
                      <a:spLocks/>
                    </p:cNvSpPr>
                    <p:nvPr/>
                  </p:nvSpPr>
                  <p:spPr bwMode="invGray">
                    <a:xfrm>
                      <a:off x="3185" y="3734"/>
                      <a:ext cx="46" cy="35"/>
                    </a:xfrm>
                    <a:custGeom>
                      <a:avLst/>
                      <a:gdLst>
                        <a:gd name="T0" fmla="*/ 1 w 20"/>
                        <a:gd name="T1" fmla="*/ 11 h 19"/>
                        <a:gd name="T2" fmla="*/ 8 w 20"/>
                        <a:gd name="T3" fmla="*/ 1 h 19"/>
                        <a:gd name="T4" fmla="*/ 19 w 20"/>
                        <a:gd name="T5" fmla="*/ 8 h 19"/>
                        <a:gd name="T6" fmla="*/ 12 w 20"/>
                        <a:gd name="T7" fmla="*/ 18 h 19"/>
                        <a:gd name="T8" fmla="*/ 1 w 20"/>
                        <a:gd name="T9" fmla="*/ 1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" y="11"/>
                          </a:moveTo>
                          <a:cubicBezTo>
                            <a:pt x="0" y="6"/>
                            <a:pt x="4" y="2"/>
                            <a:pt x="8" y="1"/>
                          </a:cubicBezTo>
                          <a:cubicBezTo>
                            <a:pt x="13" y="0"/>
                            <a:pt x="18" y="3"/>
                            <a:pt x="19" y="8"/>
                          </a:cubicBezTo>
                          <a:cubicBezTo>
                            <a:pt x="20" y="13"/>
                            <a:pt x="17" y="18"/>
                            <a:pt x="12" y="18"/>
                          </a:cubicBezTo>
                          <a:cubicBezTo>
                            <a:pt x="7" y="19"/>
                            <a:pt x="2" y="16"/>
                            <a:pt x="1" y="1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3" name="Line 78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219" y="3767"/>
                      <a:ext cx="5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4" name="Line 78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203" y="3769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5" name="Freeform 785"/>
                    <p:cNvSpPr>
                      <a:spLocks/>
                    </p:cNvSpPr>
                    <p:nvPr/>
                  </p:nvSpPr>
                  <p:spPr bwMode="invGray">
                    <a:xfrm>
                      <a:off x="3213" y="3854"/>
                      <a:ext cx="45" cy="36"/>
                    </a:xfrm>
                    <a:custGeom>
                      <a:avLst/>
                      <a:gdLst>
                        <a:gd name="T0" fmla="*/ 1 w 20"/>
                        <a:gd name="T1" fmla="*/ 11 h 19"/>
                        <a:gd name="T2" fmla="*/ 12 w 20"/>
                        <a:gd name="T3" fmla="*/ 18 h 19"/>
                        <a:gd name="T4" fmla="*/ 19 w 20"/>
                        <a:gd name="T5" fmla="*/ 8 h 19"/>
                        <a:gd name="T6" fmla="*/ 8 w 20"/>
                        <a:gd name="T7" fmla="*/ 1 h 19"/>
                        <a:gd name="T8" fmla="*/ 1 w 20"/>
                        <a:gd name="T9" fmla="*/ 1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" y="11"/>
                          </a:moveTo>
                          <a:cubicBezTo>
                            <a:pt x="2" y="16"/>
                            <a:pt x="7" y="19"/>
                            <a:pt x="12" y="18"/>
                          </a:cubicBezTo>
                          <a:cubicBezTo>
                            <a:pt x="17" y="17"/>
                            <a:pt x="20" y="13"/>
                            <a:pt x="19" y="8"/>
                          </a:cubicBezTo>
                          <a:cubicBezTo>
                            <a:pt x="18" y="3"/>
                            <a:pt x="13" y="0"/>
                            <a:pt x="8" y="1"/>
                          </a:cubicBezTo>
                          <a:cubicBezTo>
                            <a:pt x="4" y="1"/>
                            <a:pt x="0" y="6"/>
                            <a:pt x="1" y="1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6" name="Line 78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226" y="3815"/>
                      <a:ext cx="12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7" name="Line 78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210" y="3817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8" name="Freeform 788"/>
                    <p:cNvSpPr>
                      <a:spLocks/>
                    </p:cNvSpPr>
                    <p:nvPr/>
                  </p:nvSpPr>
                  <p:spPr bwMode="invGray">
                    <a:xfrm>
                      <a:off x="3222" y="3726"/>
                      <a:ext cx="45" cy="37"/>
                    </a:xfrm>
                    <a:custGeom>
                      <a:avLst/>
                      <a:gdLst>
                        <a:gd name="T0" fmla="*/ 1 w 20"/>
                        <a:gd name="T1" fmla="*/ 12 h 20"/>
                        <a:gd name="T2" fmla="*/ 8 w 20"/>
                        <a:gd name="T3" fmla="*/ 1 h 20"/>
                        <a:gd name="T4" fmla="*/ 19 w 20"/>
                        <a:gd name="T5" fmla="*/ 8 h 20"/>
                        <a:gd name="T6" fmla="*/ 12 w 20"/>
                        <a:gd name="T7" fmla="*/ 19 h 20"/>
                        <a:gd name="T8" fmla="*/ 1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12"/>
                          </a:moveTo>
                          <a:cubicBezTo>
                            <a:pt x="0" y="7"/>
                            <a:pt x="4" y="2"/>
                            <a:pt x="8" y="1"/>
                          </a:cubicBezTo>
                          <a:cubicBezTo>
                            <a:pt x="13" y="0"/>
                            <a:pt x="18" y="3"/>
                            <a:pt x="19" y="8"/>
                          </a:cubicBezTo>
                          <a:cubicBezTo>
                            <a:pt x="20" y="13"/>
                            <a:pt x="17" y="18"/>
                            <a:pt x="12" y="19"/>
                          </a:cubicBezTo>
                          <a:cubicBezTo>
                            <a:pt x="7" y="20"/>
                            <a:pt x="3" y="17"/>
                            <a:pt x="1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59" name="Line 78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256" y="3760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0" name="Line 79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242" y="3762"/>
                      <a:ext cx="7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1" name="Freeform 791"/>
                    <p:cNvSpPr>
                      <a:spLocks/>
                    </p:cNvSpPr>
                    <p:nvPr/>
                  </p:nvSpPr>
                  <p:spPr bwMode="invGray">
                    <a:xfrm>
                      <a:off x="3254" y="3847"/>
                      <a:ext cx="45" cy="35"/>
                    </a:xfrm>
                    <a:custGeom>
                      <a:avLst/>
                      <a:gdLst>
                        <a:gd name="T0" fmla="*/ 1 w 20"/>
                        <a:gd name="T1" fmla="*/ 11 h 19"/>
                        <a:gd name="T2" fmla="*/ 12 w 20"/>
                        <a:gd name="T3" fmla="*/ 18 h 19"/>
                        <a:gd name="T4" fmla="*/ 19 w 20"/>
                        <a:gd name="T5" fmla="*/ 8 h 19"/>
                        <a:gd name="T6" fmla="*/ 8 w 20"/>
                        <a:gd name="T7" fmla="*/ 1 h 19"/>
                        <a:gd name="T8" fmla="*/ 1 w 20"/>
                        <a:gd name="T9" fmla="*/ 1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" y="11"/>
                          </a:moveTo>
                          <a:cubicBezTo>
                            <a:pt x="2" y="16"/>
                            <a:pt x="7" y="19"/>
                            <a:pt x="12" y="18"/>
                          </a:cubicBezTo>
                          <a:cubicBezTo>
                            <a:pt x="17" y="17"/>
                            <a:pt x="20" y="12"/>
                            <a:pt x="19" y="8"/>
                          </a:cubicBezTo>
                          <a:cubicBezTo>
                            <a:pt x="18" y="3"/>
                            <a:pt x="13" y="0"/>
                            <a:pt x="8" y="1"/>
                          </a:cubicBezTo>
                          <a:cubicBezTo>
                            <a:pt x="3" y="2"/>
                            <a:pt x="0" y="6"/>
                            <a:pt x="1" y="1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2" name="Line 79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265" y="3808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3" name="Line 79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249" y="3810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4" name="Freeform 794"/>
                    <p:cNvSpPr>
                      <a:spLocks/>
                    </p:cNvSpPr>
                    <p:nvPr/>
                  </p:nvSpPr>
                  <p:spPr bwMode="invGray">
                    <a:xfrm>
                      <a:off x="3258" y="3719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12 h 20"/>
                        <a:gd name="T2" fmla="*/ 8 w 20"/>
                        <a:gd name="T3" fmla="*/ 1 h 20"/>
                        <a:gd name="T4" fmla="*/ 19 w 20"/>
                        <a:gd name="T5" fmla="*/ 8 h 20"/>
                        <a:gd name="T6" fmla="*/ 12 w 20"/>
                        <a:gd name="T7" fmla="*/ 19 h 20"/>
                        <a:gd name="T8" fmla="*/ 2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12"/>
                          </a:moveTo>
                          <a:cubicBezTo>
                            <a:pt x="0" y="7"/>
                            <a:pt x="3" y="2"/>
                            <a:pt x="8" y="1"/>
                          </a:cubicBezTo>
                          <a:cubicBezTo>
                            <a:pt x="13" y="0"/>
                            <a:pt x="18" y="3"/>
                            <a:pt x="19" y="8"/>
                          </a:cubicBezTo>
                          <a:cubicBezTo>
                            <a:pt x="20" y="13"/>
                            <a:pt x="17" y="17"/>
                            <a:pt x="12" y="19"/>
                          </a:cubicBezTo>
                          <a:cubicBezTo>
                            <a:pt x="8" y="20"/>
                            <a:pt x="3" y="17"/>
                            <a:pt x="2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5" name="Line 79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292" y="3752"/>
                      <a:ext cx="10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6" name="Line 79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279" y="3754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7" name="Freeform 797"/>
                    <p:cNvSpPr>
                      <a:spLocks/>
                    </p:cNvSpPr>
                    <p:nvPr/>
                  </p:nvSpPr>
                  <p:spPr bwMode="invGray">
                    <a:xfrm>
                      <a:off x="3295" y="3838"/>
                      <a:ext cx="45" cy="37"/>
                    </a:xfrm>
                    <a:custGeom>
                      <a:avLst/>
                      <a:gdLst>
                        <a:gd name="T0" fmla="*/ 1 w 20"/>
                        <a:gd name="T1" fmla="*/ 12 h 20"/>
                        <a:gd name="T2" fmla="*/ 12 w 20"/>
                        <a:gd name="T3" fmla="*/ 19 h 20"/>
                        <a:gd name="T4" fmla="*/ 18 w 20"/>
                        <a:gd name="T5" fmla="*/ 8 h 20"/>
                        <a:gd name="T6" fmla="*/ 8 w 20"/>
                        <a:gd name="T7" fmla="*/ 1 h 20"/>
                        <a:gd name="T8" fmla="*/ 1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12"/>
                          </a:moveTo>
                          <a:cubicBezTo>
                            <a:pt x="2" y="17"/>
                            <a:pt x="7" y="20"/>
                            <a:pt x="12" y="19"/>
                          </a:cubicBezTo>
                          <a:cubicBezTo>
                            <a:pt x="17" y="18"/>
                            <a:pt x="20" y="13"/>
                            <a:pt x="18" y="8"/>
                          </a:cubicBezTo>
                          <a:cubicBezTo>
                            <a:pt x="17" y="3"/>
                            <a:pt x="12" y="0"/>
                            <a:pt x="8" y="1"/>
                          </a:cubicBezTo>
                          <a:cubicBezTo>
                            <a:pt x="3" y="2"/>
                            <a:pt x="0" y="7"/>
                            <a:pt x="1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8" name="Line 79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304" y="3801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69" name="Line 79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288" y="3802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0" name="Freeform 800"/>
                    <p:cNvSpPr>
                      <a:spLocks/>
                    </p:cNvSpPr>
                    <p:nvPr/>
                  </p:nvSpPr>
                  <p:spPr bwMode="invGray">
                    <a:xfrm>
                      <a:off x="3295" y="3710"/>
                      <a:ext cx="45" cy="37"/>
                    </a:xfrm>
                    <a:custGeom>
                      <a:avLst/>
                      <a:gdLst>
                        <a:gd name="T0" fmla="*/ 2 w 20"/>
                        <a:gd name="T1" fmla="*/ 13 h 20"/>
                        <a:gd name="T2" fmla="*/ 8 w 20"/>
                        <a:gd name="T3" fmla="*/ 2 h 20"/>
                        <a:gd name="T4" fmla="*/ 19 w 20"/>
                        <a:gd name="T5" fmla="*/ 8 h 20"/>
                        <a:gd name="T6" fmla="*/ 13 w 20"/>
                        <a:gd name="T7" fmla="*/ 19 h 20"/>
                        <a:gd name="T8" fmla="*/ 2 w 20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13"/>
                          </a:moveTo>
                          <a:cubicBezTo>
                            <a:pt x="0" y="8"/>
                            <a:pt x="3" y="3"/>
                            <a:pt x="8" y="2"/>
                          </a:cubicBezTo>
                          <a:cubicBezTo>
                            <a:pt x="13" y="0"/>
                            <a:pt x="18" y="3"/>
                            <a:pt x="19" y="8"/>
                          </a:cubicBezTo>
                          <a:cubicBezTo>
                            <a:pt x="20" y="13"/>
                            <a:pt x="17" y="18"/>
                            <a:pt x="13" y="19"/>
                          </a:cubicBezTo>
                          <a:cubicBezTo>
                            <a:pt x="8" y="20"/>
                            <a:pt x="3" y="17"/>
                            <a:pt x="2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1" name="Line 80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331" y="3743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2" name="Line 80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315" y="3747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3" name="Freeform 803"/>
                    <p:cNvSpPr>
                      <a:spLocks/>
                    </p:cNvSpPr>
                    <p:nvPr/>
                  </p:nvSpPr>
                  <p:spPr bwMode="invGray">
                    <a:xfrm>
                      <a:off x="3334" y="3828"/>
                      <a:ext cx="45" cy="38"/>
                    </a:xfrm>
                    <a:custGeom>
                      <a:avLst/>
                      <a:gdLst>
                        <a:gd name="T0" fmla="*/ 2 w 20"/>
                        <a:gd name="T1" fmla="*/ 12 h 20"/>
                        <a:gd name="T2" fmla="*/ 13 w 20"/>
                        <a:gd name="T3" fmla="*/ 19 h 20"/>
                        <a:gd name="T4" fmla="*/ 19 w 20"/>
                        <a:gd name="T5" fmla="*/ 8 h 20"/>
                        <a:gd name="T6" fmla="*/ 8 w 20"/>
                        <a:gd name="T7" fmla="*/ 1 h 20"/>
                        <a:gd name="T8" fmla="*/ 2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12"/>
                          </a:moveTo>
                          <a:cubicBezTo>
                            <a:pt x="3" y="17"/>
                            <a:pt x="8" y="20"/>
                            <a:pt x="13" y="19"/>
                          </a:cubicBezTo>
                          <a:cubicBezTo>
                            <a:pt x="17" y="17"/>
                            <a:pt x="20" y="12"/>
                            <a:pt x="19" y="8"/>
                          </a:cubicBezTo>
                          <a:cubicBezTo>
                            <a:pt x="18" y="3"/>
                            <a:pt x="13" y="0"/>
                            <a:pt x="8" y="1"/>
                          </a:cubicBezTo>
                          <a:cubicBezTo>
                            <a:pt x="3" y="3"/>
                            <a:pt x="0" y="7"/>
                            <a:pt x="2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4" name="Line 80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343" y="3791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5" name="Line 80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327" y="3793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6" name="Freeform 806"/>
                    <p:cNvSpPr>
                      <a:spLocks/>
                    </p:cNvSpPr>
                    <p:nvPr/>
                  </p:nvSpPr>
                  <p:spPr bwMode="invGray">
                    <a:xfrm>
                      <a:off x="3331" y="3700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13 h 20"/>
                        <a:gd name="T2" fmla="*/ 8 w 20"/>
                        <a:gd name="T3" fmla="*/ 2 h 20"/>
                        <a:gd name="T4" fmla="*/ 19 w 20"/>
                        <a:gd name="T5" fmla="*/ 8 h 20"/>
                        <a:gd name="T6" fmla="*/ 13 w 20"/>
                        <a:gd name="T7" fmla="*/ 19 h 20"/>
                        <a:gd name="T8" fmla="*/ 2 w 20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13"/>
                          </a:moveTo>
                          <a:cubicBezTo>
                            <a:pt x="0" y="8"/>
                            <a:pt x="3" y="3"/>
                            <a:pt x="8" y="2"/>
                          </a:cubicBezTo>
                          <a:cubicBezTo>
                            <a:pt x="12" y="0"/>
                            <a:pt x="17" y="3"/>
                            <a:pt x="19" y="8"/>
                          </a:cubicBezTo>
                          <a:cubicBezTo>
                            <a:pt x="20" y="13"/>
                            <a:pt x="17" y="18"/>
                            <a:pt x="13" y="19"/>
                          </a:cubicBezTo>
                          <a:cubicBezTo>
                            <a:pt x="8" y="20"/>
                            <a:pt x="3" y="18"/>
                            <a:pt x="2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7" name="Line 80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368" y="3734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8" name="Line 80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352" y="3737"/>
                      <a:ext cx="11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79" name="Freeform 809"/>
                    <p:cNvSpPr>
                      <a:spLocks/>
                    </p:cNvSpPr>
                    <p:nvPr/>
                  </p:nvSpPr>
                  <p:spPr bwMode="invGray">
                    <a:xfrm>
                      <a:off x="3375" y="3819"/>
                      <a:ext cx="45" cy="37"/>
                    </a:xfrm>
                    <a:custGeom>
                      <a:avLst/>
                      <a:gdLst>
                        <a:gd name="T0" fmla="*/ 1 w 20"/>
                        <a:gd name="T1" fmla="*/ 12 h 20"/>
                        <a:gd name="T2" fmla="*/ 12 w 20"/>
                        <a:gd name="T3" fmla="*/ 18 h 20"/>
                        <a:gd name="T4" fmla="*/ 18 w 20"/>
                        <a:gd name="T5" fmla="*/ 7 h 20"/>
                        <a:gd name="T6" fmla="*/ 7 w 20"/>
                        <a:gd name="T7" fmla="*/ 1 h 20"/>
                        <a:gd name="T8" fmla="*/ 1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12"/>
                          </a:moveTo>
                          <a:cubicBezTo>
                            <a:pt x="3" y="17"/>
                            <a:pt x="8" y="20"/>
                            <a:pt x="12" y="18"/>
                          </a:cubicBezTo>
                          <a:cubicBezTo>
                            <a:pt x="17" y="17"/>
                            <a:pt x="20" y="12"/>
                            <a:pt x="18" y="7"/>
                          </a:cubicBezTo>
                          <a:cubicBezTo>
                            <a:pt x="17" y="2"/>
                            <a:pt x="12" y="0"/>
                            <a:pt x="7" y="1"/>
                          </a:cubicBezTo>
                          <a:cubicBezTo>
                            <a:pt x="3" y="2"/>
                            <a:pt x="0" y="7"/>
                            <a:pt x="1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0" name="Line 81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379" y="3782"/>
                      <a:ext cx="18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1" name="Line 81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365" y="3784"/>
                      <a:ext cx="19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2" name="Freeform 812"/>
                    <p:cNvSpPr>
                      <a:spLocks/>
                    </p:cNvSpPr>
                    <p:nvPr/>
                  </p:nvSpPr>
                  <p:spPr bwMode="invGray">
                    <a:xfrm>
                      <a:off x="3368" y="3691"/>
                      <a:ext cx="45" cy="37"/>
                    </a:xfrm>
                    <a:custGeom>
                      <a:avLst/>
                      <a:gdLst>
                        <a:gd name="T0" fmla="*/ 1 w 20"/>
                        <a:gd name="T1" fmla="*/ 13 h 20"/>
                        <a:gd name="T2" fmla="*/ 7 w 20"/>
                        <a:gd name="T3" fmla="*/ 1 h 20"/>
                        <a:gd name="T4" fmla="*/ 18 w 20"/>
                        <a:gd name="T5" fmla="*/ 7 h 20"/>
                        <a:gd name="T6" fmla="*/ 13 w 20"/>
                        <a:gd name="T7" fmla="*/ 19 h 20"/>
                        <a:gd name="T8" fmla="*/ 1 w 20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13"/>
                          </a:moveTo>
                          <a:cubicBezTo>
                            <a:pt x="0" y="8"/>
                            <a:pt x="2" y="3"/>
                            <a:pt x="7" y="1"/>
                          </a:cubicBezTo>
                          <a:cubicBezTo>
                            <a:pt x="12" y="0"/>
                            <a:pt x="17" y="2"/>
                            <a:pt x="18" y="7"/>
                          </a:cubicBezTo>
                          <a:cubicBezTo>
                            <a:pt x="20" y="12"/>
                            <a:pt x="17" y="17"/>
                            <a:pt x="13" y="19"/>
                          </a:cubicBezTo>
                          <a:cubicBezTo>
                            <a:pt x="8" y="20"/>
                            <a:pt x="3" y="18"/>
                            <a:pt x="1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3" name="Line 81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402" y="3724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4" name="Line 81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388" y="3728"/>
                      <a:ext cx="12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5" name="Freeform 815"/>
                    <p:cNvSpPr>
                      <a:spLocks/>
                    </p:cNvSpPr>
                    <p:nvPr/>
                  </p:nvSpPr>
                  <p:spPr bwMode="invGray">
                    <a:xfrm>
                      <a:off x="3413" y="3808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12 h 20"/>
                        <a:gd name="T2" fmla="*/ 13 w 20"/>
                        <a:gd name="T3" fmla="*/ 18 h 20"/>
                        <a:gd name="T4" fmla="*/ 19 w 20"/>
                        <a:gd name="T5" fmla="*/ 7 h 20"/>
                        <a:gd name="T6" fmla="*/ 7 w 20"/>
                        <a:gd name="T7" fmla="*/ 1 h 20"/>
                        <a:gd name="T8" fmla="*/ 2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12"/>
                          </a:moveTo>
                          <a:cubicBezTo>
                            <a:pt x="3" y="17"/>
                            <a:pt x="8" y="20"/>
                            <a:pt x="13" y="18"/>
                          </a:cubicBezTo>
                          <a:cubicBezTo>
                            <a:pt x="18" y="17"/>
                            <a:pt x="20" y="12"/>
                            <a:pt x="19" y="7"/>
                          </a:cubicBezTo>
                          <a:cubicBezTo>
                            <a:pt x="17" y="2"/>
                            <a:pt x="12" y="0"/>
                            <a:pt x="7" y="1"/>
                          </a:cubicBezTo>
                          <a:cubicBezTo>
                            <a:pt x="3" y="3"/>
                            <a:pt x="0" y="8"/>
                            <a:pt x="2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6" name="Line 81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418" y="3771"/>
                      <a:ext cx="18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7" name="Line 81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404" y="3775"/>
                      <a:ext cx="19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8" name="Freeform 818"/>
                    <p:cNvSpPr>
                      <a:spLocks/>
                    </p:cNvSpPr>
                    <p:nvPr/>
                  </p:nvSpPr>
                  <p:spPr bwMode="invGray">
                    <a:xfrm>
                      <a:off x="3402" y="3680"/>
                      <a:ext cx="48" cy="37"/>
                    </a:xfrm>
                    <a:custGeom>
                      <a:avLst/>
                      <a:gdLst>
                        <a:gd name="T0" fmla="*/ 2 w 21"/>
                        <a:gd name="T1" fmla="*/ 13 h 20"/>
                        <a:gd name="T2" fmla="*/ 7 w 21"/>
                        <a:gd name="T3" fmla="*/ 2 h 20"/>
                        <a:gd name="T4" fmla="*/ 19 w 21"/>
                        <a:gd name="T5" fmla="*/ 7 h 20"/>
                        <a:gd name="T6" fmla="*/ 13 w 21"/>
                        <a:gd name="T7" fmla="*/ 19 h 20"/>
                        <a:gd name="T8" fmla="*/ 2 w 21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2" y="13"/>
                          </a:moveTo>
                          <a:cubicBezTo>
                            <a:pt x="0" y="9"/>
                            <a:pt x="3" y="3"/>
                            <a:pt x="7" y="2"/>
                          </a:cubicBezTo>
                          <a:cubicBezTo>
                            <a:pt x="12" y="0"/>
                            <a:pt x="17" y="3"/>
                            <a:pt x="19" y="7"/>
                          </a:cubicBezTo>
                          <a:cubicBezTo>
                            <a:pt x="21" y="12"/>
                            <a:pt x="18" y="17"/>
                            <a:pt x="13" y="19"/>
                          </a:cubicBezTo>
                          <a:cubicBezTo>
                            <a:pt x="9" y="20"/>
                            <a:pt x="4" y="18"/>
                            <a:pt x="2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9" name="Line 81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439" y="3713"/>
                      <a:ext cx="13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3187" name="Group 820"/>
                  <p:cNvGrpSpPr>
                    <a:grpSpLocks/>
                  </p:cNvGrpSpPr>
                  <p:nvPr/>
                </p:nvGrpSpPr>
                <p:grpSpPr bwMode="auto">
                  <a:xfrm>
                    <a:off x="3395" y="2707"/>
                    <a:ext cx="993" cy="729"/>
                    <a:chOff x="3425" y="2974"/>
                    <a:chExt cx="1009" cy="860"/>
                  </a:xfrm>
                </p:grpSpPr>
                <p:sp>
                  <p:nvSpPr>
                    <p:cNvPr id="3590" name="Line 82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425" y="3717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1" name="Freeform 822"/>
                    <p:cNvSpPr>
                      <a:spLocks/>
                    </p:cNvSpPr>
                    <p:nvPr/>
                  </p:nvSpPr>
                  <p:spPr bwMode="invGray">
                    <a:xfrm>
                      <a:off x="3452" y="3795"/>
                      <a:ext cx="48" cy="39"/>
                    </a:xfrm>
                    <a:custGeom>
                      <a:avLst/>
                      <a:gdLst>
                        <a:gd name="T0" fmla="*/ 2 w 21"/>
                        <a:gd name="T1" fmla="*/ 13 h 21"/>
                        <a:gd name="T2" fmla="*/ 13 w 21"/>
                        <a:gd name="T3" fmla="*/ 19 h 21"/>
                        <a:gd name="T4" fmla="*/ 19 w 21"/>
                        <a:gd name="T5" fmla="*/ 7 h 21"/>
                        <a:gd name="T6" fmla="*/ 7 w 21"/>
                        <a:gd name="T7" fmla="*/ 2 h 21"/>
                        <a:gd name="T8" fmla="*/ 2 w 21"/>
                        <a:gd name="T9" fmla="*/ 1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2" y="13"/>
                          </a:moveTo>
                          <a:cubicBezTo>
                            <a:pt x="4" y="18"/>
                            <a:pt x="9" y="21"/>
                            <a:pt x="13" y="19"/>
                          </a:cubicBezTo>
                          <a:cubicBezTo>
                            <a:pt x="18" y="17"/>
                            <a:pt x="21" y="12"/>
                            <a:pt x="19" y="7"/>
                          </a:cubicBezTo>
                          <a:cubicBezTo>
                            <a:pt x="17" y="3"/>
                            <a:pt x="12" y="0"/>
                            <a:pt x="7" y="2"/>
                          </a:cubicBezTo>
                          <a:cubicBezTo>
                            <a:pt x="3" y="4"/>
                            <a:pt x="0" y="9"/>
                            <a:pt x="2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2" name="Line 82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455" y="3760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3" name="Line 82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441" y="3763"/>
                      <a:ext cx="20" cy="3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4" name="Freeform 825"/>
                    <p:cNvSpPr>
                      <a:spLocks/>
                    </p:cNvSpPr>
                    <p:nvPr/>
                  </p:nvSpPr>
                  <p:spPr bwMode="invGray">
                    <a:xfrm>
                      <a:off x="3439" y="3669"/>
                      <a:ext cx="45" cy="37"/>
                    </a:xfrm>
                    <a:custGeom>
                      <a:avLst/>
                      <a:gdLst>
                        <a:gd name="T0" fmla="*/ 1 w 20"/>
                        <a:gd name="T1" fmla="*/ 13 h 20"/>
                        <a:gd name="T2" fmla="*/ 7 w 20"/>
                        <a:gd name="T3" fmla="*/ 2 h 20"/>
                        <a:gd name="T4" fmla="*/ 18 w 20"/>
                        <a:gd name="T5" fmla="*/ 7 h 20"/>
                        <a:gd name="T6" fmla="*/ 13 w 20"/>
                        <a:gd name="T7" fmla="*/ 18 h 20"/>
                        <a:gd name="T8" fmla="*/ 1 w 20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" y="13"/>
                          </a:moveTo>
                          <a:cubicBezTo>
                            <a:pt x="0" y="9"/>
                            <a:pt x="2" y="3"/>
                            <a:pt x="7" y="2"/>
                          </a:cubicBezTo>
                          <a:cubicBezTo>
                            <a:pt x="11" y="0"/>
                            <a:pt x="16" y="2"/>
                            <a:pt x="18" y="7"/>
                          </a:cubicBezTo>
                          <a:cubicBezTo>
                            <a:pt x="20" y="12"/>
                            <a:pt x="18" y="17"/>
                            <a:pt x="13" y="18"/>
                          </a:cubicBezTo>
                          <a:cubicBezTo>
                            <a:pt x="8" y="20"/>
                            <a:pt x="3" y="18"/>
                            <a:pt x="1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5" name="Line 82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475" y="3700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6" name="Line 82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461" y="3706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7" name="Freeform 828"/>
                    <p:cNvSpPr>
                      <a:spLocks/>
                    </p:cNvSpPr>
                    <p:nvPr/>
                  </p:nvSpPr>
                  <p:spPr bwMode="invGray">
                    <a:xfrm>
                      <a:off x="3491" y="3782"/>
                      <a:ext cx="48" cy="39"/>
                    </a:xfrm>
                    <a:custGeom>
                      <a:avLst/>
                      <a:gdLst>
                        <a:gd name="T0" fmla="*/ 2 w 21"/>
                        <a:gd name="T1" fmla="*/ 14 h 21"/>
                        <a:gd name="T2" fmla="*/ 14 w 21"/>
                        <a:gd name="T3" fmla="*/ 19 h 21"/>
                        <a:gd name="T4" fmla="*/ 19 w 21"/>
                        <a:gd name="T5" fmla="*/ 7 h 21"/>
                        <a:gd name="T6" fmla="*/ 7 w 21"/>
                        <a:gd name="T7" fmla="*/ 2 h 21"/>
                        <a:gd name="T8" fmla="*/ 2 w 21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2" y="14"/>
                          </a:moveTo>
                          <a:cubicBezTo>
                            <a:pt x="4" y="18"/>
                            <a:pt x="9" y="21"/>
                            <a:pt x="14" y="19"/>
                          </a:cubicBezTo>
                          <a:cubicBezTo>
                            <a:pt x="18" y="17"/>
                            <a:pt x="21" y="12"/>
                            <a:pt x="19" y="7"/>
                          </a:cubicBezTo>
                          <a:cubicBezTo>
                            <a:pt x="17" y="3"/>
                            <a:pt x="12" y="0"/>
                            <a:pt x="7" y="2"/>
                          </a:cubicBezTo>
                          <a:cubicBezTo>
                            <a:pt x="3" y="4"/>
                            <a:pt x="0" y="9"/>
                            <a:pt x="2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8" name="Line 82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493" y="3747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9" name="Line 83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477" y="3752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0" name="Freeform 831"/>
                    <p:cNvSpPr>
                      <a:spLocks/>
                    </p:cNvSpPr>
                    <p:nvPr/>
                  </p:nvSpPr>
                  <p:spPr bwMode="invGray">
                    <a:xfrm>
                      <a:off x="3473" y="3656"/>
                      <a:ext cx="45" cy="39"/>
                    </a:xfrm>
                    <a:custGeom>
                      <a:avLst/>
                      <a:gdLst>
                        <a:gd name="T0" fmla="*/ 2 w 20"/>
                        <a:gd name="T1" fmla="*/ 14 h 21"/>
                        <a:gd name="T2" fmla="*/ 7 w 20"/>
                        <a:gd name="T3" fmla="*/ 2 h 21"/>
                        <a:gd name="T4" fmla="*/ 18 w 20"/>
                        <a:gd name="T5" fmla="*/ 7 h 21"/>
                        <a:gd name="T6" fmla="*/ 13 w 20"/>
                        <a:gd name="T7" fmla="*/ 19 h 21"/>
                        <a:gd name="T8" fmla="*/ 2 w 20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2" y="14"/>
                          </a:moveTo>
                          <a:cubicBezTo>
                            <a:pt x="0" y="9"/>
                            <a:pt x="2" y="4"/>
                            <a:pt x="7" y="2"/>
                          </a:cubicBezTo>
                          <a:cubicBezTo>
                            <a:pt x="11" y="0"/>
                            <a:pt x="16" y="2"/>
                            <a:pt x="18" y="7"/>
                          </a:cubicBezTo>
                          <a:cubicBezTo>
                            <a:pt x="20" y="12"/>
                            <a:pt x="18" y="17"/>
                            <a:pt x="13" y="19"/>
                          </a:cubicBezTo>
                          <a:cubicBezTo>
                            <a:pt x="9" y="21"/>
                            <a:pt x="4" y="19"/>
                            <a:pt x="2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1" name="Line 83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509" y="3689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2" name="Line 83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496" y="3693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3" name="Freeform 834"/>
                    <p:cNvSpPr>
                      <a:spLocks/>
                    </p:cNvSpPr>
                    <p:nvPr/>
                  </p:nvSpPr>
                  <p:spPr bwMode="invGray">
                    <a:xfrm>
                      <a:off x="3530" y="3769"/>
                      <a:ext cx="46" cy="39"/>
                    </a:xfrm>
                    <a:custGeom>
                      <a:avLst/>
                      <a:gdLst>
                        <a:gd name="T0" fmla="*/ 2 w 20"/>
                        <a:gd name="T1" fmla="*/ 14 h 21"/>
                        <a:gd name="T2" fmla="*/ 14 w 20"/>
                        <a:gd name="T3" fmla="*/ 19 h 21"/>
                        <a:gd name="T4" fmla="*/ 19 w 20"/>
                        <a:gd name="T5" fmla="*/ 7 h 21"/>
                        <a:gd name="T6" fmla="*/ 7 w 20"/>
                        <a:gd name="T7" fmla="*/ 2 h 21"/>
                        <a:gd name="T8" fmla="*/ 2 w 20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2" y="14"/>
                          </a:moveTo>
                          <a:cubicBezTo>
                            <a:pt x="4" y="18"/>
                            <a:pt x="9" y="21"/>
                            <a:pt x="14" y="19"/>
                          </a:cubicBezTo>
                          <a:cubicBezTo>
                            <a:pt x="18" y="17"/>
                            <a:pt x="20" y="12"/>
                            <a:pt x="19" y="7"/>
                          </a:cubicBezTo>
                          <a:cubicBezTo>
                            <a:pt x="17" y="2"/>
                            <a:pt x="11" y="0"/>
                            <a:pt x="7" y="2"/>
                          </a:cubicBezTo>
                          <a:cubicBezTo>
                            <a:pt x="2" y="4"/>
                            <a:pt x="0" y="9"/>
                            <a:pt x="2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4" name="Line 83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530" y="3734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5" name="Line 83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516" y="3739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6" name="Freeform 837"/>
                    <p:cNvSpPr>
                      <a:spLocks/>
                    </p:cNvSpPr>
                    <p:nvPr/>
                  </p:nvSpPr>
                  <p:spPr bwMode="invGray">
                    <a:xfrm>
                      <a:off x="3507" y="3643"/>
                      <a:ext cx="46" cy="39"/>
                    </a:xfrm>
                    <a:custGeom>
                      <a:avLst/>
                      <a:gdLst>
                        <a:gd name="T0" fmla="*/ 2 w 20"/>
                        <a:gd name="T1" fmla="*/ 14 h 21"/>
                        <a:gd name="T2" fmla="*/ 6 w 20"/>
                        <a:gd name="T3" fmla="*/ 2 h 21"/>
                        <a:gd name="T4" fmla="*/ 18 w 20"/>
                        <a:gd name="T5" fmla="*/ 7 h 21"/>
                        <a:gd name="T6" fmla="*/ 14 w 20"/>
                        <a:gd name="T7" fmla="*/ 19 h 21"/>
                        <a:gd name="T8" fmla="*/ 2 w 20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2" y="14"/>
                          </a:moveTo>
                          <a:cubicBezTo>
                            <a:pt x="0" y="10"/>
                            <a:pt x="2" y="4"/>
                            <a:pt x="6" y="2"/>
                          </a:cubicBezTo>
                          <a:cubicBezTo>
                            <a:pt x="11" y="0"/>
                            <a:pt x="16" y="2"/>
                            <a:pt x="18" y="7"/>
                          </a:cubicBezTo>
                          <a:cubicBezTo>
                            <a:pt x="20" y="11"/>
                            <a:pt x="18" y="17"/>
                            <a:pt x="14" y="19"/>
                          </a:cubicBezTo>
                          <a:cubicBezTo>
                            <a:pt x="9" y="21"/>
                            <a:pt x="4" y="19"/>
                            <a:pt x="2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7" name="Line 83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544" y="3676"/>
                      <a:ext cx="18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8" name="Line 83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530" y="3680"/>
                      <a:ext cx="18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9" name="Freeform 840"/>
                    <p:cNvSpPr>
                      <a:spLocks/>
                    </p:cNvSpPr>
                    <p:nvPr/>
                  </p:nvSpPr>
                  <p:spPr bwMode="invGray">
                    <a:xfrm>
                      <a:off x="3569" y="3756"/>
                      <a:ext cx="45" cy="37"/>
                    </a:xfrm>
                    <a:custGeom>
                      <a:avLst/>
                      <a:gdLst>
                        <a:gd name="T0" fmla="*/ 2 w 20"/>
                        <a:gd name="T1" fmla="*/ 13 h 20"/>
                        <a:gd name="T2" fmla="*/ 14 w 20"/>
                        <a:gd name="T3" fmla="*/ 18 h 20"/>
                        <a:gd name="T4" fmla="*/ 18 w 20"/>
                        <a:gd name="T5" fmla="*/ 6 h 20"/>
                        <a:gd name="T6" fmla="*/ 6 w 20"/>
                        <a:gd name="T7" fmla="*/ 2 h 20"/>
                        <a:gd name="T8" fmla="*/ 2 w 20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13"/>
                          </a:moveTo>
                          <a:cubicBezTo>
                            <a:pt x="4" y="18"/>
                            <a:pt x="9" y="20"/>
                            <a:pt x="14" y="18"/>
                          </a:cubicBezTo>
                          <a:cubicBezTo>
                            <a:pt x="18" y="16"/>
                            <a:pt x="20" y="11"/>
                            <a:pt x="18" y="6"/>
                          </a:cubicBezTo>
                          <a:cubicBezTo>
                            <a:pt x="16" y="2"/>
                            <a:pt x="11" y="0"/>
                            <a:pt x="6" y="2"/>
                          </a:cubicBezTo>
                          <a:cubicBezTo>
                            <a:pt x="2" y="4"/>
                            <a:pt x="0" y="9"/>
                            <a:pt x="2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0" name="Line 84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566" y="3721"/>
                      <a:ext cx="23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1" name="Line 84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553" y="3726"/>
                      <a:ext cx="23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2" name="Freeform 843"/>
                    <p:cNvSpPr>
                      <a:spLocks/>
                    </p:cNvSpPr>
                    <p:nvPr/>
                  </p:nvSpPr>
                  <p:spPr bwMode="invGray">
                    <a:xfrm>
                      <a:off x="3541" y="3630"/>
                      <a:ext cx="46" cy="37"/>
                    </a:xfrm>
                    <a:custGeom>
                      <a:avLst/>
                      <a:gdLst>
                        <a:gd name="T0" fmla="*/ 2 w 20"/>
                        <a:gd name="T1" fmla="*/ 14 h 20"/>
                        <a:gd name="T2" fmla="*/ 6 w 20"/>
                        <a:gd name="T3" fmla="*/ 2 h 20"/>
                        <a:gd name="T4" fmla="*/ 18 w 20"/>
                        <a:gd name="T5" fmla="*/ 6 h 20"/>
                        <a:gd name="T6" fmla="*/ 14 w 20"/>
                        <a:gd name="T7" fmla="*/ 18 h 20"/>
                        <a:gd name="T8" fmla="*/ 2 w 20"/>
                        <a:gd name="T9" fmla="*/ 1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14"/>
                          </a:moveTo>
                          <a:cubicBezTo>
                            <a:pt x="0" y="10"/>
                            <a:pt x="2" y="4"/>
                            <a:pt x="6" y="2"/>
                          </a:cubicBezTo>
                          <a:cubicBezTo>
                            <a:pt x="11" y="0"/>
                            <a:pt x="16" y="2"/>
                            <a:pt x="18" y="6"/>
                          </a:cubicBezTo>
                          <a:cubicBezTo>
                            <a:pt x="20" y="11"/>
                            <a:pt x="18" y="16"/>
                            <a:pt x="14" y="18"/>
                          </a:cubicBezTo>
                          <a:cubicBezTo>
                            <a:pt x="9" y="20"/>
                            <a:pt x="4" y="19"/>
                            <a:pt x="2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3" name="Line 84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578" y="3661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4" name="Line 84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564" y="3667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5" name="Freeform 846"/>
                    <p:cNvSpPr>
                      <a:spLocks/>
                    </p:cNvSpPr>
                    <p:nvPr/>
                  </p:nvSpPr>
                  <p:spPr bwMode="invGray">
                    <a:xfrm>
                      <a:off x="3605" y="3739"/>
                      <a:ext cx="48" cy="39"/>
                    </a:xfrm>
                    <a:custGeom>
                      <a:avLst/>
                      <a:gdLst>
                        <a:gd name="T0" fmla="*/ 2 w 21"/>
                        <a:gd name="T1" fmla="*/ 15 h 21"/>
                        <a:gd name="T2" fmla="*/ 14 w 21"/>
                        <a:gd name="T3" fmla="*/ 19 h 21"/>
                        <a:gd name="T4" fmla="*/ 18 w 21"/>
                        <a:gd name="T5" fmla="*/ 7 h 21"/>
                        <a:gd name="T6" fmla="*/ 6 w 21"/>
                        <a:gd name="T7" fmla="*/ 3 h 21"/>
                        <a:gd name="T8" fmla="*/ 2 w 21"/>
                        <a:gd name="T9" fmla="*/ 1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2" y="15"/>
                          </a:moveTo>
                          <a:cubicBezTo>
                            <a:pt x="4" y="19"/>
                            <a:pt x="10" y="21"/>
                            <a:pt x="14" y="19"/>
                          </a:cubicBezTo>
                          <a:cubicBezTo>
                            <a:pt x="19" y="17"/>
                            <a:pt x="21" y="11"/>
                            <a:pt x="18" y="7"/>
                          </a:cubicBezTo>
                          <a:cubicBezTo>
                            <a:pt x="16" y="2"/>
                            <a:pt x="11" y="0"/>
                            <a:pt x="6" y="3"/>
                          </a:cubicBezTo>
                          <a:cubicBezTo>
                            <a:pt x="2" y="5"/>
                            <a:pt x="0" y="10"/>
                            <a:pt x="2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6" name="Line 84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601" y="3706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7" name="Line 84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587" y="3711"/>
                      <a:ext cx="25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8" name="Freeform 849"/>
                    <p:cNvSpPr>
                      <a:spLocks/>
                    </p:cNvSpPr>
                    <p:nvPr/>
                  </p:nvSpPr>
                  <p:spPr bwMode="invGray">
                    <a:xfrm>
                      <a:off x="3573" y="3615"/>
                      <a:ext cx="48" cy="39"/>
                    </a:xfrm>
                    <a:custGeom>
                      <a:avLst/>
                      <a:gdLst>
                        <a:gd name="T0" fmla="*/ 3 w 21"/>
                        <a:gd name="T1" fmla="*/ 15 h 21"/>
                        <a:gd name="T2" fmla="*/ 7 w 21"/>
                        <a:gd name="T3" fmla="*/ 2 h 21"/>
                        <a:gd name="T4" fmla="*/ 19 w 21"/>
                        <a:gd name="T5" fmla="*/ 6 h 21"/>
                        <a:gd name="T6" fmla="*/ 15 w 21"/>
                        <a:gd name="T7" fmla="*/ 19 h 21"/>
                        <a:gd name="T8" fmla="*/ 3 w 21"/>
                        <a:gd name="T9" fmla="*/ 1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3" y="15"/>
                          </a:moveTo>
                          <a:cubicBezTo>
                            <a:pt x="0" y="10"/>
                            <a:pt x="2" y="5"/>
                            <a:pt x="7" y="2"/>
                          </a:cubicBezTo>
                          <a:cubicBezTo>
                            <a:pt x="11" y="0"/>
                            <a:pt x="16" y="2"/>
                            <a:pt x="19" y="6"/>
                          </a:cubicBezTo>
                          <a:cubicBezTo>
                            <a:pt x="21" y="11"/>
                            <a:pt x="19" y="16"/>
                            <a:pt x="15" y="19"/>
                          </a:cubicBezTo>
                          <a:cubicBezTo>
                            <a:pt x="10" y="21"/>
                            <a:pt x="5" y="19"/>
                            <a:pt x="3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9" name="Line 85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612" y="3647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0" name="Line 85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598" y="3652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1" name="Freeform 852"/>
                    <p:cNvSpPr>
                      <a:spLocks/>
                    </p:cNvSpPr>
                    <p:nvPr/>
                  </p:nvSpPr>
                  <p:spPr bwMode="invGray">
                    <a:xfrm>
                      <a:off x="3642" y="3724"/>
                      <a:ext cx="48" cy="39"/>
                    </a:xfrm>
                    <a:custGeom>
                      <a:avLst/>
                      <a:gdLst>
                        <a:gd name="T0" fmla="*/ 3 w 21"/>
                        <a:gd name="T1" fmla="*/ 14 h 21"/>
                        <a:gd name="T2" fmla="*/ 15 w 21"/>
                        <a:gd name="T3" fmla="*/ 18 h 21"/>
                        <a:gd name="T4" fmla="*/ 19 w 21"/>
                        <a:gd name="T5" fmla="*/ 6 h 21"/>
                        <a:gd name="T6" fmla="*/ 6 w 21"/>
                        <a:gd name="T7" fmla="*/ 2 h 21"/>
                        <a:gd name="T8" fmla="*/ 3 w 21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3" y="14"/>
                          </a:moveTo>
                          <a:cubicBezTo>
                            <a:pt x="5" y="19"/>
                            <a:pt x="10" y="21"/>
                            <a:pt x="15" y="18"/>
                          </a:cubicBezTo>
                          <a:cubicBezTo>
                            <a:pt x="19" y="16"/>
                            <a:pt x="21" y="11"/>
                            <a:pt x="19" y="6"/>
                          </a:cubicBezTo>
                          <a:cubicBezTo>
                            <a:pt x="16" y="2"/>
                            <a:pt x="11" y="0"/>
                            <a:pt x="6" y="2"/>
                          </a:cubicBezTo>
                          <a:cubicBezTo>
                            <a:pt x="2" y="4"/>
                            <a:pt x="0" y="10"/>
                            <a:pt x="3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2" name="Line 85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637" y="3691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3" name="Line 85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623" y="3697"/>
                      <a:ext cx="26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4" name="Freeform 855"/>
                    <p:cNvSpPr>
                      <a:spLocks/>
                    </p:cNvSpPr>
                    <p:nvPr/>
                  </p:nvSpPr>
                  <p:spPr bwMode="invGray">
                    <a:xfrm>
                      <a:off x="3607" y="3600"/>
                      <a:ext cx="46" cy="39"/>
                    </a:xfrm>
                    <a:custGeom>
                      <a:avLst/>
                      <a:gdLst>
                        <a:gd name="T0" fmla="*/ 2 w 20"/>
                        <a:gd name="T1" fmla="*/ 15 h 21"/>
                        <a:gd name="T2" fmla="*/ 6 w 20"/>
                        <a:gd name="T3" fmla="*/ 2 h 21"/>
                        <a:gd name="T4" fmla="*/ 18 w 20"/>
                        <a:gd name="T5" fmla="*/ 6 h 21"/>
                        <a:gd name="T6" fmla="*/ 14 w 20"/>
                        <a:gd name="T7" fmla="*/ 18 h 21"/>
                        <a:gd name="T8" fmla="*/ 2 w 20"/>
                        <a:gd name="T9" fmla="*/ 1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2" y="15"/>
                          </a:moveTo>
                          <a:cubicBezTo>
                            <a:pt x="0" y="10"/>
                            <a:pt x="1" y="5"/>
                            <a:pt x="6" y="2"/>
                          </a:cubicBezTo>
                          <a:cubicBezTo>
                            <a:pt x="10" y="0"/>
                            <a:pt x="16" y="2"/>
                            <a:pt x="18" y="6"/>
                          </a:cubicBezTo>
                          <a:cubicBezTo>
                            <a:pt x="20" y="10"/>
                            <a:pt x="19" y="16"/>
                            <a:pt x="14" y="18"/>
                          </a:cubicBezTo>
                          <a:cubicBezTo>
                            <a:pt x="10" y="21"/>
                            <a:pt x="5" y="19"/>
                            <a:pt x="2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5" name="Line 85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646" y="3632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6" name="Line 85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633" y="3637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7" name="Freeform 858"/>
                    <p:cNvSpPr>
                      <a:spLocks/>
                    </p:cNvSpPr>
                    <p:nvPr/>
                  </p:nvSpPr>
                  <p:spPr bwMode="invGray">
                    <a:xfrm>
                      <a:off x="3678" y="3708"/>
                      <a:ext cx="48" cy="39"/>
                    </a:xfrm>
                    <a:custGeom>
                      <a:avLst/>
                      <a:gdLst>
                        <a:gd name="T0" fmla="*/ 3 w 21"/>
                        <a:gd name="T1" fmla="*/ 15 h 21"/>
                        <a:gd name="T2" fmla="*/ 15 w 21"/>
                        <a:gd name="T3" fmla="*/ 18 h 21"/>
                        <a:gd name="T4" fmla="*/ 18 w 21"/>
                        <a:gd name="T5" fmla="*/ 6 h 21"/>
                        <a:gd name="T6" fmla="*/ 6 w 21"/>
                        <a:gd name="T7" fmla="*/ 2 h 21"/>
                        <a:gd name="T8" fmla="*/ 3 w 21"/>
                        <a:gd name="T9" fmla="*/ 1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3" y="15"/>
                          </a:moveTo>
                          <a:cubicBezTo>
                            <a:pt x="5" y="19"/>
                            <a:pt x="10" y="21"/>
                            <a:pt x="15" y="18"/>
                          </a:cubicBezTo>
                          <a:cubicBezTo>
                            <a:pt x="19" y="16"/>
                            <a:pt x="21" y="10"/>
                            <a:pt x="18" y="6"/>
                          </a:cubicBezTo>
                          <a:cubicBezTo>
                            <a:pt x="16" y="2"/>
                            <a:pt x="11" y="0"/>
                            <a:pt x="6" y="2"/>
                          </a:cubicBezTo>
                          <a:cubicBezTo>
                            <a:pt x="2" y="5"/>
                            <a:pt x="0" y="10"/>
                            <a:pt x="3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8" name="Line 85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671" y="3674"/>
                      <a:ext cx="28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9" name="Line 86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658" y="3682"/>
                      <a:ext cx="27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0" name="Freeform 861"/>
                    <p:cNvSpPr>
                      <a:spLocks/>
                    </p:cNvSpPr>
                    <p:nvPr/>
                  </p:nvSpPr>
                  <p:spPr bwMode="invGray">
                    <a:xfrm>
                      <a:off x="3639" y="3585"/>
                      <a:ext cx="48" cy="37"/>
                    </a:xfrm>
                    <a:custGeom>
                      <a:avLst/>
                      <a:gdLst>
                        <a:gd name="T0" fmla="*/ 3 w 21"/>
                        <a:gd name="T1" fmla="*/ 14 h 20"/>
                        <a:gd name="T2" fmla="*/ 6 w 21"/>
                        <a:gd name="T3" fmla="*/ 2 h 20"/>
                        <a:gd name="T4" fmla="*/ 18 w 21"/>
                        <a:gd name="T5" fmla="*/ 5 h 20"/>
                        <a:gd name="T6" fmla="*/ 15 w 21"/>
                        <a:gd name="T7" fmla="*/ 18 h 20"/>
                        <a:gd name="T8" fmla="*/ 3 w 21"/>
                        <a:gd name="T9" fmla="*/ 1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3" y="14"/>
                          </a:moveTo>
                          <a:cubicBezTo>
                            <a:pt x="0" y="10"/>
                            <a:pt x="2" y="5"/>
                            <a:pt x="6" y="2"/>
                          </a:cubicBezTo>
                          <a:cubicBezTo>
                            <a:pt x="10" y="0"/>
                            <a:pt x="16" y="1"/>
                            <a:pt x="18" y="5"/>
                          </a:cubicBezTo>
                          <a:cubicBezTo>
                            <a:pt x="21" y="10"/>
                            <a:pt x="19" y="15"/>
                            <a:pt x="15" y="18"/>
                          </a:cubicBezTo>
                          <a:cubicBezTo>
                            <a:pt x="10" y="20"/>
                            <a:pt x="5" y="19"/>
                            <a:pt x="3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1" name="Line 86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678" y="3615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2" name="Line 86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667" y="3621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3" name="Freeform 864"/>
                    <p:cNvSpPr>
                      <a:spLocks/>
                    </p:cNvSpPr>
                    <p:nvPr/>
                  </p:nvSpPr>
                  <p:spPr bwMode="invGray">
                    <a:xfrm>
                      <a:off x="3715" y="3691"/>
                      <a:ext cx="48" cy="37"/>
                    </a:xfrm>
                    <a:custGeom>
                      <a:avLst/>
                      <a:gdLst>
                        <a:gd name="T0" fmla="*/ 2 w 21"/>
                        <a:gd name="T1" fmla="*/ 14 h 20"/>
                        <a:gd name="T2" fmla="*/ 15 w 21"/>
                        <a:gd name="T3" fmla="*/ 18 h 20"/>
                        <a:gd name="T4" fmla="*/ 18 w 21"/>
                        <a:gd name="T5" fmla="*/ 5 h 20"/>
                        <a:gd name="T6" fmla="*/ 6 w 21"/>
                        <a:gd name="T7" fmla="*/ 2 h 20"/>
                        <a:gd name="T8" fmla="*/ 2 w 21"/>
                        <a:gd name="T9" fmla="*/ 1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2" y="14"/>
                          </a:moveTo>
                          <a:cubicBezTo>
                            <a:pt x="5" y="19"/>
                            <a:pt x="10" y="20"/>
                            <a:pt x="15" y="18"/>
                          </a:cubicBezTo>
                          <a:cubicBezTo>
                            <a:pt x="19" y="15"/>
                            <a:pt x="21" y="10"/>
                            <a:pt x="18" y="5"/>
                          </a:cubicBezTo>
                          <a:cubicBezTo>
                            <a:pt x="16" y="1"/>
                            <a:pt x="10" y="0"/>
                            <a:pt x="6" y="2"/>
                          </a:cubicBezTo>
                          <a:cubicBezTo>
                            <a:pt x="1" y="5"/>
                            <a:pt x="0" y="10"/>
                            <a:pt x="2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4" name="Line 86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706" y="3658"/>
                      <a:ext cx="27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5" name="Line 86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692" y="3665"/>
                      <a:ext cx="30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6" name="Freeform 867"/>
                    <p:cNvSpPr>
                      <a:spLocks/>
                    </p:cNvSpPr>
                    <p:nvPr/>
                  </p:nvSpPr>
                  <p:spPr bwMode="invGray">
                    <a:xfrm>
                      <a:off x="3671" y="3569"/>
                      <a:ext cx="48" cy="37"/>
                    </a:xfrm>
                    <a:custGeom>
                      <a:avLst/>
                      <a:gdLst>
                        <a:gd name="T0" fmla="*/ 3 w 21"/>
                        <a:gd name="T1" fmla="*/ 15 h 20"/>
                        <a:gd name="T2" fmla="*/ 6 w 21"/>
                        <a:gd name="T3" fmla="*/ 2 h 20"/>
                        <a:gd name="T4" fmla="*/ 18 w 21"/>
                        <a:gd name="T5" fmla="*/ 5 h 20"/>
                        <a:gd name="T6" fmla="*/ 15 w 21"/>
                        <a:gd name="T7" fmla="*/ 18 h 20"/>
                        <a:gd name="T8" fmla="*/ 3 w 21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3" y="15"/>
                          </a:moveTo>
                          <a:cubicBezTo>
                            <a:pt x="0" y="10"/>
                            <a:pt x="1" y="5"/>
                            <a:pt x="6" y="2"/>
                          </a:cubicBezTo>
                          <a:cubicBezTo>
                            <a:pt x="10" y="0"/>
                            <a:pt x="15" y="1"/>
                            <a:pt x="18" y="5"/>
                          </a:cubicBezTo>
                          <a:cubicBezTo>
                            <a:pt x="21" y="10"/>
                            <a:pt x="19" y="15"/>
                            <a:pt x="15" y="18"/>
                          </a:cubicBezTo>
                          <a:cubicBezTo>
                            <a:pt x="11" y="20"/>
                            <a:pt x="5" y="19"/>
                            <a:pt x="3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7" name="Line 86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713" y="3598"/>
                      <a:ext cx="22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8" name="Line 86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699" y="3606"/>
                      <a:ext cx="23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9" name="Freeform 870"/>
                    <p:cNvSpPr>
                      <a:spLocks/>
                    </p:cNvSpPr>
                    <p:nvPr/>
                  </p:nvSpPr>
                  <p:spPr bwMode="invGray">
                    <a:xfrm>
                      <a:off x="3749" y="3673"/>
                      <a:ext cx="48" cy="38"/>
                    </a:xfrm>
                    <a:custGeom>
                      <a:avLst/>
                      <a:gdLst>
                        <a:gd name="T0" fmla="*/ 3 w 21"/>
                        <a:gd name="T1" fmla="*/ 15 h 21"/>
                        <a:gd name="T2" fmla="*/ 15 w 21"/>
                        <a:gd name="T3" fmla="*/ 18 h 21"/>
                        <a:gd name="T4" fmla="*/ 18 w 21"/>
                        <a:gd name="T5" fmla="*/ 6 h 21"/>
                        <a:gd name="T6" fmla="*/ 6 w 21"/>
                        <a:gd name="T7" fmla="*/ 3 h 21"/>
                        <a:gd name="T8" fmla="*/ 3 w 21"/>
                        <a:gd name="T9" fmla="*/ 1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3" y="15"/>
                          </a:moveTo>
                          <a:cubicBezTo>
                            <a:pt x="6" y="19"/>
                            <a:pt x="11" y="21"/>
                            <a:pt x="15" y="18"/>
                          </a:cubicBezTo>
                          <a:cubicBezTo>
                            <a:pt x="20" y="15"/>
                            <a:pt x="21" y="10"/>
                            <a:pt x="18" y="6"/>
                          </a:cubicBezTo>
                          <a:cubicBezTo>
                            <a:pt x="16" y="1"/>
                            <a:pt x="10" y="0"/>
                            <a:pt x="6" y="3"/>
                          </a:cubicBezTo>
                          <a:cubicBezTo>
                            <a:pt x="2" y="5"/>
                            <a:pt x="0" y="11"/>
                            <a:pt x="3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0" name="Line 87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740" y="3641"/>
                      <a:ext cx="30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1" name="Line 87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726" y="3648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2" name="Freeform 873"/>
                    <p:cNvSpPr>
                      <a:spLocks/>
                    </p:cNvSpPr>
                    <p:nvPr/>
                  </p:nvSpPr>
                  <p:spPr bwMode="invGray">
                    <a:xfrm>
                      <a:off x="3703" y="3552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15 h 20"/>
                        <a:gd name="T2" fmla="*/ 5 w 20"/>
                        <a:gd name="T3" fmla="*/ 2 h 20"/>
                        <a:gd name="T4" fmla="*/ 18 w 20"/>
                        <a:gd name="T5" fmla="*/ 5 h 20"/>
                        <a:gd name="T6" fmla="*/ 15 w 20"/>
                        <a:gd name="T7" fmla="*/ 17 h 20"/>
                        <a:gd name="T8" fmla="*/ 3 w 20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15"/>
                          </a:moveTo>
                          <a:cubicBezTo>
                            <a:pt x="0" y="11"/>
                            <a:pt x="1" y="5"/>
                            <a:pt x="5" y="2"/>
                          </a:cubicBezTo>
                          <a:cubicBezTo>
                            <a:pt x="9" y="0"/>
                            <a:pt x="15" y="1"/>
                            <a:pt x="18" y="5"/>
                          </a:cubicBezTo>
                          <a:cubicBezTo>
                            <a:pt x="20" y="9"/>
                            <a:pt x="19" y="15"/>
                            <a:pt x="15" y="17"/>
                          </a:cubicBezTo>
                          <a:cubicBezTo>
                            <a:pt x="11" y="20"/>
                            <a:pt x="5" y="19"/>
                            <a:pt x="3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3" name="Line 87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742" y="3582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4" name="Line 87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731" y="3587"/>
                      <a:ext cx="25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5" name="Freeform 876"/>
                    <p:cNvSpPr>
                      <a:spLocks/>
                    </p:cNvSpPr>
                    <p:nvPr/>
                  </p:nvSpPr>
                  <p:spPr bwMode="invGray">
                    <a:xfrm>
                      <a:off x="3786" y="3654"/>
                      <a:ext cx="45" cy="37"/>
                    </a:xfrm>
                    <a:custGeom>
                      <a:avLst/>
                      <a:gdLst>
                        <a:gd name="T0" fmla="*/ 2 w 20"/>
                        <a:gd name="T1" fmla="*/ 15 h 20"/>
                        <a:gd name="T2" fmla="*/ 15 w 20"/>
                        <a:gd name="T3" fmla="*/ 18 h 20"/>
                        <a:gd name="T4" fmla="*/ 18 w 20"/>
                        <a:gd name="T5" fmla="*/ 5 h 20"/>
                        <a:gd name="T6" fmla="*/ 5 w 20"/>
                        <a:gd name="T7" fmla="*/ 3 h 20"/>
                        <a:gd name="T8" fmla="*/ 2 w 20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2" y="15"/>
                          </a:moveTo>
                          <a:cubicBezTo>
                            <a:pt x="5" y="19"/>
                            <a:pt x="11" y="20"/>
                            <a:pt x="15" y="18"/>
                          </a:cubicBezTo>
                          <a:cubicBezTo>
                            <a:pt x="19" y="15"/>
                            <a:pt x="20" y="9"/>
                            <a:pt x="18" y="5"/>
                          </a:cubicBezTo>
                          <a:cubicBezTo>
                            <a:pt x="15" y="1"/>
                            <a:pt x="9" y="0"/>
                            <a:pt x="5" y="3"/>
                          </a:cubicBezTo>
                          <a:cubicBezTo>
                            <a:pt x="1" y="5"/>
                            <a:pt x="0" y="11"/>
                            <a:pt x="2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6" name="Line 87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772" y="3622"/>
                      <a:ext cx="32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7" name="Line 87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760" y="3630"/>
                      <a:ext cx="30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8" name="Freeform 879"/>
                    <p:cNvSpPr>
                      <a:spLocks/>
                    </p:cNvSpPr>
                    <p:nvPr/>
                  </p:nvSpPr>
                  <p:spPr bwMode="invGray">
                    <a:xfrm>
                      <a:off x="3733" y="3533"/>
                      <a:ext cx="48" cy="37"/>
                    </a:xfrm>
                    <a:custGeom>
                      <a:avLst/>
                      <a:gdLst>
                        <a:gd name="T0" fmla="*/ 3 w 21"/>
                        <a:gd name="T1" fmla="*/ 15 h 20"/>
                        <a:gd name="T2" fmla="*/ 6 w 21"/>
                        <a:gd name="T3" fmla="*/ 3 h 20"/>
                        <a:gd name="T4" fmla="*/ 18 w 21"/>
                        <a:gd name="T5" fmla="*/ 5 h 20"/>
                        <a:gd name="T6" fmla="*/ 16 w 21"/>
                        <a:gd name="T7" fmla="*/ 18 h 20"/>
                        <a:gd name="T8" fmla="*/ 3 w 21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3" y="15"/>
                          </a:moveTo>
                          <a:cubicBezTo>
                            <a:pt x="0" y="11"/>
                            <a:pt x="1" y="6"/>
                            <a:pt x="6" y="3"/>
                          </a:cubicBezTo>
                          <a:cubicBezTo>
                            <a:pt x="10" y="0"/>
                            <a:pt x="15" y="1"/>
                            <a:pt x="18" y="5"/>
                          </a:cubicBezTo>
                          <a:cubicBezTo>
                            <a:pt x="21" y="9"/>
                            <a:pt x="20" y="15"/>
                            <a:pt x="16" y="18"/>
                          </a:cubicBezTo>
                          <a:cubicBezTo>
                            <a:pt x="12" y="20"/>
                            <a:pt x="6" y="19"/>
                            <a:pt x="3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9" name="Line 88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774" y="3563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0" name="Line 88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763" y="3570"/>
                      <a:ext cx="25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1" name="Freeform 882"/>
                    <p:cNvSpPr>
                      <a:spLocks/>
                    </p:cNvSpPr>
                    <p:nvPr/>
                  </p:nvSpPr>
                  <p:spPr bwMode="invGray">
                    <a:xfrm>
                      <a:off x="3820" y="3634"/>
                      <a:ext cx="45" cy="39"/>
                    </a:xfrm>
                    <a:custGeom>
                      <a:avLst/>
                      <a:gdLst>
                        <a:gd name="T0" fmla="*/ 3 w 20"/>
                        <a:gd name="T1" fmla="*/ 16 h 21"/>
                        <a:gd name="T2" fmla="*/ 15 w 20"/>
                        <a:gd name="T3" fmla="*/ 18 h 21"/>
                        <a:gd name="T4" fmla="*/ 17 w 20"/>
                        <a:gd name="T5" fmla="*/ 5 h 21"/>
                        <a:gd name="T6" fmla="*/ 5 w 20"/>
                        <a:gd name="T7" fmla="*/ 3 h 21"/>
                        <a:gd name="T8" fmla="*/ 3 w 20"/>
                        <a:gd name="T9" fmla="*/ 1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3" y="16"/>
                          </a:moveTo>
                          <a:cubicBezTo>
                            <a:pt x="5" y="20"/>
                            <a:pt x="11" y="21"/>
                            <a:pt x="15" y="18"/>
                          </a:cubicBezTo>
                          <a:cubicBezTo>
                            <a:pt x="19" y="15"/>
                            <a:pt x="20" y="10"/>
                            <a:pt x="17" y="5"/>
                          </a:cubicBezTo>
                          <a:cubicBezTo>
                            <a:pt x="15" y="1"/>
                            <a:pt x="9" y="0"/>
                            <a:pt x="5" y="3"/>
                          </a:cubicBezTo>
                          <a:cubicBezTo>
                            <a:pt x="1" y="6"/>
                            <a:pt x="0" y="12"/>
                            <a:pt x="3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2" name="Line 88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806" y="3604"/>
                      <a:ext cx="30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3" name="Line 88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792" y="3611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4" name="Freeform 885"/>
                    <p:cNvSpPr>
                      <a:spLocks/>
                    </p:cNvSpPr>
                    <p:nvPr/>
                  </p:nvSpPr>
                  <p:spPr bwMode="invGray">
                    <a:xfrm>
                      <a:off x="3765" y="3515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16 h 20"/>
                        <a:gd name="T2" fmla="*/ 5 w 20"/>
                        <a:gd name="T3" fmla="*/ 3 h 20"/>
                        <a:gd name="T4" fmla="*/ 17 w 20"/>
                        <a:gd name="T5" fmla="*/ 5 h 20"/>
                        <a:gd name="T6" fmla="*/ 15 w 20"/>
                        <a:gd name="T7" fmla="*/ 18 h 20"/>
                        <a:gd name="T8" fmla="*/ 3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16"/>
                          </a:moveTo>
                          <a:cubicBezTo>
                            <a:pt x="0" y="12"/>
                            <a:pt x="1" y="6"/>
                            <a:pt x="5" y="3"/>
                          </a:cubicBezTo>
                          <a:cubicBezTo>
                            <a:pt x="9" y="0"/>
                            <a:pt x="14" y="1"/>
                            <a:pt x="17" y="5"/>
                          </a:cubicBezTo>
                          <a:cubicBezTo>
                            <a:pt x="20" y="9"/>
                            <a:pt x="19" y="15"/>
                            <a:pt x="15" y="18"/>
                          </a:cubicBezTo>
                          <a:cubicBezTo>
                            <a:pt x="11" y="20"/>
                            <a:pt x="6" y="20"/>
                            <a:pt x="3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5" name="Line 88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806" y="3544"/>
                      <a:ext cx="25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6" name="Line 88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792" y="3552"/>
                      <a:ext cx="28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7" name="Freeform 888"/>
                    <p:cNvSpPr>
                      <a:spLocks/>
                    </p:cNvSpPr>
                    <p:nvPr/>
                  </p:nvSpPr>
                  <p:spPr bwMode="invGray">
                    <a:xfrm>
                      <a:off x="3852" y="3613"/>
                      <a:ext cx="48" cy="39"/>
                    </a:xfrm>
                    <a:custGeom>
                      <a:avLst/>
                      <a:gdLst>
                        <a:gd name="T0" fmla="*/ 3 w 21"/>
                        <a:gd name="T1" fmla="*/ 16 h 21"/>
                        <a:gd name="T2" fmla="*/ 16 w 21"/>
                        <a:gd name="T3" fmla="*/ 18 h 21"/>
                        <a:gd name="T4" fmla="*/ 18 w 21"/>
                        <a:gd name="T5" fmla="*/ 5 h 21"/>
                        <a:gd name="T6" fmla="*/ 5 w 21"/>
                        <a:gd name="T7" fmla="*/ 3 h 21"/>
                        <a:gd name="T8" fmla="*/ 3 w 21"/>
                        <a:gd name="T9" fmla="*/ 1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3" y="16"/>
                          </a:moveTo>
                          <a:cubicBezTo>
                            <a:pt x="6" y="20"/>
                            <a:pt x="12" y="21"/>
                            <a:pt x="16" y="18"/>
                          </a:cubicBezTo>
                          <a:cubicBezTo>
                            <a:pt x="20" y="15"/>
                            <a:pt x="21" y="9"/>
                            <a:pt x="18" y="5"/>
                          </a:cubicBezTo>
                          <a:cubicBezTo>
                            <a:pt x="15" y="1"/>
                            <a:pt x="9" y="0"/>
                            <a:pt x="5" y="3"/>
                          </a:cubicBezTo>
                          <a:cubicBezTo>
                            <a:pt x="1" y="6"/>
                            <a:pt x="0" y="12"/>
                            <a:pt x="3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8" name="Line 88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838" y="3585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9" name="Line 89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824" y="3593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0" name="Freeform 891"/>
                    <p:cNvSpPr>
                      <a:spLocks/>
                    </p:cNvSpPr>
                    <p:nvPr/>
                  </p:nvSpPr>
                  <p:spPr bwMode="invGray">
                    <a:xfrm>
                      <a:off x="3795" y="3496"/>
                      <a:ext cx="45" cy="37"/>
                    </a:xfrm>
                    <a:custGeom>
                      <a:avLst/>
                      <a:gdLst>
                        <a:gd name="T0" fmla="*/ 3 w 20"/>
                        <a:gd name="T1" fmla="*/ 15 h 20"/>
                        <a:gd name="T2" fmla="*/ 4 w 20"/>
                        <a:gd name="T3" fmla="*/ 3 h 20"/>
                        <a:gd name="T4" fmla="*/ 17 w 20"/>
                        <a:gd name="T5" fmla="*/ 4 h 20"/>
                        <a:gd name="T6" fmla="*/ 15 w 20"/>
                        <a:gd name="T7" fmla="*/ 17 h 20"/>
                        <a:gd name="T8" fmla="*/ 3 w 20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15"/>
                          </a:moveTo>
                          <a:cubicBezTo>
                            <a:pt x="0" y="12"/>
                            <a:pt x="1" y="6"/>
                            <a:pt x="4" y="3"/>
                          </a:cubicBezTo>
                          <a:cubicBezTo>
                            <a:pt x="8" y="0"/>
                            <a:pt x="14" y="1"/>
                            <a:pt x="17" y="4"/>
                          </a:cubicBezTo>
                          <a:cubicBezTo>
                            <a:pt x="20" y="8"/>
                            <a:pt x="19" y="14"/>
                            <a:pt x="15" y="17"/>
                          </a:cubicBezTo>
                          <a:cubicBezTo>
                            <a:pt x="11" y="20"/>
                            <a:pt x="6" y="19"/>
                            <a:pt x="3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1" name="Line 89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836" y="3524"/>
                      <a:ext cx="27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2" name="Line 89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822" y="3531"/>
                      <a:ext cx="30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3" name="Freeform 894"/>
                    <p:cNvSpPr>
                      <a:spLocks/>
                    </p:cNvSpPr>
                    <p:nvPr/>
                  </p:nvSpPr>
                  <p:spPr bwMode="invGray">
                    <a:xfrm>
                      <a:off x="3886" y="3593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16 h 20"/>
                        <a:gd name="T2" fmla="*/ 16 w 20"/>
                        <a:gd name="T3" fmla="*/ 17 h 20"/>
                        <a:gd name="T4" fmla="*/ 17 w 20"/>
                        <a:gd name="T5" fmla="*/ 5 h 20"/>
                        <a:gd name="T6" fmla="*/ 5 w 20"/>
                        <a:gd name="T7" fmla="*/ 3 h 20"/>
                        <a:gd name="T8" fmla="*/ 3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16"/>
                          </a:moveTo>
                          <a:cubicBezTo>
                            <a:pt x="6" y="20"/>
                            <a:pt x="12" y="20"/>
                            <a:pt x="16" y="17"/>
                          </a:cubicBezTo>
                          <a:cubicBezTo>
                            <a:pt x="19" y="14"/>
                            <a:pt x="20" y="9"/>
                            <a:pt x="17" y="5"/>
                          </a:cubicBezTo>
                          <a:cubicBezTo>
                            <a:pt x="14" y="1"/>
                            <a:pt x="9" y="0"/>
                            <a:pt x="5" y="3"/>
                          </a:cubicBezTo>
                          <a:cubicBezTo>
                            <a:pt x="1" y="6"/>
                            <a:pt x="0" y="12"/>
                            <a:pt x="3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4" name="Line 89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868" y="3565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5" name="Line 89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856" y="3572"/>
                      <a:ext cx="35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6" name="Freeform 897"/>
                    <p:cNvSpPr>
                      <a:spLocks/>
                    </p:cNvSpPr>
                    <p:nvPr/>
                  </p:nvSpPr>
                  <p:spPr bwMode="invGray">
                    <a:xfrm>
                      <a:off x="3824" y="3476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16 h 20"/>
                        <a:gd name="T2" fmla="*/ 4 w 20"/>
                        <a:gd name="T3" fmla="*/ 3 h 20"/>
                        <a:gd name="T4" fmla="*/ 17 w 20"/>
                        <a:gd name="T5" fmla="*/ 5 h 20"/>
                        <a:gd name="T6" fmla="*/ 15 w 20"/>
                        <a:gd name="T7" fmla="*/ 17 h 20"/>
                        <a:gd name="T8" fmla="*/ 3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16"/>
                          </a:moveTo>
                          <a:cubicBezTo>
                            <a:pt x="0" y="12"/>
                            <a:pt x="0" y="6"/>
                            <a:pt x="4" y="3"/>
                          </a:cubicBezTo>
                          <a:cubicBezTo>
                            <a:pt x="8" y="0"/>
                            <a:pt x="14" y="1"/>
                            <a:pt x="17" y="5"/>
                          </a:cubicBezTo>
                          <a:cubicBezTo>
                            <a:pt x="20" y="9"/>
                            <a:pt x="19" y="14"/>
                            <a:pt x="15" y="17"/>
                          </a:cubicBezTo>
                          <a:cubicBezTo>
                            <a:pt x="11" y="20"/>
                            <a:pt x="6" y="20"/>
                            <a:pt x="3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7" name="Line 89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865" y="3504"/>
                      <a:ext cx="28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8" name="Line 89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852" y="3513"/>
                      <a:ext cx="29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9" name="Freeform 900"/>
                    <p:cNvSpPr>
                      <a:spLocks/>
                    </p:cNvSpPr>
                    <p:nvPr/>
                  </p:nvSpPr>
                  <p:spPr bwMode="invGray">
                    <a:xfrm>
                      <a:off x="3918" y="3570"/>
                      <a:ext cx="46" cy="39"/>
                    </a:xfrm>
                    <a:custGeom>
                      <a:avLst/>
                      <a:gdLst>
                        <a:gd name="T0" fmla="*/ 3 w 20"/>
                        <a:gd name="T1" fmla="*/ 16 h 21"/>
                        <a:gd name="T2" fmla="*/ 16 w 20"/>
                        <a:gd name="T3" fmla="*/ 18 h 21"/>
                        <a:gd name="T4" fmla="*/ 17 w 20"/>
                        <a:gd name="T5" fmla="*/ 5 h 21"/>
                        <a:gd name="T6" fmla="*/ 4 w 20"/>
                        <a:gd name="T7" fmla="*/ 4 h 21"/>
                        <a:gd name="T8" fmla="*/ 3 w 20"/>
                        <a:gd name="T9" fmla="*/ 1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3" y="16"/>
                          </a:moveTo>
                          <a:cubicBezTo>
                            <a:pt x="6" y="20"/>
                            <a:pt x="12" y="21"/>
                            <a:pt x="16" y="18"/>
                          </a:cubicBezTo>
                          <a:cubicBezTo>
                            <a:pt x="20" y="14"/>
                            <a:pt x="20" y="9"/>
                            <a:pt x="17" y="5"/>
                          </a:cubicBezTo>
                          <a:cubicBezTo>
                            <a:pt x="14" y="1"/>
                            <a:pt x="8" y="0"/>
                            <a:pt x="4" y="4"/>
                          </a:cubicBezTo>
                          <a:cubicBezTo>
                            <a:pt x="1" y="7"/>
                            <a:pt x="0" y="12"/>
                            <a:pt x="3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0" name="Line 90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900" y="3544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1" name="Line 90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888" y="3552"/>
                      <a:ext cx="35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2" name="Freeform 903"/>
                    <p:cNvSpPr>
                      <a:spLocks/>
                    </p:cNvSpPr>
                    <p:nvPr/>
                  </p:nvSpPr>
                  <p:spPr bwMode="invGray">
                    <a:xfrm>
                      <a:off x="3852" y="3455"/>
                      <a:ext cx="45" cy="37"/>
                    </a:xfrm>
                    <a:custGeom>
                      <a:avLst/>
                      <a:gdLst>
                        <a:gd name="T0" fmla="*/ 3 w 20"/>
                        <a:gd name="T1" fmla="*/ 16 h 20"/>
                        <a:gd name="T2" fmla="*/ 4 w 20"/>
                        <a:gd name="T3" fmla="*/ 4 h 20"/>
                        <a:gd name="T4" fmla="*/ 17 w 20"/>
                        <a:gd name="T5" fmla="*/ 5 h 20"/>
                        <a:gd name="T6" fmla="*/ 16 w 20"/>
                        <a:gd name="T7" fmla="*/ 17 h 20"/>
                        <a:gd name="T8" fmla="*/ 3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16"/>
                          </a:moveTo>
                          <a:cubicBezTo>
                            <a:pt x="0" y="12"/>
                            <a:pt x="0" y="7"/>
                            <a:pt x="4" y="4"/>
                          </a:cubicBezTo>
                          <a:cubicBezTo>
                            <a:pt x="8" y="0"/>
                            <a:pt x="14" y="1"/>
                            <a:pt x="17" y="5"/>
                          </a:cubicBezTo>
                          <a:cubicBezTo>
                            <a:pt x="20" y="8"/>
                            <a:pt x="20" y="14"/>
                            <a:pt x="16" y="17"/>
                          </a:cubicBezTo>
                          <a:cubicBezTo>
                            <a:pt x="12" y="20"/>
                            <a:pt x="7" y="20"/>
                            <a:pt x="3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3" name="Line 90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893" y="3483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4" name="Line 90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881" y="3492"/>
                      <a:ext cx="30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5" name="Freeform 906"/>
                    <p:cNvSpPr>
                      <a:spLocks/>
                    </p:cNvSpPr>
                    <p:nvPr/>
                  </p:nvSpPr>
                  <p:spPr bwMode="invGray">
                    <a:xfrm>
                      <a:off x="3950" y="3548"/>
                      <a:ext cx="46" cy="39"/>
                    </a:xfrm>
                    <a:custGeom>
                      <a:avLst/>
                      <a:gdLst>
                        <a:gd name="T0" fmla="*/ 3 w 20"/>
                        <a:gd name="T1" fmla="*/ 16 h 21"/>
                        <a:gd name="T2" fmla="*/ 16 w 20"/>
                        <a:gd name="T3" fmla="*/ 17 h 21"/>
                        <a:gd name="T4" fmla="*/ 17 w 20"/>
                        <a:gd name="T5" fmla="*/ 5 h 21"/>
                        <a:gd name="T6" fmla="*/ 4 w 20"/>
                        <a:gd name="T7" fmla="*/ 4 h 21"/>
                        <a:gd name="T8" fmla="*/ 3 w 20"/>
                        <a:gd name="T9" fmla="*/ 1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3" y="16"/>
                          </a:moveTo>
                          <a:cubicBezTo>
                            <a:pt x="6" y="20"/>
                            <a:pt x="12" y="21"/>
                            <a:pt x="16" y="17"/>
                          </a:cubicBezTo>
                          <a:cubicBezTo>
                            <a:pt x="20" y="14"/>
                            <a:pt x="20" y="8"/>
                            <a:pt x="17" y="5"/>
                          </a:cubicBezTo>
                          <a:cubicBezTo>
                            <a:pt x="14" y="1"/>
                            <a:pt x="8" y="0"/>
                            <a:pt x="4" y="4"/>
                          </a:cubicBezTo>
                          <a:cubicBezTo>
                            <a:pt x="0" y="7"/>
                            <a:pt x="0" y="13"/>
                            <a:pt x="3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6" name="Line 90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929" y="3522"/>
                      <a:ext cx="35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7" name="Line 90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918" y="3530"/>
                      <a:ext cx="34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8" name="Freeform 909"/>
                    <p:cNvSpPr>
                      <a:spLocks/>
                    </p:cNvSpPr>
                    <p:nvPr/>
                  </p:nvSpPr>
                  <p:spPr bwMode="invGray">
                    <a:xfrm>
                      <a:off x="3879" y="3435"/>
                      <a:ext cx="46" cy="37"/>
                    </a:xfrm>
                    <a:custGeom>
                      <a:avLst/>
                      <a:gdLst>
                        <a:gd name="T0" fmla="*/ 4 w 20"/>
                        <a:gd name="T1" fmla="*/ 16 h 20"/>
                        <a:gd name="T2" fmla="*/ 4 w 20"/>
                        <a:gd name="T3" fmla="*/ 3 h 20"/>
                        <a:gd name="T4" fmla="*/ 17 w 20"/>
                        <a:gd name="T5" fmla="*/ 4 h 20"/>
                        <a:gd name="T6" fmla="*/ 16 w 20"/>
                        <a:gd name="T7" fmla="*/ 17 h 20"/>
                        <a:gd name="T8" fmla="*/ 4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6"/>
                          </a:moveTo>
                          <a:cubicBezTo>
                            <a:pt x="0" y="12"/>
                            <a:pt x="1" y="7"/>
                            <a:pt x="4" y="3"/>
                          </a:cubicBezTo>
                          <a:cubicBezTo>
                            <a:pt x="8" y="0"/>
                            <a:pt x="14" y="0"/>
                            <a:pt x="17" y="4"/>
                          </a:cubicBezTo>
                          <a:cubicBezTo>
                            <a:pt x="20" y="8"/>
                            <a:pt x="20" y="14"/>
                            <a:pt x="16" y="17"/>
                          </a:cubicBezTo>
                          <a:cubicBezTo>
                            <a:pt x="13" y="20"/>
                            <a:pt x="7" y="20"/>
                            <a:pt x="4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9" name="Line 91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920" y="3463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0" name="Line 91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909" y="3470"/>
                      <a:ext cx="32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1" name="Freeform 912"/>
                    <p:cNvSpPr>
                      <a:spLocks/>
                    </p:cNvSpPr>
                    <p:nvPr/>
                  </p:nvSpPr>
                  <p:spPr bwMode="invGray">
                    <a:xfrm>
                      <a:off x="3980" y="3526"/>
                      <a:ext cx="45" cy="37"/>
                    </a:xfrm>
                    <a:custGeom>
                      <a:avLst/>
                      <a:gdLst>
                        <a:gd name="T0" fmla="*/ 4 w 20"/>
                        <a:gd name="T1" fmla="*/ 16 h 20"/>
                        <a:gd name="T2" fmla="*/ 16 w 20"/>
                        <a:gd name="T3" fmla="*/ 17 h 20"/>
                        <a:gd name="T4" fmla="*/ 17 w 20"/>
                        <a:gd name="T5" fmla="*/ 4 h 20"/>
                        <a:gd name="T6" fmla="*/ 4 w 20"/>
                        <a:gd name="T7" fmla="*/ 3 h 20"/>
                        <a:gd name="T8" fmla="*/ 4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6"/>
                          </a:moveTo>
                          <a:cubicBezTo>
                            <a:pt x="7" y="20"/>
                            <a:pt x="13" y="20"/>
                            <a:pt x="16" y="17"/>
                          </a:cubicBezTo>
                          <a:cubicBezTo>
                            <a:pt x="20" y="14"/>
                            <a:pt x="20" y="8"/>
                            <a:pt x="17" y="4"/>
                          </a:cubicBezTo>
                          <a:cubicBezTo>
                            <a:pt x="14" y="0"/>
                            <a:pt x="8" y="0"/>
                            <a:pt x="4" y="3"/>
                          </a:cubicBezTo>
                          <a:cubicBezTo>
                            <a:pt x="1" y="7"/>
                            <a:pt x="0" y="12"/>
                            <a:pt x="4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2" name="Line 91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959" y="3500"/>
                      <a:ext cx="37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3" name="Line 91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948" y="3509"/>
                      <a:ext cx="36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4" name="Freeform 915"/>
                    <p:cNvSpPr>
                      <a:spLocks/>
                    </p:cNvSpPr>
                    <p:nvPr/>
                  </p:nvSpPr>
                  <p:spPr bwMode="invGray">
                    <a:xfrm>
                      <a:off x="3907" y="3414"/>
                      <a:ext cx="45" cy="38"/>
                    </a:xfrm>
                    <a:custGeom>
                      <a:avLst/>
                      <a:gdLst>
                        <a:gd name="T0" fmla="*/ 4 w 20"/>
                        <a:gd name="T1" fmla="*/ 16 h 20"/>
                        <a:gd name="T2" fmla="*/ 4 w 20"/>
                        <a:gd name="T3" fmla="*/ 3 h 20"/>
                        <a:gd name="T4" fmla="*/ 17 w 20"/>
                        <a:gd name="T5" fmla="*/ 3 h 20"/>
                        <a:gd name="T6" fmla="*/ 16 w 20"/>
                        <a:gd name="T7" fmla="*/ 16 h 20"/>
                        <a:gd name="T8" fmla="*/ 4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6"/>
                          </a:moveTo>
                          <a:cubicBezTo>
                            <a:pt x="0" y="12"/>
                            <a:pt x="0" y="6"/>
                            <a:pt x="4" y="3"/>
                          </a:cubicBezTo>
                          <a:cubicBezTo>
                            <a:pt x="8" y="0"/>
                            <a:pt x="13" y="0"/>
                            <a:pt x="17" y="3"/>
                          </a:cubicBezTo>
                          <a:cubicBezTo>
                            <a:pt x="20" y="7"/>
                            <a:pt x="20" y="13"/>
                            <a:pt x="16" y="16"/>
                          </a:cubicBezTo>
                          <a:cubicBezTo>
                            <a:pt x="13" y="20"/>
                            <a:pt x="7" y="19"/>
                            <a:pt x="4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5" name="Line 91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948" y="3440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6" name="Line 91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939" y="3450"/>
                      <a:ext cx="31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7" name="Freeform 918"/>
                    <p:cNvSpPr>
                      <a:spLocks/>
                    </p:cNvSpPr>
                    <p:nvPr/>
                  </p:nvSpPr>
                  <p:spPr bwMode="invGray">
                    <a:xfrm>
                      <a:off x="4012" y="3502"/>
                      <a:ext cx="43" cy="37"/>
                    </a:xfrm>
                    <a:custGeom>
                      <a:avLst/>
                      <a:gdLst>
                        <a:gd name="T0" fmla="*/ 3 w 19"/>
                        <a:gd name="T1" fmla="*/ 17 h 20"/>
                        <a:gd name="T2" fmla="*/ 16 w 19"/>
                        <a:gd name="T3" fmla="*/ 17 h 20"/>
                        <a:gd name="T4" fmla="*/ 16 w 19"/>
                        <a:gd name="T5" fmla="*/ 4 h 20"/>
                        <a:gd name="T6" fmla="*/ 3 w 19"/>
                        <a:gd name="T7" fmla="*/ 4 h 20"/>
                        <a:gd name="T8" fmla="*/ 3 w 19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3" y="17"/>
                          </a:moveTo>
                          <a:cubicBezTo>
                            <a:pt x="6" y="20"/>
                            <a:pt x="12" y="20"/>
                            <a:pt x="16" y="17"/>
                          </a:cubicBezTo>
                          <a:cubicBezTo>
                            <a:pt x="19" y="14"/>
                            <a:pt x="19" y="8"/>
                            <a:pt x="16" y="4"/>
                          </a:cubicBezTo>
                          <a:cubicBezTo>
                            <a:pt x="13" y="1"/>
                            <a:pt x="7" y="0"/>
                            <a:pt x="3" y="4"/>
                          </a:cubicBezTo>
                          <a:cubicBezTo>
                            <a:pt x="0" y="7"/>
                            <a:pt x="0" y="13"/>
                            <a:pt x="3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8" name="Line 91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986" y="3478"/>
                      <a:ext cx="39" cy="2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9" name="Line 92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3975" y="3487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0" name="Freeform 921"/>
                    <p:cNvSpPr>
                      <a:spLocks/>
                    </p:cNvSpPr>
                    <p:nvPr/>
                  </p:nvSpPr>
                  <p:spPr bwMode="invGray">
                    <a:xfrm>
                      <a:off x="3934" y="3392"/>
                      <a:ext cx="46" cy="37"/>
                    </a:xfrm>
                    <a:custGeom>
                      <a:avLst/>
                      <a:gdLst>
                        <a:gd name="T0" fmla="*/ 3 w 20"/>
                        <a:gd name="T1" fmla="*/ 16 h 20"/>
                        <a:gd name="T2" fmla="*/ 3 w 20"/>
                        <a:gd name="T3" fmla="*/ 3 h 20"/>
                        <a:gd name="T4" fmla="*/ 16 w 20"/>
                        <a:gd name="T5" fmla="*/ 3 h 20"/>
                        <a:gd name="T6" fmla="*/ 16 w 20"/>
                        <a:gd name="T7" fmla="*/ 16 h 20"/>
                        <a:gd name="T8" fmla="*/ 3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3" y="16"/>
                          </a:moveTo>
                          <a:cubicBezTo>
                            <a:pt x="0" y="13"/>
                            <a:pt x="0" y="7"/>
                            <a:pt x="3" y="3"/>
                          </a:cubicBezTo>
                          <a:cubicBezTo>
                            <a:pt x="7" y="0"/>
                            <a:pt x="13" y="0"/>
                            <a:pt x="16" y="3"/>
                          </a:cubicBezTo>
                          <a:cubicBezTo>
                            <a:pt x="20" y="7"/>
                            <a:pt x="20" y="13"/>
                            <a:pt x="16" y="16"/>
                          </a:cubicBezTo>
                          <a:cubicBezTo>
                            <a:pt x="13" y="20"/>
                            <a:pt x="7" y="20"/>
                            <a:pt x="3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1" name="Line 92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975" y="3418"/>
                      <a:ext cx="34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2" name="Line 92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964" y="3427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3" name="Freeform 924"/>
                    <p:cNvSpPr>
                      <a:spLocks/>
                    </p:cNvSpPr>
                    <p:nvPr/>
                  </p:nvSpPr>
                  <p:spPr bwMode="invGray">
                    <a:xfrm>
                      <a:off x="4039" y="3478"/>
                      <a:ext cx="46" cy="37"/>
                    </a:xfrm>
                    <a:custGeom>
                      <a:avLst/>
                      <a:gdLst>
                        <a:gd name="T0" fmla="*/ 4 w 20"/>
                        <a:gd name="T1" fmla="*/ 17 h 20"/>
                        <a:gd name="T2" fmla="*/ 17 w 20"/>
                        <a:gd name="T3" fmla="*/ 17 h 20"/>
                        <a:gd name="T4" fmla="*/ 17 w 20"/>
                        <a:gd name="T5" fmla="*/ 4 h 20"/>
                        <a:gd name="T6" fmla="*/ 4 w 20"/>
                        <a:gd name="T7" fmla="*/ 4 h 20"/>
                        <a:gd name="T8" fmla="*/ 4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7"/>
                          </a:moveTo>
                          <a:cubicBezTo>
                            <a:pt x="7" y="20"/>
                            <a:pt x="13" y="20"/>
                            <a:pt x="17" y="17"/>
                          </a:cubicBezTo>
                          <a:cubicBezTo>
                            <a:pt x="20" y="13"/>
                            <a:pt x="20" y="7"/>
                            <a:pt x="17" y="4"/>
                          </a:cubicBezTo>
                          <a:cubicBezTo>
                            <a:pt x="13" y="0"/>
                            <a:pt x="7" y="0"/>
                            <a:pt x="4" y="4"/>
                          </a:cubicBezTo>
                          <a:cubicBezTo>
                            <a:pt x="0" y="7"/>
                            <a:pt x="0" y="13"/>
                            <a:pt x="4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4" name="Line 92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014" y="3453"/>
                      <a:ext cx="39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5" name="Line 92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005" y="3463"/>
                      <a:ext cx="36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6" name="Freeform 927"/>
                    <p:cNvSpPr>
                      <a:spLocks/>
                    </p:cNvSpPr>
                    <p:nvPr/>
                  </p:nvSpPr>
                  <p:spPr bwMode="invGray">
                    <a:xfrm>
                      <a:off x="3959" y="3370"/>
                      <a:ext cx="46" cy="35"/>
                    </a:xfrm>
                    <a:custGeom>
                      <a:avLst/>
                      <a:gdLst>
                        <a:gd name="T0" fmla="*/ 4 w 20"/>
                        <a:gd name="T1" fmla="*/ 16 h 19"/>
                        <a:gd name="T2" fmla="*/ 3 w 20"/>
                        <a:gd name="T3" fmla="*/ 3 h 19"/>
                        <a:gd name="T4" fmla="*/ 16 w 20"/>
                        <a:gd name="T5" fmla="*/ 3 h 19"/>
                        <a:gd name="T6" fmla="*/ 16 w 20"/>
                        <a:gd name="T7" fmla="*/ 16 h 19"/>
                        <a:gd name="T8" fmla="*/ 4 w 20"/>
                        <a:gd name="T9" fmla="*/ 16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4" y="16"/>
                          </a:moveTo>
                          <a:cubicBezTo>
                            <a:pt x="0" y="13"/>
                            <a:pt x="0" y="7"/>
                            <a:pt x="3" y="3"/>
                          </a:cubicBezTo>
                          <a:cubicBezTo>
                            <a:pt x="7" y="0"/>
                            <a:pt x="13" y="0"/>
                            <a:pt x="16" y="3"/>
                          </a:cubicBezTo>
                          <a:cubicBezTo>
                            <a:pt x="20" y="6"/>
                            <a:pt x="20" y="12"/>
                            <a:pt x="16" y="16"/>
                          </a:cubicBezTo>
                          <a:cubicBezTo>
                            <a:pt x="13" y="19"/>
                            <a:pt x="7" y="19"/>
                            <a:pt x="4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7" name="Line 92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002" y="3394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8" name="Line 92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3991" y="3403"/>
                      <a:ext cx="34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99" name="Freeform 930"/>
                    <p:cNvSpPr>
                      <a:spLocks/>
                    </p:cNvSpPr>
                    <p:nvPr/>
                  </p:nvSpPr>
                  <p:spPr bwMode="invGray">
                    <a:xfrm>
                      <a:off x="4069" y="3453"/>
                      <a:ext cx="45" cy="38"/>
                    </a:xfrm>
                    <a:custGeom>
                      <a:avLst/>
                      <a:gdLst>
                        <a:gd name="T0" fmla="*/ 4 w 20"/>
                        <a:gd name="T1" fmla="*/ 16 h 20"/>
                        <a:gd name="T2" fmla="*/ 16 w 20"/>
                        <a:gd name="T3" fmla="*/ 16 h 20"/>
                        <a:gd name="T4" fmla="*/ 16 w 20"/>
                        <a:gd name="T5" fmla="*/ 3 h 20"/>
                        <a:gd name="T6" fmla="*/ 3 w 20"/>
                        <a:gd name="T7" fmla="*/ 4 h 20"/>
                        <a:gd name="T8" fmla="*/ 4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6"/>
                          </a:moveTo>
                          <a:cubicBezTo>
                            <a:pt x="7" y="20"/>
                            <a:pt x="13" y="20"/>
                            <a:pt x="16" y="16"/>
                          </a:cubicBezTo>
                          <a:cubicBezTo>
                            <a:pt x="20" y="12"/>
                            <a:pt x="20" y="7"/>
                            <a:pt x="16" y="3"/>
                          </a:cubicBezTo>
                          <a:cubicBezTo>
                            <a:pt x="12" y="0"/>
                            <a:pt x="7" y="0"/>
                            <a:pt x="3" y="4"/>
                          </a:cubicBezTo>
                          <a:cubicBezTo>
                            <a:pt x="0" y="7"/>
                            <a:pt x="0" y="13"/>
                            <a:pt x="4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0" name="Line 93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041" y="3431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1" name="Line 93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032" y="3439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2" name="Freeform 933"/>
                    <p:cNvSpPr>
                      <a:spLocks/>
                    </p:cNvSpPr>
                    <p:nvPr/>
                  </p:nvSpPr>
                  <p:spPr bwMode="invGray">
                    <a:xfrm>
                      <a:off x="3984" y="3346"/>
                      <a:ext cx="46" cy="37"/>
                    </a:xfrm>
                    <a:custGeom>
                      <a:avLst/>
                      <a:gdLst>
                        <a:gd name="T0" fmla="*/ 4 w 20"/>
                        <a:gd name="T1" fmla="*/ 17 h 20"/>
                        <a:gd name="T2" fmla="*/ 3 w 20"/>
                        <a:gd name="T3" fmla="*/ 4 h 20"/>
                        <a:gd name="T4" fmla="*/ 16 w 20"/>
                        <a:gd name="T5" fmla="*/ 3 h 20"/>
                        <a:gd name="T6" fmla="*/ 17 w 20"/>
                        <a:gd name="T7" fmla="*/ 16 h 20"/>
                        <a:gd name="T8" fmla="*/ 4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7"/>
                          </a:moveTo>
                          <a:cubicBezTo>
                            <a:pt x="0" y="13"/>
                            <a:pt x="0" y="8"/>
                            <a:pt x="3" y="4"/>
                          </a:cubicBezTo>
                          <a:cubicBezTo>
                            <a:pt x="7" y="0"/>
                            <a:pt x="12" y="0"/>
                            <a:pt x="16" y="3"/>
                          </a:cubicBezTo>
                          <a:cubicBezTo>
                            <a:pt x="20" y="7"/>
                            <a:pt x="20" y="12"/>
                            <a:pt x="17" y="16"/>
                          </a:cubicBezTo>
                          <a:cubicBezTo>
                            <a:pt x="13" y="20"/>
                            <a:pt x="8" y="20"/>
                            <a:pt x="4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3" name="Line 93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028" y="3372"/>
                      <a:ext cx="34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4" name="Line 93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016" y="3381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5" name="Freeform 936"/>
                    <p:cNvSpPr>
                      <a:spLocks/>
                    </p:cNvSpPr>
                    <p:nvPr/>
                  </p:nvSpPr>
                  <p:spPr bwMode="invGray">
                    <a:xfrm>
                      <a:off x="4096" y="3427"/>
                      <a:ext cx="46" cy="38"/>
                    </a:xfrm>
                    <a:custGeom>
                      <a:avLst/>
                      <a:gdLst>
                        <a:gd name="T0" fmla="*/ 4 w 20"/>
                        <a:gd name="T1" fmla="*/ 17 h 20"/>
                        <a:gd name="T2" fmla="*/ 17 w 20"/>
                        <a:gd name="T3" fmla="*/ 16 h 20"/>
                        <a:gd name="T4" fmla="*/ 16 w 20"/>
                        <a:gd name="T5" fmla="*/ 3 h 20"/>
                        <a:gd name="T6" fmla="*/ 3 w 20"/>
                        <a:gd name="T7" fmla="*/ 4 h 20"/>
                        <a:gd name="T8" fmla="*/ 4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7"/>
                          </a:moveTo>
                          <a:cubicBezTo>
                            <a:pt x="8" y="20"/>
                            <a:pt x="13" y="20"/>
                            <a:pt x="17" y="16"/>
                          </a:cubicBezTo>
                          <a:cubicBezTo>
                            <a:pt x="20" y="12"/>
                            <a:pt x="20" y="7"/>
                            <a:pt x="16" y="3"/>
                          </a:cubicBezTo>
                          <a:cubicBezTo>
                            <a:pt x="12" y="0"/>
                            <a:pt x="7" y="0"/>
                            <a:pt x="3" y="4"/>
                          </a:cubicBezTo>
                          <a:cubicBezTo>
                            <a:pt x="0" y="8"/>
                            <a:pt x="0" y="13"/>
                            <a:pt x="4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6" name="Line 93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069" y="3405"/>
                      <a:ext cx="38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7" name="Line 93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057" y="3414"/>
                      <a:ext cx="41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8" name="Freeform 939"/>
                    <p:cNvSpPr>
                      <a:spLocks/>
                    </p:cNvSpPr>
                    <p:nvPr/>
                  </p:nvSpPr>
                  <p:spPr bwMode="invGray">
                    <a:xfrm>
                      <a:off x="4007" y="3322"/>
                      <a:ext cx="48" cy="37"/>
                    </a:xfrm>
                    <a:custGeom>
                      <a:avLst/>
                      <a:gdLst>
                        <a:gd name="T0" fmla="*/ 5 w 21"/>
                        <a:gd name="T1" fmla="*/ 17 h 20"/>
                        <a:gd name="T2" fmla="*/ 4 w 21"/>
                        <a:gd name="T3" fmla="*/ 4 h 20"/>
                        <a:gd name="T4" fmla="*/ 16 w 21"/>
                        <a:gd name="T5" fmla="*/ 3 h 20"/>
                        <a:gd name="T6" fmla="*/ 17 w 21"/>
                        <a:gd name="T7" fmla="*/ 16 h 20"/>
                        <a:gd name="T8" fmla="*/ 5 w 21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5" y="17"/>
                          </a:moveTo>
                          <a:cubicBezTo>
                            <a:pt x="1" y="14"/>
                            <a:pt x="0" y="8"/>
                            <a:pt x="4" y="4"/>
                          </a:cubicBezTo>
                          <a:cubicBezTo>
                            <a:pt x="7" y="1"/>
                            <a:pt x="13" y="0"/>
                            <a:pt x="16" y="3"/>
                          </a:cubicBezTo>
                          <a:cubicBezTo>
                            <a:pt x="20" y="7"/>
                            <a:pt x="21" y="12"/>
                            <a:pt x="17" y="16"/>
                          </a:cubicBezTo>
                          <a:cubicBezTo>
                            <a:pt x="14" y="20"/>
                            <a:pt x="8" y="20"/>
                            <a:pt x="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09" name="Line 94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050" y="3348"/>
                      <a:ext cx="37" cy="2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0" name="Line 94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041" y="3357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1" name="Freeform 942"/>
                    <p:cNvSpPr>
                      <a:spLocks/>
                    </p:cNvSpPr>
                    <p:nvPr/>
                  </p:nvSpPr>
                  <p:spPr bwMode="invGray">
                    <a:xfrm>
                      <a:off x="4123" y="3401"/>
                      <a:ext cx="46" cy="38"/>
                    </a:xfrm>
                    <a:custGeom>
                      <a:avLst/>
                      <a:gdLst>
                        <a:gd name="T0" fmla="*/ 4 w 20"/>
                        <a:gd name="T1" fmla="*/ 17 h 20"/>
                        <a:gd name="T2" fmla="*/ 16 w 20"/>
                        <a:gd name="T3" fmla="*/ 16 h 20"/>
                        <a:gd name="T4" fmla="*/ 15 w 20"/>
                        <a:gd name="T5" fmla="*/ 3 h 20"/>
                        <a:gd name="T6" fmla="*/ 3 w 20"/>
                        <a:gd name="T7" fmla="*/ 4 h 20"/>
                        <a:gd name="T8" fmla="*/ 4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7"/>
                          </a:moveTo>
                          <a:cubicBezTo>
                            <a:pt x="8" y="20"/>
                            <a:pt x="13" y="20"/>
                            <a:pt x="16" y="16"/>
                          </a:cubicBezTo>
                          <a:cubicBezTo>
                            <a:pt x="20" y="12"/>
                            <a:pt x="19" y="6"/>
                            <a:pt x="15" y="3"/>
                          </a:cubicBezTo>
                          <a:cubicBezTo>
                            <a:pt x="12" y="0"/>
                            <a:pt x="6" y="0"/>
                            <a:pt x="3" y="4"/>
                          </a:cubicBezTo>
                          <a:cubicBezTo>
                            <a:pt x="0" y="8"/>
                            <a:pt x="0" y="14"/>
                            <a:pt x="4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2" name="Line 94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094" y="3381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3" name="Line 94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085" y="3390"/>
                      <a:ext cx="38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4" name="Freeform 945"/>
                    <p:cNvSpPr>
                      <a:spLocks/>
                    </p:cNvSpPr>
                    <p:nvPr/>
                  </p:nvSpPr>
                  <p:spPr bwMode="invGray">
                    <a:xfrm>
                      <a:off x="4032" y="3297"/>
                      <a:ext cx="46" cy="38"/>
                    </a:xfrm>
                    <a:custGeom>
                      <a:avLst/>
                      <a:gdLst>
                        <a:gd name="T0" fmla="*/ 4 w 20"/>
                        <a:gd name="T1" fmla="*/ 17 h 20"/>
                        <a:gd name="T2" fmla="*/ 3 w 20"/>
                        <a:gd name="T3" fmla="*/ 5 h 20"/>
                        <a:gd name="T4" fmla="*/ 15 w 20"/>
                        <a:gd name="T5" fmla="*/ 3 h 20"/>
                        <a:gd name="T6" fmla="*/ 17 w 20"/>
                        <a:gd name="T7" fmla="*/ 16 h 20"/>
                        <a:gd name="T8" fmla="*/ 4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7"/>
                          </a:moveTo>
                          <a:cubicBezTo>
                            <a:pt x="0" y="14"/>
                            <a:pt x="0" y="8"/>
                            <a:pt x="3" y="5"/>
                          </a:cubicBezTo>
                          <a:cubicBezTo>
                            <a:pt x="6" y="1"/>
                            <a:pt x="12" y="0"/>
                            <a:pt x="15" y="3"/>
                          </a:cubicBezTo>
                          <a:cubicBezTo>
                            <a:pt x="19" y="6"/>
                            <a:pt x="20" y="12"/>
                            <a:pt x="17" y="16"/>
                          </a:cubicBezTo>
                          <a:cubicBezTo>
                            <a:pt x="14" y="20"/>
                            <a:pt x="8" y="20"/>
                            <a:pt x="4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5" name="Line 94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075" y="3323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6" name="Line 94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064" y="3333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7" name="Freeform 948"/>
                    <p:cNvSpPr>
                      <a:spLocks/>
                    </p:cNvSpPr>
                    <p:nvPr/>
                  </p:nvSpPr>
                  <p:spPr bwMode="invGray">
                    <a:xfrm>
                      <a:off x="4149" y="3375"/>
                      <a:ext cx="45" cy="38"/>
                    </a:xfrm>
                    <a:custGeom>
                      <a:avLst/>
                      <a:gdLst>
                        <a:gd name="T0" fmla="*/ 4 w 20"/>
                        <a:gd name="T1" fmla="*/ 17 h 20"/>
                        <a:gd name="T2" fmla="*/ 17 w 20"/>
                        <a:gd name="T3" fmla="*/ 15 h 20"/>
                        <a:gd name="T4" fmla="*/ 16 w 20"/>
                        <a:gd name="T5" fmla="*/ 3 h 20"/>
                        <a:gd name="T6" fmla="*/ 3 w 20"/>
                        <a:gd name="T7" fmla="*/ 4 h 20"/>
                        <a:gd name="T8" fmla="*/ 4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7"/>
                          </a:moveTo>
                          <a:cubicBezTo>
                            <a:pt x="8" y="20"/>
                            <a:pt x="14" y="19"/>
                            <a:pt x="17" y="15"/>
                          </a:cubicBezTo>
                          <a:cubicBezTo>
                            <a:pt x="20" y="12"/>
                            <a:pt x="19" y="6"/>
                            <a:pt x="16" y="3"/>
                          </a:cubicBezTo>
                          <a:cubicBezTo>
                            <a:pt x="12" y="0"/>
                            <a:pt x="6" y="0"/>
                            <a:pt x="3" y="4"/>
                          </a:cubicBezTo>
                          <a:cubicBezTo>
                            <a:pt x="0" y="8"/>
                            <a:pt x="0" y="14"/>
                            <a:pt x="4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8" name="Line 94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119" y="3355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19" name="Line 95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110" y="3364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0" name="Freeform 951"/>
                    <p:cNvSpPr>
                      <a:spLocks/>
                    </p:cNvSpPr>
                    <p:nvPr/>
                  </p:nvSpPr>
                  <p:spPr bwMode="invGray">
                    <a:xfrm>
                      <a:off x="4053" y="3273"/>
                      <a:ext cx="48" cy="37"/>
                    </a:xfrm>
                    <a:custGeom>
                      <a:avLst/>
                      <a:gdLst>
                        <a:gd name="T0" fmla="*/ 5 w 21"/>
                        <a:gd name="T1" fmla="*/ 17 h 20"/>
                        <a:gd name="T2" fmla="*/ 4 w 21"/>
                        <a:gd name="T3" fmla="*/ 4 h 20"/>
                        <a:gd name="T4" fmla="*/ 16 w 21"/>
                        <a:gd name="T5" fmla="*/ 3 h 20"/>
                        <a:gd name="T6" fmla="*/ 18 w 21"/>
                        <a:gd name="T7" fmla="*/ 15 h 20"/>
                        <a:gd name="T8" fmla="*/ 5 w 21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5" y="17"/>
                          </a:moveTo>
                          <a:cubicBezTo>
                            <a:pt x="1" y="14"/>
                            <a:pt x="0" y="8"/>
                            <a:pt x="4" y="4"/>
                          </a:cubicBezTo>
                          <a:cubicBezTo>
                            <a:pt x="7" y="1"/>
                            <a:pt x="12" y="0"/>
                            <a:pt x="16" y="3"/>
                          </a:cubicBezTo>
                          <a:cubicBezTo>
                            <a:pt x="20" y="6"/>
                            <a:pt x="21" y="11"/>
                            <a:pt x="18" y="15"/>
                          </a:cubicBezTo>
                          <a:cubicBezTo>
                            <a:pt x="15" y="19"/>
                            <a:pt x="9" y="20"/>
                            <a:pt x="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1" name="Line 95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098" y="3297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2" name="Line 95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087" y="3307"/>
                      <a:ext cx="39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3" name="Freeform 954"/>
                    <p:cNvSpPr>
                      <a:spLocks/>
                    </p:cNvSpPr>
                    <p:nvPr/>
                  </p:nvSpPr>
                  <p:spPr bwMode="invGray">
                    <a:xfrm>
                      <a:off x="4174" y="3348"/>
                      <a:ext cx="45" cy="37"/>
                    </a:xfrm>
                    <a:custGeom>
                      <a:avLst/>
                      <a:gdLst>
                        <a:gd name="T0" fmla="*/ 4 w 20"/>
                        <a:gd name="T1" fmla="*/ 17 h 20"/>
                        <a:gd name="T2" fmla="*/ 17 w 20"/>
                        <a:gd name="T3" fmla="*/ 16 h 20"/>
                        <a:gd name="T4" fmla="*/ 15 w 20"/>
                        <a:gd name="T5" fmla="*/ 3 h 20"/>
                        <a:gd name="T6" fmla="*/ 3 w 20"/>
                        <a:gd name="T7" fmla="*/ 5 h 20"/>
                        <a:gd name="T8" fmla="*/ 4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4" y="17"/>
                          </a:moveTo>
                          <a:cubicBezTo>
                            <a:pt x="8" y="20"/>
                            <a:pt x="14" y="20"/>
                            <a:pt x="17" y="16"/>
                          </a:cubicBezTo>
                          <a:cubicBezTo>
                            <a:pt x="20" y="12"/>
                            <a:pt x="19" y="6"/>
                            <a:pt x="15" y="3"/>
                          </a:cubicBezTo>
                          <a:cubicBezTo>
                            <a:pt x="11" y="0"/>
                            <a:pt x="6" y="1"/>
                            <a:pt x="3" y="5"/>
                          </a:cubicBezTo>
                          <a:cubicBezTo>
                            <a:pt x="0" y="9"/>
                            <a:pt x="1" y="14"/>
                            <a:pt x="4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4" name="Line 95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142" y="3329"/>
                      <a:ext cx="43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5" name="Line 95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133" y="3338"/>
                      <a:ext cx="43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6" name="Freeform 957"/>
                    <p:cNvSpPr>
                      <a:spLocks/>
                    </p:cNvSpPr>
                    <p:nvPr/>
                  </p:nvSpPr>
                  <p:spPr bwMode="invGray">
                    <a:xfrm>
                      <a:off x="4075" y="3247"/>
                      <a:ext cx="46" cy="39"/>
                    </a:xfrm>
                    <a:custGeom>
                      <a:avLst/>
                      <a:gdLst>
                        <a:gd name="T0" fmla="*/ 5 w 20"/>
                        <a:gd name="T1" fmla="*/ 18 h 21"/>
                        <a:gd name="T2" fmla="*/ 3 w 20"/>
                        <a:gd name="T3" fmla="*/ 5 h 21"/>
                        <a:gd name="T4" fmla="*/ 15 w 20"/>
                        <a:gd name="T5" fmla="*/ 3 h 21"/>
                        <a:gd name="T6" fmla="*/ 17 w 20"/>
                        <a:gd name="T7" fmla="*/ 16 h 21"/>
                        <a:gd name="T8" fmla="*/ 5 w 20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5" y="18"/>
                          </a:moveTo>
                          <a:cubicBezTo>
                            <a:pt x="1" y="15"/>
                            <a:pt x="0" y="9"/>
                            <a:pt x="3" y="5"/>
                          </a:cubicBezTo>
                          <a:cubicBezTo>
                            <a:pt x="6" y="1"/>
                            <a:pt x="11" y="0"/>
                            <a:pt x="15" y="3"/>
                          </a:cubicBezTo>
                          <a:cubicBezTo>
                            <a:pt x="20" y="6"/>
                            <a:pt x="20" y="12"/>
                            <a:pt x="17" y="16"/>
                          </a:cubicBezTo>
                          <a:cubicBezTo>
                            <a:pt x="15" y="20"/>
                            <a:pt x="9" y="21"/>
                            <a:pt x="5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7" name="Line 95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19" y="3271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8" name="Line 95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10" y="3283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9" name="Freeform 960"/>
                    <p:cNvSpPr>
                      <a:spLocks/>
                    </p:cNvSpPr>
                    <p:nvPr/>
                  </p:nvSpPr>
                  <p:spPr bwMode="invGray">
                    <a:xfrm>
                      <a:off x="4196" y="3320"/>
                      <a:ext cx="48" cy="37"/>
                    </a:xfrm>
                    <a:custGeom>
                      <a:avLst/>
                      <a:gdLst>
                        <a:gd name="T0" fmla="*/ 5 w 21"/>
                        <a:gd name="T1" fmla="*/ 17 h 20"/>
                        <a:gd name="T2" fmla="*/ 18 w 21"/>
                        <a:gd name="T3" fmla="*/ 15 h 20"/>
                        <a:gd name="T4" fmla="*/ 16 w 21"/>
                        <a:gd name="T5" fmla="*/ 3 h 20"/>
                        <a:gd name="T6" fmla="*/ 3 w 21"/>
                        <a:gd name="T7" fmla="*/ 5 h 20"/>
                        <a:gd name="T8" fmla="*/ 5 w 21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5" y="17"/>
                          </a:moveTo>
                          <a:cubicBezTo>
                            <a:pt x="9" y="20"/>
                            <a:pt x="15" y="19"/>
                            <a:pt x="18" y="15"/>
                          </a:cubicBezTo>
                          <a:cubicBezTo>
                            <a:pt x="21" y="11"/>
                            <a:pt x="20" y="6"/>
                            <a:pt x="16" y="3"/>
                          </a:cubicBezTo>
                          <a:cubicBezTo>
                            <a:pt x="12" y="0"/>
                            <a:pt x="6" y="1"/>
                            <a:pt x="3" y="5"/>
                          </a:cubicBezTo>
                          <a:cubicBezTo>
                            <a:pt x="0" y="9"/>
                            <a:pt x="1" y="14"/>
                            <a:pt x="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0" name="Line 96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165" y="3303"/>
                      <a:ext cx="43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1" name="Line 96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155" y="3312"/>
                      <a:ext cx="44" cy="2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2" name="Freeform 963"/>
                    <p:cNvSpPr>
                      <a:spLocks/>
                    </p:cNvSpPr>
                    <p:nvPr/>
                  </p:nvSpPr>
                  <p:spPr bwMode="invGray">
                    <a:xfrm>
                      <a:off x="4096" y="3221"/>
                      <a:ext cx="48" cy="39"/>
                    </a:xfrm>
                    <a:custGeom>
                      <a:avLst/>
                      <a:gdLst>
                        <a:gd name="T0" fmla="*/ 5 w 21"/>
                        <a:gd name="T1" fmla="*/ 18 h 21"/>
                        <a:gd name="T2" fmla="*/ 3 w 21"/>
                        <a:gd name="T3" fmla="*/ 5 h 21"/>
                        <a:gd name="T4" fmla="*/ 15 w 21"/>
                        <a:gd name="T5" fmla="*/ 3 h 21"/>
                        <a:gd name="T6" fmla="*/ 18 w 21"/>
                        <a:gd name="T7" fmla="*/ 16 h 21"/>
                        <a:gd name="T8" fmla="*/ 5 w 21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5" y="18"/>
                          </a:moveTo>
                          <a:cubicBezTo>
                            <a:pt x="1" y="15"/>
                            <a:pt x="0" y="10"/>
                            <a:pt x="3" y="5"/>
                          </a:cubicBezTo>
                          <a:cubicBezTo>
                            <a:pt x="6" y="1"/>
                            <a:pt x="11" y="0"/>
                            <a:pt x="15" y="3"/>
                          </a:cubicBezTo>
                          <a:cubicBezTo>
                            <a:pt x="20" y="6"/>
                            <a:pt x="21" y="12"/>
                            <a:pt x="18" y="16"/>
                          </a:cubicBezTo>
                          <a:cubicBezTo>
                            <a:pt x="15" y="20"/>
                            <a:pt x="9" y="21"/>
                            <a:pt x="5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3" name="Line 96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39" y="3245"/>
                      <a:ext cx="42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4" name="Line 96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33" y="3257"/>
                      <a:ext cx="38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5" name="Freeform 966"/>
                    <p:cNvSpPr>
                      <a:spLocks/>
                    </p:cNvSpPr>
                    <p:nvPr/>
                  </p:nvSpPr>
                  <p:spPr bwMode="invGray">
                    <a:xfrm>
                      <a:off x="4222" y="3292"/>
                      <a:ext cx="45" cy="37"/>
                    </a:xfrm>
                    <a:custGeom>
                      <a:avLst/>
                      <a:gdLst>
                        <a:gd name="T0" fmla="*/ 5 w 20"/>
                        <a:gd name="T1" fmla="*/ 17 h 20"/>
                        <a:gd name="T2" fmla="*/ 17 w 20"/>
                        <a:gd name="T3" fmla="*/ 15 h 20"/>
                        <a:gd name="T4" fmla="*/ 15 w 20"/>
                        <a:gd name="T5" fmla="*/ 3 h 20"/>
                        <a:gd name="T6" fmla="*/ 2 w 20"/>
                        <a:gd name="T7" fmla="*/ 5 h 20"/>
                        <a:gd name="T8" fmla="*/ 5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5" y="17"/>
                          </a:moveTo>
                          <a:cubicBezTo>
                            <a:pt x="9" y="20"/>
                            <a:pt x="14" y="19"/>
                            <a:pt x="17" y="15"/>
                          </a:cubicBezTo>
                          <a:cubicBezTo>
                            <a:pt x="20" y="11"/>
                            <a:pt x="19" y="5"/>
                            <a:pt x="15" y="3"/>
                          </a:cubicBezTo>
                          <a:cubicBezTo>
                            <a:pt x="11" y="0"/>
                            <a:pt x="5" y="1"/>
                            <a:pt x="2" y="5"/>
                          </a:cubicBezTo>
                          <a:cubicBezTo>
                            <a:pt x="0" y="9"/>
                            <a:pt x="1" y="15"/>
                            <a:pt x="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6" name="Line 96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187" y="3275"/>
                      <a:ext cx="44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7" name="Line 96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178" y="3286"/>
                      <a:ext cx="44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8" name="Freeform 969"/>
                    <p:cNvSpPr>
                      <a:spLocks/>
                    </p:cNvSpPr>
                    <p:nvPr/>
                  </p:nvSpPr>
                  <p:spPr bwMode="invGray">
                    <a:xfrm>
                      <a:off x="4117" y="3195"/>
                      <a:ext cx="45" cy="39"/>
                    </a:xfrm>
                    <a:custGeom>
                      <a:avLst/>
                      <a:gdLst>
                        <a:gd name="T0" fmla="*/ 5 w 20"/>
                        <a:gd name="T1" fmla="*/ 18 h 21"/>
                        <a:gd name="T2" fmla="*/ 3 w 20"/>
                        <a:gd name="T3" fmla="*/ 6 h 21"/>
                        <a:gd name="T4" fmla="*/ 15 w 20"/>
                        <a:gd name="T5" fmla="*/ 3 h 21"/>
                        <a:gd name="T6" fmla="*/ 18 w 20"/>
                        <a:gd name="T7" fmla="*/ 15 h 21"/>
                        <a:gd name="T8" fmla="*/ 5 w 20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5" y="18"/>
                          </a:moveTo>
                          <a:cubicBezTo>
                            <a:pt x="1" y="15"/>
                            <a:pt x="0" y="10"/>
                            <a:pt x="3" y="6"/>
                          </a:cubicBezTo>
                          <a:cubicBezTo>
                            <a:pt x="5" y="1"/>
                            <a:pt x="11" y="0"/>
                            <a:pt x="15" y="3"/>
                          </a:cubicBezTo>
                          <a:cubicBezTo>
                            <a:pt x="19" y="6"/>
                            <a:pt x="20" y="11"/>
                            <a:pt x="18" y="15"/>
                          </a:cubicBezTo>
                          <a:cubicBezTo>
                            <a:pt x="15" y="20"/>
                            <a:pt x="9" y="21"/>
                            <a:pt x="5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9" name="Line 97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60" y="3219"/>
                      <a:ext cx="41" cy="2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0" name="Line 97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53" y="3231"/>
                      <a:ext cx="39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1" name="Freeform 972"/>
                    <p:cNvSpPr>
                      <a:spLocks/>
                    </p:cNvSpPr>
                    <p:nvPr/>
                  </p:nvSpPr>
                  <p:spPr bwMode="invGray">
                    <a:xfrm>
                      <a:off x="4242" y="3262"/>
                      <a:ext cx="48" cy="39"/>
                    </a:xfrm>
                    <a:custGeom>
                      <a:avLst/>
                      <a:gdLst>
                        <a:gd name="T0" fmla="*/ 6 w 21"/>
                        <a:gd name="T1" fmla="*/ 18 h 21"/>
                        <a:gd name="T2" fmla="*/ 18 w 21"/>
                        <a:gd name="T3" fmla="*/ 15 h 21"/>
                        <a:gd name="T4" fmla="*/ 15 w 21"/>
                        <a:gd name="T5" fmla="*/ 3 h 21"/>
                        <a:gd name="T6" fmla="*/ 3 w 21"/>
                        <a:gd name="T7" fmla="*/ 6 h 21"/>
                        <a:gd name="T8" fmla="*/ 6 w 21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6" y="18"/>
                          </a:moveTo>
                          <a:cubicBezTo>
                            <a:pt x="10" y="21"/>
                            <a:pt x="15" y="20"/>
                            <a:pt x="18" y="15"/>
                          </a:cubicBezTo>
                          <a:cubicBezTo>
                            <a:pt x="21" y="11"/>
                            <a:pt x="20" y="6"/>
                            <a:pt x="15" y="3"/>
                          </a:cubicBezTo>
                          <a:cubicBezTo>
                            <a:pt x="11" y="0"/>
                            <a:pt x="6" y="1"/>
                            <a:pt x="3" y="6"/>
                          </a:cubicBezTo>
                          <a:cubicBezTo>
                            <a:pt x="0" y="10"/>
                            <a:pt x="1" y="15"/>
                            <a:pt x="6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2" name="Line 97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08" y="3247"/>
                      <a:ext cx="46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3" name="Line 97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01" y="3258"/>
                      <a:ext cx="43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4" name="Freeform 975"/>
                    <p:cNvSpPr>
                      <a:spLocks/>
                    </p:cNvSpPr>
                    <p:nvPr/>
                  </p:nvSpPr>
                  <p:spPr bwMode="invGray">
                    <a:xfrm>
                      <a:off x="4135" y="3169"/>
                      <a:ext cx="48" cy="39"/>
                    </a:xfrm>
                    <a:custGeom>
                      <a:avLst/>
                      <a:gdLst>
                        <a:gd name="T0" fmla="*/ 6 w 21"/>
                        <a:gd name="T1" fmla="*/ 18 h 21"/>
                        <a:gd name="T2" fmla="*/ 3 w 21"/>
                        <a:gd name="T3" fmla="*/ 6 h 21"/>
                        <a:gd name="T4" fmla="*/ 15 w 21"/>
                        <a:gd name="T5" fmla="*/ 3 h 21"/>
                        <a:gd name="T6" fmla="*/ 18 w 21"/>
                        <a:gd name="T7" fmla="*/ 15 h 21"/>
                        <a:gd name="T8" fmla="*/ 6 w 21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6" y="18"/>
                          </a:moveTo>
                          <a:cubicBezTo>
                            <a:pt x="2" y="15"/>
                            <a:pt x="0" y="10"/>
                            <a:pt x="3" y="6"/>
                          </a:cubicBezTo>
                          <a:cubicBezTo>
                            <a:pt x="6" y="1"/>
                            <a:pt x="11" y="0"/>
                            <a:pt x="15" y="3"/>
                          </a:cubicBezTo>
                          <a:cubicBezTo>
                            <a:pt x="20" y="5"/>
                            <a:pt x="21" y="11"/>
                            <a:pt x="18" y="15"/>
                          </a:cubicBezTo>
                          <a:cubicBezTo>
                            <a:pt x="16" y="19"/>
                            <a:pt x="10" y="21"/>
                            <a:pt x="6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5" name="Line 97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81" y="3192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6" name="Line 97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71" y="3203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7" name="Freeform 978"/>
                    <p:cNvSpPr>
                      <a:spLocks/>
                    </p:cNvSpPr>
                    <p:nvPr/>
                  </p:nvSpPr>
                  <p:spPr bwMode="invGray">
                    <a:xfrm>
                      <a:off x="4265" y="3232"/>
                      <a:ext cx="46" cy="39"/>
                    </a:xfrm>
                    <a:custGeom>
                      <a:avLst/>
                      <a:gdLst>
                        <a:gd name="T0" fmla="*/ 5 w 20"/>
                        <a:gd name="T1" fmla="*/ 18 h 21"/>
                        <a:gd name="T2" fmla="*/ 18 w 20"/>
                        <a:gd name="T3" fmla="*/ 15 h 21"/>
                        <a:gd name="T4" fmla="*/ 15 w 20"/>
                        <a:gd name="T5" fmla="*/ 3 h 21"/>
                        <a:gd name="T6" fmla="*/ 2 w 20"/>
                        <a:gd name="T7" fmla="*/ 6 h 21"/>
                        <a:gd name="T8" fmla="*/ 5 w 20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5" y="18"/>
                          </a:moveTo>
                          <a:cubicBezTo>
                            <a:pt x="9" y="21"/>
                            <a:pt x="15" y="20"/>
                            <a:pt x="18" y="15"/>
                          </a:cubicBezTo>
                          <a:cubicBezTo>
                            <a:pt x="20" y="11"/>
                            <a:pt x="19" y="6"/>
                            <a:pt x="15" y="3"/>
                          </a:cubicBezTo>
                          <a:cubicBezTo>
                            <a:pt x="10" y="0"/>
                            <a:pt x="5" y="2"/>
                            <a:pt x="2" y="6"/>
                          </a:cubicBezTo>
                          <a:cubicBezTo>
                            <a:pt x="0" y="10"/>
                            <a:pt x="1" y="16"/>
                            <a:pt x="5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8" name="Line 97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28" y="3219"/>
                      <a:ext cx="46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9" name="Line 98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22" y="3231"/>
                      <a:ext cx="43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0" name="Freeform 981"/>
                    <p:cNvSpPr>
                      <a:spLocks/>
                    </p:cNvSpPr>
                    <p:nvPr/>
                  </p:nvSpPr>
                  <p:spPr bwMode="invGray">
                    <a:xfrm>
                      <a:off x="4153" y="3143"/>
                      <a:ext cx="48" cy="37"/>
                    </a:xfrm>
                    <a:custGeom>
                      <a:avLst/>
                      <a:gdLst>
                        <a:gd name="T0" fmla="*/ 6 w 21"/>
                        <a:gd name="T1" fmla="*/ 18 h 20"/>
                        <a:gd name="T2" fmla="*/ 3 w 21"/>
                        <a:gd name="T3" fmla="*/ 5 h 20"/>
                        <a:gd name="T4" fmla="*/ 15 w 21"/>
                        <a:gd name="T5" fmla="*/ 2 h 20"/>
                        <a:gd name="T6" fmla="*/ 19 w 21"/>
                        <a:gd name="T7" fmla="*/ 14 h 20"/>
                        <a:gd name="T8" fmla="*/ 6 w 21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6" y="18"/>
                          </a:moveTo>
                          <a:cubicBezTo>
                            <a:pt x="2" y="15"/>
                            <a:pt x="0" y="10"/>
                            <a:pt x="3" y="5"/>
                          </a:cubicBezTo>
                          <a:cubicBezTo>
                            <a:pt x="5" y="1"/>
                            <a:pt x="11" y="0"/>
                            <a:pt x="15" y="2"/>
                          </a:cubicBezTo>
                          <a:cubicBezTo>
                            <a:pt x="20" y="4"/>
                            <a:pt x="21" y="10"/>
                            <a:pt x="19" y="14"/>
                          </a:cubicBezTo>
                          <a:cubicBezTo>
                            <a:pt x="16" y="19"/>
                            <a:pt x="11" y="20"/>
                            <a:pt x="6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1" name="Line 98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99" y="3166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2" name="Line 98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192" y="3175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3" name="Freeform 984"/>
                    <p:cNvSpPr>
                      <a:spLocks/>
                    </p:cNvSpPr>
                    <p:nvPr/>
                  </p:nvSpPr>
                  <p:spPr bwMode="invGray">
                    <a:xfrm>
                      <a:off x="4286" y="3203"/>
                      <a:ext cx="45" cy="39"/>
                    </a:xfrm>
                    <a:custGeom>
                      <a:avLst/>
                      <a:gdLst>
                        <a:gd name="T0" fmla="*/ 5 w 20"/>
                        <a:gd name="T1" fmla="*/ 19 h 21"/>
                        <a:gd name="T2" fmla="*/ 18 w 20"/>
                        <a:gd name="T3" fmla="*/ 15 h 21"/>
                        <a:gd name="T4" fmla="*/ 14 w 20"/>
                        <a:gd name="T5" fmla="*/ 3 h 21"/>
                        <a:gd name="T6" fmla="*/ 2 w 20"/>
                        <a:gd name="T7" fmla="*/ 6 h 21"/>
                        <a:gd name="T8" fmla="*/ 5 w 20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5" y="19"/>
                          </a:moveTo>
                          <a:cubicBezTo>
                            <a:pt x="10" y="21"/>
                            <a:pt x="15" y="20"/>
                            <a:pt x="18" y="15"/>
                          </a:cubicBezTo>
                          <a:cubicBezTo>
                            <a:pt x="20" y="11"/>
                            <a:pt x="19" y="5"/>
                            <a:pt x="14" y="3"/>
                          </a:cubicBezTo>
                          <a:cubicBezTo>
                            <a:pt x="10" y="0"/>
                            <a:pt x="5" y="2"/>
                            <a:pt x="2" y="6"/>
                          </a:cubicBezTo>
                          <a:cubicBezTo>
                            <a:pt x="0" y="11"/>
                            <a:pt x="1" y="16"/>
                            <a:pt x="5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4" name="Line 98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49" y="3192"/>
                      <a:ext cx="46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5" name="Line 98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40" y="3203"/>
                      <a:ext cx="46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6" name="Freeform 987"/>
                    <p:cNvSpPr>
                      <a:spLocks/>
                    </p:cNvSpPr>
                    <p:nvPr/>
                  </p:nvSpPr>
                  <p:spPr bwMode="invGray">
                    <a:xfrm>
                      <a:off x="4171" y="3115"/>
                      <a:ext cx="48" cy="38"/>
                    </a:xfrm>
                    <a:custGeom>
                      <a:avLst/>
                      <a:gdLst>
                        <a:gd name="T0" fmla="*/ 6 w 21"/>
                        <a:gd name="T1" fmla="*/ 18 h 20"/>
                        <a:gd name="T2" fmla="*/ 3 w 21"/>
                        <a:gd name="T3" fmla="*/ 6 h 20"/>
                        <a:gd name="T4" fmla="*/ 15 w 21"/>
                        <a:gd name="T5" fmla="*/ 2 h 20"/>
                        <a:gd name="T6" fmla="*/ 18 w 21"/>
                        <a:gd name="T7" fmla="*/ 14 h 20"/>
                        <a:gd name="T8" fmla="*/ 6 w 21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6" y="18"/>
                          </a:moveTo>
                          <a:cubicBezTo>
                            <a:pt x="2" y="16"/>
                            <a:pt x="0" y="10"/>
                            <a:pt x="3" y="6"/>
                          </a:cubicBezTo>
                          <a:cubicBezTo>
                            <a:pt x="5" y="1"/>
                            <a:pt x="10" y="0"/>
                            <a:pt x="15" y="2"/>
                          </a:cubicBezTo>
                          <a:cubicBezTo>
                            <a:pt x="19" y="5"/>
                            <a:pt x="21" y="10"/>
                            <a:pt x="18" y="14"/>
                          </a:cubicBezTo>
                          <a:cubicBezTo>
                            <a:pt x="16" y="19"/>
                            <a:pt x="11" y="20"/>
                            <a:pt x="6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7" name="Line 98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17" y="3138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8" name="Line 98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10" y="3149"/>
                      <a:ext cx="41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59" name="Freeform 990"/>
                    <p:cNvSpPr>
                      <a:spLocks/>
                    </p:cNvSpPr>
                    <p:nvPr/>
                  </p:nvSpPr>
                  <p:spPr bwMode="invGray">
                    <a:xfrm>
                      <a:off x="4304" y="3173"/>
                      <a:ext cx="48" cy="39"/>
                    </a:xfrm>
                    <a:custGeom>
                      <a:avLst/>
                      <a:gdLst>
                        <a:gd name="T0" fmla="*/ 6 w 21"/>
                        <a:gd name="T1" fmla="*/ 18 h 21"/>
                        <a:gd name="T2" fmla="*/ 18 w 21"/>
                        <a:gd name="T3" fmla="*/ 15 h 21"/>
                        <a:gd name="T4" fmla="*/ 15 w 21"/>
                        <a:gd name="T5" fmla="*/ 3 h 21"/>
                        <a:gd name="T6" fmla="*/ 3 w 21"/>
                        <a:gd name="T7" fmla="*/ 6 h 21"/>
                        <a:gd name="T8" fmla="*/ 6 w 21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6" y="18"/>
                          </a:moveTo>
                          <a:cubicBezTo>
                            <a:pt x="10" y="21"/>
                            <a:pt x="16" y="19"/>
                            <a:pt x="18" y="15"/>
                          </a:cubicBezTo>
                          <a:cubicBezTo>
                            <a:pt x="21" y="11"/>
                            <a:pt x="19" y="5"/>
                            <a:pt x="15" y="3"/>
                          </a:cubicBezTo>
                          <a:cubicBezTo>
                            <a:pt x="10" y="0"/>
                            <a:pt x="5" y="2"/>
                            <a:pt x="3" y="6"/>
                          </a:cubicBezTo>
                          <a:cubicBezTo>
                            <a:pt x="0" y="11"/>
                            <a:pt x="2" y="16"/>
                            <a:pt x="6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0" name="Line 99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67" y="3164"/>
                      <a:ext cx="46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1" name="Line 99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60" y="3173"/>
                      <a:ext cx="46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2" name="Freeform 993"/>
                    <p:cNvSpPr>
                      <a:spLocks/>
                    </p:cNvSpPr>
                    <p:nvPr/>
                  </p:nvSpPr>
                  <p:spPr bwMode="invGray">
                    <a:xfrm>
                      <a:off x="4190" y="3088"/>
                      <a:ext cx="45" cy="39"/>
                    </a:xfrm>
                    <a:custGeom>
                      <a:avLst/>
                      <a:gdLst>
                        <a:gd name="T0" fmla="*/ 6 w 20"/>
                        <a:gd name="T1" fmla="*/ 18 h 21"/>
                        <a:gd name="T2" fmla="*/ 2 w 20"/>
                        <a:gd name="T3" fmla="*/ 6 h 21"/>
                        <a:gd name="T4" fmla="*/ 14 w 20"/>
                        <a:gd name="T5" fmla="*/ 2 h 21"/>
                        <a:gd name="T6" fmla="*/ 18 w 20"/>
                        <a:gd name="T7" fmla="*/ 14 h 21"/>
                        <a:gd name="T8" fmla="*/ 6 w 20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6" y="18"/>
                          </a:moveTo>
                          <a:cubicBezTo>
                            <a:pt x="1" y="16"/>
                            <a:pt x="0" y="11"/>
                            <a:pt x="2" y="6"/>
                          </a:cubicBezTo>
                          <a:cubicBezTo>
                            <a:pt x="4" y="2"/>
                            <a:pt x="9" y="0"/>
                            <a:pt x="14" y="2"/>
                          </a:cubicBezTo>
                          <a:cubicBezTo>
                            <a:pt x="18" y="4"/>
                            <a:pt x="20" y="10"/>
                            <a:pt x="18" y="14"/>
                          </a:cubicBezTo>
                          <a:cubicBezTo>
                            <a:pt x="16" y="19"/>
                            <a:pt x="10" y="21"/>
                            <a:pt x="6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3" name="Line 99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33" y="3110"/>
                      <a:ext cx="43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4" name="Line 99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26" y="3121"/>
                      <a:ext cx="44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5" name="Freeform 996"/>
                    <p:cNvSpPr>
                      <a:spLocks/>
                    </p:cNvSpPr>
                    <p:nvPr/>
                  </p:nvSpPr>
                  <p:spPr bwMode="invGray">
                    <a:xfrm>
                      <a:off x="4322" y="3143"/>
                      <a:ext cx="48" cy="37"/>
                    </a:xfrm>
                    <a:custGeom>
                      <a:avLst/>
                      <a:gdLst>
                        <a:gd name="T0" fmla="*/ 6 w 21"/>
                        <a:gd name="T1" fmla="*/ 18 h 20"/>
                        <a:gd name="T2" fmla="*/ 19 w 21"/>
                        <a:gd name="T3" fmla="*/ 14 h 20"/>
                        <a:gd name="T4" fmla="*/ 15 w 21"/>
                        <a:gd name="T5" fmla="*/ 2 h 20"/>
                        <a:gd name="T6" fmla="*/ 3 w 21"/>
                        <a:gd name="T7" fmla="*/ 6 h 20"/>
                        <a:gd name="T8" fmla="*/ 6 w 21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6" y="18"/>
                          </a:moveTo>
                          <a:cubicBezTo>
                            <a:pt x="11" y="20"/>
                            <a:pt x="16" y="19"/>
                            <a:pt x="19" y="14"/>
                          </a:cubicBezTo>
                          <a:cubicBezTo>
                            <a:pt x="21" y="10"/>
                            <a:pt x="19" y="4"/>
                            <a:pt x="15" y="2"/>
                          </a:cubicBezTo>
                          <a:cubicBezTo>
                            <a:pt x="10" y="0"/>
                            <a:pt x="5" y="2"/>
                            <a:pt x="3" y="6"/>
                          </a:cubicBezTo>
                          <a:cubicBezTo>
                            <a:pt x="0" y="11"/>
                            <a:pt x="2" y="16"/>
                            <a:pt x="6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6" name="Line 99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86" y="3134"/>
                      <a:ext cx="45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7" name="Line 99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79" y="3145"/>
                      <a:ext cx="45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8" name="Freeform 999"/>
                    <p:cNvSpPr>
                      <a:spLocks/>
                    </p:cNvSpPr>
                    <p:nvPr/>
                  </p:nvSpPr>
                  <p:spPr bwMode="invGray">
                    <a:xfrm>
                      <a:off x="4203" y="3060"/>
                      <a:ext cx="48" cy="37"/>
                    </a:xfrm>
                    <a:custGeom>
                      <a:avLst/>
                      <a:gdLst>
                        <a:gd name="T0" fmla="*/ 7 w 21"/>
                        <a:gd name="T1" fmla="*/ 18 h 20"/>
                        <a:gd name="T2" fmla="*/ 3 w 21"/>
                        <a:gd name="T3" fmla="*/ 6 h 20"/>
                        <a:gd name="T4" fmla="*/ 15 w 21"/>
                        <a:gd name="T5" fmla="*/ 2 h 20"/>
                        <a:gd name="T6" fmla="*/ 19 w 21"/>
                        <a:gd name="T7" fmla="*/ 14 h 20"/>
                        <a:gd name="T8" fmla="*/ 7 w 21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7" y="18"/>
                          </a:moveTo>
                          <a:cubicBezTo>
                            <a:pt x="2" y="16"/>
                            <a:pt x="0" y="11"/>
                            <a:pt x="3" y="6"/>
                          </a:cubicBezTo>
                          <a:cubicBezTo>
                            <a:pt x="5" y="2"/>
                            <a:pt x="10" y="0"/>
                            <a:pt x="15" y="2"/>
                          </a:cubicBezTo>
                          <a:cubicBezTo>
                            <a:pt x="19" y="4"/>
                            <a:pt x="21" y="10"/>
                            <a:pt x="19" y="14"/>
                          </a:cubicBezTo>
                          <a:cubicBezTo>
                            <a:pt x="17" y="19"/>
                            <a:pt x="11" y="20"/>
                            <a:pt x="7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69" name="Line 100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49" y="3080"/>
                      <a:ext cx="43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0" name="Line 100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42" y="3091"/>
                      <a:ext cx="44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1" name="Freeform 1002"/>
                    <p:cNvSpPr>
                      <a:spLocks/>
                    </p:cNvSpPr>
                    <p:nvPr/>
                  </p:nvSpPr>
                  <p:spPr bwMode="invGray">
                    <a:xfrm>
                      <a:off x="4340" y="3112"/>
                      <a:ext cx="48" cy="39"/>
                    </a:xfrm>
                    <a:custGeom>
                      <a:avLst/>
                      <a:gdLst>
                        <a:gd name="T0" fmla="*/ 6 w 21"/>
                        <a:gd name="T1" fmla="*/ 19 h 21"/>
                        <a:gd name="T2" fmla="*/ 18 w 21"/>
                        <a:gd name="T3" fmla="*/ 14 h 21"/>
                        <a:gd name="T4" fmla="*/ 14 w 21"/>
                        <a:gd name="T5" fmla="*/ 2 h 21"/>
                        <a:gd name="T6" fmla="*/ 2 w 21"/>
                        <a:gd name="T7" fmla="*/ 7 h 21"/>
                        <a:gd name="T8" fmla="*/ 6 w 21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6" y="19"/>
                          </a:moveTo>
                          <a:cubicBezTo>
                            <a:pt x="11" y="21"/>
                            <a:pt x="16" y="19"/>
                            <a:pt x="18" y="14"/>
                          </a:cubicBezTo>
                          <a:cubicBezTo>
                            <a:pt x="21" y="10"/>
                            <a:pt x="19" y="5"/>
                            <a:pt x="14" y="2"/>
                          </a:cubicBezTo>
                          <a:cubicBezTo>
                            <a:pt x="10" y="0"/>
                            <a:pt x="4" y="2"/>
                            <a:pt x="2" y="7"/>
                          </a:cubicBezTo>
                          <a:cubicBezTo>
                            <a:pt x="0" y="11"/>
                            <a:pt x="2" y="17"/>
                            <a:pt x="6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2" name="Line 100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01" y="3104"/>
                      <a:ext cx="46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3" name="Line 100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295" y="3115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4" name="Freeform 1005"/>
                    <p:cNvSpPr>
                      <a:spLocks/>
                    </p:cNvSpPr>
                    <p:nvPr/>
                  </p:nvSpPr>
                  <p:spPr bwMode="invGray">
                    <a:xfrm>
                      <a:off x="4219" y="3032"/>
                      <a:ext cx="48" cy="37"/>
                    </a:xfrm>
                    <a:custGeom>
                      <a:avLst/>
                      <a:gdLst>
                        <a:gd name="T0" fmla="*/ 7 w 21"/>
                        <a:gd name="T1" fmla="*/ 18 h 20"/>
                        <a:gd name="T2" fmla="*/ 2 w 21"/>
                        <a:gd name="T3" fmla="*/ 6 h 20"/>
                        <a:gd name="T4" fmla="*/ 14 w 21"/>
                        <a:gd name="T5" fmla="*/ 2 h 20"/>
                        <a:gd name="T6" fmla="*/ 18 w 21"/>
                        <a:gd name="T7" fmla="*/ 14 h 20"/>
                        <a:gd name="T8" fmla="*/ 7 w 21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7" y="18"/>
                          </a:moveTo>
                          <a:cubicBezTo>
                            <a:pt x="2" y="16"/>
                            <a:pt x="0" y="11"/>
                            <a:pt x="2" y="6"/>
                          </a:cubicBezTo>
                          <a:cubicBezTo>
                            <a:pt x="4" y="2"/>
                            <a:pt x="9" y="0"/>
                            <a:pt x="14" y="2"/>
                          </a:cubicBezTo>
                          <a:cubicBezTo>
                            <a:pt x="18" y="4"/>
                            <a:pt x="21" y="9"/>
                            <a:pt x="18" y="14"/>
                          </a:cubicBezTo>
                          <a:cubicBezTo>
                            <a:pt x="16" y="18"/>
                            <a:pt x="11" y="20"/>
                            <a:pt x="7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5" name="Line 100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65" y="3052"/>
                      <a:ext cx="43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6" name="Line 100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58" y="3063"/>
                      <a:ext cx="43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7" name="Freeform 1008"/>
                    <p:cNvSpPr>
                      <a:spLocks/>
                    </p:cNvSpPr>
                    <p:nvPr/>
                  </p:nvSpPr>
                  <p:spPr bwMode="invGray">
                    <a:xfrm>
                      <a:off x="4356" y="3080"/>
                      <a:ext cx="48" cy="39"/>
                    </a:xfrm>
                    <a:custGeom>
                      <a:avLst/>
                      <a:gdLst>
                        <a:gd name="T0" fmla="*/ 7 w 21"/>
                        <a:gd name="T1" fmla="*/ 19 h 21"/>
                        <a:gd name="T2" fmla="*/ 19 w 21"/>
                        <a:gd name="T3" fmla="*/ 14 h 21"/>
                        <a:gd name="T4" fmla="*/ 14 w 21"/>
                        <a:gd name="T5" fmla="*/ 3 h 21"/>
                        <a:gd name="T6" fmla="*/ 2 w 21"/>
                        <a:gd name="T7" fmla="*/ 7 h 21"/>
                        <a:gd name="T8" fmla="*/ 7 w 21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7" y="19"/>
                          </a:moveTo>
                          <a:cubicBezTo>
                            <a:pt x="11" y="21"/>
                            <a:pt x="17" y="19"/>
                            <a:pt x="19" y="14"/>
                          </a:cubicBezTo>
                          <a:cubicBezTo>
                            <a:pt x="21" y="10"/>
                            <a:pt x="19" y="5"/>
                            <a:pt x="14" y="3"/>
                          </a:cubicBezTo>
                          <a:cubicBezTo>
                            <a:pt x="10" y="0"/>
                            <a:pt x="4" y="3"/>
                            <a:pt x="2" y="7"/>
                          </a:cubicBezTo>
                          <a:cubicBezTo>
                            <a:pt x="0" y="12"/>
                            <a:pt x="2" y="17"/>
                            <a:pt x="7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8" name="Line 100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17" y="3075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79" name="Line 101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11" y="3086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0" name="Freeform 1011"/>
                    <p:cNvSpPr>
                      <a:spLocks/>
                    </p:cNvSpPr>
                    <p:nvPr/>
                  </p:nvSpPr>
                  <p:spPr bwMode="invGray">
                    <a:xfrm>
                      <a:off x="4233" y="3002"/>
                      <a:ext cx="48" cy="39"/>
                    </a:xfrm>
                    <a:custGeom>
                      <a:avLst/>
                      <a:gdLst>
                        <a:gd name="T0" fmla="*/ 7 w 21"/>
                        <a:gd name="T1" fmla="*/ 19 h 21"/>
                        <a:gd name="T2" fmla="*/ 2 w 21"/>
                        <a:gd name="T3" fmla="*/ 7 h 21"/>
                        <a:gd name="T4" fmla="*/ 14 w 21"/>
                        <a:gd name="T5" fmla="*/ 2 h 21"/>
                        <a:gd name="T6" fmla="*/ 19 w 21"/>
                        <a:gd name="T7" fmla="*/ 14 h 21"/>
                        <a:gd name="T8" fmla="*/ 7 w 21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7" y="19"/>
                          </a:moveTo>
                          <a:cubicBezTo>
                            <a:pt x="2" y="17"/>
                            <a:pt x="0" y="12"/>
                            <a:pt x="2" y="7"/>
                          </a:cubicBezTo>
                          <a:cubicBezTo>
                            <a:pt x="4" y="2"/>
                            <a:pt x="9" y="0"/>
                            <a:pt x="14" y="2"/>
                          </a:cubicBezTo>
                          <a:cubicBezTo>
                            <a:pt x="18" y="4"/>
                            <a:pt x="21" y="9"/>
                            <a:pt x="19" y="14"/>
                          </a:cubicBezTo>
                          <a:cubicBezTo>
                            <a:pt x="17" y="19"/>
                            <a:pt x="12" y="21"/>
                            <a:pt x="7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1" name="Line 101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79" y="3023"/>
                      <a:ext cx="45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2" name="Line 101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72" y="3034"/>
                      <a:ext cx="45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3" name="Freeform 1014"/>
                    <p:cNvSpPr>
                      <a:spLocks/>
                    </p:cNvSpPr>
                    <p:nvPr/>
                  </p:nvSpPr>
                  <p:spPr bwMode="invGray">
                    <a:xfrm>
                      <a:off x="4372" y="3050"/>
                      <a:ext cx="48" cy="38"/>
                    </a:xfrm>
                    <a:custGeom>
                      <a:avLst/>
                      <a:gdLst>
                        <a:gd name="T0" fmla="*/ 7 w 21"/>
                        <a:gd name="T1" fmla="*/ 18 h 20"/>
                        <a:gd name="T2" fmla="*/ 19 w 21"/>
                        <a:gd name="T3" fmla="*/ 13 h 20"/>
                        <a:gd name="T4" fmla="*/ 14 w 21"/>
                        <a:gd name="T5" fmla="*/ 1 h 20"/>
                        <a:gd name="T6" fmla="*/ 2 w 21"/>
                        <a:gd name="T7" fmla="*/ 6 h 20"/>
                        <a:gd name="T8" fmla="*/ 7 w 21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7" y="18"/>
                          </a:moveTo>
                          <a:cubicBezTo>
                            <a:pt x="11" y="20"/>
                            <a:pt x="17" y="18"/>
                            <a:pt x="19" y="13"/>
                          </a:cubicBezTo>
                          <a:cubicBezTo>
                            <a:pt x="21" y="9"/>
                            <a:pt x="18" y="3"/>
                            <a:pt x="14" y="1"/>
                          </a:cubicBezTo>
                          <a:cubicBezTo>
                            <a:pt x="9" y="0"/>
                            <a:pt x="4" y="2"/>
                            <a:pt x="2" y="6"/>
                          </a:cubicBezTo>
                          <a:cubicBezTo>
                            <a:pt x="0" y="11"/>
                            <a:pt x="2" y="16"/>
                            <a:pt x="7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4" name="Line 101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31" y="3045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5" name="Line 101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27" y="3056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6" name="Freeform 1017"/>
                    <p:cNvSpPr>
                      <a:spLocks/>
                    </p:cNvSpPr>
                    <p:nvPr/>
                  </p:nvSpPr>
                  <p:spPr bwMode="invGray">
                    <a:xfrm>
                      <a:off x="4247" y="2974"/>
                      <a:ext cx="45" cy="37"/>
                    </a:xfrm>
                    <a:custGeom>
                      <a:avLst/>
                      <a:gdLst>
                        <a:gd name="T0" fmla="*/ 7 w 20"/>
                        <a:gd name="T1" fmla="*/ 18 h 20"/>
                        <a:gd name="T2" fmla="*/ 2 w 20"/>
                        <a:gd name="T3" fmla="*/ 7 h 20"/>
                        <a:gd name="T4" fmla="*/ 13 w 20"/>
                        <a:gd name="T5" fmla="*/ 2 h 20"/>
                        <a:gd name="T6" fmla="*/ 19 w 20"/>
                        <a:gd name="T7" fmla="*/ 13 h 20"/>
                        <a:gd name="T8" fmla="*/ 7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18"/>
                          </a:moveTo>
                          <a:cubicBezTo>
                            <a:pt x="2" y="17"/>
                            <a:pt x="0" y="11"/>
                            <a:pt x="2" y="7"/>
                          </a:cubicBezTo>
                          <a:cubicBezTo>
                            <a:pt x="3" y="2"/>
                            <a:pt x="9" y="0"/>
                            <a:pt x="13" y="2"/>
                          </a:cubicBezTo>
                          <a:cubicBezTo>
                            <a:pt x="18" y="3"/>
                            <a:pt x="20" y="9"/>
                            <a:pt x="19" y="13"/>
                          </a:cubicBezTo>
                          <a:cubicBezTo>
                            <a:pt x="17" y="18"/>
                            <a:pt x="12" y="20"/>
                            <a:pt x="7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7" name="Line 101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92" y="2993"/>
                      <a:ext cx="44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8" name="Line 101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86" y="3006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89" name="Freeform 1020"/>
                    <p:cNvSpPr>
                      <a:spLocks/>
                    </p:cNvSpPr>
                    <p:nvPr/>
                  </p:nvSpPr>
                  <p:spPr bwMode="invGray">
                    <a:xfrm>
                      <a:off x="4386" y="3017"/>
                      <a:ext cx="48" cy="39"/>
                    </a:xfrm>
                    <a:custGeom>
                      <a:avLst/>
                      <a:gdLst>
                        <a:gd name="T0" fmla="*/ 7 w 21"/>
                        <a:gd name="T1" fmla="*/ 19 h 21"/>
                        <a:gd name="T2" fmla="*/ 19 w 21"/>
                        <a:gd name="T3" fmla="*/ 14 h 21"/>
                        <a:gd name="T4" fmla="*/ 14 w 21"/>
                        <a:gd name="T5" fmla="*/ 2 h 21"/>
                        <a:gd name="T6" fmla="*/ 2 w 21"/>
                        <a:gd name="T7" fmla="*/ 7 h 21"/>
                        <a:gd name="T8" fmla="*/ 7 w 21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7" y="19"/>
                          </a:moveTo>
                          <a:cubicBezTo>
                            <a:pt x="12" y="21"/>
                            <a:pt x="17" y="18"/>
                            <a:pt x="19" y="14"/>
                          </a:cubicBezTo>
                          <a:cubicBezTo>
                            <a:pt x="21" y="9"/>
                            <a:pt x="19" y="4"/>
                            <a:pt x="14" y="2"/>
                          </a:cubicBezTo>
                          <a:cubicBezTo>
                            <a:pt x="9" y="0"/>
                            <a:pt x="4" y="3"/>
                            <a:pt x="2" y="7"/>
                          </a:cubicBezTo>
                          <a:cubicBezTo>
                            <a:pt x="0" y="12"/>
                            <a:pt x="3" y="17"/>
                            <a:pt x="7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3188" name="Group 1021"/>
                  <p:cNvGrpSpPr>
                    <a:grpSpLocks/>
                  </p:cNvGrpSpPr>
                  <p:nvPr/>
                </p:nvGrpSpPr>
                <p:grpSpPr bwMode="auto">
                  <a:xfrm>
                    <a:off x="4094" y="1827"/>
                    <a:ext cx="382" cy="934"/>
                    <a:chOff x="4135" y="1935"/>
                    <a:chExt cx="388" cy="1102"/>
                  </a:xfrm>
                </p:grpSpPr>
                <p:sp>
                  <p:nvSpPr>
                    <p:cNvPr id="3390" name="Line 102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45" y="3013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1" name="Line 102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40" y="3024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2" name="Freeform 1024"/>
                    <p:cNvSpPr>
                      <a:spLocks/>
                    </p:cNvSpPr>
                    <p:nvPr/>
                  </p:nvSpPr>
                  <p:spPr bwMode="invGray">
                    <a:xfrm>
                      <a:off x="4258" y="2945"/>
                      <a:ext cx="48" cy="37"/>
                    </a:xfrm>
                    <a:custGeom>
                      <a:avLst/>
                      <a:gdLst>
                        <a:gd name="T0" fmla="*/ 7 w 21"/>
                        <a:gd name="T1" fmla="*/ 19 h 20"/>
                        <a:gd name="T2" fmla="*/ 2 w 21"/>
                        <a:gd name="T3" fmla="*/ 7 h 20"/>
                        <a:gd name="T4" fmla="*/ 13 w 21"/>
                        <a:gd name="T5" fmla="*/ 2 h 20"/>
                        <a:gd name="T6" fmla="*/ 19 w 21"/>
                        <a:gd name="T7" fmla="*/ 13 h 20"/>
                        <a:gd name="T8" fmla="*/ 7 w 21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7" y="19"/>
                          </a:moveTo>
                          <a:cubicBezTo>
                            <a:pt x="3" y="17"/>
                            <a:pt x="0" y="12"/>
                            <a:pt x="2" y="7"/>
                          </a:cubicBezTo>
                          <a:cubicBezTo>
                            <a:pt x="4" y="3"/>
                            <a:pt x="9" y="0"/>
                            <a:pt x="13" y="2"/>
                          </a:cubicBezTo>
                          <a:cubicBezTo>
                            <a:pt x="18" y="3"/>
                            <a:pt x="21" y="9"/>
                            <a:pt x="19" y="13"/>
                          </a:cubicBezTo>
                          <a:cubicBezTo>
                            <a:pt x="17" y="18"/>
                            <a:pt x="12" y="20"/>
                            <a:pt x="7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3" name="Line 102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04" y="2963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4" name="Line 102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299" y="2976"/>
                      <a:ext cx="46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5" name="Freeform 1027"/>
                    <p:cNvSpPr>
                      <a:spLocks/>
                    </p:cNvSpPr>
                    <p:nvPr/>
                  </p:nvSpPr>
                  <p:spPr bwMode="invGray">
                    <a:xfrm>
                      <a:off x="4400" y="2985"/>
                      <a:ext cx="48" cy="38"/>
                    </a:xfrm>
                    <a:custGeom>
                      <a:avLst/>
                      <a:gdLst>
                        <a:gd name="T0" fmla="*/ 8 w 21"/>
                        <a:gd name="T1" fmla="*/ 19 h 20"/>
                        <a:gd name="T2" fmla="*/ 19 w 21"/>
                        <a:gd name="T3" fmla="*/ 13 h 20"/>
                        <a:gd name="T4" fmla="*/ 14 w 21"/>
                        <a:gd name="T5" fmla="*/ 2 h 20"/>
                        <a:gd name="T6" fmla="*/ 2 w 21"/>
                        <a:gd name="T7" fmla="*/ 7 h 20"/>
                        <a:gd name="T8" fmla="*/ 8 w 21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8" y="19"/>
                          </a:moveTo>
                          <a:cubicBezTo>
                            <a:pt x="12" y="20"/>
                            <a:pt x="17" y="18"/>
                            <a:pt x="19" y="13"/>
                          </a:cubicBezTo>
                          <a:cubicBezTo>
                            <a:pt x="21" y="9"/>
                            <a:pt x="18" y="3"/>
                            <a:pt x="14" y="2"/>
                          </a:cubicBezTo>
                          <a:cubicBezTo>
                            <a:pt x="9" y="0"/>
                            <a:pt x="4" y="3"/>
                            <a:pt x="2" y="7"/>
                          </a:cubicBezTo>
                          <a:cubicBezTo>
                            <a:pt x="0" y="12"/>
                            <a:pt x="3" y="17"/>
                            <a:pt x="8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6" name="Line 102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59" y="2984"/>
                      <a:ext cx="48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7" name="Line 102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54" y="2995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8" name="Freeform 1030"/>
                    <p:cNvSpPr>
                      <a:spLocks/>
                    </p:cNvSpPr>
                    <p:nvPr/>
                  </p:nvSpPr>
                  <p:spPr bwMode="invGray">
                    <a:xfrm>
                      <a:off x="4270" y="2915"/>
                      <a:ext cx="45" cy="37"/>
                    </a:xfrm>
                    <a:custGeom>
                      <a:avLst/>
                      <a:gdLst>
                        <a:gd name="T0" fmla="*/ 8 w 20"/>
                        <a:gd name="T1" fmla="*/ 19 h 20"/>
                        <a:gd name="T2" fmla="*/ 2 w 20"/>
                        <a:gd name="T3" fmla="*/ 8 h 20"/>
                        <a:gd name="T4" fmla="*/ 13 w 20"/>
                        <a:gd name="T5" fmla="*/ 2 h 20"/>
                        <a:gd name="T6" fmla="*/ 19 w 20"/>
                        <a:gd name="T7" fmla="*/ 13 h 20"/>
                        <a:gd name="T8" fmla="*/ 8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8" y="19"/>
                          </a:moveTo>
                          <a:cubicBezTo>
                            <a:pt x="3" y="17"/>
                            <a:pt x="0" y="12"/>
                            <a:pt x="2" y="8"/>
                          </a:cubicBezTo>
                          <a:cubicBezTo>
                            <a:pt x="3" y="3"/>
                            <a:pt x="8" y="0"/>
                            <a:pt x="13" y="2"/>
                          </a:cubicBezTo>
                          <a:cubicBezTo>
                            <a:pt x="18" y="3"/>
                            <a:pt x="20" y="8"/>
                            <a:pt x="19" y="13"/>
                          </a:cubicBezTo>
                          <a:cubicBezTo>
                            <a:pt x="17" y="18"/>
                            <a:pt x="12" y="20"/>
                            <a:pt x="8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9" name="Line 103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15" y="2933"/>
                      <a:ext cx="46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0" name="Line 103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11" y="2946"/>
                      <a:ext cx="45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1" name="Freeform 1033"/>
                    <p:cNvSpPr>
                      <a:spLocks/>
                    </p:cNvSpPr>
                    <p:nvPr/>
                  </p:nvSpPr>
                  <p:spPr bwMode="invGray">
                    <a:xfrm>
                      <a:off x="4413" y="2954"/>
                      <a:ext cx="46" cy="37"/>
                    </a:xfrm>
                    <a:custGeom>
                      <a:avLst/>
                      <a:gdLst>
                        <a:gd name="T0" fmla="*/ 7 w 20"/>
                        <a:gd name="T1" fmla="*/ 18 h 20"/>
                        <a:gd name="T2" fmla="*/ 19 w 20"/>
                        <a:gd name="T3" fmla="*/ 13 h 20"/>
                        <a:gd name="T4" fmla="*/ 13 w 20"/>
                        <a:gd name="T5" fmla="*/ 1 h 20"/>
                        <a:gd name="T6" fmla="*/ 1 w 20"/>
                        <a:gd name="T7" fmla="*/ 7 h 20"/>
                        <a:gd name="T8" fmla="*/ 7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18"/>
                          </a:moveTo>
                          <a:cubicBezTo>
                            <a:pt x="12" y="20"/>
                            <a:pt x="17" y="17"/>
                            <a:pt x="19" y="13"/>
                          </a:cubicBezTo>
                          <a:cubicBezTo>
                            <a:pt x="20" y="8"/>
                            <a:pt x="18" y="3"/>
                            <a:pt x="13" y="1"/>
                          </a:cubicBezTo>
                          <a:cubicBezTo>
                            <a:pt x="8" y="0"/>
                            <a:pt x="3" y="2"/>
                            <a:pt x="1" y="7"/>
                          </a:cubicBezTo>
                          <a:cubicBezTo>
                            <a:pt x="0" y="12"/>
                            <a:pt x="3" y="17"/>
                            <a:pt x="7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2" name="Line 103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70" y="2952"/>
                      <a:ext cx="48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3" name="Line 103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65" y="2963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4" name="Freeform 1036"/>
                    <p:cNvSpPr>
                      <a:spLocks/>
                    </p:cNvSpPr>
                    <p:nvPr/>
                  </p:nvSpPr>
                  <p:spPr bwMode="invGray">
                    <a:xfrm>
                      <a:off x="4281" y="2885"/>
                      <a:ext cx="46" cy="37"/>
                    </a:xfrm>
                    <a:custGeom>
                      <a:avLst/>
                      <a:gdLst>
                        <a:gd name="T0" fmla="*/ 7 w 20"/>
                        <a:gd name="T1" fmla="*/ 19 h 20"/>
                        <a:gd name="T2" fmla="*/ 1 w 20"/>
                        <a:gd name="T3" fmla="*/ 8 h 20"/>
                        <a:gd name="T4" fmla="*/ 12 w 20"/>
                        <a:gd name="T5" fmla="*/ 2 h 20"/>
                        <a:gd name="T6" fmla="*/ 18 w 20"/>
                        <a:gd name="T7" fmla="*/ 13 h 20"/>
                        <a:gd name="T8" fmla="*/ 7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19"/>
                          </a:moveTo>
                          <a:cubicBezTo>
                            <a:pt x="2" y="18"/>
                            <a:pt x="0" y="13"/>
                            <a:pt x="1" y="8"/>
                          </a:cubicBezTo>
                          <a:cubicBezTo>
                            <a:pt x="3" y="3"/>
                            <a:pt x="8" y="0"/>
                            <a:pt x="12" y="2"/>
                          </a:cubicBezTo>
                          <a:cubicBezTo>
                            <a:pt x="17" y="3"/>
                            <a:pt x="20" y="8"/>
                            <a:pt x="18" y="13"/>
                          </a:cubicBezTo>
                          <a:cubicBezTo>
                            <a:pt x="17" y="18"/>
                            <a:pt x="12" y="20"/>
                            <a:pt x="7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5" name="Line 103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24" y="2904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6" name="Line 103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20" y="2917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7" name="Freeform 1039"/>
                    <p:cNvSpPr>
                      <a:spLocks/>
                    </p:cNvSpPr>
                    <p:nvPr/>
                  </p:nvSpPr>
                  <p:spPr bwMode="invGray">
                    <a:xfrm>
                      <a:off x="4425" y="2920"/>
                      <a:ext cx="45" cy="38"/>
                    </a:xfrm>
                    <a:custGeom>
                      <a:avLst/>
                      <a:gdLst>
                        <a:gd name="T0" fmla="*/ 7 w 20"/>
                        <a:gd name="T1" fmla="*/ 19 h 20"/>
                        <a:gd name="T2" fmla="*/ 19 w 20"/>
                        <a:gd name="T3" fmla="*/ 13 h 20"/>
                        <a:gd name="T4" fmla="*/ 13 w 20"/>
                        <a:gd name="T5" fmla="*/ 2 h 20"/>
                        <a:gd name="T6" fmla="*/ 1 w 20"/>
                        <a:gd name="T7" fmla="*/ 8 h 20"/>
                        <a:gd name="T8" fmla="*/ 7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19"/>
                          </a:moveTo>
                          <a:cubicBezTo>
                            <a:pt x="12" y="20"/>
                            <a:pt x="17" y="18"/>
                            <a:pt x="19" y="13"/>
                          </a:cubicBezTo>
                          <a:cubicBezTo>
                            <a:pt x="20" y="8"/>
                            <a:pt x="17" y="3"/>
                            <a:pt x="13" y="2"/>
                          </a:cubicBezTo>
                          <a:cubicBezTo>
                            <a:pt x="8" y="0"/>
                            <a:pt x="3" y="3"/>
                            <a:pt x="1" y="8"/>
                          </a:cubicBezTo>
                          <a:cubicBezTo>
                            <a:pt x="0" y="12"/>
                            <a:pt x="3" y="17"/>
                            <a:pt x="7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8" name="Line 104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81" y="2920"/>
                      <a:ext cx="48" cy="1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9" name="Line 104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77" y="2932"/>
                      <a:ext cx="48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0" name="Freeform 1042"/>
                    <p:cNvSpPr>
                      <a:spLocks/>
                    </p:cNvSpPr>
                    <p:nvPr/>
                  </p:nvSpPr>
                  <p:spPr bwMode="invGray">
                    <a:xfrm>
                      <a:off x="4290" y="2856"/>
                      <a:ext cx="46" cy="37"/>
                    </a:xfrm>
                    <a:custGeom>
                      <a:avLst/>
                      <a:gdLst>
                        <a:gd name="T0" fmla="*/ 8 w 20"/>
                        <a:gd name="T1" fmla="*/ 19 h 20"/>
                        <a:gd name="T2" fmla="*/ 1 w 20"/>
                        <a:gd name="T3" fmla="*/ 8 h 20"/>
                        <a:gd name="T4" fmla="*/ 12 w 20"/>
                        <a:gd name="T5" fmla="*/ 2 h 20"/>
                        <a:gd name="T6" fmla="*/ 19 w 20"/>
                        <a:gd name="T7" fmla="*/ 13 h 20"/>
                        <a:gd name="T8" fmla="*/ 8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8" y="19"/>
                          </a:moveTo>
                          <a:cubicBezTo>
                            <a:pt x="3" y="18"/>
                            <a:pt x="0" y="13"/>
                            <a:pt x="1" y="8"/>
                          </a:cubicBezTo>
                          <a:cubicBezTo>
                            <a:pt x="2" y="3"/>
                            <a:pt x="7" y="0"/>
                            <a:pt x="12" y="2"/>
                          </a:cubicBezTo>
                          <a:cubicBezTo>
                            <a:pt x="17" y="3"/>
                            <a:pt x="20" y="8"/>
                            <a:pt x="19" y="13"/>
                          </a:cubicBezTo>
                          <a:cubicBezTo>
                            <a:pt x="17" y="18"/>
                            <a:pt x="12" y="20"/>
                            <a:pt x="8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1" name="Line 104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33" y="2874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2" name="Line 104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31" y="2885"/>
                      <a:ext cx="46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3" name="Freeform 1045"/>
                    <p:cNvSpPr>
                      <a:spLocks/>
                    </p:cNvSpPr>
                    <p:nvPr/>
                  </p:nvSpPr>
                  <p:spPr bwMode="invGray">
                    <a:xfrm>
                      <a:off x="4436" y="2887"/>
                      <a:ext cx="46" cy="37"/>
                    </a:xfrm>
                    <a:custGeom>
                      <a:avLst/>
                      <a:gdLst>
                        <a:gd name="T0" fmla="*/ 7 w 20"/>
                        <a:gd name="T1" fmla="*/ 19 h 20"/>
                        <a:gd name="T2" fmla="*/ 18 w 20"/>
                        <a:gd name="T3" fmla="*/ 13 h 20"/>
                        <a:gd name="T4" fmla="*/ 12 w 20"/>
                        <a:gd name="T5" fmla="*/ 2 h 20"/>
                        <a:gd name="T6" fmla="*/ 1 w 20"/>
                        <a:gd name="T7" fmla="*/ 8 h 20"/>
                        <a:gd name="T8" fmla="*/ 7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7" y="19"/>
                          </a:moveTo>
                          <a:cubicBezTo>
                            <a:pt x="12" y="20"/>
                            <a:pt x="17" y="18"/>
                            <a:pt x="18" y="13"/>
                          </a:cubicBezTo>
                          <a:cubicBezTo>
                            <a:pt x="20" y="8"/>
                            <a:pt x="17" y="3"/>
                            <a:pt x="12" y="2"/>
                          </a:cubicBezTo>
                          <a:cubicBezTo>
                            <a:pt x="7" y="0"/>
                            <a:pt x="2" y="3"/>
                            <a:pt x="1" y="8"/>
                          </a:cubicBezTo>
                          <a:cubicBezTo>
                            <a:pt x="0" y="13"/>
                            <a:pt x="2" y="18"/>
                            <a:pt x="7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4" name="Line 104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91" y="2889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5" name="Line 104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86" y="2902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6" name="Freeform 1048"/>
                    <p:cNvSpPr>
                      <a:spLocks/>
                    </p:cNvSpPr>
                    <p:nvPr/>
                  </p:nvSpPr>
                  <p:spPr bwMode="invGray">
                    <a:xfrm>
                      <a:off x="4299" y="2826"/>
                      <a:ext cx="44" cy="37"/>
                    </a:xfrm>
                    <a:custGeom>
                      <a:avLst/>
                      <a:gdLst>
                        <a:gd name="T0" fmla="*/ 7 w 19"/>
                        <a:gd name="T1" fmla="*/ 19 h 20"/>
                        <a:gd name="T2" fmla="*/ 1 w 19"/>
                        <a:gd name="T3" fmla="*/ 8 h 20"/>
                        <a:gd name="T4" fmla="*/ 12 w 19"/>
                        <a:gd name="T5" fmla="*/ 1 h 20"/>
                        <a:gd name="T6" fmla="*/ 18 w 19"/>
                        <a:gd name="T7" fmla="*/ 12 h 20"/>
                        <a:gd name="T8" fmla="*/ 7 w 19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7" y="19"/>
                          </a:moveTo>
                          <a:cubicBezTo>
                            <a:pt x="3" y="18"/>
                            <a:pt x="0" y="13"/>
                            <a:pt x="1" y="8"/>
                          </a:cubicBezTo>
                          <a:cubicBezTo>
                            <a:pt x="2" y="3"/>
                            <a:pt x="7" y="0"/>
                            <a:pt x="12" y="1"/>
                          </a:cubicBezTo>
                          <a:cubicBezTo>
                            <a:pt x="16" y="3"/>
                            <a:pt x="19" y="7"/>
                            <a:pt x="18" y="12"/>
                          </a:cubicBezTo>
                          <a:cubicBezTo>
                            <a:pt x="17" y="17"/>
                            <a:pt x="12" y="20"/>
                            <a:pt x="7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7" name="Line 104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43" y="2843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8" name="Line 105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38" y="2856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9" name="Freeform 1051"/>
                    <p:cNvSpPr>
                      <a:spLocks/>
                    </p:cNvSpPr>
                    <p:nvPr/>
                  </p:nvSpPr>
                  <p:spPr bwMode="invGray">
                    <a:xfrm>
                      <a:off x="4445" y="2856"/>
                      <a:ext cx="46" cy="35"/>
                    </a:xfrm>
                    <a:custGeom>
                      <a:avLst/>
                      <a:gdLst>
                        <a:gd name="T0" fmla="*/ 8 w 20"/>
                        <a:gd name="T1" fmla="*/ 18 h 19"/>
                        <a:gd name="T2" fmla="*/ 18 w 20"/>
                        <a:gd name="T3" fmla="*/ 12 h 19"/>
                        <a:gd name="T4" fmla="*/ 12 w 20"/>
                        <a:gd name="T5" fmla="*/ 1 h 19"/>
                        <a:gd name="T6" fmla="*/ 1 w 20"/>
                        <a:gd name="T7" fmla="*/ 7 h 19"/>
                        <a:gd name="T8" fmla="*/ 8 w 20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8" y="18"/>
                          </a:moveTo>
                          <a:cubicBezTo>
                            <a:pt x="12" y="19"/>
                            <a:pt x="17" y="17"/>
                            <a:pt x="18" y="12"/>
                          </a:cubicBezTo>
                          <a:cubicBezTo>
                            <a:pt x="20" y="7"/>
                            <a:pt x="17" y="2"/>
                            <a:pt x="12" y="1"/>
                          </a:cubicBezTo>
                          <a:cubicBezTo>
                            <a:pt x="7" y="0"/>
                            <a:pt x="2" y="3"/>
                            <a:pt x="1" y="7"/>
                          </a:cubicBezTo>
                          <a:cubicBezTo>
                            <a:pt x="0" y="12"/>
                            <a:pt x="3" y="17"/>
                            <a:pt x="8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0" name="Line 105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00" y="2857"/>
                      <a:ext cx="50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1" name="Line 105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395" y="2869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2" name="Freeform 1054"/>
                    <p:cNvSpPr>
                      <a:spLocks/>
                    </p:cNvSpPr>
                    <p:nvPr/>
                  </p:nvSpPr>
                  <p:spPr bwMode="invGray">
                    <a:xfrm>
                      <a:off x="4306" y="2796"/>
                      <a:ext cx="46" cy="37"/>
                    </a:xfrm>
                    <a:custGeom>
                      <a:avLst/>
                      <a:gdLst>
                        <a:gd name="T0" fmla="*/ 8 w 20"/>
                        <a:gd name="T1" fmla="*/ 19 h 20"/>
                        <a:gd name="T2" fmla="*/ 1 w 20"/>
                        <a:gd name="T3" fmla="*/ 8 h 20"/>
                        <a:gd name="T4" fmla="*/ 12 w 20"/>
                        <a:gd name="T5" fmla="*/ 1 h 20"/>
                        <a:gd name="T6" fmla="*/ 19 w 20"/>
                        <a:gd name="T7" fmla="*/ 12 h 20"/>
                        <a:gd name="T8" fmla="*/ 8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8" y="19"/>
                          </a:moveTo>
                          <a:cubicBezTo>
                            <a:pt x="3" y="18"/>
                            <a:pt x="0" y="13"/>
                            <a:pt x="1" y="8"/>
                          </a:cubicBezTo>
                          <a:cubicBezTo>
                            <a:pt x="2" y="3"/>
                            <a:pt x="7" y="0"/>
                            <a:pt x="12" y="1"/>
                          </a:cubicBezTo>
                          <a:cubicBezTo>
                            <a:pt x="16" y="2"/>
                            <a:pt x="20" y="7"/>
                            <a:pt x="19" y="12"/>
                          </a:cubicBezTo>
                          <a:cubicBezTo>
                            <a:pt x="18" y="17"/>
                            <a:pt x="13" y="20"/>
                            <a:pt x="8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3" name="Line 105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49" y="2813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4" name="Line 105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47" y="2824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5" name="Freeform 1057"/>
                    <p:cNvSpPr>
                      <a:spLocks/>
                    </p:cNvSpPr>
                    <p:nvPr/>
                  </p:nvSpPr>
                  <p:spPr bwMode="invGray">
                    <a:xfrm>
                      <a:off x="4452" y="2822"/>
                      <a:ext cx="46" cy="35"/>
                    </a:xfrm>
                    <a:custGeom>
                      <a:avLst/>
                      <a:gdLst>
                        <a:gd name="T0" fmla="*/ 8 w 20"/>
                        <a:gd name="T1" fmla="*/ 18 h 19"/>
                        <a:gd name="T2" fmla="*/ 19 w 20"/>
                        <a:gd name="T3" fmla="*/ 12 h 19"/>
                        <a:gd name="T4" fmla="*/ 12 w 20"/>
                        <a:gd name="T5" fmla="*/ 1 h 19"/>
                        <a:gd name="T6" fmla="*/ 1 w 20"/>
                        <a:gd name="T7" fmla="*/ 8 h 19"/>
                        <a:gd name="T8" fmla="*/ 8 w 20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8" y="18"/>
                          </a:moveTo>
                          <a:cubicBezTo>
                            <a:pt x="13" y="19"/>
                            <a:pt x="18" y="16"/>
                            <a:pt x="19" y="12"/>
                          </a:cubicBezTo>
                          <a:cubicBezTo>
                            <a:pt x="20" y="7"/>
                            <a:pt x="17" y="2"/>
                            <a:pt x="12" y="1"/>
                          </a:cubicBezTo>
                          <a:cubicBezTo>
                            <a:pt x="7" y="0"/>
                            <a:pt x="2" y="3"/>
                            <a:pt x="1" y="8"/>
                          </a:cubicBezTo>
                          <a:cubicBezTo>
                            <a:pt x="0" y="13"/>
                            <a:pt x="3" y="17"/>
                            <a:pt x="8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6" name="Line 1058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07" y="2826"/>
                      <a:ext cx="50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7" name="Line 1059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04" y="2837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8" name="Freeform 1060"/>
                    <p:cNvSpPr>
                      <a:spLocks/>
                    </p:cNvSpPr>
                    <p:nvPr/>
                  </p:nvSpPr>
                  <p:spPr bwMode="invGray">
                    <a:xfrm>
                      <a:off x="4313" y="2766"/>
                      <a:ext cx="43" cy="36"/>
                    </a:xfrm>
                    <a:custGeom>
                      <a:avLst/>
                      <a:gdLst>
                        <a:gd name="T0" fmla="*/ 8 w 19"/>
                        <a:gd name="T1" fmla="*/ 18 h 19"/>
                        <a:gd name="T2" fmla="*/ 1 w 19"/>
                        <a:gd name="T3" fmla="*/ 8 h 19"/>
                        <a:gd name="T4" fmla="*/ 11 w 19"/>
                        <a:gd name="T5" fmla="*/ 1 h 19"/>
                        <a:gd name="T6" fmla="*/ 18 w 19"/>
                        <a:gd name="T7" fmla="*/ 11 h 19"/>
                        <a:gd name="T8" fmla="*/ 8 w 19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8" y="18"/>
                          </a:moveTo>
                          <a:cubicBezTo>
                            <a:pt x="3" y="18"/>
                            <a:pt x="0" y="13"/>
                            <a:pt x="1" y="8"/>
                          </a:cubicBezTo>
                          <a:cubicBezTo>
                            <a:pt x="2" y="3"/>
                            <a:pt x="6" y="0"/>
                            <a:pt x="11" y="1"/>
                          </a:cubicBezTo>
                          <a:cubicBezTo>
                            <a:pt x="16" y="2"/>
                            <a:pt x="19" y="6"/>
                            <a:pt x="18" y="11"/>
                          </a:cubicBezTo>
                          <a:cubicBezTo>
                            <a:pt x="17" y="16"/>
                            <a:pt x="13" y="19"/>
                            <a:pt x="8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9" name="Line 106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56" y="2781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0" name="Line 106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54" y="2794"/>
                      <a:ext cx="48" cy="1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1" name="Freeform 1063"/>
                    <p:cNvSpPr>
                      <a:spLocks/>
                    </p:cNvSpPr>
                    <p:nvPr/>
                  </p:nvSpPr>
                  <p:spPr bwMode="invGray">
                    <a:xfrm>
                      <a:off x="4461" y="2789"/>
                      <a:ext cx="44" cy="35"/>
                    </a:xfrm>
                    <a:custGeom>
                      <a:avLst/>
                      <a:gdLst>
                        <a:gd name="T0" fmla="*/ 8 w 19"/>
                        <a:gd name="T1" fmla="*/ 18 h 19"/>
                        <a:gd name="T2" fmla="*/ 18 w 19"/>
                        <a:gd name="T3" fmla="*/ 11 h 19"/>
                        <a:gd name="T4" fmla="*/ 11 w 19"/>
                        <a:gd name="T5" fmla="*/ 1 h 19"/>
                        <a:gd name="T6" fmla="*/ 1 w 19"/>
                        <a:gd name="T7" fmla="*/ 8 h 19"/>
                        <a:gd name="T8" fmla="*/ 8 w 19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8" y="18"/>
                          </a:moveTo>
                          <a:cubicBezTo>
                            <a:pt x="13" y="19"/>
                            <a:pt x="17" y="16"/>
                            <a:pt x="18" y="11"/>
                          </a:cubicBezTo>
                          <a:cubicBezTo>
                            <a:pt x="19" y="6"/>
                            <a:pt x="16" y="2"/>
                            <a:pt x="11" y="1"/>
                          </a:cubicBezTo>
                          <a:cubicBezTo>
                            <a:pt x="6" y="0"/>
                            <a:pt x="1" y="3"/>
                            <a:pt x="1" y="8"/>
                          </a:cubicBezTo>
                          <a:cubicBezTo>
                            <a:pt x="0" y="13"/>
                            <a:pt x="3" y="18"/>
                            <a:pt x="8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2" name="Line 1064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13" y="2794"/>
                      <a:ext cx="51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3" name="Line 1065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11" y="2805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4" name="Freeform 1066"/>
                    <p:cNvSpPr>
                      <a:spLocks/>
                    </p:cNvSpPr>
                    <p:nvPr/>
                  </p:nvSpPr>
                  <p:spPr bwMode="invGray">
                    <a:xfrm>
                      <a:off x="4317" y="2735"/>
                      <a:ext cx="46" cy="37"/>
                    </a:xfrm>
                    <a:custGeom>
                      <a:avLst/>
                      <a:gdLst>
                        <a:gd name="T0" fmla="*/ 9 w 20"/>
                        <a:gd name="T1" fmla="*/ 19 h 20"/>
                        <a:gd name="T2" fmla="*/ 1 w 20"/>
                        <a:gd name="T3" fmla="*/ 9 h 20"/>
                        <a:gd name="T4" fmla="*/ 11 w 20"/>
                        <a:gd name="T5" fmla="*/ 1 h 20"/>
                        <a:gd name="T6" fmla="*/ 19 w 20"/>
                        <a:gd name="T7" fmla="*/ 12 h 20"/>
                        <a:gd name="T8" fmla="*/ 9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9" y="19"/>
                          </a:moveTo>
                          <a:cubicBezTo>
                            <a:pt x="4" y="18"/>
                            <a:pt x="0" y="14"/>
                            <a:pt x="1" y="9"/>
                          </a:cubicBezTo>
                          <a:cubicBezTo>
                            <a:pt x="2" y="4"/>
                            <a:pt x="6" y="0"/>
                            <a:pt x="11" y="1"/>
                          </a:cubicBezTo>
                          <a:cubicBezTo>
                            <a:pt x="16" y="2"/>
                            <a:pt x="20" y="7"/>
                            <a:pt x="19" y="12"/>
                          </a:cubicBezTo>
                          <a:cubicBezTo>
                            <a:pt x="18" y="16"/>
                            <a:pt x="13" y="20"/>
                            <a:pt x="9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5" name="Line 106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61" y="2752"/>
                      <a:ext cx="50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6" name="Line 106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59" y="2763"/>
                      <a:ext cx="50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7" name="Freeform 1069"/>
                    <p:cNvSpPr>
                      <a:spLocks/>
                    </p:cNvSpPr>
                    <p:nvPr/>
                  </p:nvSpPr>
                  <p:spPr bwMode="invGray">
                    <a:xfrm>
                      <a:off x="4466" y="2755"/>
                      <a:ext cx="46" cy="36"/>
                    </a:xfrm>
                    <a:custGeom>
                      <a:avLst/>
                      <a:gdLst>
                        <a:gd name="T0" fmla="*/ 9 w 20"/>
                        <a:gd name="T1" fmla="*/ 18 h 19"/>
                        <a:gd name="T2" fmla="*/ 19 w 20"/>
                        <a:gd name="T3" fmla="*/ 11 h 19"/>
                        <a:gd name="T4" fmla="*/ 11 w 20"/>
                        <a:gd name="T5" fmla="*/ 1 h 19"/>
                        <a:gd name="T6" fmla="*/ 1 w 20"/>
                        <a:gd name="T7" fmla="*/ 8 h 19"/>
                        <a:gd name="T8" fmla="*/ 9 w 20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9" y="18"/>
                          </a:moveTo>
                          <a:cubicBezTo>
                            <a:pt x="14" y="19"/>
                            <a:pt x="18" y="16"/>
                            <a:pt x="19" y="11"/>
                          </a:cubicBezTo>
                          <a:cubicBezTo>
                            <a:pt x="20" y="6"/>
                            <a:pt x="16" y="1"/>
                            <a:pt x="11" y="1"/>
                          </a:cubicBezTo>
                          <a:cubicBezTo>
                            <a:pt x="7" y="0"/>
                            <a:pt x="2" y="3"/>
                            <a:pt x="1" y="8"/>
                          </a:cubicBezTo>
                          <a:cubicBezTo>
                            <a:pt x="0" y="13"/>
                            <a:pt x="4" y="18"/>
                            <a:pt x="9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8" name="Line 1070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20" y="2761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39" name="Line 1071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18" y="2774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0" name="Freeform 1072"/>
                    <p:cNvSpPr>
                      <a:spLocks/>
                    </p:cNvSpPr>
                    <p:nvPr/>
                  </p:nvSpPr>
                  <p:spPr bwMode="invGray">
                    <a:xfrm>
                      <a:off x="4322" y="2705"/>
                      <a:ext cx="43" cy="35"/>
                    </a:xfrm>
                    <a:custGeom>
                      <a:avLst/>
                      <a:gdLst>
                        <a:gd name="T0" fmla="*/ 9 w 19"/>
                        <a:gd name="T1" fmla="*/ 19 h 19"/>
                        <a:gd name="T2" fmla="*/ 1 w 19"/>
                        <a:gd name="T3" fmla="*/ 9 h 19"/>
                        <a:gd name="T4" fmla="*/ 11 w 19"/>
                        <a:gd name="T5" fmla="*/ 1 h 19"/>
                        <a:gd name="T6" fmla="*/ 19 w 19"/>
                        <a:gd name="T7" fmla="*/ 11 h 19"/>
                        <a:gd name="T8" fmla="*/ 9 w 19"/>
                        <a:gd name="T9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9" y="19"/>
                          </a:moveTo>
                          <a:cubicBezTo>
                            <a:pt x="4" y="18"/>
                            <a:pt x="0" y="13"/>
                            <a:pt x="1" y="9"/>
                          </a:cubicBezTo>
                          <a:cubicBezTo>
                            <a:pt x="2" y="4"/>
                            <a:pt x="6" y="0"/>
                            <a:pt x="11" y="1"/>
                          </a:cubicBezTo>
                          <a:cubicBezTo>
                            <a:pt x="16" y="1"/>
                            <a:pt x="19" y="6"/>
                            <a:pt x="19" y="11"/>
                          </a:cubicBezTo>
                          <a:cubicBezTo>
                            <a:pt x="18" y="16"/>
                            <a:pt x="14" y="19"/>
                            <a:pt x="9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1" name="Line 107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65" y="2720"/>
                      <a:ext cx="51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2" name="Line 107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63" y="2733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3" name="Freeform 1075"/>
                    <p:cNvSpPr>
                      <a:spLocks/>
                    </p:cNvSpPr>
                    <p:nvPr/>
                  </p:nvSpPr>
                  <p:spPr bwMode="invGray">
                    <a:xfrm>
                      <a:off x="4473" y="2722"/>
                      <a:ext cx="43" cy="35"/>
                    </a:xfrm>
                    <a:custGeom>
                      <a:avLst/>
                      <a:gdLst>
                        <a:gd name="T0" fmla="*/ 8 w 19"/>
                        <a:gd name="T1" fmla="*/ 18 h 19"/>
                        <a:gd name="T2" fmla="*/ 18 w 19"/>
                        <a:gd name="T3" fmla="*/ 10 h 19"/>
                        <a:gd name="T4" fmla="*/ 10 w 19"/>
                        <a:gd name="T5" fmla="*/ 0 h 19"/>
                        <a:gd name="T6" fmla="*/ 0 w 19"/>
                        <a:gd name="T7" fmla="*/ 8 h 19"/>
                        <a:gd name="T8" fmla="*/ 8 w 19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8" y="18"/>
                          </a:moveTo>
                          <a:cubicBezTo>
                            <a:pt x="13" y="19"/>
                            <a:pt x="17" y="15"/>
                            <a:pt x="18" y="10"/>
                          </a:cubicBezTo>
                          <a:cubicBezTo>
                            <a:pt x="19" y="6"/>
                            <a:pt x="15" y="1"/>
                            <a:pt x="10" y="0"/>
                          </a:cubicBezTo>
                          <a:cubicBezTo>
                            <a:pt x="5" y="0"/>
                            <a:pt x="1" y="3"/>
                            <a:pt x="0" y="8"/>
                          </a:cubicBezTo>
                          <a:cubicBezTo>
                            <a:pt x="0" y="13"/>
                            <a:pt x="3" y="18"/>
                            <a:pt x="8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4" name="Line 1076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25" y="2729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5" name="Line 1077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22" y="2740"/>
                      <a:ext cx="51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6" name="Freeform 1078"/>
                    <p:cNvSpPr>
                      <a:spLocks/>
                    </p:cNvSpPr>
                    <p:nvPr/>
                  </p:nvSpPr>
                  <p:spPr bwMode="invGray">
                    <a:xfrm>
                      <a:off x="4327" y="2675"/>
                      <a:ext cx="43" cy="36"/>
                    </a:xfrm>
                    <a:custGeom>
                      <a:avLst/>
                      <a:gdLst>
                        <a:gd name="T0" fmla="*/ 8 w 19"/>
                        <a:gd name="T1" fmla="*/ 18 h 19"/>
                        <a:gd name="T2" fmla="*/ 0 w 19"/>
                        <a:gd name="T3" fmla="*/ 8 h 19"/>
                        <a:gd name="T4" fmla="*/ 10 w 19"/>
                        <a:gd name="T5" fmla="*/ 0 h 19"/>
                        <a:gd name="T6" fmla="*/ 18 w 19"/>
                        <a:gd name="T7" fmla="*/ 10 h 19"/>
                        <a:gd name="T8" fmla="*/ 8 w 19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8" y="18"/>
                          </a:moveTo>
                          <a:cubicBezTo>
                            <a:pt x="3" y="18"/>
                            <a:pt x="0" y="13"/>
                            <a:pt x="0" y="8"/>
                          </a:cubicBezTo>
                          <a:cubicBezTo>
                            <a:pt x="1" y="3"/>
                            <a:pt x="5" y="0"/>
                            <a:pt x="10" y="0"/>
                          </a:cubicBezTo>
                          <a:cubicBezTo>
                            <a:pt x="15" y="1"/>
                            <a:pt x="19" y="5"/>
                            <a:pt x="18" y="10"/>
                          </a:cubicBezTo>
                          <a:cubicBezTo>
                            <a:pt x="18" y="15"/>
                            <a:pt x="13" y="19"/>
                            <a:pt x="8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7" name="Line 107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0" y="2688"/>
                      <a:ext cx="48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8" name="Line 108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68" y="2701"/>
                      <a:ext cx="50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49" name="Freeform 1081"/>
                    <p:cNvSpPr>
                      <a:spLocks/>
                    </p:cNvSpPr>
                    <p:nvPr/>
                  </p:nvSpPr>
                  <p:spPr bwMode="invGray">
                    <a:xfrm>
                      <a:off x="4475" y="2688"/>
                      <a:ext cx="43" cy="36"/>
                    </a:xfrm>
                    <a:custGeom>
                      <a:avLst/>
                      <a:gdLst>
                        <a:gd name="T0" fmla="*/ 9 w 19"/>
                        <a:gd name="T1" fmla="*/ 18 h 19"/>
                        <a:gd name="T2" fmla="*/ 19 w 19"/>
                        <a:gd name="T3" fmla="*/ 10 h 19"/>
                        <a:gd name="T4" fmla="*/ 11 w 19"/>
                        <a:gd name="T5" fmla="*/ 0 h 19"/>
                        <a:gd name="T6" fmla="*/ 1 w 19"/>
                        <a:gd name="T7" fmla="*/ 8 h 19"/>
                        <a:gd name="T8" fmla="*/ 9 w 19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9" y="18"/>
                          </a:moveTo>
                          <a:cubicBezTo>
                            <a:pt x="14" y="19"/>
                            <a:pt x="18" y="15"/>
                            <a:pt x="19" y="10"/>
                          </a:cubicBezTo>
                          <a:cubicBezTo>
                            <a:pt x="19" y="5"/>
                            <a:pt x="16" y="1"/>
                            <a:pt x="11" y="0"/>
                          </a:cubicBezTo>
                          <a:cubicBezTo>
                            <a:pt x="6" y="0"/>
                            <a:pt x="1" y="3"/>
                            <a:pt x="1" y="8"/>
                          </a:cubicBezTo>
                          <a:cubicBezTo>
                            <a:pt x="0" y="13"/>
                            <a:pt x="4" y="18"/>
                            <a:pt x="9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0" name="Line 1082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27" y="2696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1" name="Line 1083"/>
                    <p:cNvSpPr>
                      <a:spLocks noChangeShapeType="1"/>
                    </p:cNvSpPr>
                    <p:nvPr/>
                  </p:nvSpPr>
                  <p:spPr bwMode="invGray">
                    <a:xfrm flipH="1" flipV="1">
                      <a:off x="4427" y="2709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2" name="Freeform 1084"/>
                    <p:cNvSpPr>
                      <a:spLocks/>
                    </p:cNvSpPr>
                    <p:nvPr/>
                  </p:nvSpPr>
                  <p:spPr bwMode="invGray">
                    <a:xfrm>
                      <a:off x="4329" y="2644"/>
                      <a:ext cx="43" cy="35"/>
                    </a:xfrm>
                    <a:custGeom>
                      <a:avLst/>
                      <a:gdLst>
                        <a:gd name="T0" fmla="*/ 9 w 19"/>
                        <a:gd name="T1" fmla="*/ 19 h 19"/>
                        <a:gd name="T2" fmla="*/ 0 w 19"/>
                        <a:gd name="T3" fmla="*/ 9 h 19"/>
                        <a:gd name="T4" fmla="*/ 10 w 19"/>
                        <a:gd name="T5" fmla="*/ 1 h 19"/>
                        <a:gd name="T6" fmla="*/ 18 w 19"/>
                        <a:gd name="T7" fmla="*/ 10 h 19"/>
                        <a:gd name="T8" fmla="*/ 9 w 19"/>
                        <a:gd name="T9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9" y="19"/>
                          </a:moveTo>
                          <a:cubicBezTo>
                            <a:pt x="4" y="18"/>
                            <a:pt x="0" y="14"/>
                            <a:pt x="0" y="9"/>
                          </a:cubicBezTo>
                          <a:cubicBezTo>
                            <a:pt x="1" y="4"/>
                            <a:pt x="5" y="0"/>
                            <a:pt x="10" y="1"/>
                          </a:cubicBezTo>
                          <a:cubicBezTo>
                            <a:pt x="15" y="1"/>
                            <a:pt x="19" y="5"/>
                            <a:pt x="18" y="10"/>
                          </a:cubicBezTo>
                          <a:cubicBezTo>
                            <a:pt x="18" y="15"/>
                            <a:pt x="14" y="19"/>
                            <a:pt x="9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3" name="Line 108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2" y="2657"/>
                      <a:ext cx="48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4" name="Line 108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0" y="2670"/>
                      <a:ext cx="50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5" name="Freeform 1087"/>
                    <p:cNvSpPr>
                      <a:spLocks/>
                    </p:cNvSpPr>
                    <p:nvPr/>
                  </p:nvSpPr>
                  <p:spPr bwMode="invGray">
                    <a:xfrm>
                      <a:off x="4480" y="2653"/>
                      <a:ext cx="43" cy="35"/>
                    </a:xfrm>
                    <a:custGeom>
                      <a:avLst/>
                      <a:gdLst>
                        <a:gd name="T0" fmla="*/ 8 w 19"/>
                        <a:gd name="T1" fmla="*/ 19 h 19"/>
                        <a:gd name="T2" fmla="*/ 18 w 19"/>
                        <a:gd name="T3" fmla="*/ 11 h 19"/>
                        <a:gd name="T4" fmla="*/ 10 w 19"/>
                        <a:gd name="T5" fmla="*/ 1 h 19"/>
                        <a:gd name="T6" fmla="*/ 0 w 19"/>
                        <a:gd name="T7" fmla="*/ 9 h 19"/>
                        <a:gd name="T8" fmla="*/ 8 w 19"/>
                        <a:gd name="T9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8" y="19"/>
                          </a:moveTo>
                          <a:cubicBezTo>
                            <a:pt x="13" y="19"/>
                            <a:pt x="18" y="15"/>
                            <a:pt x="18" y="11"/>
                          </a:cubicBezTo>
                          <a:cubicBezTo>
                            <a:pt x="19" y="6"/>
                            <a:pt x="15" y="1"/>
                            <a:pt x="10" y="1"/>
                          </a:cubicBezTo>
                          <a:cubicBezTo>
                            <a:pt x="5" y="0"/>
                            <a:pt x="1" y="4"/>
                            <a:pt x="0" y="9"/>
                          </a:cubicBezTo>
                          <a:cubicBezTo>
                            <a:pt x="0" y="14"/>
                            <a:pt x="3" y="18"/>
                            <a:pt x="8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6" name="Line 108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29" y="2664"/>
                      <a:ext cx="51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7" name="Line 108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29" y="2677"/>
                      <a:ext cx="51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8" name="Freeform 1090"/>
                    <p:cNvSpPr>
                      <a:spLocks/>
                    </p:cNvSpPr>
                    <p:nvPr/>
                  </p:nvSpPr>
                  <p:spPr bwMode="invGray">
                    <a:xfrm>
                      <a:off x="4331" y="2614"/>
                      <a:ext cx="41" cy="34"/>
                    </a:xfrm>
                    <a:custGeom>
                      <a:avLst/>
                      <a:gdLst>
                        <a:gd name="T0" fmla="*/ 9 w 18"/>
                        <a:gd name="T1" fmla="*/ 18 h 18"/>
                        <a:gd name="T2" fmla="*/ 0 w 18"/>
                        <a:gd name="T3" fmla="*/ 9 h 18"/>
                        <a:gd name="T4" fmla="*/ 10 w 18"/>
                        <a:gd name="T5" fmla="*/ 0 h 18"/>
                        <a:gd name="T6" fmla="*/ 18 w 18"/>
                        <a:gd name="T7" fmla="*/ 10 h 18"/>
                        <a:gd name="T8" fmla="*/ 9 w 18"/>
                        <a:gd name="T9" fmla="*/ 18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8">
                          <a:moveTo>
                            <a:pt x="9" y="18"/>
                          </a:moveTo>
                          <a:cubicBezTo>
                            <a:pt x="4" y="18"/>
                            <a:pt x="0" y="14"/>
                            <a:pt x="0" y="9"/>
                          </a:cubicBezTo>
                          <a:cubicBezTo>
                            <a:pt x="0" y="4"/>
                            <a:pt x="5" y="0"/>
                            <a:pt x="10" y="0"/>
                          </a:cubicBezTo>
                          <a:cubicBezTo>
                            <a:pt x="14" y="0"/>
                            <a:pt x="18" y="5"/>
                            <a:pt x="18" y="10"/>
                          </a:cubicBezTo>
                          <a:cubicBezTo>
                            <a:pt x="18" y="15"/>
                            <a:pt x="14" y="18"/>
                            <a:pt x="9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59" name="Line 1091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2" y="2627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0" name="Line 109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2" y="2638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1" name="Freeform 1093"/>
                    <p:cNvSpPr>
                      <a:spLocks/>
                    </p:cNvSpPr>
                    <p:nvPr/>
                  </p:nvSpPr>
                  <p:spPr bwMode="invGray">
                    <a:xfrm>
                      <a:off x="4482" y="2620"/>
                      <a:ext cx="41" cy="35"/>
                    </a:xfrm>
                    <a:custGeom>
                      <a:avLst/>
                      <a:gdLst>
                        <a:gd name="T0" fmla="*/ 8 w 18"/>
                        <a:gd name="T1" fmla="*/ 19 h 19"/>
                        <a:gd name="T2" fmla="*/ 18 w 18"/>
                        <a:gd name="T3" fmla="*/ 10 h 19"/>
                        <a:gd name="T4" fmla="*/ 9 w 18"/>
                        <a:gd name="T5" fmla="*/ 1 h 19"/>
                        <a:gd name="T6" fmla="*/ 0 w 18"/>
                        <a:gd name="T7" fmla="*/ 9 h 19"/>
                        <a:gd name="T8" fmla="*/ 8 w 18"/>
                        <a:gd name="T9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8" y="19"/>
                          </a:moveTo>
                          <a:cubicBezTo>
                            <a:pt x="13" y="19"/>
                            <a:pt x="18" y="15"/>
                            <a:pt x="18" y="10"/>
                          </a:cubicBezTo>
                          <a:cubicBezTo>
                            <a:pt x="18" y="5"/>
                            <a:pt x="14" y="1"/>
                            <a:pt x="9" y="1"/>
                          </a:cubicBezTo>
                          <a:cubicBezTo>
                            <a:pt x="4" y="0"/>
                            <a:pt x="0" y="4"/>
                            <a:pt x="0" y="9"/>
                          </a:cubicBezTo>
                          <a:cubicBezTo>
                            <a:pt x="0" y="14"/>
                            <a:pt x="3" y="18"/>
                            <a:pt x="8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2" name="Line 109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32" y="2631"/>
                      <a:ext cx="50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3" name="Line 109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32" y="2644"/>
                      <a:ext cx="50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4" name="Freeform 1096"/>
                    <p:cNvSpPr>
                      <a:spLocks/>
                    </p:cNvSpPr>
                    <p:nvPr/>
                  </p:nvSpPr>
                  <p:spPr bwMode="invGray">
                    <a:xfrm>
                      <a:off x="4331" y="2583"/>
                      <a:ext cx="41" cy="35"/>
                    </a:xfrm>
                    <a:custGeom>
                      <a:avLst/>
                      <a:gdLst>
                        <a:gd name="T0" fmla="*/ 9 w 18"/>
                        <a:gd name="T1" fmla="*/ 18 h 19"/>
                        <a:gd name="T2" fmla="*/ 0 w 18"/>
                        <a:gd name="T3" fmla="*/ 9 h 19"/>
                        <a:gd name="T4" fmla="*/ 9 w 18"/>
                        <a:gd name="T5" fmla="*/ 0 h 19"/>
                        <a:gd name="T6" fmla="*/ 18 w 18"/>
                        <a:gd name="T7" fmla="*/ 10 h 19"/>
                        <a:gd name="T8" fmla="*/ 9 w 18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9" y="18"/>
                          </a:moveTo>
                          <a:cubicBezTo>
                            <a:pt x="4" y="18"/>
                            <a:pt x="0" y="14"/>
                            <a:pt x="0" y="9"/>
                          </a:cubicBezTo>
                          <a:cubicBezTo>
                            <a:pt x="0" y="4"/>
                            <a:pt x="4" y="0"/>
                            <a:pt x="9" y="0"/>
                          </a:cubicBezTo>
                          <a:cubicBezTo>
                            <a:pt x="14" y="1"/>
                            <a:pt x="18" y="5"/>
                            <a:pt x="18" y="10"/>
                          </a:cubicBezTo>
                          <a:cubicBezTo>
                            <a:pt x="18" y="15"/>
                            <a:pt x="14" y="19"/>
                            <a:pt x="9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5" name="Line 1097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2" y="2596"/>
                      <a:ext cx="50" cy="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6" name="Line 1098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2" y="2607"/>
                      <a:ext cx="50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7" name="Oval 1099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4482" y="2586"/>
                      <a:ext cx="41" cy="34"/>
                    </a:xfrm>
                    <a:prstGeom prst="ellips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8" name="Line 110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32" y="2597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69" name="Line 110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32" y="2610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0" name="Oval 1102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4331" y="2553"/>
                      <a:ext cx="41" cy="33"/>
                    </a:xfrm>
                    <a:prstGeom prst="ellips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1" name="Line 1103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2" y="2564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2" name="Line 1104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2" y="2577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3" name="Oval 1105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4482" y="2553"/>
                      <a:ext cx="41" cy="33"/>
                    </a:xfrm>
                    <a:prstGeom prst="ellips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4" name="Line 110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32" y="2564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5" name="Line 110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32" y="2577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6" name="Freeform 1108"/>
                    <p:cNvSpPr>
                      <a:spLocks/>
                    </p:cNvSpPr>
                    <p:nvPr/>
                  </p:nvSpPr>
                  <p:spPr bwMode="invGray">
                    <a:xfrm>
                      <a:off x="4329" y="2521"/>
                      <a:ext cx="41" cy="34"/>
                    </a:xfrm>
                    <a:custGeom>
                      <a:avLst/>
                      <a:gdLst>
                        <a:gd name="T0" fmla="*/ 10 w 18"/>
                        <a:gd name="T1" fmla="*/ 18 h 18"/>
                        <a:gd name="T2" fmla="*/ 0 w 18"/>
                        <a:gd name="T3" fmla="*/ 10 h 18"/>
                        <a:gd name="T4" fmla="*/ 9 w 18"/>
                        <a:gd name="T5" fmla="*/ 0 h 18"/>
                        <a:gd name="T6" fmla="*/ 18 w 18"/>
                        <a:gd name="T7" fmla="*/ 9 h 18"/>
                        <a:gd name="T8" fmla="*/ 10 w 18"/>
                        <a:gd name="T9" fmla="*/ 18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8">
                          <a:moveTo>
                            <a:pt x="10" y="18"/>
                          </a:moveTo>
                          <a:cubicBezTo>
                            <a:pt x="5" y="18"/>
                            <a:pt x="0" y="15"/>
                            <a:pt x="0" y="10"/>
                          </a:cubicBezTo>
                          <a:cubicBezTo>
                            <a:pt x="0" y="5"/>
                            <a:pt x="4" y="0"/>
                            <a:pt x="9" y="0"/>
                          </a:cubicBezTo>
                          <a:cubicBezTo>
                            <a:pt x="14" y="0"/>
                            <a:pt x="18" y="4"/>
                            <a:pt x="18" y="9"/>
                          </a:cubicBezTo>
                          <a:cubicBezTo>
                            <a:pt x="18" y="14"/>
                            <a:pt x="15" y="18"/>
                            <a:pt x="10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7" name="Line 1109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0" y="2532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8" name="Line 1110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70" y="2545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79" name="Freeform 1111"/>
                    <p:cNvSpPr>
                      <a:spLocks/>
                    </p:cNvSpPr>
                    <p:nvPr/>
                  </p:nvSpPr>
                  <p:spPr bwMode="invGray">
                    <a:xfrm>
                      <a:off x="4480" y="2518"/>
                      <a:ext cx="41" cy="35"/>
                    </a:xfrm>
                    <a:custGeom>
                      <a:avLst/>
                      <a:gdLst>
                        <a:gd name="T0" fmla="*/ 9 w 18"/>
                        <a:gd name="T1" fmla="*/ 19 h 19"/>
                        <a:gd name="T2" fmla="*/ 18 w 18"/>
                        <a:gd name="T3" fmla="*/ 9 h 19"/>
                        <a:gd name="T4" fmla="*/ 9 w 18"/>
                        <a:gd name="T5" fmla="*/ 1 h 19"/>
                        <a:gd name="T6" fmla="*/ 0 w 18"/>
                        <a:gd name="T7" fmla="*/ 10 h 19"/>
                        <a:gd name="T8" fmla="*/ 9 w 18"/>
                        <a:gd name="T9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9" y="19"/>
                          </a:moveTo>
                          <a:cubicBezTo>
                            <a:pt x="14" y="18"/>
                            <a:pt x="18" y="14"/>
                            <a:pt x="18" y="9"/>
                          </a:cubicBezTo>
                          <a:cubicBezTo>
                            <a:pt x="18" y="4"/>
                            <a:pt x="14" y="0"/>
                            <a:pt x="9" y="1"/>
                          </a:cubicBezTo>
                          <a:cubicBezTo>
                            <a:pt x="4" y="1"/>
                            <a:pt x="0" y="5"/>
                            <a:pt x="0" y="10"/>
                          </a:cubicBezTo>
                          <a:cubicBezTo>
                            <a:pt x="0" y="15"/>
                            <a:pt x="5" y="19"/>
                            <a:pt x="9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0" name="Line 111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29" y="2531"/>
                      <a:ext cx="51" cy="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1" name="Line 111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29" y="2544"/>
                      <a:ext cx="51" cy="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2" name="Freeform 1114"/>
                    <p:cNvSpPr>
                      <a:spLocks/>
                    </p:cNvSpPr>
                    <p:nvPr/>
                  </p:nvSpPr>
                  <p:spPr bwMode="invGray">
                    <a:xfrm>
                      <a:off x="4327" y="2492"/>
                      <a:ext cx="41" cy="33"/>
                    </a:xfrm>
                    <a:custGeom>
                      <a:avLst/>
                      <a:gdLst>
                        <a:gd name="T0" fmla="*/ 10 w 18"/>
                        <a:gd name="T1" fmla="*/ 18 h 18"/>
                        <a:gd name="T2" fmla="*/ 0 w 18"/>
                        <a:gd name="T3" fmla="*/ 9 h 18"/>
                        <a:gd name="T4" fmla="*/ 9 w 18"/>
                        <a:gd name="T5" fmla="*/ 0 h 18"/>
                        <a:gd name="T6" fmla="*/ 18 w 18"/>
                        <a:gd name="T7" fmla="*/ 8 h 18"/>
                        <a:gd name="T8" fmla="*/ 10 w 18"/>
                        <a:gd name="T9" fmla="*/ 18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8">
                          <a:moveTo>
                            <a:pt x="10" y="18"/>
                          </a:moveTo>
                          <a:cubicBezTo>
                            <a:pt x="5" y="18"/>
                            <a:pt x="0" y="14"/>
                            <a:pt x="0" y="9"/>
                          </a:cubicBezTo>
                          <a:cubicBezTo>
                            <a:pt x="0" y="4"/>
                            <a:pt x="4" y="0"/>
                            <a:pt x="9" y="0"/>
                          </a:cubicBezTo>
                          <a:cubicBezTo>
                            <a:pt x="14" y="0"/>
                            <a:pt x="18" y="3"/>
                            <a:pt x="18" y="8"/>
                          </a:cubicBezTo>
                          <a:cubicBezTo>
                            <a:pt x="18" y="13"/>
                            <a:pt x="15" y="17"/>
                            <a:pt x="10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3" name="Line 1115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68" y="2501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4" name="Line 1116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68" y="2514"/>
                      <a:ext cx="50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5" name="Freeform 1117"/>
                    <p:cNvSpPr>
                      <a:spLocks/>
                    </p:cNvSpPr>
                    <p:nvPr/>
                  </p:nvSpPr>
                  <p:spPr bwMode="invGray">
                    <a:xfrm>
                      <a:off x="4477" y="2484"/>
                      <a:ext cx="41" cy="35"/>
                    </a:xfrm>
                    <a:custGeom>
                      <a:avLst/>
                      <a:gdLst>
                        <a:gd name="T0" fmla="*/ 10 w 18"/>
                        <a:gd name="T1" fmla="*/ 18 h 19"/>
                        <a:gd name="T2" fmla="*/ 18 w 18"/>
                        <a:gd name="T3" fmla="*/ 9 h 19"/>
                        <a:gd name="T4" fmla="*/ 9 w 18"/>
                        <a:gd name="T5" fmla="*/ 0 h 19"/>
                        <a:gd name="T6" fmla="*/ 0 w 18"/>
                        <a:gd name="T7" fmla="*/ 10 h 19"/>
                        <a:gd name="T8" fmla="*/ 10 w 18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19">
                          <a:moveTo>
                            <a:pt x="10" y="18"/>
                          </a:moveTo>
                          <a:cubicBezTo>
                            <a:pt x="15" y="18"/>
                            <a:pt x="18" y="14"/>
                            <a:pt x="18" y="9"/>
                          </a:cubicBezTo>
                          <a:cubicBezTo>
                            <a:pt x="18" y="4"/>
                            <a:pt x="14" y="0"/>
                            <a:pt x="9" y="0"/>
                          </a:cubicBezTo>
                          <a:cubicBezTo>
                            <a:pt x="4" y="1"/>
                            <a:pt x="0" y="5"/>
                            <a:pt x="0" y="10"/>
                          </a:cubicBezTo>
                          <a:cubicBezTo>
                            <a:pt x="0" y="15"/>
                            <a:pt x="5" y="19"/>
                            <a:pt x="10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6" name="Line 111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27" y="2497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7" name="Line 111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27" y="2510"/>
                      <a:ext cx="50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8" name="Freeform 1120"/>
                    <p:cNvSpPr>
                      <a:spLocks/>
                    </p:cNvSpPr>
                    <p:nvPr/>
                  </p:nvSpPr>
                  <p:spPr bwMode="invGray">
                    <a:xfrm>
                      <a:off x="4322" y="2460"/>
                      <a:ext cx="43" cy="35"/>
                    </a:xfrm>
                    <a:custGeom>
                      <a:avLst/>
                      <a:gdLst>
                        <a:gd name="T0" fmla="*/ 10 w 19"/>
                        <a:gd name="T1" fmla="*/ 18 h 19"/>
                        <a:gd name="T2" fmla="*/ 1 w 19"/>
                        <a:gd name="T3" fmla="*/ 10 h 19"/>
                        <a:gd name="T4" fmla="*/ 9 w 19"/>
                        <a:gd name="T5" fmla="*/ 0 h 19"/>
                        <a:gd name="T6" fmla="*/ 19 w 19"/>
                        <a:gd name="T7" fmla="*/ 9 h 19"/>
                        <a:gd name="T8" fmla="*/ 10 w 19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0" y="18"/>
                          </a:moveTo>
                          <a:cubicBezTo>
                            <a:pt x="5" y="19"/>
                            <a:pt x="1" y="15"/>
                            <a:pt x="1" y="10"/>
                          </a:cubicBezTo>
                          <a:cubicBezTo>
                            <a:pt x="0" y="5"/>
                            <a:pt x="4" y="1"/>
                            <a:pt x="9" y="0"/>
                          </a:cubicBezTo>
                          <a:cubicBezTo>
                            <a:pt x="14" y="0"/>
                            <a:pt x="18" y="4"/>
                            <a:pt x="19" y="9"/>
                          </a:cubicBezTo>
                          <a:cubicBezTo>
                            <a:pt x="19" y="14"/>
                            <a:pt x="15" y="18"/>
                            <a:pt x="10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89" name="Line 112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63" y="2469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0" name="Line 1122"/>
                    <p:cNvSpPr>
                      <a:spLocks noChangeShapeType="1"/>
                    </p:cNvSpPr>
                    <p:nvPr/>
                  </p:nvSpPr>
                  <p:spPr bwMode="invGray">
                    <a:xfrm>
                      <a:off x="4365" y="2482"/>
                      <a:ext cx="51" cy="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1" name="Freeform 1123"/>
                    <p:cNvSpPr>
                      <a:spLocks/>
                    </p:cNvSpPr>
                    <p:nvPr/>
                  </p:nvSpPr>
                  <p:spPr bwMode="invGray">
                    <a:xfrm>
                      <a:off x="4473" y="2451"/>
                      <a:ext cx="43" cy="33"/>
                    </a:xfrm>
                    <a:custGeom>
                      <a:avLst/>
                      <a:gdLst>
                        <a:gd name="T0" fmla="*/ 10 w 19"/>
                        <a:gd name="T1" fmla="*/ 18 h 18"/>
                        <a:gd name="T2" fmla="*/ 18 w 19"/>
                        <a:gd name="T3" fmla="*/ 8 h 18"/>
                        <a:gd name="T4" fmla="*/ 9 w 19"/>
                        <a:gd name="T5" fmla="*/ 0 h 18"/>
                        <a:gd name="T6" fmla="*/ 0 w 19"/>
                        <a:gd name="T7" fmla="*/ 10 h 18"/>
                        <a:gd name="T8" fmla="*/ 10 w 19"/>
                        <a:gd name="T9" fmla="*/ 18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8">
                          <a:moveTo>
                            <a:pt x="10" y="18"/>
                          </a:moveTo>
                          <a:cubicBezTo>
                            <a:pt x="15" y="18"/>
                            <a:pt x="19" y="13"/>
                            <a:pt x="18" y="8"/>
                          </a:cubicBezTo>
                          <a:cubicBezTo>
                            <a:pt x="18" y="3"/>
                            <a:pt x="14" y="0"/>
                            <a:pt x="9" y="0"/>
                          </a:cubicBezTo>
                          <a:cubicBezTo>
                            <a:pt x="4" y="0"/>
                            <a:pt x="0" y="5"/>
                            <a:pt x="0" y="10"/>
                          </a:cubicBezTo>
                          <a:cubicBezTo>
                            <a:pt x="1" y="15"/>
                            <a:pt x="5" y="18"/>
                            <a:pt x="10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2" name="Line 112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22" y="2464"/>
                      <a:ext cx="51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3" name="Line 112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25" y="2475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4" name="Freeform 1126"/>
                    <p:cNvSpPr>
                      <a:spLocks/>
                    </p:cNvSpPr>
                    <p:nvPr/>
                  </p:nvSpPr>
                  <p:spPr bwMode="invGray">
                    <a:xfrm>
                      <a:off x="4317" y="2428"/>
                      <a:ext cx="44" cy="36"/>
                    </a:xfrm>
                    <a:custGeom>
                      <a:avLst/>
                      <a:gdLst>
                        <a:gd name="T0" fmla="*/ 11 w 19"/>
                        <a:gd name="T1" fmla="*/ 19 h 19"/>
                        <a:gd name="T2" fmla="*/ 1 w 19"/>
                        <a:gd name="T3" fmla="*/ 11 h 19"/>
                        <a:gd name="T4" fmla="*/ 9 w 19"/>
                        <a:gd name="T5" fmla="*/ 1 h 19"/>
                        <a:gd name="T6" fmla="*/ 19 w 19"/>
                        <a:gd name="T7" fmla="*/ 9 h 19"/>
                        <a:gd name="T8" fmla="*/ 11 w 19"/>
                        <a:gd name="T9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19"/>
                          </a:moveTo>
                          <a:cubicBezTo>
                            <a:pt x="6" y="19"/>
                            <a:pt x="1" y="16"/>
                            <a:pt x="1" y="11"/>
                          </a:cubicBezTo>
                          <a:cubicBezTo>
                            <a:pt x="0" y="6"/>
                            <a:pt x="4" y="1"/>
                            <a:pt x="9" y="1"/>
                          </a:cubicBezTo>
                          <a:cubicBezTo>
                            <a:pt x="14" y="0"/>
                            <a:pt x="18" y="4"/>
                            <a:pt x="19" y="9"/>
                          </a:cubicBezTo>
                          <a:cubicBezTo>
                            <a:pt x="19" y="14"/>
                            <a:pt x="16" y="18"/>
                            <a:pt x="11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5" name="Line 112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59" y="2438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6" name="Line 112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61" y="2451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7" name="Freeform 1129"/>
                    <p:cNvSpPr>
                      <a:spLocks/>
                    </p:cNvSpPr>
                    <p:nvPr/>
                  </p:nvSpPr>
                  <p:spPr bwMode="invGray">
                    <a:xfrm>
                      <a:off x="4468" y="2415"/>
                      <a:ext cx="44" cy="36"/>
                    </a:xfrm>
                    <a:custGeom>
                      <a:avLst/>
                      <a:gdLst>
                        <a:gd name="T0" fmla="*/ 10 w 19"/>
                        <a:gd name="T1" fmla="*/ 19 h 19"/>
                        <a:gd name="T2" fmla="*/ 18 w 19"/>
                        <a:gd name="T3" fmla="*/ 9 h 19"/>
                        <a:gd name="T4" fmla="*/ 8 w 19"/>
                        <a:gd name="T5" fmla="*/ 1 h 19"/>
                        <a:gd name="T6" fmla="*/ 0 w 19"/>
                        <a:gd name="T7" fmla="*/ 11 h 19"/>
                        <a:gd name="T8" fmla="*/ 10 w 19"/>
                        <a:gd name="T9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0" y="19"/>
                          </a:moveTo>
                          <a:cubicBezTo>
                            <a:pt x="15" y="18"/>
                            <a:pt x="19" y="14"/>
                            <a:pt x="18" y="9"/>
                          </a:cubicBezTo>
                          <a:cubicBezTo>
                            <a:pt x="18" y="4"/>
                            <a:pt x="13" y="0"/>
                            <a:pt x="8" y="1"/>
                          </a:cubicBezTo>
                          <a:cubicBezTo>
                            <a:pt x="3" y="1"/>
                            <a:pt x="0" y="6"/>
                            <a:pt x="0" y="11"/>
                          </a:cubicBezTo>
                          <a:cubicBezTo>
                            <a:pt x="1" y="16"/>
                            <a:pt x="5" y="19"/>
                            <a:pt x="10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8" name="Line 113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18" y="2430"/>
                      <a:ext cx="50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9" name="Line 113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20" y="2443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0" name="Freeform 1132"/>
                    <p:cNvSpPr>
                      <a:spLocks/>
                    </p:cNvSpPr>
                    <p:nvPr/>
                  </p:nvSpPr>
                  <p:spPr bwMode="invGray">
                    <a:xfrm>
                      <a:off x="4313" y="2399"/>
                      <a:ext cx="43" cy="35"/>
                    </a:xfrm>
                    <a:custGeom>
                      <a:avLst/>
                      <a:gdLst>
                        <a:gd name="T0" fmla="*/ 11 w 19"/>
                        <a:gd name="T1" fmla="*/ 18 h 19"/>
                        <a:gd name="T2" fmla="*/ 0 w 19"/>
                        <a:gd name="T3" fmla="*/ 11 h 19"/>
                        <a:gd name="T4" fmla="*/ 8 w 19"/>
                        <a:gd name="T5" fmla="*/ 0 h 19"/>
                        <a:gd name="T6" fmla="*/ 18 w 19"/>
                        <a:gd name="T7" fmla="*/ 8 h 19"/>
                        <a:gd name="T8" fmla="*/ 11 w 19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18"/>
                          </a:moveTo>
                          <a:cubicBezTo>
                            <a:pt x="6" y="19"/>
                            <a:pt x="1" y="15"/>
                            <a:pt x="0" y="11"/>
                          </a:cubicBezTo>
                          <a:cubicBezTo>
                            <a:pt x="0" y="6"/>
                            <a:pt x="3" y="1"/>
                            <a:pt x="8" y="0"/>
                          </a:cubicBezTo>
                          <a:cubicBezTo>
                            <a:pt x="13" y="0"/>
                            <a:pt x="18" y="3"/>
                            <a:pt x="18" y="8"/>
                          </a:cubicBezTo>
                          <a:cubicBezTo>
                            <a:pt x="19" y="13"/>
                            <a:pt x="15" y="18"/>
                            <a:pt x="11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1" name="Line 113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54" y="2406"/>
                      <a:ext cx="50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2" name="Line 113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56" y="2419"/>
                      <a:ext cx="51" cy="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3" name="Freeform 1135"/>
                    <p:cNvSpPr>
                      <a:spLocks/>
                    </p:cNvSpPr>
                    <p:nvPr/>
                  </p:nvSpPr>
                  <p:spPr bwMode="invGray">
                    <a:xfrm>
                      <a:off x="4461" y="2382"/>
                      <a:ext cx="44" cy="35"/>
                    </a:xfrm>
                    <a:custGeom>
                      <a:avLst/>
                      <a:gdLst>
                        <a:gd name="T0" fmla="*/ 11 w 19"/>
                        <a:gd name="T1" fmla="*/ 19 h 19"/>
                        <a:gd name="T2" fmla="*/ 19 w 19"/>
                        <a:gd name="T3" fmla="*/ 9 h 19"/>
                        <a:gd name="T4" fmla="*/ 9 w 19"/>
                        <a:gd name="T5" fmla="*/ 1 h 19"/>
                        <a:gd name="T6" fmla="*/ 1 w 19"/>
                        <a:gd name="T7" fmla="*/ 11 h 19"/>
                        <a:gd name="T8" fmla="*/ 11 w 19"/>
                        <a:gd name="T9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19"/>
                          </a:moveTo>
                          <a:cubicBezTo>
                            <a:pt x="16" y="18"/>
                            <a:pt x="19" y="14"/>
                            <a:pt x="19" y="9"/>
                          </a:cubicBezTo>
                          <a:cubicBezTo>
                            <a:pt x="18" y="4"/>
                            <a:pt x="13" y="0"/>
                            <a:pt x="9" y="1"/>
                          </a:cubicBezTo>
                          <a:cubicBezTo>
                            <a:pt x="4" y="1"/>
                            <a:pt x="0" y="6"/>
                            <a:pt x="1" y="11"/>
                          </a:cubicBezTo>
                          <a:cubicBezTo>
                            <a:pt x="1" y="16"/>
                            <a:pt x="6" y="19"/>
                            <a:pt x="11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4" name="Line 113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13" y="2397"/>
                      <a:ext cx="48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5" name="Line 113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16" y="2410"/>
                      <a:ext cx="48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6" name="Freeform 1138"/>
                    <p:cNvSpPr>
                      <a:spLocks/>
                    </p:cNvSpPr>
                    <p:nvPr/>
                  </p:nvSpPr>
                  <p:spPr bwMode="invGray">
                    <a:xfrm>
                      <a:off x="4306" y="2367"/>
                      <a:ext cx="43" cy="37"/>
                    </a:xfrm>
                    <a:custGeom>
                      <a:avLst/>
                      <a:gdLst>
                        <a:gd name="T0" fmla="*/ 11 w 19"/>
                        <a:gd name="T1" fmla="*/ 19 h 20"/>
                        <a:gd name="T2" fmla="*/ 1 w 19"/>
                        <a:gd name="T3" fmla="*/ 11 h 20"/>
                        <a:gd name="T4" fmla="*/ 8 w 19"/>
                        <a:gd name="T5" fmla="*/ 1 h 20"/>
                        <a:gd name="T6" fmla="*/ 18 w 19"/>
                        <a:gd name="T7" fmla="*/ 9 h 20"/>
                        <a:gd name="T8" fmla="*/ 11 w 19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11" y="19"/>
                          </a:moveTo>
                          <a:cubicBezTo>
                            <a:pt x="6" y="20"/>
                            <a:pt x="1" y="16"/>
                            <a:pt x="1" y="11"/>
                          </a:cubicBezTo>
                          <a:cubicBezTo>
                            <a:pt x="0" y="7"/>
                            <a:pt x="3" y="2"/>
                            <a:pt x="8" y="1"/>
                          </a:cubicBezTo>
                          <a:cubicBezTo>
                            <a:pt x="13" y="0"/>
                            <a:pt x="18" y="4"/>
                            <a:pt x="18" y="9"/>
                          </a:cubicBezTo>
                          <a:cubicBezTo>
                            <a:pt x="19" y="14"/>
                            <a:pt x="16" y="18"/>
                            <a:pt x="11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7" name="Line 113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47" y="2375"/>
                      <a:ext cx="50" cy="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8" name="Line 114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49" y="2386"/>
                      <a:ext cx="51" cy="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9" name="Freeform 1141"/>
                    <p:cNvSpPr>
                      <a:spLocks/>
                    </p:cNvSpPr>
                    <p:nvPr/>
                  </p:nvSpPr>
                  <p:spPr bwMode="invGray">
                    <a:xfrm>
                      <a:off x="4454" y="2349"/>
                      <a:ext cx="44" cy="35"/>
                    </a:xfrm>
                    <a:custGeom>
                      <a:avLst/>
                      <a:gdLst>
                        <a:gd name="T0" fmla="*/ 11 w 19"/>
                        <a:gd name="T1" fmla="*/ 19 h 19"/>
                        <a:gd name="T2" fmla="*/ 19 w 19"/>
                        <a:gd name="T3" fmla="*/ 8 h 19"/>
                        <a:gd name="T4" fmla="*/ 8 w 19"/>
                        <a:gd name="T5" fmla="*/ 1 h 19"/>
                        <a:gd name="T6" fmla="*/ 1 w 19"/>
                        <a:gd name="T7" fmla="*/ 11 h 19"/>
                        <a:gd name="T8" fmla="*/ 11 w 19"/>
                        <a:gd name="T9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19"/>
                          </a:moveTo>
                          <a:cubicBezTo>
                            <a:pt x="16" y="18"/>
                            <a:pt x="19" y="13"/>
                            <a:pt x="19" y="8"/>
                          </a:cubicBezTo>
                          <a:cubicBezTo>
                            <a:pt x="18" y="3"/>
                            <a:pt x="13" y="0"/>
                            <a:pt x="8" y="1"/>
                          </a:cubicBezTo>
                          <a:cubicBezTo>
                            <a:pt x="3" y="2"/>
                            <a:pt x="0" y="6"/>
                            <a:pt x="1" y="11"/>
                          </a:cubicBezTo>
                          <a:cubicBezTo>
                            <a:pt x="2" y="16"/>
                            <a:pt x="6" y="19"/>
                            <a:pt x="11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0" name="Line 114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07" y="2363"/>
                      <a:ext cx="47" cy="1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1" name="Line 114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09" y="2376"/>
                      <a:ext cx="48" cy="1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2" name="Freeform 1144"/>
                    <p:cNvSpPr>
                      <a:spLocks/>
                    </p:cNvSpPr>
                    <p:nvPr/>
                  </p:nvSpPr>
                  <p:spPr bwMode="invGray">
                    <a:xfrm>
                      <a:off x="4299" y="2337"/>
                      <a:ext cx="44" cy="38"/>
                    </a:xfrm>
                    <a:custGeom>
                      <a:avLst/>
                      <a:gdLst>
                        <a:gd name="T0" fmla="*/ 11 w 19"/>
                        <a:gd name="T1" fmla="*/ 19 h 20"/>
                        <a:gd name="T2" fmla="*/ 0 w 19"/>
                        <a:gd name="T3" fmla="*/ 11 h 20"/>
                        <a:gd name="T4" fmla="*/ 8 w 19"/>
                        <a:gd name="T5" fmla="*/ 1 h 20"/>
                        <a:gd name="T6" fmla="*/ 18 w 19"/>
                        <a:gd name="T7" fmla="*/ 8 h 20"/>
                        <a:gd name="T8" fmla="*/ 11 w 19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11" y="19"/>
                          </a:moveTo>
                          <a:cubicBezTo>
                            <a:pt x="6" y="20"/>
                            <a:pt x="1" y="16"/>
                            <a:pt x="0" y="11"/>
                          </a:cubicBezTo>
                          <a:cubicBezTo>
                            <a:pt x="0" y="7"/>
                            <a:pt x="3" y="2"/>
                            <a:pt x="8" y="1"/>
                          </a:cubicBezTo>
                          <a:cubicBezTo>
                            <a:pt x="13" y="0"/>
                            <a:pt x="17" y="3"/>
                            <a:pt x="18" y="8"/>
                          </a:cubicBezTo>
                          <a:cubicBezTo>
                            <a:pt x="19" y="13"/>
                            <a:pt x="16" y="18"/>
                            <a:pt x="11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3" name="Line 114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40" y="2343"/>
                      <a:ext cx="48" cy="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4" name="Line 114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43" y="2354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5" name="Freeform 1147"/>
                    <p:cNvSpPr>
                      <a:spLocks/>
                    </p:cNvSpPr>
                    <p:nvPr/>
                  </p:nvSpPr>
                  <p:spPr bwMode="invGray">
                    <a:xfrm>
                      <a:off x="4445" y="2315"/>
                      <a:ext cx="46" cy="37"/>
                    </a:xfrm>
                    <a:custGeom>
                      <a:avLst/>
                      <a:gdLst>
                        <a:gd name="T0" fmla="*/ 12 w 20"/>
                        <a:gd name="T1" fmla="*/ 19 h 20"/>
                        <a:gd name="T2" fmla="*/ 19 w 20"/>
                        <a:gd name="T3" fmla="*/ 8 h 20"/>
                        <a:gd name="T4" fmla="*/ 8 w 20"/>
                        <a:gd name="T5" fmla="*/ 1 h 20"/>
                        <a:gd name="T6" fmla="*/ 1 w 20"/>
                        <a:gd name="T7" fmla="*/ 11 h 20"/>
                        <a:gd name="T8" fmla="*/ 12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9"/>
                          </a:moveTo>
                          <a:cubicBezTo>
                            <a:pt x="17" y="18"/>
                            <a:pt x="20" y="13"/>
                            <a:pt x="19" y="8"/>
                          </a:cubicBezTo>
                          <a:cubicBezTo>
                            <a:pt x="18" y="3"/>
                            <a:pt x="13" y="0"/>
                            <a:pt x="8" y="1"/>
                          </a:cubicBezTo>
                          <a:cubicBezTo>
                            <a:pt x="4" y="2"/>
                            <a:pt x="0" y="7"/>
                            <a:pt x="1" y="11"/>
                          </a:cubicBezTo>
                          <a:cubicBezTo>
                            <a:pt x="2" y="16"/>
                            <a:pt x="7" y="20"/>
                            <a:pt x="12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6" name="Line 114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97" y="2330"/>
                      <a:ext cx="51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7" name="Line 114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402" y="2343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8" name="Freeform 1150"/>
                    <p:cNvSpPr>
                      <a:spLocks/>
                    </p:cNvSpPr>
                    <p:nvPr/>
                  </p:nvSpPr>
                  <p:spPr bwMode="invGray">
                    <a:xfrm>
                      <a:off x="4290" y="2308"/>
                      <a:ext cx="43" cy="35"/>
                    </a:xfrm>
                    <a:custGeom>
                      <a:avLst/>
                      <a:gdLst>
                        <a:gd name="T0" fmla="*/ 11 w 19"/>
                        <a:gd name="T1" fmla="*/ 18 h 19"/>
                        <a:gd name="T2" fmla="*/ 1 w 19"/>
                        <a:gd name="T3" fmla="*/ 11 h 19"/>
                        <a:gd name="T4" fmla="*/ 8 w 19"/>
                        <a:gd name="T5" fmla="*/ 1 h 19"/>
                        <a:gd name="T6" fmla="*/ 18 w 19"/>
                        <a:gd name="T7" fmla="*/ 8 h 19"/>
                        <a:gd name="T8" fmla="*/ 11 w 19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1" y="18"/>
                          </a:moveTo>
                          <a:cubicBezTo>
                            <a:pt x="7" y="19"/>
                            <a:pt x="2" y="16"/>
                            <a:pt x="1" y="11"/>
                          </a:cubicBezTo>
                          <a:cubicBezTo>
                            <a:pt x="0" y="7"/>
                            <a:pt x="3" y="2"/>
                            <a:pt x="8" y="1"/>
                          </a:cubicBezTo>
                          <a:cubicBezTo>
                            <a:pt x="13" y="0"/>
                            <a:pt x="17" y="3"/>
                            <a:pt x="18" y="8"/>
                          </a:cubicBezTo>
                          <a:cubicBezTo>
                            <a:pt x="19" y="13"/>
                            <a:pt x="16" y="17"/>
                            <a:pt x="11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9" name="Line 115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31" y="2311"/>
                      <a:ext cx="50" cy="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0" name="Line 115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33" y="2323"/>
                      <a:ext cx="51" cy="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1" name="Freeform 1153"/>
                    <p:cNvSpPr>
                      <a:spLocks/>
                    </p:cNvSpPr>
                    <p:nvPr/>
                  </p:nvSpPr>
                  <p:spPr bwMode="invGray">
                    <a:xfrm>
                      <a:off x="4436" y="2282"/>
                      <a:ext cx="46" cy="37"/>
                    </a:xfrm>
                    <a:custGeom>
                      <a:avLst/>
                      <a:gdLst>
                        <a:gd name="T0" fmla="*/ 12 w 20"/>
                        <a:gd name="T1" fmla="*/ 19 h 20"/>
                        <a:gd name="T2" fmla="*/ 19 w 20"/>
                        <a:gd name="T3" fmla="*/ 8 h 20"/>
                        <a:gd name="T4" fmla="*/ 8 w 20"/>
                        <a:gd name="T5" fmla="*/ 1 h 20"/>
                        <a:gd name="T6" fmla="*/ 1 w 20"/>
                        <a:gd name="T7" fmla="*/ 12 h 20"/>
                        <a:gd name="T8" fmla="*/ 12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9"/>
                          </a:moveTo>
                          <a:cubicBezTo>
                            <a:pt x="17" y="18"/>
                            <a:pt x="20" y="13"/>
                            <a:pt x="19" y="8"/>
                          </a:cubicBezTo>
                          <a:cubicBezTo>
                            <a:pt x="18" y="3"/>
                            <a:pt x="13" y="0"/>
                            <a:pt x="8" y="1"/>
                          </a:cubicBezTo>
                          <a:cubicBezTo>
                            <a:pt x="3" y="2"/>
                            <a:pt x="0" y="7"/>
                            <a:pt x="1" y="12"/>
                          </a:cubicBezTo>
                          <a:cubicBezTo>
                            <a:pt x="2" y="17"/>
                            <a:pt x="7" y="20"/>
                            <a:pt x="12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2" name="Line 115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91" y="2298"/>
                      <a:ext cx="47" cy="1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3" name="Line 115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93" y="2310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4" name="Freeform 1156"/>
                    <p:cNvSpPr>
                      <a:spLocks/>
                    </p:cNvSpPr>
                    <p:nvPr/>
                  </p:nvSpPr>
                  <p:spPr bwMode="invGray">
                    <a:xfrm>
                      <a:off x="4281" y="2278"/>
                      <a:ext cx="43" cy="35"/>
                    </a:xfrm>
                    <a:custGeom>
                      <a:avLst/>
                      <a:gdLst>
                        <a:gd name="T0" fmla="*/ 12 w 19"/>
                        <a:gd name="T1" fmla="*/ 18 h 19"/>
                        <a:gd name="T2" fmla="*/ 1 w 19"/>
                        <a:gd name="T3" fmla="*/ 12 h 19"/>
                        <a:gd name="T4" fmla="*/ 7 w 19"/>
                        <a:gd name="T5" fmla="*/ 1 h 19"/>
                        <a:gd name="T6" fmla="*/ 18 w 19"/>
                        <a:gd name="T7" fmla="*/ 7 h 19"/>
                        <a:gd name="T8" fmla="*/ 12 w 19"/>
                        <a:gd name="T9" fmla="*/ 1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2" y="18"/>
                          </a:moveTo>
                          <a:cubicBezTo>
                            <a:pt x="7" y="19"/>
                            <a:pt x="2" y="16"/>
                            <a:pt x="1" y="12"/>
                          </a:cubicBezTo>
                          <a:cubicBezTo>
                            <a:pt x="0" y="7"/>
                            <a:pt x="3" y="2"/>
                            <a:pt x="7" y="1"/>
                          </a:cubicBezTo>
                          <a:cubicBezTo>
                            <a:pt x="12" y="0"/>
                            <a:pt x="17" y="3"/>
                            <a:pt x="18" y="7"/>
                          </a:cubicBezTo>
                          <a:cubicBezTo>
                            <a:pt x="19" y="12"/>
                            <a:pt x="16" y="17"/>
                            <a:pt x="12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5" name="Line 115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20" y="2280"/>
                      <a:ext cx="50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6" name="Line 115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24" y="2291"/>
                      <a:ext cx="51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7" name="Freeform 1159"/>
                    <p:cNvSpPr>
                      <a:spLocks/>
                    </p:cNvSpPr>
                    <p:nvPr/>
                  </p:nvSpPr>
                  <p:spPr bwMode="invGray">
                    <a:xfrm>
                      <a:off x="4427" y="2248"/>
                      <a:ext cx="46" cy="37"/>
                    </a:xfrm>
                    <a:custGeom>
                      <a:avLst/>
                      <a:gdLst>
                        <a:gd name="T0" fmla="*/ 12 w 20"/>
                        <a:gd name="T1" fmla="*/ 19 h 20"/>
                        <a:gd name="T2" fmla="*/ 18 w 20"/>
                        <a:gd name="T3" fmla="*/ 8 h 20"/>
                        <a:gd name="T4" fmla="*/ 8 w 20"/>
                        <a:gd name="T5" fmla="*/ 1 h 20"/>
                        <a:gd name="T6" fmla="*/ 1 w 20"/>
                        <a:gd name="T7" fmla="*/ 12 h 20"/>
                        <a:gd name="T8" fmla="*/ 12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9"/>
                          </a:moveTo>
                          <a:cubicBezTo>
                            <a:pt x="17" y="18"/>
                            <a:pt x="20" y="13"/>
                            <a:pt x="18" y="8"/>
                          </a:cubicBezTo>
                          <a:cubicBezTo>
                            <a:pt x="17" y="3"/>
                            <a:pt x="12" y="0"/>
                            <a:pt x="8" y="1"/>
                          </a:cubicBezTo>
                          <a:cubicBezTo>
                            <a:pt x="3" y="3"/>
                            <a:pt x="0" y="7"/>
                            <a:pt x="1" y="12"/>
                          </a:cubicBezTo>
                          <a:cubicBezTo>
                            <a:pt x="2" y="17"/>
                            <a:pt x="7" y="20"/>
                            <a:pt x="12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8" name="Line 116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79" y="2265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9" name="Line 116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84" y="2278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0" name="Freeform 1162"/>
                    <p:cNvSpPr>
                      <a:spLocks/>
                    </p:cNvSpPr>
                    <p:nvPr/>
                  </p:nvSpPr>
                  <p:spPr bwMode="invGray">
                    <a:xfrm>
                      <a:off x="4270" y="2248"/>
                      <a:ext cx="45" cy="37"/>
                    </a:xfrm>
                    <a:custGeom>
                      <a:avLst/>
                      <a:gdLst>
                        <a:gd name="T0" fmla="*/ 12 w 20"/>
                        <a:gd name="T1" fmla="*/ 18 h 20"/>
                        <a:gd name="T2" fmla="*/ 1 w 20"/>
                        <a:gd name="T3" fmla="*/ 12 h 20"/>
                        <a:gd name="T4" fmla="*/ 8 w 20"/>
                        <a:gd name="T5" fmla="*/ 1 h 20"/>
                        <a:gd name="T6" fmla="*/ 19 w 20"/>
                        <a:gd name="T7" fmla="*/ 7 h 20"/>
                        <a:gd name="T8" fmla="*/ 12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8"/>
                          </a:moveTo>
                          <a:cubicBezTo>
                            <a:pt x="7" y="20"/>
                            <a:pt x="3" y="17"/>
                            <a:pt x="1" y="12"/>
                          </a:cubicBezTo>
                          <a:cubicBezTo>
                            <a:pt x="0" y="7"/>
                            <a:pt x="3" y="2"/>
                            <a:pt x="8" y="1"/>
                          </a:cubicBezTo>
                          <a:cubicBezTo>
                            <a:pt x="12" y="0"/>
                            <a:pt x="17" y="2"/>
                            <a:pt x="19" y="7"/>
                          </a:cubicBezTo>
                          <a:cubicBezTo>
                            <a:pt x="20" y="12"/>
                            <a:pt x="17" y="17"/>
                            <a:pt x="12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1" name="Line 116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11" y="2248"/>
                      <a:ext cx="48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2" name="Line 116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15" y="2261"/>
                      <a:ext cx="48" cy="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3" name="Freeform 1165"/>
                    <p:cNvSpPr>
                      <a:spLocks/>
                    </p:cNvSpPr>
                    <p:nvPr/>
                  </p:nvSpPr>
                  <p:spPr bwMode="invGray">
                    <a:xfrm>
                      <a:off x="4416" y="2217"/>
                      <a:ext cx="45" cy="37"/>
                    </a:xfrm>
                    <a:custGeom>
                      <a:avLst/>
                      <a:gdLst>
                        <a:gd name="T0" fmla="*/ 12 w 20"/>
                        <a:gd name="T1" fmla="*/ 18 h 20"/>
                        <a:gd name="T2" fmla="*/ 18 w 20"/>
                        <a:gd name="T3" fmla="*/ 7 h 20"/>
                        <a:gd name="T4" fmla="*/ 7 w 20"/>
                        <a:gd name="T5" fmla="*/ 1 h 20"/>
                        <a:gd name="T6" fmla="*/ 1 w 20"/>
                        <a:gd name="T7" fmla="*/ 12 h 20"/>
                        <a:gd name="T8" fmla="*/ 12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8"/>
                          </a:moveTo>
                          <a:cubicBezTo>
                            <a:pt x="17" y="17"/>
                            <a:pt x="20" y="12"/>
                            <a:pt x="18" y="7"/>
                          </a:cubicBezTo>
                          <a:cubicBezTo>
                            <a:pt x="17" y="2"/>
                            <a:pt x="12" y="0"/>
                            <a:pt x="7" y="1"/>
                          </a:cubicBezTo>
                          <a:cubicBezTo>
                            <a:pt x="3" y="2"/>
                            <a:pt x="0" y="7"/>
                            <a:pt x="1" y="12"/>
                          </a:cubicBezTo>
                          <a:cubicBezTo>
                            <a:pt x="2" y="17"/>
                            <a:pt x="7" y="20"/>
                            <a:pt x="12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4" name="Line 116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68" y="2233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5" name="Line 116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72" y="2245"/>
                      <a:ext cx="48" cy="1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6" name="Freeform 1168"/>
                    <p:cNvSpPr>
                      <a:spLocks/>
                    </p:cNvSpPr>
                    <p:nvPr/>
                  </p:nvSpPr>
                  <p:spPr bwMode="invGray">
                    <a:xfrm>
                      <a:off x="4258" y="2219"/>
                      <a:ext cx="46" cy="37"/>
                    </a:xfrm>
                    <a:custGeom>
                      <a:avLst/>
                      <a:gdLst>
                        <a:gd name="T0" fmla="*/ 13 w 20"/>
                        <a:gd name="T1" fmla="*/ 18 h 20"/>
                        <a:gd name="T2" fmla="*/ 1 w 20"/>
                        <a:gd name="T3" fmla="*/ 12 h 20"/>
                        <a:gd name="T4" fmla="*/ 7 w 20"/>
                        <a:gd name="T5" fmla="*/ 1 h 20"/>
                        <a:gd name="T6" fmla="*/ 19 w 20"/>
                        <a:gd name="T7" fmla="*/ 7 h 20"/>
                        <a:gd name="T8" fmla="*/ 13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3" y="18"/>
                          </a:moveTo>
                          <a:cubicBezTo>
                            <a:pt x="8" y="20"/>
                            <a:pt x="3" y="17"/>
                            <a:pt x="1" y="12"/>
                          </a:cubicBezTo>
                          <a:cubicBezTo>
                            <a:pt x="0" y="8"/>
                            <a:pt x="3" y="3"/>
                            <a:pt x="7" y="1"/>
                          </a:cubicBezTo>
                          <a:cubicBezTo>
                            <a:pt x="12" y="0"/>
                            <a:pt x="17" y="2"/>
                            <a:pt x="19" y="7"/>
                          </a:cubicBezTo>
                          <a:cubicBezTo>
                            <a:pt x="20" y="12"/>
                            <a:pt x="17" y="17"/>
                            <a:pt x="13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7" name="Line 116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99" y="2219"/>
                      <a:ext cx="48" cy="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8" name="Line 117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304" y="2230"/>
                      <a:ext cx="48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9" name="Freeform 1171"/>
                    <p:cNvSpPr>
                      <a:spLocks/>
                    </p:cNvSpPr>
                    <p:nvPr/>
                  </p:nvSpPr>
                  <p:spPr bwMode="invGray">
                    <a:xfrm>
                      <a:off x="4402" y="2183"/>
                      <a:ext cx="46" cy="37"/>
                    </a:xfrm>
                    <a:custGeom>
                      <a:avLst/>
                      <a:gdLst>
                        <a:gd name="T0" fmla="*/ 13 w 20"/>
                        <a:gd name="T1" fmla="*/ 19 h 20"/>
                        <a:gd name="T2" fmla="*/ 19 w 20"/>
                        <a:gd name="T3" fmla="*/ 8 h 20"/>
                        <a:gd name="T4" fmla="*/ 8 w 20"/>
                        <a:gd name="T5" fmla="*/ 1 h 20"/>
                        <a:gd name="T6" fmla="*/ 2 w 20"/>
                        <a:gd name="T7" fmla="*/ 13 h 20"/>
                        <a:gd name="T8" fmla="*/ 13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3" y="19"/>
                          </a:moveTo>
                          <a:cubicBezTo>
                            <a:pt x="18" y="17"/>
                            <a:pt x="20" y="12"/>
                            <a:pt x="19" y="8"/>
                          </a:cubicBezTo>
                          <a:cubicBezTo>
                            <a:pt x="17" y="3"/>
                            <a:pt x="12" y="0"/>
                            <a:pt x="8" y="1"/>
                          </a:cubicBezTo>
                          <a:cubicBezTo>
                            <a:pt x="3" y="3"/>
                            <a:pt x="0" y="8"/>
                            <a:pt x="2" y="13"/>
                          </a:cubicBezTo>
                          <a:cubicBezTo>
                            <a:pt x="3" y="17"/>
                            <a:pt x="8" y="20"/>
                            <a:pt x="13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0" name="Line 117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56" y="2202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1" name="Line 117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61" y="2213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2" name="Freeform 1174"/>
                    <p:cNvSpPr>
                      <a:spLocks/>
                    </p:cNvSpPr>
                    <p:nvPr/>
                  </p:nvSpPr>
                  <p:spPr bwMode="invGray">
                    <a:xfrm>
                      <a:off x="4247" y="2189"/>
                      <a:ext cx="45" cy="37"/>
                    </a:xfrm>
                    <a:custGeom>
                      <a:avLst/>
                      <a:gdLst>
                        <a:gd name="T0" fmla="*/ 12 w 20"/>
                        <a:gd name="T1" fmla="*/ 19 h 20"/>
                        <a:gd name="T2" fmla="*/ 1 w 20"/>
                        <a:gd name="T3" fmla="*/ 13 h 20"/>
                        <a:gd name="T4" fmla="*/ 7 w 20"/>
                        <a:gd name="T5" fmla="*/ 1 h 20"/>
                        <a:gd name="T6" fmla="*/ 18 w 20"/>
                        <a:gd name="T7" fmla="*/ 7 h 20"/>
                        <a:gd name="T8" fmla="*/ 12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2" y="19"/>
                          </a:moveTo>
                          <a:cubicBezTo>
                            <a:pt x="8" y="20"/>
                            <a:pt x="3" y="18"/>
                            <a:pt x="1" y="13"/>
                          </a:cubicBezTo>
                          <a:cubicBezTo>
                            <a:pt x="0" y="8"/>
                            <a:pt x="2" y="3"/>
                            <a:pt x="7" y="1"/>
                          </a:cubicBezTo>
                          <a:cubicBezTo>
                            <a:pt x="12" y="0"/>
                            <a:pt x="17" y="3"/>
                            <a:pt x="18" y="7"/>
                          </a:cubicBezTo>
                          <a:cubicBezTo>
                            <a:pt x="20" y="12"/>
                            <a:pt x="17" y="17"/>
                            <a:pt x="12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3" name="Line 117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86" y="2187"/>
                      <a:ext cx="50" cy="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4" name="Line 117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90" y="2198"/>
                      <a:ext cx="50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5" name="Freeform 1177"/>
                    <p:cNvSpPr>
                      <a:spLocks/>
                    </p:cNvSpPr>
                    <p:nvPr/>
                  </p:nvSpPr>
                  <p:spPr bwMode="invGray">
                    <a:xfrm>
                      <a:off x="4388" y="2152"/>
                      <a:ext cx="48" cy="37"/>
                    </a:xfrm>
                    <a:custGeom>
                      <a:avLst/>
                      <a:gdLst>
                        <a:gd name="T0" fmla="*/ 13 w 21"/>
                        <a:gd name="T1" fmla="*/ 18 h 20"/>
                        <a:gd name="T2" fmla="*/ 19 w 21"/>
                        <a:gd name="T3" fmla="*/ 7 h 20"/>
                        <a:gd name="T4" fmla="*/ 8 w 21"/>
                        <a:gd name="T5" fmla="*/ 1 h 20"/>
                        <a:gd name="T6" fmla="*/ 2 w 21"/>
                        <a:gd name="T7" fmla="*/ 12 h 20"/>
                        <a:gd name="T8" fmla="*/ 13 w 21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3" y="18"/>
                          </a:moveTo>
                          <a:cubicBezTo>
                            <a:pt x="18" y="17"/>
                            <a:pt x="21" y="12"/>
                            <a:pt x="19" y="7"/>
                          </a:cubicBezTo>
                          <a:cubicBezTo>
                            <a:pt x="17" y="2"/>
                            <a:pt x="12" y="0"/>
                            <a:pt x="8" y="1"/>
                          </a:cubicBezTo>
                          <a:cubicBezTo>
                            <a:pt x="3" y="3"/>
                            <a:pt x="0" y="8"/>
                            <a:pt x="2" y="12"/>
                          </a:cubicBezTo>
                          <a:cubicBezTo>
                            <a:pt x="3" y="17"/>
                            <a:pt x="8" y="20"/>
                            <a:pt x="13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6" name="Line 117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45" y="2170"/>
                      <a:ext cx="46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7" name="Line 117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49" y="2181"/>
                      <a:ext cx="46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8" name="Freeform 1180"/>
                    <p:cNvSpPr>
                      <a:spLocks/>
                    </p:cNvSpPr>
                    <p:nvPr/>
                  </p:nvSpPr>
                  <p:spPr bwMode="invGray">
                    <a:xfrm>
                      <a:off x="4233" y="2159"/>
                      <a:ext cx="46" cy="39"/>
                    </a:xfrm>
                    <a:custGeom>
                      <a:avLst/>
                      <a:gdLst>
                        <a:gd name="T0" fmla="*/ 13 w 20"/>
                        <a:gd name="T1" fmla="*/ 19 h 21"/>
                        <a:gd name="T2" fmla="*/ 1 w 20"/>
                        <a:gd name="T3" fmla="*/ 14 h 21"/>
                        <a:gd name="T4" fmla="*/ 7 w 20"/>
                        <a:gd name="T5" fmla="*/ 2 h 21"/>
                        <a:gd name="T6" fmla="*/ 18 w 20"/>
                        <a:gd name="T7" fmla="*/ 8 h 21"/>
                        <a:gd name="T8" fmla="*/ 13 w 20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3" y="19"/>
                          </a:moveTo>
                          <a:cubicBezTo>
                            <a:pt x="8" y="21"/>
                            <a:pt x="3" y="18"/>
                            <a:pt x="1" y="14"/>
                          </a:cubicBezTo>
                          <a:cubicBezTo>
                            <a:pt x="0" y="9"/>
                            <a:pt x="2" y="4"/>
                            <a:pt x="7" y="2"/>
                          </a:cubicBezTo>
                          <a:cubicBezTo>
                            <a:pt x="12" y="0"/>
                            <a:pt x="17" y="3"/>
                            <a:pt x="18" y="8"/>
                          </a:cubicBezTo>
                          <a:cubicBezTo>
                            <a:pt x="20" y="12"/>
                            <a:pt x="18" y="17"/>
                            <a:pt x="13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9" name="Line 118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72" y="2157"/>
                      <a:ext cx="50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0" name="Line 118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79" y="2168"/>
                      <a:ext cx="48" cy="1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1" name="Freeform 1183"/>
                    <p:cNvSpPr>
                      <a:spLocks/>
                    </p:cNvSpPr>
                    <p:nvPr/>
                  </p:nvSpPr>
                  <p:spPr bwMode="invGray">
                    <a:xfrm>
                      <a:off x="4375" y="2118"/>
                      <a:ext cx="45" cy="39"/>
                    </a:xfrm>
                    <a:custGeom>
                      <a:avLst/>
                      <a:gdLst>
                        <a:gd name="T0" fmla="*/ 13 w 20"/>
                        <a:gd name="T1" fmla="*/ 19 h 21"/>
                        <a:gd name="T2" fmla="*/ 19 w 20"/>
                        <a:gd name="T3" fmla="*/ 8 h 21"/>
                        <a:gd name="T4" fmla="*/ 7 w 20"/>
                        <a:gd name="T5" fmla="*/ 2 h 21"/>
                        <a:gd name="T6" fmla="*/ 2 w 20"/>
                        <a:gd name="T7" fmla="*/ 13 h 21"/>
                        <a:gd name="T8" fmla="*/ 13 w 20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3" y="19"/>
                          </a:moveTo>
                          <a:cubicBezTo>
                            <a:pt x="18" y="17"/>
                            <a:pt x="20" y="12"/>
                            <a:pt x="19" y="8"/>
                          </a:cubicBezTo>
                          <a:cubicBezTo>
                            <a:pt x="17" y="3"/>
                            <a:pt x="12" y="0"/>
                            <a:pt x="7" y="2"/>
                          </a:cubicBezTo>
                          <a:cubicBezTo>
                            <a:pt x="2" y="4"/>
                            <a:pt x="0" y="9"/>
                            <a:pt x="2" y="13"/>
                          </a:cubicBezTo>
                          <a:cubicBezTo>
                            <a:pt x="3" y="18"/>
                            <a:pt x="8" y="21"/>
                            <a:pt x="13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2" name="Line 118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29" y="2139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3" name="Line 118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36" y="2150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4" name="Freeform 1186"/>
                    <p:cNvSpPr>
                      <a:spLocks/>
                    </p:cNvSpPr>
                    <p:nvPr/>
                  </p:nvSpPr>
                  <p:spPr bwMode="invGray">
                    <a:xfrm>
                      <a:off x="4219" y="2131"/>
                      <a:ext cx="46" cy="37"/>
                    </a:xfrm>
                    <a:custGeom>
                      <a:avLst/>
                      <a:gdLst>
                        <a:gd name="T0" fmla="*/ 13 w 20"/>
                        <a:gd name="T1" fmla="*/ 19 h 20"/>
                        <a:gd name="T2" fmla="*/ 1 w 20"/>
                        <a:gd name="T3" fmla="*/ 13 h 20"/>
                        <a:gd name="T4" fmla="*/ 7 w 20"/>
                        <a:gd name="T5" fmla="*/ 2 h 20"/>
                        <a:gd name="T6" fmla="*/ 18 w 20"/>
                        <a:gd name="T7" fmla="*/ 7 h 20"/>
                        <a:gd name="T8" fmla="*/ 13 w 20"/>
                        <a:gd name="T9" fmla="*/ 19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3" y="19"/>
                          </a:moveTo>
                          <a:cubicBezTo>
                            <a:pt x="8" y="20"/>
                            <a:pt x="3" y="18"/>
                            <a:pt x="1" y="13"/>
                          </a:cubicBezTo>
                          <a:cubicBezTo>
                            <a:pt x="0" y="9"/>
                            <a:pt x="2" y="4"/>
                            <a:pt x="7" y="2"/>
                          </a:cubicBezTo>
                          <a:cubicBezTo>
                            <a:pt x="11" y="0"/>
                            <a:pt x="16" y="2"/>
                            <a:pt x="18" y="7"/>
                          </a:cubicBezTo>
                          <a:cubicBezTo>
                            <a:pt x="20" y="12"/>
                            <a:pt x="18" y="17"/>
                            <a:pt x="13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5" name="Line 118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58" y="2128"/>
                      <a:ext cx="48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6" name="Line 118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63" y="2139"/>
                      <a:ext cx="50" cy="1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7" name="Freeform 1189"/>
                    <p:cNvSpPr>
                      <a:spLocks/>
                    </p:cNvSpPr>
                    <p:nvPr/>
                  </p:nvSpPr>
                  <p:spPr bwMode="invGray">
                    <a:xfrm>
                      <a:off x="4359" y="2087"/>
                      <a:ext cx="48" cy="39"/>
                    </a:xfrm>
                    <a:custGeom>
                      <a:avLst/>
                      <a:gdLst>
                        <a:gd name="T0" fmla="*/ 14 w 21"/>
                        <a:gd name="T1" fmla="*/ 19 h 21"/>
                        <a:gd name="T2" fmla="*/ 19 w 21"/>
                        <a:gd name="T3" fmla="*/ 7 h 21"/>
                        <a:gd name="T4" fmla="*/ 7 w 21"/>
                        <a:gd name="T5" fmla="*/ 2 h 21"/>
                        <a:gd name="T6" fmla="*/ 2 w 21"/>
                        <a:gd name="T7" fmla="*/ 14 h 21"/>
                        <a:gd name="T8" fmla="*/ 14 w 21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4" y="19"/>
                          </a:moveTo>
                          <a:cubicBezTo>
                            <a:pt x="18" y="17"/>
                            <a:pt x="21" y="12"/>
                            <a:pt x="19" y="7"/>
                          </a:cubicBezTo>
                          <a:cubicBezTo>
                            <a:pt x="17" y="3"/>
                            <a:pt x="12" y="0"/>
                            <a:pt x="7" y="2"/>
                          </a:cubicBezTo>
                          <a:cubicBezTo>
                            <a:pt x="2" y="4"/>
                            <a:pt x="0" y="9"/>
                            <a:pt x="2" y="14"/>
                          </a:cubicBezTo>
                          <a:cubicBezTo>
                            <a:pt x="4" y="18"/>
                            <a:pt x="9" y="21"/>
                            <a:pt x="14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8" name="Line 119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15" y="2107"/>
                      <a:ext cx="46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9" name="Line 119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20" y="2118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0" name="Freeform 1192"/>
                    <p:cNvSpPr>
                      <a:spLocks/>
                    </p:cNvSpPr>
                    <p:nvPr/>
                  </p:nvSpPr>
                  <p:spPr bwMode="invGray">
                    <a:xfrm>
                      <a:off x="4203" y="2103"/>
                      <a:ext cx="46" cy="38"/>
                    </a:xfrm>
                    <a:custGeom>
                      <a:avLst/>
                      <a:gdLst>
                        <a:gd name="T0" fmla="*/ 14 w 20"/>
                        <a:gd name="T1" fmla="*/ 18 h 20"/>
                        <a:gd name="T2" fmla="*/ 2 w 20"/>
                        <a:gd name="T3" fmla="*/ 13 h 20"/>
                        <a:gd name="T4" fmla="*/ 7 w 20"/>
                        <a:gd name="T5" fmla="*/ 2 h 20"/>
                        <a:gd name="T6" fmla="*/ 19 w 20"/>
                        <a:gd name="T7" fmla="*/ 6 h 20"/>
                        <a:gd name="T8" fmla="*/ 14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4" y="18"/>
                          </a:moveTo>
                          <a:cubicBezTo>
                            <a:pt x="9" y="20"/>
                            <a:pt x="4" y="18"/>
                            <a:pt x="2" y="13"/>
                          </a:cubicBezTo>
                          <a:cubicBezTo>
                            <a:pt x="0" y="9"/>
                            <a:pt x="2" y="3"/>
                            <a:pt x="7" y="2"/>
                          </a:cubicBezTo>
                          <a:cubicBezTo>
                            <a:pt x="11" y="0"/>
                            <a:pt x="17" y="2"/>
                            <a:pt x="19" y="6"/>
                          </a:cubicBezTo>
                          <a:cubicBezTo>
                            <a:pt x="20" y="11"/>
                            <a:pt x="18" y="16"/>
                            <a:pt x="14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1" name="Line 119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42" y="2098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2" name="Line 119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49" y="2109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3" name="Freeform 1195"/>
                    <p:cNvSpPr>
                      <a:spLocks/>
                    </p:cNvSpPr>
                    <p:nvPr/>
                  </p:nvSpPr>
                  <p:spPr bwMode="invGray">
                    <a:xfrm>
                      <a:off x="4343" y="2055"/>
                      <a:ext cx="45" cy="39"/>
                    </a:xfrm>
                    <a:custGeom>
                      <a:avLst/>
                      <a:gdLst>
                        <a:gd name="T0" fmla="*/ 14 w 20"/>
                        <a:gd name="T1" fmla="*/ 19 h 21"/>
                        <a:gd name="T2" fmla="*/ 18 w 20"/>
                        <a:gd name="T3" fmla="*/ 7 h 21"/>
                        <a:gd name="T4" fmla="*/ 7 w 20"/>
                        <a:gd name="T5" fmla="*/ 2 h 21"/>
                        <a:gd name="T6" fmla="*/ 2 w 20"/>
                        <a:gd name="T7" fmla="*/ 14 h 21"/>
                        <a:gd name="T8" fmla="*/ 14 w 20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4" y="19"/>
                          </a:moveTo>
                          <a:cubicBezTo>
                            <a:pt x="18" y="17"/>
                            <a:pt x="20" y="12"/>
                            <a:pt x="18" y="7"/>
                          </a:cubicBezTo>
                          <a:cubicBezTo>
                            <a:pt x="17" y="3"/>
                            <a:pt x="11" y="0"/>
                            <a:pt x="7" y="2"/>
                          </a:cubicBezTo>
                          <a:cubicBezTo>
                            <a:pt x="2" y="4"/>
                            <a:pt x="0" y="10"/>
                            <a:pt x="2" y="14"/>
                          </a:cubicBezTo>
                          <a:cubicBezTo>
                            <a:pt x="4" y="19"/>
                            <a:pt x="9" y="21"/>
                            <a:pt x="14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4" name="Line 119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99" y="2076"/>
                      <a:ext cx="46" cy="1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5" name="Line 119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306" y="2089"/>
                      <a:ext cx="43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6" name="Freeform 1198"/>
                    <p:cNvSpPr>
                      <a:spLocks/>
                    </p:cNvSpPr>
                    <p:nvPr/>
                  </p:nvSpPr>
                  <p:spPr bwMode="invGray">
                    <a:xfrm>
                      <a:off x="4187" y="2076"/>
                      <a:ext cx="46" cy="37"/>
                    </a:xfrm>
                    <a:custGeom>
                      <a:avLst/>
                      <a:gdLst>
                        <a:gd name="T0" fmla="*/ 14 w 20"/>
                        <a:gd name="T1" fmla="*/ 18 h 20"/>
                        <a:gd name="T2" fmla="*/ 2 w 20"/>
                        <a:gd name="T3" fmla="*/ 13 h 20"/>
                        <a:gd name="T4" fmla="*/ 7 w 20"/>
                        <a:gd name="T5" fmla="*/ 2 h 20"/>
                        <a:gd name="T6" fmla="*/ 18 w 20"/>
                        <a:gd name="T7" fmla="*/ 6 h 20"/>
                        <a:gd name="T8" fmla="*/ 14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4" y="18"/>
                          </a:moveTo>
                          <a:cubicBezTo>
                            <a:pt x="9" y="20"/>
                            <a:pt x="4" y="18"/>
                            <a:pt x="2" y="13"/>
                          </a:cubicBezTo>
                          <a:cubicBezTo>
                            <a:pt x="0" y="9"/>
                            <a:pt x="2" y="4"/>
                            <a:pt x="7" y="2"/>
                          </a:cubicBezTo>
                          <a:cubicBezTo>
                            <a:pt x="11" y="0"/>
                            <a:pt x="16" y="2"/>
                            <a:pt x="18" y="6"/>
                          </a:cubicBezTo>
                          <a:cubicBezTo>
                            <a:pt x="20" y="11"/>
                            <a:pt x="18" y="16"/>
                            <a:pt x="14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7" name="Line 119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26" y="2068"/>
                      <a:ext cx="48" cy="1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8" name="Line 120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33" y="2079"/>
                      <a:ext cx="48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9" name="Freeform 1201"/>
                    <p:cNvSpPr>
                      <a:spLocks/>
                    </p:cNvSpPr>
                    <p:nvPr/>
                  </p:nvSpPr>
                  <p:spPr bwMode="invGray">
                    <a:xfrm>
                      <a:off x="4324" y="2026"/>
                      <a:ext cx="48" cy="37"/>
                    </a:xfrm>
                    <a:custGeom>
                      <a:avLst/>
                      <a:gdLst>
                        <a:gd name="T0" fmla="*/ 14 w 21"/>
                        <a:gd name="T1" fmla="*/ 18 h 20"/>
                        <a:gd name="T2" fmla="*/ 19 w 21"/>
                        <a:gd name="T3" fmla="*/ 6 h 20"/>
                        <a:gd name="T4" fmla="*/ 7 w 21"/>
                        <a:gd name="T5" fmla="*/ 2 h 20"/>
                        <a:gd name="T6" fmla="*/ 2 w 21"/>
                        <a:gd name="T7" fmla="*/ 14 h 20"/>
                        <a:gd name="T8" fmla="*/ 14 w 21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4" y="18"/>
                          </a:moveTo>
                          <a:cubicBezTo>
                            <a:pt x="19" y="16"/>
                            <a:pt x="21" y="11"/>
                            <a:pt x="19" y="6"/>
                          </a:cubicBezTo>
                          <a:cubicBezTo>
                            <a:pt x="17" y="2"/>
                            <a:pt x="11" y="0"/>
                            <a:pt x="7" y="2"/>
                          </a:cubicBezTo>
                          <a:cubicBezTo>
                            <a:pt x="2" y="4"/>
                            <a:pt x="0" y="9"/>
                            <a:pt x="2" y="14"/>
                          </a:cubicBezTo>
                          <a:cubicBezTo>
                            <a:pt x="4" y="18"/>
                            <a:pt x="10" y="20"/>
                            <a:pt x="14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0" name="Line 120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83" y="2046"/>
                      <a:ext cx="44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1" name="Line 120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88" y="2057"/>
                      <a:ext cx="45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2" name="Freeform 1204"/>
                    <p:cNvSpPr>
                      <a:spLocks/>
                    </p:cNvSpPr>
                    <p:nvPr/>
                  </p:nvSpPr>
                  <p:spPr bwMode="invGray">
                    <a:xfrm>
                      <a:off x="4171" y="2048"/>
                      <a:ext cx="46" cy="37"/>
                    </a:xfrm>
                    <a:custGeom>
                      <a:avLst/>
                      <a:gdLst>
                        <a:gd name="T0" fmla="*/ 14 w 20"/>
                        <a:gd name="T1" fmla="*/ 18 h 20"/>
                        <a:gd name="T2" fmla="*/ 2 w 20"/>
                        <a:gd name="T3" fmla="*/ 14 h 20"/>
                        <a:gd name="T4" fmla="*/ 6 w 20"/>
                        <a:gd name="T5" fmla="*/ 2 h 20"/>
                        <a:gd name="T6" fmla="*/ 18 w 20"/>
                        <a:gd name="T7" fmla="*/ 6 h 20"/>
                        <a:gd name="T8" fmla="*/ 14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4" y="18"/>
                          </a:moveTo>
                          <a:cubicBezTo>
                            <a:pt x="9" y="20"/>
                            <a:pt x="4" y="18"/>
                            <a:pt x="2" y="14"/>
                          </a:cubicBezTo>
                          <a:cubicBezTo>
                            <a:pt x="0" y="9"/>
                            <a:pt x="2" y="4"/>
                            <a:pt x="6" y="2"/>
                          </a:cubicBezTo>
                          <a:cubicBezTo>
                            <a:pt x="11" y="0"/>
                            <a:pt x="16" y="2"/>
                            <a:pt x="18" y="6"/>
                          </a:cubicBezTo>
                          <a:cubicBezTo>
                            <a:pt x="20" y="11"/>
                            <a:pt x="18" y="16"/>
                            <a:pt x="14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3" name="Line 120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10" y="2039"/>
                      <a:ext cx="46" cy="1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4" name="Line 120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217" y="2050"/>
                      <a:ext cx="46" cy="1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5" name="Freeform 1207"/>
                    <p:cNvSpPr>
                      <a:spLocks/>
                    </p:cNvSpPr>
                    <p:nvPr/>
                  </p:nvSpPr>
                  <p:spPr bwMode="invGray">
                    <a:xfrm>
                      <a:off x="4306" y="1994"/>
                      <a:ext cx="48" cy="39"/>
                    </a:xfrm>
                    <a:custGeom>
                      <a:avLst/>
                      <a:gdLst>
                        <a:gd name="T0" fmla="*/ 14 w 21"/>
                        <a:gd name="T1" fmla="*/ 19 h 21"/>
                        <a:gd name="T2" fmla="*/ 19 w 21"/>
                        <a:gd name="T3" fmla="*/ 7 h 21"/>
                        <a:gd name="T4" fmla="*/ 7 w 21"/>
                        <a:gd name="T5" fmla="*/ 2 h 21"/>
                        <a:gd name="T6" fmla="*/ 2 w 21"/>
                        <a:gd name="T7" fmla="*/ 14 h 21"/>
                        <a:gd name="T8" fmla="*/ 14 w 21"/>
                        <a:gd name="T9" fmla="*/ 19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4" y="19"/>
                          </a:moveTo>
                          <a:cubicBezTo>
                            <a:pt x="19" y="17"/>
                            <a:pt x="21" y="11"/>
                            <a:pt x="19" y="7"/>
                          </a:cubicBezTo>
                          <a:cubicBezTo>
                            <a:pt x="16" y="2"/>
                            <a:pt x="11" y="0"/>
                            <a:pt x="7" y="2"/>
                          </a:cubicBezTo>
                          <a:cubicBezTo>
                            <a:pt x="2" y="5"/>
                            <a:pt x="0" y="10"/>
                            <a:pt x="2" y="14"/>
                          </a:cubicBezTo>
                          <a:cubicBezTo>
                            <a:pt x="4" y="19"/>
                            <a:pt x="10" y="21"/>
                            <a:pt x="14" y="19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6" name="Line 120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65" y="2016"/>
                      <a:ext cx="43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7" name="Line 120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72" y="2027"/>
                      <a:ext cx="43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8" name="Freeform 1210"/>
                    <p:cNvSpPr>
                      <a:spLocks/>
                    </p:cNvSpPr>
                    <p:nvPr/>
                  </p:nvSpPr>
                  <p:spPr bwMode="invGray">
                    <a:xfrm>
                      <a:off x="4153" y="2020"/>
                      <a:ext cx="46" cy="39"/>
                    </a:xfrm>
                    <a:custGeom>
                      <a:avLst/>
                      <a:gdLst>
                        <a:gd name="T0" fmla="*/ 14 w 20"/>
                        <a:gd name="T1" fmla="*/ 18 h 21"/>
                        <a:gd name="T2" fmla="*/ 2 w 20"/>
                        <a:gd name="T3" fmla="*/ 14 h 21"/>
                        <a:gd name="T4" fmla="*/ 6 w 20"/>
                        <a:gd name="T5" fmla="*/ 2 h 21"/>
                        <a:gd name="T6" fmla="*/ 18 w 20"/>
                        <a:gd name="T7" fmla="*/ 6 h 21"/>
                        <a:gd name="T8" fmla="*/ 14 w 20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4" y="18"/>
                          </a:moveTo>
                          <a:cubicBezTo>
                            <a:pt x="10" y="21"/>
                            <a:pt x="4" y="19"/>
                            <a:pt x="2" y="14"/>
                          </a:cubicBezTo>
                          <a:cubicBezTo>
                            <a:pt x="0" y="10"/>
                            <a:pt x="2" y="5"/>
                            <a:pt x="6" y="2"/>
                          </a:cubicBezTo>
                          <a:cubicBezTo>
                            <a:pt x="11" y="0"/>
                            <a:pt x="16" y="2"/>
                            <a:pt x="18" y="6"/>
                          </a:cubicBezTo>
                          <a:cubicBezTo>
                            <a:pt x="20" y="11"/>
                            <a:pt x="19" y="16"/>
                            <a:pt x="14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79" name="Line 121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92" y="2011"/>
                      <a:ext cx="46" cy="1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0" name="Line 121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99" y="2022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1" name="Freeform 1213"/>
                    <p:cNvSpPr>
                      <a:spLocks/>
                    </p:cNvSpPr>
                    <p:nvPr/>
                  </p:nvSpPr>
                  <p:spPr bwMode="invGray">
                    <a:xfrm>
                      <a:off x="4288" y="1964"/>
                      <a:ext cx="45" cy="39"/>
                    </a:xfrm>
                    <a:custGeom>
                      <a:avLst/>
                      <a:gdLst>
                        <a:gd name="T0" fmla="*/ 14 w 20"/>
                        <a:gd name="T1" fmla="*/ 18 h 21"/>
                        <a:gd name="T2" fmla="*/ 18 w 20"/>
                        <a:gd name="T3" fmla="*/ 6 h 21"/>
                        <a:gd name="T4" fmla="*/ 6 w 20"/>
                        <a:gd name="T5" fmla="*/ 2 h 21"/>
                        <a:gd name="T6" fmla="*/ 2 w 20"/>
                        <a:gd name="T7" fmla="*/ 14 h 21"/>
                        <a:gd name="T8" fmla="*/ 14 w 20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4" y="18"/>
                          </a:moveTo>
                          <a:cubicBezTo>
                            <a:pt x="18" y="16"/>
                            <a:pt x="20" y="11"/>
                            <a:pt x="18" y="6"/>
                          </a:cubicBezTo>
                          <a:cubicBezTo>
                            <a:pt x="16" y="2"/>
                            <a:pt x="10" y="0"/>
                            <a:pt x="6" y="2"/>
                          </a:cubicBezTo>
                          <a:cubicBezTo>
                            <a:pt x="1" y="5"/>
                            <a:pt x="0" y="10"/>
                            <a:pt x="2" y="14"/>
                          </a:cubicBezTo>
                          <a:cubicBezTo>
                            <a:pt x="4" y="19"/>
                            <a:pt x="10" y="21"/>
                            <a:pt x="14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2" name="Line 121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47" y="1987"/>
                      <a:ext cx="43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3" name="Line 121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54" y="1998"/>
                      <a:ext cx="43" cy="2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4" name="Freeform 1216"/>
                    <p:cNvSpPr>
                      <a:spLocks/>
                    </p:cNvSpPr>
                    <p:nvPr/>
                  </p:nvSpPr>
                  <p:spPr bwMode="invGray">
                    <a:xfrm>
                      <a:off x="4135" y="1994"/>
                      <a:ext cx="46" cy="37"/>
                    </a:xfrm>
                    <a:custGeom>
                      <a:avLst/>
                      <a:gdLst>
                        <a:gd name="T0" fmla="*/ 14 w 20"/>
                        <a:gd name="T1" fmla="*/ 18 h 20"/>
                        <a:gd name="T2" fmla="*/ 2 w 20"/>
                        <a:gd name="T3" fmla="*/ 14 h 20"/>
                        <a:gd name="T4" fmla="*/ 6 w 20"/>
                        <a:gd name="T5" fmla="*/ 2 h 20"/>
                        <a:gd name="T6" fmla="*/ 18 w 20"/>
                        <a:gd name="T7" fmla="*/ 6 h 20"/>
                        <a:gd name="T8" fmla="*/ 14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4" y="18"/>
                          </a:moveTo>
                          <a:cubicBezTo>
                            <a:pt x="10" y="20"/>
                            <a:pt x="4" y="18"/>
                            <a:pt x="2" y="14"/>
                          </a:cubicBezTo>
                          <a:cubicBezTo>
                            <a:pt x="0" y="10"/>
                            <a:pt x="1" y="4"/>
                            <a:pt x="6" y="2"/>
                          </a:cubicBezTo>
                          <a:cubicBezTo>
                            <a:pt x="10" y="0"/>
                            <a:pt x="16" y="1"/>
                            <a:pt x="18" y="6"/>
                          </a:cubicBezTo>
                          <a:cubicBezTo>
                            <a:pt x="20" y="10"/>
                            <a:pt x="19" y="15"/>
                            <a:pt x="14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5" name="Line 121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71" y="1983"/>
                      <a:ext cx="48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6" name="Line 121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81" y="1994"/>
                      <a:ext cx="45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7" name="Freeform 1219"/>
                    <p:cNvSpPr>
                      <a:spLocks/>
                    </p:cNvSpPr>
                    <p:nvPr/>
                  </p:nvSpPr>
                  <p:spPr bwMode="invGray">
                    <a:xfrm>
                      <a:off x="4267" y="1935"/>
                      <a:ext cx="46" cy="39"/>
                    </a:xfrm>
                    <a:custGeom>
                      <a:avLst/>
                      <a:gdLst>
                        <a:gd name="T0" fmla="*/ 14 w 20"/>
                        <a:gd name="T1" fmla="*/ 18 h 21"/>
                        <a:gd name="T2" fmla="*/ 18 w 20"/>
                        <a:gd name="T3" fmla="*/ 6 h 21"/>
                        <a:gd name="T4" fmla="*/ 6 w 20"/>
                        <a:gd name="T5" fmla="*/ 2 h 21"/>
                        <a:gd name="T6" fmla="*/ 2 w 20"/>
                        <a:gd name="T7" fmla="*/ 15 h 21"/>
                        <a:gd name="T8" fmla="*/ 14 w 20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4" y="18"/>
                          </a:moveTo>
                          <a:cubicBezTo>
                            <a:pt x="19" y="16"/>
                            <a:pt x="20" y="10"/>
                            <a:pt x="18" y="6"/>
                          </a:cubicBezTo>
                          <a:cubicBezTo>
                            <a:pt x="16" y="2"/>
                            <a:pt x="10" y="0"/>
                            <a:pt x="6" y="2"/>
                          </a:cubicBezTo>
                          <a:cubicBezTo>
                            <a:pt x="1" y="5"/>
                            <a:pt x="0" y="10"/>
                            <a:pt x="2" y="15"/>
                          </a:cubicBezTo>
                          <a:cubicBezTo>
                            <a:pt x="4" y="19"/>
                            <a:pt x="10" y="21"/>
                            <a:pt x="14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8" name="Line 122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26" y="1957"/>
                      <a:ext cx="44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9" name="Line 122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33" y="1968"/>
                      <a:ext cx="43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3189" name="Group 1222"/>
                  <p:cNvGrpSpPr>
                    <a:grpSpLocks/>
                  </p:cNvGrpSpPr>
                  <p:nvPr/>
                </p:nvGrpSpPr>
                <p:grpSpPr bwMode="auto">
                  <a:xfrm>
                    <a:off x="3084" y="1295"/>
                    <a:ext cx="1165" cy="591"/>
                    <a:chOff x="3110" y="1307"/>
                    <a:chExt cx="1182" cy="698"/>
                  </a:xfrm>
                </p:grpSpPr>
                <p:sp>
                  <p:nvSpPr>
                    <p:cNvPr id="3190" name="Freeform 1223"/>
                    <p:cNvSpPr>
                      <a:spLocks/>
                    </p:cNvSpPr>
                    <p:nvPr/>
                  </p:nvSpPr>
                  <p:spPr bwMode="invGray">
                    <a:xfrm>
                      <a:off x="4114" y="1966"/>
                      <a:ext cx="48" cy="39"/>
                    </a:xfrm>
                    <a:custGeom>
                      <a:avLst/>
                      <a:gdLst>
                        <a:gd name="T0" fmla="*/ 15 w 21"/>
                        <a:gd name="T1" fmla="*/ 18 h 21"/>
                        <a:gd name="T2" fmla="*/ 3 w 21"/>
                        <a:gd name="T3" fmla="*/ 15 h 21"/>
                        <a:gd name="T4" fmla="*/ 6 w 21"/>
                        <a:gd name="T5" fmla="*/ 3 h 21"/>
                        <a:gd name="T6" fmla="*/ 18 w 21"/>
                        <a:gd name="T7" fmla="*/ 6 h 21"/>
                        <a:gd name="T8" fmla="*/ 15 w 21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5" y="18"/>
                          </a:moveTo>
                          <a:cubicBezTo>
                            <a:pt x="11" y="21"/>
                            <a:pt x="5" y="19"/>
                            <a:pt x="3" y="15"/>
                          </a:cubicBezTo>
                          <a:cubicBezTo>
                            <a:pt x="0" y="11"/>
                            <a:pt x="2" y="5"/>
                            <a:pt x="6" y="3"/>
                          </a:cubicBezTo>
                          <a:cubicBezTo>
                            <a:pt x="10" y="0"/>
                            <a:pt x="16" y="2"/>
                            <a:pt x="18" y="6"/>
                          </a:cubicBezTo>
                          <a:cubicBezTo>
                            <a:pt x="21" y="10"/>
                            <a:pt x="19" y="16"/>
                            <a:pt x="15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91" name="Line 122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53" y="1955"/>
                      <a:ext cx="46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92" name="Line 122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60" y="1966"/>
                      <a:ext cx="46" cy="1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93" name="Freeform 1226"/>
                    <p:cNvSpPr>
                      <a:spLocks/>
                    </p:cNvSpPr>
                    <p:nvPr/>
                  </p:nvSpPr>
                  <p:spPr bwMode="invGray">
                    <a:xfrm>
                      <a:off x="4244" y="1905"/>
                      <a:ext cx="48" cy="39"/>
                    </a:xfrm>
                    <a:custGeom>
                      <a:avLst/>
                      <a:gdLst>
                        <a:gd name="T0" fmla="*/ 15 w 21"/>
                        <a:gd name="T1" fmla="*/ 18 h 21"/>
                        <a:gd name="T2" fmla="*/ 18 w 21"/>
                        <a:gd name="T3" fmla="*/ 6 h 21"/>
                        <a:gd name="T4" fmla="*/ 6 w 21"/>
                        <a:gd name="T5" fmla="*/ 3 h 21"/>
                        <a:gd name="T6" fmla="*/ 3 w 21"/>
                        <a:gd name="T7" fmla="*/ 15 h 21"/>
                        <a:gd name="T8" fmla="*/ 15 w 21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5" y="18"/>
                          </a:moveTo>
                          <a:cubicBezTo>
                            <a:pt x="19" y="16"/>
                            <a:pt x="21" y="10"/>
                            <a:pt x="18" y="6"/>
                          </a:cubicBezTo>
                          <a:cubicBezTo>
                            <a:pt x="16" y="2"/>
                            <a:pt x="10" y="0"/>
                            <a:pt x="6" y="3"/>
                          </a:cubicBezTo>
                          <a:cubicBezTo>
                            <a:pt x="2" y="5"/>
                            <a:pt x="0" y="11"/>
                            <a:pt x="3" y="15"/>
                          </a:cubicBezTo>
                          <a:cubicBezTo>
                            <a:pt x="5" y="19"/>
                            <a:pt x="11" y="21"/>
                            <a:pt x="15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94" name="Line 122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06" y="1929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95" name="Line 122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215" y="1938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96" name="Freeform 1229"/>
                    <p:cNvSpPr>
                      <a:spLocks/>
                    </p:cNvSpPr>
                    <p:nvPr/>
                  </p:nvSpPr>
                  <p:spPr bwMode="invGray">
                    <a:xfrm>
                      <a:off x="4094" y="1940"/>
                      <a:ext cx="48" cy="39"/>
                    </a:xfrm>
                    <a:custGeom>
                      <a:avLst/>
                      <a:gdLst>
                        <a:gd name="T0" fmla="*/ 15 w 21"/>
                        <a:gd name="T1" fmla="*/ 18 h 21"/>
                        <a:gd name="T2" fmla="*/ 3 w 21"/>
                        <a:gd name="T3" fmla="*/ 15 h 21"/>
                        <a:gd name="T4" fmla="*/ 6 w 21"/>
                        <a:gd name="T5" fmla="*/ 3 h 21"/>
                        <a:gd name="T6" fmla="*/ 18 w 21"/>
                        <a:gd name="T7" fmla="*/ 6 h 21"/>
                        <a:gd name="T8" fmla="*/ 15 w 21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5" y="18"/>
                          </a:moveTo>
                          <a:cubicBezTo>
                            <a:pt x="11" y="21"/>
                            <a:pt x="6" y="20"/>
                            <a:pt x="3" y="15"/>
                          </a:cubicBezTo>
                          <a:cubicBezTo>
                            <a:pt x="0" y="11"/>
                            <a:pt x="2" y="6"/>
                            <a:pt x="6" y="3"/>
                          </a:cubicBezTo>
                          <a:cubicBezTo>
                            <a:pt x="10" y="0"/>
                            <a:pt x="16" y="2"/>
                            <a:pt x="18" y="6"/>
                          </a:cubicBezTo>
                          <a:cubicBezTo>
                            <a:pt x="21" y="10"/>
                            <a:pt x="20" y="16"/>
                            <a:pt x="15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97" name="Line 123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33" y="1927"/>
                      <a:ext cx="43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98" name="Line 123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39" y="1938"/>
                      <a:ext cx="46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99" name="Freeform 1232"/>
                    <p:cNvSpPr>
                      <a:spLocks/>
                    </p:cNvSpPr>
                    <p:nvPr/>
                  </p:nvSpPr>
                  <p:spPr bwMode="invGray">
                    <a:xfrm>
                      <a:off x="4224" y="1877"/>
                      <a:ext cx="46" cy="37"/>
                    </a:xfrm>
                    <a:custGeom>
                      <a:avLst/>
                      <a:gdLst>
                        <a:gd name="T0" fmla="*/ 15 w 20"/>
                        <a:gd name="T1" fmla="*/ 18 h 20"/>
                        <a:gd name="T2" fmla="*/ 18 w 20"/>
                        <a:gd name="T3" fmla="*/ 5 h 20"/>
                        <a:gd name="T4" fmla="*/ 5 w 20"/>
                        <a:gd name="T5" fmla="*/ 2 h 20"/>
                        <a:gd name="T6" fmla="*/ 2 w 20"/>
                        <a:gd name="T7" fmla="*/ 15 h 20"/>
                        <a:gd name="T8" fmla="*/ 15 w 20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18"/>
                          </a:moveTo>
                          <a:cubicBezTo>
                            <a:pt x="19" y="15"/>
                            <a:pt x="20" y="10"/>
                            <a:pt x="18" y="5"/>
                          </a:cubicBezTo>
                          <a:cubicBezTo>
                            <a:pt x="15" y="1"/>
                            <a:pt x="9" y="0"/>
                            <a:pt x="5" y="2"/>
                          </a:cubicBezTo>
                          <a:cubicBezTo>
                            <a:pt x="1" y="5"/>
                            <a:pt x="0" y="11"/>
                            <a:pt x="2" y="15"/>
                          </a:cubicBezTo>
                          <a:cubicBezTo>
                            <a:pt x="5" y="19"/>
                            <a:pt x="10" y="20"/>
                            <a:pt x="15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0" name="Line 123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185" y="1899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1" name="Line 123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192" y="1910"/>
                      <a:ext cx="41" cy="2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2" name="Freeform 1235"/>
                    <p:cNvSpPr>
                      <a:spLocks/>
                    </p:cNvSpPr>
                    <p:nvPr/>
                  </p:nvSpPr>
                  <p:spPr bwMode="invGray">
                    <a:xfrm>
                      <a:off x="4073" y="1916"/>
                      <a:ext cx="48" cy="37"/>
                    </a:xfrm>
                    <a:custGeom>
                      <a:avLst/>
                      <a:gdLst>
                        <a:gd name="T0" fmla="*/ 15 w 21"/>
                        <a:gd name="T1" fmla="*/ 17 h 20"/>
                        <a:gd name="T2" fmla="*/ 3 w 21"/>
                        <a:gd name="T3" fmla="*/ 15 h 20"/>
                        <a:gd name="T4" fmla="*/ 6 w 21"/>
                        <a:gd name="T5" fmla="*/ 2 h 20"/>
                        <a:gd name="T6" fmla="*/ 18 w 21"/>
                        <a:gd name="T7" fmla="*/ 5 h 20"/>
                        <a:gd name="T8" fmla="*/ 15 w 21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5" y="17"/>
                          </a:moveTo>
                          <a:cubicBezTo>
                            <a:pt x="11" y="20"/>
                            <a:pt x="6" y="19"/>
                            <a:pt x="3" y="15"/>
                          </a:cubicBezTo>
                          <a:cubicBezTo>
                            <a:pt x="0" y="11"/>
                            <a:pt x="1" y="5"/>
                            <a:pt x="6" y="2"/>
                          </a:cubicBezTo>
                          <a:cubicBezTo>
                            <a:pt x="10" y="0"/>
                            <a:pt x="15" y="1"/>
                            <a:pt x="18" y="5"/>
                          </a:cubicBezTo>
                          <a:cubicBezTo>
                            <a:pt x="21" y="9"/>
                            <a:pt x="20" y="15"/>
                            <a:pt x="1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3" name="Line 123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10" y="1901"/>
                      <a:ext cx="45" cy="1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4" name="Line 123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119" y="1910"/>
                      <a:ext cx="43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5" name="Freeform 1238"/>
                    <p:cNvSpPr>
                      <a:spLocks/>
                    </p:cNvSpPr>
                    <p:nvPr/>
                  </p:nvSpPr>
                  <p:spPr bwMode="invGray">
                    <a:xfrm>
                      <a:off x="4201" y="1849"/>
                      <a:ext cx="46" cy="37"/>
                    </a:xfrm>
                    <a:custGeom>
                      <a:avLst/>
                      <a:gdLst>
                        <a:gd name="T0" fmla="*/ 15 w 20"/>
                        <a:gd name="T1" fmla="*/ 17 h 20"/>
                        <a:gd name="T2" fmla="*/ 17 w 20"/>
                        <a:gd name="T3" fmla="*/ 5 h 20"/>
                        <a:gd name="T4" fmla="*/ 5 w 20"/>
                        <a:gd name="T5" fmla="*/ 2 h 20"/>
                        <a:gd name="T6" fmla="*/ 2 w 20"/>
                        <a:gd name="T7" fmla="*/ 15 h 20"/>
                        <a:gd name="T8" fmla="*/ 15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17"/>
                          </a:moveTo>
                          <a:cubicBezTo>
                            <a:pt x="19" y="15"/>
                            <a:pt x="20" y="9"/>
                            <a:pt x="17" y="5"/>
                          </a:cubicBezTo>
                          <a:cubicBezTo>
                            <a:pt x="15" y="1"/>
                            <a:pt x="9" y="0"/>
                            <a:pt x="5" y="2"/>
                          </a:cubicBezTo>
                          <a:cubicBezTo>
                            <a:pt x="1" y="5"/>
                            <a:pt x="0" y="11"/>
                            <a:pt x="2" y="15"/>
                          </a:cubicBezTo>
                          <a:cubicBezTo>
                            <a:pt x="5" y="19"/>
                            <a:pt x="10" y="20"/>
                            <a:pt x="1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6" name="Line 123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162" y="1871"/>
                      <a:ext cx="41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7" name="Line 124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171" y="1883"/>
                      <a:ext cx="39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8" name="Freeform 1241"/>
                    <p:cNvSpPr>
                      <a:spLocks/>
                    </p:cNvSpPr>
                    <p:nvPr/>
                  </p:nvSpPr>
                  <p:spPr bwMode="invGray">
                    <a:xfrm>
                      <a:off x="4053" y="1890"/>
                      <a:ext cx="45" cy="39"/>
                    </a:xfrm>
                    <a:custGeom>
                      <a:avLst/>
                      <a:gdLst>
                        <a:gd name="T0" fmla="*/ 15 w 20"/>
                        <a:gd name="T1" fmla="*/ 18 h 21"/>
                        <a:gd name="T2" fmla="*/ 2 w 20"/>
                        <a:gd name="T3" fmla="*/ 15 h 21"/>
                        <a:gd name="T4" fmla="*/ 5 w 20"/>
                        <a:gd name="T5" fmla="*/ 3 h 21"/>
                        <a:gd name="T6" fmla="*/ 17 w 20"/>
                        <a:gd name="T7" fmla="*/ 5 h 21"/>
                        <a:gd name="T8" fmla="*/ 15 w 20"/>
                        <a:gd name="T9" fmla="*/ 18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5" y="18"/>
                          </a:moveTo>
                          <a:cubicBezTo>
                            <a:pt x="11" y="21"/>
                            <a:pt x="5" y="19"/>
                            <a:pt x="2" y="15"/>
                          </a:cubicBezTo>
                          <a:cubicBezTo>
                            <a:pt x="0" y="11"/>
                            <a:pt x="1" y="6"/>
                            <a:pt x="5" y="3"/>
                          </a:cubicBezTo>
                          <a:cubicBezTo>
                            <a:pt x="9" y="0"/>
                            <a:pt x="14" y="1"/>
                            <a:pt x="17" y="5"/>
                          </a:cubicBezTo>
                          <a:cubicBezTo>
                            <a:pt x="20" y="9"/>
                            <a:pt x="19" y="15"/>
                            <a:pt x="15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09" name="Line 124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089" y="1875"/>
                      <a:ext cx="44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0" name="Line 124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096" y="1884"/>
                      <a:ext cx="43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1" name="Freeform 1244"/>
                    <p:cNvSpPr>
                      <a:spLocks/>
                    </p:cNvSpPr>
                    <p:nvPr/>
                  </p:nvSpPr>
                  <p:spPr bwMode="invGray">
                    <a:xfrm>
                      <a:off x="4176" y="1821"/>
                      <a:ext cx="46" cy="37"/>
                    </a:xfrm>
                    <a:custGeom>
                      <a:avLst/>
                      <a:gdLst>
                        <a:gd name="T0" fmla="*/ 15 w 20"/>
                        <a:gd name="T1" fmla="*/ 17 h 20"/>
                        <a:gd name="T2" fmla="*/ 18 w 20"/>
                        <a:gd name="T3" fmla="*/ 5 h 20"/>
                        <a:gd name="T4" fmla="*/ 5 w 20"/>
                        <a:gd name="T5" fmla="*/ 2 h 20"/>
                        <a:gd name="T6" fmla="*/ 3 w 20"/>
                        <a:gd name="T7" fmla="*/ 15 h 20"/>
                        <a:gd name="T8" fmla="*/ 15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17"/>
                          </a:moveTo>
                          <a:cubicBezTo>
                            <a:pt x="19" y="15"/>
                            <a:pt x="20" y="9"/>
                            <a:pt x="18" y="5"/>
                          </a:cubicBezTo>
                          <a:cubicBezTo>
                            <a:pt x="15" y="1"/>
                            <a:pt x="9" y="0"/>
                            <a:pt x="5" y="2"/>
                          </a:cubicBezTo>
                          <a:cubicBezTo>
                            <a:pt x="1" y="5"/>
                            <a:pt x="0" y="11"/>
                            <a:pt x="3" y="15"/>
                          </a:cubicBezTo>
                          <a:cubicBezTo>
                            <a:pt x="6" y="19"/>
                            <a:pt x="11" y="20"/>
                            <a:pt x="1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2" name="Line 124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139" y="1845"/>
                      <a:ext cx="39" cy="2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3" name="Line 124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149" y="1855"/>
                      <a:ext cx="38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4" name="Freeform 1247"/>
                    <p:cNvSpPr>
                      <a:spLocks/>
                    </p:cNvSpPr>
                    <p:nvPr/>
                  </p:nvSpPr>
                  <p:spPr bwMode="invGray">
                    <a:xfrm>
                      <a:off x="4030" y="1866"/>
                      <a:ext cx="45" cy="37"/>
                    </a:xfrm>
                    <a:custGeom>
                      <a:avLst/>
                      <a:gdLst>
                        <a:gd name="T0" fmla="*/ 15 w 20"/>
                        <a:gd name="T1" fmla="*/ 17 h 20"/>
                        <a:gd name="T2" fmla="*/ 3 w 20"/>
                        <a:gd name="T3" fmla="*/ 15 h 20"/>
                        <a:gd name="T4" fmla="*/ 5 w 20"/>
                        <a:gd name="T5" fmla="*/ 3 h 20"/>
                        <a:gd name="T6" fmla="*/ 17 w 20"/>
                        <a:gd name="T7" fmla="*/ 5 h 20"/>
                        <a:gd name="T8" fmla="*/ 15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17"/>
                          </a:moveTo>
                          <a:cubicBezTo>
                            <a:pt x="11" y="20"/>
                            <a:pt x="6" y="19"/>
                            <a:pt x="3" y="15"/>
                          </a:cubicBezTo>
                          <a:cubicBezTo>
                            <a:pt x="0" y="11"/>
                            <a:pt x="1" y="6"/>
                            <a:pt x="5" y="3"/>
                          </a:cubicBezTo>
                          <a:cubicBezTo>
                            <a:pt x="9" y="0"/>
                            <a:pt x="14" y="1"/>
                            <a:pt x="17" y="5"/>
                          </a:cubicBezTo>
                          <a:cubicBezTo>
                            <a:pt x="20" y="9"/>
                            <a:pt x="19" y="14"/>
                            <a:pt x="1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5" name="Line 124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064" y="1849"/>
                      <a:ext cx="43" cy="2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6" name="Line 124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073" y="1858"/>
                      <a:ext cx="44" cy="2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7" name="Freeform 1250"/>
                    <p:cNvSpPr>
                      <a:spLocks/>
                    </p:cNvSpPr>
                    <p:nvPr/>
                  </p:nvSpPr>
                  <p:spPr bwMode="invGray">
                    <a:xfrm>
                      <a:off x="4151" y="1793"/>
                      <a:ext cx="48" cy="38"/>
                    </a:xfrm>
                    <a:custGeom>
                      <a:avLst/>
                      <a:gdLst>
                        <a:gd name="T0" fmla="*/ 16 w 21"/>
                        <a:gd name="T1" fmla="*/ 18 h 20"/>
                        <a:gd name="T2" fmla="*/ 18 w 21"/>
                        <a:gd name="T3" fmla="*/ 5 h 20"/>
                        <a:gd name="T4" fmla="*/ 5 w 21"/>
                        <a:gd name="T5" fmla="*/ 3 h 20"/>
                        <a:gd name="T6" fmla="*/ 3 w 21"/>
                        <a:gd name="T7" fmla="*/ 16 h 20"/>
                        <a:gd name="T8" fmla="*/ 16 w 21"/>
                        <a:gd name="T9" fmla="*/ 18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6" y="18"/>
                          </a:moveTo>
                          <a:cubicBezTo>
                            <a:pt x="20" y="15"/>
                            <a:pt x="21" y="9"/>
                            <a:pt x="18" y="5"/>
                          </a:cubicBezTo>
                          <a:cubicBezTo>
                            <a:pt x="15" y="1"/>
                            <a:pt x="9" y="0"/>
                            <a:pt x="5" y="3"/>
                          </a:cubicBezTo>
                          <a:cubicBezTo>
                            <a:pt x="1" y="6"/>
                            <a:pt x="0" y="12"/>
                            <a:pt x="3" y="16"/>
                          </a:cubicBezTo>
                          <a:cubicBezTo>
                            <a:pt x="6" y="20"/>
                            <a:pt x="12" y="20"/>
                            <a:pt x="16" y="18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8" name="Line 125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114" y="1818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19" name="Line 125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123" y="1827"/>
                      <a:ext cx="39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0" name="Freeform 1253"/>
                    <p:cNvSpPr>
                      <a:spLocks/>
                    </p:cNvSpPr>
                    <p:nvPr/>
                  </p:nvSpPr>
                  <p:spPr bwMode="invGray">
                    <a:xfrm>
                      <a:off x="4007" y="1842"/>
                      <a:ext cx="46" cy="37"/>
                    </a:xfrm>
                    <a:custGeom>
                      <a:avLst/>
                      <a:gdLst>
                        <a:gd name="T0" fmla="*/ 15 w 20"/>
                        <a:gd name="T1" fmla="*/ 17 h 20"/>
                        <a:gd name="T2" fmla="*/ 3 w 20"/>
                        <a:gd name="T3" fmla="*/ 15 h 20"/>
                        <a:gd name="T4" fmla="*/ 4 w 20"/>
                        <a:gd name="T5" fmla="*/ 3 h 20"/>
                        <a:gd name="T6" fmla="*/ 17 w 20"/>
                        <a:gd name="T7" fmla="*/ 5 h 20"/>
                        <a:gd name="T8" fmla="*/ 15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17"/>
                          </a:moveTo>
                          <a:cubicBezTo>
                            <a:pt x="11" y="20"/>
                            <a:pt x="6" y="19"/>
                            <a:pt x="3" y="15"/>
                          </a:cubicBezTo>
                          <a:cubicBezTo>
                            <a:pt x="0" y="12"/>
                            <a:pt x="0" y="6"/>
                            <a:pt x="4" y="3"/>
                          </a:cubicBezTo>
                          <a:cubicBezTo>
                            <a:pt x="8" y="0"/>
                            <a:pt x="14" y="1"/>
                            <a:pt x="17" y="5"/>
                          </a:cubicBezTo>
                          <a:cubicBezTo>
                            <a:pt x="20" y="8"/>
                            <a:pt x="19" y="14"/>
                            <a:pt x="1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1" name="Line 125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041" y="1823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2" name="Line 125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050" y="1832"/>
                      <a:ext cx="41" cy="2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3" name="Freeform 1256"/>
                    <p:cNvSpPr>
                      <a:spLocks/>
                    </p:cNvSpPr>
                    <p:nvPr/>
                  </p:nvSpPr>
                  <p:spPr bwMode="invGray">
                    <a:xfrm>
                      <a:off x="4126" y="1767"/>
                      <a:ext cx="45" cy="38"/>
                    </a:xfrm>
                    <a:custGeom>
                      <a:avLst/>
                      <a:gdLst>
                        <a:gd name="T0" fmla="*/ 15 w 20"/>
                        <a:gd name="T1" fmla="*/ 17 h 20"/>
                        <a:gd name="T2" fmla="*/ 17 w 20"/>
                        <a:gd name="T3" fmla="*/ 4 h 20"/>
                        <a:gd name="T4" fmla="*/ 5 w 20"/>
                        <a:gd name="T5" fmla="*/ 3 h 20"/>
                        <a:gd name="T6" fmla="*/ 3 w 20"/>
                        <a:gd name="T7" fmla="*/ 15 h 20"/>
                        <a:gd name="T8" fmla="*/ 15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5" y="17"/>
                          </a:moveTo>
                          <a:cubicBezTo>
                            <a:pt x="19" y="14"/>
                            <a:pt x="20" y="8"/>
                            <a:pt x="17" y="4"/>
                          </a:cubicBezTo>
                          <a:cubicBezTo>
                            <a:pt x="14" y="0"/>
                            <a:pt x="8" y="0"/>
                            <a:pt x="5" y="3"/>
                          </a:cubicBezTo>
                          <a:cubicBezTo>
                            <a:pt x="1" y="6"/>
                            <a:pt x="0" y="11"/>
                            <a:pt x="3" y="15"/>
                          </a:cubicBezTo>
                          <a:cubicBezTo>
                            <a:pt x="6" y="19"/>
                            <a:pt x="12" y="20"/>
                            <a:pt x="15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4" name="Line 125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091" y="1792"/>
                      <a:ext cx="37" cy="2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5" name="Line 125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101" y="1801"/>
                      <a:ext cx="36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6" name="Freeform 1259"/>
                    <p:cNvSpPr>
                      <a:spLocks/>
                    </p:cNvSpPr>
                    <p:nvPr/>
                  </p:nvSpPr>
                  <p:spPr bwMode="invGray">
                    <a:xfrm>
                      <a:off x="3982" y="1818"/>
                      <a:ext cx="46" cy="37"/>
                    </a:xfrm>
                    <a:custGeom>
                      <a:avLst/>
                      <a:gdLst>
                        <a:gd name="T0" fmla="*/ 16 w 20"/>
                        <a:gd name="T1" fmla="*/ 17 h 20"/>
                        <a:gd name="T2" fmla="*/ 3 w 20"/>
                        <a:gd name="T3" fmla="*/ 16 h 20"/>
                        <a:gd name="T4" fmla="*/ 4 w 20"/>
                        <a:gd name="T5" fmla="*/ 3 h 20"/>
                        <a:gd name="T6" fmla="*/ 17 w 20"/>
                        <a:gd name="T7" fmla="*/ 5 h 20"/>
                        <a:gd name="T8" fmla="*/ 16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17"/>
                          </a:moveTo>
                          <a:cubicBezTo>
                            <a:pt x="12" y="20"/>
                            <a:pt x="6" y="20"/>
                            <a:pt x="3" y="16"/>
                          </a:cubicBezTo>
                          <a:cubicBezTo>
                            <a:pt x="0" y="12"/>
                            <a:pt x="1" y="6"/>
                            <a:pt x="4" y="3"/>
                          </a:cubicBezTo>
                          <a:cubicBezTo>
                            <a:pt x="8" y="0"/>
                            <a:pt x="14" y="1"/>
                            <a:pt x="17" y="5"/>
                          </a:cubicBezTo>
                          <a:cubicBezTo>
                            <a:pt x="20" y="8"/>
                            <a:pt x="20" y="14"/>
                            <a:pt x="16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7" name="Line 126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016" y="1799"/>
                      <a:ext cx="41" cy="2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8" name="Line 126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025" y="1808"/>
                      <a:ext cx="41" cy="2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29" name="Freeform 1262"/>
                    <p:cNvSpPr>
                      <a:spLocks/>
                    </p:cNvSpPr>
                    <p:nvPr/>
                  </p:nvSpPr>
                  <p:spPr bwMode="invGray">
                    <a:xfrm>
                      <a:off x="4098" y="1741"/>
                      <a:ext cx="46" cy="38"/>
                    </a:xfrm>
                    <a:custGeom>
                      <a:avLst/>
                      <a:gdLst>
                        <a:gd name="T0" fmla="*/ 16 w 20"/>
                        <a:gd name="T1" fmla="*/ 17 h 20"/>
                        <a:gd name="T2" fmla="*/ 17 w 20"/>
                        <a:gd name="T3" fmla="*/ 4 h 20"/>
                        <a:gd name="T4" fmla="*/ 5 w 20"/>
                        <a:gd name="T5" fmla="*/ 3 h 20"/>
                        <a:gd name="T6" fmla="*/ 3 w 20"/>
                        <a:gd name="T7" fmla="*/ 15 h 20"/>
                        <a:gd name="T8" fmla="*/ 16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17"/>
                          </a:moveTo>
                          <a:cubicBezTo>
                            <a:pt x="20" y="14"/>
                            <a:pt x="20" y="8"/>
                            <a:pt x="17" y="4"/>
                          </a:cubicBezTo>
                          <a:cubicBezTo>
                            <a:pt x="14" y="0"/>
                            <a:pt x="9" y="0"/>
                            <a:pt x="5" y="3"/>
                          </a:cubicBezTo>
                          <a:cubicBezTo>
                            <a:pt x="1" y="6"/>
                            <a:pt x="0" y="12"/>
                            <a:pt x="3" y="15"/>
                          </a:cubicBezTo>
                          <a:cubicBezTo>
                            <a:pt x="6" y="19"/>
                            <a:pt x="12" y="20"/>
                            <a:pt x="16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0" name="Line 126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064" y="1766"/>
                      <a:ext cx="37" cy="2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1" name="Line 126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075" y="1775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2" name="Freeform 1265"/>
                    <p:cNvSpPr>
                      <a:spLocks/>
                    </p:cNvSpPr>
                    <p:nvPr/>
                  </p:nvSpPr>
                  <p:spPr bwMode="invGray">
                    <a:xfrm>
                      <a:off x="3957" y="1795"/>
                      <a:ext cx="45" cy="37"/>
                    </a:xfrm>
                    <a:custGeom>
                      <a:avLst/>
                      <a:gdLst>
                        <a:gd name="T0" fmla="*/ 16 w 20"/>
                        <a:gd name="T1" fmla="*/ 17 h 20"/>
                        <a:gd name="T2" fmla="*/ 3 w 20"/>
                        <a:gd name="T3" fmla="*/ 16 h 20"/>
                        <a:gd name="T4" fmla="*/ 4 w 20"/>
                        <a:gd name="T5" fmla="*/ 3 h 20"/>
                        <a:gd name="T6" fmla="*/ 17 w 20"/>
                        <a:gd name="T7" fmla="*/ 4 h 20"/>
                        <a:gd name="T8" fmla="*/ 16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17"/>
                          </a:moveTo>
                          <a:cubicBezTo>
                            <a:pt x="12" y="20"/>
                            <a:pt x="6" y="19"/>
                            <a:pt x="3" y="16"/>
                          </a:cubicBezTo>
                          <a:cubicBezTo>
                            <a:pt x="0" y="12"/>
                            <a:pt x="0" y="6"/>
                            <a:pt x="4" y="3"/>
                          </a:cubicBezTo>
                          <a:cubicBezTo>
                            <a:pt x="8" y="0"/>
                            <a:pt x="14" y="0"/>
                            <a:pt x="17" y="4"/>
                          </a:cubicBezTo>
                          <a:cubicBezTo>
                            <a:pt x="20" y="8"/>
                            <a:pt x="20" y="13"/>
                            <a:pt x="16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3" name="Line 126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991" y="1775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4" name="Line 126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4000" y="1784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5" name="Freeform 1268"/>
                    <p:cNvSpPr>
                      <a:spLocks/>
                    </p:cNvSpPr>
                    <p:nvPr/>
                  </p:nvSpPr>
                  <p:spPr bwMode="invGray">
                    <a:xfrm>
                      <a:off x="4071" y="1715"/>
                      <a:ext cx="46" cy="38"/>
                    </a:xfrm>
                    <a:custGeom>
                      <a:avLst/>
                      <a:gdLst>
                        <a:gd name="T0" fmla="*/ 16 w 20"/>
                        <a:gd name="T1" fmla="*/ 17 h 20"/>
                        <a:gd name="T2" fmla="*/ 17 w 20"/>
                        <a:gd name="T3" fmla="*/ 4 h 20"/>
                        <a:gd name="T4" fmla="*/ 4 w 20"/>
                        <a:gd name="T5" fmla="*/ 3 h 20"/>
                        <a:gd name="T6" fmla="*/ 3 w 20"/>
                        <a:gd name="T7" fmla="*/ 16 h 20"/>
                        <a:gd name="T8" fmla="*/ 16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17"/>
                          </a:moveTo>
                          <a:cubicBezTo>
                            <a:pt x="20" y="14"/>
                            <a:pt x="20" y="8"/>
                            <a:pt x="17" y="4"/>
                          </a:cubicBezTo>
                          <a:cubicBezTo>
                            <a:pt x="14" y="0"/>
                            <a:pt x="8" y="0"/>
                            <a:pt x="4" y="3"/>
                          </a:cubicBezTo>
                          <a:cubicBezTo>
                            <a:pt x="1" y="6"/>
                            <a:pt x="0" y="12"/>
                            <a:pt x="3" y="16"/>
                          </a:cubicBezTo>
                          <a:cubicBezTo>
                            <a:pt x="7" y="20"/>
                            <a:pt x="12" y="20"/>
                            <a:pt x="16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6" name="Line 126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039" y="1740"/>
                      <a:ext cx="36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7" name="Line 127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048" y="1751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8" name="Freeform 1271"/>
                    <p:cNvSpPr>
                      <a:spLocks/>
                    </p:cNvSpPr>
                    <p:nvPr/>
                  </p:nvSpPr>
                  <p:spPr bwMode="invGray">
                    <a:xfrm>
                      <a:off x="3932" y="1773"/>
                      <a:ext cx="45" cy="37"/>
                    </a:xfrm>
                    <a:custGeom>
                      <a:avLst/>
                      <a:gdLst>
                        <a:gd name="T0" fmla="*/ 16 w 20"/>
                        <a:gd name="T1" fmla="*/ 16 h 20"/>
                        <a:gd name="T2" fmla="*/ 3 w 20"/>
                        <a:gd name="T3" fmla="*/ 16 h 20"/>
                        <a:gd name="T4" fmla="*/ 4 w 20"/>
                        <a:gd name="T5" fmla="*/ 3 h 20"/>
                        <a:gd name="T6" fmla="*/ 17 w 20"/>
                        <a:gd name="T7" fmla="*/ 4 h 20"/>
                        <a:gd name="T8" fmla="*/ 16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16"/>
                          </a:moveTo>
                          <a:cubicBezTo>
                            <a:pt x="12" y="20"/>
                            <a:pt x="6" y="19"/>
                            <a:pt x="3" y="16"/>
                          </a:cubicBezTo>
                          <a:cubicBezTo>
                            <a:pt x="0" y="12"/>
                            <a:pt x="0" y="6"/>
                            <a:pt x="4" y="3"/>
                          </a:cubicBezTo>
                          <a:cubicBezTo>
                            <a:pt x="8" y="0"/>
                            <a:pt x="13" y="0"/>
                            <a:pt x="17" y="4"/>
                          </a:cubicBezTo>
                          <a:cubicBezTo>
                            <a:pt x="20" y="7"/>
                            <a:pt x="20" y="13"/>
                            <a:pt x="16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39" name="Line 127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964" y="1751"/>
                      <a:ext cx="41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0" name="Line 127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975" y="1760"/>
                      <a:ext cx="39" cy="2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1" name="Freeform 1274"/>
                    <p:cNvSpPr>
                      <a:spLocks/>
                    </p:cNvSpPr>
                    <p:nvPr/>
                  </p:nvSpPr>
                  <p:spPr bwMode="invGray">
                    <a:xfrm>
                      <a:off x="4044" y="1689"/>
                      <a:ext cx="45" cy="39"/>
                    </a:xfrm>
                    <a:custGeom>
                      <a:avLst/>
                      <a:gdLst>
                        <a:gd name="T0" fmla="*/ 16 w 20"/>
                        <a:gd name="T1" fmla="*/ 17 h 21"/>
                        <a:gd name="T2" fmla="*/ 17 w 20"/>
                        <a:gd name="T3" fmla="*/ 4 h 21"/>
                        <a:gd name="T4" fmla="*/ 4 w 20"/>
                        <a:gd name="T5" fmla="*/ 4 h 21"/>
                        <a:gd name="T6" fmla="*/ 3 w 20"/>
                        <a:gd name="T7" fmla="*/ 17 h 21"/>
                        <a:gd name="T8" fmla="*/ 16 w 20"/>
                        <a:gd name="T9" fmla="*/ 17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6" y="17"/>
                          </a:moveTo>
                          <a:cubicBezTo>
                            <a:pt x="20" y="14"/>
                            <a:pt x="20" y="8"/>
                            <a:pt x="17" y="4"/>
                          </a:cubicBezTo>
                          <a:cubicBezTo>
                            <a:pt x="13" y="1"/>
                            <a:pt x="8" y="0"/>
                            <a:pt x="4" y="4"/>
                          </a:cubicBezTo>
                          <a:cubicBezTo>
                            <a:pt x="0" y="7"/>
                            <a:pt x="0" y="13"/>
                            <a:pt x="3" y="17"/>
                          </a:cubicBezTo>
                          <a:cubicBezTo>
                            <a:pt x="6" y="20"/>
                            <a:pt x="12" y="21"/>
                            <a:pt x="16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2" name="Line 127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012" y="1715"/>
                      <a:ext cx="34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3" name="Line 127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4021" y="1725"/>
                      <a:ext cx="36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4" name="Freeform 1277"/>
                    <p:cNvSpPr>
                      <a:spLocks/>
                    </p:cNvSpPr>
                    <p:nvPr/>
                  </p:nvSpPr>
                  <p:spPr bwMode="invGray">
                    <a:xfrm>
                      <a:off x="3904" y="1751"/>
                      <a:ext cx="46" cy="37"/>
                    </a:xfrm>
                    <a:custGeom>
                      <a:avLst/>
                      <a:gdLst>
                        <a:gd name="T0" fmla="*/ 16 w 20"/>
                        <a:gd name="T1" fmla="*/ 16 h 20"/>
                        <a:gd name="T2" fmla="*/ 4 w 20"/>
                        <a:gd name="T3" fmla="*/ 16 h 20"/>
                        <a:gd name="T4" fmla="*/ 4 w 20"/>
                        <a:gd name="T5" fmla="*/ 3 h 20"/>
                        <a:gd name="T6" fmla="*/ 17 w 20"/>
                        <a:gd name="T7" fmla="*/ 4 h 20"/>
                        <a:gd name="T8" fmla="*/ 16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16"/>
                          </a:moveTo>
                          <a:cubicBezTo>
                            <a:pt x="13" y="20"/>
                            <a:pt x="7" y="20"/>
                            <a:pt x="4" y="16"/>
                          </a:cubicBezTo>
                          <a:cubicBezTo>
                            <a:pt x="0" y="12"/>
                            <a:pt x="0" y="7"/>
                            <a:pt x="4" y="3"/>
                          </a:cubicBezTo>
                          <a:cubicBezTo>
                            <a:pt x="8" y="0"/>
                            <a:pt x="13" y="0"/>
                            <a:pt x="17" y="4"/>
                          </a:cubicBezTo>
                          <a:cubicBezTo>
                            <a:pt x="20" y="7"/>
                            <a:pt x="20" y="13"/>
                            <a:pt x="16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5" name="Line 127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939" y="1727"/>
                      <a:ext cx="38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6" name="Line 127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948" y="1736"/>
                      <a:ext cx="38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7" name="Freeform 1280"/>
                    <p:cNvSpPr>
                      <a:spLocks/>
                    </p:cNvSpPr>
                    <p:nvPr/>
                  </p:nvSpPr>
                  <p:spPr bwMode="invGray">
                    <a:xfrm>
                      <a:off x="4014" y="1665"/>
                      <a:ext cx="46" cy="37"/>
                    </a:xfrm>
                    <a:custGeom>
                      <a:avLst/>
                      <a:gdLst>
                        <a:gd name="T0" fmla="*/ 16 w 20"/>
                        <a:gd name="T1" fmla="*/ 17 h 20"/>
                        <a:gd name="T2" fmla="*/ 17 w 20"/>
                        <a:gd name="T3" fmla="*/ 4 h 20"/>
                        <a:gd name="T4" fmla="*/ 4 w 20"/>
                        <a:gd name="T5" fmla="*/ 4 h 20"/>
                        <a:gd name="T6" fmla="*/ 4 w 20"/>
                        <a:gd name="T7" fmla="*/ 17 h 20"/>
                        <a:gd name="T8" fmla="*/ 16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17"/>
                          </a:moveTo>
                          <a:cubicBezTo>
                            <a:pt x="20" y="13"/>
                            <a:pt x="20" y="8"/>
                            <a:pt x="17" y="4"/>
                          </a:cubicBezTo>
                          <a:cubicBezTo>
                            <a:pt x="13" y="1"/>
                            <a:pt x="8" y="0"/>
                            <a:pt x="4" y="4"/>
                          </a:cubicBezTo>
                          <a:cubicBezTo>
                            <a:pt x="0" y="7"/>
                            <a:pt x="0" y="13"/>
                            <a:pt x="4" y="17"/>
                          </a:cubicBezTo>
                          <a:cubicBezTo>
                            <a:pt x="7" y="20"/>
                            <a:pt x="13" y="20"/>
                            <a:pt x="16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8" name="Line 128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984" y="1691"/>
                      <a:ext cx="34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49" name="Line 128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993" y="1701"/>
                      <a:ext cx="35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0" name="Freeform 1283"/>
                    <p:cNvSpPr>
                      <a:spLocks/>
                    </p:cNvSpPr>
                    <p:nvPr/>
                  </p:nvSpPr>
                  <p:spPr bwMode="invGray">
                    <a:xfrm>
                      <a:off x="3877" y="1728"/>
                      <a:ext cx="46" cy="38"/>
                    </a:xfrm>
                    <a:custGeom>
                      <a:avLst/>
                      <a:gdLst>
                        <a:gd name="T0" fmla="*/ 17 w 20"/>
                        <a:gd name="T1" fmla="*/ 17 h 20"/>
                        <a:gd name="T2" fmla="*/ 4 w 20"/>
                        <a:gd name="T3" fmla="*/ 17 h 20"/>
                        <a:gd name="T4" fmla="*/ 4 w 20"/>
                        <a:gd name="T5" fmla="*/ 4 h 20"/>
                        <a:gd name="T6" fmla="*/ 17 w 20"/>
                        <a:gd name="T7" fmla="*/ 4 h 20"/>
                        <a:gd name="T8" fmla="*/ 17 w 20"/>
                        <a:gd name="T9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17"/>
                          </a:moveTo>
                          <a:cubicBezTo>
                            <a:pt x="13" y="20"/>
                            <a:pt x="8" y="20"/>
                            <a:pt x="4" y="17"/>
                          </a:cubicBezTo>
                          <a:cubicBezTo>
                            <a:pt x="0" y="13"/>
                            <a:pt x="0" y="7"/>
                            <a:pt x="4" y="4"/>
                          </a:cubicBezTo>
                          <a:cubicBezTo>
                            <a:pt x="8" y="0"/>
                            <a:pt x="13" y="0"/>
                            <a:pt x="17" y="4"/>
                          </a:cubicBezTo>
                          <a:cubicBezTo>
                            <a:pt x="20" y="7"/>
                            <a:pt x="20" y="13"/>
                            <a:pt x="17" y="17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1" name="Line 128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911" y="1704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2" name="Line 128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920" y="1714"/>
                      <a:ext cx="39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3" name="Freeform 1286"/>
                    <p:cNvSpPr>
                      <a:spLocks/>
                    </p:cNvSpPr>
                    <p:nvPr/>
                  </p:nvSpPr>
                  <p:spPr bwMode="invGray">
                    <a:xfrm>
                      <a:off x="3984" y="1643"/>
                      <a:ext cx="46" cy="35"/>
                    </a:xfrm>
                    <a:custGeom>
                      <a:avLst/>
                      <a:gdLst>
                        <a:gd name="T0" fmla="*/ 16 w 20"/>
                        <a:gd name="T1" fmla="*/ 16 h 19"/>
                        <a:gd name="T2" fmla="*/ 16 w 20"/>
                        <a:gd name="T3" fmla="*/ 3 h 19"/>
                        <a:gd name="T4" fmla="*/ 4 w 20"/>
                        <a:gd name="T5" fmla="*/ 3 h 19"/>
                        <a:gd name="T6" fmla="*/ 4 w 20"/>
                        <a:gd name="T7" fmla="*/ 16 h 19"/>
                        <a:gd name="T8" fmla="*/ 16 w 20"/>
                        <a:gd name="T9" fmla="*/ 16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6" y="16"/>
                          </a:moveTo>
                          <a:cubicBezTo>
                            <a:pt x="20" y="12"/>
                            <a:pt x="20" y="7"/>
                            <a:pt x="16" y="3"/>
                          </a:cubicBezTo>
                          <a:cubicBezTo>
                            <a:pt x="13" y="0"/>
                            <a:pt x="7" y="0"/>
                            <a:pt x="4" y="3"/>
                          </a:cubicBezTo>
                          <a:cubicBezTo>
                            <a:pt x="0" y="7"/>
                            <a:pt x="0" y="12"/>
                            <a:pt x="4" y="16"/>
                          </a:cubicBezTo>
                          <a:cubicBezTo>
                            <a:pt x="7" y="19"/>
                            <a:pt x="13" y="19"/>
                            <a:pt x="16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4" name="Line 128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954" y="1669"/>
                      <a:ext cx="35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5" name="Line 128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966" y="1678"/>
                      <a:ext cx="32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6" name="Freeform 1289"/>
                    <p:cNvSpPr>
                      <a:spLocks/>
                    </p:cNvSpPr>
                    <p:nvPr/>
                  </p:nvSpPr>
                  <p:spPr bwMode="invGray">
                    <a:xfrm>
                      <a:off x="3849" y="1708"/>
                      <a:ext cx="46" cy="37"/>
                    </a:xfrm>
                    <a:custGeom>
                      <a:avLst/>
                      <a:gdLst>
                        <a:gd name="T0" fmla="*/ 17 w 20"/>
                        <a:gd name="T1" fmla="*/ 16 h 20"/>
                        <a:gd name="T2" fmla="*/ 4 w 20"/>
                        <a:gd name="T3" fmla="*/ 16 h 20"/>
                        <a:gd name="T4" fmla="*/ 4 w 20"/>
                        <a:gd name="T5" fmla="*/ 4 h 20"/>
                        <a:gd name="T6" fmla="*/ 16 w 20"/>
                        <a:gd name="T7" fmla="*/ 3 h 20"/>
                        <a:gd name="T8" fmla="*/ 17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16"/>
                          </a:moveTo>
                          <a:cubicBezTo>
                            <a:pt x="13" y="20"/>
                            <a:pt x="8" y="20"/>
                            <a:pt x="4" y="16"/>
                          </a:cubicBezTo>
                          <a:cubicBezTo>
                            <a:pt x="0" y="13"/>
                            <a:pt x="0" y="7"/>
                            <a:pt x="4" y="4"/>
                          </a:cubicBezTo>
                          <a:cubicBezTo>
                            <a:pt x="7" y="0"/>
                            <a:pt x="13" y="0"/>
                            <a:pt x="16" y="3"/>
                          </a:cubicBezTo>
                          <a:cubicBezTo>
                            <a:pt x="20" y="7"/>
                            <a:pt x="20" y="13"/>
                            <a:pt x="17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7" name="Line 129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881" y="1684"/>
                      <a:ext cx="37" cy="2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8" name="Line 129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893" y="1691"/>
                      <a:ext cx="36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59" name="Freeform 1292"/>
                    <p:cNvSpPr>
                      <a:spLocks/>
                    </p:cNvSpPr>
                    <p:nvPr/>
                  </p:nvSpPr>
                  <p:spPr bwMode="invGray">
                    <a:xfrm>
                      <a:off x="3954" y="1619"/>
                      <a:ext cx="46" cy="37"/>
                    </a:xfrm>
                    <a:custGeom>
                      <a:avLst/>
                      <a:gdLst>
                        <a:gd name="T0" fmla="*/ 16 w 20"/>
                        <a:gd name="T1" fmla="*/ 16 h 20"/>
                        <a:gd name="T2" fmla="*/ 16 w 20"/>
                        <a:gd name="T3" fmla="*/ 4 h 20"/>
                        <a:gd name="T4" fmla="*/ 3 w 20"/>
                        <a:gd name="T5" fmla="*/ 4 h 20"/>
                        <a:gd name="T6" fmla="*/ 3 w 20"/>
                        <a:gd name="T7" fmla="*/ 17 h 20"/>
                        <a:gd name="T8" fmla="*/ 16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16"/>
                          </a:moveTo>
                          <a:cubicBezTo>
                            <a:pt x="20" y="13"/>
                            <a:pt x="19" y="7"/>
                            <a:pt x="16" y="4"/>
                          </a:cubicBezTo>
                          <a:cubicBezTo>
                            <a:pt x="12" y="0"/>
                            <a:pt x="6" y="0"/>
                            <a:pt x="3" y="4"/>
                          </a:cubicBezTo>
                          <a:cubicBezTo>
                            <a:pt x="0" y="7"/>
                            <a:pt x="0" y="13"/>
                            <a:pt x="3" y="17"/>
                          </a:cubicBezTo>
                          <a:cubicBezTo>
                            <a:pt x="7" y="20"/>
                            <a:pt x="13" y="20"/>
                            <a:pt x="16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0" name="Line 129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925" y="1647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1" name="Line 129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936" y="1654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2" name="Freeform 1295"/>
                    <p:cNvSpPr>
                      <a:spLocks/>
                    </p:cNvSpPr>
                    <p:nvPr/>
                  </p:nvSpPr>
                  <p:spPr bwMode="invGray">
                    <a:xfrm>
                      <a:off x="3822" y="1688"/>
                      <a:ext cx="46" cy="37"/>
                    </a:xfrm>
                    <a:custGeom>
                      <a:avLst/>
                      <a:gdLst>
                        <a:gd name="T0" fmla="*/ 16 w 20"/>
                        <a:gd name="T1" fmla="*/ 16 h 20"/>
                        <a:gd name="T2" fmla="*/ 4 w 20"/>
                        <a:gd name="T3" fmla="*/ 17 h 20"/>
                        <a:gd name="T4" fmla="*/ 3 w 20"/>
                        <a:gd name="T5" fmla="*/ 4 h 20"/>
                        <a:gd name="T6" fmla="*/ 16 w 20"/>
                        <a:gd name="T7" fmla="*/ 3 h 20"/>
                        <a:gd name="T8" fmla="*/ 16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6" y="16"/>
                          </a:moveTo>
                          <a:cubicBezTo>
                            <a:pt x="13" y="20"/>
                            <a:pt x="7" y="20"/>
                            <a:pt x="4" y="17"/>
                          </a:cubicBezTo>
                          <a:cubicBezTo>
                            <a:pt x="0" y="13"/>
                            <a:pt x="0" y="8"/>
                            <a:pt x="3" y="4"/>
                          </a:cubicBezTo>
                          <a:cubicBezTo>
                            <a:pt x="6" y="0"/>
                            <a:pt x="12" y="0"/>
                            <a:pt x="16" y="3"/>
                          </a:cubicBezTo>
                          <a:cubicBezTo>
                            <a:pt x="19" y="7"/>
                            <a:pt x="20" y="12"/>
                            <a:pt x="16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3" name="Line 129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852" y="1662"/>
                      <a:ext cx="36" cy="2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4" name="Line 129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863" y="1671"/>
                      <a:ext cx="37" cy="2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5" name="Freeform 1298"/>
                    <p:cNvSpPr>
                      <a:spLocks/>
                    </p:cNvSpPr>
                    <p:nvPr/>
                  </p:nvSpPr>
                  <p:spPr bwMode="invGray">
                    <a:xfrm>
                      <a:off x="3923" y="1597"/>
                      <a:ext cx="45" cy="37"/>
                    </a:xfrm>
                    <a:custGeom>
                      <a:avLst/>
                      <a:gdLst>
                        <a:gd name="T0" fmla="*/ 17 w 20"/>
                        <a:gd name="T1" fmla="*/ 16 h 20"/>
                        <a:gd name="T2" fmla="*/ 16 w 20"/>
                        <a:gd name="T3" fmla="*/ 3 h 20"/>
                        <a:gd name="T4" fmla="*/ 3 w 20"/>
                        <a:gd name="T5" fmla="*/ 4 h 20"/>
                        <a:gd name="T6" fmla="*/ 4 w 20"/>
                        <a:gd name="T7" fmla="*/ 17 h 20"/>
                        <a:gd name="T8" fmla="*/ 17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16"/>
                          </a:moveTo>
                          <a:cubicBezTo>
                            <a:pt x="20" y="12"/>
                            <a:pt x="20" y="7"/>
                            <a:pt x="16" y="3"/>
                          </a:cubicBezTo>
                          <a:cubicBezTo>
                            <a:pt x="12" y="0"/>
                            <a:pt x="6" y="0"/>
                            <a:pt x="3" y="4"/>
                          </a:cubicBezTo>
                          <a:cubicBezTo>
                            <a:pt x="0" y="8"/>
                            <a:pt x="0" y="13"/>
                            <a:pt x="4" y="17"/>
                          </a:cubicBezTo>
                          <a:cubicBezTo>
                            <a:pt x="7" y="20"/>
                            <a:pt x="13" y="20"/>
                            <a:pt x="17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6" name="Line 129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895" y="1624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7" name="Line 130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907" y="1632"/>
                      <a:ext cx="32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8" name="Freeform 1301"/>
                    <p:cNvSpPr>
                      <a:spLocks/>
                    </p:cNvSpPr>
                    <p:nvPr/>
                  </p:nvSpPr>
                  <p:spPr bwMode="invGray">
                    <a:xfrm>
                      <a:off x="3792" y="1667"/>
                      <a:ext cx="46" cy="39"/>
                    </a:xfrm>
                    <a:custGeom>
                      <a:avLst/>
                      <a:gdLst>
                        <a:gd name="T0" fmla="*/ 17 w 20"/>
                        <a:gd name="T1" fmla="*/ 16 h 21"/>
                        <a:gd name="T2" fmla="*/ 4 w 20"/>
                        <a:gd name="T3" fmla="*/ 17 h 21"/>
                        <a:gd name="T4" fmla="*/ 3 w 20"/>
                        <a:gd name="T5" fmla="*/ 5 h 21"/>
                        <a:gd name="T6" fmla="*/ 16 w 20"/>
                        <a:gd name="T7" fmla="*/ 4 h 21"/>
                        <a:gd name="T8" fmla="*/ 17 w 20"/>
                        <a:gd name="T9" fmla="*/ 1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7" y="16"/>
                          </a:moveTo>
                          <a:cubicBezTo>
                            <a:pt x="14" y="20"/>
                            <a:pt x="8" y="21"/>
                            <a:pt x="4" y="17"/>
                          </a:cubicBezTo>
                          <a:cubicBezTo>
                            <a:pt x="0" y="14"/>
                            <a:pt x="0" y="8"/>
                            <a:pt x="3" y="5"/>
                          </a:cubicBezTo>
                          <a:cubicBezTo>
                            <a:pt x="6" y="1"/>
                            <a:pt x="12" y="0"/>
                            <a:pt x="16" y="4"/>
                          </a:cubicBezTo>
                          <a:cubicBezTo>
                            <a:pt x="20" y="7"/>
                            <a:pt x="20" y="12"/>
                            <a:pt x="17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69" name="Line 130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822" y="1641"/>
                      <a:ext cx="37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0" name="Line 130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836" y="1649"/>
                      <a:ext cx="34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1" name="Freeform 1304"/>
                    <p:cNvSpPr>
                      <a:spLocks/>
                    </p:cNvSpPr>
                    <p:nvPr/>
                  </p:nvSpPr>
                  <p:spPr bwMode="invGray">
                    <a:xfrm>
                      <a:off x="3891" y="1574"/>
                      <a:ext cx="45" cy="37"/>
                    </a:xfrm>
                    <a:custGeom>
                      <a:avLst/>
                      <a:gdLst>
                        <a:gd name="T0" fmla="*/ 17 w 20"/>
                        <a:gd name="T1" fmla="*/ 16 h 20"/>
                        <a:gd name="T2" fmla="*/ 16 w 20"/>
                        <a:gd name="T3" fmla="*/ 3 h 20"/>
                        <a:gd name="T4" fmla="*/ 3 w 20"/>
                        <a:gd name="T5" fmla="*/ 4 h 20"/>
                        <a:gd name="T6" fmla="*/ 4 w 20"/>
                        <a:gd name="T7" fmla="*/ 17 h 20"/>
                        <a:gd name="T8" fmla="*/ 17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16"/>
                          </a:moveTo>
                          <a:cubicBezTo>
                            <a:pt x="20" y="12"/>
                            <a:pt x="19" y="7"/>
                            <a:pt x="16" y="3"/>
                          </a:cubicBezTo>
                          <a:cubicBezTo>
                            <a:pt x="12" y="0"/>
                            <a:pt x="6" y="1"/>
                            <a:pt x="3" y="4"/>
                          </a:cubicBezTo>
                          <a:cubicBezTo>
                            <a:pt x="0" y="8"/>
                            <a:pt x="0" y="14"/>
                            <a:pt x="4" y="17"/>
                          </a:cubicBezTo>
                          <a:cubicBezTo>
                            <a:pt x="8" y="20"/>
                            <a:pt x="13" y="20"/>
                            <a:pt x="17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2" name="Line 130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865" y="1602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3" name="Line 130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877" y="1611"/>
                      <a:ext cx="30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4" name="Freeform 1307"/>
                    <p:cNvSpPr>
                      <a:spLocks/>
                    </p:cNvSpPr>
                    <p:nvPr/>
                  </p:nvSpPr>
                  <p:spPr bwMode="invGray">
                    <a:xfrm>
                      <a:off x="3763" y="1649"/>
                      <a:ext cx="45" cy="37"/>
                    </a:xfrm>
                    <a:custGeom>
                      <a:avLst/>
                      <a:gdLst>
                        <a:gd name="T0" fmla="*/ 17 w 20"/>
                        <a:gd name="T1" fmla="*/ 16 h 20"/>
                        <a:gd name="T2" fmla="*/ 4 w 20"/>
                        <a:gd name="T3" fmla="*/ 17 h 20"/>
                        <a:gd name="T4" fmla="*/ 3 w 20"/>
                        <a:gd name="T5" fmla="*/ 5 h 20"/>
                        <a:gd name="T6" fmla="*/ 16 w 20"/>
                        <a:gd name="T7" fmla="*/ 3 h 20"/>
                        <a:gd name="T8" fmla="*/ 17 w 20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16"/>
                          </a:moveTo>
                          <a:cubicBezTo>
                            <a:pt x="14" y="20"/>
                            <a:pt x="8" y="20"/>
                            <a:pt x="4" y="17"/>
                          </a:cubicBezTo>
                          <a:cubicBezTo>
                            <a:pt x="0" y="14"/>
                            <a:pt x="0" y="8"/>
                            <a:pt x="3" y="5"/>
                          </a:cubicBezTo>
                          <a:cubicBezTo>
                            <a:pt x="6" y="1"/>
                            <a:pt x="12" y="0"/>
                            <a:pt x="16" y="3"/>
                          </a:cubicBezTo>
                          <a:cubicBezTo>
                            <a:pt x="19" y="6"/>
                            <a:pt x="20" y="12"/>
                            <a:pt x="17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5" name="Line 130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792" y="1621"/>
                      <a:ext cx="35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6" name="Line 130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804" y="1628"/>
                      <a:ext cx="34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7" name="Freeform 1310"/>
                    <p:cNvSpPr>
                      <a:spLocks/>
                    </p:cNvSpPr>
                    <p:nvPr/>
                  </p:nvSpPr>
                  <p:spPr bwMode="invGray">
                    <a:xfrm>
                      <a:off x="3856" y="1554"/>
                      <a:ext cx="48" cy="37"/>
                    </a:xfrm>
                    <a:custGeom>
                      <a:avLst/>
                      <a:gdLst>
                        <a:gd name="T0" fmla="*/ 17 w 21"/>
                        <a:gd name="T1" fmla="*/ 16 h 20"/>
                        <a:gd name="T2" fmla="*/ 16 w 21"/>
                        <a:gd name="T3" fmla="*/ 3 h 20"/>
                        <a:gd name="T4" fmla="*/ 3 w 21"/>
                        <a:gd name="T5" fmla="*/ 4 h 20"/>
                        <a:gd name="T6" fmla="*/ 5 w 21"/>
                        <a:gd name="T7" fmla="*/ 17 h 20"/>
                        <a:gd name="T8" fmla="*/ 17 w 21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7" y="16"/>
                          </a:moveTo>
                          <a:cubicBezTo>
                            <a:pt x="21" y="12"/>
                            <a:pt x="20" y="6"/>
                            <a:pt x="16" y="3"/>
                          </a:cubicBezTo>
                          <a:cubicBezTo>
                            <a:pt x="12" y="0"/>
                            <a:pt x="7" y="0"/>
                            <a:pt x="3" y="4"/>
                          </a:cubicBezTo>
                          <a:cubicBezTo>
                            <a:pt x="0" y="8"/>
                            <a:pt x="1" y="14"/>
                            <a:pt x="5" y="17"/>
                          </a:cubicBezTo>
                          <a:cubicBezTo>
                            <a:pt x="9" y="20"/>
                            <a:pt x="14" y="19"/>
                            <a:pt x="17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8" name="Line 131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833" y="1582"/>
                      <a:ext cx="28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79" name="Line 131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845" y="1589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0" name="Freeform 1313"/>
                    <p:cNvSpPr>
                      <a:spLocks/>
                    </p:cNvSpPr>
                    <p:nvPr/>
                  </p:nvSpPr>
                  <p:spPr bwMode="invGray">
                    <a:xfrm>
                      <a:off x="3731" y="1630"/>
                      <a:ext cx="48" cy="37"/>
                    </a:xfrm>
                    <a:custGeom>
                      <a:avLst/>
                      <a:gdLst>
                        <a:gd name="T0" fmla="*/ 18 w 21"/>
                        <a:gd name="T1" fmla="*/ 16 h 20"/>
                        <a:gd name="T2" fmla="*/ 5 w 21"/>
                        <a:gd name="T3" fmla="*/ 17 h 20"/>
                        <a:gd name="T4" fmla="*/ 3 w 21"/>
                        <a:gd name="T5" fmla="*/ 5 h 20"/>
                        <a:gd name="T6" fmla="*/ 16 w 21"/>
                        <a:gd name="T7" fmla="*/ 3 h 20"/>
                        <a:gd name="T8" fmla="*/ 18 w 21"/>
                        <a:gd name="T9" fmla="*/ 16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16"/>
                          </a:moveTo>
                          <a:cubicBezTo>
                            <a:pt x="15" y="20"/>
                            <a:pt x="9" y="20"/>
                            <a:pt x="5" y="17"/>
                          </a:cubicBezTo>
                          <a:cubicBezTo>
                            <a:pt x="1" y="14"/>
                            <a:pt x="0" y="9"/>
                            <a:pt x="3" y="5"/>
                          </a:cubicBezTo>
                          <a:cubicBezTo>
                            <a:pt x="7" y="1"/>
                            <a:pt x="12" y="0"/>
                            <a:pt x="16" y="3"/>
                          </a:cubicBezTo>
                          <a:cubicBezTo>
                            <a:pt x="20" y="6"/>
                            <a:pt x="21" y="12"/>
                            <a:pt x="18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1" name="Line 131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763" y="1602"/>
                      <a:ext cx="32" cy="3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2" name="Line 131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774" y="1610"/>
                      <a:ext cx="34" cy="2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3" name="Freeform 1316"/>
                    <p:cNvSpPr>
                      <a:spLocks/>
                    </p:cNvSpPr>
                    <p:nvPr/>
                  </p:nvSpPr>
                  <p:spPr bwMode="invGray">
                    <a:xfrm>
                      <a:off x="3824" y="1533"/>
                      <a:ext cx="46" cy="38"/>
                    </a:xfrm>
                    <a:custGeom>
                      <a:avLst/>
                      <a:gdLst>
                        <a:gd name="T0" fmla="*/ 17 w 20"/>
                        <a:gd name="T1" fmla="*/ 15 h 20"/>
                        <a:gd name="T2" fmla="*/ 15 w 20"/>
                        <a:gd name="T3" fmla="*/ 3 h 20"/>
                        <a:gd name="T4" fmla="*/ 3 w 20"/>
                        <a:gd name="T5" fmla="*/ 4 h 20"/>
                        <a:gd name="T6" fmla="*/ 4 w 20"/>
                        <a:gd name="T7" fmla="*/ 17 h 20"/>
                        <a:gd name="T8" fmla="*/ 17 w 20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15"/>
                          </a:moveTo>
                          <a:cubicBezTo>
                            <a:pt x="20" y="12"/>
                            <a:pt x="19" y="6"/>
                            <a:pt x="15" y="3"/>
                          </a:cubicBezTo>
                          <a:cubicBezTo>
                            <a:pt x="11" y="0"/>
                            <a:pt x="6" y="1"/>
                            <a:pt x="3" y="4"/>
                          </a:cubicBezTo>
                          <a:cubicBezTo>
                            <a:pt x="0" y="8"/>
                            <a:pt x="0" y="14"/>
                            <a:pt x="4" y="17"/>
                          </a:cubicBezTo>
                          <a:cubicBezTo>
                            <a:pt x="8" y="20"/>
                            <a:pt x="14" y="19"/>
                            <a:pt x="17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4" name="Line 131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802" y="1561"/>
                      <a:ext cx="27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5" name="Line 131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813" y="1569"/>
                      <a:ext cx="27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6" name="Freeform 1319"/>
                    <p:cNvSpPr>
                      <a:spLocks/>
                    </p:cNvSpPr>
                    <p:nvPr/>
                  </p:nvSpPr>
                  <p:spPr bwMode="invGray">
                    <a:xfrm>
                      <a:off x="3701" y="1613"/>
                      <a:ext cx="46" cy="37"/>
                    </a:xfrm>
                    <a:custGeom>
                      <a:avLst/>
                      <a:gdLst>
                        <a:gd name="T0" fmla="*/ 17 w 20"/>
                        <a:gd name="T1" fmla="*/ 15 h 20"/>
                        <a:gd name="T2" fmla="*/ 5 w 20"/>
                        <a:gd name="T3" fmla="*/ 17 h 20"/>
                        <a:gd name="T4" fmla="*/ 3 w 20"/>
                        <a:gd name="T5" fmla="*/ 4 h 20"/>
                        <a:gd name="T6" fmla="*/ 15 w 20"/>
                        <a:gd name="T7" fmla="*/ 2 h 20"/>
                        <a:gd name="T8" fmla="*/ 17 w 20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7" y="15"/>
                          </a:moveTo>
                          <a:cubicBezTo>
                            <a:pt x="14" y="19"/>
                            <a:pt x="9" y="20"/>
                            <a:pt x="5" y="17"/>
                          </a:cubicBezTo>
                          <a:cubicBezTo>
                            <a:pt x="1" y="14"/>
                            <a:pt x="0" y="8"/>
                            <a:pt x="3" y="4"/>
                          </a:cubicBezTo>
                          <a:cubicBezTo>
                            <a:pt x="6" y="0"/>
                            <a:pt x="11" y="0"/>
                            <a:pt x="15" y="2"/>
                          </a:cubicBezTo>
                          <a:cubicBezTo>
                            <a:pt x="19" y="5"/>
                            <a:pt x="20" y="11"/>
                            <a:pt x="17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7" name="Line 132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731" y="1584"/>
                      <a:ext cx="32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8" name="Line 132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742" y="1591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89" name="Freeform 1322"/>
                    <p:cNvSpPr>
                      <a:spLocks/>
                    </p:cNvSpPr>
                    <p:nvPr/>
                  </p:nvSpPr>
                  <p:spPr bwMode="invGray">
                    <a:xfrm>
                      <a:off x="3790" y="1513"/>
                      <a:ext cx="46" cy="39"/>
                    </a:xfrm>
                    <a:custGeom>
                      <a:avLst/>
                      <a:gdLst>
                        <a:gd name="T0" fmla="*/ 17 w 20"/>
                        <a:gd name="T1" fmla="*/ 16 h 21"/>
                        <a:gd name="T2" fmla="*/ 15 w 20"/>
                        <a:gd name="T3" fmla="*/ 3 h 21"/>
                        <a:gd name="T4" fmla="*/ 3 w 20"/>
                        <a:gd name="T5" fmla="*/ 5 h 21"/>
                        <a:gd name="T6" fmla="*/ 5 w 20"/>
                        <a:gd name="T7" fmla="*/ 18 h 21"/>
                        <a:gd name="T8" fmla="*/ 17 w 20"/>
                        <a:gd name="T9" fmla="*/ 1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7" y="16"/>
                          </a:moveTo>
                          <a:cubicBezTo>
                            <a:pt x="20" y="12"/>
                            <a:pt x="19" y="6"/>
                            <a:pt x="15" y="3"/>
                          </a:cubicBezTo>
                          <a:cubicBezTo>
                            <a:pt x="11" y="0"/>
                            <a:pt x="5" y="1"/>
                            <a:pt x="3" y="5"/>
                          </a:cubicBezTo>
                          <a:cubicBezTo>
                            <a:pt x="0" y="9"/>
                            <a:pt x="0" y="15"/>
                            <a:pt x="5" y="18"/>
                          </a:cubicBezTo>
                          <a:cubicBezTo>
                            <a:pt x="9" y="21"/>
                            <a:pt x="14" y="20"/>
                            <a:pt x="17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0" name="Line 132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767" y="1543"/>
                      <a:ext cx="28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1" name="Line 132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781" y="1550"/>
                      <a:ext cx="27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2" name="Freeform 1325"/>
                    <p:cNvSpPr>
                      <a:spLocks/>
                    </p:cNvSpPr>
                    <p:nvPr/>
                  </p:nvSpPr>
                  <p:spPr bwMode="invGray">
                    <a:xfrm>
                      <a:off x="3669" y="1595"/>
                      <a:ext cx="46" cy="39"/>
                    </a:xfrm>
                    <a:custGeom>
                      <a:avLst/>
                      <a:gdLst>
                        <a:gd name="T0" fmla="*/ 18 w 20"/>
                        <a:gd name="T1" fmla="*/ 16 h 21"/>
                        <a:gd name="T2" fmla="*/ 5 w 20"/>
                        <a:gd name="T3" fmla="*/ 18 h 21"/>
                        <a:gd name="T4" fmla="*/ 3 w 20"/>
                        <a:gd name="T5" fmla="*/ 5 h 21"/>
                        <a:gd name="T6" fmla="*/ 15 w 20"/>
                        <a:gd name="T7" fmla="*/ 3 h 21"/>
                        <a:gd name="T8" fmla="*/ 18 w 20"/>
                        <a:gd name="T9" fmla="*/ 1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8" y="16"/>
                          </a:moveTo>
                          <a:cubicBezTo>
                            <a:pt x="15" y="20"/>
                            <a:pt x="9" y="21"/>
                            <a:pt x="5" y="18"/>
                          </a:cubicBezTo>
                          <a:cubicBezTo>
                            <a:pt x="1" y="15"/>
                            <a:pt x="0" y="10"/>
                            <a:pt x="3" y="5"/>
                          </a:cubicBezTo>
                          <a:cubicBezTo>
                            <a:pt x="6" y="1"/>
                            <a:pt x="11" y="0"/>
                            <a:pt x="15" y="3"/>
                          </a:cubicBezTo>
                          <a:cubicBezTo>
                            <a:pt x="19" y="6"/>
                            <a:pt x="20" y="11"/>
                            <a:pt x="18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3" name="Line 132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699" y="1565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4" name="Line 132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710" y="1572"/>
                      <a:ext cx="32" cy="32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5" name="Freeform 1328"/>
                    <p:cNvSpPr>
                      <a:spLocks/>
                    </p:cNvSpPr>
                    <p:nvPr/>
                  </p:nvSpPr>
                  <p:spPr bwMode="invGray">
                    <a:xfrm>
                      <a:off x="3754" y="1494"/>
                      <a:ext cx="48" cy="38"/>
                    </a:xfrm>
                    <a:custGeom>
                      <a:avLst/>
                      <a:gdLst>
                        <a:gd name="T0" fmla="*/ 18 w 21"/>
                        <a:gd name="T1" fmla="*/ 15 h 20"/>
                        <a:gd name="T2" fmla="*/ 16 w 21"/>
                        <a:gd name="T3" fmla="*/ 3 h 20"/>
                        <a:gd name="T4" fmla="*/ 3 w 21"/>
                        <a:gd name="T5" fmla="*/ 5 h 20"/>
                        <a:gd name="T6" fmla="*/ 5 w 21"/>
                        <a:gd name="T7" fmla="*/ 18 h 20"/>
                        <a:gd name="T8" fmla="*/ 18 w 21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15"/>
                          </a:moveTo>
                          <a:cubicBezTo>
                            <a:pt x="21" y="11"/>
                            <a:pt x="20" y="6"/>
                            <a:pt x="16" y="3"/>
                          </a:cubicBezTo>
                          <a:cubicBezTo>
                            <a:pt x="12" y="0"/>
                            <a:pt x="6" y="1"/>
                            <a:pt x="3" y="5"/>
                          </a:cubicBezTo>
                          <a:cubicBezTo>
                            <a:pt x="0" y="9"/>
                            <a:pt x="1" y="15"/>
                            <a:pt x="5" y="18"/>
                          </a:cubicBezTo>
                          <a:cubicBezTo>
                            <a:pt x="10" y="20"/>
                            <a:pt x="15" y="19"/>
                            <a:pt x="18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6" name="Line 132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735" y="1524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7" name="Line 133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747" y="1532"/>
                      <a:ext cx="27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8" name="Freeform 1331"/>
                    <p:cNvSpPr>
                      <a:spLocks/>
                    </p:cNvSpPr>
                    <p:nvPr/>
                  </p:nvSpPr>
                  <p:spPr bwMode="invGray">
                    <a:xfrm>
                      <a:off x="3637" y="1578"/>
                      <a:ext cx="46" cy="39"/>
                    </a:xfrm>
                    <a:custGeom>
                      <a:avLst/>
                      <a:gdLst>
                        <a:gd name="T0" fmla="*/ 18 w 20"/>
                        <a:gd name="T1" fmla="*/ 16 h 21"/>
                        <a:gd name="T2" fmla="*/ 5 w 20"/>
                        <a:gd name="T3" fmla="*/ 18 h 21"/>
                        <a:gd name="T4" fmla="*/ 3 w 20"/>
                        <a:gd name="T5" fmla="*/ 6 h 21"/>
                        <a:gd name="T6" fmla="*/ 15 w 20"/>
                        <a:gd name="T7" fmla="*/ 3 h 21"/>
                        <a:gd name="T8" fmla="*/ 18 w 20"/>
                        <a:gd name="T9" fmla="*/ 16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8" y="16"/>
                          </a:moveTo>
                          <a:cubicBezTo>
                            <a:pt x="15" y="20"/>
                            <a:pt x="9" y="21"/>
                            <a:pt x="5" y="18"/>
                          </a:cubicBezTo>
                          <a:cubicBezTo>
                            <a:pt x="1" y="16"/>
                            <a:pt x="0" y="10"/>
                            <a:pt x="3" y="6"/>
                          </a:cubicBezTo>
                          <a:cubicBezTo>
                            <a:pt x="5" y="2"/>
                            <a:pt x="11" y="0"/>
                            <a:pt x="15" y="3"/>
                          </a:cubicBezTo>
                          <a:cubicBezTo>
                            <a:pt x="19" y="6"/>
                            <a:pt x="20" y="11"/>
                            <a:pt x="18" y="16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299" name="Line 133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667" y="1548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0" name="Line 133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678" y="1556"/>
                      <a:ext cx="30" cy="3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1" name="Freeform 1334"/>
                    <p:cNvSpPr>
                      <a:spLocks/>
                    </p:cNvSpPr>
                    <p:nvPr/>
                  </p:nvSpPr>
                  <p:spPr bwMode="invGray">
                    <a:xfrm>
                      <a:off x="3719" y="1476"/>
                      <a:ext cx="46" cy="39"/>
                    </a:xfrm>
                    <a:custGeom>
                      <a:avLst/>
                      <a:gdLst>
                        <a:gd name="T0" fmla="*/ 18 w 20"/>
                        <a:gd name="T1" fmla="*/ 15 h 21"/>
                        <a:gd name="T2" fmla="*/ 15 w 20"/>
                        <a:gd name="T3" fmla="*/ 3 h 21"/>
                        <a:gd name="T4" fmla="*/ 3 w 20"/>
                        <a:gd name="T5" fmla="*/ 5 h 21"/>
                        <a:gd name="T6" fmla="*/ 5 w 20"/>
                        <a:gd name="T7" fmla="*/ 18 h 21"/>
                        <a:gd name="T8" fmla="*/ 18 w 20"/>
                        <a:gd name="T9" fmla="*/ 1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8" y="15"/>
                          </a:moveTo>
                          <a:cubicBezTo>
                            <a:pt x="20" y="11"/>
                            <a:pt x="19" y="6"/>
                            <a:pt x="15" y="3"/>
                          </a:cubicBezTo>
                          <a:cubicBezTo>
                            <a:pt x="11" y="0"/>
                            <a:pt x="5" y="1"/>
                            <a:pt x="3" y="5"/>
                          </a:cubicBezTo>
                          <a:cubicBezTo>
                            <a:pt x="0" y="10"/>
                            <a:pt x="1" y="15"/>
                            <a:pt x="5" y="18"/>
                          </a:cubicBezTo>
                          <a:cubicBezTo>
                            <a:pt x="9" y="21"/>
                            <a:pt x="15" y="19"/>
                            <a:pt x="18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2" name="Line 133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701" y="1506"/>
                      <a:ext cx="25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3" name="Line 133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715" y="1513"/>
                      <a:ext cx="23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4" name="Freeform 1337"/>
                    <p:cNvSpPr>
                      <a:spLocks/>
                    </p:cNvSpPr>
                    <p:nvPr/>
                  </p:nvSpPr>
                  <p:spPr bwMode="invGray">
                    <a:xfrm>
                      <a:off x="3605" y="1563"/>
                      <a:ext cx="46" cy="37"/>
                    </a:xfrm>
                    <a:custGeom>
                      <a:avLst/>
                      <a:gdLst>
                        <a:gd name="T0" fmla="*/ 18 w 20"/>
                        <a:gd name="T1" fmla="*/ 15 h 20"/>
                        <a:gd name="T2" fmla="*/ 5 w 20"/>
                        <a:gd name="T3" fmla="*/ 18 h 20"/>
                        <a:gd name="T4" fmla="*/ 2 w 20"/>
                        <a:gd name="T5" fmla="*/ 6 h 20"/>
                        <a:gd name="T6" fmla="*/ 15 w 20"/>
                        <a:gd name="T7" fmla="*/ 3 h 20"/>
                        <a:gd name="T8" fmla="*/ 18 w 20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15"/>
                          </a:moveTo>
                          <a:cubicBezTo>
                            <a:pt x="15" y="19"/>
                            <a:pt x="9" y="20"/>
                            <a:pt x="5" y="18"/>
                          </a:cubicBezTo>
                          <a:cubicBezTo>
                            <a:pt x="1" y="15"/>
                            <a:pt x="0" y="10"/>
                            <a:pt x="2" y="6"/>
                          </a:cubicBezTo>
                          <a:cubicBezTo>
                            <a:pt x="5" y="1"/>
                            <a:pt x="10" y="0"/>
                            <a:pt x="15" y="3"/>
                          </a:cubicBezTo>
                          <a:cubicBezTo>
                            <a:pt x="19" y="5"/>
                            <a:pt x="20" y="11"/>
                            <a:pt x="18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5" name="Line 133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633" y="1532"/>
                      <a:ext cx="29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6" name="Line 133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646" y="1539"/>
                      <a:ext cx="30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7" name="Freeform 1340"/>
                    <p:cNvSpPr>
                      <a:spLocks/>
                    </p:cNvSpPr>
                    <p:nvPr/>
                  </p:nvSpPr>
                  <p:spPr bwMode="invGray">
                    <a:xfrm>
                      <a:off x="3683" y="1459"/>
                      <a:ext cx="48" cy="37"/>
                    </a:xfrm>
                    <a:custGeom>
                      <a:avLst/>
                      <a:gdLst>
                        <a:gd name="T0" fmla="*/ 18 w 21"/>
                        <a:gd name="T1" fmla="*/ 15 h 20"/>
                        <a:gd name="T2" fmla="*/ 15 w 21"/>
                        <a:gd name="T3" fmla="*/ 2 h 20"/>
                        <a:gd name="T4" fmla="*/ 3 w 21"/>
                        <a:gd name="T5" fmla="*/ 5 h 20"/>
                        <a:gd name="T6" fmla="*/ 6 w 21"/>
                        <a:gd name="T7" fmla="*/ 18 h 20"/>
                        <a:gd name="T8" fmla="*/ 18 w 21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15"/>
                          </a:moveTo>
                          <a:cubicBezTo>
                            <a:pt x="21" y="10"/>
                            <a:pt x="19" y="5"/>
                            <a:pt x="15" y="2"/>
                          </a:cubicBezTo>
                          <a:cubicBezTo>
                            <a:pt x="11" y="0"/>
                            <a:pt x="5" y="1"/>
                            <a:pt x="3" y="5"/>
                          </a:cubicBezTo>
                          <a:cubicBezTo>
                            <a:pt x="0" y="9"/>
                            <a:pt x="1" y="15"/>
                            <a:pt x="6" y="18"/>
                          </a:cubicBezTo>
                          <a:cubicBezTo>
                            <a:pt x="10" y="20"/>
                            <a:pt x="15" y="19"/>
                            <a:pt x="18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8" name="Line 134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667" y="1489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09" name="Line 134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681" y="1496"/>
                      <a:ext cx="22" cy="36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0" name="Freeform 1343"/>
                    <p:cNvSpPr>
                      <a:spLocks/>
                    </p:cNvSpPr>
                    <p:nvPr/>
                  </p:nvSpPr>
                  <p:spPr bwMode="invGray">
                    <a:xfrm>
                      <a:off x="3571" y="1548"/>
                      <a:ext cx="48" cy="37"/>
                    </a:xfrm>
                    <a:custGeom>
                      <a:avLst/>
                      <a:gdLst>
                        <a:gd name="T0" fmla="*/ 18 w 21"/>
                        <a:gd name="T1" fmla="*/ 15 h 20"/>
                        <a:gd name="T2" fmla="*/ 6 w 21"/>
                        <a:gd name="T3" fmla="*/ 18 h 20"/>
                        <a:gd name="T4" fmla="*/ 3 w 21"/>
                        <a:gd name="T5" fmla="*/ 6 h 20"/>
                        <a:gd name="T6" fmla="*/ 15 w 21"/>
                        <a:gd name="T7" fmla="*/ 2 h 20"/>
                        <a:gd name="T8" fmla="*/ 18 w 21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15"/>
                          </a:moveTo>
                          <a:cubicBezTo>
                            <a:pt x="16" y="19"/>
                            <a:pt x="10" y="20"/>
                            <a:pt x="6" y="18"/>
                          </a:cubicBezTo>
                          <a:cubicBezTo>
                            <a:pt x="2" y="15"/>
                            <a:pt x="0" y="10"/>
                            <a:pt x="3" y="6"/>
                          </a:cubicBezTo>
                          <a:cubicBezTo>
                            <a:pt x="5" y="1"/>
                            <a:pt x="11" y="0"/>
                            <a:pt x="15" y="2"/>
                          </a:cubicBezTo>
                          <a:cubicBezTo>
                            <a:pt x="19" y="5"/>
                            <a:pt x="21" y="10"/>
                            <a:pt x="18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1" name="Line 134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598" y="1517"/>
                      <a:ext cx="30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2" name="Line 134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612" y="1522"/>
                      <a:ext cx="30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3" name="Freeform 1346"/>
                    <p:cNvSpPr>
                      <a:spLocks/>
                    </p:cNvSpPr>
                    <p:nvPr/>
                  </p:nvSpPr>
                  <p:spPr bwMode="invGray">
                    <a:xfrm>
                      <a:off x="3646" y="1442"/>
                      <a:ext cx="48" cy="38"/>
                    </a:xfrm>
                    <a:custGeom>
                      <a:avLst/>
                      <a:gdLst>
                        <a:gd name="T0" fmla="*/ 18 w 21"/>
                        <a:gd name="T1" fmla="*/ 15 h 20"/>
                        <a:gd name="T2" fmla="*/ 15 w 21"/>
                        <a:gd name="T3" fmla="*/ 2 h 20"/>
                        <a:gd name="T4" fmla="*/ 3 w 21"/>
                        <a:gd name="T5" fmla="*/ 6 h 20"/>
                        <a:gd name="T6" fmla="*/ 6 w 21"/>
                        <a:gd name="T7" fmla="*/ 18 h 20"/>
                        <a:gd name="T8" fmla="*/ 18 w 21"/>
                        <a:gd name="T9" fmla="*/ 15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8" y="15"/>
                          </a:moveTo>
                          <a:cubicBezTo>
                            <a:pt x="21" y="10"/>
                            <a:pt x="19" y="5"/>
                            <a:pt x="15" y="2"/>
                          </a:cubicBezTo>
                          <a:cubicBezTo>
                            <a:pt x="11" y="0"/>
                            <a:pt x="5" y="1"/>
                            <a:pt x="3" y="6"/>
                          </a:cubicBezTo>
                          <a:cubicBezTo>
                            <a:pt x="0" y="10"/>
                            <a:pt x="2" y="15"/>
                            <a:pt x="6" y="18"/>
                          </a:cubicBezTo>
                          <a:cubicBezTo>
                            <a:pt x="10" y="20"/>
                            <a:pt x="16" y="19"/>
                            <a:pt x="18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4" name="Line 134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633" y="1472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5" name="Line 134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646" y="1480"/>
                      <a:ext cx="21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6" name="Freeform 1349"/>
                    <p:cNvSpPr>
                      <a:spLocks/>
                    </p:cNvSpPr>
                    <p:nvPr/>
                  </p:nvSpPr>
                  <p:spPr bwMode="invGray">
                    <a:xfrm>
                      <a:off x="3539" y="1533"/>
                      <a:ext cx="46" cy="39"/>
                    </a:xfrm>
                    <a:custGeom>
                      <a:avLst/>
                      <a:gdLst>
                        <a:gd name="T0" fmla="*/ 18 w 20"/>
                        <a:gd name="T1" fmla="*/ 15 h 21"/>
                        <a:gd name="T2" fmla="*/ 6 w 20"/>
                        <a:gd name="T3" fmla="*/ 18 h 21"/>
                        <a:gd name="T4" fmla="*/ 2 w 20"/>
                        <a:gd name="T5" fmla="*/ 6 h 21"/>
                        <a:gd name="T6" fmla="*/ 14 w 20"/>
                        <a:gd name="T7" fmla="*/ 3 h 21"/>
                        <a:gd name="T8" fmla="*/ 18 w 20"/>
                        <a:gd name="T9" fmla="*/ 1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8" y="15"/>
                          </a:moveTo>
                          <a:cubicBezTo>
                            <a:pt x="15" y="19"/>
                            <a:pt x="10" y="21"/>
                            <a:pt x="6" y="18"/>
                          </a:cubicBezTo>
                          <a:cubicBezTo>
                            <a:pt x="1" y="16"/>
                            <a:pt x="0" y="11"/>
                            <a:pt x="2" y="6"/>
                          </a:cubicBezTo>
                          <a:cubicBezTo>
                            <a:pt x="4" y="2"/>
                            <a:pt x="10" y="0"/>
                            <a:pt x="14" y="3"/>
                          </a:cubicBezTo>
                          <a:cubicBezTo>
                            <a:pt x="18" y="5"/>
                            <a:pt x="20" y="10"/>
                            <a:pt x="18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7" name="Line 135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564" y="1502"/>
                      <a:ext cx="28" cy="33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8" name="Line 135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578" y="1507"/>
                      <a:ext cx="27" cy="34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19" name="Freeform 1352"/>
                    <p:cNvSpPr>
                      <a:spLocks/>
                    </p:cNvSpPr>
                    <p:nvPr/>
                  </p:nvSpPr>
                  <p:spPr bwMode="invGray">
                    <a:xfrm>
                      <a:off x="3610" y="1426"/>
                      <a:ext cx="48" cy="39"/>
                    </a:xfrm>
                    <a:custGeom>
                      <a:avLst/>
                      <a:gdLst>
                        <a:gd name="T0" fmla="*/ 18 w 21"/>
                        <a:gd name="T1" fmla="*/ 15 h 21"/>
                        <a:gd name="T2" fmla="*/ 15 w 21"/>
                        <a:gd name="T3" fmla="*/ 3 h 21"/>
                        <a:gd name="T4" fmla="*/ 2 w 21"/>
                        <a:gd name="T5" fmla="*/ 6 h 21"/>
                        <a:gd name="T6" fmla="*/ 6 w 21"/>
                        <a:gd name="T7" fmla="*/ 18 h 21"/>
                        <a:gd name="T8" fmla="*/ 18 w 21"/>
                        <a:gd name="T9" fmla="*/ 1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8" y="15"/>
                          </a:moveTo>
                          <a:cubicBezTo>
                            <a:pt x="21" y="10"/>
                            <a:pt x="19" y="5"/>
                            <a:pt x="15" y="3"/>
                          </a:cubicBezTo>
                          <a:cubicBezTo>
                            <a:pt x="10" y="0"/>
                            <a:pt x="5" y="2"/>
                            <a:pt x="2" y="6"/>
                          </a:cubicBezTo>
                          <a:cubicBezTo>
                            <a:pt x="0" y="11"/>
                            <a:pt x="2" y="16"/>
                            <a:pt x="6" y="18"/>
                          </a:cubicBezTo>
                          <a:cubicBezTo>
                            <a:pt x="10" y="21"/>
                            <a:pt x="16" y="19"/>
                            <a:pt x="18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0" name="Line 135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596" y="1457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1" name="Line 135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610" y="1463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2" name="Freeform 1355"/>
                    <p:cNvSpPr>
                      <a:spLocks/>
                    </p:cNvSpPr>
                    <p:nvPr/>
                  </p:nvSpPr>
                  <p:spPr bwMode="invGray">
                    <a:xfrm>
                      <a:off x="3505" y="1520"/>
                      <a:ext cx="45" cy="38"/>
                    </a:xfrm>
                    <a:custGeom>
                      <a:avLst/>
                      <a:gdLst>
                        <a:gd name="T0" fmla="*/ 18 w 20"/>
                        <a:gd name="T1" fmla="*/ 14 h 20"/>
                        <a:gd name="T2" fmla="*/ 6 w 20"/>
                        <a:gd name="T3" fmla="*/ 18 h 20"/>
                        <a:gd name="T4" fmla="*/ 2 w 20"/>
                        <a:gd name="T5" fmla="*/ 6 h 20"/>
                        <a:gd name="T6" fmla="*/ 14 w 20"/>
                        <a:gd name="T7" fmla="*/ 2 h 20"/>
                        <a:gd name="T8" fmla="*/ 18 w 20"/>
                        <a:gd name="T9" fmla="*/ 1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14"/>
                          </a:moveTo>
                          <a:cubicBezTo>
                            <a:pt x="16" y="19"/>
                            <a:pt x="10" y="20"/>
                            <a:pt x="6" y="18"/>
                          </a:cubicBezTo>
                          <a:cubicBezTo>
                            <a:pt x="1" y="16"/>
                            <a:pt x="0" y="10"/>
                            <a:pt x="2" y="6"/>
                          </a:cubicBezTo>
                          <a:cubicBezTo>
                            <a:pt x="4" y="2"/>
                            <a:pt x="10" y="0"/>
                            <a:pt x="14" y="2"/>
                          </a:cubicBezTo>
                          <a:cubicBezTo>
                            <a:pt x="18" y="4"/>
                            <a:pt x="20" y="10"/>
                            <a:pt x="18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3" name="Line 135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530" y="1487"/>
                      <a:ext cx="27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4" name="Line 135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544" y="1493"/>
                      <a:ext cx="27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5" name="Freeform 1358"/>
                    <p:cNvSpPr>
                      <a:spLocks/>
                    </p:cNvSpPr>
                    <p:nvPr/>
                  </p:nvSpPr>
                  <p:spPr bwMode="invGray">
                    <a:xfrm>
                      <a:off x="3573" y="1411"/>
                      <a:ext cx="46" cy="39"/>
                    </a:xfrm>
                    <a:custGeom>
                      <a:avLst/>
                      <a:gdLst>
                        <a:gd name="T0" fmla="*/ 18 w 20"/>
                        <a:gd name="T1" fmla="*/ 14 h 21"/>
                        <a:gd name="T2" fmla="*/ 14 w 20"/>
                        <a:gd name="T3" fmla="*/ 2 h 21"/>
                        <a:gd name="T4" fmla="*/ 2 w 20"/>
                        <a:gd name="T5" fmla="*/ 6 h 21"/>
                        <a:gd name="T6" fmla="*/ 6 w 20"/>
                        <a:gd name="T7" fmla="*/ 18 h 21"/>
                        <a:gd name="T8" fmla="*/ 18 w 20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8" y="14"/>
                          </a:moveTo>
                          <a:cubicBezTo>
                            <a:pt x="20" y="10"/>
                            <a:pt x="18" y="5"/>
                            <a:pt x="14" y="2"/>
                          </a:cubicBezTo>
                          <a:cubicBezTo>
                            <a:pt x="10" y="0"/>
                            <a:pt x="4" y="2"/>
                            <a:pt x="2" y="6"/>
                          </a:cubicBezTo>
                          <a:cubicBezTo>
                            <a:pt x="0" y="11"/>
                            <a:pt x="1" y="16"/>
                            <a:pt x="6" y="18"/>
                          </a:cubicBezTo>
                          <a:cubicBezTo>
                            <a:pt x="10" y="21"/>
                            <a:pt x="16" y="19"/>
                            <a:pt x="18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6" name="Line 135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562" y="1442"/>
                      <a:ext cx="18" cy="3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7" name="Line 136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576" y="1448"/>
                      <a:ext cx="18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8" name="Freeform 1361"/>
                    <p:cNvSpPr>
                      <a:spLocks/>
                    </p:cNvSpPr>
                    <p:nvPr/>
                  </p:nvSpPr>
                  <p:spPr bwMode="invGray">
                    <a:xfrm>
                      <a:off x="3471" y="1507"/>
                      <a:ext cx="45" cy="38"/>
                    </a:xfrm>
                    <a:custGeom>
                      <a:avLst/>
                      <a:gdLst>
                        <a:gd name="T0" fmla="*/ 18 w 20"/>
                        <a:gd name="T1" fmla="*/ 14 h 20"/>
                        <a:gd name="T2" fmla="*/ 6 w 20"/>
                        <a:gd name="T3" fmla="*/ 18 h 20"/>
                        <a:gd name="T4" fmla="*/ 2 w 20"/>
                        <a:gd name="T5" fmla="*/ 6 h 20"/>
                        <a:gd name="T6" fmla="*/ 14 w 20"/>
                        <a:gd name="T7" fmla="*/ 2 h 20"/>
                        <a:gd name="T8" fmla="*/ 18 w 20"/>
                        <a:gd name="T9" fmla="*/ 14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14"/>
                          </a:moveTo>
                          <a:cubicBezTo>
                            <a:pt x="16" y="19"/>
                            <a:pt x="10" y="20"/>
                            <a:pt x="6" y="18"/>
                          </a:cubicBezTo>
                          <a:cubicBezTo>
                            <a:pt x="2" y="16"/>
                            <a:pt x="0" y="11"/>
                            <a:pt x="2" y="6"/>
                          </a:cubicBezTo>
                          <a:cubicBezTo>
                            <a:pt x="4" y="2"/>
                            <a:pt x="9" y="0"/>
                            <a:pt x="14" y="2"/>
                          </a:cubicBezTo>
                          <a:cubicBezTo>
                            <a:pt x="18" y="4"/>
                            <a:pt x="20" y="10"/>
                            <a:pt x="18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29" name="Line 136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496" y="1474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0" name="Line 136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509" y="1480"/>
                      <a:ext cx="25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1" name="Freeform 1364"/>
                    <p:cNvSpPr>
                      <a:spLocks/>
                    </p:cNvSpPr>
                    <p:nvPr/>
                  </p:nvSpPr>
                  <p:spPr bwMode="invGray">
                    <a:xfrm>
                      <a:off x="3534" y="1396"/>
                      <a:ext cx="48" cy="39"/>
                    </a:xfrm>
                    <a:custGeom>
                      <a:avLst/>
                      <a:gdLst>
                        <a:gd name="T0" fmla="*/ 18 w 21"/>
                        <a:gd name="T1" fmla="*/ 15 h 21"/>
                        <a:gd name="T2" fmla="*/ 14 w 21"/>
                        <a:gd name="T3" fmla="*/ 3 h 21"/>
                        <a:gd name="T4" fmla="*/ 2 w 21"/>
                        <a:gd name="T5" fmla="*/ 7 h 21"/>
                        <a:gd name="T6" fmla="*/ 6 w 21"/>
                        <a:gd name="T7" fmla="*/ 19 h 21"/>
                        <a:gd name="T8" fmla="*/ 18 w 21"/>
                        <a:gd name="T9" fmla="*/ 15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8" y="15"/>
                          </a:moveTo>
                          <a:cubicBezTo>
                            <a:pt x="21" y="10"/>
                            <a:pt x="19" y="5"/>
                            <a:pt x="14" y="3"/>
                          </a:cubicBezTo>
                          <a:cubicBezTo>
                            <a:pt x="10" y="0"/>
                            <a:pt x="4" y="2"/>
                            <a:pt x="2" y="7"/>
                          </a:cubicBezTo>
                          <a:cubicBezTo>
                            <a:pt x="0" y="11"/>
                            <a:pt x="2" y="17"/>
                            <a:pt x="6" y="19"/>
                          </a:cubicBezTo>
                          <a:cubicBezTo>
                            <a:pt x="11" y="21"/>
                            <a:pt x="16" y="19"/>
                            <a:pt x="18" y="15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2" name="Line 136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525" y="1428"/>
                      <a:ext cx="19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3" name="Line 136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539" y="1433"/>
                      <a:ext cx="18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4" name="Freeform 1367"/>
                    <p:cNvSpPr>
                      <a:spLocks/>
                    </p:cNvSpPr>
                    <p:nvPr/>
                  </p:nvSpPr>
                  <p:spPr bwMode="invGray">
                    <a:xfrm>
                      <a:off x="3434" y="1494"/>
                      <a:ext cx="48" cy="39"/>
                    </a:xfrm>
                    <a:custGeom>
                      <a:avLst/>
                      <a:gdLst>
                        <a:gd name="T0" fmla="*/ 19 w 21"/>
                        <a:gd name="T1" fmla="*/ 14 h 21"/>
                        <a:gd name="T2" fmla="*/ 7 w 21"/>
                        <a:gd name="T3" fmla="*/ 19 h 21"/>
                        <a:gd name="T4" fmla="*/ 2 w 21"/>
                        <a:gd name="T5" fmla="*/ 7 h 21"/>
                        <a:gd name="T6" fmla="*/ 14 w 21"/>
                        <a:gd name="T7" fmla="*/ 2 h 21"/>
                        <a:gd name="T8" fmla="*/ 19 w 21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9" y="14"/>
                          </a:moveTo>
                          <a:cubicBezTo>
                            <a:pt x="17" y="19"/>
                            <a:pt x="11" y="21"/>
                            <a:pt x="7" y="19"/>
                          </a:cubicBezTo>
                          <a:cubicBezTo>
                            <a:pt x="2" y="17"/>
                            <a:pt x="0" y="12"/>
                            <a:pt x="2" y="7"/>
                          </a:cubicBezTo>
                          <a:cubicBezTo>
                            <a:pt x="4" y="2"/>
                            <a:pt x="10" y="0"/>
                            <a:pt x="14" y="2"/>
                          </a:cubicBezTo>
                          <a:cubicBezTo>
                            <a:pt x="19" y="4"/>
                            <a:pt x="21" y="10"/>
                            <a:pt x="19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5" name="Line 136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461" y="1461"/>
                      <a:ext cx="23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6" name="Line 136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475" y="1467"/>
                      <a:ext cx="23" cy="35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7" name="Freeform 1370"/>
                    <p:cNvSpPr>
                      <a:spLocks/>
                    </p:cNvSpPr>
                    <p:nvPr/>
                  </p:nvSpPr>
                  <p:spPr bwMode="invGray">
                    <a:xfrm>
                      <a:off x="3496" y="1383"/>
                      <a:ext cx="48" cy="39"/>
                    </a:xfrm>
                    <a:custGeom>
                      <a:avLst/>
                      <a:gdLst>
                        <a:gd name="T0" fmla="*/ 19 w 21"/>
                        <a:gd name="T1" fmla="*/ 14 h 21"/>
                        <a:gd name="T2" fmla="*/ 14 w 21"/>
                        <a:gd name="T3" fmla="*/ 2 h 21"/>
                        <a:gd name="T4" fmla="*/ 2 w 21"/>
                        <a:gd name="T5" fmla="*/ 7 h 21"/>
                        <a:gd name="T6" fmla="*/ 7 w 21"/>
                        <a:gd name="T7" fmla="*/ 19 h 21"/>
                        <a:gd name="T8" fmla="*/ 19 w 21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9" y="14"/>
                          </a:moveTo>
                          <a:cubicBezTo>
                            <a:pt x="21" y="10"/>
                            <a:pt x="19" y="4"/>
                            <a:pt x="14" y="2"/>
                          </a:cubicBezTo>
                          <a:cubicBezTo>
                            <a:pt x="10" y="0"/>
                            <a:pt x="4" y="2"/>
                            <a:pt x="2" y="7"/>
                          </a:cubicBezTo>
                          <a:cubicBezTo>
                            <a:pt x="0" y="11"/>
                            <a:pt x="2" y="17"/>
                            <a:pt x="7" y="19"/>
                          </a:cubicBezTo>
                          <a:cubicBezTo>
                            <a:pt x="11" y="21"/>
                            <a:pt x="17" y="19"/>
                            <a:pt x="19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8" name="Line 137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489" y="1415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39" name="Line 137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502" y="1420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0" name="Freeform 1373"/>
                    <p:cNvSpPr>
                      <a:spLocks/>
                    </p:cNvSpPr>
                    <p:nvPr/>
                  </p:nvSpPr>
                  <p:spPr bwMode="invGray">
                    <a:xfrm>
                      <a:off x="3400" y="1483"/>
                      <a:ext cx="45" cy="39"/>
                    </a:xfrm>
                    <a:custGeom>
                      <a:avLst/>
                      <a:gdLst>
                        <a:gd name="T0" fmla="*/ 19 w 20"/>
                        <a:gd name="T1" fmla="*/ 14 h 21"/>
                        <a:gd name="T2" fmla="*/ 7 w 20"/>
                        <a:gd name="T3" fmla="*/ 19 h 21"/>
                        <a:gd name="T4" fmla="*/ 2 w 20"/>
                        <a:gd name="T5" fmla="*/ 7 h 21"/>
                        <a:gd name="T6" fmla="*/ 14 w 20"/>
                        <a:gd name="T7" fmla="*/ 2 h 21"/>
                        <a:gd name="T8" fmla="*/ 19 w 20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9" y="14"/>
                          </a:moveTo>
                          <a:cubicBezTo>
                            <a:pt x="17" y="19"/>
                            <a:pt x="11" y="21"/>
                            <a:pt x="7" y="19"/>
                          </a:cubicBezTo>
                          <a:cubicBezTo>
                            <a:pt x="2" y="17"/>
                            <a:pt x="0" y="12"/>
                            <a:pt x="2" y="7"/>
                          </a:cubicBezTo>
                          <a:cubicBezTo>
                            <a:pt x="4" y="2"/>
                            <a:pt x="9" y="0"/>
                            <a:pt x="14" y="2"/>
                          </a:cubicBezTo>
                          <a:cubicBezTo>
                            <a:pt x="18" y="4"/>
                            <a:pt x="20" y="9"/>
                            <a:pt x="19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1" name="Line 137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425" y="1448"/>
                      <a:ext cx="23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2" name="Line 137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439" y="1454"/>
                      <a:ext cx="22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3" name="Freeform 1376"/>
                    <p:cNvSpPr>
                      <a:spLocks/>
                    </p:cNvSpPr>
                    <p:nvPr/>
                  </p:nvSpPr>
                  <p:spPr bwMode="invGray">
                    <a:xfrm>
                      <a:off x="3457" y="1370"/>
                      <a:ext cx="48" cy="39"/>
                    </a:xfrm>
                    <a:custGeom>
                      <a:avLst/>
                      <a:gdLst>
                        <a:gd name="T0" fmla="*/ 19 w 21"/>
                        <a:gd name="T1" fmla="*/ 14 h 21"/>
                        <a:gd name="T2" fmla="*/ 14 w 21"/>
                        <a:gd name="T3" fmla="*/ 2 h 21"/>
                        <a:gd name="T4" fmla="*/ 2 w 21"/>
                        <a:gd name="T5" fmla="*/ 7 h 21"/>
                        <a:gd name="T6" fmla="*/ 7 w 21"/>
                        <a:gd name="T7" fmla="*/ 19 h 21"/>
                        <a:gd name="T8" fmla="*/ 19 w 21"/>
                        <a:gd name="T9" fmla="*/ 1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1">
                          <a:moveTo>
                            <a:pt x="19" y="14"/>
                          </a:moveTo>
                          <a:cubicBezTo>
                            <a:pt x="21" y="9"/>
                            <a:pt x="19" y="4"/>
                            <a:pt x="14" y="2"/>
                          </a:cubicBezTo>
                          <a:cubicBezTo>
                            <a:pt x="9" y="0"/>
                            <a:pt x="4" y="3"/>
                            <a:pt x="2" y="7"/>
                          </a:cubicBezTo>
                          <a:cubicBezTo>
                            <a:pt x="0" y="12"/>
                            <a:pt x="2" y="17"/>
                            <a:pt x="7" y="19"/>
                          </a:cubicBezTo>
                          <a:cubicBezTo>
                            <a:pt x="12" y="21"/>
                            <a:pt x="17" y="19"/>
                            <a:pt x="19" y="14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4" name="Line 137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450" y="1403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5" name="Line 137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464" y="1407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6" name="Freeform 1379"/>
                    <p:cNvSpPr>
                      <a:spLocks/>
                    </p:cNvSpPr>
                    <p:nvPr/>
                  </p:nvSpPr>
                  <p:spPr bwMode="invGray">
                    <a:xfrm>
                      <a:off x="3363" y="1474"/>
                      <a:ext cx="48" cy="37"/>
                    </a:xfrm>
                    <a:custGeom>
                      <a:avLst/>
                      <a:gdLst>
                        <a:gd name="T0" fmla="*/ 19 w 21"/>
                        <a:gd name="T1" fmla="*/ 13 h 20"/>
                        <a:gd name="T2" fmla="*/ 7 w 21"/>
                        <a:gd name="T3" fmla="*/ 18 h 20"/>
                        <a:gd name="T4" fmla="*/ 2 w 21"/>
                        <a:gd name="T5" fmla="*/ 7 h 20"/>
                        <a:gd name="T6" fmla="*/ 14 w 21"/>
                        <a:gd name="T7" fmla="*/ 1 h 20"/>
                        <a:gd name="T8" fmla="*/ 19 w 21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9" y="13"/>
                          </a:moveTo>
                          <a:cubicBezTo>
                            <a:pt x="17" y="18"/>
                            <a:pt x="12" y="20"/>
                            <a:pt x="7" y="18"/>
                          </a:cubicBezTo>
                          <a:cubicBezTo>
                            <a:pt x="3" y="16"/>
                            <a:pt x="0" y="11"/>
                            <a:pt x="2" y="7"/>
                          </a:cubicBezTo>
                          <a:cubicBezTo>
                            <a:pt x="4" y="2"/>
                            <a:pt x="9" y="0"/>
                            <a:pt x="14" y="1"/>
                          </a:cubicBezTo>
                          <a:cubicBezTo>
                            <a:pt x="19" y="3"/>
                            <a:pt x="21" y="8"/>
                            <a:pt x="19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7" name="Line 138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388" y="1437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8" name="Line 138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402" y="1442"/>
                      <a:ext cx="23" cy="38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49" name="Freeform 1382"/>
                    <p:cNvSpPr>
                      <a:spLocks/>
                    </p:cNvSpPr>
                    <p:nvPr/>
                  </p:nvSpPr>
                  <p:spPr bwMode="invGray">
                    <a:xfrm>
                      <a:off x="3418" y="1359"/>
                      <a:ext cx="46" cy="37"/>
                    </a:xfrm>
                    <a:custGeom>
                      <a:avLst/>
                      <a:gdLst>
                        <a:gd name="T0" fmla="*/ 19 w 20"/>
                        <a:gd name="T1" fmla="*/ 13 h 20"/>
                        <a:gd name="T2" fmla="*/ 14 w 20"/>
                        <a:gd name="T3" fmla="*/ 2 h 20"/>
                        <a:gd name="T4" fmla="*/ 2 w 20"/>
                        <a:gd name="T5" fmla="*/ 7 h 20"/>
                        <a:gd name="T6" fmla="*/ 7 w 20"/>
                        <a:gd name="T7" fmla="*/ 19 h 20"/>
                        <a:gd name="T8" fmla="*/ 19 w 20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13"/>
                          </a:moveTo>
                          <a:cubicBezTo>
                            <a:pt x="20" y="9"/>
                            <a:pt x="18" y="4"/>
                            <a:pt x="14" y="2"/>
                          </a:cubicBezTo>
                          <a:cubicBezTo>
                            <a:pt x="9" y="0"/>
                            <a:pt x="4" y="2"/>
                            <a:pt x="2" y="7"/>
                          </a:cubicBezTo>
                          <a:cubicBezTo>
                            <a:pt x="0" y="12"/>
                            <a:pt x="2" y="17"/>
                            <a:pt x="7" y="19"/>
                          </a:cubicBezTo>
                          <a:cubicBezTo>
                            <a:pt x="12" y="20"/>
                            <a:pt x="17" y="18"/>
                            <a:pt x="19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0" name="Line 138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413" y="1390"/>
                      <a:ext cx="14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1" name="Line 138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427" y="1396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2" name="Freeform 1385"/>
                    <p:cNvSpPr>
                      <a:spLocks/>
                    </p:cNvSpPr>
                    <p:nvPr/>
                  </p:nvSpPr>
                  <p:spPr bwMode="invGray">
                    <a:xfrm>
                      <a:off x="3329" y="1463"/>
                      <a:ext cx="46" cy="39"/>
                    </a:xfrm>
                    <a:custGeom>
                      <a:avLst/>
                      <a:gdLst>
                        <a:gd name="T0" fmla="*/ 18 w 20"/>
                        <a:gd name="T1" fmla="*/ 13 h 21"/>
                        <a:gd name="T2" fmla="*/ 7 w 20"/>
                        <a:gd name="T3" fmla="*/ 19 h 21"/>
                        <a:gd name="T4" fmla="*/ 1 w 20"/>
                        <a:gd name="T5" fmla="*/ 7 h 21"/>
                        <a:gd name="T6" fmla="*/ 13 w 20"/>
                        <a:gd name="T7" fmla="*/ 2 h 21"/>
                        <a:gd name="T8" fmla="*/ 18 w 20"/>
                        <a:gd name="T9" fmla="*/ 1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8" y="13"/>
                          </a:moveTo>
                          <a:cubicBezTo>
                            <a:pt x="17" y="18"/>
                            <a:pt x="12" y="21"/>
                            <a:pt x="7" y="19"/>
                          </a:cubicBezTo>
                          <a:cubicBezTo>
                            <a:pt x="2" y="17"/>
                            <a:pt x="0" y="12"/>
                            <a:pt x="1" y="7"/>
                          </a:cubicBezTo>
                          <a:cubicBezTo>
                            <a:pt x="3" y="3"/>
                            <a:pt x="8" y="0"/>
                            <a:pt x="13" y="2"/>
                          </a:cubicBezTo>
                          <a:cubicBezTo>
                            <a:pt x="18" y="4"/>
                            <a:pt x="20" y="9"/>
                            <a:pt x="18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3" name="Line 138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352" y="1428"/>
                      <a:ext cx="20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4" name="Line 138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365" y="1431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5" name="Freeform 1388"/>
                    <p:cNvSpPr>
                      <a:spLocks/>
                    </p:cNvSpPr>
                    <p:nvPr/>
                  </p:nvSpPr>
                  <p:spPr bwMode="invGray">
                    <a:xfrm>
                      <a:off x="3379" y="1348"/>
                      <a:ext cx="46" cy="37"/>
                    </a:xfrm>
                    <a:custGeom>
                      <a:avLst/>
                      <a:gdLst>
                        <a:gd name="T0" fmla="*/ 18 w 20"/>
                        <a:gd name="T1" fmla="*/ 13 h 20"/>
                        <a:gd name="T2" fmla="*/ 13 w 20"/>
                        <a:gd name="T3" fmla="*/ 2 h 20"/>
                        <a:gd name="T4" fmla="*/ 1 w 20"/>
                        <a:gd name="T5" fmla="*/ 7 h 20"/>
                        <a:gd name="T6" fmla="*/ 7 w 20"/>
                        <a:gd name="T7" fmla="*/ 19 h 20"/>
                        <a:gd name="T8" fmla="*/ 18 w 20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13"/>
                          </a:moveTo>
                          <a:cubicBezTo>
                            <a:pt x="20" y="9"/>
                            <a:pt x="18" y="3"/>
                            <a:pt x="13" y="2"/>
                          </a:cubicBezTo>
                          <a:cubicBezTo>
                            <a:pt x="8" y="0"/>
                            <a:pt x="3" y="3"/>
                            <a:pt x="1" y="7"/>
                          </a:cubicBezTo>
                          <a:cubicBezTo>
                            <a:pt x="0" y="12"/>
                            <a:pt x="2" y="17"/>
                            <a:pt x="7" y="19"/>
                          </a:cubicBezTo>
                          <a:cubicBezTo>
                            <a:pt x="12" y="20"/>
                            <a:pt x="17" y="18"/>
                            <a:pt x="18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6" name="Line 138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375" y="1381"/>
                      <a:ext cx="13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7" name="Line 139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391" y="1385"/>
                      <a:ext cx="11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8" name="Freeform 1391"/>
                    <p:cNvSpPr>
                      <a:spLocks/>
                    </p:cNvSpPr>
                    <p:nvPr/>
                  </p:nvSpPr>
                  <p:spPr bwMode="invGray">
                    <a:xfrm>
                      <a:off x="3292" y="1454"/>
                      <a:ext cx="46" cy="39"/>
                    </a:xfrm>
                    <a:custGeom>
                      <a:avLst/>
                      <a:gdLst>
                        <a:gd name="T0" fmla="*/ 19 w 20"/>
                        <a:gd name="T1" fmla="*/ 13 h 21"/>
                        <a:gd name="T2" fmla="*/ 7 w 20"/>
                        <a:gd name="T3" fmla="*/ 19 h 21"/>
                        <a:gd name="T4" fmla="*/ 2 w 20"/>
                        <a:gd name="T5" fmla="*/ 8 h 21"/>
                        <a:gd name="T6" fmla="*/ 13 w 20"/>
                        <a:gd name="T7" fmla="*/ 2 h 21"/>
                        <a:gd name="T8" fmla="*/ 19 w 20"/>
                        <a:gd name="T9" fmla="*/ 13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1">
                          <a:moveTo>
                            <a:pt x="19" y="13"/>
                          </a:moveTo>
                          <a:cubicBezTo>
                            <a:pt x="17" y="18"/>
                            <a:pt x="12" y="21"/>
                            <a:pt x="7" y="19"/>
                          </a:cubicBezTo>
                          <a:cubicBezTo>
                            <a:pt x="3" y="18"/>
                            <a:pt x="0" y="13"/>
                            <a:pt x="2" y="8"/>
                          </a:cubicBezTo>
                          <a:cubicBezTo>
                            <a:pt x="3" y="3"/>
                            <a:pt x="8" y="0"/>
                            <a:pt x="13" y="2"/>
                          </a:cubicBezTo>
                          <a:cubicBezTo>
                            <a:pt x="18" y="4"/>
                            <a:pt x="20" y="9"/>
                            <a:pt x="19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59" name="Line 139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315" y="1418"/>
                      <a:ext cx="19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0" name="Line 1393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329" y="1422"/>
                      <a:ext cx="21" cy="37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1" name="Freeform 1394"/>
                    <p:cNvSpPr>
                      <a:spLocks/>
                    </p:cNvSpPr>
                    <p:nvPr/>
                  </p:nvSpPr>
                  <p:spPr bwMode="invGray">
                    <a:xfrm>
                      <a:off x="3338" y="1338"/>
                      <a:ext cx="48" cy="38"/>
                    </a:xfrm>
                    <a:custGeom>
                      <a:avLst/>
                      <a:gdLst>
                        <a:gd name="T0" fmla="*/ 19 w 21"/>
                        <a:gd name="T1" fmla="*/ 13 h 20"/>
                        <a:gd name="T2" fmla="*/ 13 w 21"/>
                        <a:gd name="T3" fmla="*/ 1 h 20"/>
                        <a:gd name="T4" fmla="*/ 2 w 21"/>
                        <a:gd name="T5" fmla="*/ 7 h 20"/>
                        <a:gd name="T6" fmla="*/ 8 w 21"/>
                        <a:gd name="T7" fmla="*/ 18 h 20"/>
                        <a:gd name="T8" fmla="*/ 19 w 21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1" h="20">
                          <a:moveTo>
                            <a:pt x="19" y="13"/>
                          </a:moveTo>
                          <a:cubicBezTo>
                            <a:pt x="21" y="8"/>
                            <a:pt x="18" y="3"/>
                            <a:pt x="13" y="1"/>
                          </a:cubicBezTo>
                          <a:cubicBezTo>
                            <a:pt x="9" y="0"/>
                            <a:pt x="3" y="2"/>
                            <a:pt x="2" y="7"/>
                          </a:cubicBezTo>
                          <a:cubicBezTo>
                            <a:pt x="0" y="12"/>
                            <a:pt x="3" y="17"/>
                            <a:pt x="8" y="18"/>
                          </a:cubicBezTo>
                          <a:cubicBezTo>
                            <a:pt x="12" y="20"/>
                            <a:pt x="17" y="17"/>
                            <a:pt x="19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2" name="Line 1395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338" y="1370"/>
                      <a:ext cx="12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3" name="Line 1396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352" y="1376"/>
                      <a:ext cx="11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4" name="Freeform 1397"/>
                    <p:cNvSpPr>
                      <a:spLocks/>
                    </p:cNvSpPr>
                    <p:nvPr/>
                  </p:nvSpPr>
                  <p:spPr bwMode="invGray">
                    <a:xfrm>
                      <a:off x="3256" y="1446"/>
                      <a:ext cx="46" cy="37"/>
                    </a:xfrm>
                    <a:custGeom>
                      <a:avLst/>
                      <a:gdLst>
                        <a:gd name="T0" fmla="*/ 19 w 20"/>
                        <a:gd name="T1" fmla="*/ 13 h 20"/>
                        <a:gd name="T2" fmla="*/ 8 w 20"/>
                        <a:gd name="T3" fmla="*/ 19 h 20"/>
                        <a:gd name="T4" fmla="*/ 1 w 20"/>
                        <a:gd name="T5" fmla="*/ 8 h 20"/>
                        <a:gd name="T6" fmla="*/ 13 w 20"/>
                        <a:gd name="T7" fmla="*/ 1 h 20"/>
                        <a:gd name="T8" fmla="*/ 19 w 20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13"/>
                          </a:moveTo>
                          <a:cubicBezTo>
                            <a:pt x="17" y="17"/>
                            <a:pt x="12" y="20"/>
                            <a:pt x="8" y="19"/>
                          </a:cubicBezTo>
                          <a:cubicBezTo>
                            <a:pt x="3" y="17"/>
                            <a:pt x="0" y="12"/>
                            <a:pt x="1" y="8"/>
                          </a:cubicBezTo>
                          <a:cubicBezTo>
                            <a:pt x="3" y="3"/>
                            <a:pt x="8" y="0"/>
                            <a:pt x="13" y="1"/>
                          </a:cubicBezTo>
                          <a:cubicBezTo>
                            <a:pt x="17" y="3"/>
                            <a:pt x="20" y="8"/>
                            <a:pt x="19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5" name="Line 1398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279" y="1409"/>
                      <a:ext cx="18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6" name="Line 1399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292" y="1413"/>
                      <a:ext cx="19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7" name="Freeform 1400"/>
                    <p:cNvSpPr>
                      <a:spLocks/>
                    </p:cNvSpPr>
                    <p:nvPr/>
                  </p:nvSpPr>
                  <p:spPr bwMode="invGray">
                    <a:xfrm>
                      <a:off x="3299" y="1329"/>
                      <a:ext cx="46" cy="37"/>
                    </a:xfrm>
                    <a:custGeom>
                      <a:avLst/>
                      <a:gdLst>
                        <a:gd name="T0" fmla="*/ 18 w 20"/>
                        <a:gd name="T1" fmla="*/ 12 h 20"/>
                        <a:gd name="T2" fmla="*/ 12 w 20"/>
                        <a:gd name="T3" fmla="*/ 1 h 20"/>
                        <a:gd name="T4" fmla="*/ 1 w 20"/>
                        <a:gd name="T5" fmla="*/ 7 h 20"/>
                        <a:gd name="T6" fmla="*/ 7 w 20"/>
                        <a:gd name="T7" fmla="*/ 19 h 20"/>
                        <a:gd name="T8" fmla="*/ 18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8" y="12"/>
                          </a:moveTo>
                          <a:cubicBezTo>
                            <a:pt x="20" y="8"/>
                            <a:pt x="17" y="3"/>
                            <a:pt x="12" y="1"/>
                          </a:cubicBezTo>
                          <a:cubicBezTo>
                            <a:pt x="8" y="0"/>
                            <a:pt x="3" y="3"/>
                            <a:pt x="1" y="7"/>
                          </a:cubicBezTo>
                          <a:cubicBezTo>
                            <a:pt x="0" y="12"/>
                            <a:pt x="3" y="17"/>
                            <a:pt x="7" y="19"/>
                          </a:cubicBezTo>
                          <a:cubicBezTo>
                            <a:pt x="12" y="20"/>
                            <a:pt x="17" y="17"/>
                            <a:pt x="18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8" name="Line 1401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299" y="1363"/>
                      <a:ext cx="9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69" name="Line 1402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313" y="1364"/>
                      <a:ext cx="11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0" name="Freeform 1403"/>
                    <p:cNvSpPr>
                      <a:spLocks/>
                    </p:cNvSpPr>
                    <p:nvPr/>
                  </p:nvSpPr>
                  <p:spPr bwMode="invGray">
                    <a:xfrm>
                      <a:off x="3219" y="1439"/>
                      <a:ext cx="46" cy="37"/>
                    </a:xfrm>
                    <a:custGeom>
                      <a:avLst/>
                      <a:gdLst>
                        <a:gd name="T0" fmla="*/ 19 w 20"/>
                        <a:gd name="T1" fmla="*/ 12 h 20"/>
                        <a:gd name="T2" fmla="*/ 8 w 20"/>
                        <a:gd name="T3" fmla="*/ 19 h 20"/>
                        <a:gd name="T4" fmla="*/ 1 w 20"/>
                        <a:gd name="T5" fmla="*/ 8 h 20"/>
                        <a:gd name="T6" fmla="*/ 12 w 20"/>
                        <a:gd name="T7" fmla="*/ 1 h 20"/>
                        <a:gd name="T8" fmla="*/ 19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12"/>
                          </a:moveTo>
                          <a:cubicBezTo>
                            <a:pt x="17" y="17"/>
                            <a:pt x="13" y="20"/>
                            <a:pt x="8" y="19"/>
                          </a:cubicBezTo>
                          <a:cubicBezTo>
                            <a:pt x="3" y="17"/>
                            <a:pt x="0" y="13"/>
                            <a:pt x="1" y="8"/>
                          </a:cubicBezTo>
                          <a:cubicBezTo>
                            <a:pt x="3" y="3"/>
                            <a:pt x="8" y="0"/>
                            <a:pt x="12" y="1"/>
                          </a:cubicBezTo>
                          <a:cubicBezTo>
                            <a:pt x="17" y="3"/>
                            <a:pt x="20" y="8"/>
                            <a:pt x="19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1" name="Line 1404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240" y="1402"/>
                      <a:ext cx="18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2" name="Line 1405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256" y="1403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3" name="Freeform 1406"/>
                    <p:cNvSpPr>
                      <a:spLocks/>
                    </p:cNvSpPr>
                    <p:nvPr/>
                  </p:nvSpPr>
                  <p:spPr bwMode="invGray">
                    <a:xfrm>
                      <a:off x="3258" y="1320"/>
                      <a:ext cx="46" cy="37"/>
                    </a:xfrm>
                    <a:custGeom>
                      <a:avLst/>
                      <a:gdLst>
                        <a:gd name="T0" fmla="*/ 19 w 20"/>
                        <a:gd name="T1" fmla="*/ 13 h 20"/>
                        <a:gd name="T2" fmla="*/ 12 w 20"/>
                        <a:gd name="T3" fmla="*/ 2 h 20"/>
                        <a:gd name="T4" fmla="*/ 1 w 20"/>
                        <a:gd name="T5" fmla="*/ 8 h 20"/>
                        <a:gd name="T6" fmla="*/ 8 w 20"/>
                        <a:gd name="T7" fmla="*/ 19 h 20"/>
                        <a:gd name="T8" fmla="*/ 19 w 20"/>
                        <a:gd name="T9" fmla="*/ 13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13"/>
                          </a:moveTo>
                          <a:cubicBezTo>
                            <a:pt x="20" y="8"/>
                            <a:pt x="17" y="3"/>
                            <a:pt x="12" y="2"/>
                          </a:cubicBezTo>
                          <a:cubicBezTo>
                            <a:pt x="8" y="0"/>
                            <a:pt x="3" y="3"/>
                            <a:pt x="1" y="8"/>
                          </a:cubicBezTo>
                          <a:cubicBezTo>
                            <a:pt x="0" y="13"/>
                            <a:pt x="3" y="18"/>
                            <a:pt x="8" y="19"/>
                          </a:cubicBezTo>
                          <a:cubicBezTo>
                            <a:pt x="13" y="20"/>
                            <a:pt x="18" y="17"/>
                            <a:pt x="19" y="13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4" name="Line 1407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260" y="1353"/>
                      <a:ext cx="10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5" name="Line 1408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274" y="1357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6" name="Freeform 1409"/>
                    <p:cNvSpPr>
                      <a:spLocks/>
                    </p:cNvSpPr>
                    <p:nvPr/>
                  </p:nvSpPr>
                  <p:spPr bwMode="invGray">
                    <a:xfrm>
                      <a:off x="3183" y="1431"/>
                      <a:ext cx="46" cy="37"/>
                    </a:xfrm>
                    <a:custGeom>
                      <a:avLst/>
                      <a:gdLst>
                        <a:gd name="T0" fmla="*/ 19 w 20"/>
                        <a:gd name="T1" fmla="*/ 12 h 20"/>
                        <a:gd name="T2" fmla="*/ 8 w 20"/>
                        <a:gd name="T3" fmla="*/ 19 h 20"/>
                        <a:gd name="T4" fmla="*/ 1 w 20"/>
                        <a:gd name="T5" fmla="*/ 8 h 20"/>
                        <a:gd name="T6" fmla="*/ 12 w 20"/>
                        <a:gd name="T7" fmla="*/ 2 h 20"/>
                        <a:gd name="T8" fmla="*/ 19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12"/>
                          </a:moveTo>
                          <a:cubicBezTo>
                            <a:pt x="17" y="17"/>
                            <a:pt x="13" y="20"/>
                            <a:pt x="8" y="19"/>
                          </a:cubicBezTo>
                          <a:cubicBezTo>
                            <a:pt x="3" y="18"/>
                            <a:pt x="0" y="13"/>
                            <a:pt x="1" y="8"/>
                          </a:cubicBezTo>
                          <a:cubicBezTo>
                            <a:pt x="2" y="3"/>
                            <a:pt x="7" y="0"/>
                            <a:pt x="12" y="2"/>
                          </a:cubicBezTo>
                          <a:cubicBezTo>
                            <a:pt x="17" y="3"/>
                            <a:pt x="20" y="8"/>
                            <a:pt x="19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7" name="Line 1410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203" y="1394"/>
                      <a:ext cx="16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8" name="Line 1411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219" y="1398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9" name="Freeform 1412"/>
                    <p:cNvSpPr>
                      <a:spLocks/>
                    </p:cNvSpPr>
                    <p:nvPr/>
                  </p:nvSpPr>
                  <p:spPr bwMode="invGray">
                    <a:xfrm>
                      <a:off x="3217" y="1312"/>
                      <a:ext cx="46" cy="38"/>
                    </a:xfrm>
                    <a:custGeom>
                      <a:avLst/>
                      <a:gdLst>
                        <a:gd name="T0" fmla="*/ 19 w 20"/>
                        <a:gd name="T1" fmla="*/ 12 h 20"/>
                        <a:gd name="T2" fmla="*/ 12 w 20"/>
                        <a:gd name="T3" fmla="*/ 2 h 20"/>
                        <a:gd name="T4" fmla="*/ 2 w 20"/>
                        <a:gd name="T5" fmla="*/ 8 h 20"/>
                        <a:gd name="T6" fmla="*/ 8 w 20"/>
                        <a:gd name="T7" fmla="*/ 19 h 20"/>
                        <a:gd name="T8" fmla="*/ 19 w 20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0">
                          <a:moveTo>
                            <a:pt x="19" y="12"/>
                          </a:moveTo>
                          <a:cubicBezTo>
                            <a:pt x="20" y="8"/>
                            <a:pt x="17" y="3"/>
                            <a:pt x="12" y="2"/>
                          </a:cubicBezTo>
                          <a:cubicBezTo>
                            <a:pt x="8" y="0"/>
                            <a:pt x="3" y="3"/>
                            <a:pt x="2" y="8"/>
                          </a:cubicBezTo>
                          <a:cubicBezTo>
                            <a:pt x="0" y="13"/>
                            <a:pt x="3" y="18"/>
                            <a:pt x="8" y="19"/>
                          </a:cubicBezTo>
                          <a:cubicBezTo>
                            <a:pt x="13" y="20"/>
                            <a:pt x="18" y="17"/>
                            <a:pt x="19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0" name="Line 1413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222" y="1346"/>
                      <a:ext cx="7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1" name="Line 1414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235" y="1350"/>
                      <a:ext cx="10" cy="40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2" name="Freeform 1415"/>
                    <p:cNvSpPr>
                      <a:spLocks/>
                    </p:cNvSpPr>
                    <p:nvPr/>
                  </p:nvSpPr>
                  <p:spPr bwMode="invGray">
                    <a:xfrm>
                      <a:off x="3146" y="1426"/>
                      <a:ext cx="44" cy="37"/>
                    </a:xfrm>
                    <a:custGeom>
                      <a:avLst/>
                      <a:gdLst>
                        <a:gd name="T0" fmla="*/ 18 w 19"/>
                        <a:gd name="T1" fmla="*/ 12 h 20"/>
                        <a:gd name="T2" fmla="*/ 8 w 19"/>
                        <a:gd name="T3" fmla="*/ 19 h 20"/>
                        <a:gd name="T4" fmla="*/ 1 w 19"/>
                        <a:gd name="T5" fmla="*/ 8 h 20"/>
                        <a:gd name="T6" fmla="*/ 11 w 19"/>
                        <a:gd name="T7" fmla="*/ 1 h 20"/>
                        <a:gd name="T8" fmla="*/ 18 w 19"/>
                        <a:gd name="T9" fmla="*/ 12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20">
                          <a:moveTo>
                            <a:pt x="18" y="12"/>
                          </a:moveTo>
                          <a:cubicBezTo>
                            <a:pt x="17" y="17"/>
                            <a:pt x="13" y="20"/>
                            <a:pt x="8" y="19"/>
                          </a:cubicBezTo>
                          <a:cubicBezTo>
                            <a:pt x="3" y="18"/>
                            <a:pt x="0" y="13"/>
                            <a:pt x="1" y="8"/>
                          </a:cubicBezTo>
                          <a:cubicBezTo>
                            <a:pt x="2" y="3"/>
                            <a:pt x="7" y="0"/>
                            <a:pt x="11" y="1"/>
                          </a:cubicBezTo>
                          <a:cubicBezTo>
                            <a:pt x="16" y="2"/>
                            <a:pt x="19" y="7"/>
                            <a:pt x="18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3" name="Line 1416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167" y="1389"/>
                      <a:ext cx="14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4" name="Line 1417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181" y="1390"/>
                      <a:ext cx="13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5" name="Freeform 1418"/>
                    <p:cNvSpPr>
                      <a:spLocks/>
                    </p:cNvSpPr>
                    <p:nvPr/>
                  </p:nvSpPr>
                  <p:spPr bwMode="invGray">
                    <a:xfrm>
                      <a:off x="3176" y="1307"/>
                      <a:ext cx="46" cy="35"/>
                    </a:xfrm>
                    <a:custGeom>
                      <a:avLst/>
                      <a:gdLst>
                        <a:gd name="T0" fmla="*/ 19 w 20"/>
                        <a:gd name="T1" fmla="*/ 12 h 19"/>
                        <a:gd name="T2" fmla="*/ 12 w 20"/>
                        <a:gd name="T3" fmla="*/ 1 h 19"/>
                        <a:gd name="T4" fmla="*/ 2 w 20"/>
                        <a:gd name="T5" fmla="*/ 8 h 19"/>
                        <a:gd name="T6" fmla="*/ 8 w 20"/>
                        <a:gd name="T7" fmla="*/ 18 h 19"/>
                        <a:gd name="T8" fmla="*/ 19 w 20"/>
                        <a:gd name="T9" fmla="*/ 12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19">
                          <a:moveTo>
                            <a:pt x="19" y="12"/>
                          </a:moveTo>
                          <a:cubicBezTo>
                            <a:pt x="20" y="7"/>
                            <a:pt x="17" y="2"/>
                            <a:pt x="12" y="1"/>
                          </a:cubicBezTo>
                          <a:cubicBezTo>
                            <a:pt x="7" y="0"/>
                            <a:pt x="3" y="3"/>
                            <a:pt x="2" y="8"/>
                          </a:cubicBezTo>
                          <a:cubicBezTo>
                            <a:pt x="0" y="13"/>
                            <a:pt x="4" y="17"/>
                            <a:pt x="8" y="18"/>
                          </a:cubicBezTo>
                          <a:cubicBezTo>
                            <a:pt x="13" y="19"/>
                            <a:pt x="18" y="16"/>
                            <a:pt x="19" y="12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6" name="Line 1419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181" y="1340"/>
                      <a:ext cx="9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7" name="Line 1420"/>
                    <p:cNvSpPr>
                      <a:spLocks noChangeShapeType="1"/>
                    </p:cNvSpPr>
                    <p:nvPr/>
                  </p:nvSpPr>
                  <p:spPr bwMode="invGray">
                    <a:xfrm flipH="1">
                      <a:off x="3197" y="1342"/>
                      <a:ext cx="6" cy="41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8" name="Freeform 1421"/>
                    <p:cNvSpPr>
                      <a:spLocks/>
                    </p:cNvSpPr>
                    <p:nvPr/>
                  </p:nvSpPr>
                  <p:spPr bwMode="invGray">
                    <a:xfrm>
                      <a:off x="3110" y="1422"/>
                      <a:ext cx="43" cy="35"/>
                    </a:xfrm>
                    <a:custGeom>
                      <a:avLst/>
                      <a:gdLst>
                        <a:gd name="T0" fmla="*/ 18 w 19"/>
                        <a:gd name="T1" fmla="*/ 11 h 19"/>
                        <a:gd name="T2" fmla="*/ 8 w 19"/>
                        <a:gd name="T3" fmla="*/ 18 h 19"/>
                        <a:gd name="T4" fmla="*/ 0 w 19"/>
                        <a:gd name="T5" fmla="*/ 8 h 19"/>
                        <a:gd name="T6" fmla="*/ 11 w 19"/>
                        <a:gd name="T7" fmla="*/ 1 h 19"/>
                        <a:gd name="T8" fmla="*/ 18 w 19"/>
                        <a:gd name="T9" fmla="*/ 11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" h="19">
                          <a:moveTo>
                            <a:pt x="18" y="11"/>
                          </a:moveTo>
                          <a:cubicBezTo>
                            <a:pt x="17" y="16"/>
                            <a:pt x="12" y="19"/>
                            <a:pt x="8" y="18"/>
                          </a:cubicBezTo>
                          <a:cubicBezTo>
                            <a:pt x="3" y="17"/>
                            <a:pt x="0" y="13"/>
                            <a:pt x="0" y="8"/>
                          </a:cubicBezTo>
                          <a:cubicBezTo>
                            <a:pt x="1" y="3"/>
                            <a:pt x="6" y="0"/>
                            <a:pt x="11" y="1"/>
                          </a:cubicBezTo>
                          <a:cubicBezTo>
                            <a:pt x="16" y="1"/>
                            <a:pt x="19" y="6"/>
                            <a:pt x="18" y="11"/>
                          </a:cubicBezTo>
                          <a:close/>
                        </a:path>
                      </a:pathLst>
                    </a:custGeom>
                    <a:noFill/>
                    <a:ln w="14288" cap="flat">
                      <a:solidFill>
                        <a:srgbClr val="A2DCE4"/>
                      </a:solidFill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9" name="Line 1422"/>
                    <p:cNvSpPr>
                      <a:spLocks noChangeShapeType="1"/>
                    </p:cNvSpPr>
                    <p:nvPr/>
                  </p:nvSpPr>
                  <p:spPr bwMode="invGray">
                    <a:xfrm flipV="1">
                      <a:off x="3128" y="1383"/>
                      <a:ext cx="11" cy="39"/>
                    </a:xfrm>
                    <a:prstGeom prst="line">
                      <a:avLst/>
                    </a:prstGeom>
                    <a:noFill/>
                    <a:ln w="14288">
                      <a:solidFill>
                        <a:srgbClr val="A2DCE4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</p:grpSp>
            <p:sp>
              <p:nvSpPr>
                <p:cNvPr id="3161" name="Line 1423"/>
                <p:cNvSpPr>
                  <a:spLocks noChangeShapeType="1"/>
                </p:cNvSpPr>
                <p:nvPr/>
              </p:nvSpPr>
              <p:spPr bwMode="invGray">
                <a:xfrm flipV="1">
                  <a:off x="3118" y="1361"/>
                  <a:ext cx="11" cy="33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2" name="Freeform 1424"/>
                <p:cNvSpPr>
                  <a:spLocks/>
                </p:cNvSpPr>
                <p:nvPr/>
              </p:nvSpPr>
              <p:spPr bwMode="invGray">
                <a:xfrm>
                  <a:off x="3111" y="1290"/>
                  <a:ext cx="43" cy="30"/>
                </a:xfrm>
                <a:custGeom>
                  <a:avLst/>
                  <a:gdLst>
                    <a:gd name="T0" fmla="*/ 18 w 19"/>
                    <a:gd name="T1" fmla="*/ 11 h 19"/>
                    <a:gd name="T2" fmla="*/ 11 w 19"/>
                    <a:gd name="T3" fmla="*/ 1 h 19"/>
                    <a:gd name="T4" fmla="*/ 0 w 19"/>
                    <a:gd name="T5" fmla="*/ 8 h 19"/>
                    <a:gd name="T6" fmla="*/ 8 w 19"/>
                    <a:gd name="T7" fmla="*/ 18 h 19"/>
                    <a:gd name="T8" fmla="*/ 18 w 19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9">
                      <a:moveTo>
                        <a:pt x="18" y="11"/>
                      </a:moveTo>
                      <a:cubicBezTo>
                        <a:pt x="19" y="6"/>
                        <a:pt x="16" y="2"/>
                        <a:pt x="11" y="1"/>
                      </a:cubicBezTo>
                      <a:cubicBezTo>
                        <a:pt x="6" y="0"/>
                        <a:pt x="1" y="3"/>
                        <a:pt x="0" y="8"/>
                      </a:cubicBezTo>
                      <a:cubicBezTo>
                        <a:pt x="0" y="13"/>
                        <a:pt x="3" y="17"/>
                        <a:pt x="8" y="18"/>
                      </a:cubicBezTo>
                      <a:cubicBezTo>
                        <a:pt x="13" y="19"/>
                        <a:pt x="17" y="16"/>
                        <a:pt x="18" y="11"/>
                      </a:cubicBezTo>
                      <a:close/>
                    </a:path>
                  </a:pathLst>
                </a:custGeom>
                <a:noFill/>
                <a:ln w="14288" cap="flat">
                  <a:solidFill>
                    <a:srgbClr val="A2DCE4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3" name="Line 1425"/>
                <p:cNvSpPr>
                  <a:spLocks noChangeShapeType="1"/>
                </p:cNvSpPr>
                <p:nvPr/>
              </p:nvSpPr>
              <p:spPr bwMode="invGray">
                <a:xfrm flipH="1">
                  <a:off x="3116" y="1318"/>
                  <a:ext cx="7" cy="35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4" name="Line 1426"/>
                <p:cNvSpPr>
                  <a:spLocks noChangeShapeType="1"/>
                </p:cNvSpPr>
                <p:nvPr/>
              </p:nvSpPr>
              <p:spPr bwMode="invGray">
                <a:xfrm flipH="1">
                  <a:off x="3132" y="1320"/>
                  <a:ext cx="4" cy="34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5" name="Freeform 1427"/>
                <p:cNvSpPr>
                  <a:spLocks/>
                </p:cNvSpPr>
                <p:nvPr/>
              </p:nvSpPr>
              <p:spPr bwMode="invGray">
                <a:xfrm>
                  <a:off x="3046" y="1387"/>
                  <a:ext cx="45" cy="32"/>
                </a:xfrm>
                <a:custGeom>
                  <a:avLst/>
                  <a:gdLst>
                    <a:gd name="T0" fmla="*/ 19 w 20"/>
                    <a:gd name="T1" fmla="*/ 11 h 20"/>
                    <a:gd name="T2" fmla="*/ 8 w 20"/>
                    <a:gd name="T3" fmla="*/ 19 h 20"/>
                    <a:gd name="T4" fmla="*/ 1 w 20"/>
                    <a:gd name="T5" fmla="*/ 9 h 20"/>
                    <a:gd name="T6" fmla="*/ 11 w 20"/>
                    <a:gd name="T7" fmla="*/ 1 h 20"/>
                    <a:gd name="T8" fmla="*/ 19 w 20"/>
                    <a:gd name="T9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0">
                      <a:moveTo>
                        <a:pt x="19" y="11"/>
                      </a:moveTo>
                      <a:cubicBezTo>
                        <a:pt x="18" y="16"/>
                        <a:pt x="13" y="20"/>
                        <a:pt x="8" y="19"/>
                      </a:cubicBezTo>
                      <a:cubicBezTo>
                        <a:pt x="4" y="18"/>
                        <a:pt x="0" y="14"/>
                        <a:pt x="1" y="9"/>
                      </a:cubicBezTo>
                      <a:cubicBezTo>
                        <a:pt x="2" y="4"/>
                        <a:pt x="6" y="0"/>
                        <a:pt x="11" y="1"/>
                      </a:cubicBezTo>
                      <a:cubicBezTo>
                        <a:pt x="16" y="2"/>
                        <a:pt x="20" y="6"/>
                        <a:pt x="19" y="11"/>
                      </a:cubicBezTo>
                      <a:close/>
                    </a:path>
                  </a:pathLst>
                </a:custGeom>
                <a:noFill/>
                <a:ln w="14288" cap="flat">
                  <a:solidFill>
                    <a:srgbClr val="A2DCE4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6" name="Line 1428"/>
                <p:cNvSpPr>
                  <a:spLocks noChangeShapeType="1"/>
                </p:cNvSpPr>
                <p:nvPr/>
              </p:nvSpPr>
              <p:spPr bwMode="invGray">
                <a:xfrm flipV="1">
                  <a:off x="3064" y="1354"/>
                  <a:ext cx="12" cy="35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7" name="Line 1429"/>
                <p:cNvSpPr>
                  <a:spLocks noChangeShapeType="1"/>
                </p:cNvSpPr>
                <p:nvPr/>
              </p:nvSpPr>
              <p:spPr bwMode="invGray">
                <a:xfrm flipV="1">
                  <a:off x="3079" y="1356"/>
                  <a:ext cx="12" cy="34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8" name="Freeform 1430"/>
                <p:cNvSpPr>
                  <a:spLocks/>
                </p:cNvSpPr>
                <p:nvPr/>
              </p:nvSpPr>
              <p:spPr bwMode="invGray">
                <a:xfrm>
                  <a:off x="3069" y="1285"/>
                  <a:ext cx="44" cy="32"/>
                </a:xfrm>
                <a:custGeom>
                  <a:avLst/>
                  <a:gdLst>
                    <a:gd name="T0" fmla="*/ 19 w 20"/>
                    <a:gd name="T1" fmla="*/ 11 h 20"/>
                    <a:gd name="T2" fmla="*/ 12 w 20"/>
                    <a:gd name="T3" fmla="*/ 1 h 20"/>
                    <a:gd name="T4" fmla="*/ 1 w 20"/>
                    <a:gd name="T5" fmla="*/ 8 h 20"/>
                    <a:gd name="T6" fmla="*/ 9 w 20"/>
                    <a:gd name="T7" fmla="*/ 19 h 20"/>
                    <a:gd name="T8" fmla="*/ 19 w 20"/>
                    <a:gd name="T9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0">
                      <a:moveTo>
                        <a:pt x="19" y="11"/>
                      </a:moveTo>
                      <a:cubicBezTo>
                        <a:pt x="20" y="6"/>
                        <a:pt x="17" y="2"/>
                        <a:pt x="12" y="1"/>
                      </a:cubicBezTo>
                      <a:cubicBezTo>
                        <a:pt x="7" y="0"/>
                        <a:pt x="2" y="4"/>
                        <a:pt x="1" y="8"/>
                      </a:cubicBezTo>
                      <a:cubicBezTo>
                        <a:pt x="0" y="13"/>
                        <a:pt x="4" y="18"/>
                        <a:pt x="9" y="19"/>
                      </a:cubicBezTo>
                      <a:cubicBezTo>
                        <a:pt x="14" y="20"/>
                        <a:pt x="18" y="16"/>
                        <a:pt x="19" y="11"/>
                      </a:cubicBezTo>
                      <a:close/>
                    </a:path>
                  </a:pathLst>
                </a:custGeom>
                <a:noFill/>
                <a:ln w="14288" cap="flat">
                  <a:solidFill>
                    <a:srgbClr val="A2DCE4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9" name="Line 1431"/>
                <p:cNvSpPr>
                  <a:spLocks noChangeShapeType="1"/>
                </p:cNvSpPr>
                <p:nvPr/>
              </p:nvSpPr>
              <p:spPr bwMode="invGray">
                <a:xfrm flipH="1">
                  <a:off x="3078" y="1313"/>
                  <a:ext cx="4" cy="35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0" name="Line 1432"/>
                <p:cNvSpPr>
                  <a:spLocks noChangeShapeType="1"/>
                </p:cNvSpPr>
                <p:nvPr/>
              </p:nvSpPr>
              <p:spPr bwMode="invGray">
                <a:xfrm flipH="1">
                  <a:off x="3093" y="1315"/>
                  <a:ext cx="2" cy="35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1" name="Freeform 1433"/>
                <p:cNvSpPr>
                  <a:spLocks/>
                </p:cNvSpPr>
                <p:nvPr/>
              </p:nvSpPr>
              <p:spPr bwMode="invGray">
                <a:xfrm>
                  <a:off x="3010" y="1385"/>
                  <a:ext cx="43" cy="31"/>
                </a:xfrm>
                <a:custGeom>
                  <a:avLst/>
                  <a:gdLst>
                    <a:gd name="T0" fmla="*/ 18 w 19"/>
                    <a:gd name="T1" fmla="*/ 11 h 20"/>
                    <a:gd name="T2" fmla="*/ 8 w 19"/>
                    <a:gd name="T3" fmla="*/ 19 h 20"/>
                    <a:gd name="T4" fmla="*/ 0 w 19"/>
                    <a:gd name="T5" fmla="*/ 9 h 20"/>
                    <a:gd name="T6" fmla="*/ 11 w 19"/>
                    <a:gd name="T7" fmla="*/ 1 h 20"/>
                    <a:gd name="T8" fmla="*/ 18 w 19"/>
                    <a:gd name="T9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0">
                      <a:moveTo>
                        <a:pt x="18" y="11"/>
                      </a:moveTo>
                      <a:cubicBezTo>
                        <a:pt x="18" y="16"/>
                        <a:pt x="13" y="20"/>
                        <a:pt x="8" y="19"/>
                      </a:cubicBezTo>
                      <a:cubicBezTo>
                        <a:pt x="3" y="18"/>
                        <a:pt x="0" y="14"/>
                        <a:pt x="0" y="9"/>
                      </a:cubicBezTo>
                      <a:cubicBezTo>
                        <a:pt x="1" y="4"/>
                        <a:pt x="6" y="0"/>
                        <a:pt x="11" y="1"/>
                      </a:cubicBezTo>
                      <a:cubicBezTo>
                        <a:pt x="15" y="2"/>
                        <a:pt x="19" y="6"/>
                        <a:pt x="18" y="11"/>
                      </a:cubicBezTo>
                      <a:close/>
                    </a:path>
                  </a:pathLst>
                </a:custGeom>
                <a:noFill/>
                <a:ln w="14288" cap="flat">
                  <a:solidFill>
                    <a:srgbClr val="A2DCE4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2" name="Line 1434"/>
                <p:cNvSpPr>
                  <a:spLocks noChangeShapeType="1"/>
                </p:cNvSpPr>
                <p:nvPr/>
              </p:nvSpPr>
              <p:spPr bwMode="invGray">
                <a:xfrm flipV="1">
                  <a:off x="3028" y="1351"/>
                  <a:ext cx="9" cy="35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3" name="Line 1435"/>
                <p:cNvSpPr>
                  <a:spLocks noChangeShapeType="1"/>
                </p:cNvSpPr>
                <p:nvPr/>
              </p:nvSpPr>
              <p:spPr bwMode="invGray">
                <a:xfrm flipV="1">
                  <a:off x="3041" y="1353"/>
                  <a:ext cx="12" cy="34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4" name="Freeform 1436"/>
                <p:cNvSpPr>
                  <a:spLocks/>
                </p:cNvSpPr>
                <p:nvPr/>
              </p:nvSpPr>
              <p:spPr bwMode="invGray">
                <a:xfrm>
                  <a:off x="3028" y="1282"/>
                  <a:ext cx="45" cy="30"/>
                </a:xfrm>
                <a:custGeom>
                  <a:avLst/>
                  <a:gdLst>
                    <a:gd name="T0" fmla="*/ 19 w 20"/>
                    <a:gd name="T1" fmla="*/ 11 h 19"/>
                    <a:gd name="T2" fmla="*/ 11 w 20"/>
                    <a:gd name="T3" fmla="*/ 1 h 19"/>
                    <a:gd name="T4" fmla="*/ 1 w 20"/>
                    <a:gd name="T5" fmla="*/ 9 h 19"/>
                    <a:gd name="T6" fmla="*/ 9 w 20"/>
                    <a:gd name="T7" fmla="*/ 19 h 19"/>
                    <a:gd name="T8" fmla="*/ 19 w 20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9">
                      <a:moveTo>
                        <a:pt x="19" y="11"/>
                      </a:moveTo>
                      <a:cubicBezTo>
                        <a:pt x="20" y="6"/>
                        <a:pt x="16" y="1"/>
                        <a:pt x="11" y="1"/>
                      </a:cubicBezTo>
                      <a:cubicBezTo>
                        <a:pt x="6" y="0"/>
                        <a:pt x="2" y="4"/>
                        <a:pt x="1" y="9"/>
                      </a:cubicBezTo>
                      <a:cubicBezTo>
                        <a:pt x="0" y="13"/>
                        <a:pt x="4" y="18"/>
                        <a:pt x="9" y="19"/>
                      </a:cubicBezTo>
                      <a:cubicBezTo>
                        <a:pt x="14" y="19"/>
                        <a:pt x="18" y="16"/>
                        <a:pt x="19" y="11"/>
                      </a:cubicBezTo>
                      <a:close/>
                    </a:path>
                  </a:pathLst>
                </a:custGeom>
                <a:noFill/>
                <a:ln w="14288" cap="flat">
                  <a:solidFill>
                    <a:srgbClr val="A2DCE4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5" name="Line 1437"/>
                <p:cNvSpPr>
                  <a:spLocks noChangeShapeType="1"/>
                </p:cNvSpPr>
                <p:nvPr/>
              </p:nvSpPr>
              <p:spPr bwMode="invGray">
                <a:xfrm flipH="1">
                  <a:off x="3039" y="1310"/>
                  <a:ext cx="2" cy="35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6" name="Line 1438"/>
                <p:cNvSpPr>
                  <a:spLocks noChangeShapeType="1"/>
                </p:cNvSpPr>
                <p:nvPr/>
              </p:nvSpPr>
              <p:spPr bwMode="invGray">
                <a:xfrm flipH="1">
                  <a:off x="3053" y="1312"/>
                  <a:ext cx="4" cy="34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7" name="Line 1439"/>
                <p:cNvSpPr>
                  <a:spLocks noChangeShapeType="1"/>
                </p:cNvSpPr>
                <p:nvPr/>
              </p:nvSpPr>
              <p:spPr bwMode="invGray">
                <a:xfrm flipV="1">
                  <a:off x="2990" y="1350"/>
                  <a:ext cx="9" cy="33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8" name="Line 1440"/>
                <p:cNvSpPr>
                  <a:spLocks noChangeShapeType="1"/>
                </p:cNvSpPr>
                <p:nvPr/>
              </p:nvSpPr>
              <p:spPr bwMode="invGray">
                <a:xfrm flipV="1">
                  <a:off x="3004" y="1350"/>
                  <a:ext cx="9" cy="35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9" name="Freeform 1441"/>
                <p:cNvSpPr>
                  <a:spLocks/>
                </p:cNvSpPr>
                <p:nvPr/>
              </p:nvSpPr>
              <p:spPr bwMode="invGray">
                <a:xfrm>
                  <a:off x="2988" y="1280"/>
                  <a:ext cx="42" cy="29"/>
                </a:xfrm>
                <a:custGeom>
                  <a:avLst/>
                  <a:gdLst>
                    <a:gd name="T0" fmla="*/ 19 w 19"/>
                    <a:gd name="T1" fmla="*/ 10 h 18"/>
                    <a:gd name="T2" fmla="*/ 11 w 19"/>
                    <a:gd name="T3" fmla="*/ 0 h 18"/>
                    <a:gd name="T4" fmla="*/ 1 w 19"/>
                    <a:gd name="T5" fmla="*/ 8 h 18"/>
                    <a:gd name="T6" fmla="*/ 9 w 19"/>
                    <a:gd name="T7" fmla="*/ 18 h 18"/>
                    <a:gd name="T8" fmla="*/ 19 w 19"/>
                    <a:gd name="T9" fmla="*/ 1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8">
                      <a:moveTo>
                        <a:pt x="19" y="10"/>
                      </a:moveTo>
                      <a:cubicBezTo>
                        <a:pt x="19" y="5"/>
                        <a:pt x="16" y="1"/>
                        <a:pt x="11" y="0"/>
                      </a:cubicBezTo>
                      <a:cubicBezTo>
                        <a:pt x="6" y="0"/>
                        <a:pt x="1" y="3"/>
                        <a:pt x="1" y="8"/>
                      </a:cubicBezTo>
                      <a:cubicBezTo>
                        <a:pt x="0" y="13"/>
                        <a:pt x="4" y="17"/>
                        <a:pt x="9" y="18"/>
                      </a:cubicBezTo>
                      <a:cubicBezTo>
                        <a:pt x="14" y="18"/>
                        <a:pt x="18" y="15"/>
                        <a:pt x="19" y="10"/>
                      </a:cubicBezTo>
                      <a:close/>
                    </a:path>
                  </a:pathLst>
                </a:custGeom>
                <a:noFill/>
                <a:ln w="14288" cap="flat">
                  <a:solidFill>
                    <a:srgbClr val="A2DCE4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0" name="Line 1442"/>
                <p:cNvSpPr>
                  <a:spLocks noChangeShapeType="1"/>
                </p:cNvSpPr>
                <p:nvPr/>
              </p:nvSpPr>
              <p:spPr bwMode="invGray">
                <a:xfrm flipH="1">
                  <a:off x="2999" y="1309"/>
                  <a:ext cx="2" cy="34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1" name="Line 1443"/>
                <p:cNvSpPr>
                  <a:spLocks noChangeShapeType="1"/>
                </p:cNvSpPr>
                <p:nvPr/>
              </p:nvSpPr>
              <p:spPr bwMode="invGray">
                <a:xfrm flipH="1">
                  <a:off x="3014" y="1309"/>
                  <a:ext cx="2" cy="34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2" name="Line 1444"/>
                <p:cNvSpPr>
                  <a:spLocks noChangeShapeType="1"/>
                </p:cNvSpPr>
                <p:nvPr/>
              </p:nvSpPr>
              <p:spPr bwMode="invGray">
                <a:xfrm>
                  <a:off x="2974" y="1307"/>
                  <a:ext cx="1" cy="35"/>
                </a:xfrm>
                <a:prstGeom prst="line">
                  <a:avLst/>
                </a:prstGeom>
                <a:noFill/>
                <a:ln w="14288">
                  <a:solidFill>
                    <a:srgbClr val="A2DCE4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148" name="Freeform 1445"/>
              <p:cNvSpPr>
                <a:spLocks/>
              </p:cNvSpPr>
              <p:nvPr/>
            </p:nvSpPr>
            <p:spPr bwMode="invGray">
              <a:xfrm>
                <a:off x="2900" y="1381"/>
                <a:ext cx="41" cy="28"/>
              </a:xfrm>
              <a:custGeom>
                <a:avLst/>
                <a:gdLst>
                  <a:gd name="T0" fmla="*/ 18 w 18"/>
                  <a:gd name="T1" fmla="*/ 9 h 18"/>
                  <a:gd name="T2" fmla="*/ 8 w 18"/>
                  <a:gd name="T3" fmla="*/ 18 h 18"/>
                  <a:gd name="T4" fmla="*/ 0 w 18"/>
                  <a:gd name="T5" fmla="*/ 8 h 18"/>
                  <a:gd name="T6" fmla="*/ 9 w 18"/>
                  <a:gd name="T7" fmla="*/ 0 h 18"/>
                  <a:gd name="T8" fmla="*/ 18 w 18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7" y="14"/>
                      <a:pt x="13" y="18"/>
                      <a:pt x="8" y="18"/>
                    </a:cubicBezTo>
                    <a:cubicBezTo>
                      <a:pt x="3" y="18"/>
                      <a:pt x="0" y="13"/>
                      <a:pt x="0" y="8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8" y="4"/>
                      <a:pt x="18" y="9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A2DCE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9" name="Line 1446"/>
              <p:cNvSpPr>
                <a:spLocks noChangeShapeType="1"/>
              </p:cNvSpPr>
              <p:nvPr/>
            </p:nvSpPr>
            <p:spPr bwMode="invGray">
              <a:xfrm flipV="1">
                <a:off x="2913" y="1346"/>
                <a:ext cx="7" cy="35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0" name="Line 1447"/>
              <p:cNvSpPr>
                <a:spLocks noChangeShapeType="1"/>
              </p:cNvSpPr>
              <p:nvPr/>
            </p:nvSpPr>
            <p:spPr bwMode="invGray">
              <a:xfrm flipV="1">
                <a:off x="2929" y="1346"/>
                <a:ext cx="7" cy="35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1" name="Freeform 1448"/>
              <p:cNvSpPr>
                <a:spLocks/>
              </p:cNvSpPr>
              <p:nvPr/>
            </p:nvSpPr>
            <p:spPr bwMode="invGray">
              <a:xfrm>
                <a:off x="2906" y="1277"/>
                <a:ext cx="42" cy="29"/>
              </a:xfrm>
              <a:custGeom>
                <a:avLst/>
                <a:gdLst>
                  <a:gd name="T0" fmla="*/ 18 w 18"/>
                  <a:gd name="T1" fmla="*/ 9 h 18"/>
                  <a:gd name="T2" fmla="*/ 10 w 18"/>
                  <a:gd name="T3" fmla="*/ 0 h 18"/>
                  <a:gd name="T4" fmla="*/ 0 w 18"/>
                  <a:gd name="T5" fmla="*/ 9 h 18"/>
                  <a:gd name="T6" fmla="*/ 9 w 18"/>
                  <a:gd name="T7" fmla="*/ 18 h 18"/>
                  <a:gd name="T8" fmla="*/ 18 w 18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5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3"/>
                      <a:pt x="4" y="18"/>
                      <a:pt x="9" y="18"/>
                    </a:cubicBezTo>
                    <a:cubicBezTo>
                      <a:pt x="14" y="18"/>
                      <a:pt x="18" y="14"/>
                      <a:pt x="18" y="9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A2DCE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2" name="Line 1449"/>
              <p:cNvSpPr>
                <a:spLocks noChangeShapeType="1"/>
              </p:cNvSpPr>
              <p:nvPr/>
            </p:nvSpPr>
            <p:spPr bwMode="invGray">
              <a:xfrm>
                <a:off x="2920" y="1306"/>
                <a:ext cx="1" cy="34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3" name="Line 1450"/>
              <p:cNvSpPr>
                <a:spLocks noChangeShapeType="1"/>
              </p:cNvSpPr>
              <p:nvPr/>
            </p:nvSpPr>
            <p:spPr bwMode="invGray">
              <a:xfrm>
                <a:off x="2934" y="1306"/>
                <a:ext cx="2" cy="34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4" name="Freeform 1451"/>
              <p:cNvSpPr>
                <a:spLocks/>
              </p:cNvSpPr>
              <p:nvPr/>
            </p:nvSpPr>
            <p:spPr bwMode="invGray">
              <a:xfrm>
                <a:off x="2862" y="1381"/>
                <a:ext cx="40" cy="28"/>
              </a:xfrm>
              <a:custGeom>
                <a:avLst/>
                <a:gdLst>
                  <a:gd name="T0" fmla="*/ 18 w 18"/>
                  <a:gd name="T1" fmla="*/ 9 h 18"/>
                  <a:gd name="T2" fmla="*/ 9 w 18"/>
                  <a:gd name="T3" fmla="*/ 18 h 18"/>
                  <a:gd name="T4" fmla="*/ 0 w 18"/>
                  <a:gd name="T5" fmla="*/ 8 h 18"/>
                  <a:gd name="T6" fmla="*/ 9 w 18"/>
                  <a:gd name="T7" fmla="*/ 0 h 18"/>
                  <a:gd name="T8" fmla="*/ 18 w 18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4"/>
                      <a:pt x="14" y="18"/>
                      <a:pt x="9" y="18"/>
                    </a:cubicBezTo>
                    <a:cubicBezTo>
                      <a:pt x="4" y="18"/>
                      <a:pt x="0" y="13"/>
                      <a:pt x="0" y="8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8" y="4"/>
                      <a:pt x="18" y="9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A2DCE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5" name="Line 1452"/>
              <p:cNvSpPr>
                <a:spLocks noChangeShapeType="1"/>
              </p:cNvSpPr>
              <p:nvPr/>
            </p:nvSpPr>
            <p:spPr bwMode="invGray">
              <a:xfrm flipV="1">
                <a:off x="2875" y="1346"/>
                <a:ext cx="7" cy="35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6" name="Line 1453"/>
              <p:cNvSpPr>
                <a:spLocks noChangeShapeType="1"/>
              </p:cNvSpPr>
              <p:nvPr/>
            </p:nvSpPr>
            <p:spPr bwMode="invGray">
              <a:xfrm flipV="1">
                <a:off x="2890" y="1346"/>
                <a:ext cx="5" cy="35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7" name="Freeform 1454"/>
              <p:cNvSpPr>
                <a:spLocks/>
              </p:cNvSpPr>
              <p:nvPr/>
            </p:nvSpPr>
            <p:spPr bwMode="invGray">
              <a:xfrm>
                <a:off x="2866" y="1277"/>
                <a:ext cx="40" cy="29"/>
              </a:xfrm>
              <a:custGeom>
                <a:avLst/>
                <a:gdLst>
                  <a:gd name="T0" fmla="*/ 18 w 18"/>
                  <a:gd name="T1" fmla="*/ 9 h 18"/>
                  <a:gd name="T2" fmla="*/ 9 w 18"/>
                  <a:gd name="T3" fmla="*/ 0 h 18"/>
                  <a:gd name="T4" fmla="*/ 0 w 18"/>
                  <a:gd name="T5" fmla="*/ 9 h 18"/>
                  <a:gd name="T6" fmla="*/ 9 w 18"/>
                  <a:gd name="T7" fmla="*/ 18 h 18"/>
                  <a:gd name="T8" fmla="*/ 18 w 18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8"/>
                      <a:pt x="9" y="18"/>
                    </a:cubicBezTo>
                    <a:cubicBezTo>
                      <a:pt x="14" y="18"/>
                      <a:pt x="18" y="14"/>
                      <a:pt x="18" y="9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A2DCE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8" name="Line 1455"/>
              <p:cNvSpPr>
                <a:spLocks noChangeShapeType="1"/>
              </p:cNvSpPr>
              <p:nvPr/>
            </p:nvSpPr>
            <p:spPr bwMode="invGray">
              <a:xfrm>
                <a:off x="2880" y="1306"/>
                <a:ext cx="2" cy="34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9" name="Line 1456"/>
              <p:cNvSpPr>
                <a:spLocks noChangeShapeType="1"/>
              </p:cNvSpPr>
              <p:nvPr/>
            </p:nvSpPr>
            <p:spPr bwMode="invGray">
              <a:xfrm>
                <a:off x="2893" y="1306"/>
                <a:ext cx="2" cy="34"/>
              </a:xfrm>
              <a:prstGeom prst="line">
                <a:avLst/>
              </a:prstGeom>
              <a:noFill/>
              <a:ln w="14288">
                <a:solidFill>
                  <a:srgbClr val="A2DCE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3068" name="Text Box 1457"/>
            <p:cNvSpPr txBox="1">
              <a:spLocks noChangeArrowheads="1"/>
            </p:cNvSpPr>
            <p:nvPr/>
          </p:nvSpPr>
          <p:spPr bwMode="invGray">
            <a:xfrm>
              <a:off x="1746074" y="5597525"/>
              <a:ext cx="1677811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altLang="en-US" sz="2000" b="1" dirty="0">
                  <a:solidFill>
                    <a:srgbClr val="006600"/>
                  </a:solidFill>
                </a:rPr>
                <a:t>Proliferation</a:t>
              </a:r>
            </a:p>
          </p:txBody>
        </p:sp>
        <p:sp>
          <p:nvSpPr>
            <p:cNvPr id="3069" name="Text Box 1458"/>
            <p:cNvSpPr txBox="1">
              <a:spLocks noChangeArrowheads="1"/>
            </p:cNvSpPr>
            <p:nvPr/>
          </p:nvSpPr>
          <p:spPr bwMode="invGray">
            <a:xfrm>
              <a:off x="4051830" y="5838825"/>
              <a:ext cx="1171222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altLang="en-US" sz="2000" b="1" dirty="0">
                  <a:solidFill>
                    <a:srgbClr val="006600"/>
                  </a:solidFill>
                </a:rPr>
                <a:t>Survival</a:t>
              </a:r>
            </a:p>
          </p:txBody>
        </p:sp>
        <p:sp>
          <p:nvSpPr>
            <p:cNvPr id="3070" name="Text Box 1459"/>
            <p:cNvSpPr txBox="1">
              <a:spLocks noChangeArrowheads="1"/>
            </p:cNvSpPr>
            <p:nvPr/>
          </p:nvSpPr>
          <p:spPr bwMode="invGray">
            <a:xfrm>
              <a:off x="6071130" y="5597525"/>
              <a:ext cx="1849967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altLang="en-US" sz="2000" b="1" dirty="0">
                  <a:solidFill>
                    <a:srgbClr val="006600"/>
                  </a:solidFill>
                </a:rPr>
                <a:t>Angiogenesis</a:t>
              </a:r>
            </a:p>
          </p:txBody>
        </p:sp>
        <p:sp>
          <p:nvSpPr>
            <p:cNvPr id="3071" name="Text Box 1460"/>
            <p:cNvSpPr txBox="1">
              <a:spLocks noChangeArrowheads="1"/>
            </p:cNvSpPr>
            <p:nvPr/>
          </p:nvSpPr>
          <p:spPr bwMode="invGray">
            <a:xfrm>
              <a:off x="5543374" y="3182938"/>
              <a:ext cx="1030111" cy="517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400" b="1" dirty="0">
                  <a:solidFill>
                    <a:schemeClr val="bg1"/>
                  </a:solidFill>
                </a:rPr>
                <a:t>Signaling </a:t>
              </a:r>
            </a:p>
            <a:p>
              <a:pPr eaLnBrk="0" hangingPunct="0"/>
              <a:r>
                <a:rPr lang="en-US" altLang="en-US" sz="1400" b="1" dirty="0">
                  <a:solidFill>
                    <a:schemeClr val="bg1"/>
                  </a:solidFill>
                </a:rPr>
                <a:t>cascades</a:t>
              </a:r>
            </a:p>
          </p:txBody>
        </p:sp>
        <p:sp>
          <p:nvSpPr>
            <p:cNvPr id="3072" name="Text Box 1461"/>
            <p:cNvSpPr txBox="1">
              <a:spLocks noChangeArrowheads="1"/>
            </p:cNvSpPr>
            <p:nvPr/>
          </p:nvSpPr>
          <p:spPr bwMode="invGray">
            <a:xfrm>
              <a:off x="5110163" y="2613025"/>
              <a:ext cx="883356" cy="517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400" b="1" dirty="0">
                  <a:solidFill>
                    <a:schemeClr val="bg1"/>
                  </a:solidFill>
                </a:rPr>
                <a:t>Adaptor</a:t>
              </a:r>
              <a:br>
                <a:rPr lang="en-US" altLang="en-US" sz="1400" b="1" dirty="0">
                  <a:solidFill>
                    <a:schemeClr val="bg1"/>
                  </a:solidFill>
                </a:rPr>
              </a:br>
              <a:r>
                <a:rPr lang="en-US" altLang="en-US" sz="1400" b="1" dirty="0">
                  <a:solidFill>
                    <a:schemeClr val="bg1"/>
                  </a:solidFill>
                </a:rPr>
                <a:t>proteins</a:t>
              </a:r>
            </a:p>
          </p:txBody>
        </p:sp>
        <p:sp>
          <p:nvSpPr>
            <p:cNvPr id="3073" name="Text Box 1462"/>
            <p:cNvSpPr txBox="1">
              <a:spLocks noChangeArrowheads="1"/>
            </p:cNvSpPr>
            <p:nvPr/>
          </p:nvSpPr>
          <p:spPr bwMode="invGray">
            <a:xfrm>
              <a:off x="4827941" y="1778000"/>
              <a:ext cx="1928989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2400" b="1" dirty="0">
                  <a:solidFill>
                    <a:srgbClr val="006600"/>
                  </a:solidFill>
                </a:rPr>
                <a:t>HER1/EGFR</a:t>
              </a:r>
            </a:p>
          </p:txBody>
        </p:sp>
        <p:sp>
          <p:nvSpPr>
            <p:cNvPr id="3074" name="AutoShape 1463"/>
            <p:cNvSpPr>
              <a:spLocks/>
            </p:cNvSpPr>
            <p:nvPr/>
          </p:nvSpPr>
          <p:spPr bwMode="invGray">
            <a:xfrm>
              <a:off x="5414963" y="3190875"/>
              <a:ext cx="139700" cy="511175"/>
            </a:xfrm>
            <a:prstGeom prst="rightBrace">
              <a:avLst>
                <a:gd name="adj1" fmla="val 27104"/>
                <a:gd name="adj2" fmla="val 50000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3075" name="Text Box 1464"/>
            <p:cNvSpPr txBox="1">
              <a:spLocks noChangeArrowheads="1"/>
            </p:cNvSpPr>
            <p:nvPr/>
          </p:nvSpPr>
          <p:spPr bwMode="invGray">
            <a:xfrm>
              <a:off x="2736674" y="4222750"/>
              <a:ext cx="873478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400" b="1" dirty="0">
                  <a:solidFill>
                    <a:schemeClr val="bg1"/>
                  </a:solidFill>
                </a:rPr>
                <a:t>Nucleus</a:t>
              </a:r>
            </a:p>
          </p:txBody>
        </p:sp>
        <p:sp>
          <p:nvSpPr>
            <p:cNvPr id="3076" name="Text Box 1465"/>
            <p:cNvSpPr txBox="1">
              <a:spLocks noChangeArrowheads="1"/>
            </p:cNvSpPr>
            <p:nvPr/>
          </p:nvSpPr>
          <p:spPr bwMode="invGray">
            <a:xfrm>
              <a:off x="3850041" y="3189288"/>
              <a:ext cx="488244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200" b="1" dirty="0">
                  <a:solidFill>
                    <a:schemeClr val="bg1"/>
                  </a:solidFill>
                </a:rPr>
                <a:t>PLC</a:t>
              </a:r>
            </a:p>
          </p:txBody>
        </p:sp>
        <p:sp>
          <p:nvSpPr>
            <p:cNvPr id="3077" name="Text Box 1466"/>
            <p:cNvSpPr txBox="1">
              <a:spLocks noChangeArrowheads="1"/>
            </p:cNvSpPr>
            <p:nvPr/>
          </p:nvSpPr>
          <p:spPr bwMode="invGray">
            <a:xfrm>
              <a:off x="4761619" y="3141663"/>
              <a:ext cx="539044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200" b="1" dirty="0">
                  <a:solidFill>
                    <a:schemeClr val="bg1"/>
                  </a:solidFill>
                </a:rPr>
                <a:t>Grb2</a:t>
              </a:r>
            </a:p>
          </p:txBody>
        </p:sp>
        <p:sp>
          <p:nvSpPr>
            <p:cNvPr id="3078" name="Text Box 1467"/>
            <p:cNvSpPr txBox="1">
              <a:spLocks noChangeArrowheads="1"/>
            </p:cNvSpPr>
            <p:nvPr/>
          </p:nvSpPr>
          <p:spPr bwMode="invGray">
            <a:xfrm>
              <a:off x="3588985" y="3721100"/>
              <a:ext cx="2075744" cy="517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altLang="en-US" sz="1400" b="1" dirty="0">
                  <a:solidFill>
                    <a:schemeClr val="bg1"/>
                  </a:solidFill>
                </a:rPr>
                <a:t>Gene activation</a:t>
              </a:r>
              <a:br>
                <a:rPr lang="en-US" altLang="en-US" sz="1400" b="1" dirty="0">
                  <a:solidFill>
                    <a:schemeClr val="bg1"/>
                  </a:solidFill>
                </a:rPr>
              </a:br>
              <a:r>
                <a:rPr lang="en-US" altLang="en-US" sz="1400" b="1" dirty="0">
                  <a:solidFill>
                    <a:schemeClr val="bg1"/>
                  </a:solidFill>
                </a:rPr>
                <a:t>Cell cycle progression</a:t>
              </a:r>
            </a:p>
          </p:txBody>
        </p:sp>
        <p:sp>
          <p:nvSpPr>
            <p:cNvPr id="3079" name="Text Box 1468"/>
            <p:cNvSpPr txBox="1">
              <a:spLocks noChangeArrowheads="1"/>
            </p:cNvSpPr>
            <p:nvPr/>
          </p:nvSpPr>
          <p:spPr bwMode="invGray">
            <a:xfrm>
              <a:off x="4617685" y="4141788"/>
              <a:ext cx="311856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200" b="1" dirty="0">
                  <a:solidFill>
                    <a:schemeClr val="bg1"/>
                  </a:solidFill>
                </a:rPr>
                <a:t>M</a:t>
              </a:r>
            </a:p>
          </p:txBody>
        </p:sp>
        <p:sp>
          <p:nvSpPr>
            <p:cNvPr id="3080" name="Text Box 1469"/>
            <p:cNvSpPr txBox="1">
              <a:spLocks noChangeArrowheads="1"/>
            </p:cNvSpPr>
            <p:nvPr/>
          </p:nvSpPr>
          <p:spPr bwMode="invGray">
            <a:xfrm>
              <a:off x="5084763" y="4141788"/>
              <a:ext cx="359833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200" b="1" dirty="0">
                  <a:solidFill>
                    <a:schemeClr val="bg1"/>
                  </a:solidFill>
                </a:rPr>
                <a:t>G</a:t>
              </a:r>
              <a:r>
                <a:rPr lang="en-US" altLang="en-US" sz="1200" b="1" baseline="-25000" dirty="0">
                  <a:solidFill>
                    <a:schemeClr val="bg1"/>
                  </a:solidFill>
                </a:rPr>
                <a:t>1</a:t>
              </a:r>
            </a:p>
          </p:txBody>
        </p:sp>
        <p:sp>
          <p:nvSpPr>
            <p:cNvPr id="3081" name="Text Box 1470"/>
            <p:cNvSpPr txBox="1">
              <a:spLocks noChangeArrowheads="1"/>
            </p:cNvSpPr>
            <p:nvPr/>
          </p:nvSpPr>
          <p:spPr bwMode="invGray">
            <a:xfrm>
              <a:off x="5062185" y="4616450"/>
              <a:ext cx="286456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200" b="1" dirty="0">
                  <a:solidFill>
                    <a:schemeClr val="bg1"/>
                  </a:solidFill>
                </a:rPr>
                <a:t>S</a:t>
              </a:r>
            </a:p>
          </p:txBody>
        </p:sp>
        <p:sp>
          <p:nvSpPr>
            <p:cNvPr id="3082" name="Text Box 1471"/>
            <p:cNvSpPr txBox="1">
              <a:spLocks noChangeArrowheads="1"/>
            </p:cNvSpPr>
            <p:nvPr/>
          </p:nvSpPr>
          <p:spPr bwMode="invGray">
            <a:xfrm>
              <a:off x="4551363" y="4576763"/>
              <a:ext cx="359833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200" b="1" dirty="0">
                  <a:solidFill>
                    <a:schemeClr val="bg1"/>
                  </a:solidFill>
                </a:rPr>
                <a:t>G</a:t>
              </a:r>
              <a:r>
                <a:rPr lang="en-US" altLang="en-US" sz="1200" b="1" baseline="-25000" dirty="0">
                  <a:solidFill>
                    <a:schemeClr val="bg1"/>
                  </a:solidFill>
                </a:rPr>
                <a:t>2</a:t>
              </a:r>
            </a:p>
          </p:txBody>
        </p:sp>
        <p:sp>
          <p:nvSpPr>
            <p:cNvPr id="3083" name="Text Box 1472"/>
            <p:cNvSpPr txBox="1">
              <a:spLocks noChangeArrowheads="1"/>
            </p:cNvSpPr>
            <p:nvPr/>
          </p:nvSpPr>
          <p:spPr bwMode="invGray">
            <a:xfrm>
              <a:off x="3796419" y="4294188"/>
              <a:ext cx="47836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200" b="1" dirty="0">
                  <a:solidFill>
                    <a:schemeClr val="bg1"/>
                  </a:solidFill>
                </a:rPr>
                <a:t>Myc</a:t>
              </a:r>
            </a:p>
          </p:txBody>
        </p:sp>
        <p:sp>
          <p:nvSpPr>
            <p:cNvPr id="3084" name="Text Box 1473"/>
            <p:cNvSpPr txBox="1">
              <a:spLocks noChangeArrowheads="1"/>
            </p:cNvSpPr>
            <p:nvPr/>
          </p:nvSpPr>
          <p:spPr bwMode="invGray">
            <a:xfrm>
              <a:off x="4181652" y="4406900"/>
              <a:ext cx="455789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200" b="1" dirty="0">
                  <a:solidFill>
                    <a:schemeClr val="bg1"/>
                  </a:solidFill>
                </a:rPr>
                <a:t>Fos</a:t>
              </a:r>
            </a:p>
          </p:txBody>
        </p:sp>
        <p:sp>
          <p:nvSpPr>
            <p:cNvPr id="3085" name="Text Box 1474"/>
            <p:cNvSpPr txBox="1">
              <a:spLocks noChangeArrowheads="1"/>
            </p:cNvSpPr>
            <p:nvPr/>
          </p:nvSpPr>
          <p:spPr bwMode="invGray">
            <a:xfrm>
              <a:off x="4116741" y="4729163"/>
              <a:ext cx="455789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1200" b="1" dirty="0">
                  <a:solidFill>
                    <a:schemeClr val="bg1"/>
                  </a:solidFill>
                </a:rPr>
                <a:t>Jun</a:t>
              </a:r>
            </a:p>
          </p:txBody>
        </p:sp>
        <p:grpSp>
          <p:nvGrpSpPr>
            <p:cNvPr id="3086" name="Group 1475"/>
            <p:cNvGrpSpPr>
              <a:grpSpLocks/>
            </p:cNvGrpSpPr>
            <p:nvPr/>
          </p:nvGrpSpPr>
          <p:grpSpPr bwMode="auto">
            <a:xfrm flipH="1">
              <a:off x="4415896" y="1673225"/>
              <a:ext cx="495300" cy="1384300"/>
              <a:chOff x="246" y="2673"/>
              <a:chExt cx="503" cy="1254"/>
            </a:xfrm>
          </p:grpSpPr>
          <p:sp>
            <p:nvSpPr>
              <p:cNvPr id="3123" name="AutoShape 1476"/>
              <p:cNvSpPr>
                <a:spLocks noChangeAspect="1" noChangeArrowheads="1" noTextEdit="1"/>
              </p:cNvSpPr>
              <p:nvPr/>
            </p:nvSpPr>
            <p:spPr bwMode="invGray">
              <a:xfrm>
                <a:off x="246" y="2673"/>
                <a:ext cx="503" cy="12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4" name="Freeform 1477"/>
              <p:cNvSpPr>
                <a:spLocks/>
              </p:cNvSpPr>
              <p:nvPr/>
            </p:nvSpPr>
            <p:spPr bwMode="invGray">
              <a:xfrm>
                <a:off x="307" y="2720"/>
                <a:ext cx="404" cy="801"/>
              </a:xfrm>
              <a:custGeom>
                <a:avLst/>
                <a:gdLst>
                  <a:gd name="T0" fmla="*/ 31 w 171"/>
                  <a:gd name="T1" fmla="*/ 38 h 339"/>
                  <a:gd name="T2" fmla="*/ 53 w 171"/>
                  <a:gd name="T3" fmla="*/ 8 h 339"/>
                  <a:gd name="T4" fmla="*/ 91 w 171"/>
                  <a:gd name="T5" fmla="*/ 22 h 339"/>
                  <a:gd name="T6" fmla="*/ 165 w 171"/>
                  <a:gd name="T7" fmla="*/ 60 h 339"/>
                  <a:gd name="T8" fmla="*/ 146 w 171"/>
                  <a:gd name="T9" fmla="*/ 96 h 339"/>
                  <a:gd name="T10" fmla="*/ 141 w 171"/>
                  <a:gd name="T11" fmla="*/ 144 h 339"/>
                  <a:gd name="T12" fmla="*/ 138 w 171"/>
                  <a:gd name="T13" fmla="*/ 240 h 339"/>
                  <a:gd name="T14" fmla="*/ 129 w 171"/>
                  <a:gd name="T15" fmla="*/ 308 h 339"/>
                  <a:gd name="T16" fmla="*/ 67 w 171"/>
                  <a:gd name="T17" fmla="*/ 338 h 339"/>
                  <a:gd name="T18" fmla="*/ 86 w 171"/>
                  <a:gd name="T19" fmla="*/ 274 h 339"/>
                  <a:gd name="T20" fmla="*/ 86 w 171"/>
                  <a:gd name="T21" fmla="*/ 194 h 339"/>
                  <a:gd name="T22" fmla="*/ 25 w 171"/>
                  <a:gd name="T23" fmla="*/ 44 h 339"/>
                  <a:gd name="T24" fmla="*/ 31 w 171"/>
                  <a:gd name="T25" fmla="*/ 38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1" h="339">
                    <a:moveTo>
                      <a:pt x="31" y="38"/>
                    </a:moveTo>
                    <a:cubicBezTo>
                      <a:pt x="30" y="25"/>
                      <a:pt x="42" y="12"/>
                      <a:pt x="53" y="8"/>
                    </a:cubicBezTo>
                    <a:cubicBezTo>
                      <a:pt x="73" y="0"/>
                      <a:pt x="78" y="11"/>
                      <a:pt x="91" y="22"/>
                    </a:cubicBezTo>
                    <a:cubicBezTo>
                      <a:pt x="111" y="41"/>
                      <a:pt x="171" y="23"/>
                      <a:pt x="165" y="60"/>
                    </a:cubicBezTo>
                    <a:cubicBezTo>
                      <a:pt x="163" y="73"/>
                      <a:pt x="150" y="83"/>
                      <a:pt x="146" y="96"/>
                    </a:cubicBezTo>
                    <a:cubicBezTo>
                      <a:pt x="140" y="112"/>
                      <a:pt x="141" y="127"/>
                      <a:pt x="141" y="144"/>
                    </a:cubicBezTo>
                    <a:cubicBezTo>
                      <a:pt x="141" y="176"/>
                      <a:pt x="129" y="208"/>
                      <a:pt x="138" y="240"/>
                    </a:cubicBezTo>
                    <a:cubicBezTo>
                      <a:pt x="145" y="267"/>
                      <a:pt x="151" y="285"/>
                      <a:pt x="129" y="308"/>
                    </a:cubicBezTo>
                    <a:cubicBezTo>
                      <a:pt x="109" y="327"/>
                      <a:pt x="96" y="339"/>
                      <a:pt x="67" y="338"/>
                    </a:cubicBezTo>
                    <a:cubicBezTo>
                      <a:pt x="58" y="315"/>
                      <a:pt x="79" y="295"/>
                      <a:pt x="86" y="274"/>
                    </a:cubicBezTo>
                    <a:cubicBezTo>
                      <a:pt x="92" y="251"/>
                      <a:pt x="93" y="216"/>
                      <a:pt x="86" y="194"/>
                    </a:cubicBezTo>
                    <a:cubicBezTo>
                      <a:pt x="78" y="169"/>
                      <a:pt x="0" y="60"/>
                      <a:pt x="25" y="44"/>
                    </a:cubicBezTo>
                    <a:lnTo>
                      <a:pt x="31" y="38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25" name="Picture 1478"/>
              <p:cNvPicPr>
                <a:picLocks noChangeAspect="1" noChangeArrowheads="1"/>
              </p:cNvPicPr>
              <p:nvPr/>
            </p:nvPicPr>
            <p:blipFill>
              <a:blip r:embed="rId2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319" y="2713"/>
                <a:ext cx="369" cy="6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26" name="Freeform 1479"/>
              <p:cNvSpPr>
                <a:spLocks/>
              </p:cNvSpPr>
              <p:nvPr/>
            </p:nvSpPr>
            <p:spPr bwMode="invGray">
              <a:xfrm>
                <a:off x="331" y="2727"/>
                <a:ext cx="345" cy="577"/>
              </a:xfrm>
              <a:custGeom>
                <a:avLst/>
                <a:gdLst>
                  <a:gd name="T0" fmla="*/ 80 w 146"/>
                  <a:gd name="T1" fmla="*/ 240 h 244"/>
                  <a:gd name="T2" fmla="*/ 71 w 146"/>
                  <a:gd name="T3" fmla="*/ 195 h 244"/>
                  <a:gd name="T4" fmla="*/ 23 w 146"/>
                  <a:gd name="T5" fmla="*/ 125 h 244"/>
                  <a:gd name="T6" fmla="*/ 17 w 146"/>
                  <a:gd name="T7" fmla="*/ 27 h 244"/>
                  <a:gd name="T8" fmla="*/ 63 w 146"/>
                  <a:gd name="T9" fmla="*/ 10 h 244"/>
                  <a:gd name="T10" fmla="*/ 59 w 146"/>
                  <a:gd name="T11" fmla="*/ 50 h 244"/>
                  <a:gd name="T12" fmla="*/ 104 w 146"/>
                  <a:gd name="T13" fmla="*/ 71 h 244"/>
                  <a:gd name="T14" fmla="*/ 145 w 146"/>
                  <a:gd name="T15" fmla="*/ 51 h 244"/>
                  <a:gd name="T16" fmla="*/ 129 w 146"/>
                  <a:gd name="T17" fmla="*/ 78 h 244"/>
                  <a:gd name="T18" fmla="*/ 120 w 146"/>
                  <a:gd name="T19" fmla="*/ 109 h 244"/>
                  <a:gd name="T20" fmla="*/ 77 w 146"/>
                  <a:gd name="T21" fmla="*/ 142 h 244"/>
                  <a:gd name="T22" fmla="*/ 114 w 146"/>
                  <a:gd name="T23" fmla="*/ 164 h 244"/>
                  <a:gd name="T24" fmla="*/ 109 w 146"/>
                  <a:gd name="T25" fmla="*/ 207 h 244"/>
                  <a:gd name="T26" fmla="*/ 72 w 146"/>
                  <a:gd name="T27" fmla="*/ 236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6" h="244">
                    <a:moveTo>
                      <a:pt x="80" y="240"/>
                    </a:moveTo>
                    <a:cubicBezTo>
                      <a:pt x="80" y="203"/>
                      <a:pt x="82" y="231"/>
                      <a:pt x="71" y="195"/>
                    </a:cubicBezTo>
                    <a:cubicBezTo>
                      <a:pt x="61" y="165"/>
                      <a:pt x="43" y="150"/>
                      <a:pt x="23" y="125"/>
                    </a:cubicBezTo>
                    <a:cubicBezTo>
                      <a:pt x="6" y="103"/>
                      <a:pt x="0" y="51"/>
                      <a:pt x="17" y="27"/>
                    </a:cubicBezTo>
                    <a:cubicBezTo>
                      <a:pt x="25" y="16"/>
                      <a:pt x="49" y="0"/>
                      <a:pt x="63" y="10"/>
                    </a:cubicBezTo>
                    <a:cubicBezTo>
                      <a:pt x="78" y="22"/>
                      <a:pt x="61" y="38"/>
                      <a:pt x="59" y="50"/>
                    </a:cubicBezTo>
                    <a:cubicBezTo>
                      <a:pt x="55" y="75"/>
                      <a:pt x="86" y="86"/>
                      <a:pt x="104" y="71"/>
                    </a:cubicBezTo>
                    <a:cubicBezTo>
                      <a:pt x="108" y="67"/>
                      <a:pt x="143" y="7"/>
                      <a:pt x="145" y="51"/>
                    </a:cubicBezTo>
                    <a:cubicBezTo>
                      <a:pt x="146" y="62"/>
                      <a:pt x="134" y="69"/>
                      <a:pt x="129" y="78"/>
                    </a:cubicBezTo>
                    <a:cubicBezTo>
                      <a:pt x="124" y="88"/>
                      <a:pt x="118" y="98"/>
                      <a:pt x="120" y="109"/>
                    </a:cubicBezTo>
                    <a:cubicBezTo>
                      <a:pt x="123" y="137"/>
                      <a:pt x="101" y="166"/>
                      <a:pt x="77" y="142"/>
                    </a:cubicBezTo>
                    <a:cubicBezTo>
                      <a:pt x="77" y="161"/>
                      <a:pt x="104" y="154"/>
                      <a:pt x="114" y="164"/>
                    </a:cubicBezTo>
                    <a:cubicBezTo>
                      <a:pt x="121" y="173"/>
                      <a:pt x="110" y="192"/>
                      <a:pt x="109" y="207"/>
                    </a:cubicBezTo>
                    <a:cubicBezTo>
                      <a:pt x="108" y="228"/>
                      <a:pt x="112" y="244"/>
                      <a:pt x="72" y="236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27" name="Picture 1480"/>
              <p:cNvPicPr>
                <a:picLocks noChangeAspect="1" noChangeArrowheads="1"/>
              </p:cNvPicPr>
              <p:nvPr/>
            </p:nvPicPr>
            <p:blipFill>
              <a:blip r:embed="rId3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440" y="3171"/>
                <a:ext cx="255" cy="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28" name="Freeform 1481"/>
              <p:cNvSpPr>
                <a:spLocks/>
              </p:cNvSpPr>
              <p:nvPr/>
            </p:nvSpPr>
            <p:spPr bwMode="invGray">
              <a:xfrm>
                <a:off x="452" y="3183"/>
                <a:ext cx="231" cy="90"/>
              </a:xfrm>
              <a:custGeom>
                <a:avLst/>
                <a:gdLst>
                  <a:gd name="T0" fmla="*/ 87 w 98"/>
                  <a:gd name="T1" fmla="*/ 1 h 38"/>
                  <a:gd name="T2" fmla="*/ 7 w 98"/>
                  <a:gd name="T3" fmla="*/ 21 h 38"/>
                  <a:gd name="T4" fmla="*/ 1 w 98"/>
                  <a:gd name="T5" fmla="*/ 31 h 38"/>
                  <a:gd name="T6" fmla="*/ 11 w 98"/>
                  <a:gd name="T7" fmla="*/ 37 h 38"/>
                  <a:gd name="T8" fmla="*/ 91 w 98"/>
                  <a:gd name="T9" fmla="*/ 17 h 38"/>
                  <a:gd name="T10" fmla="*/ 97 w 98"/>
                  <a:gd name="T11" fmla="*/ 7 h 38"/>
                  <a:gd name="T12" fmla="*/ 87 w 98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8">
                    <a:moveTo>
                      <a:pt x="87" y="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3" y="22"/>
                      <a:pt x="0" y="27"/>
                      <a:pt x="1" y="31"/>
                    </a:cubicBezTo>
                    <a:cubicBezTo>
                      <a:pt x="2" y="35"/>
                      <a:pt x="7" y="38"/>
                      <a:pt x="11" y="3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5" y="16"/>
                      <a:pt x="98" y="11"/>
                      <a:pt x="97" y="7"/>
                    </a:cubicBezTo>
                    <a:cubicBezTo>
                      <a:pt x="96" y="3"/>
                      <a:pt x="91" y="0"/>
                      <a:pt x="87" y="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29" name="Picture 1482"/>
              <p:cNvPicPr>
                <a:picLocks noChangeAspect="1" noChangeArrowheads="1"/>
              </p:cNvPicPr>
              <p:nvPr/>
            </p:nvPicPr>
            <p:blipFill>
              <a:blip r:embed="rId4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440" y="3208"/>
                <a:ext cx="255" cy="1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30" name="Freeform 1483"/>
              <p:cNvSpPr>
                <a:spLocks/>
              </p:cNvSpPr>
              <p:nvPr/>
            </p:nvSpPr>
            <p:spPr bwMode="invGray">
              <a:xfrm>
                <a:off x="452" y="3221"/>
                <a:ext cx="231" cy="90"/>
              </a:xfrm>
              <a:custGeom>
                <a:avLst/>
                <a:gdLst>
                  <a:gd name="T0" fmla="*/ 87 w 98"/>
                  <a:gd name="T1" fmla="*/ 1 h 38"/>
                  <a:gd name="T2" fmla="*/ 7 w 98"/>
                  <a:gd name="T3" fmla="*/ 21 h 38"/>
                  <a:gd name="T4" fmla="*/ 1 w 98"/>
                  <a:gd name="T5" fmla="*/ 31 h 38"/>
                  <a:gd name="T6" fmla="*/ 11 w 98"/>
                  <a:gd name="T7" fmla="*/ 37 h 38"/>
                  <a:gd name="T8" fmla="*/ 91 w 98"/>
                  <a:gd name="T9" fmla="*/ 17 h 38"/>
                  <a:gd name="T10" fmla="*/ 97 w 98"/>
                  <a:gd name="T11" fmla="*/ 7 h 38"/>
                  <a:gd name="T12" fmla="*/ 87 w 98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8">
                    <a:moveTo>
                      <a:pt x="87" y="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3" y="22"/>
                      <a:pt x="0" y="27"/>
                      <a:pt x="1" y="31"/>
                    </a:cubicBezTo>
                    <a:cubicBezTo>
                      <a:pt x="2" y="35"/>
                      <a:pt x="7" y="38"/>
                      <a:pt x="11" y="3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5" y="16"/>
                      <a:pt x="98" y="11"/>
                      <a:pt x="97" y="7"/>
                    </a:cubicBezTo>
                    <a:cubicBezTo>
                      <a:pt x="96" y="3"/>
                      <a:pt x="91" y="0"/>
                      <a:pt x="87" y="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31" name="Picture 1484"/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438" y="3249"/>
                <a:ext cx="255" cy="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32" name="Freeform 1485"/>
              <p:cNvSpPr>
                <a:spLocks/>
              </p:cNvSpPr>
              <p:nvPr/>
            </p:nvSpPr>
            <p:spPr bwMode="invGray">
              <a:xfrm>
                <a:off x="452" y="3263"/>
                <a:ext cx="231" cy="90"/>
              </a:xfrm>
              <a:custGeom>
                <a:avLst/>
                <a:gdLst>
                  <a:gd name="T0" fmla="*/ 87 w 98"/>
                  <a:gd name="T1" fmla="*/ 1 h 38"/>
                  <a:gd name="T2" fmla="*/ 7 w 98"/>
                  <a:gd name="T3" fmla="*/ 21 h 38"/>
                  <a:gd name="T4" fmla="*/ 1 w 98"/>
                  <a:gd name="T5" fmla="*/ 31 h 38"/>
                  <a:gd name="T6" fmla="*/ 11 w 98"/>
                  <a:gd name="T7" fmla="*/ 37 h 38"/>
                  <a:gd name="T8" fmla="*/ 91 w 98"/>
                  <a:gd name="T9" fmla="*/ 17 h 38"/>
                  <a:gd name="T10" fmla="*/ 97 w 98"/>
                  <a:gd name="T11" fmla="*/ 7 h 38"/>
                  <a:gd name="T12" fmla="*/ 87 w 98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8">
                    <a:moveTo>
                      <a:pt x="87" y="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3" y="22"/>
                      <a:pt x="0" y="27"/>
                      <a:pt x="1" y="31"/>
                    </a:cubicBezTo>
                    <a:cubicBezTo>
                      <a:pt x="2" y="35"/>
                      <a:pt x="7" y="38"/>
                      <a:pt x="11" y="3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5" y="16"/>
                      <a:pt x="98" y="11"/>
                      <a:pt x="97" y="7"/>
                    </a:cubicBezTo>
                    <a:cubicBezTo>
                      <a:pt x="96" y="3"/>
                      <a:pt x="91" y="0"/>
                      <a:pt x="87" y="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33" name="Picture 1486"/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440" y="3289"/>
                <a:ext cx="255" cy="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34" name="Freeform 1487"/>
              <p:cNvSpPr>
                <a:spLocks/>
              </p:cNvSpPr>
              <p:nvPr/>
            </p:nvSpPr>
            <p:spPr bwMode="invGray">
              <a:xfrm>
                <a:off x="452" y="3301"/>
                <a:ext cx="231" cy="90"/>
              </a:xfrm>
              <a:custGeom>
                <a:avLst/>
                <a:gdLst>
                  <a:gd name="T0" fmla="*/ 87 w 98"/>
                  <a:gd name="T1" fmla="*/ 1 h 38"/>
                  <a:gd name="T2" fmla="*/ 7 w 98"/>
                  <a:gd name="T3" fmla="*/ 21 h 38"/>
                  <a:gd name="T4" fmla="*/ 1 w 98"/>
                  <a:gd name="T5" fmla="*/ 31 h 38"/>
                  <a:gd name="T6" fmla="*/ 11 w 98"/>
                  <a:gd name="T7" fmla="*/ 37 h 38"/>
                  <a:gd name="T8" fmla="*/ 91 w 98"/>
                  <a:gd name="T9" fmla="*/ 17 h 38"/>
                  <a:gd name="T10" fmla="*/ 97 w 98"/>
                  <a:gd name="T11" fmla="*/ 7 h 38"/>
                  <a:gd name="T12" fmla="*/ 87 w 98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8">
                    <a:moveTo>
                      <a:pt x="87" y="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3" y="22"/>
                      <a:pt x="0" y="27"/>
                      <a:pt x="1" y="31"/>
                    </a:cubicBezTo>
                    <a:cubicBezTo>
                      <a:pt x="2" y="35"/>
                      <a:pt x="7" y="38"/>
                      <a:pt x="11" y="3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5" y="16"/>
                      <a:pt x="98" y="11"/>
                      <a:pt x="97" y="7"/>
                    </a:cubicBezTo>
                    <a:cubicBezTo>
                      <a:pt x="96" y="3"/>
                      <a:pt x="91" y="0"/>
                      <a:pt x="87" y="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35" name="Picture 1488"/>
              <p:cNvPicPr>
                <a:picLocks noChangeAspect="1" noChangeArrowheads="1"/>
              </p:cNvPicPr>
              <p:nvPr/>
            </p:nvPicPr>
            <p:blipFill>
              <a:blip r:embed="rId7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371" y="3347"/>
                <a:ext cx="348" cy="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36" name="Freeform 1489"/>
              <p:cNvSpPr>
                <a:spLocks/>
              </p:cNvSpPr>
              <p:nvPr/>
            </p:nvSpPr>
            <p:spPr bwMode="invGray">
              <a:xfrm>
                <a:off x="383" y="3356"/>
                <a:ext cx="326" cy="229"/>
              </a:xfrm>
              <a:custGeom>
                <a:avLst/>
                <a:gdLst>
                  <a:gd name="T0" fmla="*/ 0 w 138"/>
                  <a:gd name="T1" fmla="*/ 88 h 97"/>
                  <a:gd name="T2" fmla="*/ 20 w 138"/>
                  <a:gd name="T3" fmla="*/ 38 h 97"/>
                  <a:gd name="T4" fmla="*/ 64 w 138"/>
                  <a:gd name="T5" fmla="*/ 12 h 97"/>
                  <a:gd name="T6" fmla="*/ 54 w 138"/>
                  <a:gd name="T7" fmla="*/ 58 h 97"/>
                  <a:gd name="T8" fmla="*/ 82 w 138"/>
                  <a:gd name="T9" fmla="*/ 35 h 97"/>
                  <a:gd name="T10" fmla="*/ 108 w 138"/>
                  <a:gd name="T11" fmla="*/ 32 h 97"/>
                  <a:gd name="T12" fmla="*/ 120 w 138"/>
                  <a:gd name="T13" fmla="*/ 0 h 97"/>
                  <a:gd name="T14" fmla="*/ 81 w 138"/>
                  <a:gd name="T15" fmla="*/ 74 h 97"/>
                  <a:gd name="T16" fmla="*/ 46 w 138"/>
                  <a:gd name="T17" fmla="*/ 96 h 97"/>
                  <a:gd name="T18" fmla="*/ 0 w 138"/>
                  <a:gd name="T19" fmla="*/ 8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97">
                    <a:moveTo>
                      <a:pt x="0" y="88"/>
                    </a:moveTo>
                    <a:cubicBezTo>
                      <a:pt x="2" y="72"/>
                      <a:pt x="8" y="49"/>
                      <a:pt x="20" y="38"/>
                    </a:cubicBezTo>
                    <a:cubicBezTo>
                      <a:pt x="27" y="31"/>
                      <a:pt x="54" y="11"/>
                      <a:pt x="64" y="12"/>
                    </a:cubicBezTo>
                    <a:cubicBezTo>
                      <a:pt x="73" y="29"/>
                      <a:pt x="51" y="39"/>
                      <a:pt x="54" y="58"/>
                    </a:cubicBezTo>
                    <a:cubicBezTo>
                      <a:pt x="73" y="57"/>
                      <a:pt x="74" y="50"/>
                      <a:pt x="82" y="35"/>
                    </a:cubicBezTo>
                    <a:cubicBezTo>
                      <a:pt x="95" y="11"/>
                      <a:pt x="91" y="28"/>
                      <a:pt x="108" y="32"/>
                    </a:cubicBezTo>
                    <a:cubicBezTo>
                      <a:pt x="107" y="20"/>
                      <a:pt x="107" y="2"/>
                      <a:pt x="120" y="0"/>
                    </a:cubicBezTo>
                    <a:cubicBezTo>
                      <a:pt x="138" y="35"/>
                      <a:pt x="100" y="53"/>
                      <a:pt x="81" y="74"/>
                    </a:cubicBezTo>
                    <a:cubicBezTo>
                      <a:pt x="67" y="90"/>
                      <a:pt x="69" y="95"/>
                      <a:pt x="46" y="96"/>
                    </a:cubicBezTo>
                    <a:cubicBezTo>
                      <a:pt x="27" y="97"/>
                      <a:pt x="15" y="95"/>
                      <a:pt x="0" y="84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37" name="Picture 1490"/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298" y="3521"/>
                <a:ext cx="319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38" name="Oval 1491"/>
              <p:cNvSpPr>
                <a:spLocks noChangeArrowheads="1"/>
              </p:cNvSpPr>
              <p:nvPr/>
            </p:nvSpPr>
            <p:spPr bwMode="invGray">
              <a:xfrm>
                <a:off x="310" y="3533"/>
                <a:ext cx="293" cy="330"/>
              </a:xfrm>
              <a:prstGeom prst="ellipse">
                <a:avLst/>
              </a:prstGeom>
              <a:noFill/>
              <a:ln w="793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39" name="Picture 1492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345" y="3563"/>
                <a:ext cx="206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40" name="Oval 1493"/>
              <p:cNvSpPr>
                <a:spLocks noChangeArrowheads="1"/>
              </p:cNvSpPr>
              <p:nvPr/>
            </p:nvSpPr>
            <p:spPr bwMode="invGray">
              <a:xfrm>
                <a:off x="357" y="3575"/>
                <a:ext cx="180" cy="189"/>
              </a:xfrm>
              <a:prstGeom prst="ellipse">
                <a:avLst/>
              </a:prstGeom>
              <a:noFill/>
              <a:ln w="793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3087" name="Group 1494"/>
            <p:cNvGrpSpPr>
              <a:grpSpLocks/>
            </p:cNvGrpSpPr>
            <p:nvPr/>
          </p:nvGrpSpPr>
          <p:grpSpPr bwMode="auto">
            <a:xfrm rot="21047545">
              <a:off x="4051830" y="1695450"/>
              <a:ext cx="493889" cy="1384300"/>
              <a:chOff x="246" y="2673"/>
              <a:chExt cx="503" cy="1254"/>
            </a:xfrm>
          </p:grpSpPr>
          <p:sp>
            <p:nvSpPr>
              <p:cNvPr id="3105" name="AutoShape 1495"/>
              <p:cNvSpPr>
                <a:spLocks noChangeAspect="1" noChangeArrowheads="1" noTextEdit="1"/>
              </p:cNvSpPr>
              <p:nvPr/>
            </p:nvSpPr>
            <p:spPr bwMode="invGray">
              <a:xfrm>
                <a:off x="246" y="2673"/>
                <a:ext cx="503" cy="12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6" name="Freeform 1496"/>
              <p:cNvSpPr>
                <a:spLocks/>
              </p:cNvSpPr>
              <p:nvPr/>
            </p:nvSpPr>
            <p:spPr bwMode="invGray">
              <a:xfrm>
                <a:off x="307" y="2720"/>
                <a:ext cx="404" cy="801"/>
              </a:xfrm>
              <a:custGeom>
                <a:avLst/>
                <a:gdLst>
                  <a:gd name="T0" fmla="*/ 31 w 171"/>
                  <a:gd name="T1" fmla="*/ 38 h 339"/>
                  <a:gd name="T2" fmla="*/ 53 w 171"/>
                  <a:gd name="T3" fmla="*/ 8 h 339"/>
                  <a:gd name="T4" fmla="*/ 91 w 171"/>
                  <a:gd name="T5" fmla="*/ 22 h 339"/>
                  <a:gd name="T6" fmla="*/ 165 w 171"/>
                  <a:gd name="T7" fmla="*/ 60 h 339"/>
                  <a:gd name="T8" fmla="*/ 146 w 171"/>
                  <a:gd name="T9" fmla="*/ 96 h 339"/>
                  <a:gd name="T10" fmla="*/ 141 w 171"/>
                  <a:gd name="T11" fmla="*/ 144 h 339"/>
                  <a:gd name="T12" fmla="*/ 138 w 171"/>
                  <a:gd name="T13" fmla="*/ 240 h 339"/>
                  <a:gd name="T14" fmla="*/ 129 w 171"/>
                  <a:gd name="T15" fmla="*/ 308 h 339"/>
                  <a:gd name="T16" fmla="*/ 67 w 171"/>
                  <a:gd name="T17" fmla="*/ 338 h 339"/>
                  <a:gd name="T18" fmla="*/ 86 w 171"/>
                  <a:gd name="T19" fmla="*/ 274 h 339"/>
                  <a:gd name="T20" fmla="*/ 86 w 171"/>
                  <a:gd name="T21" fmla="*/ 194 h 339"/>
                  <a:gd name="T22" fmla="*/ 25 w 171"/>
                  <a:gd name="T23" fmla="*/ 44 h 339"/>
                  <a:gd name="T24" fmla="*/ 31 w 171"/>
                  <a:gd name="T25" fmla="*/ 38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1" h="339">
                    <a:moveTo>
                      <a:pt x="31" y="38"/>
                    </a:moveTo>
                    <a:cubicBezTo>
                      <a:pt x="30" y="25"/>
                      <a:pt x="42" y="12"/>
                      <a:pt x="53" y="8"/>
                    </a:cubicBezTo>
                    <a:cubicBezTo>
                      <a:pt x="73" y="0"/>
                      <a:pt x="78" y="11"/>
                      <a:pt x="91" y="22"/>
                    </a:cubicBezTo>
                    <a:cubicBezTo>
                      <a:pt x="111" y="41"/>
                      <a:pt x="171" y="23"/>
                      <a:pt x="165" y="60"/>
                    </a:cubicBezTo>
                    <a:cubicBezTo>
                      <a:pt x="163" y="73"/>
                      <a:pt x="150" y="83"/>
                      <a:pt x="146" y="96"/>
                    </a:cubicBezTo>
                    <a:cubicBezTo>
                      <a:pt x="140" y="112"/>
                      <a:pt x="141" y="127"/>
                      <a:pt x="141" y="144"/>
                    </a:cubicBezTo>
                    <a:cubicBezTo>
                      <a:pt x="141" y="176"/>
                      <a:pt x="129" y="208"/>
                      <a:pt x="138" y="240"/>
                    </a:cubicBezTo>
                    <a:cubicBezTo>
                      <a:pt x="145" y="267"/>
                      <a:pt x="151" y="285"/>
                      <a:pt x="129" y="308"/>
                    </a:cubicBezTo>
                    <a:cubicBezTo>
                      <a:pt x="109" y="327"/>
                      <a:pt x="96" y="339"/>
                      <a:pt x="67" y="338"/>
                    </a:cubicBezTo>
                    <a:cubicBezTo>
                      <a:pt x="58" y="315"/>
                      <a:pt x="79" y="295"/>
                      <a:pt x="86" y="274"/>
                    </a:cubicBezTo>
                    <a:cubicBezTo>
                      <a:pt x="92" y="251"/>
                      <a:pt x="93" y="216"/>
                      <a:pt x="86" y="194"/>
                    </a:cubicBezTo>
                    <a:cubicBezTo>
                      <a:pt x="78" y="169"/>
                      <a:pt x="0" y="60"/>
                      <a:pt x="25" y="44"/>
                    </a:cubicBezTo>
                    <a:lnTo>
                      <a:pt x="31" y="38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07" name="Picture 1497"/>
              <p:cNvPicPr>
                <a:picLocks noChangeAspect="1" noChangeArrowheads="1"/>
              </p:cNvPicPr>
              <p:nvPr/>
            </p:nvPicPr>
            <p:blipFill>
              <a:blip r:embed="rId2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319" y="2713"/>
                <a:ext cx="369" cy="6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08" name="Freeform 1498"/>
              <p:cNvSpPr>
                <a:spLocks/>
              </p:cNvSpPr>
              <p:nvPr/>
            </p:nvSpPr>
            <p:spPr bwMode="invGray">
              <a:xfrm>
                <a:off x="331" y="2727"/>
                <a:ext cx="345" cy="577"/>
              </a:xfrm>
              <a:custGeom>
                <a:avLst/>
                <a:gdLst>
                  <a:gd name="T0" fmla="*/ 80 w 146"/>
                  <a:gd name="T1" fmla="*/ 240 h 244"/>
                  <a:gd name="T2" fmla="*/ 71 w 146"/>
                  <a:gd name="T3" fmla="*/ 195 h 244"/>
                  <a:gd name="T4" fmla="*/ 23 w 146"/>
                  <a:gd name="T5" fmla="*/ 125 h 244"/>
                  <a:gd name="T6" fmla="*/ 17 w 146"/>
                  <a:gd name="T7" fmla="*/ 27 h 244"/>
                  <a:gd name="T8" fmla="*/ 63 w 146"/>
                  <a:gd name="T9" fmla="*/ 10 h 244"/>
                  <a:gd name="T10" fmla="*/ 59 w 146"/>
                  <a:gd name="T11" fmla="*/ 50 h 244"/>
                  <a:gd name="T12" fmla="*/ 104 w 146"/>
                  <a:gd name="T13" fmla="*/ 71 h 244"/>
                  <a:gd name="T14" fmla="*/ 145 w 146"/>
                  <a:gd name="T15" fmla="*/ 51 h 244"/>
                  <a:gd name="T16" fmla="*/ 129 w 146"/>
                  <a:gd name="T17" fmla="*/ 78 h 244"/>
                  <a:gd name="T18" fmla="*/ 120 w 146"/>
                  <a:gd name="T19" fmla="*/ 109 h 244"/>
                  <a:gd name="T20" fmla="*/ 77 w 146"/>
                  <a:gd name="T21" fmla="*/ 142 h 244"/>
                  <a:gd name="T22" fmla="*/ 114 w 146"/>
                  <a:gd name="T23" fmla="*/ 164 h 244"/>
                  <a:gd name="T24" fmla="*/ 109 w 146"/>
                  <a:gd name="T25" fmla="*/ 207 h 244"/>
                  <a:gd name="T26" fmla="*/ 72 w 146"/>
                  <a:gd name="T27" fmla="*/ 236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6" h="244">
                    <a:moveTo>
                      <a:pt x="80" y="240"/>
                    </a:moveTo>
                    <a:cubicBezTo>
                      <a:pt x="80" y="203"/>
                      <a:pt x="82" y="231"/>
                      <a:pt x="71" y="195"/>
                    </a:cubicBezTo>
                    <a:cubicBezTo>
                      <a:pt x="61" y="165"/>
                      <a:pt x="43" y="150"/>
                      <a:pt x="23" y="125"/>
                    </a:cubicBezTo>
                    <a:cubicBezTo>
                      <a:pt x="6" y="103"/>
                      <a:pt x="0" y="51"/>
                      <a:pt x="17" y="27"/>
                    </a:cubicBezTo>
                    <a:cubicBezTo>
                      <a:pt x="25" y="16"/>
                      <a:pt x="49" y="0"/>
                      <a:pt x="63" y="10"/>
                    </a:cubicBezTo>
                    <a:cubicBezTo>
                      <a:pt x="78" y="22"/>
                      <a:pt x="61" y="38"/>
                      <a:pt x="59" y="50"/>
                    </a:cubicBezTo>
                    <a:cubicBezTo>
                      <a:pt x="55" y="75"/>
                      <a:pt x="86" y="86"/>
                      <a:pt x="104" y="71"/>
                    </a:cubicBezTo>
                    <a:cubicBezTo>
                      <a:pt x="108" y="67"/>
                      <a:pt x="143" y="7"/>
                      <a:pt x="145" y="51"/>
                    </a:cubicBezTo>
                    <a:cubicBezTo>
                      <a:pt x="146" y="62"/>
                      <a:pt x="134" y="69"/>
                      <a:pt x="129" y="78"/>
                    </a:cubicBezTo>
                    <a:cubicBezTo>
                      <a:pt x="124" y="88"/>
                      <a:pt x="118" y="98"/>
                      <a:pt x="120" y="109"/>
                    </a:cubicBezTo>
                    <a:cubicBezTo>
                      <a:pt x="123" y="137"/>
                      <a:pt x="101" y="166"/>
                      <a:pt x="77" y="142"/>
                    </a:cubicBezTo>
                    <a:cubicBezTo>
                      <a:pt x="77" y="161"/>
                      <a:pt x="104" y="154"/>
                      <a:pt x="114" y="164"/>
                    </a:cubicBezTo>
                    <a:cubicBezTo>
                      <a:pt x="121" y="173"/>
                      <a:pt x="110" y="192"/>
                      <a:pt x="109" y="207"/>
                    </a:cubicBezTo>
                    <a:cubicBezTo>
                      <a:pt x="108" y="228"/>
                      <a:pt x="112" y="244"/>
                      <a:pt x="72" y="236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09" name="Picture 1499"/>
              <p:cNvPicPr>
                <a:picLocks noChangeAspect="1" noChangeArrowheads="1"/>
              </p:cNvPicPr>
              <p:nvPr/>
            </p:nvPicPr>
            <p:blipFill>
              <a:blip r:embed="rId3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440" y="3171"/>
                <a:ext cx="255" cy="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10" name="Freeform 1500"/>
              <p:cNvSpPr>
                <a:spLocks/>
              </p:cNvSpPr>
              <p:nvPr/>
            </p:nvSpPr>
            <p:spPr bwMode="invGray">
              <a:xfrm>
                <a:off x="452" y="3183"/>
                <a:ext cx="231" cy="90"/>
              </a:xfrm>
              <a:custGeom>
                <a:avLst/>
                <a:gdLst>
                  <a:gd name="T0" fmla="*/ 87 w 98"/>
                  <a:gd name="T1" fmla="*/ 1 h 38"/>
                  <a:gd name="T2" fmla="*/ 7 w 98"/>
                  <a:gd name="T3" fmla="*/ 21 h 38"/>
                  <a:gd name="T4" fmla="*/ 1 w 98"/>
                  <a:gd name="T5" fmla="*/ 31 h 38"/>
                  <a:gd name="T6" fmla="*/ 11 w 98"/>
                  <a:gd name="T7" fmla="*/ 37 h 38"/>
                  <a:gd name="T8" fmla="*/ 91 w 98"/>
                  <a:gd name="T9" fmla="*/ 17 h 38"/>
                  <a:gd name="T10" fmla="*/ 97 w 98"/>
                  <a:gd name="T11" fmla="*/ 7 h 38"/>
                  <a:gd name="T12" fmla="*/ 87 w 98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8">
                    <a:moveTo>
                      <a:pt x="87" y="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3" y="22"/>
                      <a:pt x="0" y="27"/>
                      <a:pt x="1" y="31"/>
                    </a:cubicBezTo>
                    <a:cubicBezTo>
                      <a:pt x="2" y="35"/>
                      <a:pt x="7" y="38"/>
                      <a:pt x="11" y="3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5" y="16"/>
                      <a:pt x="98" y="11"/>
                      <a:pt x="97" y="7"/>
                    </a:cubicBezTo>
                    <a:cubicBezTo>
                      <a:pt x="96" y="3"/>
                      <a:pt x="91" y="0"/>
                      <a:pt x="87" y="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11" name="Picture 1501"/>
              <p:cNvPicPr>
                <a:picLocks noChangeAspect="1" noChangeArrowheads="1"/>
              </p:cNvPicPr>
              <p:nvPr/>
            </p:nvPicPr>
            <p:blipFill>
              <a:blip r:embed="rId4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440" y="3208"/>
                <a:ext cx="255" cy="1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12" name="Freeform 1502"/>
              <p:cNvSpPr>
                <a:spLocks/>
              </p:cNvSpPr>
              <p:nvPr/>
            </p:nvSpPr>
            <p:spPr bwMode="invGray">
              <a:xfrm>
                <a:off x="452" y="3221"/>
                <a:ext cx="231" cy="90"/>
              </a:xfrm>
              <a:custGeom>
                <a:avLst/>
                <a:gdLst>
                  <a:gd name="T0" fmla="*/ 87 w 98"/>
                  <a:gd name="T1" fmla="*/ 1 h 38"/>
                  <a:gd name="T2" fmla="*/ 7 w 98"/>
                  <a:gd name="T3" fmla="*/ 21 h 38"/>
                  <a:gd name="T4" fmla="*/ 1 w 98"/>
                  <a:gd name="T5" fmla="*/ 31 h 38"/>
                  <a:gd name="T6" fmla="*/ 11 w 98"/>
                  <a:gd name="T7" fmla="*/ 37 h 38"/>
                  <a:gd name="T8" fmla="*/ 91 w 98"/>
                  <a:gd name="T9" fmla="*/ 17 h 38"/>
                  <a:gd name="T10" fmla="*/ 97 w 98"/>
                  <a:gd name="T11" fmla="*/ 7 h 38"/>
                  <a:gd name="T12" fmla="*/ 87 w 98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8">
                    <a:moveTo>
                      <a:pt x="87" y="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3" y="22"/>
                      <a:pt x="0" y="27"/>
                      <a:pt x="1" y="31"/>
                    </a:cubicBezTo>
                    <a:cubicBezTo>
                      <a:pt x="2" y="35"/>
                      <a:pt x="7" y="38"/>
                      <a:pt x="11" y="3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5" y="16"/>
                      <a:pt x="98" y="11"/>
                      <a:pt x="97" y="7"/>
                    </a:cubicBezTo>
                    <a:cubicBezTo>
                      <a:pt x="96" y="3"/>
                      <a:pt x="91" y="0"/>
                      <a:pt x="87" y="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13" name="Picture 1503"/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438" y="3249"/>
                <a:ext cx="255" cy="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14" name="Freeform 1504"/>
              <p:cNvSpPr>
                <a:spLocks/>
              </p:cNvSpPr>
              <p:nvPr/>
            </p:nvSpPr>
            <p:spPr bwMode="invGray">
              <a:xfrm>
                <a:off x="452" y="3263"/>
                <a:ext cx="231" cy="90"/>
              </a:xfrm>
              <a:custGeom>
                <a:avLst/>
                <a:gdLst>
                  <a:gd name="T0" fmla="*/ 87 w 98"/>
                  <a:gd name="T1" fmla="*/ 1 h 38"/>
                  <a:gd name="T2" fmla="*/ 7 w 98"/>
                  <a:gd name="T3" fmla="*/ 21 h 38"/>
                  <a:gd name="T4" fmla="*/ 1 w 98"/>
                  <a:gd name="T5" fmla="*/ 31 h 38"/>
                  <a:gd name="T6" fmla="*/ 11 w 98"/>
                  <a:gd name="T7" fmla="*/ 37 h 38"/>
                  <a:gd name="T8" fmla="*/ 91 w 98"/>
                  <a:gd name="T9" fmla="*/ 17 h 38"/>
                  <a:gd name="T10" fmla="*/ 97 w 98"/>
                  <a:gd name="T11" fmla="*/ 7 h 38"/>
                  <a:gd name="T12" fmla="*/ 87 w 98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8">
                    <a:moveTo>
                      <a:pt x="87" y="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3" y="22"/>
                      <a:pt x="0" y="27"/>
                      <a:pt x="1" y="31"/>
                    </a:cubicBezTo>
                    <a:cubicBezTo>
                      <a:pt x="2" y="35"/>
                      <a:pt x="7" y="38"/>
                      <a:pt x="11" y="3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5" y="16"/>
                      <a:pt x="98" y="11"/>
                      <a:pt x="97" y="7"/>
                    </a:cubicBezTo>
                    <a:cubicBezTo>
                      <a:pt x="96" y="3"/>
                      <a:pt x="91" y="0"/>
                      <a:pt x="87" y="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15" name="Picture 1505"/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440" y="3289"/>
                <a:ext cx="255" cy="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16" name="Freeform 1506"/>
              <p:cNvSpPr>
                <a:spLocks/>
              </p:cNvSpPr>
              <p:nvPr/>
            </p:nvSpPr>
            <p:spPr bwMode="invGray">
              <a:xfrm>
                <a:off x="452" y="3301"/>
                <a:ext cx="231" cy="90"/>
              </a:xfrm>
              <a:custGeom>
                <a:avLst/>
                <a:gdLst>
                  <a:gd name="T0" fmla="*/ 87 w 98"/>
                  <a:gd name="T1" fmla="*/ 1 h 38"/>
                  <a:gd name="T2" fmla="*/ 7 w 98"/>
                  <a:gd name="T3" fmla="*/ 21 h 38"/>
                  <a:gd name="T4" fmla="*/ 1 w 98"/>
                  <a:gd name="T5" fmla="*/ 31 h 38"/>
                  <a:gd name="T6" fmla="*/ 11 w 98"/>
                  <a:gd name="T7" fmla="*/ 37 h 38"/>
                  <a:gd name="T8" fmla="*/ 91 w 98"/>
                  <a:gd name="T9" fmla="*/ 17 h 38"/>
                  <a:gd name="T10" fmla="*/ 97 w 98"/>
                  <a:gd name="T11" fmla="*/ 7 h 38"/>
                  <a:gd name="T12" fmla="*/ 87 w 98"/>
                  <a:gd name="T1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8">
                    <a:moveTo>
                      <a:pt x="87" y="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3" y="22"/>
                      <a:pt x="0" y="27"/>
                      <a:pt x="1" y="31"/>
                    </a:cubicBezTo>
                    <a:cubicBezTo>
                      <a:pt x="2" y="35"/>
                      <a:pt x="7" y="38"/>
                      <a:pt x="11" y="3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5" y="16"/>
                      <a:pt x="98" y="11"/>
                      <a:pt x="97" y="7"/>
                    </a:cubicBezTo>
                    <a:cubicBezTo>
                      <a:pt x="96" y="3"/>
                      <a:pt x="91" y="0"/>
                      <a:pt x="87" y="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17" name="Picture 1507"/>
              <p:cNvPicPr>
                <a:picLocks noChangeAspect="1" noChangeArrowheads="1"/>
              </p:cNvPicPr>
              <p:nvPr/>
            </p:nvPicPr>
            <p:blipFill>
              <a:blip r:embed="rId7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371" y="3347"/>
                <a:ext cx="348" cy="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18" name="Freeform 1508"/>
              <p:cNvSpPr>
                <a:spLocks/>
              </p:cNvSpPr>
              <p:nvPr/>
            </p:nvSpPr>
            <p:spPr bwMode="invGray">
              <a:xfrm>
                <a:off x="383" y="3356"/>
                <a:ext cx="326" cy="229"/>
              </a:xfrm>
              <a:custGeom>
                <a:avLst/>
                <a:gdLst>
                  <a:gd name="T0" fmla="*/ 0 w 138"/>
                  <a:gd name="T1" fmla="*/ 88 h 97"/>
                  <a:gd name="T2" fmla="*/ 20 w 138"/>
                  <a:gd name="T3" fmla="*/ 38 h 97"/>
                  <a:gd name="T4" fmla="*/ 64 w 138"/>
                  <a:gd name="T5" fmla="*/ 12 h 97"/>
                  <a:gd name="T6" fmla="*/ 54 w 138"/>
                  <a:gd name="T7" fmla="*/ 58 h 97"/>
                  <a:gd name="T8" fmla="*/ 82 w 138"/>
                  <a:gd name="T9" fmla="*/ 35 h 97"/>
                  <a:gd name="T10" fmla="*/ 108 w 138"/>
                  <a:gd name="T11" fmla="*/ 32 h 97"/>
                  <a:gd name="T12" fmla="*/ 120 w 138"/>
                  <a:gd name="T13" fmla="*/ 0 h 97"/>
                  <a:gd name="T14" fmla="*/ 81 w 138"/>
                  <a:gd name="T15" fmla="*/ 74 h 97"/>
                  <a:gd name="T16" fmla="*/ 46 w 138"/>
                  <a:gd name="T17" fmla="*/ 96 h 97"/>
                  <a:gd name="T18" fmla="*/ 0 w 138"/>
                  <a:gd name="T19" fmla="*/ 8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97">
                    <a:moveTo>
                      <a:pt x="0" y="88"/>
                    </a:moveTo>
                    <a:cubicBezTo>
                      <a:pt x="2" y="72"/>
                      <a:pt x="8" y="49"/>
                      <a:pt x="20" y="38"/>
                    </a:cubicBezTo>
                    <a:cubicBezTo>
                      <a:pt x="27" y="31"/>
                      <a:pt x="54" y="11"/>
                      <a:pt x="64" y="12"/>
                    </a:cubicBezTo>
                    <a:cubicBezTo>
                      <a:pt x="73" y="29"/>
                      <a:pt x="51" y="39"/>
                      <a:pt x="54" y="58"/>
                    </a:cubicBezTo>
                    <a:cubicBezTo>
                      <a:pt x="73" y="57"/>
                      <a:pt x="74" y="50"/>
                      <a:pt x="82" y="35"/>
                    </a:cubicBezTo>
                    <a:cubicBezTo>
                      <a:pt x="95" y="11"/>
                      <a:pt x="91" y="28"/>
                      <a:pt x="108" y="32"/>
                    </a:cubicBezTo>
                    <a:cubicBezTo>
                      <a:pt x="107" y="20"/>
                      <a:pt x="107" y="2"/>
                      <a:pt x="120" y="0"/>
                    </a:cubicBezTo>
                    <a:cubicBezTo>
                      <a:pt x="138" y="35"/>
                      <a:pt x="100" y="53"/>
                      <a:pt x="81" y="74"/>
                    </a:cubicBezTo>
                    <a:cubicBezTo>
                      <a:pt x="67" y="90"/>
                      <a:pt x="69" y="95"/>
                      <a:pt x="46" y="96"/>
                    </a:cubicBezTo>
                    <a:cubicBezTo>
                      <a:pt x="27" y="97"/>
                      <a:pt x="15" y="95"/>
                      <a:pt x="0" y="84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19" name="Picture 1509"/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298" y="3521"/>
                <a:ext cx="319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20" name="Oval 1510"/>
              <p:cNvSpPr>
                <a:spLocks noChangeArrowheads="1"/>
              </p:cNvSpPr>
              <p:nvPr/>
            </p:nvSpPr>
            <p:spPr bwMode="invGray">
              <a:xfrm>
                <a:off x="310" y="3533"/>
                <a:ext cx="293" cy="330"/>
              </a:xfrm>
              <a:prstGeom prst="ellipse">
                <a:avLst/>
              </a:prstGeom>
              <a:noFill/>
              <a:ln w="793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3121" name="Picture 1511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345" y="3563"/>
                <a:ext cx="206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22" name="Oval 1512"/>
              <p:cNvSpPr>
                <a:spLocks noChangeArrowheads="1"/>
              </p:cNvSpPr>
              <p:nvPr/>
            </p:nvSpPr>
            <p:spPr bwMode="invGray">
              <a:xfrm>
                <a:off x="357" y="3575"/>
                <a:ext cx="180" cy="189"/>
              </a:xfrm>
              <a:prstGeom prst="ellipse">
                <a:avLst/>
              </a:prstGeom>
              <a:noFill/>
              <a:ln w="793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3088" name="Oval 1513"/>
            <p:cNvSpPr>
              <a:spLocks noChangeArrowheads="1"/>
            </p:cNvSpPr>
            <p:nvPr/>
          </p:nvSpPr>
          <p:spPr bwMode="invGray">
            <a:xfrm>
              <a:off x="4088519" y="1785938"/>
              <a:ext cx="220133" cy="247650"/>
            </a:xfrm>
            <a:prstGeom prst="ellipse">
              <a:avLst/>
            </a:prstGeom>
            <a:gradFill rotWithShape="1">
              <a:gsLst>
                <a:gs pos="0">
                  <a:srgbClr val="92D2D4"/>
                </a:gs>
                <a:gs pos="100000">
                  <a:srgbClr val="075F55"/>
                </a:gs>
              </a:gsLst>
              <a:lin ang="27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dirty="0"/>
            </a:p>
          </p:txBody>
        </p:sp>
        <p:sp>
          <p:nvSpPr>
            <p:cNvPr id="3089" name="Text Box 1514"/>
            <p:cNvSpPr txBox="1">
              <a:spLocks noChangeArrowheads="1"/>
            </p:cNvSpPr>
            <p:nvPr/>
          </p:nvSpPr>
          <p:spPr bwMode="invGray">
            <a:xfrm>
              <a:off x="4023607" y="2587625"/>
              <a:ext cx="262467" cy="3016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algn="r" eaLnBrk="0" hangingPunct="0"/>
              <a:r>
                <a:rPr lang="en-US" altLang="en-US" sz="1400" b="1" dirty="0">
                  <a:solidFill>
                    <a:schemeClr val="bg1"/>
                  </a:solidFill>
                </a:rPr>
                <a:t>P</a:t>
              </a:r>
            </a:p>
          </p:txBody>
        </p:sp>
        <p:sp>
          <p:nvSpPr>
            <p:cNvPr id="3090" name="Text Box 1515"/>
            <p:cNvSpPr txBox="1">
              <a:spLocks noChangeArrowheads="1"/>
            </p:cNvSpPr>
            <p:nvPr/>
          </p:nvSpPr>
          <p:spPr bwMode="invGray">
            <a:xfrm>
              <a:off x="4764441" y="2517775"/>
              <a:ext cx="299156" cy="3016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r" eaLnBrk="0" hangingPunct="0"/>
              <a:r>
                <a:rPr lang="en-US" altLang="en-US" sz="1400" b="1" dirty="0">
                  <a:solidFill>
                    <a:schemeClr val="bg1"/>
                  </a:solidFill>
                </a:rPr>
                <a:t>P</a:t>
              </a:r>
            </a:p>
          </p:txBody>
        </p:sp>
        <p:sp>
          <p:nvSpPr>
            <p:cNvPr id="3091" name="Oval 1516"/>
            <p:cNvSpPr>
              <a:spLocks noChangeArrowheads="1"/>
            </p:cNvSpPr>
            <p:nvPr/>
          </p:nvSpPr>
          <p:spPr bwMode="invGray">
            <a:xfrm>
              <a:off x="4554185" y="1757363"/>
              <a:ext cx="220133" cy="247650"/>
            </a:xfrm>
            <a:prstGeom prst="ellipse">
              <a:avLst/>
            </a:prstGeom>
            <a:gradFill rotWithShape="1">
              <a:gsLst>
                <a:gs pos="0">
                  <a:srgbClr val="92D2D4"/>
                </a:gs>
                <a:gs pos="100000">
                  <a:srgbClr val="075F55"/>
                </a:gs>
              </a:gsLst>
              <a:lin ang="27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dirty="0"/>
            </a:p>
          </p:txBody>
        </p:sp>
        <p:grpSp>
          <p:nvGrpSpPr>
            <p:cNvPr id="3092" name="Group 1517"/>
            <p:cNvGrpSpPr>
              <a:grpSpLocks/>
            </p:cNvGrpSpPr>
            <p:nvPr/>
          </p:nvGrpSpPr>
          <p:grpSpPr bwMode="auto">
            <a:xfrm rot="1324074">
              <a:off x="3984096" y="4646613"/>
              <a:ext cx="698500" cy="123825"/>
              <a:chOff x="3046" y="3465"/>
              <a:chExt cx="1437" cy="229"/>
            </a:xfrm>
          </p:grpSpPr>
          <p:pic>
            <p:nvPicPr>
              <p:cNvPr id="3103" name="Picture 1518"/>
              <p:cNvPicPr>
                <a:picLocks noChangeAspect="1" noChangeArrowheads="1"/>
              </p:cNvPicPr>
              <p:nvPr/>
            </p:nvPicPr>
            <p:blipFill>
              <a:blip r:embed="rId10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lum bright="84000" contrast="1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3123" y="3468"/>
                <a:ext cx="1360" cy="2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04" name="Picture 1519"/>
              <p:cNvPicPr>
                <a:picLocks noChangeAspect="1" noChangeArrowheads="1"/>
              </p:cNvPicPr>
              <p:nvPr/>
            </p:nvPicPr>
            <p:blipFill>
              <a:blip r:embed="rId11">
                <a:clrChange>
                  <a:clrFrom>
                    <a:srgbClr val="3D004B"/>
                  </a:clrFrom>
                  <a:clrTo>
                    <a:srgbClr val="3D004B">
                      <a:alpha val="0"/>
                    </a:srgbClr>
                  </a:clrTo>
                </a:clrChange>
                <a:lum bright="84000" contrast="12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invGray">
              <a:xfrm>
                <a:off x="3046" y="3465"/>
                <a:ext cx="1360" cy="2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093" name="Group 1520"/>
            <p:cNvGrpSpPr>
              <a:grpSpLocks/>
            </p:cNvGrpSpPr>
            <p:nvPr/>
          </p:nvGrpSpPr>
          <p:grpSpPr bwMode="auto">
            <a:xfrm>
              <a:off x="4829352" y="4276725"/>
              <a:ext cx="335844" cy="466725"/>
              <a:chOff x="2187" y="3611"/>
              <a:chExt cx="196" cy="242"/>
            </a:xfrm>
          </p:grpSpPr>
          <p:sp>
            <p:nvSpPr>
              <p:cNvPr id="3101" name="AutoShape 1521"/>
              <p:cNvSpPr>
                <a:spLocks noChangeArrowheads="1"/>
              </p:cNvSpPr>
              <p:nvPr/>
            </p:nvSpPr>
            <p:spPr bwMode="invGray">
              <a:xfrm>
                <a:off x="2187" y="3611"/>
                <a:ext cx="191" cy="170"/>
              </a:xfrm>
              <a:custGeom>
                <a:avLst/>
                <a:gdLst>
                  <a:gd name="G0" fmla="+- 0 0 0"/>
                  <a:gd name="G1" fmla="+- -11796480 0 0"/>
                  <a:gd name="G2" fmla="+- 0 0 -11796480"/>
                  <a:gd name="G3" fmla="+- 10800 0 0"/>
                  <a:gd name="G4" fmla="+- 0 0 0"/>
                  <a:gd name="T0" fmla="*/ 360 256 1"/>
                  <a:gd name="T1" fmla="*/ 0 256 1"/>
                  <a:gd name="G5" fmla="+- G2 T0 T1"/>
                  <a:gd name="G6" fmla="?: G2 G2 G5"/>
                  <a:gd name="G7" fmla="+- 0 0 G6"/>
                  <a:gd name="G8" fmla="+- 5400 0 0"/>
                  <a:gd name="G9" fmla="+- 0 0 -11796480"/>
                  <a:gd name="G10" fmla="+- 5400 0 2700"/>
                  <a:gd name="G11" fmla="cos G10 0"/>
                  <a:gd name="G12" fmla="sin G10 0"/>
                  <a:gd name="G13" fmla="cos 13500 0"/>
                  <a:gd name="G14" fmla="sin 13500 0"/>
                  <a:gd name="G15" fmla="+- G11 10800 0"/>
                  <a:gd name="G16" fmla="+- G12 10800 0"/>
                  <a:gd name="G17" fmla="+- G13 10800 0"/>
                  <a:gd name="G18" fmla="+- G14 10800 0"/>
                  <a:gd name="G19" fmla="*/ 5400 1 2"/>
                  <a:gd name="G20" fmla="+- G19 5400 0"/>
                  <a:gd name="G21" fmla="cos G20 0"/>
                  <a:gd name="G22" fmla="sin G20 0"/>
                  <a:gd name="G23" fmla="+- G21 10800 0"/>
                  <a:gd name="G24" fmla="+- G12 G23 G22"/>
                  <a:gd name="G25" fmla="+- G22 G23 G11"/>
                  <a:gd name="G26" fmla="cos 10800 0"/>
                  <a:gd name="G27" fmla="sin 10800 0"/>
                  <a:gd name="G28" fmla="cos 5400 0"/>
                  <a:gd name="G29" fmla="sin 5400 0"/>
                  <a:gd name="G30" fmla="+- G26 10800 0"/>
                  <a:gd name="G31" fmla="+- G27 10800 0"/>
                  <a:gd name="G32" fmla="+- G28 10800 0"/>
                  <a:gd name="G33" fmla="+- G29 10800 0"/>
                  <a:gd name="G34" fmla="+- G19 5400 0"/>
                  <a:gd name="G35" fmla="cos G34 -11796480"/>
                  <a:gd name="G36" fmla="sin G34 -11796480"/>
                  <a:gd name="G37" fmla="+/ -11796480 0 2"/>
                  <a:gd name="T2" fmla="*/ 180 256 1"/>
                  <a:gd name="T3" fmla="*/ 0 256 1"/>
                  <a:gd name="G38" fmla="+- G37 T2 T3"/>
                  <a:gd name="G39" fmla="?: G2 G37 G38"/>
                  <a:gd name="G40" fmla="cos 10800 G39"/>
                  <a:gd name="G41" fmla="sin 10800 G39"/>
                  <a:gd name="G42" fmla="cos 5400 G39"/>
                  <a:gd name="G43" fmla="sin 5400 G39"/>
                  <a:gd name="G44" fmla="+- G40 10800 0"/>
                  <a:gd name="G45" fmla="+- G41 10800 0"/>
                  <a:gd name="G46" fmla="+- G42 10800 0"/>
                  <a:gd name="G47" fmla="+- G43 10800 0"/>
                  <a:gd name="G48" fmla="+- G35 10800 0"/>
                  <a:gd name="G49" fmla="+- G36 10800 0"/>
                  <a:gd name="T4" fmla="*/ 10799 w 21600"/>
                  <a:gd name="T5" fmla="*/ 0 h 21600"/>
                  <a:gd name="T6" fmla="*/ 2700 w 21600"/>
                  <a:gd name="T7" fmla="*/ 10800 h 21600"/>
                  <a:gd name="T8" fmla="*/ 10799 w 21600"/>
                  <a:gd name="T9" fmla="*/ 5400 h 21600"/>
                  <a:gd name="T10" fmla="*/ 24300 w 21600"/>
                  <a:gd name="T11" fmla="*/ 10800 h 21600"/>
                  <a:gd name="T12" fmla="*/ 18900 w 21600"/>
                  <a:gd name="T13" fmla="*/ 16200 h 21600"/>
                  <a:gd name="T14" fmla="*/ 13500 w 21600"/>
                  <a:gd name="T15" fmla="*/ 10800 h 21600"/>
                  <a:gd name="T16" fmla="*/ 3163 w 21600"/>
                  <a:gd name="T17" fmla="*/ 3163 h 21600"/>
                  <a:gd name="T18" fmla="*/ 18437 w 21600"/>
                  <a:gd name="T19" fmla="*/ 18437 h 21600"/>
                </a:gdLst>
                <a:ahLst/>
                <a:cxnLst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6200" y="10800"/>
                    </a:moveTo>
                    <a:cubicBezTo>
                      <a:pt x="16200" y="7817"/>
                      <a:pt x="13782" y="5400"/>
                      <a:pt x="10800" y="5400"/>
                    </a:cubicBezTo>
                    <a:cubicBezTo>
                      <a:pt x="7817" y="5400"/>
                      <a:pt x="5400" y="7817"/>
                      <a:pt x="5400" y="10800"/>
                    </a:cubicBezTo>
                    <a:lnTo>
                      <a:pt x="0" y="10800"/>
                    </a:ln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4" y="0"/>
                      <a:pt x="21599" y="4835"/>
                      <a:pt x="21600" y="10799"/>
                    </a:cubicBezTo>
                    <a:lnTo>
                      <a:pt x="21600" y="10800"/>
                    </a:lnTo>
                    <a:lnTo>
                      <a:pt x="24300" y="10800"/>
                    </a:lnTo>
                    <a:lnTo>
                      <a:pt x="18900" y="16200"/>
                    </a:lnTo>
                    <a:lnTo>
                      <a:pt x="13500" y="10800"/>
                    </a:lnTo>
                    <a:lnTo>
                      <a:pt x="16200" y="10800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 dirty="0"/>
              </a:p>
            </p:txBody>
          </p:sp>
          <p:sp>
            <p:nvSpPr>
              <p:cNvPr id="3102" name="AutoShape 1522"/>
              <p:cNvSpPr>
                <a:spLocks noChangeArrowheads="1"/>
              </p:cNvSpPr>
              <p:nvPr/>
            </p:nvSpPr>
            <p:spPr bwMode="invGray">
              <a:xfrm flipH="1" flipV="1">
                <a:off x="2192" y="3683"/>
                <a:ext cx="191" cy="170"/>
              </a:xfrm>
              <a:custGeom>
                <a:avLst/>
                <a:gdLst>
                  <a:gd name="G0" fmla="+- 0 0 0"/>
                  <a:gd name="G1" fmla="+- -11796480 0 0"/>
                  <a:gd name="G2" fmla="+- 0 0 -11796480"/>
                  <a:gd name="G3" fmla="+- 10800 0 0"/>
                  <a:gd name="G4" fmla="+- 0 0 0"/>
                  <a:gd name="T0" fmla="*/ 360 256 1"/>
                  <a:gd name="T1" fmla="*/ 0 256 1"/>
                  <a:gd name="G5" fmla="+- G2 T0 T1"/>
                  <a:gd name="G6" fmla="?: G2 G2 G5"/>
                  <a:gd name="G7" fmla="+- 0 0 G6"/>
                  <a:gd name="G8" fmla="+- 5400 0 0"/>
                  <a:gd name="G9" fmla="+- 0 0 -11796480"/>
                  <a:gd name="G10" fmla="+- 5400 0 2700"/>
                  <a:gd name="G11" fmla="cos G10 0"/>
                  <a:gd name="G12" fmla="sin G10 0"/>
                  <a:gd name="G13" fmla="cos 13500 0"/>
                  <a:gd name="G14" fmla="sin 13500 0"/>
                  <a:gd name="G15" fmla="+- G11 10800 0"/>
                  <a:gd name="G16" fmla="+- G12 10800 0"/>
                  <a:gd name="G17" fmla="+- G13 10800 0"/>
                  <a:gd name="G18" fmla="+- G14 10800 0"/>
                  <a:gd name="G19" fmla="*/ 5400 1 2"/>
                  <a:gd name="G20" fmla="+- G19 5400 0"/>
                  <a:gd name="G21" fmla="cos G20 0"/>
                  <a:gd name="G22" fmla="sin G20 0"/>
                  <a:gd name="G23" fmla="+- G21 10800 0"/>
                  <a:gd name="G24" fmla="+- G12 G23 G22"/>
                  <a:gd name="G25" fmla="+- G22 G23 G11"/>
                  <a:gd name="G26" fmla="cos 10800 0"/>
                  <a:gd name="G27" fmla="sin 10800 0"/>
                  <a:gd name="G28" fmla="cos 5400 0"/>
                  <a:gd name="G29" fmla="sin 5400 0"/>
                  <a:gd name="G30" fmla="+- G26 10800 0"/>
                  <a:gd name="G31" fmla="+- G27 10800 0"/>
                  <a:gd name="G32" fmla="+- G28 10800 0"/>
                  <a:gd name="G33" fmla="+- G29 10800 0"/>
                  <a:gd name="G34" fmla="+- G19 5400 0"/>
                  <a:gd name="G35" fmla="cos G34 -11796480"/>
                  <a:gd name="G36" fmla="sin G34 -11796480"/>
                  <a:gd name="G37" fmla="+/ -11796480 0 2"/>
                  <a:gd name="T2" fmla="*/ 180 256 1"/>
                  <a:gd name="T3" fmla="*/ 0 256 1"/>
                  <a:gd name="G38" fmla="+- G37 T2 T3"/>
                  <a:gd name="G39" fmla="?: G2 G37 G38"/>
                  <a:gd name="G40" fmla="cos 10800 G39"/>
                  <a:gd name="G41" fmla="sin 10800 G39"/>
                  <a:gd name="G42" fmla="cos 5400 G39"/>
                  <a:gd name="G43" fmla="sin 5400 G39"/>
                  <a:gd name="G44" fmla="+- G40 10800 0"/>
                  <a:gd name="G45" fmla="+- G41 10800 0"/>
                  <a:gd name="G46" fmla="+- G42 10800 0"/>
                  <a:gd name="G47" fmla="+- G43 10800 0"/>
                  <a:gd name="G48" fmla="+- G35 10800 0"/>
                  <a:gd name="G49" fmla="+- G36 10800 0"/>
                  <a:gd name="T4" fmla="*/ 10799 w 21600"/>
                  <a:gd name="T5" fmla="*/ 0 h 21600"/>
                  <a:gd name="T6" fmla="*/ 2700 w 21600"/>
                  <a:gd name="T7" fmla="*/ 10800 h 21600"/>
                  <a:gd name="T8" fmla="*/ 10799 w 21600"/>
                  <a:gd name="T9" fmla="*/ 5400 h 21600"/>
                  <a:gd name="T10" fmla="*/ 24300 w 21600"/>
                  <a:gd name="T11" fmla="*/ 10800 h 21600"/>
                  <a:gd name="T12" fmla="*/ 18900 w 21600"/>
                  <a:gd name="T13" fmla="*/ 16200 h 21600"/>
                  <a:gd name="T14" fmla="*/ 13500 w 21600"/>
                  <a:gd name="T15" fmla="*/ 10800 h 21600"/>
                  <a:gd name="T16" fmla="*/ 3163 w 21600"/>
                  <a:gd name="T17" fmla="*/ 3163 h 21600"/>
                  <a:gd name="T18" fmla="*/ 18437 w 21600"/>
                  <a:gd name="T19" fmla="*/ 18437 h 21600"/>
                </a:gdLst>
                <a:ahLst/>
                <a:cxnLst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6200" y="10800"/>
                    </a:moveTo>
                    <a:cubicBezTo>
                      <a:pt x="16200" y="7817"/>
                      <a:pt x="13782" y="5400"/>
                      <a:pt x="10800" y="5400"/>
                    </a:cubicBezTo>
                    <a:cubicBezTo>
                      <a:pt x="7817" y="5400"/>
                      <a:pt x="5400" y="7817"/>
                      <a:pt x="5400" y="10800"/>
                    </a:cubicBezTo>
                    <a:lnTo>
                      <a:pt x="0" y="10800"/>
                    </a:ln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4" y="0"/>
                      <a:pt x="21599" y="4835"/>
                      <a:pt x="21600" y="10799"/>
                    </a:cubicBezTo>
                    <a:lnTo>
                      <a:pt x="21600" y="10800"/>
                    </a:lnTo>
                    <a:lnTo>
                      <a:pt x="24300" y="10800"/>
                    </a:lnTo>
                    <a:lnTo>
                      <a:pt x="18900" y="16200"/>
                    </a:lnTo>
                    <a:lnTo>
                      <a:pt x="13500" y="10800"/>
                    </a:lnTo>
                    <a:lnTo>
                      <a:pt x="16200" y="10800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 dirty="0"/>
              </a:p>
            </p:txBody>
          </p:sp>
        </p:grpSp>
        <p:sp>
          <p:nvSpPr>
            <p:cNvPr id="3094" name="Oval 1523"/>
            <p:cNvSpPr>
              <a:spLocks noChangeArrowheads="1"/>
            </p:cNvSpPr>
            <p:nvPr/>
          </p:nvSpPr>
          <p:spPr bwMode="invGray">
            <a:xfrm>
              <a:off x="3543830" y="3670300"/>
              <a:ext cx="2161822" cy="1360488"/>
            </a:xfrm>
            <a:prstGeom prst="ellipse">
              <a:avLst/>
            </a:prstGeom>
            <a:noFill/>
            <a:ln w="19050">
              <a:solidFill>
                <a:srgbClr val="00CC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3095" name="AutoShape 1524"/>
            <p:cNvSpPr>
              <a:spLocks noChangeArrowheads="1"/>
            </p:cNvSpPr>
            <p:nvPr/>
          </p:nvSpPr>
          <p:spPr bwMode="invGray">
            <a:xfrm>
              <a:off x="4466696" y="3192463"/>
              <a:ext cx="341489" cy="468313"/>
            </a:xfrm>
            <a:prstGeom prst="downArrow">
              <a:avLst>
                <a:gd name="adj1" fmla="val 50000"/>
                <a:gd name="adj2" fmla="val 30475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dirty="0"/>
            </a:p>
          </p:txBody>
        </p:sp>
        <p:sp>
          <p:nvSpPr>
            <p:cNvPr id="3096" name="Freeform 1525"/>
            <p:cNvSpPr>
              <a:spLocks/>
            </p:cNvSpPr>
            <p:nvPr/>
          </p:nvSpPr>
          <p:spPr bwMode="invGray">
            <a:xfrm>
              <a:off x="4001030" y="2882900"/>
              <a:ext cx="269522" cy="293688"/>
            </a:xfrm>
            <a:custGeom>
              <a:avLst/>
              <a:gdLst>
                <a:gd name="T0" fmla="*/ 100 w 194"/>
                <a:gd name="T1" fmla="*/ 47 h 188"/>
                <a:gd name="T2" fmla="*/ 88 w 194"/>
                <a:gd name="T3" fmla="*/ 1 h 188"/>
                <a:gd name="T4" fmla="*/ 68 w 194"/>
                <a:gd name="T5" fmla="*/ 3 h 188"/>
                <a:gd name="T6" fmla="*/ 42 w 194"/>
                <a:gd name="T7" fmla="*/ 65 h 188"/>
                <a:gd name="T8" fmla="*/ 10 w 194"/>
                <a:gd name="T9" fmla="*/ 77 h 188"/>
                <a:gd name="T10" fmla="*/ 0 w 194"/>
                <a:gd name="T11" fmla="*/ 99 h 188"/>
                <a:gd name="T12" fmla="*/ 34 w 194"/>
                <a:gd name="T13" fmla="*/ 173 h 188"/>
                <a:gd name="T14" fmla="*/ 58 w 194"/>
                <a:gd name="T15" fmla="*/ 183 h 188"/>
                <a:gd name="T16" fmla="*/ 70 w 194"/>
                <a:gd name="T17" fmla="*/ 187 h 188"/>
                <a:gd name="T18" fmla="*/ 92 w 194"/>
                <a:gd name="T19" fmla="*/ 185 h 188"/>
                <a:gd name="T20" fmla="*/ 122 w 194"/>
                <a:gd name="T21" fmla="*/ 151 h 188"/>
                <a:gd name="T22" fmla="*/ 182 w 194"/>
                <a:gd name="T23" fmla="*/ 143 h 188"/>
                <a:gd name="T24" fmla="*/ 194 w 194"/>
                <a:gd name="T25" fmla="*/ 127 h 188"/>
                <a:gd name="T26" fmla="*/ 120 w 194"/>
                <a:gd name="T27" fmla="*/ 97 h 188"/>
                <a:gd name="T28" fmla="*/ 92 w 194"/>
                <a:gd name="T29" fmla="*/ 83 h 188"/>
                <a:gd name="T30" fmla="*/ 92 w 194"/>
                <a:gd name="T31" fmla="*/ 59 h 188"/>
                <a:gd name="T32" fmla="*/ 100 w 194"/>
                <a:gd name="T33" fmla="*/ 4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88">
                  <a:moveTo>
                    <a:pt x="100" y="47"/>
                  </a:moveTo>
                  <a:cubicBezTo>
                    <a:pt x="107" y="27"/>
                    <a:pt x="108" y="8"/>
                    <a:pt x="88" y="1"/>
                  </a:cubicBezTo>
                  <a:cubicBezTo>
                    <a:pt x="81" y="2"/>
                    <a:pt x="74" y="0"/>
                    <a:pt x="68" y="3"/>
                  </a:cubicBezTo>
                  <a:cubicBezTo>
                    <a:pt x="52" y="11"/>
                    <a:pt x="56" y="56"/>
                    <a:pt x="42" y="65"/>
                  </a:cubicBezTo>
                  <a:cubicBezTo>
                    <a:pt x="31" y="72"/>
                    <a:pt x="21" y="70"/>
                    <a:pt x="10" y="77"/>
                  </a:cubicBezTo>
                  <a:cubicBezTo>
                    <a:pt x="8" y="83"/>
                    <a:pt x="0" y="99"/>
                    <a:pt x="0" y="99"/>
                  </a:cubicBezTo>
                  <a:cubicBezTo>
                    <a:pt x="2" y="129"/>
                    <a:pt x="7" y="155"/>
                    <a:pt x="34" y="173"/>
                  </a:cubicBezTo>
                  <a:cubicBezTo>
                    <a:pt x="42" y="178"/>
                    <a:pt x="50" y="180"/>
                    <a:pt x="58" y="183"/>
                  </a:cubicBezTo>
                  <a:cubicBezTo>
                    <a:pt x="62" y="184"/>
                    <a:pt x="70" y="187"/>
                    <a:pt x="70" y="187"/>
                  </a:cubicBezTo>
                  <a:cubicBezTo>
                    <a:pt x="77" y="186"/>
                    <a:pt x="85" y="188"/>
                    <a:pt x="92" y="185"/>
                  </a:cubicBezTo>
                  <a:cubicBezTo>
                    <a:pt x="107" y="179"/>
                    <a:pt x="108" y="157"/>
                    <a:pt x="122" y="151"/>
                  </a:cubicBezTo>
                  <a:cubicBezTo>
                    <a:pt x="141" y="143"/>
                    <a:pt x="162" y="145"/>
                    <a:pt x="182" y="143"/>
                  </a:cubicBezTo>
                  <a:cubicBezTo>
                    <a:pt x="191" y="140"/>
                    <a:pt x="192" y="136"/>
                    <a:pt x="194" y="127"/>
                  </a:cubicBezTo>
                  <a:cubicBezTo>
                    <a:pt x="189" y="79"/>
                    <a:pt x="162" y="87"/>
                    <a:pt x="120" y="97"/>
                  </a:cubicBezTo>
                  <a:cubicBezTo>
                    <a:pt x="111" y="94"/>
                    <a:pt x="100" y="88"/>
                    <a:pt x="92" y="83"/>
                  </a:cubicBezTo>
                  <a:cubicBezTo>
                    <a:pt x="89" y="70"/>
                    <a:pt x="89" y="74"/>
                    <a:pt x="92" y="59"/>
                  </a:cubicBezTo>
                  <a:cubicBezTo>
                    <a:pt x="93" y="54"/>
                    <a:pt x="100" y="47"/>
                    <a:pt x="100" y="47"/>
                  </a:cubicBezTo>
                  <a:close/>
                </a:path>
              </a:pathLst>
            </a:custGeom>
            <a:solidFill>
              <a:srgbClr val="CC99FF"/>
            </a:solidFill>
            <a:ln w="25400">
              <a:solidFill>
                <a:srgbClr val="80008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97" name="AutoShape 1526"/>
            <p:cNvSpPr>
              <a:spLocks noChangeArrowheads="1"/>
            </p:cNvSpPr>
            <p:nvPr/>
          </p:nvSpPr>
          <p:spPr bwMode="invGray">
            <a:xfrm rot="2403196" flipH="1">
              <a:off x="4819474" y="2865438"/>
              <a:ext cx="217311" cy="304800"/>
            </a:xfrm>
            <a:prstGeom prst="moon">
              <a:avLst>
                <a:gd name="adj" fmla="val 51644"/>
              </a:avLst>
            </a:prstGeom>
            <a:solidFill>
              <a:srgbClr val="CC99FF"/>
            </a:solidFill>
            <a:ln w="25400" algn="ctr">
              <a:solidFill>
                <a:srgbClr val="800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98" name="AutoShape 1527"/>
            <p:cNvSpPr>
              <a:spLocks noChangeArrowheads="1"/>
            </p:cNvSpPr>
            <p:nvPr/>
          </p:nvSpPr>
          <p:spPr bwMode="invGray">
            <a:xfrm>
              <a:off x="4469519" y="5326063"/>
              <a:ext cx="341489" cy="506413"/>
            </a:xfrm>
            <a:prstGeom prst="downArrow">
              <a:avLst>
                <a:gd name="adj1" fmla="val 39667"/>
                <a:gd name="adj2" fmla="val 40082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dirty="0"/>
            </a:p>
          </p:txBody>
        </p:sp>
        <p:sp>
          <p:nvSpPr>
            <p:cNvPr id="3099" name="AutoShape 1528"/>
            <p:cNvSpPr>
              <a:spLocks noChangeArrowheads="1"/>
            </p:cNvSpPr>
            <p:nvPr/>
          </p:nvSpPr>
          <p:spPr bwMode="invGray">
            <a:xfrm rot="18874907">
              <a:off x="6556376" y="5112367"/>
              <a:ext cx="384175" cy="543278"/>
            </a:xfrm>
            <a:prstGeom prst="downArrow">
              <a:avLst>
                <a:gd name="adj1" fmla="val 34713"/>
                <a:gd name="adj2" fmla="val 42152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dirty="0"/>
            </a:p>
          </p:txBody>
        </p:sp>
        <p:sp>
          <p:nvSpPr>
            <p:cNvPr id="3100" name="AutoShape 1529"/>
            <p:cNvSpPr>
              <a:spLocks noChangeArrowheads="1"/>
            </p:cNvSpPr>
            <p:nvPr/>
          </p:nvSpPr>
          <p:spPr bwMode="invGray">
            <a:xfrm rot="2725093" flipH="1">
              <a:off x="2644776" y="5112367"/>
              <a:ext cx="384175" cy="543278"/>
            </a:xfrm>
            <a:prstGeom prst="downArrow">
              <a:avLst>
                <a:gd name="adj1" fmla="val 34713"/>
                <a:gd name="adj2" fmla="val 42152"/>
              </a:avLst>
            </a:prstGeom>
            <a:gradFill rotWithShape="1">
              <a:gsLst>
                <a:gs pos="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97818916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676400" y="457201"/>
            <a:ext cx="7315200" cy="914399"/>
          </a:xfrm>
        </p:spPr>
        <p:txBody>
          <a:bodyPr/>
          <a:lstStyle/>
          <a:p>
            <a:pPr algn="ctr" defTabSz="457200">
              <a:defRPr/>
            </a:pPr>
            <a:r>
              <a:rPr lang="en-US" sz="2400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OS in OPC subpopulation according to p16 status and treatment effect </a:t>
            </a:r>
            <a:r>
              <a:rPr lang="en-US" sz="24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br>
              <a:rPr lang="en-US" sz="24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RT </a:t>
            </a:r>
            <a:r>
              <a:rPr lang="en-US" sz="2400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cetuximab </a:t>
            </a:r>
            <a:r>
              <a:rPr lang="en-US" sz="2400" i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vs</a:t>
            </a:r>
            <a:r>
              <a:rPr lang="en-US" sz="24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2400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RT alone</a:t>
            </a:r>
          </a:p>
        </p:txBody>
      </p:sp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861425" y="6428601"/>
            <a:ext cx="174815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b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 smtClean="0">
                <a:solidFill>
                  <a:srgbClr val="006600"/>
                </a:solidFill>
                <a:cs typeface="Arial" charset="0"/>
              </a:rPr>
              <a:t> ASCO 2014</a:t>
            </a:r>
            <a:endParaRPr lang="en-US" sz="1200" b="1" dirty="0">
              <a:solidFill>
                <a:srgbClr val="006600"/>
              </a:solidFill>
              <a:cs typeface="Arial" charset="0"/>
            </a:endParaRPr>
          </a:p>
        </p:txBody>
      </p:sp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3899004" y="5026223"/>
            <a:ext cx="1258679" cy="307777"/>
          </a:xfrm>
          <a:prstGeom prst="rect">
            <a:avLst/>
          </a:prstGeom>
          <a:solidFill>
            <a:srgbClr val="0066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D5A400"/>
                </a:solidFill>
                <a:cs typeface="Arial" charset="0"/>
              </a:rPr>
              <a:t>OS (months)</a:t>
            </a:r>
          </a:p>
        </p:txBody>
      </p:sp>
      <p:grpSp>
        <p:nvGrpSpPr>
          <p:cNvPr id="5" name="Group 3"/>
          <p:cNvGrpSpPr>
            <a:grpSpLocks/>
          </p:cNvGrpSpPr>
          <p:nvPr/>
        </p:nvGrpSpPr>
        <p:grpSpPr bwMode="auto">
          <a:xfrm>
            <a:off x="1612900" y="4708525"/>
            <a:ext cx="5610225" cy="307975"/>
            <a:chOff x="2177219" y="4428775"/>
            <a:chExt cx="5610230" cy="307777"/>
          </a:xfrm>
        </p:grpSpPr>
        <p:sp>
          <p:nvSpPr>
            <p:cNvPr id="6" name="TextBox 4"/>
            <p:cNvSpPr txBox="1">
              <a:spLocks noChangeArrowheads="1"/>
            </p:cNvSpPr>
            <p:nvPr/>
          </p:nvSpPr>
          <p:spPr bwMode="auto">
            <a:xfrm>
              <a:off x="3900855" y="4428775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24</a:t>
              </a:r>
            </a:p>
          </p:txBody>
        </p:sp>
        <p:sp>
          <p:nvSpPr>
            <p:cNvPr id="7" name="TextBox 5"/>
            <p:cNvSpPr txBox="1">
              <a:spLocks noChangeArrowheads="1"/>
            </p:cNvSpPr>
            <p:nvPr/>
          </p:nvSpPr>
          <p:spPr bwMode="auto">
            <a:xfrm>
              <a:off x="2177219" y="4428775"/>
              <a:ext cx="28405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</a:t>
              </a:r>
            </a:p>
          </p:txBody>
        </p:sp>
        <p:sp>
          <p:nvSpPr>
            <p:cNvPr id="8" name="TextBox 6"/>
            <p:cNvSpPr txBox="1">
              <a:spLocks noChangeArrowheads="1"/>
            </p:cNvSpPr>
            <p:nvPr/>
          </p:nvSpPr>
          <p:spPr bwMode="auto">
            <a:xfrm>
              <a:off x="3017921" y="4428775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12</a:t>
              </a:r>
            </a:p>
          </p:txBody>
        </p:sp>
        <p:sp>
          <p:nvSpPr>
            <p:cNvPr id="9" name="TextBox 7"/>
            <p:cNvSpPr txBox="1">
              <a:spLocks noChangeArrowheads="1"/>
            </p:cNvSpPr>
            <p:nvPr/>
          </p:nvSpPr>
          <p:spPr bwMode="auto">
            <a:xfrm>
              <a:off x="4774262" y="4428775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36</a:t>
              </a:r>
            </a:p>
          </p:txBody>
        </p:sp>
        <p:sp>
          <p:nvSpPr>
            <p:cNvPr id="10" name="TextBox 8"/>
            <p:cNvSpPr txBox="1">
              <a:spLocks noChangeArrowheads="1"/>
            </p:cNvSpPr>
            <p:nvPr/>
          </p:nvSpPr>
          <p:spPr bwMode="auto">
            <a:xfrm>
              <a:off x="5652432" y="4428775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48</a:t>
              </a:r>
            </a:p>
          </p:txBody>
        </p:sp>
        <p:sp>
          <p:nvSpPr>
            <p:cNvPr id="11" name="TextBox 9"/>
            <p:cNvSpPr txBox="1">
              <a:spLocks noChangeArrowheads="1"/>
            </p:cNvSpPr>
            <p:nvPr/>
          </p:nvSpPr>
          <p:spPr bwMode="auto">
            <a:xfrm>
              <a:off x="6525839" y="4428775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60</a:t>
              </a:r>
            </a:p>
          </p:txBody>
        </p:sp>
        <p:sp>
          <p:nvSpPr>
            <p:cNvPr id="12" name="TextBox 10"/>
            <p:cNvSpPr txBox="1">
              <a:spLocks noChangeArrowheads="1"/>
            </p:cNvSpPr>
            <p:nvPr/>
          </p:nvSpPr>
          <p:spPr bwMode="auto">
            <a:xfrm>
              <a:off x="7404011" y="4428775"/>
              <a:ext cx="383438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72</a:t>
              </a:r>
            </a:p>
          </p:txBody>
        </p:sp>
      </p:grpSp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4203113"/>
              </p:ext>
            </p:extLst>
          </p:nvPr>
        </p:nvGraphicFramePr>
        <p:xfrm>
          <a:off x="263524" y="5499695"/>
          <a:ext cx="8499475" cy="9011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21155"/>
                <a:gridCol w="396826"/>
                <a:gridCol w="1807764"/>
                <a:gridCol w="352734"/>
                <a:gridCol w="1807764"/>
                <a:gridCol w="352734"/>
                <a:gridCol w="1763672"/>
                <a:gridCol w="396826"/>
              </a:tblGrid>
              <a:tr h="180221">
                <a:tc gridSpan="8">
                  <a:txBody>
                    <a:bodyPr/>
                    <a:lstStyle/>
                    <a:p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No. at risk OPC p16 evaluable</a:t>
                      </a:r>
                      <a:r>
                        <a:rPr lang="en-US" sz="1050" baseline="0" noProof="0" dirty="0" smtClean="0">
                          <a:solidFill>
                            <a:srgbClr val="006600"/>
                          </a:solidFill>
                        </a:rPr>
                        <a:t> </a:t>
                      </a:r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(n=182)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180221">
                <a:tc>
                  <a:txBody>
                    <a:bodyPr/>
                    <a:lstStyle/>
                    <a:p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RT p16</a:t>
                      </a:r>
                      <a:r>
                        <a:rPr lang="en-US" sz="1050" baseline="0" noProof="0" dirty="0" smtClean="0">
                          <a:solidFill>
                            <a:srgbClr val="006600"/>
                          </a:solidFill>
                        </a:rPr>
                        <a:t> </a:t>
                      </a:r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negative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64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47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27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19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16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13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0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022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RT p16</a:t>
                      </a:r>
                      <a:r>
                        <a:rPr lang="en-US" sz="1050" baseline="0" noProof="0" dirty="0" smtClean="0">
                          <a:solidFill>
                            <a:srgbClr val="006600"/>
                          </a:solidFill>
                        </a:rPr>
                        <a:t> </a:t>
                      </a:r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positive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34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28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25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22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21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10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0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0221">
                <a:tc>
                  <a:txBody>
                    <a:bodyPr/>
                    <a:lstStyle/>
                    <a:p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RT + cet p16</a:t>
                      </a:r>
                      <a:r>
                        <a:rPr lang="en-US" sz="1050" baseline="0" noProof="0" dirty="0" smtClean="0">
                          <a:solidFill>
                            <a:srgbClr val="006600"/>
                          </a:solidFill>
                        </a:rPr>
                        <a:t> </a:t>
                      </a:r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negative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43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29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22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18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15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6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0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022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RT + cet p16</a:t>
                      </a:r>
                      <a:r>
                        <a:rPr lang="en-US" sz="1050" baseline="0" noProof="0" dirty="0" smtClean="0">
                          <a:solidFill>
                            <a:srgbClr val="006600"/>
                          </a:solidFill>
                        </a:rPr>
                        <a:t> </a:t>
                      </a:r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positive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41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39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36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35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31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17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noProof="0" dirty="0" smtClean="0">
                          <a:solidFill>
                            <a:srgbClr val="006600"/>
                          </a:solidFill>
                        </a:rPr>
                        <a:t>0</a:t>
                      </a:r>
                      <a:endParaRPr lang="en-US" sz="1050" noProof="0" dirty="0">
                        <a:solidFill>
                          <a:srgbClr val="006600"/>
                        </a:solidFill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5A4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4" name="Group 39"/>
          <p:cNvGrpSpPr>
            <a:grpSpLocks/>
          </p:cNvGrpSpPr>
          <p:nvPr/>
        </p:nvGrpSpPr>
        <p:grpSpPr bwMode="auto">
          <a:xfrm>
            <a:off x="1665288" y="1935163"/>
            <a:ext cx="5365750" cy="2811462"/>
            <a:chOff x="2552040" y="1813560"/>
            <a:chExt cx="5365617" cy="2812440"/>
          </a:xfrm>
        </p:grpSpPr>
        <p:grpSp>
          <p:nvGrpSpPr>
            <p:cNvPr id="15" name="Group 30"/>
            <p:cNvGrpSpPr>
              <a:grpSpLocks/>
            </p:cNvGrpSpPr>
            <p:nvPr/>
          </p:nvGrpSpPr>
          <p:grpSpPr bwMode="auto">
            <a:xfrm>
              <a:off x="2552040" y="1813560"/>
              <a:ext cx="54000" cy="2758440"/>
              <a:chOff x="2552040" y="1813560"/>
              <a:chExt cx="54000" cy="2758440"/>
            </a:xfrm>
          </p:grpSpPr>
          <p:cxnSp>
            <p:nvCxnSpPr>
              <p:cNvPr id="25" name="Straight Connector 24"/>
              <p:cNvCxnSpPr/>
              <p:nvPr/>
            </p:nvCxnSpPr>
            <p:spPr>
              <a:xfrm>
                <a:off x="2606014" y="1813560"/>
                <a:ext cx="0" cy="2758446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 flipH="1">
                <a:off x="2552040" y="1850085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 flipH="1">
                <a:off x="2552040" y="211846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 flipH="1">
                <a:off x="2552040" y="238684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 flipH="1">
                <a:off x="2552040" y="2656815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 flipH="1">
                <a:off x="2552040" y="292519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 flipH="1">
                <a:off x="2552040" y="3193577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 flipH="1">
                <a:off x="2552040" y="346354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 flipH="1">
                <a:off x="2552040" y="3731927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 flipH="1">
                <a:off x="2552040" y="400189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 flipH="1">
                <a:off x="2552040" y="4270276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flipH="1">
                <a:off x="2552040" y="4538657"/>
                <a:ext cx="53974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38"/>
            <p:cNvGrpSpPr>
              <a:grpSpLocks/>
            </p:cNvGrpSpPr>
            <p:nvPr/>
          </p:nvGrpSpPr>
          <p:grpSpPr bwMode="auto">
            <a:xfrm>
              <a:off x="2606040" y="4571994"/>
              <a:ext cx="5311617" cy="54006"/>
              <a:chOff x="2606040" y="4571994"/>
              <a:chExt cx="5311617" cy="54006"/>
            </a:xfrm>
          </p:grpSpPr>
          <p:cxnSp>
            <p:nvCxnSpPr>
              <p:cNvPr id="17" name="Straight Connector 16"/>
              <p:cNvCxnSpPr/>
              <p:nvPr/>
            </p:nvCxnSpPr>
            <p:spPr>
              <a:xfrm>
                <a:off x="2606014" y="4572006"/>
                <a:ext cx="5303705" cy="0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/>
              <p:cNvCxnSpPr/>
              <p:nvPr/>
            </p:nvCxnSpPr>
            <p:spPr>
              <a:xfrm>
                <a:off x="2640938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>
                <a:off x="3521978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>
                <a:off x="4412544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6163513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7035029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7917657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5288822" y="4572006"/>
                <a:ext cx="0" cy="53994"/>
              </a:xfrm>
              <a:prstGeom prst="line">
                <a:avLst/>
              </a:prstGeom>
              <a:ln w="127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7" name="Group 51"/>
          <p:cNvGrpSpPr>
            <a:grpSpLocks/>
          </p:cNvGrpSpPr>
          <p:nvPr/>
        </p:nvGrpSpPr>
        <p:grpSpPr bwMode="auto">
          <a:xfrm>
            <a:off x="1266825" y="1831975"/>
            <a:ext cx="431800" cy="2994025"/>
            <a:chOff x="1956343" y="1711127"/>
            <a:chExt cx="433132" cy="2993827"/>
          </a:xfrm>
        </p:grpSpPr>
        <p:sp>
          <p:nvSpPr>
            <p:cNvPr id="38" name="TextBox 37"/>
            <p:cNvSpPr txBox="1">
              <a:spLocks noChangeArrowheads="1"/>
            </p:cNvSpPr>
            <p:nvPr/>
          </p:nvSpPr>
          <p:spPr bwMode="auto">
            <a:xfrm>
              <a:off x="1956343" y="439717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0.0</a:t>
              </a:r>
            </a:p>
          </p:txBody>
        </p:sp>
        <p:sp>
          <p:nvSpPr>
            <p:cNvPr id="39" name="TextBox 38"/>
            <p:cNvSpPr txBox="1">
              <a:spLocks noChangeArrowheads="1"/>
            </p:cNvSpPr>
            <p:nvPr/>
          </p:nvSpPr>
          <p:spPr bwMode="auto">
            <a:xfrm>
              <a:off x="1956343" y="412857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0.1</a:t>
              </a:r>
            </a:p>
          </p:txBody>
        </p:sp>
        <p:sp>
          <p:nvSpPr>
            <p:cNvPr id="40" name="TextBox 39"/>
            <p:cNvSpPr txBox="1">
              <a:spLocks noChangeArrowheads="1"/>
            </p:cNvSpPr>
            <p:nvPr/>
          </p:nvSpPr>
          <p:spPr bwMode="auto">
            <a:xfrm>
              <a:off x="1956343" y="385996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0.2</a:t>
              </a:r>
            </a:p>
          </p:txBody>
        </p:sp>
        <p:sp>
          <p:nvSpPr>
            <p:cNvPr id="41" name="TextBox 40"/>
            <p:cNvSpPr txBox="1">
              <a:spLocks noChangeArrowheads="1"/>
            </p:cNvSpPr>
            <p:nvPr/>
          </p:nvSpPr>
          <p:spPr bwMode="auto">
            <a:xfrm>
              <a:off x="1956343" y="359136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0.3</a:t>
              </a:r>
            </a:p>
          </p:txBody>
        </p:sp>
        <p:sp>
          <p:nvSpPr>
            <p:cNvPr id="42" name="TextBox 41"/>
            <p:cNvSpPr txBox="1">
              <a:spLocks noChangeArrowheads="1"/>
            </p:cNvSpPr>
            <p:nvPr/>
          </p:nvSpPr>
          <p:spPr bwMode="auto">
            <a:xfrm>
              <a:off x="1956343" y="332275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0.4</a:t>
              </a:r>
            </a:p>
          </p:txBody>
        </p:sp>
        <p:sp>
          <p:nvSpPr>
            <p:cNvPr id="43" name="TextBox 42"/>
            <p:cNvSpPr txBox="1">
              <a:spLocks noChangeArrowheads="1"/>
            </p:cNvSpPr>
            <p:nvPr/>
          </p:nvSpPr>
          <p:spPr bwMode="auto">
            <a:xfrm>
              <a:off x="1956343" y="305415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0.5</a:t>
              </a:r>
            </a:p>
          </p:txBody>
        </p:sp>
        <p:sp>
          <p:nvSpPr>
            <p:cNvPr id="44" name="TextBox 43"/>
            <p:cNvSpPr txBox="1">
              <a:spLocks noChangeArrowheads="1"/>
            </p:cNvSpPr>
            <p:nvPr/>
          </p:nvSpPr>
          <p:spPr bwMode="auto">
            <a:xfrm>
              <a:off x="1956343" y="278554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0.6</a:t>
              </a:r>
            </a:p>
          </p:txBody>
        </p:sp>
        <p:sp>
          <p:nvSpPr>
            <p:cNvPr id="45" name="TextBox 44"/>
            <p:cNvSpPr txBox="1">
              <a:spLocks noChangeArrowheads="1"/>
            </p:cNvSpPr>
            <p:nvPr/>
          </p:nvSpPr>
          <p:spPr bwMode="auto">
            <a:xfrm>
              <a:off x="1956343" y="251694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0.7</a:t>
              </a:r>
            </a:p>
          </p:txBody>
        </p:sp>
        <p:sp>
          <p:nvSpPr>
            <p:cNvPr id="46" name="TextBox 45"/>
            <p:cNvSpPr txBox="1">
              <a:spLocks noChangeArrowheads="1"/>
            </p:cNvSpPr>
            <p:nvPr/>
          </p:nvSpPr>
          <p:spPr bwMode="auto">
            <a:xfrm>
              <a:off x="1956343" y="224833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0.8</a:t>
              </a:r>
            </a:p>
          </p:txBody>
        </p:sp>
        <p:sp>
          <p:nvSpPr>
            <p:cNvPr id="47" name="TextBox 46"/>
            <p:cNvSpPr txBox="1">
              <a:spLocks noChangeArrowheads="1"/>
            </p:cNvSpPr>
            <p:nvPr/>
          </p:nvSpPr>
          <p:spPr bwMode="auto">
            <a:xfrm>
              <a:off x="1956343" y="1979732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0.9</a:t>
              </a:r>
            </a:p>
          </p:txBody>
        </p:sp>
        <p:sp>
          <p:nvSpPr>
            <p:cNvPr id="48" name="TextBox 47"/>
            <p:cNvSpPr txBox="1">
              <a:spLocks noChangeArrowheads="1"/>
            </p:cNvSpPr>
            <p:nvPr/>
          </p:nvSpPr>
          <p:spPr bwMode="auto">
            <a:xfrm>
              <a:off x="1956343" y="1711127"/>
              <a:ext cx="433132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 defTabSz="45720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006600"/>
                  </a:solidFill>
                  <a:cs typeface="Arial" charset="0"/>
                </a:rPr>
                <a:t>1.0</a:t>
              </a:r>
            </a:p>
          </p:txBody>
        </p:sp>
      </p:grpSp>
      <p:sp>
        <p:nvSpPr>
          <p:cNvPr id="49" name="TextBox 48"/>
          <p:cNvSpPr txBox="1">
            <a:spLocks noChangeArrowheads="1"/>
          </p:cNvSpPr>
          <p:nvPr/>
        </p:nvSpPr>
        <p:spPr bwMode="auto">
          <a:xfrm rot="-5400000">
            <a:off x="264187" y="3163987"/>
            <a:ext cx="1636987" cy="307777"/>
          </a:xfrm>
          <a:prstGeom prst="rect">
            <a:avLst/>
          </a:prstGeom>
          <a:solidFill>
            <a:srgbClr val="0066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 smtClean="0">
                <a:solidFill>
                  <a:srgbClr val="D5A400"/>
                </a:solidFill>
                <a:cs typeface="Arial" charset="0"/>
              </a:rPr>
              <a:t>Probability of OS</a:t>
            </a:r>
            <a:endParaRPr lang="en-US" sz="1400" b="1" dirty="0">
              <a:solidFill>
                <a:srgbClr val="D5A400"/>
              </a:solidFill>
              <a:cs typeface="Arial" charset="0"/>
            </a:endParaRPr>
          </a:p>
        </p:txBody>
      </p:sp>
      <p:sp>
        <p:nvSpPr>
          <p:cNvPr id="50" name="TextBox 49"/>
          <p:cNvSpPr txBox="1">
            <a:spLocks noChangeArrowheads="1"/>
          </p:cNvSpPr>
          <p:nvPr/>
        </p:nvSpPr>
        <p:spPr bwMode="auto">
          <a:xfrm>
            <a:off x="6916738" y="2319338"/>
            <a:ext cx="24257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D5A400"/>
                </a:solidFill>
                <a:cs typeface="Arial" charset="0"/>
              </a:rPr>
              <a:t>RT + </a:t>
            </a:r>
            <a:r>
              <a:rPr lang="en-US" sz="1400" b="1" dirty="0" smtClean="0">
                <a:solidFill>
                  <a:srgbClr val="D5A400"/>
                </a:solidFill>
                <a:cs typeface="Arial" charset="0"/>
              </a:rPr>
              <a:t>cet; </a:t>
            </a:r>
            <a:r>
              <a:rPr lang="en-US" sz="1400" b="1" dirty="0">
                <a:solidFill>
                  <a:srgbClr val="D5A400"/>
                </a:solidFill>
                <a:cs typeface="Arial" charset="0"/>
              </a:rPr>
              <a:t>p16+</a:t>
            </a:r>
          </a:p>
        </p:txBody>
      </p:sp>
      <p:sp>
        <p:nvSpPr>
          <p:cNvPr id="51" name="TextBox 50"/>
          <p:cNvSpPr txBox="1">
            <a:spLocks noChangeArrowheads="1"/>
          </p:cNvSpPr>
          <p:nvPr/>
        </p:nvSpPr>
        <p:spPr bwMode="auto">
          <a:xfrm>
            <a:off x="6931493" y="3008313"/>
            <a:ext cx="19462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 smtClean="0">
                <a:cs typeface="Arial" charset="0"/>
              </a:rPr>
              <a:t>RT; </a:t>
            </a:r>
            <a:r>
              <a:rPr lang="en-US" sz="1400" b="1" dirty="0">
                <a:cs typeface="Arial" charset="0"/>
              </a:rPr>
              <a:t>p16+</a:t>
            </a:r>
          </a:p>
        </p:txBody>
      </p:sp>
      <p:grpSp>
        <p:nvGrpSpPr>
          <p:cNvPr id="52" name="Group 252"/>
          <p:cNvGrpSpPr>
            <a:grpSpLocks/>
          </p:cNvGrpSpPr>
          <p:nvPr/>
        </p:nvGrpSpPr>
        <p:grpSpPr bwMode="auto">
          <a:xfrm>
            <a:off x="1727200" y="1960563"/>
            <a:ext cx="4962525" cy="1241425"/>
            <a:chOff x="2290763" y="1614488"/>
            <a:chExt cx="4962525" cy="1242122"/>
          </a:xfrm>
        </p:grpSpPr>
        <p:cxnSp>
          <p:nvCxnSpPr>
            <p:cNvPr id="53" name="Straight Connector 52"/>
            <p:cNvCxnSpPr/>
            <p:nvPr/>
          </p:nvCxnSpPr>
          <p:spPr>
            <a:xfrm>
              <a:off x="7246938" y="2754953"/>
              <a:ext cx="0" cy="101657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6932613" y="2754953"/>
              <a:ext cx="0" cy="101657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6896101" y="2754953"/>
              <a:ext cx="0" cy="101657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6829426" y="2754953"/>
              <a:ext cx="0" cy="101657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6743701" y="2754953"/>
              <a:ext cx="0" cy="101657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6732588" y="2754953"/>
              <a:ext cx="0" cy="101657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4570413" y="2329264"/>
              <a:ext cx="0" cy="101657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6719888" y="2754953"/>
              <a:ext cx="0" cy="101657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>
              <a:off x="6691313" y="2643766"/>
              <a:ext cx="0" cy="103245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6553201" y="2511929"/>
              <a:ext cx="0" cy="101657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6692901" y="2748599"/>
              <a:ext cx="0" cy="103245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>
              <a:off x="6426201" y="2508752"/>
              <a:ext cx="0" cy="103246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6361113" y="2508752"/>
              <a:ext cx="0" cy="103246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>
              <a:off x="6154738" y="2400741"/>
              <a:ext cx="0" cy="103246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>
              <a:off x="5991226" y="2400741"/>
              <a:ext cx="0" cy="103246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>
              <a:off x="3209926" y="1981406"/>
              <a:ext cx="0" cy="103246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Freeform 68"/>
            <p:cNvSpPr/>
            <p:nvPr/>
          </p:nvSpPr>
          <p:spPr>
            <a:xfrm>
              <a:off x="2290763" y="1614488"/>
              <a:ext cx="4962525" cy="1186528"/>
            </a:xfrm>
            <a:custGeom>
              <a:avLst/>
              <a:gdLst>
                <a:gd name="connsiteX0" fmla="*/ 0 w 4962525"/>
                <a:gd name="connsiteY0" fmla="*/ 0 h 1185862"/>
                <a:gd name="connsiteX1" fmla="*/ 119062 w 4962525"/>
                <a:gd name="connsiteY1" fmla="*/ 0 h 1185862"/>
                <a:gd name="connsiteX2" fmla="*/ 119062 w 4962525"/>
                <a:gd name="connsiteY2" fmla="*/ 100012 h 1185862"/>
                <a:gd name="connsiteX3" fmla="*/ 552450 w 4962525"/>
                <a:gd name="connsiteY3" fmla="*/ 100012 h 1185862"/>
                <a:gd name="connsiteX4" fmla="*/ 552450 w 4962525"/>
                <a:gd name="connsiteY4" fmla="*/ 338137 h 1185862"/>
                <a:gd name="connsiteX5" fmla="*/ 785812 w 4962525"/>
                <a:gd name="connsiteY5" fmla="*/ 338137 h 1185862"/>
                <a:gd name="connsiteX6" fmla="*/ 785812 w 4962525"/>
                <a:gd name="connsiteY6" fmla="*/ 419100 h 1185862"/>
                <a:gd name="connsiteX7" fmla="*/ 1400175 w 4962525"/>
                <a:gd name="connsiteY7" fmla="*/ 419100 h 1185862"/>
                <a:gd name="connsiteX8" fmla="*/ 1400175 w 4962525"/>
                <a:gd name="connsiteY8" fmla="*/ 509587 h 1185862"/>
                <a:gd name="connsiteX9" fmla="*/ 1490662 w 4962525"/>
                <a:gd name="connsiteY9" fmla="*/ 509587 h 1185862"/>
                <a:gd name="connsiteX10" fmla="*/ 1490662 w 4962525"/>
                <a:gd name="connsiteY10" fmla="*/ 585787 h 1185862"/>
                <a:gd name="connsiteX11" fmla="*/ 1933575 w 4962525"/>
                <a:gd name="connsiteY11" fmla="*/ 585787 h 1185862"/>
                <a:gd name="connsiteX12" fmla="*/ 1933575 w 4962525"/>
                <a:gd name="connsiteY12" fmla="*/ 681037 h 1185862"/>
                <a:gd name="connsiteX13" fmla="*/ 2247900 w 4962525"/>
                <a:gd name="connsiteY13" fmla="*/ 681037 h 1185862"/>
                <a:gd name="connsiteX14" fmla="*/ 2247900 w 4962525"/>
                <a:gd name="connsiteY14" fmla="*/ 757237 h 1185862"/>
                <a:gd name="connsiteX15" fmla="*/ 3476625 w 4962525"/>
                <a:gd name="connsiteY15" fmla="*/ 757237 h 1185862"/>
                <a:gd name="connsiteX16" fmla="*/ 3476625 w 4962525"/>
                <a:gd name="connsiteY16" fmla="*/ 842962 h 1185862"/>
                <a:gd name="connsiteX17" fmla="*/ 3938587 w 4962525"/>
                <a:gd name="connsiteY17" fmla="*/ 842962 h 1185862"/>
                <a:gd name="connsiteX18" fmla="*/ 3938587 w 4962525"/>
                <a:gd name="connsiteY18" fmla="*/ 952500 h 1185862"/>
                <a:gd name="connsiteX19" fmla="*/ 4300537 w 4962525"/>
                <a:gd name="connsiteY19" fmla="*/ 952500 h 1185862"/>
                <a:gd name="connsiteX20" fmla="*/ 4300537 w 4962525"/>
                <a:gd name="connsiteY20" fmla="*/ 1062037 h 1185862"/>
                <a:gd name="connsiteX21" fmla="*/ 4371975 w 4962525"/>
                <a:gd name="connsiteY21" fmla="*/ 1062037 h 1185862"/>
                <a:gd name="connsiteX22" fmla="*/ 4371975 w 4962525"/>
                <a:gd name="connsiteY22" fmla="*/ 1185862 h 1185862"/>
                <a:gd name="connsiteX23" fmla="*/ 4962525 w 4962525"/>
                <a:gd name="connsiteY23" fmla="*/ 1185862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2525" h="1185862">
                  <a:moveTo>
                    <a:pt x="0" y="0"/>
                  </a:moveTo>
                  <a:lnTo>
                    <a:pt x="119062" y="0"/>
                  </a:lnTo>
                  <a:lnTo>
                    <a:pt x="119062" y="100012"/>
                  </a:lnTo>
                  <a:lnTo>
                    <a:pt x="552450" y="100012"/>
                  </a:lnTo>
                  <a:lnTo>
                    <a:pt x="552450" y="338137"/>
                  </a:lnTo>
                  <a:lnTo>
                    <a:pt x="785812" y="338137"/>
                  </a:lnTo>
                  <a:lnTo>
                    <a:pt x="785812" y="419100"/>
                  </a:lnTo>
                  <a:lnTo>
                    <a:pt x="1400175" y="419100"/>
                  </a:lnTo>
                  <a:lnTo>
                    <a:pt x="1400175" y="509587"/>
                  </a:lnTo>
                  <a:lnTo>
                    <a:pt x="1490662" y="509587"/>
                  </a:lnTo>
                  <a:lnTo>
                    <a:pt x="1490662" y="585787"/>
                  </a:lnTo>
                  <a:lnTo>
                    <a:pt x="1933575" y="585787"/>
                  </a:lnTo>
                  <a:lnTo>
                    <a:pt x="1933575" y="681037"/>
                  </a:lnTo>
                  <a:lnTo>
                    <a:pt x="2247900" y="681037"/>
                  </a:lnTo>
                  <a:lnTo>
                    <a:pt x="2247900" y="757237"/>
                  </a:lnTo>
                  <a:lnTo>
                    <a:pt x="3476625" y="757237"/>
                  </a:lnTo>
                  <a:lnTo>
                    <a:pt x="3476625" y="842962"/>
                  </a:lnTo>
                  <a:lnTo>
                    <a:pt x="3938587" y="842962"/>
                  </a:lnTo>
                  <a:lnTo>
                    <a:pt x="3938587" y="952500"/>
                  </a:lnTo>
                  <a:lnTo>
                    <a:pt x="4300537" y="952500"/>
                  </a:lnTo>
                  <a:lnTo>
                    <a:pt x="4300537" y="1062037"/>
                  </a:lnTo>
                  <a:lnTo>
                    <a:pt x="4371975" y="1062037"/>
                  </a:lnTo>
                  <a:lnTo>
                    <a:pt x="4371975" y="1185862"/>
                  </a:lnTo>
                  <a:lnTo>
                    <a:pt x="4962525" y="1185862"/>
                  </a:lnTo>
                </a:path>
              </a:pathLst>
            </a:custGeom>
            <a:noFill/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b="1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70" name="Group 31"/>
          <p:cNvGrpSpPr>
            <a:grpSpLocks/>
          </p:cNvGrpSpPr>
          <p:nvPr/>
        </p:nvGrpSpPr>
        <p:grpSpPr bwMode="auto">
          <a:xfrm>
            <a:off x="1760538" y="1970088"/>
            <a:ext cx="5100637" cy="546100"/>
            <a:chOff x="2324100" y="1624013"/>
            <a:chExt cx="5100638" cy="546696"/>
          </a:xfrm>
        </p:grpSpPr>
        <p:cxnSp>
          <p:nvCxnSpPr>
            <p:cNvPr id="71" name="Straight Connector 70"/>
            <p:cNvCxnSpPr/>
            <p:nvPr/>
          </p:nvCxnSpPr>
          <p:spPr>
            <a:xfrm>
              <a:off x="7415213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>
              <a:off x="7161213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/>
            <p:nvPr/>
          </p:nvCxnSpPr>
          <p:spPr>
            <a:xfrm>
              <a:off x="6999288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>
              <a:off x="6975476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>
              <a:off x="6900863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/>
            <p:nvPr/>
          </p:nvCxnSpPr>
          <p:spPr>
            <a:xfrm>
              <a:off x="6862763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>
              <a:off x="6848476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>
              <a:off x="6837363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/>
            <p:cNvCxnSpPr/>
            <p:nvPr/>
          </p:nvCxnSpPr>
          <p:spPr>
            <a:xfrm>
              <a:off x="6808788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>
              <a:off x="6775451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/>
            <p:cNvCxnSpPr/>
            <p:nvPr/>
          </p:nvCxnSpPr>
          <p:spPr>
            <a:xfrm>
              <a:off x="6748463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>
              <a:off x="6724651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>
              <a:off x="6700838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>
              <a:off x="6672263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>
            <a:xfrm>
              <a:off x="6656388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/>
            <p:nvPr/>
          </p:nvCxnSpPr>
          <p:spPr>
            <a:xfrm>
              <a:off x="6610351" y="1968876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/>
            <p:nvPr/>
          </p:nvCxnSpPr>
          <p:spPr>
            <a:xfrm>
              <a:off x="5727701" y="1972054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/>
            <p:nvPr/>
          </p:nvCxnSpPr>
          <p:spPr>
            <a:xfrm>
              <a:off x="6503988" y="1968876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>
              <a:off x="6300788" y="1968876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/>
            <p:nvPr/>
          </p:nvCxnSpPr>
          <p:spPr>
            <a:xfrm>
              <a:off x="6096001" y="1968876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/>
            <p:nvPr/>
          </p:nvCxnSpPr>
          <p:spPr>
            <a:xfrm>
              <a:off x="6018213" y="1968876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/>
            <p:cNvCxnSpPr/>
            <p:nvPr/>
          </p:nvCxnSpPr>
          <p:spPr>
            <a:xfrm>
              <a:off x="5684838" y="1972054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>
              <a:off x="5508626" y="1978411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/>
            <p:cNvCxnSpPr/>
            <p:nvPr/>
          </p:nvCxnSpPr>
          <p:spPr>
            <a:xfrm>
              <a:off x="4124325" y="1910075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94"/>
            <p:cNvSpPr/>
            <p:nvPr/>
          </p:nvSpPr>
          <p:spPr>
            <a:xfrm>
              <a:off x="2324100" y="1624013"/>
              <a:ext cx="5100638" cy="495841"/>
            </a:xfrm>
            <a:custGeom>
              <a:avLst/>
              <a:gdLst>
                <a:gd name="connsiteX0" fmla="*/ 0 w 5100638"/>
                <a:gd name="connsiteY0" fmla="*/ 0 h 495300"/>
                <a:gd name="connsiteX1" fmla="*/ 223838 w 5100638"/>
                <a:gd name="connsiteY1" fmla="*/ 0 h 495300"/>
                <a:gd name="connsiteX2" fmla="*/ 223838 w 5100638"/>
                <a:gd name="connsiteY2" fmla="*/ 71437 h 495300"/>
                <a:gd name="connsiteX3" fmla="*/ 866775 w 5100638"/>
                <a:gd name="connsiteY3" fmla="*/ 71437 h 495300"/>
                <a:gd name="connsiteX4" fmla="*/ 866775 w 5100638"/>
                <a:gd name="connsiteY4" fmla="*/ 138112 h 495300"/>
                <a:gd name="connsiteX5" fmla="*/ 942975 w 5100638"/>
                <a:gd name="connsiteY5" fmla="*/ 138112 h 495300"/>
                <a:gd name="connsiteX6" fmla="*/ 942975 w 5100638"/>
                <a:gd name="connsiteY6" fmla="*/ 204787 h 495300"/>
                <a:gd name="connsiteX7" fmla="*/ 1071563 w 5100638"/>
                <a:gd name="connsiteY7" fmla="*/ 204787 h 495300"/>
                <a:gd name="connsiteX8" fmla="*/ 1071563 w 5100638"/>
                <a:gd name="connsiteY8" fmla="*/ 271462 h 495300"/>
                <a:gd name="connsiteX9" fmla="*/ 1181100 w 5100638"/>
                <a:gd name="connsiteY9" fmla="*/ 271462 h 495300"/>
                <a:gd name="connsiteX10" fmla="*/ 1181100 w 5100638"/>
                <a:gd name="connsiteY10" fmla="*/ 328612 h 495300"/>
                <a:gd name="connsiteX11" fmla="*/ 3148013 w 5100638"/>
                <a:gd name="connsiteY11" fmla="*/ 328612 h 495300"/>
                <a:gd name="connsiteX12" fmla="*/ 3148013 w 5100638"/>
                <a:gd name="connsiteY12" fmla="*/ 400050 h 495300"/>
                <a:gd name="connsiteX13" fmla="*/ 4310063 w 5100638"/>
                <a:gd name="connsiteY13" fmla="*/ 400050 h 495300"/>
                <a:gd name="connsiteX14" fmla="*/ 4310063 w 5100638"/>
                <a:gd name="connsiteY14" fmla="*/ 495300 h 495300"/>
                <a:gd name="connsiteX15" fmla="*/ 5100638 w 5100638"/>
                <a:gd name="connsiteY15" fmla="*/ 4953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00638" h="495300">
                  <a:moveTo>
                    <a:pt x="0" y="0"/>
                  </a:moveTo>
                  <a:lnTo>
                    <a:pt x="223838" y="0"/>
                  </a:lnTo>
                  <a:lnTo>
                    <a:pt x="223838" y="71437"/>
                  </a:lnTo>
                  <a:lnTo>
                    <a:pt x="866775" y="71437"/>
                  </a:lnTo>
                  <a:lnTo>
                    <a:pt x="866775" y="138112"/>
                  </a:lnTo>
                  <a:lnTo>
                    <a:pt x="942975" y="138112"/>
                  </a:lnTo>
                  <a:lnTo>
                    <a:pt x="942975" y="204787"/>
                  </a:lnTo>
                  <a:lnTo>
                    <a:pt x="1071563" y="204787"/>
                  </a:lnTo>
                  <a:lnTo>
                    <a:pt x="1071563" y="271462"/>
                  </a:lnTo>
                  <a:lnTo>
                    <a:pt x="1181100" y="271462"/>
                  </a:lnTo>
                  <a:lnTo>
                    <a:pt x="1181100" y="328612"/>
                  </a:lnTo>
                  <a:lnTo>
                    <a:pt x="3148013" y="328612"/>
                  </a:lnTo>
                  <a:lnTo>
                    <a:pt x="3148013" y="400050"/>
                  </a:lnTo>
                  <a:lnTo>
                    <a:pt x="4310063" y="400050"/>
                  </a:lnTo>
                  <a:lnTo>
                    <a:pt x="4310063" y="495300"/>
                  </a:lnTo>
                  <a:lnTo>
                    <a:pt x="5100638" y="495300"/>
                  </a:lnTo>
                </a:path>
              </a:pathLst>
            </a:cu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b="1" dirty="0">
                <a:solidFill>
                  <a:srgbClr val="006600"/>
                </a:solidFill>
              </a:endParaRPr>
            </a:p>
          </p:txBody>
        </p:sp>
        <p:cxnSp>
          <p:nvCxnSpPr>
            <p:cNvPr id="96" name="Straight Connector 95"/>
            <p:cNvCxnSpPr/>
            <p:nvPr/>
          </p:nvCxnSpPr>
          <p:spPr>
            <a:xfrm>
              <a:off x="6783388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>
              <a:off x="6819901" y="2068998"/>
              <a:ext cx="0" cy="101711"/>
            </a:xfrm>
            <a:prstGeom prst="line">
              <a:avLst/>
            </a:prstGeom>
            <a:ln w="127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8" name="TextBox 7"/>
          <p:cNvSpPr txBox="1">
            <a:spLocks noChangeArrowheads="1"/>
          </p:cNvSpPr>
          <p:nvPr/>
        </p:nvSpPr>
        <p:spPr bwMode="auto">
          <a:xfrm>
            <a:off x="6949422" y="4143844"/>
            <a:ext cx="1447664" cy="307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 smtClean="0">
                <a:solidFill>
                  <a:srgbClr val="C00000"/>
                </a:solidFill>
                <a:cs typeface="Arial" charset="0"/>
              </a:rPr>
              <a:t>RT; </a:t>
            </a:r>
            <a:r>
              <a:rPr lang="en-US" sz="1400" b="1" dirty="0">
                <a:solidFill>
                  <a:srgbClr val="C00000"/>
                </a:solidFill>
                <a:cs typeface="Arial" charset="0"/>
              </a:rPr>
              <a:t>p16–</a:t>
            </a:r>
          </a:p>
        </p:txBody>
      </p:sp>
      <p:sp>
        <p:nvSpPr>
          <p:cNvPr id="99" name="TextBox 8"/>
          <p:cNvSpPr txBox="1">
            <a:spLocks noChangeArrowheads="1"/>
          </p:cNvSpPr>
          <p:nvPr/>
        </p:nvSpPr>
        <p:spPr bwMode="auto">
          <a:xfrm>
            <a:off x="6934668" y="3588668"/>
            <a:ext cx="2041263" cy="307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66FF"/>
                </a:solidFill>
                <a:cs typeface="Arial" charset="0"/>
              </a:rPr>
              <a:t>RT + </a:t>
            </a:r>
            <a:r>
              <a:rPr lang="en-US" sz="1400" b="1" dirty="0" smtClean="0">
                <a:solidFill>
                  <a:srgbClr val="0066FF"/>
                </a:solidFill>
                <a:cs typeface="Arial" charset="0"/>
              </a:rPr>
              <a:t>cet; </a:t>
            </a:r>
            <a:r>
              <a:rPr lang="en-US" sz="1400" b="1" dirty="0">
                <a:solidFill>
                  <a:srgbClr val="0066FF"/>
                </a:solidFill>
                <a:cs typeface="Arial" charset="0"/>
              </a:rPr>
              <a:t>p16–</a:t>
            </a:r>
          </a:p>
        </p:txBody>
      </p:sp>
      <p:grpSp>
        <p:nvGrpSpPr>
          <p:cNvPr id="101" name="Group 248"/>
          <p:cNvGrpSpPr>
            <a:grpSpLocks/>
          </p:cNvGrpSpPr>
          <p:nvPr/>
        </p:nvGrpSpPr>
        <p:grpSpPr bwMode="auto">
          <a:xfrm>
            <a:off x="1762125" y="1905750"/>
            <a:ext cx="4716770" cy="2034904"/>
            <a:chOff x="2312775" y="1600753"/>
            <a:chExt cx="4716464" cy="2034556"/>
          </a:xfrm>
        </p:grpSpPr>
        <p:cxnSp>
          <p:nvCxnSpPr>
            <p:cNvPr id="114" name="Straight Connector 113"/>
            <p:cNvCxnSpPr/>
            <p:nvPr/>
          </p:nvCxnSpPr>
          <p:spPr>
            <a:xfrm>
              <a:off x="7026859" y="3533700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/>
            <p:cNvCxnSpPr/>
            <p:nvPr/>
          </p:nvCxnSpPr>
          <p:spPr>
            <a:xfrm>
              <a:off x="6957013" y="3533688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/>
            <p:cNvCxnSpPr/>
            <p:nvPr/>
          </p:nvCxnSpPr>
          <p:spPr>
            <a:xfrm>
              <a:off x="6871284" y="3533688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>
              <a:off x="6837946" y="3533688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/>
          </p:nvCxnSpPr>
          <p:spPr>
            <a:xfrm>
              <a:off x="6790322" y="3533688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>
              <a:off x="6755400" y="3533688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/>
            <p:cNvCxnSpPr/>
            <p:nvPr/>
          </p:nvCxnSpPr>
          <p:spPr>
            <a:xfrm>
              <a:off x="6716504" y="3464651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/>
            <p:cNvCxnSpPr/>
            <p:nvPr/>
          </p:nvCxnSpPr>
          <p:spPr>
            <a:xfrm>
              <a:off x="6707771" y="3533688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/>
            <p:cNvCxnSpPr/>
            <p:nvPr/>
          </p:nvCxnSpPr>
          <p:spPr>
            <a:xfrm>
              <a:off x="6469649" y="3454335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>
              <a:off x="6150560" y="3454335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>
            <a:xfrm>
              <a:off x="5820360" y="3454336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/>
            <p:cNvCxnSpPr/>
            <p:nvPr/>
          </p:nvCxnSpPr>
          <p:spPr>
            <a:xfrm>
              <a:off x="4883733" y="3367015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/>
            <p:nvPr/>
          </p:nvCxnSpPr>
          <p:spPr>
            <a:xfrm>
              <a:off x="3389101" y="2402513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" name="Freeform 10"/>
            <p:cNvSpPr/>
            <p:nvPr/>
          </p:nvSpPr>
          <p:spPr>
            <a:xfrm>
              <a:off x="2312775" y="1621394"/>
              <a:ext cx="4716464" cy="1964695"/>
            </a:xfrm>
            <a:custGeom>
              <a:avLst/>
              <a:gdLst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10093 h 1924493"/>
                <a:gd name="connsiteX36" fmla="*/ 1164266 w 4731489"/>
                <a:gd name="connsiteY36" fmla="*/ 1010093 h 1924493"/>
                <a:gd name="connsiteX37" fmla="*/ 1164266 w 4731489"/>
                <a:gd name="connsiteY37" fmla="*/ 1057940 h 1924493"/>
                <a:gd name="connsiteX38" fmla="*/ 1190847 w 4731489"/>
                <a:gd name="connsiteY38" fmla="*/ 1057940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297172 w 4731489"/>
                <a:gd name="connsiteY42" fmla="*/ 1148316 h 1924493"/>
                <a:gd name="connsiteX43" fmla="*/ 1297172 w 4731489"/>
                <a:gd name="connsiteY43" fmla="*/ 1222744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5893 w 4731489"/>
                <a:gd name="connsiteY51" fmla="*/ 1456661 h 1924493"/>
                <a:gd name="connsiteX52" fmla="*/ 1722475 w 4731489"/>
                <a:gd name="connsiteY52" fmla="*/ 1456661 h 1924493"/>
                <a:gd name="connsiteX53" fmla="*/ 1722475 w 4731489"/>
                <a:gd name="connsiteY53" fmla="*/ 149919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4266 w 4731489"/>
                <a:gd name="connsiteY36" fmla="*/ 1010093 h 1924493"/>
                <a:gd name="connsiteX37" fmla="*/ 1164266 w 4731489"/>
                <a:gd name="connsiteY37" fmla="*/ 1057940 h 1924493"/>
                <a:gd name="connsiteX38" fmla="*/ 1190847 w 4731489"/>
                <a:gd name="connsiteY38" fmla="*/ 1057940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297172 w 4731489"/>
                <a:gd name="connsiteY42" fmla="*/ 1148316 h 1924493"/>
                <a:gd name="connsiteX43" fmla="*/ 1297172 w 4731489"/>
                <a:gd name="connsiteY43" fmla="*/ 1222744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5893 w 4731489"/>
                <a:gd name="connsiteY51" fmla="*/ 1456661 h 1924493"/>
                <a:gd name="connsiteX52" fmla="*/ 1722475 w 4731489"/>
                <a:gd name="connsiteY52" fmla="*/ 1456661 h 1924493"/>
                <a:gd name="connsiteX53" fmla="*/ 1722475 w 4731489"/>
                <a:gd name="connsiteY53" fmla="*/ 149919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6 w 4731489"/>
                <a:gd name="connsiteY37" fmla="*/ 1057940 h 1924493"/>
                <a:gd name="connsiteX38" fmla="*/ 1190847 w 4731489"/>
                <a:gd name="connsiteY38" fmla="*/ 1057940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297172 w 4731489"/>
                <a:gd name="connsiteY42" fmla="*/ 1148316 h 1924493"/>
                <a:gd name="connsiteX43" fmla="*/ 1297172 w 4731489"/>
                <a:gd name="connsiteY43" fmla="*/ 1222744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5893 w 4731489"/>
                <a:gd name="connsiteY51" fmla="*/ 1456661 h 1924493"/>
                <a:gd name="connsiteX52" fmla="*/ 1722475 w 4731489"/>
                <a:gd name="connsiteY52" fmla="*/ 1456661 h 1924493"/>
                <a:gd name="connsiteX53" fmla="*/ 1722475 w 4731489"/>
                <a:gd name="connsiteY53" fmla="*/ 149919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90847 w 4731489"/>
                <a:gd name="connsiteY38" fmla="*/ 1057940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297172 w 4731489"/>
                <a:gd name="connsiteY42" fmla="*/ 1148316 h 1924493"/>
                <a:gd name="connsiteX43" fmla="*/ 1297172 w 4731489"/>
                <a:gd name="connsiteY43" fmla="*/ 1222744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5893 w 4731489"/>
                <a:gd name="connsiteY51" fmla="*/ 1456661 h 1924493"/>
                <a:gd name="connsiteX52" fmla="*/ 1722475 w 4731489"/>
                <a:gd name="connsiteY52" fmla="*/ 1456661 h 1924493"/>
                <a:gd name="connsiteX53" fmla="*/ 1722475 w 4731489"/>
                <a:gd name="connsiteY53" fmla="*/ 149919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297172 w 4731489"/>
                <a:gd name="connsiteY42" fmla="*/ 1148316 h 1924493"/>
                <a:gd name="connsiteX43" fmla="*/ 1297172 w 4731489"/>
                <a:gd name="connsiteY43" fmla="*/ 1222744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5893 w 4731489"/>
                <a:gd name="connsiteY51" fmla="*/ 1456661 h 1924493"/>
                <a:gd name="connsiteX52" fmla="*/ 1722475 w 4731489"/>
                <a:gd name="connsiteY52" fmla="*/ 1456661 h 1924493"/>
                <a:gd name="connsiteX53" fmla="*/ 1722475 w 4731489"/>
                <a:gd name="connsiteY53" fmla="*/ 149919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297172 w 4731489"/>
                <a:gd name="connsiteY43" fmla="*/ 1222744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5893 w 4731489"/>
                <a:gd name="connsiteY51" fmla="*/ 1456661 h 1924493"/>
                <a:gd name="connsiteX52" fmla="*/ 1722475 w 4731489"/>
                <a:gd name="connsiteY52" fmla="*/ 1456661 h 1924493"/>
                <a:gd name="connsiteX53" fmla="*/ 1722475 w 4731489"/>
                <a:gd name="connsiteY53" fmla="*/ 149919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5893 w 4731489"/>
                <a:gd name="connsiteY51" fmla="*/ 1456661 h 1924493"/>
                <a:gd name="connsiteX52" fmla="*/ 1722475 w 4731489"/>
                <a:gd name="connsiteY52" fmla="*/ 1456661 h 1924493"/>
                <a:gd name="connsiteX53" fmla="*/ 1722475 w 4731489"/>
                <a:gd name="connsiteY53" fmla="*/ 149919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2475 w 4731489"/>
                <a:gd name="connsiteY52" fmla="*/ 1456661 h 1924493"/>
                <a:gd name="connsiteX53" fmla="*/ 1722475 w 4731489"/>
                <a:gd name="connsiteY53" fmla="*/ 149919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2475 w 4731489"/>
                <a:gd name="connsiteY53" fmla="*/ 149919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0321 w 4731489"/>
                <a:gd name="connsiteY54" fmla="*/ 149919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52354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91586 w 4731489"/>
                <a:gd name="connsiteY56" fmla="*/ 155235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91586 w 4731489"/>
                <a:gd name="connsiteY57" fmla="*/ 1594884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94884 h 1924493"/>
                <a:gd name="connsiteX59" fmla="*/ 1860698 w 4731489"/>
                <a:gd name="connsiteY59" fmla="*/ 1594884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94884 h 1924493"/>
                <a:gd name="connsiteX59" fmla="*/ 1860698 w 4731489"/>
                <a:gd name="connsiteY59" fmla="*/ 1571072 h 1924493"/>
                <a:gd name="connsiteX60" fmla="*/ 1860698 w 4731489"/>
                <a:gd name="connsiteY60" fmla="*/ 1642730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94884 h 1924493"/>
                <a:gd name="connsiteX59" fmla="*/ 1860698 w 4731489"/>
                <a:gd name="connsiteY59" fmla="*/ 1571072 h 1924493"/>
                <a:gd name="connsiteX60" fmla="*/ 1860698 w 4731489"/>
                <a:gd name="connsiteY60" fmla="*/ 1616537 h 1924493"/>
                <a:gd name="connsiteX61" fmla="*/ 1967024 w 4731489"/>
                <a:gd name="connsiteY61" fmla="*/ 1642730 h 1924493"/>
                <a:gd name="connsiteX62" fmla="*/ 1967024 w 4731489"/>
                <a:gd name="connsiteY62" fmla="*/ 1690577 h 1924493"/>
                <a:gd name="connsiteX63" fmla="*/ 1998921 w 4731489"/>
                <a:gd name="connsiteY63" fmla="*/ 1690577 h 1924493"/>
                <a:gd name="connsiteX64" fmla="*/ 1998921 w 4731489"/>
                <a:gd name="connsiteY64" fmla="*/ 1727791 h 1924493"/>
                <a:gd name="connsiteX65" fmla="*/ 2083982 w 4731489"/>
                <a:gd name="connsiteY65" fmla="*/ 1727791 h 1924493"/>
                <a:gd name="connsiteX66" fmla="*/ 2083982 w 4731489"/>
                <a:gd name="connsiteY66" fmla="*/ 1780954 h 1924493"/>
                <a:gd name="connsiteX67" fmla="*/ 2360428 w 4731489"/>
                <a:gd name="connsiteY67" fmla="*/ 1780954 h 1924493"/>
                <a:gd name="connsiteX68" fmla="*/ 2360428 w 4731489"/>
                <a:gd name="connsiteY68" fmla="*/ 1823484 h 1924493"/>
                <a:gd name="connsiteX69" fmla="*/ 3019647 w 4731489"/>
                <a:gd name="connsiteY69" fmla="*/ 1823484 h 1924493"/>
                <a:gd name="connsiteX70" fmla="*/ 3019647 w 4731489"/>
                <a:gd name="connsiteY70" fmla="*/ 1871330 h 1924493"/>
                <a:gd name="connsiteX71" fmla="*/ 3163186 w 4731489"/>
                <a:gd name="connsiteY71" fmla="*/ 1871330 h 1924493"/>
                <a:gd name="connsiteX72" fmla="*/ 3163186 w 4731489"/>
                <a:gd name="connsiteY72" fmla="*/ 1924493 h 1924493"/>
                <a:gd name="connsiteX73" fmla="*/ 4731489 w 4731489"/>
                <a:gd name="connsiteY73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7024 w 4731489"/>
                <a:gd name="connsiteY60" fmla="*/ 1642730 h 1924493"/>
                <a:gd name="connsiteX61" fmla="*/ 1967024 w 4731489"/>
                <a:gd name="connsiteY61" fmla="*/ 1690577 h 1924493"/>
                <a:gd name="connsiteX62" fmla="*/ 1998921 w 4731489"/>
                <a:gd name="connsiteY62" fmla="*/ 1690577 h 1924493"/>
                <a:gd name="connsiteX63" fmla="*/ 1998921 w 4731489"/>
                <a:gd name="connsiteY63" fmla="*/ 1727791 h 1924493"/>
                <a:gd name="connsiteX64" fmla="*/ 2083982 w 4731489"/>
                <a:gd name="connsiteY64" fmla="*/ 1727791 h 1924493"/>
                <a:gd name="connsiteX65" fmla="*/ 2083982 w 4731489"/>
                <a:gd name="connsiteY65" fmla="*/ 1780954 h 1924493"/>
                <a:gd name="connsiteX66" fmla="*/ 2360428 w 4731489"/>
                <a:gd name="connsiteY66" fmla="*/ 1780954 h 1924493"/>
                <a:gd name="connsiteX67" fmla="*/ 2360428 w 4731489"/>
                <a:gd name="connsiteY67" fmla="*/ 1823484 h 1924493"/>
                <a:gd name="connsiteX68" fmla="*/ 3019647 w 4731489"/>
                <a:gd name="connsiteY68" fmla="*/ 1823484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90577 h 1924493"/>
                <a:gd name="connsiteX62" fmla="*/ 1998921 w 4731489"/>
                <a:gd name="connsiteY62" fmla="*/ 1690577 h 1924493"/>
                <a:gd name="connsiteX63" fmla="*/ 1998921 w 4731489"/>
                <a:gd name="connsiteY63" fmla="*/ 1727791 h 1924493"/>
                <a:gd name="connsiteX64" fmla="*/ 2083982 w 4731489"/>
                <a:gd name="connsiteY64" fmla="*/ 1727791 h 1924493"/>
                <a:gd name="connsiteX65" fmla="*/ 2083982 w 4731489"/>
                <a:gd name="connsiteY65" fmla="*/ 1780954 h 1924493"/>
                <a:gd name="connsiteX66" fmla="*/ 2360428 w 4731489"/>
                <a:gd name="connsiteY66" fmla="*/ 1780954 h 1924493"/>
                <a:gd name="connsiteX67" fmla="*/ 2360428 w 4731489"/>
                <a:gd name="connsiteY67" fmla="*/ 1823484 h 1924493"/>
                <a:gd name="connsiteX68" fmla="*/ 3019647 w 4731489"/>
                <a:gd name="connsiteY68" fmla="*/ 1823484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90577 h 1924493"/>
                <a:gd name="connsiteX63" fmla="*/ 1998921 w 4731489"/>
                <a:gd name="connsiteY63" fmla="*/ 1727791 h 1924493"/>
                <a:gd name="connsiteX64" fmla="*/ 2083982 w 4731489"/>
                <a:gd name="connsiteY64" fmla="*/ 1727791 h 1924493"/>
                <a:gd name="connsiteX65" fmla="*/ 2083982 w 4731489"/>
                <a:gd name="connsiteY65" fmla="*/ 1780954 h 1924493"/>
                <a:gd name="connsiteX66" fmla="*/ 2360428 w 4731489"/>
                <a:gd name="connsiteY66" fmla="*/ 1780954 h 1924493"/>
                <a:gd name="connsiteX67" fmla="*/ 2360428 w 4731489"/>
                <a:gd name="connsiteY67" fmla="*/ 1823484 h 1924493"/>
                <a:gd name="connsiteX68" fmla="*/ 3019647 w 4731489"/>
                <a:gd name="connsiteY68" fmla="*/ 1823484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27791 h 1924493"/>
                <a:gd name="connsiteX64" fmla="*/ 2083982 w 4731489"/>
                <a:gd name="connsiteY64" fmla="*/ 1727791 h 1924493"/>
                <a:gd name="connsiteX65" fmla="*/ 2083982 w 4731489"/>
                <a:gd name="connsiteY65" fmla="*/ 1780954 h 1924493"/>
                <a:gd name="connsiteX66" fmla="*/ 2360428 w 4731489"/>
                <a:gd name="connsiteY66" fmla="*/ 1780954 h 1924493"/>
                <a:gd name="connsiteX67" fmla="*/ 2360428 w 4731489"/>
                <a:gd name="connsiteY67" fmla="*/ 1823484 h 1924493"/>
                <a:gd name="connsiteX68" fmla="*/ 3019647 w 4731489"/>
                <a:gd name="connsiteY68" fmla="*/ 1823484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83982 w 4731489"/>
                <a:gd name="connsiteY64" fmla="*/ 1727791 h 1924493"/>
                <a:gd name="connsiteX65" fmla="*/ 2083982 w 4731489"/>
                <a:gd name="connsiteY65" fmla="*/ 1780954 h 1924493"/>
                <a:gd name="connsiteX66" fmla="*/ 2360428 w 4731489"/>
                <a:gd name="connsiteY66" fmla="*/ 1780954 h 1924493"/>
                <a:gd name="connsiteX67" fmla="*/ 2360428 w 4731489"/>
                <a:gd name="connsiteY67" fmla="*/ 1823484 h 1924493"/>
                <a:gd name="connsiteX68" fmla="*/ 3019647 w 4731489"/>
                <a:gd name="connsiteY68" fmla="*/ 1823484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76837 w 4731489"/>
                <a:gd name="connsiteY64" fmla="*/ 1711124 h 1924493"/>
                <a:gd name="connsiteX65" fmla="*/ 2083982 w 4731489"/>
                <a:gd name="connsiteY65" fmla="*/ 1780954 h 1924493"/>
                <a:gd name="connsiteX66" fmla="*/ 2360428 w 4731489"/>
                <a:gd name="connsiteY66" fmla="*/ 1780954 h 1924493"/>
                <a:gd name="connsiteX67" fmla="*/ 2360428 w 4731489"/>
                <a:gd name="connsiteY67" fmla="*/ 1823484 h 1924493"/>
                <a:gd name="connsiteX68" fmla="*/ 3019647 w 4731489"/>
                <a:gd name="connsiteY68" fmla="*/ 1823484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76837 w 4731489"/>
                <a:gd name="connsiteY64" fmla="*/ 1711124 h 1924493"/>
                <a:gd name="connsiteX65" fmla="*/ 2081600 w 4731489"/>
                <a:gd name="connsiteY65" fmla="*/ 1754761 h 1924493"/>
                <a:gd name="connsiteX66" fmla="*/ 2360428 w 4731489"/>
                <a:gd name="connsiteY66" fmla="*/ 1780954 h 1924493"/>
                <a:gd name="connsiteX67" fmla="*/ 2360428 w 4731489"/>
                <a:gd name="connsiteY67" fmla="*/ 1823484 h 1924493"/>
                <a:gd name="connsiteX68" fmla="*/ 3019647 w 4731489"/>
                <a:gd name="connsiteY68" fmla="*/ 1823484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76837 w 4731489"/>
                <a:gd name="connsiteY64" fmla="*/ 1711124 h 1924493"/>
                <a:gd name="connsiteX65" fmla="*/ 2081600 w 4731489"/>
                <a:gd name="connsiteY65" fmla="*/ 1754761 h 1924493"/>
                <a:gd name="connsiteX66" fmla="*/ 2336613 w 4731489"/>
                <a:gd name="connsiteY66" fmla="*/ 1752380 h 1924493"/>
                <a:gd name="connsiteX67" fmla="*/ 2360428 w 4731489"/>
                <a:gd name="connsiteY67" fmla="*/ 1823484 h 1924493"/>
                <a:gd name="connsiteX68" fmla="*/ 3019647 w 4731489"/>
                <a:gd name="connsiteY68" fmla="*/ 1823484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76837 w 4731489"/>
                <a:gd name="connsiteY64" fmla="*/ 1711124 h 1924493"/>
                <a:gd name="connsiteX65" fmla="*/ 2081600 w 4731489"/>
                <a:gd name="connsiteY65" fmla="*/ 1754761 h 1924493"/>
                <a:gd name="connsiteX66" fmla="*/ 2336613 w 4731489"/>
                <a:gd name="connsiteY66" fmla="*/ 1752380 h 1924493"/>
                <a:gd name="connsiteX67" fmla="*/ 2343757 w 4731489"/>
                <a:gd name="connsiteY67" fmla="*/ 1799673 h 1924493"/>
                <a:gd name="connsiteX68" fmla="*/ 3019647 w 4731489"/>
                <a:gd name="connsiteY68" fmla="*/ 1823484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76837 w 4731489"/>
                <a:gd name="connsiteY64" fmla="*/ 1711124 h 1924493"/>
                <a:gd name="connsiteX65" fmla="*/ 2081600 w 4731489"/>
                <a:gd name="connsiteY65" fmla="*/ 1754761 h 1924493"/>
                <a:gd name="connsiteX66" fmla="*/ 2336613 w 4731489"/>
                <a:gd name="connsiteY66" fmla="*/ 1752380 h 1924493"/>
                <a:gd name="connsiteX67" fmla="*/ 2343757 w 4731489"/>
                <a:gd name="connsiteY67" fmla="*/ 1799673 h 1924493"/>
                <a:gd name="connsiteX68" fmla="*/ 3010121 w 4731489"/>
                <a:gd name="connsiteY68" fmla="*/ 1794910 h 1924493"/>
                <a:gd name="connsiteX69" fmla="*/ 3019647 w 4731489"/>
                <a:gd name="connsiteY69" fmla="*/ 1871330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76837 w 4731489"/>
                <a:gd name="connsiteY64" fmla="*/ 1711124 h 1924493"/>
                <a:gd name="connsiteX65" fmla="*/ 2081600 w 4731489"/>
                <a:gd name="connsiteY65" fmla="*/ 1754761 h 1924493"/>
                <a:gd name="connsiteX66" fmla="*/ 2336613 w 4731489"/>
                <a:gd name="connsiteY66" fmla="*/ 1752380 h 1924493"/>
                <a:gd name="connsiteX67" fmla="*/ 2343757 w 4731489"/>
                <a:gd name="connsiteY67" fmla="*/ 1799673 h 1924493"/>
                <a:gd name="connsiteX68" fmla="*/ 3010121 w 4731489"/>
                <a:gd name="connsiteY68" fmla="*/ 1794910 h 1924493"/>
                <a:gd name="connsiteX69" fmla="*/ 3014884 w 4731489"/>
                <a:gd name="connsiteY69" fmla="*/ 1845137 h 1924493"/>
                <a:gd name="connsiteX70" fmla="*/ 3163186 w 4731489"/>
                <a:gd name="connsiteY70" fmla="*/ 1871330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76837 w 4731489"/>
                <a:gd name="connsiteY64" fmla="*/ 1711124 h 1924493"/>
                <a:gd name="connsiteX65" fmla="*/ 2081600 w 4731489"/>
                <a:gd name="connsiteY65" fmla="*/ 1754761 h 1924493"/>
                <a:gd name="connsiteX66" fmla="*/ 2336613 w 4731489"/>
                <a:gd name="connsiteY66" fmla="*/ 1752380 h 1924493"/>
                <a:gd name="connsiteX67" fmla="*/ 2343757 w 4731489"/>
                <a:gd name="connsiteY67" fmla="*/ 1799673 h 1924493"/>
                <a:gd name="connsiteX68" fmla="*/ 3010121 w 4731489"/>
                <a:gd name="connsiteY68" fmla="*/ 1794910 h 1924493"/>
                <a:gd name="connsiteX69" fmla="*/ 3014884 w 4731489"/>
                <a:gd name="connsiteY69" fmla="*/ 1845137 h 1924493"/>
                <a:gd name="connsiteX70" fmla="*/ 3144135 w 4731489"/>
                <a:gd name="connsiteY70" fmla="*/ 1842756 h 1924493"/>
                <a:gd name="connsiteX71" fmla="*/ 3163186 w 4731489"/>
                <a:gd name="connsiteY71" fmla="*/ 1924493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76837 w 4731489"/>
                <a:gd name="connsiteY64" fmla="*/ 1711124 h 1924493"/>
                <a:gd name="connsiteX65" fmla="*/ 2081600 w 4731489"/>
                <a:gd name="connsiteY65" fmla="*/ 1754761 h 1924493"/>
                <a:gd name="connsiteX66" fmla="*/ 2336613 w 4731489"/>
                <a:gd name="connsiteY66" fmla="*/ 1752380 h 1924493"/>
                <a:gd name="connsiteX67" fmla="*/ 2343757 w 4731489"/>
                <a:gd name="connsiteY67" fmla="*/ 1799673 h 1924493"/>
                <a:gd name="connsiteX68" fmla="*/ 3010121 w 4731489"/>
                <a:gd name="connsiteY68" fmla="*/ 1794910 h 1924493"/>
                <a:gd name="connsiteX69" fmla="*/ 3014884 w 4731489"/>
                <a:gd name="connsiteY69" fmla="*/ 1845137 h 1924493"/>
                <a:gd name="connsiteX70" fmla="*/ 3144135 w 4731489"/>
                <a:gd name="connsiteY70" fmla="*/ 1842756 h 1924493"/>
                <a:gd name="connsiteX71" fmla="*/ 3139372 w 4731489"/>
                <a:gd name="connsiteY71" fmla="*/ 1879251 h 1924493"/>
                <a:gd name="connsiteX72" fmla="*/ 4731489 w 4731489"/>
                <a:gd name="connsiteY72" fmla="*/ 1924493 h 1924493"/>
                <a:gd name="connsiteX0" fmla="*/ 0 w 4731489"/>
                <a:gd name="connsiteY0" fmla="*/ 0 h 1924493"/>
                <a:gd name="connsiteX1" fmla="*/ 69112 w 4731489"/>
                <a:gd name="connsiteY1" fmla="*/ 0 h 1924493"/>
                <a:gd name="connsiteX2" fmla="*/ 69112 w 4731489"/>
                <a:gd name="connsiteY2" fmla="*/ 47847 h 1924493"/>
                <a:gd name="connsiteX3" fmla="*/ 159489 w 4731489"/>
                <a:gd name="connsiteY3" fmla="*/ 47847 h 1924493"/>
                <a:gd name="connsiteX4" fmla="*/ 159489 w 4731489"/>
                <a:gd name="connsiteY4" fmla="*/ 101009 h 1924493"/>
                <a:gd name="connsiteX5" fmla="*/ 196703 w 4731489"/>
                <a:gd name="connsiteY5" fmla="*/ 101009 h 1924493"/>
                <a:gd name="connsiteX6" fmla="*/ 196703 w 4731489"/>
                <a:gd name="connsiteY6" fmla="*/ 127591 h 1924493"/>
                <a:gd name="connsiteX7" fmla="*/ 366824 w 4731489"/>
                <a:gd name="connsiteY7" fmla="*/ 127591 h 1924493"/>
                <a:gd name="connsiteX8" fmla="*/ 366824 w 4731489"/>
                <a:gd name="connsiteY8" fmla="*/ 191386 h 1924493"/>
                <a:gd name="connsiteX9" fmla="*/ 393405 w 4731489"/>
                <a:gd name="connsiteY9" fmla="*/ 191386 h 1924493"/>
                <a:gd name="connsiteX10" fmla="*/ 393405 w 4731489"/>
                <a:gd name="connsiteY10" fmla="*/ 228600 h 1924493"/>
                <a:gd name="connsiteX11" fmla="*/ 404038 w 4731489"/>
                <a:gd name="connsiteY11" fmla="*/ 228600 h 1924493"/>
                <a:gd name="connsiteX12" fmla="*/ 404038 w 4731489"/>
                <a:gd name="connsiteY12" fmla="*/ 260498 h 1924493"/>
                <a:gd name="connsiteX13" fmla="*/ 404038 w 4731489"/>
                <a:gd name="connsiteY13" fmla="*/ 303028 h 1924493"/>
                <a:gd name="connsiteX14" fmla="*/ 467833 w 4731489"/>
                <a:gd name="connsiteY14" fmla="*/ 303028 h 1924493"/>
                <a:gd name="connsiteX15" fmla="*/ 467833 w 4731489"/>
                <a:gd name="connsiteY15" fmla="*/ 356191 h 1924493"/>
                <a:gd name="connsiteX16" fmla="*/ 473149 w 4731489"/>
                <a:gd name="connsiteY16" fmla="*/ 350875 h 1924493"/>
                <a:gd name="connsiteX17" fmla="*/ 473149 w 4731489"/>
                <a:gd name="connsiteY17" fmla="*/ 478465 h 1924493"/>
                <a:gd name="connsiteX18" fmla="*/ 536945 w 4731489"/>
                <a:gd name="connsiteY18" fmla="*/ 478465 h 1924493"/>
                <a:gd name="connsiteX19" fmla="*/ 536945 w 4731489"/>
                <a:gd name="connsiteY19" fmla="*/ 563526 h 1924493"/>
                <a:gd name="connsiteX20" fmla="*/ 590107 w 4731489"/>
                <a:gd name="connsiteY20" fmla="*/ 563526 h 1924493"/>
                <a:gd name="connsiteX21" fmla="*/ 590107 w 4731489"/>
                <a:gd name="connsiteY21" fmla="*/ 606056 h 1924493"/>
                <a:gd name="connsiteX22" fmla="*/ 738963 w 4731489"/>
                <a:gd name="connsiteY22" fmla="*/ 606056 h 1924493"/>
                <a:gd name="connsiteX23" fmla="*/ 738963 w 4731489"/>
                <a:gd name="connsiteY23" fmla="*/ 696433 h 1924493"/>
                <a:gd name="connsiteX24" fmla="*/ 903768 w 4731489"/>
                <a:gd name="connsiteY24" fmla="*/ 696433 h 1924493"/>
                <a:gd name="connsiteX25" fmla="*/ 903768 w 4731489"/>
                <a:gd name="connsiteY25" fmla="*/ 749595 h 1924493"/>
                <a:gd name="connsiteX26" fmla="*/ 940982 w 4731489"/>
                <a:gd name="connsiteY26" fmla="*/ 749595 h 1924493"/>
                <a:gd name="connsiteX27" fmla="*/ 940982 w 4731489"/>
                <a:gd name="connsiteY27" fmla="*/ 818707 h 1924493"/>
                <a:gd name="connsiteX28" fmla="*/ 1073889 w 4731489"/>
                <a:gd name="connsiteY28" fmla="*/ 818707 h 1924493"/>
                <a:gd name="connsiteX29" fmla="*/ 1073889 w 4731489"/>
                <a:gd name="connsiteY29" fmla="*/ 887819 h 1924493"/>
                <a:gd name="connsiteX30" fmla="*/ 1079206 w 4731489"/>
                <a:gd name="connsiteY30" fmla="*/ 882502 h 1924493"/>
                <a:gd name="connsiteX31" fmla="*/ 1079206 w 4731489"/>
                <a:gd name="connsiteY31" fmla="*/ 919716 h 1924493"/>
                <a:gd name="connsiteX32" fmla="*/ 1121735 w 4731489"/>
                <a:gd name="connsiteY32" fmla="*/ 919716 h 1924493"/>
                <a:gd name="connsiteX33" fmla="*/ 1121735 w 4731489"/>
                <a:gd name="connsiteY33" fmla="*/ 967563 h 1924493"/>
                <a:gd name="connsiteX34" fmla="*/ 1132368 w 4731489"/>
                <a:gd name="connsiteY34" fmla="*/ 967563 h 1924493"/>
                <a:gd name="connsiteX35" fmla="*/ 1132368 w 4731489"/>
                <a:gd name="connsiteY35" fmla="*/ 1000568 h 1924493"/>
                <a:gd name="connsiteX36" fmla="*/ 1166649 w 4731489"/>
                <a:gd name="connsiteY36" fmla="*/ 998187 h 1924493"/>
                <a:gd name="connsiteX37" fmla="*/ 1164267 w 4731489"/>
                <a:gd name="connsiteY37" fmla="*/ 1041272 h 1924493"/>
                <a:gd name="connsiteX38" fmla="*/ 1188465 w 4731489"/>
                <a:gd name="connsiteY38" fmla="*/ 1041272 h 1924493"/>
                <a:gd name="connsiteX39" fmla="*/ 1190847 w 4731489"/>
                <a:gd name="connsiteY39" fmla="*/ 1089837 h 1924493"/>
                <a:gd name="connsiteX40" fmla="*/ 1238693 w 4731489"/>
                <a:gd name="connsiteY40" fmla="*/ 1089837 h 1924493"/>
                <a:gd name="connsiteX41" fmla="*/ 1238693 w 4731489"/>
                <a:gd name="connsiteY41" fmla="*/ 1148316 h 1924493"/>
                <a:gd name="connsiteX42" fmla="*/ 1309079 w 4731489"/>
                <a:gd name="connsiteY42" fmla="*/ 1148316 h 1924493"/>
                <a:gd name="connsiteX43" fmla="*/ 1309079 w 4731489"/>
                <a:gd name="connsiteY43" fmla="*/ 1220363 h 1924493"/>
                <a:gd name="connsiteX44" fmla="*/ 1419447 w 4731489"/>
                <a:gd name="connsiteY44" fmla="*/ 1222744 h 1924493"/>
                <a:gd name="connsiteX45" fmla="*/ 1419447 w 4731489"/>
                <a:gd name="connsiteY45" fmla="*/ 1270591 h 1924493"/>
                <a:gd name="connsiteX46" fmla="*/ 1483242 w 4731489"/>
                <a:gd name="connsiteY46" fmla="*/ 1270591 h 1924493"/>
                <a:gd name="connsiteX47" fmla="*/ 1483242 w 4731489"/>
                <a:gd name="connsiteY47" fmla="*/ 1313121 h 1924493"/>
                <a:gd name="connsiteX48" fmla="*/ 1520456 w 4731489"/>
                <a:gd name="connsiteY48" fmla="*/ 1313121 h 1924493"/>
                <a:gd name="connsiteX49" fmla="*/ 1520456 w 4731489"/>
                <a:gd name="connsiteY49" fmla="*/ 1403498 h 1924493"/>
                <a:gd name="connsiteX50" fmla="*/ 1695893 w 4731489"/>
                <a:gd name="connsiteY50" fmla="*/ 1403498 h 1924493"/>
                <a:gd name="connsiteX51" fmla="*/ 1698275 w 4731489"/>
                <a:gd name="connsiteY51" fmla="*/ 1435231 h 1924493"/>
                <a:gd name="connsiteX52" fmla="*/ 1720093 w 4731489"/>
                <a:gd name="connsiteY52" fmla="*/ 1437612 h 1924493"/>
                <a:gd name="connsiteX53" fmla="*/ 1724856 w 4731489"/>
                <a:gd name="connsiteY53" fmla="*/ 1477761 h 1924493"/>
                <a:gd name="connsiteX54" fmla="*/ 1775084 w 4731489"/>
                <a:gd name="connsiteY54" fmla="*/ 1480141 h 1924493"/>
                <a:gd name="connsiteX55" fmla="*/ 1770321 w 4731489"/>
                <a:gd name="connsiteY55" fmla="*/ 1533305 h 1924493"/>
                <a:gd name="connsiteX56" fmla="*/ 1789205 w 4731489"/>
                <a:gd name="connsiteY56" fmla="*/ 1530924 h 1924493"/>
                <a:gd name="connsiteX57" fmla="*/ 1786824 w 4731489"/>
                <a:gd name="connsiteY57" fmla="*/ 1566310 h 1924493"/>
                <a:gd name="connsiteX58" fmla="*/ 1860698 w 4731489"/>
                <a:gd name="connsiteY58" fmla="*/ 1571072 h 1924493"/>
                <a:gd name="connsiteX59" fmla="*/ 1860698 w 4731489"/>
                <a:gd name="connsiteY59" fmla="*/ 1616537 h 1924493"/>
                <a:gd name="connsiteX60" fmla="*/ 1969405 w 4731489"/>
                <a:gd name="connsiteY60" fmla="*/ 1618918 h 1924493"/>
                <a:gd name="connsiteX61" fmla="*/ 1967024 w 4731489"/>
                <a:gd name="connsiteY61" fmla="*/ 1669146 h 1924493"/>
                <a:gd name="connsiteX62" fmla="*/ 1998921 w 4731489"/>
                <a:gd name="connsiteY62" fmla="*/ 1664383 h 1924493"/>
                <a:gd name="connsiteX63" fmla="*/ 1998921 w 4731489"/>
                <a:gd name="connsiteY63" fmla="*/ 1711124 h 1924493"/>
                <a:gd name="connsiteX64" fmla="*/ 2076837 w 4731489"/>
                <a:gd name="connsiteY64" fmla="*/ 1711124 h 1924493"/>
                <a:gd name="connsiteX65" fmla="*/ 2081600 w 4731489"/>
                <a:gd name="connsiteY65" fmla="*/ 1754761 h 1924493"/>
                <a:gd name="connsiteX66" fmla="*/ 2336613 w 4731489"/>
                <a:gd name="connsiteY66" fmla="*/ 1752380 h 1924493"/>
                <a:gd name="connsiteX67" fmla="*/ 2343757 w 4731489"/>
                <a:gd name="connsiteY67" fmla="*/ 1799673 h 1924493"/>
                <a:gd name="connsiteX68" fmla="*/ 3010121 w 4731489"/>
                <a:gd name="connsiteY68" fmla="*/ 1794910 h 1924493"/>
                <a:gd name="connsiteX69" fmla="*/ 3014884 w 4731489"/>
                <a:gd name="connsiteY69" fmla="*/ 1845137 h 1924493"/>
                <a:gd name="connsiteX70" fmla="*/ 3144135 w 4731489"/>
                <a:gd name="connsiteY70" fmla="*/ 1842756 h 1924493"/>
                <a:gd name="connsiteX71" fmla="*/ 3139372 w 4731489"/>
                <a:gd name="connsiteY71" fmla="*/ 1879251 h 1924493"/>
                <a:gd name="connsiteX72" fmla="*/ 4402154 w 4731489"/>
                <a:gd name="connsiteY72" fmla="*/ 1885890 h 1924493"/>
                <a:gd name="connsiteX73" fmla="*/ 4731489 w 4731489"/>
                <a:gd name="connsiteY73" fmla="*/ 1924493 h 1924493"/>
                <a:gd name="connsiteX0" fmla="*/ 0 w 4731489"/>
                <a:gd name="connsiteY0" fmla="*/ 0 h 1959706"/>
                <a:gd name="connsiteX1" fmla="*/ 69112 w 4731489"/>
                <a:gd name="connsiteY1" fmla="*/ 0 h 1959706"/>
                <a:gd name="connsiteX2" fmla="*/ 69112 w 4731489"/>
                <a:gd name="connsiteY2" fmla="*/ 47847 h 1959706"/>
                <a:gd name="connsiteX3" fmla="*/ 159489 w 4731489"/>
                <a:gd name="connsiteY3" fmla="*/ 47847 h 1959706"/>
                <a:gd name="connsiteX4" fmla="*/ 159489 w 4731489"/>
                <a:gd name="connsiteY4" fmla="*/ 101009 h 1959706"/>
                <a:gd name="connsiteX5" fmla="*/ 196703 w 4731489"/>
                <a:gd name="connsiteY5" fmla="*/ 101009 h 1959706"/>
                <a:gd name="connsiteX6" fmla="*/ 196703 w 4731489"/>
                <a:gd name="connsiteY6" fmla="*/ 127591 h 1959706"/>
                <a:gd name="connsiteX7" fmla="*/ 366824 w 4731489"/>
                <a:gd name="connsiteY7" fmla="*/ 127591 h 1959706"/>
                <a:gd name="connsiteX8" fmla="*/ 366824 w 4731489"/>
                <a:gd name="connsiteY8" fmla="*/ 191386 h 1959706"/>
                <a:gd name="connsiteX9" fmla="*/ 393405 w 4731489"/>
                <a:gd name="connsiteY9" fmla="*/ 191386 h 1959706"/>
                <a:gd name="connsiteX10" fmla="*/ 393405 w 4731489"/>
                <a:gd name="connsiteY10" fmla="*/ 228600 h 1959706"/>
                <a:gd name="connsiteX11" fmla="*/ 404038 w 4731489"/>
                <a:gd name="connsiteY11" fmla="*/ 228600 h 1959706"/>
                <a:gd name="connsiteX12" fmla="*/ 404038 w 4731489"/>
                <a:gd name="connsiteY12" fmla="*/ 260498 h 1959706"/>
                <a:gd name="connsiteX13" fmla="*/ 404038 w 4731489"/>
                <a:gd name="connsiteY13" fmla="*/ 303028 h 1959706"/>
                <a:gd name="connsiteX14" fmla="*/ 467833 w 4731489"/>
                <a:gd name="connsiteY14" fmla="*/ 303028 h 1959706"/>
                <a:gd name="connsiteX15" fmla="*/ 467833 w 4731489"/>
                <a:gd name="connsiteY15" fmla="*/ 356191 h 1959706"/>
                <a:gd name="connsiteX16" fmla="*/ 473149 w 4731489"/>
                <a:gd name="connsiteY16" fmla="*/ 350875 h 1959706"/>
                <a:gd name="connsiteX17" fmla="*/ 473149 w 4731489"/>
                <a:gd name="connsiteY17" fmla="*/ 478465 h 1959706"/>
                <a:gd name="connsiteX18" fmla="*/ 536945 w 4731489"/>
                <a:gd name="connsiteY18" fmla="*/ 478465 h 1959706"/>
                <a:gd name="connsiteX19" fmla="*/ 536945 w 4731489"/>
                <a:gd name="connsiteY19" fmla="*/ 563526 h 1959706"/>
                <a:gd name="connsiteX20" fmla="*/ 590107 w 4731489"/>
                <a:gd name="connsiteY20" fmla="*/ 563526 h 1959706"/>
                <a:gd name="connsiteX21" fmla="*/ 590107 w 4731489"/>
                <a:gd name="connsiteY21" fmla="*/ 606056 h 1959706"/>
                <a:gd name="connsiteX22" fmla="*/ 738963 w 4731489"/>
                <a:gd name="connsiteY22" fmla="*/ 606056 h 1959706"/>
                <a:gd name="connsiteX23" fmla="*/ 738963 w 4731489"/>
                <a:gd name="connsiteY23" fmla="*/ 696433 h 1959706"/>
                <a:gd name="connsiteX24" fmla="*/ 903768 w 4731489"/>
                <a:gd name="connsiteY24" fmla="*/ 696433 h 1959706"/>
                <a:gd name="connsiteX25" fmla="*/ 903768 w 4731489"/>
                <a:gd name="connsiteY25" fmla="*/ 749595 h 1959706"/>
                <a:gd name="connsiteX26" fmla="*/ 940982 w 4731489"/>
                <a:gd name="connsiteY26" fmla="*/ 749595 h 1959706"/>
                <a:gd name="connsiteX27" fmla="*/ 940982 w 4731489"/>
                <a:gd name="connsiteY27" fmla="*/ 818707 h 1959706"/>
                <a:gd name="connsiteX28" fmla="*/ 1073889 w 4731489"/>
                <a:gd name="connsiteY28" fmla="*/ 818707 h 1959706"/>
                <a:gd name="connsiteX29" fmla="*/ 1073889 w 4731489"/>
                <a:gd name="connsiteY29" fmla="*/ 887819 h 1959706"/>
                <a:gd name="connsiteX30" fmla="*/ 1079206 w 4731489"/>
                <a:gd name="connsiteY30" fmla="*/ 882502 h 1959706"/>
                <a:gd name="connsiteX31" fmla="*/ 1079206 w 4731489"/>
                <a:gd name="connsiteY31" fmla="*/ 919716 h 1959706"/>
                <a:gd name="connsiteX32" fmla="*/ 1121735 w 4731489"/>
                <a:gd name="connsiteY32" fmla="*/ 919716 h 1959706"/>
                <a:gd name="connsiteX33" fmla="*/ 1121735 w 4731489"/>
                <a:gd name="connsiteY33" fmla="*/ 967563 h 1959706"/>
                <a:gd name="connsiteX34" fmla="*/ 1132368 w 4731489"/>
                <a:gd name="connsiteY34" fmla="*/ 967563 h 1959706"/>
                <a:gd name="connsiteX35" fmla="*/ 1132368 w 4731489"/>
                <a:gd name="connsiteY35" fmla="*/ 1000568 h 1959706"/>
                <a:gd name="connsiteX36" fmla="*/ 1166649 w 4731489"/>
                <a:gd name="connsiteY36" fmla="*/ 998187 h 1959706"/>
                <a:gd name="connsiteX37" fmla="*/ 1164267 w 4731489"/>
                <a:gd name="connsiteY37" fmla="*/ 1041272 h 1959706"/>
                <a:gd name="connsiteX38" fmla="*/ 1188465 w 4731489"/>
                <a:gd name="connsiteY38" fmla="*/ 1041272 h 1959706"/>
                <a:gd name="connsiteX39" fmla="*/ 1190847 w 4731489"/>
                <a:gd name="connsiteY39" fmla="*/ 1089837 h 1959706"/>
                <a:gd name="connsiteX40" fmla="*/ 1238693 w 4731489"/>
                <a:gd name="connsiteY40" fmla="*/ 1089837 h 1959706"/>
                <a:gd name="connsiteX41" fmla="*/ 1238693 w 4731489"/>
                <a:gd name="connsiteY41" fmla="*/ 1148316 h 1959706"/>
                <a:gd name="connsiteX42" fmla="*/ 1309079 w 4731489"/>
                <a:gd name="connsiteY42" fmla="*/ 1148316 h 1959706"/>
                <a:gd name="connsiteX43" fmla="*/ 1309079 w 4731489"/>
                <a:gd name="connsiteY43" fmla="*/ 1220363 h 1959706"/>
                <a:gd name="connsiteX44" fmla="*/ 1419447 w 4731489"/>
                <a:gd name="connsiteY44" fmla="*/ 1222744 h 1959706"/>
                <a:gd name="connsiteX45" fmla="*/ 1419447 w 4731489"/>
                <a:gd name="connsiteY45" fmla="*/ 1270591 h 1959706"/>
                <a:gd name="connsiteX46" fmla="*/ 1483242 w 4731489"/>
                <a:gd name="connsiteY46" fmla="*/ 1270591 h 1959706"/>
                <a:gd name="connsiteX47" fmla="*/ 1483242 w 4731489"/>
                <a:gd name="connsiteY47" fmla="*/ 1313121 h 1959706"/>
                <a:gd name="connsiteX48" fmla="*/ 1520456 w 4731489"/>
                <a:gd name="connsiteY48" fmla="*/ 1313121 h 1959706"/>
                <a:gd name="connsiteX49" fmla="*/ 1520456 w 4731489"/>
                <a:gd name="connsiteY49" fmla="*/ 1403498 h 1959706"/>
                <a:gd name="connsiteX50" fmla="*/ 1695893 w 4731489"/>
                <a:gd name="connsiteY50" fmla="*/ 1403498 h 1959706"/>
                <a:gd name="connsiteX51" fmla="*/ 1698275 w 4731489"/>
                <a:gd name="connsiteY51" fmla="*/ 1435231 h 1959706"/>
                <a:gd name="connsiteX52" fmla="*/ 1720093 w 4731489"/>
                <a:gd name="connsiteY52" fmla="*/ 1437612 h 1959706"/>
                <a:gd name="connsiteX53" fmla="*/ 1724856 w 4731489"/>
                <a:gd name="connsiteY53" fmla="*/ 1477761 h 1959706"/>
                <a:gd name="connsiteX54" fmla="*/ 1775084 w 4731489"/>
                <a:gd name="connsiteY54" fmla="*/ 1480141 h 1959706"/>
                <a:gd name="connsiteX55" fmla="*/ 1770321 w 4731489"/>
                <a:gd name="connsiteY55" fmla="*/ 1533305 h 1959706"/>
                <a:gd name="connsiteX56" fmla="*/ 1789205 w 4731489"/>
                <a:gd name="connsiteY56" fmla="*/ 1530924 h 1959706"/>
                <a:gd name="connsiteX57" fmla="*/ 1786824 w 4731489"/>
                <a:gd name="connsiteY57" fmla="*/ 1566310 h 1959706"/>
                <a:gd name="connsiteX58" fmla="*/ 1860698 w 4731489"/>
                <a:gd name="connsiteY58" fmla="*/ 1571072 h 1959706"/>
                <a:gd name="connsiteX59" fmla="*/ 1860698 w 4731489"/>
                <a:gd name="connsiteY59" fmla="*/ 1616537 h 1959706"/>
                <a:gd name="connsiteX60" fmla="*/ 1969405 w 4731489"/>
                <a:gd name="connsiteY60" fmla="*/ 1618918 h 1959706"/>
                <a:gd name="connsiteX61" fmla="*/ 1967024 w 4731489"/>
                <a:gd name="connsiteY61" fmla="*/ 1669146 h 1959706"/>
                <a:gd name="connsiteX62" fmla="*/ 1998921 w 4731489"/>
                <a:gd name="connsiteY62" fmla="*/ 1664383 h 1959706"/>
                <a:gd name="connsiteX63" fmla="*/ 1998921 w 4731489"/>
                <a:gd name="connsiteY63" fmla="*/ 1711124 h 1959706"/>
                <a:gd name="connsiteX64" fmla="*/ 2076837 w 4731489"/>
                <a:gd name="connsiteY64" fmla="*/ 1711124 h 1959706"/>
                <a:gd name="connsiteX65" fmla="*/ 2081600 w 4731489"/>
                <a:gd name="connsiteY65" fmla="*/ 1754761 h 1959706"/>
                <a:gd name="connsiteX66" fmla="*/ 2336613 w 4731489"/>
                <a:gd name="connsiteY66" fmla="*/ 1752380 h 1959706"/>
                <a:gd name="connsiteX67" fmla="*/ 2343757 w 4731489"/>
                <a:gd name="connsiteY67" fmla="*/ 1799673 h 1959706"/>
                <a:gd name="connsiteX68" fmla="*/ 3010121 w 4731489"/>
                <a:gd name="connsiteY68" fmla="*/ 1794910 h 1959706"/>
                <a:gd name="connsiteX69" fmla="*/ 3014884 w 4731489"/>
                <a:gd name="connsiteY69" fmla="*/ 1845137 h 1959706"/>
                <a:gd name="connsiteX70" fmla="*/ 3144135 w 4731489"/>
                <a:gd name="connsiteY70" fmla="*/ 1842756 h 1959706"/>
                <a:gd name="connsiteX71" fmla="*/ 3139372 w 4731489"/>
                <a:gd name="connsiteY71" fmla="*/ 1879251 h 1959706"/>
                <a:gd name="connsiteX72" fmla="*/ 4402154 w 4731489"/>
                <a:gd name="connsiteY72" fmla="*/ 1885890 h 1959706"/>
                <a:gd name="connsiteX73" fmla="*/ 4416442 w 4731489"/>
                <a:gd name="connsiteY73" fmla="*/ 1959706 h 1959706"/>
                <a:gd name="connsiteX74" fmla="*/ 4731489 w 4731489"/>
                <a:gd name="connsiteY74" fmla="*/ 1924493 h 1959706"/>
                <a:gd name="connsiteX0" fmla="*/ 0 w 4717201"/>
                <a:gd name="connsiteY0" fmla="*/ 0 h 1964974"/>
                <a:gd name="connsiteX1" fmla="*/ 69112 w 4717201"/>
                <a:gd name="connsiteY1" fmla="*/ 0 h 1964974"/>
                <a:gd name="connsiteX2" fmla="*/ 69112 w 4717201"/>
                <a:gd name="connsiteY2" fmla="*/ 47847 h 1964974"/>
                <a:gd name="connsiteX3" fmla="*/ 159489 w 4717201"/>
                <a:gd name="connsiteY3" fmla="*/ 47847 h 1964974"/>
                <a:gd name="connsiteX4" fmla="*/ 159489 w 4717201"/>
                <a:gd name="connsiteY4" fmla="*/ 101009 h 1964974"/>
                <a:gd name="connsiteX5" fmla="*/ 196703 w 4717201"/>
                <a:gd name="connsiteY5" fmla="*/ 101009 h 1964974"/>
                <a:gd name="connsiteX6" fmla="*/ 196703 w 4717201"/>
                <a:gd name="connsiteY6" fmla="*/ 127591 h 1964974"/>
                <a:gd name="connsiteX7" fmla="*/ 366824 w 4717201"/>
                <a:gd name="connsiteY7" fmla="*/ 127591 h 1964974"/>
                <a:gd name="connsiteX8" fmla="*/ 366824 w 4717201"/>
                <a:gd name="connsiteY8" fmla="*/ 191386 h 1964974"/>
                <a:gd name="connsiteX9" fmla="*/ 393405 w 4717201"/>
                <a:gd name="connsiteY9" fmla="*/ 191386 h 1964974"/>
                <a:gd name="connsiteX10" fmla="*/ 393405 w 4717201"/>
                <a:gd name="connsiteY10" fmla="*/ 228600 h 1964974"/>
                <a:gd name="connsiteX11" fmla="*/ 404038 w 4717201"/>
                <a:gd name="connsiteY11" fmla="*/ 228600 h 1964974"/>
                <a:gd name="connsiteX12" fmla="*/ 404038 w 4717201"/>
                <a:gd name="connsiteY12" fmla="*/ 260498 h 1964974"/>
                <a:gd name="connsiteX13" fmla="*/ 404038 w 4717201"/>
                <a:gd name="connsiteY13" fmla="*/ 303028 h 1964974"/>
                <a:gd name="connsiteX14" fmla="*/ 467833 w 4717201"/>
                <a:gd name="connsiteY14" fmla="*/ 303028 h 1964974"/>
                <a:gd name="connsiteX15" fmla="*/ 467833 w 4717201"/>
                <a:gd name="connsiteY15" fmla="*/ 356191 h 1964974"/>
                <a:gd name="connsiteX16" fmla="*/ 473149 w 4717201"/>
                <a:gd name="connsiteY16" fmla="*/ 350875 h 1964974"/>
                <a:gd name="connsiteX17" fmla="*/ 473149 w 4717201"/>
                <a:gd name="connsiteY17" fmla="*/ 478465 h 1964974"/>
                <a:gd name="connsiteX18" fmla="*/ 536945 w 4717201"/>
                <a:gd name="connsiteY18" fmla="*/ 478465 h 1964974"/>
                <a:gd name="connsiteX19" fmla="*/ 536945 w 4717201"/>
                <a:gd name="connsiteY19" fmla="*/ 563526 h 1964974"/>
                <a:gd name="connsiteX20" fmla="*/ 590107 w 4717201"/>
                <a:gd name="connsiteY20" fmla="*/ 563526 h 1964974"/>
                <a:gd name="connsiteX21" fmla="*/ 590107 w 4717201"/>
                <a:gd name="connsiteY21" fmla="*/ 606056 h 1964974"/>
                <a:gd name="connsiteX22" fmla="*/ 738963 w 4717201"/>
                <a:gd name="connsiteY22" fmla="*/ 606056 h 1964974"/>
                <a:gd name="connsiteX23" fmla="*/ 738963 w 4717201"/>
                <a:gd name="connsiteY23" fmla="*/ 696433 h 1964974"/>
                <a:gd name="connsiteX24" fmla="*/ 903768 w 4717201"/>
                <a:gd name="connsiteY24" fmla="*/ 696433 h 1964974"/>
                <a:gd name="connsiteX25" fmla="*/ 903768 w 4717201"/>
                <a:gd name="connsiteY25" fmla="*/ 749595 h 1964974"/>
                <a:gd name="connsiteX26" fmla="*/ 940982 w 4717201"/>
                <a:gd name="connsiteY26" fmla="*/ 749595 h 1964974"/>
                <a:gd name="connsiteX27" fmla="*/ 940982 w 4717201"/>
                <a:gd name="connsiteY27" fmla="*/ 818707 h 1964974"/>
                <a:gd name="connsiteX28" fmla="*/ 1073889 w 4717201"/>
                <a:gd name="connsiteY28" fmla="*/ 818707 h 1964974"/>
                <a:gd name="connsiteX29" fmla="*/ 1073889 w 4717201"/>
                <a:gd name="connsiteY29" fmla="*/ 887819 h 1964974"/>
                <a:gd name="connsiteX30" fmla="*/ 1079206 w 4717201"/>
                <a:gd name="connsiteY30" fmla="*/ 882502 h 1964974"/>
                <a:gd name="connsiteX31" fmla="*/ 1079206 w 4717201"/>
                <a:gd name="connsiteY31" fmla="*/ 919716 h 1964974"/>
                <a:gd name="connsiteX32" fmla="*/ 1121735 w 4717201"/>
                <a:gd name="connsiteY32" fmla="*/ 919716 h 1964974"/>
                <a:gd name="connsiteX33" fmla="*/ 1121735 w 4717201"/>
                <a:gd name="connsiteY33" fmla="*/ 967563 h 1964974"/>
                <a:gd name="connsiteX34" fmla="*/ 1132368 w 4717201"/>
                <a:gd name="connsiteY34" fmla="*/ 967563 h 1964974"/>
                <a:gd name="connsiteX35" fmla="*/ 1132368 w 4717201"/>
                <a:gd name="connsiteY35" fmla="*/ 1000568 h 1964974"/>
                <a:gd name="connsiteX36" fmla="*/ 1166649 w 4717201"/>
                <a:gd name="connsiteY36" fmla="*/ 998187 h 1964974"/>
                <a:gd name="connsiteX37" fmla="*/ 1164267 w 4717201"/>
                <a:gd name="connsiteY37" fmla="*/ 1041272 h 1964974"/>
                <a:gd name="connsiteX38" fmla="*/ 1188465 w 4717201"/>
                <a:gd name="connsiteY38" fmla="*/ 1041272 h 1964974"/>
                <a:gd name="connsiteX39" fmla="*/ 1190847 w 4717201"/>
                <a:gd name="connsiteY39" fmla="*/ 1089837 h 1964974"/>
                <a:gd name="connsiteX40" fmla="*/ 1238693 w 4717201"/>
                <a:gd name="connsiteY40" fmla="*/ 1089837 h 1964974"/>
                <a:gd name="connsiteX41" fmla="*/ 1238693 w 4717201"/>
                <a:gd name="connsiteY41" fmla="*/ 1148316 h 1964974"/>
                <a:gd name="connsiteX42" fmla="*/ 1309079 w 4717201"/>
                <a:gd name="connsiteY42" fmla="*/ 1148316 h 1964974"/>
                <a:gd name="connsiteX43" fmla="*/ 1309079 w 4717201"/>
                <a:gd name="connsiteY43" fmla="*/ 1220363 h 1964974"/>
                <a:gd name="connsiteX44" fmla="*/ 1419447 w 4717201"/>
                <a:gd name="connsiteY44" fmla="*/ 1222744 h 1964974"/>
                <a:gd name="connsiteX45" fmla="*/ 1419447 w 4717201"/>
                <a:gd name="connsiteY45" fmla="*/ 1270591 h 1964974"/>
                <a:gd name="connsiteX46" fmla="*/ 1483242 w 4717201"/>
                <a:gd name="connsiteY46" fmla="*/ 1270591 h 1964974"/>
                <a:gd name="connsiteX47" fmla="*/ 1483242 w 4717201"/>
                <a:gd name="connsiteY47" fmla="*/ 1313121 h 1964974"/>
                <a:gd name="connsiteX48" fmla="*/ 1520456 w 4717201"/>
                <a:gd name="connsiteY48" fmla="*/ 1313121 h 1964974"/>
                <a:gd name="connsiteX49" fmla="*/ 1520456 w 4717201"/>
                <a:gd name="connsiteY49" fmla="*/ 1403498 h 1964974"/>
                <a:gd name="connsiteX50" fmla="*/ 1695893 w 4717201"/>
                <a:gd name="connsiteY50" fmla="*/ 1403498 h 1964974"/>
                <a:gd name="connsiteX51" fmla="*/ 1698275 w 4717201"/>
                <a:gd name="connsiteY51" fmla="*/ 1435231 h 1964974"/>
                <a:gd name="connsiteX52" fmla="*/ 1720093 w 4717201"/>
                <a:gd name="connsiteY52" fmla="*/ 1437612 h 1964974"/>
                <a:gd name="connsiteX53" fmla="*/ 1724856 w 4717201"/>
                <a:gd name="connsiteY53" fmla="*/ 1477761 h 1964974"/>
                <a:gd name="connsiteX54" fmla="*/ 1775084 w 4717201"/>
                <a:gd name="connsiteY54" fmla="*/ 1480141 h 1964974"/>
                <a:gd name="connsiteX55" fmla="*/ 1770321 w 4717201"/>
                <a:gd name="connsiteY55" fmla="*/ 1533305 h 1964974"/>
                <a:gd name="connsiteX56" fmla="*/ 1789205 w 4717201"/>
                <a:gd name="connsiteY56" fmla="*/ 1530924 h 1964974"/>
                <a:gd name="connsiteX57" fmla="*/ 1786824 w 4717201"/>
                <a:gd name="connsiteY57" fmla="*/ 1566310 h 1964974"/>
                <a:gd name="connsiteX58" fmla="*/ 1860698 w 4717201"/>
                <a:gd name="connsiteY58" fmla="*/ 1571072 h 1964974"/>
                <a:gd name="connsiteX59" fmla="*/ 1860698 w 4717201"/>
                <a:gd name="connsiteY59" fmla="*/ 1616537 h 1964974"/>
                <a:gd name="connsiteX60" fmla="*/ 1969405 w 4717201"/>
                <a:gd name="connsiteY60" fmla="*/ 1618918 h 1964974"/>
                <a:gd name="connsiteX61" fmla="*/ 1967024 w 4717201"/>
                <a:gd name="connsiteY61" fmla="*/ 1669146 h 1964974"/>
                <a:gd name="connsiteX62" fmla="*/ 1998921 w 4717201"/>
                <a:gd name="connsiteY62" fmla="*/ 1664383 h 1964974"/>
                <a:gd name="connsiteX63" fmla="*/ 1998921 w 4717201"/>
                <a:gd name="connsiteY63" fmla="*/ 1711124 h 1964974"/>
                <a:gd name="connsiteX64" fmla="*/ 2076837 w 4717201"/>
                <a:gd name="connsiteY64" fmla="*/ 1711124 h 1964974"/>
                <a:gd name="connsiteX65" fmla="*/ 2081600 w 4717201"/>
                <a:gd name="connsiteY65" fmla="*/ 1754761 h 1964974"/>
                <a:gd name="connsiteX66" fmla="*/ 2336613 w 4717201"/>
                <a:gd name="connsiteY66" fmla="*/ 1752380 h 1964974"/>
                <a:gd name="connsiteX67" fmla="*/ 2343757 w 4717201"/>
                <a:gd name="connsiteY67" fmla="*/ 1799673 h 1964974"/>
                <a:gd name="connsiteX68" fmla="*/ 3010121 w 4717201"/>
                <a:gd name="connsiteY68" fmla="*/ 1794910 h 1964974"/>
                <a:gd name="connsiteX69" fmla="*/ 3014884 w 4717201"/>
                <a:gd name="connsiteY69" fmla="*/ 1845137 h 1964974"/>
                <a:gd name="connsiteX70" fmla="*/ 3144135 w 4717201"/>
                <a:gd name="connsiteY70" fmla="*/ 1842756 h 1964974"/>
                <a:gd name="connsiteX71" fmla="*/ 3139372 w 4717201"/>
                <a:gd name="connsiteY71" fmla="*/ 1879251 h 1964974"/>
                <a:gd name="connsiteX72" fmla="*/ 4402154 w 4717201"/>
                <a:gd name="connsiteY72" fmla="*/ 1885890 h 1964974"/>
                <a:gd name="connsiteX73" fmla="*/ 4416442 w 4717201"/>
                <a:gd name="connsiteY73" fmla="*/ 1959706 h 1964974"/>
                <a:gd name="connsiteX74" fmla="*/ 4717201 w 4717201"/>
                <a:gd name="connsiteY74" fmla="*/ 1964974 h 1964974"/>
                <a:gd name="connsiteX0" fmla="*/ 0 w 4717201"/>
                <a:gd name="connsiteY0" fmla="*/ 0 h 1964974"/>
                <a:gd name="connsiteX1" fmla="*/ 69112 w 4717201"/>
                <a:gd name="connsiteY1" fmla="*/ 0 h 1964974"/>
                <a:gd name="connsiteX2" fmla="*/ 69112 w 4717201"/>
                <a:gd name="connsiteY2" fmla="*/ 47847 h 1964974"/>
                <a:gd name="connsiteX3" fmla="*/ 159489 w 4717201"/>
                <a:gd name="connsiteY3" fmla="*/ 47847 h 1964974"/>
                <a:gd name="connsiteX4" fmla="*/ 159489 w 4717201"/>
                <a:gd name="connsiteY4" fmla="*/ 101009 h 1964974"/>
                <a:gd name="connsiteX5" fmla="*/ 196703 w 4717201"/>
                <a:gd name="connsiteY5" fmla="*/ 101009 h 1964974"/>
                <a:gd name="connsiteX6" fmla="*/ 196703 w 4717201"/>
                <a:gd name="connsiteY6" fmla="*/ 127591 h 1964974"/>
                <a:gd name="connsiteX7" fmla="*/ 366824 w 4717201"/>
                <a:gd name="connsiteY7" fmla="*/ 127591 h 1964974"/>
                <a:gd name="connsiteX8" fmla="*/ 366824 w 4717201"/>
                <a:gd name="connsiteY8" fmla="*/ 191386 h 1964974"/>
                <a:gd name="connsiteX9" fmla="*/ 393405 w 4717201"/>
                <a:gd name="connsiteY9" fmla="*/ 191386 h 1964974"/>
                <a:gd name="connsiteX10" fmla="*/ 393405 w 4717201"/>
                <a:gd name="connsiteY10" fmla="*/ 228600 h 1964974"/>
                <a:gd name="connsiteX11" fmla="*/ 404038 w 4717201"/>
                <a:gd name="connsiteY11" fmla="*/ 228600 h 1964974"/>
                <a:gd name="connsiteX12" fmla="*/ 404038 w 4717201"/>
                <a:gd name="connsiteY12" fmla="*/ 260498 h 1964974"/>
                <a:gd name="connsiteX13" fmla="*/ 404038 w 4717201"/>
                <a:gd name="connsiteY13" fmla="*/ 303028 h 1964974"/>
                <a:gd name="connsiteX14" fmla="*/ 467833 w 4717201"/>
                <a:gd name="connsiteY14" fmla="*/ 303028 h 1964974"/>
                <a:gd name="connsiteX15" fmla="*/ 467833 w 4717201"/>
                <a:gd name="connsiteY15" fmla="*/ 356191 h 1964974"/>
                <a:gd name="connsiteX16" fmla="*/ 473149 w 4717201"/>
                <a:gd name="connsiteY16" fmla="*/ 350875 h 1964974"/>
                <a:gd name="connsiteX17" fmla="*/ 473149 w 4717201"/>
                <a:gd name="connsiteY17" fmla="*/ 478465 h 1964974"/>
                <a:gd name="connsiteX18" fmla="*/ 536945 w 4717201"/>
                <a:gd name="connsiteY18" fmla="*/ 478465 h 1964974"/>
                <a:gd name="connsiteX19" fmla="*/ 536945 w 4717201"/>
                <a:gd name="connsiteY19" fmla="*/ 563526 h 1964974"/>
                <a:gd name="connsiteX20" fmla="*/ 590107 w 4717201"/>
                <a:gd name="connsiteY20" fmla="*/ 563526 h 1964974"/>
                <a:gd name="connsiteX21" fmla="*/ 590107 w 4717201"/>
                <a:gd name="connsiteY21" fmla="*/ 606056 h 1964974"/>
                <a:gd name="connsiteX22" fmla="*/ 738963 w 4717201"/>
                <a:gd name="connsiteY22" fmla="*/ 606056 h 1964974"/>
                <a:gd name="connsiteX23" fmla="*/ 738963 w 4717201"/>
                <a:gd name="connsiteY23" fmla="*/ 696433 h 1964974"/>
                <a:gd name="connsiteX24" fmla="*/ 903768 w 4717201"/>
                <a:gd name="connsiteY24" fmla="*/ 696433 h 1964974"/>
                <a:gd name="connsiteX25" fmla="*/ 903768 w 4717201"/>
                <a:gd name="connsiteY25" fmla="*/ 749595 h 1964974"/>
                <a:gd name="connsiteX26" fmla="*/ 940982 w 4717201"/>
                <a:gd name="connsiteY26" fmla="*/ 749595 h 1964974"/>
                <a:gd name="connsiteX27" fmla="*/ 940982 w 4717201"/>
                <a:gd name="connsiteY27" fmla="*/ 818707 h 1964974"/>
                <a:gd name="connsiteX28" fmla="*/ 1073889 w 4717201"/>
                <a:gd name="connsiteY28" fmla="*/ 818707 h 1964974"/>
                <a:gd name="connsiteX29" fmla="*/ 1073889 w 4717201"/>
                <a:gd name="connsiteY29" fmla="*/ 887819 h 1964974"/>
                <a:gd name="connsiteX30" fmla="*/ 1079206 w 4717201"/>
                <a:gd name="connsiteY30" fmla="*/ 882502 h 1964974"/>
                <a:gd name="connsiteX31" fmla="*/ 1079206 w 4717201"/>
                <a:gd name="connsiteY31" fmla="*/ 919716 h 1964974"/>
                <a:gd name="connsiteX32" fmla="*/ 1121735 w 4717201"/>
                <a:gd name="connsiteY32" fmla="*/ 919716 h 1964974"/>
                <a:gd name="connsiteX33" fmla="*/ 1121735 w 4717201"/>
                <a:gd name="connsiteY33" fmla="*/ 967563 h 1964974"/>
                <a:gd name="connsiteX34" fmla="*/ 1132368 w 4717201"/>
                <a:gd name="connsiteY34" fmla="*/ 967563 h 1964974"/>
                <a:gd name="connsiteX35" fmla="*/ 1132368 w 4717201"/>
                <a:gd name="connsiteY35" fmla="*/ 1000568 h 1964974"/>
                <a:gd name="connsiteX36" fmla="*/ 1166649 w 4717201"/>
                <a:gd name="connsiteY36" fmla="*/ 998187 h 1964974"/>
                <a:gd name="connsiteX37" fmla="*/ 1164267 w 4717201"/>
                <a:gd name="connsiteY37" fmla="*/ 1041272 h 1964974"/>
                <a:gd name="connsiteX38" fmla="*/ 1188465 w 4717201"/>
                <a:gd name="connsiteY38" fmla="*/ 1041272 h 1964974"/>
                <a:gd name="connsiteX39" fmla="*/ 1190847 w 4717201"/>
                <a:gd name="connsiteY39" fmla="*/ 1089837 h 1964974"/>
                <a:gd name="connsiteX40" fmla="*/ 1238693 w 4717201"/>
                <a:gd name="connsiteY40" fmla="*/ 1089837 h 1964974"/>
                <a:gd name="connsiteX41" fmla="*/ 1238693 w 4717201"/>
                <a:gd name="connsiteY41" fmla="*/ 1148316 h 1964974"/>
                <a:gd name="connsiteX42" fmla="*/ 1309079 w 4717201"/>
                <a:gd name="connsiteY42" fmla="*/ 1148316 h 1964974"/>
                <a:gd name="connsiteX43" fmla="*/ 1309079 w 4717201"/>
                <a:gd name="connsiteY43" fmla="*/ 1220363 h 1964974"/>
                <a:gd name="connsiteX44" fmla="*/ 1419447 w 4717201"/>
                <a:gd name="connsiteY44" fmla="*/ 1222744 h 1964974"/>
                <a:gd name="connsiteX45" fmla="*/ 1419447 w 4717201"/>
                <a:gd name="connsiteY45" fmla="*/ 1270591 h 1964974"/>
                <a:gd name="connsiteX46" fmla="*/ 1483242 w 4717201"/>
                <a:gd name="connsiteY46" fmla="*/ 1270591 h 1964974"/>
                <a:gd name="connsiteX47" fmla="*/ 1483242 w 4717201"/>
                <a:gd name="connsiteY47" fmla="*/ 1313121 h 1964974"/>
                <a:gd name="connsiteX48" fmla="*/ 1520456 w 4717201"/>
                <a:gd name="connsiteY48" fmla="*/ 1313121 h 1964974"/>
                <a:gd name="connsiteX49" fmla="*/ 1520456 w 4717201"/>
                <a:gd name="connsiteY49" fmla="*/ 1403498 h 1964974"/>
                <a:gd name="connsiteX50" fmla="*/ 1695893 w 4717201"/>
                <a:gd name="connsiteY50" fmla="*/ 1403498 h 1964974"/>
                <a:gd name="connsiteX51" fmla="*/ 1698275 w 4717201"/>
                <a:gd name="connsiteY51" fmla="*/ 1435231 h 1964974"/>
                <a:gd name="connsiteX52" fmla="*/ 1720093 w 4717201"/>
                <a:gd name="connsiteY52" fmla="*/ 1437612 h 1964974"/>
                <a:gd name="connsiteX53" fmla="*/ 1724856 w 4717201"/>
                <a:gd name="connsiteY53" fmla="*/ 1477761 h 1964974"/>
                <a:gd name="connsiteX54" fmla="*/ 1775084 w 4717201"/>
                <a:gd name="connsiteY54" fmla="*/ 1480141 h 1964974"/>
                <a:gd name="connsiteX55" fmla="*/ 1770321 w 4717201"/>
                <a:gd name="connsiteY55" fmla="*/ 1533305 h 1964974"/>
                <a:gd name="connsiteX56" fmla="*/ 1789205 w 4717201"/>
                <a:gd name="connsiteY56" fmla="*/ 1530924 h 1964974"/>
                <a:gd name="connsiteX57" fmla="*/ 1786824 w 4717201"/>
                <a:gd name="connsiteY57" fmla="*/ 1566310 h 1964974"/>
                <a:gd name="connsiteX58" fmla="*/ 1860698 w 4717201"/>
                <a:gd name="connsiteY58" fmla="*/ 1571072 h 1964974"/>
                <a:gd name="connsiteX59" fmla="*/ 1860698 w 4717201"/>
                <a:gd name="connsiteY59" fmla="*/ 1616537 h 1964974"/>
                <a:gd name="connsiteX60" fmla="*/ 1969405 w 4717201"/>
                <a:gd name="connsiteY60" fmla="*/ 1618918 h 1964974"/>
                <a:gd name="connsiteX61" fmla="*/ 1967024 w 4717201"/>
                <a:gd name="connsiteY61" fmla="*/ 1669146 h 1964974"/>
                <a:gd name="connsiteX62" fmla="*/ 1998921 w 4717201"/>
                <a:gd name="connsiteY62" fmla="*/ 1664383 h 1964974"/>
                <a:gd name="connsiteX63" fmla="*/ 1998921 w 4717201"/>
                <a:gd name="connsiteY63" fmla="*/ 1711124 h 1964974"/>
                <a:gd name="connsiteX64" fmla="*/ 2076837 w 4717201"/>
                <a:gd name="connsiteY64" fmla="*/ 1711124 h 1964974"/>
                <a:gd name="connsiteX65" fmla="*/ 2081600 w 4717201"/>
                <a:gd name="connsiteY65" fmla="*/ 1754761 h 1964974"/>
                <a:gd name="connsiteX66" fmla="*/ 2336613 w 4717201"/>
                <a:gd name="connsiteY66" fmla="*/ 1752380 h 1964974"/>
                <a:gd name="connsiteX67" fmla="*/ 2343757 w 4717201"/>
                <a:gd name="connsiteY67" fmla="*/ 1799673 h 1964974"/>
                <a:gd name="connsiteX68" fmla="*/ 3010121 w 4717201"/>
                <a:gd name="connsiteY68" fmla="*/ 1794910 h 1964974"/>
                <a:gd name="connsiteX69" fmla="*/ 3014884 w 4717201"/>
                <a:gd name="connsiteY69" fmla="*/ 1845137 h 1964974"/>
                <a:gd name="connsiteX70" fmla="*/ 3144135 w 4717201"/>
                <a:gd name="connsiteY70" fmla="*/ 1842756 h 1964974"/>
                <a:gd name="connsiteX71" fmla="*/ 3144136 w 4717201"/>
                <a:gd name="connsiteY71" fmla="*/ 1879251 h 1964974"/>
                <a:gd name="connsiteX72" fmla="*/ 4402154 w 4717201"/>
                <a:gd name="connsiteY72" fmla="*/ 1885890 h 1964974"/>
                <a:gd name="connsiteX73" fmla="*/ 4416442 w 4717201"/>
                <a:gd name="connsiteY73" fmla="*/ 1959706 h 1964974"/>
                <a:gd name="connsiteX74" fmla="*/ 4717201 w 4717201"/>
                <a:gd name="connsiteY74" fmla="*/ 1964974 h 196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717201" h="1964974">
                  <a:moveTo>
                    <a:pt x="0" y="0"/>
                  </a:moveTo>
                  <a:lnTo>
                    <a:pt x="69112" y="0"/>
                  </a:lnTo>
                  <a:lnTo>
                    <a:pt x="69112" y="47847"/>
                  </a:lnTo>
                  <a:lnTo>
                    <a:pt x="159489" y="47847"/>
                  </a:lnTo>
                  <a:lnTo>
                    <a:pt x="159489" y="101009"/>
                  </a:lnTo>
                  <a:lnTo>
                    <a:pt x="196703" y="101009"/>
                  </a:lnTo>
                  <a:lnTo>
                    <a:pt x="196703" y="127591"/>
                  </a:lnTo>
                  <a:lnTo>
                    <a:pt x="366824" y="127591"/>
                  </a:lnTo>
                  <a:lnTo>
                    <a:pt x="366824" y="191386"/>
                  </a:lnTo>
                  <a:lnTo>
                    <a:pt x="393405" y="191386"/>
                  </a:lnTo>
                  <a:lnTo>
                    <a:pt x="393405" y="228600"/>
                  </a:lnTo>
                  <a:lnTo>
                    <a:pt x="404038" y="228600"/>
                  </a:lnTo>
                  <a:lnTo>
                    <a:pt x="404038" y="260498"/>
                  </a:lnTo>
                  <a:lnTo>
                    <a:pt x="404038" y="303028"/>
                  </a:lnTo>
                  <a:lnTo>
                    <a:pt x="467833" y="303028"/>
                  </a:lnTo>
                  <a:lnTo>
                    <a:pt x="467833" y="356191"/>
                  </a:lnTo>
                  <a:lnTo>
                    <a:pt x="473149" y="350875"/>
                  </a:lnTo>
                  <a:lnTo>
                    <a:pt x="473149" y="478465"/>
                  </a:lnTo>
                  <a:lnTo>
                    <a:pt x="536945" y="478465"/>
                  </a:lnTo>
                  <a:lnTo>
                    <a:pt x="536945" y="563526"/>
                  </a:lnTo>
                  <a:lnTo>
                    <a:pt x="590107" y="563526"/>
                  </a:lnTo>
                  <a:lnTo>
                    <a:pt x="590107" y="606056"/>
                  </a:lnTo>
                  <a:lnTo>
                    <a:pt x="738963" y="606056"/>
                  </a:lnTo>
                  <a:lnTo>
                    <a:pt x="738963" y="696433"/>
                  </a:lnTo>
                  <a:lnTo>
                    <a:pt x="903768" y="696433"/>
                  </a:lnTo>
                  <a:lnTo>
                    <a:pt x="903768" y="749595"/>
                  </a:lnTo>
                  <a:lnTo>
                    <a:pt x="940982" y="749595"/>
                  </a:lnTo>
                  <a:lnTo>
                    <a:pt x="940982" y="818707"/>
                  </a:lnTo>
                  <a:lnTo>
                    <a:pt x="1073889" y="818707"/>
                  </a:lnTo>
                  <a:lnTo>
                    <a:pt x="1073889" y="887819"/>
                  </a:lnTo>
                  <a:lnTo>
                    <a:pt x="1079206" y="882502"/>
                  </a:lnTo>
                  <a:lnTo>
                    <a:pt x="1079206" y="919716"/>
                  </a:lnTo>
                  <a:lnTo>
                    <a:pt x="1121735" y="919716"/>
                  </a:lnTo>
                  <a:lnTo>
                    <a:pt x="1121735" y="967563"/>
                  </a:lnTo>
                  <a:lnTo>
                    <a:pt x="1132368" y="967563"/>
                  </a:lnTo>
                  <a:lnTo>
                    <a:pt x="1132368" y="1000568"/>
                  </a:lnTo>
                  <a:lnTo>
                    <a:pt x="1166649" y="998187"/>
                  </a:lnTo>
                  <a:cubicBezTo>
                    <a:pt x="1165855" y="1018105"/>
                    <a:pt x="1165061" y="1021354"/>
                    <a:pt x="1164267" y="1041272"/>
                  </a:cubicBezTo>
                  <a:lnTo>
                    <a:pt x="1188465" y="1041272"/>
                  </a:lnTo>
                  <a:lnTo>
                    <a:pt x="1190847" y="1089837"/>
                  </a:lnTo>
                  <a:lnTo>
                    <a:pt x="1238693" y="1089837"/>
                  </a:lnTo>
                  <a:lnTo>
                    <a:pt x="1238693" y="1148316"/>
                  </a:lnTo>
                  <a:lnTo>
                    <a:pt x="1309079" y="1148316"/>
                  </a:lnTo>
                  <a:lnTo>
                    <a:pt x="1309079" y="1220363"/>
                  </a:lnTo>
                  <a:lnTo>
                    <a:pt x="1419447" y="1222744"/>
                  </a:lnTo>
                  <a:lnTo>
                    <a:pt x="1419447" y="1270591"/>
                  </a:lnTo>
                  <a:lnTo>
                    <a:pt x="1483242" y="1270591"/>
                  </a:lnTo>
                  <a:lnTo>
                    <a:pt x="1483242" y="1313121"/>
                  </a:lnTo>
                  <a:lnTo>
                    <a:pt x="1520456" y="1313121"/>
                  </a:lnTo>
                  <a:lnTo>
                    <a:pt x="1520456" y="1403498"/>
                  </a:lnTo>
                  <a:lnTo>
                    <a:pt x="1695893" y="1403498"/>
                  </a:lnTo>
                  <a:lnTo>
                    <a:pt x="1698275" y="1435231"/>
                  </a:lnTo>
                  <a:lnTo>
                    <a:pt x="1720093" y="1437612"/>
                  </a:lnTo>
                  <a:lnTo>
                    <a:pt x="1724856" y="1477761"/>
                  </a:lnTo>
                  <a:lnTo>
                    <a:pt x="1775084" y="1480141"/>
                  </a:lnTo>
                  <a:lnTo>
                    <a:pt x="1770321" y="1533305"/>
                  </a:lnTo>
                  <a:lnTo>
                    <a:pt x="1789205" y="1530924"/>
                  </a:lnTo>
                  <a:cubicBezTo>
                    <a:pt x="1789999" y="1552244"/>
                    <a:pt x="1786030" y="1544990"/>
                    <a:pt x="1786824" y="1566310"/>
                  </a:cubicBezTo>
                  <a:lnTo>
                    <a:pt x="1860698" y="1571072"/>
                  </a:lnTo>
                  <a:lnTo>
                    <a:pt x="1860698" y="1616537"/>
                  </a:lnTo>
                  <a:lnTo>
                    <a:pt x="1969405" y="1618918"/>
                  </a:lnTo>
                  <a:cubicBezTo>
                    <a:pt x="1968611" y="1642804"/>
                    <a:pt x="1967818" y="1645260"/>
                    <a:pt x="1967024" y="1669146"/>
                  </a:cubicBezTo>
                  <a:lnTo>
                    <a:pt x="1998921" y="1664383"/>
                  </a:lnTo>
                  <a:lnTo>
                    <a:pt x="1998921" y="1711124"/>
                  </a:lnTo>
                  <a:lnTo>
                    <a:pt x="2076837" y="1711124"/>
                  </a:lnTo>
                  <a:lnTo>
                    <a:pt x="2081600" y="1754761"/>
                  </a:lnTo>
                  <a:lnTo>
                    <a:pt x="2336613" y="1752380"/>
                  </a:lnTo>
                  <a:lnTo>
                    <a:pt x="2343757" y="1799673"/>
                  </a:lnTo>
                  <a:lnTo>
                    <a:pt x="3010121" y="1794910"/>
                  </a:lnTo>
                  <a:lnTo>
                    <a:pt x="3014884" y="1845137"/>
                  </a:lnTo>
                  <a:lnTo>
                    <a:pt x="3144135" y="1842756"/>
                  </a:lnTo>
                  <a:cubicBezTo>
                    <a:pt x="3144135" y="1854921"/>
                    <a:pt x="3144136" y="1867086"/>
                    <a:pt x="3144136" y="1879251"/>
                  </a:cubicBezTo>
                  <a:cubicBezTo>
                    <a:pt x="3517434" y="1890195"/>
                    <a:pt x="4028856" y="1874946"/>
                    <a:pt x="4402154" y="1885890"/>
                  </a:cubicBezTo>
                  <a:cubicBezTo>
                    <a:pt x="4424381" y="1889065"/>
                    <a:pt x="4394215" y="1956531"/>
                    <a:pt x="4416442" y="1959706"/>
                  </a:cubicBezTo>
                  <a:lnTo>
                    <a:pt x="4717201" y="1964974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b="1" dirty="0">
                <a:solidFill>
                  <a:srgbClr val="006600"/>
                </a:solidFill>
              </a:endParaRPr>
            </a:p>
          </p:txBody>
        </p:sp>
        <p:cxnSp>
          <p:nvCxnSpPr>
            <p:cNvPr id="128" name="Straight Connector 127"/>
            <p:cNvCxnSpPr/>
            <p:nvPr/>
          </p:nvCxnSpPr>
          <p:spPr>
            <a:xfrm>
              <a:off x="3793914" y="2878805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/>
            <p:nvPr/>
          </p:nvCxnSpPr>
          <p:spPr>
            <a:xfrm>
              <a:off x="2343154" y="1600753"/>
              <a:ext cx="0" cy="10160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Group 250"/>
          <p:cNvGrpSpPr>
            <a:grpSpLocks/>
          </p:cNvGrpSpPr>
          <p:nvPr/>
        </p:nvGrpSpPr>
        <p:grpSpPr bwMode="auto">
          <a:xfrm>
            <a:off x="1746250" y="1974296"/>
            <a:ext cx="4621583" cy="1998963"/>
            <a:chOff x="2309813" y="1629330"/>
            <a:chExt cx="4622430" cy="1998059"/>
          </a:xfrm>
        </p:grpSpPr>
        <p:cxnSp>
          <p:nvCxnSpPr>
            <p:cNvPr id="103" name="Straight Connector 102"/>
            <p:cNvCxnSpPr/>
            <p:nvPr/>
          </p:nvCxnSpPr>
          <p:spPr>
            <a:xfrm>
              <a:off x="6932243" y="3523398"/>
              <a:ext cx="0" cy="101609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6756014" y="3513878"/>
              <a:ext cx="0" cy="101609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6733787" y="3516258"/>
              <a:ext cx="0" cy="101609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6717910" y="3518639"/>
              <a:ext cx="0" cy="101609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6675043" y="3518639"/>
              <a:ext cx="0" cy="101609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6548033" y="3518639"/>
              <a:ext cx="0" cy="101609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6475001" y="3525780"/>
              <a:ext cx="0" cy="101609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>
              <a:off x="5980450" y="3282082"/>
              <a:ext cx="0" cy="100021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>
              <a:off x="5614497" y="3131257"/>
              <a:ext cx="0" cy="101609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5831210" y="3210638"/>
              <a:ext cx="0" cy="101609"/>
            </a:xfrm>
            <a:prstGeom prst="line">
              <a:avLst/>
            </a:prstGeom>
            <a:ln w="12700">
              <a:solidFill>
                <a:srgbClr val="00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Freeform 112"/>
            <p:cNvSpPr/>
            <p:nvPr/>
          </p:nvSpPr>
          <p:spPr>
            <a:xfrm>
              <a:off x="2309813" y="1629330"/>
              <a:ext cx="4620048" cy="1948842"/>
            </a:xfrm>
            <a:custGeom>
              <a:avLst/>
              <a:gdLst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685800 w 4624387"/>
                <a:gd name="connsiteY17" fmla="*/ 609600 h 1976438"/>
                <a:gd name="connsiteX18" fmla="*/ 685800 w 4624387"/>
                <a:gd name="connsiteY18" fmla="*/ 666750 h 1976438"/>
                <a:gd name="connsiteX19" fmla="*/ 766762 w 4624387"/>
                <a:gd name="connsiteY19" fmla="*/ 666750 h 1976438"/>
                <a:gd name="connsiteX20" fmla="*/ 766762 w 4624387"/>
                <a:gd name="connsiteY20" fmla="*/ 733425 h 1976438"/>
                <a:gd name="connsiteX21" fmla="*/ 828675 w 4624387"/>
                <a:gd name="connsiteY21" fmla="*/ 733425 h 1976438"/>
                <a:gd name="connsiteX22" fmla="*/ 828675 w 4624387"/>
                <a:gd name="connsiteY22" fmla="*/ 790575 h 1976438"/>
                <a:gd name="connsiteX23" fmla="*/ 881062 w 4624387"/>
                <a:gd name="connsiteY23" fmla="*/ 790575 h 1976438"/>
                <a:gd name="connsiteX24" fmla="*/ 881062 w 4624387"/>
                <a:gd name="connsiteY24" fmla="*/ 923925 h 1976438"/>
                <a:gd name="connsiteX25" fmla="*/ 923925 w 4624387"/>
                <a:gd name="connsiteY25" fmla="*/ 923925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85800 w 4624387"/>
                <a:gd name="connsiteY18" fmla="*/ 666750 h 1976438"/>
                <a:gd name="connsiteX19" fmla="*/ 766762 w 4624387"/>
                <a:gd name="connsiteY19" fmla="*/ 666750 h 1976438"/>
                <a:gd name="connsiteX20" fmla="*/ 766762 w 4624387"/>
                <a:gd name="connsiteY20" fmla="*/ 733425 h 1976438"/>
                <a:gd name="connsiteX21" fmla="*/ 828675 w 4624387"/>
                <a:gd name="connsiteY21" fmla="*/ 733425 h 1976438"/>
                <a:gd name="connsiteX22" fmla="*/ 828675 w 4624387"/>
                <a:gd name="connsiteY22" fmla="*/ 790575 h 1976438"/>
                <a:gd name="connsiteX23" fmla="*/ 881062 w 4624387"/>
                <a:gd name="connsiteY23" fmla="*/ 790575 h 1976438"/>
                <a:gd name="connsiteX24" fmla="*/ 881062 w 4624387"/>
                <a:gd name="connsiteY24" fmla="*/ 923925 h 1976438"/>
                <a:gd name="connsiteX25" fmla="*/ 923925 w 4624387"/>
                <a:gd name="connsiteY25" fmla="*/ 923925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6762 w 4624387"/>
                <a:gd name="connsiteY19" fmla="*/ 666750 h 1976438"/>
                <a:gd name="connsiteX20" fmla="*/ 766762 w 4624387"/>
                <a:gd name="connsiteY20" fmla="*/ 733425 h 1976438"/>
                <a:gd name="connsiteX21" fmla="*/ 828675 w 4624387"/>
                <a:gd name="connsiteY21" fmla="*/ 733425 h 1976438"/>
                <a:gd name="connsiteX22" fmla="*/ 828675 w 4624387"/>
                <a:gd name="connsiteY22" fmla="*/ 790575 h 1976438"/>
                <a:gd name="connsiteX23" fmla="*/ 881062 w 4624387"/>
                <a:gd name="connsiteY23" fmla="*/ 790575 h 1976438"/>
                <a:gd name="connsiteX24" fmla="*/ 881062 w 4624387"/>
                <a:gd name="connsiteY24" fmla="*/ 923925 h 1976438"/>
                <a:gd name="connsiteX25" fmla="*/ 923925 w 4624387"/>
                <a:gd name="connsiteY25" fmla="*/ 923925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33425 h 1976438"/>
                <a:gd name="connsiteX21" fmla="*/ 828675 w 4624387"/>
                <a:gd name="connsiteY21" fmla="*/ 733425 h 1976438"/>
                <a:gd name="connsiteX22" fmla="*/ 828675 w 4624387"/>
                <a:gd name="connsiteY22" fmla="*/ 790575 h 1976438"/>
                <a:gd name="connsiteX23" fmla="*/ 881062 w 4624387"/>
                <a:gd name="connsiteY23" fmla="*/ 790575 h 1976438"/>
                <a:gd name="connsiteX24" fmla="*/ 881062 w 4624387"/>
                <a:gd name="connsiteY24" fmla="*/ 923925 h 1976438"/>
                <a:gd name="connsiteX25" fmla="*/ 923925 w 4624387"/>
                <a:gd name="connsiteY25" fmla="*/ 923925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33425 h 1976438"/>
                <a:gd name="connsiteX22" fmla="*/ 828675 w 4624387"/>
                <a:gd name="connsiteY22" fmla="*/ 790575 h 1976438"/>
                <a:gd name="connsiteX23" fmla="*/ 881062 w 4624387"/>
                <a:gd name="connsiteY23" fmla="*/ 790575 h 1976438"/>
                <a:gd name="connsiteX24" fmla="*/ 881062 w 4624387"/>
                <a:gd name="connsiteY24" fmla="*/ 923925 h 1976438"/>
                <a:gd name="connsiteX25" fmla="*/ 923925 w 4624387"/>
                <a:gd name="connsiteY25" fmla="*/ 923925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8675 w 4624387"/>
                <a:gd name="connsiteY22" fmla="*/ 790575 h 1976438"/>
                <a:gd name="connsiteX23" fmla="*/ 881062 w 4624387"/>
                <a:gd name="connsiteY23" fmla="*/ 790575 h 1976438"/>
                <a:gd name="connsiteX24" fmla="*/ 881062 w 4624387"/>
                <a:gd name="connsiteY24" fmla="*/ 923925 h 1976438"/>
                <a:gd name="connsiteX25" fmla="*/ 923925 w 4624387"/>
                <a:gd name="connsiteY25" fmla="*/ 923925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790575 h 1976438"/>
                <a:gd name="connsiteX24" fmla="*/ 881062 w 4624387"/>
                <a:gd name="connsiteY24" fmla="*/ 923925 h 1976438"/>
                <a:gd name="connsiteX25" fmla="*/ 923925 w 4624387"/>
                <a:gd name="connsiteY25" fmla="*/ 923925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1062 w 4624387"/>
                <a:gd name="connsiteY24" fmla="*/ 923925 h 1976438"/>
                <a:gd name="connsiteX25" fmla="*/ 923925 w 4624387"/>
                <a:gd name="connsiteY25" fmla="*/ 923925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3925 w 4624387"/>
                <a:gd name="connsiteY25" fmla="*/ 923925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5 w 4624387"/>
                <a:gd name="connsiteY26" fmla="*/ 971550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66800 w 4624387"/>
                <a:gd name="connsiteY27" fmla="*/ 971550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66800 w 4624387"/>
                <a:gd name="connsiteY28" fmla="*/ 1038225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76350 w 4624387"/>
                <a:gd name="connsiteY29" fmla="*/ 1038225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76350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7312 w 4624387"/>
                <a:gd name="connsiteY32" fmla="*/ 1162050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514475 w 4624387"/>
                <a:gd name="connsiteY33" fmla="*/ 1162050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14475 w 4624387"/>
                <a:gd name="connsiteY34" fmla="*/ 1285875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0700 w 4624387"/>
                <a:gd name="connsiteY35" fmla="*/ 1285875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47788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52650 w 4624387"/>
                <a:gd name="connsiteY37" fmla="*/ 13477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2650 w 4624387"/>
                <a:gd name="connsiteY38" fmla="*/ 1404938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28900 w 4624387"/>
                <a:gd name="connsiteY39" fmla="*/ 1404938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28900 w 4624387"/>
                <a:gd name="connsiteY40" fmla="*/ 1476375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3187 w 4624387"/>
                <a:gd name="connsiteY41" fmla="*/ 1476375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57475 w 4624387"/>
                <a:gd name="connsiteY43" fmla="*/ 1528763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57475 w 4624387"/>
                <a:gd name="connsiteY44" fmla="*/ 1590675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52800 w 4624387"/>
                <a:gd name="connsiteY45" fmla="*/ 1590675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52800 w 4624387"/>
                <a:gd name="connsiteY46" fmla="*/ 1657350 h 1976438"/>
                <a:gd name="connsiteX47" fmla="*/ 3614737 w 4624387"/>
                <a:gd name="connsiteY47" fmla="*/ 1657350 h 1976438"/>
                <a:gd name="connsiteX48" fmla="*/ 3614737 w 4624387"/>
                <a:gd name="connsiteY48" fmla="*/ 1724025 h 1976438"/>
                <a:gd name="connsiteX49" fmla="*/ 3886200 w 4624387"/>
                <a:gd name="connsiteY49" fmla="*/ 1724025 h 1976438"/>
                <a:gd name="connsiteX50" fmla="*/ 3886200 w 4624387"/>
                <a:gd name="connsiteY50" fmla="*/ 1809750 h 1976438"/>
                <a:gd name="connsiteX51" fmla="*/ 4152900 w 4624387"/>
                <a:gd name="connsiteY51" fmla="*/ 1809750 h 1976438"/>
                <a:gd name="connsiteX52" fmla="*/ 4152900 w 4624387"/>
                <a:gd name="connsiteY52" fmla="*/ 1905000 h 1976438"/>
                <a:gd name="connsiteX53" fmla="*/ 4191000 w 4624387"/>
                <a:gd name="connsiteY53" fmla="*/ 1905000 h 1976438"/>
                <a:gd name="connsiteX54" fmla="*/ 4191000 w 4624387"/>
                <a:gd name="connsiteY54" fmla="*/ 1976438 h 1976438"/>
                <a:gd name="connsiteX55" fmla="*/ 4624387 w 4624387"/>
                <a:gd name="connsiteY55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52800 w 4624387"/>
                <a:gd name="connsiteY47" fmla="*/ 1657350 h 1976438"/>
                <a:gd name="connsiteX48" fmla="*/ 3614737 w 4624387"/>
                <a:gd name="connsiteY48" fmla="*/ 1657350 h 1976438"/>
                <a:gd name="connsiteX49" fmla="*/ 3614737 w 4624387"/>
                <a:gd name="connsiteY49" fmla="*/ 1724025 h 1976438"/>
                <a:gd name="connsiteX50" fmla="*/ 3886200 w 4624387"/>
                <a:gd name="connsiteY50" fmla="*/ 1724025 h 1976438"/>
                <a:gd name="connsiteX51" fmla="*/ 3886200 w 4624387"/>
                <a:gd name="connsiteY51" fmla="*/ 1809750 h 1976438"/>
                <a:gd name="connsiteX52" fmla="*/ 4152900 w 4624387"/>
                <a:gd name="connsiteY52" fmla="*/ 1809750 h 1976438"/>
                <a:gd name="connsiteX53" fmla="*/ 4152900 w 4624387"/>
                <a:gd name="connsiteY53" fmla="*/ 1905000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614737 w 4624387"/>
                <a:gd name="connsiteY48" fmla="*/ 1657350 h 1976438"/>
                <a:gd name="connsiteX49" fmla="*/ 3614737 w 4624387"/>
                <a:gd name="connsiteY49" fmla="*/ 1724025 h 1976438"/>
                <a:gd name="connsiteX50" fmla="*/ 3886200 w 4624387"/>
                <a:gd name="connsiteY50" fmla="*/ 1724025 h 1976438"/>
                <a:gd name="connsiteX51" fmla="*/ 3886200 w 4624387"/>
                <a:gd name="connsiteY51" fmla="*/ 1809750 h 1976438"/>
                <a:gd name="connsiteX52" fmla="*/ 4152900 w 4624387"/>
                <a:gd name="connsiteY52" fmla="*/ 1809750 h 1976438"/>
                <a:gd name="connsiteX53" fmla="*/ 4152900 w 4624387"/>
                <a:gd name="connsiteY53" fmla="*/ 1905000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79015 w 4624387"/>
                <a:gd name="connsiteY48" fmla="*/ 1626386 h 1976438"/>
                <a:gd name="connsiteX49" fmla="*/ 3614737 w 4624387"/>
                <a:gd name="connsiteY49" fmla="*/ 1724025 h 1976438"/>
                <a:gd name="connsiteX50" fmla="*/ 3886200 w 4624387"/>
                <a:gd name="connsiteY50" fmla="*/ 1724025 h 1976438"/>
                <a:gd name="connsiteX51" fmla="*/ 3886200 w 4624387"/>
                <a:gd name="connsiteY51" fmla="*/ 1809750 h 1976438"/>
                <a:gd name="connsiteX52" fmla="*/ 4152900 w 4624387"/>
                <a:gd name="connsiteY52" fmla="*/ 1809750 h 1976438"/>
                <a:gd name="connsiteX53" fmla="*/ 4152900 w 4624387"/>
                <a:gd name="connsiteY53" fmla="*/ 1905000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79015 w 4624387"/>
                <a:gd name="connsiteY48" fmla="*/ 1626386 h 1976438"/>
                <a:gd name="connsiteX49" fmla="*/ 3590921 w 4624387"/>
                <a:gd name="connsiteY49" fmla="*/ 1702589 h 1976438"/>
                <a:gd name="connsiteX50" fmla="*/ 3886200 w 4624387"/>
                <a:gd name="connsiteY50" fmla="*/ 1724025 h 1976438"/>
                <a:gd name="connsiteX51" fmla="*/ 3886200 w 4624387"/>
                <a:gd name="connsiteY51" fmla="*/ 1809750 h 1976438"/>
                <a:gd name="connsiteX52" fmla="*/ 4152900 w 4624387"/>
                <a:gd name="connsiteY52" fmla="*/ 1809750 h 1976438"/>
                <a:gd name="connsiteX53" fmla="*/ 4152900 w 4624387"/>
                <a:gd name="connsiteY53" fmla="*/ 1905000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86200 w 4624387"/>
                <a:gd name="connsiteY50" fmla="*/ 1724025 h 1976438"/>
                <a:gd name="connsiteX51" fmla="*/ 3886200 w 4624387"/>
                <a:gd name="connsiteY51" fmla="*/ 1809750 h 1976438"/>
                <a:gd name="connsiteX52" fmla="*/ 4152900 w 4624387"/>
                <a:gd name="connsiteY52" fmla="*/ 1809750 h 1976438"/>
                <a:gd name="connsiteX53" fmla="*/ 4152900 w 4624387"/>
                <a:gd name="connsiteY53" fmla="*/ 1905000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93344 w 4624387"/>
                <a:gd name="connsiteY50" fmla="*/ 1709735 h 1976438"/>
                <a:gd name="connsiteX51" fmla="*/ 3886200 w 4624387"/>
                <a:gd name="connsiteY51" fmla="*/ 1809750 h 1976438"/>
                <a:gd name="connsiteX52" fmla="*/ 4152900 w 4624387"/>
                <a:gd name="connsiteY52" fmla="*/ 1809750 h 1976438"/>
                <a:gd name="connsiteX53" fmla="*/ 4152900 w 4624387"/>
                <a:gd name="connsiteY53" fmla="*/ 1905000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93344 w 4624387"/>
                <a:gd name="connsiteY50" fmla="*/ 1709735 h 1976438"/>
                <a:gd name="connsiteX51" fmla="*/ 3893345 w 4624387"/>
                <a:gd name="connsiteY51" fmla="*/ 1788313 h 1976438"/>
                <a:gd name="connsiteX52" fmla="*/ 4152900 w 4624387"/>
                <a:gd name="connsiteY52" fmla="*/ 1809750 h 1976438"/>
                <a:gd name="connsiteX53" fmla="*/ 4152900 w 4624387"/>
                <a:gd name="connsiteY53" fmla="*/ 1905000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93344 w 4624387"/>
                <a:gd name="connsiteY50" fmla="*/ 1709735 h 1976438"/>
                <a:gd name="connsiteX51" fmla="*/ 3893345 w 4624387"/>
                <a:gd name="connsiteY51" fmla="*/ 1788313 h 1976438"/>
                <a:gd name="connsiteX52" fmla="*/ 4140992 w 4624387"/>
                <a:gd name="connsiteY52" fmla="*/ 1788313 h 1976438"/>
                <a:gd name="connsiteX53" fmla="*/ 4152900 w 4624387"/>
                <a:gd name="connsiteY53" fmla="*/ 1905000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93344 w 4624387"/>
                <a:gd name="connsiteY50" fmla="*/ 1709735 h 1976438"/>
                <a:gd name="connsiteX51" fmla="*/ 3893345 w 4624387"/>
                <a:gd name="connsiteY51" fmla="*/ 1788313 h 1976438"/>
                <a:gd name="connsiteX52" fmla="*/ 4140992 w 4624387"/>
                <a:gd name="connsiteY52" fmla="*/ 1788313 h 1976438"/>
                <a:gd name="connsiteX53" fmla="*/ 4133848 w 4624387"/>
                <a:gd name="connsiteY53" fmla="*/ 1869273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93344 w 4624387"/>
                <a:gd name="connsiteY50" fmla="*/ 1709735 h 1976438"/>
                <a:gd name="connsiteX51" fmla="*/ 3893345 w 4624387"/>
                <a:gd name="connsiteY51" fmla="*/ 1788313 h 1976438"/>
                <a:gd name="connsiteX52" fmla="*/ 4140992 w 4624387"/>
                <a:gd name="connsiteY52" fmla="*/ 1788313 h 1976438"/>
                <a:gd name="connsiteX53" fmla="*/ 4133848 w 4624387"/>
                <a:gd name="connsiteY53" fmla="*/ 1869273 h 1976438"/>
                <a:gd name="connsiteX54" fmla="*/ 4191000 w 4624387"/>
                <a:gd name="connsiteY54" fmla="*/ 190500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93344 w 4624387"/>
                <a:gd name="connsiteY50" fmla="*/ 1709735 h 1976438"/>
                <a:gd name="connsiteX51" fmla="*/ 3893345 w 4624387"/>
                <a:gd name="connsiteY51" fmla="*/ 1788313 h 1976438"/>
                <a:gd name="connsiteX52" fmla="*/ 4140992 w 4624387"/>
                <a:gd name="connsiteY52" fmla="*/ 1788313 h 1976438"/>
                <a:gd name="connsiteX53" fmla="*/ 4133848 w 4624387"/>
                <a:gd name="connsiteY53" fmla="*/ 1869273 h 1976438"/>
                <a:gd name="connsiteX54" fmla="*/ 4169567 w 4624387"/>
                <a:gd name="connsiteY54" fmla="*/ 1943110 h 1976438"/>
                <a:gd name="connsiteX55" fmla="*/ 4191000 w 4624387"/>
                <a:gd name="connsiteY55" fmla="*/ 1976438 h 1976438"/>
                <a:gd name="connsiteX56" fmla="*/ 4624387 w 4624387"/>
                <a:gd name="connsiteY56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93344 w 4624387"/>
                <a:gd name="connsiteY50" fmla="*/ 1709735 h 1976438"/>
                <a:gd name="connsiteX51" fmla="*/ 3893345 w 4624387"/>
                <a:gd name="connsiteY51" fmla="*/ 1788313 h 1976438"/>
                <a:gd name="connsiteX52" fmla="*/ 4140992 w 4624387"/>
                <a:gd name="connsiteY52" fmla="*/ 1788313 h 1976438"/>
                <a:gd name="connsiteX53" fmla="*/ 4133848 w 4624387"/>
                <a:gd name="connsiteY53" fmla="*/ 1869273 h 1976438"/>
                <a:gd name="connsiteX54" fmla="*/ 4162012 w 4624387"/>
                <a:gd name="connsiteY54" fmla="*/ 1874298 h 1976438"/>
                <a:gd name="connsiteX55" fmla="*/ 4169567 w 4624387"/>
                <a:gd name="connsiteY55" fmla="*/ 1943110 h 1976438"/>
                <a:gd name="connsiteX56" fmla="*/ 4191000 w 4624387"/>
                <a:gd name="connsiteY56" fmla="*/ 1976438 h 1976438"/>
                <a:gd name="connsiteX57" fmla="*/ 4624387 w 4624387"/>
                <a:gd name="connsiteY57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93344 w 4624387"/>
                <a:gd name="connsiteY50" fmla="*/ 1709735 h 1976438"/>
                <a:gd name="connsiteX51" fmla="*/ 3893345 w 4624387"/>
                <a:gd name="connsiteY51" fmla="*/ 1788313 h 1976438"/>
                <a:gd name="connsiteX52" fmla="*/ 4140992 w 4624387"/>
                <a:gd name="connsiteY52" fmla="*/ 1788313 h 1976438"/>
                <a:gd name="connsiteX53" fmla="*/ 4133848 w 4624387"/>
                <a:gd name="connsiteY53" fmla="*/ 1869273 h 1976438"/>
                <a:gd name="connsiteX54" fmla="*/ 4162012 w 4624387"/>
                <a:gd name="connsiteY54" fmla="*/ 1874298 h 1976438"/>
                <a:gd name="connsiteX55" fmla="*/ 4169567 w 4624387"/>
                <a:gd name="connsiteY55" fmla="*/ 1943110 h 1976438"/>
                <a:gd name="connsiteX56" fmla="*/ 4191000 w 4624387"/>
                <a:gd name="connsiteY56" fmla="*/ 1976438 h 1976438"/>
                <a:gd name="connsiteX57" fmla="*/ 4624387 w 4624387"/>
                <a:gd name="connsiteY57" fmla="*/ 1976438 h 1976438"/>
                <a:gd name="connsiteX0" fmla="*/ 0 w 4624387"/>
                <a:gd name="connsiteY0" fmla="*/ 0 h 1976438"/>
                <a:gd name="connsiteX1" fmla="*/ 204787 w 4624387"/>
                <a:gd name="connsiteY1" fmla="*/ 0 h 1976438"/>
                <a:gd name="connsiteX2" fmla="*/ 204787 w 4624387"/>
                <a:gd name="connsiteY2" fmla="*/ 71438 h 1976438"/>
                <a:gd name="connsiteX3" fmla="*/ 242887 w 4624387"/>
                <a:gd name="connsiteY3" fmla="*/ 71438 h 1976438"/>
                <a:gd name="connsiteX4" fmla="*/ 242887 w 4624387"/>
                <a:gd name="connsiteY4" fmla="*/ 114300 h 1976438"/>
                <a:gd name="connsiteX5" fmla="*/ 285750 w 4624387"/>
                <a:gd name="connsiteY5" fmla="*/ 114300 h 1976438"/>
                <a:gd name="connsiteX6" fmla="*/ 285750 w 4624387"/>
                <a:gd name="connsiteY6" fmla="*/ 171450 h 1976438"/>
                <a:gd name="connsiteX7" fmla="*/ 447675 w 4624387"/>
                <a:gd name="connsiteY7" fmla="*/ 171450 h 1976438"/>
                <a:gd name="connsiteX8" fmla="*/ 447675 w 4624387"/>
                <a:gd name="connsiteY8" fmla="*/ 247650 h 1976438"/>
                <a:gd name="connsiteX9" fmla="*/ 528637 w 4624387"/>
                <a:gd name="connsiteY9" fmla="*/ 247650 h 1976438"/>
                <a:gd name="connsiteX10" fmla="*/ 528637 w 4624387"/>
                <a:gd name="connsiteY10" fmla="*/ 376238 h 1976438"/>
                <a:gd name="connsiteX11" fmla="*/ 561975 w 4624387"/>
                <a:gd name="connsiteY11" fmla="*/ 376238 h 1976438"/>
                <a:gd name="connsiteX12" fmla="*/ 561975 w 4624387"/>
                <a:gd name="connsiteY12" fmla="*/ 423863 h 1976438"/>
                <a:gd name="connsiteX13" fmla="*/ 633412 w 4624387"/>
                <a:gd name="connsiteY13" fmla="*/ 423863 h 1976438"/>
                <a:gd name="connsiteX14" fmla="*/ 633412 w 4624387"/>
                <a:gd name="connsiteY14" fmla="*/ 552450 h 1976438"/>
                <a:gd name="connsiteX15" fmla="*/ 671512 w 4624387"/>
                <a:gd name="connsiteY15" fmla="*/ 552450 h 1976438"/>
                <a:gd name="connsiteX16" fmla="*/ 671512 w 4624387"/>
                <a:gd name="connsiteY16" fmla="*/ 623888 h 1976438"/>
                <a:gd name="connsiteX17" fmla="*/ 700089 w 4624387"/>
                <a:gd name="connsiteY17" fmla="*/ 628655 h 1976438"/>
                <a:gd name="connsiteX18" fmla="*/ 690562 w 4624387"/>
                <a:gd name="connsiteY18" fmla="*/ 688186 h 1976438"/>
                <a:gd name="connsiteX19" fmla="*/ 764381 w 4624387"/>
                <a:gd name="connsiteY19" fmla="*/ 695332 h 1976438"/>
                <a:gd name="connsiteX20" fmla="*/ 766762 w 4624387"/>
                <a:gd name="connsiteY20" fmla="*/ 750099 h 1976438"/>
                <a:gd name="connsiteX21" fmla="*/ 828675 w 4624387"/>
                <a:gd name="connsiteY21" fmla="*/ 747716 h 1976438"/>
                <a:gd name="connsiteX22" fmla="*/ 826293 w 4624387"/>
                <a:gd name="connsiteY22" fmla="*/ 807249 h 1976438"/>
                <a:gd name="connsiteX23" fmla="*/ 881062 w 4624387"/>
                <a:gd name="connsiteY23" fmla="*/ 812012 h 1976438"/>
                <a:gd name="connsiteX24" fmla="*/ 883443 w 4624387"/>
                <a:gd name="connsiteY24" fmla="*/ 938215 h 1976438"/>
                <a:gd name="connsiteX25" fmla="*/ 928689 w 4624387"/>
                <a:gd name="connsiteY25" fmla="*/ 935834 h 1976438"/>
                <a:gd name="connsiteX26" fmla="*/ 923926 w 4624387"/>
                <a:gd name="connsiteY26" fmla="*/ 1000133 h 1976438"/>
                <a:gd name="connsiteX27" fmla="*/ 1076325 w 4624387"/>
                <a:gd name="connsiteY27" fmla="*/ 1000133 h 1976438"/>
                <a:gd name="connsiteX28" fmla="*/ 1081088 w 4624387"/>
                <a:gd name="connsiteY28" fmla="*/ 1062044 h 1976438"/>
                <a:gd name="connsiteX29" fmla="*/ 1264442 w 4624387"/>
                <a:gd name="connsiteY29" fmla="*/ 1064426 h 1976438"/>
                <a:gd name="connsiteX30" fmla="*/ 1269205 w 4624387"/>
                <a:gd name="connsiteY30" fmla="*/ 1114425 h 1976438"/>
                <a:gd name="connsiteX31" fmla="*/ 1357312 w 4624387"/>
                <a:gd name="connsiteY31" fmla="*/ 1114425 h 1976438"/>
                <a:gd name="connsiteX32" fmla="*/ 1350169 w 4624387"/>
                <a:gd name="connsiteY32" fmla="*/ 1193014 h 1976438"/>
                <a:gd name="connsiteX33" fmla="*/ 1497805 w 4624387"/>
                <a:gd name="connsiteY33" fmla="*/ 1190633 h 1976438"/>
                <a:gd name="connsiteX34" fmla="*/ 1504950 w 4624387"/>
                <a:gd name="connsiteY34" fmla="*/ 1314457 h 1976438"/>
                <a:gd name="connsiteX35" fmla="*/ 1793081 w 4624387"/>
                <a:gd name="connsiteY35" fmla="*/ 1316839 h 1976438"/>
                <a:gd name="connsiteX36" fmla="*/ 1790700 w 4624387"/>
                <a:gd name="connsiteY36" fmla="*/ 1369225 h 1976438"/>
                <a:gd name="connsiteX37" fmla="*/ 2147886 w 4624387"/>
                <a:gd name="connsiteY37" fmla="*/ 1373988 h 1976438"/>
                <a:gd name="connsiteX38" fmla="*/ 2155031 w 4624387"/>
                <a:gd name="connsiteY38" fmla="*/ 1438284 h 1976438"/>
                <a:gd name="connsiteX39" fmla="*/ 2619375 w 4624387"/>
                <a:gd name="connsiteY39" fmla="*/ 1440666 h 1976438"/>
                <a:gd name="connsiteX40" fmla="*/ 2619375 w 4624387"/>
                <a:gd name="connsiteY40" fmla="*/ 1497812 h 1976438"/>
                <a:gd name="connsiteX41" fmla="*/ 2640806 w 4624387"/>
                <a:gd name="connsiteY41" fmla="*/ 1497813 h 1976438"/>
                <a:gd name="connsiteX42" fmla="*/ 2643187 w 4624387"/>
                <a:gd name="connsiteY42" fmla="*/ 1528763 h 1976438"/>
                <a:gd name="connsiteX43" fmla="*/ 2647949 w 4624387"/>
                <a:gd name="connsiteY43" fmla="*/ 1554964 h 1976438"/>
                <a:gd name="connsiteX44" fmla="*/ 2676527 w 4624387"/>
                <a:gd name="connsiteY44" fmla="*/ 1564474 h 1976438"/>
                <a:gd name="connsiteX45" fmla="*/ 3319460 w 4624387"/>
                <a:gd name="connsiteY45" fmla="*/ 1559711 h 1976438"/>
                <a:gd name="connsiteX46" fmla="*/ 3335643 w 4624387"/>
                <a:gd name="connsiteY46" fmla="*/ 1576564 h 1976438"/>
                <a:gd name="connsiteX47" fmla="*/ 3340893 w 4624387"/>
                <a:gd name="connsiteY47" fmla="*/ 1628767 h 1976438"/>
                <a:gd name="connsiteX48" fmla="*/ 3593304 w 4624387"/>
                <a:gd name="connsiteY48" fmla="*/ 1626386 h 1976438"/>
                <a:gd name="connsiteX49" fmla="*/ 3590921 w 4624387"/>
                <a:gd name="connsiteY49" fmla="*/ 1702589 h 1976438"/>
                <a:gd name="connsiteX50" fmla="*/ 3893344 w 4624387"/>
                <a:gd name="connsiteY50" fmla="*/ 1709735 h 1976438"/>
                <a:gd name="connsiteX51" fmla="*/ 3893345 w 4624387"/>
                <a:gd name="connsiteY51" fmla="*/ 1788313 h 1976438"/>
                <a:gd name="connsiteX52" fmla="*/ 4140992 w 4624387"/>
                <a:gd name="connsiteY52" fmla="*/ 1788313 h 1976438"/>
                <a:gd name="connsiteX53" fmla="*/ 4133848 w 4624387"/>
                <a:gd name="connsiteY53" fmla="*/ 1869273 h 1976438"/>
                <a:gd name="connsiteX54" fmla="*/ 4162012 w 4624387"/>
                <a:gd name="connsiteY54" fmla="*/ 1874298 h 1976438"/>
                <a:gd name="connsiteX55" fmla="*/ 4169567 w 4624387"/>
                <a:gd name="connsiteY55" fmla="*/ 1943110 h 1976438"/>
                <a:gd name="connsiteX56" fmla="*/ 4624387 w 4624387"/>
                <a:gd name="connsiteY56" fmla="*/ 1976438 h 1976438"/>
                <a:gd name="connsiteX0" fmla="*/ 0 w 4619625"/>
                <a:gd name="connsiteY0" fmla="*/ 0 h 1950237"/>
                <a:gd name="connsiteX1" fmla="*/ 204787 w 4619625"/>
                <a:gd name="connsiteY1" fmla="*/ 0 h 1950237"/>
                <a:gd name="connsiteX2" fmla="*/ 204787 w 4619625"/>
                <a:gd name="connsiteY2" fmla="*/ 71438 h 1950237"/>
                <a:gd name="connsiteX3" fmla="*/ 242887 w 4619625"/>
                <a:gd name="connsiteY3" fmla="*/ 71438 h 1950237"/>
                <a:gd name="connsiteX4" fmla="*/ 242887 w 4619625"/>
                <a:gd name="connsiteY4" fmla="*/ 114300 h 1950237"/>
                <a:gd name="connsiteX5" fmla="*/ 285750 w 4619625"/>
                <a:gd name="connsiteY5" fmla="*/ 114300 h 1950237"/>
                <a:gd name="connsiteX6" fmla="*/ 285750 w 4619625"/>
                <a:gd name="connsiteY6" fmla="*/ 171450 h 1950237"/>
                <a:gd name="connsiteX7" fmla="*/ 447675 w 4619625"/>
                <a:gd name="connsiteY7" fmla="*/ 171450 h 1950237"/>
                <a:gd name="connsiteX8" fmla="*/ 447675 w 4619625"/>
                <a:gd name="connsiteY8" fmla="*/ 247650 h 1950237"/>
                <a:gd name="connsiteX9" fmla="*/ 528637 w 4619625"/>
                <a:gd name="connsiteY9" fmla="*/ 247650 h 1950237"/>
                <a:gd name="connsiteX10" fmla="*/ 528637 w 4619625"/>
                <a:gd name="connsiteY10" fmla="*/ 376238 h 1950237"/>
                <a:gd name="connsiteX11" fmla="*/ 561975 w 4619625"/>
                <a:gd name="connsiteY11" fmla="*/ 376238 h 1950237"/>
                <a:gd name="connsiteX12" fmla="*/ 561975 w 4619625"/>
                <a:gd name="connsiteY12" fmla="*/ 423863 h 1950237"/>
                <a:gd name="connsiteX13" fmla="*/ 633412 w 4619625"/>
                <a:gd name="connsiteY13" fmla="*/ 423863 h 1950237"/>
                <a:gd name="connsiteX14" fmla="*/ 633412 w 4619625"/>
                <a:gd name="connsiteY14" fmla="*/ 552450 h 1950237"/>
                <a:gd name="connsiteX15" fmla="*/ 671512 w 4619625"/>
                <a:gd name="connsiteY15" fmla="*/ 552450 h 1950237"/>
                <a:gd name="connsiteX16" fmla="*/ 671512 w 4619625"/>
                <a:gd name="connsiteY16" fmla="*/ 623888 h 1950237"/>
                <a:gd name="connsiteX17" fmla="*/ 700089 w 4619625"/>
                <a:gd name="connsiteY17" fmla="*/ 628655 h 1950237"/>
                <a:gd name="connsiteX18" fmla="*/ 690562 w 4619625"/>
                <a:gd name="connsiteY18" fmla="*/ 688186 h 1950237"/>
                <a:gd name="connsiteX19" fmla="*/ 764381 w 4619625"/>
                <a:gd name="connsiteY19" fmla="*/ 695332 h 1950237"/>
                <a:gd name="connsiteX20" fmla="*/ 766762 w 4619625"/>
                <a:gd name="connsiteY20" fmla="*/ 750099 h 1950237"/>
                <a:gd name="connsiteX21" fmla="*/ 828675 w 4619625"/>
                <a:gd name="connsiteY21" fmla="*/ 747716 h 1950237"/>
                <a:gd name="connsiteX22" fmla="*/ 826293 w 4619625"/>
                <a:gd name="connsiteY22" fmla="*/ 807249 h 1950237"/>
                <a:gd name="connsiteX23" fmla="*/ 881062 w 4619625"/>
                <a:gd name="connsiteY23" fmla="*/ 812012 h 1950237"/>
                <a:gd name="connsiteX24" fmla="*/ 883443 w 4619625"/>
                <a:gd name="connsiteY24" fmla="*/ 938215 h 1950237"/>
                <a:gd name="connsiteX25" fmla="*/ 928689 w 4619625"/>
                <a:gd name="connsiteY25" fmla="*/ 935834 h 1950237"/>
                <a:gd name="connsiteX26" fmla="*/ 923926 w 4619625"/>
                <a:gd name="connsiteY26" fmla="*/ 1000133 h 1950237"/>
                <a:gd name="connsiteX27" fmla="*/ 1076325 w 4619625"/>
                <a:gd name="connsiteY27" fmla="*/ 1000133 h 1950237"/>
                <a:gd name="connsiteX28" fmla="*/ 1081088 w 4619625"/>
                <a:gd name="connsiteY28" fmla="*/ 1062044 h 1950237"/>
                <a:gd name="connsiteX29" fmla="*/ 1264442 w 4619625"/>
                <a:gd name="connsiteY29" fmla="*/ 1064426 h 1950237"/>
                <a:gd name="connsiteX30" fmla="*/ 1269205 w 4619625"/>
                <a:gd name="connsiteY30" fmla="*/ 1114425 h 1950237"/>
                <a:gd name="connsiteX31" fmla="*/ 1357312 w 4619625"/>
                <a:gd name="connsiteY31" fmla="*/ 1114425 h 1950237"/>
                <a:gd name="connsiteX32" fmla="*/ 1350169 w 4619625"/>
                <a:gd name="connsiteY32" fmla="*/ 1193014 h 1950237"/>
                <a:gd name="connsiteX33" fmla="*/ 1497805 w 4619625"/>
                <a:gd name="connsiteY33" fmla="*/ 1190633 h 1950237"/>
                <a:gd name="connsiteX34" fmla="*/ 1504950 w 4619625"/>
                <a:gd name="connsiteY34" fmla="*/ 1314457 h 1950237"/>
                <a:gd name="connsiteX35" fmla="*/ 1793081 w 4619625"/>
                <a:gd name="connsiteY35" fmla="*/ 1316839 h 1950237"/>
                <a:gd name="connsiteX36" fmla="*/ 1790700 w 4619625"/>
                <a:gd name="connsiteY36" fmla="*/ 1369225 h 1950237"/>
                <a:gd name="connsiteX37" fmla="*/ 2147886 w 4619625"/>
                <a:gd name="connsiteY37" fmla="*/ 1373988 h 1950237"/>
                <a:gd name="connsiteX38" fmla="*/ 2155031 w 4619625"/>
                <a:gd name="connsiteY38" fmla="*/ 1438284 h 1950237"/>
                <a:gd name="connsiteX39" fmla="*/ 2619375 w 4619625"/>
                <a:gd name="connsiteY39" fmla="*/ 1440666 h 1950237"/>
                <a:gd name="connsiteX40" fmla="*/ 2619375 w 4619625"/>
                <a:gd name="connsiteY40" fmla="*/ 1497812 h 1950237"/>
                <a:gd name="connsiteX41" fmla="*/ 2640806 w 4619625"/>
                <a:gd name="connsiteY41" fmla="*/ 1497813 h 1950237"/>
                <a:gd name="connsiteX42" fmla="*/ 2643187 w 4619625"/>
                <a:gd name="connsiteY42" fmla="*/ 1528763 h 1950237"/>
                <a:gd name="connsiteX43" fmla="*/ 2647949 w 4619625"/>
                <a:gd name="connsiteY43" fmla="*/ 1554964 h 1950237"/>
                <a:gd name="connsiteX44" fmla="*/ 2676527 w 4619625"/>
                <a:gd name="connsiteY44" fmla="*/ 1564474 h 1950237"/>
                <a:gd name="connsiteX45" fmla="*/ 3319460 w 4619625"/>
                <a:gd name="connsiteY45" fmla="*/ 1559711 h 1950237"/>
                <a:gd name="connsiteX46" fmla="*/ 3335643 w 4619625"/>
                <a:gd name="connsiteY46" fmla="*/ 1576564 h 1950237"/>
                <a:gd name="connsiteX47" fmla="*/ 3340893 w 4619625"/>
                <a:gd name="connsiteY47" fmla="*/ 1628767 h 1950237"/>
                <a:gd name="connsiteX48" fmla="*/ 3593304 w 4619625"/>
                <a:gd name="connsiteY48" fmla="*/ 1626386 h 1950237"/>
                <a:gd name="connsiteX49" fmla="*/ 3590921 w 4619625"/>
                <a:gd name="connsiteY49" fmla="*/ 1702589 h 1950237"/>
                <a:gd name="connsiteX50" fmla="*/ 3893344 w 4619625"/>
                <a:gd name="connsiteY50" fmla="*/ 1709735 h 1950237"/>
                <a:gd name="connsiteX51" fmla="*/ 3893345 w 4619625"/>
                <a:gd name="connsiteY51" fmla="*/ 1788313 h 1950237"/>
                <a:gd name="connsiteX52" fmla="*/ 4140992 w 4619625"/>
                <a:gd name="connsiteY52" fmla="*/ 1788313 h 1950237"/>
                <a:gd name="connsiteX53" fmla="*/ 4133848 w 4619625"/>
                <a:gd name="connsiteY53" fmla="*/ 1869273 h 1950237"/>
                <a:gd name="connsiteX54" fmla="*/ 4162012 w 4619625"/>
                <a:gd name="connsiteY54" fmla="*/ 1874298 h 1950237"/>
                <a:gd name="connsiteX55" fmla="*/ 4169567 w 4619625"/>
                <a:gd name="connsiteY55" fmla="*/ 1943110 h 1950237"/>
                <a:gd name="connsiteX56" fmla="*/ 4619625 w 4619625"/>
                <a:gd name="connsiteY56" fmla="*/ 1950237 h 1950237"/>
                <a:gd name="connsiteX0" fmla="*/ 0 w 4619625"/>
                <a:gd name="connsiteY0" fmla="*/ 0 h 1950237"/>
                <a:gd name="connsiteX1" fmla="*/ 204787 w 4619625"/>
                <a:gd name="connsiteY1" fmla="*/ 0 h 1950237"/>
                <a:gd name="connsiteX2" fmla="*/ 204787 w 4619625"/>
                <a:gd name="connsiteY2" fmla="*/ 71438 h 1950237"/>
                <a:gd name="connsiteX3" fmla="*/ 242887 w 4619625"/>
                <a:gd name="connsiteY3" fmla="*/ 71438 h 1950237"/>
                <a:gd name="connsiteX4" fmla="*/ 242887 w 4619625"/>
                <a:gd name="connsiteY4" fmla="*/ 114300 h 1950237"/>
                <a:gd name="connsiteX5" fmla="*/ 285750 w 4619625"/>
                <a:gd name="connsiteY5" fmla="*/ 114300 h 1950237"/>
                <a:gd name="connsiteX6" fmla="*/ 283369 w 4619625"/>
                <a:gd name="connsiteY6" fmla="*/ 188123 h 1950237"/>
                <a:gd name="connsiteX7" fmla="*/ 447675 w 4619625"/>
                <a:gd name="connsiteY7" fmla="*/ 171450 h 1950237"/>
                <a:gd name="connsiteX8" fmla="*/ 447675 w 4619625"/>
                <a:gd name="connsiteY8" fmla="*/ 247650 h 1950237"/>
                <a:gd name="connsiteX9" fmla="*/ 528637 w 4619625"/>
                <a:gd name="connsiteY9" fmla="*/ 247650 h 1950237"/>
                <a:gd name="connsiteX10" fmla="*/ 528637 w 4619625"/>
                <a:gd name="connsiteY10" fmla="*/ 376238 h 1950237"/>
                <a:gd name="connsiteX11" fmla="*/ 561975 w 4619625"/>
                <a:gd name="connsiteY11" fmla="*/ 376238 h 1950237"/>
                <a:gd name="connsiteX12" fmla="*/ 561975 w 4619625"/>
                <a:gd name="connsiteY12" fmla="*/ 423863 h 1950237"/>
                <a:gd name="connsiteX13" fmla="*/ 633412 w 4619625"/>
                <a:gd name="connsiteY13" fmla="*/ 423863 h 1950237"/>
                <a:gd name="connsiteX14" fmla="*/ 633412 w 4619625"/>
                <a:gd name="connsiteY14" fmla="*/ 552450 h 1950237"/>
                <a:gd name="connsiteX15" fmla="*/ 671512 w 4619625"/>
                <a:gd name="connsiteY15" fmla="*/ 552450 h 1950237"/>
                <a:gd name="connsiteX16" fmla="*/ 671512 w 4619625"/>
                <a:gd name="connsiteY16" fmla="*/ 623888 h 1950237"/>
                <a:gd name="connsiteX17" fmla="*/ 700089 w 4619625"/>
                <a:gd name="connsiteY17" fmla="*/ 628655 h 1950237"/>
                <a:gd name="connsiteX18" fmla="*/ 690562 w 4619625"/>
                <a:gd name="connsiteY18" fmla="*/ 688186 h 1950237"/>
                <a:gd name="connsiteX19" fmla="*/ 764381 w 4619625"/>
                <a:gd name="connsiteY19" fmla="*/ 695332 h 1950237"/>
                <a:gd name="connsiteX20" fmla="*/ 766762 w 4619625"/>
                <a:gd name="connsiteY20" fmla="*/ 750099 h 1950237"/>
                <a:gd name="connsiteX21" fmla="*/ 828675 w 4619625"/>
                <a:gd name="connsiteY21" fmla="*/ 747716 h 1950237"/>
                <a:gd name="connsiteX22" fmla="*/ 826293 w 4619625"/>
                <a:gd name="connsiteY22" fmla="*/ 807249 h 1950237"/>
                <a:gd name="connsiteX23" fmla="*/ 881062 w 4619625"/>
                <a:gd name="connsiteY23" fmla="*/ 812012 h 1950237"/>
                <a:gd name="connsiteX24" fmla="*/ 883443 w 4619625"/>
                <a:gd name="connsiteY24" fmla="*/ 938215 h 1950237"/>
                <a:gd name="connsiteX25" fmla="*/ 928689 w 4619625"/>
                <a:gd name="connsiteY25" fmla="*/ 935834 h 1950237"/>
                <a:gd name="connsiteX26" fmla="*/ 923926 w 4619625"/>
                <a:gd name="connsiteY26" fmla="*/ 1000133 h 1950237"/>
                <a:gd name="connsiteX27" fmla="*/ 1076325 w 4619625"/>
                <a:gd name="connsiteY27" fmla="*/ 1000133 h 1950237"/>
                <a:gd name="connsiteX28" fmla="*/ 1081088 w 4619625"/>
                <a:gd name="connsiteY28" fmla="*/ 1062044 h 1950237"/>
                <a:gd name="connsiteX29" fmla="*/ 1264442 w 4619625"/>
                <a:gd name="connsiteY29" fmla="*/ 1064426 h 1950237"/>
                <a:gd name="connsiteX30" fmla="*/ 1269205 w 4619625"/>
                <a:gd name="connsiteY30" fmla="*/ 1114425 h 1950237"/>
                <a:gd name="connsiteX31" fmla="*/ 1357312 w 4619625"/>
                <a:gd name="connsiteY31" fmla="*/ 1114425 h 1950237"/>
                <a:gd name="connsiteX32" fmla="*/ 1350169 w 4619625"/>
                <a:gd name="connsiteY32" fmla="*/ 1193014 h 1950237"/>
                <a:gd name="connsiteX33" fmla="*/ 1497805 w 4619625"/>
                <a:gd name="connsiteY33" fmla="*/ 1190633 h 1950237"/>
                <a:gd name="connsiteX34" fmla="*/ 1504950 w 4619625"/>
                <a:gd name="connsiteY34" fmla="*/ 1314457 h 1950237"/>
                <a:gd name="connsiteX35" fmla="*/ 1793081 w 4619625"/>
                <a:gd name="connsiteY35" fmla="*/ 1316839 h 1950237"/>
                <a:gd name="connsiteX36" fmla="*/ 1790700 w 4619625"/>
                <a:gd name="connsiteY36" fmla="*/ 1369225 h 1950237"/>
                <a:gd name="connsiteX37" fmla="*/ 2147886 w 4619625"/>
                <a:gd name="connsiteY37" fmla="*/ 1373988 h 1950237"/>
                <a:gd name="connsiteX38" fmla="*/ 2155031 w 4619625"/>
                <a:gd name="connsiteY38" fmla="*/ 1438284 h 1950237"/>
                <a:gd name="connsiteX39" fmla="*/ 2619375 w 4619625"/>
                <a:gd name="connsiteY39" fmla="*/ 1440666 h 1950237"/>
                <a:gd name="connsiteX40" fmla="*/ 2619375 w 4619625"/>
                <a:gd name="connsiteY40" fmla="*/ 1497812 h 1950237"/>
                <a:gd name="connsiteX41" fmla="*/ 2640806 w 4619625"/>
                <a:gd name="connsiteY41" fmla="*/ 1497813 h 1950237"/>
                <a:gd name="connsiteX42" fmla="*/ 2643187 w 4619625"/>
                <a:gd name="connsiteY42" fmla="*/ 1528763 h 1950237"/>
                <a:gd name="connsiteX43" fmla="*/ 2647949 w 4619625"/>
                <a:gd name="connsiteY43" fmla="*/ 1554964 h 1950237"/>
                <a:gd name="connsiteX44" fmla="*/ 2676527 w 4619625"/>
                <a:gd name="connsiteY44" fmla="*/ 1564474 h 1950237"/>
                <a:gd name="connsiteX45" fmla="*/ 3319460 w 4619625"/>
                <a:gd name="connsiteY45" fmla="*/ 1559711 h 1950237"/>
                <a:gd name="connsiteX46" fmla="*/ 3335643 w 4619625"/>
                <a:gd name="connsiteY46" fmla="*/ 1576564 h 1950237"/>
                <a:gd name="connsiteX47" fmla="*/ 3340893 w 4619625"/>
                <a:gd name="connsiteY47" fmla="*/ 1628767 h 1950237"/>
                <a:gd name="connsiteX48" fmla="*/ 3593304 w 4619625"/>
                <a:gd name="connsiteY48" fmla="*/ 1626386 h 1950237"/>
                <a:gd name="connsiteX49" fmla="*/ 3590921 w 4619625"/>
                <a:gd name="connsiteY49" fmla="*/ 1702589 h 1950237"/>
                <a:gd name="connsiteX50" fmla="*/ 3893344 w 4619625"/>
                <a:gd name="connsiteY50" fmla="*/ 1709735 h 1950237"/>
                <a:gd name="connsiteX51" fmla="*/ 3893345 w 4619625"/>
                <a:gd name="connsiteY51" fmla="*/ 1788313 h 1950237"/>
                <a:gd name="connsiteX52" fmla="*/ 4140992 w 4619625"/>
                <a:gd name="connsiteY52" fmla="*/ 1788313 h 1950237"/>
                <a:gd name="connsiteX53" fmla="*/ 4133848 w 4619625"/>
                <a:gd name="connsiteY53" fmla="*/ 1869273 h 1950237"/>
                <a:gd name="connsiteX54" fmla="*/ 4162012 w 4619625"/>
                <a:gd name="connsiteY54" fmla="*/ 1874298 h 1950237"/>
                <a:gd name="connsiteX55" fmla="*/ 4169567 w 4619625"/>
                <a:gd name="connsiteY55" fmla="*/ 1943110 h 1950237"/>
                <a:gd name="connsiteX56" fmla="*/ 4619625 w 4619625"/>
                <a:gd name="connsiteY56" fmla="*/ 1950237 h 1950237"/>
                <a:gd name="connsiteX0" fmla="*/ 0 w 4619625"/>
                <a:gd name="connsiteY0" fmla="*/ 0 h 1950237"/>
                <a:gd name="connsiteX1" fmla="*/ 204787 w 4619625"/>
                <a:gd name="connsiteY1" fmla="*/ 0 h 1950237"/>
                <a:gd name="connsiteX2" fmla="*/ 204787 w 4619625"/>
                <a:gd name="connsiteY2" fmla="*/ 71438 h 1950237"/>
                <a:gd name="connsiteX3" fmla="*/ 242887 w 4619625"/>
                <a:gd name="connsiteY3" fmla="*/ 71438 h 1950237"/>
                <a:gd name="connsiteX4" fmla="*/ 242887 w 4619625"/>
                <a:gd name="connsiteY4" fmla="*/ 114300 h 1950237"/>
                <a:gd name="connsiteX5" fmla="*/ 285750 w 4619625"/>
                <a:gd name="connsiteY5" fmla="*/ 114300 h 1950237"/>
                <a:gd name="connsiteX6" fmla="*/ 283369 w 4619625"/>
                <a:gd name="connsiteY6" fmla="*/ 188123 h 1950237"/>
                <a:gd name="connsiteX7" fmla="*/ 440530 w 4619625"/>
                <a:gd name="connsiteY7" fmla="*/ 190505 h 1950237"/>
                <a:gd name="connsiteX8" fmla="*/ 447675 w 4619625"/>
                <a:gd name="connsiteY8" fmla="*/ 247650 h 1950237"/>
                <a:gd name="connsiteX9" fmla="*/ 528637 w 4619625"/>
                <a:gd name="connsiteY9" fmla="*/ 247650 h 1950237"/>
                <a:gd name="connsiteX10" fmla="*/ 528637 w 4619625"/>
                <a:gd name="connsiteY10" fmla="*/ 376238 h 1950237"/>
                <a:gd name="connsiteX11" fmla="*/ 561975 w 4619625"/>
                <a:gd name="connsiteY11" fmla="*/ 376238 h 1950237"/>
                <a:gd name="connsiteX12" fmla="*/ 561975 w 4619625"/>
                <a:gd name="connsiteY12" fmla="*/ 423863 h 1950237"/>
                <a:gd name="connsiteX13" fmla="*/ 633412 w 4619625"/>
                <a:gd name="connsiteY13" fmla="*/ 423863 h 1950237"/>
                <a:gd name="connsiteX14" fmla="*/ 633412 w 4619625"/>
                <a:gd name="connsiteY14" fmla="*/ 552450 h 1950237"/>
                <a:gd name="connsiteX15" fmla="*/ 671512 w 4619625"/>
                <a:gd name="connsiteY15" fmla="*/ 552450 h 1950237"/>
                <a:gd name="connsiteX16" fmla="*/ 671512 w 4619625"/>
                <a:gd name="connsiteY16" fmla="*/ 623888 h 1950237"/>
                <a:gd name="connsiteX17" fmla="*/ 700089 w 4619625"/>
                <a:gd name="connsiteY17" fmla="*/ 628655 h 1950237"/>
                <a:gd name="connsiteX18" fmla="*/ 690562 w 4619625"/>
                <a:gd name="connsiteY18" fmla="*/ 688186 h 1950237"/>
                <a:gd name="connsiteX19" fmla="*/ 764381 w 4619625"/>
                <a:gd name="connsiteY19" fmla="*/ 695332 h 1950237"/>
                <a:gd name="connsiteX20" fmla="*/ 766762 w 4619625"/>
                <a:gd name="connsiteY20" fmla="*/ 750099 h 1950237"/>
                <a:gd name="connsiteX21" fmla="*/ 828675 w 4619625"/>
                <a:gd name="connsiteY21" fmla="*/ 747716 h 1950237"/>
                <a:gd name="connsiteX22" fmla="*/ 826293 w 4619625"/>
                <a:gd name="connsiteY22" fmla="*/ 807249 h 1950237"/>
                <a:gd name="connsiteX23" fmla="*/ 881062 w 4619625"/>
                <a:gd name="connsiteY23" fmla="*/ 812012 h 1950237"/>
                <a:gd name="connsiteX24" fmla="*/ 883443 w 4619625"/>
                <a:gd name="connsiteY24" fmla="*/ 938215 h 1950237"/>
                <a:gd name="connsiteX25" fmla="*/ 928689 w 4619625"/>
                <a:gd name="connsiteY25" fmla="*/ 935834 h 1950237"/>
                <a:gd name="connsiteX26" fmla="*/ 923926 w 4619625"/>
                <a:gd name="connsiteY26" fmla="*/ 1000133 h 1950237"/>
                <a:gd name="connsiteX27" fmla="*/ 1076325 w 4619625"/>
                <a:gd name="connsiteY27" fmla="*/ 1000133 h 1950237"/>
                <a:gd name="connsiteX28" fmla="*/ 1081088 w 4619625"/>
                <a:gd name="connsiteY28" fmla="*/ 1062044 h 1950237"/>
                <a:gd name="connsiteX29" fmla="*/ 1264442 w 4619625"/>
                <a:gd name="connsiteY29" fmla="*/ 1064426 h 1950237"/>
                <a:gd name="connsiteX30" fmla="*/ 1269205 w 4619625"/>
                <a:gd name="connsiteY30" fmla="*/ 1114425 h 1950237"/>
                <a:gd name="connsiteX31" fmla="*/ 1357312 w 4619625"/>
                <a:gd name="connsiteY31" fmla="*/ 1114425 h 1950237"/>
                <a:gd name="connsiteX32" fmla="*/ 1350169 w 4619625"/>
                <a:gd name="connsiteY32" fmla="*/ 1193014 h 1950237"/>
                <a:gd name="connsiteX33" fmla="*/ 1497805 w 4619625"/>
                <a:gd name="connsiteY33" fmla="*/ 1190633 h 1950237"/>
                <a:gd name="connsiteX34" fmla="*/ 1504950 w 4619625"/>
                <a:gd name="connsiteY34" fmla="*/ 1314457 h 1950237"/>
                <a:gd name="connsiteX35" fmla="*/ 1793081 w 4619625"/>
                <a:gd name="connsiteY35" fmla="*/ 1316839 h 1950237"/>
                <a:gd name="connsiteX36" fmla="*/ 1790700 w 4619625"/>
                <a:gd name="connsiteY36" fmla="*/ 1369225 h 1950237"/>
                <a:gd name="connsiteX37" fmla="*/ 2147886 w 4619625"/>
                <a:gd name="connsiteY37" fmla="*/ 1373988 h 1950237"/>
                <a:gd name="connsiteX38" fmla="*/ 2155031 w 4619625"/>
                <a:gd name="connsiteY38" fmla="*/ 1438284 h 1950237"/>
                <a:gd name="connsiteX39" fmla="*/ 2619375 w 4619625"/>
                <a:gd name="connsiteY39" fmla="*/ 1440666 h 1950237"/>
                <a:gd name="connsiteX40" fmla="*/ 2619375 w 4619625"/>
                <a:gd name="connsiteY40" fmla="*/ 1497812 h 1950237"/>
                <a:gd name="connsiteX41" fmla="*/ 2640806 w 4619625"/>
                <a:gd name="connsiteY41" fmla="*/ 1497813 h 1950237"/>
                <a:gd name="connsiteX42" fmla="*/ 2643187 w 4619625"/>
                <a:gd name="connsiteY42" fmla="*/ 1528763 h 1950237"/>
                <a:gd name="connsiteX43" fmla="*/ 2647949 w 4619625"/>
                <a:gd name="connsiteY43" fmla="*/ 1554964 h 1950237"/>
                <a:gd name="connsiteX44" fmla="*/ 2676527 w 4619625"/>
                <a:gd name="connsiteY44" fmla="*/ 1564474 h 1950237"/>
                <a:gd name="connsiteX45" fmla="*/ 3319460 w 4619625"/>
                <a:gd name="connsiteY45" fmla="*/ 1559711 h 1950237"/>
                <a:gd name="connsiteX46" fmla="*/ 3335643 w 4619625"/>
                <a:gd name="connsiteY46" fmla="*/ 1576564 h 1950237"/>
                <a:gd name="connsiteX47" fmla="*/ 3340893 w 4619625"/>
                <a:gd name="connsiteY47" fmla="*/ 1628767 h 1950237"/>
                <a:gd name="connsiteX48" fmla="*/ 3593304 w 4619625"/>
                <a:gd name="connsiteY48" fmla="*/ 1626386 h 1950237"/>
                <a:gd name="connsiteX49" fmla="*/ 3590921 w 4619625"/>
                <a:gd name="connsiteY49" fmla="*/ 1702589 h 1950237"/>
                <a:gd name="connsiteX50" fmla="*/ 3893344 w 4619625"/>
                <a:gd name="connsiteY50" fmla="*/ 1709735 h 1950237"/>
                <a:gd name="connsiteX51" fmla="*/ 3893345 w 4619625"/>
                <a:gd name="connsiteY51" fmla="*/ 1788313 h 1950237"/>
                <a:gd name="connsiteX52" fmla="*/ 4140992 w 4619625"/>
                <a:gd name="connsiteY52" fmla="*/ 1788313 h 1950237"/>
                <a:gd name="connsiteX53" fmla="*/ 4133848 w 4619625"/>
                <a:gd name="connsiteY53" fmla="*/ 1869273 h 1950237"/>
                <a:gd name="connsiteX54" fmla="*/ 4162012 w 4619625"/>
                <a:gd name="connsiteY54" fmla="*/ 1874298 h 1950237"/>
                <a:gd name="connsiteX55" fmla="*/ 4169567 w 4619625"/>
                <a:gd name="connsiteY55" fmla="*/ 1943110 h 1950237"/>
                <a:gd name="connsiteX56" fmla="*/ 4619625 w 4619625"/>
                <a:gd name="connsiteY56" fmla="*/ 1950237 h 195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619625" h="1950237">
                  <a:moveTo>
                    <a:pt x="0" y="0"/>
                  </a:moveTo>
                  <a:lnTo>
                    <a:pt x="204787" y="0"/>
                  </a:lnTo>
                  <a:lnTo>
                    <a:pt x="204787" y="71438"/>
                  </a:lnTo>
                  <a:lnTo>
                    <a:pt x="242887" y="71438"/>
                  </a:lnTo>
                  <a:lnTo>
                    <a:pt x="242887" y="114300"/>
                  </a:lnTo>
                  <a:lnTo>
                    <a:pt x="285750" y="114300"/>
                  </a:lnTo>
                  <a:cubicBezTo>
                    <a:pt x="284956" y="138908"/>
                    <a:pt x="284163" y="163515"/>
                    <a:pt x="283369" y="188123"/>
                  </a:cubicBezTo>
                  <a:lnTo>
                    <a:pt x="440530" y="190505"/>
                  </a:lnTo>
                  <a:lnTo>
                    <a:pt x="447675" y="247650"/>
                  </a:lnTo>
                  <a:lnTo>
                    <a:pt x="528637" y="247650"/>
                  </a:lnTo>
                  <a:lnTo>
                    <a:pt x="528637" y="376238"/>
                  </a:lnTo>
                  <a:lnTo>
                    <a:pt x="561975" y="376238"/>
                  </a:lnTo>
                  <a:lnTo>
                    <a:pt x="561975" y="423863"/>
                  </a:lnTo>
                  <a:lnTo>
                    <a:pt x="633412" y="423863"/>
                  </a:lnTo>
                  <a:lnTo>
                    <a:pt x="633412" y="552450"/>
                  </a:lnTo>
                  <a:lnTo>
                    <a:pt x="671512" y="552450"/>
                  </a:lnTo>
                  <a:lnTo>
                    <a:pt x="671512" y="623888"/>
                  </a:lnTo>
                  <a:lnTo>
                    <a:pt x="700089" y="628655"/>
                  </a:lnTo>
                  <a:lnTo>
                    <a:pt x="690562" y="688186"/>
                  </a:lnTo>
                  <a:lnTo>
                    <a:pt x="764381" y="695332"/>
                  </a:lnTo>
                  <a:lnTo>
                    <a:pt x="766762" y="750099"/>
                  </a:lnTo>
                  <a:lnTo>
                    <a:pt x="828675" y="747716"/>
                  </a:lnTo>
                  <a:lnTo>
                    <a:pt x="826293" y="807249"/>
                  </a:lnTo>
                  <a:lnTo>
                    <a:pt x="881062" y="812012"/>
                  </a:lnTo>
                  <a:cubicBezTo>
                    <a:pt x="881856" y="854080"/>
                    <a:pt x="882649" y="896147"/>
                    <a:pt x="883443" y="938215"/>
                  </a:cubicBezTo>
                  <a:lnTo>
                    <a:pt x="928689" y="935834"/>
                  </a:lnTo>
                  <a:lnTo>
                    <a:pt x="923926" y="1000133"/>
                  </a:lnTo>
                  <a:lnTo>
                    <a:pt x="1076325" y="1000133"/>
                  </a:lnTo>
                  <a:lnTo>
                    <a:pt x="1081088" y="1062044"/>
                  </a:lnTo>
                  <a:lnTo>
                    <a:pt x="1264442" y="1064426"/>
                  </a:lnTo>
                  <a:lnTo>
                    <a:pt x="1269205" y="1114425"/>
                  </a:lnTo>
                  <a:lnTo>
                    <a:pt x="1357312" y="1114425"/>
                  </a:lnTo>
                  <a:lnTo>
                    <a:pt x="1350169" y="1193014"/>
                  </a:lnTo>
                  <a:lnTo>
                    <a:pt x="1497805" y="1190633"/>
                  </a:lnTo>
                  <a:lnTo>
                    <a:pt x="1504950" y="1314457"/>
                  </a:lnTo>
                  <a:lnTo>
                    <a:pt x="1793081" y="1316839"/>
                  </a:lnTo>
                  <a:lnTo>
                    <a:pt x="1790700" y="1369225"/>
                  </a:lnTo>
                  <a:lnTo>
                    <a:pt x="2147886" y="1373988"/>
                  </a:lnTo>
                  <a:lnTo>
                    <a:pt x="2155031" y="1438284"/>
                  </a:lnTo>
                  <a:lnTo>
                    <a:pt x="2619375" y="1440666"/>
                  </a:lnTo>
                  <a:lnTo>
                    <a:pt x="2619375" y="1497812"/>
                  </a:lnTo>
                  <a:lnTo>
                    <a:pt x="2640806" y="1497813"/>
                  </a:lnTo>
                  <a:lnTo>
                    <a:pt x="2643187" y="1528763"/>
                  </a:lnTo>
                  <a:lnTo>
                    <a:pt x="2647949" y="1554964"/>
                  </a:lnTo>
                  <a:lnTo>
                    <a:pt x="2676527" y="1564474"/>
                  </a:lnTo>
                  <a:lnTo>
                    <a:pt x="3319460" y="1559711"/>
                  </a:lnTo>
                  <a:cubicBezTo>
                    <a:pt x="3324854" y="1576444"/>
                    <a:pt x="3330249" y="1559831"/>
                    <a:pt x="3335643" y="1576564"/>
                  </a:cubicBezTo>
                  <a:lnTo>
                    <a:pt x="3340893" y="1628767"/>
                  </a:lnTo>
                  <a:lnTo>
                    <a:pt x="3593304" y="1626386"/>
                  </a:lnTo>
                  <a:cubicBezTo>
                    <a:pt x="3592510" y="1651787"/>
                    <a:pt x="3591715" y="1677188"/>
                    <a:pt x="3590921" y="1702589"/>
                  </a:cubicBezTo>
                  <a:lnTo>
                    <a:pt x="3893344" y="1709735"/>
                  </a:lnTo>
                  <a:cubicBezTo>
                    <a:pt x="3893344" y="1735928"/>
                    <a:pt x="3893345" y="1762120"/>
                    <a:pt x="3893345" y="1788313"/>
                  </a:cubicBezTo>
                  <a:lnTo>
                    <a:pt x="4140992" y="1788313"/>
                  </a:lnTo>
                  <a:lnTo>
                    <a:pt x="4133848" y="1869273"/>
                  </a:lnTo>
                  <a:cubicBezTo>
                    <a:pt x="4136557" y="1888764"/>
                    <a:pt x="4156059" y="1861992"/>
                    <a:pt x="4162012" y="1874298"/>
                  </a:cubicBezTo>
                  <a:cubicBezTo>
                    <a:pt x="4167965" y="1886604"/>
                    <a:pt x="4163942" y="1931247"/>
                    <a:pt x="4169567" y="1943110"/>
                  </a:cubicBezTo>
                  <a:lnTo>
                    <a:pt x="4619625" y="1950237"/>
                  </a:lnTo>
                </a:path>
              </a:pathLst>
            </a:custGeom>
            <a:noFill/>
            <a:ln w="28575">
              <a:solidFill>
                <a:srgbClr val="00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b="1" dirty="0">
                <a:solidFill>
                  <a:srgbClr val="006600"/>
                </a:solidFill>
              </a:endParaRPr>
            </a:p>
          </p:txBody>
        </p:sp>
      </p:grpSp>
      <p:sp>
        <p:nvSpPr>
          <p:cNvPr id="130" name="Rectangle 8"/>
          <p:cNvSpPr>
            <a:spLocks noChangeArrowheads="1"/>
          </p:cNvSpPr>
          <p:nvPr/>
        </p:nvSpPr>
        <p:spPr bwMode="auto">
          <a:xfrm>
            <a:off x="190500" y="6013396"/>
            <a:ext cx="6589713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000" b="1" dirty="0" smtClean="0">
                <a:solidFill>
                  <a:srgbClr val="006600"/>
                </a:solidFill>
                <a:cs typeface="Arial" charset="0"/>
              </a:rPr>
              <a:t> </a:t>
            </a:r>
            <a:endParaRPr lang="en-US" sz="1000" b="1" dirty="0">
              <a:solidFill>
                <a:srgbClr val="006600"/>
              </a:solidFill>
              <a:cs typeface="Arial" charset="0"/>
            </a:endParaRPr>
          </a:p>
        </p:txBody>
      </p:sp>
      <p:sp>
        <p:nvSpPr>
          <p:cNvPr id="131" name="Rechteck 139"/>
          <p:cNvSpPr/>
          <p:nvPr/>
        </p:nvSpPr>
        <p:spPr>
          <a:xfrm>
            <a:off x="2034091" y="1454262"/>
            <a:ext cx="5189034" cy="517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defRPr/>
            </a:pPr>
            <a:r>
              <a:rPr lang="de-DE" sz="2400" b="1" dirty="0" smtClean="0">
                <a:solidFill>
                  <a:srgbClr val="006600"/>
                </a:solidFill>
                <a:ea typeface="Times New Roman"/>
                <a:cs typeface="Times New Roman"/>
              </a:rPr>
              <a:t>OS interaction </a:t>
            </a:r>
            <a:r>
              <a:rPr lang="de-DE" sz="2400" b="1" dirty="0" err="1" smtClean="0">
                <a:solidFill>
                  <a:srgbClr val="006600"/>
                </a:solidFill>
                <a:ea typeface="Times New Roman"/>
                <a:cs typeface="Times New Roman"/>
              </a:rPr>
              <a:t>test</a:t>
            </a:r>
            <a:r>
              <a:rPr lang="de-DE" sz="2400" b="1" dirty="0" smtClean="0">
                <a:solidFill>
                  <a:srgbClr val="006600"/>
                </a:solidFill>
                <a:ea typeface="Times New Roman"/>
                <a:cs typeface="Times New Roman"/>
              </a:rPr>
              <a:t> p=NS</a:t>
            </a:r>
          </a:p>
        </p:txBody>
      </p:sp>
      <p:cxnSp>
        <p:nvCxnSpPr>
          <p:cNvPr id="132" name="Gerade Verbindung 131"/>
          <p:cNvCxnSpPr/>
          <p:nvPr/>
        </p:nvCxnSpPr>
        <p:spPr>
          <a:xfrm flipH="1" flipV="1">
            <a:off x="4400550" y="1935163"/>
            <a:ext cx="1110" cy="2773362"/>
          </a:xfrm>
          <a:prstGeom prst="line">
            <a:avLst/>
          </a:prstGeom>
          <a:ln w="19050">
            <a:solidFill>
              <a:srgbClr val="0066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extfeld 130"/>
          <p:cNvSpPr txBox="1">
            <a:spLocks noChangeArrowheads="1"/>
          </p:cNvSpPr>
          <p:nvPr/>
        </p:nvSpPr>
        <p:spPr bwMode="auto">
          <a:xfrm>
            <a:off x="4350028" y="2051476"/>
            <a:ext cx="54373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de-DE" sz="1400" b="1" dirty="0" smtClean="0">
                <a:solidFill>
                  <a:srgbClr val="D5A400"/>
                </a:solidFill>
                <a:cs typeface="Arial" charset="0"/>
              </a:rPr>
              <a:t>88%</a:t>
            </a:r>
            <a:endParaRPr lang="de-DE" sz="1400" b="1" dirty="0">
              <a:solidFill>
                <a:srgbClr val="D5A400"/>
              </a:solidFill>
              <a:cs typeface="Arial" charset="0"/>
            </a:endParaRPr>
          </a:p>
        </p:txBody>
      </p:sp>
      <p:sp>
        <p:nvSpPr>
          <p:cNvPr id="134" name="Textfeld 132"/>
          <p:cNvSpPr txBox="1">
            <a:spLocks noChangeArrowheads="1"/>
          </p:cNvSpPr>
          <p:nvPr/>
        </p:nvSpPr>
        <p:spPr bwMode="auto">
          <a:xfrm>
            <a:off x="4341063" y="2463523"/>
            <a:ext cx="54373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de-DE" sz="1400" b="1" dirty="0" smtClean="0">
                <a:cs typeface="Arial" charset="0"/>
              </a:rPr>
              <a:t>72%</a:t>
            </a:r>
            <a:endParaRPr lang="de-DE" sz="1400" b="1" dirty="0">
              <a:cs typeface="Arial" charset="0"/>
            </a:endParaRPr>
          </a:p>
        </p:txBody>
      </p:sp>
      <p:sp>
        <p:nvSpPr>
          <p:cNvPr id="135" name="Rechteck 139"/>
          <p:cNvSpPr>
            <a:spLocks noChangeArrowheads="1"/>
          </p:cNvSpPr>
          <p:nvPr/>
        </p:nvSpPr>
        <p:spPr bwMode="auto">
          <a:xfrm>
            <a:off x="7390064" y="2705894"/>
            <a:ext cx="1649413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defTabSz="457200" fontAlgn="base" hangingPunct="0">
              <a:lnSpc>
                <a:spcPct val="11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b="1" dirty="0">
                <a:solidFill>
                  <a:srgbClr val="006600"/>
                </a:solidFill>
                <a:ea typeface="Calibri" pitchFamily="34" charset="0"/>
                <a:cs typeface="Times New Roman" pitchFamily="18" charset="0"/>
              </a:rPr>
              <a:t>HR=0.38 [0.15–0.94]</a:t>
            </a:r>
          </a:p>
        </p:txBody>
      </p:sp>
      <p:sp>
        <p:nvSpPr>
          <p:cNvPr id="136" name="Textfeld 136"/>
          <p:cNvSpPr txBox="1">
            <a:spLocks noChangeArrowheads="1"/>
          </p:cNvSpPr>
          <p:nvPr/>
        </p:nvSpPr>
        <p:spPr bwMode="auto">
          <a:xfrm>
            <a:off x="4341063" y="3191064"/>
            <a:ext cx="543739" cy="307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de-DE" sz="1400" b="1" dirty="0" smtClean="0">
                <a:solidFill>
                  <a:srgbClr val="0066FF"/>
                </a:solidFill>
                <a:cs typeface="Arial" charset="0"/>
              </a:rPr>
              <a:t>42%</a:t>
            </a:r>
            <a:endParaRPr lang="de-DE" sz="1400" b="1" dirty="0">
              <a:solidFill>
                <a:srgbClr val="0066FF"/>
              </a:solidFill>
              <a:cs typeface="Arial" charset="0"/>
            </a:endParaRPr>
          </a:p>
        </p:txBody>
      </p:sp>
      <p:sp>
        <p:nvSpPr>
          <p:cNvPr id="137" name="Textfeld 137"/>
          <p:cNvSpPr txBox="1">
            <a:spLocks noChangeArrowheads="1"/>
          </p:cNvSpPr>
          <p:nvPr/>
        </p:nvSpPr>
        <p:spPr bwMode="auto">
          <a:xfrm>
            <a:off x="4333443" y="3781967"/>
            <a:ext cx="54373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de-DE" sz="1400" b="1" dirty="0" smtClean="0">
                <a:solidFill>
                  <a:srgbClr val="C00000"/>
                </a:solidFill>
                <a:cs typeface="Arial" charset="0"/>
              </a:rPr>
              <a:t>33%</a:t>
            </a:r>
            <a:endParaRPr lang="de-DE" sz="1400" b="1" dirty="0">
              <a:solidFill>
                <a:srgbClr val="C00000"/>
              </a:solidFill>
              <a:cs typeface="Arial" charset="0"/>
            </a:endParaRPr>
          </a:p>
        </p:txBody>
      </p:sp>
      <p:sp>
        <p:nvSpPr>
          <p:cNvPr id="138" name="Rechteck 138"/>
          <p:cNvSpPr>
            <a:spLocks noChangeArrowheads="1"/>
          </p:cNvSpPr>
          <p:nvPr/>
        </p:nvSpPr>
        <p:spPr bwMode="auto">
          <a:xfrm>
            <a:off x="7469328" y="3897798"/>
            <a:ext cx="1503938" cy="2870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457200" fontAlgn="base">
              <a:lnSpc>
                <a:spcPct val="11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100" b="1" dirty="0">
                <a:solidFill>
                  <a:srgbClr val="006600"/>
                </a:solidFill>
                <a:ea typeface="Calibri" pitchFamily="34" charset="0"/>
                <a:cs typeface="Times New Roman" pitchFamily="18" charset="0"/>
              </a:rPr>
              <a:t>HR=0.85 [0.61–1.19]</a:t>
            </a:r>
          </a:p>
        </p:txBody>
      </p:sp>
    </p:spTree>
    <p:extLst>
      <p:ext uri="{BB962C8B-B14F-4D97-AF65-F5344CB8AC3E}">
        <p14:creationId xmlns:p14="http://schemas.microsoft.com/office/powerpoint/2010/main" val="188173726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52600" y="381000"/>
            <a:ext cx="6934200" cy="990600"/>
          </a:xfrm>
        </p:spPr>
        <p:txBody>
          <a:bodyPr>
            <a:noAutofit/>
          </a:bodyPr>
          <a:lstStyle/>
          <a:p>
            <a:pPr algn="ctr"/>
            <a:r>
              <a:rPr lang="en-US" altLang="en-US" sz="2200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  <a:t>Adding cetuximab to RT did not alter the time to onset or duration of mucositis in patients with p16+ or p16− OPC</a:t>
            </a:r>
            <a:r>
              <a:rPr lang="en-US" altLang="en-US" sz="2200" baseline="30000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  <a:t>a</a:t>
            </a:r>
            <a:endParaRPr lang="en-US" sz="2200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8512" y="6477000"/>
            <a:ext cx="55904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baseline="30000" dirty="0"/>
              <a:t>a</a:t>
            </a:r>
            <a:r>
              <a:rPr lang="en-US" sz="900" b="1" dirty="0"/>
              <a:t> </a:t>
            </a:r>
            <a:r>
              <a:rPr lang="en-US" sz="900" b="1" dirty="0" smtClean="0"/>
              <a:t>All grades  </a:t>
            </a:r>
            <a:r>
              <a:rPr lang="en-US" sz="900" b="1" dirty="0"/>
              <a:t>of </a:t>
            </a:r>
            <a:r>
              <a:rPr lang="en-US" sz="900" b="1" dirty="0" smtClean="0"/>
              <a:t>mucositis were considered</a:t>
            </a:r>
          </a:p>
          <a:p>
            <a:r>
              <a:rPr lang="en-US" sz="900" b="1" dirty="0" smtClean="0"/>
              <a:t>ESTRO / ICHNO, Nice, February 2015</a:t>
            </a:r>
            <a:endParaRPr lang="en-US" sz="900" b="1" dirty="0"/>
          </a:p>
        </p:txBody>
      </p:sp>
      <p:grpSp>
        <p:nvGrpSpPr>
          <p:cNvPr id="6" name="Group 5"/>
          <p:cNvGrpSpPr/>
          <p:nvPr/>
        </p:nvGrpSpPr>
        <p:grpSpPr>
          <a:xfrm>
            <a:off x="388513" y="1371600"/>
            <a:ext cx="8441636" cy="5091027"/>
            <a:chOff x="388513" y="1371600"/>
            <a:chExt cx="8441636" cy="5091027"/>
          </a:xfrm>
        </p:grpSpPr>
        <p:sp>
          <p:nvSpPr>
            <p:cNvPr id="11" name="TextBox 7"/>
            <p:cNvSpPr txBox="1">
              <a:spLocks noChangeArrowheads="1"/>
            </p:cNvSpPr>
            <p:nvPr/>
          </p:nvSpPr>
          <p:spPr bwMode="auto">
            <a:xfrm>
              <a:off x="2145460" y="1415143"/>
              <a:ext cx="1301750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eaLnBrk="1" hangingPunct="1"/>
              <a:r>
                <a:rPr lang="en-US" altLang="en-US" sz="1400" u="sng" dirty="0"/>
                <a:t>Time to Onset</a:t>
              </a:r>
            </a:p>
          </p:txBody>
        </p:sp>
        <p:sp>
          <p:nvSpPr>
            <p:cNvPr id="12" name="TextBox 8"/>
            <p:cNvSpPr txBox="1">
              <a:spLocks noChangeArrowheads="1"/>
            </p:cNvSpPr>
            <p:nvPr/>
          </p:nvSpPr>
          <p:spPr bwMode="auto">
            <a:xfrm>
              <a:off x="5978946" y="1371600"/>
              <a:ext cx="2085975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 eaLnBrk="1" hangingPunct="1"/>
              <a:r>
                <a:rPr lang="en-US" altLang="en-US" sz="1400" u="sng" dirty="0"/>
                <a:t>Duration</a:t>
              </a:r>
            </a:p>
          </p:txBody>
        </p:sp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58" y="1733621"/>
              <a:ext cx="4216813" cy="223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" name="Picture 1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3571" y="1746397"/>
              <a:ext cx="4126578" cy="223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5" name="Picture 11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430" y="4227215"/>
              <a:ext cx="4187769" cy="223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6" name="Picture 1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199" y="4227215"/>
              <a:ext cx="4079775" cy="223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Box 9"/>
            <p:cNvSpPr txBox="1">
              <a:spLocks noChangeArrowheads="1"/>
            </p:cNvSpPr>
            <p:nvPr/>
          </p:nvSpPr>
          <p:spPr bwMode="auto">
            <a:xfrm rot="16200000">
              <a:off x="134389" y="2476436"/>
              <a:ext cx="845392" cy="2904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 eaLnBrk="1" hangingPunct="1"/>
              <a:r>
                <a:rPr lang="en-US" altLang="en-US" sz="1400" b="1" dirty="0"/>
                <a:t>p16+ OPC</a:t>
              </a:r>
            </a:p>
          </p:txBody>
        </p:sp>
        <p:sp>
          <p:nvSpPr>
            <p:cNvPr id="10" name="TextBox 11"/>
            <p:cNvSpPr txBox="1">
              <a:spLocks noChangeArrowheads="1"/>
            </p:cNvSpPr>
            <p:nvPr/>
          </p:nvSpPr>
          <p:spPr bwMode="auto">
            <a:xfrm rot="16200000">
              <a:off x="113158" y="4989525"/>
              <a:ext cx="841190" cy="2904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 eaLnBrk="1" hangingPunct="1"/>
              <a:r>
                <a:rPr lang="en-US" altLang="en-US" sz="1400" b="1" dirty="0"/>
                <a:t>p16− OPC</a:t>
              </a: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60431" y="4227215"/>
              <a:ext cx="386557" cy="14527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Rectangle 2"/>
            <p:cNvSpPr/>
            <p:nvPr/>
          </p:nvSpPr>
          <p:spPr>
            <a:xfrm>
              <a:off x="486758" y="1746397"/>
              <a:ext cx="398998" cy="32592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688633" y="1733621"/>
              <a:ext cx="1434150" cy="42030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480972" y="4227215"/>
              <a:ext cx="1025871" cy="14526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7696200" y="4227214"/>
              <a:ext cx="968993" cy="19238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7748530" y="1678141"/>
              <a:ext cx="968993" cy="39460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7545045" y="1607191"/>
              <a:ext cx="1252967" cy="465129"/>
              <a:chOff x="7560332" y="1732110"/>
              <a:chExt cx="1327576" cy="523220"/>
            </a:xfrm>
          </p:grpSpPr>
          <p:cxnSp>
            <p:nvCxnSpPr>
              <p:cNvPr id="32" name="Straight Connector 31"/>
              <p:cNvCxnSpPr/>
              <p:nvPr/>
            </p:nvCxnSpPr>
            <p:spPr>
              <a:xfrm>
                <a:off x="7560332" y="1844824"/>
                <a:ext cx="252028" cy="0"/>
              </a:xfrm>
              <a:prstGeom prst="line">
                <a:avLst/>
              </a:prstGeom>
              <a:ln>
                <a:solidFill>
                  <a:schemeClr val="accent6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>
                <a:off x="7570576" y="2124525"/>
                <a:ext cx="252028" cy="0"/>
              </a:xfrm>
              <a:prstGeom prst="line">
                <a:avLst/>
              </a:prstGeom>
              <a:ln>
                <a:solidFill>
                  <a:schemeClr val="tx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" name="TextBox 33"/>
              <p:cNvSpPr txBox="1"/>
              <p:nvPr/>
            </p:nvSpPr>
            <p:spPr>
              <a:xfrm>
                <a:off x="7826399" y="1732110"/>
                <a:ext cx="106150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/>
                  <a:t>RT + cetuximab</a:t>
                </a:r>
                <a:endParaRPr lang="en-US" sz="1100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7841257" y="1993720"/>
                <a:ext cx="37382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/>
                  <a:t>RT</a:t>
                </a:r>
                <a:endParaRPr lang="en-US" sz="11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2940049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04800" y="6477000"/>
            <a:ext cx="236955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aseline="30000" dirty="0" smtClean="0"/>
              <a:t>a</a:t>
            </a:r>
            <a:r>
              <a:rPr lang="en-US" sz="900" dirty="0" smtClean="0"/>
              <a:t> All grades  of dysphagia were considered</a:t>
            </a:r>
          </a:p>
          <a:p>
            <a:r>
              <a:rPr lang="en-US" sz="900" b="1" dirty="0" smtClean="0"/>
              <a:t>ESTRO </a:t>
            </a:r>
            <a:r>
              <a:rPr lang="en-US" sz="900" b="1" dirty="0"/>
              <a:t>/ ICHNO, Nice, February 2015</a:t>
            </a:r>
          </a:p>
          <a:p>
            <a:r>
              <a:rPr lang="en-US" sz="900" dirty="0" smtClean="0"/>
              <a:t>                                                               </a:t>
            </a:r>
            <a:endParaRPr lang="en-US" sz="900" dirty="0"/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1676400" y="304800"/>
            <a:ext cx="72390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2200" b="1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  <a:t>Adding cetuximab to RT did not alter the time to onset or duration of dysphagia in patients with p16+ or p16− OPC</a:t>
            </a:r>
            <a:r>
              <a:rPr lang="en-US" altLang="en-US" sz="2200" b="1" baseline="30000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  <a:t>a</a:t>
            </a:r>
            <a:endParaRPr lang="en-US" sz="22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7"/>
          <p:cNvSpPr txBox="1">
            <a:spLocks noChangeArrowheads="1"/>
          </p:cNvSpPr>
          <p:nvPr/>
        </p:nvSpPr>
        <p:spPr bwMode="auto">
          <a:xfrm>
            <a:off x="2145460" y="1368425"/>
            <a:ext cx="130175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1" hangingPunct="1"/>
            <a:r>
              <a:rPr lang="en-US" altLang="en-US" sz="1400" u="sng" dirty="0"/>
              <a:t>Time to Onset</a:t>
            </a:r>
          </a:p>
        </p:txBody>
      </p:sp>
      <p:sp>
        <p:nvSpPr>
          <p:cNvPr id="18" name="TextBox 8"/>
          <p:cNvSpPr txBox="1">
            <a:spLocks noChangeArrowheads="1"/>
          </p:cNvSpPr>
          <p:nvPr/>
        </p:nvSpPr>
        <p:spPr bwMode="auto">
          <a:xfrm>
            <a:off x="5911253" y="1324882"/>
            <a:ext cx="20859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/>
            <a:r>
              <a:rPr lang="en-US" altLang="en-US" sz="1400" u="sng" dirty="0"/>
              <a:t>Duration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95303" y="1371600"/>
            <a:ext cx="8203366" cy="5056445"/>
            <a:chOff x="263255" y="935689"/>
            <a:chExt cx="8690094" cy="5682062"/>
          </a:xfrm>
        </p:grpSpPr>
        <p:pic>
          <p:nvPicPr>
            <p:cNvPr id="3074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255" y="1249485"/>
              <a:ext cx="4405923" cy="2514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37087" y="1249485"/>
              <a:ext cx="4316262" cy="2514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6" name="Picture 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255" y="4103151"/>
              <a:ext cx="4308745" cy="2514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7" name="Picture 5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37087" y="4103151"/>
              <a:ext cx="4278313" cy="2514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TextBox 9"/>
            <p:cNvSpPr txBox="1">
              <a:spLocks noChangeArrowheads="1"/>
            </p:cNvSpPr>
            <p:nvPr/>
          </p:nvSpPr>
          <p:spPr bwMode="auto">
            <a:xfrm rot="16200000">
              <a:off x="-302402" y="2105571"/>
              <a:ext cx="1531759" cy="32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 eaLnBrk="1" hangingPunct="1"/>
              <a:r>
                <a:rPr lang="en-US" altLang="en-US" sz="1400" b="1" dirty="0"/>
                <a:t>p16+ OPC</a:t>
              </a:r>
            </a:p>
          </p:txBody>
        </p:sp>
        <p:sp>
          <p:nvSpPr>
            <p:cNvPr id="16" name="TextBox 11"/>
            <p:cNvSpPr txBox="1">
              <a:spLocks noChangeArrowheads="1"/>
            </p:cNvSpPr>
            <p:nvPr/>
          </p:nvSpPr>
          <p:spPr bwMode="auto">
            <a:xfrm rot="16200000">
              <a:off x="-358914" y="5046034"/>
              <a:ext cx="1644784" cy="326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 eaLnBrk="1" hangingPunct="1"/>
              <a:r>
                <a:rPr lang="en-US" altLang="en-US" sz="1400" b="1" dirty="0"/>
                <a:t>p16− OPC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496628" y="1048777"/>
              <a:ext cx="1519547" cy="36954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7582672" y="935689"/>
              <a:ext cx="1370677" cy="56702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7582671" y="4103151"/>
              <a:ext cx="1332730" cy="2835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390307" y="4103151"/>
              <a:ext cx="1181693" cy="16404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7582672" y="1000780"/>
              <a:ext cx="1327576" cy="523220"/>
              <a:chOff x="7560332" y="1732110"/>
              <a:chExt cx="1327576" cy="523220"/>
            </a:xfrm>
          </p:grpSpPr>
          <p:cxnSp>
            <p:nvCxnSpPr>
              <p:cNvPr id="25" name="Straight Connector 24"/>
              <p:cNvCxnSpPr/>
              <p:nvPr/>
            </p:nvCxnSpPr>
            <p:spPr>
              <a:xfrm>
                <a:off x="7560332" y="1844824"/>
                <a:ext cx="252028" cy="0"/>
              </a:xfrm>
              <a:prstGeom prst="line">
                <a:avLst/>
              </a:prstGeom>
              <a:ln>
                <a:solidFill>
                  <a:schemeClr val="accent6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/>
              <p:cNvCxnSpPr/>
              <p:nvPr/>
            </p:nvCxnSpPr>
            <p:spPr>
              <a:xfrm>
                <a:off x="7570576" y="2124525"/>
                <a:ext cx="252028" cy="0"/>
              </a:xfrm>
              <a:prstGeom prst="line">
                <a:avLst/>
              </a:prstGeom>
              <a:ln>
                <a:solidFill>
                  <a:schemeClr val="tx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TextBox 26"/>
              <p:cNvSpPr txBox="1"/>
              <p:nvPr/>
            </p:nvSpPr>
            <p:spPr>
              <a:xfrm>
                <a:off x="7826399" y="1732110"/>
                <a:ext cx="106150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/>
                  <a:t>RT + cetuximab</a:t>
                </a:r>
                <a:endParaRPr lang="en-US" sz="1100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7841257" y="1993720"/>
                <a:ext cx="37382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/>
                  <a:t>RT</a:t>
                </a:r>
                <a:endParaRPr lang="en-US" sz="1100" dirty="0"/>
              </a:p>
            </p:txBody>
          </p:sp>
        </p:grpSp>
        <p:sp>
          <p:nvSpPr>
            <p:cNvPr id="29" name="Rectangle 28"/>
            <p:cNvSpPr/>
            <p:nvPr/>
          </p:nvSpPr>
          <p:spPr>
            <a:xfrm>
              <a:off x="263255" y="4147631"/>
              <a:ext cx="255395" cy="30576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102578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/>
          </p:cNvSpPr>
          <p:nvPr>
            <p:ph type="title"/>
          </p:nvPr>
        </p:nvSpPr>
        <p:spPr>
          <a:xfrm>
            <a:off x="1600200" y="457200"/>
            <a:ext cx="7391399" cy="855663"/>
          </a:xfrm>
        </p:spPr>
        <p:txBody>
          <a:bodyPr/>
          <a:lstStyle/>
          <a:p>
            <a:pPr algn="ctr"/>
            <a:r>
              <a:rPr lang="en-US" altLang="en-US" sz="2000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  <a:t>The association of the addition of cetuximab to RT </a:t>
            </a:r>
            <a:r>
              <a:rPr lang="en-US" altLang="it-CH" sz="2000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  <a:t>with grade 3/4 mucositis in patients with</a:t>
            </a:r>
            <a:br>
              <a:rPr lang="en-US" altLang="it-CH" sz="2000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</a:br>
            <a:r>
              <a:rPr lang="en-US" altLang="it-CH" sz="2000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  <a:t>p16+ and p16- OPC</a:t>
            </a:r>
            <a:endParaRPr lang="en-GB" altLang="it-CH" sz="2000" baseline="30000" dirty="0" smtClean="0">
              <a:solidFill>
                <a:srgbClr val="006600"/>
              </a:solidFill>
              <a:latin typeface="Arial" panose="020B0604020202020204" pitchFamily="34" charset="0"/>
              <a:ea typeface="ＭＳ Ｐゴシック" pitchFamily="-1" charset="-128"/>
              <a:cs typeface="Arial" panose="020B0604020202020204" pitchFamily="34" charset="0"/>
            </a:endParaRPr>
          </a:p>
        </p:txBody>
      </p:sp>
      <p:sp>
        <p:nvSpPr>
          <p:cNvPr id="19459" name="TextBox 1"/>
          <p:cNvSpPr txBox="1">
            <a:spLocks noChangeArrowheads="1"/>
          </p:cNvSpPr>
          <p:nvPr/>
        </p:nvSpPr>
        <p:spPr bwMode="auto">
          <a:xfrm>
            <a:off x="571500" y="2894013"/>
            <a:ext cx="1147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B51021"/>
              </a:buClr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1pPr>
            <a:lvl2pPr marL="742950" indent="-285750">
              <a:spcBef>
                <a:spcPct val="20000"/>
              </a:spcBef>
              <a:buClr>
                <a:srgbClr val="B51021"/>
              </a:buClr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2pPr>
            <a:lvl3pPr marL="11430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3pPr>
            <a:lvl4pPr marL="16002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4pPr>
            <a:lvl5pPr marL="20574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1600" dirty="0">
                <a:latin typeface="Arial" charset="0"/>
              </a:rPr>
              <a:t>p16+ OPC</a:t>
            </a:r>
          </a:p>
        </p:txBody>
      </p:sp>
      <p:sp>
        <p:nvSpPr>
          <p:cNvPr id="19460" name="TextBox 9"/>
          <p:cNvSpPr txBox="1">
            <a:spLocks noChangeArrowheads="1"/>
          </p:cNvSpPr>
          <p:nvPr/>
        </p:nvSpPr>
        <p:spPr bwMode="auto">
          <a:xfrm>
            <a:off x="2235200" y="1870075"/>
            <a:ext cx="14668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B51021"/>
              </a:buClr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1pPr>
            <a:lvl2pPr marL="742950" indent="-285750">
              <a:spcBef>
                <a:spcPct val="20000"/>
              </a:spcBef>
              <a:buClr>
                <a:srgbClr val="B51021"/>
              </a:buClr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2pPr>
            <a:lvl3pPr marL="11430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3pPr>
            <a:lvl4pPr marL="16002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4pPr>
            <a:lvl5pPr marL="20574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1600" dirty="0">
                <a:latin typeface="Arial" charset="0"/>
              </a:rPr>
              <a:t>Time to Onset</a:t>
            </a:r>
          </a:p>
        </p:txBody>
      </p:sp>
      <p:sp>
        <p:nvSpPr>
          <p:cNvPr id="19461" name="TextBox 10"/>
          <p:cNvSpPr txBox="1">
            <a:spLocks noChangeArrowheads="1"/>
          </p:cNvSpPr>
          <p:nvPr/>
        </p:nvSpPr>
        <p:spPr bwMode="auto">
          <a:xfrm>
            <a:off x="5257800" y="1870075"/>
            <a:ext cx="9588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B51021"/>
              </a:buClr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1pPr>
            <a:lvl2pPr marL="742950" indent="-285750">
              <a:spcBef>
                <a:spcPct val="20000"/>
              </a:spcBef>
              <a:buClr>
                <a:srgbClr val="B51021"/>
              </a:buClr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2pPr>
            <a:lvl3pPr marL="11430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3pPr>
            <a:lvl4pPr marL="16002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4pPr>
            <a:lvl5pPr marL="20574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1600" dirty="0">
                <a:latin typeface="Arial" charset="0"/>
              </a:rPr>
              <a:t>Duration</a:t>
            </a:r>
          </a:p>
        </p:txBody>
      </p:sp>
      <p:sp>
        <p:nvSpPr>
          <p:cNvPr id="19462" name="TextBox 1"/>
          <p:cNvSpPr txBox="1">
            <a:spLocks noChangeArrowheads="1"/>
          </p:cNvSpPr>
          <p:nvPr/>
        </p:nvSpPr>
        <p:spPr bwMode="auto">
          <a:xfrm>
            <a:off x="622300" y="4926013"/>
            <a:ext cx="10969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B51021"/>
              </a:buClr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1pPr>
            <a:lvl2pPr marL="742950" indent="-285750">
              <a:spcBef>
                <a:spcPct val="20000"/>
              </a:spcBef>
              <a:buClr>
                <a:srgbClr val="B51021"/>
              </a:buClr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2pPr>
            <a:lvl3pPr marL="11430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3pPr>
            <a:lvl4pPr marL="16002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4pPr>
            <a:lvl5pPr marL="2057400" indent="-228600">
              <a:spcBef>
                <a:spcPct val="20000"/>
              </a:spcBef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B51021"/>
              </a:buClr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-1" charset="0"/>
                <a:ea typeface="ＭＳ Ｐゴシック" pitchFamily="-1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1600" dirty="0">
                <a:latin typeface="Arial" charset="0"/>
              </a:rPr>
              <a:t>p16- OPC</a:t>
            </a:r>
          </a:p>
        </p:txBody>
      </p:sp>
      <p:pic>
        <p:nvPicPr>
          <p:cNvPr id="19463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0563" y="2184400"/>
            <a:ext cx="4968875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4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875" y="4171950"/>
            <a:ext cx="5013325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04800" y="6477000"/>
            <a:ext cx="191590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dirty="0" smtClean="0"/>
              <a:t>ESMO, Madrid, September 2014</a:t>
            </a:r>
            <a:endParaRPr lang="en-US" sz="900" dirty="0"/>
          </a:p>
        </p:txBody>
      </p:sp>
      <p:sp>
        <p:nvSpPr>
          <p:cNvPr id="2" name="TextBox 1"/>
          <p:cNvSpPr txBox="1"/>
          <p:nvPr/>
        </p:nvSpPr>
        <p:spPr>
          <a:xfrm>
            <a:off x="7239000" y="2894013"/>
            <a:ext cx="175260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0066FF"/>
                </a:solidFill>
              </a:rPr>
              <a:t>BLUE =</a:t>
            </a:r>
          </a:p>
          <a:p>
            <a:r>
              <a:rPr lang="en-US" b="1" dirty="0" smtClean="0">
                <a:solidFill>
                  <a:srgbClr val="0066FF"/>
                </a:solidFill>
              </a:rPr>
              <a:t>Cetuximab and RT</a:t>
            </a:r>
          </a:p>
          <a:p>
            <a:endParaRPr lang="en-US" b="1" dirty="0"/>
          </a:p>
          <a:p>
            <a:endParaRPr lang="en-US" b="1" dirty="0" smtClean="0"/>
          </a:p>
          <a:p>
            <a:r>
              <a:rPr lang="en-US" b="1" dirty="0" smtClean="0">
                <a:solidFill>
                  <a:srgbClr val="C00000"/>
                </a:solidFill>
              </a:rPr>
              <a:t>RED =</a:t>
            </a:r>
          </a:p>
          <a:p>
            <a:r>
              <a:rPr lang="en-US" b="1" dirty="0" smtClean="0">
                <a:solidFill>
                  <a:srgbClr val="C00000"/>
                </a:solidFill>
              </a:rPr>
              <a:t>RT Alone</a:t>
            </a:r>
            <a:endParaRPr lang="en-US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438970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el 1"/>
          <p:cNvSpPr>
            <a:spLocks noGrp="1"/>
          </p:cNvSpPr>
          <p:nvPr>
            <p:ph type="title"/>
          </p:nvPr>
        </p:nvSpPr>
        <p:spPr>
          <a:xfrm>
            <a:off x="1627188" y="381000"/>
            <a:ext cx="7042150" cy="990600"/>
          </a:xfrm>
        </p:spPr>
        <p:txBody>
          <a:bodyPr/>
          <a:lstStyle/>
          <a:p>
            <a:pPr algn="ctr"/>
            <a:r>
              <a:rPr lang="en-US" altLang="en-US" sz="2000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  <a:t>The association of the addition of cetuximab to RT</a:t>
            </a:r>
            <a:r>
              <a:rPr lang="en-US" altLang="it-CH" sz="2000" dirty="0" smtClean="0">
                <a:solidFill>
                  <a:srgbClr val="006600"/>
                </a:solidFill>
                <a:latin typeface="Arial" panose="020B0604020202020204" pitchFamily="34" charset="0"/>
                <a:ea typeface="ＭＳ Ｐゴシック" pitchFamily="-1" charset="-128"/>
                <a:cs typeface="Arial" panose="020B0604020202020204" pitchFamily="34" charset="0"/>
              </a:rPr>
              <a:t> with grade 3/4 dysphagia in patients with p16+ and p16- OPC</a:t>
            </a:r>
            <a:endParaRPr lang="de-DE" altLang="en-US" sz="2000" dirty="0" smtClean="0">
              <a:solidFill>
                <a:srgbClr val="006600"/>
              </a:solidFill>
              <a:latin typeface="Arial" panose="020B0604020202020204" pitchFamily="34" charset="0"/>
              <a:ea typeface="ＭＳ Ｐゴシック" pitchFamily="-1" charset="-128"/>
              <a:cs typeface="Arial" panose="020B0604020202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93675" y="1916113"/>
            <a:ext cx="6588125" cy="4224337"/>
            <a:chOff x="193675" y="1916113"/>
            <a:chExt cx="6588125" cy="4224337"/>
          </a:xfrm>
        </p:grpSpPr>
        <p:sp>
          <p:nvSpPr>
            <p:cNvPr id="20483" name="TextBox 1"/>
            <p:cNvSpPr txBox="1">
              <a:spLocks noChangeArrowheads="1"/>
            </p:cNvSpPr>
            <p:nvPr/>
          </p:nvSpPr>
          <p:spPr bwMode="auto">
            <a:xfrm>
              <a:off x="193675" y="2890838"/>
              <a:ext cx="1147763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•"/>
                <a:defRPr sz="32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1pPr>
              <a:lvl2pPr marL="742950" indent="-28575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–"/>
                <a:defRPr sz="28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2pPr>
              <a:lvl3pPr marL="11430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3pPr>
              <a:lvl4pPr marL="16002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–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4pPr>
              <a:lvl5pPr marL="20574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9pPr>
            </a:lstStyle>
            <a:p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1600" dirty="0">
                  <a:latin typeface="Arial" charset="0"/>
                </a:rPr>
                <a:t>p16+ OPC</a:t>
              </a:r>
            </a:p>
          </p:txBody>
        </p:sp>
        <p:sp>
          <p:nvSpPr>
            <p:cNvPr id="20484" name="TextBox 9"/>
            <p:cNvSpPr txBox="1">
              <a:spLocks noChangeArrowheads="1"/>
            </p:cNvSpPr>
            <p:nvPr/>
          </p:nvSpPr>
          <p:spPr bwMode="auto">
            <a:xfrm>
              <a:off x="1814513" y="1916113"/>
              <a:ext cx="1466850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•"/>
                <a:defRPr sz="32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1pPr>
              <a:lvl2pPr marL="742950" indent="-28575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–"/>
                <a:defRPr sz="28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2pPr>
              <a:lvl3pPr marL="11430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3pPr>
              <a:lvl4pPr marL="16002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–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4pPr>
              <a:lvl5pPr marL="20574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1600" dirty="0">
                  <a:latin typeface="Arial" charset="0"/>
                </a:rPr>
                <a:t>Time to Onset</a:t>
              </a:r>
            </a:p>
          </p:txBody>
        </p:sp>
        <p:sp>
          <p:nvSpPr>
            <p:cNvPr id="20485" name="TextBox 10"/>
            <p:cNvSpPr txBox="1">
              <a:spLocks noChangeArrowheads="1"/>
            </p:cNvSpPr>
            <p:nvPr/>
          </p:nvSpPr>
          <p:spPr bwMode="auto">
            <a:xfrm>
              <a:off x="4919663" y="1917700"/>
              <a:ext cx="958850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•"/>
                <a:defRPr sz="32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1pPr>
              <a:lvl2pPr marL="742950" indent="-28575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–"/>
                <a:defRPr sz="28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2pPr>
              <a:lvl3pPr marL="11430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3pPr>
              <a:lvl4pPr marL="16002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–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4pPr>
              <a:lvl5pPr marL="20574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1600" dirty="0">
                  <a:latin typeface="Arial" charset="0"/>
                </a:rPr>
                <a:t>Duration</a:t>
              </a:r>
            </a:p>
          </p:txBody>
        </p:sp>
        <p:sp>
          <p:nvSpPr>
            <p:cNvPr id="20486" name="TextBox 1"/>
            <p:cNvSpPr txBox="1">
              <a:spLocks noChangeArrowheads="1"/>
            </p:cNvSpPr>
            <p:nvPr/>
          </p:nvSpPr>
          <p:spPr bwMode="auto">
            <a:xfrm>
              <a:off x="244475" y="4922838"/>
              <a:ext cx="1096963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•"/>
                <a:defRPr sz="32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1pPr>
              <a:lvl2pPr marL="742950" indent="-28575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–"/>
                <a:defRPr sz="28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2pPr>
              <a:lvl3pPr marL="11430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3pPr>
              <a:lvl4pPr marL="16002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–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4pPr>
              <a:lvl5pPr marL="2057400" indent="-228600">
                <a:spcBef>
                  <a:spcPct val="20000"/>
                </a:spcBef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B51021"/>
                </a:buClr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-1" charset="0"/>
                  <a:ea typeface="ＭＳ Ｐゴシック" pitchFamily="-1" charset="-128"/>
                </a:defRPr>
              </a:lvl9pPr>
            </a:lstStyle>
            <a:p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1600" dirty="0">
                  <a:latin typeface="Arial" charset="0"/>
                </a:rPr>
                <a:t>p16- OPC</a:t>
              </a:r>
            </a:p>
          </p:txBody>
        </p:sp>
        <p:pic>
          <p:nvPicPr>
            <p:cNvPr id="20487" name="Picture 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1600" y="2274888"/>
              <a:ext cx="5410200" cy="1946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88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1438" y="4221163"/>
              <a:ext cx="5440362" cy="1919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" name="TextBox 11"/>
          <p:cNvSpPr txBox="1"/>
          <p:nvPr/>
        </p:nvSpPr>
        <p:spPr>
          <a:xfrm>
            <a:off x="304800" y="6477000"/>
            <a:ext cx="191590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dirty="0" smtClean="0"/>
              <a:t>ESMO, Madrid, September 2014</a:t>
            </a:r>
            <a:endParaRPr lang="en-US" sz="900" dirty="0"/>
          </a:p>
        </p:txBody>
      </p:sp>
      <p:sp>
        <p:nvSpPr>
          <p:cNvPr id="11" name="TextBox 10"/>
          <p:cNvSpPr txBox="1"/>
          <p:nvPr/>
        </p:nvSpPr>
        <p:spPr>
          <a:xfrm>
            <a:off x="7239000" y="2894013"/>
            <a:ext cx="175260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0066FF"/>
                </a:solidFill>
              </a:rPr>
              <a:t>BLUE =</a:t>
            </a:r>
          </a:p>
          <a:p>
            <a:r>
              <a:rPr lang="en-US" b="1" dirty="0" smtClean="0">
                <a:solidFill>
                  <a:srgbClr val="0066FF"/>
                </a:solidFill>
              </a:rPr>
              <a:t>Cetuximab and RT</a:t>
            </a:r>
          </a:p>
          <a:p>
            <a:endParaRPr lang="en-US" b="1" dirty="0"/>
          </a:p>
          <a:p>
            <a:endParaRPr lang="en-US" b="1" dirty="0" smtClean="0"/>
          </a:p>
          <a:p>
            <a:r>
              <a:rPr lang="en-US" b="1" dirty="0" smtClean="0">
                <a:solidFill>
                  <a:srgbClr val="C00000"/>
                </a:solidFill>
              </a:rPr>
              <a:t>RED =</a:t>
            </a:r>
          </a:p>
          <a:p>
            <a:r>
              <a:rPr lang="en-US" b="1" dirty="0" smtClean="0">
                <a:solidFill>
                  <a:srgbClr val="C00000"/>
                </a:solidFill>
              </a:rPr>
              <a:t>RT Alone</a:t>
            </a:r>
            <a:endParaRPr lang="en-US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216260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858000" y="6245225"/>
            <a:ext cx="2133600" cy="476250"/>
          </a:xfrm>
        </p:spPr>
        <p:txBody>
          <a:bodyPr/>
          <a:lstStyle/>
          <a:p>
            <a:pPr algn="l">
              <a:defRPr/>
            </a:pPr>
            <a:fld id="{57E0E518-AE65-4963-A564-B79FAF72233F}" type="slidenum">
              <a:rPr lang="en-US" smtClean="0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 algn="l">
                <a:defRPr/>
              </a:pPr>
              <a:t>35</a:t>
            </a:fld>
            <a:endParaRPr lang="en-US" dirty="0" smtClean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 idx="4294967295"/>
          </p:nvPr>
        </p:nvSpPr>
        <p:spPr>
          <a:xfrm>
            <a:off x="1752600" y="457200"/>
            <a:ext cx="7086600" cy="774700"/>
          </a:xfrm>
        </p:spPr>
        <p:txBody>
          <a:bodyPr anchor="b"/>
          <a:lstStyle/>
          <a:p>
            <a:r>
              <a:rPr lang="en-US" altLang="en-US" sz="3600" dirty="0" smtClean="0">
                <a:solidFill>
                  <a:srgbClr val="006600"/>
                </a:solidFill>
              </a:rPr>
              <a:t>Be aware of the whole iceberg</a:t>
            </a:r>
          </a:p>
        </p:txBody>
      </p:sp>
      <p:pic>
        <p:nvPicPr>
          <p:cNvPr id="53252" name="Picture 5" descr="NeilIceber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5600" y="1752600"/>
            <a:ext cx="5961063" cy="4876800"/>
          </a:xfrm>
          <a:prstGeom prst="rect">
            <a:avLst/>
          </a:prstGeom>
          <a:noFill/>
          <a:ln w="38100">
            <a:solidFill>
              <a:srgbClr val="D6AD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253" name="Text Box 6"/>
          <p:cNvSpPr txBox="1">
            <a:spLocks noChangeArrowheads="1"/>
          </p:cNvSpPr>
          <p:nvPr/>
        </p:nvSpPr>
        <p:spPr bwMode="auto">
          <a:xfrm>
            <a:off x="3708400" y="1738313"/>
            <a:ext cx="1693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000" b="1" dirty="0">
                <a:solidFill>
                  <a:srgbClr val="FFEB99"/>
                </a:solidFill>
              </a:rPr>
              <a:t>EGFR</a:t>
            </a: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3126826" y="2498680"/>
            <a:ext cx="3794125" cy="3276600"/>
          </a:xfrm>
          <a:prstGeom prst="irregularSeal2">
            <a:avLst/>
          </a:prstGeom>
          <a:solidFill>
            <a:srgbClr val="FF0000">
              <a:alpha val="60000"/>
            </a:srgbClr>
          </a:solidFill>
          <a:ln w="38100">
            <a:solidFill>
              <a:srgbClr val="FF0000"/>
            </a:solidFill>
            <a:miter lim="800000"/>
            <a:headEnd/>
            <a:tailEnd/>
          </a:ln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</a:endParaRPr>
          </a:p>
        </p:txBody>
      </p:sp>
      <p:sp>
        <p:nvSpPr>
          <p:cNvPr id="53257" name="Text Box 7"/>
          <p:cNvSpPr txBox="1">
            <a:spLocks noChangeArrowheads="1"/>
          </p:cNvSpPr>
          <p:nvPr/>
        </p:nvSpPr>
        <p:spPr bwMode="auto">
          <a:xfrm rot="-479956">
            <a:off x="3452813" y="3487738"/>
            <a:ext cx="3048000" cy="1236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chemeClr val="bg1"/>
                </a:solidFill>
              </a:rPr>
              <a:t>Prognosis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600" b="1" dirty="0">
                <a:solidFill>
                  <a:schemeClr val="bg1"/>
                </a:solidFill>
              </a:rPr>
              <a:t>iceberg</a:t>
            </a:r>
          </a:p>
        </p:txBody>
      </p:sp>
    </p:spTree>
    <p:extLst>
      <p:ext uri="{BB962C8B-B14F-4D97-AF65-F5344CB8AC3E}">
        <p14:creationId xmlns:p14="http://schemas.microsoft.com/office/powerpoint/2010/main" val="11181015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/>
          <p:cNvSpPr>
            <a:spLocks noGrp="1" noChangeArrowheads="1"/>
          </p:cNvSpPr>
          <p:nvPr>
            <p:ph type="title"/>
          </p:nvPr>
        </p:nvSpPr>
        <p:spPr>
          <a:xfrm>
            <a:off x="1828800" y="457200"/>
            <a:ext cx="6934200" cy="838200"/>
          </a:xfrm>
        </p:spPr>
        <p:txBody>
          <a:bodyPr/>
          <a:lstStyle/>
          <a:p>
            <a:pPr algn="ctr" eaLnBrk="1" hangingPunct="1">
              <a:defRPr/>
            </a:pPr>
            <a:r>
              <a:rPr lang="en-US" sz="3200" dirty="0" smtClean="0">
                <a:solidFill>
                  <a:srgbClr val="006600"/>
                </a:solidFill>
                <a:latin typeface="+mn-lt"/>
              </a:rPr>
              <a:t>Other Potential Clinical Targets </a:t>
            </a:r>
            <a:r>
              <a:rPr lang="en-US" sz="3200" dirty="0" smtClean="0">
                <a:solidFill>
                  <a:srgbClr val="006600"/>
                </a:solidFill>
              </a:rPr>
              <a:t>Downstream</a:t>
            </a:r>
            <a:r>
              <a:rPr lang="en-US" sz="3200" dirty="0" smtClean="0">
                <a:solidFill>
                  <a:srgbClr val="006600"/>
                </a:solidFill>
                <a:latin typeface="+mn-lt"/>
              </a:rPr>
              <a:t> of EGFr, STAT-3</a:t>
            </a:r>
          </a:p>
        </p:txBody>
      </p:sp>
      <p:sp>
        <p:nvSpPr>
          <p:cNvPr id="5120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6858000" y="6248400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F70B87A0-51FA-4CD7-8EBE-1BF6D3A341F3}" type="slidenum">
              <a:rPr lang="en-US" altLang="en-US" smtClean="0">
                <a:solidFill>
                  <a:srgbClr val="0D0D0D"/>
                </a:solidFill>
              </a:rPr>
              <a:pPr eaLnBrk="1" hangingPunct="1"/>
              <a:t>36</a:t>
            </a:fld>
            <a:endParaRPr lang="en-US" altLang="en-US" dirty="0" smtClean="0">
              <a:solidFill>
                <a:srgbClr val="0D0D0D"/>
              </a:solidFill>
            </a:endParaRPr>
          </a:p>
        </p:txBody>
      </p:sp>
      <p:pic>
        <p:nvPicPr>
          <p:cNvPr id="51204" name="Picture 5" descr="JAK-new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525" y="1495425"/>
            <a:ext cx="4495800" cy="530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17166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52600" y="228600"/>
            <a:ext cx="7162800" cy="1143000"/>
          </a:xfrm>
        </p:spPr>
        <p:txBody>
          <a:bodyPr/>
          <a:lstStyle/>
          <a:p>
            <a:pPr algn="ctr"/>
            <a:r>
              <a:rPr lang="en-US" sz="40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Apoptosis</a:t>
            </a:r>
            <a:br>
              <a:rPr lang="en-US" sz="40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RT + Cetuximab + JAK1 Inhibitor</a:t>
            </a:r>
            <a:endParaRPr lang="en-US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684971"/>
            <a:ext cx="7239000" cy="4715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3760662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52600" y="228600"/>
            <a:ext cx="7162800" cy="1143000"/>
          </a:xfrm>
        </p:spPr>
        <p:txBody>
          <a:bodyPr/>
          <a:lstStyle/>
          <a:p>
            <a:pPr algn="ctr"/>
            <a:r>
              <a:rPr lang="en-US" sz="4000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Conclusions</a:t>
            </a:r>
            <a:endParaRPr lang="en-US" sz="4000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98637"/>
            <a:ext cx="8229600" cy="4525963"/>
          </a:xfrm>
        </p:spPr>
        <p:txBody>
          <a:bodyPr>
            <a:normAutofit/>
          </a:bodyPr>
          <a:lstStyle/>
          <a:p>
            <a:pPr lvl="0">
              <a:buClr>
                <a:srgbClr val="D5A400"/>
              </a:buClr>
              <a:buSzPct val="150000"/>
            </a:pPr>
            <a:r>
              <a:rPr lang="en-US" sz="1800" b="1" dirty="0">
                <a:solidFill>
                  <a:srgbClr val="006600"/>
                </a:solidFill>
              </a:rPr>
              <a:t>OS and LRC results for RT + cetuximab vs RT in both p16+/HPV+ and p16+/HPV− OPC resemble results of a prior p16 subgroup analysis, which suggested that both patients with p16+ and patients with p16− OPC benefited when cetuximab was added to </a:t>
            </a:r>
            <a:r>
              <a:rPr lang="en-US" sz="1800" b="1" dirty="0" smtClean="0">
                <a:solidFill>
                  <a:srgbClr val="006600"/>
                </a:solidFill>
              </a:rPr>
              <a:t>RT</a:t>
            </a:r>
            <a:r>
              <a:rPr lang="en-US" sz="1800" b="1" baseline="30000" dirty="0" smtClean="0">
                <a:solidFill>
                  <a:srgbClr val="006600"/>
                </a:solidFill>
              </a:rPr>
              <a:t>1</a:t>
            </a:r>
            <a:br>
              <a:rPr lang="en-US" sz="1800" b="1" baseline="30000" dirty="0" smtClean="0">
                <a:solidFill>
                  <a:srgbClr val="006600"/>
                </a:solidFill>
              </a:rPr>
            </a:br>
            <a:endParaRPr lang="en-US" sz="1800" b="1" baseline="30000" dirty="0">
              <a:solidFill>
                <a:srgbClr val="006600"/>
              </a:solidFill>
            </a:endParaRPr>
          </a:p>
          <a:p>
            <a:pPr lvl="0">
              <a:buClr>
                <a:srgbClr val="D5A400"/>
              </a:buClr>
              <a:buSzPct val="150000"/>
            </a:pPr>
            <a:r>
              <a:rPr lang="en-US" sz="1800" b="1" dirty="0" smtClean="0">
                <a:solidFill>
                  <a:srgbClr val="006600"/>
                </a:solidFill>
              </a:rPr>
              <a:t>Regardless </a:t>
            </a:r>
            <a:r>
              <a:rPr lang="en-US" sz="1800" b="1" dirty="0">
                <a:solidFill>
                  <a:srgbClr val="006600"/>
                </a:solidFill>
              </a:rPr>
              <a:t>of HPV status, patients with p16+ OPC have a favorable </a:t>
            </a:r>
            <a:r>
              <a:rPr lang="en-US" sz="1800" b="1" dirty="0" smtClean="0">
                <a:solidFill>
                  <a:srgbClr val="006600"/>
                </a:solidFill>
              </a:rPr>
              <a:t>prognosis</a:t>
            </a:r>
            <a:br>
              <a:rPr lang="en-US" sz="1800" b="1" dirty="0" smtClean="0">
                <a:solidFill>
                  <a:srgbClr val="006600"/>
                </a:solidFill>
              </a:rPr>
            </a:br>
            <a:endParaRPr lang="en-US" sz="1800" b="1" dirty="0">
              <a:solidFill>
                <a:srgbClr val="006600"/>
              </a:solidFill>
            </a:endParaRPr>
          </a:p>
          <a:p>
            <a:pPr lvl="0">
              <a:buClr>
                <a:srgbClr val="D5A400"/>
              </a:buClr>
              <a:buSzPct val="150000"/>
            </a:pPr>
            <a:r>
              <a:rPr lang="en-US" sz="1800" b="1" dirty="0" smtClean="0">
                <a:solidFill>
                  <a:srgbClr val="006600"/>
                </a:solidFill>
              </a:rPr>
              <a:t>The </a:t>
            </a:r>
            <a:r>
              <a:rPr lang="en-US" sz="1800" b="1" dirty="0">
                <a:solidFill>
                  <a:srgbClr val="006600"/>
                </a:solidFill>
              </a:rPr>
              <a:t>addition of cetuximab to RT did not alter the time to onset or duration of resolution of mucositis or dysphagia in patients with OPC, irrespective of p16 </a:t>
            </a:r>
            <a:r>
              <a:rPr lang="en-US" sz="1800" b="1" dirty="0" smtClean="0">
                <a:solidFill>
                  <a:srgbClr val="006600"/>
                </a:solidFill>
              </a:rPr>
              <a:t>status</a:t>
            </a:r>
            <a:br>
              <a:rPr lang="en-US" sz="1800" b="1" dirty="0" smtClean="0">
                <a:solidFill>
                  <a:srgbClr val="006600"/>
                </a:solidFill>
              </a:rPr>
            </a:br>
            <a:endParaRPr lang="en-US" sz="1800" b="1" dirty="0">
              <a:solidFill>
                <a:srgbClr val="006600"/>
              </a:solidFill>
            </a:endParaRPr>
          </a:p>
          <a:p>
            <a:pPr lvl="0">
              <a:buClr>
                <a:srgbClr val="D5A400"/>
              </a:buClr>
              <a:buSzPct val="150000"/>
            </a:pPr>
            <a:r>
              <a:rPr lang="en-US" sz="1800" b="1" dirty="0" smtClean="0">
                <a:solidFill>
                  <a:srgbClr val="006600"/>
                </a:solidFill>
              </a:rPr>
              <a:t>The </a:t>
            </a:r>
            <a:r>
              <a:rPr lang="en-US" sz="1800" b="1" dirty="0">
                <a:solidFill>
                  <a:srgbClr val="006600"/>
                </a:solidFill>
              </a:rPr>
              <a:t>present findings should be regarded as hypothesis generating and provide an impetus for future studies with larger sample sizes</a:t>
            </a:r>
          </a:p>
          <a:p>
            <a:pPr lvl="0">
              <a:buClr>
                <a:srgbClr val="D5A400"/>
              </a:buClr>
              <a:buSzPct val="150000"/>
            </a:pPr>
            <a:endParaRPr lang="en-US" sz="1800" b="1" dirty="0">
              <a:solidFill>
                <a:srgbClr val="006600"/>
              </a:solidFill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225623" y="6477000"/>
            <a:ext cx="5184577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1"/>
            <a:r>
              <a:rPr lang="en-US" sz="900" b="1" dirty="0" smtClean="0"/>
              <a:t>1. </a:t>
            </a:r>
            <a:r>
              <a:rPr lang="en-US" sz="900" b="1" dirty="0"/>
              <a:t>Rosenthal DI, Harari PM, Giralt J, </a:t>
            </a:r>
            <a:r>
              <a:rPr lang="en-US" sz="900" b="1" i="1" dirty="0"/>
              <a:t>et al</a:t>
            </a:r>
            <a:r>
              <a:rPr lang="en-US" sz="900" b="1" dirty="0"/>
              <a:t>. </a:t>
            </a:r>
            <a:r>
              <a:rPr lang="en-US" sz="900" b="1" i="1" dirty="0"/>
              <a:t>J Clin Oncol. </a:t>
            </a:r>
            <a:r>
              <a:rPr lang="en-US" sz="900" b="1" dirty="0"/>
              <a:t>2014;32(5s) [abstract 6001</a:t>
            </a:r>
            <a:r>
              <a:rPr lang="en-US" sz="900" b="1" dirty="0" smtClean="0"/>
              <a:t>]</a:t>
            </a:r>
            <a:endParaRPr lang="en-US" altLang="en-US" sz="900" b="1" dirty="0"/>
          </a:p>
        </p:txBody>
      </p:sp>
    </p:spTree>
    <p:extLst>
      <p:ext uri="{BB962C8B-B14F-4D97-AF65-F5344CB8AC3E}">
        <p14:creationId xmlns:p14="http://schemas.microsoft.com/office/powerpoint/2010/main" val="3501904652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6"/>
          <p:cNvSpPr>
            <a:spLocks noChangeArrowheads="1"/>
          </p:cNvSpPr>
          <p:nvPr/>
        </p:nvSpPr>
        <p:spPr bwMode="auto">
          <a:xfrm>
            <a:off x="685800" y="1752600"/>
            <a:ext cx="7772400" cy="1219200"/>
          </a:xfrm>
          <a:prstGeom prst="rect">
            <a:avLst/>
          </a:prstGeom>
          <a:solidFill>
            <a:srgbClr val="3C5000"/>
          </a:solidFill>
          <a:ln w="38100">
            <a:solidFill>
              <a:srgbClr val="CCA5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GB" sz="8000" b="1" dirty="0" smtClean="0">
                <a:solidFill>
                  <a:srgbClr val="CCA500"/>
                </a:solidFill>
              </a:rPr>
              <a:t>Thank You!</a:t>
            </a:r>
            <a:endParaRPr lang="en-US" sz="8000" b="1" dirty="0">
              <a:solidFill>
                <a:srgbClr val="CCA5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4596588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781800" y="6324600"/>
            <a:ext cx="2133600" cy="320675"/>
          </a:xfrm>
        </p:spPr>
        <p:txBody>
          <a:bodyPr/>
          <a:lstStyle/>
          <a:p>
            <a:pPr>
              <a:defRPr/>
            </a:pPr>
            <a:fld id="{15416373-2FB5-4B5A-9E7E-D78C90CC0F63}" type="slidenum">
              <a:rPr lang="en-US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>
                <a:defRPr/>
              </a:pPr>
              <a:t>4</a:t>
            </a:fld>
            <a:endParaRPr lang="en-US" dirty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5000" y="381000"/>
            <a:ext cx="67056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3200" b="1" dirty="0">
                <a:solidFill>
                  <a:srgbClr val="006600"/>
                </a:solidFill>
              </a:rPr>
              <a:t>EGFR Expression </a:t>
            </a:r>
            <a:r>
              <a:rPr lang="en-US" altLang="en-US" sz="3200" b="1" i="1" dirty="0">
                <a:solidFill>
                  <a:srgbClr val="006600"/>
                </a:solidFill>
              </a:rPr>
              <a:t>vs</a:t>
            </a:r>
            <a:r>
              <a:rPr lang="en-US" altLang="en-US" sz="3200" b="1" dirty="0">
                <a:solidFill>
                  <a:srgbClr val="006600"/>
                </a:solidFill>
              </a:rPr>
              <a:t>. Survival</a:t>
            </a:r>
            <a:r>
              <a:rPr lang="en-US" altLang="en-US" sz="2800" b="1" dirty="0">
                <a:solidFill>
                  <a:srgbClr val="006600"/>
                </a:solidFill>
              </a:rPr>
              <a:t/>
            </a:r>
            <a:br>
              <a:rPr lang="en-US" altLang="en-US" sz="2800" b="1" dirty="0">
                <a:solidFill>
                  <a:srgbClr val="006600"/>
                </a:solidFill>
              </a:rPr>
            </a:br>
            <a:r>
              <a:rPr lang="en-US" altLang="en-US" sz="2000" b="1" dirty="0">
                <a:solidFill>
                  <a:srgbClr val="006600"/>
                </a:solidFill>
              </a:rPr>
              <a:t>Locoregionally Advanced Head and Neck Cancer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673100" y="6489700"/>
            <a:ext cx="3651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 altLang="en-US" sz="1600" b="1" dirty="0">
                <a:solidFill>
                  <a:srgbClr val="006600"/>
                </a:solidFill>
              </a:rPr>
              <a:t>Ang </a:t>
            </a:r>
            <a:r>
              <a:rPr lang="en-US" altLang="en-US" sz="1600" b="1" i="1" dirty="0">
                <a:solidFill>
                  <a:srgbClr val="006600"/>
                </a:solidFill>
              </a:rPr>
              <a:t>et al</a:t>
            </a:r>
            <a:r>
              <a:rPr lang="en-US" altLang="en-US" sz="1600" b="1" dirty="0">
                <a:solidFill>
                  <a:srgbClr val="006600"/>
                </a:solidFill>
              </a:rPr>
              <a:t>. </a:t>
            </a:r>
            <a:r>
              <a:rPr lang="en-US" altLang="en-US" sz="1600" b="1" i="1" dirty="0">
                <a:solidFill>
                  <a:srgbClr val="006600"/>
                </a:solidFill>
              </a:rPr>
              <a:t>Cancer Res.</a:t>
            </a:r>
            <a:r>
              <a:rPr lang="en-US" altLang="en-US" sz="1600" b="1" dirty="0">
                <a:solidFill>
                  <a:srgbClr val="006600"/>
                </a:solidFill>
              </a:rPr>
              <a:t> 2002;62:7350</a:t>
            </a: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1633538" y="1511300"/>
            <a:ext cx="21002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 altLang="en-US" sz="2000" b="1" u="sng" dirty="0">
                <a:solidFill>
                  <a:srgbClr val="006600"/>
                </a:solidFill>
                <a:sym typeface="Symbol" pitchFamily="18" charset="2"/>
              </a:rPr>
              <a:t>Overall Survival</a:t>
            </a:r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5519738" y="1511300"/>
            <a:ext cx="28225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 altLang="en-US" sz="2000" b="1" u="sng" dirty="0">
                <a:solidFill>
                  <a:srgbClr val="006600"/>
                </a:solidFill>
                <a:sym typeface="Symbol" pitchFamily="18" charset="2"/>
              </a:rPr>
              <a:t>Disease-Free Survival</a:t>
            </a:r>
          </a:p>
        </p:txBody>
      </p:sp>
      <p:grpSp>
        <p:nvGrpSpPr>
          <p:cNvPr id="10" name="Group 6"/>
          <p:cNvGrpSpPr>
            <a:grpSpLocks/>
          </p:cNvGrpSpPr>
          <p:nvPr/>
        </p:nvGrpSpPr>
        <p:grpSpPr bwMode="auto">
          <a:xfrm>
            <a:off x="373063" y="1879600"/>
            <a:ext cx="8297862" cy="4489450"/>
            <a:chOff x="235" y="1210"/>
            <a:chExt cx="5227" cy="2828"/>
          </a:xfrm>
        </p:grpSpPr>
        <p:sp>
          <p:nvSpPr>
            <p:cNvPr id="11" name="Rectangle 7"/>
            <p:cNvSpPr>
              <a:spLocks noChangeArrowheads="1"/>
            </p:cNvSpPr>
            <p:nvPr/>
          </p:nvSpPr>
          <p:spPr bwMode="auto">
            <a:xfrm>
              <a:off x="659" y="1233"/>
              <a:ext cx="2063" cy="2392"/>
            </a:xfrm>
            <a:prstGeom prst="rect">
              <a:avLst/>
            </a:prstGeom>
            <a:solidFill>
              <a:srgbClr val="FFFF99"/>
            </a:solidFill>
            <a:ln w="28575">
              <a:solidFill>
                <a:srgbClr val="D5A4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2" name="Rectangle 8"/>
            <p:cNvSpPr>
              <a:spLocks noChangeArrowheads="1"/>
            </p:cNvSpPr>
            <p:nvPr/>
          </p:nvSpPr>
          <p:spPr bwMode="auto">
            <a:xfrm>
              <a:off x="511" y="3595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13" name="Rectangle 9"/>
            <p:cNvSpPr>
              <a:spLocks noChangeArrowheads="1"/>
            </p:cNvSpPr>
            <p:nvPr/>
          </p:nvSpPr>
          <p:spPr bwMode="auto">
            <a:xfrm>
              <a:off x="454" y="3002"/>
              <a:ext cx="1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25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14" name="Rectangle 10"/>
            <p:cNvSpPr>
              <a:spLocks noChangeArrowheads="1"/>
            </p:cNvSpPr>
            <p:nvPr/>
          </p:nvSpPr>
          <p:spPr bwMode="auto">
            <a:xfrm>
              <a:off x="454" y="2401"/>
              <a:ext cx="1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50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15" name="Rectangle 11"/>
            <p:cNvSpPr>
              <a:spLocks noChangeArrowheads="1"/>
            </p:cNvSpPr>
            <p:nvPr/>
          </p:nvSpPr>
          <p:spPr bwMode="auto">
            <a:xfrm>
              <a:off x="454" y="1819"/>
              <a:ext cx="1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75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16" name="Rectangle 12"/>
            <p:cNvSpPr>
              <a:spLocks noChangeArrowheads="1"/>
            </p:cNvSpPr>
            <p:nvPr/>
          </p:nvSpPr>
          <p:spPr bwMode="auto">
            <a:xfrm>
              <a:off x="399" y="1210"/>
              <a:ext cx="215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100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17" name="Rectangle 13"/>
            <p:cNvSpPr>
              <a:spLocks noChangeArrowheads="1"/>
            </p:cNvSpPr>
            <p:nvPr/>
          </p:nvSpPr>
          <p:spPr bwMode="auto">
            <a:xfrm>
              <a:off x="631" y="3689"/>
              <a:ext cx="7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18" name="Rectangle 14"/>
            <p:cNvSpPr>
              <a:spLocks noChangeArrowheads="1"/>
            </p:cNvSpPr>
            <p:nvPr/>
          </p:nvSpPr>
          <p:spPr bwMode="auto">
            <a:xfrm>
              <a:off x="1037" y="3689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1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>
              <a:off x="1450" y="3689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2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>
              <a:off x="1857" y="3689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3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21" name="Rectangle 17"/>
            <p:cNvSpPr>
              <a:spLocks noChangeArrowheads="1"/>
            </p:cNvSpPr>
            <p:nvPr/>
          </p:nvSpPr>
          <p:spPr bwMode="auto">
            <a:xfrm>
              <a:off x="2266" y="3689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4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22" name="Rectangle 18"/>
            <p:cNvSpPr>
              <a:spLocks noChangeArrowheads="1"/>
            </p:cNvSpPr>
            <p:nvPr/>
          </p:nvSpPr>
          <p:spPr bwMode="auto">
            <a:xfrm>
              <a:off x="2675" y="3689"/>
              <a:ext cx="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5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auto">
            <a:xfrm flipH="1">
              <a:off x="624" y="3591"/>
              <a:ext cx="26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Line 20"/>
            <p:cNvSpPr>
              <a:spLocks noChangeShapeType="1"/>
            </p:cNvSpPr>
            <p:nvPr/>
          </p:nvSpPr>
          <p:spPr bwMode="auto">
            <a:xfrm>
              <a:off x="630" y="3569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>
              <a:off x="630" y="3451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>
              <a:off x="630" y="3333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auto">
            <a:xfrm>
              <a:off x="630" y="3215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auto">
            <a:xfrm flipH="1">
              <a:off x="624" y="3096"/>
              <a:ext cx="26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auto">
            <a:xfrm>
              <a:off x="630" y="2978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Line 26"/>
            <p:cNvSpPr>
              <a:spLocks noChangeShapeType="1"/>
            </p:cNvSpPr>
            <p:nvPr/>
          </p:nvSpPr>
          <p:spPr bwMode="auto">
            <a:xfrm>
              <a:off x="630" y="2860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auto">
            <a:xfrm>
              <a:off x="630" y="2741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Line 28"/>
            <p:cNvSpPr>
              <a:spLocks noChangeShapeType="1"/>
            </p:cNvSpPr>
            <p:nvPr/>
          </p:nvSpPr>
          <p:spPr bwMode="auto">
            <a:xfrm>
              <a:off x="630" y="2622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Line 29"/>
            <p:cNvSpPr>
              <a:spLocks noChangeShapeType="1"/>
            </p:cNvSpPr>
            <p:nvPr/>
          </p:nvSpPr>
          <p:spPr bwMode="auto">
            <a:xfrm flipH="1">
              <a:off x="624" y="2504"/>
              <a:ext cx="26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Line 30"/>
            <p:cNvSpPr>
              <a:spLocks noChangeShapeType="1"/>
            </p:cNvSpPr>
            <p:nvPr/>
          </p:nvSpPr>
          <p:spPr bwMode="auto">
            <a:xfrm>
              <a:off x="630" y="2386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Line 31"/>
            <p:cNvSpPr>
              <a:spLocks noChangeShapeType="1"/>
            </p:cNvSpPr>
            <p:nvPr/>
          </p:nvSpPr>
          <p:spPr bwMode="auto">
            <a:xfrm>
              <a:off x="630" y="2268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Line 32"/>
            <p:cNvSpPr>
              <a:spLocks noChangeShapeType="1"/>
            </p:cNvSpPr>
            <p:nvPr/>
          </p:nvSpPr>
          <p:spPr bwMode="auto">
            <a:xfrm>
              <a:off x="630" y="2150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Line 33"/>
            <p:cNvSpPr>
              <a:spLocks noChangeShapeType="1"/>
            </p:cNvSpPr>
            <p:nvPr/>
          </p:nvSpPr>
          <p:spPr bwMode="auto">
            <a:xfrm>
              <a:off x="630" y="2031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Line 34"/>
            <p:cNvSpPr>
              <a:spLocks noChangeShapeType="1"/>
            </p:cNvSpPr>
            <p:nvPr/>
          </p:nvSpPr>
          <p:spPr bwMode="auto">
            <a:xfrm flipH="1">
              <a:off x="624" y="1913"/>
              <a:ext cx="26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Line 35"/>
            <p:cNvSpPr>
              <a:spLocks noChangeShapeType="1"/>
            </p:cNvSpPr>
            <p:nvPr/>
          </p:nvSpPr>
          <p:spPr bwMode="auto">
            <a:xfrm>
              <a:off x="630" y="1795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Line 36"/>
            <p:cNvSpPr>
              <a:spLocks noChangeShapeType="1"/>
            </p:cNvSpPr>
            <p:nvPr/>
          </p:nvSpPr>
          <p:spPr bwMode="auto">
            <a:xfrm>
              <a:off x="630" y="1676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Line 37"/>
            <p:cNvSpPr>
              <a:spLocks noChangeShapeType="1"/>
            </p:cNvSpPr>
            <p:nvPr/>
          </p:nvSpPr>
          <p:spPr bwMode="auto">
            <a:xfrm>
              <a:off x="630" y="1557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Line 38"/>
            <p:cNvSpPr>
              <a:spLocks noChangeShapeType="1"/>
            </p:cNvSpPr>
            <p:nvPr/>
          </p:nvSpPr>
          <p:spPr bwMode="auto">
            <a:xfrm>
              <a:off x="630" y="1439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Line 39"/>
            <p:cNvSpPr>
              <a:spLocks noChangeShapeType="1"/>
            </p:cNvSpPr>
            <p:nvPr/>
          </p:nvSpPr>
          <p:spPr bwMode="auto">
            <a:xfrm flipH="1">
              <a:off x="624" y="1321"/>
              <a:ext cx="26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Line 40"/>
            <p:cNvSpPr>
              <a:spLocks noChangeShapeType="1"/>
            </p:cNvSpPr>
            <p:nvPr/>
          </p:nvSpPr>
          <p:spPr bwMode="auto">
            <a:xfrm>
              <a:off x="666" y="3624"/>
              <a:ext cx="0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Line 41"/>
            <p:cNvSpPr>
              <a:spLocks noChangeShapeType="1"/>
            </p:cNvSpPr>
            <p:nvPr/>
          </p:nvSpPr>
          <p:spPr bwMode="auto">
            <a:xfrm flipV="1">
              <a:off x="733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Line 42"/>
            <p:cNvSpPr>
              <a:spLocks noChangeShapeType="1"/>
            </p:cNvSpPr>
            <p:nvPr/>
          </p:nvSpPr>
          <p:spPr bwMode="auto">
            <a:xfrm flipV="1">
              <a:off x="801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Line 43"/>
            <p:cNvSpPr>
              <a:spLocks noChangeShapeType="1"/>
            </p:cNvSpPr>
            <p:nvPr/>
          </p:nvSpPr>
          <p:spPr bwMode="auto">
            <a:xfrm flipV="1">
              <a:off x="870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Line 44"/>
            <p:cNvSpPr>
              <a:spLocks noChangeShapeType="1"/>
            </p:cNvSpPr>
            <p:nvPr/>
          </p:nvSpPr>
          <p:spPr bwMode="auto">
            <a:xfrm flipV="1">
              <a:off x="938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Line 45"/>
            <p:cNvSpPr>
              <a:spLocks noChangeShapeType="1"/>
            </p:cNvSpPr>
            <p:nvPr/>
          </p:nvSpPr>
          <p:spPr bwMode="auto">
            <a:xfrm flipV="1">
              <a:off x="1006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Line 46"/>
            <p:cNvSpPr>
              <a:spLocks noChangeShapeType="1"/>
            </p:cNvSpPr>
            <p:nvPr/>
          </p:nvSpPr>
          <p:spPr bwMode="auto">
            <a:xfrm>
              <a:off x="1075" y="3624"/>
              <a:ext cx="1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Line 47"/>
            <p:cNvSpPr>
              <a:spLocks noChangeShapeType="1"/>
            </p:cNvSpPr>
            <p:nvPr/>
          </p:nvSpPr>
          <p:spPr bwMode="auto">
            <a:xfrm flipV="1">
              <a:off x="1143" y="3624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Line 48"/>
            <p:cNvSpPr>
              <a:spLocks noChangeShapeType="1"/>
            </p:cNvSpPr>
            <p:nvPr/>
          </p:nvSpPr>
          <p:spPr bwMode="auto">
            <a:xfrm flipV="1">
              <a:off x="1210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Line 49"/>
            <p:cNvSpPr>
              <a:spLocks noChangeShapeType="1"/>
            </p:cNvSpPr>
            <p:nvPr/>
          </p:nvSpPr>
          <p:spPr bwMode="auto">
            <a:xfrm flipV="1">
              <a:off x="1278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Line 50"/>
            <p:cNvSpPr>
              <a:spLocks noChangeShapeType="1"/>
            </p:cNvSpPr>
            <p:nvPr/>
          </p:nvSpPr>
          <p:spPr bwMode="auto">
            <a:xfrm flipV="1">
              <a:off x="1347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Line 51"/>
            <p:cNvSpPr>
              <a:spLocks noChangeShapeType="1"/>
            </p:cNvSpPr>
            <p:nvPr/>
          </p:nvSpPr>
          <p:spPr bwMode="auto">
            <a:xfrm flipV="1">
              <a:off x="1415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Line 52"/>
            <p:cNvSpPr>
              <a:spLocks noChangeShapeType="1"/>
            </p:cNvSpPr>
            <p:nvPr/>
          </p:nvSpPr>
          <p:spPr bwMode="auto">
            <a:xfrm>
              <a:off x="1483" y="3624"/>
              <a:ext cx="1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Line 53"/>
            <p:cNvSpPr>
              <a:spLocks noChangeShapeType="1"/>
            </p:cNvSpPr>
            <p:nvPr/>
          </p:nvSpPr>
          <p:spPr bwMode="auto">
            <a:xfrm flipV="1">
              <a:off x="1552" y="3624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Line 54"/>
            <p:cNvSpPr>
              <a:spLocks noChangeShapeType="1"/>
            </p:cNvSpPr>
            <p:nvPr/>
          </p:nvSpPr>
          <p:spPr bwMode="auto">
            <a:xfrm flipV="1">
              <a:off x="1620" y="3624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Line 55"/>
            <p:cNvSpPr>
              <a:spLocks noChangeShapeType="1"/>
            </p:cNvSpPr>
            <p:nvPr/>
          </p:nvSpPr>
          <p:spPr bwMode="auto">
            <a:xfrm flipV="1">
              <a:off x="1687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Line 56"/>
            <p:cNvSpPr>
              <a:spLocks noChangeShapeType="1"/>
            </p:cNvSpPr>
            <p:nvPr/>
          </p:nvSpPr>
          <p:spPr bwMode="auto">
            <a:xfrm flipV="1">
              <a:off x="1756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Line 57"/>
            <p:cNvSpPr>
              <a:spLocks noChangeShapeType="1"/>
            </p:cNvSpPr>
            <p:nvPr/>
          </p:nvSpPr>
          <p:spPr bwMode="auto">
            <a:xfrm flipV="1">
              <a:off x="1824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Line 58"/>
            <p:cNvSpPr>
              <a:spLocks noChangeShapeType="1"/>
            </p:cNvSpPr>
            <p:nvPr/>
          </p:nvSpPr>
          <p:spPr bwMode="auto">
            <a:xfrm>
              <a:off x="1892" y="3624"/>
              <a:ext cx="1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Line 59"/>
            <p:cNvSpPr>
              <a:spLocks noChangeShapeType="1"/>
            </p:cNvSpPr>
            <p:nvPr/>
          </p:nvSpPr>
          <p:spPr bwMode="auto">
            <a:xfrm flipV="1">
              <a:off x="1961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Line 60"/>
            <p:cNvSpPr>
              <a:spLocks noChangeShapeType="1"/>
            </p:cNvSpPr>
            <p:nvPr/>
          </p:nvSpPr>
          <p:spPr bwMode="auto">
            <a:xfrm flipV="1">
              <a:off x="2029" y="3624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Line 61"/>
            <p:cNvSpPr>
              <a:spLocks noChangeShapeType="1"/>
            </p:cNvSpPr>
            <p:nvPr/>
          </p:nvSpPr>
          <p:spPr bwMode="auto">
            <a:xfrm flipV="1">
              <a:off x="2097" y="3624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Line 62"/>
            <p:cNvSpPr>
              <a:spLocks noChangeShapeType="1"/>
            </p:cNvSpPr>
            <p:nvPr/>
          </p:nvSpPr>
          <p:spPr bwMode="auto">
            <a:xfrm flipV="1">
              <a:off x="2165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Line 63"/>
            <p:cNvSpPr>
              <a:spLocks noChangeShapeType="1"/>
            </p:cNvSpPr>
            <p:nvPr/>
          </p:nvSpPr>
          <p:spPr bwMode="auto">
            <a:xfrm flipV="1">
              <a:off x="2233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Line 64"/>
            <p:cNvSpPr>
              <a:spLocks noChangeShapeType="1"/>
            </p:cNvSpPr>
            <p:nvPr/>
          </p:nvSpPr>
          <p:spPr bwMode="auto">
            <a:xfrm>
              <a:off x="2301" y="3624"/>
              <a:ext cx="1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Line 65"/>
            <p:cNvSpPr>
              <a:spLocks noChangeShapeType="1"/>
            </p:cNvSpPr>
            <p:nvPr/>
          </p:nvSpPr>
          <p:spPr bwMode="auto">
            <a:xfrm flipV="1">
              <a:off x="2370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Line 66"/>
            <p:cNvSpPr>
              <a:spLocks noChangeShapeType="1"/>
            </p:cNvSpPr>
            <p:nvPr/>
          </p:nvSpPr>
          <p:spPr bwMode="auto">
            <a:xfrm flipV="1">
              <a:off x="2438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Line 67"/>
            <p:cNvSpPr>
              <a:spLocks noChangeShapeType="1"/>
            </p:cNvSpPr>
            <p:nvPr/>
          </p:nvSpPr>
          <p:spPr bwMode="auto">
            <a:xfrm flipV="1">
              <a:off x="2506" y="3624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Line 68"/>
            <p:cNvSpPr>
              <a:spLocks noChangeShapeType="1"/>
            </p:cNvSpPr>
            <p:nvPr/>
          </p:nvSpPr>
          <p:spPr bwMode="auto">
            <a:xfrm flipV="1">
              <a:off x="2574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Line 69"/>
            <p:cNvSpPr>
              <a:spLocks noChangeShapeType="1"/>
            </p:cNvSpPr>
            <p:nvPr/>
          </p:nvSpPr>
          <p:spPr bwMode="auto">
            <a:xfrm flipV="1">
              <a:off x="2642" y="3624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Line 70"/>
            <p:cNvSpPr>
              <a:spLocks noChangeShapeType="1"/>
            </p:cNvSpPr>
            <p:nvPr/>
          </p:nvSpPr>
          <p:spPr bwMode="auto">
            <a:xfrm>
              <a:off x="2710" y="3624"/>
              <a:ext cx="1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Rectangle 71"/>
            <p:cNvSpPr>
              <a:spLocks noChangeArrowheads="1"/>
            </p:cNvSpPr>
            <p:nvPr/>
          </p:nvSpPr>
          <p:spPr bwMode="auto">
            <a:xfrm>
              <a:off x="758" y="3865"/>
              <a:ext cx="18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b="1" dirty="0">
                  <a:solidFill>
                    <a:srgbClr val="006600"/>
                  </a:solidFill>
                </a:rPr>
                <a:t>Years From Randomization</a:t>
              </a:r>
            </a:p>
          </p:txBody>
        </p:sp>
        <p:sp>
          <p:nvSpPr>
            <p:cNvPr id="76" name="Line 72"/>
            <p:cNvSpPr>
              <a:spLocks noChangeShapeType="1"/>
            </p:cNvSpPr>
            <p:nvPr/>
          </p:nvSpPr>
          <p:spPr bwMode="auto">
            <a:xfrm>
              <a:off x="666" y="1312"/>
              <a:ext cx="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659" y="1312"/>
              <a:ext cx="132" cy="18"/>
            </a:xfrm>
            <a:custGeom>
              <a:avLst/>
              <a:gdLst>
                <a:gd name="T0" fmla="*/ 40 w 936"/>
                <a:gd name="T1" fmla="*/ 0 h 93"/>
                <a:gd name="T2" fmla="*/ 35 w 936"/>
                <a:gd name="T3" fmla="*/ 2 h 93"/>
                <a:gd name="T4" fmla="*/ 30 w 936"/>
                <a:gd name="T5" fmla="*/ 2 h 93"/>
                <a:gd name="T6" fmla="*/ 26 w 936"/>
                <a:gd name="T7" fmla="*/ 6 h 93"/>
                <a:gd name="T8" fmla="*/ 21 w 936"/>
                <a:gd name="T9" fmla="*/ 10 h 93"/>
                <a:gd name="T10" fmla="*/ 16 w 936"/>
                <a:gd name="T11" fmla="*/ 13 h 93"/>
                <a:gd name="T12" fmla="*/ 11 w 936"/>
                <a:gd name="T13" fmla="*/ 19 h 93"/>
                <a:gd name="T14" fmla="*/ 8 w 936"/>
                <a:gd name="T15" fmla="*/ 24 h 93"/>
                <a:gd name="T16" fmla="*/ 6 w 936"/>
                <a:gd name="T17" fmla="*/ 30 h 93"/>
                <a:gd name="T18" fmla="*/ 2 w 936"/>
                <a:gd name="T19" fmla="*/ 35 h 93"/>
                <a:gd name="T20" fmla="*/ 2 w 936"/>
                <a:gd name="T21" fmla="*/ 40 h 93"/>
                <a:gd name="T22" fmla="*/ 0 w 936"/>
                <a:gd name="T23" fmla="*/ 48 h 93"/>
                <a:gd name="T24" fmla="*/ 2 w 936"/>
                <a:gd name="T25" fmla="*/ 53 h 93"/>
                <a:gd name="T26" fmla="*/ 2 w 936"/>
                <a:gd name="T27" fmla="*/ 59 h 93"/>
                <a:gd name="T28" fmla="*/ 6 w 936"/>
                <a:gd name="T29" fmla="*/ 67 h 93"/>
                <a:gd name="T30" fmla="*/ 8 w 936"/>
                <a:gd name="T31" fmla="*/ 73 h 93"/>
                <a:gd name="T32" fmla="*/ 11 w 936"/>
                <a:gd name="T33" fmla="*/ 78 h 93"/>
                <a:gd name="T34" fmla="*/ 16 w 936"/>
                <a:gd name="T35" fmla="*/ 80 h 93"/>
                <a:gd name="T36" fmla="*/ 21 w 936"/>
                <a:gd name="T37" fmla="*/ 86 h 93"/>
                <a:gd name="T38" fmla="*/ 26 w 936"/>
                <a:gd name="T39" fmla="*/ 88 h 93"/>
                <a:gd name="T40" fmla="*/ 30 w 936"/>
                <a:gd name="T41" fmla="*/ 91 h 93"/>
                <a:gd name="T42" fmla="*/ 35 w 936"/>
                <a:gd name="T43" fmla="*/ 93 h 93"/>
                <a:gd name="T44" fmla="*/ 40 w 936"/>
                <a:gd name="T45" fmla="*/ 93 h 93"/>
                <a:gd name="T46" fmla="*/ 893 w 936"/>
                <a:gd name="T47" fmla="*/ 93 h 93"/>
                <a:gd name="T48" fmla="*/ 900 w 936"/>
                <a:gd name="T49" fmla="*/ 93 h 93"/>
                <a:gd name="T50" fmla="*/ 905 w 936"/>
                <a:gd name="T51" fmla="*/ 91 h 93"/>
                <a:gd name="T52" fmla="*/ 910 w 936"/>
                <a:gd name="T53" fmla="*/ 91 h 93"/>
                <a:gd name="T54" fmla="*/ 915 w 936"/>
                <a:gd name="T55" fmla="*/ 86 h 93"/>
                <a:gd name="T56" fmla="*/ 920 w 936"/>
                <a:gd name="T57" fmla="*/ 83 h 93"/>
                <a:gd name="T58" fmla="*/ 925 w 936"/>
                <a:gd name="T59" fmla="*/ 78 h 93"/>
                <a:gd name="T60" fmla="*/ 928 w 936"/>
                <a:gd name="T61" fmla="*/ 73 h 93"/>
                <a:gd name="T62" fmla="*/ 930 w 936"/>
                <a:gd name="T63" fmla="*/ 67 h 93"/>
                <a:gd name="T64" fmla="*/ 933 w 936"/>
                <a:gd name="T65" fmla="*/ 62 h 93"/>
                <a:gd name="T66" fmla="*/ 936 w 936"/>
                <a:gd name="T67" fmla="*/ 57 h 93"/>
                <a:gd name="T68" fmla="*/ 936 w 936"/>
                <a:gd name="T69" fmla="*/ 51 h 93"/>
                <a:gd name="T70" fmla="*/ 936 w 936"/>
                <a:gd name="T71" fmla="*/ 43 h 93"/>
                <a:gd name="T72" fmla="*/ 936 w 936"/>
                <a:gd name="T73" fmla="*/ 37 h 93"/>
                <a:gd name="T74" fmla="*/ 933 w 936"/>
                <a:gd name="T75" fmla="*/ 32 h 93"/>
                <a:gd name="T76" fmla="*/ 930 w 936"/>
                <a:gd name="T77" fmla="*/ 24 h 93"/>
                <a:gd name="T78" fmla="*/ 928 w 936"/>
                <a:gd name="T79" fmla="*/ 19 h 93"/>
                <a:gd name="T80" fmla="*/ 923 w 936"/>
                <a:gd name="T81" fmla="*/ 15 h 93"/>
                <a:gd name="T82" fmla="*/ 920 w 936"/>
                <a:gd name="T83" fmla="*/ 10 h 93"/>
                <a:gd name="T84" fmla="*/ 915 w 936"/>
                <a:gd name="T85" fmla="*/ 8 h 93"/>
                <a:gd name="T86" fmla="*/ 910 w 936"/>
                <a:gd name="T87" fmla="*/ 6 h 93"/>
                <a:gd name="T88" fmla="*/ 903 w 936"/>
                <a:gd name="T89" fmla="*/ 2 h 93"/>
                <a:gd name="T90" fmla="*/ 898 w 936"/>
                <a:gd name="T91" fmla="*/ 0 h 93"/>
                <a:gd name="T92" fmla="*/ 890 w 93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6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8" y="10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6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1" y="75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6" y="80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888" y="93"/>
                  </a:lnTo>
                  <a:lnTo>
                    <a:pt x="893" y="93"/>
                  </a:lnTo>
                  <a:lnTo>
                    <a:pt x="895" y="93"/>
                  </a:lnTo>
                  <a:lnTo>
                    <a:pt x="898" y="93"/>
                  </a:lnTo>
                  <a:lnTo>
                    <a:pt x="900" y="93"/>
                  </a:lnTo>
                  <a:lnTo>
                    <a:pt x="903" y="93"/>
                  </a:lnTo>
                  <a:lnTo>
                    <a:pt x="903" y="93"/>
                  </a:lnTo>
                  <a:lnTo>
                    <a:pt x="905" y="91"/>
                  </a:lnTo>
                  <a:lnTo>
                    <a:pt x="908" y="91"/>
                  </a:lnTo>
                  <a:lnTo>
                    <a:pt x="910" y="91"/>
                  </a:lnTo>
                  <a:lnTo>
                    <a:pt x="910" y="91"/>
                  </a:lnTo>
                  <a:lnTo>
                    <a:pt x="913" y="88"/>
                  </a:lnTo>
                  <a:lnTo>
                    <a:pt x="915" y="88"/>
                  </a:lnTo>
                  <a:lnTo>
                    <a:pt x="915" y="86"/>
                  </a:lnTo>
                  <a:lnTo>
                    <a:pt x="918" y="86"/>
                  </a:lnTo>
                  <a:lnTo>
                    <a:pt x="920" y="83"/>
                  </a:lnTo>
                  <a:lnTo>
                    <a:pt x="920" y="83"/>
                  </a:lnTo>
                  <a:lnTo>
                    <a:pt x="923" y="80"/>
                  </a:lnTo>
                  <a:lnTo>
                    <a:pt x="923" y="80"/>
                  </a:lnTo>
                  <a:lnTo>
                    <a:pt x="925" y="78"/>
                  </a:lnTo>
                  <a:lnTo>
                    <a:pt x="925" y="78"/>
                  </a:lnTo>
                  <a:lnTo>
                    <a:pt x="928" y="75"/>
                  </a:lnTo>
                  <a:lnTo>
                    <a:pt x="928" y="73"/>
                  </a:lnTo>
                  <a:lnTo>
                    <a:pt x="930" y="73"/>
                  </a:lnTo>
                  <a:lnTo>
                    <a:pt x="930" y="70"/>
                  </a:lnTo>
                  <a:lnTo>
                    <a:pt x="930" y="67"/>
                  </a:lnTo>
                  <a:lnTo>
                    <a:pt x="933" y="67"/>
                  </a:lnTo>
                  <a:lnTo>
                    <a:pt x="933" y="64"/>
                  </a:lnTo>
                  <a:lnTo>
                    <a:pt x="933" y="62"/>
                  </a:lnTo>
                  <a:lnTo>
                    <a:pt x="936" y="59"/>
                  </a:lnTo>
                  <a:lnTo>
                    <a:pt x="936" y="59"/>
                  </a:lnTo>
                  <a:lnTo>
                    <a:pt x="936" y="57"/>
                  </a:lnTo>
                  <a:lnTo>
                    <a:pt x="936" y="53"/>
                  </a:lnTo>
                  <a:lnTo>
                    <a:pt x="936" y="51"/>
                  </a:lnTo>
                  <a:lnTo>
                    <a:pt x="936" y="51"/>
                  </a:lnTo>
                  <a:lnTo>
                    <a:pt x="936" y="48"/>
                  </a:lnTo>
                  <a:lnTo>
                    <a:pt x="936" y="46"/>
                  </a:lnTo>
                  <a:lnTo>
                    <a:pt x="936" y="43"/>
                  </a:lnTo>
                  <a:lnTo>
                    <a:pt x="936" y="40"/>
                  </a:lnTo>
                  <a:lnTo>
                    <a:pt x="936" y="40"/>
                  </a:lnTo>
                  <a:lnTo>
                    <a:pt x="936" y="37"/>
                  </a:lnTo>
                  <a:lnTo>
                    <a:pt x="936" y="35"/>
                  </a:lnTo>
                  <a:lnTo>
                    <a:pt x="933" y="32"/>
                  </a:lnTo>
                  <a:lnTo>
                    <a:pt x="933" y="32"/>
                  </a:lnTo>
                  <a:lnTo>
                    <a:pt x="933" y="30"/>
                  </a:lnTo>
                  <a:lnTo>
                    <a:pt x="930" y="26"/>
                  </a:lnTo>
                  <a:lnTo>
                    <a:pt x="930" y="24"/>
                  </a:lnTo>
                  <a:lnTo>
                    <a:pt x="930" y="24"/>
                  </a:lnTo>
                  <a:lnTo>
                    <a:pt x="928" y="21"/>
                  </a:lnTo>
                  <a:lnTo>
                    <a:pt x="928" y="19"/>
                  </a:lnTo>
                  <a:lnTo>
                    <a:pt x="925" y="19"/>
                  </a:lnTo>
                  <a:lnTo>
                    <a:pt x="925" y="15"/>
                  </a:lnTo>
                  <a:lnTo>
                    <a:pt x="923" y="15"/>
                  </a:lnTo>
                  <a:lnTo>
                    <a:pt x="923" y="13"/>
                  </a:lnTo>
                  <a:lnTo>
                    <a:pt x="920" y="13"/>
                  </a:lnTo>
                  <a:lnTo>
                    <a:pt x="920" y="10"/>
                  </a:lnTo>
                  <a:lnTo>
                    <a:pt x="918" y="10"/>
                  </a:lnTo>
                  <a:lnTo>
                    <a:pt x="915" y="8"/>
                  </a:lnTo>
                  <a:lnTo>
                    <a:pt x="915" y="8"/>
                  </a:lnTo>
                  <a:lnTo>
                    <a:pt x="913" y="6"/>
                  </a:lnTo>
                  <a:lnTo>
                    <a:pt x="910" y="6"/>
                  </a:lnTo>
                  <a:lnTo>
                    <a:pt x="910" y="6"/>
                  </a:lnTo>
                  <a:lnTo>
                    <a:pt x="908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2"/>
                  </a:lnTo>
                  <a:lnTo>
                    <a:pt x="900" y="2"/>
                  </a:lnTo>
                  <a:lnTo>
                    <a:pt x="898" y="0"/>
                  </a:lnTo>
                  <a:lnTo>
                    <a:pt x="895" y="0"/>
                  </a:lnTo>
                  <a:lnTo>
                    <a:pt x="893" y="0"/>
                  </a:lnTo>
                  <a:lnTo>
                    <a:pt x="89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Line 74"/>
            <p:cNvSpPr>
              <a:spLocks noChangeShapeType="1"/>
            </p:cNvSpPr>
            <p:nvPr/>
          </p:nvSpPr>
          <p:spPr bwMode="auto">
            <a:xfrm>
              <a:off x="791" y="132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5"/>
            <p:cNvSpPr>
              <a:spLocks/>
            </p:cNvSpPr>
            <p:nvPr/>
          </p:nvSpPr>
          <p:spPr bwMode="auto">
            <a:xfrm>
              <a:off x="778" y="1312"/>
              <a:ext cx="13" cy="48"/>
            </a:xfrm>
            <a:custGeom>
              <a:avLst/>
              <a:gdLst>
                <a:gd name="T0" fmla="*/ 89 w 89"/>
                <a:gd name="T1" fmla="*/ 43 h 242"/>
                <a:gd name="T2" fmla="*/ 89 w 89"/>
                <a:gd name="T3" fmla="*/ 37 h 242"/>
                <a:gd name="T4" fmla="*/ 86 w 89"/>
                <a:gd name="T5" fmla="*/ 32 h 242"/>
                <a:gd name="T6" fmla="*/ 83 w 89"/>
                <a:gd name="T7" fmla="*/ 24 h 242"/>
                <a:gd name="T8" fmla="*/ 81 w 89"/>
                <a:gd name="T9" fmla="*/ 19 h 242"/>
                <a:gd name="T10" fmla="*/ 76 w 89"/>
                <a:gd name="T11" fmla="*/ 15 h 242"/>
                <a:gd name="T12" fmla="*/ 73 w 89"/>
                <a:gd name="T13" fmla="*/ 10 h 242"/>
                <a:gd name="T14" fmla="*/ 68 w 89"/>
                <a:gd name="T15" fmla="*/ 8 h 242"/>
                <a:gd name="T16" fmla="*/ 63 w 89"/>
                <a:gd name="T17" fmla="*/ 6 h 242"/>
                <a:gd name="T18" fmla="*/ 56 w 89"/>
                <a:gd name="T19" fmla="*/ 2 h 242"/>
                <a:gd name="T20" fmla="*/ 51 w 89"/>
                <a:gd name="T21" fmla="*/ 0 h 242"/>
                <a:gd name="T22" fmla="*/ 46 w 89"/>
                <a:gd name="T23" fmla="*/ 0 h 242"/>
                <a:gd name="T24" fmla="*/ 38 w 89"/>
                <a:gd name="T25" fmla="*/ 0 h 242"/>
                <a:gd name="T26" fmla="*/ 33 w 89"/>
                <a:gd name="T27" fmla="*/ 2 h 242"/>
                <a:gd name="T28" fmla="*/ 29 w 89"/>
                <a:gd name="T29" fmla="*/ 6 h 242"/>
                <a:gd name="T30" fmla="*/ 24 w 89"/>
                <a:gd name="T31" fmla="*/ 8 h 242"/>
                <a:gd name="T32" fmla="*/ 19 w 89"/>
                <a:gd name="T33" fmla="*/ 10 h 242"/>
                <a:gd name="T34" fmla="*/ 14 w 89"/>
                <a:gd name="T35" fmla="*/ 15 h 242"/>
                <a:gd name="T36" fmla="*/ 10 w 89"/>
                <a:gd name="T37" fmla="*/ 19 h 242"/>
                <a:gd name="T38" fmla="*/ 5 w 89"/>
                <a:gd name="T39" fmla="*/ 24 h 242"/>
                <a:gd name="T40" fmla="*/ 3 w 89"/>
                <a:gd name="T41" fmla="*/ 32 h 242"/>
                <a:gd name="T42" fmla="*/ 3 w 89"/>
                <a:gd name="T43" fmla="*/ 37 h 242"/>
                <a:gd name="T44" fmla="*/ 0 w 89"/>
                <a:gd name="T45" fmla="*/ 43 h 242"/>
                <a:gd name="T46" fmla="*/ 0 w 89"/>
                <a:gd name="T47" fmla="*/ 199 h 242"/>
                <a:gd name="T48" fmla="*/ 0 w 89"/>
                <a:gd name="T49" fmla="*/ 204 h 242"/>
                <a:gd name="T50" fmla="*/ 3 w 89"/>
                <a:gd name="T51" fmla="*/ 210 h 242"/>
                <a:gd name="T52" fmla="*/ 5 w 89"/>
                <a:gd name="T53" fmla="*/ 215 h 242"/>
                <a:gd name="T54" fmla="*/ 8 w 89"/>
                <a:gd name="T55" fmla="*/ 220 h 242"/>
                <a:gd name="T56" fmla="*/ 14 w 89"/>
                <a:gd name="T57" fmla="*/ 226 h 242"/>
                <a:gd name="T58" fmla="*/ 16 w 89"/>
                <a:gd name="T59" fmla="*/ 231 h 242"/>
                <a:gd name="T60" fmla="*/ 21 w 89"/>
                <a:gd name="T61" fmla="*/ 234 h 242"/>
                <a:gd name="T62" fmla="*/ 26 w 89"/>
                <a:gd name="T63" fmla="*/ 239 h 242"/>
                <a:gd name="T64" fmla="*/ 31 w 89"/>
                <a:gd name="T65" fmla="*/ 239 h 242"/>
                <a:gd name="T66" fmla="*/ 38 w 89"/>
                <a:gd name="T67" fmla="*/ 242 h 242"/>
                <a:gd name="T68" fmla="*/ 43 w 89"/>
                <a:gd name="T69" fmla="*/ 242 h 242"/>
                <a:gd name="T70" fmla="*/ 48 w 89"/>
                <a:gd name="T71" fmla="*/ 242 h 242"/>
                <a:gd name="T72" fmla="*/ 56 w 89"/>
                <a:gd name="T73" fmla="*/ 242 h 242"/>
                <a:gd name="T74" fmla="*/ 61 w 89"/>
                <a:gd name="T75" fmla="*/ 239 h 242"/>
                <a:gd name="T76" fmla="*/ 66 w 89"/>
                <a:gd name="T77" fmla="*/ 237 h 242"/>
                <a:gd name="T78" fmla="*/ 71 w 89"/>
                <a:gd name="T79" fmla="*/ 234 h 242"/>
                <a:gd name="T80" fmla="*/ 76 w 89"/>
                <a:gd name="T81" fmla="*/ 229 h 242"/>
                <a:gd name="T82" fmla="*/ 78 w 89"/>
                <a:gd name="T83" fmla="*/ 226 h 242"/>
                <a:gd name="T84" fmla="*/ 83 w 89"/>
                <a:gd name="T85" fmla="*/ 220 h 242"/>
                <a:gd name="T86" fmla="*/ 86 w 89"/>
                <a:gd name="T87" fmla="*/ 215 h 242"/>
                <a:gd name="T88" fmla="*/ 89 w 89"/>
                <a:gd name="T89" fmla="*/ 210 h 242"/>
                <a:gd name="T90" fmla="*/ 89 w 89"/>
                <a:gd name="T91" fmla="*/ 202 h 242"/>
                <a:gd name="T92" fmla="*/ 89 w 89"/>
                <a:gd name="T93" fmla="*/ 19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242">
                  <a:moveTo>
                    <a:pt x="89" y="48"/>
                  </a:moveTo>
                  <a:lnTo>
                    <a:pt x="89" y="46"/>
                  </a:lnTo>
                  <a:lnTo>
                    <a:pt x="89" y="43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7"/>
                  </a:lnTo>
                  <a:lnTo>
                    <a:pt x="89" y="35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8" y="15"/>
                  </a:lnTo>
                  <a:lnTo>
                    <a:pt x="76" y="15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3" y="207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3" y="213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5" y="218"/>
                  </a:lnTo>
                  <a:lnTo>
                    <a:pt x="8" y="220"/>
                  </a:lnTo>
                  <a:lnTo>
                    <a:pt x="8" y="220"/>
                  </a:lnTo>
                  <a:lnTo>
                    <a:pt x="10" y="224"/>
                  </a:lnTo>
                  <a:lnTo>
                    <a:pt x="10" y="226"/>
                  </a:lnTo>
                  <a:lnTo>
                    <a:pt x="14" y="226"/>
                  </a:lnTo>
                  <a:lnTo>
                    <a:pt x="14" y="229"/>
                  </a:lnTo>
                  <a:lnTo>
                    <a:pt x="16" y="229"/>
                  </a:lnTo>
                  <a:lnTo>
                    <a:pt x="16" y="231"/>
                  </a:lnTo>
                  <a:lnTo>
                    <a:pt x="19" y="234"/>
                  </a:lnTo>
                  <a:lnTo>
                    <a:pt x="19" y="234"/>
                  </a:lnTo>
                  <a:lnTo>
                    <a:pt x="21" y="234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6" y="239"/>
                  </a:lnTo>
                  <a:lnTo>
                    <a:pt x="29" y="239"/>
                  </a:lnTo>
                  <a:lnTo>
                    <a:pt x="31" y="239"/>
                  </a:lnTo>
                  <a:lnTo>
                    <a:pt x="31" y="239"/>
                  </a:lnTo>
                  <a:lnTo>
                    <a:pt x="33" y="242"/>
                  </a:lnTo>
                  <a:lnTo>
                    <a:pt x="36" y="242"/>
                  </a:lnTo>
                  <a:lnTo>
                    <a:pt x="38" y="242"/>
                  </a:lnTo>
                  <a:lnTo>
                    <a:pt x="38" y="242"/>
                  </a:lnTo>
                  <a:lnTo>
                    <a:pt x="41" y="242"/>
                  </a:lnTo>
                  <a:lnTo>
                    <a:pt x="43" y="242"/>
                  </a:lnTo>
                  <a:lnTo>
                    <a:pt x="46" y="242"/>
                  </a:lnTo>
                  <a:lnTo>
                    <a:pt x="46" y="242"/>
                  </a:lnTo>
                  <a:lnTo>
                    <a:pt x="48" y="242"/>
                  </a:lnTo>
                  <a:lnTo>
                    <a:pt x="51" y="242"/>
                  </a:lnTo>
                  <a:lnTo>
                    <a:pt x="53" y="242"/>
                  </a:lnTo>
                  <a:lnTo>
                    <a:pt x="56" y="242"/>
                  </a:lnTo>
                  <a:lnTo>
                    <a:pt x="56" y="242"/>
                  </a:lnTo>
                  <a:lnTo>
                    <a:pt x="58" y="239"/>
                  </a:lnTo>
                  <a:lnTo>
                    <a:pt x="61" y="239"/>
                  </a:lnTo>
                  <a:lnTo>
                    <a:pt x="63" y="239"/>
                  </a:lnTo>
                  <a:lnTo>
                    <a:pt x="63" y="239"/>
                  </a:lnTo>
                  <a:lnTo>
                    <a:pt x="66" y="237"/>
                  </a:lnTo>
                  <a:lnTo>
                    <a:pt x="68" y="237"/>
                  </a:lnTo>
                  <a:lnTo>
                    <a:pt x="68" y="234"/>
                  </a:lnTo>
                  <a:lnTo>
                    <a:pt x="71" y="234"/>
                  </a:lnTo>
                  <a:lnTo>
                    <a:pt x="73" y="234"/>
                  </a:lnTo>
                  <a:lnTo>
                    <a:pt x="73" y="231"/>
                  </a:lnTo>
                  <a:lnTo>
                    <a:pt x="76" y="229"/>
                  </a:lnTo>
                  <a:lnTo>
                    <a:pt x="76" y="229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1" y="224"/>
                  </a:lnTo>
                  <a:lnTo>
                    <a:pt x="81" y="220"/>
                  </a:lnTo>
                  <a:lnTo>
                    <a:pt x="83" y="220"/>
                  </a:lnTo>
                  <a:lnTo>
                    <a:pt x="83" y="218"/>
                  </a:lnTo>
                  <a:lnTo>
                    <a:pt x="83" y="215"/>
                  </a:lnTo>
                  <a:lnTo>
                    <a:pt x="86" y="215"/>
                  </a:lnTo>
                  <a:lnTo>
                    <a:pt x="86" y="213"/>
                  </a:lnTo>
                  <a:lnTo>
                    <a:pt x="86" y="210"/>
                  </a:lnTo>
                  <a:lnTo>
                    <a:pt x="89" y="210"/>
                  </a:lnTo>
                  <a:lnTo>
                    <a:pt x="89" y="207"/>
                  </a:lnTo>
                  <a:lnTo>
                    <a:pt x="89" y="204"/>
                  </a:lnTo>
                  <a:lnTo>
                    <a:pt x="89" y="202"/>
                  </a:lnTo>
                  <a:lnTo>
                    <a:pt x="89" y="199"/>
                  </a:lnTo>
                  <a:lnTo>
                    <a:pt x="89" y="199"/>
                  </a:lnTo>
                  <a:lnTo>
                    <a:pt x="89" y="199"/>
                  </a:lnTo>
                  <a:lnTo>
                    <a:pt x="89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Line 76"/>
            <p:cNvSpPr>
              <a:spLocks noChangeShapeType="1"/>
            </p:cNvSpPr>
            <p:nvPr/>
          </p:nvSpPr>
          <p:spPr bwMode="auto">
            <a:xfrm>
              <a:off x="785" y="134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77"/>
            <p:cNvSpPr>
              <a:spLocks/>
            </p:cNvSpPr>
            <p:nvPr/>
          </p:nvSpPr>
          <p:spPr bwMode="auto">
            <a:xfrm>
              <a:off x="778" y="1341"/>
              <a:ext cx="52" cy="19"/>
            </a:xfrm>
            <a:custGeom>
              <a:avLst/>
              <a:gdLst>
                <a:gd name="T0" fmla="*/ 41 w 365"/>
                <a:gd name="T1" fmla="*/ 0 h 94"/>
                <a:gd name="T2" fmla="*/ 36 w 365"/>
                <a:gd name="T3" fmla="*/ 3 h 94"/>
                <a:gd name="T4" fmla="*/ 31 w 365"/>
                <a:gd name="T5" fmla="*/ 3 h 94"/>
                <a:gd name="T6" fmla="*/ 24 w 365"/>
                <a:gd name="T7" fmla="*/ 5 h 94"/>
                <a:gd name="T8" fmla="*/ 19 w 365"/>
                <a:gd name="T9" fmla="*/ 11 h 94"/>
                <a:gd name="T10" fmla="*/ 16 w 365"/>
                <a:gd name="T11" fmla="*/ 13 h 94"/>
                <a:gd name="T12" fmla="*/ 10 w 365"/>
                <a:gd name="T13" fmla="*/ 18 h 94"/>
                <a:gd name="T14" fmla="*/ 8 w 365"/>
                <a:gd name="T15" fmla="*/ 24 h 94"/>
                <a:gd name="T16" fmla="*/ 5 w 365"/>
                <a:gd name="T17" fmla="*/ 29 h 94"/>
                <a:gd name="T18" fmla="*/ 3 w 365"/>
                <a:gd name="T19" fmla="*/ 34 h 94"/>
                <a:gd name="T20" fmla="*/ 0 w 365"/>
                <a:gd name="T21" fmla="*/ 43 h 94"/>
                <a:gd name="T22" fmla="*/ 0 w 365"/>
                <a:gd name="T23" fmla="*/ 49 h 94"/>
                <a:gd name="T24" fmla="*/ 0 w 365"/>
                <a:gd name="T25" fmla="*/ 54 h 94"/>
                <a:gd name="T26" fmla="*/ 3 w 365"/>
                <a:gd name="T27" fmla="*/ 62 h 94"/>
                <a:gd name="T28" fmla="*/ 5 w 365"/>
                <a:gd name="T29" fmla="*/ 67 h 94"/>
                <a:gd name="T30" fmla="*/ 8 w 365"/>
                <a:gd name="T31" fmla="*/ 72 h 94"/>
                <a:gd name="T32" fmla="*/ 10 w 365"/>
                <a:gd name="T33" fmla="*/ 78 h 94"/>
                <a:gd name="T34" fmla="*/ 16 w 365"/>
                <a:gd name="T35" fmla="*/ 81 h 94"/>
                <a:gd name="T36" fmla="*/ 19 w 365"/>
                <a:gd name="T37" fmla="*/ 86 h 94"/>
                <a:gd name="T38" fmla="*/ 24 w 365"/>
                <a:gd name="T39" fmla="*/ 89 h 94"/>
                <a:gd name="T40" fmla="*/ 31 w 365"/>
                <a:gd name="T41" fmla="*/ 91 h 94"/>
                <a:gd name="T42" fmla="*/ 36 w 365"/>
                <a:gd name="T43" fmla="*/ 94 h 94"/>
                <a:gd name="T44" fmla="*/ 41 w 365"/>
                <a:gd name="T45" fmla="*/ 94 h 94"/>
                <a:gd name="T46" fmla="*/ 325 w 365"/>
                <a:gd name="T47" fmla="*/ 94 h 94"/>
                <a:gd name="T48" fmla="*/ 330 w 365"/>
                <a:gd name="T49" fmla="*/ 94 h 94"/>
                <a:gd name="T50" fmla="*/ 335 w 365"/>
                <a:gd name="T51" fmla="*/ 91 h 94"/>
                <a:gd name="T52" fmla="*/ 340 w 365"/>
                <a:gd name="T53" fmla="*/ 91 h 94"/>
                <a:gd name="T54" fmla="*/ 348 w 365"/>
                <a:gd name="T55" fmla="*/ 86 h 94"/>
                <a:gd name="T56" fmla="*/ 350 w 365"/>
                <a:gd name="T57" fmla="*/ 83 h 94"/>
                <a:gd name="T58" fmla="*/ 355 w 365"/>
                <a:gd name="T59" fmla="*/ 78 h 94"/>
                <a:gd name="T60" fmla="*/ 358 w 365"/>
                <a:gd name="T61" fmla="*/ 72 h 94"/>
                <a:gd name="T62" fmla="*/ 363 w 365"/>
                <a:gd name="T63" fmla="*/ 67 h 94"/>
                <a:gd name="T64" fmla="*/ 365 w 365"/>
                <a:gd name="T65" fmla="*/ 62 h 94"/>
                <a:gd name="T66" fmla="*/ 365 w 365"/>
                <a:gd name="T67" fmla="*/ 56 h 94"/>
                <a:gd name="T68" fmla="*/ 365 w 365"/>
                <a:gd name="T69" fmla="*/ 51 h 94"/>
                <a:gd name="T70" fmla="*/ 365 w 365"/>
                <a:gd name="T71" fmla="*/ 43 h 94"/>
                <a:gd name="T72" fmla="*/ 365 w 365"/>
                <a:gd name="T73" fmla="*/ 38 h 94"/>
                <a:gd name="T74" fmla="*/ 363 w 365"/>
                <a:gd name="T75" fmla="*/ 32 h 94"/>
                <a:gd name="T76" fmla="*/ 360 w 365"/>
                <a:gd name="T77" fmla="*/ 27 h 94"/>
                <a:gd name="T78" fmla="*/ 358 w 365"/>
                <a:gd name="T79" fmla="*/ 21 h 94"/>
                <a:gd name="T80" fmla="*/ 355 w 365"/>
                <a:gd name="T81" fmla="*/ 16 h 94"/>
                <a:gd name="T82" fmla="*/ 350 w 365"/>
                <a:gd name="T83" fmla="*/ 11 h 94"/>
                <a:gd name="T84" fmla="*/ 345 w 365"/>
                <a:gd name="T85" fmla="*/ 8 h 94"/>
                <a:gd name="T86" fmla="*/ 340 w 365"/>
                <a:gd name="T87" fmla="*/ 5 h 94"/>
                <a:gd name="T88" fmla="*/ 335 w 365"/>
                <a:gd name="T89" fmla="*/ 3 h 94"/>
                <a:gd name="T90" fmla="*/ 328 w 365"/>
                <a:gd name="T91" fmla="*/ 3 h 94"/>
                <a:gd name="T92" fmla="*/ 323 w 365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5" h="94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4" y="78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319" y="94"/>
                  </a:lnTo>
                  <a:lnTo>
                    <a:pt x="325" y="94"/>
                  </a:lnTo>
                  <a:lnTo>
                    <a:pt x="325" y="94"/>
                  </a:lnTo>
                  <a:lnTo>
                    <a:pt x="328" y="94"/>
                  </a:lnTo>
                  <a:lnTo>
                    <a:pt x="330" y="94"/>
                  </a:lnTo>
                  <a:lnTo>
                    <a:pt x="333" y="94"/>
                  </a:lnTo>
                  <a:lnTo>
                    <a:pt x="335" y="94"/>
                  </a:lnTo>
                  <a:lnTo>
                    <a:pt x="335" y="91"/>
                  </a:lnTo>
                  <a:lnTo>
                    <a:pt x="338" y="91"/>
                  </a:lnTo>
                  <a:lnTo>
                    <a:pt x="340" y="91"/>
                  </a:lnTo>
                  <a:lnTo>
                    <a:pt x="340" y="91"/>
                  </a:lnTo>
                  <a:lnTo>
                    <a:pt x="343" y="89"/>
                  </a:lnTo>
                  <a:lnTo>
                    <a:pt x="345" y="89"/>
                  </a:lnTo>
                  <a:lnTo>
                    <a:pt x="348" y="86"/>
                  </a:lnTo>
                  <a:lnTo>
                    <a:pt x="348" y="86"/>
                  </a:lnTo>
                  <a:lnTo>
                    <a:pt x="350" y="86"/>
                  </a:lnTo>
                  <a:lnTo>
                    <a:pt x="350" y="83"/>
                  </a:lnTo>
                  <a:lnTo>
                    <a:pt x="353" y="81"/>
                  </a:lnTo>
                  <a:lnTo>
                    <a:pt x="355" y="81"/>
                  </a:lnTo>
                  <a:lnTo>
                    <a:pt x="355" y="78"/>
                  </a:lnTo>
                  <a:lnTo>
                    <a:pt x="358" y="78"/>
                  </a:lnTo>
                  <a:lnTo>
                    <a:pt x="358" y="76"/>
                  </a:lnTo>
                  <a:lnTo>
                    <a:pt x="358" y="72"/>
                  </a:lnTo>
                  <a:lnTo>
                    <a:pt x="360" y="72"/>
                  </a:lnTo>
                  <a:lnTo>
                    <a:pt x="360" y="70"/>
                  </a:lnTo>
                  <a:lnTo>
                    <a:pt x="363" y="67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65" y="59"/>
                  </a:lnTo>
                  <a:lnTo>
                    <a:pt x="365" y="56"/>
                  </a:lnTo>
                  <a:lnTo>
                    <a:pt x="365" y="54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49"/>
                  </a:lnTo>
                  <a:lnTo>
                    <a:pt x="365" y="45"/>
                  </a:lnTo>
                  <a:lnTo>
                    <a:pt x="365" y="43"/>
                  </a:lnTo>
                  <a:lnTo>
                    <a:pt x="365" y="43"/>
                  </a:lnTo>
                  <a:lnTo>
                    <a:pt x="365" y="40"/>
                  </a:lnTo>
                  <a:lnTo>
                    <a:pt x="365" y="38"/>
                  </a:lnTo>
                  <a:lnTo>
                    <a:pt x="365" y="34"/>
                  </a:lnTo>
                  <a:lnTo>
                    <a:pt x="365" y="32"/>
                  </a:lnTo>
                  <a:lnTo>
                    <a:pt x="363" y="32"/>
                  </a:lnTo>
                  <a:lnTo>
                    <a:pt x="363" y="29"/>
                  </a:lnTo>
                  <a:lnTo>
                    <a:pt x="363" y="27"/>
                  </a:lnTo>
                  <a:lnTo>
                    <a:pt x="360" y="27"/>
                  </a:lnTo>
                  <a:lnTo>
                    <a:pt x="360" y="24"/>
                  </a:lnTo>
                  <a:lnTo>
                    <a:pt x="358" y="21"/>
                  </a:lnTo>
                  <a:lnTo>
                    <a:pt x="358" y="21"/>
                  </a:lnTo>
                  <a:lnTo>
                    <a:pt x="358" y="18"/>
                  </a:lnTo>
                  <a:lnTo>
                    <a:pt x="355" y="16"/>
                  </a:lnTo>
                  <a:lnTo>
                    <a:pt x="355" y="16"/>
                  </a:lnTo>
                  <a:lnTo>
                    <a:pt x="353" y="13"/>
                  </a:lnTo>
                  <a:lnTo>
                    <a:pt x="350" y="13"/>
                  </a:lnTo>
                  <a:lnTo>
                    <a:pt x="350" y="11"/>
                  </a:lnTo>
                  <a:lnTo>
                    <a:pt x="348" y="11"/>
                  </a:lnTo>
                  <a:lnTo>
                    <a:pt x="348" y="8"/>
                  </a:lnTo>
                  <a:lnTo>
                    <a:pt x="345" y="8"/>
                  </a:lnTo>
                  <a:lnTo>
                    <a:pt x="343" y="5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8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3" y="3"/>
                  </a:lnTo>
                  <a:lnTo>
                    <a:pt x="330" y="3"/>
                  </a:lnTo>
                  <a:lnTo>
                    <a:pt x="328" y="3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23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Line 78"/>
            <p:cNvSpPr>
              <a:spLocks noChangeShapeType="1"/>
            </p:cNvSpPr>
            <p:nvPr/>
          </p:nvSpPr>
          <p:spPr bwMode="auto">
            <a:xfrm>
              <a:off x="830" y="135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79"/>
            <p:cNvSpPr>
              <a:spLocks/>
            </p:cNvSpPr>
            <p:nvPr/>
          </p:nvSpPr>
          <p:spPr bwMode="auto">
            <a:xfrm>
              <a:off x="818" y="1341"/>
              <a:ext cx="12" cy="50"/>
            </a:xfrm>
            <a:custGeom>
              <a:avLst/>
              <a:gdLst>
                <a:gd name="T0" fmla="*/ 88 w 88"/>
                <a:gd name="T1" fmla="*/ 43 h 242"/>
                <a:gd name="T2" fmla="*/ 88 w 88"/>
                <a:gd name="T3" fmla="*/ 38 h 242"/>
                <a:gd name="T4" fmla="*/ 86 w 88"/>
                <a:gd name="T5" fmla="*/ 32 h 242"/>
                <a:gd name="T6" fmla="*/ 83 w 88"/>
                <a:gd name="T7" fmla="*/ 27 h 242"/>
                <a:gd name="T8" fmla="*/ 81 w 88"/>
                <a:gd name="T9" fmla="*/ 21 h 242"/>
                <a:gd name="T10" fmla="*/ 78 w 88"/>
                <a:gd name="T11" fmla="*/ 16 h 242"/>
                <a:gd name="T12" fmla="*/ 73 w 88"/>
                <a:gd name="T13" fmla="*/ 11 h 242"/>
                <a:gd name="T14" fmla="*/ 68 w 88"/>
                <a:gd name="T15" fmla="*/ 8 h 242"/>
                <a:gd name="T16" fmla="*/ 63 w 88"/>
                <a:gd name="T17" fmla="*/ 5 h 242"/>
                <a:gd name="T18" fmla="*/ 58 w 88"/>
                <a:gd name="T19" fmla="*/ 3 h 242"/>
                <a:gd name="T20" fmla="*/ 51 w 88"/>
                <a:gd name="T21" fmla="*/ 3 h 242"/>
                <a:gd name="T22" fmla="*/ 46 w 88"/>
                <a:gd name="T23" fmla="*/ 0 h 242"/>
                <a:gd name="T24" fmla="*/ 40 w 88"/>
                <a:gd name="T25" fmla="*/ 3 h 242"/>
                <a:gd name="T26" fmla="*/ 33 w 88"/>
                <a:gd name="T27" fmla="*/ 3 h 242"/>
                <a:gd name="T28" fmla="*/ 28 w 88"/>
                <a:gd name="T29" fmla="*/ 5 h 242"/>
                <a:gd name="T30" fmla="*/ 23 w 88"/>
                <a:gd name="T31" fmla="*/ 8 h 242"/>
                <a:gd name="T32" fmla="*/ 18 w 88"/>
                <a:gd name="T33" fmla="*/ 11 h 242"/>
                <a:gd name="T34" fmla="*/ 13 w 88"/>
                <a:gd name="T35" fmla="*/ 16 h 242"/>
                <a:gd name="T36" fmla="*/ 10 w 88"/>
                <a:gd name="T37" fmla="*/ 21 h 242"/>
                <a:gd name="T38" fmla="*/ 5 w 88"/>
                <a:gd name="T39" fmla="*/ 27 h 242"/>
                <a:gd name="T40" fmla="*/ 3 w 88"/>
                <a:gd name="T41" fmla="*/ 32 h 242"/>
                <a:gd name="T42" fmla="*/ 3 w 88"/>
                <a:gd name="T43" fmla="*/ 38 h 242"/>
                <a:gd name="T44" fmla="*/ 0 w 88"/>
                <a:gd name="T45" fmla="*/ 43 h 242"/>
                <a:gd name="T46" fmla="*/ 0 w 88"/>
                <a:gd name="T47" fmla="*/ 199 h 242"/>
                <a:gd name="T48" fmla="*/ 3 w 88"/>
                <a:gd name="T49" fmla="*/ 205 h 242"/>
                <a:gd name="T50" fmla="*/ 3 w 88"/>
                <a:gd name="T51" fmla="*/ 210 h 242"/>
                <a:gd name="T52" fmla="*/ 5 w 88"/>
                <a:gd name="T53" fmla="*/ 218 h 242"/>
                <a:gd name="T54" fmla="*/ 8 w 88"/>
                <a:gd name="T55" fmla="*/ 223 h 242"/>
                <a:gd name="T56" fmla="*/ 13 w 88"/>
                <a:gd name="T57" fmla="*/ 226 h 242"/>
                <a:gd name="T58" fmla="*/ 15 w 88"/>
                <a:gd name="T59" fmla="*/ 232 h 242"/>
                <a:gd name="T60" fmla="*/ 20 w 88"/>
                <a:gd name="T61" fmla="*/ 237 h 242"/>
                <a:gd name="T62" fmla="*/ 25 w 88"/>
                <a:gd name="T63" fmla="*/ 239 h 242"/>
                <a:gd name="T64" fmla="*/ 30 w 88"/>
                <a:gd name="T65" fmla="*/ 242 h 242"/>
                <a:gd name="T66" fmla="*/ 37 w 88"/>
                <a:gd name="T67" fmla="*/ 242 h 242"/>
                <a:gd name="T68" fmla="*/ 42 w 88"/>
                <a:gd name="T69" fmla="*/ 242 h 242"/>
                <a:gd name="T70" fmla="*/ 48 w 88"/>
                <a:gd name="T71" fmla="*/ 242 h 242"/>
                <a:gd name="T72" fmla="*/ 56 w 88"/>
                <a:gd name="T73" fmla="*/ 242 h 242"/>
                <a:gd name="T74" fmla="*/ 61 w 88"/>
                <a:gd name="T75" fmla="*/ 239 h 242"/>
                <a:gd name="T76" fmla="*/ 66 w 88"/>
                <a:gd name="T77" fmla="*/ 237 h 242"/>
                <a:gd name="T78" fmla="*/ 71 w 88"/>
                <a:gd name="T79" fmla="*/ 234 h 242"/>
                <a:gd name="T80" fmla="*/ 76 w 88"/>
                <a:gd name="T81" fmla="*/ 232 h 242"/>
                <a:gd name="T82" fmla="*/ 81 w 88"/>
                <a:gd name="T83" fmla="*/ 226 h 242"/>
                <a:gd name="T84" fmla="*/ 83 w 88"/>
                <a:gd name="T85" fmla="*/ 221 h 242"/>
                <a:gd name="T86" fmla="*/ 86 w 88"/>
                <a:gd name="T87" fmla="*/ 216 h 242"/>
                <a:gd name="T88" fmla="*/ 88 w 88"/>
                <a:gd name="T89" fmla="*/ 210 h 242"/>
                <a:gd name="T90" fmla="*/ 88 w 88"/>
                <a:gd name="T91" fmla="*/ 201 h 242"/>
                <a:gd name="T92" fmla="*/ 88 w 88"/>
                <a:gd name="T93" fmla="*/ 19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2">
                  <a:moveTo>
                    <a:pt x="88" y="49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4"/>
                  </a:lnTo>
                  <a:lnTo>
                    <a:pt x="88" y="32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3" y="3"/>
                  </a:lnTo>
                  <a:lnTo>
                    <a:pt x="51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3" y="201"/>
                  </a:lnTo>
                  <a:lnTo>
                    <a:pt x="3" y="205"/>
                  </a:lnTo>
                  <a:lnTo>
                    <a:pt x="3" y="207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3" y="212"/>
                  </a:lnTo>
                  <a:lnTo>
                    <a:pt x="5" y="216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10" y="223"/>
                  </a:lnTo>
                  <a:lnTo>
                    <a:pt x="10" y="226"/>
                  </a:lnTo>
                  <a:lnTo>
                    <a:pt x="13" y="226"/>
                  </a:lnTo>
                  <a:lnTo>
                    <a:pt x="13" y="229"/>
                  </a:lnTo>
                  <a:lnTo>
                    <a:pt x="15" y="232"/>
                  </a:lnTo>
                  <a:lnTo>
                    <a:pt x="15" y="232"/>
                  </a:lnTo>
                  <a:lnTo>
                    <a:pt x="18" y="234"/>
                  </a:lnTo>
                  <a:lnTo>
                    <a:pt x="20" y="234"/>
                  </a:lnTo>
                  <a:lnTo>
                    <a:pt x="20" y="237"/>
                  </a:lnTo>
                  <a:lnTo>
                    <a:pt x="23" y="237"/>
                  </a:lnTo>
                  <a:lnTo>
                    <a:pt x="25" y="237"/>
                  </a:lnTo>
                  <a:lnTo>
                    <a:pt x="25" y="239"/>
                  </a:lnTo>
                  <a:lnTo>
                    <a:pt x="28" y="239"/>
                  </a:lnTo>
                  <a:lnTo>
                    <a:pt x="30" y="239"/>
                  </a:lnTo>
                  <a:lnTo>
                    <a:pt x="30" y="242"/>
                  </a:lnTo>
                  <a:lnTo>
                    <a:pt x="33" y="242"/>
                  </a:lnTo>
                  <a:lnTo>
                    <a:pt x="35" y="242"/>
                  </a:lnTo>
                  <a:lnTo>
                    <a:pt x="37" y="242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42" y="242"/>
                  </a:lnTo>
                  <a:lnTo>
                    <a:pt x="46" y="242"/>
                  </a:lnTo>
                  <a:lnTo>
                    <a:pt x="48" y="242"/>
                  </a:lnTo>
                  <a:lnTo>
                    <a:pt x="48" y="242"/>
                  </a:lnTo>
                  <a:lnTo>
                    <a:pt x="51" y="242"/>
                  </a:lnTo>
                  <a:lnTo>
                    <a:pt x="53" y="242"/>
                  </a:lnTo>
                  <a:lnTo>
                    <a:pt x="56" y="242"/>
                  </a:lnTo>
                  <a:lnTo>
                    <a:pt x="58" y="242"/>
                  </a:lnTo>
                  <a:lnTo>
                    <a:pt x="58" y="242"/>
                  </a:lnTo>
                  <a:lnTo>
                    <a:pt x="61" y="239"/>
                  </a:lnTo>
                  <a:lnTo>
                    <a:pt x="63" y="239"/>
                  </a:lnTo>
                  <a:lnTo>
                    <a:pt x="63" y="239"/>
                  </a:lnTo>
                  <a:lnTo>
                    <a:pt x="66" y="237"/>
                  </a:lnTo>
                  <a:lnTo>
                    <a:pt x="68" y="237"/>
                  </a:lnTo>
                  <a:lnTo>
                    <a:pt x="71" y="237"/>
                  </a:lnTo>
                  <a:lnTo>
                    <a:pt x="71" y="234"/>
                  </a:lnTo>
                  <a:lnTo>
                    <a:pt x="73" y="234"/>
                  </a:lnTo>
                  <a:lnTo>
                    <a:pt x="73" y="232"/>
                  </a:lnTo>
                  <a:lnTo>
                    <a:pt x="76" y="232"/>
                  </a:lnTo>
                  <a:lnTo>
                    <a:pt x="78" y="229"/>
                  </a:lnTo>
                  <a:lnTo>
                    <a:pt x="78" y="226"/>
                  </a:lnTo>
                  <a:lnTo>
                    <a:pt x="81" y="226"/>
                  </a:lnTo>
                  <a:lnTo>
                    <a:pt x="81" y="223"/>
                  </a:lnTo>
                  <a:lnTo>
                    <a:pt x="81" y="223"/>
                  </a:lnTo>
                  <a:lnTo>
                    <a:pt x="83" y="221"/>
                  </a:lnTo>
                  <a:lnTo>
                    <a:pt x="83" y="218"/>
                  </a:lnTo>
                  <a:lnTo>
                    <a:pt x="86" y="218"/>
                  </a:lnTo>
                  <a:lnTo>
                    <a:pt x="86" y="216"/>
                  </a:lnTo>
                  <a:lnTo>
                    <a:pt x="86" y="212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49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Line 80"/>
            <p:cNvSpPr>
              <a:spLocks noChangeShapeType="1"/>
            </p:cNvSpPr>
            <p:nvPr/>
          </p:nvSpPr>
          <p:spPr bwMode="auto">
            <a:xfrm>
              <a:off x="824" y="137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81"/>
            <p:cNvSpPr>
              <a:spLocks/>
            </p:cNvSpPr>
            <p:nvPr/>
          </p:nvSpPr>
          <p:spPr bwMode="auto">
            <a:xfrm>
              <a:off x="818" y="1372"/>
              <a:ext cx="15" cy="19"/>
            </a:xfrm>
            <a:custGeom>
              <a:avLst/>
              <a:gdLst>
                <a:gd name="T0" fmla="*/ 40 w 106"/>
                <a:gd name="T1" fmla="*/ 2 h 94"/>
                <a:gd name="T2" fmla="*/ 35 w 106"/>
                <a:gd name="T3" fmla="*/ 2 h 94"/>
                <a:gd name="T4" fmla="*/ 30 w 106"/>
                <a:gd name="T5" fmla="*/ 6 h 94"/>
                <a:gd name="T6" fmla="*/ 25 w 106"/>
                <a:gd name="T7" fmla="*/ 8 h 94"/>
                <a:gd name="T8" fmla="*/ 20 w 106"/>
                <a:gd name="T9" fmla="*/ 11 h 94"/>
                <a:gd name="T10" fmla="*/ 15 w 106"/>
                <a:gd name="T11" fmla="*/ 13 h 94"/>
                <a:gd name="T12" fmla="*/ 10 w 106"/>
                <a:gd name="T13" fmla="*/ 19 h 94"/>
                <a:gd name="T14" fmla="*/ 8 w 106"/>
                <a:gd name="T15" fmla="*/ 24 h 94"/>
                <a:gd name="T16" fmla="*/ 5 w 106"/>
                <a:gd name="T17" fmla="*/ 30 h 94"/>
                <a:gd name="T18" fmla="*/ 3 w 106"/>
                <a:gd name="T19" fmla="*/ 35 h 94"/>
                <a:gd name="T20" fmla="*/ 3 w 106"/>
                <a:gd name="T21" fmla="*/ 43 h 94"/>
                <a:gd name="T22" fmla="*/ 0 w 106"/>
                <a:gd name="T23" fmla="*/ 48 h 94"/>
                <a:gd name="T24" fmla="*/ 3 w 106"/>
                <a:gd name="T25" fmla="*/ 53 h 94"/>
                <a:gd name="T26" fmla="*/ 3 w 106"/>
                <a:gd name="T27" fmla="*/ 62 h 94"/>
                <a:gd name="T28" fmla="*/ 5 w 106"/>
                <a:gd name="T29" fmla="*/ 68 h 94"/>
                <a:gd name="T30" fmla="*/ 8 w 106"/>
                <a:gd name="T31" fmla="*/ 73 h 94"/>
                <a:gd name="T32" fmla="*/ 10 w 106"/>
                <a:gd name="T33" fmla="*/ 78 h 94"/>
                <a:gd name="T34" fmla="*/ 15 w 106"/>
                <a:gd name="T35" fmla="*/ 84 h 94"/>
                <a:gd name="T36" fmla="*/ 20 w 106"/>
                <a:gd name="T37" fmla="*/ 86 h 94"/>
                <a:gd name="T38" fmla="*/ 25 w 106"/>
                <a:gd name="T39" fmla="*/ 89 h 94"/>
                <a:gd name="T40" fmla="*/ 30 w 106"/>
                <a:gd name="T41" fmla="*/ 91 h 94"/>
                <a:gd name="T42" fmla="*/ 35 w 106"/>
                <a:gd name="T43" fmla="*/ 94 h 94"/>
                <a:gd name="T44" fmla="*/ 40 w 106"/>
                <a:gd name="T45" fmla="*/ 94 h 94"/>
                <a:gd name="T46" fmla="*/ 63 w 106"/>
                <a:gd name="T47" fmla="*/ 94 h 94"/>
                <a:gd name="T48" fmla="*/ 68 w 106"/>
                <a:gd name="T49" fmla="*/ 94 h 94"/>
                <a:gd name="T50" fmla="*/ 76 w 106"/>
                <a:gd name="T51" fmla="*/ 94 h 94"/>
                <a:gd name="T52" fmla="*/ 81 w 106"/>
                <a:gd name="T53" fmla="*/ 91 h 94"/>
                <a:gd name="T54" fmla="*/ 86 w 106"/>
                <a:gd name="T55" fmla="*/ 89 h 94"/>
                <a:gd name="T56" fmla="*/ 91 w 106"/>
                <a:gd name="T57" fmla="*/ 84 h 94"/>
                <a:gd name="T58" fmla="*/ 93 w 106"/>
                <a:gd name="T59" fmla="*/ 78 h 94"/>
                <a:gd name="T60" fmla="*/ 98 w 106"/>
                <a:gd name="T61" fmla="*/ 75 h 94"/>
                <a:gd name="T62" fmla="*/ 101 w 106"/>
                <a:gd name="T63" fmla="*/ 70 h 94"/>
                <a:gd name="T64" fmla="*/ 103 w 106"/>
                <a:gd name="T65" fmla="*/ 62 h 94"/>
                <a:gd name="T66" fmla="*/ 103 w 106"/>
                <a:gd name="T67" fmla="*/ 57 h 94"/>
                <a:gd name="T68" fmla="*/ 106 w 106"/>
                <a:gd name="T69" fmla="*/ 51 h 94"/>
                <a:gd name="T70" fmla="*/ 106 w 106"/>
                <a:gd name="T71" fmla="*/ 43 h 94"/>
                <a:gd name="T72" fmla="*/ 103 w 106"/>
                <a:gd name="T73" fmla="*/ 37 h 94"/>
                <a:gd name="T74" fmla="*/ 103 w 106"/>
                <a:gd name="T75" fmla="*/ 32 h 94"/>
                <a:gd name="T76" fmla="*/ 101 w 106"/>
                <a:gd name="T77" fmla="*/ 26 h 94"/>
                <a:gd name="T78" fmla="*/ 96 w 106"/>
                <a:gd name="T79" fmla="*/ 21 h 94"/>
                <a:gd name="T80" fmla="*/ 93 w 106"/>
                <a:gd name="T81" fmla="*/ 15 h 94"/>
                <a:gd name="T82" fmla="*/ 88 w 106"/>
                <a:gd name="T83" fmla="*/ 11 h 94"/>
                <a:gd name="T84" fmla="*/ 83 w 106"/>
                <a:gd name="T85" fmla="*/ 8 h 94"/>
                <a:gd name="T86" fmla="*/ 78 w 106"/>
                <a:gd name="T87" fmla="*/ 6 h 94"/>
                <a:gd name="T88" fmla="*/ 73 w 106"/>
                <a:gd name="T89" fmla="*/ 2 h 94"/>
                <a:gd name="T90" fmla="*/ 68 w 106"/>
                <a:gd name="T91" fmla="*/ 2 h 94"/>
                <a:gd name="T92" fmla="*/ 61 w 106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94">
                  <a:moveTo>
                    <a:pt x="46" y="0"/>
                  </a:move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3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5" y="68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8" y="73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3" y="78"/>
                  </a:lnTo>
                  <a:lnTo>
                    <a:pt x="13" y="81"/>
                  </a:lnTo>
                  <a:lnTo>
                    <a:pt x="15" y="84"/>
                  </a:lnTo>
                  <a:lnTo>
                    <a:pt x="15" y="84"/>
                  </a:lnTo>
                  <a:lnTo>
                    <a:pt x="18" y="86"/>
                  </a:lnTo>
                  <a:lnTo>
                    <a:pt x="20" y="86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0" y="94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58" y="94"/>
                  </a:lnTo>
                  <a:lnTo>
                    <a:pt x="63" y="94"/>
                  </a:lnTo>
                  <a:lnTo>
                    <a:pt x="66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6" y="94"/>
                  </a:lnTo>
                  <a:lnTo>
                    <a:pt x="76" y="91"/>
                  </a:lnTo>
                  <a:lnTo>
                    <a:pt x="78" y="91"/>
                  </a:lnTo>
                  <a:lnTo>
                    <a:pt x="81" y="91"/>
                  </a:lnTo>
                  <a:lnTo>
                    <a:pt x="81" y="89"/>
                  </a:lnTo>
                  <a:lnTo>
                    <a:pt x="83" y="89"/>
                  </a:lnTo>
                  <a:lnTo>
                    <a:pt x="86" y="89"/>
                  </a:lnTo>
                  <a:lnTo>
                    <a:pt x="86" y="86"/>
                  </a:lnTo>
                  <a:lnTo>
                    <a:pt x="88" y="86"/>
                  </a:lnTo>
                  <a:lnTo>
                    <a:pt x="91" y="84"/>
                  </a:lnTo>
                  <a:lnTo>
                    <a:pt x="91" y="84"/>
                  </a:lnTo>
                  <a:lnTo>
                    <a:pt x="93" y="81"/>
                  </a:lnTo>
                  <a:lnTo>
                    <a:pt x="93" y="78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8" y="75"/>
                  </a:lnTo>
                  <a:lnTo>
                    <a:pt x="98" y="73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68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3" y="62"/>
                  </a:lnTo>
                  <a:lnTo>
                    <a:pt x="103" y="59"/>
                  </a:lnTo>
                  <a:lnTo>
                    <a:pt x="103" y="57"/>
                  </a:lnTo>
                  <a:lnTo>
                    <a:pt x="106" y="53"/>
                  </a:lnTo>
                  <a:lnTo>
                    <a:pt x="106" y="53"/>
                  </a:lnTo>
                  <a:lnTo>
                    <a:pt x="106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3" y="40"/>
                  </a:lnTo>
                  <a:lnTo>
                    <a:pt x="103" y="37"/>
                  </a:lnTo>
                  <a:lnTo>
                    <a:pt x="103" y="35"/>
                  </a:lnTo>
                  <a:lnTo>
                    <a:pt x="103" y="35"/>
                  </a:lnTo>
                  <a:lnTo>
                    <a:pt x="103" y="32"/>
                  </a:lnTo>
                  <a:lnTo>
                    <a:pt x="101" y="30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98" y="24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88" y="11"/>
                  </a:lnTo>
                  <a:lnTo>
                    <a:pt x="86" y="11"/>
                  </a:lnTo>
                  <a:lnTo>
                    <a:pt x="86" y="8"/>
                  </a:lnTo>
                  <a:lnTo>
                    <a:pt x="83" y="8"/>
                  </a:lnTo>
                  <a:lnTo>
                    <a:pt x="81" y="8"/>
                  </a:lnTo>
                  <a:lnTo>
                    <a:pt x="81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Line 82"/>
            <p:cNvSpPr>
              <a:spLocks noChangeShapeType="1"/>
            </p:cNvSpPr>
            <p:nvPr/>
          </p:nvSpPr>
          <p:spPr bwMode="auto">
            <a:xfrm>
              <a:off x="833" y="138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83"/>
            <p:cNvSpPr>
              <a:spLocks/>
            </p:cNvSpPr>
            <p:nvPr/>
          </p:nvSpPr>
          <p:spPr bwMode="auto">
            <a:xfrm>
              <a:off x="820" y="1372"/>
              <a:ext cx="13" cy="49"/>
            </a:xfrm>
            <a:custGeom>
              <a:avLst/>
              <a:gdLst>
                <a:gd name="T0" fmla="*/ 88 w 88"/>
                <a:gd name="T1" fmla="*/ 43 h 244"/>
                <a:gd name="T2" fmla="*/ 85 w 88"/>
                <a:gd name="T3" fmla="*/ 37 h 244"/>
                <a:gd name="T4" fmla="*/ 85 w 88"/>
                <a:gd name="T5" fmla="*/ 32 h 244"/>
                <a:gd name="T6" fmla="*/ 83 w 88"/>
                <a:gd name="T7" fmla="*/ 26 h 244"/>
                <a:gd name="T8" fmla="*/ 78 w 88"/>
                <a:gd name="T9" fmla="*/ 21 h 244"/>
                <a:gd name="T10" fmla="*/ 75 w 88"/>
                <a:gd name="T11" fmla="*/ 15 h 244"/>
                <a:gd name="T12" fmla="*/ 70 w 88"/>
                <a:gd name="T13" fmla="*/ 11 h 244"/>
                <a:gd name="T14" fmla="*/ 65 w 88"/>
                <a:gd name="T15" fmla="*/ 8 h 244"/>
                <a:gd name="T16" fmla="*/ 60 w 88"/>
                <a:gd name="T17" fmla="*/ 6 h 244"/>
                <a:gd name="T18" fmla="*/ 55 w 88"/>
                <a:gd name="T19" fmla="*/ 2 h 244"/>
                <a:gd name="T20" fmla="*/ 50 w 88"/>
                <a:gd name="T21" fmla="*/ 2 h 244"/>
                <a:gd name="T22" fmla="*/ 43 w 88"/>
                <a:gd name="T23" fmla="*/ 0 h 244"/>
                <a:gd name="T24" fmla="*/ 38 w 88"/>
                <a:gd name="T25" fmla="*/ 2 h 244"/>
                <a:gd name="T26" fmla="*/ 33 w 88"/>
                <a:gd name="T27" fmla="*/ 2 h 244"/>
                <a:gd name="T28" fmla="*/ 24 w 88"/>
                <a:gd name="T29" fmla="*/ 6 h 244"/>
                <a:gd name="T30" fmla="*/ 19 w 88"/>
                <a:gd name="T31" fmla="*/ 8 h 244"/>
                <a:gd name="T32" fmla="*/ 15 w 88"/>
                <a:gd name="T33" fmla="*/ 11 h 244"/>
                <a:gd name="T34" fmla="*/ 12 w 88"/>
                <a:gd name="T35" fmla="*/ 15 h 244"/>
                <a:gd name="T36" fmla="*/ 7 w 88"/>
                <a:gd name="T37" fmla="*/ 21 h 244"/>
                <a:gd name="T38" fmla="*/ 5 w 88"/>
                <a:gd name="T39" fmla="*/ 26 h 244"/>
                <a:gd name="T40" fmla="*/ 2 w 88"/>
                <a:gd name="T41" fmla="*/ 32 h 244"/>
                <a:gd name="T42" fmla="*/ 0 w 88"/>
                <a:gd name="T43" fmla="*/ 37 h 244"/>
                <a:gd name="T44" fmla="*/ 0 w 88"/>
                <a:gd name="T45" fmla="*/ 43 h 244"/>
                <a:gd name="T46" fmla="*/ 0 w 88"/>
                <a:gd name="T47" fmla="*/ 199 h 244"/>
                <a:gd name="T48" fmla="*/ 0 w 88"/>
                <a:gd name="T49" fmla="*/ 204 h 244"/>
                <a:gd name="T50" fmla="*/ 2 w 88"/>
                <a:gd name="T51" fmla="*/ 210 h 244"/>
                <a:gd name="T52" fmla="*/ 2 w 88"/>
                <a:gd name="T53" fmla="*/ 218 h 244"/>
                <a:gd name="T54" fmla="*/ 7 w 88"/>
                <a:gd name="T55" fmla="*/ 224 h 244"/>
                <a:gd name="T56" fmla="*/ 10 w 88"/>
                <a:gd name="T57" fmla="*/ 229 h 244"/>
                <a:gd name="T58" fmla="*/ 15 w 88"/>
                <a:gd name="T59" fmla="*/ 231 h 244"/>
                <a:gd name="T60" fmla="*/ 19 w 88"/>
                <a:gd name="T61" fmla="*/ 237 h 244"/>
                <a:gd name="T62" fmla="*/ 24 w 88"/>
                <a:gd name="T63" fmla="*/ 240 h 244"/>
                <a:gd name="T64" fmla="*/ 30 w 88"/>
                <a:gd name="T65" fmla="*/ 242 h 244"/>
                <a:gd name="T66" fmla="*/ 35 w 88"/>
                <a:gd name="T67" fmla="*/ 242 h 244"/>
                <a:gd name="T68" fmla="*/ 40 w 88"/>
                <a:gd name="T69" fmla="*/ 244 h 244"/>
                <a:gd name="T70" fmla="*/ 48 w 88"/>
                <a:gd name="T71" fmla="*/ 244 h 244"/>
                <a:gd name="T72" fmla="*/ 53 w 88"/>
                <a:gd name="T73" fmla="*/ 242 h 244"/>
                <a:gd name="T74" fmla="*/ 58 w 88"/>
                <a:gd name="T75" fmla="*/ 240 h 244"/>
                <a:gd name="T76" fmla="*/ 63 w 88"/>
                <a:gd name="T77" fmla="*/ 237 h 244"/>
                <a:gd name="T78" fmla="*/ 68 w 88"/>
                <a:gd name="T79" fmla="*/ 235 h 244"/>
                <a:gd name="T80" fmla="*/ 73 w 88"/>
                <a:gd name="T81" fmla="*/ 231 h 244"/>
                <a:gd name="T82" fmla="*/ 78 w 88"/>
                <a:gd name="T83" fmla="*/ 226 h 244"/>
                <a:gd name="T84" fmla="*/ 80 w 88"/>
                <a:gd name="T85" fmla="*/ 220 h 244"/>
                <a:gd name="T86" fmla="*/ 83 w 88"/>
                <a:gd name="T87" fmla="*/ 215 h 244"/>
                <a:gd name="T88" fmla="*/ 85 w 88"/>
                <a:gd name="T89" fmla="*/ 210 h 244"/>
                <a:gd name="T90" fmla="*/ 88 w 88"/>
                <a:gd name="T91" fmla="*/ 202 h 244"/>
                <a:gd name="T92" fmla="*/ 88 w 88"/>
                <a:gd name="T93" fmla="*/ 19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4">
                  <a:moveTo>
                    <a:pt x="88" y="48"/>
                  </a:moveTo>
                  <a:lnTo>
                    <a:pt x="88" y="46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5" y="40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5" y="32"/>
                  </a:lnTo>
                  <a:lnTo>
                    <a:pt x="83" y="30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0" y="24"/>
                  </a:lnTo>
                  <a:lnTo>
                    <a:pt x="80" y="21"/>
                  </a:lnTo>
                  <a:lnTo>
                    <a:pt x="78" y="21"/>
                  </a:lnTo>
                  <a:lnTo>
                    <a:pt x="78" y="19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0" y="11"/>
                  </a:lnTo>
                  <a:lnTo>
                    <a:pt x="68" y="11"/>
                  </a:lnTo>
                  <a:lnTo>
                    <a:pt x="68" y="8"/>
                  </a:lnTo>
                  <a:lnTo>
                    <a:pt x="65" y="8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0"/>
                  </a:lnTo>
                  <a:lnTo>
                    <a:pt x="2" y="213"/>
                  </a:lnTo>
                  <a:lnTo>
                    <a:pt x="2" y="215"/>
                  </a:lnTo>
                  <a:lnTo>
                    <a:pt x="2" y="218"/>
                  </a:lnTo>
                  <a:lnTo>
                    <a:pt x="5" y="218"/>
                  </a:lnTo>
                  <a:lnTo>
                    <a:pt x="5" y="220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7" y="226"/>
                  </a:lnTo>
                  <a:lnTo>
                    <a:pt x="10" y="229"/>
                  </a:lnTo>
                  <a:lnTo>
                    <a:pt x="12" y="229"/>
                  </a:lnTo>
                  <a:lnTo>
                    <a:pt x="12" y="231"/>
                  </a:lnTo>
                  <a:lnTo>
                    <a:pt x="15" y="231"/>
                  </a:lnTo>
                  <a:lnTo>
                    <a:pt x="15" y="235"/>
                  </a:lnTo>
                  <a:lnTo>
                    <a:pt x="17" y="235"/>
                  </a:lnTo>
                  <a:lnTo>
                    <a:pt x="19" y="237"/>
                  </a:lnTo>
                  <a:lnTo>
                    <a:pt x="19" y="237"/>
                  </a:lnTo>
                  <a:lnTo>
                    <a:pt x="22" y="237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8" y="240"/>
                  </a:lnTo>
                  <a:lnTo>
                    <a:pt x="30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5" y="242"/>
                  </a:lnTo>
                  <a:lnTo>
                    <a:pt x="38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3" y="244"/>
                  </a:lnTo>
                  <a:lnTo>
                    <a:pt x="45" y="244"/>
                  </a:lnTo>
                  <a:lnTo>
                    <a:pt x="48" y="244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3" y="242"/>
                  </a:lnTo>
                  <a:lnTo>
                    <a:pt x="55" y="242"/>
                  </a:lnTo>
                  <a:lnTo>
                    <a:pt x="58" y="242"/>
                  </a:lnTo>
                  <a:lnTo>
                    <a:pt x="58" y="240"/>
                  </a:lnTo>
                  <a:lnTo>
                    <a:pt x="60" y="240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5" y="237"/>
                  </a:lnTo>
                  <a:lnTo>
                    <a:pt x="68" y="237"/>
                  </a:lnTo>
                  <a:lnTo>
                    <a:pt x="68" y="235"/>
                  </a:lnTo>
                  <a:lnTo>
                    <a:pt x="70" y="235"/>
                  </a:lnTo>
                  <a:lnTo>
                    <a:pt x="73" y="231"/>
                  </a:lnTo>
                  <a:lnTo>
                    <a:pt x="73" y="231"/>
                  </a:lnTo>
                  <a:lnTo>
                    <a:pt x="75" y="229"/>
                  </a:lnTo>
                  <a:lnTo>
                    <a:pt x="75" y="229"/>
                  </a:lnTo>
                  <a:lnTo>
                    <a:pt x="78" y="226"/>
                  </a:lnTo>
                  <a:lnTo>
                    <a:pt x="78" y="224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5"/>
                  </a:lnTo>
                  <a:lnTo>
                    <a:pt x="85" y="213"/>
                  </a:lnTo>
                  <a:lnTo>
                    <a:pt x="85" y="210"/>
                  </a:lnTo>
                  <a:lnTo>
                    <a:pt x="85" y="210"/>
                  </a:lnTo>
                  <a:lnTo>
                    <a:pt x="85" y="207"/>
                  </a:lnTo>
                  <a:lnTo>
                    <a:pt x="85" y="204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Line 84"/>
            <p:cNvSpPr>
              <a:spLocks noChangeShapeType="1"/>
            </p:cNvSpPr>
            <p:nvPr/>
          </p:nvSpPr>
          <p:spPr bwMode="auto">
            <a:xfrm>
              <a:off x="826" y="14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85"/>
            <p:cNvSpPr>
              <a:spLocks/>
            </p:cNvSpPr>
            <p:nvPr/>
          </p:nvSpPr>
          <p:spPr bwMode="auto">
            <a:xfrm>
              <a:off x="820" y="1402"/>
              <a:ext cx="16" cy="19"/>
            </a:xfrm>
            <a:custGeom>
              <a:avLst/>
              <a:gdLst>
                <a:gd name="T0" fmla="*/ 40 w 111"/>
                <a:gd name="T1" fmla="*/ 0 h 93"/>
                <a:gd name="T2" fmla="*/ 33 w 111"/>
                <a:gd name="T3" fmla="*/ 0 h 93"/>
                <a:gd name="T4" fmla="*/ 28 w 111"/>
                <a:gd name="T5" fmla="*/ 2 h 93"/>
                <a:gd name="T6" fmla="*/ 22 w 111"/>
                <a:gd name="T7" fmla="*/ 5 h 93"/>
                <a:gd name="T8" fmla="*/ 17 w 111"/>
                <a:gd name="T9" fmla="*/ 8 h 93"/>
                <a:gd name="T10" fmla="*/ 12 w 111"/>
                <a:gd name="T11" fmla="*/ 11 h 93"/>
                <a:gd name="T12" fmla="*/ 7 w 111"/>
                <a:gd name="T13" fmla="*/ 15 h 93"/>
                <a:gd name="T14" fmla="*/ 5 w 111"/>
                <a:gd name="T15" fmla="*/ 21 h 93"/>
                <a:gd name="T16" fmla="*/ 2 w 111"/>
                <a:gd name="T17" fmla="*/ 26 h 93"/>
                <a:gd name="T18" fmla="*/ 0 w 111"/>
                <a:gd name="T19" fmla="*/ 32 h 93"/>
                <a:gd name="T20" fmla="*/ 0 w 111"/>
                <a:gd name="T21" fmla="*/ 40 h 93"/>
                <a:gd name="T22" fmla="*/ 0 w 111"/>
                <a:gd name="T23" fmla="*/ 46 h 93"/>
                <a:gd name="T24" fmla="*/ 0 w 111"/>
                <a:gd name="T25" fmla="*/ 51 h 93"/>
                <a:gd name="T26" fmla="*/ 0 w 111"/>
                <a:gd name="T27" fmla="*/ 59 h 93"/>
                <a:gd name="T28" fmla="*/ 2 w 111"/>
                <a:gd name="T29" fmla="*/ 64 h 93"/>
                <a:gd name="T30" fmla="*/ 5 w 111"/>
                <a:gd name="T31" fmla="*/ 69 h 93"/>
                <a:gd name="T32" fmla="*/ 7 w 111"/>
                <a:gd name="T33" fmla="*/ 75 h 93"/>
                <a:gd name="T34" fmla="*/ 12 w 111"/>
                <a:gd name="T35" fmla="*/ 80 h 93"/>
                <a:gd name="T36" fmla="*/ 17 w 111"/>
                <a:gd name="T37" fmla="*/ 84 h 93"/>
                <a:gd name="T38" fmla="*/ 22 w 111"/>
                <a:gd name="T39" fmla="*/ 86 h 93"/>
                <a:gd name="T40" fmla="*/ 28 w 111"/>
                <a:gd name="T41" fmla="*/ 89 h 93"/>
                <a:gd name="T42" fmla="*/ 33 w 111"/>
                <a:gd name="T43" fmla="*/ 91 h 93"/>
                <a:gd name="T44" fmla="*/ 40 w 111"/>
                <a:gd name="T45" fmla="*/ 93 h 93"/>
                <a:gd name="T46" fmla="*/ 68 w 111"/>
                <a:gd name="T47" fmla="*/ 93 h 93"/>
                <a:gd name="T48" fmla="*/ 75 w 111"/>
                <a:gd name="T49" fmla="*/ 91 h 93"/>
                <a:gd name="T50" fmla="*/ 80 w 111"/>
                <a:gd name="T51" fmla="*/ 91 h 93"/>
                <a:gd name="T52" fmla="*/ 85 w 111"/>
                <a:gd name="T53" fmla="*/ 89 h 93"/>
                <a:gd name="T54" fmla="*/ 90 w 111"/>
                <a:gd name="T55" fmla="*/ 86 h 93"/>
                <a:gd name="T56" fmla="*/ 95 w 111"/>
                <a:gd name="T57" fmla="*/ 80 h 93"/>
                <a:gd name="T58" fmla="*/ 100 w 111"/>
                <a:gd name="T59" fmla="*/ 78 h 93"/>
                <a:gd name="T60" fmla="*/ 102 w 111"/>
                <a:gd name="T61" fmla="*/ 73 h 93"/>
                <a:gd name="T62" fmla="*/ 106 w 111"/>
                <a:gd name="T63" fmla="*/ 67 h 93"/>
                <a:gd name="T64" fmla="*/ 108 w 111"/>
                <a:gd name="T65" fmla="*/ 59 h 93"/>
                <a:gd name="T66" fmla="*/ 111 w 111"/>
                <a:gd name="T67" fmla="*/ 53 h 93"/>
                <a:gd name="T68" fmla="*/ 111 w 111"/>
                <a:gd name="T69" fmla="*/ 48 h 93"/>
                <a:gd name="T70" fmla="*/ 111 w 111"/>
                <a:gd name="T71" fmla="*/ 42 h 93"/>
                <a:gd name="T72" fmla="*/ 111 w 111"/>
                <a:gd name="T73" fmla="*/ 35 h 93"/>
                <a:gd name="T74" fmla="*/ 108 w 111"/>
                <a:gd name="T75" fmla="*/ 29 h 93"/>
                <a:gd name="T76" fmla="*/ 106 w 111"/>
                <a:gd name="T77" fmla="*/ 24 h 93"/>
                <a:gd name="T78" fmla="*/ 102 w 111"/>
                <a:gd name="T79" fmla="*/ 18 h 93"/>
                <a:gd name="T80" fmla="*/ 97 w 111"/>
                <a:gd name="T81" fmla="*/ 13 h 93"/>
                <a:gd name="T82" fmla="*/ 95 w 111"/>
                <a:gd name="T83" fmla="*/ 8 h 93"/>
                <a:gd name="T84" fmla="*/ 90 w 111"/>
                <a:gd name="T85" fmla="*/ 5 h 93"/>
                <a:gd name="T86" fmla="*/ 83 w 111"/>
                <a:gd name="T87" fmla="*/ 2 h 93"/>
                <a:gd name="T88" fmla="*/ 78 w 111"/>
                <a:gd name="T89" fmla="*/ 0 h 93"/>
                <a:gd name="T90" fmla="*/ 73 w 111"/>
                <a:gd name="T91" fmla="*/ 0 h 93"/>
                <a:gd name="T92" fmla="*/ 65 w 11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1" h="93">
                  <a:moveTo>
                    <a:pt x="43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5"/>
                  </a:lnTo>
                  <a:lnTo>
                    <a:pt x="7" y="15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22" y="86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8" y="89"/>
                  </a:lnTo>
                  <a:lnTo>
                    <a:pt x="30" y="91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5" y="91"/>
                  </a:lnTo>
                  <a:lnTo>
                    <a:pt x="38" y="91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63" y="93"/>
                  </a:lnTo>
                  <a:lnTo>
                    <a:pt x="68" y="93"/>
                  </a:lnTo>
                  <a:lnTo>
                    <a:pt x="70" y="93"/>
                  </a:lnTo>
                  <a:lnTo>
                    <a:pt x="73" y="91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80" y="91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5" y="89"/>
                  </a:lnTo>
                  <a:lnTo>
                    <a:pt x="88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2" y="84"/>
                  </a:lnTo>
                  <a:lnTo>
                    <a:pt x="95" y="84"/>
                  </a:lnTo>
                  <a:lnTo>
                    <a:pt x="95" y="80"/>
                  </a:lnTo>
                  <a:lnTo>
                    <a:pt x="97" y="80"/>
                  </a:lnTo>
                  <a:lnTo>
                    <a:pt x="97" y="78"/>
                  </a:lnTo>
                  <a:lnTo>
                    <a:pt x="100" y="78"/>
                  </a:lnTo>
                  <a:lnTo>
                    <a:pt x="100" y="75"/>
                  </a:lnTo>
                  <a:lnTo>
                    <a:pt x="102" y="73"/>
                  </a:lnTo>
                  <a:lnTo>
                    <a:pt x="102" y="73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8" y="64"/>
                  </a:lnTo>
                  <a:lnTo>
                    <a:pt x="108" y="62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11" y="56"/>
                  </a:lnTo>
                  <a:lnTo>
                    <a:pt x="111" y="53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48"/>
                  </a:lnTo>
                  <a:lnTo>
                    <a:pt x="111" y="46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11" y="40"/>
                  </a:lnTo>
                  <a:lnTo>
                    <a:pt x="111" y="37"/>
                  </a:lnTo>
                  <a:lnTo>
                    <a:pt x="111" y="35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29"/>
                  </a:lnTo>
                  <a:lnTo>
                    <a:pt x="108" y="26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6" y="21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97" y="13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95" y="8"/>
                  </a:lnTo>
                  <a:lnTo>
                    <a:pt x="92" y="8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8" y="5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Line 86"/>
            <p:cNvSpPr>
              <a:spLocks noChangeShapeType="1"/>
            </p:cNvSpPr>
            <p:nvPr/>
          </p:nvSpPr>
          <p:spPr bwMode="auto">
            <a:xfrm>
              <a:off x="836" y="141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87"/>
            <p:cNvSpPr>
              <a:spLocks/>
            </p:cNvSpPr>
            <p:nvPr/>
          </p:nvSpPr>
          <p:spPr bwMode="auto">
            <a:xfrm>
              <a:off x="823" y="1402"/>
              <a:ext cx="13" cy="48"/>
            </a:xfrm>
            <a:custGeom>
              <a:avLst/>
              <a:gdLst>
                <a:gd name="T0" fmla="*/ 89 w 89"/>
                <a:gd name="T1" fmla="*/ 42 h 242"/>
                <a:gd name="T2" fmla="*/ 89 w 89"/>
                <a:gd name="T3" fmla="*/ 35 h 242"/>
                <a:gd name="T4" fmla="*/ 86 w 89"/>
                <a:gd name="T5" fmla="*/ 29 h 242"/>
                <a:gd name="T6" fmla="*/ 84 w 89"/>
                <a:gd name="T7" fmla="*/ 24 h 242"/>
                <a:gd name="T8" fmla="*/ 80 w 89"/>
                <a:gd name="T9" fmla="*/ 18 h 242"/>
                <a:gd name="T10" fmla="*/ 75 w 89"/>
                <a:gd name="T11" fmla="*/ 13 h 242"/>
                <a:gd name="T12" fmla="*/ 73 w 89"/>
                <a:gd name="T13" fmla="*/ 8 h 242"/>
                <a:gd name="T14" fmla="*/ 68 w 89"/>
                <a:gd name="T15" fmla="*/ 5 h 242"/>
                <a:gd name="T16" fmla="*/ 61 w 89"/>
                <a:gd name="T17" fmla="*/ 2 h 242"/>
                <a:gd name="T18" fmla="*/ 56 w 89"/>
                <a:gd name="T19" fmla="*/ 0 h 242"/>
                <a:gd name="T20" fmla="*/ 51 w 89"/>
                <a:gd name="T21" fmla="*/ 0 h 242"/>
                <a:gd name="T22" fmla="*/ 46 w 89"/>
                <a:gd name="T23" fmla="*/ 0 h 242"/>
                <a:gd name="T24" fmla="*/ 38 w 89"/>
                <a:gd name="T25" fmla="*/ 0 h 242"/>
                <a:gd name="T26" fmla="*/ 33 w 89"/>
                <a:gd name="T27" fmla="*/ 0 h 242"/>
                <a:gd name="T28" fmla="*/ 28 w 89"/>
                <a:gd name="T29" fmla="*/ 2 h 242"/>
                <a:gd name="T30" fmla="*/ 23 w 89"/>
                <a:gd name="T31" fmla="*/ 5 h 242"/>
                <a:gd name="T32" fmla="*/ 18 w 89"/>
                <a:gd name="T33" fmla="*/ 8 h 242"/>
                <a:gd name="T34" fmla="*/ 13 w 89"/>
                <a:gd name="T35" fmla="*/ 13 h 242"/>
                <a:gd name="T36" fmla="*/ 8 w 89"/>
                <a:gd name="T37" fmla="*/ 18 h 242"/>
                <a:gd name="T38" fmla="*/ 6 w 89"/>
                <a:gd name="T39" fmla="*/ 24 h 242"/>
                <a:gd name="T40" fmla="*/ 2 w 89"/>
                <a:gd name="T41" fmla="*/ 29 h 242"/>
                <a:gd name="T42" fmla="*/ 2 w 89"/>
                <a:gd name="T43" fmla="*/ 35 h 242"/>
                <a:gd name="T44" fmla="*/ 0 w 89"/>
                <a:gd name="T45" fmla="*/ 42 h 242"/>
                <a:gd name="T46" fmla="*/ 0 w 89"/>
                <a:gd name="T47" fmla="*/ 196 h 242"/>
                <a:gd name="T48" fmla="*/ 0 w 89"/>
                <a:gd name="T49" fmla="*/ 202 h 242"/>
                <a:gd name="T50" fmla="*/ 2 w 89"/>
                <a:gd name="T51" fmla="*/ 209 h 242"/>
                <a:gd name="T52" fmla="*/ 6 w 89"/>
                <a:gd name="T53" fmla="*/ 215 h 242"/>
                <a:gd name="T54" fmla="*/ 8 w 89"/>
                <a:gd name="T55" fmla="*/ 220 h 242"/>
                <a:gd name="T56" fmla="*/ 11 w 89"/>
                <a:gd name="T57" fmla="*/ 226 h 242"/>
                <a:gd name="T58" fmla="*/ 16 w 89"/>
                <a:gd name="T59" fmla="*/ 229 h 242"/>
                <a:gd name="T60" fmla="*/ 21 w 89"/>
                <a:gd name="T61" fmla="*/ 234 h 242"/>
                <a:gd name="T62" fmla="*/ 26 w 89"/>
                <a:gd name="T63" fmla="*/ 236 h 242"/>
                <a:gd name="T64" fmla="*/ 31 w 89"/>
                <a:gd name="T65" fmla="*/ 240 h 242"/>
                <a:gd name="T66" fmla="*/ 36 w 89"/>
                <a:gd name="T67" fmla="*/ 240 h 242"/>
                <a:gd name="T68" fmla="*/ 43 w 89"/>
                <a:gd name="T69" fmla="*/ 242 h 242"/>
                <a:gd name="T70" fmla="*/ 48 w 89"/>
                <a:gd name="T71" fmla="*/ 242 h 242"/>
                <a:gd name="T72" fmla="*/ 56 w 89"/>
                <a:gd name="T73" fmla="*/ 240 h 242"/>
                <a:gd name="T74" fmla="*/ 61 w 89"/>
                <a:gd name="T75" fmla="*/ 240 h 242"/>
                <a:gd name="T76" fmla="*/ 66 w 89"/>
                <a:gd name="T77" fmla="*/ 236 h 242"/>
                <a:gd name="T78" fmla="*/ 70 w 89"/>
                <a:gd name="T79" fmla="*/ 231 h 242"/>
                <a:gd name="T80" fmla="*/ 75 w 89"/>
                <a:gd name="T81" fmla="*/ 229 h 242"/>
                <a:gd name="T82" fmla="*/ 78 w 89"/>
                <a:gd name="T83" fmla="*/ 223 h 242"/>
                <a:gd name="T84" fmla="*/ 84 w 89"/>
                <a:gd name="T85" fmla="*/ 218 h 242"/>
                <a:gd name="T86" fmla="*/ 86 w 89"/>
                <a:gd name="T87" fmla="*/ 213 h 242"/>
                <a:gd name="T88" fmla="*/ 86 w 89"/>
                <a:gd name="T89" fmla="*/ 207 h 242"/>
                <a:gd name="T90" fmla="*/ 89 w 89"/>
                <a:gd name="T91" fmla="*/ 202 h 242"/>
                <a:gd name="T92" fmla="*/ 89 w 89"/>
                <a:gd name="T93" fmla="*/ 19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242">
                  <a:moveTo>
                    <a:pt x="89" y="46"/>
                  </a:moveTo>
                  <a:lnTo>
                    <a:pt x="89" y="42"/>
                  </a:lnTo>
                  <a:lnTo>
                    <a:pt x="89" y="42"/>
                  </a:lnTo>
                  <a:lnTo>
                    <a:pt x="89" y="40"/>
                  </a:lnTo>
                  <a:lnTo>
                    <a:pt x="89" y="37"/>
                  </a:lnTo>
                  <a:lnTo>
                    <a:pt x="89" y="35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6" y="26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1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3" y="11"/>
                  </a:lnTo>
                  <a:lnTo>
                    <a:pt x="73" y="8"/>
                  </a:lnTo>
                  <a:lnTo>
                    <a:pt x="70" y="8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2" y="207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6" y="213"/>
                  </a:lnTo>
                  <a:lnTo>
                    <a:pt x="6" y="215"/>
                  </a:lnTo>
                  <a:lnTo>
                    <a:pt x="6" y="215"/>
                  </a:lnTo>
                  <a:lnTo>
                    <a:pt x="8" y="218"/>
                  </a:lnTo>
                  <a:lnTo>
                    <a:pt x="8" y="220"/>
                  </a:lnTo>
                  <a:lnTo>
                    <a:pt x="8" y="220"/>
                  </a:lnTo>
                  <a:lnTo>
                    <a:pt x="11" y="223"/>
                  </a:lnTo>
                  <a:lnTo>
                    <a:pt x="11" y="226"/>
                  </a:lnTo>
                  <a:lnTo>
                    <a:pt x="13" y="226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8" y="231"/>
                  </a:lnTo>
                  <a:lnTo>
                    <a:pt x="18" y="231"/>
                  </a:lnTo>
                  <a:lnTo>
                    <a:pt x="21" y="234"/>
                  </a:lnTo>
                  <a:lnTo>
                    <a:pt x="23" y="234"/>
                  </a:lnTo>
                  <a:lnTo>
                    <a:pt x="23" y="236"/>
                  </a:lnTo>
                  <a:lnTo>
                    <a:pt x="26" y="236"/>
                  </a:lnTo>
                  <a:lnTo>
                    <a:pt x="28" y="236"/>
                  </a:lnTo>
                  <a:lnTo>
                    <a:pt x="28" y="240"/>
                  </a:lnTo>
                  <a:lnTo>
                    <a:pt x="31" y="240"/>
                  </a:lnTo>
                  <a:lnTo>
                    <a:pt x="33" y="240"/>
                  </a:lnTo>
                  <a:lnTo>
                    <a:pt x="36" y="240"/>
                  </a:lnTo>
                  <a:lnTo>
                    <a:pt x="36" y="240"/>
                  </a:lnTo>
                  <a:lnTo>
                    <a:pt x="38" y="242"/>
                  </a:lnTo>
                  <a:lnTo>
                    <a:pt x="41" y="242"/>
                  </a:lnTo>
                  <a:lnTo>
                    <a:pt x="43" y="242"/>
                  </a:lnTo>
                  <a:lnTo>
                    <a:pt x="46" y="242"/>
                  </a:lnTo>
                  <a:lnTo>
                    <a:pt x="46" y="242"/>
                  </a:lnTo>
                  <a:lnTo>
                    <a:pt x="48" y="242"/>
                  </a:lnTo>
                  <a:lnTo>
                    <a:pt x="51" y="242"/>
                  </a:lnTo>
                  <a:lnTo>
                    <a:pt x="53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8" y="240"/>
                  </a:lnTo>
                  <a:lnTo>
                    <a:pt x="61" y="240"/>
                  </a:lnTo>
                  <a:lnTo>
                    <a:pt x="61" y="236"/>
                  </a:lnTo>
                  <a:lnTo>
                    <a:pt x="63" y="236"/>
                  </a:lnTo>
                  <a:lnTo>
                    <a:pt x="66" y="236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70" y="231"/>
                  </a:lnTo>
                  <a:lnTo>
                    <a:pt x="73" y="231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5" y="226"/>
                  </a:lnTo>
                  <a:lnTo>
                    <a:pt x="78" y="226"/>
                  </a:lnTo>
                  <a:lnTo>
                    <a:pt x="78" y="223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4" y="218"/>
                  </a:lnTo>
                  <a:lnTo>
                    <a:pt x="84" y="215"/>
                  </a:lnTo>
                  <a:lnTo>
                    <a:pt x="84" y="215"/>
                  </a:lnTo>
                  <a:lnTo>
                    <a:pt x="86" y="213"/>
                  </a:lnTo>
                  <a:lnTo>
                    <a:pt x="86" y="209"/>
                  </a:lnTo>
                  <a:lnTo>
                    <a:pt x="86" y="209"/>
                  </a:lnTo>
                  <a:lnTo>
                    <a:pt x="86" y="207"/>
                  </a:lnTo>
                  <a:lnTo>
                    <a:pt x="89" y="204"/>
                  </a:lnTo>
                  <a:lnTo>
                    <a:pt x="89" y="202"/>
                  </a:lnTo>
                  <a:lnTo>
                    <a:pt x="89" y="202"/>
                  </a:lnTo>
                  <a:lnTo>
                    <a:pt x="89" y="199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46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Line 88"/>
            <p:cNvSpPr>
              <a:spLocks noChangeShapeType="1"/>
            </p:cNvSpPr>
            <p:nvPr/>
          </p:nvSpPr>
          <p:spPr bwMode="auto">
            <a:xfrm>
              <a:off x="830" y="143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89"/>
            <p:cNvSpPr>
              <a:spLocks/>
            </p:cNvSpPr>
            <p:nvPr/>
          </p:nvSpPr>
          <p:spPr bwMode="auto">
            <a:xfrm>
              <a:off x="823" y="1432"/>
              <a:ext cx="17" cy="18"/>
            </a:xfrm>
            <a:custGeom>
              <a:avLst/>
              <a:gdLst>
                <a:gd name="T0" fmla="*/ 41 w 114"/>
                <a:gd name="T1" fmla="*/ 0 h 94"/>
                <a:gd name="T2" fmla="*/ 36 w 114"/>
                <a:gd name="T3" fmla="*/ 0 h 94"/>
                <a:gd name="T4" fmla="*/ 28 w 114"/>
                <a:gd name="T5" fmla="*/ 3 h 94"/>
                <a:gd name="T6" fmla="*/ 23 w 114"/>
                <a:gd name="T7" fmla="*/ 5 h 94"/>
                <a:gd name="T8" fmla="*/ 18 w 114"/>
                <a:gd name="T9" fmla="*/ 8 h 94"/>
                <a:gd name="T10" fmla="*/ 16 w 114"/>
                <a:gd name="T11" fmla="*/ 14 h 94"/>
                <a:gd name="T12" fmla="*/ 11 w 114"/>
                <a:gd name="T13" fmla="*/ 16 h 94"/>
                <a:gd name="T14" fmla="*/ 8 w 114"/>
                <a:gd name="T15" fmla="*/ 21 h 94"/>
                <a:gd name="T16" fmla="*/ 6 w 114"/>
                <a:gd name="T17" fmla="*/ 27 h 94"/>
                <a:gd name="T18" fmla="*/ 2 w 114"/>
                <a:gd name="T19" fmla="*/ 34 h 94"/>
                <a:gd name="T20" fmla="*/ 0 w 114"/>
                <a:gd name="T21" fmla="*/ 40 h 94"/>
                <a:gd name="T22" fmla="*/ 0 w 114"/>
                <a:gd name="T23" fmla="*/ 45 h 94"/>
                <a:gd name="T24" fmla="*/ 0 w 114"/>
                <a:gd name="T25" fmla="*/ 54 h 94"/>
                <a:gd name="T26" fmla="*/ 2 w 114"/>
                <a:gd name="T27" fmla="*/ 59 h 94"/>
                <a:gd name="T28" fmla="*/ 6 w 114"/>
                <a:gd name="T29" fmla="*/ 65 h 94"/>
                <a:gd name="T30" fmla="*/ 8 w 114"/>
                <a:gd name="T31" fmla="*/ 70 h 94"/>
                <a:gd name="T32" fmla="*/ 11 w 114"/>
                <a:gd name="T33" fmla="*/ 75 h 94"/>
                <a:gd name="T34" fmla="*/ 16 w 114"/>
                <a:gd name="T35" fmla="*/ 81 h 94"/>
                <a:gd name="T36" fmla="*/ 18 w 114"/>
                <a:gd name="T37" fmla="*/ 83 h 94"/>
                <a:gd name="T38" fmla="*/ 23 w 114"/>
                <a:gd name="T39" fmla="*/ 88 h 94"/>
                <a:gd name="T40" fmla="*/ 28 w 114"/>
                <a:gd name="T41" fmla="*/ 92 h 94"/>
                <a:gd name="T42" fmla="*/ 36 w 114"/>
                <a:gd name="T43" fmla="*/ 92 h 94"/>
                <a:gd name="T44" fmla="*/ 41 w 114"/>
                <a:gd name="T45" fmla="*/ 94 h 94"/>
                <a:gd name="T46" fmla="*/ 70 w 114"/>
                <a:gd name="T47" fmla="*/ 94 h 94"/>
                <a:gd name="T48" fmla="*/ 75 w 114"/>
                <a:gd name="T49" fmla="*/ 92 h 94"/>
                <a:gd name="T50" fmla="*/ 80 w 114"/>
                <a:gd name="T51" fmla="*/ 92 h 94"/>
                <a:gd name="T52" fmla="*/ 89 w 114"/>
                <a:gd name="T53" fmla="*/ 88 h 94"/>
                <a:gd name="T54" fmla="*/ 94 w 114"/>
                <a:gd name="T55" fmla="*/ 86 h 94"/>
                <a:gd name="T56" fmla="*/ 99 w 114"/>
                <a:gd name="T57" fmla="*/ 81 h 94"/>
                <a:gd name="T58" fmla="*/ 101 w 114"/>
                <a:gd name="T59" fmla="*/ 78 h 94"/>
                <a:gd name="T60" fmla="*/ 106 w 114"/>
                <a:gd name="T61" fmla="*/ 72 h 94"/>
                <a:gd name="T62" fmla="*/ 109 w 114"/>
                <a:gd name="T63" fmla="*/ 67 h 94"/>
                <a:gd name="T64" fmla="*/ 111 w 114"/>
                <a:gd name="T65" fmla="*/ 61 h 94"/>
                <a:gd name="T66" fmla="*/ 111 w 114"/>
                <a:gd name="T67" fmla="*/ 54 h 94"/>
                <a:gd name="T68" fmla="*/ 114 w 114"/>
                <a:gd name="T69" fmla="*/ 48 h 94"/>
                <a:gd name="T70" fmla="*/ 111 w 114"/>
                <a:gd name="T71" fmla="*/ 43 h 94"/>
                <a:gd name="T72" fmla="*/ 111 w 114"/>
                <a:gd name="T73" fmla="*/ 34 h 94"/>
                <a:gd name="T74" fmla="*/ 109 w 114"/>
                <a:gd name="T75" fmla="*/ 29 h 94"/>
                <a:gd name="T76" fmla="*/ 106 w 114"/>
                <a:gd name="T77" fmla="*/ 23 h 94"/>
                <a:gd name="T78" fmla="*/ 104 w 114"/>
                <a:gd name="T79" fmla="*/ 19 h 94"/>
                <a:gd name="T80" fmla="*/ 101 w 114"/>
                <a:gd name="T81" fmla="*/ 14 h 94"/>
                <a:gd name="T82" fmla="*/ 96 w 114"/>
                <a:gd name="T83" fmla="*/ 10 h 94"/>
                <a:gd name="T84" fmla="*/ 91 w 114"/>
                <a:gd name="T85" fmla="*/ 5 h 94"/>
                <a:gd name="T86" fmla="*/ 86 w 114"/>
                <a:gd name="T87" fmla="*/ 3 h 94"/>
                <a:gd name="T88" fmla="*/ 80 w 114"/>
                <a:gd name="T89" fmla="*/ 0 h 94"/>
                <a:gd name="T90" fmla="*/ 73 w 114"/>
                <a:gd name="T91" fmla="*/ 0 h 94"/>
                <a:gd name="T92" fmla="*/ 68 w 11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" h="94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66" y="94"/>
                  </a:lnTo>
                  <a:lnTo>
                    <a:pt x="70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8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6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91" y="86"/>
                  </a:lnTo>
                  <a:lnTo>
                    <a:pt x="94" y="86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101" y="78"/>
                  </a:lnTo>
                  <a:lnTo>
                    <a:pt x="101" y="78"/>
                  </a:lnTo>
                  <a:lnTo>
                    <a:pt x="104" y="75"/>
                  </a:lnTo>
                  <a:lnTo>
                    <a:pt x="104" y="72"/>
                  </a:lnTo>
                  <a:lnTo>
                    <a:pt x="106" y="72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09" y="65"/>
                  </a:lnTo>
                  <a:lnTo>
                    <a:pt x="109" y="61"/>
                  </a:lnTo>
                  <a:lnTo>
                    <a:pt x="111" y="61"/>
                  </a:lnTo>
                  <a:lnTo>
                    <a:pt x="111" y="59"/>
                  </a:lnTo>
                  <a:lnTo>
                    <a:pt x="111" y="56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1"/>
                  </a:lnTo>
                  <a:lnTo>
                    <a:pt x="114" y="48"/>
                  </a:lnTo>
                  <a:lnTo>
                    <a:pt x="114" y="45"/>
                  </a:lnTo>
                  <a:lnTo>
                    <a:pt x="114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11" y="38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2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09" y="27"/>
                  </a:lnTo>
                  <a:lnTo>
                    <a:pt x="106" y="23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19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0"/>
                  </a:lnTo>
                  <a:lnTo>
                    <a:pt x="96" y="10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6" y="3"/>
                  </a:lnTo>
                  <a:lnTo>
                    <a:pt x="84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Line 90"/>
            <p:cNvSpPr>
              <a:spLocks noChangeShapeType="1"/>
            </p:cNvSpPr>
            <p:nvPr/>
          </p:nvSpPr>
          <p:spPr bwMode="auto">
            <a:xfrm>
              <a:off x="840" y="1441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91"/>
            <p:cNvSpPr>
              <a:spLocks/>
            </p:cNvSpPr>
            <p:nvPr/>
          </p:nvSpPr>
          <p:spPr bwMode="auto">
            <a:xfrm>
              <a:off x="827" y="1432"/>
              <a:ext cx="13" cy="49"/>
            </a:xfrm>
            <a:custGeom>
              <a:avLst/>
              <a:gdLst>
                <a:gd name="T0" fmla="*/ 85 w 88"/>
                <a:gd name="T1" fmla="*/ 43 h 242"/>
                <a:gd name="T2" fmla="*/ 85 w 88"/>
                <a:gd name="T3" fmla="*/ 34 h 242"/>
                <a:gd name="T4" fmla="*/ 83 w 88"/>
                <a:gd name="T5" fmla="*/ 29 h 242"/>
                <a:gd name="T6" fmla="*/ 80 w 88"/>
                <a:gd name="T7" fmla="*/ 23 h 242"/>
                <a:gd name="T8" fmla="*/ 78 w 88"/>
                <a:gd name="T9" fmla="*/ 19 h 242"/>
                <a:gd name="T10" fmla="*/ 75 w 88"/>
                <a:gd name="T11" fmla="*/ 14 h 242"/>
                <a:gd name="T12" fmla="*/ 70 w 88"/>
                <a:gd name="T13" fmla="*/ 10 h 242"/>
                <a:gd name="T14" fmla="*/ 65 w 88"/>
                <a:gd name="T15" fmla="*/ 5 h 242"/>
                <a:gd name="T16" fmla="*/ 60 w 88"/>
                <a:gd name="T17" fmla="*/ 3 h 242"/>
                <a:gd name="T18" fmla="*/ 54 w 88"/>
                <a:gd name="T19" fmla="*/ 0 h 242"/>
                <a:gd name="T20" fmla="*/ 47 w 88"/>
                <a:gd name="T21" fmla="*/ 0 h 242"/>
                <a:gd name="T22" fmla="*/ 42 w 88"/>
                <a:gd name="T23" fmla="*/ 0 h 242"/>
                <a:gd name="T24" fmla="*/ 37 w 88"/>
                <a:gd name="T25" fmla="*/ 0 h 242"/>
                <a:gd name="T26" fmla="*/ 30 w 88"/>
                <a:gd name="T27" fmla="*/ 0 h 242"/>
                <a:gd name="T28" fmla="*/ 25 w 88"/>
                <a:gd name="T29" fmla="*/ 3 h 242"/>
                <a:gd name="T30" fmla="*/ 20 w 88"/>
                <a:gd name="T31" fmla="*/ 5 h 242"/>
                <a:gd name="T32" fmla="*/ 15 w 88"/>
                <a:gd name="T33" fmla="*/ 10 h 242"/>
                <a:gd name="T34" fmla="*/ 10 w 88"/>
                <a:gd name="T35" fmla="*/ 14 h 242"/>
                <a:gd name="T36" fmla="*/ 7 w 88"/>
                <a:gd name="T37" fmla="*/ 19 h 242"/>
                <a:gd name="T38" fmla="*/ 5 w 88"/>
                <a:gd name="T39" fmla="*/ 23 h 242"/>
                <a:gd name="T40" fmla="*/ 2 w 88"/>
                <a:gd name="T41" fmla="*/ 29 h 242"/>
                <a:gd name="T42" fmla="*/ 0 w 88"/>
                <a:gd name="T43" fmla="*/ 34 h 242"/>
                <a:gd name="T44" fmla="*/ 0 w 88"/>
                <a:gd name="T45" fmla="*/ 43 h 242"/>
                <a:gd name="T46" fmla="*/ 0 w 88"/>
                <a:gd name="T47" fmla="*/ 196 h 242"/>
                <a:gd name="T48" fmla="*/ 0 w 88"/>
                <a:gd name="T49" fmla="*/ 201 h 242"/>
                <a:gd name="T50" fmla="*/ 0 w 88"/>
                <a:gd name="T51" fmla="*/ 210 h 242"/>
                <a:gd name="T52" fmla="*/ 2 w 88"/>
                <a:gd name="T53" fmla="*/ 215 h 242"/>
                <a:gd name="T54" fmla="*/ 5 w 88"/>
                <a:gd name="T55" fmla="*/ 221 h 242"/>
                <a:gd name="T56" fmla="*/ 10 w 88"/>
                <a:gd name="T57" fmla="*/ 226 h 242"/>
                <a:gd name="T58" fmla="*/ 15 w 88"/>
                <a:gd name="T59" fmla="*/ 228 h 242"/>
                <a:gd name="T60" fmla="*/ 17 w 88"/>
                <a:gd name="T61" fmla="*/ 234 h 242"/>
                <a:gd name="T62" fmla="*/ 22 w 88"/>
                <a:gd name="T63" fmla="*/ 237 h 242"/>
                <a:gd name="T64" fmla="*/ 30 w 88"/>
                <a:gd name="T65" fmla="*/ 239 h 242"/>
                <a:gd name="T66" fmla="*/ 35 w 88"/>
                <a:gd name="T67" fmla="*/ 242 h 242"/>
                <a:gd name="T68" fmla="*/ 40 w 88"/>
                <a:gd name="T69" fmla="*/ 242 h 242"/>
                <a:gd name="T70" fmla="*/ 47 w 88"/>
                <a:gd name="T71" fmla="*/ 242 h 242"/>
                <a:gd name="T72" fmla="*/ 52 w 88"/>
                <a:gd name="T73" fmla="*/ 239 h 242"/>
                <a:gd name="T74" fmla="*/ 58 w 88"/>
                <a:gd name="T75" fmla="*/ 239 h 242"/>
                <a:gd name="T76" fmla="*/ 63 w 88"/>
                <a:gd name="T77" fmla="*/ 237 h 242"/>
                <a:gd name="T78" fmla="*/ 68 w 88"/>
                <a:gd name="T79" fmla="*/ 232 h 242"/>
                <a:gd name="T80" fmla="*/ 73 w 88"/>
                <a:gd name="T81" fmla="*/ 228 h 242"/>
                <a:gd name="T82" fmla="*/ 78 w 88"/>
                <a:gd name="T83" fmla="*/ 223 h 242"/>
                <a:gd name="T84" fmla="*/ 80 w 88"/>
                <a:gd name="T85" fmla="*/ 218 h 242"/>
                <a:gd name="T86" fmla="*/ 83 w 88"/>
                <a:gd name="T87" fmla="*/ 212 h 242"/>
                <a:gd name="T88" fmla="*/ 85 w 88"/>
                <a:gd name="T89" fmla="*/ 207 h 242"/>
                <a:gd name="T90" fmla="*/ 85 w 88"/>
                <a:gd name="T91" fmla="*/ 201 h 242"/>
                <a:gd name="T92" fmla="*/ 88 w 88"/>
                <a:gd name="T93" fmla="*/ 19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2">
                  <a:moveTo>
                    <a:pt x="88" y="45"/>
                  </a:moveTo>
                  <a:lnTo>
                    <a:pt x="88" y="43"/>
                  </a:lnTo>
                  <a:lnTo>
                    <a:pt x="85" y="43"/>
                  </a:lnTo>
                  <a:lnTo>
                    <a:pt x="85" y="40"/>
                  </a:lnTo>
                  <a:lnTo>
                    <a:pt x="85" y="38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0" y="23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0"/>
                  </a:lnTo>
                  <a:lnTo>
                    <a:pt x="2" y="212"/>
                  </a:lnTo>
                  <a:lnTo>
                    <a:pt x="2" y="215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2" y="228"/>
                  </a:lnTo>
                  <a:lnTo>
                    <a:pt x="15" y="228"/>
                  </a:lnTo>
                  <a:lnTo>
                    <a:pt x="15" y="232"/>
                  </a:lnTo>
                  <a:lnTo>
                    <a:pt x="17" y="232"/>
                  </a:lnTo>
                  <a:lnTo>
                    <a:pt x="17" y="234"/>
                  </a:lnTo>
                  <a:lnTo>
                    <a:pt x="20" y="234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5" y="237"/>
                  </a:lnTo>
                  <a:lnTo>
                    <a:pt x="27" y="239"/>
                  </a:lnTo>
                  <a:lnTo>
                    <a:pt x="30" y="239"/>
                  </a:lnTo>
                  <a:lnTo>
                    <a:pt x="30" y="239"/>
                  </a:lnTo>
                  <a:lnTo>
                    <a:pt x="32" y="239"/>
                  </a:lnTo>
                  <a:lnTo>
                    <a:pt x="35" y="242"/>
                  </a:lnTo>
                  <a:lnTo>
                    <a:pt x="37" y="242"/>
                  </a:lnTo>
                  <a:lnTo>
                    <a:pt x="37" y="242"/>
                  </a:lnTo>
                  <a:lnTo>
                    <a:pt x="40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7" y="242"/>
                  </a:lnTo>
                  <a:lnTo>
                    <a:pt x="47" y="242"/>
                  </a:lnTo>
                  <a:lnTo>
                    <a:pt x="49" y="242"/>
                  </a:lnTo>
                  <a:lnTo>
                    <a:pt x="52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8" y="239"/>
                  </a:lnTo>
                  <a:lnTo>
                    <a:pt x="60" y="237"/>
                  </a:lnTo>
                  <a:lnTo>
                    <a:pt x="63" y="237"/>
                  </a:lnTo>
                  <a:lnTo>
                    <a:pt x="63" y="237"/>
                  </a:lnTo>
                  <a:lnTo>
                    <a:pt x="65" y="234"/>
                  </a:lnTo>
                  <a:lnTo>
                    <a:pt x="68" y="234"/>
                  </a:lnTo>
                  <a:lnTo>
                    <a:pt x="68" y="232"/>
                  </a:lnTo>
                  <a:lnTo>
                    <a:pt x="70" y="232"/>
                  </a:lnTo>
                  <a:lnTo>
                    <a:pt x="73" y="228"/>
                  </a:lnTo>
                  <a:lnTo>
                    <a:pt x="73" y="228"/>
                  </a:lnTo>
                  <a:lnTo>
                    <a:pt x="75" y="226"/>
                  </a:lnTo>
                  <a:lnTo>
                    <a:pt x="75" y="226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80" y="221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3" y="215"/>
                  </a:lnTo>
                  <a:lnTo>
                    <a:pt x="83" y="212"/>
                  </a:lnTo>
                  <a:lnTo>
                    <a:pt x="83" y="210"/>
                  </a:lnTo>
                  <a:lnTo>
                    <a:pt x="85" y="210"/>
                  </a:lnTo>
                  <a:lnTo>
                    <a:pt x="85" y="207"/>
                  </a:lnTo>
                  <a:lnTo>
                    <a:pt x="85" y="205"/>
                  </a:lnTo>
                  <a:lnTo>
                    <a:pt x="85" y="201"/>
                  </a:lnTo>
                  <a:lnTo>
                    <a:pt x="85" y="201"/>
                  </a:lnTo>
                  <a:lnTo>
                    <a:pt x="85" y="199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Line 92"/>
            <p:cNvSpPr>
              <a:spLocks noChangeShapeType="1"/>
            </p:cNvSpPr>
            <p:nvPr/>
          </p:nvSpPr>
          <p:spPr bwMode="auto">
            <a:xfrm>
              <a:off x="833" y="146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93"/>
            <p:cNvSpPr>
              <a:spLocks/>
            </p:cNvSpPr>
            <p:nvPr/>
          </p:nvSpPr>
          <p:spPr bwMode="auto">
            <a:xfrm>
              <a:off x="827" y="1461"/>
              <a:ext cx="13" cy="20"/>
            </a:xfrm>
            <a:custGeom>
              <a:avLst/>
              <a:gdLst>
                <a:gd name="T0" fmla="*/ 37 w 95"/>
                <a:gd name="T1" fmla="*/ 0 h 94"/>
                <a:gd name="T2" fmla="*/ 32 w 95"/>
                <a:gd name="T3" fmla="*/ 0 h 94"/>
                <a:gd name="T4" fmla="*/ 27 w 95"/>
                <a:gd name="T5" fmla="*/ 2 h 94"/>
                <a:gd name="T6" fmla="*/ 22 w 95"/>
                <a:gd name="T7" fmla="*/ 6 h 94"/>
                <a:gd name="T8" fmla="*/ 17 w 95"/>
                <a:gd name="T9" fmla="*/ 8 h 94"/>
                <a:gd name="T10" fmla="*/ 12 w 95"/>
                <a:gd name="T11" fmla="*/ 13 h 94"/>
                <a:gd name="T12" fmla="*/ 7 w 95"/>
                <a:gd name="T13" fmla="*/ 16 h 94"/>
                <a:gd name="T14" fmla="*/ 5 w 95"/>
                <a:gd name="T15" fmla="*/ 22 h 94"/>
                <a:gd name="T16" fmla="*/ 2 w 95"/>
                <a:gd name="T17" fmla="*/ 26 h 94"/>
                <a:gd name="T18" fmla="*/ 0 w 95"/>
                <a:gd name="T19" fmla="*/ 35 h 94"/>
                <a:gd name="T20" fmla="*/ 0 w 95"/>
                <a:gd name="T21" fmla="*/ 40 h 94"/>
                <a:gd name="T22" fmla="*/ 0 w 95"/>
                <a:gd name="T23" fmla="*/ 46 h 94"/>
                <a:gd name="T24" fmla="*/ 0 w 95"/>
                <a:gd name="T25" fmla="*/ 53 h 94"/>
                <a:gd name="T26" fmla="*/ 0 w 95"/>
                <a:gd name="T27" fmla="*/ 59 h 94"/>
                <a:gd name="T28" fmla="*/ 2 w 95"/>
                <a:gd name="T29" fmla="*/ 64 h 94"/>
                <a:gd name="T30" fmla="*/ 5 w 95"/>
                <a:gd name="T31" fmla="*/ 70 h 94"/>
                <a:gd name="T32" fmla="*/ 7 w 95"/>
                <a:gd name="T33" fmla="*/ 75 h 94"/>
                <a:gd name="T34" fmla="*/ 12 w 95"/>
                <a:gd name="T35" fmla="*/ 80 h 94"/>
                <a:gd name="T36" fmla="*/ 17 w 95"/>
                <a:gd name="T37" fmla="*/ 84 h 94"/>
                <a:gd name="T38" fmla="*/ 22 w 95"/>
                <a:gd name="T39" fmla="*/ 89 h 94"/>
                <a:gd name="T40" fmla="*/ 27 w 95"/>
                <a:gd name="T41" fmla="*/ 91 h 94"/>
                <a:gd name="T42" fmla="*/ 32 w 95"/>
                <a:gd name="T43" fmla="*/ 91 h 94"/>
                <a:gd name="T44" fmla="*/ 37 w 95"/>
                <a:gd name="T45" fmla="*/ 94 h 94"/>
                <a:gd name="T46" fmla="*/ 52 w 95"/>
                <a:gd name="T47" fmla="*/ 94 h 94"/>
                <a:gd name="T48" fmla="*/ 58 w 95"/>
                <a:gd name="T49" fmla="*/ 94 h 94"/>
                <a:gd name="T50" fmla="*/ 65 w 95"/>
                <a:gd name="T51" fmla="*/ 91 h 94"/>
                <a:gd name="T52" fmla="*/ 70 w 95"/>
                <a:gd name="T53" fmla="*/ 89 h 94"/>
                <a:gd name="T54" fmla="*/ 75 w 95"/>
                <a:gd name="T55" fmla="*/ 86 h 94"/>
                <a:gd name="T56" fmla="*/ 80 w 95"/>
                <a:gd name="T57" fmla="*/ 80 h 94"/>
                <a:gd name="T58" fmla="*/ 83 w 95"/>
                <a:gd name="T59" fmla="*/ 78 h 94"/>
                <a:gd name="T60" fmla="*/ 88 w 95"/>
                <a:gd name="T61" fmla="*/ 73 h 94"/>
                <a:gd name="T62" fmla="*/ 90 w 95"/>
                <a:gd name="T63" fmla="*/ 67 h 94"/>
                <a:gd name="T64" fmla="*/ 93 w 95"/>
                <a:gd name="T65" fmla="*/ 62 h 94"/>
                <a:gd name="T66" fmla="*/ 93 w 95"/>
                <a:gd name="T67" fmla="*/ 53 h 94"/>
                <a:gd name="T68" fmla="*/ 95 w 95"/>
                <a:gd name="T69" fmla="*/ 48 h 94"/>
                <a:gd name="T70" fmla="*/ 95 w 95"/>
                <a:gd name="T71" fmla="*/ 42 h 94"/>
                <a:gd name="T72" fmla="*/ 93 w 95"/>
                <a:gd name="T73" fmla="*/ 35 h 94"/>
                <a:gd name="T74" fmla="*/ 93 w 95"/>
                <a:gd name="T75" fmla="*/ 29 h 94"/>
                <a:gd name="T76" fmla="*/ 90 w 95"/>
                <a:gd name="T77" fmla="*/ 24 h 94"/>
                <a:gd name="T78" fmla="*/ 85 w 95"/>
                <a:gd name="T79" fmla="*/ 19 h 94"/>
                <a:gd name="T80" fmla="*/ 83 w 95"/>
                <a:gd name="T81" fmla="*/ 13 h 94"/>
                <a:gd name="T82" fmla="*/ 78 w 95"/>
                <a:gd name="T83" fmla="*/ 11 h 94"/>
                <a:gd name="T84" fmla="*/ 73 w 95"/>
                <a:gd name="T85" fmla="*/ 6 h 94"/>
                <a:gd name="T86" fmla="*/ 68 w 95"/>
                <a:gd name="T87" fmla="*/ 2 h 94"/>
                <a:gd name="T88" fmla="*/ 63 w 95"/>
                <a:gd name="T89" fmla="*/ 0 h 94"/>
                <a:gd name="T90" fmla="*/ 58 w 95"/>
                <a:gd name="T91" fmla="*/ 0 h 94"/>
                <a:gd name="T92" fmla="*/ 49 w 95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94">
                  <a:moveTo>
                    <a:pt x="42" y="0"/>
                  </a:move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7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60" y="91"/>
                  </a:lnTo>
                  <a:lnTo>
                    <a:pt x="63" y="91"/>
                  </a:lnTo>
                  <a:lnTo>
                    <a:pt x="65" y="91"/>
                  </a:lnTo>
                  <a:lnTo>
                    <a:pt x="65" y="91"/>
                  </a:lnTo>
                  <a:lnTo>
                    <a:pt x="68" y="89"/>
                  </a:lnTo>
                  <a:lnTo>
                    <a:pt x="70" y="89"/>
                  </a:lnTo>
                  <a:lnTo>
                    <a:pt x="73" y="89"/>
                  </a:lnTo>
                  <a:lnTo>
                    <a:pt x="73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8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3" y="78"/>
                  </a:lnTo>
                  <a:lnTo>
                    <a:pt x="83" y="78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90" y="70"/>
                  </a:lnTo>
                  <a:lnTo>
                    <a:pt x="90" y="67"/>
                  </a:lnTo>
                  <a:lnTo>
                    <a:pt x="90" y="64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93" y="59"/>
                  </a:lnTo>
                  <a:lnTo>
                    <a:pt x="93" y="57"/>
                  </a:lnTo>
                  <a:lnTo>
                    <a:pt x="93" y="53"/>
                  </a:lnTo>
                  <a:lnTo>
                    <a:pt x="95" y="53"/>
                  </a:lnTo>
                  <a:lnTo>
                    <a:pt x="95" y="51"/>
                  </a:lnTo>
                  <a:lnTo>
                    <a:pt x="95" y="48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5" y="42"/>
                  </a:lnTo>
                  <a:lnTo>
                    <a:pt x="95" y="40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3" y="32"/>
                  </a:lnTo>
                  <a:lnTo>
                    <a:pt x="93" y="29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5" y="19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83" y="13"/>
                  </a:lnTo>
                  <a:lnTo>
                    <a:pt x="80" y="13"/>
                  </a:lnTo>
                  <a:lnTo>
                    <a:pt x="80" y="11"/>
                  </a:lnTo>
                  <a:lnTo>
                    <a:pt x="78" y="11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0" y="6"/>
                  </a:lnTo>
                  <a:lnTo>
                    <a:pt x="68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Line 94"/>
            <p:cNvSpPr>
              <a:spLocks noChangeShapeType="1"/>
            </p:cNvSpPr>
            <p:nvPr/>
          </p:nvSpPr>
          <p:spPr bwMode="auto">
            <a:xfrm>
              <a:off x="840" y="147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95"/>
            <p:cNvSpPr>
              <a:spLocks/>
            </p:cNvSpPr>
            <p:nvPr/>
          </p:nvSpPr>
          <p:spPr bwMode="auto">
            <a:xfrm>
              <a:off x="828" y="1461"/>
              <a:ext cx="12" cy="50"/>
            </a:xfrm>
            <a:custGeom>
              <a:avLst/>
              <a:gdLst>
                <a:gd name="T0" fmla="*/ 88 w 88"/>
                <a:gd name="T1" fmla="*/ 42 h 242"/>
                <a:gd name="T2" fmla="*/ 86 w 88"/>
                <a:gd name="T3" fmla="*/ 35 h 242"/>
                <a:gd name="T4" fmla="*/ 86 w 88"/>
                <a:gd name="T5" fmla="*/ 29 h 242"/>
                <a:gd name="T6" fmla="*/ 83 w 88"/>
                <a:gd name="T7" fmla="*/ 24 h 242"/>
                <a:gd name="T8" fmla="*/ 78 w 88"/>
                <a:gd name="T9" fmla="*/ 19 h 242"/>
                <a:gd name="T10" fmla="*/ 76 w 88"/>
                <a:gd name="T11" fmla="*/ 13 h 242"/>
                <a:gd name="T12" fmla="*/ 71 w 88"/>
                <a:gd name="T13" fmla="*/ 11 h 242"/>
                <a:gd name="T14" fmla="*/ 66 w 88"/>
                <a:gd name="T15" fmla="*/ 6 h 242"/>
                <a:gd name="T16" fmla="*/ 61 w 88"/>
                <a:gd name="T17" fmla="*/ 2 h 242"/>
                <a:gd name="T18" fmla="*/ 56 w 88"/>
                <a:gd name="T19" fmla="*/ 0 h 242"/>
                <a:gd name="T20" fmla="*/ 51 w 88"/>
                <a:gd name="T21" fmla="*/ 0 h 242"/>
                <a:gd name="T22" fmla="*/ 42 w 88"/>
                <a:gd name="T23" fmla="*/ 0 h 242"/>
                <a:gd name="T24" fmla="*/ 37 w 88"/>
                <a:gd name="T25" fmla="*/ 0 h 242"/>
                <a:gd name="T26" fmla="*/ 33 w 88"/>
                <a:gd name="T27" fmla="*/ 0 h 242"/>
                <a:gd name="T28" fmla="*/ 25 w 88"/>
                <a:gd name="T29" fmla="*/ 2 h 242"/>
                <a:gd name="T30" fmla="*/ 20 w 88"/>
                <a:gd name="T31" fmla="*/ 6 h 242"/>
                <a:gd name="T32" fmla="*/ 15 w 88"/>
                <a:gd name="T33" fmla="*/ 11 h 242"/>
                <a:gd name="T34" fmla="*/ 13 w 88"/>
                <a:gd name="T35" fmla="*/ 13 h 242"/>
                <a:gd name="T36" fmla="*/ 8 w 88"/>
                <a:gd name="T37" fmla="*/ 19 h 242"/>
                <a:gd name="T38" fmla="*/ 5 w 88"/>
                <a:gd name="T39" fmla="*/ 24 h 242"/>
                <a:gd name="T40" fmla="*/ 3 w 88"/>
                <a:gd name="T41" fmla="*/ 29 h 242"/>
                <a:gd name="T42" fmla="*/ 0 w 88"/>
                <a:gd name="T43" fmla="*/ 35 h 242"/>
                <a:gd name="T44" fmla="*/ 0 w 88"/>
                <a:gd name="T45" fmla="*/ 42 h 242"/>
                <a:gd name="T46" fmla="*/ 0 w 88"/>
                <a:gd name="T47" fmla="*/ 196 h 242"/>
                <a:gd name="T48" fmla="*/ 0 w 88"/>
                <a:gd name="T49" fmla="*/ 204 h 242"/>
                <a:gd name="T50" fmla="*/ 3 w 88"/>
                <a:gd name="T51" fmla="*/ 209 h 242"/>
                <a:gd name="T52" fmla="*/ 3 w 88"/>
                <a:gd name="T53" fmla="*/ 215 h 242"/>
                <a:gd name="T54" fmla="*/ 8 w 88"/>
                <a:gd name="T55" fmla="*/ 220 h 242"/>
                <a:gd name="T56" fmla="*/ 10 w 88"/>
                <a:gd name="T57" fmla="*/ 226 h 242"/>
                <a:gd name="T58" fmla="*/ 15 w 88"/>
                <a:gd name="T59" fmla="*/ 231 h 242"/>
                <a:gd name="T60" fmla="*/ 20 w 88"/>
                <a:gd name="T61" fmla="*/ 234 h 242"/>
                <a:gd name="T62" fmla="*/ 25 w 88"/>
                <a:gd name="T63" fmla="*/ 237 h 242"/>
                <a:gd name="T64" fmla="*/ 30 w 88"/>
                <a:gd name="T65" fmla="*/ 240 h 242"/>
                <a:gd name="T66" fmla="*/ 35 w 88"/>
                <a:gd name="T67" fmla="*/ 242 h 242"/>
                <a:gd name="T68" fmla="*/ 40 w 88"/>
                <a:gd name="T69" fmla="*/ 242 h 242"/>
                <a:gd name="T70" fmla="*/ 47 w 88"/>
                <a:gd name="T71" fmla="*/ 242 h 242"/>
                <a:gd name="T72" fmla="*/ 53 w 88"/>
                <a:gd name="T73" fmla="*/ 240 h 242"/>
                <a:gd name="T74" fmla="*/ 58 w 88"/>
                <a:gd name="T75" fmla="*/ 240 h 242"/>
                <a:gd name="T76" fmla="*/ 66 w 88"/>
                <a:gd name="T77" fmla="*/ 237 h 242"/>
                <a:gd name="T78" fmla="*/ 68 w 88"/>
                <a:gd name="T79" fmla="*/ 234 h 242"/>
                <a:gd name="T80" fmla="*/ 73 w 88"/>
                <a:gd name="T81" fmla="*/ 229 h 242"/>
                <a:gd name="T82" fmla="*/ 78 w 88"/>
                <a:gd name="T83" fmla="*/ 224 h 242"/>
                <a:gd name="T84" fmla="*/ 81 w 88"/>
                <a:gd name="T85" fmla="*/ 218 h 242"/>
                <a:gd name="T86" fmla="*/ 83 w 88"/>
                <a:gd name="T87" fmla="*/ 213 h 242"/>
                <a:gd name="T88" fmla="*/ 86 w 88"/>
                <a:gd name="T89" fmla="*/ 207 h 242"/>
                <a:gd name="T90" fmla="*/ 88 w 88"/>
                <a:gd name="T91" fmla="*/ 202 h 242"/>
                <a:gd name="T92" fmla="*/ 88 w 88"/>
                <a:gd name="T93" fmla="*/ 19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2">
                  <a:moveTo>
                    <a:pt x="88" y="46"/>
                  </a:moveTo>
                  <a:lnTo>
                    <a:pt x="88" y="46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3" y="209"/>
                  </a:lnTo>
                  <a:lnTo>
                    <a:pt x="3" y="213"/>
                  </a:lnTo>
                  <a:lnTo>
                    <a:pt x="3" y="213"/>
                  </a:lnTo>
                  <a:lnTo>
                    <a:pt x="3" y="215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8" y="220"/>
                  </a:lnTo>
                  <a:lnTo>
                    <a:pt x="8" y="224"/>
                  </a:lnTo>
                  <a:lnTo>
                    <a:pt x="10" y="224"/>
                  </a:lnTo>
                  <a:lnTo>
                    <a:pt x="10" y="226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5" y="231"/>
                  </a:lnTo>
                  <a:lnTo>
                    <a:pt x="15" y="231"/>
                  </a:lnTo>
                  <a:lnTo>
                    <a:pt x="18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3" y="237"/>
                  </a:lnTo>
                  <a:lnTo>
                    <a:pt x="25" y="237"/>
                  </a:lnTo>
                  <a:lnTo>
                    <a:pt x="25" y="240"/>
                  </a:lnTo>
                  <a:lnTo>
                    <a:pt x="28" y="240"/>
                  </a:lnTo>
                  <a:lnTo>
                    <a:pt x="30" y="240"/>
                  </a:lnTo>
                  <a:lnTo>
                    <a:pt x="33" y="240"/>
                  </a:lnTo>
                  <a:lnTo>
                    <a:pt x="33" y="240"/>
                  </a:lnTo>
                  <a:lnTo>
                    <a:pt x="35" y="242"/>
                  </a:lnTo>
                  <a:lnTo>
                    <a:pt x="37" y="242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42" y="242"/>
                  </a:lnTo>
                  <a:lnTo>
                    <a:pt x="45" y="242"/>
                  </a:lnTo>
                  <a:lnTo>
                    <a:pt x="47" y="242"/>
                  </a:lnTo>
                  <a:lnTo>
                    <a:pt x="51" y="242"/>
                  </a:lnTo>
                  <a:lnTo>
                    <a:pt x="51" y="242"/>
                  </a:lnTo>
                  <a:lnTo>
                    <a:pt x="53" y="240"/>
                  </a:lnTo>
                  <a:lnTo>
                    <a:pt x="56" y="240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61" y="240"/>
                  </a:lnTo>
                  <a:lnTo>
                    <a:pt x="63" y="237"/>
                  </a:lnTo>
                  <a:lnTo>
                    <a:pt x="66" y="237"/>
                  </a:lnTo>
                  <a:lnTo>
                    <a:pt x="66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71" y="231"/>
                  </a:lnTo>
                  <a:lnTo>
                    <a:pt x="73" y="231"/>
                  </a:lnTo>
                  <a:lnTo>
                    <a:pt x="73" y="229"/>
                  </a:lnTo>
                  <a:lnTo>
                    <a:pt x="76" y="229"/>
                  </a:lnTo>
                  <a:lnTo>
                    <a:pt x="76" y="226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3" y="218"/>
                  </a:lnTo>
                  <a:lnTo>
                    <a:pt x="83" y="215"/>
                  </a:lnTo>
                  <a:lnTo>
                    <a:pt x="83" y="213"/>
                  </a:lnTo>
                  <a:lnTo>
                    <a:pt x="86" y="213"/>
                  </a:lnTo>
                  <a:lnTo>
                    <a:pt x="86" y="209"/>
                  </a:lnTo>
                  <a:lnTo>
                    <a:pt x="86" y="207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8" y="202"/>
                  </a:lnTo>
                  <a:lnTo>
                    <a:pt x="88" y="199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Line 96"/>
            <p:cNvSpPr>
              <a:spLocks noChangeShapeType="1"/>
            </p:cNvSpPr>
            <p:nvPr/>
          </p:nvSpPr>
          <p:spPr bwMode="auto">
            <a:xfrm>
              <a:off x="834" y="149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97"/>
            <p:cNvSpPr>
              <a:spLocks/>
            </p:cNvSpPr>
            <p:nvPr/>
          </p:nvSpPr>
          <p:spPr bwMode="auto">
            <a:xfrm>
              <a:off x="828" y="1492"/>
              <a:ext cx="20" cy="19"/>
            </a:xfrm>
            <a:custGeom>
              <a:avLst/>
              <a:gdLst>
                <a:gd name="T0" fmla="*/ 40 w 144"/>
                <a:gd name="T1" fmla="*/ 0 h 94"/>
                <a:gd name="T2" fmla="*/ 33 w 144"/>
                <a:gd name="T3" fmla="*/ 0 h 94"/>
                <a:gd name="T4" fmla="*/ 28 w 144"/>
                <a:gd name="T5" fmla="*/ 3 h 94"/>
                <a:gd name="T6" fmla="*/ 23 w 144"/>
                <a:gd name="T7" fmla="*/ 5 h 94"/>
                <a:gd name="T8" fmla="*/ 18 w 144"/>
                <a:gd name="T9" fmla="*/ 8 h 94"/>
                <a:gd name="T10" fmla="*/ 13 w 144"/>
                <a:gd name="T11" fmla="*/ 14 h 94"/>
                <a:gd name="T12" fmla="*/ 10 w 144"/>
                <a:gd name="T13" fmla="*/ 19 h 94"/>
                <a:gd name="T14" fmla="*/ 5 w 144"/>
                <a:gd name="T15" fmla="*/ 21 h 94"/>
                <a:gd name="T16" fmla="*/ 3 w 144"/>
                <a:gd name="T17" fmla="*/ 29 h 94"/>
                <a:gd name="T18" fmla="*/ 0 w 144"/>
                <a:gd name="T19" fmla="*/ 34 h 94"/>
                <a:gd name="T20" fmla="*/ 0 w 144"/>
                <a:gd name="T21" fmla="*/ 40 h 94"/>
                <a:gd name="T22" fmla="*/ 0 w 144"/>
                <a:gd name="T23" fmla="*/ 45 h 94"/>
                <a:gd name="T24" fmla="*/ 0 w 144"/>
                <a:gd name="T25" fmla="*/ 54 h 94"/>
                <a:gd name="T26" fmla="*/ 0 w 144"/>
                <a:gd name="T27" fmla="*/ 59 h 94"/>
                <a:gd name="T28" fmla="*/ 3 w 144"/>
                <a:gd name="T29" fmla="*/ 65 h 94"/>
                <a:gd name="T30" fmla="*/ 5 w 144"/>
                <a:gd name="T31" fmla="*/ 70 h 94"/>
                <a:gd name="T32" fmla="*/ 10 w 144"/>
                <a:gd name="T33" fmla="*/ 76 h 94"/>
                <a:gd name="T34" fmla="*/ 13 w 144"/>
                <a:gd name="T35" fmla="*/ 81 h 94"/>
                <a:gd name="T36" fmla="*/ 18 w 144"/>
                <a:gd name="T37" fmla="*/ 86 h 94"/>
                <a:gd name="T38" fmla="*/ 23 w 144"/>
                <a:gd name="T39" fmla="*/ 89 h 94"/>
                <a:gd name="T40" fmla="*/ 28 w 144"/>
                <a:gd name="T41" fmla="*/ 92 h 94"/>
                <a:gd name="T42" fmla="*/ 33 w 144"/>
                <a:gd name="T43" fmla="*/ 92 h 94"/>
                <a:gd name="T44" fmla="*/ 40 w 144"/>
                <a:gd name="T45" fmla="*/ 94 h 94"/>
                <a:gd name="T46" fmla="*/ 101 w 144"/>
                <a:gd name="T47" fmla="*/ 94 h 94"/>
                <a:gd name="T48" fmla="*/ 106 w 144"/>
                <a:gd name="T49" fmla="*/ 94 h 94"/>
                <a:gd name="T50" fmla="*/ 113 w 144"/>
                <a:gd name="T51" fmla="*/ 92 h 94"/>
                <a:gd name="T52" fmla="*/ 118 w 144"/>
                <a:gd name="T53" fmla="*/ 89 h 94"/>
                <a:gd name="T54" fmla="*/ 123 w 144"/>
                <a:gd name="T55" fmla="*/ 86 h 94"/>
                <a:gd name="T56" fmla="*/ 129 w 144"/>
                <a:gd name="T57" fmla="*/ 83 h 94"/>
                <a:gd name="T58" fmla="*/ 131 w 144"/>
                <a:gd name="T59" fmla="*/ 78 h 94"/>
                <a:gd name="T60" fmla="*/ 136 w 144"/>
                <a:gd name="T61" fmla="*/ 72 h 94"/>
                <a:gd name="T62" fmla="*/ 139 w 144"/>
                <a:gd name="T63" fmla="*/ 67 h 94"/>
                <a:gd name="T64" fmla="*/ 141 w 144"/>
                <a:gd name="T65" fmla="*/ 61 h 94"/>
                <a:gd name="T66" fmla="*/ 141 w 144"/>
                <a:gd name="T67" fmla="*/ 56 h 94"/>
                <a:gd name="T68" fmla="*/ 144 w 144"/>
                <a:gd name="T69" fmla="*/ 48 h 94"/>
                <a:gd name="T70" fmla="*/ 144 w 144"/>
                <a:gd name="T71" fmla="*/ 43 h 94"/>
                <a:gd name="T72" fmla="*/ 141 w 144"/>
                <a:gd name="T73" fmla="*/ 38 h 94"/>
                <a:gd name="T74" fmla="*/ 141 w 144"/>
                <a:gd name="T75" fmla="*/ 29 h 94"/>
                <a:gd name="T76" fmla="*/ 139 w 144"/>
                <a:gd name="T77" fmla="*/ 25 h 94"/>
                <a:gd name="T78" fmla="*/ 134 w 144"/>
                <a:gd name="T79" fmla="*/ 19 h 94"/>
                <a:gd name="T80" fmla="*/ 131 w 144"/>
                <a:gd name="T81" fmla="*/ 14 h 94"/>
                <a:gd name="T82" fmla="*/ 125 w 144"/>
                <a:gd name="T83" fmla="*/ 10 h 94"/>
                <a:gd name="T84" fmla="*/ 120 w 144"/>
                <a:gd name="T85" fmla="*/ 5 h 94"/>
                <a:gd name="T86" fmla="*/ 115 w 144"/>
                <a:gd name="T87" fmla="*/ 3 h 94"/>
                <a:gd name="T88" fmla="*/ 110 w 144"/>
                <a:gd name="T89" fmla="*/ 3 h 94"/>
                <a:gd name="T90" fmla="*/ 106 w 144"/>
                <a:gd name="T91" fmla="*/ 0 h 94"/>
                <a:gd name="T92" fmla="*/ 98 w 14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94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8" y="76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8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92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3" y="94"/>
                  </a:lnTo>
                  <a:lnTo>
                    <a:pt x="106" y="94"/>
                  </a:lnTo>
                  <a:lnTo>
                    <a:pt x="106" y="94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5" y="92"/>
                  </a:lnTo>
                  <a:lnTo>
                    <a:pt x="118" y="89"/>
                  </a:lnTo>
                  <a:lnTo>
                    <a:pt x="120" y="89"/>
                  </a:lnTo>
                  <a:lnTo>
                    <a:pt x="120" y="86"/>
                  </a:lnTo>
                  <a:lnTo>
                    <a:pt x="123" y="86"/>
                  </a:lnTo>
                  <a:lnTo>
                    <a:pt x="125" y="86"/>
                  </a:lnTo>
                  <a:lnTo>
                    <a:pt x="125" y="83"/>
                  </a:lnTo>
                  <a:lnTo>
                    <a:pt x="129" y="83"/>
                  </a:lnTo>
                  <a:lnTo>
                    <a:pt x="129" y="81"/>
                  </a:lnTo>
                  <a:lnTo>
                    <a:pt x="131" y="81"/>
                  </a:lnTo>
                  <a:lnTo>
                    <a:pt x="131" y="78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6" y="72"/>
                  </a:lnTo>
                  <a:lnTo>
                    <a:pt x="136" y="70"/>
                  </a:lnTo>
                  <a:lnTo>
                    <a:pt x="139" y="70"/>
                  </a:lnTo>
                  <a:lnTo>
                    <a:pt x="139" y="67"/>
                  </a:lnTo>
                  <a:lnTo>
                    <a:pt x="139" y="65"/>
                  </a:lnTo>
                  <a:lnTo>
                    <a:pt x="141" y="65"/>
                  </a:lnTo>
                  <a:lnTo>
                    <a:pt x="141" y="61"/>
                  </a:lnTo>
                  <a:lnTo>
                    <a:pt x="141" y="59"/>
                  </a:lnTo>
                  <a:lnTo>
                    <a:pt x="141" y="56"/>
                  </a:lnTo>
                  <a:lnTo>
                    <a:pt x="141" y="56"/>
                  </a:lnTo>
                  <a:lnTo>
                    <a:pt x="144" y="54"/>
                  </a:lnTo>
                  <a:lnTo>
                    <a:pt x="144" y="51"/>
                  </a:lnTo>
                  <a:lnTo>
                    <a:pt x="144" y="48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4" y="40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39" y="27"/>
                  </a:lnTo>
                  <a:lnTo>
                    <a:pt x="139" y="25"/>
                  </a:lnTo>
                  <a:lnTo>
                    <a:pt x="136" y="21"/>
                  </a:lnTo>
                  <a:lnTo>
                    <a:pt x="136" y="21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1" y="16"/>
                  </a:lnTo>
                  <a:lnTo>
                    <a:pt x="131" y="14"/>
                  </a:lnTo>
                  <a:lnTo>
                    <a:pt x="129" y="14"/>
                  </a:lnTo>
                  <a:lnTo>
                    <a:pt x="129" y="10"/>
                  </a:lnTo>
                  <a:lnTo>
                    <a:pt x="125" y="10"/>
                  </a:lnTo>
                  <a:lnTo>
                    <a:pt x="125" y="8"/>
                  </a:lnTo>
                  <a:lnTo>
                    <a:pt x="123" y="8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18" y="5"/>
                  </a:lnTo>
                  <a:lnTo>
                    <a:pt x="115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0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Line 98"/>
            <p:cNvSpPr>
              <a:spLocks noChangeShapeType="1"/>
            </p:cNvSpPr>
            <p:nvPr/>
          </p:nvSpPr>
          <p:spPr bwMode="auto">
            <a:xfrm>
              <a:off x="848" y="150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99"/>
            <p:cNvSpPr>
              <a:spLocks/>
            </p:cNvSpPr>
            <p:nvPr/>
          </p:nvSpPr>
          <p:spPr bwMode="auto">
            <a:xfrm>
              <a:off x="836" y="1492"/>
              <a:ext cx="12" cy="48"/>
            </a:xfrm>
            <a:custGeom>
              <a:avLst/>
              <a:gdLst>
                <a:gd name="T0" fmla="*/ 88 w 88"/>
                <a:gd name="T1" fmla="*/ 43 h 243"/>
                <a:gd name="T2" fmla="*/ 85 w 88"/>
                <a:gd name="T3" fmla="*/ 38 h 243"/>
                <a:gd name="T4" fmla="*/ 85 w 88"/>
                <a:gd name="T5" fmla="*/ 29 h 243"/>
                <a:gd name="T6" fmla="*/ 83 w 88"/>
                <a:gd name="T7" fmla="*/ 25 h 243"/>
                <a:gd name="T8" fmla="*/ 78 w 88"/>
                <a:gd name="T9" fmla="*/ 19 h 243"/>
                <a:gd name="T10" fmla="*/ 75 w 88"/>
                <a:gd name="T11" fmla="*/ 14 h 243"/>
                <a:gd name="T12" fmla="*/ 69 w 88"/>
                <a:gd name="T13" fmla="*/ 10 h 243"/>
                <a:gd name="T14" fmla="*/ 64 w 88"/>
                <a:gd name="T15" fmla="*/ 5 h 243"/>
                <a:gd name="T16" fmla="*/ 59 w 88"/>
                <a:gd name="T17" fmla="*/ 3 h 243"/>
                <a:gd name="T18" fmla="*/ 54 w 88"/>
                <a:gd name="T19" fmla="*/ 3 h 243"/>
                <a:gd name="T20" fmla="*/ 50 w 88"/>
                <a:gd name="T21" fmla="*/ 0 h 243"/>
                <a:gd name="T22" fmla="*/ 42 w 88"/>
                <a:gd name="T23" fmla="*/ 0 h 243"/>
                <a:gd name="T24" fmla="*/ 37 w 88"/>
                <a:gd name="T25" fmla="*/ 0 h 243"/>
                <a:gd name="T26" fmla="*/ 32 w 88"/>
                <a:gd name="T27" fmla="*/ 3 h 243"/>
                <a:gd name="T28" fmla="*/ 25 w 88"/>
                <a:gd name="T29" fmla="*/ 3 h 243"/>
                <a:gd name="T30" fmla="*/ 20 w 88"/>
                <a:gd name="T31" fmla="*/ 5 h 243"/>
                <a:gd name="T32" fmla="*/ 15 w 88"/>
                <a:gd name="T33" fmla="*/ 10 h 243"/>
                <a:gd name="T34" fmla="*/ 12 w 88"/>
                <a:gd name="T35" fmla="*/ 14 h 243"/>
                <a:gd name="T36" fmla="*/ 7 w 88"/>
                <a:gd name="T37" fmla="*/ 19 h 243"/>
                <a:gd name="T38" fmla="*/ 5 w 88"/>
                <a:gd name="T39" fmla="*/ 25 h 243"/>
                <a:gd name="T40" fmla="*/ 2 w 88"/>
                <a:gd name="T41" fmla="*/ 29 h 243"/>
                <a:gd name="T42" fmla="*/ 0 w 88"/>
                <a:gd name="T43" fmla="*/ 38 h 243"/>
                <a:gd name="T44" fmla="*/ 0 w 88"/>
                <a:gd name="T45" fmla="*/ 43 h 243"/>
                <a:gd name="T46" fmla="*/ 0 w 88"/>
                <a:gd name="T47" fmla="*/ 196 h 243"/>
                <a:gd name="T48" fmla="*/ 0 w 88"/>
                <a:gd name="T49" fmla="*/ 205 h 243"/>
                <a:gd name="T50" fmla="*/ 2 w 88"/>
                <a:gd name="T51" fmla="*/ 210 h 243"/>
                <a:gd name="T52" fmla="*/ 2 w 88"/>
                <a:gd name="T53" fmla="*/ 215 h 243"/>
                <a:gd name="T54" fmla="*/ 7 w 88"/>
                <a:gd name="T55" fmla="*/ 221 h 243"/>
                <a:gd name="T56" fmla="*/ 10 w 88"/>
                <a:gd name="T57" fmla="*/ 226 h 243"/>
                <a:gd name="T58" fmla="*/ 15 w 88"/>
                <a:gd name="T59" fmla="*/ 232 h 243"/>
                <a:gd name="T60" fmla="*/ 20 w 88"/>
                <a:gd name="T61" fmla="*/ 234 h 243"/>
                <a:gd name="T62" fmla="*/ 25 w 88"/>
                <a:gd name="T63" fmla="*/ 237 h 243"/>
                <a:gd name="T64" fmla="*/ 30 w 88"/>
                <a:gd name="T65" fmla="*/ 239 h 243"/>
                <a:gd name="T66" fmla="*/ 35 w 88"/>
                <a:gd name="T67" fmla="*/ 243 h 243"/>
                <a:gd name="T68" fmla="*/ 40 w 88"/>
                <a:gd name="T69" fmla="*/ 243 h 243"/>
                <a:gd name="T70" fmla="*/ 47 w 88"/>
                <a:gd name="T71" fmla="*/ 243 h 243"/>
                <a:gd name="T72" fmla="*/ 52 w 88"/>
                <a:gd name="T73" fmla="*/ 243 h 243"/>
                <a:gd name="T74" fmla="*/ 57 w 88"/>
                <a:gd name="T75" fmla="*/ 239 h 243"/>
                <a:gd name="T76" fmla="*/ 64 w 88"/>
                <a:gd name="T77" fmla="*/ 237 h 243"/>
                <a:gd name="T78" fmla="*/ 69 w 88"/>
                <a:gd name="T79" fmla="*/ 234 h 243"/>
                <a:gd name="T80" fmla="*/ 73 w 88"/>
                <a:gd name="T81" fmla="*/ 228 h 243"/>
                <a:gd name="T82" fmla="*/ 78 w 88"/>
                <a:gd name="T83" fmla="*/ 223 h 243"/>
                <a:gd name="T84" fmla="*/ 80 w 88"/>
                <a:gd name="T85" fmla="*/ 221 h 243"/>
                <a:gd name="T86" fmla="*/ 83 w 88"/>
                <a:gd name="T87" fmla="*/ 212 h 243"/>
                <a:gd name="T88" fmla="*/ 85 w 88"/>
                <a:gd name="T89" fmla="*/ 207 h 243"/>
                <a:gd name="T90" fmla="*/ 88 w 88"/>
                <a:gd name="T91" fmla="*/ 201 h 243"/>
                <a:gd name="T92" fmla="*/ 88 w 88"/>
                <a:gd name="T93" fmla="*/ 19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3">
                  <a:moveTo>
                    <a:pt x="88" y="45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2" y="210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5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7" y="221"/>
                  </a:lnTo>
                  <a:lnTo>
                    <a:pt x="7" y="223"/>
                  </a:lnTo>
                  <a:lnTo>
                    <a:pt x="10" y="223"/>
                  </a:lnTo>
                  <a:lnTo>
                    <a:pt x="10" y="226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15" y="232"/>
                  </a:lnTo>
                  <a:lnTo>
                    <a:pt x="15" y="232"/>
                  </a:lnTo>
                  <a:lnTo>
                    <a:pt x="17" y="234"/>
                  </a:lnTo>
                  <a:lnTo>
                    <a:pt x="20" y="234"/>
                  </a:lnTo>
                  <a:lnTo>
                    <a:pt x="20" y="237"/>
                  </a:lnTo>
                  <a:lnTo>
                    <a:pt x="22" y="237"/>
                  </a:lnTo>
                  <a:lnTo>
                    <a:pt x="25" y="237"/>
                  </a:lnTo>
                  <a:lnTo>
                    <a:pt x="25" y="239"/>
                  </a:lnTo>
                  <a:lnTo>
                    <a:pt x="27" y="239"/>
                  </a:lnTo>
                  <a:lnTo>
                    <a:pt x="30" y="239"/>
                  </a:lnTo>
                  <a:lnTo>
                    <a:pt x="32" y="239"/>
                  </a:lnTo>
                  <a:lnTo>
                    <a:pt x="32" y="243"/>
                  </a:lnTo>
                  <a:lnTo>
                    <a:pt x="35" y="243"/>
                  </a:lnTo>
                  <a:lnTo>
                    <a:pt x="37" y="243"/>
                  </a:lnTo>
                  <a:lnTo>
                    <a:pt x="40" y="243"/>
                  </a:lnTo>
                  <a:lnTo>
                    <a:pt x="40" y="243"/>
                  </a:lnTo>
                  <a:lnTo>
                    <a:pt x="42" y="243"/>
                  </a:lnTo>
                  <a:lnTo>
                    <a:pt x="45" y="243"/>
                  </a:lnTo>
                  <a:lnTo>
                    <a:pt x="47" y="243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52" y="243"/>
                  </a:lnTo>
                  <a:lnTo>
                    <a:pt x="54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59" y="239"/>
                  </a:lnTo>
                  <a:lnTo>
                    <a:pt x="62" y="237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7" y="234"/>
                  </a:lnTo>
                  <a:lnTo>
                    <a:pt x="69" y="234"/>
                  </a:lnTo>
                  <a:lnTo>
                    <a:pt x="69" y="232"/>
                  </a:lnTo>
                  <a:lnTo>
                    <a:pt x="73" y="232"/>
                  </a:lnTo>
                  <a:lnTo>
                    <a:pt x="73" y="228"/>
                  </a:lnTo>
                  <a:lnTo>
                    <a:pt x="75" y="228"/>
                  </a:lnTo>
                  <a:lnTo>
                    <a:pt x="75" y="226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80" y="221"/>
                  </a:lnTo>
                  <a:lnTo>
                    <a:pt x="80" y="221"/>
                  </a:lnTo>
                  <a:lnTo>
                    <a:pt x="83" y="218"/>
                  </a:lnTo>
                  <a:lnTo>
                    <a:pt x="83" y="215"/>
                  </a:lnTo>
                  <a:lnTo>
                    <a:pt x="83" y="212"/>
                  </a:lnTo>
                  <a:lnTo>
                    <a:pt x="85" y="212"/>
                  </a:lnTo>
                  <a:lnTo>
                    <a:pt x="85" y="210"/>
                  </a:lnTo>
                  <a:lnTo>
                    <a:pt x="85" y="207"/>
                  </a:lnTo>
                  <a:lnTo>
                    <a:pt x="85" y="205"/>
                  </a:lnTo>
                  <a:lnTo>
                    <a:pt x="85" y="205"/>
                  </a:lnTo>
                  <a:lnTo>
                    <a:pt x="88" y="201"/>
                  </a:lnTo>
                  <a:lnTo>
                    <a:pt x="88" y="199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Line 100"/>
            <p:cNvSpPr>
              <a:spLocks noChangeShapeType="1"/>
            </p:cNvSpPr>
            <p:nvPr/>
          </p:nvSpPr>
          <p:spPr bwMode="auto">
            <a:xfrm>
              <a:off x="842" y="152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01"/>
            <p:cNvSpPr>
              <a:spLocks/>
            </p:cNvSpPr>
            <p:nvPr/>
          </p:nvSpPr>
          <p:spPr bwMode="auto">
            <a:xfrm>
              <a:off x="836" y="1521"/>
              <a:ext cx="19" cy="19"/>
            </a:xfrm>
            <a:custGeom>
              <a:avLst/>
              <a:gdLst>
                <a:gd name="T0" fmla="*/ 40 w 135"/>
                <a:gd name="T1" fmla="*/ 0 h 95"/>
                <a:gd name="T2" fmla="*/ 32 w 135"/>
                <a:gd name="T3" fmla="*/ 0 h 95"/>
                <a:gd name="T4" fmla="*/ 27 w 135"/>
                <a:gd name="T5" fmla="*/ 2 h 95"/>
                <a:gd name="T6" fmla="*/ 22 w 135"/>
                <a:gd name="T7" fmla="*/ 6 h 95"/>
                <a:gd name="T8" fmla="*/ 17 w 135"/>
                <a:gd name="T9" fmla="*/ 8 h 95"/>
                <a:gd name="T10" fmla="*/ 12 w 135"/>
                <a:gd name="T11" fmla="*/ 13 h 95"/>
                <a:gd name="T12" fmla="*/ 10 w 135"/>
                <a:gd name="T13" fmla="*/ 19 h 95"/>
                <a:gd name="T14" fmla="*/ 5 w 135"/>
                <a:gd name="T15" fmla="*/ 24 h 95"/>
                <a:gd name="T16" fmla="*/ 2 w 135"/>
                <a:gd name="T17" fmla="*/ 29 h 95"/>
                <a:gd name="T18" fmla="*/ 0 w 135"/>
                <a:gd name="T19" fmla="*/ 35 h 95"/>
                <a:gd name="T20" fmla="*/ 0 w 135"/>
                <a:gd name="T21" fmla="*/ 40 h 95"/>
                <a:gd name="T22" fmla="*/ 0 w 135"/>
                <a:gd name="T23" fmla="*/ 48 h 95"/>
                <a:gd name="T24" fmla="*/ 0 w 135"/>
                <a:gd name="T25" fmla="*/ 53 h 95"/>
                <a:gd name="T26" fmla="*/ 0 w 135"/>
                <a:gd name="T27" fmla="*/ 59 h 95"/>
                <a:gd name="T28" fmla="*/ 2 w 135"/>
                <a:gd name="T29" fmla="*/ 64 h 95"/>
                <a:gd name="T30" fmla="*/ 5 w 135"/>
                <a:gd name="T31" fmla="*/ 73 h 95"/>
                <a:gd name="T32" fmla="*/ 10 w 135"/>
                <a:gd name="T33" fmla="*/ 75 h 95"/>
                <a:gd name="T34" fmla="*/ 12 w 135"/>
                <a:gd name="T35" fmla="*/ 80 h 95"/>
                <a:gd name="T36" fmla="*/ 17 w 135"/>
                <a:gd name="T37" fmla="*/ 86 h 95"/>
                <a:gd name="T38" fmla="*/ 22 w 135"/>
                <a:gd name="T39" fmla="*/ 89 h 95"/>
                <a:gd name="T40" fmla="*/ 27 w 135"/>
                <a:gd name="T41" fmla="*/ 91 h 95"/>
                <a:gd name="T42" fmla="*/ 32 w 135"/>
                <a:gd name="T43" fmla="*/ 95 h 95"/>
                <a:gd name="T44" fmla="*/ 40 w 135"/>
                <a:gd name="T45" fmla="*/ 95 h 95"/>
                <a:gd name="T46" fmla="*/ 93 w 135"/>
                <a:gd name="T47" fmla="*/ 95 h 95"/>
                <a:gd name="T48" fmla="*/ 98 w 135"/>
                <a:gd name="T49" fmla="*/ 95 h 95"/>
                <a:gd name="T50" fmla="*/ 105 w 135"/>
                <a:gd name="T51" fmla="*/ 91 h 95"/>
                <a:gd name="T52" fmla="*/ 110 w 135"/>
                <a:gd name="T53" fmla="*/ 89 h 95"/>
                <a:gd name="T54" fmla="*/ 115 w 135"/>
                <a:gd name="T55" fmla="*/ 86 h 95"/>
                <a:gd name="T56" fmla="*/ 120 w 135"/>
                <a:gd name="T57" fmla="*/ 84 h 95"/>
                <a:gd name="T58" fmla="*/ 122 w 135"/>
                <a:gd name="T59" fmla="*/ 78 h 95"/>
                <a:gd name="T60" fmla="*/ 127 w 135"/>
                <a:gd name="T61" fmla="*/ 73 h 95"/>
                <a:gd name="T62" fmla="*/ 130 w 135"/>
                <a:gd name="T63" fmla="*/ 67 h 95"/>
                <a:gd name="T64" fmla="*/ 132 w 135"/>
                <a:gd name="T65" fmla="*/ 62 h 95"/>
                <a:gd name="T66" fmla="*/ 132 w 135"/>
                <a:gd name="T67" fmla="*/ 57 h 95"/>
                <a:gd name="T68" fmla="*/ 135 w 135"/>
                <a:gd name="T69" fmla="*/ 48 h 95"/>
                <a:gd name="T70" fmla="*/ 135 w 135"/>
                <a:gd name="T71" fmla="*/ 42 h 95"/>
                <a:gd name="T72" fmla="*/ 132 w 135"/>
                <a:gd name="T73" fmla="*/ 37 h 95"/>
                <a:gd name="T74" fmla="*/ 132 w 135"/>
                <a:gd name="T75" fmla="*/ 29 h 95"/>
                <a:gd name="T76" fmla="*/ 130 w 135"/>
                <a:gd name="T77" fmla="*/ 24 h 95"/>
                <a:gd name="T78" fmla="*/ 125 w 135"/>
                <a:gd name="T79" fmla="*/ 19 h 95"/>
                <a:gd name="T80" fmla="*/ 122 w 135"/>
                <a:gd name="T81" fmla="*/ 13 h 95"/>
                <a:gd name="T82" fmla="*/ 118 w 135"/>
                <a:gd name="T83" fmla="*/ 11 h 95"/>
                <a:gd name="T84" fmla="*/ 113 w 135"/>
                <a:gd name="T85" fmla="*/ 8 h 95"/>
                <a:gd name="T86" fmla="*/ 108 w 135"/>
                <a:gd name="T87" fmla="*/ 2 h 95"/>
                <a:gd name="T88" fmla="*/ 103 w 135"/>
                <a:gd name="T89" fmla="*/ 2 h 95"/>
                <a:gd name="T90" fmla="*/ 95 w 135"/>
                <a:gd name="T91" fmla="*/ 0 h 95"/>
                <a:gd name="T92" fmla="*/ 88 w 135"/>
                <a:gd name="T9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" h="95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5" y="70"/>
                  </a:lnTo>
                  <a:lnTo>
                    <a:pt x="5" y="73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95"/>
                  </a:lnTo>
                  <a:lnTo>
                    <a:pt x="35" y="95"/>
                  </a:lnTo>
                  <a:lnTo>
                    <a:pt x="37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85" y="95"/>
                  </a:lnTo>
                  <a:lnTo>
                    <a:pt x="93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8" y="95"/>
                  </a:lnTo>
                  <a:lnTo>
                    <a:pt x="100" y="95"/>
                  </a:lnTo>
                  <a:lnTo>
                    <a:pt x="103" y="91"/>
                  </a:lnTo>
                  <a:lnTo>
                    <a:pt x="105" y="91"/>
                  </a:lnTo>
                  <a:lnTo>
                    <a:pt x="105" y="91"/>
                  </a:lnTo>
                  <a:lnTo>
                    <a:pt x="108" y="91"/>
                  </a:lnTo>
                  <a:lnTo>
                    <a:pt x="110" y="89"/>
                  </a:lnTo>
                  <a:lnTo>
                    <a:pt x="110" y="89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18" y="84"/>
                  </a:lnTo>
                  <a:lnTo>
                    <a:pt x="120" y="84"/>
                  </a:lnTo>
                  <a:lnTo>
                    <a:pt x="120" y="80"/>
                  </a:lnTo>
                  <a:lnTo>
                    <a:pt x="122" y="80"/>
                  </a:lnTo>
                  <a:lnTo>
                    <a:pt x="122" y="78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30" y="70"/>
                  </a:lnTo>
                  <a:lnTo>
                    <a:pt x="130" y="67"/>
                  </a:lnTo>
                  <a:lnTo>
                    <a:pt x="130" y="64"/>
                  </a:lnTo>
                  <a:lnTo>
                    <a:pt x="132" y="64"/>
                  </a:lnTo>
                  <a:lnTo>
                    <a:pt x="132" y="62"/>
                  </a:lnTo>
                  <a:lnTo>
                    <a:pt x="132" y="59"/>
                  </a:lnTo>
                  <a:lnTo>
                    <a:pt x="132" y="57"/>
                  </a:lnTo>
                  <a:lnTo>
                    <a:pt x="132" y="57"/>
                  </a:lnTo>
                  <a:lnTo>
                    <a:pt x="132" y="53"/>
                  </a:lnTo>
                  <a:lnTo>
                    <a:pt x="135" y="51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6"/>
                  </a:lnTo>
                  <a:lnTo>
                    <a:pt x="135" y="42"/>
                  </a:lnTo>
                  <a:lnTo>
                    <a:pt x="132" y="40"/>
                  </a:lnTo>
                  <a:lnTo>
                    <a:pt x="132" y="37"/>
                  </a:lnTo>
                  <a:lnTo>
                    <a:pt x="132" y="37"/>
                  </a:lnTo>
                  <a:lnTo>
                    <a:pt x="132" y="35"/>
                  </a:lnTo>
                  <a:lnTo>
                    <a:pt x="132" y="32"/>
                  </a:lnTo>
                  <a:lnTo>
                    <a:pt x="132" y="29"/>
                  </a:lnTo>
                  <a:lnTo>
                    <a:pt x="130" y="29"/>
                  </a:lnTo>
                  <a:lnTo>
                    <a:pt x="130" y="27"/>
                  </a:lnTo>
                  <a:lnTo>
                    <a:pt x="130" y="24"/>
                  </a:lnTo>
                  <a:lnTo>
                    <a:pt x="127" y="24"/>
                  </a:lnTo>
                  <a:lnTo>
                    <a:pt x="127" y="22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2" y="16"/>
                  </a:lnTo>
                  <a:lnTo>
                    <a:pt x="122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18" y="11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3" y="8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08" y="2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88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Line 102"/>
            <p:cNvSpPr>
              <a:spLocks noChangeShapeType="1"/>
            </p:cNvSpPr>
            <p:nvPr/>
          </p:nvSpPr>
          <p:spPr bwMode="auto">
            <a:xfrm>
              <a:off x="855" y="15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03"/>
            <p:cNvSpPr>
              <a:spLocks/>
            </p:cNvSpPr>
            <p:nvPr/>
          </p:nvSpPr>
          <p:spPr bwMode="auto">
            <a:xfrm>
              <a:off x="843" y="1521"/>
              <a:ext cx="12" cy="49"/>
            </a:xfrm>
            <a:custGeom>
              <a:avLst/>
              <a:gdLst>
                <a:gd name="T0" fmla="*/ 88 w 88"/>
                <a:gd name="T1" fmla="*/ 42 h 242"/>
                <a:gd name="T2" fmla="*/ 85 w 88"/>
                <a:gd name="T3" fmla="*/ 37 h 242"/>
                <a:gd name="T4" fmla="*/ 85 w 88"/>
                <a:gd name="T5" fmla="*/ 29 h 242"/>
                <a:gd name="T6" fmla="*/ 83 w 88"/>
                <a:gd name="T7" fmla="*/ 24 h 242"/>
                <a:gd name="T8" fmla="*/ 78 w 88"/>
                <a:gd name="T9" fmla="*/ 19 h 242"/>
                <a:gd name="T10" fmla="*/ 75 w 88"/>
                <a:gd name="T11" fmla="*/ 13 h 242"/>
                <a:gd name="T12" fmla="*/ 71 w 88"/>
                <a:gd name="T13" fmla="*/ 11 h 242"/>
                <a:gd name="T14" fmla="*/ 66 w 88"/>
                <a:gd name="T15" fmla="*/ 8 h 242"/>
                <a:gd name="T16" fmla="*/ 61 w 88"/>
                <a:gd name="T17" fmla="*/ 2 h 242"/>
                <a:gd name="T18" fmla="*/ 56 w 88"/>
                <a:gd name="T19" fmla="*/ 2 h 242"/>
                <a:gd name="T20" fmla="*/ 48 w 88"/>
                <a:gd name="T21" fmla="*/ 0 h 242"/>
                <a:gd name="T22" fmla="*/ 43 w 88"/>
                <a:gd name="T23" fmla="*/ 0 h 242"/>
                <a:gd name="T24" fmla="*/ 38 w 88"/>
                <a:gd name="T25" fmla="*/ 0 h 242"/>
                <a:gd name="T26" fmla="*/ 31 w 88"/>
                <a:gd name="T27" fmla="*/ 2 h 242"/>
                <a:gd name="T28" fmla="*/ 26 w 88"/>
                <a:gd name="T29" fmla="*/ 2 h 242"/>
                <a:gd name="T30" fmla="*/ 20 w 88"/>
                <a:gd name="T31" fmla="*/ 8 h 242"/>
                <a:gd name="T32" fmla="*/ 15 w 88"/>
                <a:gd name="T33" fmla="*/ 11 h 242"/>
                <a:gd name="T34" fmla="*/ 10 w 88"/>
                <a:gd name="T35" fmla="*/ 13 h 242"/>
                <a:gd name="T36" fmla="*/ 7 w 88"/>
                <a:gd name="T37" fmla="*/ 19 h 242"/>
                <a:gd name="T38" fmla="*/ 5 w 88"/>
                <a:gd name="T39" fmla="*/ 24 h 242"/>
                <a:gd name="T40" fmla="*/ 3 w 88"/>
                <a:gd name="T41" fmla="*/ 29 h 242"/>
                <a:gd name="T42" fmla="*/ 0 w 88"/>
                <a:gd name="T43" fmla="*/ 37 h 242"/>
                <a:gd name="T44" fmla="*/ 0 w 88"/>
                <a:gd name="T45" fmla="*/ 42 h 242"/>
                <a:gd name="T46" fmla="*/ 0 w 88"/>
                <a:gd name="T47" fmla="*/ 196 h 242"/>
                <a:gd name="T48" fmla="*/ 0 w 88"/>
                <a:gd name="T49" fmla="*/ 204 h 242"/>
                <a:gd name="T50" fmla="*/ 0 w 88"/>
                <a:gd name="T51" fmla="*/ 210 h 242"/>
                <a:gd name="T52" fmla="*/ 3 w 88"/>
                <a:gd name="T53" fmla="*/ 215 h 242"/>
                <a:gd name="T54" fmla="*/ 7 w 88"/>
                <a:gd name="T55" fmla="*/ 220 h 242"/>
                <a:gd name="T56" fmla="*/ 10 w 88"/>
                <a:gd name="T57" fmla="*/ 226 h 242"/>
                <a:gd name="T58" fmla="*/ 15 w 88"/>
                <a:gd name="T59" fmla="*/ 231 h 242"/>
                <a:gd name="T60" fmla="*/ 17 w 88"/>
                <a:gd name="T61" fmla="*/ 234 h 242"/>
                <a:gd name="T62" fmla="*/ 26 w 88"/>
                <a:gd name="T63" fmla="*/ 237 h 242"/>
                <a:gd name="T64" fmla="*/ 31 w 88"/>
                <a:gd name="T65" fmla="*/ 240 h 242"/>
                <a:gd name="T66" fmla="*/ 36 w 88"/>
                <a:gd name="T67" fmla="*/ 242 h 242"/>
                <a:gd name="T68" fmla="*/ 41 w 88"/>
                <a:gd name="T69" fmla="*/ 242 h 242"/>
                <a:gd name="T70" fmla="*/ 48 w 88"/>
                <a:gd name="T71" fmla="*/ 242 h 242"/>
                <a:gd name="T72" fmla="*/ 53 w 88"/>
                <a:gd name="T73" fmla="*/ 242 h 242"/>
                <a:gd name="T74" fmla="*/ 58 w 88"/>
                <a:gd name="T75" fmla="*/ 240 h 242"/>
                <a:gd name="T76" fmla="*/ 63 w 88"/>
                <a:gd name="T77" fmla="*/ 237 h 242"/>
                <a:gd name="T78" fmla="*/ 68 w 88"/>
                <a:gd name="T79" fmla="*/ 234 h 242"/>
                <a:gd name="T80" fmla="*/ 73 w 88"/>
                <a:gd name="T81" fmla="*/ 229 h 242"/>
                <a:gd name="T82" fmla="*/ 78 w 88"/>
                <a:gd name="T83" fmla="*/ 226 h 242"/>
                <a:gd name="T84" fmla="*/ 80 w 88"/>
                <a:gd name="T85" fmla="*/ 220 h 242"/>
                <a:gd name="T86" fmla="*/ 83 w 88"/>
                <a:gd name="T87" fmla="*/ 215 h 242"/>
                <a:gd name="T88" fmla="*/ 85 w 88"/>
                <a:gd name="T89" fmla="*/ 207 h 242"/>
                <a:gd name="T90" fmla="*/ 85 w 88"/>
                <a:gd name="T91" fmla="*/ 202 h 242"/>
                <a:gd name="T92" fmla="*/ 88 w 88"/>
                <a:gd name="T93" fmla="*/ 19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2">
                  <a:moveTo>
                    <a:pt x="88" y="48"/>
                  </a:moveTo>
                  <a:lnTo>
                    <a:pt x="88" y="46"/>
                  </a:lnTo>
                  <a:lnTo>
                    <a:pt x="88" y="42"/>
                  </a:lnTo>
                  <a:lnTo>
                    <a:pt x="85" y="40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16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6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3" y="213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5" y="218"/>
                  </a:lnTo>
                  <a:lnTo>
                    <a:pt x="5" y="220"/>
                  </a:lnTo>
                  <a:lnTo>
                    <a:pt x="7" y="220"/>
                  </a:lnTo>
                  <a:lnTo>
                    <a:pt x="7" y="224"/>
                  </a:lnTo>
                  <a:lnTo>
                    <a:pt x="7" y="226"/>
                  </a:lnTo>
                  <a:lnTo>
                    <a:pt x="10" y="226"/>
                  </a:lnTo>
                  <a:lnTo>
                    <a:pt x="10" y="229"/>
                  </a:lnTo>
                  <a:lnTo>
                    <a:pt x="12" y="229"/>
                  </a:lnTo>
                  <a:lnTo>
                    <a:pt x="15" y="231"/>
                  </a:lnTo>
                  <a:lnTo>
                    <a:pt x="15" y="231"/>
                  </a:lnTo>
                  <a:lnTo>
                    <a:pt x="17" y="234"/>
                  </a:lnTo>
                  <a:lnTo>
                    <a:pt x="17" y="234"/>
                  </a:lnTo>
                  <a:lnTo>
                    <a:pt x="20" y="237"/>
                  </a:lnTo>
                  <a:lnTo>
                    <a:pt x="22" y="237"/>
                  </a:lnTo>
                  <a:lnTo>
                    <a:pt x="26" y="237"/>
                  </a:lnTo>
                  <a:lnTo>
                    <a:pt x="26" y="240"/>
                  </a:lnTo>
                  <a:lnTo>
                    <a:pt x="28" y="240"/>
                  </a:lnTo>
                  <a:lnTo>
                    <a:pt x="31" y="240"/>
                  </a:lnTo>
                  <a:lnTo>
                    <a:pt x="31" y="242"/>
                  </a:lnTo>
                  <a:lnTo>
                    <a:pt x="33" y="242"/>
                  </a:lnTo>
                  <a:lnTo>
                    <a:pt x="36" y="242"/>
                  </a:lnTo>
                  <a:lnTo>
                    <a:pt x="38" y="242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43" y="242"/>
                  </a:lnTo>
                  <a:lnTo>
                    <a:pt x="46" y="242"/>
                  </a:lnTo>
                  <a:lnTo>
                    <a:pt x="48" y="242"/>
                  </a:lnTo>
                  <a:lnTo>
                    <a:pt x="48" y="242"/>
                  </a:lnTo>
                  <a:lnTo>
                    <a:pt x="51" y="242"/>
                  </a:lnTo>
                  <a:lnTo>
                    <a:pt x="53" y="242"/>
                  </a:lnTo>
                  <a:lnTo>
                    <a:pt x="56" y="242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61" y="240"/>
                  </a:lnTo>
                  <a:lnTo>
                    <a:pt x="63" y="237"/>
                  </a:lnTo>
                  <a:lnTo>
                    <a:pt x="63" y="237"/>
                  </a:lnTo>
                  <a:lnTo>
                    <a:pt x="66" y="237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71" y="231"/>
                  </a:lnTo>
                  <a:lnTo>
                    <a:pt x="73" y="231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5" y="226"/>
                  </a:lnTo>
                  <a:lnTo>
                    <a:pt x="78" y="226"/>
                  </a:lnTo>
                  <a:lnTo>
                    <a:pt x="78" y="224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8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5" y="213"/>
                  </a:lnTo>
                  <a:lnTo>
                    <a:pt x="85" y="210"/>
                  </a:lnTo>
                  <a:lnTo>
                    <a:pt x="85" y="207"/>
                  </a:lnTo>
                  <a:lnTo>
                    <a:pt x="85" y="207"/>
                  </a:lnTo>
                  <a:lnTo>
                    <a:pt x="85" y="204"/>
                  </a:lnTo>
                  <a:lnTo>
                    <a:pt x="85" y="202"/>
                  </a:lnTo>
                  <a:lnTo>
                    <a:pt x="88" y="199"/>
                  </a:lnTo>
                  <a:lnTo>
                    <a:pt x="88" y="196"/>
                  </a:lnTo>
                  <a:lnTo>
                    <a:pt x="88" y="199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Line 104"/>
            <p:cNvSpPr>
              <a:spLocks noChangeShapeType="1"/>
            </p:cNvSpPr>
            <p:nvPr/>
          </p:nvSpPr>
          <p:spPr bwMode="auto">
            <a:xfrm>
              <a:off x="849" y="155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105"/>
            <p:cNvSpPr>
              <a:spLocks/>
            </p:cNvSpPr>
            <p:nvPr/>
          </p:nvSpPr>
          <p:spPr bwMode="auto">
            <a:xfrm>
              <a:off x="843" y="1551"/>
              <a:ext cx="76" cy="19"/>
            </a:xfrm>
            <a:custGeom>
              <a:avLst/>
              <a:gdLst>
                <a:gd name="T0" fmla="*/ 41 w 538"/>
                <a:gd name="T1" fmla="*/ 0 h 94"/>
                <a:gd name="T2" fmla="*/ 33 w 538"/>
                <a:gd name="T3" fmla="*/ 3 h 94"/>
                <a:gd name="T4" fmla="*/ 28 w 538"/>
                <a:gd name="T5" fmla="*/ 3 h 94"/>
                <a:gd name="T6" fmla="*/ 22 w 538"/>
                <a:gd name="T7" fmla="*/ 5 h 94"/>
                <a:gd name="T8" fmla="*/ 17 w 538"/>
                <a:gd name="T9" fmla="*/ 8 h 94"/>
                <a:gd name="T10" fmla="*/ 12 w 538"/>
                <a:gd name="T11" fmla="*/ 14 h 94"/>
                <a:gd name="T12" fmla="*/ 7 w 538"/>
                <a:gd name="T13" fmla="*/ 19 h 94"/>
                <a:gd name="T14" fmla="*/ 5 w 538"/>
                <a:gd name="T15" fmla="*/ 25 h 94"/>
                <a:gd name="T16" fmla="*/ 3 w 538"/>
                <a:gd name="T17" fmla="*/ 30 h 94"/>
                <a:gd name="T18" fmla="*/ 0 w 538"/>
                <a:gd name="T19" fmla="*/ 34 h 94"/>
                <a:gd name="T20" fmla="*/ 0 w 538"/>
                <a:gd name="T21" fmla="*/ 40 h 94"/>
                <a:gd name="T22" fmla="*/ 0 w 538"/>
                <a:gd name="T23" fmla="*/ 48 h 94"/>
                <a:gd name="T24" fmla="*/ 0 w 538"/>
                <a:gd name="T25" fmla="*/ 54 h 94"/>
                <a:gd name="T26" fmla="*/ 0 w 538"/>
                <a:gd name="T27" fmla="*/ 59 h 94"/>
                <a:gd name="T28" fmla="*/ 3 w 538"/>
                <a:gd name="T29" fmla="*/ 67 h 94"/>
                <a:gd name="T30" fmla="*/ 5 w 538"/>
                <a:gd name="T31" fmla="*/ 72 h 94"/>
                <a:gd name="T32" fmla="*/ 7 w 538"/>
                <a:gd name="T33" fmla="*/ 78 h 94"/>
                <a:gd name="T34" fmla="*/ 12 w 538"/>
                <a:gd name="T35" fmla="*/ 81 h 94"/>
                <a:gd name="T36" fmla="*/ 17 w 538"/>
                <a:gd name="T37" fmla="*/ 86 h 94"/>
                <a:gd name="T38" fmla="*/ 22 w 538"/>
                <a:gd name="T39" fmla="*/ 89 h 94"/>
                <a:gd name="T40" fmla="*/ 28 w 538"/>
                <a:gd name="T41" fmla="*/ 92 h 94"/>
                <a:gd name="T42" fmla="*/ 33 w 538"/>
                <a:gd name="T43" fmla="*/ 94 h 94"/>
                <a:gd name="T44" fmla="*/ 41 w 538"/>
                <a:gd name="T45" fmla="*/ 94 h 94"/>
                <a:gd name="T46" fmla="*/ 496 w 538"/>
                <a:gd name="T47" fmla="*/ 94 h 94"/>
                <a:gd name="T48" fmla="*/ 503 w 538"/>
                <a:gd name="T49" fmla="*/ 94 h 94"/>
                <a:gd name="T50" fmla="*/ 508 w 538"/>
                <a:gd name="T51" fmla="*/ 92 h 94"/>
                <a:gd name="T52" fmla="*/ 513 w 538"/>
                <a:gd name="T53" fmla="*/ 89 h 94"/>
                <a:gd name="T54" fmla="*/ 518 w 538"/>
                <a:gd name="T55" fmla="*/ 86 h 94"/>
                <a:gd name="T56" fmla="*/ 523 w 538"/>
                <a:gd name="T57" fmla="*/ 83 h 94"/>
                <a:gd name="T58" fmla="*/ 528 w 538"/>
                <a:gd name="T59" fmla="*/ 78 h 94"/>
                <a:gd name="T60" fmla="*/ 531 w 538"/>
                <a:gd name="T61" fmla="*/ 72 h 94"/>
                <a:gd name="T62" fmla="*/ 533 w 538"/>
                <a:gd name="T63" fmla="*/ 67 h 94"/>
                <a:gd name="T64" fmla="*/ 536 w 538"/>
                <a:gd name="T65" fmla="*/ 62 h 94"/>
                <a:gd name="T66" fmla="*/ 538 w 538"/>
                <a:gd name="T67" fmla="*/ 56 h 94"/>
                <a:gd name="T68" fmla="*/ 538 w 538"/>
                <a:gd name="T69" fmla="*/ 48 h 94"/>
                <a:gd name="T70" fmla="*/ 538 w 538"/>
                <a:gd name="T71" fmla="*/ 43 h 94"/>
                <a:gd name="T72" fmla="*/ 538 w 538"/>
                <a:gd name="T73" fmla="*/ 38 h 94"/>
                <a:gd name="T74" fmla="*/ 536 w 538"/>
                <a:gd name="T75" fmla="*/ 30 h 94"/>
                <a:gd name="T76" fmla="*/ 533 w 538"/>
                <a:gd name="T77" fmla="*/ 25 h 94"/>
                <a:gd name="T78" fmla="*/ 531 w 538"/>
                <a:gd name="T79" fmla="*/ 19 h 94"/>
                <a:gd name="T80" fmla="*/ 526 w 538"/>
                <a:gd name="T81" fmla="*/ 16 h 94"/>
                <a:gd name="T82" fmla="*/ 521 w 538"/>
                <a:gd name="T83" fmla="*/ 11 h 94"/>
                <a:gd name="T84" fmla="*/ 518 w 538"/>
                <a:gd name="T85" fmla="*/ 8 h 94"/>
                <a:gd name="T86" fmla="*/ 511 w 538"/>
                <a:gd name="T87" fmla="*/ 5 h 94"/>
                <a:gd name="T88" fmla="*/ 506 w 538"/>
                <a:gd name="T89" fmla="*/ 3 h 94"/>
                <a:gd name="T90" fmla="*/ 501 w 538"/>
                <a:gd name="T91" fmla="*/ 0 h 94"/>
                <a:gd name="T92" fmla="*/ 494 w 538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8" h="94">
                  <a:moveTo>
                    <a:pt x="43" y="0"/>
                  </a:move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10" y="78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1" y="94"/>
                  </a:lnTo>
                  <a:lnTo>
                    <a:pt x="491" y="94"/>
                  </a:lnTo>
                  <a:lnTo>
                    <a:pt x="496" y="94"/>
                  </a:lnTo>
                  <a:lnTo>
                    <a:pt x="499" y="94"/>
                  </a:lnTo>
                  <a:lnTo>
                    <a:pt x="501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6" y="94"/>
                  </a:lnTo>
                  <a:lnTo>
                    <a:pt x="508" y="92"/>
                  </a:lnTo>
                  <a:lnTo>
                    <a:pt x="511" y="92"/>
                  </a:lnTo>
                  <a:lnTo>
                    <a:pt x="511" y="92"/>
                  </a:lnTo>
                  <a:lnTo>
                    <a:pt x="513" y="89"/>
                  </a:lnTo>
                  <a:lnTo>
                    <a:pt x="516" y="89"/>
                  </a:lnTo>
                  <a:lnTo>
                    <a:pt x="518" y="89"/>
                  </a:lnTo>
                  <a:lnTo>
                    <a:pt x="518" y="86"/>
                  </a:lnTo>
                  <a:lnTo>
                    <a:pt x="521" y="86"/>
                  </a:lnTo>
                  <a:lnTo>
                    <a:pt x="521" y="83"/>
                  </a:lnTo>
                  <a:lnTo>
                    <a:pt x="523" y="83"/>
                  </a:lnTo>
                  <a:lnTo>
                    <a:pt x="526" y="81"/>
                  </a:lnTo>
                  <a:lnTo>
                    <a:pt x="526" y="81"/>
                  </a:lnTo>
                  <a:lnTo>
                    <a:pt x="528" y="78"/>
                  </a:lnTo>
                  <a:lnTo>
                    <a:pt x="528" y="78"/>
                  </a:lnTo>
                  <a:lnTo>
                    <a:pt x="531" y="76"/>
                  </a:lnTo>
                  <a:lnTo>
                    <a:pt x="531" y="72"/>
                  </a:lnTo>
                  <a:lnTo>
                    <a:pt x="533" y="72"/>
                  </a:lnTo>
                  <a:lnTo>
                    <a:pt x="533" y="70"/>
                  </a:lnTo>
                  <a:lnTo>
                    <a:pt x="533" y="67"/>
                  </a:lnTo>
                  <a:lnTo>
                    <a:pt x="536" y="67"/>
                  </a:lnTo>
                  <a:lnTo>
                    <a:pt x="536" y="65"/>
                  </a:lnTo>
                  <a:lnTo>
                    <a:pt x="536" y="62"/>
                  </a:lnTo>
                  <a:lnTo>
                    <a:pt x="536" y="59"/>
                  </a:lnTo>
                  <a:lnTo>
                    <a:pt x="538" y="59"/>
                  </a:lnTo>
                  <a:lnTo>
                    <a:pt x="538" y="56"/>
                  </a:lnTo>
                  <a:lnTo>
                    <a:pt x="538" y="54"/>
                  </a:lnTo>
                  <a:lnTo>
                    <a:pt x="538" y="51"/>
                  </a:lnTo>
                  <a:lnTo>
                    <a:pt x="538" y="48"/>
                  </a:lnTo>
                  <a:lnTo>
                    <a:pt x="538" y="48"/>
                  </a:lnTo>
                  <a:lnTo>
                    <a:pt x="538" y="45"/>
                  </a:lnTo>
                  <a:lnTo>
                    <a:pt x="538" y="43"/>
                  </a:lnTo>
                  <a:lnTo>
                    <a:pt x="538" y="40"/>
                  </a:lnTo>
                  <a:lnTo>
                    <a:pt x="538" y="40"/>
                  </a:lnTo>
                  <a:lnTo>
                    <a:pt x="538" y="38"/>
                  </a:lnTo>
                  <a:lnTo>
                    <a:pt x="536" y="34"/>
                  </a:lnTo>
                  <a:lnTo>
                    <a:pt x="536" y="32"/>
                  </a:lnTo>
                  <a:lnTo>
                    <a:pt x="536" y="30"/>
                  </a:lnTo>
                  <a:lnTo>
                    <a:pt x="536" y="30"/>
                  </a:lnTo>
                  <a:lnTo>
                    <a:pt x="533" y="27"/>
                  </a:lnTo>
                  <a:lnTo>
                    <a:pt x="533" y="25"/>
                  </a:lnTo>
                  <a:lnTo>
                    <a:pt x="533" y="25"/>
                  </a:lnTo>
                  <a:lnTo>
                    <a:pt x="531" y="21"/>
                  </a:lnTo>
                  <a:lnTo>
                    <a:pt x="531" y="19"/>
                  </a:lnTo>
                  <a:lnTo>
                    <a:pt x="528" y="19"/>
                  </a:lnTo>
                  <a:lnTo>
                    <a:pt x="528" y="16"/>
                  </a:lnTo>
                  <a:lnTo>
                    <a:pt x="526" y="16"/>
                  </a:lnTo>
                  <a:lnTo>
                    <a:pt x="526" y="14"/>
                  </a:lnTo>
                  <a:lnTo>
                    <a:pt x="523" y="11"/>
                  </a:lnTo>
                  <a:lnTo>
                    <a:pt x="521" y="11"/>
                  </a:lnTo>
                  <a:lnTo>
                    <a:pt x="521" y="8"/>
                  </a:lnTo>
                  <a:lnTo>
                    <a:pt x="518" y="8"/>
                  </a:lnTo>
                  <a:lnTo>
                    <a:pt x="518" y="8"/>
                  </a:lnTo>
                  <a:lnTo>
                    <a:pt x="516" y="5"/>
                  </a:lnTo>
                  <a:lnTo>
                    <a:pt x="513" y="5"/>
                  </a:lnTo>
                  <a:lnTo>
                    <a:pt x="511" y="5"/>
                  </a:lnTo>
                  <a:lnTo>
                    <a:pt x="511" y="3"/>
                  </a:lnTo>
                  <a:lnTo>
                    <a:pt x="508" y="3"/>
                  </a:lnTo>
                  <a:lnTo>
                    <a:pt x="506" y="3"/>
                  </a:lnTo>
                  <a:lnTo>
                    <a:pt x="503" y="3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4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Line 106"/>
            <p:cNvSpPr>
              <a:spLocks noChangeShapeType="1"/>
            </p:cNvSpPr>
            <p:nvPr/>
          </p:nvSpPr>
          <p:spPr bwMode="auto">
            <a:xfrm>
              <a:off x="919" y="1561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107"/>
            <p:cNvSpPr>
              <a:spLocks/>
            </p:cNvSpPr>
            <p:nvPr/>
          </p:nvSpPr>
          <p:spPr bwMode="auto">
            <a:xfrm>
              <a:off x="907" y="1551"/>
              <a:ext cx="12" cy="50"/>
            </a:xfrm>
            <a:custGeom>
              <a:avLst/>
              <a:gdLst>
                <a:gd name="T0" fmla="*/ 88 w 88"/>
                <a:gd name="T1" fmla="*/ 43 h 243"/>
                <a:gd name="T2" fmla="*/ 88 w 88"/>
                <a:gd name="T3" fmla="*/ 38 h 243"/>
                <a:gd name="T4" fmla="*/ 86 w 88"/>
                <a:gd name="T5" fmla="*/ 30 h 243"/>
                <a:gd name="T6" fmla="*/ 83 w 88"/>
                <a:gd name="T7" fmla="*/ 25 h 243"/>
                <a:gd name="T8" fmla="*/ 81 w 88"/>
                <a:gd name="T9" fmla="*/ 19 h 243"/>
                <a:gd name="T10" fmla="*/ 76 w 88"/>
                <a:gd name="T11" fmla="*/ 16 h 243"/>
                <a:gd name="T12" fmla="*/ 71 w 88"/>
                <a:gd name="T13" fmla="*/ 11 h 243"/>
                <a:gd name="T14" fmla="*/ 68 w 88"/>
                <a:gd name="T15" fmla="*/ 8 h 243"/>
                <a:gd name="T16" fmla="*/ 61 w 88"/>
                <a:gd name="T17" fmla="*/ 5 h 243"/>
                <a:gd name="T18" fmla="*/ 56 w 88"/>
                <a:gd name="T19" fmla="*/ 3 h 243"/>
                <a:gd name="T20" fmla="*/ 51 w 88"/>
                <a:gd name="T21" fmla="*/ 0 h 243"/>
                <a:gd name="T22" fmla="*/ 46 w 88"/>
                <a:gd name="T23" fmla="*/ 0 h 243"/>
                <a:gd name="T24" fmla="*/ 39 w 88"/>
                <a:gd name="T25" fmla="*/ 0 h 243"/>
                <a:gd name="T26" fmla="*/ 33 w 88"/>
                <a:gd name="T27" fmla="*/ 3 h 243"/>
                <a:gd name="T28" fmla="*/ 28 w 88"/>
                <a:gd name="T29" fmla="*/ 5 h 243"/>
                <a:gd name="T30" fmla="*/ 23 w 88"/>
                <a:gd name="T31" fmla="*/ 8 h 243"/>
                <a:gd name="T32" fmla="*/ 18 w 88"/>
                <a:gd name="T33" fmla="*/ 11 h 243"/>
                <a:gd name="T34" fmla="*/ 13 w 88"/>
                <a:gd name="T35" fmla="*/ 16 h 243"/>
                <a:gd name="T36" fmla="*/ 8 w 88"/>
                <a:gd name="T37" fmla="*/ 19 h 243"/>
                <a:gd name="T38" fmla="*/ 5 w 88"/>
                <a:gd name="T39" fmla="*/ 25 h 243"/>
                <a:gd name="T40" fmla="*/ 3 w 88"/>
                <a:gd name="T41" fmla="*/ 30 h 243"/>
                <a:gd name="T42" fmla="*/ 3 w 88"/>
                <a:gd name="T43" fmla="*/ 38 h 243"/>
                <a:gd name="T44" fmla="*/ 0 w 88"/>
                <a:gd name="T45" fmla="*/ 43 h 243"/>
                <a:gd name="T46" fmla="*/ 0 w 88"/>
                <a:gd name="T47" fmla="*/ 199 h 243"/>
                <a:gd name="T48" fmla="*/ 0 w 88"/>
                <a:gd name="T49" fmla="*/ 205 h 243"/>
                <a:gd name="T50" fmla="*/ 3 w 88"/>
                <a:gd name="T51" fmla="*/ 210 h 243"/>
                <a:gd name="T52" fmla="*/ 5 w 88"/>
                <a:gd name="T53" fmla="*/ 216 h 243"/>
                <a:gd name="T54" fmla="*/ 8 w 88"/>
                <a:gd name="T55" fmla="*/ 221 h 243"/>
                <a:gd name="T56" fmla="*/ 10 w 88"/>
                <a:gd name="T57" fmla="*/ 226 h 243"/>
                <a:gd name="T58" fmla="*/ 15 w 88"/>
                <a:gd name="T59" fmla="*/ 232 h 243"/>
                <a:gd name="T60" fmla="*/ 20 w 88"/>
                <a:gd name="T61" fmla="*/ 234 h 243"/>
                <a:gd name="T62" fmla="*/ 25 w 88"/>
                <a:gd name="T63" fmla="*/ 239 h 243"/>
                <a:gd name="T64" fmla="*/ 30 w 88"/>
                <a:gd name="T65" fmla="*/ 239 h 243"/>
                <a:gd name="T66" fmla="*/ 35 w 88"/>
                <a:gd name="T67" fmla="*/ 243 h 243"/>
                <a:gd name="T68" fmla="*/ 44 w 88"/>
                <a:gd name="T69" fmla="*/ 243 h 243"/>
                <a:gd name="T70" fmla="*/ 49 w 88"/>
                <a:gd name="T71" fmla="*/ 243 h 243"/>
                <a:gd name="T72" fmla="*/ 53 w 88"/>
                <a:gd name="T73" fmla="*/ 243 h 243"/>
                <a:gd name="T74" fmla="*/ 61 w 88"/>
                <a:gd name="T75" fmla="*/ 239 h 243"/>
                <a:gd name="T76" fmla="*/ 66 w 88"/>
                <a:gd name="T77" fmla="*/ 237 h 243"/>
                <a:gd name="T78" fmla="*/ 71 w 88"/>
                <a:gd name="T79" fmla="*/ 234 h 243"/>
                <a:gd name="T80" fmla="*/ 76 w 88"/>
                <a:gd name="T81" fmla="*/ 229 h 243"/>
                <a:gd name="T82" fmla="*/ 78 w 88"/>
                <a:gd name="T83" fmla="*/ 226 h 243"/>
                <a:gd name="T84" fmla="*/ 83 w 88"/>
                <a:gd name="T85" fmla="*/ 221 h 243"/>
                <a:gd name="T86" fmla="*/ 86 w 88"/>
                <a:gd name="T87" fmla="*/ 216 h 243"/>
                <a:gd name="T88" fmla="*/ 86 w 88"/>
                <a:gd name="T89" fmla="*/ 207 h 243"/>
                <a:gd name="T90" fmla="*/ 88 w 88"/>
                <a:gd name="T91" fmla="*/ 201 h 243"/>
                <a:gd name="T92" fmla="*/ 88 w 88"/>
                <a:gd name="T93" fmla="*/ 19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3">
                  <a:moveTo>
                    <a:pt x="88" y="48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3" y="3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0" y="205"/>
                  </a:lnTo>
                  <a:lnTo>
                    <a:pt x="3" y="207"/>
                  </a:lnTo>
                  <a:lnTo>
                    <a:pt x="3" y="207"/>
                  </a:lnTo>
                  <a:lnTo>
                    <a:pt x="3" y="210"/>
                  </a:lnTo>
                  <a:lnTo>
                    <a:pt x="3" y="212"/>
                  </a:lnTo>
                  <a:lnTo>
                    <a:pt x="3" y="216"/>
                  </a:lnTo>
                  <a:lnTo>
                    <a:pt x="5" y="216"/>
                  </a:lnTo>
                  <a:lnTo>
                    <a:pt x="5" y="218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5" y="232"/>
                  </a:lnTo>
                  <a:lnTo>
                    <a:pt x="18" y="232"/>
                  </a:lnTo>
                  <a:lnTo>
                    <a:pt x="18" y="234"/>
                  </a:lnTo>
                  <a:lnTo>
                    <a:pt x="20" y="234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5" y="239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30" y="239"/>
                  </a:lnTo>
                  <a:lnTo>
                    <a:pt x="33" y="243"/>
                  </a:lnTo>
                  <a:lnTo>
                    <a:pt x="35" y="243"/>
                  </a:lnTo>
                  <a:lnTo>
                    <a:pt x="35" y="243"/>
                  </a:lnTo>
                  <a:lnTo>
                    <a:pt x="39" y="243"/>
                  </a:lnTo>
                  <a:lnTo>
                    <a:pt x="41" y="243"/>
                  </a:lnTo>
                  <a:lnTo>
                    <a:pt x="44" y="243"/>
                  </a:lnTo>
                  <a:lnTo>
                    <a:pt x="46" y="243"/>
                  </a:lnTo>
                  <a:lnTo>
                    <a:pt x="46" y="243"/>
                  </a:lnTo>
                  <a:lnTo>
                    <a:pt x="49" y="243"/>
                  </a:lnTo>
                  <a:lnTo>
                    <a:pt x="51" y="243"/>
                  </a:lnTo>
                  <a:lnTo>
                    <a:pt x="53" y="243"/>
                  </a:lnTo>
                  <a:lnTo>
                    <a:pt x="53" y="243"/>
                  </a:lnTo>
                  <a:lnTo>
                    <a:pt x="56" y="243"/>
                  </a:lnTo>
                  <a:lnTo>
                    <a:pt x="58" y="239"/>
                  </a:lnTo>
                  <a:lnTo>
                    <a:pt x="61" y="239"/>
                  </a:lnTo>
                  <a:lnTo>
                    <a:pt x="61" y="239"/>
                  </a:lnTo>
                  <a:lnTo>
                    <a:pt x="63" y="239"/>
                  </a:lnTo>
                  <a:lnTo>
                    <a:pt x="66" y="237"/>
                  </a:lnTo>
                  <a:lnTo>
                    <a:pt x="68" y="237"/>
                  </a:lnTo>
                  <a:lnTo>
                    <a:pt x="68" y="234"/>
                  </a:lnTo>
                  <a:lnTo>
                    <a:pt x="71" y="234"/>
                  </a:lnTo>
                  <a:lnTo>
                    <a:pt x="71" y="232"/>
                  </a:lnTo>
                  <a:lnTo>
                    <a:pt x="73" y="232"/>
                  </a:lnTo>
                  <a:lnTo>
                    <a:pt x="76" y="229"/>
                  </a:lnTo>
                  <a:lnTo>
                    <a:pt x="76" y="229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1" y="223"/>
                  </a:lnTo>
                  <a:lnTo>
                    <a:pt x="81" y="221"/>
                  </a:lnTo>
                  <a:lnTo>
                    <a:pt x="83" y="221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6" y="216"/>
                  </a:lnTo>
                  <a:lnTo>
                    <a:pt x="86" y="212"/>
                  </a:lnTo>
                  <a:lnTo>
                    <a:pt x="86" y="210"/>
                  </a:lnTo>
                  <a:lnTo>
                    <a:pt x="86" y="207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1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Line 108"/>
            <p:cNvSpPr>
              <a:spLocks noChangeShapeType="1"/>
            </p:cNvSpPr>
            <p:nvPr/>
          </p:nvSpPr>
          <p:spPr bwMode="auto">
            <a:xfrm>
              <a:off x="913" y="158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9"/>
            <p:cNvSpPr>
              <a:spLocks/>
            </p:cNvSpPr>
            <p:nvPr/>
          </p:nvSpPr>
          <p:spPr bwMode="auto">
            <a:xfrm>
              <a:off x="907" y="1582"/>
              <a:ext cx="16" cy="19"/>
            </a:xfrm>
            <a:custGeom>
              <a:avLst/>
              <a:gdLst>
                <a:gd name="T0" fmla="*/ 41 w 113"/>
                <a:gd name="T1" fmla="*/ 0 h 95"/>
                <a:gd name="T2" fmla="*/ 35 w 113"/>
                <a:gd name="T3" fmla="*/ 2 h 95"/>
                <a:gd name="T4" fmla="*/ 28 w 113"/>
                <a:gd name="T5" fmla="*/ 2 h 95"/>
                <a:gd name="T6" fmla="*/ 23 w 113"/>
                <a:gd name="T7" fmla="*/ 6 h 95"/>
                <a:gd name="T8" fmla="*/ 18 w 113"/>
                <a:gd name="T9" fmla="*/ 11 h 95"/>
                <a:gd name="T10" fmla="*/ 13 w 113"/>
                <a:gd name="T11" fmla="*/ 13 h 95"/>
                <a:gd name="T12" fmla="*/ 10 w 113"/>
                <a:gd name="T13" fmla="*/ 19 h 95"/>
                <a:gd name="T14" fmla="*/ 8 w 113"/>
                <a:gd name="T15" fmla="*/ 24 h 95"/>
                <a:gd name="T16" fmla="*/ 3 w 113"/>
                <a:gd name="T17" fmla="*/ 30 h 95"/>
                <a:gd name="T18" fmla="*/ 3 w 113"/>
                <a:gd name="T19" fmla="*/ 35 h 95"/>
                <a:gd name="T20" fmla="*/ 0 w 113"/>
                <a:gd name="T21" fmla="*/ 40 h 95"/>
                <a:gd name="T22" fmla="*/ 0 w 113"/>
                <a:gd name="T23" fmla="*/ 48 h 95"/>
                <a:gd name="T24" fmla="*/ 0 w 113"/>
                <a:gd name="T25" fmla="*/ 53 h 95"/>
                <a:gd name="T26" fmla="*/ 3 w 113"/>
                <a:gd name="T27" fmla="*/ 59 h 95"/>
                <a:gd name="T28" fmla="*/ 3 w 113"/>
                <a:gd name="T29" fmla="*/ 68 h 95"/>
                <a:gd name="T30" fmla="*/ 8 w 113"/>
                <a:gd name="T31" fmla="*/ 73 h 95"/>
                <a:gd name="T32" fmla="*/ 10 w 113"/>
                <a:gd name="T33" fmla="*/ 78 h 95"/>
                <a:gd name="T34" fmla="*/ 13 w 113"/>
                <a:gd name="T35" fmla="*/ 81 h 95"/>
                <a:gd name="T36" fmla="*/ 18 w 113"/>
                <a:gd name="T37" fmla="*/ 86 h 95"/>
                <a:gd name="T38" fmla="*/ 23 w 113"/>
                <a:gd name="T39" fmla="*/ 89 h 95"/>
                <a:gd name="T40" fmla="*/ 28 w 113"/>
                <a:gd name="T41" fmla="*/ 91 h 95"/>
                <a:gd name="T42" fmla="*/ 35 w 113"/>
                <a:gd name="T43" fmla="*/ 95 h 95"/>
                <a:gd name="T44" fmla="*/ 41 w 113"/>
                <a:gd name="T45" fmla="*/ 95 h 95"/>
                <a:gd name="T46" fmla="*/ 71 w 113"/>
                <a:gd name="T47" fmla="*/ 95 h 95"/>
                <a:gd name="T48" fmla="*/ 76 w 113"/>
                <a:gd name="T49" fmla="*/ 95 h 95"/>
                <a:gd name="T50" fmla="*/ 81 w 113"/>
                <a:gd name="T51" fmla="*/ 91 h 95"/>
                <a:gd name="T52" fmla="*/ 88 w 113"/>
                <a:gd name="T53" fmla="*/ 91 h 95"/>
                <a:gd name="T54" fmla="*/ 93 w 113"/>
                <a:gd name="T55" fmla="*/ 86 h 95"/>
                <a:gd name="T56" fmla="*/ 98 w 113"/>
                <a:gd name="T57" fmla="*/ 84 h 95"/>
                <a:gd name="T58" fmla="*/ 101 w 113"/>
                <a:gd name="T59" fmla="*/ 78 h 95"/>
                <a:gd name="T60" fmla="*/ 106 w 113"/>
                <a:gd name="T61" fmla="*/ 73 h 95"/>
                <a:gd name="T62" fmla="*/ 108 w 113"/>
                <a:gd name="T63" fmla="*/ 68 h 95"/>
                <a:gd name="T64" fmla="*/ 111 w 113"/>
                <a:gd name="T65" fmla="*/ 62 h 95"/>
                <a:gd name="T66" fmla="*/ 111 w 113"/>
                <a:gd name="T67" fmla="*/ 57 h 95"/>
                <a:gd name="T68" fmla="*/ 113 w 113"/>
                <a:gd name="T69" fmla="*/ 51 h 95"/>
                <a:gd name="T70" fmla="*/ 111 w 113"/>
                <a:gd name="T71" fmla="*/ 43 h 95"/>
                <a:gd name="T72" fmla="*/ 111 w 113"/>
                <a:gd name="T73" fmla="*/ 38 h 95"/>
                <a:gd name="T74" fmla="*/ 108 w 113"/>
                <a:gd name="T75" fmla="*/ 33 h 95"/>
                <a:gd name="T76" fmla="*/ 106 w 113"/>
                <a:gd name="T77" fmla="*/ 24 h 95"/>
                <a:gd name="T78" fmla="*/ 103 w 113"/>
                <a:gd name="T79" fmla="*/ 19 h 95"/>
                <a:gd name="T80" fmla="*/ 101 w 113"/>
                <a:gd name="T81" fmla="*/ 17 h 95"/>
                <a:gd name="T82" fmla="*/ 96 w 113"/>
                <a:gd name="T83" fmla="*/ 11 h 95"/>
                <a:gd name="T84" fmla="*/ 91 w 113"/>
                <a:gd name="T85" fmla="*/ 8 h 95"/>
                <a:gd name="T86" fmla="*/ 86 w 113"/>
                <a:gd name="T87" fmla="*/ 6 h 95"/>
                <a:gd name="T88" fmla="*/ 81 w 113"/>
                <a:gd name="T89" fmla="*/ 2 h 95"/>
                <a:gd name="T90" fmla="*/ 73 w 113"/>
                <a:gd name="T91" fmla="*/ 0 h 95"/>
                <a:gd name="T92" fmla="*/ 68 w 113"/>
                <a:gd name="T9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3" h="95">
                  <a:moveTo>
                    <a:pt x="46" y="0"/>
                  </a:moveTo>
                  <a:lnTo>
                    <a:pt x="44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5" y="70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8" y="75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5" y="84"/>
                  </a:lnTo>
                  <a:lnTo>
                    <a:pt x="18" y="84"/>
                  </a:lnTo>
                  <a:lnTo>
                    <a:pt x="18" y="86"/>
                  </a:lnTo>
                  <a:lnTo>
                    <a:pt x="20" y="86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3" y="95"/>
                  </a:lnTo>
                  <a:lnTo>
                    <a:pt x="35" y="95"/>
                  </a:lnTo>
                  <a:lnTo>
                    <a:pt x="35" y="95"/>
                  </a:lnTo>
                  <a:lnTo>
                    <a:pt x="39" y="95"/>
                  </a:lnTo>
                  <a:lnTo>
                    <a:pt x="41" y="95"/>
                  </a:lnTo>
                  <a:lnTo>
                    <a:pt x="44" y="95"/>
                  </a:lnTo>
                  <a:lnTo>
                    <a:pt x="66" y="95"/>
                  </a:lnTo>
                  <a:lnTo>
                    <a:pt x="71" y="95"/>
                  </a:lnTo>
                  <a:lnTo>
                    <a:pt x="73" y="95"/>
                  </a:lnTo>
                  <a:lnTo>
                    <a:pt x="73" y="95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81" y="95"/>
                  </a:lnTo>
                  <a:lnTo>
                    <a:pt x="81" y="91"/>
                  </a:lnTo>
                  <a:lnTo>
                    <a:pt x="83" y="91"/>
                  </a:lnTo>
                  <a:lnTo>
                    <a:pt x="86" y="91"/>
                  </a:lnTo>
                  <a:lnTo>
                    <a:pt x="88" y="91"/>
                  </a:lnTo>
                  <a:lnTo>
                    <a:pt x="88" y="89"/>
                  </a:lnTo>
                  <a:lnTo>
                    <a:pt x="91" y="89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6" y="84"/>
                  </a:lnTo>
                  <a:lnTo>
                    <a:pt x="98" y="84"/>
                  </a:lnTo>
                  <a:lnTo>
                    <a:pt x="98" y="81"/>
                  </a:lnTo>
                  <a:lnTo>
                    <a:pt x="101" y="81"/>
                  </a:lnTo>
                  <a:lnTo>
                    <a:pt x="101" y="78"/>
                  </a:lnTo>
                  <a:lnTo>
                    <a:pt x="103" y="78"/>
                  </a:lnTo>
                  <a:lnTo>
                    <a:pt x="103" y="75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11" y="62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1" y="57"/>
                  </a:lnTo>
                  <a:lnTo>
                    <a:pt x="111" y="53"/>
                  </a:lnTo>
                  <a:lnTo>
                    <a:pt x="111" y="51"/>
                  </a:lnTo>
                  <a:lnTo>
                    <a:pt x="113" y="51"/>
                  </a:lnTo>
                  <a:lnTo>
                    <a:pt x="113" y="48"/>
                  </a:lnTo>
                  <a:lnTo>
                    <a:pt x="113" y="46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11" y="38"/>
                  </a:lnTo>
                  <a:lnTo>
                    <a:pt x="111" y="35"/>
                  </a:lnTo>
                  <a:lnTo>
                    <a:pt x="111" y="33"/>
                  </a:lnTo>
                  <a:lnTo>
                    <a:pt x="108" y="33"/>
                  </a:lnTo>
                  <a:lnTo>
                    <a:pt x="108" y="30"/>
                  </a:lnTo>
                  <a:lnTo>
                    <a:pt x="108" y="27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3" y="19"/>
                  </a:lnTo>
                  <a:lnTo>
                    <a:pt x="103" y="19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3" y="11"/>
                  </a:lnTo>
                  <a:lnTo>
                    <a:pt x="93" y="8"/>
                  </a:lnTo>
                  <a:lnTo>
                    <a:pt x="91" y="8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Line 110"/>
            <p:cNvSpPr>
              <a:spLocks noChangeShapeType="1"/>
            </p:cNvSpPr>
            <p:nvPr/>
          </p:nvSpPr>
          <p:spPr bwMode="auto">
            <a:xfrm>
              <a:off x="923" y="159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11"/>
            <p:cNvSpPr>
              <a:spLocks/>
            </p:cNvSpPr>
            <p:nvPr/>
          </p:nvSpPr>
          <p:spPr bwMode="auto">
            <a:xfrm>
              <a:off x="910" y="1582"/>
              <a:ext cx="13" cy="48"/>
            </a:xfrm>
            <a:custGeom>
              <a:avLst/>
              <a:gdLst>
                <a:gd name="T0" fmla="*/ 86 w 88"/>
                <a:gd name="T1" fmla="*/ 43 h 242"/>
                <a:gd name="T2" fmla="*/ 86 w 88"/>
                <a:gd name="T3" fmla="*/ 38 h 242"/>
                <a:gd name="T4" fmla="*/ 83 w 88"/>
                <a:gd name="T5" fmla="*/ 33 h 242"/>
                <a:gd name="T6" fmla="*/ 81 w 88"/>
                <a:gd name="T7" fmla="*/ 24 h 242"/>
                <a:gd name="T8" fmla="*/ 78 w 88"/>
                <a:gd name="T9" fmla="*/ 19 h 242"/>
                <a:gd name="T10" fmla="*/ 76 w 88"/>
                <a:gd name="T11" fmla="*/ 17 h 242"/>
                <a:gd name="T12" fmla="*/ 71 w 88"/>
                <a:gd name="T13" fmla="*/ 11 h 242"/>
                <a:gd name="T14" fmla="*/ 66 w 88"/>
                <a:gd name="T15" fmla="*/ 8 h 242"/>
                <a:gd name="T16" fmla="*/ 61 w 88"/>
                <a:gd name="T17" fmla="*/ 6 h 242"/>
                <a:gd name="T18" fmla="*/ 56 w 88"/>
                <a:gd name="T19" fmla="*/ 2 h 242"/>
                <a:gd name="T20" fmla="*/ 48 w 88"/>
                <a:gd name="T21" fmla="*/ 0 h 242"/>
                <a:gd name="T22" fmla="*/ 43 w 88"/>
                <a:gd name="T23" fmla="*/ 0 h 242"/>
                <a:gd name="T24" fmla="*/ 38 w 88"/>
                <a:gd name="T25" fmla="*/ 0 h 242"/>
                <a:gd name="T26" fmla="*/ 31 w 88"/>
                <a:gd name="T27" fmla="*/ 2 h 242"/>
                <a:gd name="T28" fmla="*/ 26 w 88"/>
                <a:gd name="T29" fmla="*/ 6 h 242"/>
                <a:gd name="T30" fmla="*/ 21 w 88"/>
                <a:gd name="T31" fmla="*/ 8 h 242"/>
                <a:gd name="T32" fmla="*/ 16 w 88"/>
                <a:gd name="T33" fmla="*/ 11 h 242"/>
                <a:gd name="T34" fmla="*/ 10 w 88"/>
                <a:gd name="T35" fmla="*/ 17 h 242"/>
                <a:gd name="T36" fmla="*/ 8 w 88"/>
                <a:gd name="T37" fmla="*/ 19 h 242"/>
                <a:gd name="T38" fmla="*/ 5 w 88"/>
                <a:gd name="T39" fmla="*/ 24 h 242"/>
                <a:gd name="T40" fmla="*/ 3 w 88"/>
                <a:gd name="T41" fmla="*/ 33 h 242"/>
                <a:gd name="T42" fmla="*/ 0 w 88"/>
                <a:gd name="T43" fmla="*/ 38 h 242"/>
                <a:gd name="T44" fmla="*/ 0 w 88"/>
                <a:gd name="T45" fmla="*/ 43 h 242"/>
                <a:gd name="T46" fmla="*/ 0 w 88"/>
                <a:gd name="T47" fmla="*/ 199 h 242"/>
                <a:gd name="T48" fmla="*/ 0 w 88"/>
                <a:gd name="T49" fmla="*/ 204 h 242"/>
                <a:gd name="T50" fmla="*/ 0 w 88"/>
                <a:gd name="T51" fmla="*/ 210 h 242"/>
                <a:gd name="T52" fmla="*/ 3 w 88"/>
                <a:gd name="T53" fmla="*/ 215 h 242"/>
                <a:gd name="T54" fmla="*/ 5 w 88"/>
                <a:gd name="T55" fmla="*/ 224 h 242"/>
                <a:gd name="T56" fmla="*/ 10 w 88"/>
                <a:gd name="T57" fmla="*/ 226 h 242"/>
                <a:gd name="T58" fmla="*/ 16 w 88"/>
                <a:gd name="T59" fmla="*/ 231 h 242"/>
                <a:gd name="T60" fmla="*/ 19 w 88"/>
                <a:gd name="T61" fmla="*/ 235 h 242"/>
                <a:gd name="T62" fmla="*/ 24 w 88"/>
                <a:gd name="T63" fmla="*/ 240 h 242"/>
                <a:gd name="T64" fmla="*/ 31 w 88"/>
                <a:gd name="T65" fmla="*/ 242 h 242"/>
                <a:gd name="T66" fmla="*/ 36 w 88"/>
                <a:gd name="T67" fmla="*/ 242 h 242"/>
                <a:gd name="T68" fmla="*/ 41 w 88"/>
                <a:gd name="T69" fmla="*/ 242 h 242"/>
                <a:gd name="T70" fmla="*/ 48 w 88"/>
                <a:gd name="T71" fmla="*/ 242 h 242"/>
                <a:gd name="T72" fmla="*/ 53 w 88"/>
                <a:gd name="T73" fmla="*/ 242 h 242"/>
                <a:gd name="T74" fmla="*/ 58 w 88"/>
                <a:gd name="T75" fmla="*/ 240 h 242"/>
                <a:gd name="T76" fmla="*/ 63 w 88"/>
                <a:gd name="T77" fmla="*/ 237 h 242"/>
                <a:gd name="T78" fmla="*/ 68 w 88"/>
                <a:gd name="T79" fmla="*/ 235 h 242"/>
                <a:gd name="T80" fmla="*/ 73 w 88"/>
                <a:gd name="T81" fmla="*/ 231 h 242"/>
                <a:gd name="T82" fmla="*/ 78 w 88"/>
                <a:gd name="T83" fmla="*/ 226 h 242"/>
                <a:gd name="T84" fmla="*/ 81 w 88"/>
                <a:gd name="T85" fmla="*/ 220 h 242"/>
                <a:gd name="T86" fmla="*/ 83 w 88"/>
                <a:gd name="T87" fmla="*/ 215 h 242"/>
                <a:gd name="T88" fmla="*/ 86 w 88"/>
                <a:gd name="T89" fmla="*/ 210 h 242"/>
                <a:gd name="T90" fmla="*/ 86 w 88"/>
                <a:gd name="T91" fmla="*/ 202 h 242"/>
                <a:gd name="T92" fmla="*/ 88 w 88"/>
                <a:gd name="T93" fmla="*/ 19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2">
                  <a:moveTo>
                    <a:pt x="88" y="48"/>
                  </a:moveTo>
                  <a:lnTo>
                    <a:pt x="88" y="46"/>
                  </a:lnTo>
                  <a:lnTo>
                    <a:pt x="86" y="43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6" y="35"/>
                  </a:lnTo>
                  <a:lnTo>
                    <a:pt x="86" y="33"/>
                  </a:lnTo>
                  <a:lnTo>
                    <a:pt x="83" y="33"/>
                  </a:lnTo>
                  <a:lnTo>
                    <a:pt x="83" y="30"/>
                  </a:lnTo>
                  <a:lnTo>
                    <a:pt x="83" y="27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2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1" y="11"/>
                  </a:lnTo>
                  <a:lnTo>
                    <a:pt x="68" y="11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6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3" y="213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5" y="218"/>
                  </a:lnTo>
                  <a:lnTo>
                    <a:pt x="5" y="220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8" y="226"/>
                  </a:lnTo>
                  <a:lnTo>
                    <a:pt x="10" y="226"/>
                  </a:lnTo>
                  <a:lnTo>
                    <a:pt x="10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35"/>
                  </a:lnTo>
                  <a:lnTo>
                    <a:pt x="19" y="235"/>
                  </a:lnTo>
                  <a:lnTo>
                    <a:pt x="19" y="235"/>
                  </a:lnTo>
                  <a:lnTo>
                    <a:pt x="21" y="237"/>
                  </a:lnTo>
                  <a:lnTo>
                    <a:pt x="24" y="237"/>
                  </a:lnTo>
                  <a:lnTo>
                    <a:pt x="24" y="240"/>
                  </a:lnTo>
                  <a:lnTo>
                    <a:pt x="26" y="240"/>
                  </a:lnTo>
                  <a:lnTo>
                    <a:pt x="28" y="240"/>
                  </a:lnTo>
                  <a:lnTo>
                    <a:pt x="31" y="242"/>
                  </a:lnTo>
                  <a:lnTo>
                    <a:pt x="31" y="242"/>
                  </a:lnTo>
                  <a:lnTo>
                    <a:pt x="33" y="242"/>
                  </a:lnTo>
                  <a:lnTo>
                    <a:pt x="36" y="242"/>
                  </a:lnTo>
                  <a:lnTo>
                    <a:pt x="38" y="242"/>
                  </a:lnTo>
                  <a:lnTo>
                    <a:pt x="38" y="242"/>
                  </a:lnTo>
                  <a:lnTo>
                    <a:pt x="41" y="242"/>
                  </a:lnTo>
                  <a:lnTo>
                    <a:pt x="43" y="242"/>
                  </a:lnTo>
                  <a:lnTo>
                    <a:pt x="46" y="242"/>
                  </a:lnTo>
                  <a:lnTo>
                    <a:pt x="48" y="242"/>
                  </a:lnTo>
                  <a:lnTo>
                    <a:pt x="48" y="242"/>
                  </a:lnTo>
                  <a:lnTo>
                    <a:pt x="51" y="242"/>
                  </a:lnTo>
                  <a:lnTo>
                    <a:pt x="53" y="242"/>
                  </a:lnTo>
                  <a:lnTo>
                    <a:pt x="56" y="242"/>
                  </a:lnTo>
                  <a:lnTo>
                    <a:pt x="56" y="242"/>
                  </a:lnTo>
                  <a:lnTo>
                    <a:pt x="58" y="240"/>
                  </a:lnTo>
                  <a:lnTo>
                    <a:pt x="61" y="240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6" y="237"/>
                  </a:lnTo>
                  <a:lnTo>
                    <a:pt x="68" y="235"/>
                  </a:lnTo>
                  <a:lnTo>
                    <a:pt x="68" y="235"/>
                  </a:lnTo>
                  <a:lnTo>
                    <a:pt x="71" y="235"/>
                  </a:lnTo>
                  <a:lnTo>
                    <a:pt x="73" y="231"/>
                  </a:lnTo>
                  <a:lnTo>
                    <a:pt x="73" y="231"/>
                  </a:lnTo>
                  <a:lnTo>
                    <a:pt x="76" y="229"/>
                  </a:lnTo>
                  <a:lnTo>
                    <a:pt x="76" y="226"/>
                  </a:lnTo>
                  <a:lnTo>
                    <a:pt x="78" y="226"/>
                  </a:lnTo>
                  <a:lnTo>
                    <a:pt x="78" y="224"/>
                  </a:lnTo>
                  <a:lnTo>
                    <a:pt x="81" y="224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3" y="213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86" y="207"/>
                  </a:lnTo>
                  <a:lnTo>
                    <a:pt x="86" y="204"/>
                  </a:lnTo>
                  <a:lnTo>
                    <a:pt x="86" y="202"/>
                  </a:lnTo>
                  <a:lnTo>
                    <a:pt x="86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Line 112"/>
            <p:cNvSpPr>
              <a:spLocks noChangeShapeType="1"/>
            </p:cNvSpPr>
            <p:nvPr/>
          </p:nvSpPr>
          <p:spPr bwMode="auto">
            <a:xfrm>
              <a:off x="916" y="161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113"/>
            <p:cNvSpPr>
              <a:spLocks/>
            </p:cNvSpPr>
            <p:nvPr/>
          </p:nvSpPr>
          <p:spPr bwMode="auto">
            <a:xfrm>
              <a:off x="910" y="1611"/>
              <a:ext cx="24" cy="19"/>
            </a:xfrm>
            <a:custGeom>
              <a:avLst/>
              <a:gdLst>
                <a:gd name="T0" fmla="*/ 38 w 166"/>
                <a:gd name="T1" fmla="*/ 0 h 94"/>
                <a:gd name="T2" fmla="*/ 33 w 166"/>
                <a:gd name="T3" fmla="*/ 3 h 94"/>
                <a:gd name="T4" fmla="*/ 28 w 166"/>
                <a:gd name="T5" fmla="*/ 3 h 94"/>
                <a:gd name="T6" fmla="*/ 24 w 166"/>
                <a:gd name="T7" fmla="*/ 5 h 94"/>
                <a:gd name="T8" fmla="*/ 19 w 166"/>
                <a:gd name="T9" fmla="*/ 11 h 94"/>
                <a:gd name="T10" fmla="*/ 14 w 166"/>
                <a:gd name="T11" fmla="*/ 14 h 94"/>
                <a:gd name="T12" fmla="*/ 8 w 166"/>
                <a:gd name="T13" fmla="*/ 19 h 94"/>
                <a:gd name="T14" fmla="*/ 5 w 166"/>
                <a:gd name="T15" fmla="*/ 25 h 94"/>
                <a:gd name="T16" fmla="*/ 3 w 166"/>
                <a:gd name="T17" fmla="*/ 30 h 94"/>
                <a:gd name="T18" fmla="*/ 0 w 166"/>
                <a:gd name="T19" fmla="*/ 36 h 94"/>
                <a:gd name="T20" fmla="*/ 0 w 166"/>
                <a:gd name="T21" fmla="*/ 43 h 94"/>
                <a:gd name="T22" fmla="*/ 0 w 166"/>
                <a:gd name="T23" fmla="*/ 49 h 94"/>
                <a:gd name="T24" fmla="*/ 0 w 166"/>
                <a:gd name="T25" fmla="*/ 54 h 94"/>
                <a:gd name="T26" fmla="*/ 0 w 166"/>
                <a:gd name="T27" fmla="*/ 62 h 94"/>
                <a:gd name="T28" fmla="*/ 3 w 166"/>
                <a:gd name="T29" fmla="*/ 67 h 94"/>
                <a:gd name="T30" fmla="*/ 5 w 166"/>
                <a:gd name="T31" fmla="*/ 72 h 94"/>
                <a:gd name="T32" fmla="*/ 8 w 166"/>
                <a:gd name="T33" fmla="*/ 78 h 94"/>
                <a:gd name="T34" fmla="*/ 14 w 166"/>
                <a:gd name="T35" fmla="*/ 83 h 94"/>
                <a:gd name="T36" fmla="*/ 19 w 166"/>
                <a:gd name="T37" fmla="*/ 87 h 94"/>
                <a:gd name="T38" fmla="*/ 24 w 166"/>
                <a:gd name="T39" fmla="*/ 89 h 94"/>
                <a:gd name="T40" fmla="*/ 28 w 166"/>
                <a:gd name="T41" fmla="*/ 92 h 94"/>
                <a:gd name="T42" fmla="*/ 33 w 166"/>
                <a:gd name="T43" fmla="*/ 94 h 94"/>
                <a:gd name="T44" fmla="*/ 38 w 166"/>
                <a:gd name="T45" fmla="*/ 94 h 94"/>
                <a:gd name="T46" fmla="*/ 124 w 166"/>
                <a:gd name="T47" fmla="*/ 94 h 94"/>
                <a:gd name="T48" fmla="*/ 131 w 166"/>
                <a:gd name="T49" fmla="*/ 94 h 94"/>
                <a:gd name="T50" fmla="*/ 136 w 166"/>
                <a:gd name="T51" fmla="*/ 94 h 94"/>
                <a:gd name="T52" fmla="*/ 141 w 166"/>
                <a:gd name="T53" fmla="*/ 92 h 94"/>
                <a:gd name="T54" fmla="*/ 146 w 166"/>
                <a:gd name="T55" fmla="*/ 87 h 94"/>
                <a:gd name="T56" fmla="*/ 151 w 166"/>
                <a:gd name="T57" fmla="*/ 83 h 94"/>
                <a:gd name="T58" fmla="*/ 156 w 166"/>
                <a:gd name="T59" fmla="*/ 78 h 94"/>
                <a:gd name="T60" fmla="*/ 159 w 166"/>
                <a:gd name="T61" fmla="*/ 76 h 94"/>
                <a:gd name="T62" fmla="*/ 161 w 166"/>
                <a:gd name="T63" fmla="*/ 67 h 94"/>
                <a:gd name="T64" fmla="*/ 164 w 166"/>
                <a:gd name="T65" fmla="*/ 62 h 94"/>
                <a:gd name="T66" fmla="*/ 166 w 166"/>
                <a:gd name="T67" fmla="*/ 56 h 94"/>
                <a:gd name="T68" fmla="*/ 166 w 166"/>
                <a:gd name="T69" fmla="*/ 51 h 94"/>
                <a:gd name="T70" fmla="*/ 166 w 166"/>
                <a:gd name="T71" fmla="*/ 43 h 94"/>
                <a:gd name="T72" fmla="*/ 166 w 166"/>
                <a:gd name="T73" fmla="*/ 38 h 94"/>
                <a:gd name="T74" fmla="*/ 164 w 166"/>
                <a:gd name="T75" fmla="*/ 32 h 94"/>
                <a:gd name="T76" fmla="*/ 161 w 166"/>
                <a:gd name="T77" fmla="*/ 27 h 94"/>
                <a:gd name="T78" fmla="*/ 159 w 166"/>
                <a:gd name="T79" fmla="*/ 21 h 94"/>
                <a:gd name="T80" fmla="*/ 154 w 166"/>
                <a:gd name="T81" fmla="*/ 16 h 94"/>
                <a:gd name="T82" fmla="*/ 149 w 166"/>
                <a:gd name="T83" fmla="*/ 11 h 94"/>
                <a:gd name="T84" fmla="*/ 144 w 166"/>
                <a:gd name="T85" fmla="*/ 8 h 94"/>
                <a:gd name="T86" fmla="*/ 139 w 166"/>
                <a:gd name="T87" fmla="*/ 5 h 94"/>
                <a:gd name="T88" fmla="*/ 134 w 166"/>
                <a:gd name="T89" fmla="*/ 3 h 94"/>
                <a:gd name="T90" fmla="*/ 129 w 166"/>
                <a:gd name="T91" fmla="*/ 3 h 94"/>
                <a:gd name="T92" fmla="*/ 121 w 166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6" h="94">
                  <a:moveTo>
                    <a:pt x="43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6"/>
                  </a:lnTo>
                  <a:lnTo>
                    <a:pt x="8" y="76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92"/>
                  </a:lnTo>
                  <a:lnTo>
                    <a:pt x="26" y="92"/>
                  </a:lnTo>
                  <a:lnTo>
                    <a:pt x="28" y="92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119" y="94"/>
                  </a:lnTo>
                  <a:lnTo>
                    <a:pt x="124" y="94"/>
                  </a:lnTo>
                  <a:lnTo>
                    <a:pt x="126" y="94"/>
                  </a:lnTo>
                  <a:lnTo>
                    <a:pt x="129" y="94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4" y="94"/>
                  </a:lnTo>
                  <a:lnTo>
                    <a:pt x="136" y="94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41" y="92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6" y="87"/>
                  </a:lnTo>
                  <a:lnTo>
                    <a:pt x="149" y="87"/>
                  </a:lnTo>
                  <a:lnTo>
                    <a:pt x="149" y="87"/>
                  </a:lnTo>
                  <a:lnTo>
                    <a:pt x="151" y="83"/>
                  </a:lnTo>
                  <a:lnTo>
                    <a:pt x="154" y="83"/>
                  </a:lnTo>
                  <a:lnTo>
                    <a:pt x="154" y="81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61" y="72"/>
                  </a:lnTo>
                  <a:lnTo>
                    <a:pt x="161" y="70"/>
                  </a:lnTo>
                  <a:lnTo>
                    <a:pt x="161" y="67"/>
                  </a:lnTo>
                  <a:lnTo>
                    <a:pt x="164" y="67"/>
                  </a:lnTo>
                  <a:lnTo>
                    <a:pt x="164" y="65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6" y="59"/>
                  </a:lnTo>
                  <a:lnTo>
                    <a:pt x="166" y="56"/>
                  </a:lnTo>
                  <a:lnTo>
                    <a:pt x="166" y="54"/>
                  </a:lnTo>
                  <a:lnTo>
                    <a:pt x="166" y="51"/>
                  </a:lnTo>
                  <a:lnTo>
                    <a:pt x="166" y="51"/>
                  </a:lnTo>
                  <a:lnTo>
                    <a:pt x="166" y="49"/>
                  </a:lnTo>
                  <a:lnTo>
                    <a:pt x="166" y="45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1"/>
                  </a:lnTo>
                  <a:lnTo>
                    <a:pt x="166" y="38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1" y="27"/>
                  </a:lnTo>
                  <a:lnTo>
                    <a:pt x="161" y="27"/>
                  </a:lnTo>
                  <a:lnTo>
                    <a:pt x="161" y="25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6" y="19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1" y="14"/>
                  </a:lnTo>
                  <a:lnTo>
                    <a:pt x="149" y="11"/>
                  </a:lnTo>
                  <a:lnTo>
                    <a:pt x="149" y="11"/>
                  </a:lnTo>
                  <a:lnTo>
                    <a:pt x="146" y="8"/>
                  </a:lnTo>
                  <a:lnTo>
                    <a:pt x="144" y="8"/>
                  </a:lnTo>
                  <a:lnTo>
                    <a:pt x="144" y="5"/>
                  </a:lnTo>
                  <a:lnTo>
                    <a:pt x="141" y="5"/>
                  </a:lnTo>
                  <a:lnTo>
                    <a:pt x="139" y="5"/>
                  </a:lnTo>
                  <a:lnTo>
                    <a:pt x="139" y="3"/>
                  </a:lnTo>
                  <a:lnTo>
                    <a:pt x="136" y="3"/>
                  </a:lnTo>
                  <a:lnTo>
                    <a:pt x="134" y="3"/>
                  </a:lnTo>
                  <a:lnTo>
                    <a:pt x="131" y="3"/>
                  </a:lnTo>
                  <a:lnTo>
                    <a:pt x="131" y="3"/>
                  </a:lnTo>
                  <a:lnTo>
                    <a:pt x="129" y="3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Line 114"/>
            <p:cNvSpPr>
              <a:spLocks noChangeShapeType="1"/>
            </p:cNvSpPr>
            <p:nvPr/>
          </p:nvSpPr>
          <p:spPr bwMode="auto">
            <a:xfrm>
              <a:off x="934" y="162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15"/>
            <p:cNvSpPr>
              <a:spLocks/>
            </p:cNvSpPr>
            <p:nvPr/>
          </p:nvSpPr>
          <p:spPr bwMode="auto">
            <a:xfrm>
              <a:off x="921" y="1611"/>
              <a:ext cx="13" cy="49"/>
            </a:xfrm>
            <a:custGeom>
              <a:avLst/>
              <a:gdLst>
                <a:gd name="T0" fmla="*/ 88 w 88"/>
                <a:gd name="T1" fmla="*/ 43 h 243"/>
                <a:gd name="T2" fmla="*/ 88 w 88"/>
                <a:gd name="T3" fmla="*/ 38 h 243"/>
                <a:gd name="T4" fmla="*/ 86 w 88"/>
                <a:gd name="T5" fmla="*/ 32 h 243"/>
                <a:gd name="T6" fmla="*/ 83 w 88"/>
                <a:gd name="T7" fmla="*/ 27 h 243"/>
                <a:gd name="T8" fmla="*/ 81 w 88"/>
                <a:gd name="T9" fmla="*/ 21 h 243"/>
                <a:gd name="T10" fmla="*/ 76 w 88"/>
                <a:gd name="T11" fmla="*/ 16 h 243"/>
                <a:gd name="T12" fmla="*/ 71 w 88"/>
                <a:gd name="T13" fmla="*/ 11 h 243"/>
                <a:gd name="T14" fmla="*/ 66 w 88"/>
                <a:gd name="T15" fmla="*/ 8 h 243"/>
                <a:gd name="T16" fmla="*/ 61 w 88"/>
                <a:gd name="T17" fmla="*/ 5 h 243"/>
                <a:gd name="T18" fmla="*/ 56 w 88"/>
                <a:gd name="T19" fmla="*/ 3 h 243"/>
                <a:gd name="T20" fmla="*/ 51 w 88"/>
                <a:gd name="T21" fmla="*/ 3 h 243"/>
                <a:gd name="T22" fmla="*/ 46 w 88"/>
                <a:gd name="T23" fmla="*/ 0 h 243"/>
                <a:gd name="T24" fmla="*/ 38 w 88"/>
                <a:gd name="T25" fmla="*/ 3 h 243"/>
                <a:gd name="T26" fmla="*/ 33 w 88"/>
                <a:gd name="T27" fmla="*/ 3 h 243"/>
                <a:gd name="T28" fmla="*/ 28 w 88"/>
                <a:gd name="T29" fmla="*/ 5 h 243"/>
                <a:gd name="T30" fmla="*/ 23 w 88"/>
                <a:gd name="T31" fmla="*/ 8 h 243"/>
                <a:gd name="T32" fmla="*/ 18 w 88"/>
                <a:gd name="T33" fmla="*/ 11 h 243"/>
                <a:gd name="T34" fmla="*/ 14 w 88"/>
                <a:gd name="T35" fmla="*/ 16 h 243"/>
                <a:gd name="T36" fmla="*/ 8 w 88"/>
                <a:gd name="T37" fmla="*/ 21 h 243"/>
                <a:gd name="T38" fmla="*/ 5 w 88"/>
                <a:gd name="T39" fmla="*/ 27 h 243"/>
                <a:gd name="T40" fmla="*/ 3 w 88"/>
                <a:gd name="T41" fmla="*/ 32 h 243"/>
                <a:gd name="T42" fmla="*/ 0 w 88"/>
                <a:gd name="T43" fmla="*/ 38 h 243"/>
                <a:gd name="T44" fmla="*/ 0 w 88"/>
                <a:gd name="T45" fmla="*/ 43 h 243"/>
                <a:gd name="T46" fmla="*/ 0 w 88"/>
                <a:gd name="T47" fmla="*/ 199 h 243"/>
                <a:gd name="T48" fmla="*/ 0 w 88"/>
                <a:gd name="T49" fmla="*/ 205 h 243"/>
                <a:gd name="T50" fmla="*/ 3 w 88"/>
                <a:gd name="T51" fmla="*/ 210 h 243"/>
                <a:gd name="T52" fmla="*/ 5 w 88"/>
                <a:gd name="T53" fmla="*/ 218 h 243"/>
                <a:gd name="T54" fmla="*/ 8 w 88"/>
                <a:gd name="T55" fmla="*/ 223 h 243"/>
                <a:gd name="T56" fmla="*/ 10 w 88"/>
                <a:gd name="T57" fmla="*/ 226 h 243"/>
                <a:gd name="T58" fmla="*/ 16 w 88"/>
                <a:gd name="T59" fmla="*/ 232 h 243"/>
                <a:gd name="T60" fmla="*/ 21 w 88"/>
                <a:gd name="T61" fmla="*/ 237 h 243"/>
                <a:gd name="T62" fmla="*/ 26 w 88"/>
                <a:gd name="T63" fmla="*/ 239 h 243"/>
                <a:gd name="T64" fmla="*/ 31 w 88"/>
                <a:gd name="T65" fmla="*/ 243 h 243"/>
                <a:gd name="T66" fmla="*/ 36 w 88"/>
                <a:gd name="T67" fmla="*/ 243 h 243"/>
                <a:gd name="T68" fmla="*/ 43 w 88"/>
                <a:gd name="T69" fmla="*/ 243 h 243"/>
                <a:gd name="T70" fmla="*/ 48 w 88"/>
                <a:gd name="T71" fmla="*/ 243 h 243"/>
                <a:gd name="T72" fmla="*/ 53 w 88"/>
                <a:gd name="T73" fmla="*/ 243 h 243"/>
                <a:gd name="T74" fmla="*/ 61 w 88"/>
                <a:gd name="T75" fmla="*/ 239 h 243"/>
                <a:gd name="T76" fmla="*/ 66 w 88"/>
                <a:gd name="T77" fmla="*/ 237 h 243"/>
                <a:gd name="T78" fmla="*/ 71 w 88"/>
                <a:gd name="T79" fmla="*/ 234 h 243"/>
                <a:gd name="T80" fmla="*/ 76 w 88"/>
                <a:gd name="T81" fmla="*/ 232 h 243"/>
                <a:gd name="T82" fmla="*/ 78 w 88"/>
                <a:gd name="T83" fmla="*/ 226 h 243"/>
                <a:gd name="T84" fmla="*/ 83 w 88"/>
                <a:gd name="T85" fmla="*/ 221 h 243"/>
                <a:gd name="T86" fmla="*/ 86 w 88"/>
                <a:gd name="T87" fmla="*/ 216 h 243"/>
                <a:gd name="T88" fmla="*/ 86 w 88"/>
                <a:gd name="T89" fmla="*/ 210 h 243"/>
                <a:gd name="T90" fmla="*/ 88 w 88"/>
                <a:gd name="T91" fmla="*/ 201 h 243"/>
                <a:gd name="T92" fmla="*/ 88 w 88"/>
                <a:gd name="T93" fmla="*/ 19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3">
                  <a:moveTo>
                    <a:pt x="88" y="49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1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3" y="212"/>
                  </a:lnTo>
                  <a:lnTo>
                    <a:pt x="3" y="216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8" y="223"/>
                  </a:lnTo>
                  <a:lnTo>
                    <a:pt x="8" y="223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4" y="229"/>
                  </a:lnTo>
                  <a:lnTo>
                    <a:pt x="14" y="232"/>
                  </a:lnTo>
                  <a:lnTo>
                    <a:pt x="16" y="232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21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6" y="239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31" y="243"/>
                  </a:lnTo>
                  <a:lnTo>
                    <a:pt x="33" y="243"/>
                  </a:lnTo>
                  <a:lnTo>
                    <a:pt x="36" y="243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41" y="243"/>
                  </a:lnTo>
                  <a:lnTo>
                    <a:pt x="43" y="243"/>
                  </a:lnTo>
                  <a:lnTo>
                    <a:pt x="46" y="243"/>
                  </a:lnTo>
                  <a:lnTo>
                    <a:pt x="46" y="243"/>
                  </a:lnTo>
                  <a:lnTo>
                    <a:pt x="48" y="243"/>
                  </a:lnTo>
                  <a:lnTo>
                    <a:pt x="51" y="243"/>
                  </a:lnTo>
                  <a:lnTo>
                    <a:pt x="53" y="243"/>
                  </a:lnTo>
                  <a:lnTo>
                    <a:pt x="53" y="243"/>
                  </a:lnTo>
                  <a:lnTo>
                    <a:pt x="56" y="243"/>
                  </a:lnTo>
                  <a:lnTo>
                    <a:pt x="58" y="243"/>
                  </a:lnTo>
                  <a:lnTo>
                    <a:pt x="61" y="239"/>
                  </a:lnTo>
                  <a:lnTo>
                    <a:pt x="61" y="239"/>
                  </a:lnTo>
                  <a:lnTo>
                    <a:pt x="63" y="239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68" y="237"/>
                  </a:lnTo>
                  <a:lnTo>
                    <a:pt x="71" y="234"/>
                  </a:lnTo>
                  <a:lnTo>
                    <a:pt x="71" y="234"/>
                  </a:lnTo>
                  <a:lnTo>
                    <a:pt x="73" y="232"/>
                  </a:lnTo>
                  <a:lnTo>
                    <a:pt x="76" y="232"/>
                  </a:lnTo>
                  <a:lnTo>
                    <a:pt x="76" y="229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1" y="223"/>
                  </a:lnTo>
                  <a:lnTo>
                    <a:pt x="81" y="223"/>
                  </a:lnTo>
                  <a:lnTo>
                    <a:pt x="83" y="221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6" y="216"/>
                  </a:lnTo>
                  <a:lnTo>
                    <a:pt x="86" y="212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49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Line 116"/>
            <p:cNvSpPr>
              <a:spLocks noChangeShapeType="1"/>
            </p:cNvSpPr>
            <p:nvPr/>
          </p:nvSpPr>
          <p:spPr bwMode="auto">
            <a:xfrm>
              <a:off x="927" y="164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17"/>
            <p:cNvSpPr>
              <a:spLocks/>
            </p:cNvSpPr>
            <p:nvPr/>
          </p:nvSpPr>
          <p:spPr bwMode="auto">
            <a:xfrm>
              <a:off x="921" y="1641"/>
              <a:ext cx="27" cy="19"/>
            </a:xfrm>
            <a:custGeom>
              <a:avLst/>
              <a:gdLst>
                <a:gd name="T0" fmla="*/ 41 w 192"/>
                <a:gd name="T1" fmla="*/ 3 h 95"/>
                <a:gd name="T2" fmla="*/ 36 w 192"/>
                <a:gd name="T3" fmla="*/ 3 h 95"/>
                <a:gd name="T4" fmla="*/ 28 w 192"/>
                <a:gd name="T5" fmla="*/ 6 h 95"/>
                <a:gd name="T6" fmla="*/ 23 w 192"/>
                <a:gd name="T7" fmla="*/ 8 h 95"/>
                <a:gd name="T8" fmla="*/ 18 w 192"/>
                <a:gd name="T9" fmla="*/ 11 h 95"/>
                <a:gd name="T10" fmla="*/ 14 w 192"/>
                <a:gd name="T11" fmla="*/ 13 h 95"/>
                <a:gd name="T12" fmla="*/ 10 w 192"/>
                <a:gd name="T13" fmla="*/ 19 h 95"/>
                <a:gd name="T14" fmla="*/ 5 w 192"/>
                <a:gd name="T15" fmla="*/ 24 h 95"/>
                <a:gd name="T16" fmla="*/ 3 w 192"/>
                <a:gd name="T17" fmla="*/ 30 h 95"/>
                <a:gd name="T18" fmla="*/ 3 w 192"/>
                <a:gd name="T19" fmla="*/ 35 h 95"/>
                <a:gd name="T20" fmla="*/ 0 w 192"/>
                <a:gd name="T21" fmla="*/ 44 h 95"/>
                <a:gd name="T22" fmla="*/ 0 w 192"/>
                <a:gd name="T23" fmla="*/ 48 h 95"/>
                <a:gd name="T24" fmla="*/ 0 w 192"/>
                <a:gd name="T25" fmla="*/ 53 h 95"/>
                <a:gd name="T26" fmla="*/ 3 w 192"/>
                <a:gd name="T27" fmla="*/ 62 h 95"/>
                <a:gd name="T28" fmla="*/ 3 w 192"/>
                <a:gd name="T29" fmla="*/ 68 h 95"/>
                <a:gd name="T30" fmla="*/ 5 w 192"/>
                <a:gd name="T31" fmla="*/ 73 h 95"/>
                <a:gd name="T32" fmla="*/ 10 w 192"/>
                <a:gd name="T33" fmla="*/ 78 h 95"/>
                <a:gd name="T34" fmla="*/ 14 w 192"/>
                <a:gd name="T35" fmla="*/ 84 h 95"/>
                <a:gd name="T36" fmla="*/ 18 w 192"/>
                <a:gd name="T37" fmla="*/ 86 h 95"/>
                <a:gd name="T38" fmla="*/ 23 w 192"/>
                <a:gd name="T39" fmla="*/ 89 h 95"/>
                <a:gd name="T40" fmla="*/ 28 w 192"/>
                <a:gd name="T41" fmla="*/ 91 h 95"/>
                <a:gd name="T42" fmla="*/ 36 w 192"/>
                <a:gd name="T43" fmla="*/ 95 h 95"/>
                <a:gd name="T44" fmla="*/ 41 w 192"/>
                <a:gd name="T45" fmla="*/ 95 h 95"/>
                <a:gd name="T46" fmla="*/ 149 w 192"/>
                <a:gd name="T47" fmla="*/ 95 h 95"/>
                <a:gd name="T48" fmla="*/ 156 w 192"/>
                <a:gd name="T49" fmla="*/ 95 h 95"/>
                <a:gd name="T50" fmla="*/ 161 w 192"/>
                <a:gd name="T51" fmla="*/ 95 h 95"/>
                <a:gd name="T52" fmla="*/ 166 w 192"/>
                <a:gd name="T53" fmla="*/ 91 h 95"/>
                <a:gd name="T54" fmla="*/ 172 w 192"/>
                <a:gd name="T55" fmla="*/ 89 h 95"/>
                <a:gd name="T56" fmla="*/ 177 w 192"/>
                <a:gd name="T57" fmla="*/ 84 h 95"/>
                <a:gd name="T58" fmla="*/ 182 w 192"/>
                <a:gd name="T59" fmla="*/ 78 h 95"/>
                <a:gd name="T60" fmla="*/ 184 w 192"/>
                <a:gd name="T61" fmla="*/ 75 h 95"/>
                <a:gd name="T62" fmla="*/ 187 w 192"/>
                <a:gd name="T63" fmla="*/ 70 h 95"/>
                <a:gd name="T64" fmla="*/ 189 w 192"/>
                <a:gd name="T65" fmla="*/ 62 h 95"/>
                <a:gd name="T66" fmla="*/ 192 w 192"/>
                <a:gd name="T67" fmla="*/ 57 h 95"/>
                <a:gd name="T68" fmla="*/ 192 w 192"/>
                <a:gd name="T69" fmla="*/ 51 h 95"/>
                <a:gd name="T70" fmla="*/ 192 w 192"/>
                <a:gd name="T71" fmla="*/ 44 h 95"/>
                <a:gd name="T72" fmla="*/ 189 w 192"/>
                <a:gd name="T73" fmla="*/ 38 h 95"/>
                <a:gd name="T74" fmla="*/ 189 w 192"/>
                <a:gd name="T75" fmla="*/ 33 h 95"/>
                <a:gd name="T76" fmla="*/ 187 w 192"/>
                <a:gd name="T77" fmla="*/ 27 h 95"/>
                <a:gd name="T78" fmla="*/ 184 w 192"/>
                <a:gd name="T79" fmla="*/ 22 h 95"/>
                <a:gd name="T80" fmla="*/ 179 w 192"/>
                <a:gd name="T81" fmla="*/ 17 h 95"/>
                <a:gd name="T82" fmla="*/ 174 w 192"/>
                <a:gd name="T83" fmla="*/ 11 h 95"/>
                <a:gd name="T84" fmla="*/ 169 w 192"/>
                <a:gd name="T85" fmla="*/ 8 h 95"/>
                <a:gd name="T86" fmla="*/ 163 w 192"/>
                <a:gd name="T87" fmla="*/ 6 h 95"/>
                <a:gd name="T88" fmla="*/ 159 w 192"/>
                <a:gd name="T89" fmla="*/ 3 h 95"/>
                <a:gd name="T90" fmla="*/ 154 w 192"/>
                <a:gd name="T91" fmla="*/ 3 h 95"/>
                <a:gd name="T92" fmla="*/ 146 w 192"/>
                <a:gd name="T9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95">
                  <a:moveTo>
                    <a:pt x="46" y="0"/>
                  </a:moveTo>
                  <a:lnTo>
                    <a:pt x="43" y="0"/>
                  </a:lnTo>
                  <a:lnTo>
                    <a:pt x="41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8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3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4" y="81"/>
                  </a:lnTo>
                  <a:lnTo>
                    <a:pt x="14" y="84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21" y="89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1" y="95"/>
                  </a:lnTo>
                  <a:lnTo>
                    <a:pt x="33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144" y="95"/>
                  </a:lnTo>
                  <a:lnTo>
                    <a:pt x="149" y="95"/>
                  </a:lnTo>
                  <a:lnTo>
                    <a:pt x="151" y="95"/>
                  </a:lnTo>
                  <a:lnTo>
                    <a:pt x="154" y="95"/>
                  </a:lnTo>
                  <a:lnTo>
                    <a:pt x="156" y="95"/>
                  </a:lnTo>
                  <a:lnTo>
                    <a:pt x="156" y="95"/>
                  </a:lnTo>
                  <a:lnTo>
                    <a:pt x="159" y="95"/>
                  </a:lnTo>
                  <a:lnTo>
                    <a:pt x="161" y="95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66" y="91"/>
                  </a:lnTo>
                  <a:lnTo>
                    <a:pt x="169" y="89"/>
                  </a:lnTo>
                  <a:lnTo>
                    <a:pt x="169" y="89"/>
                  </a:lnTo>
                  <a:lnTo>
                    <a:pt x="172" y="89"/>
                  </a:lnTo>
                  <a:lnTo>
                    <a:pt x="174" y="86"/>
                  </a:lnTo>
                  <a:lnTo>
                    <a:pt x="174" y="86"/>
                  </a:lnTo>
                  <a:lnTo>
                    <a:pt x="177" y="84"/>
                  </a:lnTo>
                  <a:lnTo>
                    <a:pt x="179" y="84"/>
                  </a:lnTo>
                  <a:lnTo>
                    <a:pt x="179" y="81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84" y="75"/>
                  </a:lnTo>
                  <a:lnTo>
                    <a:pt x="184" y="75"/>
                  </a:lnTo>
                  <a:lnTo>
                    <a:pt x="184" y="73"/>
                  </a:lnTo>
                  <a:lnTo>
                    <a:pt x="187" y="70"/>
                  </a:lnTo>
                  <a:lnTo>
                    <a:pt x="187" y="70"/>
                  </a:lnTo>
                  <a:lnTo>
                    <a:pt x="189" y="68"/>
                  </a:lnTo>
                  <a:lnTo>
                    <a:pt x="189" y="64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9" y="59"/>
                  </a:lnTo>
                  <a:lnTo>
                    <a:pt x="192" y="57"/>
                  </a:lnTo>
                  <a:lnTo>
                    <a:pt x="192" y="53"/>
                  </a:lnTo>
                  <a:lnTo>
                    <a:pt x="192" y="53"/>
                  </a:lnTo>
                  <a:lnTo>
                    <a:pt x="192" y="51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2" y="44"/>
                  </a:lnTo>
                  <a:lnTo>
                    <a:pt x="192" y="44"/>
                  </a:lnTo>
                  <a:lnTo>
                    <a:pt x="192" y="40"/>
                  </a:lnTo>
                  <a:lnTo>
                    <a:pt x="189" y="38"/>
                  </a:lnTo>
                  <a:lnTo>
                    <a:pt x="189" y="35"/>
                  </a:lnTo>
                  <a:lnTo>
                    <a:pt x="189" y="35"/>
                  </a:lnTo>
                  <a:lnTo>
                    <a:pt x="189" y="33"/>
                  </a:lnTo>
                  <a:lnTo>
                    <a:pt x="189" y="30"/>
                  </a:lnTo>
                  <a:lnTo>
                    <a:pt x="187" y="27"/>
                  </a:lnTo>
                  <a:lnTo>
                    <a:pt x="187" y="27"/>
                  </a:lnTo>
                  <a:lnTo>
                    <a:pt x="184" y="24"/>
                  </a:lnTo>
                  <a:lnTo>
                    <a:pt x="184" y="22"/>
                  </a:lnTo>
                  <a:lnTo>
                    <a:pt x="184" y="22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79" y="17"/>
                  </a:lnTo>
                  <a:lnTo>
                    <a:pt x="179" y="13"/>
                  </a:lnTo>
                  <a:lnTo>
                    <a:pt x="177" y="13"/>
                  </a:lnTo>
                  <a:lnTo>
                    <a:pt x="174" y="11"/>
                  </a:lnTo>
                  <a:lnTo>
                    <a:pt x="174" y="11"/>
                  </a:lnTo>
                  <a:lnTo>
                    <a:pt x="172" y="8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6" y="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1" y="3"/>
                  </a:lnTo>
                  <a:lnTo>
                    <a:pt x="159" y="3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54" y="3"/>
                  </a:lnTo>
                  <a:lnTo>
                    <a:pt x="151" y="3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Line 118"/>
            <p:cNvSpPr>
              <a:spLocks noChangeShapeType="1"/>
            </p:cNvSpPr>
            <p:nvPr/>
          </p:nvSpPr>
          <p:spPr bwMode="auto">
            <a:xfrm>
              <a:off x="941" y="164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19"/>
            <p:cNvSpPr>
              <a:spLocks/>
            </p:cNvSpPr>
            <p:nvPr/>
          </p:nvSpPr>
          <p:spPr bwMode="auto">
            <a:xfrm>
              <a:off x="935" y="1641"/>
              <a:ext cx="15" cy="19"/>
            </a:xfrm>
            <a:custGeom>
              <a:avLst/>
              <a:gdLst>
                <a:gd name="T0" fmla="*/ 40 w 103"/>
                <a:gd name="T1" fmla="*/ 3 h 95"/>
                <a:gd name="T2" fmla="*/ 35 w 103"/>
                <a:gd name="T3" fmla="*/ 3 h 95"/>
                <a:gd name="T4" fmla="*/ 27 w 103"/>
                <a:gd name="T5" fmla="*/ 6 h 95"/>
                <a:gd name="T6" fmla="*/ 22 w 103"/>
                <a:gd name="T7" fmla="*/ 8 h 95"/>
                <a:gd name="T8" fmla="*/ 17 w 103"/>
                <a:gd name="T9" fmla="*/ 11 h 95"/>
                <a:gd name="T10" fmla="*/ 12 w 103"/>
                <a:gd name="T11" fmla="*/ 13 h 95"/>
                <a:gd name="T12" fmla="*/ 10 w 103"/>
                <a:gd name="T13" fmla="*/ 19 h 95"/>
                <a:gd name="T14" fmla="*/ 5 w 103"/>
                <a:gd name="T15" fmla="*/ 24 h 95"/>
                <a:gd name="T16" fmla="*/ 2 w 103"/>
                <a:gd name="T17" fmla="*/ 30 h 95"/>
                <a:gd name="T18" fmla="*/ 2 w 103"/>
                <a:gd name="T19" fmla="*/ 35 h 95"/>
                <a:gd name="T20" fmla="*/ 0 w 103"/>
                <a:gd name="T21" fmla="*/ 44 h 95"/>
                <a:gd name="T22" fmla="*/ 0 w 103"/>
                <a:gd name="T23" fmla="*/ 48 h 95"/>
                <a:gd name="T24" fmla="*/ 0 w 103"/>
                <a:gd name="T25" fmla="*/ 53 h 95"/>
                <a:gd name="T26" fmla="*/ 2 w 103"/>
                <a:gd name="T27" fmla="*/ 62 h 95"/>
                <a:gd name="T28" fmla="*/ 2 w 103"/>
                <a:gd name="T29" fmla="*/ 68 h 95"/>
                <a:gd name="T30" fmla="*/ 5 w 103"/>
                <a:gd name="T31" fmla="*/ 73 h 95"/>
                <a:gd name="T32" fmla="*/ 10 w 103"/>
                <a:gd name="T33" fmla="*/ 78 h 95"/>
                <a:gd name="T34" fmla="*/ 12 w 103"/>
                <a:gd name="T35" fmla="*/ 84 h 95"/>
                <a:gd name="T36" fmla="*/ 17 w 103"/>
                <a:gd name="T37" fmla="*/ 86 h 95"/>
                <a:gd name="T38" fmla="*/ 22 w 103"/>
                <a:gd name="T39" fmla="*/ 89 h 95"/>
                <a:gd name="T40" fmla="*/ 27 w 103"/>
                <a:gd name="T41" fmla="*/ 91 h 95"/>
                <a:gd name="T42" fmla="*/ 35 w 103"/>
                <a:gd name="T43" fmla="*/ 95 h 95"/>
                <a:gd name="T44" fmla="*/ 40 w 103"/>
                <a:gd name="T45" fmla="*/ 95 h 95"/>
                <a:gd name="T46" fmla="*/ 62 w 103"/>
                <a:gd name="T47" fmla="*/ 95 h 95"/>
                <a:gd name="T48" fmla="*/ 68 w 103"/>
                <a:gd name="T49" fmla="*/ 95 h 95"/>
                <a:gd name="T50" fmla="*/ 73 w 103"/>
                <a:gd name="T51" fmla="*/ 95 h 95"/>
                <a:gd name="T52" fmla="*/ 78 w 103"/>
                <a:gd name="T53" fmla="*/ 91 h 95"/>
                <a:gd name="T54" fmla="*/ 83 w 103"/>
                <a:gd name="T55" fmla="*/ 89 h 95"/>
                <a:gd name="T56" fmla="*/ 88 w 103"/>
                <a:gd name="T57" fmla="*/ 84 h 95"/>
                <a:gd name="T58" fmla="*/ 93 w 103"/>
                <a:gd name="T59" fmla="*/ 78 h 95"/>
                <a:gd name="T60" fmla="*/ 95 w 103"/>
                <a:gd name="T61" fmla="*/ 75 h 95"/>
                <a:gd name="T62" fmla="*/ 98 w 103"/>
                <a:gd name="T63" fmla="*/ 70 h 95"/>
                <a:gd name="T64" fmla="*/ 100 w 103"/>
                <a:gd name="T65" fmla="*/ 62 h 95"/>
                <a:gd name="T66" fmla="*/ 103 w 103"/>
                <a:gd name="T67" fmla="*/ 57 h 95"/>
                <a:gd name="T68" fmla="*/ 103 w 103"/>
                <a:gd name="T69" fmla="*/ 51 h 95"/>
                <a:gd name="T70" fmla="*/ 103 w 103"/>
                <a:gd name="T71" fmla="*/ 44 h 95"/>
                <a:gd name="T72" fmla="*/ 103 w 103"/>
                <a:gd name="T73" fmla="*/ 38 h 95"/>
                <a:gd name="T74" fmla="*/ 100 w 103"/>
                <a:gd name="T75" fmla="*/ 33 h 95"/>
                <a:gd name="T76" fmla="*/ 98 w 103"/>
                <a:gd name="T77" fmla="*/ 27 h 95"/>
                <a:gd name="T78" fmla="*/ 95 w 103"/>
                <a:gd name="T79" fmla="*/ 22 h 95"/>
                <a:gd name="T80" fmla="*/ 90 w 103"/>
                <a:gd name="T81" fmla="*/ 17 h 95"/>
                <a:gd name="T82" fmla="*/ 88 w 103"/>
                <a:gd name="T83" fmla="*/ 11 h 95"/>
                <a:gd name="T84" fmla="*/ 83 w 103"/>
                <a:gd name="T85" fmla="*/ 8 h 95"/>
                <a:gd name="T86" fmla="*/ 78 w 103"/>
                <a:gd name="T87" fmla="*/ 6 h 95"/>
                <a:gd name="T88" fmla="*/ 70 w 103"/>
                <a:gd name="T89" fmla="*/ 3 h 95"/>
                <a:gd name="T90" fmla="*/ 65 w 103"/>
                <a:gd name="T91" fmla="*/ 3 h 95"/>
                <a:gd name="T92" fmla="*/ 57 w 103"/>
                <a:gd name="T9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3" h="95">
                  <a:moveTo>
                    <a:pt x="42" y="0"/>
                  </a:moveTo>
                  <a:lnTo>
                    <a:pt x="42" y="0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30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2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30" y="95"/>
                  </a:lnTo>
                  <a:lnTo>
                    <a:pt x="32" y="95"/>
                  </a:lnTo>
                  <a:lnTo>
                    <a:pt x="35" y="95"/>
                  </a:lnTo>
                  <a:lnTo>
                    <a:pt x="35" y="95"/>
                  </a:lnTo>
                  <a:lnTo>
                    <a:pt x="37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57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5" y="95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3" y="95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80" y="89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5" y="86"/>
                  </a:lnTo>
                  <a:lnTo>
                    <a:pt x="88" y="86"/>
                  </a:lnTo>
                  <a:lnTo>
                    <a:pt x="88" y="84"/>
                  </a:lnTo>
                  <a:lnTo>
                    <a:pt x="90" y="84"/>
                  </a:lnTo>
                  <a:lnTo>
                    <a:pt x="90" y="81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8" y="73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100" y="68"/>
                  </a:lnTo>
                  <a:lnTo>
                    <a:pt x="100" y="64"/>
                  </a:lnTo>
                  <a:lnTo>
                    <a:pt x="100" y="62"/>
                  </a:lnTo>
                  <a:lnTo>
                    <a:pt x="103" y="62"/>
                  </a:lnTo>
                  <a:lnTo>
                    <a:pt x="103" y="59"/>
                  </a:lnTo>
                  <a:lnTo>
                    <a:pt x="103" y="57"/>
                  </a:lnTo>
                  <a:lnTo>
                    <a:pt x="103" y="53"/>
                  </a:lnTo>
                  <a:lnTo>
                    <a:pt x="103" y="53"/>
                  </a:lnTo>
                  <a:lnTo>
                    <a:pt x="103" y="51"/>
                  </a:lnTo>
                  <a:lnTo>
                    <a:pt x="103" y="48"/>
                  </a:lnTo>
                  <a:lnTo>
                    <a:pt x="103" y="46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3" y="35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0" y="30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8" y="24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0" y="17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0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5" y="6"/>
                  </a:lnTo>
                  <a:lnTo>
                    <a:pt x="73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68" y="3"/>
                  </a:lnTo>
                  <a:lnTo>
                    <a:pt x="65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5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Line 120"/>
            <p:cNvSpPr>
              <a:spLocks noChangeShapeType="1"/>
            </p:cNvSpPr>
            <p:nvPr/>
          </p:nvSpPr>
          <p:spPr bwMode="auto">
            <a:xfrm>
              <a:off x="950" y="165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121"/>
            <p:cNvSpPr>
              <a:spLocks/>
            </p:cNvSpPr>
            <p:nvPr/>
          </p:nvSpPr>
          <p:spPr bwMode="auto">
            <a:xfrm>
              <a:off x="938" y="1641"/>
              <a:ext cx="12" cy="50"/>
            </a:xfrm>
            <a:custGeom>
              <a:avLst/>
              <a:gdLst>
                <a:gd name="T0" fmla="*/ 88 w 88"/>
                <a:gd name="T1" fmla="*/ 44 h 245"/>
                <a:gd name="T2" fmla="*/ 88 w 88"/>
                <a:gd name="T3" fmla="*/ 38 h 245"/>
                <a:gd name="T4" fmla="*/ 85 w 88"/>
                <a:gd name="T5" fmla="*/ 33 h 245"/>
                <a:gd name="T6" fmla="*/ 83 w 88"/>
                <a:gd name="T7" fmla="*/ 27 h 245"/>
                <a:gd name="T8" fmla="*/ 80 w 88"/>
                <a:gd name="T9" fmla="*/ 22 h 245"/>
                <a:gd name="T10" fmla="*/ 75 w 88"/>
                <a:gd name="T11" fmla="*/ 17 h 245"/>
                <a:gd name="T12" fmla="*/ 73 w 88"/>
                <a:gd name="T13" fmla="*/ 11 h 245"/>
                <a:gd name="T14" fmla="*/ 68 w 88"/>
                <a:gd name="T15" fmla="*/ 8 h 245"/>
                <a:gd name="T16" fmla="*/ 63 w 88"/>
                <a:gd name="T17" fmla="*/ 6 h 245"/>
                <a:gd name="T18" fmla="*/ 55 w 88"/>
                <a:gd name="T19" fmla="*/ 3 h 245"/>
                <a:gd name="T20" fmla="*/ 50 w 88"/>
                <a:gd name="T21" fmla="*/ 3 h 245"/>
                <a:gd name="T22" fmla="*/ 44 w 88"/>
                <a:gd name="T23" fmla="*/ 0 h 245"/>
                <a:gd name="T24" fmla="*/ 37 w 88"/>
                <a:gd name="T25" fmla="*/ 3 h 245"/>
                <a:gd name="T26" fmla="*/ 32 w 88"/>
                <a:gd name="T27" fmla="*/ 3 h 245"/>
                <a:gd name="T28" fmla="*/ 27 w 88"/>
                <a:gd name="T29" fmla="*/ 6 h 245"/>
                <a:gd name="T30" fmla="*/ 22 w 88"/>
                <a:gd name="T31" fmla="*/ 8 h 245"/>
                <a:gd name="T32" fmla="*/ 17 w 88"/>
                <a:gd name="T33" fmla="*/ 11 h 245"/>
                <a:gd name="T34" fmla="*/ 12 w 88"/>
                <a:gd name="T35" fmla="*/ 17 h 245"/>
                <a:gd name="T36" fmla="*/ 10 w 88"/>
                <a:gd name="T37" fmla="*/ 22 h 245"/>
                <a:gd name="T38" fmla="*/ 5 w 88"/>
                <a:gd name="T39" fmla="*/ 27 h 245"/>
                <a:gd name="T40" fmla="*/ 2 w 88"/>
                <a:gd name="T41" fmla="*/ 33 h 245"/>
                <a:gd name="T42" fmla="*/ 2 w 88"/>
                <a:gd name="T43" fmla="*/ 38 h 245"/>
                <a:gd name="T44" fmla="*/ 0 w 88"/>
                <a:gd name="T45" fmla="*/ 44 h 245"/>
                <a:gd name="T46" fmla="*/ 0 w 88"/>
                <a:gd name="T47" fmla="*/ 202 h 245"/>
                <a:gd name="T48" fmla="*/ 2 w 88"/>
                <a:gd name="T49" fmla="*/ 207 h 245"/>
                <a:gd name="T50" fmla="*/ 2 w 88"/>
                <a:gd name="T51" fmla="*/ 213 h 245"/>
                <a:gd name="T52" fmla="*/ 5 w 88"/>
                <a:gd name="T53" fmla="*/ 221 h 245"/>
                <a:gd name="T54" fmla="*/ 7 w 88"/>
                <a:gd name="T55" fmla="*/ 226 h 245"/>
                <a:gd name="T56" fmla="*/ 12 w 88"/>
                <a:gd name="T57" fmla="*/ 229 h 245"/>
                <a:gd name="T58" fmla="*/ 15 w 88"/>
                <a:gd name="T59" fmla="*/ 235 h 245"/>
                <a:gd name="T60" fmla="*/ 20 w 88"/>
                <a:gd name="T61" fmla="*/ 240 h 245"/>
                <a:gd name="T62" fmla="*/ 25 w 88"/>
                <a:gd name="T63" fmla="*/ 242 h 245"/>
                <a:gd name="T64" fmla="*/ 30 w 88"/>
                <a:gd name="T65" fmla="*/ 245 h 245"/>
                <a:gd name="T66" fmla="*/ 37 w 88"/>
                <a:gd name="T67" fmla="*/ 245 h 245"/>
                <a:gd name="T68" fmla="*/ 42 w 88"/>
                <a:gd name="T69" fmla="*/ 245 h 245"/>
                <a:gd name="T70" fmla="*/ 47 w 88"/>
                <a:gd name="T71" fmla="*/ 245 h 245"/>
                <a:gd name="T72" fmla="*/ 55 w 88"/>
                <a:gd name="T73" fmla="*/ 245 h 245"/>
                <a:gd name="T74" fmla="*/ 60 w 88"/>
                <a:gd name="T75" fmla="*/ 242 h 245"/>
                <a:gd name="T76" fmla="*/ 65 w 88"/>
                <a:gd name="T77" fmla="*/ 240 h 245"/>
                <a:gd name="T78" fmla="*/ 70 w 88"/>
                <a:gd name="T79" fmla="*/ 237 h 245"/>
                <a:gd name="T80" fmla="*/ 75 w 88"/>
                <a:gd name="T81" fmla="*/ 235 h 245"/>
                <a:gd name="T82" fmla="*/ 78 w 88"/>
                <a:gd name="T83" fmla="*/ 229 h 245"/>
                <a:gd name="T84" fmla="*/ 83 w 88"/>
                <a:gd name="T85" fmla="*/ 224 h 245"/>
                <a:gd name="T86" fmla="*/ 85 w 88"/>
                <a:gd name="T87" fmla="*/ 218 h 245"/>
                <a:gd name="T88" fmla="*/ 88 w 88"/>
                <a:gd name="T89" fmla="*/ 213 h 245"/>
                <a:gd name="T90" fmla="*/ 88 w 88"/>
                <a:gd name="T91" fmla="*/ 204 h 245"/>
                <a:gd name="T92" fmla="*/ 88 w 88"/>
                <a:gd name="T93" fmla="*/ 19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88" y="48"/>
                  </a:moveTo>
                  <a:lnTo>
                    <a:pt x="88" y="46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5" y="30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5" y="17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5" y="8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0" y="6"/>
                  </a:lnTo>
                  <a:lnTo>
                    <a:pt x="58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3" y="3"/>
                  </a:lnTo>
                  <a:lnTo>
                    <a:pt x="50" y="3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197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2" y="207"/>
                  </a:lnTo>
                  <a:lnTo>
                    <a:pt x="2" y="210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2" y="215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7" y="224"/>
                  </a:lnTo>
                  <a:lnTo>
                    <a:pt x="7" y="226"/>
                  </a:lnTo>
                  <a:lnTo>
                    <a:pt x="10" y="226"/>
                  </a:lnTo>
                  <a:lnTo>
                    <a:pt x="10" y="229"/>
                  </a:lnTo>
                  <a:lnTo>
                    <a:pt x="12" y="229"/>
                  </a:lnTo>
                  <a:lnTo>
                    <a:pt x="12" y="231"/>
                  </a:lnTo>
                  <a:lnTo>
                    <a:pt x="15" y="235"/>
                  </a:lnTo>
                  <a:lnTo>
                    <a:pt x="15" y="235"/>
                  </a:lnTo>
                  <a:lnTo>
                    <a:pt x="17" y="237"/>
                  </a:lnTo>
                  <a:lnTo>
                    <a:pt x="17" y="237"/>
                  </a:lnTo>
                  <a:lnTo>
                    <a:pt x="20" y="240"/>
                  </a:lnTo>
                  <a:lnTo>
                    <a:pt x="22" y="240"/>
                  </a:lnTo>
                  <a:lnTo>
                    <a:pt x="22" y="240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37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4" y="245"/>
                  </a:lnTo>
                  <a:lnTo>
                    <a:pt x="47" y="245"/>
                  </a:lnTo>
                  <a:lnTo>
                    <a:pt x="47" y="245"/>
                  </a:lnTo>
                  <a:lnTo>
                    <a:pt x="50" y="245"/>
                  </a:lnTo>
                  <a:lnTo>
                    <a:pt x="53" y="245"/>
                  </a:lnTo>
                  <a:lnTo>
                    <a:pt x="55" y="245"/>
                  </a:lnTo>
                  <a:lnTo>
                    <a:pt x="55" y="245"/>
                  </a:lnTo>
                  <a:lnTo>
                    <a:pt x="58" y="245"/>
                  </a:lnTo>
                  <a:lnTo>
                    <a:pt x="60" y="242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65" y="240"/>
                  </a:lnTo>
                  <a:lnTo>
                    <a:pt x="68" y="240"/>
                  </a:lnTo>
                  <a:lnTo>
                    <a:pt x="68" y="240"/>
                  </a:lnTo>
                  <a:lnTo>
                    <a:pt x="70" y="237"/>
                  </a:lnTo>
                  <a:lnTo>
                    <a:pt x="73" y="237"/>
                  </a:lnTo>
                  <a:lnTo>
                    <a:pt x="73" y="235"/>
                  </a:lnTo>
                  <a:lnTo>
                    <a:pt x="75" y="235"/>
                  </a:lnTo>
                  <a:lnTo>
                    <a:pt x="75" y="231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0" y="226"/>
                  </a:lnTo>
                  <a:lnTo>
                    <a:pt x="80" y="226"/>
                  </a:lnTo>
                  <a:lnTo>
                    <a:pt x="83" y="224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5" y="218"/>
                  </a:lnTo>
                  <a:lnTo>
                    <a:pt x="85" y="215"/>
                  </a:lnTo>
                  <a:lnTo>
                    <a:pt x="85" y="213"/>
                  </a:lnTo>
                  <a:lnTo>
                    <a:pt x="88" y="213"/>
                  </a:lnTo>
                  <a:lnTo>
                    <a:pt x="88" y="210"/>
                  </a:lnTo>
                  <a:lnTo>
                    <a:pt x="88" y="207"/>
                  </a:lnTo>
                  <a:lnTo>
                    <a:pt x="88" y="204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199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Line 122"/>
            <p:cNvSpPr>
              <a:spLocks noChangeShapeType="1"/>
            </p:cNvSpPr>
            <p:nvPr/>
          </p:nvSpPr>
          <p:spPr bwMode="auto">
            <a:xfrm>
              <a:off x="944" y="167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123"/>
            <p:cNvSpPr>
              <a:spLocks/>
            </p:cNvSpPr>
            <p:nvPr/>
          </p:nvSpPr>
          <p:spPr bwMode="auto">
            <a:xfrm>
              <a:off x="938" y="1671"/>
              <a:ext cx="14" cy="20"/>
            </a:xfrm>
            <a:custGeom>
              <a:avLst/>
              <a:gdLst>
                <a:gd name="T0" fmla="*/ 40 w 105"/>
                <a:gd name="T1" fmla="*/ 0 h 94"/>
                <a:gd name="T2" fmla="*/ 35 w 105"/>
                <a:gd name="T3" fmla="*/ 2 h 94"/>
                <a:gd name="T4" fmla="*/ 30 w 105"/>
                <a:gd name="T5" fmla="*/ 6 h 94"/>
                <a:gd name="T6" fmla="*/ 22 w 105"/>
                <a:gd name="T7" fmla="*/ 6 h 94"/>
                <a:gd name="T8" fmla="*/ 17 w 105"/>
                <a:gd name="T9" fmla="*/ 11 h 94"/>
                <a:gd name="T10" fmla="*/ 15 w 105"/>
                <a:gd name="T11" fmla="*/ 13 h 94"/>
                <a:gd name="T12" fmla="*/ 10 w 105"/>
                <a:gd name="T13" fmla="*/ 19 h 94"/>
                <a:gd name="T14" fmla="*/ 7 w 105"/>
                <a:gd name="T15" fmla="*/ 24 h 94"/>
                <a:gd name="T16" fmla="*/ 5 w 105"/>
                <a:gd name="T17" fmla="*/ 29 h 94"/>
                <a:gd name="T18" fmla="*/ 2 w 105"/>
                <a:gd name="T19" fmla="*/ 35 h 94"/>
                <a:gd name="T20" fmla="*/ 0 w 105"/>
                <a:gd name="T21" fmla="*/ 43 h 94"/>
                <a:gd name="T22" fmla="*/ 0 w 105"/>
                <a:gd name="T23" fmla="*/ 48 h 94"/>
                <a:gd name="T24" fmla="*/ 0 w 105"/>
                <a:gd name="T25" fmla="*/ 53 h 94"/>
                <a:gd name="T26" fmla="*/ 2 w 105"/>
                <a:gd name="T27" fmla="*/ 62 h 94"/>
                <a:gd name="T28" fmla="*/ 5 w 105"/>
                <a:gd name="T29" fmla="*/ 67 h 94"/>
                <a:gd name="T30" fmla="*/ 7 w 105"/>
                <a:gd name="T31" fmla="*/ 73 h 94"/>
                <a:gd name="T32" fmla="*/ 10 w 105"/>
                <a:gd name="T33" fmla="*/ 78 h 94"/>
                <a:gd name="T34" fmla="*/ 15 w 105"/>
                <a:gd name="T35" fmla="*/ 84 h 94"/>
                <a:gd name="T36" fmla="*/ 17 w 105"/>
                <a:gd name="T37" fmla="*/ 86 h 94"/>
                <a:gd name="T38" fmla="*/ 22 w 105"/>
                <a:gd name="T39" fmla="*/ 89 h 94"/>
                <a:gd name="T40" fmla="*/ 30 w 105"/>
                <a:gd name="T41" fmla="*/ 91 h 94"/>
                <a:gd name="T42" fmla="*/ 35 w 105"/>
                <a:gd name="T43" fmla="*/ 94 h 94"/>
                <a:gd name="T44" fmla="*/ 40 w 105"/>
                <a:gd name="T45" fmla="*/ 94 h 94"/>
                <a:gd name="T46" fmla="*/ 63 w 105"/>
                <a:gd name="T47" fmla="*/ 94 h 94"/>
                <a:gd name="T48" fmla="*/ 68 w 105"/>
                <a:gd name="T49" fmla="*/ 94 h 94"/>
                <a:gd name="T50" fmla="*/ 73 w 105"/>
                <a:gd name="T51" fmla="*/ 94 h 94"/>
                <a:gd name="T52" fmla="*/ 80 w 105"/>
                <a:gd name="T53" fmla="*/ 91 h 94"/>
                <a:gd name="T54" fmla="*/ 85 w 105"/>
                <a:gd name="T55" fmla="*/ 89 h 94"/>
                <a:gd name="T56" fmla="*/ 90 w 105"/>
                <a:gd name="T57" fmla="*/ 84 h 94"/>
                <a:gd name="T58" fmla="*/ 93 w 105"/>
                <a:gd name="T59" fmla="*/ 78 h 94"/>
                <a:gd name="T60" fmla="*/ 98 w 105"/>
                <a:gd name="T61" fmla="*/ 75 h 94"/>
                <a:gd name="T62" fmla="*/ 100 w 105"/>
                <a:gd name="T63" fmla="*/ 70 h 94"/>
                <a:gd name="T64" fmla="*/ 103 w 105"/>
                <a:gd name="T65" fmla="*/ 62 h 94"/>
                <a:gd name="T66" fmla="*/ 103 w 105"/>
                <a:gd name="T67" fmla="*/ 56 h 94"/>
                <a:gd name="T68" fmla="*/ 105 w 105"/>
                <a:gd name="T69" fmla="*/ 51 h 94"/>
                <a:gd name="T70" fmla="*/ 103 w 105"/>
                <a:gd name="T71" fmla="*/ 43 h 94"/>
                <a:gd name="T72" fmla="*/ 103 w 105"/>
                <a:gd name="T73" fmla="*/ 38 h 94"/>
                <a:gd name="T74" fmla="*/ 100 w 105"/>
                <a:gd name="T75" fmla="*/ 33 h 94"/>
                <a:gd name="T76" fmla="*/ 98 w 105"/>
                <a:gd name="T77" fmla="*/ 27 h 94"/>
                <a:gd name="T78" fmla="*/ 95 w 105"/>
                <a:gd name="T79" fmla="*/ 22 h 94"/>
                <a:gd name="T80" fmla="*/ 93 w 105"/>
                <a:gd name="T81" fmla="*/ 16 h 94"/>
                <a:gd name="T82" fmla="*/ 88 w 105"/>
                <a:gd name="T83" fmla="*/ 11 h 94"/>
                <a:gd name="T84" fmla="*/ 83 w 105"/>
                <a:gd name="T85" fmla="*/ 8 h 94"/>
                <a:gd name="T86" fmla="*/ 78 w 105"/>
                <a:gd name="T87" fmla="*/ 6 h 94"/>
                <a:gd name="T88" fmla="*/ 73 w 105"/>
                <a:gd name="T89" fmla="*/ 2 h 94"/>
                <a:gd name="T90" fmla="*/ 65 w 105"/>
                <a:gd name="T91" fmla="*/ 2 h 94"/>
                <a:gd name="T92" fmla="*/ 60 w 105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94">
                  <a:moveTo>
                    <a:pt x="44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5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4"/>
                  </a:lnTo>
                  <a:lnTo>
                    <a:pt x="32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58" y="94"/>
                  </a:lnTo>
                  <a:lnTo>
                    <a:pt x="63" y="94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8" y="94"/>
                  </a:lnTo>
                  <a:lnTo>
                    <a:pt x="70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80" y="91"/>
                  </a:lnTo>
                  <a:lnTo>
                    <a:pt x="80" y="89"/>
                  </a:lnTo>
                  <a:lnTo>
                    <a:pt x="83" y="89"/>
                  </a:lnTo>
                  <a:lnTo>
                    <a:pt x="85" y="89"/>
                  </a:lnTo>
                  <a:lnTo>
                    <a:pt x="85" y="86"/>
                  </a:lnTo>
                  <a:lnTo>
                    <a:pt x="88" y="86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5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3"/>
                  </a:lnTo>
                  <a:lnTo>
                    <a:pt x="98" y="70"/>
                  </a:lnTo>
                  <a:lnTo>
                    <a:pt x="100" y="70"/>
                  </a:lnTo>
                  <a:lnTo>
                    <a:pt x="100" y="67"/>
                  </a:lnTo>
                  <a:lnTo>
                    <a:pt x="100" y="64"/>
                  </a:lnTo>
                  <a:lnTo>
                    <a:pt x="103" y="62"/>
                  </a:lnTo>
                  <a:lnTo>
                    <a:pt x="103" y="62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3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5" y="48"/>
                  </a:lnTo>
                  <a:lnTo>
                    <a:pt x="105" y="46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3" y="35"/>
                  </a:lnTo>
                  <a:lnTo>
                    <a:pt x="103" y="35"/>
                  </a:lnTo>
                  <a:lnTo>
                    <a:pt x="100" y="33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98" y="27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5" y="22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5" y="6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Line 124"/>
            <p:cNvSpPr>
              <a:spLocks noChangeShapeType="1"/>
            </p:cNvSpPr>
            <p:nvPr/>
          </p:nvSpPr>
          <p:spPr bwMode="auto">
            <a:xfrm>
              <a:off x="952" y="168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125"/>
            <p:cNvSpPr>
              <a:spLocks/>
            </p:cNvSpPr>
            <p:nvPr/>
          </p:nvSpPr>
          <p:spPr bwMode="auto">
            <a:xfrm>
              <a:off x="941" y="1671"/>
              <a:ext cx="11" cy="50"/>
            </a:xfrm>
            <a:custGeom>
              <a:avLst/>
              <a:gdLst>
                <a:gd name="T0" fmla="*/ 86 w 88"/>
                <a:gd name="T1" fmla="*/ 43 h 245"/>
                <a:gd name="T2" fmla="*/ 86 w 88"/>
                <a:gd name="T3" fmla="*/ 38 h 245"/>
                <a:gd name="T4" fmla="*/ 83 w 88"/>
                <a:gd name="T5" fmla="*/ 33 h 245"/>
                <a:gd name="T6" fmla="*/ 81 w 88"/>
                <a:gd name="T7" fmla="*/ 27 h 245"/>
                <a:gd name="T8" fmla="*/ 78 w 88"/>
                <a:gd name="T9" fmla="*/ 22 h 245"/>
                <a:gd name="T10" fmla="*/ 76 w 88"/>
                <a:gd name="T11" fmla="*/ 16 h 245"/>
                <a:gd name="T12" fmla="*/ 71 w 88"/>
                <a:gd name="T13" fmla="*/ 11 h 245"/>
                <a:gd name="T14" fmla="*/ 66 w 88"/>
                <a:gd name="T15" fmla="*/ 8 h 245"/>
                <a:gd name="T16" fmla="*/ 61 w 88"/>
                <a:gd name="T17" fmla="*/ 6 h 245"/>
                <a:gd name="T18" fmla="*/ 56 w 88"/>
                <a:gd name="T19" fmla="*/ 2 h 245"/>
                <a:gd name="T20" fmla="*/ 48 w 88"/>
                <a:gd name="T21" fmla="*/ 2 h 245"/>
                <a:gd name="T22" fmla="*/ 43 w 88"/>
                <a:gd name="T23" fmla="*/ 0 h 245"/>
                <a:gd name="T24" fmla="*/ 38 w 88"/>
                <a:gd name="T25" fmla="*/ 2 h 245"/>
                <a:gd name="T26" fmla="*/ 30 w 88"/>
                <a:gd name="T27" fmla="*/ 2 h 245"/>
                <a:gd name="T28" fmla="*/ 25 w 88"/>
                <a:gd name="T29" fmla="*/ 6 h 245"/>
                <a:gd name="T30" fmla="*/ 20 w 88"/>
                <a:gd name="T31" fmla="*/ 8 h 245"/>
                <a:gd name="T32" fmla="*/ 15 w 88"/>
                <a:gd name="T33" fmla="*/ 11 h 245"/>
                <a:gd name="T34" fmla="*/ 10 w 88"/>
                <a:gd name="T35" fmla="*/ 16 h 245"/>
                <a:gd name="T36" fmla="*/ 8 w 88"/>
                <a:gd name="T37" fmla="*/ 22 h 245"/>
                <a:gd name="T38" fmla="*/ 5 w 88"/>
                <a:gd name="T39" fmla="*/ 27 h 245"/>
                <a:gd name="T40" fmla="*/ 3 w 88"/>
                <a:gd name="T41" fmla="*/ 33 h 245"/>
                <a:gd name="T42" fmla="*/ 0 w 88"/>
                <a:gd name="T43" fmla="*/ 38 h 245"/>
                <a:gd name="T44" fmla="*/ 0 w 88"/>
                <a:gd name="T45" fmla="*/ 43 h 245"/>
                <a:gd name="T46" fmla="*/ 0 w 88"/>
                <a:gd name="T47" fmla="*/ 202 h 245"/>
                <a:gd name="T48" fmla="*/ 0 w 88"/>
                <a:gd name="T49" fmla="*/ 207 h 245"/>
                <a:gd name="T50" fmla="*/ 0 w 88"/>
                <a:gd name="T51" fmla="*/ 213 h 245"/>
                <a:gd name="T52" fmla="*/ 3 w 88"/>
                <a:gd name="T53" fmla="*/ 218 h 245"/>
                <a:gd name="T54" fmla="*/ 5 w 88"/>
                <a:gd name="T55" fmla="*/ 224 h 245"/>
                <a:gd name="T56" fmla="*/ 10 w 88"/>
                <a:gd name="T57" fmla="*/ 229 h 245"/>
                <a:gd name="T58" fmla="*/ 15 w 88"/>
                <a:gd name="T59" fmla="*/ 234 h 245"/>
                <a:gd name="T60" fmla="*/ 18 w 88"/>
                <a:gd name="T61" fmla="*/ 237 h 245"/>
                <a:gd name="T62" fmla="*/ 23 w 88"/>
                <a:gd name="T63" fmla="*/ 242 h 245"/>
                <a:gd name="T64" fmla="*/ 30 w 88"/>
                <a:gd name="T65" fmla="*/ 242 h 245"/>
                <a:gd name="T66" fmla="*/ 36 w 88"/>
                <a:gd name="T67" fmla="*/ 245 h 245"/>
                <a:gd name="T68" fmla="*/ 41 w 88"/>
                <a:gd name="T69" fmla="*/ 245 h 245"/>
                <a:gd name="T70" fmla="*/ 48 w 88"/>
                <a:gd name="T71" fmla="*/ 245 h 245"/>
                <a:gd name="T72" fmla="*/ 53 w 88"/>
                <a:gd name="T73" fmla="*/ 245 h 245"/>
                <a:gd name="T74" fmla="*/ 58 w 88"/>
                <a:gd name="T75" fmla="*/ 242 h 245"/>
                <a:gd name="T76" fmla="*/ 63 w 88"/>
                <a:gd name="T77" fmla="*/ 240 h 245"/>
                <a:gd name="T78" fmla="*/ 68 w 88"/>
                <a:gd name="T79" fmla="*/ 237 h 245"/>
                <a:gd name="T80" fmla="*/ 73 w 88"/>
                <a:gd name="T81" fmla="*/ 231 h 245"/>
                <a:gd name="T82" fmla="*/ 78 w 88"/>
                <a:gd name="T83" fmla="*/ 229 h 245"/>
                <a:gd name="T84" fmla="*/ 81 w 88"/>
                <a:gd name="T85" fmla="*/ 224 h 245"/>
                <a:gd name="T86" fmla="*/ 83 w 88"/>
                <a:gd name="T87" fmla="*/ 218 h 245"/>
                <a:gd name="T88" fmla="*/ 86 w 88"/>
                <a:gd name="T89" fmla="*/ 213 h 245"/>
                <a:gd name="T90" fmla="*/ 86 w 88"/>
                <a:gd name="T91" fmla="*/ 204 h 245"/>
                <a:gd name="T92" fmla="*/ 88 w 88"/>
                <a:gd name="T93" fmla="*/ 19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88" y="48"/>
                  </a:moveTo>
                  <a:lnTo>
                    <a:pt x="88" y="46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3" y="33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1" y="22"/>
                  </a:lnTo>
                  <a:lnTo>
                    <a:pt x="78" y="22"/>
                  </a:lnTo>
                  <a:lnTo>
                    <a:pt x="78" y="19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1" y="11"/>
                  </a:lnTo>
                  <a:lnTo>
                    <a:pt x="68" y="11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6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6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" y="215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5" y="22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8" y="226"/>
                  </a:lnTo>
                  <a:lnTo>
                    <a:pt x="8" y="229"/>
                  </a:lnTo>
                  <a:lnTo>
                    <a:pt x="10" y="229"/>
                  </a:lnTo>
                  <a:lnTo>
                    <a:pt x="10" y="231"/>
                  </a:lnTo>
                  <a:lnTo>
                    <a:pt x="13" y="231"/>
                  </a:lnTo>
                  <a:lnTo>
                    <a:pt x="15" y="234"/>
                  </a:lnTo>
                  <a:lnTo>
                    <a:pt x="15" y="237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20" y="240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0" y="245"/>
                  </a:lnTo>
                  <a:lnTo>
                    <a:pt x="33" y="245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41" y="245"/>
                  </a:lnTo>
                  <a:lnTo>
                    <a:pt x="43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48" y="245"/>
                  </a:lnTo>
                  <a:lnTo>
                    <a:pt x="51" y="245"/>
                  </a:lnTo>
                  <a:lnTo>
                    <a:pt x="53" y="245"/>
                  </a:lnTo>
                  <a:lnTo>
                    <a:pt x="56" y="245"/>
                  </a:lnTo>
                  <a:lnTo>
                    <a:pt x="56" y="242"/>
                  </a:lnTo>
                  <a:lnTo>
                    <a:pt x="58" y="242"/>
                  </a:lnTo>
                  <a:lnTo>
                    <a:pt x="61" y="242"/>
                  </a:lnTo>
                  <a:lnTo>
                    <a:pt x="63" y="242"/>
                  </a:lnTo>
                  <a:lnTo>
                    <a:pt x="63" y="240"/>
                  </a:lnTo>
                  <a:lnTo>
                    <a:pt x="66" y="240"/>
                  </a:lnTo>
                  <a:lnTo>
                    <a:pt x="68" y="237"/>
                  </a:lnTo>
                  <a:lnTo>
                    <a:pt x="68" y="237"/>
                  </a:lnTo>
                  <a:lnTo>
                    <a:pt x="71" y="237"/>
                  </a:lnTo>
                  <a:lnTo>
                    <a:pt x="73" y="234"/>
                  </a:lnTo>
                  <a:lnTo>
                    <a:pt x="73" y="231"/>
                  </a:lnTo>
                  <a:lnTo>
                    <a:pt x="76" y="231"/>
                  </a:lnTo>
                  <a:lnTo>
                    <a:pt x="76" y="229"/>
                  </a:lnTo>
                  <a:lnTo>
                    <a:pt x="78" y="229"/>
                  </a:lnTo>
                  <a:lnTo>
                    <a:pt x="78" y="226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1" y="220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5"/>
                  </a:lnTo>
                  <a:lnTo>
                    <a:pt x="86" y="213"/>
                  </a:lnTo>
                  <a:lnTo>
                    <a:pt x="86" y="213"/>
                  </a:lnTo>
                  <a:lnTo>
                    <a:pt x="86" y="209"/>
                  </a:lnTo>
                  <a:lnTo>
                    <a:pt x="86" y="207"/>
                  </a:lnTo>
                  <a:lnTo>
                    <a:pt x="86" y="204"/>
                  </a:lnTo>
                  <a:lnTo>
                    <a:pt x="86" y="202"/>
                  </a:lnTo>
                  <a:lnTo>
                    <a:pt x="88" y="202"/>
                  </a:lnTo>
                  <a:lnTo>
                    <a:pt x="88" y="199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Line 126"/>
            <p:cNvSpPr>
              <a:spLocks noChangeShapeType="1"/>
            </p:cNvSpPr>
            <p:nvPr/>
          </p:nvSpPr>
          <p:spPr bwMode="auto">
            <a:xfrm>
              <a:off x="947" y="170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127"/>
            <p:cNvSpPr>
              <a:spLocks/>
            </p:cNvSpPr>
            <p:nvPr/>
          </p:nvSpPr>
          <p:spPr bwMode="auto">
            <a:xfrm>
              <a:off x="941" y="1702"/>
              <a:ext cx="14" cy="19"/>
            </a:xfrm>
            <a:custGeom>
              <a:avLst/>
              <a:gdLst>
                <a:gd name="T0" fmla="*/ 38 w 103"/>
                <a:gd name="T1" fmla="*/ 0 h 94"/>
                <a:gd name="T2" fmla="*/ 33 w 103"/>
                <a:gd name="T3" fmla="*/ 2 h 94"/>
                <a:gd name="T4" fmla="*/ 27 w 103"/>
                <a:gd name="T5" fmla="*/ 2 h 94"/>
                <a:gd name="T6" fmla="*/ 23 w 103"/>
                <a:gd name="T7" fmla="*/ 5 h 94"/>
                <a:gd name="T8" fmla="*/ 18 w 103"/>
                <a:gd name="T9" fmla="*/ 11 h 94"/>
                <a:gd name="T10" fmla="*/ 13 w 103"/>
                <a:gd name="T11" fmla="*/ 13 h 94"/>
                <a:gd name="T12" fmla="*/ 8 w 103"/>
                <a:gd name="T13" fmla="*/ 18 h 94"/>
                <a:gd name="T14" fmla="*/ 5 w 103"/>
                <a:gd name="T15" fmla="*/ 24 h 94"/>
                <a:gd name="T16" fmla="*/ 3 w 103"/>
                <a:gd name="T17" fmla="*/ 29 h 94"/>
                <a:gd name="T18" fmla="*/ 0 w 103"/>
                <a:gd name="T19" fmla="*/ 35 h 94"/>
                <a:gd name="T20" fmla="*/ 0 w 103"/>
                <a:gd name="T21" fmla="*/ 40 h 94"/>
                <a:gd name="T22" fmla="*/ 0 w 103"/>
                <a:gd name="T23" fmla="*/ 48 h 94"/>
                <a:gd name="T24" fmla="*/ 0 w 103"/>
                <a:gd name="T25" fmla="*/ 53 h 94"/>
                <a:gd name="T26" fmla="*/ 0 w 103"/>
                <a:gd name="T27" fmla="*/ 62 h 94"/>
                <a:gd name="T28" fmla="*/ 3 w 103"/>
                <a:gd name="T29" fmla="*/ 67 h 94"/>
                <a:gd name="T30" fmla="*/ 5 w 103"/>
                <a:gd name="T31" fmla="*/ 73 h 94"/>
                <a:gd name="T32" fmla="*/ 8 w 103"/>
                <a:gd name="T33" fmla="*/ 78 h 94"/>
                <a:gd name="T34" fmla="*/ 13 w 103"/>
                <a:gd name="T35" fmla="*/ 80 h 94"/>
                <a:gd name="T36" fmla="*/ 18 w 103"/>
                <a:gd name="T37" fmla="*/ 86 h 94"/>
                <a:gd name="T38" fmla="*/ 23 w 103"/>
                <a:gd name="T39" fmla="*/ 89 h 94"/>
                <a:gd name="T40" fmla="*/ 27 w 103"/>
                <a:gd name="T41" fmla="*/ 91 h 94"/>
                <a:gd name="T42" fmla="*/ 33 w 103"/>
                <a:gd name="T43" fmla="*/ 94 h 94"/>
                <a:gd name="T44" fmla="*/ 38 w 103"/>
                <a:gd name="T45" fmla="*/ 94 h 94"/>
                <a:gd name="T46" fmla="*/ 61 w 103"/>
                <a:gd name="T47" fmla="*/ 94 h 94"/>
                <a:gd name="T48" fmla="*/ 66 w 103"/>
                <a:gd name="T49" fmla="*/ 94 h 94"/>
                <a:gd name="T50" fmla="*/ 73 w 103"/>
                <a:gd name="T51" fmla="*/ 91 h 94"/>
                <a:gd name="T52" fmla="*/ 78 w 103"/>
                <a:gd name="T53" fmla="*/ 91 h 94"/>
                <a:gd name="T54" fmla="*/ 83 w 103"/>
                <a:gd name="T55" fmla="*/ 86 h 94"/>
                <a:gd name="T56" fmla="*/ 88 w 103"/>
                <a:gd name="T57" fmla="*/ 83 h 94"/>
                <a:gd name="T58" fmla="*/ 91 w 103"/>
                <a:gd name="T59" fmla="*/ 78 h 94"/>
                <a:gd name="T60" fmla="*/ 95 w 103"/>
                <a:gd name="T61" fmla="*/ 73 h 94"/>
                <a:gd name="T62" fmla="*/ 98 w 103"/>
                <a:gd name="T63" fmla="*/ 67 h 94"/>
                <a:gd name="T64" fmla="*/ 100 w 103"/>
                <a:gd name="T65" fmla="*/ 62 h 94"/>
                <a:gd name="T66" fmla="*/ 103 w 103"/>
                <a:gd name="T67" fmla="*/ 56 h 94"/>
                <a:gd name="T68" fmla="*/ 103 w 103"/>
                <a:gd name="T69" fmla="*/ 51 h 94"/>
                <a:gd name="T70" fmla="*/ 103 w 103"/>
                <a:gd name="T71" fmla="*/ 43 h 94"/>
                <a:gd name="T72" fmla="*/ 100 w 103"/>
                <a:gd name="T73" fmla="*/ 38 h 94"/>
                <a:gd name="T74" fmla="*/ 100 w 103"/>
                <a:gd name="T75" fmla="*/ 32 h 94"/>
                <a:gd name="T76" fmla="*/ 98 w 103"/>
                <a:gd name="T77" fmla="*/ 27 h 94"/>
                <a:gd name="T78" fmla="*/ 93 w 103"/>
                <a:gd name="T79" fmla="*/ 22 h 94"/>
                <a:gd name="T80" fmla="*/ 91 w 103"/>
                <a:gd name="T81" fmla="*/ 16 h 94"/>
                <a:gd name="T82" fmla="*/ 86 w 103"/>
                <a:gd name="T83" fmla="*/ 11 h 94"/>
                <a:gd name="T84" fmla="*/ 81 w 103"/>
                <a:gd name="T85" fmla="*/ 7 h 94"/>
                <a:gd name="T86" fmla="*/ 76 w 103"/>
                <a:gd name="T87" fmla="*/ 5 h 94"/>
                <a:gd name="T88" fmla="*/ 71 w 103"/>
                <a:gd name="T89" fmla="*/ 2 h 94"/>
                <a:gd name="T90" fmla="*/ 66 w 103"/>
                <a:gd name="T91" fmla="*/ 2 h 94"/>
                <a:gd name="T92" fmla="*/ 58 w 103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3" h="94">
                  <a:moveTo>
                    <a:pt x="43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8" y="75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0" y="80"/>
                  </a:lnTo>
                  <a:lnTo>
                    <a:pt x="13" y="80"/>
                  </a:lnTo>
                  <a:lnTo>
                    <a:pt x="15" y="83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4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56" y="94"/>
                  </a:lnTo>
                  <a:lnTo>
                    <a:pt x="61" y="94"/>
                  </a:lnTo>
                  <a:lnTo>
                    <a:pt x="63" y="94"/>
                  </a:lnTo>
                  <a:lnTo>
                    <a:pt x="66" y="94"/>
                  </a:lnTo>
                  <a:lnTo>
                    <a:pt x="66" y="94"/>
                  </a:lnTo>
                  <a:lnTo>
                    <a:pt x="68" y="94"/>
                  </a:lnTo>
                  <a:lnTo>
                    <a:pt x="71" y="94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6" y="91"/>
                  </a:lnTo>
                  <a:lnTo>
                    <a:pt x="78" y="91"/>
                  </a:lnTo>
                  <a:lnTo>
                    <a:pt x="81" y="89"/>
                  </a:lnTo>
                  <a:lnTo>
                    <a:pt x="81" y="89"/>
                  </a:lnTo>
                  <a:lnTo>
                    <a:pt x="83" y="86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91" y="80"/>
                  </a:lnTo>
                  <a:lnTo>
                    <a:pt x="91" y="78"/>
                  </a:lnTo>
                  <a:lnTo>
                    <a:pt x="93" y="78"/>
                  </a:lnTo>
                  <a:lnTo>
                    <a:pt x="93" y="75"/>
                  </a:lnTo>
                  <a:lnTo>
                    <a:pt x="95" y="73"/>
                  </a:lnTo>
                  <a:lnTo>
                    <a:pt x="95" y="73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100" y="64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3" y="53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48"/>
                  </a:lnTo>
                  <a:lnTo>
                    <a:pt x="103" y="45"/>
                  </a:lnTo>
                  <a:lnTo>
                    <a:pt x="103" y="43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0" y="38"/>
                  </a:lnTo>
                  <a:lnTo>
                    <a:pt x="100" y="35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3" y="22"/>
                  </a:lnTo>
                  <a:lnTo>
                    <a:pt x="93" y="18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3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78" y="5"/>
                  </a:lnTo>
                  <a:lnTo>
                    <a:pt x="76" y="5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Line 128"/>
            <p:cNvSpPr>
              <a:spLocks noChangeShapeType="1"/>
            </p:cNvSpPr>
            <p:nvPr/>
          </p:nvSpPr>
          <p:spPr bwMode="auto">
            <a:xfrm>
              <a:off x="948" y="17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129"/>
            <p:cNvSpPr>
              <a:spLocks/>
            </p:cNvSpPr>
            <p:nvPr/>
          </p:nvSpPr>
          <p:spPr bwMode="auto">
            <a:xfrm>
              <a:off x="942" y="1702"/>
              <a:ext cx="24" cy="19"/>
            </a:xfrm>
            <a:custGeom>
              <a:avLst/>
              <a:gdLst>
                <a:gd name="T0" fmla="*/ 41 w 166"/>
                <a:gd name="T1" fmla="*/ 0 h 94"/>
                <a:gd name="T2" fmla="*/ 33 w 166"/>
                <a:gd name="T3" fmla="*/ 2 h 94"/>
                <a:gd name="T4" fmla="*/ 28 w 166"/>
                <a:gd name="T5" fmla="*/ 2 h 94"/>
                <a:gd name="T6" fmla="*/ 23 w 166"/>
                <a:gd name="T7" fmla="*/ 5 h 94"/>
                <a:gd name="T8" fmla="*/ 18 w 166"/>
                <a:gd name="T9" fmla="*/ 11 h 94"/>
                <a:gd name="T10" fmla="*/ 12 w 166"/>
                <a:gd name="T11" fmla="*/ 13 h 94"/>
                <a:gd name="T12" fmla="*/ 10 w 166"/>
                <a:gd name="T13" fmla="*/ 18 h 94"/>
                <a:gd name="T14" fmla="*/ 5 w 166"/>
                <a:gd name="T15" fmla="*/ 24 h 94"/>
                <a:gd name="T16" fmla="*/ 3 w 166"/>
                <a:gd name="T17" fmla="*/ 29 h 94"/>
                <a:gd name="T18" fmla="*/ 0 w 166"/>
                <a:gd name="T19" fmla="*/ 35 h 94"/>
                <a:gd name="T20" fmla="*/ 0 w 166"/>
                <a:gd name="T21" fmla="*/ 40 h 94"/>
                <a:gd name="T22" fmla="*/ 0 w 166"/>
                <a:gd name="T23" fmla="*/ 48 h 94"/>
                <a:gd name="T24" fmla="*/ 0 w 166"/>
                <a:gd name="T25" fmla="*/ 53 h 94"/>
                <a:gd name="T26" fmla="*/ 0 w 166"/>
                <a:gd name="T27" fmla="*/ 62 h 94"/>
                <a:gd name="T28" fmla="*/ 3 w 166"/>
                <a:gd name="T29" fmla="*/ 67 h 94"/>
                <a:gd name="T30" fmla="*/ 5 w 166"/>
                <a:gd name="T31" fmla="*/ 73 h 94"/>
                <a:gd name="T32" fmla="*/ 10 w 166"/>
                <a:gd name="T33" fmla="*/ 78 h 94"/>
                <a:gd name="T34" fmla="*/ 12 w 166"/>
                <a:gd name="T35" fmla="*/ 80 h 94"/>
                <a:gd name="T36" fmla="*/ 18 w 166"/>
                <a:gd name="T37" fmla="*/ 86 h 94"/>
                <a:gd name="T38" fmla="*/ 23 w 166"/>
                <a:gd name="T39" fmla="*/ 89 h 94"/>
                <a:gd name="T40" fmla="*/ 28 w 166"/>
                <a:gd name="T41" fmla="*/ 91 h 94"/>
                <a:gd name="T42" fmla="*/ 33 w 166"/>
                <a:gd name="T43" fmla="*/ 94 h 94"/>
                <a:gd name="T44" fmla="*/ 41 w 166"/>
                <a:gd name="T45" fmla="*/ 94 h 94"/>
                <a:gd name="T46" fmla="*/ 126 w 166"/>
                <a:gd name="T47" fmla="*/ 94 h 94"/>
                <a:gd name="T48" fmla="*/ 131 w 166"/>
                <a:gd name="T49" fmla="*/ 94 h 94"/>
                <a:gd name="T50" fmla="*/ 136 w 166"/>
                <a:gd name="T51" fmla="*/ 91 h 94"/>
                <a:gd name="T52" fmla="*/ 141 w 166"/>
                <a:gd name="T53" fmla="*/ 91 h 94"/>
                <a:gd name="T54" fmla="*/ 146 w 166"/>
                <a:gd name="T55" fmla="*/ 86 h 94"/>
                <a:gd name="T56" fmla="*/ 151 w 166"/>
                <a:gd name="T57" fmla="*/ 83 h 94"/>
                <a:gd name="T58" fmla="*/ 156 w 166"/>
                <a:gd name="T59" fmla="*/ 78 h 94"/>
                <a:gd name="T60" fmla="*/ 158 w 166"/>
                <a:gd name="T61" fmla="*/ 73 h 94"/>
                <a:gd name="T62" fmla="*/ 163 w 166"/>
                <a:gd name="T63" fmla="*/ 67 h 94"/>
                <a:gd name="T64" fmla="*/ 163 w 166"/>
                <a:gd name="T65" fmla="*/ 62 h 94"/>
                <a:gd name="T66" fmla="*/ 166 w 166"/>
                <a:gd name="T67" fmla="*/ 56 h 94"/>
                <a:gd name="T68" fmla="*/ 166 w 166"/>
                <a:gd name="T69" fmla="*/ 51 h 94"/>
                <a:gd name="T70" fmla="*/ 166 w 166"/>
                <a:gd name="T71" fmla="*/ 43 h 94"/>
                <a:gd name="T72" fmla="*/ 166 w 166"/>
                <a:gd name="T73" fmla="*/ 38 h 94"/>
                <a:gd name="T74" fmla="*/ 163 w 166"/>
                <a:gd name="T75" fmla="*/ 32 h 94"/>
                <a:gd name="T76" fmla="*/ 161 w 166"/>
                <a:gd name="T77" fmla="*/ 27 h 94"/>
                <a:gd name="T78" fmla="*/ 158 w 166"/>
                <a:gd name="T79" fmla="*/ 22 h 94"/>
                <a:gd name="T80" fmla="*/ 153 w 166"/>
                <a:gd name="T81" fmla="*/ 16 h 94"/>
                <a:gd name="T82" fmla="*/ 151 w 166"/>
                <a:gd name="T83" fmla="*/ 11 h 94"/>
                <a:gd name="T84" fmla="*/ 146 w 166"/>
                <a:gd name="T85" fmla="*/ 7 h 94"/>
                <a:gd name="T86" fmla="*/ 141 w 166"/>
                <a:gd name="T87" fmla="*/ 5 h 94"/>
                <a:gd name="T88" fmla="*/ 134 w 166"/>
                <a:gd name="T89" fmla="*/ 2 h 94"/>
                <a:gd name="T90" fmla="*/ 129 w 166"/>
                <a:gd name="T91" fmla="*/ 2 h 94"/>
                <a:gd name="T92" fmla="*/ 121 w 166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6" h="94">
                  <a:moveTo>
                    <a:pt x="43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8" y="75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3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9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121" y="94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9" y="94"/>
                  </a:lnTo>
                  <a:lnTo>
                    <a:pt x="131" y="94"/>
                  </a:lnTo>
                  <a:lnTo>
                    <a:pt x="134" y="94"/>
                  </a:lnTo>
                  <a:lnTo>
                    <a:pt x="134" y="94"/>
                  </a:lnTo>
                  <a:lnTo>
                    <a:pt x="136" y="91"/>
                  </a:lnTo>
                  <a:lnTo>
                    <a:pt x="139" y="91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4" y="89"/>
                  </a:lnTo>
                  <a:lnTo>
                    <a:pt x="146" y="89"/>
                  </a:lnTo>
                  <a:lnTo>
                    <a:pt x="146" y="86"/>
                  </a:lnTo>
                  <a:lnTo>
                    <a:pt x="149" y="86"/>
                  </a:lnTo>
                  <a:lnTo>
                    <a:pt x="151" y="86"/>
                  </a:lnTo>
                  <a:lnTo>
                    <a:pt x="151" y="83"/>
                  </a:lnTo>
                  <a:lnTo>
                    <a:pt x="153" y="80"/>
                  </a:lnTo>
                  <a:lnTo>
                    <a:pt x="153" y="80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8" y="75"/>
                  </a:lnTo>
                  <a:lnTo>
                    <a:pt x="158" y="73"/>
                  </a:lnTo>
                  <a:lnTo>
                    <a:pt x="161" y="73"/>
                  </a:lnTo>
                  <a:lnTo>
                    <a:pt x="161" y="69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4"/>
                  </a:lnTo>
                  <a:lnTo>
                    <a:pt x="163" y="62"/>
                  </a:lnTo>
                  <a:lnTo>
                    <a:pt x="166" y="62"/>
                  </a:lnTo>
                  <a:lnTo>
                    <a:pt x="166" y="58"/>
                  </a:lnTo>
                  <a:lnTo>
                    <a:pt x="166" y="56"/>
                  </a:lnTo>
                  <a:lnTo>
                    <a:pt x="166" y="53"/>
                  </a:lnTo>
                  <a:lnTo>
                    <a:pt x="166" y="51"/>
                  </a:lnTo>
                  <a:lnTo>
                    <a:pt x="166" y="51"/>
                  </a:lnTo>
                  <a:lnTo>
                    <a:pt x="166" y="48"/>
                  </a:lnTo>
                  <a:lnTo>
                    <a:pt x="166" y="45"/>
                  </a:lnTo>
                  <a:lnTo>
                    <a:pt x="166" y="43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6" y="38"/>
                  </a:lnTo>
                  <a:lnTo>
                    <a:pt x="166" y="35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3" y="29"/>
                  </a:lnTo>
                  <a:lnTo>
                    <a:pt x="163" y="27"/>
                  </a:lnTo>
                  <a:lnTo>
                    <a:pt x="161" y="27"/>
                  </a:lnTo>
                  <a:lnTo>
                    <a:pt x="161" y="24"/>
                  </a:lnTo>
                  <a:lnTo>
                    <a:pt x="158" y="22"/>
                  </a:lnTo>
                  <a:lnTo>
                    <a:pt x="158" y="22"/>
                  </a:lnTo>
                  <a:lnTo>
                    <a:pt x="156" y="18"/>
                  </a:lnTo>
                  <a:lnTo>
                    <a:pt x="156" y="16"/>
                  </a:lnTo>
                  <a:lnTo>
                    <a:pt x="153" y="16"/>
                  </a:lnTo>
                  <a:lnTo>
                    <a:pt x="153" y="13"/>
                  </a:lnTo>
                  <a:lnTo>
                    <a:pt x="151" y="13"/>
                  </a:lnTo>
                  <a:lnTo>
                    <a:pt x="151" y="11"/>
                  </a:lnTo>
                  <a:lnTo>
                    <a:pt x="149" y="11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4" y="5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39" y="2"/>
                  </a:lnTo>
                  <a:lnTo>
                    <a:pt x="136" y="2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1" y="2"/>
                  </a:lnTo>
                  <a:lnTo>
                    <a:pt x="129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1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Line 130"/>
            <p:cNvSpPr>
              <a:spLocks noChangeShapeType="1"/>
            </p:cNvSpPr>
            <p:nvPr/>
          </p:nvSpPr>
          <p:spPr bwMode="auto">
            <a:xfrm>
              <a:off x="966" y="17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131"/>
            <p:cNvSpPr>
              <a:spLocks/>
            </p:cNvSpPr>
            <p:nvPr/>
          </p:nvSpPr>
          <p:spPr bwMode="auto">
            <a:xfrm>
              <a:off x="953" y="1702"/>
              <a:ext cx="13" cy="50"/>
            </a:xfrm>
            <a:custGeom>
              <a:avLst/>
              <a:gdLst>
                <a:gd name="T0" fmla="*/ 88 w 88"/>
                <a:gd name="T1" fmla="*/ 43 h 247"/>
                <a:gd name="T2" fmla="*/ 88 w 88"/>
                <a:gd name="T3" fmla="*/ 38 h 247"/>
                <a:gd name="T4" fmla="*/ 85 w 88"/>
                <a:gd name="T5" fmla="*/ 32 h 247"/>
                <a:gd name="T6" fmla="*/ 83 w 88"/>
                <a:gd name="T7" fmla="*/ 27 h 247"/>
                <a:gd name="T8" fmla="*/ 80 w 88"/>
                <a:gd name="T9" fmla="*/ 22 h 247"/>
                <a:gd name="T10" fmla="*/ 75 w 88"/>
                <a:gd name="T11" fmla="*/ 16 h 247"/>
                <a:gd name="T12" fmla="*/ 73 w 88"/>
                <a:gd name="T13" fmla="*/ 11 h 247"/>
                <a:gd name="T14" fmla="*/ 68 w 88"/>
                <a:gd name="T15" fmla="*/ 7 h 247"/>
                <a:gd name="T16" fmla="*/ 63 w 88"/>
                <a:gd name="T17" fmla="*/ 5 h 247"/>
                <a:gd name="T18" fmla="*/ 56 w 88"/>
                <a:gd name="T19" fmla="*/ 2 h 247"/>
                <a:gd name="T20" fmla="*/ 51 w 88"/>
                <a:gd name="T21" fmla="*/ 2 h 247"/>
                <a:gd name="T22" fmla="*/ 46 w 88"/>
                <a:gd name="T23" fmla="*/ 0 h 247"/>
                <a:gd name="T24" fmla="*/ 38 w 88"/>
                <a:gd name="T25" fmla="*/ 2 h 247"/>
                <a:gd name="T26" fmla="*/ 33 w 88"/>
                <a:gd name="T27" fmla="*/ 2 h 247"/>
                <a:gd name="T28" fmla="*/ 28 w 88"/>
                <a:gd name="T29" fmla="*/ 5 h 247"/>
                <a:gd name="T30" fmla="*/ 23 w 88"/>
                <a:gd name="T31" fmla="*/ 7 h 247"/>
                <a:gd name="T32" fmla="*/ 18 w 88"/>
                <a:gd name="T33" fmla="*/ 11 h 247"/>
                <a:gd name="T34" fmla="*/ 12 w 88"/>
                <a:gd name="T35" fmla="*/ 16 h 247"/>
                <a:gd name="T36" fmla="*/ 10 w 88"/>
                <a:gd name="T37" fmla="*/ 22 h 247"/>
                <a:gd name="T38" fmla="*/ 5 w 88"/>
                <a:gd name="T39" fmla="*/ 27 h 247"/>
                <a:gd name="T40" fmla="*/ 2 w 88"/>
                <a:gd name="T41" fmla="*/ 32 h 247"/>
                <a:gd name="T42" fmla="*/ 2 w 88"/>
                <a:gd name="T43" fmla="*/ 38 h 247"/>
                <a:gd name="T44" fmla="*/ 0 w 88"/>
                <a:gd name="T45" fmla="*/ 43 h 247"/>
                <a:gd name="T46" fmla="*/ 0 w 88"/>
                <a:gd name="T47" fmla="*/ 202 h 247"/>
                <a:gd name="T48" fmla="*/ 2 w 88"/>
                <a:gd name="T49" fmla="*/ 209 h 247"/>
                <a:gd name="T50" fmla="*/ 2 w 88"/>
                <a:gd name="T51" fmla="*/ 215 h 247"/>
                <a:gd name="T52" fmla="*/ 5 w 88"/>
                <a:gd name="T53" fmla="*/ 220 h 247"/>
                <a:gd name="T54" fmla="*/ 7 w 88"/>
                <a:gd name="T55" fmla="*/ 225 h 247"/>
                <a:gd name="T56" fmla="*/ 12 w 88"/>
                <a:gd name="T57" fmla="*/ 231 h 247"/>
                <a:gd name="T58" fmla="*/ 15 w 88"/>
                <a:gd name="T59" fmla="*/ 236 h 247"/>
                <a:gd name="T60" fmla="*/ 21 w 88"/>
                <a:gd name="T61" fmla="*/ 240 h 247"/>
                <a:gd name="T62" fmla="*/ 26 w 88"/>
                <a:gd name="T63" fmla="*/ 242 h 247"/>
                <a:gd name="T64" fmla="*/ 31 w 88"/>
                <a:gd name="T65" fmla="*/ 245 h 247"/>
                <a:gd name="T66" fmla="*/ 38 w 88"/>
                <a:gd name="T67" fmla="*/ 247 h 247"/>
                <a:gd name="T68" fmla="*/ 43 w 88"/>
                <a:gd name="T69" fmla="*/ 247 h 247"/>
                <a:gd name="T70" fmla="*/ 48 w 88"/>
                <a:gd name="T71" fmla="*/ 247 h 247"/>
                <a:gd name="T72" fmla="*/ 56 w 88"/>
                <a:gd name="T73" fmla="*/ 247 h 247"/>
                <a:gd name="T74" fmla="*/ 61 w 88"/>
                <a:gd name="T75" fmla="*/ 245 h 247"/>
                <a:gd name="T76" fmla="*/ 66 w 88"/>
                <a:gd name="T77" fmla="*/ 242 h 247"/>
                <a:gd name="T78" fmla="*/ 71 w 88"/>
                <a:gd name="T79" fmla="*/ 240 h 247"/>
                <a:gd name="T80" fmla="*/ 75 w 88"/>
                <a:gd name="T81" fmla="*/ 234 h 247"/>
                <a:gd name="T82" fmla="*/ 78 w 88"/>
                <a:gd name="T83" fmla="*/ 231 h 247"/>
                <a:gd name="T84" fmla="*/ 83 w 88"/>
                <a:gd name="T85" fmla="*/ 225 h 247"/>
                <a:gd name="T86" fmla="*/ 85 w 88"/>
                <a:gd name="T87" fmla="*/ 220 h 247"/>
                <a:gd name="T88" fmla="*/ 88 w 88"/>
                <a:gd name="T89" fmla="*/ 212 h 247"/>
                <a:gd name="T90" fmla="*/ 88 w 88"/>
                <a:gd name="T91" fmla="*/ 207 h 247"/>
                <a:gd name="T92" fmla="*/ 88 w 88"/>
                <a:gd name="T93" fmla="*/ 20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7">
                  <a:moveTo>
                    <a:pt x="88" y="48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8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2" y="20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5"/>
                  </a:lnTo>
                  <a:lnTo>
                    <a:pt x="2" y="218"/>
                  </a:lnTo>
                  <a:lnTo>
                    <a:pt x="5" y="220"/>
                  </a:lnTo>
                  <a:lnTo>
                    <a:pt x="5" y="220"/>
                  </a:lnTo>
                  <a:lnTo>
                    <a:pt x="5" y="223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10" y="229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2" y="234"/>
                  </a:lnTo>
                  <a:lnTo>
                    <a:pt x="15" y="234"/>
                  </a:lnTo>
                  <a:lnTo>
                    <a:pt x="15" y="236"/>
                  </a:lnTo>
                  <a:lnTo>
                    <a:pt x="18" y="236"/>
                  </a:lnTo>
                  <a:lnTo>
                    <a:pt x="21" y="240"/>
                  </a:lnTo>
                  <a:lnTo>
                    <a:pt x="21" y="240"/>
                  </a:lnTo>
                  <a:lnTo>
                    <a:pt x="23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8" y="245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33" y="247"/>
                  </a:lnTo>
                  <a:lnTo>
                    <a:pt x="36" y="247"/>
                  </a:lnTo>
                  <a:lnTo>
                    <a:pt x="38" y="247"/>
                  </a:lnTo>
                  <a:lnTo>
                    <a:pt x="38" y="247"/>
                  </a:lnTo>
                  <a:lnTo>
                    <a:pt x="41" y="247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8" y="247"/>
                  </a:lnTo>
                  <a:lnTo>
                    <a:pt x="48" y="247"/>
                  </a:lnTo>
                  <a:lnTo>
                    <a:pt x="51" y="247"/>
                  </a:lnTo>
                  <a:lnTo>
                    <a:pt x="53" y="247"/>
                  </a:lnTo>
                  <a:lnTo>
                    <a:pt x="56" y="247"/>
                  </a:lnTo>
                  <a:lnTo>
                    <a:pt x="56" y="247"/>
                  </a:lnTo>
                  <a:lnTo>
                    <a:pt x="58" y="245"/>
                  </a:lnTo>
                  <a:lnTo>
                    <a:pt x="61" y="245"/>
                  </a:lnTo>
                  <a:lnTo>
                    <a:pt x="63" y="245"/>
                  </a:lnTo>
                  <a:lnTo>
                    <a:pt x="63" y="242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0"/>
                  </a:lnTo>
                  <a:lnTo>
                    <a:pt x="71" y="240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78" y="231"/>
                  </a:lnTo>
                  <a:lnTo>
                    <a:pt x="78" y="231"/>
                  </a:lnTo>
                  <a:lnTo>
                    <a:pt x="80" y="229"/>
                  </a:lnTo>
                  <a:lnTo>
                    <a:pt x="80" y="225"/>
                  </a:lnTo>
                  <a:lnTo>
                    <a:pt x="83" y="225"/>
                  </a:lnTo>
                  <a:lnTo>
                    <a:pt x="83" y="223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18"/>
                  </a:lnTo>
                  <a:lnTo>
                    <a:pt x="85" y="215"/>
                  </a:lnTo>
                  <a:lnTo>
                    <a:pt x="88" y="212"/>
                  </a:lnTo>
                  <a:lnTo>
                    <a:pt x="88" y="212"/>
                  </a:lnTo>
                  <a:lnTo>
                    <a:pt x="88" y="209"/>
                  </a:lnTo>
                  <a:lnTo>
                    <a:pt x="88" y="207"/>
                  </a:lnTo>
                  <a:lnTo>
                    <a:pt x="88" y="204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Line 132"/>
            <p:cNvSpPr>
              <a:spLocks noChangeShapeType="1"/>
            </p:cNvSpPr>
            <p:nvPr/>
          </p:nvSpPr>
          <p:spPr bwMode="auto">
            <a:xfrm>
              <a:off x="960" y="173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133"/>
            <p:cNvSpPr>
              <a:spLocks/>
            </p:cNvSpPr>
            <p:nvPr/>
          </p:nvSpPr>
          <p:spPr bwMode="auto">
            <a:xfrm>
              <a:off x="953" y="1733"/>
              <a:ext cx="28" cy="19"/>
            </a:xfrm>
            <a:custGeom>
              <a:avLst/>
              <a:gdLst>
                <a:gd name="T0" fmla="*/ 41 w 199"/>
                <a:gd name="T1" fmla="*/ 0 h 94"/>
                <a:gd name="T2" fmla="*/ 36 w 199"/>
                <a:gd name="T3" fmla="*/ 3 h 94"/>
                <a:gd name="T4" fmla="*/ 31 w 199"/>
                <a:gd name="T5" fmla="*/ 3 h 94"/>
                <a:gd name="T6" fmla="*/ 26 w 199"/>
                <a:gd name="T7" fmla="*/ 5 h 94"/>
                <a:gd name="T8" fmla="*/ 21 w 199"/>
                <a:gd name="T9" fmla="*/ 8 h 94"/>
                <a:gd name="T10" fmla="*/ 15 w 199"/>
                <a:gd name="T11" fmla="*/ 14 h 94"/>
                <a:gd name="T12" fmla="*/ 10 w 199"/>
                <a:gd name="T13" fmla="*/ 19 h 94"/>
                <a:gd name="T14" fmla="*/ 7 w 199"/>
                <a:gd name="T15" fmla="*/ 25 h 94"/>
                <a:gd name="T16" fmla="*/ 5 w 199"/>
                <a:gd name="T17" fmla="*/ 30 h 94"/>
                <a:gd name="T18" fmla="*/ 2 w 199"/>
                <a:gd name="T19" fmla="*/ 36 h 94"/>
                <a:gd name="T20" fmla="*/ 0 w 199"/>
                <a:gd name="T21" fmla="*/ 41 h 94"/>
                <a:gd name="T22" fmla="*/ 0 w 199"/>
                <a:gd name="T23" fmla="*/ 49 h 94"/>
                <a:gd name="T24" fmla="*/ 0 w 199"/>
                <a:gd name="T25" fmla="*/ 54 h 94"/>
                <a:gd name="T26" fmla="*/ 2 w 199"/>
                <a:gd name="T27" fmla="*/ 59 h 94"/>
                <a:gd name="T28" fmla="*/ 5 w 199"/>
                <a:gd name="T29" fmla="*/ 67 h 94"/>
                <a:gd name="T30" fmla="*/ 7 w 199"/>
                <a:gd name="T31" fmla="*/ 72 h 94"/>
                <a:gd name="T32" fmla="*/ 10 w 199"/>
                <a:gd name="T33" fmla="*/ 78 h 94"/>
                <a:gd name="T34" fmla="*/ 15 w 199"/>
                <a:gd name="T35" fmla="*/ 81 h 94"/>
                <a:gd name="T36" fmla="*/ 21 w 199"/>
                <a:gd name="T37" fmla="*/ 87 h 94"/>
                <a:gd name="T38" fmla="*/ 26 w 199"/>
                <a:gd name="T39" fmla="*/ 89 h 94"/>
                <a:gd name="T40" fmla="*/ 31 w 199"/>
                <a:gd name="T41" fmla="*/ 92 h 94"/>
                <a:gd name="T42" fmla="*/ 36 w 199"/>
                <a:gd name="T43" fmla="*/ 94 h 94"/>
                <a:gd name="T44" fmla="*/ 41 w 199"/>
                <a:gd name="T45" fmla="*/ 94 h 94"/>
                <a:gd name="T46" fmla="*/ 158 w 199"/>
                <a:gd name="T47" fmla="*/ 94 h 94"/>
                <a:gd name="T48" fmla="*/ 163 w 199"/>
                <a:gd name="T49" fmla="*/ 94 h 94"/>
                <a:gd name="T50" fmla="*/ 168 w 199"/>
                <a:gd name="T51" fmla="*/ 92 h 94"/>
                <a:gd name="T52" fmla="*/ 174 w 199"/>
                <a:gd name="T53" fmla="*/ 89 h 94"/>
                <a:gd name="T54" fmla="*/ 182 w 199"/>
                <a:gd name="T55" fmla="*/ 87 h 94"/>
                <a:gd name="T56" fmla="*/ 184 w 199"/>
                <a:gd name="T57" fmla="*/ 83 h 94"/>
                <a:gd name="T58" fmla="*/ 189 w 199"/>
                <a:gd name="T59" fmla="*/ 78 h 94"/>
                <a:gd name="T60" fmla="*/ 192 w 199"/>
                <a:gd name="T61" fmla="*/ 72 h 94"/>
                <a:gd name="T62" fmla="*/ 197 w 199"/>
                <a:gd name="T63" fmla="*/ 67 h 94"/>
                <a:gd name="T64" fmla="*/ 199 w 199"/>
                <a:gd name="T65" fmla="*/ 62 h 94"/>
                <a:gd name="T66" fmla="*/ 199 w 199"/>
                <a:gd name="T67" fmla="*/ 56 h 94"/>
                <a:gd name="T68" fmla="*/ 199 w 199"/>
                <a:gd name="T69" fmla="*/ 49 h 94"/>
                <a:gd name="T70" fmla="*/ 199 w 199"/>
                <a:gd name="T71" fmla="*/ 43 h 94"/>
                <a:gd name="T72" fmla="*/ 199 w 199"/>
                <a:gd name="T73" fmla="*/ 38 h 94"/>
                <a:gd name="T74" fmla="*/ 197 w 199"/>
                <a:gd name="T75" fmla="*/ 32 h 94"/>
                <a:gd name="T76" fmla="*/ 194 w 199"/>
                <a:gd name="T77" fmla="*/ 25 h 94"/>
                <a:gd name="T78" fmla="*/ 192 w 199"/>
                <a:gd name="T79" fmla="*/ 19 h 94"/>
                <a:gd name="T80" fmla="*/ 189 w 199"/>
                <a:gd name="T81" fmla="*/ 16 h 94"/>
                <a:gd name="T82" fmla="*/ 184 w 199"/>
                <a:gd name="T83" fmla="*/ 11 h 94"/>
                <a:gd name="T84" fmla="*/ 179 w 199"/>
                <a:gd name="T85" fmla="*/ 8 h 94"/>
                <a:gd name="T86" fmla="*/ 174 w 199"/>
                <a:gd name="T87" fmla="*/ 5 h 94"/>
                <a:gd name="T88" fmla="*/ 168 w 199"/>
                <a:gd name="T89" fmla="*/ 3 h 94"/>
                <a:gd name="T90" fmla="*/ 161 w 199"/>
                <a:gd name="T91" fmla="*/ 0 h 94"/>
                <a:gd name="T92" fmla="*/ 156 w 199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9" h="94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1"/>
                  </a:lnTo>
                  <a:lnTo>
                    <a:pt x="15" y="81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9"/>
                  </a:lnTo>
                  <a:lnTo>
                    <a:pt x="26" y="89"/>
                  </a:lnTo>
                  <a:lnTo>
                    <a:pt x="26" y="89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153" y="94"/>
                  </a:lnTo>
                  <a:lnTo>
                    <a:pt x="158" y="94"/>
                  </a:lnTo>
                  <a:lnTo>
                    <a:pt x="158" y="94"/>
                  </a:lnTo>
                  <a:lnTo>
                    <a:pt x="161" y="94"/>
                  </a:lnTo>
                  <a:lnTo>
                    <a:pt x="163" y="94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4" y="89"/>
                  </a:lnTo>
                  <a:lnTo>
                    <a:pt x="177" y="89"/>
                  </a:lnTo>
                  <a:lnTo>
                    <a:pt x="179" y="89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7" y="81"/>
                  </a:lnTo>
                  <a:lnTo>
                    <a:pt x="189" y="81"/>
                  </a:lnTo>
                  <a:lnTo>
                    <a:pt x="189" y="78"/>
                  </a:lnTo>
                  <a:lnTo>
                    <a:pt x="192" y="78"/>
                  </a:lnTo>
                  <a:lnTo>
                    <a:pt x="192" y="76"/>
                  </a:lnTo>
                  <a:lnTo>
                    <a:pt x="192" y="72"/>
                  </a:lnTo>
                  <a:lnTo>
                    <a:pt x="194" y="72"/>
                  </a:lnTo>
                  <a:lnTo>
                    <a:pt x="194" y="70"/>
                  </a:lnTo>
                  <a:lnTo>
                    <a:pt x="197" y="67"/>
                  </a:lnTo>
                  <a:lnTo>
                    <a:pt x="197" y="67"/>
                  </a:lnTo>
                  <a:lnTo>
                    <a:pt x="197" y="65"/>
                  </a:lnTo>
                  <a:lnTo>
                    <a:pt x="199" y="62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6"/>
                  </a:lnTo>
                  <a:lnTo>
                    <a:pt x="199" y="54"/>
                  </a:lnTo>
                  <a:lnTo>
                    <a:pt x="199" y="51"/>
                  </a:lnTo>
                  <a:lnTo>
                    <a:pt x="199" y="49"/>
                  </a:lnTo>
                  <a:lnTo>
                    <a:pt x="199" y="49"/>
                  </a:lnTo>
                  <a:lnTo>
                    <a:pt x="199" y="46"/>
                  </a:lnTo>
                  <a:lnTo>
                    <a:pt x="199" y="43"/>
                  </a:lnTo>
                  <a:lnTo>
                    <a:pt x="199" y="41"/>
                  </a:lnTo>
                  <a:lnTo>
                    <a:pt x="199" y="41"/>
                  </a:lnTo>
                  <a:lnTo>
                    <a:pt x="199" y="38"/>
                  </a:lnTo>
                  <a:lnTo>
                    <a:pt x="199" y="36"/>
                  </a:lnTo>
                  <a:lnTo>
                    <a:pt x="199" y="32"/>
                  </a:lnTo>
                  <a:lnTo>
                    <a:pt x="197" y="32"/>
                  </a:lnTo>
                  <a:lnTo>
                    <a:pt x="197" y="30"/>
                  </a:lnTo>
                  <a:lnTo>
                    <a:pt x="197" y="27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2" y="21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89" y="16"/>
                  </a:lnTo>
                  <a:lnTo>
                    <a:pt x="187" y="14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79" y="8"/>
                  </a:lnTo>
                  <a:lnTo>
                    <a:pt x="177" y="5"/>
                  </a:lnTo>
                  <a:lnTo>
                    <a:pt x="174" y="5"/>
                  </a:lnTo>
                  <a:lnTo>
                    <a:pt x="174" y="5"/>
                  </a:lnTo>
                  <a:lnTo>
                    <a:pt x="172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66" y="3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Line 134"/>
            <p:cNvSpPr>
              <a:spLocks noChangeShapeType="1"/>
            </p:cNvSpPr>
            <p:nvPr/>
          </p:nvSpPr>
          <p:spPr bwMode="auto">
            <a:xfrm>
              <a:off x="981" y="174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135"/>
            <p:cNvSpPr>
              <a:spLocks/>
            </p:cNvSpPr>
            <p:nvPr/>
          </p:nvSpPr>
          <p:spPr bwMode="auto">
            <a:xfrm>
              <a:off x="969" y="1733"/>
              <a:ext cx="12" cy="49"/>
            </a:xfrm>
            <a:custGeom>
              <a:avLst/>
              <a:gdLst>
                <a:gd name="T0" fmla="*/ 88 w 88"/>
                <a:gd name="T1" fmla="*/ 43 h 248"/>
                <a:gd name="T2" fmla="*/ 88 w 88"/>
                <a:gd name="T3" fmla="*/ 38 h 248"/>
                <a:gd name="T4" fmla="*/ 86 w 88"/>
                <a:gd name="T5" fmla="*/ 32 h 248"/>
                <a:gd name="T6" fmla="*/ 83 w 88"/>
                <a:gd name="T7" fmla="*/ 25 h 248"/>
                <a:gd name="T8" fmla="*/ 81 w 88"/>
                <a:gd name="T9" fmla="*/ 19 h 248"/>
                <a:gd name="T10" fmla="*/ 78 w 88"/>
                <a:gd name="T11" fmla="*/ 16 h 248"/>
                <a:gd name="T12" fmla="*/ 73 w 88"/>
                <a:gd name="T13" fmla="*/ 11 h 248"/>
                <a:gd name="T14" fmla="*/ 68 w 88"/>
                <a:gd name="T15" fmla="*/ 8 h 248"/>
                <a:gd name="T16" fmla="*/ 63 w 88"/>
                <a:gd name="T17" fmla="*/ 5 h 248"/>
                <a:gd name="T18" fmla="*/ 57 w 88"/>
                <a:gd name="T19" fmla="*/ 3 h 248"/>
                <a:gd name="T20" fmla="*/ 50 w 88"/>
                <a:gd name="T21" fmla="*/ 0 h 248"/>
                <a:gd name="T22" fmla="*/ 45 w 88"/>
                <a:gd name="T23" fmla="*/ 0 h 248"/>
                <a:gd name="T24" fmla="*/ 40 w 88"/>
                <a:gd name="T25" fmla="*/ 0 h 248"/>
                <a:gd name="T26" fmla="*/ 32 w 88"/>
                <a:gd name="T27" fmla="*/ 3 h 248"/>
                <a:gd name="T28" fmla="*/ 28 w 88"/>
                <a:gd name="T29" fmla="*/ 5 h 248"/>
                <a:gd name="T30" fmla="*/ 23 w 88"/>
                <a:gd name="T31" fmla="*/ 8 h 248"/>
                <a:gd name="T32" fmla="*/ 18 w 88"/>
                <a:gd name="T33" fmla="*/ 11 h 248"/>
                <a:gd name="T34" fmla="*/ 13 w 88"/>
                <a:gd name="T35" fmla="*/ 16 h 248"/>
                <a:gd name="T36" fmla="*/ 10 w 88"/>
                <a:gd name="T37" fmla="*/ 19 h 248"/>
                <a:gd name="T38" fmla="*/ 5 w 88"/>
                <a:gd name="T39" fmla="*/ 25 h 248"/>
                <a:gd name="T40" fmla="*/ 3 w 88"/>
                <a:gd name="T41" fmla="*/ 32 h 248"/>
                <a:gd name="T42" fmla="*/ 3 w 88"/>
                <a:gd name="T43" fmla="*/ 38 h 248"/>
                <a:gd name="T44" fmla="*/ 0 w 88"/>
                <a:gd name="T45" fmla="*/ 43 h 248"/>
                <a:gd name="T46" fmla="*/ 0 w 88"/>
                <a:gd name="T47" fmla="*/ 201 h 248"/>
                <a:gd name="T48" fmla="*/ 3 w 88"/>
                <a:gd name="T49" fmla="*/ 210 h 248"/>
                <a:gd name="T50" fmla="*/ 3 w 88"/>
                <a:gd name="T51" fmla="*/ 216 h 248"/>
                <a:gd name="T52" fmla="*/ 5 w 88"/>
                <a:gd name="T53" fmla="*/ 221 h 248"/>
                <a:gd name="T54" fmla="*/ 8 w 88"/>
                <a:gd name="T55" fmla="*/ 226 h 248"/>
                <a:gd name="T56" fmla="*/ 13 w 88"/>
                <a:gd name="T57" fmla="*/ 232 h 248"/>
                <a:gd name="T58" fmla="*/ 15 w 88"/>
                <a:gd name="T59" fmla="*/ 237 h 248"/>
                <a:gd name="T60" fmla="*/ 20 w 88"/>
                <a:gd name="T61" fmla="*/ 239 h 248"/>
                <a:gd name="T62" fmla="*/ 25 w 88"/>
                <a:gd name="T63" fmla="*/ 243 h 248"/>
                <a:gd name="T64" fmla="*/ 30 w 88"/>
                <a:gd name="T65" fmla="*/ 245 h 248"/>
                <a:gd name="T66" fmla="*/ 37 w 88"/>
                <a:gd name="T67" fmla="*/ 248 h 248"/>
                <a:gd name="T68" fmla="*/ 42 w 88"/>
                <a:gd name="T69" fmla="*/ 248 h 248"/>
                <a:gd name="T70" fmla="*/ 47 w 88"/>
                <a:gd name="T71" fmla="*/ 248 h 248"/>
                <a:gd name="T72" fmla="*/ 55 w 88"/>
                <a:gd name="T73" fmla="*/ 248 h 248"/>
                <a:gd name="T74" fmla="*/ 61 w 88"/>
                <a:gd name="T75" fmla="*/ 245 h 248"/>
                <a:gd name="T76" fmla="*/ 66 w 88"/>
                <a:gd name="T77" fmla="*/ 243 h 248"/>
                <a:gd name="T78" fmla="*/ 71 w 88"/>
                <a:gd name="T79" fmla="*/ 239 h 248"/>
                <a:gd name="T80" fmla="*/ 76 w 88"/>
                <a:gd name="T81" fmla="*/ 234 h 248"/>
                <a:gd name="T82" fmla="*/ 81 w 88"/>
                <a:gd name="T83" fmla="*/ 229 h 248"/>
                <a:gd name="T84" fmla="*/ 83 w 88"/>
                <a:gd name="T85" fmla="*/ 223 h 248"/>
                <a:gd name="T86" fmla="*/ 86 w 88"/>
                <a:gd name="T87" fmla="*/ 218 h 248"/>
                <a:gd name="T88" fmla="*/ 88 w 88"/>
                <a:gd name="T89" fmla="*/ 212 h 248"/>
                <a:gd name="T90" fmla="*/ 88 w 88"/>
                <a:gd name="T91" fmla="*/ 207 h 248"/>
                <a:gd name="T92" fmla="*/ 88 w 88"/>
                <a:gd name="T93" fmla="*/ 20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8">
                  <a:moveTo>
                    <a:pt x="88" y="49"/>
                  </a:moveTo>
                  <a:lnTo>
                    <a:pt x="88" y="46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7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3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0" y="205"/>
                  </a:lnTo>
                  <a:lnTo>
                    <a:pt x="3" y="207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3" y="212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3"/>
                  </a:lnTo>
                  <a:lnTo>
                    <a:pt x="8" y="223"/>
                  </a:lnTo>
                  <a:lnTo>
                    <a:pt x="8" y="226"/>
                  </a:lnTo>
                  <a:lnTo>
                    <a:pt x="10" y="229"/>
                  </a:lnTo>
                  <a:lnTo>
                    <a:pt x="10" y="229"/>
                  </a:lnTo>
                  <a:lnTo>
                    <a:pt x="13" y="232"/>
                  </a:lnTo>
                  <a:lnTo>
                    <a:pt x="13" y="234"/>
                  </a:lnTo>
                  <a:lnTo>
                    <a:pt x="15" y="234"/>
                  </a:lnTo>
                  <a:lnTo>
                    <a:pt x="15" y="237"/>
                  </a:lnTo>
                  <a:lnTo>
                    <a:pt x="18" y="237"/>
                  </a:lnTo>
                  <a:lnTo>
                    <a:pt x="20" y="239"/>
                  </a:lnTo>
                  <a:lnTo>
                    <a:pt x="20" y="239"/>
                  </a:lnTo>
                  <a:lnTo>
                    <a:pt x="23" y="239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8" y="245"/>
                  </a:lnTo>
                  <a:lnTo>
                    <a:pt x="30" y="245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5" y="248"/>
                  </a:lnTo>
                  <a:lnTo>
                    <a:pt x="37" y="248"/>
                  </a:lnTo>
                  <a:lnTo>
                    <a:pt x="40" y="248"/>
                  </a:lnTo>
                  <a:lnTo>
                    <a:pt x="40" y="248"/>
                  </a:lnTo>
                  <a:lnTo>
                    <a:pt x="42" y="248"/>
                  </a:lnTo>
                  <a:lnTo>
                    <a:pt x="45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50" y="248"/>
                  </a:lnTo>
                  <a:lnTo>
                    <a:pt x="52" y="248"/>
                  </a:lnTo>
                  <a:lnTo>
                    <a:pt x="55" y="248"/>
                  </a:lnTo>
                  <a:lnTo>
                    <a:pt x="57" y="245"/>
                  </a:lnTo>
                  <a:lnTo>
                    <a:pt x="57" y="245"/>
                  </a:lnTo>
                  <a:lnTo>
                    <a:pt x="61" y="245"/>
                  </a:lnTo>
                  <a:lnTo>
                    <a:pt x="63" y="245"/>
                  </a:lnTo>
                  <a:lnTo>
                    <a:pt x="63" y="243"/>
                  </a:lnTo>
                  <a:lnTo>
                    <a:pt x="66" y="243"/>
                  </a:lnTo>
                  <a:lnTo>
                    <a:pt x="68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3" y="237"/>
                  </a:lnTo>
                  <a:lnTo>
                    <a:pt x="73" y="237"/>
                  </a:lnTo>
                  <a:lnTo>
                    <a:pt x="76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6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6" y="221"/>
                  </a:lnTo>
                  <a:lnTo>
                    <a:pt x="86" y="218"/>
                  </a:lnTo>
                  <a:lnTo>
                    <a:pt x="86" y="218"/>
                  </a:lnTo>
                  <a:lnTo>
                    <a:pt x="88" y="216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49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Line 136"/>
            <p:cNvSpPr>
              <a:spLocks noChangeShapeType="1"/>
            </p:cNvSpPr>
            <p:nvPr/>
          </p:nvSpPr>
          <p:spPr bwMode="auto">
            <a:xfrm>
              <a:off x="975" y="176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137"/>
            <p:cNvSpPr>
              <a:spLocks/>
            </p:cNvSpPr>
            <p:nvPr/>
          </p:nvSpPr>
          <p:spPr bwMode="auto">
            <a:xfrm>
              <a:off x="969" y="1764"/>
              <a:ext cx="20" cy="18"/>
            </a:xfrm>
            <a:custGeom>
              <a:avLst/>
              <a:gdLst>
                <a:gd name="T0" fmla="*/ 40 w 144"/>
                <a:gd name="T1" fmla="*/ 0 h 94"/>
                <a:gd name="T2" fmla="*/ 35 w 144"/>
                <a:gd name="T3" fmla="*/ 0 h 94"/>
                <a:gd name="T4" fmla="*/ 30 w 144"/>
                <a:gd name="T5" fmla="*/ 2 h 94"/>
                <a:gd name="T6" fmla="*/ 25 w 144"/>
                <a:gd name="T7" fmla="*/ 5 h 94"/>
                <a:gd name="T8" fmla="*/ 20 w 144"/>
                <a:gd name="T9" fmla="*/ 7 h 94"/>
                <a:gd name="T10" fmla="*/ 15 w 144"/>
                <a:gd name="T11" fmla="*/ 13 h 94"/>
                <a:gd name="T12" fmla="*/ 10 w 144"/>
                <a:gd name="T13" fmla="*/ 18 h 94"/>
                <a:gd name="T14" fmla="*/ 8 w 144"/>
                <a:gd name="T15" fmla="*/ 21 h 94"/>
                <a:gd name="T16" fmla="*/ 5 w 144"/>
                <a:gd name="T17" fmla="*/ 29 h 94"/>
                <a:gd name="T18" fmla="*/ 3 w 144"/>
                <a:gd name="T19" fmla="*/ 34 h 94"/>
                <a:gd name="T20" fmla="*/ 3 w 144"/>
                <a:gd name="T21" fmla="*/ 40 h 94"/>
                <a:gd name="T22" fmla="*/ 0 w 144"/>
                <a:gd name="T23" fmla="*/ 45 h 94"/>
                <a:gd name="T24" fmla="*/ 3 w 144"/>
                <a:gd name="T25" fmla="*/ 53 h 94"/>
                <a:gd name="T26" fmla="*/ 3 w 144"/>
                <a:gd name="T27" fmla="*/ 58 h 94"/>
                <a:gd name="T28" fmla="*/ 5 w 144"/>
                <a:gd name="T29" fmla="*/ 64 h 94"/>
                <a:gd name="T30" fmla="*/ 8 w 144"/>
                <a:gd name="T31" fmla="*/ 69 h 94"/>
                <a:gd name="T32" fmla="*/ 10 w 144"/>
                <a:gd name="T33" fmla="*/ 75 h 94"/>
                <a:gd name="T34" fmla="*/ 15 w 144"/>
                <a:gd name="T35" fmla="*/ 80 h 94"/>
                <a:gd name="T36" fmla="*/ 20 w 144"/>
                <a:gd name="T37" fmla="*/ 85 h 94"/>
                <a:gd name="T38" fmla="*/ 25 w 144"/>
                <a:gd name="T39" fmla="*/ 89 h 94"/>
                <a:gd name="T40" fmla="*/ 30 w 144"/>
                <a:gd name="T41" fmla="*/ 91 h 94"/>
                <a:gd name="T42" fmla="*/ 35 w 144"/>
                <a:gd name="T43" fmla="*/ 94 h 94"/>
                <a:gd name="T44" fmla="*/ 40 w 144"/>
                <a:gd name="T45" fmla="*/ 94 h 94"/>
                <a:gd name="T46" fmla="*/ 103 w 144"/>
                <a:gd name="T47" fmla="*/ 94 h 94"/>
                <a:gd name="T48" fmla="*/ 108 w 144"/>
                <a:gd name="T49" fmla="*/ 94 h 94"/>
                <a:gd name="T50" fmla="*/ 113 w 144"/>
                <a:gd name="T51" fmla="*/ 91 h 94"/>
                <a:gd name="T52" fmla="*/ 118 w 144"/>
                <a:gd name="T53" fmla="*/ 89 h 94"/>
                <a:gd name="T54" fmla="*/ 125 w 144"/>
                <a:gd name="T55" fmla="*/ 85 h 94"/>
                <a:gd name="T56" fmla="*/ 128 w 144"/>
                <a:gd name="T57" fmla="*/ 83 h 94"/>
                <a:gd name="T58" fmla="*/ 133 w 144"/>
                <a:gd name="T59" fmla="*/ 78 h 94"/>
                <a:gd name="T60" fmla="*/ 139 w 144"/>
                <a:gd name="T61" fmla="*/ 72 h 94"/>
                <a:gd name="T62" fmla="*/ 141 w 144"/>
                <a:gd name="T63" fmla="*/ 67 h 94"/>
                <a:gd name="T64" fmla="*/ 144 w 144"/>
                <a:gd name="T65" fmla="*/ 62 h 94"/>
                <a:gd name="T66" fmla="*/ 144 w 144"/>
                <a:gd name="T67" fmla="*/ 56 h 94"/>
                <a:gd name="T68" fmla="*/ 144 w 144"/>
                <a:gd name="T69" fmla="*/ 47 h 94"/>
                <a:gd name="T70" fmla="*/ 144 w 144"/>
                <a:gd name="T71" fmla="*/ 43 h 94"/>
                <a:gd name="T72" fmla="*/ 144 w 144"/>
                <a:gd name="T73" fmla="*/ 38 h 94"/>
                <a:gd name="T74" fmla="*/ 141 w 144"/>
                <a:gd name="T75" fmla="*/ 29 h 94"/>
                <a:gd name="T76" fmla="*/ 139 w 144"/>
                <a:gd name="T77" fmla="*/ 24 h 94"/>
                <a:gd name="T78" fmla="*/ 135 w 144"/>
                <a:gd name="T79" fmla="*/ 18 h 94"/>
                <a:gd name="T80" fmla="*/ 133 w 144"/>
                <a:gd name="T81" fmla="*/ 13 h 94"/>
                <a:gd name="T82" fmla="*/ 128 w 144"/>
                <a:gd name="T83" fmla="*/ 11 h 94"/>
                <a:gd name="T84" fmla="*/ 123 w 144"/>
                <a:gd name="T85" fmla="*/ 5 h 94"/>
                <a:gd name="T86" fmla="*/ 118 w 144"/>
                <a:gd name="T87" fmla="*/ 2 h 94"/>
                <a:gd name="T88" fmla="*/ 113 w 144"/>
                <a:gd name="T89" fmla="*/ 2 h 94"/>
                <a:gd name="T90" fmla="*/ 105 w 144"/>
                <a:gd name="T91" fmla="*/ 0 h 94"/>
                <a:gd name="T92" fmla="*/ 101 w 14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94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98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5" y="94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3" y="91"/>
                  </a:lnTo>
                  <a:lnTo>
                    <a:pt x="113" y="91"/>
                  </a:lnTo>
                  <a:lnTo>
                    <a:pt x="115" y="91"/>
                  </a:lnTo>
                  <a:lnTo>
                    <a:pt x="118" y="91"/>
                  </a:lnTo>
                  <a:lnTo>
                    <a:pt x="118" y="89"/>
                  </a:lnTo>
                  <a:lnTo>
                    <a:pt x="120" y="89"/>
                  </a:lnTo>
                  <a:lnTo>
                    <a:pt x="123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30" y="80"/>
                  </a:lnTo>
                  <a:lnTo>
                    <a:pt x="133" y="80"/>
                  </a:lnTo>
                  <a:lnTo>
                    <a:pt x="133" y="78"/>
                  </a:lnTo>
                  <a:lnTo>
                    <a:pt x="135" y="75"/>
                  </a:lnTo>
                  <a:lnTo>
                    <a:pt x="135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1" y="67"/>
                  </a:lnTo>
                  <a:lnTo>
                    <a:pt x="141" y="64"/>
                  </a:lnTo>
                  <a:lnTo>
                    <a:pt x="141" y="64"/>
                  </a:lnTo>
                  <a:lnTo>
                    <a:pt x="144" y="62"/>
                  </a:lnTo>
                  <a:lnTo>
                    <a:pt x="144" y="58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47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4"/>
                  </a:lnTo>
                  <a:lnTo>
                    <a:pt x="144" y="32"/>
                  </a:lnTo>
                  <a:lnTo>
                    <a:pt x="141" y="29"/>
                  </a:lnTo>
                  <a:lnTo>
                    <a:pt x="141" y="29"/>
                  </a:lnTo>
                  <a:lnTo>
                    <a:pt x="141" y="27"/>
                  </a:lnTo>
                  <a:lnTo>
                    <a:pt x="139" y="24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3" y="16"/>
                  </a:lnTo>
                  <a:lnTo>
                    <a:pt x="133" y="13"/>
                  </a:lnTo>
                  <a:lnTo>
                    <a:pt x="130" y="13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3" y="5"/>
                  </a:lnTo>
                  <a:lnTo>
                    <a:pt x="120" y="5"/>
                  </a:lnTo>
                  <a:lnTo>
                    <a:pt x="118" y="5"/>
                  </a:lnTo>
                  <a:lnTo>
                    <a:pt x="118" y="2"/>
                  </a:lnTo>
                  <a:lnTo>
                    <a:pt x="115" y="2"/>
                  </a:lnTo>
                  <a:lnTo>
                    <a:pt x="113" y="2"/>
                  </a:lnTo>
                  <a:lnTo>
                    <a:pt x="113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Line 138"/>
            <p:cNvSpPr>
              <a:spLocks noChangeShapeType="1"/>
            </p:cNvSpPr>
            <p:nvPr/>
          </p:nvSpPr>
          <p:spPr bwMode="auto">
            <a:xfrm>
              <a:off x="989" y="177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139"/>
            <p:cNvSpPr>
              <a:spLocks/>
            </p:cNvSpPr>
            <p:nvPr/>
          </p:nvSpPr>
          <p:spPr bwMode="auto">
            <a:xfrm>
              <a:off x="977" y="1764"/>
              <a:ext cx="12" cy="50"/>
            </a:xfrm>
            <a:custGeom>
              <a:avLst/>
              <a:gdLst>
                <a:gd name="T0" fmla="*/ 89 w 89"/>
                <a:gd name="T1" fmla="*/ 43 h 247"/>
                <a:gd name="T2" fmla="*/ 89 w 89"/>
                <a:gd name="T3" fmla="*/ 38 h 247"/>
                <a:gd name="T4" fmla="*/ 86 w 89"/>
                <a:gd name="T5" fmla="*/ 29 h 247"/>
                <a:gd name="T6" fmla="*/ 84 w 89"/>
                <a:gd name="T7" fmla="*/ 24 h 247"/>
                <a:gd name="T8" fmla="*/ 80 w 89"/>
                <a:gd name="T9" fmla="*/ 18 h 247"/>
                <a:gd name="T10" fmla="*/ 78 w 89"/>
                <a:gd name="T11" fmla="*/ 13 h 247"/>
                <a:gd name="T12" fmla="*/ 73 w 89"/>
                <a:gd name="T13" fmla="*/ 11 h 247"/>
                <a:gd name="T14" fmla="*/ 68 w 89"/>
                <a:gd name="T15" fmla="*/ 5 h 247"/>
                <a:gd name="T16" fmla="*/ 63 w 89"/>
                <a:gd name="T17" fmla="*/ 2 h 247"/>
                <a:gd name="T18" fmla="*/ 58 w 89"/>
                <a:gd name="T19" fmla="*/ 2 h 247"/>
                <a:gd name="T20" fmla="*/ 50 w 89"/>
                <a:gd name="T21" fmla="*/ 0 h 247"/>
                <a:gd name="T22" fmla="*/ 46 w 89"/>
                <a:gd name="T23" fmla="*/ 0 h 247"/>
                <a:gd name="T24" fmla="*/ 41 w 89"/>
                <a:gd name="T25" fmla="*/ 0 h 247"/>
                <a:gd name="T26" fmla="*/ 33 w 89"/>
                <a:gd name="T27" fmla="*/ 2 h 247"/>
                <a:gd name="T28" fmla="*/ 28 w 89"/>
                <a:gd name="T29" fmla="*/ 2 h 247"/>
                <a:gd name="T30" fmla="*/ 23 w 89"/>
                <a:gd name="T31" fmla="*/ 5 h 247"/>
                <a:gd name="T32" fmla="*/ 18 w 89"/>
                <a:gd name="T33" fmla="*/ 11 h 247"/>
                <a:gd name="T34" fmla="*/ 13 w 89"/>
                <a:gd name="T35" fmla="*/ 13 h 247"/>
                <a:gd name="T36" fmla="*/ 11 w 89"/>
                <a:gd name="T37" fmla="*/ 18 h 247"/>
                <a:gd name="T38" fmla="*/ 6 w 89"/>
                <a:gd name="T39" fmla="*/ 24 h 247"/>
                <a:gd name="T40" fmla="*/ 6 w 89"/>
                <a:gd name="T41" fmla="*/ 29 h 247"/>
                <a:gd name="T42" fmla="*/ 2 w 89"/>
                <a:gd name="T43" fmla="*/ 38 h 247"/>
                <a:gd name="T44" fmla="*/ 0 w 89"/>
                <a:gd name="T45" fmla="*/ 43 h 247"/>
                <a:gd name="T46" fmla="*/ 0 w 89"/>
                <a:gd name="T47" fmla="*/ 201 h 247"/>
                <a:gd name="T48" fmla="*/ 2 w 89"/>
                <a:gd name="T49" fmla="*/ 207 h 247"/>
                <a:gd name="T50" fmla="*/ 2 w 89"/>
                <a:gd name="T51" fmla="*/ 214 h 247"/>
                <a:gd name="T52" fmla="*/ 6 w 89"/>
                <a:gd name="T53" fmla="*/ 220 h 247"/>
                <a:gd name="T54" fmla="*/ 8 w 89"/>
                <a:gd name="T55" fmla="*/ 225 h 247"/>
                <a:gd name="T56" fmla="*/ 13 w 89"/>
                <a:gd name="T57" fmla="*/ 231 h 247"/>
                <a:gd name="T58" fmla="*/ 16 w 89"/>
                <a:gd name="T59" fmla="*/ 234 h 247"/>
                <a:gd name="T60" fmla="*/ 21 w 89"/>
                <a:gd name="T61" fmla="*/ 239 h 247"/>
                <a:gd name="T62" fmla="*/ 26 w 89"/>
                <a:gd name="T63" fmla="*/ 242 h 247"/>
                <a:gd name="T64" fmla="*/ 31 w 89"/>
                <a:gd name="T65" fmla="*/ 245 h 247"/>
                <a:gd name="T66" fmla="*/ 38 w 89"/>
                <a:gd name="T67" fmla="*/ 245 h 247"/>
                <a:gd name="T68" fmla="*/ 43 w 89"/>
                <a:gd name="T69" fmla="*/ 247 h 247"/>
                <a:gd name="T70" fmla="*/ 48 w 89"/>
                <a:gd name="T71" fmla="*/ 247 h 247"/>
                <a:gd name="T72" fmla="*/ 55 w 89"/>
                <a:gd name="T73" fmla="*/ 245 h 247"/>
                <a:gd name="T74" fmla="*/ 60 w 89"/>
                <a:gd name="T75" fmla="*/ 245 h 247"/>
                <a:gd name="T76" fmla="*/ 65 w 89"/>
                <a:gd name="T77" fmla="*/ 242 h 247"/>
                <a:gd name="T78" fmla="*/ 70 w 89"/>
                <a:gd name="T79" fmla="*/ 236 h 247"/>
                <a:gd name="T80" fmla="*/ 75 w 89"/>
                <a:gd name="T81" fmla="*/ 234 h 247"/>
                <a:gd name="T82" fmla="*/ 80 w 89"/>
                <a:gd name="T83" fmla="*/ 229 h 247"/>
                <a:gd name="T84" fmla="*/ 84 w 89"/>
                <a:gd name="T85" fmla="*/ 223 h 247"/>
                <a:gd name="T86" fmla="*/ 86 w 89"/>
                <a:gd name="T87" fmla="*/ 218 h 247"/>
                <a:gd name="T88" fmla="*/ 89 w 89"/>
                <a:gd name="T89" fmla="*/ 212 h 247"/>
                <a:gd name="T90" fmla="*/ 89 w 89"/>
                <a:gd name="T91" fmla="*/ 207 h 247"/>
                <a:gd name="T92" fmla="*/ 89 w 89"/>
                <a:gd name="T93" fmla="*/ 19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247">
                  <a:moveTo>
                    <a:pt x="89" y="45"/>
                  </a:moveTo>
                  <a:lnTo>
                    <a:pt x="89" y="45"/>
                  </a:lnTo>
                  <a:lnTo>
                    <a:pt x="89" y="43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8"/>
                  </a:lnTo>
                  <a:lnTo>
                    <a:pt x="89" y="34"/>
                  </a:lnTo>
                  <a:lnTo>
                    <a:pt x="89" y="32"/>
                  </a:lnTo>
                  <a:lnTo>
                    <a:pt x="86" y="29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4" y="24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9"/>
                  </a:lnTo>
                  <a:lnTo>
                    <a:pt x="2" y="212"/>
                  </a:lnTo>
                  <a:lnTo>
                    <a:pt x="2" y="214"/>
                  </a:lnTo>
                  <a:lnTo>
                    <a:pt x="6" y="214"/>
                  </a:lnTo>
                  <a:lnTo>
                    <a:pt x="6" y="218"/>
                  </a:lnTo>
                  <a:lnTo>
                    <a:pt x="6" y="220"/>
                  </a:lnTo>
                  <a:lnTo>
                    <a:pt x="6" y="223"/>
                  </a:lnTo>
                  <a:lnTo>
                    <a:pt x="8" y="223"/>
                  </a:lnTo>
                  <a:lnTo>
                    <a:pt x="8" y="225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31"/>
                  </a:lnTo>
                  <a:lnTo>
                    <a:pt x="13" y="231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8" y="236"/>
                  </a:lnTo>
                  <a:lnTo>
                    <a:pt x="21" y="236"/>
                  </a:lnTo>
                  <a:lnTo>
                    <a:pt x="21" y="239"/>
                  </a:lnTo>
                  <a:lnTo>
                    <a:pt x="23" y="239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8" y="242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33" y="245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41" y="247"/>
                  </a:lnTo>
                  <a:lnTo>
                    <a:pt x="41" y="247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8" y="247"/>
                  </a:lnTo>
                  <a:lnTo>
                    <a:pt x="48" y="247"/>
                  </a:lnTo>
                  <a:lnTo>
                    <a:pt x="50" y="247"/>
                  </a:lnTo>
                  <a:lnTo>
                    <a:pt x="53" y="245"/>
                  </a:lnTo>
                  <a:lnTo>
                    <a:pt x="55" y="245"/>
                  </a:lnTo>
                  <a:lnTo>
                    <a:pt x="58" y="245"/>
                  </a:lnTo>
                  <a:lnTo>
                    <a:pt x="58" y="245"/>
                  </a:lnTo>
                  <a:lnTo>
                    <a:pt x="60" y="245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65" y="242"/>
                  </a:lnTo>
                  <a:lnTo>
                    <a:pt x="68" y="239"/>
                  </a:lnTo>
                  <a:lnTo>
                    <a:pt x="70" y="239"/>
                  </a:lnTo>
                  <a:lnTo>
                    <a:pt x="70" y="236"/>
                  </a:lnTo>
                  <a:lnTo>
                    <a:pt x="73" y="236"/>
                  </a:lnTo>
                  <a:lnTo>
                    <a:pt x="73" y="234"/>
                  </a:lnTo>
                  <a:lnTo>
                    <a:pt x="75" y="234"/>
                  </a:lnTo>
                  <a:lnTo>
                    <a:pt x="78" y="231"/>
                  </a:lnTo>
                  <a:lnTo>
                    <a:pt x="78" y="231"/>
                  </a:lnTo>
                  <a:lnTo>
                    <a:pt x="80" y="229"/>
                  </a:lnTo>
                  <a:lnTo>
                    <a:pt x="80" y="229"/>
                  </a:lnTo>
                  <a:lnTo>
                    <a:pt x="84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6" y="220"/>
                  </a:lnTo>
                  <a:lnTo>
                    <a:pt x="86" y="218"/>
                  </a:lnTo>
                  <a:lnTo>
                    <a:pt x="86" y="214"/>
                  </a:lnTo>
                  <a:lnTo>
                    <a:pt x="89" y="214"/>
                  </a:lnTo>
                  <a:lnTo>
                    <a:pt x="89" y="212"/>
                  </a:lnTo>
                  <a:lnTo>
                    <a:pt x="89" y="209"/>
                  </a:lnTo>
                  <a:lnTo>
                    <a:pt x="89" y="207"/>
                  </a:lnTo>
                  <a:lnTo>
                    <a:pt x="89" y="207"/>
                  </a:lnTo>
                  <a:lnTo>
                    <a:pt x="89" y="204"/>
                  </a:lnTo>
                  <a:lnTo>
                    <a:pt x="89" y="201"/>
                  </a:lnTo>
                  <a:lnTo>
                    <a:pt x="89" y="198"/>
                  </a:lnTo>
                  <a:lnTo>
                    <a:pt x="89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Line 140"/>
            <p:cNvSpPr>
              <a:spLocks noChangeShapeType="1"/>
            </p:cNvSpPr>
            <p:nvPr/>
          </p:nvSpPr>
          <p:spPr bwMode="auto">
            <a:xfrm>
              <a:off x="983" y="179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141"/>
            <p:cNvSpPr>
              <a:spLocks/>
            </p:cNvSpPr>
            <p:nvPr/>
          </p:nvSpPr>
          <p:spPr bwMode="auto">
            <a:xfrm>
              <a:off x="977" y="1795"/>
              <a:ext cx="26" cy="19"/>
            </a:xfrm>
            <a:custGeom>
              <a:avLst/>
              <a:gdLst>
                <a:gd name="T0" fmla="*/ 41 w 191"/>
                <a:gd name="T1" fmla="*/ 0 h 94"/>
                <a:gd name="T2" fmla="*/ 36 w 191"/>
                <a:gd name="T3" fmla="*/ 0 h 94"/>
                <a:gd name="T4" fmla="*/ 31 w 191"/>
                <a:gd name="T5" fmla="*/ 3 h 94"/>
                <a:gd name="T6" fmla="*/ 26 w 191"/>
                <a:gd name="T7" fmla="*/ 5 h 94"/>
                <a:gd name="T8" fmla="*/ 21 w 191"/>
                <a:gd name="T9" fmla="*/ 8 h 94"/>
                <a:gd name="T10" fmla="*/ 16 w 191"/>
                <a:gd name="T11" fmla="*/ 14 h 94"/>
                <a:gd name="T12" fmla="*/ 11 w 191"/>
                <a:gd name="T13" fmla="*/ 16 h 94"/>
                <a:gd name="T14" fmla="*/ 8 w 191"/>
                <a:gd name="T15" fmla="*/ 21 h 94"/>
                <a:gd name="T16" fmla="*/ 6 w 191"/>
                <a:gd name="T17" fmla="*/ 27 h 94"/>
                <a:gd name="T18" fmla="*/ 2 w 191"/>
                <a:gd name="T19" fmla="*/ 35 h 94"/>
                <a:gd name="T20" fmla="*/ 2 w 191"/>
                <a:gd name="T21" fmla="*/ 41 h 94"/>
                <a:gd name="T22" fmla="*/ 0 w 191"/>
                <a:gd name="T23" fmla="*/ 45 h 94"/>
                <a:gd name="T24" fmla="*/ 2 w 191"/>
                <a:gd name="T25" fmla="*/ 54 h 94"/>
                <a:gd name="T26" fmla="*/ 2 w 191"/>
                <a:gd name="T27" fmla="*/ 59 h 94"/>
                <a:gd name="T28" fmla="*/ 6 w 191"/>
                <a:gd name="T29" fmla="*/ 65 h 94"/>
                <a:gd name="T30" fmla="*/ 8 w 191"/>
                <a:gd name="T31" fmla="*/ 70 h 94"/>
                <a:gd name="T32" fmla="*/ 11 w 191"/>
                <a:gd name="T33" fmla="*/ 76 h 94"/>
                <a:gd name="T34" fmla="*/ 16 w 191"/>
                <a:gd name="T35" fmla="*/ 81 h 94"/>
                <a:gd name="T36" fmla="*/ 21 w 191"/>
                <a:gd name="T37" fmla="*/ 83 h 94"/>
                <a:gd name="T38" fmla="*/ 26 w 191"/>
                <a:gd name="T39" fmla="*/ 89 h 94"/>
                <a:gd name="T40" fmla="*/ 31 w 191"/>
                <a:gd name="T41" fmla="*/ 92 h 94"/>
                <a:gd name="T42" fmla="*/ 36 w 191"/>
                <a:gd name="T43" fmla="*/ 92 h 94"/>
                <a:gd name="T44" fmla="*/ 41 w 191"/>
                <a:gd name="T45" fmla="*/ 94 h 94"/>
                <a:gd name="T46" fmla="*/ 151 w 191"/>
                <a:gd name="T47" fmla="*/ 94 h 94"/>
                <a:gd name="T48" fmla="*/ 156 w 191"/>
                <a:gd name="T49" fmla="*/ 92 h 94"/>
                <a:gd name="T50" fmla="*/ 162 w 191"/>
                <a:gd name="T51" fmla="*/ 92 h 94"/>
                <a:gd name="T52" fmla="*/ 167 w 191"/>
                <a:gd name="T53" fmla="*/ 89 h 94"/>
                <a:gd name="T54" fmla="*/ 172 w 191"/>
                <a:gd name="T55" fmla="*/ 86 h 94"/>
                <a:gd name="T56" fmla="*/ 177 w 191"/>
                <a:gd name="T57" fmla="*/ 81 h 94"/>
                <a:gd name="T58" fmla="*/ 182 w 191"/>
                <a:gd name="T59" fmla="*/ 78 h 94"/>
                <a:gd name="T60" fmla="*/ 184 w 191"/>
                <a:gd name="T61" fmla="*/ 72 h 94"/>
                <a:gd name="T62" fmla="*/ 189 w 191"/>
                <a:gd name="T63" fmla="*/ 67 h 94"/>
                <a:gd name="T64" fmla="*/ 189 w 191"/>
                <a:gd name="T65" fmla="*/ 61 h 94"/>
                <a:gd name="T66" fmla="*/ 191 w 191"/>
                <a:gd name="T67" fmla="*/ 54 h 94"/>
                <a:gd name="T68" fmla="*/ 191 w 191"/>
                <a:gd name="T69" fmla="*/ 48 h 94"/>
                <a:gd name="T70" fmla="*/ 191 w 191"/>
                <a:gd name="T71" fmla="*/ 43 h 94"/>
                <a:gd name="T72" fmla="*/ 191 w 191"/>
                <a:gd name="T73" fmla="*/ 35 h 94"/>
                <a:gd name="T74" fmla="*/ 189 w 191"/>
                <a:gd name="T75" fmla="*/ 30 h 94"/>
                <a:gd name="T76" fmla="*/ 187 w 191"/>
                <a:gd name="T77" fmla="*/ 25 h 94"/>
                <a:gd name="T78" fmla="*/ 184 w 191"/>
                <a:gd name="T79" fmla="*/ 19 h 94"/>
                <a:gd name="T80" fmla="*/ 179 w 191"/>
                <a:gd name="T81" fmla="*/ 14 h 94"/>
                <a:gd name="T82" fmla="*/ 177 w 191"/>
                <a:gd name="T83" fmla="*/ 11 h 94"/>
                <a:gd name="T84" fmla="*/ 172 w 191"/>
                <a:gd name="T85" fmla="*/ 5 h 94"/>
                <a:gd name="T86" fmla="*/ 167 w 191"/>
                <a:gd name="T87" fmla="*/ 3 h 94"/>
                <a:gd name="T88" fmla="*/ 158 w 191"/>
                <a:gd name="T89" fmla="*/ 0 h 94"/>
                <a:gd name="T90" fmla="*/ 153 w 191"/>
                <a:gd name="T91" fmla="*/ 0 h 94"/>
                <a:gd name="T92" fmla="*/ 146 w 191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94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6" y="61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6" y="89"/>
                  </a:lnTo>
                  <a:lnTo>
                    <a:pt x="26" y="89"/>
                  </a:lnTo>
                  <a:lnTo>
                    <a:pt x="28" y="89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6" y="92"/>
                  </a:lnTo>
                  <a:lnTo>
                    <a:pt x="38" y="92"/>
                  </a:lnTo>
                  <a:lnTo>
                    <a:pt x="41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143" y="94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53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62" y="92"/>
                  </a:lnTo>
                  <a:lnTo>
                    <a:pt x="164" y="92"/>
                  </a:lnTo>
                  <a:lnTo>
                    <a:pt x="167" y="89"/>
                  </a:lnTo>
                  <a:lnTo>
                    <a:pt x="167" y="89"/>
                  </a:lnTo>
                  <a:lnTo>
                    <a:pt x="169" y="89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74" y="83"/>
                  </a:lnTo>
                  <a:lnTo>
                    <a:pt x="177" y="83"/>
                  </a:lnTo>
                  <a:lnTo>
                    <a:pt x="177" y="81"/>
                  </a:lnTo>
                  <a:lnTo>
                    <a:pt x="179" y="81"/>
                  </a:lnTo>
                  <a:lnTo>
                    <a:pt x="179" y="78"/>
                  </a:lnTo>
                  <a:lnTo>
                    <a:pt x="182" y="78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4" y="72"/>
                  </a:lnTo>
                  <a:lnTo>
                    <a:pt x="187" y="70"/>
                  </a:lnTo>
                  <a:lnTo>
                    <a:pt x="187" y="70"/>
                  </a:lnTo>
                  <a:lnTo>
                    <a:pt x="189" y="67"/>
                  </a:lnTo>
                  <a:lnTo>
                    <a:pt x="189" y="65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91" y="59"/>
                  </a:lnTo>
                  <a:lnTo>
                    <a:pt x="191" y="56"/>
                  </a:lnTo>
                  <a:lnTo>
                    <a:pt x="191" y="54"/>
                  </a:lnTo>
                  <a:lnTo>
                    <a:pt x="191" y="54"/>
                  </a:lnTo>
                  <a:lnTo>
                    <a:pt x="191" y="51"/>
                  </a:lnTo>
                  <a:lnTo>
                    <a:pt x="191" y="48"/>
                  </a:lnTo>
                  <a:lnTo>
                    <a:pt x="191" y="45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1"/>
                  </a:lnTo>
                  <a:lnTo>
                    <a:pt x="191" y="38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89" y="32"/>
                  </a:lnTo>
                  <a:lnTo>
                    <a:pt x="189" y="30"/>
                  </a:lnTo>
                  <a:lnTo>
                    <a:pt x="189" y="27"/>
                  </a:lnTo>
                  <a:lnTo>
                    <a:pt x="189" y="27"/>
                  </a:lnTo>
                  <a:lnTo>
                    <a:pt x="187" y="25"/>
                  </a:lnTo>
                  <a:lnTo>
                    <a:pt x="187" y="21"/>
                  </a:lnTo>
                  <a:lnTo>
                    <a:pt x="184" y="21"/>
                  </a:lnTo>
                  <a:lnTo>
                    <a:pt x="184" y="19"/>
                  </a:lnTo>
                  <a:lnTo>
                    <a:pt x="184" y="16"/>
                  </a:lnTo>
                  <a:lnTo>
                    <a:pt x="182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4" y="8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69" y="5"/>
                  </a:lnTo>
                  <a:lnTo>
                    <a:pt x="167" y="5"/>
                  </a:lnTo>
                  <a:lnTo>
                    <a:pt x="167" y="3"/>
                  </a:lnTo>
                  <a:lnTo>
                    <a:pt x="164" y="3"/>
                  </a:lnTo>
                  <a:lnTo>
                    <a:pt x="162" y="3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" name="Line 142"/>
            <p:cNvSpPr>
              <a:spLocks noChangeShapeType="1"/>
            </p:cNvSpPr>
            <p:nvPr/>
          </p:nvSpPr>
          <p:spPr bwMode="auto">
            <a:xfrm>
              <a:off x="1003" y="180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991" y="1795"/>
              <a:ext cx="12" cy="50"/>
            </a:xfrm>
            <a:custGeom>
              <a:avLst/>
              <a:gdLst>
                <a:gd name="T0" fmla="*/ 87 w 87"/>
                <a:gd name="T1" fmla="*/ 43 h 248"/>
                <a:gd name="T2" fmla="*/ 87 w 87"/>
                <a:gd name="T3" fmla="*/ 35 h 248"/>
                <a:gd name="T4" fmla="*/ 85 w 87"/>
                <a:gd name="T5" fmla="*/ 30 h 248"/>
                <a:gd name="T6" fmla="*/ 83 w 87"/>
                <a:gd name="T7" fmla="*/ 25 h 248"/>
                <a:gd name="T8" fmla="*/ 80 w 87"/>
                <a:gd name="T9" fmla="*/ 19 h 248"/>
                <a:gd name="T10" fmla="*/ 75 w 87"/>
                <a:gd name="T11" fmla="*/ 14 h 248"/>
                <a:gd name="T12" fmla="*/ 73 w 87"/>
                <a:gd name="T13" fmla="*/ 11 h 248"/>
                <a:gd name="T14" fmla="*/ 68 w 87"/>
                <a:gd name="T15" fmla="*/ 5 h 248"/>
                <a:gd name="T16" fmla="*/ 63 w 87"/>
                <a:gd name="T17" fmla="*/ 3 h 248"/>
                <a:gd name="T18" fmla="*/ 54 w 87"/>
                <a:gd name="T19" fmla="*/ 0 h 248"/>
                <a:gd name="T20" fmla="*/ 49 w 87"/>
                <a:gd name="T21" fmla="*/ 0 h 248"/>
                <a:gd name="T22" fmla="*/ 44 w 87"/>
                <a:gd name="T23" fmla="*/ 0 h 248"/>
                <a:gd name="T24" fmla="*/ 37 w 87"/>
                <a:gd name="T25" fmla="*/ 0 h 248"/>
                <a:gd name="T26" fmla="*/ 32 w 87"/>
                <a:gd name="T27" fmla="*/ 0 h 248"/>
                <a:gd name="T28" fmla="*/ 27 w 87"/>
                <a:gd name="T29" fmla="*/ 3 h 248"/>
                <a:gd name="T30" fmla="*/ 22 w 87"/>
                <a:gd name="T31" fmla="*/ 5 h 248"/>
                <a:gd name="T32" fmla="*/ 17 w 87"/>
                <a:gd name="T33" fmla="*/ 11 h 248"/>
                <a:gd name="T34" fmla="*/ 12 w 87"/>
                <a:gd name="T35" fmla="*/ 14 h 248"/>
                <a:gd name="T36" fmla="*/ 10 w 87"/>
                <a:gd name="T37" fmla="*/ 19 h 248"/>
                <a:gd name="T38" fmla="*/ 5 w 87"/>
                <a:gd name="T39" fmla="*/ 25 h 248"/>
                <a:gd name="T40" fmla="*/ 2 w 87"/>
                <a:gd name="T41" fmla="*/ 30 h 248"/>
                <a:gd name="T42" fmla="*/ 2 w 87"/>
                <a:gd name="T43" fmla="*/ 35 h 248"/>
                <a:gd name="T44" fmla="*/ 0 w 87"/>
                <a:gd name="T45" fmla="*/ 43 h 248"/>
                <a:gd name="T46" fmla="*/ 0 w 87"/>
                <a:gd name="T47" fmla="*/ 201 h 248"/>
                <a:gd name="T48" fmla="*/ 2 w 87"/>
                <a:gd name="T49" fmla="*/ 207 h 248"/>
                <a:gd name="T50" fmla="*/ 2 w 87"/>
                <a:gd name="T51" fmla="*/ 212 h 248"/>
                <a:gd name="T52" fmla="*/ 5 w 87"/>
                <a:gd name="T53" fmla="*/ 221 h 248"/>
                <a:gd name="T54" fmla="*/ 7 w 87"/>
                <a:gd name="T55" fmla="*/ 226 h 248"/>
                <a:gd name="T56" fmla="*/ 12 w 87"/>
                <a:gd name="T57" fmla="*/ 232 h 248"/>
                <a:gd name="T58" fmla="*/ 15 w 87"/>
                <a:gd name="T59" fmla="*/ 234 h 248"/>
                <a:gd name="T60" fmla="*/ 19 w 87"/>
                <a:gd name="T61" fmla="*/ 239 h 248"/>
                <a:gd name="T62" fmla="*/ 24 w 87"/>
                <a:gd name="T63" fmla="*/ 243 h 248"/>
                <a:gd name="T64" fmla="*/ 29 w 87"/>
                <a:gd name="T65" fmla="*/ 245 h 248"/>
                <a:gd name="T66" fmla="*/ 37 w 87"/>
                <a:gd name="T67" fmla="*/ 245 h 248"/>
                <a:gd name="T68" fmla="*/ 42 w 87"/>
                <a:gd name="T69" fmla="*/ 248 h 248"/>
                <a:gd name="T70" fmla="*/ 47 w 87"/>
                <a:gd name="T71" fmla="*/ 248 h 248"/>
                <a:gd name="T72" fmla="*/ 54 w 87"/>
                <a:gd name="T73" fmla="*/ 245 h 248"/>
                <a:gd name="T74" fmla="*/ 60 w 87"/>
                <a:gd name="T75" fmla="*/ 243 h 248"/>
                <a:gd name="T76" fmla="*/ 65 w 87"/>
                <a:gd name="T77" fmla="*/ 239 h 248"/>
                <a:gd name="T78" fmla="*/ 70 w 87"/>
                <a:gd name="T79" fmla="*/ 237 h 248"/>
                <a:gd name="T80" fmla="*/ 75 w 87"/>
                <a:gd name="T81" fmla="*/ 234 h 248"/>
                <a:gd name="T82" fmla="*/ 80 w 87"/>
                <a:gd name="T83" fmla="*/ 229 h 248"/>
                <a:gd name="T84" fmla="*/ 83 w 87"/>
                <a:gd name="T85" fmla="*/ 223 h 248"/>
                <a:gd name="T86" fmla="*/ 85 w 87"/>
                <a:gd name="T87" fmla="*/ 218 h 248"/>
                <a:gd name="T88" fmla="*/ 87 w 87"/>
                <a:gd name="T89" fmla="*/ 212 h 248"/>
                <a:gd name="T90" fmla="*/ 87 w 87"/>
                <a:gd name="T91" fmla="*/ 205 h 248"/>
                <a:gd name="T92" fmla="*/ 87 w 87"/>
                <a:gd name="T93" fmla="*/ 19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248">
                  <a:moveTo>
                    <a:pt x="87" y="45"/>
                  </a:moveTo>
                  <a:lnTo>
                    <a:pt x="87" y="43"/>
                  </a:lnTo>
                  <a:lnTo>
                    <a:pt x="87" y="43"/>
                  </a:lnTo>
                  <a:lnTo>
                    <a:pt x="87" y="41"/>
                  </a:lnTo>
                  <a:lnTo>
                    <a:pt x="87" y="38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3" y="25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196"/>
                  </a:lnTo>
                  <a:lnTo>
                    <a:pt x="0" y="201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7"/>
                  </a:lnTo>
                  <a:lnTo>
                    <a:pt x="2" y="210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5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7" y="223"/>
                  </a:lnTo>
                  <a:lnTo>
                    <a:pt x="7" y="226"/>
                  </a:lnTo>
                  <a:lnTo>
                    <a:pt x="10" y="226"/>
                  </a:lnTo>
                  <a:lnTo>
                    <a:pt x="10" y="229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7" y="237"/>
                  </a:lnTo>
                  <a:lnTo>
                    <a:pt x="19" y="237"/>
                  </a:lnTo>
                  <a:lnTo>
                    <a:pt x="19" y="239"/>
                  </a:lnTo>
                  <a:lnTo>
                    <a:pt x="22" y="239"/>
                  </a:lnTo>
                  <a:lnTo>
                    <a:pt x="24" y="239"/>
                  </a:lnTo>
                  <a:lnTo>
                    <a:pt x="24" y="243"/>
                  </a:lnTo>
                  <a:lnTo>
                    <a:pt x="27" y="243"/>
                  </a:lnTo>
                  <a:lnTo>
                    <a:pt x="29" y="243"/>
                  </a:lnTo>
                  <a:lnTo>
                    <a:pt x="29" y="245"/>
                  </a:lnTo>
                  <a:lnTo>
                    <a:pt x="32" y="245"/>
                  </a:lnTo>
                  <a:lnTo>
                    <a:pt x="34" y="245"/>
                  </a:lnTo>
                  <a:lnTo>
                    <a:pt x="37" y="245"/>
                  </a:lnTo>
                  <a:lnTo>
                    <a:pt x="37" y="245"/>
                  </a:lnTo>
                  <a:lnTo>
                    <a:pt x="39" y="248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9" y="245"/>
                  </a:lnTo>
                  <a:lnTo>
                    <a:pt x="52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8" y="245"/>
                  </a:lnTo>
                  <a:lnTo>
                    <a:pt x="60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5" y="239"/>
                  </a:lnTo>
                  <a:lnTo>
                    <a:pt x="68" y="239"/>
                  </a:lnTo>
                  <a:lnTo>
                    <a:pt x="68" y="239"/>
                  </a:lnTo>
                  <a:lnTo>
                    <a:pt x="70" y="237"/>
                  </a:lnTo>
                  <a:lnTo>
                    <a:pt x="73" y="237"/>
                  </a:lnTo>
                  <a:lnTo>
                    <a:pt x="73" y="234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8" y="232"/>
                  </a:lnTo>
                  <a:lnTo>
                    <a:pt x="80" y="229"/>
                  </a:lnTo>
                  <a:lnTo>
                    <a:pt x="80" y="226"/>
                  </a:lnTo>
                  <a:lnTo>
                    <a:pt x="80" y="226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5" y="221"/>
                  </a:lnTo>
                  <a:lnTo>
                    <a:pt x="85" y="218"/>
                  </a:lnTo>
                  <a:lnTo>
                    <a:pt x="85" y="215"/>
                  </a:lnTo>
                  <a:lnTo>
                    <a:pt x="85" y="212"/>
                  </a:lnTo>
                  <a:lnTo>
                    <a:pt x="87" y="212"/>
                  </a:lnTo>
                  <a:lnTo>
                    <a:pt x="87" y="210"/>
                  </a:lnTo>
                  <a:lnTo>
                    <a:pt x="87" y="207"/>
                  </a:lnTo>
                  <a:lnTo>
                    <a:pt x="87" y="205"/>
                  </a:lnTo>
                  <a:lnTo>
                    <a:pt x="87" y="205"/>
                  </a:lnTo>
                  <a:lnTo>
                    <a:pt x="87" y="201"/>
                  </a:lnTo>
                  <a:lnTo>
                    <a:pt x="87" y="199"/>
                  </a:lnTo>
                  <a:lnTo>
                    <a:pt x="87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Line 144"/>
            <p:cNvSpPr>
              <a:spLocks noChangeShapeType="1"/>
            </p:cNvSpPr>
            <p:nvPr/>
          </p:nvSpPr>
          <p:spPr bwMode="auto">
            <a:xfrm>
              <a:off x="997" y="182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9" name="Freeform 145"/>
            <p:cNvSpPr>
              <a:spLocks/>
            </p:cNvSpPr>
            <p:nvPr/>
          </p:nvSpPr>
          <p:spPr bwMode="auto">
            <a:xfrm>
              <a:off x="991" y="1826"/>
              <a:ext cx="45" cy="19"/>
            </a:xfrm>
            <a:custGeom>
              <a:avLst/>
              <a:gdLst>
                <a:gd name="T0" fmla="*/ 39 w 319"/>
                <a:gd name="T1" fmla="*/ 0 h 94"/>
                <a:gd name="T2" fmla="*/ 34 w 319"/>
                <a:gd name="T3" fmla="*/ 0 h 94"/>
                <a:gd name="T4" fmla="*/ 29 w 319"/>
                <a:gd name="T5" fmla="*/ 2 h 94"/>
                <a:gd name="T6" fmla="*/ 24 w 319"/>
                <a:gd name="T7" fmla="*/ 5 h 94"/>
                <a:gd name="T8" fmla="*/ 19 w 319"/>
                <a:gd name="T9" fmla="*/ 7 h 94"/>
                <a:gd name="T10" fmla="*/ 15 w 319"/>
                <a:gd name="T11" fmla="*/ 11 h 94"/>
                <a:gd name="T12" fmla="*/ 10 w 319"/>
                <a:gd name="T13" fmla="*/ 16 h 94"/>
                <a:gd name="T14" fmla="*/ 7 w 319"/>
                <a:gd name="T15" fmla="*/ 21 h 94"/>
                <a:gd name="T16" fmla="*/ 5 w 319"/>
                <a:gd name="T17" fmla="*/ 27 h 94"/>
                <a:gd name="T18" fmla="*/ 2 w 319"/>
                <a:gd name="T19" fmla="*/ 32 h 94"/>
                <a:gd name="T20" fmla="*/ 0 w 319"/>
                <a:gd name="T21" fmla="*/ 40 h 94"/>
                <a:gd name="T22" fmla="*/ 0 w 319"/>
                <a:gd name="T23" fmla="*/ 45 h 94"/>
                <a:gd name="T24" fmla="*/ 0 w 319"/>
                <a:gd name="T25" fmla="*/ 51 h 94"/>
                <a:gd name="T26" fmla="*/ 2 w 319"/>
                <a:gd name="T27" fmla="*/ 58 h 94"/>
                <a:gd name="T28" fmla="*/ 5 w 319"/>
                <a:gd name="T29" fmla="*/ 64 h 94"/>
                <a:gd name="T30" fmla="*/ 7 w 319"/>
                <a:gd name="T31" fmla="*/ 69 h 94"/>
                <a:gd name="T32" fmla="*/ 10 w 319"/>
                <a:gd name="T33" fmla="*/ 75 h 94"/>
                <a:gd name="T34" fmla="*/ 15 w 319"/>
                <a:gd name="T35" fmla="*/ 80 h 94"/>
                <a:gd name="T36" fmla="*/ 19 w 319"/>
                <a:gd name="T37" fmla="*/ 83 h 94"/>
                <a:gd name="T38" fmla="*/ 24 w 319"/>
                <a:gd name="T39" fmla="*/ 85 h 94"/>
                <a:gd name="T40" fmla="*/ 29 w 319"/>
                <a:gd name="T41" fmla="*/ 89 h 94"/>
                <a:gd name="T42" fmla="*/ 34 w 319"/>
                <a:gd name="T43" fmla="*/ 91 h 94"/>
                <a:gd name="T44" fmla="*/ 39 w 319"/>
                <a:gd name="T45" fmla="*/ 94 h 94"/>
                <a:gd name="T46" fmla="*/ 276 w 319"/>
                <a:gd name="T47" fmla="*/ 94 h 94"/>
                <a:gd name="T48" fmla="*/ 281 w 319"/>
                <a:gd name="T49" fmla="*/ 91 h 94"/>
                <a:gd name="T50" fmla="*/ 288 w 319"/>
                <a:gd name="T51" fmla="*/ 91 h 94"/>
                <a:gd name="T52" fmla="*/ 294 w 319"/>
                <a:gd name="T53" fmla="*/ 89 h 94"/>
                <a:gd name="T54" fmla="*/ 299 w 319"/>
                <a:gd name="T55" fmla="*/ 85 h 94"/>
                <a:gd name="T56" fmla="*/ 304 w 319"/>
                <a:gd name="T57" fmla="*/ 80 h 94"/>
                <a:gd name="T58" fmla="*/ 306 w 319"/>
                <a:gd name="T59" fmla="*/ 78 h 94"/>
                <a:gd name="T60" fmla="*/ 311 w 319"/>
                <a:gd name="T61" fmla="*/ 72 h 94"/>
                <a:gd name="T62" fmla="*/ 314 w 319"/>
                <a:gd name="T63" fmla="*/ 67 h 94"/>
                <a:gd name="T64" fmla="*/ 316 w 319"/>
                <a:gd name="T65" fmla="*/ 58 h 94"/>
                <a:gd name="T66" fmla="*/ 316 w 319"/>
                <a:gd name="T67" fmla="*/ 53 h 94"/>
                <a:gd name="T68" fmla="*/ 319 w 319"/>
                <a:gd name="T69" fmla="*/ 47 h 94"/>
                <a:gd name="T70" fmla="*/ 319 w 319"/>
                <a:gd name="T71" fmla="*/ 42 h 94"/>
                <a:gd name="T72" fmla="*/ 316 w 319"/>
                <a:gd name="T73" fmla="*/ 34 h 94"/>
                <a:gd name="T74" fmla="*/ 316 w 319"/>
                <a:gd name="T75" fmla="*/ 29 h 94"/>
                <a:gd name="T76" fmla="*/ 314 w 319"/>
                <a:gd name="T77" fmla="*/ 24 h 94"/>
                <a:gd name="T78" fmla="*/ 309 w 319"/>
                <a:gd name="T79" fmla="*/ 18 h 94"/>
                <a:gd name="T80" fmla="*/ 306 w 319"/>
                <a:gd name="T81" fmla="*/ 13 h 94"/>
                <a:gd name="T82" fmla="*/ 301 w 319"/>
                <a:gd name="T83" fmla="*/ 7 h 94"/>
                <a:gd name="T84" fmla="*/ 297 w 319"/>
                <a:gd name="T85" fmla="*/ 5 h 94"/>
                <a:gd name="T86" fmla="*/ 292 w 319"/>
                <a:gd name="T87" fmla="*/ 2 h 94"/>
                <a:gd name="T88" fmla="*/ 286 w 319"/>
                <a:gd name="T89" fmla="*/ 0 h 94"/>
                <a:gd name="T90" fmla="*/ 278 w 319"/>
                <a:gd name="T91" fmla="*/ 0 h 94"/>
                <a:gd name="T92" fmla="*/ 273 w 319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9" h="94">
                  <a:moveTo>
                    <a:pt x="44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0" y="75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5"/>
                  </a:lnTo>
                  <a:lnTo>
                    <a:pt x="22" y="85"/>
                  </a:lnTo>
                  <a:lnTo>
                    <a:pt x="24" y="85"/>
                  </a:lnTo>
                  <a:lnTo>
                    <a:pt x="24" y="89"/>
                  </a:lnTo>
                  <a:lnTo>
                    <a:pt x="27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39" y="94"/>
                  </a:lnTo>
                  <a:lnTo>
                    <a:pt x="42" y="94"/>
                  </a:lnTo>
                  <a:lnTo>
                    <a:pt x="271" y="94"/>
                  </a:lnTo>
                  <a:lnTo>
                    <a:pt x="276" y="94"/>
                  </a:lnTo>
                  <a:lnTo>
                    <a:pt x="278" y="94"/>
                  </a:lnTo>
                  <a:lnTo>
                    <a:pt x="278" y="91"/>
                  </a:lnTo>
                  <a:lnTo>
                    <a:pt x="281" y="91"/>
                  </a:lnTo>
                  <a:lnTo>
                    <a:pt x="283" y="91"/>
                  </a:lnTo>
                  <a:lnTo>
                    <a:pt x="286" y="91"/>
                  </a:lnTo>
                  <a:lnTo>
                    <a:pt x="288" y="91"/>
                  </a:lnTo>
                  <a:lnTo>
                    <a:pt x="288" y="89"/>
                  </a:lnTo>
                  <a:lnTo>
                    <a:pt x="292" y="89"/>
                  </a:lnTo>
                  <a:lnTo>
                    <a:pt x="294" y="89"/>
                  </a:lnTo>
                  <a:lnTo>
                    <a:pt x="294" y="85"/>
                  </a:lnTo>
                  <a:lnTo>
                    <a:pt x="297" y="85"/>
                  </a:lnTo>
                  <a:lnTo>
                    <a:pt x="299" y="85"/>
                  </a:lnTo>
                  <a:lnTo>
                    <a:pt x="299" y="83"/>
                  </a:lnTo>
                  <a:lnTo>
                    <a:pt x="301" y="83"/>
                  </a:lnTo>
                  <a:lnTo>
                    <a:pt x="304" y="80"/>
                  </a:lnTo>
                  <a:lnTo>
                    <a:pt x="304" y="80"/>
                  </a:lnTo>
                  <a:lnTo>
                    <a:pt x="306" y="78"/>
                  </a:lnTo>
                  <a:lnTo>
                    <a:pt x="306" y="78"/>
                  </a:lnTo>
                  <a:lnTo>
                    <a:pt x="309" y="75"/>
                  </a:lnTo>
                  <a:lnTo>
                    <a:pt x="309" y="72"/>
                  </a:lnTo>
                  <a:lnTo>
                    <a:pt x="311" y="72"/>
                  </a:lnTo>
                  <a:lnTo>
                    <a:pt x="311" y="69"/>
                  </a:lnTo>
                  <a:lnTo>
                    <a:pt x="314" y="67"/>
                  </a:lnTo>
                  <a:lnTo>
                    <a:pt x="314" y="67"/>
                  </a:lnTo>
                  <a:lnTo>
                    <a:pt x="314" y="64"/>
                  </a:lnTo>
                  <a:lnTo>
                    <a:pt x="316" y="61"/>
                  </a:lnTo>
                  <a:lnTo>
                    <a:pt x="316" y="58"/>
                  </a:lnTo>
                  <a:lnTo>
                    <a:pt x="316" y="58"/>
                  </a:lnTo>
                  <a:lnTo>
                    <a:pt x="316" y="56"/>
                  </a:lnTo>
                  <a:lnTo>
                    <a:pt x="316" y="53"/>
                  </a:lnTo>
                  <a:lnTo>
                    <a:pt x="316" y="51"/>
                  </a:lnTo>
                  <a:lnTo>
                    <a:pt x="319" y="51"/>
                  </a:lnTo>
                  <a:lnTo>
                    <a:pt x="319" y="47"/>
                  </a:lnTo>
                  <a:lnTo>
                    <a:pt x="319" y="45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6" y="40"/>
                  </a:lnTo>
                  <a:lnTo>
                    <a:pt x="316" y="38"/>
                  </a:lnTo>
                  <a:lnTo>
                    <a:pt x="316" y="34"/>
                  </a:lnTo>
                  <a:lnTo>
                    <a:pt x="316" y="32"/>
                  </a:lnTo>
                  <a:lnTo>
                    <a:pt x="316" y="32"/>
                  </a:lnTo>
                  <a:lnTo>
                    <a:pt x="316" y="29"/>
                  </a:lnTo>
                  <a:lnTo>
                    <a:pt x="314" y="27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1" y="21"/>
                  </a:lnTo>
                  <a:lnTo>
                    <a:pt x="311" y="18"/>
                  </a:lnTo>
                  <a:lnTo>
                    <a:pt x="309" y="18"/>
                  </a:lnTo>
                  <a:lnTo>
                    <a:pt x="309" y="16"/>
                  </a:lnTo>
                  <a:lnTo>
                    <a:pt x="306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301" y="7"/>
                  </a:lnTo>
                  <a:lnTo>
                    <a:pt x="299" y="7"/>
                  </a:lnTo>
                  <a:lnTo>
                    <a:pt x="299" y="5"/>
                  </a:lnTo>
                  <a:lnTo>
                    <a:pt x="297" y="5"/>
                  </a:lnTo>
                  <a:lnTo>
                    <a:pt x="294" y="5"/>
                  </a:lnTo>
                  <a:lnTo>
                    <a:pt x="294" y="2"/>
                  </a:lnTo>
                  <a:lnTo>
                    <a:pt x="292" y="2"/>
                  </a:lnTo>
                  <a:lnTo>
                    <a:pt x="288" y="2"/>
                  </a:lnTo>
                  <a:lnTo>
                    <a:pt x="288" y="0"/>
                  </a:lnTo>
                  <a:lnTo>
                    <a:pt x="286" y="0"/>
                  </a:lnTo>
                  <a:lnTo>
                    <a:pt x="283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" name="Line 146"/>
            <p:cNvSpPr>
              <a:spLocks noChangeShapeType="1"/>
            </p:cNvSpPr>
            <p:nvPr/>
          </p:nvSpPr>
          <p:spPr bwMode="auto">
            <a:xfrm>
              <a:off x="1036" y="183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47"/>
            <p:cNvSpPr>
              <a:spLocks/>
            </p:cNvSpPr>
            <p:nvPr/>
          </p:nvSpPr>
          <p:spPr bwMode="auto">
            <a:xfrm>
              <a:off x="1024" y="1826"/>
              <a:ext cx="12" cy="49"/>
            </a:xfrm>
            <a:custGeom>
              <a:avLst/>
              <a:gdLst>
                <a:gd name="T0" fmla="*/ 88 w 88"/>
                <a:gd name="T1" fmla="*/ 42 h 245"/>
                <a:gd name="T2" fmla="*/ 85 w 88"/>
                <a:gd name="T3" fmla="*/ 34 h 245"/>
                <a:gd name="T4" fmla="*/ 85 w 88"/>
                <a:gd name="T5" fmla="*/ 29 h 245"/>
                <a:gd name="T6" fmla="*/ 83 w 88"/>
                <a:gd name="T7" fmla="*/ 24 h 245"/>
                <a:gd name="T8" fmla="*/ 78 w 88"/>
                <a:gd name="T9" fmla="*/ 18 h 245"/>
                <a:gd name="T10" fmla="*/ 75 w 88"/>
                <a:gd name="T11" fmla="*/ 13 h 245"/>
                <a:gd name="T12" fmla="*/ 70 w 88"/>
                <a:gd name="T13" fmla="*/ 7 h 245"/>
                <a:gd name="T14" fmla="*/ 66 w 88"/>
                <a:gd name="T15" fmla="*/ 5 h 245"/>
                <a:gd name="T16" fmla="*/ 61 w 88"/>
                <a:gd name="T17" fmla="*/ 2 h 245"/>
                <a:gd name="T18" fmla="*/ 55 w 88"/>
                <a:gd name="T19" fmla="*/ 0 h 245"/>
                <a:gd name="T20" fmla="*/ 47 w 88"/>
                <a:gd name="T21" fmla="*/ 0 h 245"/>
                <a:gd name="T22" fmla="*/ 42 w 88"/>
                <a:gd name="T23" fmla="*/ 0 h 245"/>
                <a:gd name="T24" fmla="*/ 37 w 88"/>
                <a:gd name="T25" fmla="*/ 0 h 245"/>
                <a:gd name="T26" fmla="*/ 30 w 88"/>
                <a:gd name="T27" fmla="*/ 0 h 245"/>
                <a:gd name="T28" fmla="*/ 25 w 88"/>
                <a:gd name="T29" fmla="*/ 2 h 245"/>
                <a:gd name="T30" fmla="*/ 20 w 88"/>
                <a:gd name="T31" fmla="*/ 5 h 245"/>
                <a:gd name="T32" fmla="*/ 15 w 88"/>
                <a:gd name="T33" fmla="*/ 7 h 245"/>
                <a:gd name="T34" fmla="*/ 10 w 88"/>
                <a:gd name="T35" fmla="*/ 13 h 245"/>
                <a:gd name="T36" fmla="*/ 7 w 88"/>
                <a:gd name="T37" fmla="*/ 18 h 245"/>
                <a:gd name="T38" fmla="*/ 5 w 88"/>
                <a:gd name="T39" fmla="*/ 24 h 245"/>
                <a:gd name="T40" fmla="*/ 2 w 88"/>
                <a:gd name="T41" fmla="*/ 29 h 245"/>
                <a:gd name="T42" fmla="*/ 0 w 88"/>
                <a:gd name="T43" fmla="*/ 34 h 245"/>
                <a:gd name="T44" fmla="*/ 0 w 88"/>
                <a:gd name="T45" fmla="*/ 42 h 245"/>
                <a:gd name="T46" fmla="*/ 0 w 88"/>
                <a:gd name="T47" fmla="*/ 201 h 245"/>
                <a:gd name="T48" fmla="*/ 0 w 88"/>
                <a:gd name="T49" fmla="*/ 207 h 245"/>
                <a:gd name="T50" fmla="*/ 0 w 88"/>
                <a:gd name="T51" fmla="*/ 212 h 245"/>
                <a:gd name="T52" fmla="*/ 2 w 88"/>
                <a:gd name="T53" fmla="*/ 218 h 245"/>
                <a:gd name="T54" fmla="*/ 7 w 88"/>
                <a:gd name="T55" fmla="*/ 225 h 245"/>
                <a:gd name="T56" fmla="*/ 10 w 88"/>
                <a:gd name="T57" fmla="*/ 229 h 245"/>
                <a:gd name="T58" fmla="*/ 15 w 88"/>
                <a:gd name="T59" fmla="*/ 234 h 245"/>
                <a:gd name="T60" fmla="*/ 17 w 88"/>
                <a:gd name="T61" fmla="*/ 236 h 245"/>
                <a:gd name="T62" fmla="*/ 25 w 88"/>
                <a:gd name="T63" fmla="*/ 242 h 245"/>
                <a:gd name="T64" fmla="*/ 30 w 88"/>
                <a:gd name="T65" fmla="*/ 245 h 245"/>
                <a:gd name="T66" fmla="*/ 35 w 88"/>
                <a:gd name="T67" fmla="*/ 245 h 245"/>
                <a:gd name="T68" fmla="*/ 40 w 88"/>
                <a:gd name="T69" fmla="*/ 245 h 245"/>
                <a:gd name="T70" fmla="*/ 47 w 88"/>
                <a:gd name="T71" fmla="*/ 245 h 245"/>
                <a:gd name="T72" fmla="*/ 52 w 88"/>
                <a:gd name="T73" fmla="*/ 245 h 245"/>
                <a:gd name="T74" fmla="*/ 57 w 88"/>
                <a:gd name="T75" fmla="*/ 242 h 245"/>
                <a:gd name="T76" fmla="*/ 63 w 88"/>
                <a:gd name="T77" fmla="*/ 239 h 245"/>
                <a:gd name="T78" fmla="*/ 68 w 88"/>
                <a:gd name="T79" fmla="*/ 236 h 245"/>
                <a:gd name="T80" fmla="*/ 73 w 88"/>
                <a:gd name="T81" fmla="*/ 234 h 245"/>
                <a:gd name="T82" fmla="*/ 78 w 88"/>
                <a:gd name="T83" fmla="*/ 229 h 245"/>
                <a:gd name="T84" fmla="*/ 80 w 88"/>
                <a:gd name="T85" fmla="*/ 223 h 245"/>
                <a:gd name="T86" fmla="*/ 83 w 88"/>
                <a:gd name="T87" fmla="*/ 218 h 245"/>
                <a:gd name="T88" fmla="*/ 85 w 88"/>
                <a:gd name="T89" fmla="*/ 212 h 245"/>
                <a:gd name="T90" fmla="*/ 85 w 88"/>
                <a:gd name="T91" fmla="*/ 204 h 245"/>
                <a:gd name="T92" fmla="*/ 88 w 88"/>
                <a:gd name="T93" fmla="*/ 19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88" y="45"/>
                  </a:moveTo>
                  <a:lnTo>
                    <a:pt x="88" y="42"/>
                  </a:lnTo>
                  <a:lnTo>
                    <a:pt x="88" y="42"/>
                  </a:lnTo>
                  <a:lnTo>
                    <a:pt x="85" y="40"/>
                  </a:lnTo>
                  <a:lnTo>
                    <a:pt x="85" y="38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0" y="21"/>
                  </a:lnTo>
                  <a:lnTo>
                    <a:pt x="80" y="18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3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0" y="7"/>
                  </a:lnTo>
                  <a:lnTo>
                    <a:pt x="68" y="7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196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2" y="214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5" y="220"/>
                  </a:lnTo>
                  <a:lnTo>
                    <a:pt x="5" y="223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9"/>
                  </a:lnTo>
                  <a:lnTo>
                    <a:pt x="10" y="229"/>
                  </a:lnTo>
                  <a:lnTo>
                    <a:pt x="10" y="231"/>
                  </a:lnTo>
                  <a:lnTo>
                    <a:pt x="12" y="234"/>
                  </a:lnTo>
                  <a:lnTo>
                    <a:pt x="15" y="234"/>
                  </a:lnTo>
                  <a:lnTo>
                    <a:pt x="15" y="236"/>
                  </a:lnTo>
                  <a:lnTo>
                    <a:pt x="17" y="236"/>
                  </a:lnTo>
                  <a:lnTo>
                    <a:pt x="17" y="236"/>
                  </a:lnTo>
                  <a:lnTo>
                    <a:pt x="20" y="239"/>
                  </a:lnTo>
                  <a:lnTo>
                    <a:pt x="22" y="239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30" y="245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5" y="245"/>
                  </a:lnTo>
                  <a:lnTo>
                    <a:pt x="47" y="245"/>
                  </a:lnTo>
                  <a:lnTo>
                    <a:pt x="47" y="245"/>
                  </a:lnTo>
                  <a:lnTo>
                    <a:pt x="50" y="245"/>
                  </a:lnTo>
                  <a:lnTo>
                    <a:pt x="52" y="245"/>
                  </a:lnTo>
                  <a:lnTo>
                    <a:pt x="55" y="245"/>
                  </a:lnTo>
                  <a:lnTo>
                    <a:pt x="57" y="245"/>
                  </a:lnTo>
                  <a:lnTo>
                    <a:pt x="57" y="242"/>
                  </a:lnTo>
                  <a:lnTo>
                    <a:pt x="61" y="242"/>
                  </a:lnTo>
                  <a:lnTo>
                    <a:pt x="63" y="242"/>
                  </a:lnTo>
                  <a:lnTo>
                    <a:pt x="63" y="239"/>
                  </a:lnTo>
                  <a:lnTo>
                    <a:pt x="66" y="2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70" y="236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5" y="231"/>
                  </a:lnTo>
                  <a:lnTo>
                    <a:pt x="75" y="229"/>
                  </a:lnTo>
                  <a:lnTo>
                    <a:pt x="78" y="229"/>
                  </a:lnTo>
                  <a:lnTo>
                    <a:pt x="78" y="225"/>
                  </a:lnTo>
                  <a:lnTo>
                    <a:pt x="80" y="225"/>
                  </a:lnTo>
                  <a:lnTo>
                    <a:pt x="80" y="223"/>
                  </a:lnTo>
                  <a:lnTo>
                    <a:pt x="83" y="220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5" y="214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09"/>
                  </a:lnTo>
                  <a:lnTo>
                    <a:pt x="85" y="207"/>
                  </a:lnTo>
                  <a:lnTo>
                    <a:pt x="85" y="204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198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Line 148"/>
            <p:cNvSpPr>
              <a:spLocks noChangeShapeType="1"/>
            </p:cNvSpPr>
            <p:nvPr/>
          </p:nvSpPr>
          <p:spPr bwMode="auto">
            <a:xfrm>
              <a:off x="1031" y="185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49"/>
            <p:cNvSpPr>
              <a:spLocks/>
            </p:cNvSpPr>
            <p:nvPr/>
          </p:nvSpPr>
          <p:spPr bwMode="auto">
            <a:xfrm>
              <a:off x="1024" y="1856"/>
              <a:ext cx="26" cy="19"/>
            </a:xfrm>
            <a:custGeom>
              <a:avLst/>
              <a:gdLst>
                <a:gd name="T0" fmla="*/ 40 w 181"/>
                <a:gd name="T1" fmla="*/ 0 h 95"/>
                <a:gd name="T2" fmla="*/ 32 w 181"/>
                <a:gd name="T3" fmla="*/ 3 h 95"/>
                <a:gd name="T4" fmla="*/ 27 w 181"/>
                <a:gd name="T5" fmla="*/ 6 h 95"/>
                <a:gd name="T6" fmla="*/ 22 w 181"/>
                <a:gd name="T7" fmla="*/ 6 h 95"/>
                <a:gd name="T8" fmla="*/ 17 w 181"/>
                <a:gd name="T9" fmla="*/ 11 h 95"/>
                <a:gd name="T10" fmla="*/ 12 w 181"/>
                <a:gd name="T11" fmla="*/ 13 h 95"/>
                <a:gd name="T12" fmla="*/ 7 w 181"/>
                <a:gd name="T13" fmla="*/ 19 h 95"/>
                <a:gd name="T14" fmla="*/ 5 w 181"/>
                <a:gd name="T15" fmla="*/ 24 h 95"/>
                <a:gd name="T16" fmla="*/ 2 w 181"/>
                <a:gd name="T17" fmla="*/ 30 h 95"/>
                <a:gd name="T18" fmla="*/ 0 w 181"/>
                <a:gd name="T19" fmla="*/ 35 h 95"/>
                <a:gd name="T20" fmla="*/ 0 w 181"/>
                <a:gd name="T21" fmla="*/ 43 h 95"/>
                <a:gd name="T22" fmla="*/ 0 w 181"/>
                <a:gd name="T23" fmla="*/ 48 h 95"/>
                <a:gd name="T24" fmla="*/ 0 w 181"/>
                <a:gd name="T25" fmla="*/ 54 h 95"/>
                <a:gd name="T26" fmla="*/ 0 w 181"/>
                <a:gd name="T27" fmla="*/ 62 h 95"/>
                <a:gd name="T28" fmla="*/ 2 w 181"/>
                <a:gd name="T29" fmla="*/ 68 h 95"/>
                <a:gd name="T30" fmla="*/ 5 w 181"/>
                <a:gd name="T31" fmla="*/ 73 h 95"/>
                <a:gd name="T32" fmla="*/ 7 w 181"/>
                <a:gd name="T33" fmla="*/ 79 h 95"/>
                <a:gd name="T34" fmla="*/ 12 w 181"/>
                <a:gd name="T35" fmla="*/ 84 h 95"/>
                <a:gd name="T36" fmla="*/ 17 w 181"/>
                <a:gd name="T37" fmla="*/ 86 h 95"/>
                <a:gd name="T38" fmla="*/ 22 w 181"/>
                <a:gd name="T39" fmla="*/ 89 h 95"/>
                <a:gd name="T40" fmla="*/ 27 w 181"/>
                <a:gd name="T41" fmla="*/ 92 h 95"/>
                <a:gd name="T42" fmla="*/ 32 w 181"/>
                <a:gd name="T43" fmla="*/ 95 h 95"/>
                <a:gd name="T44" fmla="*/ 40 w 181"/>
                <a:gd name="T45" fmla="*/ 95 h 95"/>
                <a:gd name="T46" fmla="*/ 141 w 181"/>
                <a:gd name="T47" fmla="*/ 95 h 95"/>
                <a:gd name="T48" fmla="*/ 146 w 181"/>
                <a:gd name="T49" fmla="*/ 95 h 95"/>
                <a:gd name="T50" fmla="*/ 151 w 181"/>
                <a:gd name="T51" fmla="*/ 95 h 95"/>
                <a:gd name="T52" fmla="*/ 156 w 181"/>
                <a:gd name="T53" fmla="*/ 92 h 95"/>
                <a:gd name="T54" fmla="*/ 163 w 181"/>
                <a:gd name="T55" fmla="*/ 86 h 95"/>
                <a:gd name="T56" fmla="*/ 166 w 181"/>
                <a:gd name="T57" fmla="*/ 84 h 95"/>
                <a:gd name="T58" fmla="*/ 171 w 181"/>
                <a:gd name="T59" fmla="*/ 79 h 95"/>
                <a:gd name="T60" fmla="*/ 176 w 181"/>
                <a:gd name="T61" fmla="*/ 75 h 95"/>
                <a:gd name="T62" fmla="*/ 178 w 181"/>
                <a:gd name="T63" fmla="*/ 68 h 95"/>
                <a:gd name="T64" fmla="*/ 181 w 181"/>
                <a:gd name="T65" fmla="*/ 62 h 95"/>
                <a:gd name="T66" fmla="*/ 181 w 181"/>
                <a:gd name="T67" fmla="*/ 57 h 95"/>
                <a:gd name="T68" fmla="*/ 181 w 181"/>
                <a:gd name="T69" fmla="*/ 51 h 95"/>
                <a:gd name="T70" fmla="*/ 181 w 181"/>
                <a:gd name="T71" fmla="*/ 43 h 95"/>
                <a:gd name="T72" fmla="*/ 181 w 181"/>
                <a:gd name="T73" fmla="*/ 38 h 95"/>
                <a:gd name="T74" fmla="*/ 178 w 181"/>
                <a:gd name="T75" fmla="*/ 33 h 95"/>
                <a:gd name="T76" fmla="*/ 176 w 181"/>
                <a:gd name="T77" fmla="*/ 28 h 95"/>
                <a:gd name="T78" fmla="*/ 173 w 181"/>
                <a:gd name="T79" fmla="*/ 22 h 95"/>
                <a:gd name="T80" fmla="*/ 171 w 181"/>
                <a:gd name="T81" fmla="*/ 17 h 95"/>
                <a:gd name="T82" fmla="*/ 166 w 181"/>
                <a:gd name="T83" fmla="*/ 11 h 95"/>
                <a:gd name="T84" fmla="*/ 161 w 181"/>
                <a:gd name="T85" fmla="*/ 8 h 95"/>
                <a:gd name="T86" fmla="*/ 156 w 181"/>
                <a:gd name="T87" fmla="*/ 6 h 95"/>
                <a:gd name="T88" fmla="*/ 151 w 181"/>
                <a:gd name="T89" fmla="*/ 3 h 95"/>
                <a:gd name="T90" fmla="*/ 143 w 181"/>
                <a:gd name="T91" fmla="*/ 3 h 95"/>
                <a:gd name="T92" fmla="*/ 135 w 181"/>
                <a:gd name="T9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1" h="95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5" y="70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7" y="79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2" y="84"/>
                  </a:lnTo>
                  <a:lnTo>
                    <a:pt x="15" y="84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7" y="92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2" y="95"/>
                  </a:lnTo>
                  <a:lnTo>
                    <a:pt x="35" y="95"/>
                  </a:lnTo>
                  <a:lnTo>
                    <a:pt x="37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133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3" y="95"/>
                  </a:lnTo>
                  <a:lnTo>
                    <a:pt x="146" y="95"/>
                  </a:lnTo>
                  <a:lnTo>
                    <a:pt x="148" y="95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3" y="92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3" y="86"/>
                  </a:lnTo>
                  <a:lnTo>
                    <a:pt x="163" y="86"/>
                  </a:lnTo>
                  <a:lnTo>
                    <a:pt x="166" y="86"/>
                  </a:lnTo>
                  <a:lnTo>
                    <a:pt x="166" y="84"/>
                  </a:lnTo>
                  <a:lnTo>
                    <a:pt x="168" y="84"/>
                  </a:lnTo>
                  <a:lnTo>
                    <a:pt x="171" y="81"/>
                  </a:lnTo>
                  <a:lnTo>
                    <a:pt x="171" y="79"/>
                  </a:lnTo>
                  <a:lnTo>
                    <a:pt x="173" y="79"/>
                  </a:lnTo>
                  <a:lnTo>
                    <a:pt x="173" y="75"/>
                  </a:lnTo>
                  <a:lnTo>
                    <a:pt x="176" y="75"/>
                  </a:lnTo>
                  <a:lnTo>
                    <a:pt x="176" y="73"/>
                  </a:lnTo>
                  <a:lnTo>
                    <a:pt x="176" y="70"/>
                  </a:lnTo>
                  <a:lnTo>
                    <a:pt x="178" y="68"/>
                  </a:lnTo>
                  <a:lnTo>
                    <a:pt x="178" y="68"/>
                  </a:lnTo>
                  <a:lnTo>
                    <a:pt x="178" y="64"/>
                  </a:lnTo>
                  <a:lnTo>
                    <a:pt x="181" y="62"/>
                  </a:lnTo>
                  <a:lnTo>
                    <a:pt x="181" y="62"/>
                  </a:lnTo>
                  <a:lnTo>
                    <a:pt x="181" y="59"/>
                  </a:lnTo>
                  <a:lnTo>
                    <a:pt x="181" y="57"/>
                  </a:lnTo>
                  <a:lnTo>
                    <a:pt x="181" y="54"/>
                  </a:lnTo>
                  <a:lnTo>
                    <a:pt x="181" y="51"/>
                  </a:lnTo>
                  <a:lnTo>
                    <a:pt x="181" y="51"/>
                  </a:lnTo>
                  <a:lnTo>
                    <a:pt x="181" y="48"/>
                  </a:lnTo>
                  <a:lnTo>
                    <a:pt x="181" y="46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1" y="41"/>
                  </a:lnTo>
                  <a:lnTo>
                    <a:pt x="181" y="38"/>
                  </a:lnTo>
                  <a:lnTo>
                    <a:pt x="181" y="35"/>
                  </a:lnTo>
                  <a:lnTo>
                    <a:pt x="181" y="33"/>
                  </a:lnTo>
                  <a:lnTo>
                    <a:pt x="178" y="33"/>
                  </a:lnTo>
                  <a:lnTo>
                    <a:pt x="178" y="30"/>
                  </a:lnTo>
                  <a:lnTo>
                    <a:pt x="178" y="28"/>
                  </a:lnTo>
                  <a:lnTo>
                    <a:pt x="176" y="28"/>
                  </a:lnTo>
                  <a:lnTo>
                    <a:pt x="176" y="24"/>
                  </a:lnTo>
                  <a:lnTo>
                    <a:pt x="176" y="22"/>
                  </a:lnTo>
                  <a:lnTo>
                    <a:pt x="173" y="22"/>
                  </a:lnTo>
                  <a:lnTo>
                    <a:pt x="173" y="19"/>
                  </a:lnTo>
                  <a:lnTo>
                    <a:pt x="171" y="17"/>
                  </a:lnTo>
                  <a:lnTo>
                    <a:pt x="171" y="17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6" y="11"/>
                  </a:lnTo>
                  <a:lnTo>
                    <a:pt x="163" y="11"/>
                  </a:lnTo>
                  <a:lnTo>
                    <a:pt x="163" y="8"/>
                  </a:lnTo>
                  <a:lnTo>
                    <a:pt x="161" y="8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3" y="6"/>
                  </a:lnTo>
                  <a:lnTo>
                    <a:pt x="151" y="3"/>
                  </a:lnTo>
                  <a:lnTo>
                    <a:pt x="151" y="3"/>
                  </a:lnTo>
                  <a:lnTo>
                    <a:pt x="148" y="3"/>
                  </a:lnTo>
                  <a:lnTo>
                    <a:pt x="146" y="3"/>
                  </a:lnTo>
                  <a:lnTo>
                    <a:pt x="143" y="3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3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Line 150"/>
            <p:cNvSpPr>
              <a:spLocks noChangeShapeType="1"/>
            </p:cNvSpPr>
            <p:nvPr/>
          </p:nvSpPr>
          <p:spPr bwMode="auto">
            <a:xfrm>
              <a:off x="1050" y="186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51"/>
            <p:cNvSpPr>
              <a:spLocks/>
            </p:cNvSpPr>
            <p:nvPr/>
          </p:nvSpPr>
          <p:spPr bwMode="auto">
            <a:xfrm>
              <a:off x="1037" y="1856"/>
              <a:ext cx="13" cy="51"/>
            </a:xfrm>
            <a:custGeom>
              <a:avLst/>
              <a:gdLst>
                <a:gd name="T0" fmla="*/ 88 w 88"/>
                <a:gd name="T1" fmla="*/ 43 h 248"/>
                <a:gd name="T2" fmla="*/ 88 w 88"/>
                <a:gd name="T3" fmla="*/ 38 h 248"/>
                <a:gd name="T4" fmla="*/ 85 w 88"/>
                <a:gd name="T5" fmla="*/ 33 h 248"/>
                <a:gd name="T6" fmla="*/ 83 w 88"/>
                <a:gd name="T7" fmla="*/ 28 h 248"/>
                <a:gd name="T8" fmla="*/ 80 w 88"/>
                <a:gd name="T9" fmla="*/ 22 h 248"/>
                <a:gd name="T10" fmla="*/ 78 w 88"/>
                <a:gd name="T11" fmla="*/ 17 h 248"/>
                <a:gd name="T12" fmla="*/ 73 w 88"/>
                <a:gd name="T13" fmla="*/ 11 h 248"/>
                <a:gd name="T14" fmla="*/ 68 w 88"/>
                <a:gd name="T15" fmla="*/ 8 h 248"/>
                <a:gd name="T16" fmla="*/ 63 w 88"/>
                <a:gd name="T17" fmla="*/ 6 h 248"/>
                <a:gd name="T18" fmla="*/ 58 w 88"/>
                <a:gd name="T19" fmla="*/ 3 h 248"/>
                <a:gd name="T20" fmla="*/ 50 w 88"/>
                <a:gd name="T21" fmla="*/ 3 h 248"/>
                <a:gd name="T22" fmla="*/ 46 w 88"/>
                <a:gd name="T23" fmla="*/ 0 h 248"/>
                <a:gd name="T24" fmla="*/ 40 w 88"/>
                <a:gd name="T25" fmla="*/ 3 h 248"/>
                <a:gd name="T26" fmla="*/ 32 w 88"/>
                <a:gd name="T27" fmla="*/ 3 h 248"/>
                <a:gd name="T28" fmla="*/ 27 w 88"/>
                <a:gd name="T29" fmla="*/ 6 h 248"/>
                <a:gd name="T30" fmla="*/ 22 w 88"/>
                <a:gd name="T31" fmla="*/ 8 h 248"/>
                <a:gd name="T32" fmla="*/ 17 w 88"/>
                <a:gd name="T33" fmla="*/ 11 h 248"/>
                <a:gd name="T34" fmla="*/ 12 w 88"/>
                <a:gd name="T35" fmla="*/ 17 h 248"/>
                <a:gd name="T36" fmla="*/ 10 w 88"/>
                <a:gd name="T37" fmla="*/ 22 h 248"/>
                <a:gd name="T38" fmla="*/ 5 w 88"/>
                <a:gd name="T39" fmla="*/ 28 h 248"/>
                <a:gd name="T40" fmla="*/ 5 w 88"/>
                <a:gd name="T41" fmla="*/ 33 h 248"/>
                <a:gd name="T42" fmla="*/ 2 w 88"/>
                <a:gd name="T43" fmla="*/ 38 h 248"/>
                <a:gd name="T44" fmla="*/ 0 w 88"/>
                <a:gd name="T45" fmla="*/ 43 h 248"/>
                <a:gd name="T46" fmla="*/ 0 w 88"/>
                <a:gd name="T47" fmla="*/ 202 h 248"/>
                <a:gd name="T48" fmla="*/ 2 w 88"/>
                <a:gd name="T49" fmla="*/ 210 h 248"/>
                <a:gd name="T50" fmla="*/ 2 w 88"/>
                <a:gd name="T51" fmla="*/ 215 h 248"/>
                <a:gd name="T52" fmla="*/ 5 w 88"/>
                <a:gd name="T53" fmla="*/ 221 h 248"/>
                <a:gd name="T54" fmla="*/ 7 w 88"/>
                <a:gd name="T55" fmla="*/ 226 h 248"/>
                <a:gd name="T56" fmla="*/ 12 w 88"/>
                <a:gd name="T57" fmla="*/ 231 h 248"/>
                <a:gd name="T58" fmla="*/ 15 w 88"/>
                <a:gd name="T59" fmla="*/ 237 h 248"/>
                <a:gd name="T60" fmla="*/ 20 w 88"/>
                <a:gd name="T61" fmla="*/ 240 h 248"/>
                <a:gd name="T62" fmla="*/ 25 w 88"/>
                <a:gd name="T63" fmla="*/ 242 h 248"/>
                <a:gd name="T64" fmla="*/ 30 w 88"/>
                <a:gd name="T65" fmla="*/ 246 h 248"/>
                <a:gd name="T66" fmla="*/ 37 w 88"/>
                <a:gd name="T67" fmla="*/ 248 h 248"/>
                <a:gd name="T68" fmla="*/ 42 w 88"/>
                <a:gd name="T69" fmla="*/ 248 h 248"/>
                <a:gd name="T70" fmla="*/ 48 w 88"/>
                <a:gd name="T71" fmla="*/ 248 h 248"/>
                <a:gd name="T72" fmla="*/ 55 w 88"/>
                <a:gd name="T73" fmla="*/ 248 h 248"/>
                <a:gd name="T74" fmla="*/ 60 w 88"/>
                <a:gd name="T75" fmla="*/ 246 h 248"/>
                <a:gd name="T76" fmla="*/ 65 w 88"/>
                <a:gd name="T77" fmla="*/ 242 h 248"/>
                <a:gd name="T78" fmla="*/ 70 w 88"/>
                <a:gd name="T79" fmla="*/ 240 h 248"/>
                <a:gd name="T80" fmla="*/ 75 w 88"/>
                <a:gd name="T81" fmla="*/ 235 h 248"/>
                <a:gd name="T82" fmla="*/ 80 w 88"/>
                <a:gd name="T83" fmla="*/ 231 h 248"/>
                <a:gd name="T84" fmla="*/ 83 w 88"/>
                <a:gd name="T85" fmla="*/ 226 h 248"/>
                <a:gd name="T86" fmla="*/ 85 w 88"/>
                <a:gd name="T87" fmla="*/ 221 h 248"/>
                <a:gd name="T88" fmla="*/ 88 w 88"/>
                <a:gd name="T89" fmla="*/ 213 h 248"/>
                <a:gd name="T90" fmla="*/ 88 w 88"/>
                <a:gd name="T91" fmla="*/ 208 h 248"/>
                <a:gd name="T92" fmla="*/ 88 w 88"/>
                <a:gd name="T93" fmla="*/ 20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8">
                  <a:moveTo>
                    <a:pt x="88" y="48"/>
                  </a:moveTo>
                  <a:lnTo>
                    <a:pt x="88" y="46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0"/>
                  </a:lnTo>
                  <a:lnTo>
                    <a:pt x="85" y="28"/>
                  </a:lnTo>
                  <a:lnTo>
                    <a:pt x="83" y="28"/>
                  </a:lnTo>
                  <a:lnTo>
                    <a:pt x="83" y="24"/>
                  </a:lnTo>
                  <a:lnTo>
                    <a:pt x="83" y="22"/>
                  </a:lnTo>
                  <a:lnTo>
                    <a:pt x="80" y="22"/>
                  </a:lnTo>
                  <a:lnTo>
                    <a:pt x="80" y="19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0" y="6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5" y="3"/>
                  </a:lnTo>
                  <a:lnTo>
                    <a:pt x="53" y="3"/>
                  </a:lnTo>
                  <a:lnTo>
                    <a:pt x="50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2" y="208"/>
                  </a:lnTo>
                  <a:lnTo>
                    <a:pt x="2" y="210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2" y="215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24"/>
                  </a:lnTo>
                  <a:lnTo>
                    <a:pt x="7" y="226"/>
                  </a:lnTo>
                  <a:lnTo>
                    <a:pt x="7" y="226"/>
                  </a:lnTo>
                  <a:lnTo>
                    <a:pt x="10" y="229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2" y="235"/>
                  </a:lnTo>
                  <a:lnTo>
                    <a:pt x="15" y="235"/>
                  </a:lnTo>
                  <a:lnTo>
                    <a:pt x="15" y="237"/>
                  </a:lnTo>
                  <a:lnTo>
                    <a:pt x="17" y="237"/>
                  </a:lnTo>
                  <a:lnTo>
                    <a:pt x="20" y="240"/>
                  </a:lnTo>
                  <a:lnTo>
                    <a:pt x="20" y="240"/>
                  </a:lnTo>
                  <a:lnTo>
                    <a:pt x="22" y="242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7" y="246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2" y="248"/>
                  </a:lnTo>
                  <a:lnTo>
                    <a:pt x="35" y="248"/>
                  </a:lnTo>
                  <a:lnTo>
                    <a:pt x="37" y="248"/>
                  </a:lnTo>
                  <a:lnTo>
                    <a:pt x="40" y="248"/>
                  </a:lnTo>
                  <a:lnTo>
                    <a:pt x="40" y="248"/>
                  </a:lnTo>
                  <a:lnTo>
                    <a:pt x="42" y="248"/>
                  </a:lnTo>
                  <a:lnTo>
                    <a:pt x="46" y="248"/>
                  </a:lnTo>
                  <a:lnTo>
                    <a:pt x="48" y="248"/>
                  </a:lnTo>
                  <a:lnTo>
                    <a:pt x="48" y="248"/>
                  </a:lnTo>
                  <a:lnTo>
                    <a:pt x="50" y="248"/>
                  </a:lnTo>
                  <a:lnTo>
                    <a:pt x="53" y="248"/>
                  </a:lnTo>
                  <a:lnTo>
                    <a:pt x="55" y="248"/>
                  </a:lnTo>
                  <a:lnTo>
                    <a:pt x="58" y="248"/>
                  </a:lnTo>
                  <a:lnTo>
                    <a:pt x="58" y="246"/>
                  </a:lnTo>
                  <a:lnTo>
                    <a:pt x="60" y="246"/>
                  </a:lnTo>
                  <a:lnTo>
                    <a:pt x="63" y="246"/>
                  </a:lnTo>
                  <a:lnTo>
                    <a:pt x="63" y="242"/>
                  </a:lnTo>
                  <a:lnTo>
                    <a:pt x="65" y="242"/>
                  </a:lnTo>
                  <a:lnTo>
                    <a:pt x="68" y="242"/>
                  </a:lnTo>
                  <a:lnTo>
                    <a:pt x="70" y="240"/>
                  </a:lnTo>
                  <a:lnTo>
                    <a:pt x="70" y="240"/>
                  </a:lnTo>
                  <a:lnTo>
                    <a:pt x="73" y="237"/>
                  </a:lnTo>
                  <a:lnTo>
                    <a:pt x="73" y="237"/>
                  </a:lnTo>
                  <a:lnTo>
                    <a:pt x="75" y="235"/>
                  </a:lnTo>
                  <a:lnTo>
                    <a:pt x="78" y="235"/>
                  </a:lnTo>
                  <a:lnTo>
                    <a:pt x="78" y="231"/>
                  </a:lnTo>
                  <a:lnTo>
                    <a:pt x="80" y="231"/>
                  </a:lnTo>
                  <a:lnTo>
                    <a:pt x="80" y="229"/>
                  </a:lnTo>
                  <a:lnTo>
                    <a:pt x="83" y="226"/>
                  </a:lnTo>
                  <a:lnTo>
                    <a:pt x="83" y="226"/>
                  </a:lnTo>
                  <a:lnTo>
                    <a:pt x="83" y="224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5" y="218"/>
                  </a:lnTo>
                  <a:lnTo>
                    <a:pt x="88" y="215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8" y="210"/>
                  </a:lnTo>
                  <a:lnTo>
                    <a:pt x="88" y="208"/>
                  </a:lnTo>
                  <a:lnTo>
                    <a:pt x="88" y="204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" name="Line 152"/>
            <p:cNvSpPr>
              <a:spLocks noChangeShapeType="1"/>
            </p:cNvSpPr>
            <p:nvPr/>
          </p:nvSpPr>
          <p:spPr bwMode="auto">
            <a:xfrm>
              <a:off x="1044" y="188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7" name="Freeform 153"/>
            <p:cNvSpPr>
              <a:spLocks/>
            </p:cNvSpPr>
            <p:nvPr/>
          </p:nvSpPr>
          <p:spPr bwMode="auto">
            <a:xfrm>
              <a:off x="1037" y="1887"/>
              <a:ext cx="16" cy="20"/>
            </a:xfrm>
            <a:custGeom>
              <a:avLst/>
              <a:gdLst>
                <a:gd name="T0" fmla="*/ 40 w 105"/>
                <a:gd name="T1" fmla="*/ 0 h 95"/>
                <a:gd name="T2" fmla="*/ 35 w 105"/>
                <a:gd name="T3" fmla="*/ 4 h 95"/>
                <a:gd name="T4" fmla="*/ 30 w 105"/>
                <a:gd name="T5" fmla="*/ 4 h 95"/>
                <a:gd name="T6" fmla="*/ 25 w 105"/>
                <a:gd name="T7" fmla="*/ 6 h 95"/>
                <a:gd name="T8" fmla="*/ 20 w 105"/>
                <a:gd name="T9" fmla="*/ 11 h 95"/>
                <a:gd name="T10" fmla="*/ 15 w 105"/>
                <a:gd name="T11" fmla="*/ 14 h 95"/>
                <a:gd name="T12" fmla="*/ 10 w 105"/>
                <a:gd name="T13" fmla="*/ 20 h 95"/>
                <a:gd name="T14" fmla="*/ 7 w 105"/>
                <a:gd name="T15" fmla="*/ 25 h 95"/>
                <a:gd name="T16" fmla="*/ 5 w 105"/>
                <a:gd name="T17" fmla="*/ 31 h 95"/>
                <a:gd name="T18" fmla="*/ 2 w 105"/>
                <a:gd name="T19" fmla="*/ 36 h 95"/>
                <a:gd name="T20" fmla="*/ 2 w 105"/>
                <a:gd name="T21" fmla="*/ 42 h 95"/>
                <a:gd name="T22" fmla="*/ 0 w 105"/>
                <a:gd name="T23" fmla="*/ 49 h 95"/>
                <a:gd name="T24" fmla="*/ 2 w 105"/>
                <a:gd name="T25" fmla="*/ 55 h 95"/>
                <a:gd name="T26" fmla="*/ 2 w 105"/>
                <a:gd name="T27" fmla="*/ 60 h 95"/>
                <a:gd name="T28" fmla="*/ 5 w 105"/>
                <a:gd name="T29" fmla="*/ 68 h 95"/>
                <a:gd name="T30" fmla="*/ 7 w 105"/>
                <a:gd name="T31" fmla="*/ 73 h 95"/>
                <a:gd name="T32" fmla="*/ 10 w 105"/>
                <a:gd name="T33" fmla="*/ 78 h 95"/>
                <a:gd name="T34" fmla="*/ 15 w 105"/>
                <a:gd name="T35" fmla="*/ 82 h 95"/>
                <a:gd name="T36" fmla="*/ 20 w 105"/>
                <a:gd name="T37" fmla="*/ 87 h 95"/>
                <a:gd name="T38" fmla="*/ 25 w 105"/>
                <a:gd name="T39" fmla="*/ 89 h 95"/>
                <a:gd name="T40" fmla="*/ 30 w 105"/>
                <a:gd name="T41" fmla="*/ 93 h 95"/>
                <a:gd name="T42" fmla="*/ 35 w 105"/>
                <a:gd name="T43" fmla="*/ 95 h 95"/>
                <a:gd name="T44" fmla="*/ 40 w 105"/>
                <a:gd name="T45" fmla="*/ 95 h 95"/>
                <a:gd name="T46" fmla="*/ 63 w 105"/>
                <a:gd name="T47" fmla="*/ 95 h 95"/>
                <a:gd name="T48" fmla="*/ 68 w 105"/>
                <a:gd name="T49" fmla="*/ 95 h 95"/>
                <a:gd name="T50" fmla="*/ 75 w 105"/>
                <a:gd name="T51" fmla="*/ 93 h 95"/>
                <a:gd name="T52" fmla="*/ 80 w 105"/>
                <a:gd name="T53" fmla="*/ 89 h 95"/>
                <a:gd name="T54" fmla="*/ 85 w 105"/>
                <a:gd name="T55" fmla="*/ 87 h 95"/>
                <a:gd name="T56" fmla="*/ 90 w 105"/>
                <a:gd name="T57" fmla="*/ 84 h 95"/>
                <a:gd name="T58" fmla="*/ 93 w 105"/>
                <a:gd name="T59" fmla="*/ 78 h 95"/>
                <a:gd name="T60" fmla="*/ 98 w 105"/>
                <a:gd name="T61" fmla="*/ 73 h 95"/>
                <a:gd name="T62" fmla="*/ 100 w 105"/>
                <a:gd name="T63" fmla="*/ 68 h 95"/>
                <a:gd name="T64" fmla="*/ 103 w 105"/>
                <a:gd name="T65" fmla="*/ 62 h 95"/>
                <a:gd name="T66" fmla="*/ 103 w 105"/>
                <a:gd name="T67" fmla="*/ 57 h 95"/>
                <a:gd name="T68" fmla="*/ 105 w 105"/>
                <a:gd name="T69" fmla="*/ 49 h 95"/>
                <a:gd name="T70" fmla="*/ 105 w 105"/>
                <a:gd name="T71" fmla="*/ 44 h 95"/>
                <a:gd name="T72" fmla="*/ 103 w 105"/>
                <a:gd name="T73" fmla="*/ 38 h 95"/>
                <a:gd name="T74" fmla="*/ 103 w 105"/>
                <a:gd name="T75" fmla="*/ 33 h 95"/>
                <a:gd name="T76" fmla="*/ 100 w 105"/>
                <a:gd name="T77" fmla="*/ 25 h 95"/>
                <a:gd name="T78" fmla="*/ 95 w 105"/>
                <a:gd name="T79" fmla="*/ 20 h 95"/>
                <a:gd name="T80" fmla="*/ 93 w 105"/>
                <a:gd name="T81" fmla="*/ 17 h 95"/>
                <a:gd name="T82" fmla="*/ 88 w 105"/>
                <a:gd name="T83" fmla="*/ 11 h 95"/>
                <a:gd name="T84" fmla="*/ 83 w 105"/>
                <a:gd name="T85" fmla="*/ 9 h 95"/>
                <a:gd name="T86" fmla="*/ 78 w 105"/>
                <a:gd name="T87" fmla="*/ 6 h 95"/>
                <a:gd name="T88" fmla="*/ 73 w 105"/>
                <a:gd name="T89" fmla="*/ 4 h 95"/>
                <a:gd name="T90" fmla="*/ 68 w 105"/>
                <a:gd name="T91" fmla="*/ 0 h 95"/>
                <a:gd name="T92" fmla="*/ 60 w 105"/>
                <a:gd name="T9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95">
                  <a:moveTo>
                    <a:pt x="46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7" y="11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7" y="93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5"/>
                  </a:lnTo>
                  <a:lnTo>
                    <a:pt x="35" y="95"/>
                  </a:lnTo>
                  <a:lnTo>
                    <a:pt x="37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58" y="95"/>
                  </a:lnTo>
                  <a:lnTo>
                    <a:pt x="63" y="95"/>
                  </a:lnTo>
                  <a:lnTo>
                    <a:pt x="65" y="95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3" y="95"/>
                  </a:lnTo>
                  <a:lnTo>
                    <a:pt x="75" y="93"/>
                  </a:lnTo>
                  <a:lnTo>
                    <a:pt x="75" y="93"/>
                  </a:lnTo>
                  <a:lnTo>
                    <a:pt x="78" y="93"/>
                  </a:lnTo>
                  <a:lnTo>
                    <a:pt x="80" y="89"/>
                  </a:lnTo>
                  <a:lnTo>
                    <a:pt x="80" y="89"/>
                  </a:lnTo>
                  <a:lnTo>
                    <a:pt x="83" y="89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8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93" y="82"/>
                  </a:lnTo>
                  <a:lnTo>
                    <a:pt x="93" y="78"/>
                  </a:lnTo>
                  <a:lnTo>
                    <a:pt x="95" y="78"/>
                  </a:lnTo>
                  <a:lnTo>
                    <a:pt x="95" y="76"/>
                  </a:lnTo>
                  <a:lnTo>
                    <a:pt x="98" y="73"/>
                  </a:lnTo>
                  <a:lnTo>
                    <a:pt x="98" y="73"/>
                  </a:lnTo>
                  <a:lnTo>
                    <a:pt x="100" y="71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3" y="65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3" y="57"/>
                  </a:lnTo>
                  <a:lnTo>
                    <a:pt x="105" y="55"/>
                  </a:lnTo>
                  <a:lnTo>
                    <a:pt x="105" y="51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5" y="46"/>
                  </a:lnTo>
                  <a:lnTo>
                    <a:pt x="105" y="44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38"/>
                  </a:lnTo>
                  <a:lnTo>
                    <a:pt x="103" y="36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98" y="22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5" y="9"/>
                  </a:lnTo>
                  <a:lnTo>
                    <a:pt x="83" y="9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3" y="4"/>
                  </a:lnTo>
                  <a:lnTo>
                    <a:pt x="70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Line 154"/>
            <p:cNvSpPr>
              <a:spLocks noChangeShapeType="1"/>
            </p:cNvSpPr>
            <p:nvPr/>
          </p:nvSpPr>
          <p:spPr bwMode="auto">
            <a:xfrm>
              <a:off x="1053" y="189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55"/>
            <p:cNvSpPr>
              <a:spLocks/>
            </p:cNvSpPr>
            <p:nvPr/>
          </p:nvSpPr>
          <p:spPr bwMode="auto">
            <a:xfrm>
              <a:off x="1040" y="1887"/>
              <a:ext cx="13" cy="50"/>
            </a:xfrm>
            <a:custGeom>
              <a:avLst/>
              <a:gdLst>
                <a:gd name="T0" fmla="*/ 88 w 88"/>
                <a:gd name="T1" fmla="*/ 44 h 249"/>
                <a:gd name="T2" fmla="*/ 86 w 88"/>
                <a:gd name="T3" fmla="*/ 38 h 249"/>
                <a:gd name="T4" fmla="*/ 86 w 88"/>
                <a:gd name="T5" fmla="*/ 33 h 249"/>
                <a:gd name="T6" fmla="*/ 83 w 88"/>
                <a:gd name="T7" fmla="*/ 25 h 249"/>
                <a:gd name="T8" fmla="*/ 78 w 88"/>
                <a:gd name="T9" fmla="*/ 20 h 249"/>
                <a:gd name="T10" fmla="*/ 76 w 88"/>
                <a:gd name="T11" fmla="*/ 17 h 249"/>
                <a:gd name="T12" fmla="*/ 71 w 88"/>
                <a:gd name="T13" fmla="*/ 11 h 249"/>
                <a:gd name="T14" fmla="*/ 66 w 88"/>
                <a:gd name="T15" fmla="*/ 9 h 249"/>
                <a:gd name="T16" fmla="*/ 61 w 88"/>
                <a:gd name="T17" fmla="*/ 6 h 249"/>
                <a:gd name="T18" fmla="*/ 56 w 88"/>
                <a:gd name="T19" fmla="*/ 4 h 249"/>
                <a:gd name="T20" fmla="*/ 51 w 88"/>
                <a:gd name="T21" fmla="*/ 0 h 249"/>
                <a:gd name="T22" fmla="*/ 43 w 88"/>
                <a:gd name="T23" fmla="*/ 0 h 249"/>
                <a:gd name="T24" fmla="*/ 38 w 88"/>
                <a:gd name="T25" fmla="*/ 0 h 249"/>
                <a:gd name="T26" fmla="*/ 33 w 88"/>
                <a:gd name="T27" fmla="*/ 4 h 249"/>
                <a:gd name="T28" fmla="*/ 25 w 88"/>
                <a:gd name="T29" fmla="*/ 6 h 249"/>
                <a:gd name="T30" fmla="*/ 20 w 88"/>
                <a:gd name="T31" fmla="*/ 9 h 249"/>
                <a:gd name="T32" fmla="*/ 15 w 88"/>
                <a:gd name="T33" fmla="*/ 11 h 249"/>
                <a:gd name="T34" fmla="*/ 13 w 88"/>
                <a:gd name="T35" fmla="*/ 17 h 249"/>
                <a:gd name="T36" fmla="*/ 8 w 88"/>
                <a:gd name="T37" fmla="*/ 20 h 249"/>
                <a:gd name="T38" fmla="*/ 5 w 88"/>
                <a:gd name="T39" fmla="*/ 25 h 249"/>
                <a:gd name="T40" fmla="*/ 3 w 88"/>
                <a:gd name="T41" fmla="*/ 33 h 249"/>
                <a:gd name="T42" fmla="*/ 0 w 88"/>
                <a:gd name="T43" fmla="*/ 38 h 249"/>
                <a:gd name="T44" fmla="*/ 0 w 88"/>
                <a:gd name="T45" fmla="*/ 44 h 249"/>
                <a:gd name="T46" fmla="*/ 0 w 88"/>
                <a:gd name="T47" fmla="*/ 202 h 249"/>
                <a:gd name="T48" fmla="*/ 0 w 88"/>
                <a:gd name="T49" fmla="*/ 211 h 249"/>
                <a:gd name="T50" fmla="*/ 3 w 88"/>
                <a:gd name="T51" fmla="*/ 216 h 249"/>
                <a:gd name="T52" fmla="*/ 3 w 88"/>
                <a:gd name="T53" fmla="*/ 222 h 249"/>
                <a:gd name="T54" fmla="*/ 8 w 88"/>
                <a:gd name="T55" fmla="*/ 227 h 249"/>
                <a:gd name="T56" fmla="*/ 10 w 88"/>
                <a:gd name="T57" fmla="*/ 232 h 249"/>
                <a:gd name="T58" fmla="*/ 15 w 88"/>
                <a:gd name="T59" fmla="*/ 238 h 249"/>
                <a:gd name="T60" fmla="*/ 20 w 88"/>
                <a:gd name="T61" fmla="*/ 240 h 249"/>
                <a:gd name="T62" fmla="*/ 25 w 88"/>
                <a:gd name="T63" fmla="*/ 243 h 249"/>
                <a:gd name="T64" fmla="*/ 31 w 88"/>
                <a:gd name="T65" fmla="*/ 245 h 249"/>
                <a:gd name="T66" fmla="*/ 36 w 88"/>
                <a:gd name="T67" fmla="*/ 249 h 249"/>
                <a:gd name="T68" fmla="*/ 41 w 88"/>
                <a:gd name="T69" fmla="*/ 249 h 249"/>
                <a:gd name="T70" fmla="*/ 48 w 88"/>
                <a:gd name="T71" fmla="*/ 249 h 249"/>
                <a:gd name="T72" fmla="*/ 53 w 88"/>
                <a:gd name="T73" fmla="*/ 249 h 249"/>
                <a:gd name="T74" fmla="*/ 58 w 88"/>
                <a:gd name="T75" fmla="*/ 245 h 249"/>
                <a:gd name="T76" fmla="*/ 63 w 88"/>
                <a:gd name="T77" fmla="*/ 243 h 249"/>
                <a:gd name="T78" fmla="*/ 68 w 88"/>
                <a:gd name="T79" fmla="*/ 240 h 249"/>
                <a:gd name="T80" fmla="*/ 73 w 88"/>
                <a:gd name="T81" fmla="*/ 235 h 249"/>
                <a:gd name="T82" fmla="*/ 78 w 88"/>
                <a:gd name="T83" fmla="*/ 229 h 249"/>
                <a:gd name="T84" fmla="*/ 81 w 88"/>
                <a:gd name="T85" fmla="*/ 224 h 249"/>
                <a:gd name="T86" fmla="*/ 83 w 88"/>
                <a:gd name="T87" fmla="*/ 218 h 249"/>
                <a:gd name="T88" fmla="*/ 86 w 88"/>
                <a:gd name="T89" fmla="*/ 213 h 249"/>
                <a:gd name="T90" fmla="*/ 88 w 88"/>
                <a:gd name="T91" fmla="*/ 207 h 249"/>
                <a:gd name="T92" fmla="*/ 88 w 88"/>
                <a:gd name="T93" fmla="*/ 20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9">
                  <a:moveTo>
                    <a:pt x="88" y="49"/>
                  </a:moveTo>
                  <a:lnTo>
                    <a:pt x="88" y="46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3" y="31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81" y="22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1" y="11"/>
                  </a:lnTo>
                  <a:lnTo>
                    <a:pt x="68" y="11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6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3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7"/>
                  </a:lnTo>
                  <a:lnTo>
                    <a:pt x="10" y="17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3" y="222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8" y="227"/>
                  </a:lnTo>
                  <a:lnTo>
                    <a:pt x="8" y="229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5" y="238"/>
                  </a:lnTo>
                  <a:lnTo>
                    <a:pt x="15" y="238"/>
                  </a:lnTo>
                  <a:lnTo>
                    <a:pt x="18" y="240"/>
                  </a:lnTo>
                  <a:lnTo>
                    <a:pt x="20" y="240"/>
                  </a:lnTo>
                  <a:lnTo>
                    <a:pt x="20" y="243"/>
                  </a:lnTo>
                  <a:lnTo>
                    <a:pt x="23" y="243"/>
                  </a:lnTo>
                  <a:lnTo>
                    <a:pt x="25" y="243"/>
                  </a:lnTo>
                  <a:lnTo>
                    <a:pt x="25" y="245"/>
                  </a:lnTo>
                  <a:lnTo>
                    <a:pt x="29" y="245"/>
                  </a:lnTo>
                  <a:lnTo>
                    <a:pt x="31" y="245"/>
                  </a:lnTo>
                  <a:lnTo>
                    <a:pt x="33" y="245"/>
                  </a:lnTo>
                  <a:lnTo>
                    <a:pt x="33" y="249"/>
                  </a:lnTo>
                  <a:lnTo>
                    <a:pt x="36" y="249"/>
                  </a:lnTo>
                  <a:lnTo>
                    <a:pt x="38" y="249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43" y="249"/>
                  </a:lnTo>
                  <a:lnTo>
                    <a:pt x="46" y="249"/>
                  </a:lnTo>
                  <a:lnTo>
                    <a:pt x="48" y="249"/>
                  </a:lnTo>
                  <a:lnTo>
                    <a:pt x="51" y="249"/>
                  </a:lnTo>
                  <a:lnTo>
                    <a:pt x="51" y="249"/>
                  </a:lnTo>
                  <a:lnTo>
                    <a:pt x="53" y="249"/>
                  </a:lnTo>
                  <a:lnTo>
                    <a:pt x="56" y="245"/>
                  </a:lnTo>
                  <a:lnTo>
                    <a:pt x="58" y="245"/>
                  </a:lnTo>
                  <a:lnTo>
                    <a:pt x="58" y="245"/>
                  </a:lnTo>
                  <a:lnTo>
                    <a:pt x="61" y="245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6" y="243"/>
                  </a:lnTo>
                  <a:lnTo>
                    <a:pt x="68" y="240"/>
                  </a:lnTo>
                  <a:lnTo>
                    <a:pt x="68" y="240"/>
                  </a:lnTo>
                  <a:lnTo>
                    <a:pt x="71" y="238"/>
                  </a:lnTo>
                  <a:lnTo>
                    <a:pt x="73" y="238"/>
                  </a:lnTo>
                  <a:lnTo>
                    <a:pt x="73" y="235"/>
                  </a:lnTo>
                  <a:lnTo>
                    <a:pt x="76" y="235"/>
                  </a:lnTo>
                  <a:lnTo>
                    <a:pt x="76" y="232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1" y="227"/>
                  </a:lnTo>
                  <a:lnTo>
                    <a:pt x="81" y="224"/>
                  </a:lnTo>
                  <a:lnTo>
                    <a:pt x="83" y="224"/>
                  </a:lnTo>
                  <a:lnTo>
                    <a:pt x="83" y="222"/>
                  </a:lnTo>
                  <a:lnTo>
                    <a:pt x="83" y="218"/>
                  </a:lnTo>
                  <a:lnTo>
                    <a:pt x="86" y="218"/>
                  </a:lnTo>
                  <a:lnTo>
                    <a:pt x="86" y="216"/>
                  </a:lnTo>
                  <a:lnTo>
                    <a:pt x="86" y="213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49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Line 156"/>
            <p:cNvSpPr>
              <a:spLocks noChangeShapeType="1"/>
            </p:cNvSpPr>
            <p:nvPr/>
          </p:nvSpPr>
          <p:spPr bwMode="auto">
            <a:xfrm>
              <a:off x="1046" y="191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57"/>
            <p:cNvSpPr>
              <a:spLocks/>
            </p:cNvSpPr>
            <p:nvPr/>
          </p:nvSpPr>
          <p:spPr bwMode="auto">
            <a:xfrm>
              <a:off x="1040" y="1918"/>
              <a:ext cx="38" cy="19"/>
            </a:xfrm>
            <a:custGeom>
              <a:avLst/>
              <a:gdLst>
                <a:gd name="T0" fmla="*/ 41 w 270"/>
                <a:gd name="T1" fmla="*/ 0 h 95"/>
                <a:gd name="T2" fmla="*/ 33 w 270"/>
                <a:gd name="T3" fmla="*/ 0 h 95"/>
                <a:gd name="T4" fmla="*/ 29 w 270"/>
                <a:gd name="T5" fmla="*/ 3 h 95"/>
                <a:gd name="T6" fmla="*/ 23 w 270"/>
                <a:gd name="T7" fmla="*/ 6 h 95"/>
                <a:gd name="T8" fmla="*/ 18 w 270"/>
                <a:gd name="T9" fmla="*/ 8 h 95"/>
                <a:gd name="T10" fmla="*/ 13 w 270"/>
                <a:gd name="T11" fmla="*/ 13 h 95"/>
                <a:gd name="T12" fmla="*/ 10 w 270"/>
                <a:gd name="T13" fmla="*/ 19 h 95"/>
                <a:gd name="T14" fmla="*/ 5 w 270"/>
                <a:gd name="T15" fmla="*/ 24 h 95"/>
                <a:gd name="T16" fmla="*/ 3 w 270"/>
                <a:gd name="T17" fmla="*/ 30 h 95"/>
                <a:gd name="T18" fmla="*/ 0 w 270"/>
                <a:gd name="T19" fmla="*/ 35 h 95"/>
                <a:gd name="T20" fmla="*/ 0 w 270"/>
                <a:gd name="T21" fmla="*/ 40 h 95"/>
                <a:gd name="T22" fmla="*/ 0 w 270"/>
                <a:gd name="T23" fmla="*/ 48 h 95"/>
                <a:gd name="T24" fmla="*/ 0 w 270"/>
                <a:gd name="T25" fmla="*/ 53 h 95"/>
                <a:gd name="T26" fmla="*/ 0 w 270"/>
                <a:gd name="T27" fmla="*/ 59 h 95"/>
                <a:gd name="T28" fmla="*/ 3 w 270"/>
                <a:gd name="T29" fmla="*/ 64 h 95"/>
                <a:gd name="T30" fmla="*/ 5 w 270"/>
                <a:gd name="T31" fmla="*/ 70 h 95"/>
                <a:gd name="T32" fmla="*/ 10 w 270"/>
                <a:gd name="T33" fmla="*/ 75 h 95"/>
                <a:gd name="T34" fmla="*/ 13 w 270"/>
                <a:gd name="T35" fmla="*/ 81 h 95"/>
                <a:gd name="T36" fmla="*/ 18 w 270"/>
                <a:gd name="T37" fmla="*/ 86 h 95"/>
                <a:gd name="T38" fmla="*/ 23 w 270"/>
                <a:gd name="T39" fmla="*/ 89 h 95"/>
                <a:gd name="T40" fmla="*/ 29 w 270"/>
                <a:gd name="T41" fmla="*/ 91 h 95"/>
                <a:gd name="T42" fmla="*/ 33 w 270"/>
                <a:gd name="T43" fmla="*/ 95 h 95"/>
                <a:gd name="T44" fmla="*/ 41 w 270"/>
                <a:gd name="T45" fmla="*/ 95 h 95"/>
                <a:gd name="T46" fmla="*/ 227 w 270"/>
                <a:gd name="T47" fmla="*/ 95 h 95"/>
                <a:gd name="T48" fmla="*/ 234 w 270"/>
                <a:gd name="T49" fmla="*/ 95 h 95"/>
                <a:gd name="T50" fmla="*/ 239 w 270"/>
                <a:gd name="T51" fmla="*/ 91 h 95"/>
                <a:gd name="T52" fmla="*/ 244 w 270"/>
                <a:gd name="T53" fmla="*/ 89 h 95"/>
                <a:gd name="T54" fmla="*/ 249 w 270"/>
                <a:gd name="T55" fmla="*/ 86 h 95"/>
                <a:gd name="T56" fmla="*/ 254 w 270"/>
                <a:gd name="T57" fmla="*/ 84 h 95"/>
                <a:gd name="T58" fmla="*/ 260 w 270"/>
                <a:gd name="T59" fmla="*/ 78 h 95"/>
                <a:gd name="T60" fmla="*/ 262 w 270"/>
                <a:gd name="T61" fmla="*/ 73 h 95"/>
                <a:gd name="T62" fmla="*/ 265 w 270"/>
                <a:gd name="T63" fmla="*/ 68 h 95"/>
                <a:gd name="T64" fmla="*/ 267 w 270"/>
                <a:gd name="T65" fmla="*/ 62 h 95"/>
                <a:gd name="T66" fmla="*/ 270 w 270"/>
                <a:gd name="T67" fmla="*/ 57 h 95"/>
                <a:gd name="T68" fmla="*/ 270 w 270"/>
                <a:gd name="T69" fmla="*/ 48 h 95"/>
                <a:gd name="T70" fmla="*/ 270 w 270"/>
                <a:gd name="T71" fmla="*/ 43 h 95"/>
                <a:gd name="T72" fmla="*/ 270 w 270"/>
                <a:gd name="T73" fmla="*/ 38 h 95"/>
                <a:gd name="T74" fmla="*/ 267 w 270"/>
                <a:gd name="T75" fmla="*/ 30 h 95"/>
                <a:gd name="T76" fmla="*/ 265 w 270"/>
                <a:gd name="T77" fmla="*/ 24 h 95"/>
                <a:gd name="T78" fmla="*/ 262 w 270"/>
                <a:gd name="T79" fmla="*/ 19 h 95"/>
                <a:gd name="T80" fmla="*/ 256 w 270"/>
                <a:gd name="T81" fmla="*/ 13 h 95"/>
                <a:gd name="T82" fmla="*/ 254 w 270"/>
                <a:gd name="T83" fmla="*/ 11 h 95"/>
                <a:gd name="T84" fmla="*/ 249 w 270"/>
                <a:gd name="T85" fmla="*/ 6 h 95"/>
                <a:gd name="T86" fmla="*/ 241 w 270"/>
                <a:gd name="T87" fmla="*/ 3 h 95"/>
                <a:gd name="T88" fmla="*/ 237 w 270"/>
                <a:gd name="T89" fmla="*/ 3 h 95"/>
                <a:gd name="T90" fmla="*/ 232 w 270"/>
                <a:gd name="T91" fmla="*/ 0 h 95"/>
                <a:gd name="T92" fmla="*/ 224 w 270"/>
                <a:gd name="T9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0" h="95">
                  <a:moveTo>
                    <a:pt x="43" y="0"/>
                  </a:move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8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8" y="73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5" y="84"/>
                  </a:lnTo>
                  <a:lnTo>
                    <a:pt x="15" y="84"/>
                  </a:lnTo>
                  <a:lnTo>
                    <a:pt x="18" y="86"/>
                  </a:lnTo>
                  <a:lnTo>
                    <a:pt x="20" y="86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222" y="95"/>
                  </a:lnTo>
                  <a:lnTo>
                    <a:pt x="227" y="95"/>
                  </a:lnTo>
                  <a:lnTo>
                    <a:pt x="229" y="95"/>
                  </a:lnTo>
                  <a:lnTo>
                    <a:pt x="232" y="95"/>
                  </a:lnTo>
                  <a:lnTo>
                    <a:pt x="234" y="95"/>
                  </a:lnTo>
                  <a:lnTo>
                    <a:pt x="237" y="95"/>
                  </a:lnTo>
                  <a:lnTo>
                    <a:pt x="237" y="91"/>
                  </a:lnTo>
                  <a:lnTo>
                    <a:pt x="239" y="91"/>
                  </a:lnTo>
                  <a:lnTo>
                    <a:pt x="241" y="91"/>
                  </a:lnTo>
                  <a:lnTo>
                    <a:pt x="241" y="91"/>
                  </a:lnTo>
                  <a:lnTo>
                    <a:pt x="244" y="89"/>
                  </a:lnTo>
                  <a:lnTo>
                    <a:pt x="246" y="89"/>
                  </a:lnTo>
                  <a:lnTo>
                    <a:pt x="249" y="89"/>
                  </a:lnTo>
                  <a:lnTo>
                    <a:pt x="249" y="86"/>
                  </a:lnTo>
                  <a:lnTo>
                    <a:pt x="251" y="86"/>
                  </a:lnTo>
                  <a:lnTo>
                    <a:pt x="254" y="84"/>
                  </a:lnTo>
                  <a:lnTo>
                    <a:pt x="254" y="84"/>
                  </a:lnTo>
                  <a:lnTo>
                    <a:pt x="256" y="81"/>
                  </a:lnTo>
                  <a:lnTo>
                    <a:pt x="256" y="81"/>
                  </a:lnTo>
                  <a:lnTo>
                    <a:pt x="260" y="78"/>
                  </a:lnTo>
                  <a:lnTo>
                    <a:pt x="260" y="75"/>
                  </a:lnTo>
                  <a:lnTo>
                    <a:pt x="262" y="75"/>
                  </a:lnTo>
                  <a:lnTo>
                    <a:pt x="262" y="73"/>
                  </a:lnTo>
                  <a:lnTo>
                    <a:pt x="265" y="70"/>
                  </a:lnTo>
                  <a:lnTo>
                    <a:pt x="265" y="70"/>
                  </a:lnTo>
                  <a:lnTo>
                    <a:pt x="265" y="68"/>
                  </a:lnTo>
                  <a:lnTo>
                    <a:pt x="267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59"/>
                  </a:lnTo>
                  <a:lnTo>
                    <a:pt x="270" y="57"/>
                  </a:lnTo>
                  <a:lnTo>
                    <a:pt x="270" y="57"/>
                  </a:lnTo>
                  <a:lnTo>
                    <a:pt x="270" y="53"/>
                  </a:lnTo>
                  <a:lnTo>
                    <a:pt x="270" y="51"/>
                  </a:lnTo>
                  <a:lnTo>
                    <a:pt x="270" y="48"/>
                  </a:lnTo>
                  <a:lnTo>
                    <a:pt x="270" y="48"/>
                  </a:lnTo>
                  <a:lnTo>
                    <a:pt x="270" y="46"/>
                  </a:lnTo>
                  <a:lnTo>
                    <a:pt x="270" y="43"/>
                  </a:lnTo>
                  <a:lnTo>
                    <a:pt x="270" y="40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67" y="35"/>
                  </a:lnTo>
                  <a:lnTo>
                    <a:pt x="267" y="33"/>
                  </a:lnTo>
                  <a:lnTo>
                    <a:pt x="267" y="30"/>
                  </a:lnTo>
                  <a:lnTo>
                    <a:pt x="267" y="30"/>
                  </a:lnTo>
                  <a:lnTo>
                    <a:pt x="265" y="27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2" y="22"/>
                  </a:lnTo>
                  <a:lnTo>
                    <a:pt x="262" y="19"/>
                  </a:lnTo>
                  <a:lnTo>
                    <a:pt x="260" y="19"/>
                  </a:lnTo>
                  <a:lnTo>
                    <a:pt x="260" y="17"/>
                  </a:lnTo>
                  <a:lnTo>
                    <a:pt x="256" y="13"/>
                  </a:lnTo>
                  <a:lnTo>
                    <a:pt x="256" y="13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1" y="8"/>
                  </a:lnTo>
                  <a:lnTo>
                    <a:pt x="249" y="8"/>
                  </a:lnTo>
                  <a:lnTo>
                    <a:pt x="249" y="6"/>
                  </a:lnTo>
                  <a:lnTo>
                    <a:pt x="246" y="6"/>
                  </a:lnTo>
                  <a:lnTo>
                    <a:pt x="244" y="6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7" y="3"/>
                  </a:lnTo>
                  <a:lnTo>
                    <a:pt x="237" y="0"/>
                  </a:lnTo>
                  <a:lnTo>
                    <a:pt x="234" y="0"/>
                  </a:lnTo>
                  <a:lnTo>
                    <a:pt x="232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Line 158"/>
            <p:cNvSpPr>
              <a:spLocks noChangeShapeType="1"/>
            </p:cNvSpPr>
            <p:nvPr/>
          </p:nvSpPr>
          <p:spPr bwMode="auto">
            <a:xfrm>
              <a:off x="1078" y="192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3" name="Freeform 159"/>
            <p:cNvSpPr>
              <a:spLocks/>
            </p:cNvSpPr>
            <p:nvPr/>
          </p:nvSpPr>
          <p:spPr bwMode="auto">
            <a:xfrm>
              <a:off x="1065" y="1918"/>
              <a:ext cx="13" cy="50"/>
            </a:xfrm>
            <a:custGeom>
              <a:avLst/>
              <a:gdLst>
                <a:gd name="T0" fmla="*/ 88 w 88"/>
                <a:gd name="T1" fmla="*/ 43 h 248"/>
                <a:gd name="T2" fmla="*/ 88 w 88"/>
                <a:gd name="T3" fmla="*/ 38 h 248"/>
                <a:gd name="T4" fmla="*/ 85 w 88"/>
                <a:gd name="T5" fmla="*/ 30 h 248"/>
                <a:gd name="T6" fmla="*/ 83 w 88"/>
                <a:gd name="T7" fmla="*/ 24 h 248"/>
                <a:gd name="T8" fmla="*/ 80 w 88"/>
                <a:gd name="T9" fmla="*/ 19 h 248"/>
                <a:gd name="T10" fmla="*/ 74 w 88"/>
                <a:gd name="T11" fmla="*/ 13 h 248"/>
                <a:gd name="T12" fmla="*/ 72 w 88"/>
                <a:gd name="T13" fmla="*/ 11 h 248"/>
                <a:gd name="T14" fmla="*/ 67 w 88"/>
                <a:gd name="T15" fmla="*/ 6 h 248"/>
                <a:gd name="T16" fmla="*/ 59 w 88"/>
                <a:gd name="T17" fmla="*/ 3 h 248"/>
                <a:gd name="T18" fmla="*/ 55 w 88"/>
                <a:gd name="T19" fmla="*/ 3 h 248"/>
                <a:gd name="T20" fmla="*/ 50 w 88"/>
                <a:gd name="T21" fmla="*/ 0 h 248"/>
                <a:gd name="T22" fmla="*/ 45 w 88"/>
                <a:gd name="T23" fmla="*/ 0 h 248"/>
                <a:gd name="T24" fmla="*/ 37 w 88"/>
                <a:gd name="T25" fmla="*/ 0 h 248"/>
                <a:gd name="T26" fmla="*/ 32 w 88"/>
                <a:gd name="T27" fmla="*/ 3 h 248"/>
                <a:gd name="T28" fmla="*/ 27 w 88"/>
                <a:gd name="T29" fmla="*/ 3 h 248"/>
                <a:gd name="T30" fmla="*/ 22 w 88"/>
                <a:gd name="T31" fmla="*/ 6 h 248"/>
                <a:gd name="T32" fmla="*/ 17 w 88"/>
                <a:gd name="T33" fmla="*/ 11 h 248"/>
                <a:gd name="T34" fmla="*/ 12 w 88"/>
                <a:gd name="T35" fmla="*/ 13 h 248"/>
                <a:gd name="T36" fmla="*/ 7 w 88"/>
                <a:gd name="T37" fmla="*/ 19 h 248"/>
                <a:gd name="T38" fmla="*/ 5 w 88"/>
                <a:gd name="T39" fmla="*/ 24 h 248"/>
                <a:gd name="T40" fmla="*/ 2 w 88"/>
                <a:gd name="T41" fmla="*/ 30 h 248"/>
                <a:gd name="T42" fmla="*/ 2 w 88"/>
                <a:gd name="T43" fmla="*/ 38 h 248"/>
                <a:gd name="T44" fmla="*/ 0 w 88"/>
                <a:gd name="T45" fmla="*/ 43 h 248"/>
                <a:gd name="T46" fmla="*/ 0 w 88"/>
                <a:gd name="T47" fmla="*/ 202 h 248"/>
                <a:gd name="T48" fmla="*/ 0 w 88"/>
                <a:gd name="T49" fmla="*/ 207 h 248"/>
                <a:gd name="T50" fmla="*/ 2 w 88"/>
                <a:gd name="T51" fmla="*/ 215 h 248"/>
                <a:gd name="T52" fmla="*/ 5 w 88"/>
                <a:gd name="T53" fmla="*/ 221 h 248"/>
                <a:gd name="T54" fmla="*/ 7 w 88"/>
                <a:gd name="T55" fmla="*/ 226 h 248"/>
                <a:gd name="T56" fmla="*/ 10 w 88"/>
                <a:gd name="T57" fmla="*/ 231 h 248"/>
                <a:gd name="T58" fmla="*/ 15 w 88"/>
                <a:gd name="T59" fmla="*/ 235 h 248"/>
                <a:gd name="T60" fmla="*/ 20 w 88"/>
                <a:gd name="T61" fmla="*/ 240 h 248"/>
                <a:gd name="T62" fmla="*/ 25 w 88"/>
                <a:gd name="T63" fmla="*/ 242 h 248"/>
                <a:gd name="T64" fmla="*/ 30 w 88"/>
                <a:gd name="T65" fmla="*/ 245 h 248"/>
                <a:gd name="T66" fmla="*/ 35 w 88"/>
                <a:gd name="T67" fmla="*/ 248 h 248"/>
                <a:gd name="T68" fmla="*/ 42 w 88"/>
                <a:gd name="T69" fmla="*/ 248 h 248"/>
                <a:gd name="T70" fmla="*/ 47 w 88"/>
                <a:gd name="T71" fmla="*/ 248 h 248"/>
                <a:gd name="T72" fmla="*/ 55 w 88"/>
                <a:gd name="T73" fmla="*/ 245 h 248"/>
                <a:gd name="T74" fmla="*/ 59 w 88"/>
                <a:gd name="T75" fmla="*/ 245 h 248"/>
                <a:gd name="T76" fmla="*/ 64 w 88"/>
                <a:gd name="T77" fmla="*/ 242 h 248"/>
                <a:gd name="T78" fmla="*/ 69 w 88"/>
                <a:gd name="T79" fmla="*/ 237 h 248"/>
                <a:gd name="T80" fmla="*/ 74 w 88"/>
                <a:gd name="T81" fmla="*/ 235 h 248"/>
                <a:gd name="T82" fmla="*/ 78 w 88"/>
                <a:gd name="T83" fmla="*/ 229 h 248"/>
                <a:gd name="T84" fmla="*/ 83 w 88"/>
                <a:gd name="T85" fmla="*/ 224 h 248"/>
                <a:gd name="T86" fmla="*/ 85 w 88"/>
                <a:gd name="T87" fmla="*/ 218 h 248"/>
                <a:gd name="T88" fmla="*/ 85 w 88"/>
                <a:gd name="T89" fmla="*/ 213 h 248"/>
                <a:gd name="T90" fmla="*/ 88 w 88"/>
                <a:gd name="T91" fmla="*/ 207 h 248"/>
                <a:gd name="T92" fmla="*/ 88 w 88"/>
                <a:gd name="T93" fmla="*/ 20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8">
                  <a:moveTo>
                    <a:pt x="88" y="48"/>
                  </a:moveTo>
                  <a:lnTo>
                    <a:pt x="88" y="46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0" y="22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5" y="3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0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2" y="210"/>
                  </a:lnTo>
                  <a:lnTo>
                    <a:pt x="2" y="213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7" y="226"/>
                  </a:lnTo>
                  <a:lnTo>
                    <a:pt x="7" y="229"/>
                  </a:lnTo>
                  <a:lnTo>
                    <a:pt x="10" y="229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5" y="235"/>
                  </a:lnTo>
                  <a:lnTo>
                    <a:pt x="15" y="235"/>
                  </a:lnTo>
                  <a:lnTo>
                    <a:pt x="17" y="237"/>
                  </a:lnTo>
                  <a:lnTo>
                    <a:pt x="17" y="237"/>
                  </a:lnTo>
                  <a:lnTo>
                    <a:pt x="20" y="240"/>
                  </a:lnTo>
                  <a:lnTo>
                    <a:pt x="22" y="240"/>
                  </a:lnTo>
                  <a:lnTo>
                    <a:pt x="22" y="242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7" y="245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5" y="248"/>
                  </a:lnTo>
                  <a:lnTo>
                    <a:pt x="37" y="248"/>
                  </a:lnTo>
                  <a:lnTo>
                    <a:pt x="40" y="248"/>
                  </a:lnTo>
                  <a:lnTo>
                    <a:pt x="42" y="248"/>
                  </a:lnTo>
                  <a:lnTo>
                    <a:pt x="45" y="248"/>
                  </a:lnTo>
                  <a:lnTo>
                    <a:pt x="45" y="248"/>
                  </a:lnTo>
                  <a:lnTo>
                    <a:pt x="47" y="248"/>
                  </a:lnTo>
                  <a:lnTo>
                    <a:pt x="50" y="248"/>
                  </a:lnTo>
                  <a:lnTo>
                    <a:pt x="52" y="248"/>
                  </a:lnTo>
                  <a:lnTo>
                    <a:pt x="55" y="245"/>
                  </a:lnTo>
                  <a:lnTo>
                    <a:pt x="55" y="245"/>
                  </a:lnTo>
                  <a:lnTo>
                    <a:pt x="57" y="245"/>
                  </a:lnTo>
                  <a:lnTo>
                    <a:pt x="59" y="245"/>
                  </a:lnTo>
                  <a:lnTo>
                    <a:pt x="59" y="242"/>
                  </a:lnTo>
                  <a:lnTo>
                    <a:pt x="62" y="242"/>
                  </a:lnTo>
                  <a:lnTo>
                    <a:pt x="64" y="242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9" y="237"/>
                  </a:lnTo>
                  <a:lnTo>
                    <a:pt x="72" y="237"/>
                  </a:lnTo>
                  <a:lnTo>
                    <a:pt x="72" y="235"/>
                  </a:lnTo>
                  <a:lnTo>
                    <a:pt x="74" y="235"/>
                  </a:lnTo>
                  <a:lnTo>
                    <a:pt x="74" y="231"/>
                  </a:lnTo>
                  <a:lnTo>
                    <a:pt x="78" y="231"/>
                  </a:lnTo>
                  <a:lnTo>
                    <a:pt x="78" y="229"/>
                  </a:lnTo>
                  <a:lnTo>
                    <a:pt x="80" y="229"/>
                  </a:lnTo>
                  <a:lnTo>
                    <a:pt x="80" y="226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1"/>
                  </a:lnTo>
                  <a:lnTo>
                    <a:pt x="85" y="218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5" y="213"/>
                  </a:lnTo>
                  <a:lnTo>
                    <a:pt x="88" y="210"/>
                  </a:lnTo>
                  <a:lnTo>
                    <a:pt x="88" y="207"/>
                  </a:lnTo>
                  <a:lnTo>
                    <a:pt x="88" y="207"/>
                  </a:lnTo>
                  <a:lnTo>
                    <a:pt x="88" y="204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" name="Line 160"/>
            <p:cNvSpPr>
              <a:spLocks noChangeShapeType="1"/>
            </p:cNvSpPr>
            <p:nvPr/>
          </p:nvSpPr>
          <p:spPr bwMode="auto">
            <a:xfrm>
              <a:off x="1072" y="19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5" name="Freeform 161"/>
            <p:cNvSpPr>
              <a:spLocks/>
            </p:cNvSpPr>
            <p:nvPr/>
          </p:nvSpPr>
          <p:spPr bwMode="auto">
            <a:xfrm>
              <a:off x="1065" y="1949"/>
              <a:ext cx="66" cy="19"/>
            </a:xfrm>
            <a:custGeom>
              <a:avLst/>
              <a:gdLst>
                <a:gd name="T0" fmla="*/ 40 w 459"/>
                <a:gd name="T1" fmla="*/ 0 h 95"/>
                <a:gd name="T2" fmla="*/ 35 w 459"/>
                <a:gd name="T3" fmla="*/ 0 h 95"/>
                <a:gd name="T4" fmla="*/ 27 w 459"/>
                <a:gd name="T5" fmla="*/ 4 h 95"/>
                <a:gd name="T6" fmla="*/ 22 w 459"/>
                <a:gd name="T7" fmla="*/ 6 h 95"/>
                <a:gd name="T8" fmla="*/ 17 w 459"/>
                <a:gd name="T9" fmla="*/ 9 h 95"/>
                <a:gd name="T10" fmla="*/ 15 w 459"/>
                <a:gd name="T11" fmla="*/ 14 h 95"/>
                <a:gd name="T12" fmla="*/ 10 w 459"/>
                <a:gd name="T13" fmla="*/ 17 h 95"/>
                <a:gd name="T14" fmla="*/ 7 w 459"/>
                <a:gd name="T15" fmla="*/ 22 h 95"/>
                <a:gd name="T16" fmla="*/ 5 w 459"/>
                <a:gd name="T17" fmla="*/ 27 h 95"/>
                <a:gd name="T18" fmla="*/ 2 w 459"/>
                <a:gd name="T19" fmla="*/ 36 h 95"/>
                <a:gd name="T20" fmla="*/ 0 w 459"/>
                <a:gd name="T21" fmla="*/ 40 h 95"/>
                <a:gd name="T22" fmla="*/ 0 w 459"/>
                <a:gd name="T23" fmla="*/ 46 h 95"/>
                <a:gd name="T24" fmla="*/ 0 w 459"/>
                <a:gd name="T25" fmla="*/ 54 h 95"/>
                <a:gd name="T26" fmla="*/ 2 w 459"/>
                <a:gd name="T27" fmla="*/ 60 h 95"/>
                <a:gd name="T28" fmla="*/ 5 w 459"/>
                <a:gd name="T29" fmla="*/ 65 h 95"/>
                <a:gd name="T30" fmla="*/ 7 w 459"/>
                <a:gd name="T31" fmla="*/ 71 h 95"/>
                <a:gd name="T32" fmla="*/ 10 w 459"/>
                <a:gd name="T33" fmla="*/ 76 h 95"/>
                <a:gd name="T34" fmla="*/ 15 w 459"/>
                <a:gd name="T35" fmla="*/ 82 h 95"/>
                <a:gd name="T36" fmla="*/ 17 w 459"/>
                <a:gd name="T37" fmla="*/ 84 h 95"/>
                <a:gd name="T38" fmla="*/ 22 w 459"/>
                <a:gd name="T39" fmla="*/ 89 h 95"/>
                <a:gd name="T40" fmla="*/ 27 w 459"/>
                <a:gd name="T41" fmla="*/ 92 h 95"/>
                <a:gd name="T42" fmla="*/ 35 w 459"/>
                <a:gd name="T43" fmla="*/ 92 h 95"/>
                <a:gd name="T44" fmla="*/ 40 w 459"/>
                <a:gd name="T45" fmla="*/ 95 h 95"/>
                <a:gd name="T46" fmla="*/ 417 w 459"/>
                <a:gd name="T47" fmla="*/ 95 h 95"/>
                <a:gd name="T48" fmla="*/ 424 w 459"/>
                <a:gd name="T49" fmla="*/ 95 h 95"/>
                <a:gd name="T50" fmla="*/ 429 w 459"/>
                <a:gd name="T51" fmla="*/ 92 h 95"/>
                <a:gd name="T52" fmla="*/ 434 w 459"/>
                <a:gd name="T53" fmla="*/ 89 h 95"/>
                <a:gd name="T54" fmla="*/ 439 w 459"/>
                <a:gd name="T55" fmla="*/ 87 h 95"/>
                <a:gd name="T56" fmla="*/ 444 w 459"/>
                <a:gd name="T57" fmla="*/ 82 h 95"/>
                <a:gd name="T58" fmla="*/ 449 w 459"/>
                <a:gd name="T59" fmla="*/ 78 h 95"/>
                <a:gd name="T60" fmla="*/ 452 w 459"/>
                <a:gd name="T61" fmla="*/ 73 h 95"/>
                <a:gd name="T62" fmla="*/ 454 w 459"/>
                <a:gd name="T63" fmla="*/ 68 h 95"/>
                <a:gd name="T64" fmla="*/ 457 w 459"/>
                <a:gd name="T65" fmla="*/ 62 h 95"/>
                <a:gd name="T66" fmla="*/ 459 w 459"/>
                <a:gd name="T67" fmla="*/ 54 h 95"/>
                <a:gd name="T68" fmla="*/ 459 w 459"/>
                <a:gd name="T69" fmla="*/ 49 h 95"/>
                <a:gd name="T70" fmla="*/ 459 w 459"/>
                <a:gd name="T71" fmla="*/ 44 h 95"/>
                <a:gd name="T72" fmla="*/ 459 w 459"/>
                <a:gd name="T73" fmla="*/ 36 h 95"/>
                <a:gd name="T74" fmla="*/ 457 w 459"/>
                <a:gd name="T75" fmla="*/ 31 h 95"/>
                <a:gd name="T76" fmla="*/ 454 w 459"/>
                <a:gd name="T77" fmla="*/ 25 h 95"/>
                <a:gd name="T78" fmla="*/ 452 w 459"/>
                <a:gd name="T79" fmla="*/ 20 h 95"/>
                <a:gd name="T80" fmla="*/ 447 w 459"/>
                <a:gd name="T81" fmla="*/ 14 h 95"/>
                <a:gd name="T82" fmla="*/ 442 w 459"/>
                <a:gd name="T83" fmla="*/ 11 h 95"/>
                <a:gd name="T84" fmla="*/ 439 w 459"/>
                <a:gd name="T85" fmla="*/ 6 h 95"/>
                <a:gd name="T86" fmla="*/ 432 w 459"/>
                <a:gd name="T87" fmla="*/ 4 h 95"/>
                <a:gd name="T88" fmla="*/ 427 w 459"/>
                <a:gd name="T89" fmla="*/ 0 h 95"/>
                <a:gd name="T90" fmla="*/ 422 w 459"/>
                <a:gd name="T91" fmla="*/ 0 h 95"/>
                <a:gd name="T92" fmla="*/ 414 w 459"/>
                <a:gd name="T9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9" h="95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7" y="73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20" y="87"/>
                  </a:lnTo>
                  <a:lnTo>
                    <a:pt x="22" y="87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7" y="89"/>
                  </a:lnTo>
                  <a:lnTo>
                    <a:pt x="27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5" y="95"/>
                  </a:lnTo>
                  <a:lnTo>
                    <a:pt x="37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12" y="95"/>
                  </a:lnTo>
                  <a:lnTo>
                    <a:pt x="417" y="95"/>
                  </a:lnTo>
                  <a:lnTo>
                    <a:pt x="419" y="95"/>
                  </a:lnTo>
                  <a:lnTo>
                    <a:pt x="422" y="95"/>
                  </a:lnTo>
                  <a:lnTo>
                    <a:pt x="424" y="95"/>
                  </a:lnTo>
                  <a:lnTo>
                    <a:pt x="424" y="92"/>
                  </a:lnTo>
                  <a:lnTo>
                    <a:pt x="427" y="92"/>
                  </a:lnTo>
                  <a:lnTo>
                    <a:pt x="429" y="92"/>
                  </a:lnTo>
                  <a:lnTo>
                    <a:pt x="432" y="92"/>
                  </a:lnTo>
                  <a:lnTo>
                    <a:pt x="432" y="89"/>
                  </a:lnTo>
                  <a:lnTo>
                    <a:pt x="434" y="89"/>
                  </a:lnTo>
                  <a:lnTo>
                    <a:pt x="437" y="89"/>
                  </a:lnTo>
                  <a:lnTo>
                    <a:pt x="439" y="87"/>
                  </a:lnTo>
                  <a:lnTo>
                    <a:pt x="439" y="87"/>
                  </a:lnTo>
                  <a:lnTo>
                    <a:pt x="442" y="84"/>
                  </a:lnTo>
                  <a:lnTo>
                    <a:pt x="442" y="84"/>
                  </a:lnTo>
                  <a:lnTo>
                    <a:pt x="444" y="82"/>
                  </a:lnTo>
                  <a:lnTo>
                    <a:pt x="447" y="82"/>
                  </a:lnTo>
                  <a:lnTo>
                    <a:pt x="447" y="78"/>
                  </a:lnTo>
                  <a:lnTo>
                    <a:pt x="449" y="78"/>
                  </a:lnTo>
                  <a:lnTo>
                    <a:pt x="449" y="76"/>
                  </a:lnTo>
                  <a:lnTo>
                    <a:pt x="452" y="76"/>
                  </a:lnTo>
                  <a:lnTo>
                    <a:pt x="452" y="73"/>
                  </a:lnTo>
                  <a:lnTo>
                    <a:pt x="454" y="71"/>
                  </a:lnTo>
                  <a:lnTo>
                    <a:pt x="454" y="71"/>
                  </a:lnTo>
                  <a:lnTo>
                    <a:pt x="454" y="68"/>
                  </a:lnTo>
                  <a:lnTo>
                    <a:pt x="457" y="65"/>
                  </a:lnTo>
                  <a:lnTo>
                    <a:pt x="457" y="62"/>
                  </a:lnTo>
                  <a:lnTo>
                    <a:pt x="457" y="62"/>
                  </a:lnTo>
                  <a:lnTo>
                    <a:pt x="457" y="60"/>
                  </a:lnTo>
                  <a:lnTo>
                    <a:pt x="459" y="57"/>
                  </a:lnTo>
                  <a:lnTo>
                    <a:pt x="459" y="54"/>
                  </a:lnTo>
                  <a:lnTo>
                    <a:pt x="459" y="54"/>
                  </a:lnTo>
                  <a:lnTo>
                    <a:pt x="459" y="51"/>
                  </a:lnTo>
                  <a:lnTo>
                    <a:pt x="459" y="49"/>
                  </a:lnTo>
                  <a:lnTo>
                    <a:pt x="459" y="46"/>
                  </a:lnTo>
                  <a:lnTo>
                    <a:pt x="459" y="46"/>
                  </a:lnTo>
                  <a:lnTo>
                    <a:pt x="459" y="44"/>
                  </a:lnTo>
                  <a:lnTo>
                    <a:pt x="459" y="40"/>
                  </a:lnTo>
                  <a:lnTo>
                    <a:pt x="459" y="38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3"/>
                  </a:lnTo>
                  <a:lnTo>
                    <a:pt x="457" y="31"/>
                  </a:lnTo>
                  <a:lnTo>
                    <a:pt x="457" y="27"/>
                  </a:lnTo>
                  <a:lnTo>
                    <a:pt x="454" y="27"/>
                  </a:lnTo>
                  <a:lnTo>
                    <a:pt x="454" y="25"/>
                  </a:lnTo>
                  <a:lnTo>
                    <a:pt x="454" y="22"/>
                  </a:lnTo>
                  <a:lnTo>
                    <a:pt x="452" y="22"/>
                  </a:lnTo>
                  <a:lnTo>
                    <a:pt x="452" y="20"/>
                  </a:lnTo>
                  <a:lnTo>
                    <a:pt x="449" y="17"/>
                  </a:lnTo>
                  <a:lnTo>
                    <a:pt x="449" y="17"/>
                  </a:lnTo>
                  <a:lnTo>
                    <a:pt x="447" y="14"/>
                  </a:lnTo>
                  <a:lnTo>
                    <a:pt x="447" y="14"/>
                  </a:lnTo>
                  <a:lnTo>
                    <a:pt x="444" y="11"/>
                  </a:lnTo>
                  <a:lnTo>
                    <a:pt x="442" y="11"/>
                  </a:lnTo>
                  <a:lnTo>
                    <a:pt x="442" y="9"/>
                  </a:lnTo>
                  <a:lnTo>
                    <a:pt x="439" y="9"/>
                  </a:lnTo>
                  <a:lnTo>
                    <a:pt x="439" y="6"/>
                  </a:lnTo>
                  <a:lnTo>
                    <a:pt x="437" y="6"/>
                  </a:lnTo>
                  <a:lnTo>
                    <a:pt x="434" y="6"/>
                  </a:lnTo>
                  <a:lnTo>
                    <a:pt x="432" y="4"/>
                  </a:lnTo>
                  <a:lnTo>
                    <a:pt x="432" y="4"/>
                  </a:lnTo>
                  <a:lnTo>
                    <a:pt x="429" y="4"/>
                  </a:lnTo>
                  <a:lnTo>
                    <a:pt x="427" y="0"/>
                  </a:lnTo>
                  <a:lnTo>
                    <a:pt x="424" y="0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19" y="0"/>
                  </a:lnTo>
                  <a:lnTo>
                    <a:pt x="417" y="0"/>
                  </a:lnTo>
                  <a:lnTo>
                    <a:pt x="414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6" name="Line 162"/>
            <p:cNvSpPr>
              <a:spLocks noChangeShapeType="1"/>
            </p:cNvSpPr>
            <p:nvPr/>
          </p:nvSpPr>
          <p:spPr bwMode="auto">
            <a:xfrm>
              <a:off x="1131" y="19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7" name="Freeform 163"/>
            <p:cNvSpPr>
              <a:spLocks/>
            </p:cNvSpPr>
            <p:nvPr/>
          </p:nvSpPr>
          <p:spPr bwMode="auto">
            <a:xfrm>
              <a:off x="1118" y="1949"/>
              <a:ext cx="13" cy="50"/>
            </a:xfrm>
            <a:custGeom>
              <a:avLst/>
              <a:gdLst>
                <a:gd name="T0" fmla="*/ 88 w 88"/>
                <a:gd name="T1" fmla="*/ 44 h 249"/>
                <a:gd name="T2" fmla="*/ 88 w 88"/>
                <a:gd name="T3" fmla="*/ 36 h 249"/>
                <a:gd name="T4" fmla="*/ 86 w 88"/>
                <a:gd name="T5" fmla="*/ 31 h 249"/>
                <a:gd name="T6" fmla="*/ 83 w 88"/>
                <a:gd name="T7" fmla="*/ 25 h 249"/>
                <a:gd name="T8" fmla="*/ 81 w 88"/>
                <a:gd name="T9" fmla="*/ 20 h 249"/>
                <a:gd name="T10" fmla="*/ 76 w 88"/>
                <a:gd name="T11" fmla="*/ 14 h 249"/>
                <a:gd name="T12" fmla="*/ 71 w 88"/>
                <a:gd name="T13" fmla="*/ 11 h 249"/>
                <a:gd name="T14" fmla="*/ 68 w 88"/>
                <a:gd name="T15" fmla="*/ 6 h 249"/>
                <a:gd name="T16" fmla="*/ 61 w 88"/>
                <a:gd name="T17" fmla="*/ 4 h 249"/>
                <a:gd name="T18" fmla="*/ 56 w 88"/>
                <a:gd name="T19" fmla="*/ 0 h 249"/>
                <a:gd name="T20" fmla="*/ 51 w 88"/>
                <a:gd name="T21" fmla="*/ 0 h 249"/>
                <a:gd name="T22" fmla="*/ 46 w 88"/>
                <a:gd name="T23" fmla="*/ 0 h 249"/>
                <a:gd name="T24" fmla="*/ 39 w 88"/>
                <a:gd name="T25" fmla="*/ 0 h 249"/>
                <a:gd name="T26" fmla="*/ 34 w 88"/>
                <a:gd name="T27" fmla="*/ 0 h 249"/>
                <a:gd name="T28" fmla="*/ 29 w 88"/>
                <a:gd name="T29" fmla="*/ 4 h 249"/>
                <a:gd name="T30" fmla="*/ 24 w 88"/>
                <a:gd name="T31" fmla="*/ 6 h 249"/>
                <a:gd name="T32" fmla="*/ 19 w 88"/>
                <a:gd name="T33" fmla="*/ 11 h 249"/>
                <a:gd name="T34" fmla="*/ 13 w 88"/>
                <a:gd name="T35" fmla="*/ 14 h 249"/>
                <a:gd name="T36" fmla="*/ 8 w 88"/>
                <a:gd name="T37" fmla="*/ 20 h 249"/>
                <a:gd name="T38" fmla="*/ 5 w 88"/>
                <a:gd name="T39" fmla="*/ 25 h 249"/>
                <a:gd name="T40" fmla="*/ 3 w 88"/>
                <a:gd name="T41" fmla="*/ 31 h 249"/>
                <a:gd name="T42" fmla="*/ 3 w 88"/>
                <a:gd name="T43" fmla="*/ 36 h 249"/>
                <a:gd name="T44" fmla="*/ 0 w 88"/>
                <a:gd name="T45" fmla="*/ 44 h 249"/>
                <a:gd name="T46" fmla="*/ 0 w 88"/>
                <a:gd name="T47" fmla="*/ 202 h 249"/>
                <a:gd name="T48" fmla="*/ 0 w 88"/>
                <a:gd name="T49" fmla="*/ 207 h 249"/>
                <a:gd name="T50" fmla="*/ 3 w 88"/>
                <a:gd name="T51" fmla="*/ 216 h 249"/>
                <a:gd name="T52" fmla="*/ 5 w 88"/>
                <a:gd name="T53" fmla="*/ 222 h 249"/>
                <a:gd name="T54" fmla="*/ 8 w 88"/>
                <a:gd name="T55" fmla="*/ 227 h 249"/>
                <a:gd name="T56" fmla="*/ 10 w 88"/>
                <a:gd name="T57" fmla="*/ 232 h 249"/>
                <a:gd name="T58" fmla="*/ 15 w 88"/>
                <a:gd name="T59" fmla="*/ 235 h 249"/>
                <a:gd name="T60" fmla="*/ 21 w 88"/>
                <a:gd name="T61" fmla="*/ 240 h 249"/>
                <a:gd name="T62" fmla="*/ 26 w 88"/>
                <a:gd name="T63" fmla="*/ 243 h 249"/>
                <a:gd name="T64" fmla="*/ 31 w 88"/>
                <a:gd name="T65" fmla="*/ 245 h 249"/>
                <a:gd name="T66" fmla="*/ 36 w 88"/>
                <a:gd name="T67" fmla="*/ 245 h 249"/>
                <a:gd name="T68" fmla="*/ 43 w 88"/>
                <a:gd name="T69" fmla="*/ 249 h 249"/>
                <a:gd name="T70" fmla="*/ 48 w 88"/>
                <a:gd name="T71" fmla="*/ 249 h 249"/>
                <a:gd name="T72" fmla="*/ 53 w 88"/>
                <a:gd name="T73" fmla="*/ 245 h 249"/>
                <a:gd name="T74" fmla="*/ 61 w 88"/>
                <a:gd name="T75" fmla="*/ 245 h 249"/>
                <a:gd name="T76" fmla="*/ 66 w 88"/>
                <a:gd name="T77" fmla="*/ 243 h 249"/>
                <a:gd name="T78" fmla="*/ 71 w 88"/>
                <a:gd name="T79" fmla="*/ 238 h 249"/>
                <a:gd name="T80" fmla="*/ 76 w 88"/>
                <a:gd name="T81" fmla="*/ 235 h 249"/>
                <a:gd name="T82" fmla="*/ 78 w 88"/>
                <a:gd name="T83" fmla="*/ 229 h 249"/>
                <a:gd name="T84" fmla="*/ 83 w 88"/>
                <a:gd name="T85" fmla="*/ 224 h 249"/>
                <a:gd name="T86" fmla="*/ 86 w 88"/>
                <a:gd name="T87" fmla="*/ 218 h 249"/>
                <a:gd name="T88" fmla="*/ 86 w 88"/>
                <a:gd name="T89" fmla="*/ 213 h 249"/>
                <a:gd name="T90" fmla="*/ 88 w 88"/>
                <a:gd name="T91" fmla="*/ 205 h 249"/>
                <a:gd name="T92" fmla="*/ 88 w 88"/>
                <a:gd name="T93" fmla="*/ 20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9">
                  <a:moveTo>
                    <a:pt x="88" y="46"/>
                  </a:moveTo>
                  <a:lnTo>
                    <a:pt x="88" y="4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6" y="36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2"/>
                  </a:lnTo>
                  <a:lnTo>
                    <a:pt x="81" y="22"/>
                  </a:lnTo>
                  <a:lnTo>
                    <a:pt x="81" y="20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58" y="4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5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3" y="211"/>
                  </a:lnTo>
                  <a:lnTo>
                    <a:pt x="3" y="213"/>
                  </a:lnTo>
                  <a:lnTo>
                    <a:pt x="3" y="216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5" y="222"/>
                  </a:lnTo>
                  <a:lnTo>
                    <a:pt x="5" y="222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3" y="232"/>
                  </a:lnTo>
                  <a:lnTo>
                    <a:pt x="13" y="235"/>
                  </a:lnTo>
                  <a:lnTo>
                    <a:pt x="15" y="235"/>
                  </a:lnTo>
                  <a:lnTo>
                    <a:pt x="19" y="238"/>
                  </a:lnTo>
                  <a:lnTo>
                    <a:pt x="19" y="238"/>
                  </a:lnTo>
                  <a:lnTo>
                    <a:pt x="21" y="240"/>
                  </a:lnTo>
                  <a:lnTo>
                    <a:pt x="24" y="240"/>
                  </a:lnTo>
                  <a:lnTo>
                    <a:pt x="24" y="243"/>
                  </a:lnTo>
                  <a:lnTo>
                    <a:pt x="26" y="243"/>
                  </a:lnTo>
                  <a:lnTo>
                    <a:pt x="29" y="243"/>
                  </a:lnTo>
                  <a:lnTo>
                    <a:pt x="29" y="245"/>
                  </a:lnTo>
                  <a:lnTo>
                    <a:pt x="31" y="245"/>
                  </a:lnTo>
                  <a:lnTo>
                    <a:pt x="34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9" y="245"/>
                  </a:lnTo>
                  <a:lnTo>
                    <a:pt x="41" y="249"/>
                  </a:lnTo>
                  <a:lnTo>
                    <a:pt x="43" y="249"/>
                  </a:lnTo>
                  <a:lnTo>
                    <a:pt x="46" y="249"/>
                  </a:lnTo>
                  <a:lnTo>
                    <a:pt x="46" y="249"/>
                  </a:lnTo>
                  <a:lnTo>
                    <a:pt x="48" y="249"/>
                  </a:lnTo>
                  <a:lnTo>
                    <a:pt x="51" y="245"/>
                  </a:lnTo>
                  <a:lnTo>
                    <a:pt x="53" y="245"/>
                  </a:lnTo>
                  <a:lnTo>
                    <a:pt x="53" y="245"/>
                  </a:lnTo>
                  <a:lnTo>
                    <a:pt x="56" y="245"/>
                  </a:lnTo>
                  <a:lnTo>
                    <a:pt x="58" y="245"/>
                  </a:lnTo>
                  <a:lnTo>
                    <a:pt x="61" y="245"/>
                  </a:lnTo>
                  <a:lnTo>
                    <a:pt x="61" y="243"/>
                  </a:lnTo>
                  <a:lnTo>
                    <a:pt x="63" y="243"/>
                  </a:lnTo>
                  <a:lnTo>
                    <a:pt x="66" y="243"/>
                  </a:lnTo>
                  <a:lnTo>
                    <a:pt x="68" y="240"/>
                  </a:lnTo>
                  <a:lnTo>
                    <a:pt x="68" y="240"/>
                  </a:lnTo>
                  <a:lnTo>
                    <a:pt x="71" y="238"/>
                  </a:lnTo>
                  <a:lnTo>
                    <a:pt x="71" y="238"/>
                  </a:lnTo>
                  <a:lnTo>
                    <a:pt x="73" y="235"/>
                  </a:lnTo>
                  <a:lnTo>
                    <a:pt x="76" y="235"/>
                  </a:lnTo>
                  <a:lnTo>
                    <a:pt x="76" y="232"/>
                  </a:lnTo>
                  <a:lnTo>
                    <a:pt x="78" y="232"/>
                  </a:lnTo>
                  <a:lnTo>
                    <a:pt x="78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3" y="224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6" y="218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6" y="213"/>
                  </a:lnTo>
                  <a:lnTo>
                    <a:pt x="88" y="211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8" name="Line 164"/>
            <p:cNvSpPr>
              <a:spLocks noChangeShapeType="1"/>
            </p:cNvSpPr>
            <p:nvPr/>
          </p:nvSpPr>
          <p:spPr bwMode="auto">
            <a:xfrm>
              <a:off x="1125" y="198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9" name="Freeform 165"/>
            <p:cNvSpPr>
              <a:spLocks/>
            </p:cNvSpPr>
            <p:nvPr/>
          </p:nvSpPr>
          <p:spPr bwMode="auto">
            <a:xfrm>
              <a:off x="1118" y="1980"/>
              <a:ext cx="47" cy="19"/>
            </a:xfrm>
            <a:custGeom>
              <a:avLst/>
              <a:gdLst>
                <a:gd name="T0" fmla="*/ 41 w 328"/>
                <a:gd name="T1" fmla="*/ 0 h 95"/>
                <a:gd name="T2" fmla="*/ 36 w 328"/>
                <a:gd name="T3" fmla="*/ 0 h 95"/>
                <a:gd name="T4" fmla="*/ 29 w 328"/>
                <a:gd name="T5" fmla="*/ 2 h 95"/>
                <a:gd name="T6" fmla="*/ 24 w 328"/>
                <a:gd name="T7" fmla="*/ 6 h 95"/>
                <a:gd name="T8" fmla="*/ 19 w 328"/>
                <a:gd name="T9" fmla="*/ 8 h 95"/>
                <a:gd name="T10" fmla="*/ 13 w 328"/>
                <a:gd name="T11" fmla="*/ 11 h 95"/>
                <a:gd name="T12" fmla="*/ 10 w 328"/>
                <a:gd name="T13" fmla="*/ 17 h 95"/>
                <a:gd name="T14" fmla="*/ 8 w 328"/>
                <a:gd name="T15" fmla="*/ 22 h 95"/>
                <a:gd name="T16" fmla="*/ 3 w 328"/>
                <a:gd name="T17" fmla="*/ 27 h 95"/>
                <a:gd name="T18" fmla="*/ 3 w 328"/>
                <a:gd name="T19" fmla="*/ 33 h 95"/>
                <a:gd name="T20" fmla="*/ 0 w 328"/>
                <a:gd name="T21" fmla="*/ 40 h 95"/>
                <a:gd name="T22" fmla="*/ 0 w 328"/>
                <a:gd name="T23" fmla="*/ 46 h 95"/>
                <a:gd name="T24" fmla="*/ 0 w 328"/>
                <a:gd name="T25" fmla="*/ 51 h 95"/>
                <a:gd name="T26" fmla="*/ 3 w 328"/>
                <a:gd name="T27" fmla="*/ 59 h 95"/>
                <a:gd name="T28" fmla="*/ 3 w 328"/>
                <a:gd name="T29" fmla="*/ 64 h 95"/>
                <a:gd name="T30" fmla="*/ 8 w 328"/>
                <a:gd name="T31" fmla="*/ 70 h 95"/>
                <a:gd name="T32" fmla="*/ 10 w 328"/>
                <a:gd name="T33" fmla="*/ 75 h 95"/>
                <a:gd name="T34" fmla="*/ 13 w 328"/>
                <a:gd name="T35" fmla="*/ 81 h 95"/>
                <a:gd name="T36" fmla="*/ 19 w 328"/>
                <a:gd name="T37" fmla="*/ 84 h 95"/>
                <a:gd name="T38" fmla="*/ 24 w 328"/>
                <a:gd name="T39" fmla="*/ 89 h 95"/>
                <a:gd name="T40" fmla="*/ 29 w 328"/>
                <a:gd name="T41" fmla="*/ 91 h 95"/>
                <a:gd name="T42" fmla="*/ 36 w 328"/>
                <a:gd name="T43" fmla="*/ 91 h 95"/>
                <a:gd name="T44" fmla="*/ 41 w 328"/>
                <a:gd name="T45" fmla="*/ 95 h 95"/>
                <a:gd name="T46" fmla="*/ 285 w 328"/>
                <a:gd name="T47" fmla="*/ 95 h 95"/>
                <a:gd name="T48" fmla="*/ 290 w 328"/>
                <a:gd name="T49" fmla="*/ 91 h 95"/>
                <a:gd name="T50" fmla="*/ 295 w 328"/>
                <a:gd name="T51" fmla="*/ 91 h 95"/>
                <a:gd name="T52" fmla="*/ 302 w 328"/>
                <a:gd name="T53" fmla="*/ 89 h 95"/>
                <a:gd name="T54" fmla="*/ 307 w 328"/>
                <a:gd name="T55" fmla="*/ 86 h 95"/>
                <a:gd name="T56" fmla="*/ 312 w 328"/>
                <a:gd name="T57" fmla="*/ 81 h 95"/>
                <a:gd name="T58" fmla="*/ 315 w 328"/>
                <a:gd name="T59" fmla="*/ 78 h 95"/>
                <a:gd name="T60" fmla="*/ 320 w 328"/>
                <a:gd name="T61" fmla="*/ 73 h 95"/>
                <a:gd name="T62" fmla="*/ 322 w 328"/>
                <a:gd name="T63" fmla="*/ 68 h 95"/>
                <a:gd name="T64" fmla="*/ 325 w 328"/>
                <a:gd name="T65" fmla="*/ 62 h 95"/>
                <a:gd name="T66" fmla="*/ 325 w 328"/>
                <a:gd name="T67" fmla="*/ 53 h 95"/>
                <a:gd name="T68" fmla="*/ 325 w 328"/>
                <a:gd name="T69" fmla="*/ 48 h 95"/>
                <a:gd name="T70" fmla="*/ 325 w 328"/>
                <a:gd name="T71" fmla="*/ 43 h 95"/>
                <a:gd name="T72" fmla="*/ 325 w 328"/>
                <a:gd name="T73" fmla="*/ 35 h 95"/>
                <a:gd name="T74" fmla="*/ 322 w 328"/>
                <a:gd name="T75" fmla="*/ 30 h 95"/>
                <a:gd name="T76" fmla="*/ 320 w 328"/>
                <a:gd name="T77" fmla="*/ 24 h 95"/>
                <a:gd name="T78" fmla="*/ 317 w 328"/>
                <a:gd name="T79" fmla="*/ 19 h 95"/>
                <a:gd name="T80" fmla="*/ 315 w 328"/>
                <a:gd name="T81" fmla="*/ 13 h 95"/>
                <a:gd name="T82" fmla="*/ 310 w 328"/>
                <a:gd name="T83" fmla="*/ 8 h 95"/>
                <a:gd name="T84" fmla="*/ 305 w 328"/>
                <a:gd name="T85" fmla="*/ 6 h 95"/>
                <a:gd name="T86" fmla="*/ 300 w 328"/>
                <a:gd name="T87" fmla="*/ 2 h 95"/>
                <a:gd name="T88" fmla="*/ 295 w 328"/>
                <a:gd name="T89" fmla="*/ 0 h 95"/>
                <a:gd name="T90" fmla="*/ 287 w 328"/>
                <a:gd name="T91" fmla="*/ 0 h 95"/>
                <a:gd name="T92" fmla="*/ 282 w 328"/>
                <a:gd name="T9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8" h="95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8" y="70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3" y="78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9" y="84"/>
                  </a:lnTo>
                  <a:lnTo>
                    <a:pt x="19" y="84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4" y="89"/>
                  </a:lnTo>
                  <a:lnTo>
                    <a:pt x="26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4" y="91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9" y="91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280" y="95"/>
                  </a:lnTo>
                  <a:lnTo>
                    <a:pt x="285" y="95"/>
                  </a:lnTo>
                  <a:lnTo>
                    <a:pt x="287" y="95"/>
                  </a:lnTo>
                  <a:lnTo>
                    <a:pt x="287" y="91"/>
                  </a:lnTo>
                  <a:lnTo>
                    <a:pt x="290" y="91"/>
                  </a:lnTo>
                  <a:lnTo>
                    <a:pt x="292" y="91"/>
                  </a:lnTo>
                  <a:lnTo>
                    <a:pt x="295" y="91"/>
                  </a:lnTo>
                  <a:lnTo>
                    <a:pt x="295" y="91"/>
                  </a:lnTo>
                  <a:lnTo>
                    <a:pt x="297" y="91"/>
                  </a:lnTo>
                  <a:lnTo>
                    <a:pt x="300" y="89"/>
                  </a:lnTo>
                  <a:lnTo>
                    <a:pt x="302" y="89"/>
                  </a:lnTo>
                  <a:lnTo>
                    <a:pt x="302" y="89"/>
                  </a:lnTo>
                  <a:lnTo>
                    <a:pt x="305" y="86"/>
                  </a:lnTo>
                  <a:lnTo>
                    <a:pt x="307" y="86"/>
                  </a:lnTo>
                  <a:lnTo>
                    <a:pt x="307" y="84"/>
                  </a:lnTo>
                  <a:lnTo>
                    <a:pt x="310" y="84"/>
                  </a:lnTo>
                  <a:lnTo>
                    <a:pt x="312" y="81"/>
                  </a:lnTo>
                  <a:lnTo>
                    <a:pt x="312" y="81"/>
                  </a:lnTo>
                  <a:lnTo>
                    <a:pt x="315" y="78"/>
                  </a:lnTo>
                  <a:lnTo>
                    <a:pt x="315" y="78"/>
                  </a:lnTo>
                  <a:lnTo>
                    <a:pt x="317" y="75"/>
                  </a:lnTo>
                  <a:lnTo>
                    <a:pt x="317" y="73"/>
                  </a:lnTo>
                  <a:lnTo>
                    <a:pt x="320" y="73"/>
                  </a:lnTo>
                  <a:lnTo>
                    <a:pt x="320" y="70"/>
                  </a:lnTo>
                  <a:lnTo>
                    <a:pt x="320" y="68"/>
                  </a:lnTo>
                  <a:lnTo>
                    <a:pt x="322" y="68"/>
                  </a:lnTo>
                  <a:lnTo>
                    <a:pt x="322" y="64"/>
                  </a:lnTo>
                  <a:lnTo>
                    <a:pt x="322" y="62"/>
                  </a:lnTo>
                  <a:lnTo>
                    <a:pt x="325" y="62"/>
                  </a:lnTo>
                  <a:lnTo>
                    <a:pt x="325" y="59"/>
                  </a:lnTo>
                  <a:lnTo>
                    <a:pt x="325" y="57"/>
                  </a:lnTo>
                  <a:lnTo>
                    <a:pt x="325" y="53"/>
                  </a:lnTo>
                  <a:lnTo>
                    <a:pt x="325" y="51"/>
                  </a:lnTo>
                  <a:lnTo>
                    <a:pt x="325" y="51"/>
                  </a:lnTo>
                  <a:lnTo>
                    <a:pt x="325" y="48"/>
                  </a:lnTo>
                  <a:lnTo>
                    <a:pt x="328" y="46"/>
                  </a:lnTo>
                  <a:lnTo>
                    <a:pt x="325" y="43"/>
                  </a:lnTo>
                  <a:lnTo>
                    <a:pt x="325" y="43"/>
                  </a:lnTo>
                  <a:lnTo>
                    <a:pt x="325" y="40"/>
                  </a:lnTo>
                  <a:lnTo>
                    <a:pt x="325" y="37"/>
                  </a:lnTo>
                  <a:lnTo>
                    <a:pt x="325" y="35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2" y="30"/>
                  </a:lnTo>
                  <a:lnTo>
                    <a:pt x="322" y="27"/>
                  </a:lnTo>
                  <a:lnTo>
                    <a:pt x="322" y="27"/>
                  </a:lnTo>
                  <a:lnTo>
                    <a:pt x="320" y="24"/>
                  </a:lnTo>
                  <a:lnTo>
                    <a:pt x="320" y="22"/>
                  </a:lnTo>
                  <a:lnTo>
                    <a:pt x="320" y="19"/>
                  </a:lnTo>
                  <a:lnTo>
                    <a:pt x="317" y="19"/>
                  </a:lnTo>
                  <a:lnTo>
                    <a:pt x="317" y="17"/>
                  </a:lnTo>
                  <a:lnTo>
                    <a:pt x="315" y="17"/>
                  </a:lnTo>
                  <a:lnTo>
                    <a:pt x="315" y="13"/>
                  </a:lnTo>
                  <a:lnTo>
                    <a:pt x="312" y="11"/>
                  </a:lnTo>
                  <a:lnTo>
                    <a:pt x="312" y="11"/>
                  </a:lnTo>
                  <a:lnTo>
                    <a:pt x="310" y="8"/>
                  </a:lnTo>
                  <a:lnTo>
                    <a:pt x="307" y="8"/>
                  </a:lnTo>
                  <a:lnTo>
                    <a:pt x="307" y="8"/>
                  </a:lnTo>
                  <a:lnTo>
                    <a:pt x="305" y="6"/>
                  </a:lnTo>
                  <a:lnTo>
                    <a:pt x="302" y="6"/>
                  </a:lnTo>
                  <a:lnTo>
                    <a:pt x="302" y="2"/>
                  </a:lnTo>
                  <a:lnTo>
                    <a:pt x="300" y="2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0" name="Line 166"/>
            <p:cNvSpPr>
              <a:spLocks noChangeShapeType="1"/>
            </p:cNvSpPr>
            <p:nvPr/>
          </p:nvSpPr>
          <p:spPr bwMode="auto">
            <a:xfrm>
              <a:off x="1165" y="198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1" name="Freeform 167"/>
            <p:cNvSpPr>
              <a:spLocks/>
            </p:cNvSpPr>
            <p:nvPr/>
          </p:nvSpPr>
          <p:spPr bwMode="auto">
            <a:xfrm>
              <a:off x="1152" y="1980"/>
              <a:ext cx="13" cy="50"/>
            </a:xfrm>
            <a:custGeom>
              <a:avLst/>
              <a:gdLst>
                <a:gd name="T0" fmla="*/ 86 w 89"/>
                <a:gd name="T1" fmla="*/ 43 h 245"/>
                <a:gd name="T2" fmla="*/ 86 w 89"/>
                <a:gd name="T3" fmla="*/ 35 h 245"/>
                <a:gd name="T4" fmla="*/ 83 w 89"/>
                <a:gd name="T5" fmla="*/ 30 h 245"/>
                <a:gd name="T6" fmla="*/ 81 w 89"/>
                <a:gd name="T7" fmla="*/ 24 h 245"/>
                <a:gd name="T8" fmla="*/ 78 w 89"/>
                <a:gd name="T9" fmla="*/ 19 h 245"/>
                <a:gd name="T10" fmla="*/ 76 w 89"/>
                <a:gd name="T11" fmla="*/ 13 h 245"/>
                <a:gd name="T12" fmla="*/ 71 w 89"/>
                <a:gd name="T13" fmla="*/ 8 h 245"/>
                <a:gd name="T14" fmla="*/ 66 w 89"/>
                <a:gd name="T15" fmla="*/ 6 h 245"/>
                <a:gd name="T16" fmla="*/ 61 w 89"/>
                <a:gd name="T17" fmla="*/ 2 h 245"/>
                <a:gd name="T18" fmla="*/ 56 w 89"/>
                <a:gd name="T19" fmla="*/ 0 h 245"/>
                <a:gd name="T20" fmla="*/ 48 w 89"/>
                <a:gd name="T21" fmla="*/ 0 h 245"/>
                <a:gd name="T22" fmla="*/ 43 w 89"/>
                <a:gd name="T23" fmla="*/ 0 h 245"/>
                <a:gd name="T24" fmla="*/ 38 w 89"/>
                <a:gd name="T25" fmla="*/ 0 h 245"/>
                <a:gd name="T26" fmla="*/ 31 w 89"/>
                <a:gd name="T27" fmla="*/ 0 h 245"/>
                <a:gd name="T28" fmla="*/ 26 w 89"/>
                <a:gd name="T29" fmla="*/ 2 h 245"/>
                <a:gd name="T30" fmla="*/ 21 w 89"/>
                <a:gd name="T31" fmla="*/ 6 h 245"/>
                <a:gd name="T32" fmla="*/ 16 w 89"/>
                <a:gd name="T33" fmla="*/ 8 h 245"/>
                <a:gd name="T34" fmla="*/ 11 w 89"/>
                <a:gd name="T35" fmla="*/ 13 h 245"/>
                <a:gd name="T36" fmla="*/ 8 w 89"/>
                <a:gd name="T37" fmla="*/ 19 h 245"/>
                <a:gd name="T38" fmla="*/ 5 w 89"/>
                <a:gd name="T39" fmla="*/ 24 h 245"/>
                <a:gd name="T40" fmla="*/ 3 w 89"/>
                <a:gd name="T41" fmla="*/ 30 h 245"/>
                <a:gd name="T42" fmla="*/ 0 w 89"/>
                <a:gd name="T43" fmla="*/ 35 h 245"/>
                <a:gd name="T44" fmla="*/ 0 w 89"/>
                <a:gd name="T45" fmla="*/ 43 h 245"/>
                <a:gd name="T46" fmla="*/ 0 w 89"/>
                <a:gd name="T47" fmla="*/ 202 h 245"/>
                <a:gd name="T48" fmla="*/ 0 w 89"/>
                <a:gd name="T49" fmla="*/ 207 h 245"/>
                <a:gd name="T50" fmla="*/ 0 w 89"/>
                <a:gd name="T51" fmla="*/ 213 h 245"/>
                <a:gd name="T52" fmla="*/ 3 w 89"/>
                <a:gd name="T53" fmla="*/ 220 h 245"/>
                <a:gd name="T54" fmla="*/ 5 w 89"/>
                <a:gd name="T55" fmla="*/ 226 h 245"/>
                <a:gd name="T56" fmla="*/ 11 w 89"/>
                <a:gd name="T57" fmla="*/ 229 h 245"/>
                <a:gd name="T58" fmla="*/ 14 w 89"/>
                <a:gd name="T59" fmla="*/ 235 h 245"/>
                <a:gd name="T60" fmla="*/ 18 w 89"/>
                <a:gd name="T61" fmla="*/ 240 h 245"/>
                <a:gd name="T62" fmla="*/ 23 w 89"/>
                <a:gd name="T63" fmla="*/ 242 h 245"/>
                <a:gd name="T64" fmla="*/ 31 w 89"/>
                <a:gd name="T65" fmla="*/ 245 h 245"/>
                <a:gd name="T66" fmla="*/ 36 w 89"/>
                <a:gd name="T67" fmla="*/ 245 h 245"/>
                <a:gd name="T68" fmla="*/ 41 w 89"/>
                <a:gd name="T69" fmla="*/ 245 h 245"/>
                <a:gd name="T70" fmla="*/ 48 w 89"/>
                <a:gd name="T71" fmla="*/ 245 h 245"/>
                <a:gd name="T72" fmla="*/ 53 w 89"/>
                <a:gd name="T73" fmla="*/ 245 h 245"/>
                <a:gd name="T74" fmla="*/ 58 w 89"/>
                <a:gd name="T75" fmla="*/ 242 h 245"/>
                <a:gd name="T76" fmla="*/ 63 w 89"/>
                <a:gd name="T77" fmla="*/ 240 h 245"/>
                <a:gd name="T78" fmla="*/ 68 w 89"/>
                <a:gd name="T79" fmla="*/ 237 h 245"/>
                <a:gd name="T80" fmla="*/ 73 w 89"/>
                <a:gd name="T81" fmla="*/ 235 h 245"/>
                <a:gd name="T82" fmla="*/ 78 w 89"/>
                <a:gd name="T83" fmla="*/ 229 h 245"/>
                <a:gd name="T84" fmla="*/ 81 w 89"/>
                <a:gd name="T85" fmla="*/ 224 h 245"/>
                <a:gd name="T86" fmla="*/ 83 w 89"/>
                <a:gd name="T87" fmla="*/ 218 h 245"/>
                <a:gd name="T88" fmla="*/ 86 w 89"/>
                <a:gd name="T89" fmla="*/ 213 h 245"/>
                <a:gd name="T90" fmla="*/ 86 w 89"/>
                <a:gd name="T91" fmla="*/ 204 h 245"/>
                <a:gd name="T92" fmla="*/ 89 w 89"/>
                <a:gd name="T93" fmla="*/ 19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245">
                  <a:moveTo>
                    <a:pt x="89" y="46"/>
                  </a:moveTo>
                  <a:lnTo>
                    <a:pt x="86" y="43"/>
                  </a:lnTo>
                  <a:lnTo>
                    <a:pt x="86" y="43"/>
                  </a:lnTo>
                  <a:lnTo>
                    <a:pt x="86" y="40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3" y="30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1" y="24"/>
                  </a:lnTo>
                  <a:lnTo>
                    <a:pt x="81" y="22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6" y="13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1" y="13"/>
                  </a:lnTo>
                  <a:lnTo>
                    <a:pt x="11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197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" y="215"/>
                  </a:lnTo>
                  <a:lnTo>
                    <a:pt x="3" y="218"/>
                  </a:lnTo>
                  <a:lnTo>
                    <a:pt x="3" y="220"/>
                  </a:lnTo>
                  <a:lnTo>
                    <a:pt x="5" y="220"/>
                  </a:lnTo>
                  <a:lnTo>
                    <a:pt x="5" y="224"/>
                  </a:lnTo>
                  <a:lnTo>
                    <a:pt x="5" y="226"/>
                  </a:lnTo>
                  <a:lnTo>
                    <a:pt x="8" y="226"/>
                  </a:lnTo>
                  <a:lnTo>
                    <a:pt x="8" y="229"/>
                  </a:lnTo>
                  <a:lnTo>
                    <a:pt x="11" y="229"/>
                  </a:lnTo>
                  <a:lnTo>
                    <a:pt x="11" y="231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6" y="237"/>
                  </a:lnTo>
                  <a:lnTo>
                    <a:pt x="18" y="237"/>
                  </a:lnTo>
                  <a:lnTo>
                    <a:pt x="18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6" y="242"/>
                  </a:lnTo>
                  <a:lnTo>
                    <a:pt x="28" y="242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33" y="245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41" y="245"/>
                  </a:lnTo>
                  <a:lnTo>
                    <a:pt x="43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48" y="245"/>
                  </a:lnTo>
                  <a:lnTo>
                    <a:pt x="51" y="245"/>
                  </a:lnTo>
                  <a:lnTo>
                    <a:pt x="53" y="245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8" y="242"/>
                  </a:lnTo>
                  <a:lnTo>
                    <a:pt x="61" y="242"/>
                  </a:lnTo>
                  <a:lnTo>
                    <a:pt x="63" y="242"/>
                  </a:lnTo>
                  <a:lnTo>
                    <a:pt x="63" y="240"/>
                  </a:lnTo>
                  <a:lnTo>
                    <a:pt x="66" y="240"/>
                  </a:lnTo>
                  <a:lnTo>
                    <a:pt x="68" y="240"/>
                  </a:lnTo>
                  <a:lnTo>
                    <a:pt x="68" y="237"/>
                  </a:lnTo>
                  <a:lnTo>
                    <a:pt x="71" y="237"/>
                  </a:lnTo>
                  <a:lnTo>
                    <a:pt x="73" y="235"/>
                  </a:lnTo>
                  <a:lnTo>
                    <a:pt x="73" y="235"/>
                  </a:lnTo>
                  <a:lnTo>
                    <a:pt x="76" y="231"/>
                  </a:lnTo>
                  <a:lnTo>
                    <a:pt x="76" y="229"/>
                  </a:lnTo>
                  <a:lnTo>
                    <a:pt x="78" y="229"/>
                  </a:lnTo>
                  <a:lnTo>
                    <a:pt x="78" y="226"/>
                  </a:lnTo>
                  <a:lnTo>
                    <a:pt x="81" y="226"/>
                  </a:lnTo>
                  <a:lnTo>
                    <a:pt x="81" y="224"/>
                  </a:lnTo>
                  <a:lnTo>
                    <a:pt x="81" y="220"/>
                  </a:lnTo>
                  <a:lnTo>
                    <a:pt x="83" y="220"/>
                  </a:lnTo>
                  <a:lnTo>
                    <a:pt x="83" y="218"/>
                  </a:lnTo>
                  <a:lnTo>
                    <a:pt x="83" y="215"/>
                  </a:lnTo>
                  <a:lnTo>
                    <a:pt x="86" y="213"/>
                  </a:lnTo>
                  <a:lnTo>
                    <a:pt x="86" y="213"/>
                  </a:lnTo>
                  <a:lnTo>
                    <a:pt x="86" y="210"/>
                  </a:lnTo>
                  <a:lnTo>
                    <a:pt x="86" y="207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6" y="202"/>
                  </a:lnTo>
                  <a:lnTo>
                    <a:pt x="89" y="199"/>
                  </a:lnTo>
                  <a:lnTo>
                    <a:pt x="89" y="46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2" name="Line 168"/>
            <p:cNvSpPr>
              <a:spLocks noChangeShapeType="1"/>
            </p:cNvSpPr>
            <p:nvPr/>
          </p:nvSpPr>
          <p:spPr bwMode="auto">
            <a:xfrm>
              <a:off x="1158" y="201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" name="Freeform 169"/>
            <p:cNvSpPr>
              <a:spLocks/>
            </p:cNvSpPr>
            <p:nvPr/>
          </p:nvSpPr>
          <p:spPr bwMode="auto">
            <a:xfrm>
              <a:off x="1152" y="2011"/>
              <a:ext cx="25" cy="19"/>
            </a:xfrm>
            <a:custGeom>
              <a:avLst/>
              <a:gdLst>
                <a:gd name="T0" fmla="*/ 38 w 174"/>
                <a:gd name="T1" fmla="*/ 2 h 94"/>
                <a:gd name="T2" fmla="*/ 33 w 174"/>
                <a:gd name="T3" fmla="*/ 2 h 94"/>
                <a:gd name="T4" fmla="*/ 28 w 174"/>
                <a:gd name="T5" fmla="*/ 5 h 94"/>
                <a:gd name="T6" fmla="*/ 23 w 174"/>
                <a:gd name="T7" fmla="*/ 8 h 94"/>
                <a:gd name="T8" fmla="*/ 18 w 174"/>
                <a:gd name="T9" fmla="*/ 11 h 94"/>
                <a:gd name="T10" fmla="*/ 14 w 174"/>
                <a:gd name="T11" fmla="*/ 13 h 94"/>
                <a:gd name="T12" fmla="*/ 8 w 174"/>
                <a:gd name="T13" fmla="*/ 18 h 94"/>
                <a:gd name="T14" fmla="*/ 5 w 174"/>
                <a:gd name="T15" fmla="*/ 24 h 94"/>
                <a:gd name="T16" fmla="*/ 3 w 174"/>
                <a:gd name="T17" fmla="*/ 29 h 94"/>
                <a:gd name="T18" fmla="*/ 0 w 174"/>
                <a:gd name="T19" fmla="*/ 35 h 94"/>
                <a:gd name="T20" fmla="*/ 0 w 174"/>
                <a:gd name="T21" fmla="*/ 42 h 94"/>
                <a:gd name="T22" fmla="*/ 0 w 174"/>
                <a:gd name="T23" fmla="*/ 48 h 94"/>
                <a:gd name="T24" fmla="*/ 0 w 174"/>
                <a:gd name="T25" fmla="*/ 53 h 94"/>
                <a:gd name="T26" fmla="*/ 0 w 174"/>
                <a:gd name="T27" fmla="*/ 62 h 94"/>
                <a:gd name="T28" fmla="*/ 3 w 174"/>
                <a:gd name="T29" fmla="*/ 67 h 94"/>
                <a:gd name="T30" fmla="*/ 5 w 174"/>
                <a:gd name="T31" fmla="*/ 73 h 94"/>
                <a:gd name="T32" fmla="*/ 8 w 174"/>
                <a:gd name="T33" fmla="*/ 78 h 94"/>
                <a:gd name="T34" fmla="*/ 14 w 174"/>
                <a:gd name="T35" fmla="*/ 84 h 94"/>
                <a:gd name="T36" fmla="*/ 18 w 174"/>
                <a:gd name="T37" fmla="*/ 86 h 94"/>
                <a:gd name="T38" fmla="*/ 23 w 174"/>
                <a:gd name="T39" fmla="*/ 89 h 94"/>
                <a:gd name="T40" fmla="*/ 28 w 174"/>
                <a:gd name="T41" fmla="*/ 91 h 94"/>
                <a:gd name="T42" fmla="*/ 33 w 174"/>
                <a:gd name="T43" fmla="*/ 94 h 94"/>
                <a:gd name="T44" fmla="*/ 38 w 174"/>
                <a:gd name="T45" fmla="*/ 94 h 94"/>
                <a:gd name="T46" fmla="*/ 131 w 174"/>
                <a:gd name="T47" fmla="*/ 94 h 94"/>
                <a:gd name="T48" fmla="*/ 139 w 174"/>
                <a:gd name="T49" fmla="*/ 94 h 94"/>
                <a:gd name="T50" fmla="*/ 144 w 174"/>
                <a:gd name="T51" fmla="*/ 94 h 94"/>
                <a:gd name="T52" fmla="*/ 149 w 174"/>
                <a:gd name="T53" fmla="*/ 91 h 94"/>
                <a:gd name="T54" fmla="*/ 154 w 174"/>
                <a:gd name="T55" fmla="*/ 89 h 94"/>
                <a:gd name="T56" fmla="*/ 158 w 174"/>
                <a:gd name="T57" fmla="*/ 84 h 94"/>
                <a:gd name="T58" fmla="*/ 163 w 174"/>
                <a:gd name="T59" fmla="*/ 78 h 94"/>
                <a:gd name="T60" fmla="*/ 167 w 174"/>
                <a:gd name="T61" fmla="*/ 75 h 94"/>
                <a:gd name="T62" fmla="*/ 169 w 174"/>
                <a:gd name="T63" fmla="*/ 69 h 94"/>
                <a:gd name="T64" fmla="*/ 172 w 174"/>
                <a:gd name="T65" fmla="*/ 62 h 94"/>
                <a:gd name="T66" fmla="*/ 174 w 174"/>
                <a:gd name="T67" fmla="*/ 56 h 94"/>
                <a:gd name="T68" fmla="*/ 174 w 174"/>
                <a:gd name="T69" fmla="*/ 51 h 94"/>
                <a:gd name="T70" fmla="*/ 174 w 174"/>
                <a:gd name="T71" fmla="*/ 42 h 94"/>
                <a:gd name="T72" fmla="*/ 174 w 174"/>
                <a:gd name="T73" fmla="*/ 37 h 94"/>
                <a:gd name="T74" fmla="*/ 172 w 174"/>
                <a:gd name="T75" fmla="*/ 33 h 94"/>
                <a:gd name="T76" fmla="*/ 169 w 174"/>
                <a:gd name="T77" fmla="*/ 27 h 94"/>
                <a:gd name="T78" fmla="*/ 167 w 174"/>
                <a:gd name="T79" fmla="*/ 22 h 94"/>
                <a:gd name="T80" fmla="*/ 161 w 174"/>
                <a:gd name="T81" fmla="*/ 16 h 94"/>
                <a:gd name="T82" fmla="*/ 158 w 174"/>
                <a:gd name="T83" fmla="*/ 11 h 94"/>
                <a:gd name="T84" fmla="*/ 154 w 174"/>
                <a:gd name="T85" fmla="*/ 8 h 94"/>
                <a:gd name="T86" fmla="*/ 149 w 174"/>
                <a:gd name="T87" fmla="*/ 5 h 94"/>
                <a:gd name="T88" fmla="*/ 141 w 174"/>
                <a:gd name="T89" fmla="*/ 2 h 94"/>
                <a:gd name="T90" fmla="*/ 136 w 174"/>
                <a:gd name="T91" fmla="*/ 2 h 94"/>
                <a:gd name="T92" fmla="*/ 129 w 17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4" h="94">
                  <a:moveTo>
                    <a:pt x="43" y="0"/>
                  </a:moveTo>
                  <a:lnTo>
                    <a:pt x="41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8" y="78"/>
                  </a:lnTo>
                  <a:lnTo>
                    <a:pt x="11" y="78"/>
                  </a:lnTo>
                  <a:lnTo>
                    <a:pt x="11" y="80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6" y="86"/>
                  </a:lnTo>
                  <a:lnTo>
                    <a:pt x="18" y="86"/>
                  </a:lnTo>
                  <a:lnTo>
                    <a:pt x="18" y="89"/>
                  </a:lnTo>
                  <a:lnTo>
                    <a:pt x="21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126" y="94"/>
                  </a:lnTo>
                  <a:lnTo>
                    <a:pt x="131" y="94"/>
                  </a:lnTo>
                  <a:lnTo>
                    <a:pt x="134" y="94"/>
                  </a:lnTo>
                  <a:lnTo>
                    <a:pt x="136" y="94"/>
                  </a:lnTo>
                  <a:lnTo>
                    <a:pt x="139" y="94"/>
                  </a:lnTo>
                  <a:lnTo>
                    <a:pt x="141" y="94"/>
                  </a:lnTo>
                  <a:lnTo>
                    <a:pt x="141" y="94"/>
                  </a:lnTo>
                  <a:lnTo>
                    <a:pt x="144" y="94"/>
                  </a:lnTo>
                  <a:lnTo>
                    <a:pt x="146" y="91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89"/>
                  </a:lnTo>
                  <a:lnTo>
                    <a:pt x="154" y="89"/>
                  </a:lnTo>
                  <a:lnTo>
                    <a:pt x="154" y="89"/>
                  </a:lnTo>
                  <a:lnTo>
                    <a:pt x="156" y="86"/>
                  </a:lnTo>
                  <a:lnTo>
                    <a:pt x="158" y="86"/>
                  </a:lnTo>
                  <a:lnTo>
                    <a:pt x="158" y="84"/>
                  </a:lnTo>
                  <a:lnTo>
                    <a:pt x="161" y="84"/>
                  </a:lnTo>
                  <a:lnTo>
                    <a:pt x="161" y="8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7" y="75"/>
                  </a:lnTo>
                  <a:lnTo>
                    <a:pt x="167" y="75"/>
                  </a:lnTo>
                  <a:lnTo>
                    <a:pt x="169" y="73"/>
                  </a:lnTo>
                  <a:lnTo>
                    <a:pt x="169" y="69"/>
                  </a:lnTo>
                  <a:lnTo>
                    <a:pt x="169" y="69"/>
                  </a:lnTo>
                  <a:lnTo>
                    <a:pt x="172" y="67"/>
                  </a:lnTo>
                  <a:lnTo>
                    <a:pt x="172" y="64"/>
                  </a:lnTo>
                  <a:lnTo>
                    <a:pt x="172" y="62"/>
                  </a:lnTo>
                  <a:lnTo>
                    <a:pt x="174" y="62"/>
                  </a:lnTo>
                  <a:lnTo>
                    <a:pt x="174" y="59"/>
                  </a:lnTo>
                  <a:lnTo>
                    <a:pt x="174" y="56"/>
                  </a:lnTo>
                  <a:lnTo>
                    <a:pt x="174" y="53"/>
                  </a:lnTo>
                  <a:lnTo>
                    <a:pt x="174" y="53"/>
                  </a:lnTo>
                  <a:lnTo>
                    <a:pt x="174" y="51"/>
                  </a:lnTo>
                  <a:lnTo>
                    <a:pt x="174" y="48"/>
                  </a:lnTo>
                  <a:lnTo>
                    <a:pt x="174" y="46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4" y="37"/>
                  </a:lnTo>
                  <a:lnTo>
                    <a:pt x="174" y="35"/>
                  </a:lnTo>
                  <a:lnTo>
                    <a:pt x="172" y="35"/>
                  </a:lnTo>
                  <a:lnTo>
                    <a:pt x="172" y="33"/>
                  </a:lnTo>
                  <a:lnTo>
                    <a:pt x="172" y="29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69" y="24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63" y="18"/>
                  </a:lnTo>
                  <a:lnTo>
                    <a:pt x="163" y="16"/>
                  </a:lnTo>
                  <a:lnTo>
                    <a:pt x="161" y="16"/>
                  </a:lnTo>
                  <a:lnTo>
                    <a:pt x="161" y="13"/>
                  </a:lnTo>
                  <a:lnTo>
                    <a:pt x="158" y="13"/>
                  </a:lnTo>
                  <a:lnTo>
                    <a:pt x="158" y="11"/>
                  </a:lnTo>
                  <a:lnTo>
                    <a:pt x="156" y="11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1" y="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6" y="5"/>
                  </a:lnTo>
                  <a:lnTo>
                    <a:pt x="144" y="2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39" y="2"/>
                  </a:lnTo>
                  <a:lnTo>
                    <a:pt x="136" y="2"/>
                  </a:lnTo>
                  <a:lnTo>
                    <a:pt x="134" y="2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4" name="Line 170"/>
            <p:cNvSpPr>
              <a:spLocks noChangeShapeType="1"/>
            </p:cNvSpPr>
            <p:nvPr/>
          </p:nvSpPr>
          <p:spPr bwMode="auto">
            <a:xfrm>
              <a:off x="1177" y="2021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5" name="Freeform 171"/>
            <p:cNvSpPr>
              <a:spLocks/>
            </p:cNvSpPr>
            <p:nvPr/>
          </p:nvSpPr>
          <p:spPr bwMode="auto">
            <a:xfrm>
              <a:off x="1164" y="2011"/>
              <a:ext cx="13" cy="49"/>
            </a:xfrm>
            <a:custGeom>
              <a:avLst/>
              <a:gdLst>
                <a:gd name="T0" fmla="*/ 88 w 88"/>
                <a:gd name="T1" fmla="*/ 42 h 247"/>
                <a:gd name="T2" fmla="*/ 88 w 88"/>
                <a:gd name="T3" fmla="*/ 37 h 247"/>
                <a:gd name="T4" fmla="*/ 86 w 88"/>
                <a:gd name="T5" fmla="*/ 33 h 247"/>
                <a:gd name="T6" fmla="*/ 83 w 88"/>
                <a:gd name="T7" fmla="*/ 27 h 247"/>
                <a:gd name="T8" fmla="*/ 81 w 88"/>
                <a:gd name="T9" fmla="*/ 22 h 247"/>
                <a:gd name="T10" fmla="*/ 75 w 88"/>
                <a:gd name="T11" fmla="*/ 16 h 247"/>
                <a:gd name="T12" fmla="*/ 72 w 88"/>
                <a:gd name="T13" fmla="*/ 11 h 247"/>
                <a:gd name="T14" fmla="*/ 68 w 88"/>
                <a:gd name="T15" fmla="*/ 8 h 247"/>
                <a:gd name="T16" fmla="*/ 63 w 88"/>
                <a:gd name="T17" fmla="*/ 5 h 247"/>
                <a:gd name="T18" fmla="*/ 55 w 88"/>
                <a:gd name="T19" fmla="*/ 2 h 247"/>
                <a:gd name="T20" fmla="*/ 50 w 88"/>
                <a:gd name="T21" fmla="*/ 2 h 247"/>
                <a:gd name="T22" fmla="*/ 45 w 88"/>
                <a:gd name="T23" fmla="*/ 0 h 247"/>
                <a:gd name="T24" fmla="*/ 38 w 88"/>
                <a:gd name="T25" fmla="*/ 2 h 247"/>
                <a:gd name="T26" fmla="*/ 33 w 88"/>
                <a:gd name="T27" fmla="*/ 2 h 247"/>
                <a:gd name="T28" fmla="*/ 28 w 88"/>
                <a:gd name="T29" fmla="*/ 5 h 247"/>
                <a:gd name="T30" fmla="*/ 23 w 88"/>
                <a:gd name="T31" fmla="*/ 8 h 247"/>
                <a:gd name="T32" fmla="*/ 18 w 88"/>
                <a:gd name="T33" fmla="*/ 11 h 247"/>
                <a:gd name="T34" fmla="*/ 13 w 88"/>
                <a:gd name="T35" fmla="*/ 16 h 247"/>
                <a:gd name="T36" fmla="*/ 8 w 88"/>
                <a:gd name="T37" fmla="*/ 22 h 247"/>
                <a:gd name="T38" fmla="*/ 5 w 88"/>
                <a:gd name="T39" fmla="*/ 27 h 247"/>
                <a:gd name="T40" fmla="*/ 3 w 88"/>
                <a:gd name="T41" fmla="*/ 33 h 247"/>
                <a:gd name="T42" fmla="*/ 3 w 88"/>
                <a:gd name="T43" fmla="*/ 37 h 247"/>
                <a:gd name="T44" fmla="*/ 0 w 88"/>
                <a:gd name="T45" fmla="*/ 42 h 247"/>
                <a:gd name="T46" fmla="*/ 0 w 88"/>
                <a:gd name="T47" fmla="*/ 204 h 247"/>
                <a:gd name="T48" fmla="*/ 0 w 88"/>
                <a:gd name="T49" fmla="*/ 209 h 247"/>
                <a:gd name="T50" fmla="*/ 3 w 88"/>
                <a:gd name="T51" fmla="*/ 215 h 247"/>
                <a:gd name="T52" fmla="*/ 5 w 88"/>
                <a:gd name="T53" fmla="*/ 220 h 247"/>
                <a:gd name="T54" fmla="*/ 8 w 88"/>
                <a:gd name="T55" fmla="*/ 226 h 247"/>
                <a:gd name="T56" fmla="*/ 10 w 88"/>
                <a:gd name="T57" fmla="*/ 231 h 247"/>
                <a:gd name="T58" fmla="*/ 15 w 88"/>
                <a:gd name="T59" fmla="*/ 236 h 247"/>
                <a:gd name="T60" fmla="*/ 20 w 88"/>
                <a:gd name="T61" fmla="*/ 240 h 247"/>
                <a:gd name="T62" fmla="*/ 25 w 88"/>
                <a:gd name="T63" fmla="*/ 245 h 247"/>
                <a:gd name="T64" fmla="*/ 30 w 88"/>
                <a:gd name="T65" fmla="*/ 245 h 247"/>
                <a:gd name="T66" fmla="*/ 38 w 88"/>
                <a:gd name="T67" fmla="*/ 247 h 247"/>
                <a:gd name="T68" fmla="*/ 43 w 88"/>
                <a:gd name="T69" fmla="*/ 247 h 247"/>
                <a:gd name="T70" fmla="*/ 48 w 88"/>
                <a:gd name="T71" fmla="*/ 247 h 247"/>
                <a:gd name="T72" fmla="*/ 55 w 88"/>
                <a:gd name="T73" fmla="*/ 247 h 247"/>
                <a:gd name="T74" fmla="*/ 60 w 88"/>
                <a:gd name="T75" fmla="*/ 245 h 247"/>
                <a:gd name="T76" fmla="*/ 65 w 88"/>
                <a:gd name="T77" fmla="*/ 242 h 247"/>
                <a:gd name="T78" fmla="*/ 70 w 88"/>
                <a:gd name="T79" fmla="*/ 240 h 247"/>
                <a:gd name="T80" fmla="*/ 75 w 88"/>
                <a:gd name="T81" fmla="*/ 234 h 247"/>
                <a:gd name="T82" fmla="*/ 77 w 88"/>
                <a:gd name="T83" fmla="*/ 231 h 247"/>
                <a:gd name="T84" fmla="*/ 83 w 88"/>
                <a:gd name="T85" fmla="*/ 226 h 247"/>
                <a:gd name="T86" fmla="*/ 86 w 88"/>
                <a:gd name="T87" fmla="*/ 220 h 247"/>
                <a:gd name="T88" fmla="*/ 88 w 88"/>
                <a:gd name="T89" fmla="*/ 213 h 247"/>
                <a:gd name="T90" fmla="*/ 88 w 88"/>
                <a:gd name="T91" fmla="*/ 207 h 247"/>
                <a:gd name="T92" fmla="*/ 88 w 88"/>
                <a:gd name="T93" fmla="*/ 20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7">
                  <a:moveTo>
                    <a:pt x="88" y="48"/>
                  </a:moveTo>
                  <a:lnTo>
                    <a:pt x="88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6" y="33"/>
                  </a:lnTo>
                  <a:lnTo>
                    <a:pt x="86" y="29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77" y="18"/>
                  </a:lnTo>
                  <a:lnTo>
                    <a:pt x="77" y="16"/>
                  </a:lnTo>
                  <a:lnTo>
                    <a:pt x="75" y="16"/>
                  </a:lnTo>
                  <a:lnTo>
                    <a:pt x="75" y="13"/>
                  </a:lnTo>
                  <a:lnTo>
                    <a:pt x="72" y="13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5" y="8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0" y="5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3" y="213"/>
                  </a:lnTo>
                  <a:lnTo>
                    <a:pt x="3" y="215"/>
                  </a:lnTo>
                  <a:lnTo>
                    <a:pt x="3" y="218"/>
                  </a:lnTo>
                  <a:lnTo>
                    <a:pt x="5" y="220"/>
                  </a:lnTo>
                  <a:lnTo>
                    <a:pt x="5" y="220"/>
                  </a:lnTo>
                  <a:lnTo>
                    <a:pt x="5" y="223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8" y="229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3" y="234"/>
                  </a:lnTo>
                  <a:lnTo>
                    <a:pt x="15" y="234"/>
                  </a:lnTo>
                  <a:lnTo>
                    <a:pt x="15" y="236"/>
                  </a:lnTo>
                  <a:lnTo>
                    <a:pt x="18" y="236"/>
                  </a:lnTo>
                  <a:lnTo>
                    <a:pt x="18" y="240"/>
                  </a:lnTo>
                  <a:lnTo>
                    <a:pt x="20" y="240"/>
                  </a:lnTo>
                  <a:lnTo>
                    <a:pt x="23" y="242"/>
                  </a:lnTo>
                  <a:lnTo>
                    <a:pt x="23" y="242"/>
                  </a:lnTo>
                  <a:lnTo>
                    <a:pt x="25" y="245"/>
                  </a:lnTo>
                  <a:lnTo>
                    <a:pt x="28" y="245"/>
                  </a:lnTo>
                  <a:lnTo>
                    <a:pt x="28" y="245"/>
                  </a:lnTo>
                  <a:lnTo>
                    <a:pt x="30" y="245"/>
                  </a:lnTo>
                  <a:lnTo>
                    <a:pt x="33" y="247"/>
                  </a:lnTo>
                  <a:lnTo>
                    <a:pt x="35" y="247"/>
                  </a:lnTo>
                  <a:lnTo>
                    <a:pt x="38" y="247"/>
                  </a:lnTo>
                  <a:lnTo>
                    <a:pt x="38" y="247"/>
                  </a:lnTo>
                  <a:lnTo>
                    <a:pt x="40" y="247"/>
                  </a:lnTo>
                  <a:lnTo>
                    <a:pt x="43" y="247"/>
                  </a:lnTo>
                  <a:lnTo>
                    <a:pt x="45" y="247"/>
                  </a:lnTo>
                  <a:lnTo>
                    <a:pt x="45" y="247"/>
                  </a:lnTo>
                  <a:lnTo>
                    <a:pt x="48" y="247"/>
                  </a:lnTo>
                  <a:lnTo>
                    <a:pt x="50" y="247"/>
                  </a:lnTo>
                  <a:lnTo>
                    <a:pt x="53" y="247"/>
                  </a:lnTo>
                  <a:lnTo>
                    <a:pt x="55" y="247"/>
                  </a:lnTo>
                  <a:lnTo>
                    <a:pt x="55" y="247"/>
                  </a:lnTo>
                  <a:lnTo>
                    <a:pt x="58" y="245"/>
                  </a:lnTo>
                  <a:lnTo>
                    <a:pt x="60" y="245"/>
                  </a:lnTo>
                  <a:lnTo>
                    <a:pt x="63" y="245"/>
                  </a:lnTo>
                  <a:lnTo>
                    <a:pt x="63" y="245"/>
                  </a:lnTo>
                  <a:lnTo>
                    <a:pt x="65" y="242"/>
                  </a:lnTo>
                  <a:lnTo>
                    <a:pt x="68" y="242"/>
                  </a:lnTo>
                  <a:lnTo>
                    <a:pt x="68" y="240"/>
                  </a:lnTo>
                  <a:lnTo>
                    <a:pt x="70" y="240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81" y="229"/>
                  </a:lnTo>
                  <a:lnTo>
                    <a:pt x="81" y="226"/>
                  </a:lnTo>
                  <a:lnTo>
                    <a:pt x="83" y="226"/>
                  </a:lnTo>
                  <a:lnTo>
                    <a:pt x="83" y="223"/>
                  </a:lnTo>
                  <a:lnTo>
                    <a:pt x="83" y="220"/>
                  </a:lnTo>
                  <a:lnTo>
                    <a:pt x="86" y="220"/>
                  </a:lnTo>
                  <a:lnTo>
                    <a:pt x="86" y="218"/>
                  </a:lnTo>
                  <a:lnTo>
                    <a:pt x="86" y="215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8" y="209"/>
                  </a:lnTo>
                  <a:lnTo>
                    <a:pt x="88" y="207"/>
                  </a:lnTo>
                  <a:lnTo>
                    <a:pt x="88" y="204"/>
                  </a:lnTo>
                  <a:lnTo>
                    <a:pt x="88" y="204"/>
                  </a:lnTo>
                  <a:lnTo>
                    <a:pt x="88" y="202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Line 172"/>
            <p:cNvSpPr>
              <a:spLocks noChangeShapeType="1"/>
            </p:cNvSpPr>
            <p:nvPr/>
          </p:nvSpPr>
          <p:spPr bwMode="auto">
            <a:xfrm>
              <a:off x="1171" y="204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7" name="Freeform 173"/>
            <p:cNvSpPr>
              <a:spLocks/>
            </p:cNvSpPr>
            <p:nvPr/>
          </p:nvSpPr>
          <p:spPr bwMode="auto">
            <a:xfrm>
              <a:off x="1164" y="2042"/>
              <a:ext cx="57" cy="18"/>
            </a:xfrm>
            <a:custGeom>
              <a:avLst/>
              <a:gdLst>
                <a:gd name="T0" fmla="*/ 40 w 405"/>
                <a:gd name="T1" fmla="*/ 0 h 94"/>
                <a:gd name="T2" fmla="*/ 35 w 405"/>
                <a:gd name="T3" fmla="*/ 3 h 94"/>
                <a:gd name="T4" fmla="*/ 28 w 405"/>
                <a:gd name="T5" fmla="*/ 3 h 94"/>
                <a:gd name="T6" fmla="*/ 23 w 405"/>
                <a:gd name="T7" fmla="*/ 5 h 94"/>
                <a:gd name="T8" fmla="*/ 18 w 405"/>
                <a:gd name="T9" fmla="*/ 11 h 94"/>
                <a:gd name="T10" fmla="*/ 15 w 405"/>
                <a:gd name="T11" fmla="*/ 14 h 94"/>
                <a:gd name="T12" fmla="*/ 10 w 405"/>
                <a:gd name="T13" fmla="*/ 19 h 94"/>
                <a:gd name="T14" fmla="*/ 8 w 405"/>
                <a:gd name="T15" fmla="*/ 25 h 94"/>
                <a:gd name="T16" fmla="*/ 5 w 405"/>
                <a:gd name="T17" fmla="*/ 30 h 94"/>
                <a:gd name="T18" fmla="*/ 3 w 405"/>
                <a:gd name="T19" fmla="*/ 36 h 94"/>
                <a:gd name="T20" fmla="*/ 0 w 405"/>
                <a:gd name="T21" fmla="*/ 40 h 94"/>
                <a:gd name="T22" fmla="*/ 0 w 405"/>
                <a:gd name="T23" fmla="*/ 49 h 94"/>
                <a:gd name="T24" fmla="*/ 0 w 405"/>
                <a:gd name="T25" fmla="*/ 54 h 94"/>
                <a:gd name="T26" fmla="*/ 3 w 405"/>
                <a:gd name="T27" fmla="*/ 60 h 94"/>
                <a:gd name="T28" fmla="*/ 5 w 405"/>
                <a:gd name="T29" fmla="*/ 67 h 94"/>
                <a:gd name="T30" fmla="*/ 8 w 405"/>
                <a:gd name="T31" fmla="*/ 73 h 94"/>
                <a:gd name="T32" fmla="*/ 10 w 405"/>
                <a:gd name="T33" fmla="*/ 78 h 94"/>
                <a:gd name="T34" fmla="*/ 15 w 405"/>
                <a:gd name="T35" fmla="*/ 81 h 94"/>
                <a:gd name="T36" fmla="*/ 18 w 405"/>
                <a:gd name="T37" fmla="*/ 87 h 94"/>
                <a:gd name="T38" fmla="*/ 23 w 405"/>
                <a:gd name="T39" fmla="*/ 89 h 94"/>
                <a:gd name="T40" fmla="*/ 28 w 405"/>
                <a:gd name="T41" fmla="*/ 92 h 94"/>
                <a:gd name="T42" fmla="*/ 35 w 405"/>
                <a:gd name="T43" fmla="*/ 94 h 94"/>
                <a:gd name="T44" fmla="*/ 40 w 405"/>
                <a:gd name="T45" fmla="*/ 94 h 94"/>
                <a:gd name="T46" fmla="*/ 362 w 405"/>
                <a:gd name="T47" fmla="*/ 94 h 94"/>
                <a:gd name="T48" fmla="*/ 369 w 405"/>
                <a:gd name="T49" fmla="*/ 94 h 94"/>
                <a:gd name="T50" fmla="*/ 374 w 405"/>
                <a:gd name="T51" fmla="*/ 92 h 94"/>
                <a:gd name="T52" fmla="*/ 379 w 405"/>
                <a:gd name="T53" fmla="*/ 92 h 94"/>
                <a:gd name="T54" fmla="*/ 384 w 405"/>
                <a:gd name="T55" fmla="*/ 87 h 94"/>
                <a:gd name="T56" fmla="*/ 390 w 405"/>
                <a:gd name="T57" fmla="*/ 83 h 94"/>
                <a:gd name="T58" fmla="*/ 395 w 405"/>
                <a:gd name="T59" fmla="*/ 78 h 94"/>
                <a:gd name="T60" fmla="*/ 398 w 405"/>
                <a:gd name="T61" fmla="*/ 73 h 94"/>
                <a:gd name="T62" fmla="*/ 400 w 405"/>
                <a:gd name="T63" fmla="*/ 67 h 94"/>
                <a:gd name="T64" fmla="*/ 403 w 405"/>
                <a:gd name="T65" fmla="*/ 62 h 94"/>
                <a:gd name="T66" fmla="*/ 405 w 405"/>
                <a:gd name="T67" fmla="*/ 56 h 94"/>
                <a:gd name="T68" fmla="*/ 405 w 405"/>
                <a:gd name="T69" fmla="*/ 51 h 94"/>
                <a:gd name="T70" fmla="*/ 405 w 405"/>
                <a:gd name="T71" fmla="*/ 43 h 94"/>
                <a:gd name="T72" fmla="*/ 405 w 405"/>
                <a:gd name="T73" fmla="*/ 38 h 94"/>
                <a:gd name="T74" fmla="*/ 403 w 405"/>
                <a:gd name="T75" fmla="*/ 32 h 94"/>
                <a:gd name="T76" fmla="*/ 400 w 405"/>
                <a:gd name="T77" fmla="*/ 25 h 94"/>
                <a:gd name="T78" fmla="*/ 398 w 405"/>
                <a:gd name="T79" fmla="*/ 19 h 94"/>
                <a:gd name="T80" fmla="*/ 393 w 405"/>
                <a:gd name="T81" fmla="*/ 16 h 94"/>
                <a:gd name="T82" fmla="*/ 387 w 405"/>
                <a:gd name="T83" fmla="*/ 11 h 94"/>
                <a:gd name="T84" fmla="*/ 384 w 405"/>
                <a:gd name="T85" fmla="*/ 9 h 94"/>
                <a:gd name="T86" fmla="*/ 377 w 405"/>
                <a:gd name="T87" fmla="*/ 5 h 94"/>
                <a:gd name="T88" fmla="*/ 372 w 405"/>
                <a:gd name="T89" fmla="*/ 3 h 94"/>
                <a:gd name="T90" fmla="*/ 367 w 405"/>
                <a:gd name="T91" fmla="*/ 0 h 94"/>
                <a:gd name="T92" fmla="*/ 359 w 405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5" h="94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0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62"/>
                  </a:lnTo>
                  <a:lnTo>
                    <a:pt x="3" y="6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8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18" y="87"/>
                  </a:lnTo>
                  <a:lnTo>
                    <a:pt x="20" y="87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357" y="94"/>
                  </a:lnTo>
                  <a:lnTo>
                    <a:pt x="362" y="94"/>
                  </a:lnTo>
                  <a:lnTo>
                    <a:pt x="364" y="94"/>
                  </a:lnTo>
                  <a:lnTo>
                    <a:pt x="367" y="94"/>
                  </a:lnTo>
                  <a:lnTo>
                    <a:pt x="369" y="94"/>
                  </a:lnTo>
                  <a:lnTo>
                    <a:pt x="369" y="94"/>
                  </a:lnTo>
                  <a:lnTo>
                    <a:pt x="372" y="94"/>
                  </a:lnTo>
                  <a:lnTo>
                    <a:pt x="374" y="92"/>
                  </a:lnTo>
                  <a:lnTo>
                    <a:pt x="377" y="92"/>
                  </a:lnTo>
                  <a:lnTo>
                    <a:pt x="377" y="92"/>
                  </a:lnTo>
                  <a:lnTo>
                    <a:pt x="379" y="92"/>
                  </a:lnTo>
                  <a:lnTo>
                    <a:pt x="382" y="89"/>
                  </a:lnTo>
                  <a:lnTo>
                    <a:pt x="384" y="89"/>
                  </a:lnTo>
                  <a:lnTo>
                    <a:pt x="384" y="87"/>
                  </a:lnTo>
                  <a:lnTo>
                    <a:pt x="387" y="87"/>
                  </a:lnTo>
                  <a:lnTo>
                    <a:pt x="387" y="83"/>
                  </a:lnTo>
                  <a:lnTo>
                    <a:pt x="390" y="83"/>
                  </a:lnTo>
                  <a:lnTo>
                    <a:pt x="393" y="81"/>
                  </a:lnTo>
                  <a:lnTo>
                    <a:pt x="393" y="81"/>
                  </a:lnTo>
                  <a:lnTo>
                    <a:pt x="395" y="78"/>
                  </a:lnTo>
                  <a:lnTo>
                    <a:pt x="395" y="78"/>
                  </a:lnTo>
                  <a:lnTo>
                    <a:pt x="398" y="76"/>
                  </a:lnTo>
                  <a:lnTo>
                    <a:pt x="398" y="73"/>
                  </a:lnTo>
                  <a:lnTo>
                    <a:pt x="400" y="73"/>
                  </a:lnTo>
                  <a:lnTo>
                    <a:pt x="400" y="70"/>
                  </a:lnTo>
                  <a:lnTo>
                    <a:pt x="400" y="67"/>
                  </a:lnTo>
                  <a:lnTo>
                    <a:pt x="403" y="67"/>
                  </a:lnTo>
                  <a:lnTo>
                    <a:pt x="403" y="65"/>
                  </a:lnTo>
                  <a:lnTo>
                    <a:pt x="403" y="62"/>
                  </a:lnTo>
                  <a:lnTo>
                    <a:pt x="403" y="60"/>
                  </a:lnTo>
                  <a:lnTo>
                    <a:pt x="405" y="60"/>
                  </a:lnTo>
                  <a:lnTo>
                    <a:pt x="405" y="56"/>
                  </a:lnTo>
                  <a:lnTo>
                    <a:pt x="405" y="54"/>
                  </a:lnTo>
                  <a:lnTo>
                    <a:pt x="405" y="51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405" y="38"/>
                  </a:lnTo>
                  <a:lnTo>
                    <a:pt x="403" y="36"/>
                  </a:lnTo>
                  <a:lnTo>
                    <a:pt x="403" y="32"/>
                  </a:lnTo>
                  <a:lnTo>
                    <a:pt x="403" y="32"/>
                  </a:lnTo>
                  <a:lnTo>
                    <a:pt x="403" y="30"/>
                  </a:lnTo>
                  <a:lnTo>
                    <a:pt x="400" y="27"/>
                  </a:lnTo>
                  <a:lnTo>
                    <a:pt x="400" y="25"/>
                  </a:lnTo>
                  <a:lnTo>
                    <a:pt x="400" y="25"/>
                  </a:lnTo>
                  <a:lnTo>
                    <a:pt x="398" y="22"/>
                  </a:lnTo>
                  <a:lnTo>
                    <a:pt x="398" y="19"/>
                  </a:lnTo>
                  <a:lnTo>
                    <a:pt x="395" y="19"/>
                  </a:lnTo>
                  <a:lnTo>
                    <a:pt x="395" y="16"/>
                  </a:lnTo>
                  <a:lnTo>
                    <a:pt x="393" y="16"/>
                  </a:lnTo>
                  <a:lnTo>
                    <a:pt x="393" y="14"/>
                  </a:lnTo>
                  <a:lnTo>
                    <a:pt x="390" y="14"/>
                  </a:lnTo>
                  <a:lnTo>
                    <a:pt x="387" y="11"/>
                  </a:lnTo>
                  <a:lnTo>
                    <a:pt x="387" y="11"/>
                  </a:lnTo>
                  <a:lnTo>
                    <a:pt x="384" y="9"/>
                  </a:lnTo>
                  <a:lnTo>
                    <a:pt x="384" y="9"/>
                  </a:lnTo>
                  <a:lnTo>
                    <a:pt x="382" y="5"/>
                  </a:lnTo>
                  <a:lnTo>
                    <a:pt x="379" y="5"/>
                  </a:lnTo>
                  <a:lnTo>
                    <a:pt x="377" y="5"/>
                  </a:lnTo>
                  <a:lnTo>
                    <a:pt x="377" y="3"/>
                  </a:lnTo>
                  <a:lnTo>
                    <a:pt x="374" y="3"/>
                  </a:lnTo>
                  <a:lnTo>
                    <a:pt x="372" y="3"/>
                  </a:lnTo>
                  <a:lnTo>
                    <a:pt x="369" y="3"/>
                  </a:lnTo>
                  <a:lnTo>
                    <a:pt x="369" y="3"/>
                  </a:lnTo>
                  <a:lnTo>
                    <a:pt x="367" y="0"/>
                  </a:lnTo>
                  <a:lnTo>
                    <a:pt x="364" y="0"/>
                  </a:lnTo>
                  <a:lnTo>
                    <a:pt x="362" y="0"/>
                  </a:lnTo>
                  <a:lnTo>
                    <a:pt x="35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Line 174"/>
            <p:cNvSpPr>
              <a:spLocks noChangeShapeType="1"/>
            </p:cNvSpPr>
            <p:nvPr/>
          </p:nvSpPr>
          <p:spPr bwMode="auto">
            <a:xfrm>
              <a:off x="1221" y="205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Freeform 175"/>
            <p:cNvSpPr>
              <a:spLocks/>
            </p:cNvSpPr>
            <p:nvPr/>
          </p:nvSpPr>
          <p:spPr bwMode="auto">
            <a:xfrm>
              <a:off x="1209" y="2042"/>
              <a:ext cx="12" cy="49"/>
            </a:xfrm>
            <a:custGeom>
              <a:avLst/>
              <a:gdLst>
                <a:gd name="T0" fmla="*/ 88 w 88"/>
                <a:gd name="T1" fmla="*/ 43 h 248"/>
                <a:gd name="T2" fmla="*/ 88 w 88"/>
                <a:gd name="T3" fmla="*/ 38 h 248"/>
                <a:gd name="T4" fmla="*/ 86 w 88"/>
                <a:gd name="T5" fmla="*/ 32 h 248"/>
                <a:gd name="T6" fmla="*/ 83 w 88"/>
                <a:gd name="T7" fmla="*/ 25 h 248"/>
                <a:gd name="T8" fmla="*/ 81 w 88"/>
                <a:gd name="T9" fmla="*/ 19 h 248"/>
                <a:gd name="T10" fmla="*/ 76 w 88"/>
                <a:gd name="T11" fmla="*/ 16 h 248"/>
                <a:gd name="T12" fmla="*/ 70 w 88"/>
                <a:gd name="T13" fmla="*/ 11 h 248"/>
                <a:gd name="T14" fmla="*/ 67 w 88"/>
                <a:gd name="T15" fmla="*/ 9 h 248"/>
                <a:gd name="T16" fmla="*/ 60 w 88"/>
                <a:gd name="T17" fmla="*/ 5 h 248"/>
                <a:gd name="T18" fmla="*/ 55 w 88"/>
                <a:gd name="T19" fmla="*/ 3 h 248"/>
                <a:gd name="T20" fmla="*/ 50 w 88"/>
                <a:gd name="T21" fmla="*/ 0 h 248"/>
                <a:gd name="T22" fmla="*/ 45 w 88"/>
                <a:gd name="T23" fmla="*/ 0 h 248"/>
                <a:gd name="T24" fmla="*/ 38 w 88"/>
                <a:gd name="T25" fmla="*/ 0 h 248"/>
                <a:gd name="T26" fmla="*/ 33 w 88"/>
                <a:gd name="T27" fmla="*/ 3 h 248"/>
                <a:gd name="T28" fmla="*/ 28 w 88"/>
                <a:gd name="T29" fmla="*/ 5 h 248"/>
                <a:gd name="T30" fmla="*/ 23 w 88"/>
                <a:gd name="T31" fmla="*/ 9 h 248"/>
                <a:gd name="T32" fmla="*/ 18 w 88"/>
                <a:gd name="T33" fmla="*/ 11 h 248"/>
                <a:gd name="T34" fmla="*/ 13 w 88"/>
                <a:gd name="T35" fmla="*/ 16 h 248"/>
                <a:gd name="T36" fmla="*/ 8 w 88"/>
                <a:gd name="T37" fmla="*/ 19 h 248"/>
                <a:gd name="T38" fmla="*/ 5 w 88"/>
                <a:gd name="T39" fmla="*/ 25 h 248"/>
                <a:gd name="T40" fmla="*/ 3 w 88"/>
                <a:gd name="T41" fmla="*/ 32 h 248"/>
                <a:gd name="T42" fmla="*/ 3 w 88"/>
                <a:gd name="T43" fmla="*/ 38 h 248"/>
                <a:gd name="T44" fmla="*/ 0 w 88"/>
                <a:gd name="T45" fmla="*/ 43 h 248"/>
                <a:gd name="T46" fmla="*/ 0 w 88"/>
                <a:gd name="T47" fmla="*/ 202 h 248"/>
                <a:gd name="T48" fmla="*/ 0 w 88"/>
                <a:gd name="T49" fmla="*/ 210 h 248"/>
                <a:gd name="T50" fmla="*/ 3 w 88"/>
                <a:gd name="T51" fmla="*/ 216 h 248"/>
                <a:gd name="T52" fmla="*/ 5 w 88"/>
                <a:gd name="T53" fmla="*/ 221 h 248"/>
                <a:gd name="T54" fmla="*/ 8 w 88"/>
                <a:gd name="T55" fmla="*/ 227 h 248"/>
                <a:gd name="T56" fmla="*/ 10 w 88"/>
                <a:gd name="T57" fmla="*/ 232 h 248"/>
                <a:gd name="T58" fmla="*/ 15 w 88"/>
                <a:gd name="T59" fmla="*/ 237 h 248"/>
                <a:gd name="T60" fmla="*/ 20 w 88"/>
                <a:gd name="T61" fmla="*/ 240 h 248"/>
                <a:gd name="T62" fmla="*/ 25 w 88"/>
                <a:gd name="T63" fmla="*/ 243 h 248"/>
                <a:gd name="T64" fmla="*/ 30 w 88"/>
                <a:gd name="T65" fmla="*/ 245 h 248"/>
                <a:gd name="T66" fmla="*/ 35 w 88"/>
                <a:gd name="T67" fmla="*/ 248 h 248"/>
                <a:gd name="T68" fmla="*/ 42 w 88"/>
                <a:gd name="T69" fmla="*/ 248 h 248"/>
                <a:gd name="T70" fmla="*/ 47 w 88"/>
                <a:gd name="T71" fmla="*/ 248 h 248"/>
                <a:gd name="T72" fmla="*/ 52 w 88"/>
                <a:gd name="T73" fmla="*/ 248 h 248"/>
                <a:gd name="T74" fmla="*/ 60 w 88"/>
                <a:gd name="T75" fmla="*/ 245 h 248"/>
                <a:gd name="T76" fmla="*/ 65 w 88"/>
                <a:gd name="T77" fmla="*/ 243 h 248"/>
                <a:gd name="T78" fmla="*/ 70 w 88"/>
                <a:gd name="T79" fmla="*/ 240 h 248"/>
                <a:gd name="T80" fmla="*/ 76 w 88"/>
                <a:gd name="T81" fmla="*/ 234 h 248"/>
                <a:gd name="T82" fmla="*/ 78 w 88"/>
                <a:gd name="T83" fmla="*/ 229 h 248"/>
                <a:gd name="T84" fmla="*/ 83 w 88"/>
                <a:gd name="T85" fmla="*/ 227 h 248"/>
                <a:gd name="T86" fmla="*/ 86 w 88"/>
                <a:gd name="T87" fmla="*/ 218 h 248"/>
                <a:gd name="T88" fmla="*/ 86 w 88"/>
                <a:gd name="T89" fmla="*/ 212 h 248"/>
                <a:gd name="T90" fmla="*/ 88 w 88"/>
                <a:gd name="T91" fmla="*/ 207 h 248"/>
                <a:gd name="T92" fmla="*/ 88 w 88"/>
                <a:gd name="T93" fmla="*/ 20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8">
                  <a:moveTo>
                    <a:pt x="88" y="49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1" y="22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5" y="5"/>
                  </a:lnTo>
                  <a:lnTo>
                    <a:pt x="62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7" y="3"/>
                  </a:lnTo>
                  <a:lnTo>
                    <a:pt x="55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0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3" y="210"/>
                  </a:lnTo>
                  <a:lnTo>
                    <a:pt x="3" y="212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5" y="221"/>
                  </a:lnTo>
                  <a:lnTo>
                    <a:pt x="5" y="223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8" y="229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3" y="234"/>
                  </a:lnTo>
                  <a:lnTo>
                    <a:pt x="13" y="234"/>
                  </a:lnTo>
                  <a:lnTo>
                    <a:pt x="15" y="237"/>
                  </a:lnTo>
                  <a:lnTo>
                    <a:pt x="18" y="237"/>
                  </a:lnTo>
                  <a:lnTo>
                    <a:pt x="18" y="240"/>
                  </a:lnTo>
                  <a:lnTo>
                    <a:pt x="20" y="240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5" y="243"/>
                  </a:lnTo>
                  <a:lnTo>
                    <a:pt x="28" y="245"/>
                  </a:lnTo>
                  <a:lnTo>
                    <a:pt x="28" y="245"/>
                  </a:lnTo>
                  <a:lnTo>
                    <a:pt x="30" y="245"/>
                  </a:lnTo>
                  <a:lnTo>
                    <a:pt x="33" y="245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2" y="248"/>
                  </a:lnTo>
                  <a:lnTo>
                    <a:pt x="45" y="248"/>
                  </a:lnTo>
                  <a:lnTo>
                    <a:pt x="45" y="248"/>
                  </a:lnTo>
                  <a:lnTo>
                    <a:pt x="47" y="248"/>
                  </a:lnTo>
                  <a:lnTo>
                    <a:pt x="50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5" y="245"/>
                  </a:lnTo>
                  <a:lnTo>
                    <a:pt x="57" y="245"/>
                  </a:lnTo>
                  <a:lnTo>
                    <a:pt x="60" y="245"/>
                  </a:lnTo>
                  <a:lnTo>
                    <a:pt x="60" y="245"/>
                  </a:lnTo>
                  <a:lnTo>
                    <a:pt x="62" y="243"/>
                  </a:lnTo>
                  <a:lnTo>
                    <a:pt x="65" y="243"/>
                  </a:lnTo>
                  <a:lnTo>
                    <a:pt x="67" y="243"/>
                  </a:lnTo>
                  <a:lnTo>
                    <a:pt x="67" y="240"/>
                  </a:lnTo>
                  <a:lnTo>
                    <a:pt x="70" y="240"/>
                  </a:lnTo>
                  <a:lnTo>
                    <a:pt x="70" y="237"/>
                  </a:lnTo>
                  <a:lnTo>
                    <a:pt x="73" y="237"/>
                  </a:lnTo>
                  <a:lnTo>
                    <a:pt x="76" y="234"/>
                  </a:lnTo>
                  <a:lnTo>
                    <a:pt x="76" y="234"/>
                  </a:lnTo>
                  <a:lnTo>
                    <a:pt x="78" y="232"/>
                  </a:lnTo>
                  <a:lnTo>
                    <a:pt x="78" y="229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3" y="227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6" y="218"/>
                  </a:lnTo>
                  <a:lnTo>
                    <a:pt x="86" y="218"/>
                  </a:lnTo>
                  <a:lnTo>
                    <a:pt x="86" y="216"/>
                  </a:lnTo>
                  <a:lnTo>
                    <a:pt x="86" y="212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49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0" name="Line 176"/>
            <p:cNvSpPr>
              <a:spLocks noChangeShapeType="1"/>
            </p:cNvSpPr>
            <p:nvPr/>
          </p:nvSpPr>
          <p:spPr bwMode="auto">
            <a:xfrm>
              <a:off x="1216" y="207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1" name="Freeform 177"/>
            <p:cNvSpPr>
              <a:spLocks/>
            </p:cNvSpPr>
            <p:nvPr/>
          </p:nvSpPr>
          <p:spPr bwMode="auto">
            <a:xfrm>
              <a:off x="1209" y="2072"/>
              <a:ext cx="24" cy="19"/>
            </a:xfrm>
            <a:custGeom>
              <a:avLst/>
              <a:gdLst>
                <a:gd name="T0" fmla="*/ 40 w 176"/>
                <a:gd name="T1" fmla="*/ 0 h 94"/>
                <a:gd name="T2" fmla="*/ 35 w 176"/>
                <a:gd name="T3" fmla="*/ 0 h 94"/>
                <a:gd name="T4" fmla="*/ 28 w 176"/>
                <a:gd name="T5" fmla="*/ 2 h 94"/>
                <a:gd name="T6" fmla="*/ 23 w 176"/>
                <a:gd name="T7" fmla="*/ 5 h 94"/>
                <a:gd name="T8" fmla="*/ 18 w 176"/>
                <a:gd name="T9" fmla="*/ 8 h 94"/>
                <a:gd name="T10" fmla="*/ 13 w 176"/>
                <a:gd name="T11" fmla="*/ 13 h 94"/>
                <a:gd name="T12" fmla="*/ 10 w 176"/>
                <a:gd name="T13" fmla="*/ 18 h 94"/>
                <a:gd name="T14" fmla="*/ 8 w 176"/>
                <a:gd name="T15" fmla="*/ 24 h 94"/>
                <a:gd name="T16" fmla="*/ 3 w 176"/>
                <a:gd name="T17" fmla="*/ 29 h 94"/>
                <a:gd name="T18" fmla="*/ 3 w 176"/>
                <a:gd name="T19" fmla="*/ 35 h 94"/>
                <a:gd name="T20" fmla="*/ 0 w 176"/>
                <a:gd name="T21" fmla="*/ 40 h 94"/>
                <a:gd name="T22" fmla="*/ 0 w 176"/>
                <a:gd name="T23" fmla="*/ 48 h 94"/>
                <a:gd name="T24" fmla="*/ 0 w 176"/>
                <a:gd name="T25" fmla="*/ 53 h 94"/>
                <a:gd name="T26" fmla="*/ 3 w 176"/>
                <a:gd name="T27" fmla="*/ 58 h 94"/>
                <a:gd name="T28" fmla="*/ 3 w 176"/>
                <a:gd name="T29" fmla="*/ 64 h 94"/>
                <a:gd name="T30" fmla="*/ 8 w 176"/>
                <a:gd name="T31" fmla="*/ 73 h 94"/>
                <a:gd name="T32" fmla="*/ 10 w 176"/>
                <a:gd name="T33" fmla="*/ 75 h 94"/>
                <a:gd name="T34" fmla="*/ 13 w 176"/>
                <a:gd name="T35" fmla="*/ 80 h 94"/>
                <a:gd name="T36" fmla="*/ 18 w 176"/>
                <a:gd name="T37" fmla="*/ 86 h 94"/>
                <a:gd name="T38" fmla="*/ 23 w 176"/>
                <a:gd name="T39" fmla="*/ 89 h 94"/>
                <a:gd name="T40" fmla="*/ 28 w 176"/>
                <a:gd name="T41" fmla="*/ 91 h 94"/>
                <a:gd name="T42" fmla="*/ 35 w 176"/>
                <a:gd name="T43" fmla="*/ 94 h 94"/>
                <a:gd name="T44" fmla="*/ 40 w 176"/>
                <a:gd name="T45" fmla="*/ 94 h 94"/>
                <a:gd name="T46" fmla="*/ 133 w 176"/>
                <a:gd name="T47" fmla="*/ 94 h 94"/>
                <a:gd name="T48" fmla="*/ 138 w 176"/>
                <a:gd name="T49" fmla="*/ 94 h 94"/>
                <a:gd name="T50" fmla="*/ 145 w 176"/>
                <a:gd name="T51" fmla="*/ 91 h 94"/>
                <a:gd name="T52" fmla="*/ 151 w 176"/>
                <a:gd name="T53" fmla="*/ 89 h 94"/>
                <a:gd name="T54" fmla="*/ 156 w 176"/>
                <a:gd name="T55" fmla="*/ 86 h 94"/>
                <a:gd name="T56" fmla="*/ 161 w 176"/>
                <a:gd name="T57" fmla="*/ 83 h 94"/>
                <a:gd name="T58" fmla="*/ 164 w 176"/>
                <a:gd name="T59" fmla="*/ 78 h 94"/>
                <a:gd name="T60" fmla="*/ 169 w 176"/>
                <a:gd name="T61" fmla="*/ 73 h 94"/>
                <a:gd name="T62" fmla="*/ 171 w 176"/>
                <a:gd name="T63" fmla="*/ 67 h 94"/>
                <a:gd name="T64" fmla="*/ 174 w 176"/>
                <a:gd name="T65" fmla="*/ 62 h 94"/>
                <a:gd name="T66" fmla="*/ 174 w 176"/>
                <a:gd name="T67" fmla="*/ 56 h 94"/>
                <a:gd name="T68" fmla="*/ 176 w 176"/>
                <a:gd name="T69" fmla="*/ 48 h 94"/>
                <a:gd name="T70" fmla="*/ 176 w 176"/>
                <a:gd name="T71" fmla="*/ 42 h 94"/>
                <a:gd name="T72" fmla="*/ 174 w 176"/>
                <a:gd name="T73" fmla="*/ 37 h 94"/>
                <a:gd name="T74" fmla="*/ 174 w 176"/>
                <a:gd name="T75" fmla="*/ 29 h 94"/>
                <a:gd name="T76" fmla="*/ 171 w 176"/>
                <a:gd name="T77" fmla="*/ 24 h 94"/>
                <a:gd name="T78" fmla="*/ 166 w 176"/>
                <a:gd name="T79" fmla="*/ 18 h 94"/>
                <a:gd name="T80" fmla="*/ 164 w 176"/>
                <a:gd name="T81" fmla="*/ 13 h 94"/>
                <a:gd name="T82" fmla="*/ 159 w 176"/>
                <a:gd name="T83" fmla="*/ 11 h 94"/>
                <a:gd name="T84" fmla="*/ 154 w 176"/>
                <a:gd name="T85" fmla="*/ 8 h 94"/>
                <a:gd name="T86" fmla="*/ 148 w 176"/>
                <a:gd name="T87" fmla="*/ 2 h 94"/>
                <a:gd name="T88" fmla="*/ 143 w 176"/>
                <a:gd name="T89" fmla="*/ 2 h 94"/>
                <a:gd name="T90" fmla="*/ 138 w 176"/>
                <a:gd name="T91" fmla="*/ 0 h 94"/>
                <a:gd name="T92" fmla="*/ 130 w 176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6" h="94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18" y="86"/>
                  </a:lnTo>
                  <a:lnTo>
                    <a:pt x="20" y="86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3" y="91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128" y="94"/>
                  </a:lnTo>
                  <a:lnTo>
                    <a:pt x="133" y="94"/>
                  </a:lnTo>
                  <a:lnTo>
                    <a:pt x="135" y="94"/>
                  </a:lnTo>
                  <a:lnTo>
                    <a:pt x="138" y="94"/>
                  </a:lnTo>
                  <a:lnTo>
                    <a:pt x="138" y="94"/>
                  </a:lnTo>
                  <a:lnTo>
                    <a:pt x="140" y="94"/>
                  </a:lnTo>
                  <a:lnTo>
                    <a:pt x="143" y="91"/>
                  </a:lnTo>
                  <a:lnTo>
                    <a:pt x="145" y="91"/>
                  </a:lnTo>
                  <a:lnTo>
                    <a:pt x="145" y="91"/>
                  </a:lnTo>
                  <a:lnTo>
                    <a:pt x="148" y="91"/>
                  </a:lnTo>
                  <a:lnTo>
                    <a:pt x="151" y="89"/>
                  </a:lnTo>
                  <a:lnTo>
                    <a:pt x="151" y="89"/>
                  </a:lnTo>
                  <a:lnTo>
                    <a:pt x="154" y="89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1" y="80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6" y="75"/>
                  </a:lnTo>
                  <a:lnTo>
                    <a:pt x="166" y="75"/>
                  </a:lnTo>
                  <a:lnTo>
                    <a:pt x="169" y="73"/>
                  </a:lnTo>
                  <a:lnTo>
                    <a:pt x="169" y="73"/>
                  </a:lnTo>
                  <a:lnTo>
                    <a:pt x="171" y="69"/>
                  </a:lnTo>
                  <a:lnTo>
                    <a:pt x="171" y="67"/>
                  </a:lnTo>
                  <a:lnTo>
                    <a:pt x="171" y="64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4" y="58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6" y="53"/>
                  </a:lnTo>
                  <a:lnTo>
                    <a:pt x="176" y="51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5"/>
                  </a:lnTo>
                  <a:lnTo>
                    <a:pt x="176" y="42"/>
                  </a:lnTo>
                  <a:lnTo>
                    <a:pt x="176" y="40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4" y="35"/>
                  </a:lnTo>
                  <a:lnTo>
                    <a:pt x="174" y="32"/>
                  </a:lnTo>
                  <a:lnTo>
                    <a:pt x="174" y="29"/>
                  </a:lnTo>
                  <a:lnTo>
                    <a:pt x="171" y="29"/>
                  </a:lnTo>
                  <a:lnTo>
                    <a:pt x="171" y="27"/>
                  </a:lnTo>
                  <a:lnTo>
                    <a:pt x="171" y="24"/>
                  </a:lnTo>
                  <a:lnTo>
                    <a:pt x="169" y="24"/>
                  </a:lnTo>
                  <a:lnTo>
                    <a:pt x="169" y="22"/>
                  </a:lnTo>
                  <a:lnTo>
                    <a:pt x="166" y="18"/>
                  </a:lnTo>
                  <a:lnTo>
                    <a:pt x="166" y="18"/>
                  </a:lnTo>
                  <a:lnTo>
                    <a:pt x="164" y="16"/>
                  </a:lnTo>
                  <a:lnTo>
                    <a:pt x="164" y="13"/>
                  </a:lnTo>
                  <a:lnTo>
                    <a:pt x="161" y="13"/>
                  </a:lnTo>
                  <a:lnTo>
                    <a:pt x="161" y="11"/>
                  </a:lnTo>
                  <a:lnTo>
                    <a:pt x="159" y="11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4" y="8"/>
                  </a:lnTo>
                  <a:lnTo>
                    <a:pt x="151" y="5"/>
                  </a:lnTo>
                  <a:lnTo>
                    <a:pt x="151" y="5"/>
                  </a:lnTo>
                  <a:lnTo>
                    <a:pt x="148" y="2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143" y="2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2" name="Line 178"/>
            <p:cNvSpPr>
              <a:spLocks noChangeShapeType="1"/>
            </p:cNvSpPr>
            <p:nvPr/>
          </p:nvSpPr>
          <p:spPr bwMode="auto">
            <a:xfrm>
              <a:off x="1233" y="208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3" name="Freeform 179"/>
            <p:cNvSpPr>
              <a:spLocks/>
            </p:cNvSpPr>
            <p:nvPr/>
          </p:nvSpPr>
          <p:spPr bwMode="auto">
            <a:xfrm>
              <a:off x="1221" y="2072"/>
              <a:ext cx="12" cy="51"/>
            </a:xfrm>
            <a:custGeom>
              <a:avLst/>
              <a:gdLst>
                <a:gd name="T0" fmla="*/ 88 w 88"/>
                <a:gd name="T1" fmla="*/ 42 h 247"/>
                <a:gd name="T2" fmla="*/ 86 w 88"/>
                <a:gd name="T3" fmla="*/ 37 h 247"/>
                <a:gd name="T4" fmla="*/ 86 w 88"/>
                <a:gd name="T5" fmla="*/ 29 h 247"/>
                <a:gd name="T6" fmla="*/ 83 w 88"/>
                <a:gd name="T7" fmla="*/ 24 h 247"/>
                <a:gd name="T8" fmla="*/ 78 w 88"/>
                <a:gd name="T9" fmla="*/ 18 h 247"/>
                <a:gd name="T10" fmla="*/ 76 w 88"/>
                <a:gd name="T11" fmla="*/ 13 h 247"/>
                <a:gd name="T12" fmla="*/ 71 w 88"/>
                <a:gd name="T13" fmla="*/ 11 h 247"/>
                <a:gd name="T14" fmla="*/ 66 w 88"/>
                <a:gd name="T15" fmla="*/ 8 h 247"/>
                <a:gd name="T16" fmla="*/ 60 w 88"/>
                <a:gd name="T17" fmla="*/ 2 h 247"/>
                <a:gd name="T18" fmla="*/ 55 w 88"/>
                <a:gd name="T19" fmla="*/ 2 h 247"/>
                <a:gd name="T20" fmla="*/ 50 w 88"/>
                <a:gd name="T21" fmla="*/ 0 h 247"/>
                <a:gd name="T22" fmla="*/ 42 w 88"/>
                <a:gd name="T23" fmla="*/ 0 h 247"/>
                <a:gd name="T24" fmla="*/ 37 w 88"/>
                <a:gd name="T25" fmla="*/ 0 h 247"/>
                <a:gd name="T26" fmla="*/ 32 w 88"/>
                <a:gd name="T27" fmla="*/ 2 h 247"/>
                <a:gd name="T28" fmla="*/ 25 w 88"/>
                <a:gd name="T29" fmla="*/ 2 h 247"/>
                <a:gd name="T30" fmla="*/ 20 w 88"/>
                <a:gd name="T31" fmla="*/ 8 h 247"/>
                <a:gd name="T32" fmla="*/ 15 w 88"/>
                <a:gd name="T33" fmla="*/ 11 h 247"/>
                <a:gd name="T34" fmla="*/ 13 w 88"/>
                <a:gd name="T35" fmla="*/ 13 h 247"/>
                <a:gd name="T36" fmla="*/ 8 w 88"/>
                <a:gd name="T37" fmla="*/ 18 h 247"/>
                <a:gd name="T38" fmla="*/ 5 w 88"/>
                <a:gd name="T39" fmla="*/ 24 h 247"/>
                <a:gd name="T40" fmla="*/ 3 w 88"/>
                <a:gd name="T41" fmla="*/ 29 h 247"/>
                <a:gd name="T42" fmla="*/ 0 w 88"/>
                <a:gd name="T43" fmla="*/ 37 h 247"/>
                <a:gd name="T44" fmla="*/ 0 w 88"/>
                <a:gd name="T45" fmla="*/ 42 h 247"/>
                <a:gd name="T46" fmla="*/ 0 w 88"/>
                <a:gd name="T47" fmla="*/ 202 h 247"/>
                <a:gd name="T48" fmla="*/ 0 w 88"/>
                <a:gd name="T49" fmla="*/ 207 h 247"/>
                <a:gd name="T50" fmla="*/ 3 w 88"/>
                <a:gd name="T51" fmla="*/ 215 h 247"/>
                <a:gd name="T52" fmla="*/ 3 w 88"/>
                <a:gd name="T53" fmla="*/ 220 h 247"/>
                <a:gd name="T54" fmla="*/ 8 w 88"/>
                <a:gd name="T55" fmla="*/ 226 h 247"/>
                <a:gd name="T56" fmla="*/ 10 w 88"/>
                <a:gd name="T57" fmla="*/ 231 h 247"/>
                <a:gd name="T58" fmla="*/ 15 w 88"/>
                <a:gd name="T59" fmla="*/ 236 h 247"/>
                <a:gd name="T60" fmla="*/ 20 w 88"/>
                <a:gd name="T61" fmla="*/ 240 h 247"/>
                <a:gd name="T62" fmla="*/ 25 w 88"/>
                <a:gd name="T63" fmla="*/ 242 h 247"/>
                <a:gd name="T64" fmla="*/ 30 w 88"/>
                <a:gd name="T65" fmla="*/ 245 h 247"/>
                <a:gd name="T66" fmla="*/ 35 w 88"/>
                <a:gd name="T67" fmla="*/ 247 h 247"/>
                <a:gd name="T68" fmla="*/ 40 w 88"/>
                <a:gd name="T69" fmla="*/ 247 h 247"/>
                <a:gd name="T70" fmla="*/ 47 w 88"/>
                <a:gd name="T71" fmla="*/ 247 h 247"/>
                <a:gd name="T72" fmla="*/ 52 w 88"/>
                <a:gd name="T73" fmla="*/ 245 h 247"/>
                <a:gd name="T74" fmla="*/ 57 w 88"/>
                <a:gd name="T75" fmla="*/ 245 h 247"/>
                <a:gd name="T76" fmla="*/ 63 w 88"/>
                <a:gd name="T77" fmla="*/ 242 h 247"/>
                <a:gd name="T78" fmla="*/ 68 w 88"/>
                <a:gd name="T79" fmla="*/ 240 h 247"/>
                <a:gd name="T80" fmla="*/ 73 w 88"/>
                <a:gd name="T81" fmla="*/ 234 h 247"/>
                <a:gd name="T82" fmla="*/ 78 w 88"/>
                <a:gd name="T83" fmla="*/ 229 h 247"/>
                <a:gd name="T84" fmla="*/ 81 w 88"/>
                <a:gd name="T85" fmla="*/ 223 h 247"/>
                <a:gd name="T86" fmla="*/ 83 w 88"/>
                <a:gd name="T87" fmla="*/ 218 h 247"/>
                <a:gd name="T88" fmla="*/ 86 w 88"/>
                <a:gd name="T89" fmla="*/ 212 h 247"/>
                <a:gd name="T90" fmla="*/ 88 w 88"/>
                <a:gd name="T91" fmla="*/ 207 h 247"/>
                <a:gd name="T92" fmla="*/ 88 w 88"/>
                <a:gd name="T93" fmla="*/ 20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7">
                  <a:moveTo>
                    <a:pt x="88" y="48"/>
                  </a:moveTo>
                  <a:lnTo>
                    <a:pt x="88" y="45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1" y="24"/>
                  </a:lnTo>
                  <a:lnTo>
                    <a:pt x="81" y="2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16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0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198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3" y="215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3" y="220"/>
                  </a:lnTo>
                  <a:lnTo>
                    <a:pt x="5" y="223"/>
                  </a:lnTo>
                  <a:lnTo>
                    <a:pt x="5" y="223"/>
                  </a:lnTo>
                  <a:lnTo>
                    <a:pt x="8" y="226"/>
                  </a:lnTo>
                  <a:lnTo>
                    <a:pt x="8" y="229"/>
                  </a:lnTo>
                  <a:lnTo>
                    <a:pt x="10" y="229"/>
                  </a:lnTo>
                  <a:lnTo>
                    <a:pt x="10" y="231"/>
                  </a:lnTo>
                  <a:lnTo>
                    <a:pt x="13" y="231"/>
                  </a:lnTo>
                  <a:lnTo>
                    <a:pt x="13" y="234"/>
                  </a:lnTo>
                  <a:lnTo>
                    <a:pt x="15" y="236"/>
                  </a:lnTo>
                  <a:lnTo>
                    <a:pt x="15" y="236"/>
                  </a:lnTo>
                  <a:lnTo>
                    <a:pt x="18" y="240"/>
                  </a:lnTo>
                  <a:lnTo>
                    <a:pt x="20" y="240"/>
                  </a:lnTo>
                  <a:lnTo>
                    <a:pt x="20" y="240"/>
                  </a:lnTo>
                  <a:lnTo>
                    <a:pt x="22" y="242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7" y="245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2" y="245"/>
                  </a:lnTo>
                  <a:lnTo>
                    <a:pt x="35" y="247"/>
                  </a:lnTo>
                  <a:lnTo>
                    <a:pt x="37" y="247"/>
                  </a:lnTo>
                  <a:lnTo>
                    <a:pt x="40" y="247"/>
                  </a:lnTo>
                  <a:lnTo>
                    <a:pt x="40" y="247"/>
                  </a:lnTo>
                  <a:lnTo>
                    <a:pt x="42" y="247"/>
                  </a:lnTo>
                  <a:lnTo>
                    <a:pt x="45" y="247"/>
                  </a:lnTo>
                  <a:lnTo>
                    <a:pt x="47" y="247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52" y="245"/>
                  </a:lnTo>
                  <a:lnTo>
                    <a:pt x="55" y="245"/>
                  </a:lnTo>
                  <a:lnTo>
                    <a:pt x="57" y="245"/>
                  </a:lnTo>
                  <a:lnTo>
                    <a:pt x="57" y="245"/>
                  </a:lnTo>
                  <a:lnTo>
                    <a:pt x="60" y="242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66" y="240"/>
                  </a:lnTo>
                  <a:lnTo>
                    <a:pt x="68" y="240"/>
                  </a:lnTo>
                  <a:lnTo>
                    <a:pt x="68" y="240"/>
                  </a:lnTo>
                  <a:lnTo>
                    <a:pt x="71" y="236"/>
                  </a:lnTo>
                  <a:lnTo>
                    <a:pt x="73" y="236"/>
                  </a:lnTo>
                  <a:lnTo>
                    <a:pt x="73" y="234"/>
                  </a:lnTo>
                  <a:lnTo>
                    <a:pt x="76" y="231"/>
                  </a:lnTo>
                  <a:lnTo>
                    <a:pt x="76" y="231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1" y="226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0"/>
                  </a:lnTo>
                  <a:lnTo>
                    <a:pt x="83" y="218"/>
                  </a:lnTo>
                  <a:lnTo>
                    <a:pt x="86" y="218"/>
                  </a:lnTo>
                  <a:lnTo>
                    <a:pt x="86" y="215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6" y="207"/>
                  </a:lnTo>
                  <a:lnTo>
                    <a:pt x="88" y="207"/>
                  </a:lnTo>
                  <a:lnTo>
                    <a:pt x="88" y="204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4" name="Line 180"/>
            <p:cNvSpPr>
              <a:spLocks noChangeShapeType="1"/>
            </p:cNvSpPr>
            <p:nvPr/>
          </p:nvSpPr>
          <p:spPr bwMode="auto">
            <a:xfrm>
              <a:off x="1227" y="210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5" name="Freeform 181"/>
            <p:cNvSpPr>
              <a:spLocks/>
            </p:cNvSpPr>
            <p:nvPr/>
          </p:nvSpPr>
          <p:spPr bwMode="auto">
            <a:xfrm>
              <a:off x="1221" y="2103"/>
              <a:ext cx="90" cy="20"/>
            </a:xfrm>
            <a:custGeom>
              <a:avLst/>
              <a:gdLst>
                <a:gd name="T0" fmla="*/ 40 w 634"/>
                <a:gd name="T1" fmla="*/ 0 h 94"/>
                <a:gd name="T2" fmla="*/ 32 w 634"/>
                <a:gd name="T3" fmla="*/ 0 h 94"/>
                <a:gd name="T4" fmla="*/ 27 w 634"/>
                <a:gd name="T5" fmla="*/ 3 h 94"/>
                <a:gd name="T6" fmla="*/ 22 w 634"/>
                <a:gd name="T7" fmla="*/ 5 h 94"/>
                <a:gd name="T8" fmla="*/ 18 w 634"/>
                <a:gd name="T9" fmla="*/ 9 h 94"/>
                <a:gd name="T10" fmla="*/ 13 w 634"/>
                <a:gd name="T11" fmla="*/ 14 h 94"/>
                <a:gd name="T12" fmla="*/ 10 w 634"/>
                <a:gd name="T13" fmla="*/ 16 h 94"/>
                <a:gd name="T14" fmla="*/ 5 w 634"/>
                <a:gd name="T15" fmla="*/ 22 h 94"/>
                <a:gd name="T16" fmla="*/ 3 w 634"/>
                <a:gd name="T17" fmla="*/ 27 h 94"/>
                <a:gd name="T18" fmla="*/ 0 w 634"/>
                <a:gd name="T19" fmla="*/ 35 h 94"/>
                <a:gd name="T20" fmla="*/ 0 w 634"/>
                <a:gd name="T21" fmla="*/ 40 h 94"/>
                <a:gd name="T22" fmla="*/ 0 w 634"/>
                <a:gd name="T23" fmla="*/ 45 h 94"/>
                <a:gd name="T24" fmla="*/ 0 w 634"/>
                <a:gd name="T25" fmla="*/ 54 h 94"/>
                <a:gd name="T26" fmla="*/ 0 w 634"/>
                <a:gd name="T27" fmla="*/ 59 h 94"/>
                <a:gd name="T28" fmla="*/ 3 w 634"/>
                <a:gd name="T29" fmla="*/ 65 h 94"/>
                <a:gd name="T30" fmla="*/ 5 w 634"/>
                <a:gd name="T31" fmla="*/ 70 h 94"/>
                <a:gd name="T32" fmla="*/ 10 w 634"/>
                <a:gd name="T33" fmla="*/ 76 h 94"/>
                <a:gd name="T34" fmla="*/ 13 w 634"/>
                <a:gd name="T35" fmla="*/ 81 h 94"/>
                <a:gd name="T36" fmla="*/ 18 w 634"/>
                <a:gd name="T37" fmla="*/ 87 h 94"/>
                <a:gd name="T38" fmla="*/ 22 w 634"/>
                <a:gd name="T39" fmla="*/ 89 h 94"/>
                <a:gd name="T40" fmla="*/ 27 w 634"/>
                <a:gd name="T41" fmla="*/ 92 h 94"/>
                <a:gd name="T42" fmla="*/ 32 w 634"/>
                <a:gd name="T43" fmla="*/ 92 h 94"/>
                <a:gd name="T44" fmla="*/ 40 w 634"/>
                <a:gd name="T45" fmla="*/ 94 h 94"/>
                <a:gd name="T46" fmla="*/ 590 w 634"/>
                <a:gd name="T47" fmla="*/ 94 h 94"/>
                <a:gd name="T48" fmla="*/ 598 w 634"/>
                <a:gd name="T49" fmla="*/ 94 h 94"/>
                <a:gd name="T50" fmla="*/ 603 w 634"/>
                <a:gd name="T51" fmla="*/ 92 h 94"/>
                <a:gd name="T52" fmla="*/ 609 w 634"/>
                <a:gd name="T53" fmla="*/ 89 h 94"/>
                <a:gd name="T54" fmla="*/ 614 w 634"/>
                <a:gd name="T55" fmla="*/ 87 h 94"/>
                <a:gd name="T56" fmla="*/ 619 w 634"/>
                <a:gd name="T57" fmla="*/ 83 h 94"/>
                <a:gd name="T58" fmla="*/ 624 w 634"/>
                <a:gd name="T59" fmla="*/ 78 h 94"/>
                <a:gd name="T60" fmla="*/ 626 w 634"/>
                <a:gd name="T61" fmla="*/ 73 h 94"/>
                <a:gd name="T62" fmla="*/ 629 w 634"/>
                <a:gd name="T63" fmla="*/ 67 h 94"/>
                <a:gd name="T64" fmla="*/ 631 w 634"/>
                <a:gd name="T65" fmla="*/ 62 h 94"/>
                <a:gd name="T66" fmla="*/ 634 w 634"/>
                <a:gd name="T67" fmla="*/ 54 h 94"/>
                <a:gd name="T68" fmla="*/ 634 w 634"/>
                <a:gd name="T69" fmla="*/ 49 h 94"/>
                <a:gd name="T70" fmla="*/ 634 w 634"/>
                <a:gd name="T71" fmla="*/ 43 h 94"/>
                <a:gd name="T72" fmla="*/ 631 w 634"/>
                <a:gd name="T73" fmla="*/ 35 h 94"/>
                <a:gd name="T74" fmla="*/ 631 w 634"/>
                <a:gd name="T75" fmla="*/ 30 h 94"/>
                <a:gd name="T76" fmla="*/ 629 w 634"/>
                <a:gd name="T77" fmla="*/ 25 h 94"/>
                <a:gd name="T78" fmla="*/ 626 w 634"/>
                <a:gd name="T79" fmla="*/ 19 h 94"/>
                <a:gd name="T80" fmla="*/ 621 w 634"/>
                <a:gd name="T81" fmla="*/ 14 h 94"/>
                <a:gd name="T82" fmla="*/ 616 w 634"/>
                <a:gd name="T83" fmla="*/ 11 h 94"/>
                <a:gd name="T84" fmla="*/ 611 w 634"/>
                <a:gd name="T85" fmla="*/ 5 h 94"/>
                <a:gd name="T86" fmla="*/ 606 w 634"/>
                <a:gd name="T87" fmla="*/ 3 h 94"/>
                <a:gd name="T88" fmla="*/ 600 w 634"/>
                <a:gd name="T89" fmla="*/ 0 h 94"/>
                <a:gd name="T90" fmla="*/ 595 w 634"/>
                <a:gd name="T91" fmla="*/ 0 h 94"/>
                <a:gd name="T92" fmla="*/ 588 w 63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4" h="94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8" y="73"/>
                  </a:lnTo>
                  <a:lnTo>
                    <a:pt x="8" y="76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3" y="78"/>
                  </a:lnTo>
                  <a:lnTo>
                    <a:pt x="13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8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7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586" y="94"/>
                  </a:lnTo>
                  <a:lnTo>
                    <a:pt x="590" y="94"/>
                  </a:lnTo>
                  <a:lnTo>
                    <a:pt x="593" y="94"/>
                  </a:lnTo>
                  <a:lnTo>
                    <a:pt x="595" y="94"/>
                  </a:lnTo>
                  <a:lnTo>
                    <a:pt x="598" y="94"/>
                  </a:lnTo>
                  <a:lnTo>
                    <a:pt x="598" y="92"/>
                  </a:lnTo>
                  <a:lnTo>
                    <a:pt x="600" y="92"/>
                  </a:lnTo>
                  <a:lnTo>
                    <a:pt x="603" y="92"/>
                  </a:lnTo>
                  <a:lnTo>
                    <a:pt x="606" y="92"/>
                  </a:lnTo>
                  <a:lnTo>
                    <a:pt x="606" y="89"/>
                  </a:lnTo>
                  <a:lnTo>
                    <a:pt x="609" y="89"/>
                  </a:lnTo>
                  <a:lnTo>
                    <a:pt x="611" y="89"/>
                  </a:lnTo>
                  <a:lnTo>
                    <a:pt x="611" y="87"/>
                  </a:lnTo>
                  <a:lnTo>
                    <a:pt x="614" y="87"/>
                  </a:lnTo>
                  <a:lnTo>
                    <a:pt x="616" y="87"/>
                  </a:lnTo>
                  <a:lnTo>
                    <a:pt x="616" y="83"/>
                  </a:lnTo>
                  <a:lnTo>
                    <a:pt x="619" y="83"/>
                  </a:lnTo>
                  <a:lnTo>
                    <a:pt x="621" y="81"/>
                  </a:lnTo>
                  <a:lnTo>
                    <a:pt x="621" y="78"/>
                  </a:lnTo>
                  <a:lnTo>
                    <a:pt x="624" y="78"/>
                  </a:lnTo>
                  <a:lnTo>
                    <a:pt x="624" y="76"/>
                  </a:lnTo>
                  <a:lnTo>
                    <a:pt x="626" y="76"/>
                  </a:lnTo>
                  <a:lnTo>
                    <a:pt x="626" y="73"/>
                  </a:lnTo>
                  <a:lnTo>
                    <a:pt x="626" y="70"/>
                  </a:lnTo>
                  <a:lnTo>
                    <a:pt x="629" y="70"/>
                  </a:lnTo>
                  <a:lnTo>
                    <a:pt x="629" y="67"/>
                  </a:lnTo>
                  <a:lnTo>
                    <a:pt x="631" y="65"/>
                  </a:lnTo>
                  <a:lnTo>
                    <a:pt x="631" y="65"/>
                  </a:lnTo>
                  <a:lnTo>
                    <a:pt x="631" y="62"/>
                  </a:lnTo>
                  <a:lnTo>
                    <a:pt x="631" y="59"/>
                  </a:lnTo>
                  <a:lnTo>
                    <a:pt x="631" y="56"/>
                  </a:lnTo>
                  <a:lnTo>
                    <a:pt x="634" y="54"/>
                  </a:lnTo>
                  <a:lnTo>
                    <a:pt x="634" y="54"/>
                  </a:lnTo>
                  <a:lnTo>
                    <a:pt x="634" y="51"/>
                  </a:lnTo>
                  <a:lnTo>
                    <a:pt x="634" y="49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4" y="43"/>
                  </a:lnTo>
                  <a:lnTo>
                    <a:pt x="634" y="40"/>
                  </a:lnTo>
                  <a:lnTo>
                    <a:pt x="634" y="38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1" y="32"/>
                  </a:lnTo>
                  <a:lnTo>
                    <a:pt x="631" y="30"/>
                  </a:lnTo>
                  <a:lnTo>
                    <a:pt x="631" y="27"/>
                  </a:lnTo>
                  <a:lnTo>
                    <a:pt x="629" y="27"/>
                  </a:lnTo>
                  <a:lnTo>
                    <a:pt x="629" y="25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26" y="19"/>
                  </a:lnTo>
                  <a:lnTo>
                    <a:pt x="624" y="16"/>
                  </a:lnTo>
                  <a:lnTo>
                    <a:pt x="624" y="16"/>
                  </a:lnTo>
                  <a:lnTo>
                    <a:pt x="621" y="14"/>
                  </a:lnTo>
                  <a:lnTo>
                    <a:pt x="621" y="14"/>
                  </a:lnTo>
                  <a:lnTo>
                    <a:pt x="619" y="11"/>
                  </a:lnTo>
                  <a:lnTo>
                    <a:pt x="616" y="11"/>
                  </a:lnTo>
                  <a:lnTo>
                    <a:pt x="616" y="9"/>
                  </a:lnTo>
                  <a:lnTo>
                    <a:pt x="614" y="9"/>
                  </a:lnTo>
                  <a:lnTo>
                    <a:pt x="611" y="5"/>
                  </a:lnTo>
                  <a:lnTo>
                    <a:pt x="611" y="5"/>
                  </a:lnTo>
                  <a:lnTo>
                    <a:pt x="609" y="5"/>
                  </a:lnTo>
                  <a:lnTo>
                    <a:pt x="606" y="3"/>
                  </a:lnTo>
                  <a:lnTo>
                    <a:pt x="606" y="3"/>
                  </a:lnTo>
                  <a:lnTo>
                    <a:pt x="603" y="3"/>
                  </a:lnTo>
                  <a:lnTo>
                    <a:pt x="600" y="0"/>
                  </a:lnTo>
                  <a:lnTo>
                    <a:pt x="598" y="0"/>
                  </a:lnTo>
                  <a:lnTo>
                    <a:pt x="598" y="0"/>
                  </a:lnTo>
                  <a:lnTo>
                    <a:pt x="595" y="0"/>
                  </a:lnTo>
                  <a:lnTo>
                    <a:pt x="593" y="0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6" name="Line 182"/>
            <p:cNvSpPr>
              <a:spLocks noChangeShapeType="1"/>
            </p:cNvSpPr>
            <p:nvPr/>
          </p:nvSpPr>
          <p:spPr bwMode="auto">
            <a:xfrm>
              <a:off x="1311" y="2113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7" name="Freeform 183"/>
            <p:cNvSpPr>
              <a:spLocks/>
            </p:cNvSpPr>
            <p:nvPr/>
          </p:nvSpPr>
          <p:spPr bwMode="auto">
            <a:xfrm>
              <a:off x="1299" y="2103"/>
              <a:ext cx="12" cy="51"/>
            </a:xfrm>
            <a:custGeom>
              <a:avLst/>
              <a:gdLst>
                <a:gd name="T0" fmla="*/ 88 w 88"/>
                <a:gd name="T1" fmla="*/ 43 h 248"/>
                <a:gd name="T2" fmla="*/ 85 w 88"/>
                <a:gd name="T3" fmla="*/ 35 h 248"/>
                <a:gd name="T4" fmla="*/ 85 w 88"/>
                <a:gd name="T5" fmla="*/ 30 h 248"/>
                <a:gd name="T6" fmla="*/ 83 w 88"/>
                <a:gd name="T7" fmla="*/ 25 h 248"/>
                <a:gd name="T8" fmla="*/ 80 w 88"/>
                <a:gd name="T9" fmla="*/ 19 h 248"/>
                <a:gd name="T10" fmla="*/ 75 w 88"/>
                <a:gd name="T11" fmla="*/ 14 h 248"/>
                <a:gd name="T12" fmla="*/ 70 w 88"/>
                <a:gd name="T13" fmla="*/ 11 h 248"/>
                <a:gd name="T14" fmla="*/ 65 w 88"/>
                <a:gd name="T15" fmla="*/ 5 h 248"/>
                <a:gd name="T16" fmla="*/ 60 w 88"/>
                <a:gd name="T17" fmla="*/ 3 h 248"/>
                <a:gd name="T18" fmla="*/ 54 w 88"/>
                <a:gd name="T19" fmla="*/ 0 h 248"/>
                <a:gd name="T20" fmla="*/ 49 w 88"/>
                <a:gd name="T21" fmla="*/ 0 h 248"/>
                <a:gd name="T22" fmla="*/ 42 w 88"/>
                <a:gd name="T23" fmla="*/ 0 h 248"/>
                <a:gd name="T24" fmla="*/ 37 w 88"/>
                <a:gd name="T25" fmla="*/ 0 h 248"/>
                <a:gd name="T26" fmla="*/ 32 w 88"/>
                <a:gd name="T27" fmla="*/ 0 h 248"/>
                <a:gd name="T28" fmla="*/ 27 w 88"/>
                <a:gd name="T29" fmla="*/ 3 h 248"/>
                <a:gd name="T30" fmla="*/ 20 w 88"/>
                <a:gd name="T31" fmla="*/ 5 h 248"/>
                <a:gd name="T32" fmla="*/ 17 w 88"/>
                <a:gd name="T33" fmla="*/ 11 h 248"/>
                <a:gd name="T34" fmla="*/ 12 w 88"/>
                <a:gd name="T35" fmla="*/ 14 h 248"/>
                <a:gd name="T36" fmla="*/ 7 w 88"/>
                <a:gd name="T37" fmla="*/ 19 h 248"/>
                <a:gd name="T38" fmla="*/ 5 w 88"/>
                <a:gd name="T39" fmla="*/ 25 h 248"/>
                <a:gd name="T40" fmla="*/ 2 w 88"/>
                <a:gd name="T41" fmla="*/ 30 h 248"/>
                <a:gd name="T42" fmla="*/ 0 w 88"/>
                <a:gd name="T43" fmla="*/ 35 h 248"/>
                <a:gd name="T44" fmla="*/ 0 w 88"/>
                <a:gd name="T45" fmla="*/ 43 h 248"/>
                <a:gd name="T46" fmla="*/ 0 w 88"/>
                <a:gd name="T47" fmla="*/ 202 h 248"/>
                <a:gd name="T48" fmla="*/ 0 w 88"/>
                <a:gd name="T49" fmla="*/ 207 h 248"/>
                <a:gd name="T50" fmla="*/ 2 w 88"/>
                <a:gd name="T51" fmla="*/ 216 h 248"/>
                <a:gd name="T52" fmla="*/ 5 w 88"/>
                <a:gd name="T53" fmla="*/ 221 h 248"/>
                <a:gd name="T54" fmla="*/ 7 w 88"/>
                <a:gd name="T55" fmla="*/ 227 h 248"/>
                <a:gd name="T56" fmla="*/ 10 w 88"/>
                <a:gd name="T57" fmla="*/ 232 h 248"/>
                <a:gd name="T58" fmla="*/ 15 w 88"/>
                <a:gd name="T59" fmla="*/ 234 h 248"/>
                <a:gd name="T60" fmla="*/ 20 w 88"/>
                <a:gd name="T61" fmla="*/ 240 h 248"/>
                <a:gd name="T62" fmla="*/ 25 w 88"/>
                <a:gd name="T63" fmla="*/ 243 h 248"/>
                <a:gd name="T64" fmla="*/ 30 w 88"/>
                <a:gd name="T65" fmla="*/ 245 h 248"/>
                <a:gd name="T66" fmla="*/ 35 w 88"/>
                <a:gd name="T67" fmla="*/ 245 h 248"/>
                <a:gd name="T68" fmla="*/ 42 w 88"/>
                <a:gd name="T69" fmla="*/ 248 h 248"/>
                <a:gd name="T70" fmla="*/ 47 w 88"/>
                <a:gd name="T71" fmla="*/ 248 h 248"/>
                <a:gd name="T72" fmla="*/ 52 w 88"/>
                <a:gd name="T73" fmla="*/ 245 h 248"/>
                <a:gd name="T74" fmla="*/ 60 w 88"/>
                <a:gd name="T75" fmla="*/ 245 h 248"/>
                <a:gd name="T76" fmla="*/ 65 w 88"/>
                <a:gd name="T77" fmla="*/ 243 h 248"/>
                <a:gd name="T78" fmla="*/ 70 w 88"/>
                <a:gd name="T79" fmla="*/ 237 h 248"/>
                <a:gd name="T80" fmla="*/ 75 w 88"/>
                <a:gd name="T81" fmla="*/ 234 h 248"/>
                <a:gd name="T82" fmla="*/ 78 w 88"/>
                <a:gd name="T83" fmla="*/ 229 h 248"/>
                <a:gd name="T84" fmla="*/ 80 w 88"/>
                <a:gd name="T85" fmla="*/ 223 h 248"/>
                <a:gd name="T86" fmla="*/ 85 w 88"/>
                <a:gd name="T87" fmla="*/ 218 h 248"/>
                <a:gd name="T88" fmla="*/ 85 w 88"/>
                <a:gd name="T89" fmla="*/ 212 h 248"/>
                <a:gd name="T90" fmla="*/ 88 w 88"/>
                <a:gd name="T91" fmla="*/ 207 h 248"/>
                <a:gd name="T92" fmla="*/ 88 w 88"/>
                <a:gd name="T93" fmla="*/ 19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8">
                  <a:moveTo>
                    <a:pt x="88" y="45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70" y="9"/>
                  </a:lnTo>
                  <a:lnTo>
                    <a:pt x="68" y="9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7" y="3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23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10" y="229"/>
                  </a:lnTo>
                  <a:lnTo>
                    <a:pt x="10" y="232"/>
                  </a:lnTo>
                  <a:lnTo>
                    <a:pt x="12" y="232"/>
                  </a:lnTo>
                  <a:lnTo>
                    <a:pt x="12" y="234"/>
                  </a:lnTo>
                  <a:lnTo>
                    <a:pt x="15" y="234"/>
                  </a:lnTo>
                  <a:lnTo>
                    <a:pt x="17" y="237"/>
                  </a:lnTo>
                  <a:lnTo>
                    <a:pt x="17" y="237"/>
                  </a:lnTo>
                  <a:lnTo>
                    <a:pt x="20" y="240"/>
                  </a:lnTo>
                  <a:lnTo>
                    <a:pt x="20" y="240"/>
                  </a:lnTo>
                  <a:lnTo>
                    <a:pt x="22" y="243"/>
                  </a:lnTo>
                  <a:lnTo>
                    <a:pt x="25" y="243"/>
                  </a:lnTo>
                  <a:lnTo>
                    <a:pt x="27" y="243"/>
                  </a:lnTo>
                  <a:lnTo>
                    <a:pt x="27" y="245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5" y="245"/>
                  </a:lnTo>
                  <a:lnTo>
                    <a:pt x="37" y="248"/>
                  </a:lnTo>
                  <a:lnTo>
                    <a:pt x="40" y="248"/>
                  </a:lnTo>
                  <a:lnTo>
                    <a:pt x="42" y="248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7" y="248"/>
                  </a:lnTo>
                  <a:lnTo>
                    <a:pt x="49" y="248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4" y="245"/>
                  </a:lnTo>
                  <a:lnTo>
                    <a:pt x="57" y="245"/>
                  </a:lnTo>
                  <a:lnTo>
                    <a:pt x="60" y="245"/>
                  </a:lnTo>
                  <a:lnTo>
                    <a:pt x="60" y="243"/>
                  </a:lnTo>
                  <a:lnTo>
                    <a:pt x="63" y="243"/>
                  </a:lnTo>
                  <a:lnTo>
                    <a:pt x="65" y="243"/>
                  </a:lnTo>
                  <a:lnTo>
                    <a:pt x="65" y="240"/>
                  </a:lnTo>
                  <a:lnTo>
                    <a:pt x="68" y="240"/>
                  </a:lnTo>
                  <a:lnTo>
                    <a:pt x="70" y="237"/>
                  </a:lnTo>
                  <a:lnTo>
                    <a:pt x="70" y="237"/>
                  </a:lnTo>
                  <a:lnTo>
                    <a:pt x="73" y="234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8" y="232"/>
                  </a:lnTo>
                  <a:lnTo>
                    <a:pt x="78" y="229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3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5" y="218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2"/>
                  </a:lnTo>
                  <a:lnTo>
                    <a:pt x="85" y="210"/>
                  </a:lnTo>
                  <a:lnTo>
                    <a:pt x="88" y="207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2"/>
                  </a:lnTo>
                  <a:lnTo>
                    <a:pt x="88" y="199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8" name="Line 184"/>
            <p:cNvSpPr>
              <a:spLocks noChangeShapeType="1"/>
            </p:cNvSpPr>
            <p:nvPr/>
          </p:nvSpPr>
          <p:spPr bwMode="auto">
            <a:xfrm>
              <a:off x="1305" y="213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9" name="Freeform 185"/>
            <p:cNvSpPr>
              <a:spLocks/>
            </p:cNvSpPr>
            <p:nvPr/>
          </p:nvSpPr>
          <p:spPr bwMode="auto">
            <a:xfrm>
              <a:off x="1299" y="2135"/>
              <a:ext cx="42" cy="19"/>
            </a:xfrm>
            <a:custGeom>
              <a:avLst/>
              <a:gdLst>
                <a:gd name="T0" fmla="*/ 40 w 302"/>
                <a:gd name="T1" fmla="*/ 0 h 94"/>
                <a:gd name="T2" fmla="*/ 35 w 302"/>
                <a:gd name="T3" fmla="*/ 0 h 94"/>
                <a:gd name="T4" fmla="*/ 27 w 302"/>
                <a:gd name="T5" fmla="*/ 2 h 94"/>
                <a:gd name="T6" fmla="*/ 22 w 302"/>
                <a:gd name="T7" fmla="*/ 5 h 94"/>
                <a:gd name="T8" fmla="*/ 17 w 302"/>
                <a:gd name="T9" fmla="*/ 7 h 94"/>
                <a:gd name="T10" fmla="*/ 12 w 302"/>
                <a:gd name="T11" fmla="*/ 13 h 94"/>
                <a:gd name="T12" fmla="*/ 10 w 302"/>
                <a:gd name="T13" fmla="*/ 16 h 94"/>
                <a:gd name="T14" fmla="*/ 5 w 302"/>
                <a:gd name="T15" fmla="*/ 22 h 94"/>
                <a:gd name="T16" fmla="*/ 2 w 302"/>
                <a:gd name="T17" fmla="*/ 27 h 94"/>
                <a:gd name="T18" fmla="*/ 2 w 302"/>
                <a:gd name="T19" fmla="*/ 35 h 94"/>
                <a:gd name="T20" fmla="*/ 0 w 302"/>
                <a:gd name="T21" fmla="*/ 40 h 94"/>
                <a:gd name="T22" fmla="*/ 0 w 302"/>
                <a:gd name="T23" fmla="*/ 45 h 94"/>
                <a:gd name="T24" fmla="*/ 0 w 302"/>
                <a:gd name="T25" fmla="*/ 53 h 94"/>
                <a:gd name="T26" fmla="*/ 2 w 302"/>
                <a:gd name="T27" fmla="*/ 58 h 94"/>
                <a:gd name="T28" fmla="*/ 2 w 302"/>
                <a:gd name="T29" fmla="*/ 64 h 94"/>
                <a:gd name="T30" fmla="*/ 5 w 302"/>
                <a:gd name="T31" fmla="*/ 69 h 94"/>
                <a:gd name="T32" fmla="*/ 10 w 302"/>
                <a:gd name="T33" fmla="*/ 75 h 94"/>
                <a:gd name="T34" fmla="*/ 12 w 302"/>
                <a:gd name="T35" fmla="*/ 80 h 94"/>
                <a:gd name="T36" fmla="*/ 17 w 302"/>
                <a:gd name="T37" fmla="*/ 83 h 94"/>
                <a:gd name="T38" fmla="*/ 22 w 302"/>
                <a:gd name="T39" fmla="*/ 89 h 94"/>
                <a:gd name="T40" fmla="*/ 27 w 302"/>
                <a:gd name="T41" fmla="*/ 91 h 94"/>
                <a:gd name="T42" fmla="*/ 35 w 302"/>
                <a:gd name="T43" fmla="*/ 91 h 94"/>
                <a:gd name="T44" fmla="*/ 40 w 302"/>
                <a:gd name="T45" fmla="*/ 94 h 94"/>
                <a:gd name="T46" fmla="*/ 258 w 302"/>
                <a:gd name="T47" fmla="*/ 94 h 94"/>
                <a:gd name="T48" fmla="*/ 266 w 302"/>
                <a:gd name="T49" fmla="*/ 91 h 94"/>
                <a:gd name="T50" fmla="*/ 271 w 302"/>
                <a:gd name="T51" fmla="*/ 91 h 94"/>
                <a:gd name="T52" fmla="*/ 276 w 302"/>
                <a:gd name="T53" fmla="*/ 89 h 94"/>
                <a:gd name="T54" fmla="*/ 281 w 302"/>
                <a:gd name="T55" fmla="*/ 86 h 94"/>
                <a:gd name="T56" fmla="*/ 286 w 302"/>
                <a:gd name="T57" fmla="*/ 80 h 94"/>
                <a:gd name="T58" fmla="*/ 292 w 302"/>
                <a:gd name="T59" fmla="*/ 78 h 94"/>
                <a:gd name="T60" fmla="*/ 294 w 302"/>
                <a:gd name="T61" fmla="*/ 73 h 94"/>
                <a:gd name="T62" fmla="*/ 297 w 302"/>
                <a:gd name="T63" fmla="*/ 67 h 94"/>
                <a:gd name="T64" fmla="*/ 299 w 302"/>
                <a:gd name="T65" fmla="*/ 62 h 94"/>
                <a:gd name="T66" fmla="*/ 302 w 302"/>
                <a:gd name="T67" fmla="*/ 53 h 94"/>
                <a:gd name="T68" fmla="*/ 302 w 302"/>
                <a:gd name="T69" fmla="*/ 48 h 94"/>
                <a:gd name="T70" fmla="*/ 302 w 302"/>
                <a:gd name="T71" fmla="*/ 42 h 94"/>
                <a:gd name="T72" fmla="*/ 299 w 302"/>
                <a:gd name="T73" fmla="*/ 35 h 94"/>
                <a:gd name="T74" fmla="*/ 299 w 302"/>
                <a:gd name="T75" fmla="*/ 29 h 94"/>
                <a:gd name="T76" fmla="*/ 297 w 302"/>
                <a:gd name="T77" fmla="*/ 24 h 94"/>
                <a:gd name="T78" fmla="*/ 294 w 302"/>
                <a:gd name="T79" fmla="*/ 18 h 94"/>
                <a:gd name="T80" fmla="*/ 288 w 302"/>
                <a:gd name="T81" fmla="*/ 13 h 94"/>
                <a:gd name="T82" fmla="*/ 283 w 302"/>
                <a:gd name="T83" fmla="*/ 7 h 94"/>
                <a:gd name="T84" fmla="*/ 278 w 302"/>
                <a:gd name="T85" fmla="*/ 5 h 94"/>
                <a:gd name="T86" fmla="*/ 273 w 302"/>
                <a:gd name="T87" fmla="*/ 2 h 94"/>
                <a:gd name="T88" fmla="*/ 268 w 302"/>
                <a:gd name="T89" fmla="*/ 0 h 94"/>
                <a:gd name="T90" fmla="*/ 263 w 302"/>
                <a:gd name="T91" fmla="*/ 0 h 94"/>
                <a:gd name="T92" fmla="*/ 254 w 302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94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7" y="89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254" y="94"/>
                  </a:lnTo>
                  <a:lnTo>
                    <a:pt x="258" y="94"/>
                  </a:lnTo>
                  <a:lnTo>
                    <a:pt x="261" y="94"/>
                  </a:lnTo>
                  <a:lnTo>
                    <a:pt x="263" y="94"/>
                  </a:lnTo>
                  <a:lnTo>
                    <a:pt x="266" y="91"/>
                  </a:lnTo>
                  <a:lnTo>
                    <a:pt x="266" y="91"/>
                  </a:lnTo>
                  <a:lnTo>
                    <a:pt x="268" y="91"/>
                  </a:lnTo>
                  <a:lnTo>
                    <a:pt x="271" y="91"/>
                  </a:lnTo>
                  <a:lnTo>
                    <a:pt x="273" y="91"/>
                  </a:lnTo>
                  <a:lnTo>
                    <a:pt x="273" y="89"/>
                  </a:lnTo>
                  <a:lnTo>
                    <a:pt x="276" y="89"/>
                  </a:lnTo>
                  <a:lnTo>
                    <a:pt x="278" y="89"/>
                  </a:lnTo>
                  <a:lnTo>
                    <a:pt x="278" y="86"/>
                  </a:lnTo>
                  <a:lnTo>
                    <a:pt x="281" y="86"/>
                  </a:lnTo>
                  <a:lnTo>
                    <a:pt x="283" y="83"/>
                  </a:lnTo>
                  <a:lnTo>
                    <a:pt x="283" y="83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88" y="78"/>
                  </a:lnTo>
                  <a:lnTo>
                    <a:pt x="292" y="78"/>
                  </a:lnTo>
                  <a:lnTo>
                    <a:pt x="292" y="75"/>
                  </a:lnTo>
                  <a:lnTo>
                    <a:pt x="294" y="73"/>
                  </a:lnTo>
                  <a:lnTo>
                    <a:pt x="294" y="73"/>
                  </a:lnTo>
                  <a:lnTo>
                    <a:pt x="294" y="69"/>
                  </a:lnTo>
                  <a:lnTo>
                    <a:pt x="297" y="67"/>
                  </a:lnTo>
                  <a:lnTo>
                    <a:pt x="297" y="67"/>
                  </a:lnTo>
                  <a:lnTo>
                    <a:pt x="299" y="64"/>
                  </a:lnTo>
                  <a:lnTo>
                    <a:pt x="299" y="62"/>
                  </a:lnTo>
                  <a:lnTo>
                    <a:pt x="299" y="62"/>
                  </a:lnTo>
                  <a:lnTo>
                    <a:pt x="299" y="58"/>
                  </a:lnTo>
                  <a:lnTo>
                    <a:pt x="299" y="56"/>
                  </a:lnTo>
                  <a:lnTo>
                    <a:pt x="302" y="53"/>
                  </a:lnTo>
                  <a:lnTo>
                    <a:pt x="302" y="53"/>
                  </a:lnTo>
                  <a:lnTo>
                    <a:pt x="302" y="51"/>
                  </a:lnTo>
                  <a:lnTo>
                    <a:pt x="302" y="48"/>
                  </a:lnTo>
                  <a:lnTo>
                    <a:pt x="302" y="45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2" y="40"/>
                  </a:lnTo>
                  <a:lnTo>
                    <a:pt x="302" y="37"/>
                  </a:lnTo>
                  <a:lnTo>
                    <a:pt x="299" y="35"/>
                  </a:lnTo>
                  <a:lnTo>
                    <a:pt x="299" y="35"/>
                  </a:lnTo>
                  <a:lnTo>
                    <a:pt x="299" y="31"/>
                  </a:lnTo>
                  <a:lnTo>
                    <a:pt x="299" y="29"/>
                  </a:lnTo>
                  <a:lnTo>
                    <a:pt x="299" y="27"/>
                  </a:lnTo>
                  <a:lnTo>
                    <a:pt x="297" y="27"/>
                  </a:lnTo>
                  <a:lnTo>
                    <a:pt x="297" y="24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4" y="18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88" y="13"/>
                  </a:lnTo>
                  <a:lnTo>
                    <a:pt x="288" y="13"/>
                  </a:lnTo>
                  <a:lnTo>
                    <a:pt x="286" y="11"/>
                  </a:lnTo>
                  <a:lnTo>
                    <a:pt x="283" y="7"/>
                  </a:lnTo>
                  <a:lnTo>
                    <a:pt x="283" y="7"/>
                  </a:lnTo>
                  <a:lnTo>
                    <a:pt x="281" y="7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6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1" y="2"/>
                  </a:lnTo>
                  <a:lnTo>
                    <a:pt x="268" y="0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4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Line 186"/>
            <p:cNvSpPr>
              <a:spLocks noChangeShapeType="1"/>
            </p:cNvSpPr>
            <p:nvPr/>
          </p:nvSpPr>
          <p:spPr bwMode="auto">
            <a:xfrm>
              <a:off x="1341" y="214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Freeform 187"/>
            <p:cNvSpPr>
              <a:spLocks/>
            </p:cNvSpPr>
            <p:nvPr/>
          </p:nvSpPr>
          <p:spPr bwMode="auto">
            <a:xfrm>
              <a:off x="1328" y="2135"/>
              <a:ext cx="13" cy="49"/>
            </a:xfrm>
            <a:custGeom>
              <a:avLst/>
              <a:gdLst>
                <a:gd name="T0" fmla="*/ 88 w 88"/>
                <a:gd name="T1" fmla="*/ 42 h 245"/>
                <a:gd name="T2" fmla="*/ 85 w 88"/>
                <a:gd name="T3" fmla="*/ 35 h 245"/>
                <a:gd name="T4" fmla="*/ 85 w 88"/>
                <a:gd name="T5" fmla="*/ 29 h 245"/>
                <a:gd name="T6" fmla="*/ 83 w 88"/>
                <a:gd name="T7" fmla="*/ 24 h 245"/>
                <a:gd name="T8" fmla="*/ 80 w 88"/>
                <a:gd name="T9" fmla="*/ 18 h 245"/>
                <a:gd name="T10" fmla="*/ 74 w 88"/>
                <a:gd name="T11" fmla="*/ 13 h 245"/>
                <a:gd name="T12" fmla="*/ 69 w 88"/>
                <a:gd name="T13" fmla="*/ 7 h 245"/>
                <a:gd name="T14" fmla="*/ 64 w 88"/>
                <a:gd name="T15" fmla="*/ 5 h 245"/>
                <a:gd name="T16" fmla="*/ 59 w 88"/>
                <a:gd name="T17" fmla="*/ 2 h 245"/>
                <a:gd name="T18" fmla="*/ 54 w 88"/>
                <a:gd name="T19" fmla="*/ 0 h 245"/>
                <a:gd name="T20" fmla="*/ 49 w 88"/>
                <a:gd name="T21" fmla="*/ 0 h 245"/>
                <a:gd name="T22" fmla="*/ 42 w 88"/>
                <a:gd name="T23" fmla="*/ 0 h 245"/>
                <a:gd name="T24" fmla="*/ 37 w 88"/>
                <a:gd name="T25" fmla="*/ 0 h 245"/>
                <a:gd name="T26" fmla="*/ 32 w 88"/>
                <a:gd name="T27" fmla="*/ 0 h 245"/>
                <a:gd name="T28" fmla="*/ 27 w 88"/>
                <a:gd name="T29" fmla="*/ 2 h 245"/>
                <a:gd name="T30" fmla="*/ 20 w 88"/>
                <a:gd name="T31" fmla="*/ 5 h 245"/>
                <a:gd name="T32" fmla="*/ 17 w 88"/>
                <a:gd name="T33" fmla="*/ 7 h 245"/>
                <a:gd name="T34" fmla="*/ 12 w 88"/>
                <a:gd name="T35" fmla="*/ 13 h 245"/>
                <a:gd name="T36" fmla="*/ 7 w 88"/>
                <a:gd name="T37" fmla="*/ 18 h 245"/>
                <a:gd name="T38" fmla="*/ 5 w 88"/>
                <a:gd name="T39" fmla="*/ 24 h 245"/>
                <a:gd name="T40" fmla="*/ 2 w 88"/>
                <a:gd name="T41" fmla="*/ 29 h 245"/>
                <a:gd name="T42" fmla="*/ 0 w 88"/>
                <a:gd name="T43" fmla="*/ 35 h 245"/>
                <a:gd name="T44" fmla="*/ 0 w 88"/>
                <a:gd name="T45" fmla="*/ 42 h 245"/>
                <a:gd name="T46" fmla="*/ 0 w 88"/>
                <a:gd name="T47" fmla="*/ 202 h 245"/>
                <a:gd name="T48" fmla="*/ 0 w 88"/>
                <a:gd name="T49" fmla="*/ 207 h 245"/>
                <a:gd name="T50" fmla="*/ 2 w 88"/>
                <a:gd name="T51" fmla="*/ 212 h 245"/>
                <a:gd name="T52" fmla="*/ 5 w 88"/>
                <a:gd name="T53" fmla="*/ 220 h 245"/>
                <a:gd name="T54" fmla="*/ 7 w 88"/>
                <a:gd name="T55" fmla="*/ 225 h 245"/>
                <a:gd name="T56" fmla="*/ 10 w 88"/>
                <a:gd name="T57" fmla="*/ 229 h 245"/>
                <a:gd name="T58" fmla="*/ 15 w 88"/>
                <a:gd name="T59" fmla="*/ 234 h 245"/>
                <a:gd name="T60" fmla="*/ 20 w 88"/>
                <a:gd name="T61" fmla="*/ 240 h 245"/>
                <a:gd name="T62" fmla="*/ 25 w 88"/>
                <a:gd name="T63" fmla="*/ 242 h 245"/>
                <a:gd name="T64" fmla="*/ 30 w 88"/>
                <a:gd name="T65" fmla="*/ 245 h 245"/>
                <a:gd name="T66" fmla="*/ 35 w 88"/>
                <a:gd name="T67" fmla="*/ 245 h 245"/>
                <a:gd name="T68" fmla="*/ 42 w 88"/>
                <a:gd name="T69" fmla="*/ 245 h 245"/>
                <a:gd name="T70" fmla="*/ 47 w 88"/>
                <a:gd name="T71" fmla="*/ 245 h 245"/>
                <a:gd name="T72" fmla="*/ 52 w 88"/>
                <a:gd name="T73" fmla="*/ 245 h 245"/>
                <a:gd name="T74" fmla="*/ 59 w 88"/>
                <a:gd name="T75" fmla="*/ 242 h 245"/>
                <a:gd name="T76" fmla="*/ 64 w 88"/>
                <a:gd name="T77" fmla="*/ 240 h 245"/>
                <a:gd name="T78" fmla="*/ 69 w 88"/>
                <a:gd name="T79" fmla="*/ 236 h 245"/>
                <a:gd name="T80" fmla="*/ 74 w 88"/>
                <a:gd name="T81" fmla="*/ 234 h 245"/>
                <a:gd name="T82" fmla="*/ 78 w 88"/>
                <a:gd name="T83" fmla="*/ 229 h 245"/>
                <a:gd name="T84" fmla="*/ 80 w 88"/>
                <a:gd name="T85" fmla="*/ 223 h 245"/>
                <a:gd name="T86" fmla="*/ 85 w 88"/>
                <a:gd name="T87" fmla="*/ 218 h 245"/>
                <a:gd name="T88" fmla="*/ 85 w 88"/>
                <a:gd name="T89" fmla="*/ 212 h 245"/>
                <a:gd name="T90" fmla="*/ 88 w 88"/>
                <a:gd name="T91" fmla="*/ 204 h 245"/>
                <a:gd name="T92" fmla="*/ 88 w 88"/>
                <a:gd name="T93" fmla="*/ 19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88" y="45"/>
                  </a:moveTo>
                  <a:lnTo>
                    <a:pt x="88" y="42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5" y="31"/>
                  </a:lnTo>
                  <a:lnTo>
                    <a:pt x="85" y="29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2" y="11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196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5"/>
                  </a:lnTo>
                  <a:lnTo>
                    <a:pt x="2" y="218"/>
                  </a:lnTo>
                  <a:lnTo>
                    <a:pt x="5" y="220"/>
                  </a:lnTo>
                  <a:lnTo>
                    <a:pt x="5" y="220"/>
                  </a:lnTo>
                  <a:lnTo>
                    <a:pt x="5" y="223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10" y="229"/>
                  </a:lnTo>
                  <a:lnTo>
                    <a:pt x="10" y="229"/>
                  </a:lnTo>
                  <a:lnTo>
                    <a:pt x="12" y="231"/>
                  </a:lnTo>
                  <a:lnTo>
                    <a:pt x="12" y="234"/>
                  </a:lnTo>
                  <a:lnTo>
                    <a:pt x="15" y="234"/>
                  </a:lnTo>
                  <a:lnTo>
                    <a:pt x="17" y="236"/>
                  </a:lnTo>
                  <a:lnTo>
                    <a:pt x="17" y="236"/>
                  </a:lnTo>
                  <a:lnTo>
                    <a:pt x="20" y="240"/>
                  </a:lnTo>
                  <a:lnTo>
                    <a:pt x="20" y="240"/>
                  </a:lnTo>
                  <a:lnTo>
                    <a:pt x="22" y="240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7" y="242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4" y="245"/>
                  </a:lnTo>
                  <a:lnTo>
                    <a:pt x="47" y="245"/>
                  </a:lnTo>
                  <a:lnTo>
                    <a:pt x="49" y="245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4" y="245"/>
                  </a:lnTo>
                  <a:lnTo>
                    <a:pt x="57" y="245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62" y="242"/>
                  </a:lnTo>
                  <a:lnTo>
                    <a:pt x="64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72" y="234"/>
                  </a:lnTo>
                  <a:lnTo>
                    <a:pt x="74" y="234"/>
                  </a:lnTo>
                  <a:lnTo>
                    <a:pt x="74" y="231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0" y="225"/>
                  </a:lnTo>
                  <a:lnTo>
                    <a:pt x="80" y="225"/>
                  </a:lnTo>
                  <a:lnTo>
                    <a:pt x="80" y="223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5" y="218"/>
                  </a:lnTo>
                  <a:lnTo>
                    <a:pt x="85" y="215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09"/>
                  </a:lnTo>
                  <a:lnTo>
                    <a:pt x="88" y="207"/>
                  </a:lnTo>
                  <a:lnTo>
                    <a:pt x="88" y="204"/>
                  </a:lnTo>
                  <a:lnTo>
                    <a:pt x="88" y="204"/>
                  </a:lnTo>
                  <a:lnTo>
                    <a:pt x="88" y="202"/>
                  </a:lnTo>
                  <a:lnTo>
                    <a:pt x="88" y="198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2" name="Line 188"/>
            <p:cNvSpPr>
              <a:spLocks noChangeShapeType="1"/>
            </p:cNvSpPr>
            <p:nvPr/>
          </p:nvSpPr>
          <p:spPr bwMode="auto">
            <a:xfrm>
              <a:off x="1334" y="216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Freeform 189"/>
            <p:cNvSpPr>
              <a:spLocks/>
            </p:cNvSpPr>
            <p:nvPr/>
          </p:nvSpPr>
          <p:spPr bwMode="auto">
            <a:xfrm>
              <a:off x="1328" y="2165"/>
              <a:ext cx="17" cy="19"/>
            </a:xfrm>
            <a:custGeom>
              <a:avLst/>
              <a:gdLst>
                <a:gd name="T0" fmla="*/ 40 w 120"/>
                <a:gd name="T1" fmla="*/ 2 h 94"/>
                <a:gd name="T2" fmla="*/ 35 w 120"/>
                <a:gd name="T3" fmla="*/ 2 h 94"/>
                <a:gd name="T4" fmla="*/ 27 w 120"/>
                <a:gd name="T5" fmla="*/ 5 h 94"/>
                <a:gd name="T6" fmla="*/ 22 w 120"/>
                <a:gd name="T7" fmla="*/ 7 h 94"/>
                <a:gd name="T8" fmla="*/ 17 w 120"/>
                <a:gd name="T9" fmla="*/ 10 h 94"/>
                <a:gd name="T10" fmla="*/ 12 w 120"/>
                <a:gd name="T11" fmla="*/ 13 h 94"/>
                <a:gd name="T12" fmla="*/ 10 w 120"/>
                <a:gd name="T13" fmla="*/ 18 h 94"/>
                <a:gd name="T14" fmla="*/ 5 w 120"/>
                <a:gd name="T15" fmla="*/ 23 h 94"/>
                <a:gd name="T16" fmla="*/ 2 w 120"/>
                <a:gd name="T17" fmla="*/ 29 h 94"/>
                <a:gd name="T18" fmla="*/ 2 w 120"/>
                <a:gd name="T19" fmla="*/ 34 h 94"/>
                <a:gd name="T20" fmla="*/ 0 w 120"/>
                <a:gd name="T21" fmla="*/ 42 h 94"/>
                <a:gd name="T22" fmla="*/ 0 w 120"/>
                <a:gd name="T23" fmla="*/ 47 h 94"/>
                <a:gd name="T24" fmla="*/ 0 w 120"/>
                <a:gd name="T25" fmla="*/ 53 h 94"/>
                <a:gd name="T26" fmla="*/ 2 w 120"/>
                <a:gd name="T27" fmla="*/ 61 h 94"/>
                <a:gd name="T28" fmla="*/ 2 w 120"/>
                <a:gd name="T29" fmla="*/ 67 h 94"/>
                <a:gd name="T30" fmla="*/ 5 w 120"/>
                <a:gd name="T31" fmla="*/ 72 h 94"/>
                <a:gd name="T32" fmla="*/ 10 w 120"/>
                <a:gd name="T33" fmla="*/ 78 h 94"/>
                <a:gd name="T34" fmla="*/ 12 w 120"/>
                <a:gd name="T35" fmla="*/ 83 h 94"/>
                <a:gd name="T36" fmla="*/ 17 w 120"/>
                <a:gd name="T37" fmla="*/ 85 h 94"/>
                <a:gd name="T38" fmla="*/ 22 w 120"/>
                <a:gd name="T39" fmla="*/ 89 h 94"/>
                <a:gd name="T40" fmla="*/ 27 w 120"/>
                <a:gd name="T41" fmla="*/ 91 h 94"/>
                <a:gd name="T42" fmla="*/ 35 w 120"/>
                <a:gd name="T43" fmla="*/ 94 h 94"/>
                <a:gd name="T44" fmla="*/ 40 w 120"/>
                <a:gd name="T45" fmla="*/ 94 h 94"/>
                <a:gd name="T46" fmla="*/ 78 w 120"/>
                <a:gd name="T47" fmla="*/ 94 h 94"/>
                <a:gd name="T48" fmla="*/ 83 w 120"/>
                <a:gd name="T49" fmla="*/ 94 h 94"/>
                <a:gd name="T50" fmla="*/ 88 w 120"/>
                <a:gd name="T51" fmla="*/ 94 h 94"/>
                <a:gd name="T52" fmla="*/ 95 w 120"/>
                <a:gd name="T53" fmla="*/ 91 h 94"/>
                <a:gd name="T54" fmla="*/ 100 w 120"/>
                <a:gd name="T55" fmla="*/ 89 h 94"/>
                <a:gd name="T56" fmla="*/ 105 w 120"/>
                <a:gd name="T57" fmla="*/ 83 h 94"/>
                <a:gd name="T58" fmla="*/ 108 w 120"/>
                <a:gd name="T59" fmla="*/ 78 h 94"/>
                <a:gd name="T60" fmla="*/ 113 w 120"/>
                <a:gd name="T61" fmla="*/ 74 h 94"/>
                <a:gd name="T62" fmla="*/ 115 w 120"/>
                <a:gd name="T63" fmla="*/ 69 h 94"/>
                <a:gd name="T64" fmla="*/ 117 w 120"/>
                <a:gd name="T65" fmla="*/ 61 h 94"/>
                <a:gd name="T66" fmla="*/ 117 w 120"/>
                <a:gd name="T67" fmla="*/ 56 h 94"/>
                <a:gd name="T68" fmla="*/ 117 w 120"/>
                <a:gd name="T69" fmla="*/ 51 h 94"/>
                <a:gd name="T70" fmla="*/ 117 w 120"/>
                <a:gd name="T71" fmla="*/ 42 h 94"/>
                <a:gd name="T72" fmla="*/ 117 w 120"/>
                <a:gd name="T73" fmla="*/ 36 h 94"/>
                <a:gd name="T74" fmla="*/ 115 w 120"/>
                <a:gd name="T75" fmla="*/ 31 h 94"/>
                <a:gd name="T76" fmla="*/ 113 w 120"/>
                <a:gd name="T77" fmla="*/ 27 h 94"/>
                <a:gd name="T78" fmla="*/ 110 w 120"/>
                <a:gd name="T79" fmla="*/ 21 h 94"/>
                <a:gd name="T80" fmla="*/ 108 w 120"/>
                <a:gd name="T81" fmla="*/ 16 h 94"/>
                <a:gd name="T82" fmla="*/ 103 w 120"/>
                <a:gd name="T83" fmla="*/ 10 h 94"/>
                <a:gd name="T84" fmla="*/ 98 w 120"/>
                <a:gd name="T85" fmla="*/ 7 h 94"/>
                <a:gd name="T86" fmla="*/ 93 w 120"/>
                <a:gd name="T87" fmla="*/ 5 h 94"/>
                <a:gd name="T88" fmla="*/ 88 w 120"/>
                <a:gd name="T89" fmla="*/ 2 h 94"/>
                <a:gd name="T90" fmla="*/ 80 w 120"/>
                <a:gd name="T91" fmla="*/ 2 h 94"/>
                <a:gd name="T92" fmla="*/ 72 w 120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0" h="94">
                  <a:moveTo>
                    <a:pt x="42" y="0"/>
                  </a:moveTo>
                  <a:lnTo>
                    <a:pt x="42" y="0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2" y="83"/>
                  </a:lnTo>
                  <a:lnTo>
                    <a:pt x="15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30" y="94"/>
                  </a:lnTo>
                  <a:lnTo>
                    <a:pt x="32" y="94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72" y="94"/>
                  </a:lnTo>
                  <a:lnTo>
                    <a:pt x="78" y="94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3" y="94"/>
                  </a:lnTo>
                  <a:lnTo>
                    <a:pt x="85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90" y="91"/>
                  </a:lnTo>
                  <a:lnTo>
                    <a:pt x="93" y="91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8" y="89"/>
                  </a:lnTo>
                  <a:lnTo>
                    <a:pt x="100" y="89"/>
                  </a:lnTo>
                  <a:lnTo>
                    <a:pt x="100" y="85"/>
                  </a:lnTo>
                  <a:lnTo>
                    <a:pt x="103" y="85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8" y="80"/>
                  </a:lnTo>
                  <a:lnTo>
                    <a:pt x="108" y="78"/>
                  </a:lnTo>
                  <a:lnTo>
                    <a:pt x="110" y="78"/>
                  </a:lnTo>
                  <a:lnTo>
                    <a:pt x="110" y="74"/>
                  </a:lnTo>
                  <a:lnTo>
                    <a:pt x="113" y="74"/>
                  </a:lnTo>
                  <a:lnTo>
                    <a:pt x="113" y="72"/>
                  </a:lnTo>
                  <a:lnTo>
                    <a:pt x="113" y="69"/>
                  </a:lnTo>
                  <a:lnTo>
                    <a:pt x="115" y="69"/>
                  </a:lnTo>
                  <a:lnTo>
                    <a:pt x="115" y="67"/>
                  </a:lnTo>
                  <a:lnTo>
                    <a:pt x="115" y="64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7" y="53"/>
                  </a:lnTo>
                  <a:lnTo>
                    <a:pt x="117" y="53"/>
                  </a:lnTo>
                  <a:lnTo>
                    <a:pt x="117" y="51"/>
                  </a:lnTo>
                  <a:lnTo>
                    <a:pt x="120" y="47"/>
                  </a:lnTo>
                  <a:lnTo>
                    <a:pt x="117" y="45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7" y="36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5" y="31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3" y="23"/>
                  </a:lnTo>
                  <a:lnTo>
                    <a:pt x="113" y="21"/>
                  </a:lnTo>
                  <a:lnTo>
                    <a:pt x="110" y="21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3" y="10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4" name="Line 190"/>
            <p:cNvSpPr>
              <a:spLocks noChangeShapeType="1"/>
            </p:cNvSpPr>
            <p:nvPr/>
          </p:nvSpPr>
          <p:spPr bwMode="auto">
            <a:xfrm>
              <a:off x="1345" y="217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5" name="Freeform 191"/>
            <p:cNvSpPr>
              <a:spLocks/>
            </p:cNvSpPr>
            <p:nvPr/>
          </p:nvSpPr>
          <p:spPr bwMode="auto">
            <a:xfrm>
              <a:off x="1334" y="2165"/>
              <a:ext cx="11" cy="49"/>
            </a:xfrm>
            <a:custGeom>
              <a:avLst/>
              <a:gdLst>
                <a:gd name="T0" fmla="*/ 85 w 88"/>
                <a:gd name="T1" fmla="*/ 42 h 247"/>
                <a:gd name="T2" fmla="*/ 85 w 88"/>
                <a:gd name="T3" fmla="*/ 36 h 247"/>
                <a:gd name="T4" fmla="*/ 83 w 88"/>
                <a:gd name="T5" fmla="*/ 31 h 247"/>
                <a:gd name="T6" fmla="*/ 81 w 88"/>
                <a:gd name="T7" fmla="*/ 27 h 247"/>
                <a:gd name="T8" fmla="*/ 78 w 88"/>
                <a:gd name="T9" fmla="*/ 21 h 247"/>
                <a:gd name="T10" fmla="*/ 76 w 88"/>
                <a:gd name="T11" fmla="*/ 16 h 247"/>
                <a:gd name="T12" fmla="*/ 71 w 88"/>
                <a:gd name="T13" fmla="*/ 10 h 247"/>
                <a:gd name="T14" fmla="*/ 66 w 88"/>
                <a:gd name="T15" fmla="*/ 7 h 247"/>
                <a:gd name="T16" fmla="*/ 61 w 88"/>
                <a:gd name="T17" fmla="*/ 5 h 247"/>
                <a:gd name="T18" fmla="*/ 56 w 88"/>
                <a:gd name="T19" fmla="*/ 2 h 247"/>
                <a:gd name="T20" fmla="*/ 48 w 88"/>
                <a:gd name="T21" fmla="*/ 2 h 247"/>
                <a:gd name="T22" fmla="*/ 42 w 88"/>
                <a:gd name="T23" fmla="*/ 0 h 247"/>
                <a:gd name="T24" fmla="*/ 37 w 88"/>
                <a:gd name="T25" fmla="*/ 2 h 247"/>
                <a:gd name="T26" fmla="*/ 30 w 88"/>
                <a:gd name="T27" fmla="*/ 2 h 247"/>
                <a:gd name="T28" fmla="*/ 25 w 88"/>
                <a:gd name="T29" fmla="*/ 5 h 247"/>
                <a:gd name="T30" fmla="*/ 20 w 88"/>
                <a:gd name="T31" fmla="*/ 7 h 247"/>
                <a:gd name="T32" fmla="*/ 15 w 88"/>
                <a:gd name="T33" fmla="*/ 10 h 247"/>
                <a:gd name="T34" fmla="*/ 10 w 88"/>
                <a:gd name="T35" fmla="*/ 16 h 247"/>
                <a:gd name="T36" fmla="*/ 8 w 88"/>
                <a:gd name="T37" fmla="*/ 21 h 247"/>
                <a:gd name="T38" fmla="*/ 5 w 88"/>
                <a:gd name="T39" fmla="*/ 27 h 247"/>
                <a:gd name="T40" fmla="*/ 3 w 88"/>
                <a:gd name="T41" fmla="*/ 31 h 247"/>
                <a:gd name="T42" fmla="*/ 0 w 88"/>
                <a:gd name="T43" fmla="*/ 36 h 247"/>
                <a:gd name="T44" fmla="*/ 0 w 88"/>
                <a:gd name="T45" fmla="*/ 42 h 247"/>
                <a:gd name="T46" fmla="*/ 0 w 88"/>
                <a:gd name="T47" fmla="*/ 203 h 247"/>
                <a:gd name="T48" fmla="*/ 0 w 88"/>
                <a:gd name="T49" fmla="*/ 209 h 247"/>
                <a:gd name="T50" fmla="*/ 0 w 88"/>
                <a:gd name="T51" fmla="*/ 214 h 247"/>
                <a:gd name="T52" fmla="*/ 3 w 88"/>
                <a:gd name="T53" fmla="*/ 220 h 247"/>
                <a:gd name="T54" fmla="*/ 5 w 88"/>
                <a:gd name="T55" fmla="*/ 225 h 247"/>
                <a:gd name="T56" fmla="*/ 10 w 88"/>
                <a:gd name="T57" fmla="*/ 231 h 247"/>
                <a:gd name="T58" fmla="*/ 12 w 88"/>
                <a:gd name="T59" fmla="*/ 236 h 247"/>
                <a:gd name="T60" fmla="*/ 17 w 88"/>
                <a:gd name="T61" fmla="*/ 239 h 247"/>
                <a:gd name="T62" fmla="*/ 22 w 88"/>
                <a:gd name="T63" fmla="*/ 245 h 247"/>
                <a:gd name="T64" fmla="*/ 30 w 88"/>
                <a:gd name="T65" fmla="*/ 245 h 247"/>
                <a:gd name="T66" fmla="*/ 35 w 88"/>
                <a:gd name="T67" fmla="*/ 247 h 247"/>
                <a:gd name="T68" fmla="*/ 40 w 88"/>
                <a:gd name="T69" fmla="*/ 247 h 247"/>
                <a:gd name="T70" fmla="*/ 48 w 88"/>
                <a:gd name="T71" fmla="*/ 247 h 247"/>
                <a:gd name="T72" fmla="*/ 53 w 88"/>
                <a:gd name="T73" fmla="*/ 247 h 247"/>
                <a:gd name="T74" fmla="*/ 58 w 88"/>
                <a:gd name="T75" fmla="*/ 245 h 247"/>
                <a:gd name="T76" fmla="*/ 63 w 88"/>
                <a:gd name="T77" fmla="*/ 241 h 247"/>
                <a:gd name="T78" fmla="*/ 68 w 88"/>
                <a:gd name="T79" fmla="*/ 239 h 247"/>
                <a:gd name="T80" fmla="*/ 73 w 88"/>
                <a:gd name="T81" fmla="*/ 234 h 247"/>
                <a:gd name="T82" fmla="*/ 78 w 88"/>
                <a:gd name="T83" fmla="*/ 231 h 247"/>
                <a:gd name="T84" fmla="*/ 81 w 88"/>
                <a:gd name="T85" fmla="*/ 225 h 247"/>
                <a:gd name="T86" fmla="*/ 83 w 88"/>
                <a:gd name="T87" fmla="*/ 220 h 247"/>
                <a:gd name="T88" fmla="*/ 85 w 88"/>
                <a:gd name="T89" fmla="*/ 212 h 247"/>
                <a:gd name="T90" fmla="*/ 85 w 88"/>
                <a:gd name="T91" fmla="*/ 207 h 247"/>
                <a:gd name="T92" fmla="*/ 88 w 88"/>
                <a:gd name="T93" fmla="*/ 2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7">
                  <a:moveTo>
                    <a:pt x="88" y="47"/>
                  </a:moveTo>
                  <a:lnTo>
                    <a:pt x="85" y="45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0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3" y="31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1" y="27"/>
                  </a:lnTo>
                  <a:lnTo>
                    <a:pt x="81" y="23"/>
                  </a:lnTo>
                  <a:lnTo>
                    <a:pt x="81" y="21"/>
                  </a:lnTo>
                  <a:lnTo>
                    <a:pt x="78" y="21"/>
                  </a:lnTo>
                  <a:lnTo>
                    <a:pt x="78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1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3" y="218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5" y="223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8" y="228"/>
                  </a:lnTo>
                  <a:lnTo>
                    <a:pt x="8" y="231"/>
                  </a:lnTo>
                  <a:lnTo>
                    <a:pt x="10" y="231"/>
                  </a:lnTo>
                  <a:lnTo>
                    <a:pt x="10" y="234"/>
                  </a:lnTo>
                  <a:lnTo>
                    <a:pt x="12" y="234"/>
                  </a:lnTo>
                  <a:lnTo>
                    <a:pt x="12" y="236"/>
                  </a:lnTo>
                  <a:lnTo>
                    <a:pt x="15" y="236"/>
                  </a:lnTo>
                  <a:lnTo>
                    <a:pt x="17" y="239"/>
                  </a:lnTo>
                  <a:lnTo>
                    <a:pt x="17" y="239"/>
                  </a:lnTo>
                  <a:lnTo>
                    <a:pt x="20" y="241"/>
                  </a:lnTo>
                  <a:lnTo>
                    <a:pt x="22" y="241"/>
                  </a:lnTo>
                  <a:lnTo>
                    <a:pt x="22" y="245"/>
                  </a:lnTo>
                  <a:lnTo>
                    <a:pt x="25" y="245"/>
                  </a:lnTo>
                  <a:lnTo>
                    <a:pt x="27" y="245"/>
                  </a:lnTo>
                  <a:lnTo>
                    <a:pt x="30" y="245"/>
                  </a:lnTo>
                  <a:lnTo>
                    <a:pt x="30" y="247"/>
                  </a:lnTo>
                  <a:lnTo>
                    <a:pt x="32" y="247"/>
                  </a:lnTo>
                  <a:lnTo>
                    <a:pt x="35" y="247"/>
                  </a:lnTo>
                  <a:lnTo>
                    <a:pt x="37" y="247"/>
                  </a:lnTo>
                  <a:lnTo>
                    <a:pt x="37" y="247"/>
                  </a:lnTo>
                  <a:lnTo>
                    <a:pt x="40" y="247"/>
                  </a:lnTo>
                  <a:lnTo>
                    <a:pt x="42" y="247"/>
                  </a:lnTo>
                  <a:lnTo>
                    <a:pt x="46" y="247"/>
                  </a:lnTo>
                  <a:lnTo>
                    <a:pt x="48" y="247"/>
                  </a:lnTo>
                  <a:lnTo>
                    <a:pt x="48" y="247"/>
                  </a:lnTo>
                  <a:lnTo>
                    <a:pt x="51" y="247"/>
                  </a:lnTo>
                  <a:lnTo>
                    <a:pt x="53" y="247"/>
                  </a:lnTo>
                  <a:lnTo>
                    <a:pt x="56" y="247"/>
                  </a:lnTo>
                  <a:lnTo>
                    <a:pt x="56" y="245"/>
                  </a:lnTo>
                  <a:lnTo>
                    <a:pt x="58" y="245"/>
                  </a:lnTo>
                  <a:lnTo>
                    <a:pt x="61" y="245"/>
                  </a:lnTo>
                  <a:lnTo>
                    <a:pt x="63" y="245"/>
                  </a:lnTo>
                  <a:lnTo>
                    <a:pt x="63" y="241"/>
                  </a:lnTo>
                  <a:lnTo>
                    <a:pt x="66" y="241"/>
                  </a:lnTo>
                  <a:lnTo>
                    <a:pt x="68" y="239"/>
                  </a:lnTo>
                  <a:lnTo>
                    <a:pt x="68" y="239"/>
                  </a:lnTo>
                  <a:lnTo>
                    <a:pt x="71" y="236"/>
                  </a:lnTo>
                  <a:lnTo>
                    <a:pt x="73" y="236"/>
                  </a:lnTo>
                  <a:lnTo>
                    <a:pt x="73" y="234"/>
                  </a:lnTo>
                  <a:lnTo>
                    <a:pt x="76" y="234"/>
                  </a:lnTo>
                  <a:lnTo>
                    <a:pt x="76" y="231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18"/>
                  </a:lnTo>
                  <a:lnTo>
                    <a:pt x="85" y="214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09"/>
                  </a:lnTo>
                  <a:lnTo>
                    <a:pt x="85" y="207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8" y="201"/>
                  </a:lnTo>
                  <a:lnTo>
                    <a:pt x="88" y="47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6" name="Line 192"/>
            <p:cNvSpPr>
              <a:spLocks noChangeShapeType="1"/>
            </p:cNvSpPr>
            <p:nvPr/>
          </p:nvSpPr>
          <p:spPr bwMode="auto">
            <a:xfrm>
              <a:off x="1339" y="219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1334" y="2196"/>
              <a:ext cx="45" cy="18"/>
            </a:xfrm>
            <a:custGeom>
              <a:avLst/>
              <a:gdLst>
                <a:gd name="T0" fmla="*/ 37 w 317"/>
                <a:gd name="T1" fmla="*/ 0 h 94"/>
                <a:gd name="T2" fmla="*/ 32 w 317"/>
                <a:gd name="T3" fmla="*/ 3 h 94"/>
                <a:gd name="T4" fmla="*/ 27 w 317"/>
                <a:gd name="T5" fmla="*/ 3 h 94"/>
                <a:gd name="T6" fmla="*/ 22 w 317"/>
                <a:gd name="T7" fmla="*/ 5 h 94"/>
                <a:gd name="T8" fmla="*/ 17 w 317"/>
                <a:gd name="T9" fmla="*/ 10 h 94"/>
                <a:gd name="T10" fmla="*/ 12 w 317"/>
                <a:gd name="T11" fmla="*/ 14 h 94"/>
                <a:gd name="T12" fmla="*/ 8 w 317"/>
                <a:gd name="T13" fmla="*/ 19 h 94"/>
                <a:gd name="T14" fmla="*/ 5 w 317"/>
                <a:gd name="T15" fmla="*/ 24 h 94"/>
                <a:gd name="T16" fmla="*/ 3 w 317"/>
                <a:gd name="T17" fmla="*/ 30 h 94"/>
                <a:gd name="T18" fmla="*/ 0 w 317"/>
                <a:gd name="T19" fmla="*/ 34 h 94"/>
                <a:gd name="T20" fmla="*/ 0 w 317"/>
                <a:gd name="T21" fmla="*/ 40 h 94"/>
                <a:gd name="T22" fmla="*/ 0 w 317"/>
                <a:gd name="T23" fmla="*/ 48 h 94"/>
                <a:gd name="T24" fmla="*/ 0 w 317"/>
                <a:gd name="T25" fmla="*/ 54 h 94"/>
                <a:gd name="T26" fmla="*/ 0 w 317"/>
                <a:gd name="T27" fmla="*/ 59 h 94"/>
                <a:gd name="T28" fmla="*/ 3 w 317"/>
                <a:gd name="T29" fmla="*/ 67 h 94"/>
                <a:gd name="T30" fmla="*/ 5 w 317"/>
                <a:gd name="T31" fmla="*/ 72 h 94"/>
                <a:gd name="T32" fmla="*/ 8 w 317"/>
                <a:gd name="T33" fmla="*/ 78 h 94"/>
                <a:gd name="T34" fmla="*/ 12 w 317"/>
                <a:gd name="T35" fmla="*/ 81 h 94"/>
                <a:gd name="T36" fmla="*/ 17 w 317"/>
                <a:gd name="T37" fmla="*/ 86 h 94"/>
                <a:gd name="T38" fmla="*/ 22 w 317"/>
                <a:gd name="T39" fmla="*/ 88 h 94"/>
                <a:gd name="T40" fmla="*/ 27 w 317"/>
                <a:gd name="T41" fmla="*/ 92 h 94"/>
                <a:gd name="T42" fmla="*/ 32 w 317"/>
                <a:gd name="T43" fmla="*/ 94 h 94"/>
                <a:gd name="T44" fmla="*/ 37 w 317"/>
                <a:gd name="T45" fmla="*/ 94 h 94"/>
                <a:gd name="T46" fmla="*/ 274 w 317"/>
                <a:gd name="T47" fmla="*/ 94 h 94"/>
                <a:gd name="T48" fmla="*/ 280 w 317"/>
                <a:gd name="T49" fmla="*/ 94 h 94"/>
                <a:gd name="T50" fmla="*/ 287 w 317"/>
                <a:gd name="T51" fmla="*/ 92 h 94"/>
                <a:gd name="T52" fmla="*/ 292 w 317"/>
                <a:gd name="T53" fmla="*/ 92 h 94"/>
                <a:gd name="T54" fmla="*/ 297 w 317"/>
                <a:gd name="T55" fmla="*/ 86 h 94"/>
                <a:gd name="T56" fmla="*/ 302 w 317"/>
                <a:gd name="T57" fmla="*/ 83 h 94"/>
                <a:gd name="T58" fmla="*/ 304 w 317"/>
                <a:gd name="T59" fmla="*/ 78 h 94"/>
                <a:gd name="T60" fmla="*/ 309 w 317"/>
                <a:gd name="T61" fmla="*/ 72 h 94"/>
                <a:gd name="T62" fmla="*/ 312 w 317"/>
                <a:gd name="T63" fmla="*/ 67 h 94"/>
                <a:gd name="T64" fmla="*/ 314 w 317"/>
                <a:gd name="T65" fmla="*/ 61 h 94"/>
                <a:gd name="T66" fmla="*/ 317 w 317"/>
                <a:gd name="T67" fmla="*/ 56 h 94"/>
                <a:gd name="T68" fmla="*/ 317 w 317"/>
                <a:gd name="T69" fmla="*/ 50 h 94"/>
                <a:gd name="T70" fmla="*/ 317 w 317"/>
                <a:gd name="T71" fmla="*/ 43 h 94"/>
                <a:gd name="T72" fmla="*/ 314 w 317"/>
                <a:gd name="T73" fmla="*/ 37 h 94"/>
                <a:gd name="T74" fmla="*/ 314 w 317"/>
                <a:gd name="T75" fmla="*/ 32 h 94"/>
                <a:gd name="T76" fmla="*/ 312 w 317"/>
                <a:gd name="T77" fmla="*/ 24 h 94"/>
                <a:gd name="T78" fmla="*/ 307 w 317"/>
                <a:gd name="T79" fmla="*/ 21 h 94"/>
                <a:gd name="T80" fmla="*/ 304 w 317"/>
                <a:gd name="T81" fmla="*/ 16 h 94"/>
                <a:gd name="T82" fmla="*/ 299 w 317"/>
                <a:gd name="T83" fmla="*/ 10 h 94"/>
                <a:gd name="T84" fmla="*/ 294 w 317"/>
                <a:gd name="T85" fmla="*/ 8 h 94"/>
                <a:gd name="T86" fmla="*/ 290 w 317"/>
                <a:gd name="T87" fmla="*/ 5 h 94"/>
                <a:gd name="T88" fmla="*/ 285 w 317"/>
                <a:gd name="T89" fmla="*/ 3 h 94"/>
                <a:gd name="T90" fmla="*/ 280 w 317"/>
                <a:gd name="T91" fmla="*/ 0 h 94"/>
                <a:gd name="T92" fmla="*/ 271 w 317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7" h="94">
                  <a:moveTo>
                    <a:pt x="42" y="0"/>
                  </a:move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8" y="75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5" y="83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92"/>
                  </a:lnTo>
                  <a:lnTo>
                    <a:pt x="25" y="92"/>
                  </a:lnTo>
                  <a:lnTo>
                    <a:pt x="27" y="92"/>
                  </a:lnTo>
                  <a:lnTo>
                    <a:pt x="30" y="92"/>
                  </a:lnTo>
                  <a:lnTo>
                    <a:pt x="30" y="94"/>
                  </a:lnTo>
                  <a:lnTo>
                    <a:pt x="32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269" y="94"/>
                  </a:lnTo>
                  <a:lnTo>
                    <a:pt x="274" y="94"/>
                  </a:lnTo>
                  <a:lnTo>
                    <a:pt x="276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2" y="94"/>
                  </a:lnTo>
                  <a:lnTo>
                    <a:pt x="285" y="94"/>
                  </a:lnTo>
                  <a:lnTo>
                    <a:pt x="287" y="92"/>
                  </a:lnTo>
                  <a:lnTo>
                    <a:pt x="287" y="92"/>
                  </a:lnTo>
                  <a:lnTo>
                    <a:pt x="290" y="92"/>
                  </a:lnTo>
                  <a:lnTo>
                    <a:pt x="292" y="92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7" y="86"/>
                  </a:lnTo>
                  <a:lnTo>
                    <a:pt x="299" y="86"/>
                  </a:lnTo>
                  <a:lnTo>
                    <a:pt x="299" y="83"/>
                  </a:lnTo>
                  <a:lnTo>
                    <a:pt x="302" y="83"/>
                  </a:lnTo>
                  <a:lnTo>
                    <a:pt x="302" y="81"/>
                  </a:lnTo>
                  <a:lnTo>
                    <a:pt x="304" y="81"/>
                  </a:lnTo>
                  <a:lnTo>
                    <a:pt x="304" y="78"/>
                  </a:lnTo>
                  <a:lnTo>
                    <a:pt x="307" y="78"/>
                  </a:lnTo>
                  <a:lnTo>
                    <a:pt x="307" y="75"/>
                  </a:lnTo>
                  <a:lnTo>
                    <a:pt x="309" y="72"/>
                  </a:lnTo>
                  <a:lnTo>
                    <a:pt x="309" y="72"/>
                  </a:lnTo>
                  <a:lnTo>
                    <a:pt x="312" y="70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4" y="65"/>
                  </a:lnTo>
                  <a:lnTo>
                    <a:pt x="314" y="61"/>
                  </a:lnTo>
                  <a:lnTo>
                    <a:pt x="314" y="59"/>
                  </a:lnTo>
                  <a:lnTo>
                    <a:pt x="314" y="59"/>
                  </a:lnTo>
                  <a:lnTo>
                    <a:pt x="317" y="56"/>
                  </a:lnTo>
                  <a:lnTo>
                    <a:pt x="317" y="54"/>
                  </a:lnTo>
                  <a:lnTo>
                    <a:pt x="317" y="50"/>
                  </a:lnTo>
                  <a:lnTo>
                    <a:pt x="317" y="50"/>
                  </a:lnTo>
                  <a:lnTo>
                    <a:pt x="317" y="48"/>
                  </a:lnTo>
                  <a:lnTo>
                    <a:pt x="317" y="45"/>
                  </a:lnTo>
                  <a:lnTo>
                    <a:pt x="317" y="43"/>
                  </a:lnTo>
                  <a:lnTo>
                    <a:pt x="317" y="40"/>
                  </a:lnTo>
                  <a:lnTo>
                    <a:pt x="317" y="40"/>
                  </a:lnTo>
                  <a:lnTo>
                    <a:pt x="314" y="37"/>
                  </a:lnTo>
                  <a:lnTo>
                    <a:pt x="314" y="34"/>
                  </a:lnTo>
                  <a:lnTo>
                    <a:pt x="314" y="32"/>
                  </a:lnTo>
                  <a:lnTo>
                    <a:pt x="314" y="32"/>
                  </a:lnTo>
                  <a:lnTo>
                    <a:pt x="312" y="30"/>
                  </a:lnTo>
                  <a:lnTo>
                    <a:pt x="312" y="27"/>
                  </a:lnTo>
                  <a:lnTo>
                    <a:pt x="312" y="24"/>
                  </a:lnTo>
                  <a:lnTo>
                    <a:pt x="309" y="24"/>
                  </a:lnTo>
                  <a:lnTo>
                    <a:pt x="309" y="21"/>
                  </a:lnTo>
                  <a:lnTo>
                    <a:pt x="307" y="21"/>
                  </a:lnTo>
                  <a:lnTo>
                    <a:pt x="307" y="19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302" y="14"/>
                  </a:lnTo>
                  <a:lnTo>
                    <a:pt x="302" y="14"/>
                  </a:lnTo>
                  <a:lnTo>
                    <a:pt x="299" y="10"/>
                  </a:lnTo>
                  <a:lnTo>
                    <a:pt x="299" y="10"/>
                  </a:lnTo>
                  <a:lnTo>
                    <a:pt x="297" y="8"/>
                  </a:lnTo>
                  <a:lnTo>
                    <a:pt x="294" y="8"/>
                  </a:lnTo>
                  <a:lnTo>
                    <a:pt x="294" y="5"/>
                  </a:lnTo>
                  <a:lnTo>
                    <a:pt x="292" y="5"/>
                  </a:lnTo>
                  <a:lnTo>
                    <a:pt x="290" y="5"/>
                  </a:lnTo>
                  <a:lnTo>
                    <a:pt x="287" y="3"/>
                  </a:lnTo>
                  <a:lnTo>
                    <a:pt x="287" y="3"/>
                  </a:lnTo>
                  <a:lnTo>
                    <a:pt x="285" y="3"/>
                  </a:lnTo>
                  <a:lnTo>
                    <a:pt x="282" y="3"/>
                  </a:lnTo>
                  <a:lnTo>
                    <a:pt x="280" y="3"/>
                  </a:lnTo>
                  <a:lnTo>
                    <a:pt x="280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8" name="Line 194"/>
            <p:cNvSpPr>
              <a:spLocks noChangeShapeType="1"/>
            </p:cNvSpPr>
            <p:nvPr/>
          </p:nvSpPr>
          <p:spPr bwMode="auto">
            <a:xfrm>
              <a:off x="1379" y="2205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99" name="Group 195"/>
            <p:cNvGrpSpPr>
              <a:grpSpLocks/>
            </p:cNvGrpSpPr>
            <p:nvPr/>
          </p:nvGrpSpPr>
          <p:grpSpPr bwMode="auto">
            <a:xfrm>
              <a:off x="663" y="1238"/>
              <a:ext cx="2052" cy="1473"/>
              <a:chOff x="404" y="1325"/>
              <a:chExt cx="2419" cy="1459"/>
            </a:xfrm>
          </p:grpSpPr>
          <p:sp>
            <p:nvSpPr>
              <p:cNvPr id="803" name="Freeform 196"/>
              <p:cNvSpPr>
                <a:spLocks/>
              </p:cNvSpPr>
              <p:nvPr/>
            </p:nvSpPr>
            <p:spPr bwMode="auto">
              <a:xfrm>
                <a:off x="1232" y="2201"/>
                <a:ext cx="15" cy="49"/>
              </a:xfrm>
              <a:custGeom>
                <a:avLst/>
                <a:gdLst>
                  <a:gd name="T0" fmla="*/ 88 w 88"/>
                  <a:gd name="T1" fmla="*/ 43 h 248"/>
                  <a:gd name="T2" fmla="*/ 85 w 88"/>
                  <a:gd name="T3" fmla="*/ 37 h 248"/>
                  <a:gd name="T4" fmla="*/ 85 w 88"/>
                  <a:gd name="T5" fmla="*/ 32 h 248"/>
                  <a:gd name="T6" fmla="*/ 83 w 88"/>
                  <a:gd name="T7" fmla="*/ 24 h 248"/>
                  <a:gd name="T8" fmla="*/ 78 w 88"/>
                  <a:gd name="T9" fmla="*/ 21 h 248"/>
                  <a:gd name="T10" fmla="*/ 75 w 88"/>
                  <a:gd name="T11" fmla="*/ 16 h 248"/>
                  <a:gd name="T12" fmla="*/ 70 w 88"/>
                  <a:gd name="T13" fmla="*/ 10 h 248"/>
                  <a:gd name="T14" fmla="*/ 65 w 88"/>
                  <a:gd name="T15" fmla="*/ 8 h 248"/>
                  <a:gd name="T16" fmla="*/ 61 w 88"/>
                  <a:gd name="T17" fmla="*/ 5 h 248"/>
                  <a:gd name="T18" fmla="*/ 56 w 88"/>
                  <a:gd name="T19" fmla="*/ 3 h 248"/>
                  <a:gd name="T20" fmla="*/ 51 w 88"/>
                  <a:gd name="T21" fmla="*/ 0 h 248"/>
                  <a:gd name="T22" fmla="*/ 42 w 88"/>
                  <a:gd name="T23" fmla="*/ 0 h 248"/>
                  <a:gd name="T24" fmla="*/ 37 w 88"/>
                  <a:gd name="T25" fmla="*/ 0 h 248"/>
                  <a:gd name="T26" fmla="*/ 32 w 88"/>
                  <a:gd name="T27" fmla="*/ 3 h 248"/>
                  <a:gd name="T28" fmla="*/ 25 w 88"/>
                  <a:gd name="T29" fmla="*/ 5 h 248"/>
                  <a:gd name="T30" fmla="*/ 20 w 88"/>
                  <a:gd name="T31" fmla="*/ 8 h 248"/>
                  <a:gd name="T32" fmla="*/ 15 w 88"/>
                  <a:gd name="T33" fmla="*/ 10 h 248"/>
                  <a:gd name="T34" fmla="*/ 12 w 88"/>
                  <a:gd name="T35" fmla="*/ 16 h 248"/>
                  <a:gd name="T36" fmla="*/ 7 w 88"/>
                  <a:gd name="T37" fmla="*/ 21 h 248"/>
                  <a:gd name="T38" fmla="*/ 5 w 88"/>
                  <a:gd name="T39" fmla="*/ 24 h 248"/>
                  <a:gd name="T40" fmla="*/ 2 w 88"/>
                  <a:gd name="T41" fmla="*/ 32 h 248"/>
                  <a:gd name="T42" fmla="*/ 0 w 88"/>
                  <a:gd name="T43" fmla="*/ 37 h 248"/>
                  <a:gd name="T44" fmla="*/ 0 w 88"/>
                  <a:gd name="T45" fmla="*/ 43 h 248"/>
                  <a:gd name="T46" fmla="*/ 0 w 88"/>
                  <a:gd name="T47" fmla="*/ 201 h 248"/>
                  <a:gd name="T48" fmla="*/ 0 w 88"/>
                  <a:gd name="T49" fmla="*/ 210 h 248"/>
                  <a:gd name="T50" fmla="*/ 2 w 88"/>
                  <a:gd name="T51" fmla="*/ 215 h 248"/>
                  <a:gd name="T52" fmla="*/ 5 w 88"/>
                  <a:gd name="T53" fmla="*/ 221 h 248"/>
                  <a:gd name="T54" fmla="*/ 7 w 88"/>
                  <a:gd name="T55" fmla="*/ 226 h 248"/>
                  <a:gd name="T56" fmla="*/ 10 w 88"/>
                  <a:gd name="T57" fmla="*/ 232 h 248"/>
                  <a:gd name="T58" fmla="*/ 15 w 88"/>
                  <a:gd name="T59" fmla="*/ 237 h 248"/>
                  <a:gd name="T60" fmla="*/ 20 w 88"/>
                  <a:gd name="T61" fmla="*/ 239 h 248"/>
                  <a:gd name="T62" fmla="*/ 25 w 88"/>
                  <a:gd name="T63" fmla="*/ 242 h 248"/>
                  <a:gd name="T64" fmla="*/ 30 w 88"/>
                  <a:gd name="T65" fmla="*/ 245 h 248"/>
                  <a:gd name="T66" fmla="*/ 35 w 88"/>
                  <a:gd name="T67" fmla="*/ 248 h 248"/>
                  <a:gd name="T68" fmla="*/ 42 w 88"/>
                  <a:gd name="T69" fmla="*/ 248 h 248"/>
                  <a:gd name="T70" fmla="*/ 47 w 88"/>
                  <a:gd name="T71" fmla="*/ 248 h 248"/>
                  <a:gd name="T72" fmla="*/ 53 w 88"/>
                  <a:gd name="T73" fmla="*/ 248 h 248"/>
                  <a:gd name="T74" fmla="*/ 58 w 88"/>
                  <a:gd name="T75" fmla="*/ 245 h 248"/>
                  <a:gd name="T76" fmla="*/ 65 w 88"/>
                  <a:gd name="T77" fmla="*/ 242 h 248"/>
                  <a:gd name="T78" fmla="*/ 70 w 88"/>
                  <a:gd name="T79" fmla="*/ 239 h 248"/>
                  <a:gd name="T80" fmla="*/ 73 w 88"/>
                  <a:gd name="T81" fmla="*/ 234 h 248"/>
                  <a:gd name="T82" fmla="*/ 78 w 88"/>
                  <a:gd name="T83" fmla="*/ 232 h 248"/>
                  <a:gd name="T84" fmla="*/ 80 w 88"/>
                  <a:gd name="T85" fmla="*/ 226 h 248"/>
                  <a:gd name="T86" fmla="*/ 83 w 88"/>
                  <a:gd name="T87" fmla="*/ 218 h 248"/>
                  <a:gd name="T88" fmla="*/ 85 w 88"/>
                  <a:gd name="T89" fmla="*/ 212 h 248"/>
                  <a:gd name="T90" fmla="*/ 88 w 88"/>
                  <a:gd name="T91" fmla="*/ 207 h 248"/>
                  <a:gd name="T92" fmla="*/ 88 w 88"/>
                  <a:gd name="T93" fmla="*/ 20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48">
                    <a:moveTo>
                      <a:pt x="88" y="48"/>
                    </a:moveTo>
                    <a:lnTo>
                      <a:pt x="88" y="45"/>
                    </a:lnTo>
                    <a:lnTo>
                      <a:pt x="88" y="43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5" y="37"/>
                    </a:lnTo>
                    <a:lnTo>
                      <a:pt x="85" y="34"/>
                    </a:lnTo>
                    <a:lnTo>
                      <a:pt x="85" y="32"/>
                    </a:lnTo>
                    <a:lnTo>
                      <a:pt x="85" y="32"/>
                    </a:lnTo>
                    <a:lnTo>
                      <a:pt x="83" y="30"/>
                    </a:lnTo>
                    <a:lnTo>
                      <a:pt x="83" y="27"/>
                    </a:lnTo>
                    <a:lnTo>
                      <a:pt x="83" y="24"/>
                    </a:lnTo>
                    <a:lnTo>
                      <a:pt x="80" y="24"/>
                    </a:lnTo>
                    <a:lnTo>
                      <a:pt x="80" y="21"/>
                    </a:lnTo>
                    <a:lnTo>
                      <a:pt x="78" y="21"/>
                    </a:lnTo>
                    <a:lnTo>
                      <a:pt x="78" y="19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5" y="8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51" y="3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4"/>
                    </a:lnTo>
                    <a:lnTo>
                      <a:pt x="0" y="207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2" y="215"/>
                    </a:lnTo>
                    <a:lnTo>
                      <a:pt x="2" y="218"/>
                    </a:lnTo>
                    <a:lnTo>
                      <a:pt x="2" y="218"/>
                    </a:lnTo>
                    <a:lnTo>
                      <a:pt x="5" y="221"/>
                    </a:lnTo>
                    <a:lnTo>
                      <a:pt x="5" y="223"/>
                    </a:lnTo>
                    <a:lnTo>
                      <a:pt x="5" y="226"/>
                    </a:lnTo>
                    <a:lnTo>
                      <a:pt x="7" y="226"/>
                    </a:lnTo>
                    <a:lnTo>
                      <a:pt x="7" y="228"/>
                    </a:lnTo>
                    <a:lnTo>
                      <a:pt x="10" y="232"/>
                    </a:lnTo>
                    <a:lnTo>
                      <a:pt x="10" y="232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5" y="237"/>
                    </a:lnTo>
                    <a:lnTo>
                      <a:pt x="15" y="237"/>
                    </a:lnTo>
                    <a:lnTo>
                      <a:pt x="17" y="239"/>
                    </a:lnTo>
                    <a:lnTo>
                      <a:pt x="20" y="239"/>
                    </a:lnTo>
                    <a:lnTo>
                      <a:pt x="20" y="242"/>
                    </a:lnTo>
                    <a:lnTo>
                      <a:pt x="22" y="242"/>
                    </a:lnTo>
                    <a:lnTo>
                      <a:pt x="25" y="242"/>
                    </a:lnTo>
                    <a:lnTo>
                      <a:pt x="25" y="245"/>
                    </a:lnTo>
                    <a:lnTo>
                      <a:pt x="27" y="245"/>
                    </a:lnTo>
                    <a:lnTo>
                      <a:pt x="30" y="245"/>
                    </a:lnTo>
                    <a:lnTo>
                      <a:pt x="32" y="245"/>
                    </a:lnTo>
                    <a:lnTo>
                      <a:pt x="32" y="248"/>
                    </a:lnTo>
                    <a:lnTo>
                      <a:pt x="35" y="248"/>
                    </a:lnTo>
                    <a:lnTo>
                      <a:pt x="37" y="248"/>
                    </a:lnTo>
                    <a:lnTo>
                      <a:pt x="40" y="248"/>
                    </a:lnTo>
                    <a:lnTo>
                      <a:pt x="42" y="248"/>
                    </a:lnTo>
                    <a:lnTo>
                      <a:pt x="42" y="248"/>
                    </a:lnTo>
                    <a:lnTo>
                      <a:pt x="45" y="248"/>
                    </a:lnTo>
                    <a:lnTo>
                      <a:pt x="47" y="248"/>
                    </a:lnTo>
                    <a:lnTo>
                      <a:pt x="51" y="248"/>
                    </a:lnTo>
                    <a:lnTo>
                      <a:pt x="51" y="248"/>
                    </a:lnTo>
                    <a:lnTo>
                      <a:pt x="53" y="248"/>
                    </a:lnTo>
                    <a:lnTo>
                      <a:pt x="56" y="245"/>
                    </a:lnTo>
                    <a:lnTo>
                      <a:pt x="58" y="245"/>
                    </a:lnTo>
                    <a:lnTo>
                      <a:pt x="58" y="245"/>
                    </a:lnTo>
                    <a:lnTo>
                      <a:pt x="61" y="245"/>
                    </a:lnTo>
                    <a:lnTo>
                      <a:pt x="63" y="242"/>
                    </a:lnTo>
                    <a:lnTo>
                      <a:pt x="65" y="242"/>
                    </a:lnTo>
                    <a:lnTo>
                      <a:pt x="65" y="242"/>
                    </a:lnTo>
                    <a:lnTo>
                      <a:pt x="68" y="239"/>
                    </a:lnTo>
                    <a:lnTo>
                      <a:pt x="70" y="239"/>
                    </a:lnTo>
                    <a:lnTo>
                      <a:pt x="70" y="237"/>
                    </a:lnTo>
                    <a:lnTo>
                      <a:pt x="73" y="237"/>
                    </a:lnTo>
                    <a:lnTo>
                      <a:pt x="73" y="234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8" y="232"/>
                    </a:lnTo>
                    <a:lnTo>
                      <a:pt x="78" y="228"/>
                    </a:lnTo>
                    <a:lnTo>
                      <a:pt x="80" y="226"/>
                    </a:lnTo>
                    <a:lnTo>
                      <a:pt x="80" y="226"/>
                    </a:lnTo>
                    <a:lnTo>
                      <a:pt x="83" y="223"/>
                    </a:lnTo>
                    <a:lnTo>
                      <a:pt x="83" y="221"/>
                    </a:lnTo>
                    <a:lnTo>
                      <a:pt x="83" y="218"/>
                    </a:lnTo>
                    <a:lnTo>
                      <a:pt x="85" y="218"/>
                    </a:lnTo>
                    <a:lnTo>
                      <a:pt x="85" y="215"/>
                    </a:lnTo>
                    <a:lnTo>
                      <a:pt x="85" y="212"/>
                    </a:lnTo>
                    <a:lnTo>
                      <a:pt x="85" y="210"/>
                    </a:lnTo>
                    <a:lnTo>
                      <a:pt x="88" y="210"/>
                    </a:lnTo>
                    <a:lnTo>
                      <a:pt x="88" y="207"/>
                    </a:lnTo>
                    <a:lnTo>
                      <a:pt x="88" y="204"/>
                    </a:lnTo>
                    <a:lnTo>
                      <a:pt x="88" y="201"/>
                    </a:lnTo>
                    <a:lnTo>
                      <a:pt x="88" y="201"/>
                    </a:lnTo>
                    <a:lnTo>
                      <a:pt x="88" y="48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4" name="Line 197"/>
              <p:cNvSpPr>
                <a:spLocks noChangeShapeType="1"/>
              </p:cNvSpPr>
              <p:nvPr/>
            </p:nvSpPr>
            <p:spPr bwMode="auto">
              <a:xfrm>
                <a:off x="1239" y="2231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5" name="Freeform 198"/>
              <p:cNvSpPr>
                <a:spLocks/>
              </p:cNvSpPr>
              <p:nvPr/>
            </p:nvSpPr>
            <p:spPr bwMode="auto">
              <a:xfrm>
                <a:off x="1232" y="2231"/>
                <a:ext cx="54" cy="19"/>
              </a:xfrm>
              <a:custGeom>
                <a:avLst/>
                <a:gdLst>
                  <a:gd name="T0" fmla="*/ 40 w 324"/>
                  <a:gd name="T1" fmla="*/ 0 h 94"/>
                  <a:gd name="T2" fmla="*/ 32 w 324"/>
                  <a:gd name="T3" fmla="*/ 2 h 94"/>
                  <a:gd name="T4" fmla="*/ 27 w 324"/>
                  <a:gd name="T5" fmla="*/ 2 h 94"/>
                  <a:gd name="T6" fmla="*/ 22 w 324"/>
                  <a:gd name="T7" fmla="*/ 5 h 94"/>
                  <a:gd name="T8" fmla="*/ 17 w 324"/>
                  <a:gd name="T9" fmla="*/ 7 h 94"/>
                  <a:gd name="T10" fmla="*/ 12 w 324"/>
                  <a:gd name="T11" fmla="*/ 13 h 94"/>
                  <a:gd name="T12" fmla="*/ 10 w 324"/>
                  <a:gd name="T13" fmla="*/ 18 h 94"/>
                  <a:gd name="T14" fmla="*/ 5 w 324"/>
                  <a:gd name="T15" fmla="*/ 23 h 94"/>
                  <a:gd name="T16" fmla="*/ 2 w 324"/>
                  <a:gd name="T17" fmla="*/ 29 h 94"/>
                  <a:gd name="T18" fmla="*/ 0 w 324"/>
                  <a:gd name="T19" fmla="*/ 34 h 94"/>
                  <a:gd name="T20" fmla="*/ 0 w 324"/>
                  <a:gd name="T21" fmla="*/ 40 h 94"/>
                  <a:gd name="T22" fmla="*/ 0 w 324"/>
                  <a:gd name="T23" fmla="*/ 47 h 94"/>
                  <a:gd name="T24" fmla="*/ 0 w 324"/>
                  <a:gd name="T25" fmla="*/ 53 h 94"/>
                  <a:gd name="T26" fmla="*/ 0 w 324"/>
                  <a:gd name="T27" fmla="*/ 58 h 94"/>
                  <a:gd name="T28" fmla="*/ 2 w 324"/>
                  <a:gd name="T29" fmla="*/ 64 h 94"/>
                  <a:gd name="T30" fmla="*/ 5 w 324"/>
                  <a:gd name="T31" fmla="*/ 72 h 94"/>
                  <a:gd name="T32" fmla="*/ 10 w 324"/>
                  <a:gd name="T33" fmla="*/ 78 h 94"/>
                  <a:gd name="T34" fmla="*/ 12 w 324"/>
                  <a:gd name="T35" fmla="*/ 80 h 94"/>
                  <a:gd name="T36" fmla="*/ 17 w 324"/>
                  <a:gd name="T37" fmla="*/ 85 h 94"/>
                  <a:gd name="T38" fmla="*/ 22 w 324"/>
                  <a:gd name="T39" fmla="*/ 88 h 94"/>
                  <a:gd name="T40" fmla="*/ 27 w 324"/>
                  <a:gd name="T41" fmla="*/ 91 h 94"/>
                  <a:gd name="T42" fmla="*/ 32 w 324"/>
                  <a:gd name="T43" fmla="*/ 94 h 94"/>
                  <a:gd name="T44" fmla="*/ 40 w 324"/>
                  <a:gd name="T45" fmla="*/ 94 h 94"/>
                  <a:gd name="T46" fmla="*/ 284 w 324"/>
                  <a:gd name="T47" fmla="*/ 94 h 94"/>
                  <a:gd name="T48" fmla="*/ 289 w 324"/>
                  <a:gd name="T49" fmla="*/ 94 h 94"/>
                  <a:gd name="T50" fmla="*/ 294 w 324"/>
                  <a:gd name="T51" fmla="*/ 91 h 94"/>
                  <a:gd name="T52" fmla="*/ 299 w 324"/>
                  <a:gd name="T53" fmla="*/ 88 h 94"/>
                  <a:gd name="T54" fmla="*/ 304 w 324"/>
                  <a:gd name="T55" fmla="*/ 85 h 94"/>
                  <a:gd name="T56" fmla="*/ 309 w 324"/>
                  <a:gd name="T57" fmla="*/ 83 h 94"/>
                  <a:gd name="T58" fmla="*/ 314 w 324"/>
                  <a:gd name="T59" fmla="*/ 78 h 94"/>
                  <a:gd name="T60" fmla="*/ 317 w 324"/>
                  <a:gd name="T61" fmla="*/ 72 h 94"/>
                  <a:gd name="T62" fmla="*/ 322 w 324"/>
                  <a:gd name="T63" fmla="*/ 67 h 94"/>
                  <a:gd name="T64" fmla="*/ 322 w 324"/>
                  <a:gd name="T65" fmla="*/ 61 h 94"/>
                  <a:gd name="T66" fmla="*/ 324 w 324"/>
                  <a:gd name="T67" fmla="*/ 56 h 94"/>
                  <a:gd name="T68" fmla="*/ 324 w 324"/>
                  <a:gd name="T69" fmla="*/ 47 h 94"/>
                  <a:gd name="T70" fmla="*/ 324 w 324"/>
                  <a:gd name="T71" fmla="*/ 42 h 94"/>
                  <a:gd name="T72" fmla="*/ 324 w 324"/>
                  <a:gd name="T73" fmla="*/ 36 h 94"/>
                  <a:gd name="T74" fmla="*/ 322 w 324"/>
                  <a:gd name="T75" fmla="*/ 29 h 94"/>
                  <a:gd name="T76" fmla="*/ 319 w 324"/>
                  <a:gd name="T77" fmla="*/ 23 h 94"/>
                  <a:gd name="T78" fmla="*/ 317 w 324"/>
                  <a:gd name="T79" fmla="*/ 18 h 94"/>
                  <a:gd name="T80" fmla="*/ 312 w 324"/>
                  <a:gd name="T81" fmla="*/ 16 h 94"/>
                  <a:gd name="T82" fmla="*/ 309 w 324"/>
                  <a:gd name="T83" fmla="*/ 10 h 94"/>
                  <a:gd name="T84" fmla="*/ 304 w 324"/>
                  <a:gd name="T85" fmla="*/ 7 h 94"/>
                  <a:gd name="T86" fmla="*/ 299 w 324"/>
                  <a:gd name="T87" fmla="*/ 5 h 94"/>
                  <a:gd name="T88" fmla="*/ 292 w 324"/>
                  <a:gd name="T89" fmla="*/ 2 h 94"/>
                  <a:gd name="T90" fmla="*/ 287 w 324"/>
                  <a:gd name="T91" fmla="*/ 0 h 94"/>
                  <a:gd name="T92" fmla="*/ 278 w 324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4" h="94">
                    <a:moveTo>
                      <a:pt x="42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2" y="61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5" y="67"/>
                    </a:lnTo>
                    <a:lnTo>
                      <a:pt x="5" y="69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7" y="74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7" y="85"/>
                    </a:lnTo>
                    <a:lnTo>
                      <a:pt x="20" y="85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2" y="91"/>
                    </a:lnTo>
                    <a:lnTo>
                      <a:pt x="32" y="94"/>
                    </a:lnTo>
                    <a:lnTo>
                      <a:pt x="35" y="94"/>
                    </a:lnTo>
                    <a:lnTo>
                      <a:pt x="37" y="94"/>
                    </a:lnTo>
                    <a:lnTo>
                      <a:pt x="40" y="94"/>
                    </a:lnTo>
                    <a:lnTo>
                      <a:pt x="42" y="94"/>
                    </a:lnTo>
                    <a:lnTo>
                      <a:pt x="278" y="94"/>
                    </a:lnTo>
                    <a:lnTo>
                      <a:pt x="284" y="94"/>
                    </a:lnTo>
                    <a:lnTo>
                      <a:pt x="284" y="94"/>
                    </a:lnTo>
                    <a:lnTo>
                      <a:pt x="287" y="94"/>
                    </a:lnTo>
                    <a:lnTo>
                      <a:pt x="289" y="94"/>
                    </a:lnTo>
                    <a:lnTo>
                      <a:pt x="292" y="94"/>
                    </a:lnTo>
                    <a:lnTo>
                      <a:pt x="292" y="91"/>
                    </a:lnTo>
                    <a:lnTo>
                      <a:pt x="294" y="91"/>
                    </a:lnTo>
                    <a:lnTo>
                      <a:pt x="297" y="91"/>
                    </a:lnTo>
                    <a:lnTo>
                      <a:pt x="299" y="91"/>
                    </a:lnTo>
                    <a:lnTo>
                      <a:pt x="299" y="88"/>
                    </a:lnTo>
                    <a:lnTo>
                      <a:pt x="302" y="88"/>
                    </a:lnTo>
                    <a:lnTo>
                      <a:pt x="304" y="88"/>
                    </a:lnTo>
                    <a:lnTo>
                      <a:pt x="304" y="85"/>
                    </a:lnTo>
                    <a:lnTo>
                      <a:pt x="307" y="85"/>
                    </a:lnTo>
                    <a:lnTo>
                      <a:pt x="309" y="83"/>
                    </a:lnTo>
                    <a:lnTo>
                      <a:pt x="309" y="83"/>
                    </a:lnTo>
                    <a:lnTo>
                      <a:pt x="312" y="80"/>
                    </a:lnTo>
                    <a:lnTo>
                      <a:pt x="312" y="80"/>
                    </a:lnTo>
                    <a:lnTo>
                      <a:pt x="314" y="78"/>
                    </a:lnTo>
                    <a:lnTo>
                      <a:pt x="314" y="78"/>
                    </a:lnTo>
                    <a:lnTo>
                      <a:pt x="317" y="74"/>
                    </a:lnTo>
                    <a:lnTo>
                      <a:pt x="317" y="72"/>
                    </a:lnTo>
                    <a:lnTo>
                      <a:pt x="319" y="72"/>
                    </a:lnTo>
                    <a:lnTo>
                      <a:pt x="319" y="69"/>
                    </a:lnTo>
                    <a:lnTo>
                      <a:pt x="322" y="67"/>
                    </a:lnTo>
                    <a:lnTo>
                      <a:pt x="322" y="64"/>
                    </a:lnTo>
                    <a:lnTo>
                      <a:pt x="322" y="64"/>
                    </a:lnTo>
                    <a:lnTo>
                      <a:pt x="322" y="61"/>
                    </a:lnTo>
                    <a:lnTo>
                      <a:pt x="324" y="58"/>
                    </a:lnTo>
                    <a:lnTo>
                      <a:pt x="324" y="56"/>
                    </a:lnTo>
                    <a:lnTo>
                      <a:pt x="324" y="56"/>
                    </a:lnTo>
                    <a:lnTo>
                      <a:pt x="324" y="53"/>
                    </a:lnTo>
                    <a:lnTo>
                      <a:pt x="324" y="50"/>
                    </a:lnTo>
                    <a:lnTo>
                      <a:pt x="324" y="47"/>
                    </a:lnTo>
                    <a:lnTo>
                      <a:pt x="324" y="47"/>
                    </a:lnTo>
                    <a:lnTo>
                      <a:pt x="324" y="45"/>
                    </a:lnTo>
                    <a:lnTo>
                      <a:pt x="324" y="42"/>
                    </a:lnTo>
                    <a:lnTo>
                      <a:pt x="324" y="40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22" y="29"/>
                    </a:lnTo>
                    <a:lnTo>
                      <a:pt x="322" y="29"/>
                    </a:lnTo>
                    <a:lnTo>
                      <a:pt x="322" y="27"/>
                    </a:lnTo>
                    <a:lnTo>
                      <a:pt x="319" y="23"/>
                    </a:lnTo>
                    <a:lnTo>
                      <a:pt x="319" y="23"/>
                    </a:lnTo>
                    <a:lnTo>
                      <a:pt x="317" y="21"/>
                    </a:lnTo>
                    <a:lnTo>
                      <a:pt x="317" y="18"/>
                    </a:lnTo>
                    <a:lnTo>
                      <a:pt x="314" y="18"/>
                    </a:lnTo>
                    <a:lnTo>
                      <a:pt x="314" y="16"/>
                    </a:lnTo>
                    <a:lnTo>
                      <a:pt x="312" y="16"/>
                    </a:lnTo>
                    <a:lnTo>
                      <a:pt x="312" y="13"/>
                    </a:lnTo>
                    <a:lnTo>
                      <a:pt x="309" y="10"/>
                    </a:lnTo>
                    <a:lnTo>
                      <a:pt x="309" y="10"/>
                    </a:lnTo>
                    <a:lnTo>
                      <a:pt x="307" y="7"/>
                    </a:lnTo>
                    <a:lnTo>
                      <a:pt x="304" y="7"/>
                    </a:lnTo>
                    <a:lnTo>
                      <a:pt x="304" y="7"/>
                    </a:lnTo>
                    <a:lnTo>
                      <a:pt x="302" y="5"/>
                    </a:lnTo>
                    <a:lnTo>
                      <a:pt x="299" y="5"/>
                    </a:lnTo>
                    <a:lnTo>
                      <a:pt x="299" y="5"/>
                    </a:lnTo>
                    <a:lnTo>
                      <a:pt x="297" y="2"/>
                    </a:lnTo>
                    <a:lnTo>
                      <a:pt x="294" y="2"/>
                    </a:lnTo>
                    <a:lnTo>
                      <a:pt x="292" y="2"/>
                    </a:lnTo>
                    <a:lnTo>
                      <a:pt x="292" y="2"/>
                    </a:lnTo>
                    <a:lnTo>
                      <a:pt x="289" y="0"/>
                    </a:lnTo>
                    <a:lnTo>
                      <a:pt x="287" y="0"/>
                    </a:lnTo>
                    <a:lnTo>
                      <a:pt x="284" y="0"/>
                    </a:lnTo>
                    <a:lnTo>
                      <a:pt x="284" y="0"/>
                    </a:lnTo>
                    <a:lnTo>
                      <a:pt x="278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6" name="Line 199"/>
              <p:cNvSpPr>
                <a:spLocks noChangeShapeType="1"/>
              </p:cNvSpPr>
              <p:nvPr/>
            </p:nvSpPr>
            <p:spPr bwMode="auto">
              <a:xfrm>
                <a:off x="1286" y="2241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7" name="Freeform 200"/>
              <p:cNvSpPr>
                <a:spLocks/>
              </p:cNvSpPr>
              <p:nvPr/>
            </p:nvSpPr>
            <p:spPr bwMode="auto">
              <a:xfrm>
                <a:off x="1271" y="2231"/>
                <a:ext cx="15" cy="50"/>
              </a:xfrm>
              <a:custGeom>
                <a:avLst/>
                <a:gdLst>
                  <a:gd name="T0" fmla="*/ 88 w 88"/>
                  <a:gd name="T1" fmla="*/ 42 h 247"/>
                  <a:gd name="T2" fmla="*/ 88 w 88"/>
                  <a:gd name="T3" fmla="*/ 36 h 247"/>
                  <a:gd name="T4" fmla="*/ 86 w 88"/>
                  <a:gd name="T5" fmla="*/ 29 h 247"/>
                  <a:gd name="T6" fmla="*/ 83 w 88"/>
                  <a:gd name="T7" fmla="*/ 23 h 247"/>
                  <a:gd name="T8" fmla="*/ 81 w 88"/>
                  <a:gd name="T9" fmla="*/ 18 h 247"/>
                  <a:gd name="T10" fmla="*/ 76 w 88"/>
                  <a:gd name="T11" fmla="*/ 16 h 247"/>
                  <a:gd name="T12" fmla="*/ 73 w 88"/>
                  <a:gd name="T13" fmla="*/ 10 h 247"/>
                  <a:gd name="T14" fmla="*/ 68 w 88"/>
                  <a:gd name="T15" fmla="*/ 7 h 247"/>
                  <a:gd name="T16" fmla="*/ 63 w 88"/>
                  <a:gd name="T17" fmla="*/ 5 h 247"/>
                  <a:gd name="T18" fmla="*/ 56 w 88"/>
                  <a:gd name="T19" fmla="*/ 2 h 247"/>
                  <a:gd name="T20" fmla="*/ 51 w 88"/>
                  <a:gd name="T21" fmla="*/ 0 h 247"/>
                  <a:gd name="T22" fmla="*/ 46 w 88"/>
                  <a:gd name="T23" fmla="*/ 0 h 247"/>
                  <a:gd name="T24" fmla="*/ 38 w 88"/>
                  <a:gd name="T25" fmla="*/ 0 h 247"/>
                  <a:gd name="T26" fmla="*/ 33 w 88"/>
                  <a:gd name="T27" fmla="*/ 2 h 247"/>
                  <a:gd name="T28" fmla="*/ 28 w 88"/>
                  <a:gd name="T29" fmla="*/ 5 h 247"/>
                  <a:gd name="T30" fmla="*/ 23 w 88"/>
                  <a:gd name="T31" fmla="*/ 7 h 247"/>
                  <a:gd name="T32" fmla="*/ 18 w 88"/>
                  <a:gd name="T33" fmla="*/ 10 h 247"/>
                  <a:gd name="T34" fmla="*/ 13 w 88"/>
                  <a:gd name="T35" fmla="*/ 16 h 247"/>
                  <a:gd name="T36" fmla="*/ 10 w 88"/>
                  <a:gd name="T37" fmla="*/ 18 h 247"/>
                  <a:gd name="T38" fmla="*/ 5 w 88"/>
                  <a:gd name="T39" fmla="*/ 23 h 247"/>
                  <a:gd name="T40" fmla="*/ 3 w 88"/>
                  <a:gd name="T41" fmla="*/ 29 h 247"/>
                  <a:gd name="T42" fmla="*/ 3 w 88"/>
                  <a:gd name="T43" fmla="*/ 36 h 247"/>
                  <a:gd name="T44" fmla="*/ 0 w 88"/>
                  <a:gd name="T45" fmla="*/ 42 h 247"/>
                  <a:gd name="T46" fmla="*/ 0 w 88"/>
                  <a:gd name="T47" fmla="*/ 201 h 247"/>
                  <a:gd name="T48" fmla="*/ 3 w 88"/>
                  <a:gd name="T49" fmla="*/ 209 h 247"/>
                  <a:gd name="T50" fmla="*/ 3 w 88"/>
                  <a:gd name="T51" fmla="*/ 214 h 247"/>
                  <a:gd name="T52" fmla="*/ 5 w 88"/>
                  <a:gd name="T53" fmla="*/ 220 h 247"/>
                  <a:gd name="T54" fmla="*/ 8 w 88"/>
                  <a:gd name="T55" fmla="*/ 225 h 247"/>
                  <a:gd name="T56" fmla="*/ 13 w 88"/>
                  <a:gd name="T57" fmla="*/ 231 h 247"/>
                  <a:gd name="T58" fmla="*/ 15 w 88"/>
                  <a:gd name="T59" fmla="*/ 236 h 247"/>
                  <a:gd name="T60" fmla="*/ 20 w 88"/>
                  <a:gd name="T61" fmla="*/ 239 h 247"/>
                  <a:gd name="T62" fmla="*/ 25 w 88"/>
                  <a:gd name="T63" fmla="*/ 241 h 247"/>
                  <a:gd name="T64" fmla="*/ 30 w 88"/>
                  <a:gd name="T65" fmla="*/ 245 h 247"/>
                  <a:gd name="T66" fmla="*/ 38 w 88"/>
                  <a:gd name="T67" fmla="*/ 247 h 247"/>
                  <a:gd name="T68" fmla="*/ 42 w 88"/>
                  <a:gd name="T69" fmla="*/ 247 h 247"/>
                  <a:gd name="T70" fmla="*/ 48 w 88"/>
                  <a:gd name="T71" fmla="*/ 247 h 247"/>
                  <a:gd name="T72" fmla="*/ 56 w 88"/>
                  <a:gd name="T73" fmla="*/ 245 h 247"/>
                  <a:gd name="T74" fmla="*/ 61 w 88"/>
                  <a:gd name="T75" fmla="*/ 245 h 247"/>
                  <a:gd name="T76" fmla="*/ 66 w 88"/>
                  <a:gd name="T77" fmla="*/ 241 h 247"/>
                  <a:gd name="T78" fmla="*/ 71 w 88"/>
                  <a:gd name="T79" fmla="*/ 239 h 247"/>
                  <a:gd name="T80" fmla="*/ 76 w 88"/>
                  <a:gd name="T81" fmla="*/ 234 h 247"/>
                  <a:gd name="T82" fmla="*/ 78 w 88"/>
                  <a:gd name="T83" fmla="*/ 228 h 247"/>
                  <a:gd name="T84" fmla="*/ 83 w 88"/>
                  <a:gd name="T85" fmla="*/ 223 h 247"/>
                  <a:gd name="T86" fmla="*/ 86 w 88"/>
                  <a:gd name="T87" fmla="*/ 218 h 247"/>
                  <a:gd name="T88" fmla="*/ 88 w 88"/>
                  <a:gd name="T89" fmla="*/ 212 h 247"/>
                  <a:gd name="T90" fmla="*/ 88 w 88"/>
                  <a:gd name="T91" fmla="*/ 207 h 247"/>
                  <a:gd name="T92" fmla="*/ 88 w 88"/>
                  <a:gd name="T93" fmla="*/ 201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47">
                    <a:moveTo>
                      <a:pt x="88" y="47"/>
                    </a:moveTo>
                    <a:lnTo>
                      <a:pt x="88" y="45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6" y="31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6" y="27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1" y="21"/>
                    </a:lnTo>
                    <a:lnTo>
                      <a:pt x="81" y="18"/>
                    </a:lnTo>
                    <a:lnTo>
                      <a:pt x="78" y="18"/>
                    </a:lnTo>
                    <a:lnTo>
                      <a:pt x="78" y="16"/>
                    </a:lnTo>
                    <a:lnTo>
                      <a:pt x="76" y="16"/>
                    </a:lnTo>
                    <a:lnTo>
                      <a:pt x="76" y="13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1" y="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6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1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34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0" y="198"/>
                    </a:lnTo>
                    <a:lnTo>
                      <a:pt x="0" y="201"/>
                    </a:lnTo>
                    <a:lnTo>
                      <a:pt x="0" y="203"/>
                    </a:lnTo>
                    <a:lnTo>
                      <a:pt x="0" y="207"/>
                    </a:lnTo>
                    <a:lnTo>
                      <a:pt x="3" y="209"/>
                    </a:lnTo>
                    <a:lnTo>
                      <a:pt x="3" y="209"/>
                    </a:lnTo>
                    <a:lnTo>
                      <a:pt x="3" y="212"/>
                    </a:lnTo>
                    <a:lnTo>
                      <a:pt x="3" y="214"/>
                    </a:lnTo>
                    <a:lnTo>
                      <a:pt x="3" y="218"/>
                    </a:lnTo>
                    <a:lnTo>
                      <a:pt x="5" y="218"/>
                    </a:lnTo>
                    <a:lnTo>
                      <a:pt x="5" y="220"/>
                    </a:lnTo>
                    <a:lnTo>
                      <a:pt x="5" y="223"/>
                    </a:lnTo>
                    <a:lnTo>
                      <a:pt x="8" y="223"/>
                    </a:lnTo>
                    <a:lnTo>
                      <a:pt x="8" y="225"/>
                    </a:lnTo>
                    <a:lnTo>
                      <a:pt x="10" y="228"/>
                    </a:lnTo>
                    <a:lnTo>
                      <a:pt x="10" y="228"/>
                    </a:lnTo>
                    <a:lnTo>
                      <a:pt x="13" y="231"/>
                    </a:lnTo>
                    <a:lnTo>
                      <a:pt x="13" y="234"/>
                    </a:lnTo>
                    <a:lnTo>
                      <a:pt x="15" y="234"/>
                    </a:lnTo>
                    <a:lnTo>
                      <a:pt x="15" y="236"/>
                    </a:lnTo>
                    <a:lnTo>
                      <a:pt x="18" y="236"/>
                    </a:lnTo>
                    <a:lnTo>
                      <a:pt x="18" y="239"/>
                    </a:lnTo>
                    <a:lnTo>
                      <a:pt x="20" y="239"/>
                    </a:lnTo>
                    <a:lnTo>
                      <a:pt x="23" y="239"/>
                    </a:lnTo>
                    <a:lnTo>
                      <a:pt x="23" y="241"/>
                    </a:lnTo>
                    <a:lnTo>
                      <a:pt x="25" y="241"/>
                    </a:lnTo>
                    <a:lnTo>
                      <a:pt x="28" y="245"/>
                    </a:lnTo>
                    <a:lnTo>
                      <a:pt x="30" y="245"/>
                    </a:lnTo>
                    <a:lnTo>
                      <a:pt x="30" y="245"/>
                    </a:lnTo>
                    <a:lnTo>
                      <a:pt x="33" y="245"/>
                    </a:lnTo>
                    <a:lnTo>
                      <a:pt x="35" y="245"/>
                    </a:lnTo>
                    <a:lnTo>
                      <a:pt x="38" y="247"/>
                    </a:lnTo>
                    <a:lnTo>
                      <a:pt x="38" y="247"/>
                    </a:lnTo>
                    <a:lnTo>
                      <a:pt x="40" y="247"/>
                    </a:lnTo>
                    <a:lnTo>
                      <a:pt x="42" y="247"/>
                    </a:lnTo>
                    <a:lnTo>
                      <a:pt x="46" y="247"/>
                    </a:lnTo>
                    <a:lnTo>
                      <a:pt x="48" y="247"/>
                    </a:lnTo>
                    <a:lnTo>
                      <a:pt x="48" y="247"/>
                    </a:lnTo>
                    <a:lnTo>
                      <a:pt x="51" y="247"/>
                    </a:lnTo>
                    <a:lnTo>
                      <a:pt x="53" y="247"/>
                    </a:lnTo>
                    <a:lnTo>
                      <a:pt x="56" y="245"/>
                    </a:lnTo>
                    <a:lnTo>
                      <a:pt x="56" y="245"/>
                    </a:lnTo>
                    <a:lnTo>
                      <a:pt x="58" y="245"/>
                    </a:lnTo>
                    <a:lnTo>
                      <a:pt x="61" y="245"/>
                    </a:lnTo>
                    <a:lnTo>
                      <a:pt x="63" y="245"/>
                    </a:lnTo>
                    <a:lnTo>
                      <a:pt x="63" y="241"/>
                    </a:lnTo>
                    <a:lnTo>
                      <a:pt x="66" y="241"/>
                    </a:lnTo>
                    <a:lnTo>
                      <a:pt x="68" y="239"/>
                    </a:lnTo>
                    <a:lnTo>
                      <a:pt x="68" y="239"/>
                    </a:lnTo>
                    <a:lnTo>
                      <a:pt x="71" y="239"/>
                    </a:lnTo>
                    <a:lnTo>
                      <a:pt x="73" y="236"/>
                    </a:lnTo>
                    <a:lnTo>
                      <a:pt x="73" y="236"/>
                    </a:lnTo>
                    <a:lnTo>
                      <a:pt x="76" y="234"/>
                    </a:lnTo>
                    <a:lnTo>
                      <a:pt x="76" y="234"/>
                    </a:lnTo>
                    <a:lnTo>
                      <a:pt x="78" y="231"/>
                    </a:lnTo>
                    <a:lnTo>
                      <a:pt x="78" y="228"/>
                    </a:lnTo>
                    <a:lnTo>
                      <a:pt x="81" y="228"/>
                    </a:lnTo>
                    <a:lnTo>
                      <a:pt x="81" y="225"/>
                    </a:lnTo>
                    <a:lnTo>
                      <a:pt x="83" y="223"/>
                    </a:lnTo>
                    <a:lnTo>
                      <a:pt x="83" y="223"/>
                    </a:lnTo>
                    <a:lnTo>
                      <a:pt x="86" y="220"/>
                    </a:lnTo>
                    <a:lnTo>
                      <a:pt x="86" y="218"/>
                    </a:lnTo>
                    <a:lnTo>
                      <a:pt x="86" y="218"/>
                    </a:lnTo>
                    <a:lnTo>
                      <a:pt x="86" y="214"/>
                    </a:lnTo>
                    <a:lnTo>
                      <a:pt x="88" y="212"/>
                    </a:lnTo>
                    <a:lnTo>
                      <a:pt x="88" y="209"/>
                    </a:lnTo>
                    <a:lnTo>
                      <a:pt x="88" y="209"/>
                    </a:lnTo>
                    <a:lnTo>
                      <a:pt x="88" y="207"/>
                    </a:lnTo>
                    <a:lnTo>
                      <a:pt x="88" y="203"/>
                    </a:lnTo>
                    <a:lnTo>
                      <a:pt x="88" y="201"/>
                    </a:lnTo>
                    <a:lnTo>
                      <a:pt x="88" y="201"/>
                    </a:lnTo>
                    <a:lnTo>
                      <a:pt x="88" y="47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8" name="Line 201"/>
              <p:cNvSpPr>
                <a:spLocks noChangeShapeType="1"/>
              </p:cNvSpPr>
              <p:nvPr/>
            </p:nvSpPr>
            <p:spPr bwMode="auto">
              <a:xfrm>
                <a:off x="1279" y="226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9" name="Freeform 202"/>
              <p:cNvSpPr>
                <a:spLocks/>
              </p:cNvSpPr>
              <p:nvPr/>
            </p:nvSpPr>
            <p:spPr bwMode="auto">
              <a:xfrm>
                <a:off x="1271" y="2262"/>
                <a:ext cx="25" cy="19"/>
              </a:xfrm>
              <a:custGeom>
                <a:avLst/>
                <a:gdLst>
                  <a:gd name="T0" fmla="*/ 40 w 151"/>
                  <a:gd name="T1" fmla="*/ 0 h 95"/>
                  <a:gd name="T2" fmla="*/ 35 w 151"/>
                  <a:gd name="T3" fmla="*/ 0 h 95"/>
                  <a:gd name="T4" fmla="*/ 30 w 151"/>
                  <a:gd name="T5" fmla="*/ 4 h 95"/>
                  <a:gd name="T6" fmla="*/ 23 w 151"/>
                  <a:gd name="T7" fmla="*/ 6 h 95"/>
                  <a:gd name="T8" fmla="*/ 18 w 151"/>
                  <a:gd name="T9" fmla="*/ 9 h 95"/>
                  <a:gd name="T10" fmla="*/ 15 w 151"/>
                  <a:gd name="T11" fmla="*/ 15 h 95"/>
                  <a:gd name="T12" fmla="*/ 10 w 151"/>
                  <a:gd name="T13" fmla="*/ 17 h 95"/>
                  <a:gd name="T14" fmla="*/ 8 w 151"/>
                  <a:gd name="T15" fmla="*/ 22 h 95"/>
                  <a:gd name="T16" fmla="*/ 5 w 151"/>
                  <a:gd name="T17" fmla="*/ 30 h 95"/>
                  <a:gd name="T18" fmla="*/ 3 w 151"/>
                  <a:gd name="T19" fmla="*/ 35 h 95"/>
                  <a:gd name="T20" fmla="*/ 0 w 151"/>
                  <a:gd name="T21" fmla="*/ 41 h 95"/>
                  <a:gd name="T22" fmla="*/ 0 w 151"/>
                  <a:gd name="T23" fmla="*/ 46 h 95"/>
                  <a:gd name="T24" fmla="*/ 0 w 151"/>
                  <a:gd name="T25" fmla="*/ 55 h 95"/>
                  <a:gd name="T26" fmla="*/ 3 w 151"/>
                  <a:gd name="T27" fmla="*/ 60 h 95"/>
                  <a:gd name="T28" fmla="*/ 5 w 151"/>
                  <a:gd name="T29" fmla="*/ 66 h 95"/>
                  <a:gd name="T30" fmla="*/ 8 w 151"/>
                  <a:gd name="T31" fmla="*/ 71 h 95"/>
                  <a:gd name="T32" fmla="*/ 10 w 151"/>
                  <a:gd name="T33" fmla="*/ 76 h 95"/>
                  <a:gd name="T34" fmla="*/ 15 w 151"/>
                  <a:gd name="T35" fmla="*/ 82 h 95"/>
                  <a:gd name="T36" fmla="*/ 18 w 151"/>
                  <a:gd name="T37" fmla="*/ 87 h 95"/>
                  <a:gd name="T38" fmla="*/ 23 w 151"/>
                  <a:gd name="T39" fmla="*/ 89 h 95"/>
                  <a:gd name="T40" fmla="*/ 30 w 151"/>
                  <a:gd name="T41" fmla="*/ 93 h 95"/>
                  <a:gd name="T42" fmla="*/ 35 w 151"/>
                  <a:gd name="T43" fmla="*/ 93 h 95"/>
                  <a:gd name="T44" fmla="*/ 40 w 151"/>
                  <a:gd name="T45" fmla="*/ 95 h 95"/>
                  <a:gd name="T46" fmla="*/ 111 w 151"/>
                  <a:gd name="T47" fmla="*/ 95 h 95"/>
                  <a:gd name="T48" fmla="*/ 115 w 151"/>
                  <a:gd name="T49" fmla="*/ 95 h 95"/>
                  <a:gd name="T50" fmla="*/ 120 w 151"/>
                  <a:gd name="T51" fmla="*/ 93 h 95"/>
                  <a:gd name="T52" fmla="*/ 129 w 151"/>
                  <a:gd name="T53" fmla="*/ 89 h 95"/>
                  <a:gd name="T54" fmla="*/ 134 w 151"/>
                  <a:gd name="T55" fmla="*/ 87 h 95"/>
                  <a:gd name="T56" fmla="*/ 136 w 151"/>
                  <a:gd name="T57" fmla="*/ 84 h 95"/>
                  <a:gd name="T58" fmla="*/ 141 w 151"/>
                  <a:gd name="T59" fmla="*/ 79 h 95"/>
                  <a:gd name="T60" fmla="*/ 146 w 151"/>
                  <a:gd name="T61" fmla="*/ 73 h 95"/>
                  <a:gd name="T62" fmla="*/ 149 w 151"/>
                  <a:gd name="T63" fmla="*/ 68 h 95"/>
                  <a:gd name="T64" fmla="*/ 151 w 151"/>
                  <a:gd name="T65" fmla="*/ 62 h 95"/>
                  <a:gd name="T66" fmla="*/ 151 w 151"/>
                  <a:gd name="T67" fmla="*/ 57 h 95"/>
                  <a:gd name="T68" fmla="*/ 151 w 151"/>
                  <a:gd name="T69" fmla="*/ 49 h 95"/>
                  <a:gd name="T70" fmla="*/ 151 w 151"/>
                  <a:gd name="T71" fmla="*/ 44 h 95"/>
                  <a:gd name="T72" fmla="*/ 151 w 151"/>
                  <a:gd name="T73" fmla="*/ 38 h 95"/>
                  <a:gd name="T74" fmla="*/ 149 w 151"/>
                  <a:gd name="T75" fmla="*/ 30 h 95"/>
                  <a:gd name="T76" fmla="*/ 146 w 151"/>
                  <a:gd name="T77" fmla="*/ 25 h 95"/>
                  <a:gd name="T78" fmla="*/ 144 w 151"/>
                  <a:gd name="T79" fmla="*/ 20 h 95"/>
                  <a:gd name="T80" fmla="*/ 141 w 151"/>
                  <a:gd name="T81" fmla="*/ 15 h 95"/>
                  <a:gd name="T82" fmla="*/ 136 w 151"/>
                  <a:gd name="T83" fmla="*/ 11 h 95"/>
                  <a:gd name="T84" fmla="*/ 131 w 151"/>
                  <a:gd name="T85" fmla="*/ 6 h 95"/>
                  <a:gd name="T86" fmla="*/ 126 w 151"/>
                  <a:gd name="T87" fmla="*/ 4 h 95"/>
                  <a:gd name="T88" fmla="*/ 120 w 151"/>
                  <a:gd name="T89" fmla="*/ 4 h 95"/>
                  <a:gd name="T90" fmla="*/ 113 w 151"/>
                  <a:gd name="T91" fmla="*/ 0 h 95"/>
                  <a:gd name="T92" fmla="*/ 108 w 151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1" h="95">
                    <a:moveTo>
                      <a:pt x="46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3" y="17"/>
                    </a:lnTo>
                    <a:lnTo>
                      <a:pt x="10" y="17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5" y="68"/>
                    </a:lnTo>
                    <a:lnTo>
                      <a:pt x="5" y="71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3" y="79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5" y="84"/>
                    </a:lnTo>
                    <a:lnTo>
                      <a:pt x="18" y="84"/>
                    </a:lnTo>
                    <a:lnTo>
                      <a:pt x="18" y="87"/>
                    </a:lnTo>
                    <a:lnTo>
                      <a:pt x="20" y="87"/>
                    </a:lnTo>
                    <a:lnTo>
                      <a:pt x="23" y="87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33" y="93"/>
                    </a:lnTo>
                    <a:lnTo>
                      <a:pt x="35" y="93"/>
                    </a:lnTo>
                    <a:lnTo>
                      <a:pt x="38" y="95"/>
                    </a:lnTo>
                    <a:lnTo>
                      <a:pt x="38" y="95"/>
                    </a:lnTo>
                    <a:lnTo>
                      <a:pt x="40" y="95"/>
                    </a:lnTo>
                    <a:lnTo>
                      <a:pt x="42" y="95"/>
                    </a:lnTo>
                    <a:lnTo>
                      <a:pt x="106" y="95"/>
                    </a:lnTo>
                    <a:lnTo>
                      <a:pt x="111" y="95"/>
                    </a:lnTo>
                    <a:lnTo>
                      <a:pt x="111" y="95"/>
                    </a:lnTo>
                    <a:lnTo>
                      <a:pt x="113" y="95"/>
                    </a:lnTo>
                    <a:lnTo>
                      <a:pt x="115" y="95"/>
                    </a:lnTo>
                    <a:lnTo>
                      <a:pt x="118" y="93"/>
                    </a:lnTo>
                    <a:lnTo>
                      <a:pt x="120" y="93"/>
                    </a:lnTo>
                    <a:lnTo>
                      <a:pt x="120" y="93"/>
                    </a:lnTo>
                    <a:lnTo>
                      <a:pt x="124" y="93"/>
                    </a:lnTo>
                    <a:lnTo>
                      <a:pt x="126" y="93"/>
                    </a:lnTo>
                    <a:lnTo>
                      <a:pt x="129" y="89"/>
                    </a:lnTo>
                    <a:lnTo>
                      <a:pt x="129" y="89"/>
                    </a:lnTo>
                    <a:lnTo>
                      <a:pt x="131" y="87"/>
                    </a:lnTo>
                    <a:lnTo>
                      <a:pt x="134" y="87"/>
                    </a:lnTo>
                    <a:lnTo>
                      <a:pt x="134" y="87"/>
                    </a:lnTo>
                    <a:lnTo>
                      <a:pt x="136" y="84"/>
                    </a:lnTo>
                    <a:lnTo>
                      <a:pt x="136" y="84"/>
                    </a:lnTo>
                    <a:lnTo>
                      <a:pt x="139" y="82"/>
                    </a:lnTo>
                    <a:lnTo>
                      <a:pt x="141" y="82"/>
                    </a:lnTo>
                    <a:lnTo>
                      <a:pt x="141" y="79"/>
                    </a:lnTo>
                    <a:lnTo>
                      <a:pt x="144" y="76"/>
                    </a:lnTo>
                    <a:lnTo>
                      <a:pt x="144" y="76"/>
                    </a:lnTo>
                    <a:lnTo>
                      <a:pt x="146" y="73"/>
                    </a:lnTo>
                    <a:lnTo>
                      <a:pt x="146" y="71"/>
                    </a:lnTo>
                    <a:lnTo>
                      <a:pt x="146" y="71"/>
                    </a:lnTo>
                    <a:lnTo>
                      <a:pt x="149" y="68"/>
                    </a:lnTo>
                    <a:lnTo>
                      <a:pt x="149" y="66"/>
                    </a:lnTo>
                    <a:lnTo>
                      <a:pt x="149" y="66"/>
                    </a:lnTo>
                    <a:lnTo>
                      <a:pt x="151" y="62"/>
                    </a:lnTo>
                    <a:lnTo>
                      <a:pt x="151" y="60"/>
                    </a:lnTo>
                    <a:lnTo>
                      <a:pt x="151" y="57"/>
                    </a:lnTo>
                    <a:lnTo>
                      <a:pt x="151" y="57"/>
                    </a:lnTo>
                    <a:lnTo>
                      <a:pt x="151" y="55"/>
                    </a:lnTo>
                    <a:lnTo>
                      <a:pt x="151" y="51"/>
                    </a:lnTo>
                    <a:lnTo>
                      <a:pt x="151" y="49"/>
                    </a:lnTo>
                    <a:lnTo>
                      <a:pt x="151" y="46"/>
                    </a:lnTo>
                    <a:lnTo>
                      <a:pt x="151" y="46"/>
                    </a:lnTo>
                    <a:lnTo>
                      <a:pt x="151" y="44"/>
                    </a:lnTo>
                    <a:lnTo>
                      <a:pt x="151" y="41"/>
                    </a:lnTo>
                    <a:lnTo>
                      <a:pt x="151" y="38"/>
                    </a:lnTo>
                    <a:lnTo>
                      <a:pt x="151" y="38"/>
                    </a:lnTo>
                    <a:lnTo>
                      <a:pt x="151" y="35"/>
                    </a:lnTo>
                    <a:lnTo>
                      <a:pt x="151" y="33"/>
                    </a:lnTo>
                    <a:lnTo>
                      <a:pt x="149" y="30"/>
                    </a:lnTo>
                    <a:lnTo>
                      <a:pt x="149" y="30"/>
                    </a:lnTo>
                    <a:lnTo>
                      <a:pt x="149" y="28"/>
                    </a:lnTo>
                    <a:lnTo>
                      <a:pt x="146" y="25"/>
                    </a:lnTo>
                    <a:lnTo>
                      <a:pt x="146" y="22"/>
                    </a:lnTo>
                    <a:lnTo>
                      <a:pt x="146" y="22"/>
                    </a:lnTo>
                    <a:lnTo>
                      <a:pt x="144" y="20"/>
                    </a:lnTo>
                    <a:lnTo>
                      <a:pt x="144" y="17"/>
                    </a:lnTo>
                    <a:lnTo>
                      <a:pt x="141" y="17"/>
                    </a:lnTo>
                    <a:lnTo>
                      <a:pt x="141" y="15"/>
                    </a:lnTo>
                    <a:lnTo>
                      <a:pt x="139" y="15"/>
                    </a:lnTo>
                    <a:lnTo>
                      <a:pt x="136" y="11"/>
                    </a:lnTo>
                    <a:lnTo>
                      <a:pt x="136" y="11"/>
                    </a:lnTo>
                    <a:lnTo>
                      <a:pt x="134" y="9"/>
                    </a:lnTo>
                    <a:lnTo>
                      <a:pt x="134" y="9"/>
                    </a:lnTo>
                    <a:lnTo>
                      <a:pt x="131" y="6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6" y="4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120" y="4"/>
                    </a:lnTo>
                    <a:lnTo>
                      <a:pt x="118" y="0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8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0" name="Line 203"/>
              <p:cNvSpPr>
                <a:spLocks noChangeShapeType="1"/>
              </p:cNvSpPr>
              <p:nvPr/>
            </p:nvSpPr>
            <p:spPr bwMode="auto">
              <a:xfrm>
                <a:off x="1296" y="2271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1" name="Freeform 204"/>
              <p:cNvSpPr>
                <a:spLocks/>
              </p:cNvSpPr>
              <p:nvPr/>
            </p:nvSpPr>
            <p:spPr bwMode="auto">
              <a:xfrm>
                <a:off x="1282" y="2262"/>
                <a:ext cx="14" cy="50"/>
              </a:xfrm>
              <a:custGeom>
                <a:avLst/>
                <a:gdLst>
                  <a:gd name="T0" fmla="*/ 88 w 88"/>
                  <a:gd name="T1" fmla="*/ 44 h 249"/>
                  <a:gd name="T2" fmla="*/ 88 w 88"/>
                  <a:gd name="T3" fmla="*/ 38 h 249"/>
                  <a:gd name="T4" fmla="*/ 86 w 88"/>
                  <a:gd name="T5" fmla="*/ 30 h 249"/>
                  <a:gd name="T6" fmla="*/ 83 w 88"/>
                  <a:gd name="T7" fmla="*/ 25 h 249"/>
                  <a:gd name="T8" fmla="*/ 81 w 88"/>
                  <a:gd name="T9" fmla="*/ 20 h 249"/>
                  <a:gd name="T10" fmla="*/ 78 w 88"/>
                  <a:gd name="T11" fmla="*/ 15 h 249"/>
                  <a:gd name="T12" fmla="*/ 73 w 88"/>
                  <a:gd name="T13" fmla="*/ 11 h 249"/>
                  <a:gd name="T14" fmla="*/ 68 w 88"/>
                  <a:gd name="T15" fmla="*/ 6 h 249"/>
                  <a:gd name="T16" fmla="*/ 63 w 88"/>
                  <a:gd name="T17" fmla="*/ 4 h 249"/>
                  <a:gd name="T18" fmla="*/ 57 w 88"/>
                  <a:gd name="T19" fmla="*/ 4 h 249"/>
                  <a:gd name="T20" fmla="*/ 50 w 88"/>
                  <a:gd name="T21" fmla="*/ 0 h 249"/>
                  <a:gd name="T22" fmla="*/ 45 w 88"/>
                  <a:gd name="T23" fmla="*/ 0 h 249"/>
                  <a:gd name="T24" fmla="*/ 40 w 88"/>
                  <a:gd name="T25" fmla="*/ 0 h 249"/>
                  <a:gd name="T26" fmla="*/ 33 w 88"/>
                  <a:gd name="T27" fmla="*/ 4 h 249"/>
                  <a:gd name="T28" fmla="*/ 28 w 88"/>
                  <a:gd name="T29" fmla="*/ 4 h 249"/>
                  <a:gd name="T30" fmla="*/ 23 w 88"/>
                  <a:gd name="T31" fmla="*/ 6 h 249"/>
                  <a:gd name="T32" fmla="*/ 18 w 88"/>
                  <a:gd name="T33" fmla="*/ 11 h 249"/>
                  <a:gd name="T34" fmla="*/ 13 w 88"/>
                  <a:gd name="T35" fmla="*/ 15 h 249"/>
                  <a:gd name="T36" fmla="*/ 10 w 88"/>
                  <a:gd name="T37" fmla="*/ 20 h 249"/>
                  <a:gd name="T38" fmla="*/ 8 w 88"/>
                  <a:gd name="T39" fmla="*/ 25 h 249"/>
                  <a:gd name="T40" fmla="*/ 5 w 88"/>
                  <a:gd name="T41" fmla="*/ 30 h 249"/>
                  <a:gd name="T42" fmla="*/ 3 w 88"/>
                  <a:gd name="T43" fmla="*/ 38 h 249"/>
                  <a:gd name="T44" fmla="*/ 0 w 88"/>
                  <a:gd name="T45" fmla="*/ 44 h 249"/>
                  <a:gd name="T46" fmla="*/ 0 w 88"/>
                  <a:gd name="T47" fmla="*/ 202 h 249"/>
                  <a:gd name="T48" fmla="*/ 3 w 88"/>
                  <a:gd name="T49" fmla="*/ 208 h 249"/>
                  <a:gd name="T50" fmla="*/ 3 w 88"/>
                  <a:gd name="T51" fmla="*/ 216 h 249"/>
                  <a:gd name="T52" fmla="*/ 5 w 88"/>
                  <a:gd name="T53" fmla="*/ 222 h 249"/>
                  <a:gd name="T54" fmla="*/ 8 w 88"/>
                  <a:gd name="T55" fmla="*/ 227 h 249"/>
                  <a:gd name="T56" fmla="*/ 13 w 88"/>
                  <a:gd name="T57" fmla="*/ 233 h 249"/>
                  <a:gd name="T58" fmla="*/ 15 w 88"/>
                  <a:gd name="T59" fmla="*/ 235 h 249"/>
                  <a:gd name="T60" fmla="*/ 20 w 88"/>
                  <a:gd name="T61" fmla="*/ 240 h 249"/>
                  <a:gd name="T62" fmla="*/ 25 w 88"/>
                  <a:gd name="T63" fmla="*/ 243 h 249"/>
                  <a:gd name="T64" fmla="*/ 33 w 88"/>
                  <a:gd name="T65" fmla="*/ 246 h 249"/>
                  <a:gd name="T66" fmla="*/ 38 w 88"/>
                  <a:gd name="T67" fmla="*/ 246 h 249"/>
                  <a:gd name="T68" fmla="*/ 43 w 88"/>
                  <a:gd name="T69" fmla="*/ 249 h 249"/>
                  <a:gd name="T70" fmla="*/ 48 w 88"/>
                  <a:gd name="T71" fmla="*/ 249 h 249"/>
                  <a:gd name="T72" fmla="*/ 55 w 88"/>
                  <a:gd name="T73" fmla="*/ 246 h 249"/>
                  <a:gd name="T74" fmla="*/ 61 w 88"/>
                  <a:gd name="T75" fmla="*/ 246 h 249"/>
                  <a:gd name="T76" fmla="*/ 66 w 88"/>
                  <a:gd name="T77" fmla="*/ 243 h 249"/>
                  <a:gd name="T78" fmla="*/ 71 w 88"/>
                  <a:gd name="T79" fmla="*/ 238 h 249"/>
                  <a:gd name="T80" fmla="*/ 76 w 88"/>
                  <a:gd name="T81" fmla="*/ 235 h 249"/>
                  <a:gd name="T82" fmla="*/ 81 w 88"/>
                  <a:gd name="T83" fmla="*/ 229 h 249"/>
                  <a:gd name="T84" fmla="*/ 83 w 88"/>
                  <a:gd name="T85" fmla="*/ 224 h 249"/>
                  <a:gd name="T86" fmla="*/ 86 w 88"/>
                  <a:gd name="T87" fmla="*/ 218 h 249"/>
                  <a:gd name="T88" fmla="*/ 88 w 88"/>
                  <a:gd name="T89" fmla="*/ 213 h 249"/>
                  <a:gd name="T90" fmla="*/ 88 w 88"/>
                  <a:gd name="T91" fmla="*/ 208 h 249"/>
                  <a:gd name="T92" fmla="*/ 88 w 88"/>
                  <a:gd name="T93" fmla="*/ 20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49">
                    <a:moveTo>
                      <a:pt x="88" y="46"/>
                    </a:moveTo>
                    <a:lnTo>
                      <a:pt x="88" y="46"/>
                    </a:lnTo>
                    <a:lnTo>
                      <a:pt x="88" y="44"/>
                    </a:lnTo>
                    <a:lnTo>
                      <a:pt x="88" y="41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5"/>
                    </a:lnTo>
                    <a:lnTo>
                      <a:pt x="88" y="33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3" y="25"/>
                    </a:lnTo>
                    <a:lnTo>
                      <a:pt x="83" y="22"/>
                    </a:lnTo>
                    <a:lnTo>
                      <a:pt x="83" y="22"/>
                    </a:lnTo>
                    <a:lnTo>
                      <a:pt x="81" y="20"/>
                    </a:lnTo>
                    <a:lnTo>
                      <a:pt x="81" y="17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6" y="15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68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3" y="4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3" y="17"/>
                    </a:lnTo>
                    <a:lnTo>
                      <a:pt x="10" y="17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41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0" y="205"/>
                    </a:lnTo>
                    <a:lnTo>
                      <a:pt x="3" y="208"/>
                    </a:lnTo>
                    <a:lnTo>
                      <a:pt x="3" y="208"/>
                    </a:lnTo>
                    <a:lnTo>
                      <a:pt x="3" y="211"/>
                    </a:lnTo>
                    <a:lnTo>
                      <a:pt x="3" y="213"/>
                    </a:lnTo>
                    <a:lnTo>
                      <a:pt x="3" y="216"/>
                    </a:lnTo>
                    <a:lnTo>
                      <a:pt x="5" y="216"/>
                    </a:lnTo>
                    <a:lnTo>
                      <a:pt x="5" y="218"/>
                    </a:lnTo>
                    <a:lnTo>
                      <a:pt x="5" y="222"/>
                    </a:lnTo>
                    <a:lnTo>
                      <a:pt x="8" y="224"/>
                    </a:lnTo>
                    <a:lnTo>
                      <a:pt x="8" y="224"/>
                    </a:lnTo>
                    <a:lnTo>
                      <a:pt x="8" y="227"/>
                    </a:lnTo>
                    <a:lnTo>
                      <a:pt x="10" y="229"/>
                    </a:lnTo>
                    <a:lnTo>
                      <a:pt x="10" y="229"/>
                    </a:lnTo>
                    <a:lnTo>
                      <a:pt x="13" y="233"/>
                    </a:lnTo>
                    <a:lnTo>
                      <a:pt x="13" y="233"/>
                    </a:lnTo>
                    <a:lnTo>
                      <a:pt x="15" y="235"/>
                    </a:lnTo>
                    <a:lnTo>
                      <a:pt x="15" y="235"/>
                    </a:lnTo>
                    <a:lnTo>
                      <a:pt x="18" y="238"/>
                    </a:lnTo>
                    <a:lnTo>
                      <a:pt x="20" y="238"/>
                    </a:lnTo>
                    <a:lnTo>
                      <a:pt x="20" y="240"/>
                    </a:lnTo>
                    <a:lnTo>
                      <a:pt x="23" y="240"/>
                    </a:lnTo>
                    <a:lnTo>
                      <a:pt x="25" y="243"/>
                    </a:lnTo>
                    <a:lnTo>
                      <a:pt x="25" y="243"/>
                    </a:lnTo>
                    <a:lnTo>
                      <a:pt x="28" y="243"/>
                    </a:lnTo>
                    <a:lnTo>
                      <a:pt x="30" y="246"/>
                    </a:lnTo>
                    <a:lnTo>
                      <a:pt x="33" y="246"/>
                    </a:lnTo>
                    <a:lnTo>
                      <a:pt x="33" y="246"/>
                    </a:lnTo>
                    <a:lnTo>
                      <a:pt x="35" y="246"/>
                    </a:lnTo>
                    <a:lnTo>
                      <a:pt x="38" y="246"/>
                    </a:lnTo>
                    <a:lnTo>
                      <a:pt x="40" y="249"/>
                    </a:lnTo>
                    <a:lnTo>
                      <a:pt x="40" y="249"/>
                    </a:lnTo>
                    <a:lnTo>
                      <a:pt x="43" y="249"/>
                    </a:lnTo>
                    <a:lnTo>
                      <a:pt x="45" y="249"/>
                    </a:lnTo>
                    <a:lnTo>
                      <a:pt x="48" y="249"/>
                    </a:lnTo>
                    <a:lnTo>
                      <a:pt x="48" y="249"/>
                    </a:lnTo>
                    <a:lnTo>
                      <a:pt x="50" y="249"/>
                    </a:lnTo>
                    <a:lnTo>
                      <a:pt x="52" y="246"/>
                    </a:lnTo>
                    <a:lnTo>
                      <a:pt x="55" y="246"/>
                    </a:lnTo>
                    <a:lnTo>
                      <a:pt x="57" y="246"/>
                    </a:lnTo>
                    <a:lnTo>
                      <a:pt x="57" y="246"/>
                    </a:lnTo>
                    <a:lnTo>
                      <a:pt x="61" y="246"/>
                    </a:lnTo>
                    <a:lnTo>
                      <a:pt x="63" y="243"/>
                    </a:lnTo>
                    <a:lnTo>
                      <a:pt x="66" y="243"/>
                    </a:lnTo>
                    <a:lnTo>
                      <a:pt x="66" y="243"/>
                    </a:lnTo>
                    <a:lnTo>
                      <a:pt x="68" y="240"/>
                    </a:lnTo>
                    <a:lnTo>
                      <a:pt x="71" y="240"/>
                    </a:lnTo>
                    <a:lnTo>
                      <a:pt x="71" y="238"/>
                    </a:lnTo>
                    <a:lnTo>
                      <a:pt x="73" y="238"/>
                    </a:lnTo>
                    <a:lnTo>
                      <a:pt x="73" y="235"/>
                    </a:lnTo>
                    <a:lnTo>
                      <a:pt x="76" y="235"/>
                    </a:lnTo>
                    <a:lnTo>
                      <a:pt x="78" y="233"/>
                    </a:lnTo>
                    <a:lnTo>
                      <a:pt x="78" y="233"/>
                    </a:lnTo>
                    <a:lnTo>
                      <a:pt x="81" y="229"/>
                    </a:lnTo>
                    <a:lnTo>
                      <a:pt x="81" y="229"/>
                    </a:lnTo>
                    <a:lnTo>
                      <a:pt x="83" y="227"/>
                    </a:lnTo>
                    <a:lnTo>
                      <a:pt x="83" y="224"/>
                    </a:lnTo>
                    <a:lnTo>
                      <a:pt x="83" y="224"/>
                    </a:lnTo>
                    <a:lnTo>
                      <a:pt x="86" y="222"/>
                    </a:lnTo>
                    <a:lnTo>
                      <a:pt x="86" y="218"/>
                    </a:lnTo>
                    <a:lnTo>
                      <a:pt x="86" y="216"/>
                    </a:lnTo>
                    <a:lnTo>
                      <a:pt x="88" y="216"/>
                    </a:lnTo>
                    <a:lnTo>
                      <a:pt x="88" y="213"/>
                    </a:lnTo>
                    <a:lnTo>
                      <a:pt x="88" y="211"/>
                    </a:lnTo>
                    <a:lnTo>
                      <a:pt x="88" y="208"/>
                    </a:lnTo>
                    <a:lnTo>
                      <a:pt x="88" y="208"/>
                    </a:lnTo>
                    <a:lnTo>
                      <a:pt x="88" y="205"/>
                    </a:lnTo>
                    <a:lnTo>
                      <a:pt x="88" y="202"/>
                    </a:lnTo>
                    <a:lnTo>
                      <a:pt x="88" y="200"/>
                    </a:lnTo>
                    <a:lnTo>
                      <a:pt x="88" y="46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2" name="Line 205"/>
              <p:cNvSpPr>
                <a:spLocks noChangeShapeType="1"/>
              </p:cNvSpPr>
              <p:nvPr/>
            </p:nvSpPr>
            <p:spPr bwMode="auto">
              <a:xfrm>
                <a:off x="1289" y="229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3" name="Freeform 206"/>
              <p:cNvSpPr>
                <a:spLocks/>
              </p:cNvSpPr>
              <p:nvPr/>
            </p:nvSpPr>
            <p:spPr bwMode="auto">
              <a:xfrm>
                <a:off x="1282" y="2293"/>
                <a:ext cx="91" cy="19"/>
              </a:xfrm>
              <a:custGeom>
                <a:avLst/>
                <a:gdLst>
                  <a:gd name="T0" fmla="*/ 40 w 548"/>
                  <a:gd name="T1" fmla="*/ 0 h 95"/>
                  <a:gd name="T2" fmla="*/ 35 w 548"/>
                  <a:gd name="T3" fmla="*/ 0 h 95"/>
                  <a:gd name="T4" fmla="*/ 30 w 548"/>
                  <a:gd name="T5" fmla="*/ 3 h 95"/>
                  <a:gd name="T6" fmla="*/ 25 w 548"/>
                  <a:gd name="T7" fmla="*/ 6 h 95"/>
                  <a:gd name="T8" fmla="*/ 20 w 548"/>
                  <a:gd name="T9" fmla="*/ 8 h 95"/>
                  <a:gd name="T10" fmla="*/ 15 w 548"/>
                  <a:gd name="T11" fmla="*/ 13 h 95"/>
                  <a:gd name="T12" fmla="*/ 10 w 548"/>
                  <a:gd name="T13" fmla="*/ 17 h 95"/>
                  <a:gd name="T14" fmla="*/ 8 w 548"/>
                  <a:gd name="T15" fmla="*/ 22 h 95"/>
                  <a:gd name="T16" fmla="*/ 5 w 548"/>
                  <a:gd name="T17" fmla="*/ 26 h 95"/>
                  <a:gd name="T18" fmla="*/ 3 w 548"/>
                  <a:gd name="T19" fmla="*/ 35 h 95"/>
                  <a:gd name="T20" fmla="*/ 3 w 548"/>
                  <a:gd name="T21" fmla="*/ 41 h 95"/>
                  <a:gd name="T22" fmla="*/ 0 w 548"/>
                  <a:gd name="T23" fmla="*/ 46 h 95"/>
                  <a:gd name="T24" fmla="*/ 3 w 548"/>
                  <a:gd name="T25" fmla="*/ 54 h 95"/>
                  <a:gd name="T26" fmla="*/ 3 w 548"/>
                  <a:gd name="T27" fmla="*/ 59 h 95"/>
                  <a:gd name="T28" fmla="*/ 5 w 548"/>
                  <a:gd name="T29" fmla="*/ 64 h 95"/>
                  <a:gd name="T30" fmla="*/ 8 w 548"/>
                  <a:gd name="T31" fmla="*/ 70 h 95"/>
                  <a:gd name="T32" fmla="*/ 10 w 548"/>
                  <a:gd name="T33" fmla="*/ 75 h 95"/>
                  <a:gd name="T34" fmla="*/ 15 w 548"/>
                  <a:gd name="T35" fmla="*/ 81 h 95"/>
                  <a:gd name="T36" fmla="*/ 20 w 548"/>
                  <a:gd name="T37" fmla="*/ 84 h 95"/>
                  <a:gd name="T38" fmla="*/ 25 w 548"/>
                  <a:gd name="T39" fmla="*/ 89 h 95"/>
                  <a:gd name="T40" fmla="*/ 30 w 548"/>
                  <a:gd name="T41" fmla="*/ 92 h 95"/>
                  <a:gd name="T42" fmla="*/ 35 w 548"/>
                  <a:gd name="T43" fmla="*/ 92 h 95"/>
                  <a:gd name="T44" fmla="*/ 40 w 548"/>
                  <a:gd name="T45" fmla="*/ 95 h 95"/>
                  <a:gd name="T46" fmla="*/ 505 w 548"/>
                  <a:gd name="T47" fmla="*/ 95 h 95"/>
                  <a:gd name="T48" fmla="*/ 513 w 548"/>
                  <a:gd name="T49" fmla="*/ 92 h 95"/>
                  <a:gd name="T50" fmla="*/ 518 w 548"/>
                  <a:gd name="T51" fmla="*/ 92 h 95"/>
                  <a:gd name="T52" fmla="*/ 523 w 548"/>
                  <a:gd name="T53" fmla="*/ 89 h 95"/>
                  <a:gd name="T54" fmla="*/ 529 w 548"/>
                  <a:gd name="T55" fmla="*/ 86 h 95"/>
                  <a:gd name="T56" fmla="*/ 534 w 548"/>
                  <a:gd name="T57" fmla="*/ 81 h 95"/>
                  <a:gd name="T58" fmla="*/ 539 w 548"/>
                  <a:gd name="T59" fmla="*/ 79 h 95"/>
                  <a:gd name="T60" fmla="*/ 541 w 548"/>
                  <a:gd name="T61" fmla="*/ 73 h 95"/>
                  <a:gd name="T62" fmla="*/ 544 w 548"/>
                  <a:gd name="T63" fmla="*/ 68 h 95"/>
                  <a:gd name="T64" fmla="*/ 546 w 548"/>
                  <a:gd name="T65" fmla="*/ 62 h 95"/>
                  <a:gd name="T66" fmla="*/ 548 w 548"/>
                  <a:gd name="T67" fmla="*/ 54 h 95"/>
                  <a:gd name="T68" fmla="*/ 548 w 548"/>
                  <a:gd name="T69" fmla="*/ 48 h 95"/>
                  <a:gd name="T70" fmla="*/ 548 w 548"/>
                  <a:gd name="T71" fmla="*/ 43 h 95"/>
                  <a:gd name="T72" fmla="*/ 548 w 548"/>
                  <a:gd name="T73" fmla="*/ 35 h 95"/>
                  <a:gd name="T74" fmla="*/ 546 w 548"/>
                  <a:gd name="T75" fmla="*/ 30 h 95"/>
                  <a:gd name="T76" fmla="*/ 544 w 548"/>
                  <a:gd name="T77" fmla="*/ 24 h 95"/>
                  <a:gd name="T78" fmla="*/ 541 w 548"/>
                  <a:gd name="T79" fmla="*/ 19 h 95"/>
                  <a:gd name="T80" fmla="*/ 536 w 548"/>
                  <a:gd name="T81" fmla="*/ 13 h 95"/>
                  <a:gd name="T82" fmla="*/ 531 w 548"/>
                  <a:gd name="T83" fmla="*/ 11 h 95"/>
                  <a:gd name="T84" fmla="*/ 526 w 548"/>
                  <a:gd name="T85" fmla="*/ 6 h 95"/>
                  <a:gd name="T86" fmla="*/ 520 w 548"/>
                  <a:gd name="T87" fmla="*/ 3 h 95"/>
                  <a:gd name="T88" fmla="*/ 515 w 548"/>
                  <a:gd name="T89" fmla="*/ 0 h 95"/>
                  <a:gd name="T90" fmla="*/ 510 w 548"/>
                  <a:gd name="T91" fmla="*/ 0 h 95"/>
                  <a:gd name="T92" fmla="*/ 503 w 548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8" h="95">
                    <a:moveTo>
                      <a:pt x="45" y="0"/>
                    </a:moveTo>
                    <a:lnTo>
                      <a:pt x="43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30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7"/>
                    </a:lnTo>
                    <a:lnTo>
                      <a:pt x="3" y="59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5" y="64"/>
                    </a:lnTo>
                    <a:lnTo>
                      <a:pt x="5" y="68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3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3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15" y="81"/>
                    </a:lnTo>
                    <a:lnTo>
                      <a:pt x="18" y="84"/>
                    </a:lnTo>
                    <a:lnTo>
                      <a:pt x="20" y="84"/>
                    </a:lnTo>
                    <a:lnTo>
                      <a:pt x="20" y="86"/>
                    </a:lnTo>
                    <a:lnTo>
                      <a:pt x="23" y="86"/>
                    </a:lnTo>
                    <a:lnTo>
                      <a:pt x="25" y="89"/>
                    </a:lnTo>
                    <a:lnTo>
                      <a:pt x="25" y="89"/>
                    </a:lnTo>
                    <a:lnTo>
                      <a:pt x="28" y="89"/>
                    </a:lnTo>
                    <a:lnTo>
                      <a:pt x="30" y="92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8" y="92"/>
                    </a:lnTo>
                    <a:lnTo>
                      <a:pt x="40" y="95"/>
                    </a:lnTo>
                    <a:lnTo>
                      <a:pt x="40" y="95"/>
                    </a:lnTo>
                    <a:lnTo>
                      <a:pt x="43" y="95"/>
                    </a:lnTo>
                    <a:lnTo>
                      <a:pt x="500" y="95"/>
                    </a:lnTo>
                    <a:lnTo>
                      <a:pt x="505" y="95"/>
                    </a:lnTo>
                    <a:lnTo>
                      <a:pt x="508" y="95"/>
                    </a:lnTo>
                    <a:lnTo>
                      <a:pt x="510" y="95"/>
                    </a:lnTo>
                    <a:lnTo>
                      <a:pt x="513" y="92"/>
                    </a:lnTo>
                    <a:lnTo>
                      <a:pt x="513" y="92"/>
                    </a:lnTo>
                    <a:lnTo>
                      <a:pt x="515" y="92"/>
                    </a:lnTo>
                    <a:lnTo>
                      <a:pt x="518" y="92"/>
                    </a:lnTo>
                    <a:lnTo>
                      <a:pt x="520" y="92"/>
                    </a:lnTo>
                    <a:lnTo>
                      <a:pt x="520" y="89"/>
                    </a:lnTo>
                    <a:lnTo>
                      <a:pt x="523" y="89"/>
                    </a:lnTo>
                    <a:lnTo>
                      <a:pt x="526" y="89"/>
                    </a:lnTo>
                    <a:lnTo>
                      <a:pt x="526" y="86"/>
                    </a:lnTo>
                    <a:lnTo>
                      <a:pt x="529" y="86"/>
                    </a:lnTo>
                    <a:lnTo>
                      <a:pt x="531" y="84"/>
                    </a:lnTo>
                    <a:lnTo>
                      <a:pt x="531" y="84"/>
                    </a:lnTo>
                    <a:lnTo>
                      <a:pt x="534" y="81"/>
                    </a:lnTo>
                    <a:lnTo>
                      <a:pt x="536" y="81"/>
                    </a:lnTo>
                    <a:lnTo>
                      <a:pt x="536" y="79"/>
                    </a:lnTo>
                    <a:lnTo>
                      <a:pt x="539" y="79"/>
                    </a:lnTo>
                    <a:lnTo>
                      <a:pt x="539" y="75"/>
                    </a:lnTo>
                    <a:lnTo>
                      <a:pt x="541" y="75"/>
                    </a:lnTo>
                    <a:lnTo>
                      <a:pt x="541" y="73"/>
                    </a:lnTo>
                    <a:lnTo>
                      <a:pt x="544" y="70"/>
                    </a:lnTo>
                    <a:lnTo>
                      <a:pt x="544" y="70"/>
                    </a:lnTo>
                    <a:lnTo>
                      <a:pt x="544" y="68"/>
                    </a:lnTo>
                    <a:lnTo>
                      <a:pt x="546" y="64"/>
                    </a:lnTo>
                    <a:lnTo>
                      <a:pt x="546" y="62"/>
                    </a:lnTo>
                    <a:lnTo>
                      <a:pt x="546" y="62"/>
                    </a:lnTo>
                    <a:lnTo>
                      <a:pt x="546" y="59"/>
                    </a:lnTo>
                    <a:lnTo>
                      <a:pt x="548" y="57"/>
                    </a:lnTo>
                    <a:lnTo>
                      <a:pt x="548" y="54"/>
                    </a:lnTo>
                    <a:lnTo>
                      <a:pt x="548" y="54"/>
                    </a:lnTo>
                    <a:lnTo>
                      <a:pt x="548" y="51"/>
                    </a:lnTo>
                    <a:lnTo>
                      <a:pt x="548" y="48"/>
                    </a:lnTo>
                    <a:lnTo>
                      <a:pt x="548" y="46"/>
                    </a:lnTo>
                    <a:lnTo>
                      <a:pt x="548" y="43"/>
                    </a:lnTo>
                    <a:lnTo>
                      <a:pt x="548" y="43"/>
                    </a:lnTo>
                    <a:lnTo>
                      <a:pt x="548" y="41"/>
                    </a:lnTo>
                    <a:lnTo>
                      <a:pt x="548" y="37"/>
                    </a:lnTo>
                    <a:lnTo>
                      <a:pt x="548" y="35"/>
                    </a:lnTo>
                    <a:lnTo>
                      <a:pt x="546" y="35"/>
                    </a:lnTo>
                    <a:lnTo>
                      <a:pt x="546" y="32"/>
                    </a:lnTo>
                    <a:lnTo>
                      <a:pt x="546" y="30"/>
                    </a:lnTo>
                    <a:lnTo>
                      <a:pt x="546" y="26"/>
                    </a:lnTo>
                    <a:lnTo>
                      <a:pt x="544" y="26"/>
                    </a:lnTo>
                    <a:lnTo>
                      <a:pt x="544" y="24"/>
                    </a:lnTo>
                    <a:lnTo>
                      <a:pt x="544" y="22"/>
                    </a:lnTo>
                    <a:lnTo>
                      <a:pt x="541" y="22"/>
                    </a:lnTo>
                    <a:lnTo>
                      <a:pt x="541" y="19"/>
                    </a:lnTo>
                    <a:lnTo>
                      <a:pt x="539" y="17"/>
                    </a:lnTo>
                    <a:lnTo>
                      <a:pt x="539" y="17"/>
                    </a:lnTo>
                    <a:lnTo>
                      <a:pt x="536" y="13"/>
                    </a:lnTo>
                    <a:lnTo>
                      <a:pt x="536" y="13"/>
                    </a:lnTo>
                    <a:lnTo>
                      <a:pt x="534" y="11"/>
                    </a:lnTo>
                    <a:lnTo>
                      <a:pt x="531" y="11"/>
                    </a:lnTo>
                    <a:lnTo>
                      <a:pt x="531" y="8"/>
                    </a:lnTo>
                    <a:lnTo>
                      <a:pt x="529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3" y="3"/>
                    </a:lnTo>
                    <a:lnTo>
                      <a:pt x="520" y="3"/>
                    </a:lnTo>
                    <a:lnTo>
                      <a:pt x="520" y="3"/>
                    </a:lnTo>
                    <a:lnTo>
                      <a:pt x="518" y="3"/>
                    </a:lnTo>
                    <a:lnTo>
                      <a:pt x="515" y="0"/>
                    </a:lnTo>
                    <a:lnTo>
                      <a:pt x="513" y="0"/>
                    </a:lnTo>
                    <a:lnTo>
                      <a:pt x="513" y="0"/>
                    </a:lnTo>
                    <a:lnTo>
                      <a:pt x="510" y="0"/>
                    </a:lnTo>
                    <a:lnTo>
                      <a:pt x="508" y="0"/>
                    </a:lnTo>
                    <a:lnTo>
                      <a:pt x="505" y="0"/>
                    </a:lnTo>
                    <a:lnTo>
                      <a:pt x="50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4" name="Line 207"/>
              <p:cNvSpPr>
                <a:spLocks noChangeShapeType="1"/>
              </p:cNvSpPr>
              <p:nvPr/>
            </p:nvSpPr>
            <p:spPr bwMode="auto">
              <a:xfrm>
                <a:off x="1366" y="229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5" name="Freeform 208"/>
              <p:cNvSpPr>
                <a:spLocks/>
              </p:cNvSpPr>
              <p:nvPr/>
            </p:nvSpPr>
            <p:spPr bwMode="auto">
              <a:xfrm>
                <a:off x="1358" y="2293"/>
                <a:ext cx="40" cy="19"/>
              </a:xfrm>
              <a:custGeom>
                <a:avLst/>
                <a:gdLst>
                  <a:gd name="T0" fmla="*/ 39 w 238"/>
                  <a:gd name="T1" fmla="*/ 0 h 95"/>
                  <a:gd name="T2" fmla="*/ 34 w 238"/>
                  <a:gd name="T3" fmla="*/ 0 h 95"/>
                  <a:gd name="T4" fmla="*/ 27 w 238"/>
                  <a:gd name="T5" fmla="*/ 3 h 95"/>
                  <a:gd name="T6" fmla="*/ 22 w 238"/>
                  <a:gd name="T7" fmla="*/ 6 h 95"/>
                  <a:gd name="T8" fmla="*/ 17 w 238"/>
                  <a:gd name="T9" fmla="*/ 8 h 95"/>
                  <a:gd name="T10" fmla="*/ 12 w 238"/>
                  <a:gd name="T11" fmla="*/ 13 h 95"/>
                  <a:gd name="T12" fmla="*/ 10 w 238"/>
                  <a:gd name="T13" fmla="*/ 17 h 95"/>
                  <a:gd name="T14" fmla="*/ 5 w 238"/>
                  <a:gd name="T15" fmla="*/ 22 h 95"/>
                  <a:gd name="T16" fmla="*/ 2 w 238"/>
                  <a:gd name="T17" fmla="*/ 26 h 95"/>
                  <a:gd name="T18" fmla="*/ 2 w 238"/>
                  <a:gd name="T19" fmla="*/ 35 h 95"/>
                  <a:gd name="T20" fmla="*/ 0 w 238"/>
                  <a:gd name="T21" fmla="*/ 41 h 95"/>
                  <a:gd name="T22" fmla="*/ 0 w 238"/>
                  <a:gd name="T23" fmla="*/ 46 h 95"/>
                  <a:gd name="T24" fmla="*/ 0 w 238"/>
                  <a:gd name="T25" fmla="*/ 54 h 95"/>
                  <a:gd name="T26" fmla="*/ 2 w 238"/>
                  <a:gd name="T27" fmla="*/ 59 h 95"/>
                  <a:gd name="T28" fmla="*/ 2 w 238"/>
                  <a:gd name="T29" fmla="*/ 64 h 95"/>
                  <a:gd name="T30" fmla="*/ 5 w 238"/>
                  <a:gd name="T31" fmla="*/ 70 h 95"/>
                  <a:gd name="T32" fmla="*/ 10 w 238"/>
                  <a:gd name="T33" fmla="*/ 75 h 95"/>
                  <a:gd name="T34" fmla="*/ 12 w 238"/>
                  <a:gd name="T35" fmla="*/ 81 h 95"/>
                  <a:gd name="T36" fmla="*/ 17 w 238"/>
                  <a:gd name="T37" fmla="*/ 84 h 95"/>
                  <a:gd name="T38" fmla="*/ 22 w 238"/>
                  <a:gd name="T39" fmla="*/ 89 h 95"/>
                  <a:gd name="T40" fmla="*/ 27 w 238"/>
                  <a:gd name="T41" fmla="*/ 92 h 95"/>
                  <a:gd name="T42" fmla="*/ 34 w 238"/>
                  <a:gd name="T43" fmla="*/ 92 h 95"/>
                  <a:gd name="T44" fmla="*/ 39 w 238"/>
                  <a:gd name="T45" fmla="*/ 95 h 95"/>
                  <a:gd name="T46" fmla="*/ 195 w 238"/>
                  <a:gd name="T47" fmla="*/ 95 h 95"/>
                  <a:gd name="T48" fmla="*/ 200 w 238"/>
                  <a:gd name="T49" fmla="*/ 92 h 95"/>
                  <a:gd name="T50" fmla="*/ 208 w 238"/>
                  <a:gd name="T51" fmla="*/ 92 h 95"/>
                  <a:gd name="T52" fmla="*/ 213 w 238"/>
                  <a:gd name="T53" fmla="*/ 89 h 95"/>
                  <a:gd name="T54" fmla="*/ 218 w 238"/>
                  <a:gd name="T55" fmla="*/ 86 h 95"/>
                  <a:gd name="T56" fmla="*/ 224 w 238"/>
                  <a:gd name="T57" fmla="*/ 81 h 95"/>
                  <a:gd name="T58" fmla="*/ 228 w 238"/>
                  <a:gd name="T59" fmla="*/ 79 h 95"/>
                  <a:gd name="T60" fmla="*/ 231 w 238"/>
                  <a:gd name="T61" fmla="*/ 73 h 95"/>
                  <a:gd name="T62" fmla="*/ 233 w 238"/>
                  <a:gd name="T63" fmla="*/ 68 h 95"/>
                  <a:gd name="T64" fmla="*/ 236 w 238"/>
                  <a:gd name="T65" fmla="*/ 62 h 95"/>
                  <a:gd name="T66" fmla="*/ 238 w 238"/>
                  <a:gd name="T67" fmla="*/ 54 h 95"/>
                  <a:gd name="T68" fmla="*/ 238 w 238"/>
                  <a:gd name="T69" fmla="*/ 48 h 95"/>
                  <a:gd name="T70" fmla="*/ 238 w 238"/>
                  <a:gd name="T71" fmla="*/ 43 h 95"/>
                  <a:gd name="T72" fmla="*/ 236 w 238"/>
                  <a:gd name="T73" fmla="*/ 35 h 95"/>
                  <a:gd name="T74" fmla="*/ 236 w 238"/>
                  <a:gd name="T75" fmla="*/ 30 h 95"/>
                  <a:gd name="T76" fmla="*/ 233 w 238"/>
                  <a:gd name="T77" fmla="*/ 24 h 95"/>
                  <a:gd name="T78" fmla="*/ 228 w 238"/>
                  <a:gd name="T79" fmla="*/ 19 h 95"/>
                  <a:gd name="T80" fmla="*/ 226 w 238"/>
                  <a:gd name="T81" fmla="*/ 13 h 95"/>
                  <a:gd name="T82" fmla="*/ 221 w 238"/>
                  <a:gd name="T83" fmla="*/ 11 h 95"/>
                  <a:gd name="T84" fmla="*/ 215 w 238"/>
                  <a:gd name="T85" fmla="*/ 6 h 95"/>
                  <a:gd name="T86" fmla="*/ 210 w 238"/>
                  <a:gd name="T87" fmla="*/ 3 h 95"/>
                  <a:gd name="T88" fmla="*/ 205 w 238"/>
                  <a:gd name="T89" fmla="*/ 0 h 95"/>
                  <a:gd name="T90" fmla="*/ 200 w 238"/>
                  <a:gd name="T91" fmla="*/ 0 h 95"/>
                  <a:gd name="T92" fmla="*/ 193 w 238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8" h="95">
                    <a:moveTo>
                      <a:pt x="44" y="0"/>
                    </a:moveTo>
                    <a:lnTo>
                      <a:pt x="42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7" y="73"/>
                    </a:lnTo>
                    <a:lnTo>
                      <a:pt x="7" y="75"/>
                    </a:lnTo>
                    <a:lnTo>
                      <a:pt x="10" y="75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7" y="84"/>
                    </a:lnTo>
                    <a:lnTo>
                      <a:pt x="17" y="84"/>
                    </a:lnTo>
                    <a:lnTo>
                      <a:pt x="19" y="86"/>
                    </a:lnTo>
                    <a:lnTo>
                      <a:pt x="22" y="86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7" y="89"/>
                    </a:lnTo>
                    <a:lnTo>
                      <a:pt x="27" y="92"/>
                    </a:lnTo>
                    <a:lnTo>
                      <a:pt x="29" y="92"/>
                    </a:lnTo>
                    <a:lnTo>
                      <a:pt x="32" y="92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7" y="95"/>
                    </a:lnTo>
                    <a:lnTo>
                      <a:pt x="39" y="95"/>
                    </a:lnTo>
                    <a:lnTo>
                      <a:pt x="42" y="95"/>
                    </a:lnTo>
                    <a:lnTo>
                      <a:pt x="190" y="95"/>
                    </a:lnTo>
                    <a:lnTo>
                      <a:pt x="195" y="95"/>
                    </a:lnTo>
                    <a:lnTo>
                      <a:pt x="198" y="95"/>
                    </a:lnTo>
                    <a:lnTo>
                      <a:pt x="200" y="95"/>
                    </a:lnTo>
                    <a:lnTo>
                      <a:pt x="200" y="92"/>
                    </a:lnTo>
                    <a:lnTo>
                      <a:pt x="203" y="92"/>
                    </a:lnTo>
                    <a:lnTo>
                      <a:pt x="205" y="92"/>
                    </a:lnTo>
                    <a:lnTo>
                      <a:pt x="208" y="92"/>
                    </a:lnTo>
                    <a:lnTo>
                      <a:pt x="208" y="92"/>
                    </a:lnTo>
                    <a:lnTo>
                      <a:pt x="210" y="89"/>
                    </a:lnTo>
                    <a:lnTo>
                      <a:pt x="213" y="89"/>
                    </a:lnTo>
                    <a:lnTo>
                      <a:pt x="215" y="89"/>
                    </a:lnTo>
                    <a:lnTo>
                      <a:pt x="215" y="86"/>
                    </a:lnTo>
                    <a:lnTo>
                      <a:pt x="218" y="86"/>
                    </a:lnTo>
                    <a:lnTo>
                      <a:pt x="221" y="84"/>
                    </a:lnTo>
                    <a:lnTo>
                      <a:pt x="221" y="84"/>
                    </a:lnTo>
                    <a:lnTo>
                      <a:pt x="224" y="81"/>
                    </a:lnTo>
                    <a:lnTo>
                      <a:pt x="224" y="81"/>
                    </a:lnTo>
                    <a:lnTo>
                      <a:pt x="226" y="79"/>
                    </a:lnTo>
                    <a:lnTo>
                      <a:pt x="228" y="79"/>
                    </a:lnTo>
                    <a:lnTo>
                      <a:pt x="228" y="75"/>
                    </a:lnTo>
                    <a:lnTo>
                      <a:pt x="228" y="75"/>
                    </a:lnTo>
                    <a:lnTo>
                      <a:pt x="231" y="73"/>
                    </a:lnTo>
                    <a:lnTo>
                      <a:pt x="231" y="70"/>
                    </a:lnTo>
                    <a:lnTo>
                      <a:pt x="233" y="70"/>
                    </a:lnTo>
                    <a:lnTo>
                      <a:pt x="233" y="68"/>
                    </a:lnTo>
                    <a:lnTo>
                      <a:pt x="233" y="64"/>
                    </a:lnTo>
                    <a:lnTo>
                      <a:pt x="236" y="62"/>
                    </a:lnTo>
                    <a:lnTo>
                      <a:pt x="236" y="62"/>
                    </a:lnTo>
                    <a:lnTo>
                      <a:pt x="236" y="59"/>
                    </a:lnTo>
                    <a:lnTo>
                      <a:pt x="236" y="57"/>
                    </a:lnTo>
                    <a:lnTo>
                      <a:pt x="238" y="54"/>
                    </a:lnTo>
                    <a:lnTo>
                      <a:pt x="238" y="54"/>
                    </a:lnTo>
                    <a:lnTo>
                      <a:pt x="238" y="51"/>
                    </a:lnTo>
                    <a:lnTo>
                      <a:pt x="238" y="48"/>
                    </a:lnTo>
                    <a:lnTo>
                      <a:pt x="238" y="46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8" y="41"/>
                    </a:lnTo>
                    <a:lnTo>
                      <a:pt x="238" y="37"/>
                    </a:lnTo>
                    <a:lnTo>
                      <a:pt x="236" y="35"/>
                    </a:lnTo>
                    <a:lnTo>
                      <a:pt x="236" y="35"/>
                    </a:lnTo>
                    <a:lnTo>
                      <a:pt x="236" y="32"/>
                    </a:lnTo>
                    <a:lnTo>
                      <a:pt x="236" y="30"/>
                    </a:lnTo>
                    <a:lnTo>
                      <a:pt x="233" y="26"/>
                    </a:lnTo>
                    <a:lnTo>
                      <a:pt x="233" y="26"/>
                    </a:lnTo>
                    <a:lnTo>
                      <a:pt x="233" y="24"/>
                    </a:lnTo>
                    <a:lnTo>
                      <a:pt x="231" y="22"/>
                    </a:lnTo>
                    <a:lnTo>
                      <a:pt x="231" y="22"/>
                    </a:lnTo>
                    <a:lnTo>
                      <a:pt x="228" y="19"/>
                    </a:lnTo>
                    <a:lnTo>
                      <a:pt x="228" y="17"/>
                    </a:lnTo>
                    <a:lnTo>
                      <a:pt x="228" y="17"/>
                    </a:lnTo>
                    <a:lnTo>
                      <a:pt x="226" y="13"/>
                    </a:lnTo>
                    <a:lnTo>
                      <a:pt x="224" y="13"/>
                    </a:lnTo>
                    <a:lnTo>
                      <a:pt x="224" y="11"/>
                    </a:lnTo>
                    <a:lnTo>
                      <a:pt x="221" y="11"/>
                    </a:lnTo>
                    <a:lnTo>
                      <a:pt x="221" y="8"/>
                    </a:lnTo>
                    <a:lnTo>
                      <a:pt x="218" y="8"/>
                    </a:lnTo>
                    <a:lnTo>
                      <a:pt x="215" y="6"/>
                    </a:lnTo>
                    <a:lnTo>
                      <a:pt x="215" y="6"/>
                    </a:lnTo>
                    <a:lnTo>
                      <a:pt x="213" y="3"/>
                    </a:lnTo>
                    <a:lnTo>
                      <a:pt x="210" y="3"/>
                    </a:lnTo>
                    <a:lnTo>
                      <a:pt x="208" y="3"/>
                    </a:lnTo>
                    <a:lnTo>
                      <a:pt x="208" y="3"/>
                    </a:lnTo>
                    <a:lnTo>
                      <a:pt x="205" y="0"/>
                    </a:lnTo>
                    <a:lnTo>
                      <a:pt x="203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98" y="0"/>
                    </a:lnTo>
                    <a:lnTo>
                      <a:pt x="195" y="0"/>
                    </a:lnTo>
                    <a:lnTo>
                      <a:pt x="193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6" name="Line 209"/>
              <p:cNvSpPr>
                <a:spLocks noChangeShapeType="1"/>
              </p:cNvSpPr>
              <p:nvPr/>
            </p:nvSpPr>
            <p:spPr bwMode="auto">
              <a:xfrm>
                <a:off x="1398" y="230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7" name="Freeform 210"/>
              <p:cNvSpPr>
                <a:spLocks/>
              </p:cNvSpPr>
              <p:nvPr/>
            </p:nvSpPr>
            <p:spPr bwMode="auto">
              <a:xfrm>
                <a:off x="1384" y="2293"/>
                <a:ext cx="14" cy="50"/>
              </a:xfrm>
              <a:custGeom>
                <a:avLst/>
                <a:gdLst>
                  <a:gd name="T0" fmla="*/ 87 w 87"/>
                  <a:gd name="T1" fmla="*/ 43 h 251"/>
                  <a:gd name="T2" fmla="*/ 85 w 87"/>
                  <a:gd name="T3" fmla="*/ 35 h 251"/>
                  <a:gd name="T4" fmla="*/ 85 w 87"/>
                  <a:gd name="T5" fmla="*/ 30 h 251"/>
                  <a:gd name="T6" fmla="*/ 82 w 87"/>
                  <a:gd name="T7" fmla="*/ 24 h 251"/>
                  <a:gd name="T8" fmla="*/ 77 w 87"/>
                  <a:gd name="T9" fmla="*/ 19 h 251"/>
                  <a:gd name="T10" fmla="*/ 75 w 87"/>
                  <a:gd name="T11" fmla="*/ 13 h 251"/>
                  <a:gd name="T12" fmla="*/ 70 w 87"/>
                  <a:gd name="T13" fmla="*/ 11 h 251"/>
                  <a:gd name="T14" fmla="*/ 64 w 87"/>
                  <a:gd name="T15" fmla="*/ 6 h 251"/>
                  <a:gd name="T16" fmla="*/ 59 w 87"/>
                  <a:gd name="T17" fmla="*/ 3 h 251"/>
                  <a:gd name="T18" fmla="*/ 54 w 87"/>
                  <a:gd name="T19" fmla="*/ 0 h 251"/>
                  <a:gd name="T20" fmla="*/ 49 w 87"/>
                  <a:gd name="T21" fmla="*/ 0 h 251"/>
                  <a:gd name="T22" fmla="*/ 42 w 87"/>
                  <a:gd name="T23" fmla="*/ 0 h 251"/>
                  <a:gd name="T24" fmla="*/ 37 w 87"/>
                  <a:gd name="T25" fmla="*/ 0 h 251"/>
                  <a:gd name="T26" fmla="*/ 32 w 87"/>
                  <a:gd name="T27" fmla="*/ 0 h 251"/>
                  <a:gd name="T28" fmla="*/ 24 w 87"/>
                  <a:gd name="T29" fmla="*/ 3 h 251"/>
                  <a:gd name="T30" fmla="*/ 19 w 87"/>
                  <a:gd name="T31" fmla="*/ 6 h 251"/>
                  <a:gd name="T32" fmla="*/ 14 w 87"/>
                  <a:gd name="T33" fmla="*/ 11 h 251"/>
                  <a:gd name="T34" fmla="*/ 12 w 87"/>
                  <a:gd name="T35" fmla="*/ 13 h 251"/>
                  <a:gd name="T36" fmla="*/ 7 w 87"/>
                  <a:gd name="T37" fmla="*/ 19 h 251"/>
                  <a:gd name="T38" fmla="*/ 5 w 87"/>
                  <a:gd name="T39" fmla="*/ 24 h 251"/>
                  <a:gd name="T40" fmla="*/ 2 w 87"/>
                  <a:gd name="T41" fmla="*/ 30 h 251"/>
                  <a:gd name="T42" fmla="*/ 0 w 87"/>
                  <a:gd name="T43" fmla="*/ 35 h 251"/>
                  <a:gd name="T44" fmla="*/ 0 w 87"/>
                  <a:gd name="T45" fmla="*/ 43 h 251"/>
                  <a:gd name="T46" fmla="*/ 0 w 87"/>
                  <a:gd name="T47" fmla="*/ 204 h 251"/>
                  <a:gd name="T48" fmla="*/ 0 w 87"/>
                  <a:gd name="T49" fmla="*/ 210 h 251"/>
                  <a:gd name="T50" fmla="*/ 2 w 87"/>
                  <a:gd name="T51" fmla="*/ 218 h 251"/>
                  <a:gd name="T52" fmla="*/ 5 w 87"/>
                  <a:gd name="T53" fmla="*/ 224 h 251"/>
                  <a:gd name="T54" fmla="*/ 7 w 87"/>
                  <a:gd name="T55" fmla="*/ 229 h 251"/>
                  <a:gd name="T56" fmla="*/ 9 w 87"/>
                  <a:gd name="T57" fmla="*/ 235 h 251"/>
                  <a:gd name="T58" fmla="*/ 14 w 87"/>
                  <a:gd name="T59" fmla="*/ 237 h 251"/>
                  <a:gd name="T60" fmla="*/ 19 w 87"/>
                  <a:gd name="T61" fmla="*/ 242 h 251"/>
                  <a:gd name="T62" fmla="*/ 24 w 87"/>
                  <a:gd name="T63" fmla="*/ 246 h 251"/>
                  <a:gd name="T64" fmla="*/ 29 w 87"/>
                  <a:gd name="T65" fmla="*/ 248 h 251"/>
                  <a:gd name="T66" fmla="*/ 34 w 87"/>
                  <a:gd name="T67" fmla="*/ 251 h 251"/>
                  <a:gd name="T68" fmla="*/ 42 w 87"/>
                  <a:gd name="T69" fmla="*/ 251 h 251"/>
                  <a:gd name="T70" fmla="*/ 47 w 87"/>
                  <a:gd name="T71" fmla="*/ 251 h 251"/>
                  <a:gd name="T72" fmla="*/ 52 w 87"/>
                  <a:gd name="T73" fmla="*/ 248 h 251"/>
                  <a:gd name="T74" fmla="*/ 57 w 87"/>
                  <a:gd name="T75" fmla="*/ 248 h 251"/>
                  <a:gd name="T76" fmla="*/ 64 w 87"/>
                  <a:gd name="T77" fmla="*/ 246 h 251"/>
                  <a:gd name="T78" fmla="*/ 70 w 87"/>
                  <a:gd name="T79" fmla="*/ 240 h 251"/>
                  <a:gd name="T80" fmla="*/ 73 w 87"/>
                  <a:gd name="T81" fmla="*/ 237 h 251"/>
                  <a:gd name="T82" fmla="*/ 77 w 87"/>
                  <a:gd name="T83" fmla="*/ 231 h 251"/>
                  <a:gd name="T84" fmla="*/ 80 w 87"/>
                  <a:gd name="T85" fmla="*/ 226 h 251"/>
                  <a:gd name="T86" fmla="*/ 82 w 87"/>
                  <a:gd name="T87" fmla="*/ 221 h 251"/>
                  <a:gd name="T88" fmla="*/ 85 w 87"/>
                  <a:gd name="T89" fmla="*/ 215 h 251"/>
                  <a:gd name="T90" fmla="*/ 87 w 87"/>
                  <a:gd name="T91" fmla="*/ 210 h 251"/>
                  <a:gd name="T92" fmla="*/ 87 w 87"/>
                  <a:gd name="T93" fmla="*/ 204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7" h="251">
                    <a:moveTo>
                      <a:pt x="87" y="46"/>
                    </a:moveTo>
                    <a:lnTo>
                      <a:pt x="87" y="43"/>
                    </a:lnTo>
                    <a:lnTo>
                      <a:pt x="87" y="43"/>
                    </a:lnTo>
                    <a:lnTo>
                      <a:pt x="87" y="41"/>
                    </a:lnTo>
                    <a:lnTo>
                      <a:pt x="87" y="37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5" y="32"/>
                    </a:lnTo>
                    <a:lnTo>
                      <a:pt x="85" y="30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7" y="19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5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0" y="11"/>
                    </a:lnTo>
                    <a:lnTo>
                      <a:pt x="70" y="8"/>
                    </a:lnTo>
                    <a:lnTo>
                      <a:pt x="67" y="8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3"/>
                    </a:lnTo>
                    <a:lnTo>
                      <a:pt x="59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3"/>
                    </a:lnTo>
                    <a:lnTo>
                      <a:pt x="0" y="215"/>
                    </a:lnTo>
                    <a:lnTo>
                      <a:pt x="2" y="218"/>
                    </a:lnTo>
                    <a:lnTo>
                      <a:pt x="2" y="218"/>
                    </a:lnTo>
                    <a:lnTo>
                      <a:pt x="2" y="221"/>
                    </a:lnTo>
                    <a:lnTo>
                      <a:pt x="5" y="224"/>
                    </a:lnTo>
                    <a:lnTo>
                      <a:pt x="5" y="226"/>
                    </a:lnTo>
                    <a:lnTo>
                      <a:pt x="5" y="226"/>
                    </a:lnTo>
                    <a:lnTo>
                      <a:pt x="7" y="229"/>
                    </a:lnTo>
                    <a:lnTo>
                      <a:pt x="7" y="231"/>
                    </a:lnTo>
                    <a:lnTo>
                      <a:pt x="9" y="231"/>
                    </a:lnTo>
                    <a:lnTo>
                      <a:pt x="9" y="235"/>
                    </a:lnTo>
                    <a:lnTo>
                      <a:pt x="12" y="235"/>
                    </a:lnTo>
                    <a:lnTo>
                      <a:pt x="12" y="237"/>
                    </a:lnTo>
                    <a:lnTo>
                      <a:pt x="14" y="237"/>
                    </a:lnTo>
                    <a:lnTo>
                      <a:pt x="14" y="240"/>
                    </a:lnTo>
                    <a:lnTo>
                      <a:pt x="17" y="240"/>
                    </a:lnTo>
                    <a:lnTo>
                      <a:pt x="19" y="242"/>
                    </a:lnTo>
                    <a:lnTo>
                      <a:pt x="19" y="242"/>
                    </a:lnTo>
                    <a:lnTo>
                      <a:pt x="22" y="246"/>
                    </a:lnTo>
                    <a:lnTo>
                      <a:pt x="24" y="246"/>
                    </a:lnTo>
                    <a:lnTo>
                      <a:pt x="24" y="246"/>
                    </a:lnTo>
                    <a:lnTo>
                      <a:pt x="27" y="248"/>
                    </a:lnTo>
                    <a:lnTo>
                      <a:pt x="29" y="248"/>
                    </a:lnTo>
                    <a:lnTo>
                      <a:pt x="32" y="248"/>
                    </a:lnTo>
                    <a:lnTo>
                      <a:pt x="32" y="248"/>
                    </a:lnTo>
                    <a:lnTo>
                      <a:pt x="34" y="251"/>
                    </a:lnTo>
                    <a:lnTo>
                      <a:pt x="37" y="251"/>
                    </a:lnTo>
                    <a:lnTo>
                      <a:pt x="39" y="251"/>
                    </a:lnTo>
                    <a:lnTo>
                      <a:pt x="42" y="251"/>
                    </a:lnTo>
                    <a:lnTo>
                      <a:pt x="42" y="251"/>
                    </a:lnTo>
                    <a:lnTo>
                      <a:pt x="44" y="251"/>
                    </a:lnTo>
                    <a:lnTo>
                      <a:pt x="47" y="251"/>
                    </a:lnTo>
                    <a:lnTo>
                      <a:pt x="49" y="251"/>
                    </a:lnTo>
                    <a:lnTo>
                      <a:pt x="49" y="251"/>
                    </a:lnTo>
                    <a:lnTo>
                      <a:pt x="52" y="248"/>
                    </a:lnTo>
                    <a:lnTo>
                      <a:pt x="54" y="248"/>
                    </a:lnTo>
                    <a:lnTo>
                      <a:pt x="57" y="248"/>
                    </a:lnTo>
                    <a:lnTo>
                      <a:pt x="57" y="248"/>
                    </a:lnTo>
                    <a:lnTo>
                      <a:pt x="59" y="246"/>
                    </a:lnTo>
                    <a:lnTo>
                      <a:pt x="62" y="246"/>
                    </a:lnTo>
                    <a:lnTo>
                      <a:pt x="64" y="246"/>
                    </a:lnTo>
                    <a:lnTo>
                      <a:pt x="64" y="242"/>
                    </a:lnTo>
                    <a:lnTo>
                      <a:pt x="67" y="242"/>
                    </a:lnTo>
                    <a:lnTo>
                      <a:pt x="70" y="240"/>
                    </a:lnTo>
                    <a:lnTo>
                      <a:pt x="70" y="240"/>
                    </a:lnTo>
                    <a:lnTo>
                      <a:pt x="73" y="237"/>
                    </a:lnTo>
                    <a:lnTo>
                      <a:pt x="73" y="237"/>
                    </a:lnTo>
                    <a:lnTo>
                      <a:pt x="75" y="235"/>
                    </a:lnTo>
                    <a:lnTo>
                      <a:pt x="77" y="235"/>
                    </a:lnTo>
                    <a:lnTo>
                      <a:pt x="77" y="231"/>
                    </a:lnTo>
                    <a:lnTo>
                      <a:pt x="77" y="231"/>
                    </a:lnTo>
                    <a:lnTo>
                      <a:pt x="80" y="229"/>
                    </a:lnTo>
                    <a:lnTo>
                      <a:pt x="80" y="226"/>
                    </a:lnTo>
                    <a:lnTo>
                      <a:pt x="82" y="226"/>
                    </a:lnTo>
                    <a:lnTo>
                      <a:pt x="82" y="224"/>
                    </a:lnTo>
                    <a:lnTo>
                      <a:pt x="82" y="221"/>
                    </a:lnTo>
                    <a:lnTo>
                      <a:pt x="85" y="218"/>
                    </a:lnTo>
                    <a:lnTo>
                      <a:pt x="85" y="218"/>
                    </a:lnTo>
                    <a:lnTo>
                      <a:pt x="85" y="215"/>
                    </a:lnTo>
                    <a:lnTo>
                      <a:pt x="85" y="213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7" y="208"/>
                    </a:lnTo>
                    <a:lnTo>
                      <a:pt x="87" y="204"/>
                    </a:lnTo>
                    <a:lnTo>
                      <a:pt x="87" y="204"/>
                    </a:lnTo>
                    <a:lnTo>
                      <a:pt x="87" y="46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8" name="Line 211"/>
              <p:cNvSpPr>
                <a:spLocks noChangeShapeType="1"/>
              </p:cNvSpPr>
              <p:nvPr/>
            </p:nvSpPr>
            <p:spPr bwMode="auto">
              <a:xfrm>
                <a:off x="1391" y="232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9" name="Freeform 212"/>
              <p:cNvSpPr>
                <a:spLocks/>
              </p:cNvSpPr>
              <p:nvPr/>
            </p:nvSpPr>
            <p:spPr bwMode="auto">
              <a:xfrm>
                <a:off x="1384" y="2324"/>
                <a:ext cx="84" cy="19"/>
              </a:xfrm>
              <a:custGeom>
                <a:avLst/>
                <a:gdLst>
                  <a:gd name="T0" fmla="*/ 39 w 507"/>
                  <a:gd name="T1" fmla="*/ 0 h 94"/>
                  <a:gd name="T2" fmla="*/ 32 w 507"/>
                  <a:gd name="T3" fmla="*/ 0 h 94"/>
                  <a:gd name="T4" fmla="*/ 27 w 507"/>
                  <a:gd name="T5" fmla="*/ 2 h 94"/>
                  <a:gd name="T6" fmla="*/ 22 w 507"/>
                  <a:gd name="T7" fmla="*/ 5 h 94"/>
                  <a:gd name="T8" fmla="*/ 17 w 507"/>
                  <a:gd name="T9" fmla="*/ 7 h 94"/>
                  <a:gd name="T10" fmla="*/ 12 w 507"/>
                  <a:gd name="T11" fmla="*/ 13 h 94"/>
                  <a:gd name="T12" fmla="*/ 9 w 507"/>
                  <a:gd name="T13" fmla="*/ 16 h 94"/>
                  <a:gd name="T14" fmla="*/ 5 w 507"/>
                  <a:gd name="T15" fmla="*/ 21 h 94"/>
                  <a:gd name="T16" fmla="*/ 2 w 507"/>
                  <a:gd name="T17" fmla="*/ 26 h 94"/>
                  <a:gd name="T18" fmla="*/ 0 w 507"/>
                  <a:gd name="T19" fmla="*/ 34 h 94"/>
                  <a:gd name="T20" fmla="*/ 0 w 507"/>
                  <a:gd name="T21" fmla="*/ 40 h 94"/>
                  <a:gd name="T22" fmla="*/ 0 w 507"/>
                  <a:gd name="T23" fmla="*/ 45 h 94"/>
                  <a:gd name="T24" fmla="*/ 0 w 507"/>
                  <a:gd name="T25" fmla="*/ 53 h 94"/>
                  <a:gd name="T26" fmla="*/ 0 w 507"/>
                  <a:gd name="T27" fmla="*/ 58 h 94"/>
                  <a:gd name="T28" fmla="*/ 2 w 507"/>
                  <a:gd name="T29" fmla="*/ 64 h 94"/>
                  <a:gd name="T30" fmla="*/ 5 w 507"/>
                  <a:gd name="T31" fmla="*/ 69 h 94"/>
                  <a:gd name="T32" fmla="*/ 9 w 507"/>
                  <a:gd name="T33" fmla="*/ 74 h 94"/>
                  <a:gd name="T34" fmla="*/ 12 w 507"/>
                  <a:gd name="T35" fmla="*/ 80 h 94"/>
                  <a:gd name="T36" fmla="*/ 17 w 507"/>
                  <a:gd name="T37" fmla="*/ 83 h 94"/>
                  <a:gd name="T38" fmla="*/ 22 w 507"/>
                  <a:gd name="T39" fmla="*/ 89 h 94"/>
                  <a:gd name="T40" fmla="*/ 27 w 507"/>
                  <a:gd name="T41" fmla="*/ 91 h 94"/>
                  <a:gd name="T42" fmla="*/ 32 w 507"/>
                  <a:gd name="T43" fmla="*/ 91 h 94"/>
                  <a:gd name="T44" fmla="*/ 39 w 507"/>
                  <a:gd name="T45" fmla="*/ 94 h 94"/>
                  <a:gd name="T46" fmla="*/ 465 w 507"/>
                  <a:gd name="T47" fmla="*/ 94 h 94"/>
                  <a:gd name="T48" fmla="*/ 470 w 507"/>
                  <a:gd name="T49" fmla="*/ 94 h 94"/>
                  <a:gd name="T50" fmla="*/ 477 w 507"/>
                  <a:gd name="T51" fmla="*/ 91 h 94"/>
                  <a:gd name="T52" fmla="*/ 482 w 507"/>
                  <a:gd name="T53" fmla="*/ 89 h 94"/>
                  <a:gd name="T54" fmla="*/ 487 w 507"/>
                  <a:gd name="T55" fmla="*/ 85 h 94"/>
                  <a:gd name="T56" fmla="*/ 492 w 507"/>
                  <a:gd name="T57" fmla="*/ 80 h 94"/>
                  <a:gd name="T58" fmla="*/ 495 w 507"/>
                  <a:gd name="T59" fmla="*/ 78 h 94"/>
                  <a:gd name="T60" fmla="*/ 500 w 507"/>
                  <a:gd name="T61" fmla="*/ 72 h 94"/>
                  <a:gd name="T62" fmla="*/ 502 w 507"/>
                  <a:gd name="T63" fmla="*/ 67 h 94"/>
                  <a:gd name="T64" fmla="*/ 504 w 507"/>
                  <a:gd name="T65" fmla="*/ 61 h 94"/>
                  <a:gd name="T66" fmla="*/ 504 w 507"/>
                  <a:gd name="T67" fmla="*/ 53 h 94"/>
                  <a:gd name="T68" fmla="*/ 507 w 507"/>
                  <a:gd name="T69" fmla="*/ 47 h 94"/>
                  <a:gd name="T70" fmla="*/ 507 w 507"/>
                  <a:gd name="T71" fmla="*/ 42 h 94"/>
                  <a:gd name="T72" fmla="*/ 504 w 507"/>
                  <a:gd name="T73" fmla="*/ 34 h 94"/>
                  <a:gd name="T74" fmla="*/ 504 w 507"/>
                  <a:gd name="T75" fmla="*/ 29 h 94"/>
                  <a:gd name="T76" fmla="*/ 502 w 507"/>
                  <a:gd name="T77" fmla="*/ 23 h 94"/>
                  <a:gd name="T78" fmla="*/ 497 w 507"/>
                  <a:gd name="T79" fmla="*/ 18 h 94"/>
                  <a:gd name="T80" fmla="*/ 495 w 507"/>
                  <a:gd name="T81" fmla="*/ 13 h 94"/>
                  <a:gd name="T82" fmla="*/ 490 w 507"/>
                  <a:gd name="T83" fmla="*/ 10 h 94"/>
                  <a:gd name="T84" fmla="*/ 485 w 507"/>
                  <a:gd name="T85" fmla="*/ 5 h 94"/>
                  <a:gd name="T86" fmla="*/ 480 w 507"/>
                  <a:gd name="T87" fmla="*/ 2 h 94"/>
                  <a:gd name="T88" fmla="*/ 475 w 507"/>
                  <a:gd name="T89" fmla="*/ 0 h 94"/>
                  <a:gd name="T90" fmla="*/ 470 w 507"/>
                  <a:gd name="T91" fmla="*/ 0 h 94"/>
                  <a:gd name="T92" fmla="*/ 460 w 507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07" h="94">
                    <a:moveTo>
                      <a:pt x="42" y="0"/>
                    </a:moveTo>
                    <a:lnTo>
                      <a:pt x="42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64"/>
                    </a:lnTo>
                    <a:lnTo>
                      <a:pt x="5" y="67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7" y="72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8"/>
                    </a:lnTo>
                    <a:lnTo>
                      <a:pt x="12" y="78"/>
                    </a:lnTo>
                    <a:lnTo>
                      <a:pt x="12" y="80"/>
                    </a:lnTo>
                    <a:lnTo>
                      <a:pt x="14" y="80"/>
                    </a:lnTo>
                    <a:lnTo>
                      <a:pt x="14" y="83"/>
                    </a:lnTo>
                    <a:lnTo>
                      <a:pt x="17" y="83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7" y="91"/>
                    </a:lnTo>
                    <a:lnTo>
                      <a:pt x="29" y="91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4" y="94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42" y="94"/>
                    </a:lnTo>
                    <a:lnTo>
                      <a:pt x="460" y="94"/>
                    </a:lnTo>
                    <a:lnTo>
                      <a:pt x="465" y="94"/>
                    </a:lnTo>
                    <a:lnTo>
                      <a:pt x="467" y="94"/>
                    </a:lnTo>
                    <a:lnTo>
                      <a:pt x="470" y="94"/>
                    </a:lnTo>
                    <a:lnTo>
                      <a:pt x="470" y="94"/>
                    </a:lnTo>
                    <a:lnTo>
                      <a:pt x="472" y="91"/>
                    </a:lnTo>
                    <a:lnTo>
                      <a:pt x="475" y="91"/>
                    </a:lnTo>
                    <a:lnTo>
                      <a:pt x="477" y="91"/>
                    </a:lnTo>
                    <a:lnTo>
                      <a:pt x="477" y="91"/>
                    </a:lnTo>
                    <a:lnTo>
                      <a:pt x="480" y="89"/>
                    </a:lnTo>
                    <a:lnTo>
                      <a:pt x="482" y="89"/>
                    </a:lnTo>
                    <a:lnTo>
                      <a:pt x="482" y="89"/>
                    </a:lnTo>
                    <a:lnTo>
                      <a:pt x="485" y="85"/>
                    </a:lnTo>
                    <a:lnTo>
                      <a:pt x="487" y="85"/>
                    </a:lnTo>
                    <a:lnTo>
                      <a:pt x="487" y="83"/>
                    </a:lnTo>
                    <a:lnTo>
                      <a:pt x="490" y="83"/>
                    </a:lnTo>
                    <a:lnTo>
                      <a:pt x="492" y="80"/>
                    </a:lnTo>
                    <a:lnTo>
                      <a:pt x="492" y="80"/>
                    </a:lnTo>
                    <a:lnTo>
                      <a:pt x="495" y="78"/>
                    </a:lnTo>
                    <a:lnTo>
                      <a:pt x="495" y="78"/>
                    </a:lnTo>
                    <a:lnTo>
                      <a:pt x="497" y="74"/>
                    </a:lnTo>
                    <a:lnTo>
                      <a:pt x="497" y="74"/>
                    </a:lnTo>
                    <a:lnTo>
                      <a:pt x="500" y="72"/>
                    </a:lnTo>
                    <a:lnTo>
                      <a:pt x="500" y="69"/>
                    </a:lnTo>
                    <a:lnTo>
                      <a:pt x="502" y="69"/>
                    </a:lnTo>
                    <a:lnTo>
                      <a:pt x="502" y="67"/>
                    </a:lnTo>
                    <a:lnTo>
                      <a:pt x="502" y="64"/>
                    </a:lnTo>
                    <a:lnTo>
                      <a:pt x="504" y="61"/>
                    </a:lnTo>
                    <a:lnTo>
                      <a:pt x="504" y="61"/>
                    </a:lnTo>
                    <a:lnTo>
                      <a:pt x="504" y="58"/>
                    </a:lnTo>
                    <a:lnTo>
                      <a:pt x="504" y="56"/>
                    </a:lnTo>
                    <a:lnTo>
                      <a:pt x="504" y="53"/>
                    </a:lnTo>
                    <a:lnTo>
                      <a:pt x="507" y="53"/>
                    </a:lnTo>
                    <a:lnTo>
                      <a:pt x="507" y="51"/>
                    </a:lnTo>
                    <a:lnTo>
                      <a:pt x="507" y="47"/>
                    </a:lnTo>
                    <a:lnTo>
                      <a:pt x="507" y="45"/>
                    </a:lnTo>
                    <a:lnTo>
                      <a:pt x="507" y="45"/>
                    </a:lnTo>
                    <a:lnTo>
                      <a:pt x="507" y="42"/>
                    </a:lnTo>
                    <a:lnTo>
                      <a:pt x="507" y="40"/>
                    </a:lnTo>
                    <a:lnTo>
                      <a:pt x="504" y="36"/>
                    </a:lnTo>
                    <a:lnTo>
                      <a:pt x="504" y="34"/>
                    </a:lnTo>
                    <a:lnTo>
                      <a:pt x="504" y="34"/>
                    </a:lnTo>
                    <a:lnTo>
                      <a:pt x="504" y="31"/>
                    </a:lnTo>
                    <a:lnTo>
                      <a:pt x="504" y="29"/>
                    </a:lnTo>
                    <a:lnTo>
                      <a:pt x="502" y="26"/>
                    </a:lnTo>
                    <a:lnTo>
                      <a:pt x="502" y="26"/>
                    </a:lnTo>
                    <a:lnTo>
                      <a:pt x="502" y="23"/>
                    </a:lnTo>
                    <a:lnTo>
                      <a:pt x="500" y="21"/>
                    </a:lnTo>
                    <a:lnTo>
                      <a:pt x="500" y="21"/>
                    </a:lnTo>
                    <a:lnTo>
                      <a:pt x="497" y="18"/>
                    </a:lnTo>
                    <a:lnTo>
                      <a:pt x="497" y="16"/>
                    </a:lnTo>
                    <a:lnTo>
                      <a:pt x="495" y="16"/>
                    </a:lnTo>
                    <a:lnTo>
                      <a:pt x="495" y="13"/>
                    </a:lnTo>
                    <a:lnTo>
                      <a:pt x="492" y="13"/>
                    </a:lnTo>
                    <a:lnTo>
                      <a:pt x="492" y="10"/>
                    </a:lnTo>
                    <a:lnTo>
                      <a:pt x="490" y="10"/>
                    </a:lnTo>
                    <a:lnTo>
                      <a:pt x="487" y="7"/>
                    </a:lnTo>
                    <a:lnTo>
                      <a:pt x="487" y="7"/>
                    </a:lnTo>
                    <a:lnTo>
                      <a:pt x="485" y="5"/>
                    </a:lnTo>
                    <a:lnTo>
                      <a:pt x="482" y="5"/>
                    </a:lnTo>
                    <a:lnTo>
                      <a:pt x="482" y="5"/>
                    </a:lnTo>
                    <a:lnTo>
                      <a:pt x="480" y="2"/>
                    </a:lnTo>
                    <a:lnTo>
                      <a:pt x="477" y="2"/>
                    </a:lnTo>
                    <a:lnTo>
                      <a:pt x="477" y="2"/>
                    </a:lnTo>
                    <a:lnTo>
                      <a:pt x="475" y="0"/>
                    </a:lnTo>
                    <a:lnTo>
                      <a:pt x="472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67" y="0"/>
                    </a:lnTo>
                    <a:lnTo>
                      <a:pt x="465" y="0"/>
                    </a:lnTo>
                    <a:lnTo>
                      <a:pt x="46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0" name="Line 213"/>
              <p:cNvSpPr>
                <a:spLocks noChangeShapeType="1"/>
              </p:cNvSpPr>
              <p:nvPr/>
            </p:nvSpPr>
            <p:spPr bwMode="auto">
              <a:xfrm>
                <a:off x="1461" y="232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1" name="Freeform 214"/>
              <p:cNvSpPr>
                <a:spLocks/>
              </p:cNvSpPr>
              <p:nvPr/>
            </p:nvSpPr>
            <p:spPr bwMode="auto">
              <a:xfrm>
                <a:off x="1454" y="2324"/>
                <a:ext cx="39" cy="19"/>
              </a:xfrm>
              <a:custGeom>
                <a:avLst/>
                <a:gdLst>
                  <a:gd name="T0" fmla="*/ 41 w 236"/>
                  <a:gd name="T1" fmla="*/ 0 h 94"/>
                  <a:gd name="T2" fmla="*/ 32 w 236"/>
                  <a:gd name="T3" fmla="*/ 0 h 94"/>
                  <a:gd name="T4" fmla="*/ 27 w 236"/>
                  <a:gd name="T5" fmla="*/ 2 h 94"/>
                  <a:gd name="T6" fmla="*/ 22 w 236"/>
                  <a:gd name="T7" fmla="*/ 5 h 94"/>
                  <a:gd name="T8" fmla="*/ 17 w 236"/>
                  <a:gd name="T9" fmla="*/ 7 h 94"/>
                  <a:gd name="T10" fmla="*/ 12 w 236"/>
                  <a:gd name="T11" fmla="*/ 13 h 94"/>
                  <a:gd name="T12" fmla="*/ 10 w 236"/>
                  <a:gd name="T13" fmla="*/ 16 h 94"/>
                  <a:gd name="T14" fmla="*/ 5 w 236"/>
                  <a:gd name="T15" fmla="*/ 21 h 94"/>
                  <a:gd name="T16" fmla="*/ 3 w 236"/>
                  <a:gd name="T17" fmla="*/ 26 h 94"/>
                  <a:gd name="T18" fmla="*/ 0 w 236"/>
                  <a:gd name="T19" fmla="*/ 34 h 94"/>
                  <a:gd name="T20" fmla="*/ 0 w 236"/>
                  <a:gd name="T21" fmla="*/ 40 h 94"/>
                  <a:gd name="T22" fmla="*/ 0 w 236"/>
                  <a:gd name="T23" fmla="*/ 45 h 94"/>
                  <a:gd name="T24" fmla="*/ 0 w 236"/>
                  <a:gd name="T25" fmla="*/ 53 h 94"/>
                  <a:gd name="T26" fmla="*/ 0 w 236"/>
                  <a:gd name="T27" fmla="*/ 58 h 94"/>
                  <a:gd name="T28" fmla="*/ 3 w 236"/>
                  <a:gd name="T29" fmla="*/ 64 h 94"/>
                  <a:gd name="T30" fmla="*/ 5 w 236"/>
                  <a:gd name="T31" fmla="*/ 69 h 94"/>
                  <a:gd name="T32" fmla="*/ 10 w 236"/>
                  <a:gd name="T33" fmla="*/ 74 h 94"/>
                  <a:gd name="T34" fmla="*/ 12 w 236"/>
                  <a:gd name="T35" fmla="*/ 80 h 94"/>
                  <a:gd name="T36" fmla="*/ 17 w 236"/>
                  <a:gd name="T37" fmla="*/ 83 h 94"/>
                  <a:gd name="T38" fmla="*/ 22 w 236"/>
                  <a:gd name="T39" fmla="*/ 89 h 94"/>
                  <a:gd name="T40" fmla="*/ 27 w 236"/>
                  <a:gd name="T41" fmla="*/ 91 h 94"/>
                  <a:gd name="T42" fmla="*/ 32 w 236"/>
                  <a:gd name="T43" fmla="*/ 91 h 94"/>
                  <a:gd name="T44" fmla="*/ 41 w 236"/>
                  <a:gd name="T45" fmla="*/ 94 h 94"/>
                  <a:gd name="T46" fmla="*/ 197 w 236"/>
                  <a:gd name="T47" fmla="*/ 94 h 94"/>
                  <a:gd name="T48" fmla="*/ 202 w 236"/>
                  <a:gd name="T49" fmla="*/ 94 h 94"/>
                  <a:gd name="T50" fmla="*/ 207 w 236"/>
                  <a:gd name="T51" fmla="*/ 91 h 94"/>
                  <a:gd name="T52" fmla="*/ 214 w 236"/>
                  <a:gd name="T53" fmla="*/ 89 h 94"/>
                  <a:gd name="T54" fmla="*/ 219 w 236"/>
                  <a:gd name="T55" fmla="*/ 85 h 94"/>
                  <a:gd name="T56" fmla="*/ 224 w 236"/>
                  <a:gd name="T57" fmla="*/ 80 h 94"/>
                  <a:gd name="T58" fmla="*/ 226 w 236"/>
                  <a:gd name="T59" fmla="*/ 78 h 94"/>
                  <a:gd name="T60" fmla="*/ 231 w 236"/>
                  <a:gd name="T61" fmla="*/ 72 h 94"/>
                  <a:gd name="T62" fmla="*/ 234 w 236"/>
                  <a:gd name="T63" fmla="*/ 67 h 94"/>
                  <a:gd name="T64" fmla="*/ 236 w 236"/>
                  <a:gd name="T65" fmla="*/ 61 h 94"/>
                  <a:gd name="T66" fmla="*/ 236 w 236"/>
                  <a:gd name="T67" fmla="*/ 53 h 94"/>
                  <a:gd name="T68" fmla="*/ 236 w 236"/>
                  <a:gd name="T69" fmla="*/ 47 h 94"/>
                  <a:gd name="T70" fmla="*/ 236 w 236"/>
                  <a:gd name="T71" fmla="*/ 42 h 94"/>
                  <a:gd name="T72" fmla="*/ 236 w 236"/>
                  <a:gd name="T73" fmla="*/ 34 h 94"/>
                  <a:gd name="T74" fmla="*/ 234 w 236"/>
                  <a:gd name="T75" fmla="*/ 29 h 94"/>
                  <a:gd name="T76" fmla="*/ 231 w 236"/>
                  <a:gd name="T77" fmla="*/ 23 h 94"/>
                  <a:gd name="T78" fmla="*/ 229 w 236"/>
                  <a:gd name="T79" fmla="*/ 18 h 94"/>
                  <a:gd name="T80" fmla="*/ 226 w 236"/>
                  <a:gd name="T81" fmla="*/ 13 h 94"/>
                  <a:gd name="T82" fmla="*/ 222 w 236"/>
                  <a:gd name="T83" fmla="*/ 10 h 94"/>
                  <a:gd name="T84" fmla="*/ 217 w 236"/>
                  <a:gd name="T85" fmla="*/ 5 h 94"/>
                  <a:gd name="T86" fmla="*/ 212 w 236"/>
                  <a:gd name="T87" fmla="*/ 2 h 94"/>
                  <a:gd name="T88" fmla="*/ 207 w 236"/>
                  <a:gd name="T89" fmla="*/ 0 h 94"/>
                  <a:gd name="T90" fmla="*/ 199 w 236"/>
                  <a:gd name="T91" fmla="*/ 0 h 94"/>
                  <a:gd name="T92" fmla="*/ 191 w 236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6" h="94">
                    <a:moveTo>
                      <a:pt x="43" y="0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8" y="21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3" y="64"/>
                    </a:lnTo>
                    <a:lnTo>
                      <a:pt x="3" y="67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8" y="72"/>
                    </a:lnTo>
                    <a:lnTo>
                      <a:pt x="8" y="74"/>
                    </a:lnTo>
                    <a:lnTo>
                      <a:pt x="10" y="74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2" y="80"/>
                    </a:lnTo>
                    <a:lnTo>
                      <a:pt x="15" y="80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20" y="85"/>
                    </a:lnTo>
                    <a:lnTo>
                      <a:pt x="20" y="85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9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5" y="94"/>
                    </a:lnTo>
                    <a:lnTo>
                      <a:pt x="38" y="94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188" y="94"/>
                    </a:lnTo>
                    <a:lnTo>
                      <a:pt x="197" y="94"/>
                    </a:lnTo>
                    <a:lnTo>
                      <a:pt x="199" y="94"/>
                    </a:lnTo>
                    <a:lnTo>
                      <a:pt x="199" y="94"/>
                    </a:lnTo>
                    <a:lnTo>
                      <a:pt x="202" y="94"/>
                    </a:lnTo>
                    <a:lnTo>
                      <a:pt x="204" y="91"/>
                    </a:lnTo>
                    <a:lnTo>
                      <a:pt x="207" y="91"/>
                    </a:lnTo>
                    <a:lnTo>
                      <a:pt x="207" y="91"/>
                    </a:lnTo>
                    <a:lnTo>
                      <a:pt x="209" y="91"/>
                    </a:lnTo>
                    <a:lnTo>
                      <a:pt x="212" y="89"/>
                    </a:lnTo>
                    <a:lnTo>
                      <a:pt x="214" y="89"/>
                    </a:lnTo>
                    <a:lnTo>
                      <a:pt x="214" y="89"/>
                    </a:lnTo>
                    <a:lnTo>
                      <a:pt x="217" y="85"/>
                    </a:lnTo>
                    <a:lnTo>
                      <a:pt x="219" y="85"/>
                    </a:lnTo>
                    <a:lnTo>
                      <a:pt x="219" y="83"/>
                    </a:lnTo>
                    <a:lnTo>
                      <a:pt x="222" y="83"/>
                    </a:lnTo>
                    <a:lnTo>
                      <a:pt x="224" y="80"/>
                    </a:lnTo>
                    <a:lnTo>
                      <a:pt x="224" y="80"/>
                    </a:lnTo>
                    <a:lnTo>
                      <a:pt x="226" y="78"/>
                    </a:lnTo>
                    <a:lnTo>
                      <a:pt x="226" y="78"/>
                    </a:lnTo>
                    <a:lnTo>
                      <a:pt x="229" y="74"/>
                    </a:lnTo>
                    <a:lnTo>
                      <a:pt x="229" y="74"/>
                    </a:lnTo>
                    <a:lnTo>
                      <a:pt x="231" y="72"/>
                    </a:lnTo>
                    <a:lnTo>
                      <a:pt x="231" y="69"/>
                    </a:lnTo>
                    <a:lnTo>
                      <a:pt x="231" y="69"/>
                    </a:lnTo>
                    <a:lnTo>
                      <a:pt x="234" y="67"/>
                    </a:lnTo>
                    <a:lnTo>
                      <a:pt x="234" y="64"/>
                    </a:lnTo>
                    <a:lnTo>
                      <a:pt x="234" y="61"/>
                    </a:lnTo>
                    <a:lnTo>
                      <a:pt x="236" y="61"/>
                    </a:lnTo>
                    <a:lnTo>
                      <a:pt x="236" y="58"/>
                    </a:lnTo>
                    <a:lnTo>
                      <a:pt x="236" y="56"/>
                    </a:lnTo>
                    <a:lnTo>
                      <a:pt x="236" y="53"/>
                    </a:lnTo>
                    <a:lnTo>
                      <a:pt x="236" y="53"/>
                    </a:lnTo>
                    <a:lnTo>
                      <a:pt x="236" y="51"/>
                    </a:lnTo>
                    <a:lnTo>
                      <a:pt x="236" y="47"/>
                    </a:lnTo>
                    <a:lnTo>
                      <a:pt x="236" y="45"/>
                    </a:lnTo>
                    <a:lnTo>
                      <a:pt x="236" y="45"/>
                    </a:lnTo>
                    <a:lnTo>
                      <a:pt x="236" y="42"/>
                    </a:lnTo>
                    <a:lnTo>
                      <a:pt x="236" y="40"/>
                    </a:lnTo>
                    <a:lnTo>
                      <a:pt x="236" y="36"/>
                    </a:lnTo>
                    <a:lnTo>
                      <a:pt x="236" y="34"/>
                    </a:lnTo>
                    <a:lnTo>
                      <a:pt x="236" y="34"/>
                    </a:lnTo>
                    <a:lnTo>
                      <a:pt x="236" y="31"/>
                    </a:lnTo>
                    <a:lnTo>
                      <a:pt x="234" y="29"/>
                    </a:lnTo>
                    <a:lnTo>
                      <a:pt x="234" y="26"/>
                    </a:lnTo>
                    <a:lnTo>
                      <a:pt x="234" y="26"/>
                    </a:lnTo>
                    <a:lnTo>
                      <a:pt x="231" y="23"/>
                    </a:lnTo>
                    <a:lnTo>
                      <a:pt x="231" y="21"/>
                    </a:lnTo>
                    <a:lnTo>
                      <a:pt x="231" y="21"/>
                    </a:lnTo>
                    <a:lnTo>
                      <a:pt x="229" y="18"/>
                    </a:lnTo>
                    <a:lnTo>
                      <a:pt x="229" y="16"/>
                    </a:lnTo>
                    <a:lnTo>
                      <a:pt x="226" y="16"/>
                    </a:lnTo>
                    <a:lnTo>
                      <a:pt x="226" y="13"/>
                    </a:lnTo>
                    <a:lnTo>
                      <a:pt x="224" y="13"/>
                    </a:lnTo>
                    <a:lnTo>
                      <a:pt x="224" y="10"/>
                    </a:lnTo>
                    <a:lnTo>
                      <a:pt x="222" y="10"/>
                    </a:lnTo>
                    <a:lnTo>
                      <a:pt x="219" y="7"/>
                    </a:lnTo>
                    <a:lnTo>
                      <a:pt x="219" y="7"/>
                    </a:lnTo>
                    <a:lnTo>
                      <a:pt x="217" y="5"/>
                    </a:lnTo>
                    <a:lnTo>
                      <a:pt x="214" y="5"/>
                    </a:lnTo>
                    <a:lnTo>
                      <a:pt x="214" y="5"/>
                    </a:lnTo>
                    <a:lnTo>
                      <a:pt x="212" y="2"/>
                    </a:lnTo>
                    <a:lnTo>
                      <a:pt x="209" y="2"/>
                    </a:lnTo>
                    <a:lnTo>
                      <a:pt x="207" y="2"/>
                    </a:lnTo>
                    <a:lnTo>
                      <a:pt x="207" y="0"/>
                    </a:lnTo>
                    <a:lnTo>
                      <a:pt x="204" y="0"/>
                    </a:lnTo>
                    <a:lnTo>
                      <a:pt x="202" y="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1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2" name="Line 215"/>
              <p:cNvSpPr>
                <a:spLocks noChangeShapeType="1"/>
              </p:cNvSpPr>
              <p:nvPr/>
            </p:nvSpPr>
            <p:spPr bwMode="auto">
              <a:xfrm>
                <a:off x="1493" y="233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3" name="Freeform 216"/>
              <p:cNvSpPr>
                <a:spLocks/>
              </p:cNvSpPr>
              <p:nvPr/>
            </p:nvSpPr>
            <p:spPr bwMode="auto">
              <a:xfrm>
                <a:off x="1479" y="2324"/>
                <a:ext cx="14" cy="50"/>
              </a:xfrm>
              <a:custGeom>
                <a:avLst/>
                <a:gdLst>
                  <a:gd name="T0" fmla="*/ 85 w 85"/>
                  <a:gd name="T1" fmla="*/ 42 h 252"/>
                  <a:gd name="T2" fmla="*/ 85 w 85"/>
                  <a:gd name="T3" fmla="*/ 34 h 252"/>
                  <a:gd name="T4" fmla="*/ 83 w 85"/>
                  <a:gd name="T5" fmla="*/ 29 h 252"/>
                  <a:gd name="T6" fmla="*/ 80 w 85"/>
                  <a:gd name="T7" fmla="*/ 23 h 252"/>
                  <a:gd name="T8" fmla="*/ 78 w 85"/>
                  <a:gd name="T9" fmla="*/ 18 h 252"/>
                  <a:gd name="T10" fmla="*/ 75 w 85"/>
                  <a:gd name="T11" fmla="*/ 13 h 252"/>
                  <a:gd name="T12" fmla="*/ 71 w 85"/>
                  <a:gd name="T13" fmla="*/ 10 h 252"/>
                  <a:gd name="T14" fmla="*/ 66 w 85"/>
                  <a:gd name="T15" fmla="*/ 5 h 252"/>
                  <a:gd name="T16" fmla="*/ 61 w 85"/>
                  <a:gd name="T17" fmla="*/ 2 h 252"/>
                  <a:gd name="T18" fmla="*/ 56 w 85"/>
                  <a:gd name="T19" fmla="*/ 0 h 252"/>
                  <a:gd name="T20" fmla="*/ 48 w 85"/>
                  <a:gd name="T21" fmla="*/ 0 h 252"/>
                  <a:gd name="T22" fmla="*/ 43 w 85"/>
                  <a:gd name="T23" fmla="*/ 0 h 252"/>
                  <a:gd name="T24" fmla="*/ 37 w 85"/>
                  <a:gd name="T25" fmla="*/ 0 h 252"/>
                  <a:gd name="T26" fmla="*/ 30 w 85"/>
                  <a:gd name="T27" fmla="*/ 0 h 252"/>
                  <a:gd name="T28" fmla="*/ 25 w 85"/>
                  <a:gd name="T29" fmla="*/ 2 h 252"/>
                  <a:gd name="T30" fmla="*/ 20 w 85"/>
                  <a:gd name="T31" fmla="*/ 5 h 252"/>
                  <a:gd name="T32" fmla="*/ 15 w 85"/>
                  <a:gd name="T33" fmla="*/ 10 h 252"/>
                  <a:gd name="T34" fmla="*/ 10 w 85"/>
                  <a:gd name="T35" fmla="*/ 13 h 252"/>
                  <a:gd name="T36" fmla="*/ 7 w 85"/>
                  <a:gd name="T37" fmla="*/ 18 h 252"/>
                  <a:gd name="T38" fmla="*/ 5 w 85"/>
                  <a:gd name="T39" fmla="*/ 23 h 252"/>
                  <a:gd name="T40" fmla="*/ 2 w 85"/>
                  <a:gd name="T41" fmla="*/ 29 h 252"/>
                  <a:gd name="T42" fmla="*/ 0 w 85"/>
                  <a:gd name="T43" fmla="*/ 34 h 252"/>
                  <a:gd name="T44" fmla="*/ 0 w 85"/>
                  <a:gd name="T45" fmla="*/ 42 h 252"/>
                  <a:gd name="T46" fmla="*/ 0 w 85"/>
                  <a:gd name="T47" fmla="*/ 209 h 252"/>
                  <a:gd name="T48" fmla="*/ 0 w 85"/>
                  <a:gd name="T49" fmla="*/ 214 h 252"/>
                  <a:gd name="T50" fmla="*/ 0 w 85"/>
                  <a:gd name="T51" fmla="*/ 220 h 252"/>
                  <a:gd name="T52" fmla="*/ 2 w 85"/>
                  <a:gd name="T53" fmla="*/ 225 h 252"/>
                  <a:gd name="T54" fmla="*/ 5 w 85"/>
                  <a:gd name="T55" fmla="*/ 231 h 252"/>
                  <a:gd name="T56" fmla="*/ 10 w 85"/>
                  <a:gd name="T57" fmla="*/ 236 h 252"/>
                  <a:gd name="T58" fmla="*/ 12 w 85"/>
                  <a:gd name="T59" fmla="*/ 241 h 252"/>
                  <a:gd name="T60" fmla="*/ 17 w 85"/>
                  <a:gd name="T61" fmla="*/ 245 h 252"/>
                  <a:gd name="T62" fmla="*/ 22 w 85"/>
                  <a:gd name="T63" fmla="*/ 249 h 252"/>
                  <a:gd name="T64" fmla="*/ 30 w 85"/>
                  <a:gd name="T65" fmla="*/ 249 h 252"/>
                  <a:gd name="T66" fmla="*/ 35 w 85"/>
                  <a:gd name="T67" fmla="*/ 252 h 252"/>
                  <a:gd name="T68" fmla="*/ 40 w 85"/>
                  <a:gd name="T69" fmla="*/ 252 h 252"/>
                  <a:gd name="T70" fmla="*/ 48 w 85"/>
                  <a:gd name="T71" fmla="*/ 252 h 252"/>
                  <a:gd name="T72" fmla="*/ 53 w 85"/>
                  <a:gd name="T73" fmla="*/ 252 h 252"/>
                  <a:gd name="T74" fmla="*/ 58 w 85"/>
                  <a:gd name="T75" fmla="*/ 249 h 252"/>
                  <a:gd name="T76" fmla="*/ 63 w 85"/>
                  <a:gd name="T77" fmla="*/ 247 h 252"/>
                  <a:gd name="T78" fmla="*/ 68 w 85"/>
                  <a:gd name="T79" fmla="*/ 245 h 252"/>
                  <a:gd name="T80" fmla="*/ 73 w 85"/>
                  <a:gd name="T81" fmla="*/ 239 h 252"/>
                  <a:gd name="T82" fmla="*/ 78 w 85"/>
                  <a:gd name="T83" fmla="*/ 236 h 252"/>
                  <a:gd name="T84" fmla="*/ 80 w 85"/>
                  <a:gd name="T85" fmla="*/ 231 h 252"/>
                  <a:gd name="T86" fmla="*/ 83 w 85"/>
                  <a:gd name="T87" fmla="*/ 225 h 252"/>
                  <a:gd name="T88" fmla="*/ 85 w 85"/>
                  <a:gd name="T89" fmla="*/ 218 h 252"/>
                  <a:gd name="T90" fmla="*/ 85 w 85"/>
                  <a:gd name="T91" fmla="*/ 212 h 252"/>
                  <a:gd name="T92" fmla="*/ 85 w 85"/>
                  <a:gd name="T93" fmla="*/ 20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252">
                    <a:moveTo>
                      <a:pt x="85" y="45"/>
                    </a:moveTo>
                    <a:lnTo>
                      <a:pt x="85" y="45"/>
                    </a:lnTo>
                    <a:lnTo>
                      <a:pt x="85" y="42"/>
                    </a:lnTo>
                    <a:lnTo>
                      <a:pt x="85" y="40"/>
                    </a:lnTo>
                    <a:lnTo>
                      <a:pt x="85" y="36"/>
                    </a:lnTo>
                    <a:lnTo>
                      <a:pt x="85" y="34"/>
                    </a:lnTo>
                    <a:lnTo>
                      <a:pt x="85" y="34"/>
                    </a:lnTo>
                    <a:lnTo>
                      <a:pt x="85" y="31"/>
                    </a:lnTo>
                    <a:lnTo>
                      <a:pt x="83" y="29"/>
                    </a:lnTo>
                    <a:lnTo>
                      <a:pt x="83" y="26"/>
                    </a:lnTo>
                    <a:lnTo>
                      <a:pt x="83" y="26"/>
                    </a:lnTo>
                    <a:lnTo>
                      <a:pt x="80" y="23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78" y="18"/>
                    </a:lnTo>
                    <a:lnTo>
                      <a:pt x="78" y="16"/>
                    </a:lnTo>
                    <a:lnTo>
                      <a:pt x="75" y="16"/>
                    </a:lnTo>
                    <a:lnTo>
                      <a:pt x="75" y="13"/>
                    </a:lnTo>
                    <a:lnTo>
                      <a:pt x="73" y="13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6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1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2" y="10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12"/>
                    </a:lnTo>
                    <a:lnTo>
                      <a:pt x="0" y="214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2" y="223"/>
                    </a:lnTo>
                    <a:lnTo>
                      <a:pt x="2" y="225"/>
                    </a:lnTo>
                    <a:lnTo>
                      <a:pt x="2" y="225"/>
                    </a:lnTo>
                    <a:lnTo>
                      <a:pt x="5" y="228"/>
                    </a:lnTo>
                    <a:lnTo>
                      <a:pt x="5" y="231"/>
                    </a:lnTo>
                    <a:lnTo>
                      <a:pt x="5" y="231"/>
                    </a:lnTo>
                    <a:lnTo>
                      <a:pt x="7" y="234"/>
                    </a:lnTo>
                    <a:lnTo>
                      <a:pt x="7" y="236"/>
                    </a:lnTo>
                    <a:lnTo>
                      <a:pt x="10" y="236"/>
                    </a:lnTo>
                    <a:lnTo>
                      <a:pt x="10" y="239"/>
                    </a:lnTo>
                    <a:lnTo>
                      <a:pt x="12" y="239"/>
                    </a:lnTo>
                    <a:lnTo>
                      <a:pt x="12" y="241"/>
                    </a:lnTo>
                    <a:lnTo>
                      <a:pt x="15" y="241"/>
                    </a:lnTo>
                    <a:lnTo>
                      <a:pt x="17" y="245"/>
                    </a:lnTo>
                    <a:lnTo>
                      <a:pt x="17" y="245"/>
                    </a:lnTo>
                    <a:lnTo>
                      <a:pt x="20" y="247"/>
                    </a:lnTo>
                    <a:lnTo>
                      <a:pt x="22" y="247"/>
                    </a:lnTo>
                    <a:lnTo>
                      <a:pt x="22" y="249"/>
                    </a:lnTo>
                    <a:lnTo>
                      <a:pt x="25" y="249"/>
                    </a:lnTo>
                    <a:lnTo>
                      <a:pt x="27" y="249"/>
                    </a:lnTo>
                    <a:lnTo>
                      <a:pt x="30" y="249"/>
                    </a:lnTo>
                    <a:lnTo>
                      <a:pt x="30" y="252"/>
                    </a:lnTo>
                    <a:lnTo>
                      <a:pt x="32" y="252"/>
                    </a:lnTo>
                    <a:lnTo>
                      <a:pt x="35" y="252"/>
                    </a:lnTo>
                    <a:lnTo>
                      <a:pt x="37" y="252"/>
                    </a:lnTo>
                    <a:lnTo>
                      <a:pt x="37" y="252"/>
                    </a:lnTo>
                    <a:lnTo>
                      <a:pt x="40" y="252"/>
                    </a:lnTo>
                    <a:lnTo>
                      <a:pt x="43" y="252"/>
                    </a:lnTo>
                    <a:lnTo>
                      <a:pt x="46" y="252"/>
                    </a:lnTo>
                    <a:lnTo>
                      <a:pt x="48" y="252"/>
                    </a:lnTo>
                    <a:lnTo>
                      <a:pt x="48" y="252"/>
                    </a:lnTo>
                    <a:lnTo>
                      <a:pt x="51" y="252"/>
                    </a:lnTo>
                    <a:lnTo>
                      <a:pt x="53" y="252"/>
                    </a:lnTo>
                    <a:lnTo>
                      <a:pt x="56" y="252"/>
                    </a:lnTo>
                    <a:lnTo>
                      <a:pt x="56" y="249"/>
                    </a:lnTo>
                    <a:lnTo>
                      <a:pt x="58" y="249"/>
                    </a:lnTo>
                    <a:lnTo>
                      <a:pt x="61" y="249"/>
                    </a:lnTo>
                    <a:lnTo>
                      <a:pt x="63" y="249"/>
                    </a:lnTo>
                    <a:lnTo>
                      <a:pt x="63" y="247"/>
                    </a:lnTo>
                    <a:lnTo>
                      <a:pt x="66" y="247"/>
                    </a:lnTo>
                    <a:lnTo>
                      <a:pt x="68" y="245"/>
                    </a:lnTo>
                    <a:lnTo>
                      <a:pt x="68" y="245"/>
                    </a:lnTo>
                    <a:lnTo>
                      <a:pt x="71" y="241"/>
                    </a:lnTo>
                    <a:lnTo>
                      <a:pt x="73" y="241"/>
                    </a:lnTo>
                    <a:lnTo>
                      <a:pt x="73" y="239"/>
                    </a:lnTo>
                    <a:lnTo>
                      <a:pt x="75" y="239"/>
                    </a:lnTo>
                    <a:lnTo>
                      <a:pt x="75" y="236"/>
                    </a:lnTo>
                    <a:lnTo>
                      <a:pt x="78" y="236"/>
                    </a:lnTo>
                    <a:lnTo>
                      <a:pt x="78" y="234"/>
                    </a:lnTo>
                    <a:lnTo>
                      <a:pt x="80" y="231"/>
                    </a:lnTo>
                    <a:lnTo>
                      <a:pt x="80" y="231"/>
                    </a:lnTo>
                    <a:lnTo>
                      <a:pt x="80" y="228"/>
                    </a:lnTo>
                    <a:lnTo>
                      <a:pt x="83" y="225"/>
                    </a:lnTo>
                    <a:lnTo>
                      <a:pt x="83" y="225"/>
                    </a:lnTo>
                    <a:lnTo>
                      <a:pt x="83" y="223"/>
                    </a:lnTo>
                    <a:lnTo>
                      <a:pt x="85" y="220"/>
                    </a:lnTo>
                    <a:lnTo>
                      <a:pt x="85" y="218"/>
                    </a:lnTo>
                    <a:lnTo>
                      <a:pt x="85" y="218"/>
                    </a:lnTo>
                    <a:lnTo>
                      <a:pt x="85" y="214"/>
                    </a:lnTo>
                    <a:lnTo>
                      <a:pt x="85" y="212"/>
                    </a:lnTo>
                    <a:lnTo>
                      <a:pt x="85" y="209"/>
                    </a:lnTo>
                    <a:lnTo>
                      <a:pt x="85" y="209"/>
                    </a:lnTo>
                    <a:lnTo>
                      <a:pt x="85" y="207"/>
                    </a:lnTo>
                    <a:lnTo>
                      <a:pt x="85" y="45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4" name="Line 217"/>
              <p:cNvSpPr>
                <a:spLocks noChangeShapeType="1"/>
              </p:cNvSpPr>
              <p:nvPr/>
            </p:nvSpPr>
            <p:spPr bwMode="auto">
              <a:xfrm>
                <a:off x="1486" y="2356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5" name="Freeform 218"/>
              <p:cNvSpPr>
                <a:spLocks/>
              </p:cNvSpPr>
              <p:nvPr/>
            </p:nvSpPr>
            <p:spPr bwMode="auto">
              <a:xfrm>
                <a:off x="1478" y="2356"/>
                <a:ext cx="32" cy="18"/>
              </a:xfrm>
              <a:custGeom>
                <a:avLst/>
                <a:gdLst>
                  <a:gd name="T0" fmla="*/ 39 w 190"/>
                  <a:gd name="T1" fmla="*/ 0 h 94"/>
                  <a:gd name="T2" fmla="*/ 34 w 190"/>
                  <a:gd name="T3" fmla="*/ 3 h 94"/>
                  <a:gd name="T4" fmla="*/ 29 w 190"/>
                  <a:gd name="T5" fmla="*/ 3 h 94"/>
                  <a:gd name="T6" fmla="*/ 24 w 190"/>
                  <a:gd name="T7" fmla="*/ 5 h 94"/>
                  <a:gd name="T8" fmla="*/ 19 w 190"/>
                  <a:gd name="T9" fmla="*/ 11 h 94"/>
                  <a:gd name="T10" fmla="*/ 14 w 190"/>
                  <a:gd name="T11" fmla="*/ 14 h 94"/>
                  <a:gd name="T12" fmla="*/ 9 w 190"/>
                  <a:gd name="T13" fmla="*/ 18 h 94"/>
                  <a:gd name="T14" fmla="*/ 7 w 190"/>
                  <a:gd name="T15" fmla="*/ 24 h 94"/>
                  <a:gd name="T16" fmla="*/ 4 w 190"/>
                  <a:gd name="T17" fmla="*/ 29 h 94"/>
                  <a:gd name="T18" fmla="*/ 2 w 190"/>
                  <a:gd name="T19" fmla="*/ 35 h 94"/>
                  <a:gd name="T20" fmla="*/ 2 w 190"/>
                  <a:gd name="T21" fmla="*/ 40 h 94"/>
                  <a:gd name="T22" fmla="*/ 0 w 190"/>
                  <a:gd name="T23" fmla="*/ 49 h 94"/>
                  <a:gd name="T24" fmla="*/ 2 w 190"/>
                  <a:gd name="T25" fmla="*/ 54 h 94"/>
                  <a:gd name="T26" fmla="*/ 2 w 190"/>
                  <a:gd name="T27" fmla="*/ 60 h 94"/>
                  <a:gd name="T28" fmla="*/ 4 w 190"/>
                  <a:gd name="T29" fmla="*/ 67 h 94"/>
                  <a:gd name="T30" fmla="*/ 7 w 190"/>
                  <a:gd name="T31" fmla="*/ 73 h 94"/>
                  <a:gd name="T32" fmla="*/ 9 w 190"/>
                  <a:gd name="T33" fmla="*/ 78 h 94"/>
                  <a:gd name="T34" fmla="*/ 14 w 190"/>
                  <a:gd name="T35" fmla="*/ 81 h 94"/>
                  <a:gd name="T36" fmla="*/ 19 w 190"/>
                  <a:gd name="T37" fmla="*/ 87 h 94"/>
                  <a:gd name="T38" fmla="*/ 24 w 190"/>
                  <a:gd name="T39" fmla="*/ 89 h 94"/>
                  <a:gd name="T40" fmla="*/ 29 w 190"/>
                  <a:gd name="T41" fmla="*/ 91 h 94"/>
                  <a:gd name="T42" fmla="*/ 34 w 190"/>
                  <a:gd name="T43" fmla="*/ 94 h 94"/>
                  <a:gd name="T44" fmla="*/ 39 w 190"/>
                  <a:gd name="T45" fmla="*/ 94 h 94"/>
                  <a:gd name="T46" fmla="*/ 150 w 190"/>
                  <a:gd name="T47" fmla="*/ 94 h 94"/>
                  <a:gd name="T48" fmla="*/ 155 w 190"/>
                  <a:gd name="T49" fmla="*/ 94 h 94"/>
                  <a:gd name="T50" fmla="*/ 160 w 190"/>
                  <a:gd name="T51" fmla="*/ 91 h 94"/>
                  <a:gd name="T52" fmla="*/ 168 w 190"/>
                  <a:gd name="T53" fmla="*/ 91 h 94"/>
                  <a:gd name="T54" fmla="*/ 173 w 190"/>
                  <a:gd name="T55" fmla="*/ 87 h 94"/>
                  <a:gd name="T56" fmla="*/ 175 w 190"/>
                  <a:gd name="T57" fmla="*/ 83 h 94"/>
                  <a:gd name="T58" fmla="*/ 180 w 190"/>
                  <a:gd name="T59" fmla="*/ 78 h 94"/>
                  <a:gd name="T60" fmla="*/ 185 w 190"/>
                  <a:gd name="T61" fmla="*/ 73 h 94"/>
                  <a:gd name="T62" fmla="*/ 188 w 190"/>
                  <a:gd name="T63" fmla="*/ 67 h 94"/>
                  <a:gd name="T64" fmla="*/ 190 w 190"/>
                  <a:gd name="T65" fmla="*/ 62 h 94"/>
                  <a:gd name="T66" fmla="*/ 190 w 190"/>
                  <a:gd name="T67" fmla="*/ 56 h 94"/>
                  <a:gd name="T68" fmla="*/ 190 w 190"/>
                  <a:gd name="T69" fmla="*/ 51 h 94"/>
                  <a:gd name="T70" fmla="*/ 190 w 190"/>
                  <a:gd name="T71" fmla="*/ 43 h 94"/>
                  <a:gd name="T72" fmla="*/ 190 w 190"/>
                  <a:gd name="T73" fmla="*/ 38 h 94"/>
                  <a:gd name="T74" fmla="*/ 188 w 190"/>
                  <a:gd name="T75" fmla="*/ 32 h 94"/>
                  <a:gd name="T76" fmla="*/ 185 w 190"/>
                  <a:gd name="T77" fmla="*/ 27 h 94"/>
                  <a:gd name="T78" fmla="*/ 183 w 190"/>
                  <a:gd name="T79" fmla="*/ 22 h 94"/>
                  <a:gd name="T80" fmla="*/ 180 w 190"/>
                  <a:gd name="T81" fmla="*/ 16 h 94"/>
                  <a:gd name="T82" fmla="*/ 175 w 190"/>
                  <a:gd name="T83" fmla="*/ 11 h 94"/>
                  <a:gd name="T84" fmla="*/ 170 w 190"/>
                  <a:gd name="T85" fmla="*/ 9 h 94"/>
                  <a:gd name="T86" fmla="*/ 165 w 190"/>
                  <a:gd name="T87" fmla="*/ 5 h 94"/>
                  <a:gd name="T88" fmla="*/ 160 w 190"/>
                  <a:gd name="T89" fmla="*/ 3 h 94"/>
                  <a:gd name="T90" fmla="*/ 153 w 190"/>
                  <a:gd name="T91" fmla="*/ 0 h 94"/>
                  <a:gd name="T92" fmla="*/ 146 w 190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0" h="94">
                    <a:moveTo>
                      <a:pt x="45" y="0"/>
                    </a:moveTo>
                    <a:lnTo>
                      <a:pt x="42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7" y="3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9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7" y="70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9" y="76"/>
                    </a:lnTo>
                    <a:lnTo>
                      <a:pt x="9" y="78"/>
                    </a:lnTo>
                    <a:lnTo>
                      <a:pt x="12" y="78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7" y="83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91"/>
                    </a:lnTo>
                    <a:lnTo>
                      <a:pt x="27" y="91"/>
                    </a:lnTo>
                    <a:lnTo>
                      <a:pt x="29" y="91"/>
                    </a:lnTo>
                    <a:lnTo>
                      <a:pt x="32" y="91"/>
                    </a:lnTo>
                    <a:lnTo>
                      <a:pt x="32" y="94"/>
                    </a:lnTo>
                    <a:lnTo>
                      <a:pt x="34" y="94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39" y="94"/>
                    </a:lnTo>
                    <a:lnTo>
                      <a:pt x="42" y="94"/>
                    </a:lnTo>
                    <a:lnTo>
                      <a:pt x="143" y="94"/>
                    </a:lnTo>
                    <a:lnTo>
                      <a:pt x="150" y="94"/>
                    </a:lnTo>
                    <a:lnTo>
                      <a:pt x="150" y="94"/>
                    </a:lnTo>
                    <a:lnTo>
                      <a:pt x="153" y="94"/>
                    </a:lnTo>
                    <a:lnTo>
                      <a:pt x="155" y="94"/>
                    </a:lnTo>
                    <a:lnTo>
                      <a:pt x="158" y="94"/>
                    </a:lnTo>
                    <a:lnTo>
                      <a:pt x="160" y="94"/>
                    </a:lnTo>
                    <a:lnTo>
                      <a:pt x="160" y="91"/>
                    </a:lnTo>
                    <a:lnTo>
                      <a:pt x="163" y="91"/>
                    </a:lnTo>
                    <a:lnTo>
                      <a:pt x="165" y="91"/>
                    </a:lnTo>
                    <a:lnTo>
                      <a:pt x="168" y="91"/>
                    </a:lnTo>
                    <a:lnTo>
                      <a:pt x="168" y="89"/>
                    </a:lnTo>
                    <a:lnTo>
                      <a:pt x="170" y="89"/>
                    </a:lnTo>
                    <a:lnTo>
                      <a:pt x="173" y="87"/>
                    </a:lnTo>
                    <a:lnTo>
                      <a:pt x="173" y="87"/>
                    </a:lnTo>
                    <a:lnTo>
                      <a:pt x="175" y="83"/>
                    </a:lnTo>
                    <a:lnTo>
                      <a:pt x="175" y="83"/>
                    </a:lnTo>
                    <a:lnTo>
                      <a:pt x="178" y="81"/>
                    </a:lnTo>
                    <a:lnTo>
                      <a:pt x="180" y="81"/>
                    </a:lnTo>
                    <a:lnTo>
                      <a:pt x="180" y="78"/>
                    </a:lnTo>
                    <a:lnTo>
                      <a:pt x="183" y="78"/>
                    </a:lnTo>
                    <a:lnTo>
                      <a:pt x="183" y="76"/>
                    </a:lnTo>
                    <a:lnTo>
                      <a:pt x="185" y="73"/>
                    </a:lnTo>
                    <a:lnTo>
                      <a:pt x="185" y="73"/>
                    </a:lnTo>
                    <a:lnTo>
                      <a:pt x="185" y="70"/>
                    </a:lnTo>
                    <a:lnTo>
                      <a:pt x="188" y="67"/>
                    </a:lnTo>
                    <a:lnTo>
                      <a:pt x="188" y="67"/>
                    </a:lnTo>
                    <a:lnTo>
                      <a:pt x="188" y="65"/>
                    </a:lnTo>
                    <a:lnTo>
                      <a:pt x="190" y="62"/>
                    </a:lnTo>
                    <a:lnTo>
                      <a:pt x="190" y="60"/>
                    </a:lnTo>
                    <a:lnTo>
                      <a:pt x="190" y="60"/>
                    </a:lnTo>
                    <a:lnTo>
                      <a:pt x="190" y="56"/>
                    </a:lnTo>
                    <a:lnTo>
                      <a:pt x="190" y="54"/>
                    </a:lnTo>
                    <a:lnTo>
                      <a:pt x="190" y="51"/>
                    </a:lnTo>
                    <a:lnTo>
                      <a:pt x="190" y="51"/>
                    </a:lnTo>
                    <a:lnTo>
                      <a:pt x="190" y="49"/>
                    </a:lnTo>
                    <a:lnTo>
                      <a:pt x="190" y="45"/>
                    </a:lnTo>
                    <a:lnTo>
                      <a:pt x="190" y="43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90" y="38"/>
                    </a:lnTo>
                    <a:lnTo>
                      <a:pt x="190" y="35"/>
                    </a:lnTo>
                    <a:lnTo>
                      <a:pt x="190" y="32"/>
                    </a:lnTo>
                    <a:lnTo>
                      <a:pt x="188" y="32"/>
                    </a:lnTo>
                    <a:lnTo>
                      <a:pt x="188" y="29"/>
                    </a:lnTo>
                    <a:lnTo>
                      <a:pt x="188" y="27"/>
                    </a:lnTo>
                    <a:lnTo>
                      <a:pt x="185" y="27"/>
                    </a:lnTo>
                    <a:lnTo>
                      <a:pt x="185" y="24"/>
                    </a:lnTo>
                    <a:lnTo>
                      <a:pt x="185" y="22"/>
                    </a:lnTo>
                    <a:lnTo>
                      <a:pt x="183" y="22"/>
                    </a:lnTo>
                    <a:lnTo>
                      <a:pt x="183" y="18"/>
                    </a:lnTo>
                    <a:lnTo>
                      <a:pt x="180" y="16"/>
                    </a:lnTo>
                    <a:lnTo>
                      <a:pt x="180" y="16"/>
                    </a:lnTo>
                    <a:lnTo>
                      <a:pt x="178" y="14"/>
                    </a:lnTo>
                    <a:lnTo>
                      <a:pt x="175" y="14"/>
                    </a:lnTo>
                    <a:lnTo>
                      <a:pt x="175" y="11"/>
                    </a:lnTo>
                    <a:lnTo>
                      <a:pt x="173" y="11"/>
                    </a:lnTo>
                    <a:lnTo>
                      <a:pt x="173" y="9"/>
                    </a:lnTo>
                    <a:lnTo>
                      <a:pt x="170" y="9"/>
                    </a:lnTo>
                    <a:lnTo>
                      <a:pt x="168" y="5"/>
                    </a:lnTo>
                    <a:lnTo>
                      <a:pt x="168" y="5"/>
                    </a:lnTo>
                    <a:lnTo>
                      <a:pt x="165" y="5"/>
                    </a:lnTo>
                    <a:lnTo>
                      <a:pt x="163" y="3"/>
                    </a:lnTo>
                    <a:lnTo>
                      <a:pt x="160" y="3"/>
                    </a:lnTo>
                    <a:lnTo>
                      <a:pt x="160" y="3"/>
                    </a:lnTo>
                    <a:lnTo>
                      <a:pt x="158" y="3"/>
                    </a:lnTo>
                    <a:lnTo>
                      <a:pt x="155" y="3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6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6" name="Line 219"/>
              <p:cNvSpPr>
                <a:spLocks noChangeShapeType="1"/>
              </p:cNvSpPr>
              <p:nvPr/>
            </p:nvSpPr>
            <p:spPr bwMode="auto">
              <a:xfrm>
                <a:off x="1503" y="2356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7" name="Freeform 220"/>
              <p:cNvSpPr>
                <a:spLocks/>
              </p:cNvSpPr>
              <p:nvPr/>
            </p:nvSpPr>
            <p:spPr bwMode="auto">
              <a:xfrm>
                <a:off x="1495" y="2356"/>
                <a:ext cx="96" cy="18"/>
              </a:xfrm>
              <a:custGeom>
                <a:avLst/>
                <a:gdLst>
                  <a:gd name="T0" fmla="*/ 41 w 572"/>
                  <a:gd name="T1" fmla="*/ 0 h 94"/>
                  <a:gd name="T2" fmla="*/ 36 w 572"/>
                  <a:gd name="T3" fmla="*/ 3 h 94"/>
                  <a:gd name="T4" fmla="*/ 31 w 572"/>
                  <a:gd name="T5" fmla="*/ 3 h 94"/>
                  <a:gd name="T6" fmla="*/ 26 w 572"/>
                  <a:gd name="T7" fmla="*/ 5 h 94"/>
                  <a:gd name="T8" fmla="*/ 21 w 572"/>
                  <a:gd name="T9" fmla="*/ 11 h 94"/>
                  <a:gd name="T10" fmla="*/ 15 w 572"/>
                  <a:gd name="T11" fmla="*/ 14 h 94"/>
                  <a:gd name="T12" fmla="*/ 10 w 572"/>
                  <a:gd name="T13" fmla="*/ 18 h 94"/>
                  <a:gd name="T14" fmla="*/ 8 w 572"/>
                  <a:gd name="T15" fmla="*/ 24 h 94"/>
                  <a:gd name="T16" fmla="*/ 5 w 572"/>
                  <a:gd name="T17" fmla="*/ 29 h 94"/>
                  <a:gd name="T18" fmla="*/ 3 w 572"/>
                  <a:gd name="T19" fmla="*/ 35 h 94"/>
                  <a:gd name="T20" fmla="*/ 3 w 572"/>
                  <a:gd name="T21" fmla="*/ 40 h 94"/>
                  <a:gd name="T22" fmla="*/ 0 w 572"/>
                  <a:gd name="T23" fmla="*/ 49 h 94"/>
                  <a:gd name="T24" fmla="*/ 3 w 572"/>
                  <a:gd name="T25" fmla="*/ 54 h 94"/>
                  <a:gd name="T26" fmla="*/ 3 w 572"/>
                  <a:gd name="T27" fmla="*/ 60 h 94"/>
                  <a:gd name="T28" fmla="*/ 5 w 572"/>
                  <a:gd name="T29" fmla="*/ 67 h 94"/>
                  <a:gd name="T30" fmla="*/ 8 w 572"/>
                  <a:gd name="T31" fmla="*/ 73 h 94"/>
                  <a:gd name="T32" fmla="*/ 10 w 572"/>
                  <a:gd name="T33" fmla="*/ 78 h 94"/>
                  <a:gd name="T34" fmla="*/ 15 w 572"/>
                  <a:gd name="T35" fmla="*/ 81 h 94"/>
                  <a:gd name="T36" fmla="*/ 21 w 572"/>
                  <a:gd name="T37" fmla="*/ 87 h 94"/>
                  <a:gd name="T38" fmla="*/ 26 w 572"/>
                  <a:gd name="T39" fmla="*/ 89 h 94"/>
                  <a:gd name="T40" fmla="*/ 31 w 572"/>
                  <a:gd name="T41" fmla="*/ 91 h 94"/>
                  <a:gd name="T42" fmla="*/ 36 w 572"/>
                  <a:gd name="T43" fmla="*/ 94 h 94"/>
                  <a:gd name="T44" fmla="*/ 41 w 572"/>
                  <a:gd name="T45" fmla="*/ 94 h 94"/>
                  <a:gd name="T46" fmla="*/ 531 w 572"/>
                  <a:gd name="T47" fmla="*/ 94 h 94"/>
                  <a:gd name="T48" fmla="*/ 536 w 572"/>
                  <a:gd name="T49" fmla="*/ 94 h 94"/>
                  <a:gd name="T50" fmla="*/ 541 w 572"/>
                  <a:gd name="T51" fmla="*/ 91 h 94"/>
                  <a:gd name="T52" fmla="*/ 548 w 572"/>
                  <a:gd name="T53" fmla="*/ 91 h 94"/>
                  <a:gd name="T54" fmla="*/ 553 w 572"/>
                  <a:gd name="T55" fmla="*/ 87 h 94"/>
                  <a:gd name="T56" fmla="*/ 556 w 572"/>
                  <a:gd name="T57" fmla="*/ 83 h 94"/>
                  <a:gd name="T58" fmla="*/ 562 w 572"/>
                  <a:gd name="T59" fmla="*/ 78 h 94"/>
                  <a:gd name="T60" fmla="*/ 567 w 572"/>
                  <a:gd name="T61" fmla="*/ 73 h 94"/>
                  <a:gd name="T62" fmla="*/ 569 w 572"/>
                  <a:gd name="T63" fmla="*/ 67 h 94"/>
                  <a:gd name="T64" fmla="*/ 572 w 572"/>
                  <a:gd name="T65" fmla="*/ 62 h 94"/>
                  <a:gd name="T66" fmla="*/ 572 w 572"/>
                  <a:gd name="T67" fmla="*/ 56 h 94"/>
                  <a:gd name="T68" fmla="*/ 572 w 572"/>
                  <a:gd name="T69" fmla="*/ 51 h 94"/>
                  <a:gd name="T70" fmla="*/ 572 w 572"/>
                  <a:gd name="T71" fmla="*/ 43 h 94"/>
                  <a:gd name="T72" fmla="*/ 572 w 572"/>
                  <a:gd name="T73" fmla="*/ 38 h 94"/>
                  <a:gd name="T74" fmla="*/ 569 w 572"/>
                  <a:gd name="T75" fmla="*/ 32 h 94"/>
                  <a:gd name="T76" fmla="*/ 567 w 572"/>
                  <a:gd name="T77" fmla="*/ 27 h 94"/>
                  <a:gd name="T78" fmla="*/ 564 w 572"/>
                  <a:gd name="T79" fmla="*/ 22 h 94"/>
                  <a:gd name="T80" fmla="*/ 562 w 572"/>
                  <a:gd name="T81" fmla="*/ 16 h 94"/>
                  <a:gd name="T82" fmla="*/ 556 w 572"/>
                  <a:gd name="T83" fmla="*/ 11 h 94"/>
                  <a:gd name="T84" fmla="*/ 551 w 572"/>
                  <a:gd name="T85" fmla="*/ 9 h 94"/>
                  <a:gd name="T86" fmla="*/ 546 w 572"/>
                  <a:gd name="T87" fmla="*/ 5 h 94"/>
                  <a:gd name="T88" fmla="*/ 541 w 572"/>
                  <a:gd name="T89" fmla="*/ 3 h 94"/>
                  <a:gd name="T90" fmla="*/ 534 w 572"/>
                  <a:gd name="T91" fmla="*/ 0 h 94"/>
                  <a:gd name="T92" fmla="*/ 529 w 572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72" h="94">
                    <a:moveTo>
                      <a:pt x="46" y="0"/>
                    </a:moveTo>
                    <a:lnTo>
                      <a:pt x="44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9" y="3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1" y="3"/>
                    </a:lnTo>
                    <a:lnTo>
                      <a:pt x="29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4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0" y="18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8" y="70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10" y="76"/>
                    </a:lnTo>
                    <a:lnTo>
                      <a:pt x="10" y="78"/>
                    </a:lnTo>
                    <a:lnTo>
                      <a:pt x="13" y="78"/>
                    </a:lnTo>
                    <a:lnTo>
                      <a:pt x="13" y="81"/>
                    </a:lnTo>
                    <a:lnTo>
                      <a:pt x="15" y="81"/>
                    </a:lnTo>
                    <a:lnTo>
                      <a:pt x="15" y="83"/>
                    </a:lnTo>
                    <a:lnTo>
                      <a:pt x="19" y="83"/>
                    </a:lnTo>
                    <a:lnTo>
                      <a:pt x="21" y="87"/>
                    </a:lnTo>
                    <a:lnTo>
                      <a:pt x="21" y="87"/>
                    </a:lnTo>
                    <a:lnTo>
                      <a:pt x="24" y="89"/>
                    </a:lnTo>
                    <a:lnTo>
                      <a:pt x="26" y="89"/>
                    </a:lnTo>
                    <a:lnTo>
                      <a:pt x="26" y="91"/>
                    </a:lnTo>
                    <a:lnTo>
                      <a:pt x="29" y="91"/>
                    </a:lnTo>
                    <a:lnTo>
                      <a:pt x="31" y="91"/>
                    </a:lnTo>
                    <a:lnTo>
                      <a:pt x="34" y="91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9" y="94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44" y="94"/>
                    </a:lnTo>
                    <a:lnTo>
                      <a:pt x="526" y="94"/>
                    </a:lnTo>
                    <a:lnTo>
                      <a:pt x="531" y="94"/>
                    </a:lnTo>
                    <a:lnTo>
                      <a:pt x="534" y="94"/>
                    </a:lnTo>
                    <a:lnTo>
                      <a:pt x="534" y="94"/>
                    </a:lnTo>
                    <a:lnTo>
                      <a:pt x="536" y="94"/>
                    </a:lnTo>
                    <a:lnTo>
                      <a:pt x="539" y="94"/>
                    </a:lnTo>
                    <a:lnTo>
                      <a:pt x="541" y="94"/>
                    </a:lnTo>
                    <a:lnTo>
                      <a:pt x="541" y="91"/>
                    </a:lnTo>
                    <a:lnTo>
                      <a:pt x="543" y="91"/>
                    </a:lnTo>
                    <a:lnTo>
                      <a:pt x="546" y="91"/>
                    </a:lnTo>
                    <a:lnTo>
                      <a:pt x="548" y="91"/>
                    </a:lnTo>
                    <a:lnTo>
                      <a:pt x="548" y="89"/>
                    </a:lnTo>
                    <a:lnTo>
                      <a:pt x="551" y="89"/>
                    </a:lnTo>
                    <a:lnTo>
                      <a:pt x="553" y="87"/>
                    </a:lnTo>
                    <a:lnTo>
                      <a:pt x="553" y="87"/>
                    </a:lnTo>
                    <a:lnTo>
                      <a:pt x="556" y="83"/>
                    </a:lnTo>
                    <a:lnTo>
                      <a:pt x="556" y="83"/>
                    </a:lnTo>
                    <a:lnTo>
                      <a:pt x="558" y="81"/>
                    </a:lnTo>
                    <a:lnTo>
                      <a:pt x="562" y="81"/>
                    </a:lnTo>
                    <a:lnTo>
                      <a:pt x="562" y="78"/>
                    </a:lnTo>
                    <a:lnTo>
                      <a:pt x="564" y="78"/>
                    </a:lnTo>
                    <a:lnTo>
                      <a:pt x="564" y="76"/>
                    </a:lnTo>
                    <a:lnTo>
                      <a:pt x="567" y="73"/>
                    </a:lnTo>
                    <a:lnTo>
                      <a:pt x="567" y="73"/>
                    </a:lnTo>
                    <a:lnTo>
                      <a:pt x="567" y="70"/>
                    </a:lnTo>
                    <a:lnTo>
                      <a:pt x="569" y="67"/>
                    </a:lnTo>
                    <a:lnTo>
                      <a:pt x="569" y="67"/>
                    </a:lnTo>
                    <a:lnTo>
                      <a:pt x="569" y="65"/>
                    </a:lnTo>
                    <a:lnTo>
                      <a:pt x="572" y="62"/>
                    </a:lnTo>
                    <a:lnTo>
                      <a:pt x="572" y="60"/>
                    </a:lnTo>
                    <a:lnTo>
                      <a:pt x="572" y="60"/>
                    </a:lnTo>
                    <a:lnTo>
                      <a:pt x="572" y="56"/>
                    </a:lnTo>
                    <a:lnTo>
                      <a:pt x="572" y="54"/>
                    </a:lnTo>
                    <a:lnTo>
                      <a:pt x="572" y="51"/>
                    </a:lnTo>
                    <a:lnTo>
                      <a:pt x="572" y="51"/>
                    </a:lnTo>
                    <a:lnTo>
                      <a:pt x="572" y="49"/>
                    </a:lnTo>
                    <a:lnTo>
                      <a:pt x="572" y="45"/>
                    </a:lnTo>
                    <a:lnTo>
                      <a:pt x="572" y="43"/>
                    </a:lnTo>
                    <a:lnTo>
                      <a:pt x="572" y="40"/>
                    </a:lnTo>
                    <a:lnTo>
                      <a:pt x="572" y="40"/>
                    </a:lnTo>
                    <a:lnTo>
                      <a:pt x="572" y="38"/>
                    </a:lnTo>
                    <a:lnTo>
                      <a:pt x="572" y="35"/>
                    </a:lnTo>
                    <a:lnTo>
                      <a:pt x="572" y="32"/>
                    </a:lnTo>
                    <a:lnTo>
                      <a:pt x="569" y="32"/>
                    </a:lnTo>
                    <a:lnTo>
                      <a:pt x="569" y="29"/>
                    </a:lnTo>
                    <a:lnTo>
                      <a:pt x="569" y="27"/>
                    </a:lnTo>
                    <a:lnTo>
                      <a:pt x="567" y="27"/>
                    </a:lnTo>
                    <a:lnTo>
                      <a:pt x="567" y="24"/>
                    </a:lnTo>
                    <a:lnTo>
                      <a:pt x="567" y="22"/>
                    </a:lnTo>
                    <a:lnTo>
                      <a:pt x="564" y="22"/>
                    </a:lnTo>
                    <a:lnTo>
                      <a:pt x="564" y="18"/>
                    </a:lnTo>
                    <a:lnTo>
                      <a:pt x="562" y="16"/>
                    </a:lnTo>
                    <a:lnTo>
                      <a:pt x="562" y="16"/>
                    </a:lnTo>
                    <a:lnTo>
                      <a:pt x="558" y="14"/>
                    </a:lnTo>
                    <a:lnTo>
                      <a:pt x="556" y="14"/>
                    </a:lnTo>
                    <a:lnTo>
                      <a:pt x="556" y="11"/>
                    </a:lnTo>
                    <a:lnTo>
                      <a:pt x="553" y="11"/>
                    </a:lnTo>
                    <a:lnTo>
                      <a:pt x="553" y="9"/>
                    </a:lnTo>
                    <a:lnTo>
                      <a:pt x="551" y="9"/>
                    </a:lnTo>
                    <a:lnTo>
                      <a:pt x="548" y="5"/>
                    </a:lnTo>
                    <a:lnTo>
                      <a:pt x="548" y="5"/>
                    </a:lnTo>
                    <a:lnTo>
                      <a:pt x="546" y="5"/>
                    </a:lnTo>
                    <a:lnTo>
                      <a:pt x="543" y="3"/>
                    </a:lnTo>
                    <a:lnTo>
                      <a:pt x="541" y="3"/>
                    </a:lnTo>
                    <a:lnTo>
                      <a:pt x="541" y="3"/>
                    </a:lnTo>
                    <a:lnTo>
                      <a:pt x="539" y="3"/>
                    </a:lnTo>
                    <a:lnTo>
                      <a:pt x="536" y="3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1" y="0"/>
                    </a:lnTo>
                    <a:lnTo>
                      <a:pt x="529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8" name="Line 221"/>
              <p:cNvSpPr>
                <a:spLocks noChangeShapeType="1"/>
              </p:cNvSpPr>
              <p:nvPr/>
            </p:nvSpPr>
            <p:spPr bwMode="auto">
              <a:xfrm>
                <a:off x="1591" y="236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9" name="Freeform 222"/>
              <p:cNvSpPr>
                <a:spLocks/>
              </p:cNvSpPr>
              <p:nvPr/>
            </p:nvSpPr>
            <p:spPr bwMode="auto">
              <a:xfrm>
                <a:off x="1576" y="2356"/>
                <a:ext cx="15" cy="51"/>
              </a:xfrm>
              <a:custGeom>
                <a:avLst/>
                <a:gdLst>
                  <a:gd name="T0" fmla="*/ 89 w 89"/>
                  <a:gd name="T1" fmla="*/ 43 h 258"/>
                  <a:gd name="T2" fmla="*/ 89 w 89"/>
                  <a:gd name="T3" fmla="*/ 38 h 258"/>
                  <a:gd name="T4" fmla="*/ 86 w 89"/>
                  <a:gd name="T5" fmla="*/ 32 h 258"/>
                  <a:gd name="T6" fmla="*/ 84 w 89"/>
                  <a:gd name="T7" fmla="*/ 27 h 258"/>
                  <a:gd name="T8" fmla="*/ 81 w 89"/>
                  <a:gd name="T9" fmla="*/ 22 h 258"/>
                  <a:gd name="T10" fmla="*/ 79 w 89"/>
                  <a:gd name="T11" fmla="*/ 16 h 258"/>
                  <a:gd name="T12" fmla="*/ 73 w 89"/>
                  <a:gd name="T13" fmla="*/ 11 h 258"/>
                  <a:gd name="T14" fmla="*/ 68 w 89"/>
                  <a:gd name="T15" fmla="*/ 9 h 258"/>
                  <a:gd name="T16" fmla="*/ 63 w 89"/>
                  <a:gd name="T17" fmla="*/ 5 h 258"/>
                  <a:gd name="T18" fmla="*/ 58 w 89"/>
                  <a:gd name="T19" fmla="*/ 3 h 258"/>
                  <a:gd name="T20" fmla="*/ 51 w 89"/>
                  <a:gd name="T21" fmla="*/ 0 h 258"/>
                  <a:gd name="T22" fmla="*/ 46 w 89"/>
                  <a:gd name="T23" fmla="*/ 0 h 258"/>
                  <a:gd name="T24" fmla="*/ 41 w 89"/>
                  <a:gd name="T25" fmla="*/ 0 h 258"/>
                  <a:gd name="T26" fmla="*/ 33 w 89"/>
                  <a:gd name="T27" fmla="*/ 3 h 258"/>
                  <a:gd name="T28" fmla="*/ 28 w 89"/>
                  <a:gd name="T29" fmla="*/ 5 h 258"/>
                  <a:gd name="T30" fmla="*/ 23 w 89"/>
                  <a:gd name="T31" fmla="*/ 9 h 258"/>
                  <a:gd name="T32" fmla="*/ 18 w 89"/>
                  <a:gd name="T33" fmla="*/ 11 h 258"/>
                  <a:gd name="T34" fmla="*/ 13 w 89"/>
                  <a:gd name="T35" fmla="*/ 16 h 258"/>
                  <a:gd name="T36" fmla="*/ 11 w 89"/>
                  <a:gd name="T37" fmla="*/ 22 h 258"/>
                  <a:gd name="T38" fmla="*/ 8 w 89"/>
                  <a:gd name="T39" fmla="*/ 27 h 258"/>
                  <a:gd name="T40" fmla="*/ 6 w 89"/>
                  <a:gd name="T41" fmla="*/ 32 h 258"/>
                  <a:gd name="T42" fmla="*/ 3 w 89"/>
                  <a:gd name="T43" fmla="*/ 38 h 258"/>
                  <a:gd name="T44" fmla="*/ 3 w 89"/>
                  <a:gd name="T45" fmla="*/ 43 h 258"/>
                  <a:gd name="T46" fmla="*/ 0 w 89"/>
                  <a:gd name="T47" fmla="*/ 216 h 258"/>
                  <a:gd name="T48" fmla="*/ 3 w 89"/>
                  <a:gd name="T49" fmla="*/ 221 h 258"/>
                  <a:gd name="T50" fmla="*/ 3 w 89"/>
                  <a:gd name="T51" fmla="*/ 227 h 258"/>
                  <a:gd name="T52" fmla="*/ 6 w 89"/>
                  <a:gd name="T53" fmla="*/ 232 h 258"/>
                  <a:gd name="T54" fmla="*/ 8 w 89"/>
                  <a:gd name="T55" fmla="*/ 237 h 258"/>
                  <a:gd name="T56" fmla="*/ 13 w 89"/>
                  <a:gd name="T57" fmla="*/ 243 h 258"/>
                  <a:gd name="T58" fmla="*/ 16 w 89"/>
                  <a:gd name="T59" fmla="*/ 247 h 258"/>
                  <a:gd name="T60" fmla="*/ 21 w 89"/>
                  <a:gd name="T61" fmla="*/ 250 h 258"/>
                  <a:gd name="T62" fmla="*/ 26 w 89"/>
                  <a:gd name="T63" fmla="*/ 256 h 258"/>
                  <a:gd name="T64" fmla="*/ 33 w 89"/>
                  <a:gd name="T65" fmla="*/ 256 h 258"/>
                  <a:gd name="T66" fmla="*/ 38 w 89"/>
                  <a:gd name="T67" fmla="*/ 258 h 258"/>
                  <a:gd name="T68" fmla="*/ 43 w 89"/>
                  <a:gd name="T69" fmla="*/ 258 h 258"/>
                  <a:gd name="T70" fmla="*/ 51 w 89"/>
                  <a:gd name="T71" fmla="*/ 258 h 258"/>
                  <a:gd name="T72" fmla="*/ 56 w 89"/>
                  <a:gd name="T73" fmla="*/ 258 h 258"/>
                  <a:gd name="T74" fmla="*/ 60 w 89"/>
                  <a:gd name="T75" fmla="*/ 256 h 258"/>
                  <a:gd name="T76" fmla="*/ 65 w 89"/>
                  <a:gd name="T77" fmla="*/ 253 h 258"/>
                  <a:gd name="T78" fmla="*/ 70 w 89"/>
                  <a:gd name="T79" fmla="*/ 250 h 258"/>
                  <a:gd name="T80" fmla="*/ 75 w 89"/>
                  <a:gd name="T81" fmla="*/ 245 h 258"/>
                  <a:gd name="T82" fmla="*/ 81 w 89"/>
                  <a:gd name="T83" fmla="*/ 243 h 258"/>
                  <a:gd name="T84" fmla="*/ 84 w 89"/>
                  <a:gd name="T85" fmla="*/ 237 h 258"/>
                  <a:gd name="T86" fmla="*/ 86 w 89"/>
                  <a:gd name="T87" fmla="*/ 232 h 258"/>
                  <a:gd name="T88" fmla="*/ 89 w 89"/>
                  <a:gd name="T89" fmla="*/ 223 h 258"/>
                  <a:gd name="T90" fmla="*/ 89 w 89"/>
                  <a:gd name="T91" fmla="*/ 218 h 258"/>
                  <a:gd name="T92" fmla="*/ 89 w 89"/>
                  <a:gd name="T93" fmla="*/ 213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258">
                    <a:moveTo>
                      <a:pt x="89" y="49"/>
                    </a:moveTo>
                    <a:lnTo>
                      <a:pt x="89" y="45"/>
                    </a:lnTo>
                    <a:lnTo>
                      <a:pt x="89" y="43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35"/>
                    </a:lnTo>
                    <a:lnTo>
                      <a:pt x="89" y="32"/>
                    </a:lnTo>
                    <a:lnTo>
                      <a:pt x="86" y="32"/>
                    </a:lnTo>
                    <a:lnTo>
                      <a:pt x="86" y="29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1" y="22"/>
                    </a:lnTo>
                    <a:lnTo>
                      <a:pt x="81" y="18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5" y="14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0" y="11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0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8" y="3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1" y="22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32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0" y="45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3" y="216"/>
                    </a:lnTo>
                    <a:lnTo>
                      <a:pt x="3" y="218"/>
                    </a:lnTo>
                    <a:lnTo>
                      <a:pt x="3" y="221"/>
                    </a:lnTo>
                    <a:lnTo>
                      <a:pt x="3" y="223"/>
                    </a:lnTo>
                    <a:lnTo>
                      <a:pt x="3" y="223"/>
                    </a:lnTo>
                    <a:lnTo>
                      <a:pt x="3" y="227"/>
                    </a:lnTo>
                    <a:lnTo>
                      <a:pt x="6" y="229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8" y="234"/>
                    </a:lnTo>
                    <a:lnTo>
                      <a:pt x="8" y="237"/>
                    </a:lnTo>
                    <a:lnTo>
                      <a:pt x="8" y="237"/>
                    </a:lnTo>
                    <a:lnTo>
                      <a:pt x="11" y="240"/>
                    </a:lnTo>
                    <a:lnTo>
                      <a:pt x="11" y="243"/>
                    </a:lnTo>
                    <a:lnTo>
                      <a:pt x="13" y="243"/>
                    </a:lnTo>
                    <a:lnTo>
                      <a:pt x="13" y="245"/>
                    </a:lnTo>
                    <a:lnTo>
                      <a:pt x="16" y="245"/>
                    </a:lnTo>
                    <a:lnTo>
                      <a:pt x="16" y="247"/>
                    </a:lnTo>
                    <a:lnTo>
                      <a:pt x="18" y="247"/>
                    </a:lnTo>
                    <a:lnTo>
                      <a:pt x="21" y="250"/>
                    </a:lnTo>
                    <a:lnTo>
                      <a:pt x="21" y="250"/>
                    </a:lnTo>
                    <a:lnTo>
                      <a:pt x="23" y="253"/>
                    </a:lnTo>
                    <a:lnTo>
                      <a:pt x="26" y="253"/>
                    </a:lnTo>
                    <a:lnTo>
                      <a:pt x="26" y="256"/>
                    </a:lnTo>
                    <a:lnTo>
                      <a:pt x="28" y="256"/>
                    </a:lnTo>
                    <a:lnTo>
                      <a:pt x="31" y="256"/>
                    </a:lnTo>
                    <a:lnTo>
                      <a:pt x="33" y="256"/>
                    </a:lnTo>
                    <a:lnTo>
                      <a:pt x="33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41" y="258"/>
                    </a:lnTo>
                    <a:lnTo>
                      <a:pt x="41" y="258"/>
                    </a:lnTo>
                    <a:lnTo>
                      <a:pt x="43" y="258"/>
                    </a:lnTo>
                    <a:lnTo>
                      <a:pt x="46" y="258"/>
                    </a:lnTo>
                    <a:lnTo>
                      <a:pt x="48" y="258"/>
                    </a:lnTo>
                    <a:lnTo>
                      <a:pt x="51" y="258"/>
                    </a:lnTo>
                    <a:lnTo>
                      <a:pt x="51" y="258"/>
                    </a:lnTo>
                    <a:lnTo>
                      <a:pt x="53" y="258"/>
                    </a:lnTo>
                    <a:lnTo>
                      <a:pt x="56" y="258"/>
                    </a:lnTo>
                    <a:lnTo>
                      <a:pt x="58" y="258"/>
                    </a:lnTo>
                    <a:lnTo>
                      <a:pt x="58" y="256"/>
                    </a:lnTo>
                    <a:lnTo>
                      <a:pt x="60" y="256"/>
                    </a:lnTo>
                    <a:lnTo>
                      <a:pt x="63" y="256"/>
                    </a:lnTo>
                    <a:lnTo>
                      <a:pt x="65" y="256"/>
                    </a:lnTo>
                    <a:lnTo>
                      <a:pt x="65" y="253"/>
                    </a:lnTo>
                    <a:lnTo>
                      <a:pt x="68" y="253"/>
                    </a:lnTo>
                    <a:lnTo>
                      <a:pt x="70" y="250"/>
                    </a:lnTo>
                    <a:lnTo>
                      <a:pt x="70" y="250"/>
                    </a:lnTo>
                    <a:lnTo>
                      <a:pt x="73" y="247"/>
                    </a:lnTo>
                    <a:lnTo>
                      <a:pt x="73" y="247"/>
                    </a:lnTo>
                    <a:lnTo>
                      <a:pt x="75" y="245"/>
                    </a:lnTo>
                    <a:lnTo>
                      <a:pt x="79" y="245"/>
                    </a:lnTo>
                    <a:lnTo>
                      <a:pt x="79" y="243"/>
                    </a:lnTo>
                    <a:lnTo>
                      <a:pt x="81" y="243"/>
                    </a:lnTo>
                    <a:lnTo>
                      <a:pt x="81" y="240"/>
                    </a:lnTo>
                    <a:lnTo>
                      <a:pt x="84" y="237"/>
                    </a:lnTo>
                    <a:lnTo>
                      <a:pt x="84" y="237"/>
                    </a:lnTo>
                    <a:lnTo>
                      <a:pt x="84" y="234"/>
                    </a:lnTo>
                    <a:lnTo>
                      <a:pt x="86" y="232"/>
                    </a:lnTo>
                    <a:lnTo>
                      <a:pt x="86" y="232"/>
                    </a:lnTo>
                    <a:lnTo>
                      <a:pt x="86" y="229"/>
                    </a:lnTo>
                    <a:lnTo>
                      <a:pt x="89" y="227"/>
                    </a:lnTo>
                    <a:lnTo>
                      <a:pt x="89" y="223"/>
                    </a:lnTo>
                    <a:lnTo>
                      <a:pt x="89" y="223"/>
                    </a:lnTo>
                    <a:lnTo>
                      <a:pt x="89" y="221"/>
                    </a:lnTo>
                    <a:lnTo>
                      <a:pt x="89" y="218"/>
                    </a:lnTo>
                    <a:lnTo>
                      <a:pt x="89" y="216"/>
                    </a:lnTo>
                    <a:lnTo>
                      <a:pt x="89" y="216"/>
                    </a:lnTo>
                    <a:lnTo>
                      <a:pt x="89" y="213"/>
                    </a:lnTo>
                    <a:lnTo>
                      <a:pt x="89" y="49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0" name="Line 223"/>
              <p:cNvSpPr>
                <a:spLocks noChangeShapeType="1"/>
              </p:cNvSpPr>
              <p:nvPr/>
            </p:nvSpPr>
            <p:spPr bwMode="auto">
              <a:xfrm>
                <a:off x="1584" y="2389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1" name="Freeform 224"/>
              <p:cNvSpPr>
                <a:spLocks/>
              </p:cNvSpPr>
              <p:nvPr/>
            </p:nvSpPr>
            <p:spPr bwMode="auto">
              <a:xfrm>
                <a:off x="1576" y="2389"/>
                <a:ext cx="28" cy="18"/>
              </a:xfrm>
              <a:custGeom>
                <a:avLst/>
                <a:gdLst>
                  <a:gd name="T0" fmla="*/ 41 w 169"/>
                  <a:gd name="T1" fmla="*/ 0 h 93"/>
                  <a:gd name="T2" fmla="*/ 36 w 169"/>
                  <a:gd name="T3" fmla="*/ 2 h 93"/>
                  <a:gd name="T4" fmla="*/ 31 w 169"/>
                  <a:gd name="T5" fmla="*/ 2 h 93"/>
                  <a:gd name="T6" fmla="*/ 26 w 169"/>
                  <a:gd name="T7" fmla="*/ 4 h 93"/>
                  <a:gd name="T8" fmla="*/ 21 w 169"/>
                  <a:gd name="T9" fmla="*/ 10 h 93"/>
                  <a:gd name="T10" fmla="*/ 16 w 169"/>
                  <a:gd name="T11" fmla="*/ 13 h 93"/>
                  <a:gd name="T12" fmla="*/ 11 w 169"/>
                  <a:gd name="T13" fmla="*/ 18 h 93"/>
                  <a:gd name="T14" fmla="*/ 8 w 169"/>
                  <a:gd name="T15" fmla="*/ 24 h 93"/>
                  <a:gd name="T16" fmla="*/ 6 w 169"/>
                  <a:gd name="T17" fmla="*/ 29 h 93"/>
                  <a:gd name="T18" fmla="*/ 3 w 169"/>
                  <a:gd name="T19" fmla="*/ 34 h 93"/>
                  <a:gd name="T20" fmla="*/ 3 w 169"/>
                  <a:gd name="T21" fmla="*/ 40 h 93"/>
                  <a:gd name="T22" fmla="*/ 0 w 169"/>
                  <a:gd name="T23" fmla="*/ 48 h 93"/>
                  <a:gd name="T24" fmla="*/ 3 w 169"/>
                  <a:gd name="T25" fmla="*/ 53 h 93"/>
                  <a:gd name="T26" fmla="*/ 3 w 169"/>
                  <a:gd name="T27" fmla="*/ 58 h 93"/>
                  <a:gd name="T28" fmla="*/ 6 w 169"/>
                  <a:gd name="T29" fmla="*/ 67 h 93"/>
                  <a:gd name="T30" fmla="*/ 8 w 169"/>
                  <a:gd name="T31" fmla="*/ 72 h 93"/>
                  <a:gd name="T32" fmla="*/ 11 w 169"/>
                  <a:gd name="T33" fmla="*/ 78 h 93"/>
                  <a:gd name="T34" fmla="*/ 16 w 169"/>
                  <a:gd name="T35" fmla="*/ 80 h 93"/>
                  <a:gd name="T36" fmla="*/ 21 w 169"/>
                  <a:gd name="T37" fmla="*/ 85 h 93"/>
                  <a:gd name="T38" fmla="*/ 26 w 169"/>
                  <a:gd name="T39" fmla="*/ 88 h 93"/>
                  <a:gd name="T40" fmla="*/ 31 w 169"/>
                  <a:gd name="T41" fmla="*/ 91 h 93"/>
                  <a:gd name="T42" fmla="*/ 36 w 169"/>
                  <a:gd name="T43" fmla="*/ 93 h 93"/>
                  <a:gd name="T44" fmla="*/ 41 w 169"/>
                  <a:gd name="T45" fmla="*/ 93 h 93"/>
                  <a:gd name="T46" fmla="*/ 126 w 169"/>
                  <a:gd name="T47" fmla="*/ 93 h 93"/>
                  <a:gd name="T48" fmla="*/ 133 w 169"/>
                  <a:gd name="T49" fmla="*/ 93 h 93"/>
                  <a:gd name="T50" fmla="*/ 138 w 169"/>
                  <a:gd name="T51" fmla="*/ 91 h 93"/>
                  <a:gd name="T52" fmla="*/ 143 w 169"/>
                  <a:gd name="T53" fmla="*/ 91 h 93"/>
                  <a:gd name="T54" fmla="*/ 148 w 169"/>
                  <a:gd name="T55" fmla="*/ 85 h 93"/>
                  <a:gd name="T56" fmla="*/ 153 w 169"/>
                  <a:gd name="T57" fmla="*/ 82 h 93"/>
                  <a:gd name="T58" fmla="*/ 159 w 169"/>
                  <a:gd name="T59" fmla="*/ 78 h 93"/>
                  <a:gd name="T60" fmla="*/ 162 w 169"/>
                  <a:gd name="T61" fmla="*/ 72 h 93"/>
                  <a:gd name="T62" fmla="*/ 164 w 169"/>
                  <a:gd name="T63" fmla="*/ 67 h 93"/>
                  <a:gd name="T64" fmla="*/ 167 w 169"/>
                  <a:gd name="T65" fmla="*/ 62 h 93"/>
                  <a:gd name="T66" fmla="*/ 169 w 169"/>
                  <a:gd name="T67" fmla="*/ 56 h 93"/>
                  <a:gd name="T68" fmla="*/ 169 w 169"/>
                  <a:gd name="T69" fmla="*/ 51 h 93"/>
                  <a:gd name="T70" fmla="*/ 169 w 169"/>
                  <a:gd name="T71" fmla="*/ 42 h 93"/>
                  <a:gd name="T72" fmla="*/ 169 w 169"/>
                  <a:gd name="T73" fmla="*/ 37 h 93"/>
                  <a:gd name="T74" fmla="*/ 167 w 169"/>
                  <a:gd name="T75" fmla="*/ 31 h 93"/>
                  <a:gd name="T76" fmla="*/ 164 w 169"/>
                  <a:gd name="T77" fmla="*/ 24 h 93"/>
                  <a:gd name="T78" fmla="*/ 162 w 169"/>
                  <a:gd name="T79" fmla="*/ 18 h 93"/>
                  <a:gd name="T80" fmla="*/ 157 w 169"/>
                  <a:gd name="T81" fmla="*/ 15 h 93"/>
                  <a:gd name="T82" fmla="*/ 151 w 169"/>
                  <a:gd name="T83" fmla="*/ 10 h 93"/>
                  <a:gd name="T84" fmla="*/ 146 w 169"/>
                  <a:gd name="T85" fmla="*/ 7 h 93"/>
                  <a:gd name="T86" fmla="*/ 141 w 169"/>
                  <a:gd name="T87" fmla="*/ 4 h 93"/>
                  <a:gd name="T88" fmla="*/ 136 w 169"/>
                  <a:gd name="T89" fmla="*/ 2 h 93"/>
                  <a:gd name="T90" fmla="*/ 131 w 169"/>
                  <a:gd name="T91" fmla="*/ 0 h 93"/>
                  <a:gd name="T92" fmla="*/ 124 w 169"/>
                  <a:gd name="T9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9" h="93">
                    <a:moveTo>
                      <a:pt x="46" y="0"/>
                    </a:move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18" y="10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3" y="31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2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53"/>
                    </a:lnTo>
                    <a:lnTo>
                      <a:pt x="3" y="56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3" y="62"/>
                    </a:lnTo>
                    <a:lnTo>
                      <a:pt x="6" y="64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8" y="69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1" y="75"/>
                    </a:lnTo>
                    <a:lnTo>
                      <a:pt x="11" y="78"/>
                    </a:lnTo>
                    <a:lnTo>
                      <a:pt x="13" y="78"/>
                    </a:lnTo>
                    <a:lnTo>
                      <a:pt x="13" y="80"/>
                    </a:lnTo>
                    <a:lnTo>
                      <a:pt x="16" y="80"/>
                    </a:lnTo>
                    <a:lnTo>
                      <a:pt x="16" y="82"/>
                    </a:lnTo>
                    <a:lnTo>
                      <a:pt x="18" y="82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3" y="88"/>
                    </a:lnTo>
                    <a:lnTo>
                      <a:pt x="26" y="88"/>
                    </a:lnTo>
                    <a:lnTo>
                      <a:pt x="26" y="91"/>
                    </a:lnTo>
                    <a:lnTo>
                      <a:pt x="28" y="91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93"/>
                    </a:lnTo>
                    <a:lnTo>
                      <a:pt x="36" y="93"/>
                    </a:lnTo>
                    <a:lnTo>
                      <a:pt x="38" y="93"/>
                    </a:lnTo>
                    <a:lnTo>
                      <a:pt x="41" y="93"/>
                    </a:lnTo>
                    <a:lnTo>
                      <a:pt x="41" y="93"/>
                    </a:lnTo>
                    <a:lnTo>
                      <a:pt x="43" y="93"/>
                    </a:lnTo>
                    <a:lnTo>
                      <a:pt x="121" y="93"/>
                    </a:lnTo>
                    <a:lnTo>
                      <a:pt x="126" y="93"/>
                    </a:lnTo>
                    <a:lnTo>
                      <a:pt x="129" y="93"/>
                    </a:lnTo>
                    <a:lnTo>
                      <a:pt x="131" y="93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36" y="93"/>
                    </a:lnTo>
                    <a:lnTo>
                      <a:pt x="138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3" y="91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48" y="85"/>
                    </a:lnTo>
                    <a:lnTo>
                      <a:pt x="151" y="85"/>
                    </a:lnTo>
                    <a:lnTo>
                      <a:pt x="151" y="82"/>
                    </a:lnTo>
                    <a:lnTo>
                      <a:pt x="153" y="82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159" y="78"/>
                    </a:lnTo>
                    <a:lnTo>
                      <a:pt x="159" y="78"/>
                    </a:lnTo>
                    <a:lnTo>
                      <a:pt x="162" y="75"/>
                    </a:lnTo>
                    <a:lnTo>
                      <a:pt x="162" y="72"/>
                    </a:lnTo>
                    <a:lnTo>
                      <a:pt x="162" y="72"/>
                    </a:lnTo>
                    <a:lnTo>
                      <a:pt x="164" y="69"/>
                    </a:lnTo>
                    <a:lnTo>
                      <a:pt x="164" y="67"/>
                    </a:lnTo>
                    <a:lnTo>
                      <a:pt x="167" y="67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7" y="58"/>
                    </a:lnTo>
                    <a:lnTo>
                      <a:pt x="169" y="58"/>
                    </a:lnTo>
                    <a:lnTo>
                      <a:pt x="169" y="56"/>
                    </a:lnTo>
                    <a:lnTo>
                      <a:pt x="169" y="53"/>
                    </a:lnTo>
                    <a:lnTo>
                      <a:pt x="169" y="51"/>
                    </a:lnTo>
                    <a:lnTo>
                      <a:pt x="169" y="51"/>
                    </a:lnTo>
                    <a:lnTo>
                      <a:pt x="169" y="48"/>
                    </a:lnTo>
                    <a:lnTo>
                      <a:pt x="169" y="45"/>
                    </a:lnTo>
                    <a:lnTo>
                      <a:pt x="169" y="42"/>
                    </a:lnTo>
                    <a:lnTo>
                      <a:pt x="169" y="40"/>
                    </a:lnTo>
                    <a:lnTo>
                      <a:pt x="169" y="40"/>
                    </a:lnTo>
                    <a:lnTo>
                      <a:pt x="169" y="37"/>
                    </a:lnTo>
                    <a:lnTo>
                      <a:pt x="167" y="34"/>
                    </a:lnTo>
                    <a:lnTo>
                      <a:pt x="167" y="31"/>
                    </a:lnTo>
                    <a:lnTo>
                      <a:pt x="167" y="31"/>
                    </a:lnTo>
                    <a:lnTo>
                      <a:pt x="167" y="29"/>
                    </a:lnTo>
                    <a:lnTo>
                      <a:pt x="164" y="26"/>
                    </a:lnTo>
                    <a:lnTo>
                      <a:pt x="164" y="24"/>
                    </a:lnTo>
                    <a:lnTo>
                      <a:pt x="162" y="24"/>
                    </a:lnTo>
                    <a:lnTo>
                      <a:pt x="162" y="20"/>
                    </a:lnTo>
                    <a:lnTo>
                      <a:pt x="162" y="18"/>
                    </a:lnTo>
                    <a:lnTo>
                      <a:pt x="159" y="18"/>
                    </a:lnTo>
                    <a:lnTo>
                      <a:pt x="159" y="15"/>
                    </a:lnTo>
                    <a:lnTo>
                      <a:pt x="157" y="15"/>
                    </a:lnTo>
                    <a:lnTo>
                      <a:pt x="157" y="13"/>
                    </a:lnTo>
                    <a:lnTo>
                      <a:pt x="153" y="13"/>
                    </a:lnTo>
                    <a:lnTo>
                      <a:pt x="151" y="10"/>
                    </a:lnTo>
                    <a:lnTo>
                      <a:pt x="151" y="10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6" y="4"/>
                    </a:lnTo>
                    <a:lnTo>
                      <a:pt x="143" y="4"/>
                    </a:lnTo>
                    <a:lnTo>
                      <a:pt x="141" y="4"/>
                    </a:lnTo>
                    <a:lnTo>
                      <a:pt x="141" y="2"/>
                    </a:lnTo>
                    <a:lnTo>
                      <a:pt x="138" y="2"/>
                    </a:lnTo>
                    <a:lnTo>
                      <a:pt x="136" y="2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2" name="Line 225"/>
              <p:cNvSpPr>
                <a:spLocks noChangeShapeType="1"/>
              </p:cNvSpPr>
              <p:nvPr/>
            </p:nvSpPr>
            <p:spPr bwMode="auto">
              <a:xfrm>
                <a:off x="1604" y="239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3" name="Freeform 226"/>
              <p:cNvSpPr>
                <a:spLocks/>
              </p:cNvSpPr>
              <p:nvPr/>
            </p:nvSpPr>
            <p:spPr bwMode="auto">
              <a:xfrm>
                <a:off x="1589" y="2389"/>
                <a:ext cx="15" cy="51"/>
              </a:xfrm>
              <a:custGeom>
                <a:avLst/>
                <a:gdLst>
                  <a:gd name="T0" fmla="*/ 88 w 88"/>
                  <a:gd name="T1" fmla="*/ 42 h 258"/>
                  <a:gd name="T2" fmla="*/ 88 w 88"/>
                  <a:gd name="T3" fmla="*/ 37 h 258"/>
                  <a:gd name="T4" fmla="*/ 86 w 88"/>
                  <a:gd name="T5" fmla="*/ 31 h 258"/>
                  <a:gd name="T6" fmla="*/ 83 w 88"/>
                  <a:gd name="T7" fmla="*/ 24 h 258"/>
                  <a:gd name="T8" fmla="*/ 81 w 88"/>
                  <a:gd name="T9" fmla="*/ 18 h 258"/>
                  <a:gd name="T10" fmla="*/ 76 w 88"/>
                  <a:gd name="T11" fmla="*/ 15 h 258"/>
                  <a:gd name="T12" fmla="*/ 70 w 88"/>
                  <a:gd name="T13" fmla="*/ 10 h 258"/>
                  <a:gd name="T14" fmla="*/ 65 w 88"/>
                  <a:gd name="T15" fmla="*/ 7 h 258"/>
                  <a:gd name="T16" fmla="*/ 60 w 88"/>
                  <a:gd name="T17" fmla="*/ 4 h 258"/>
                  <a:gd name="T18" fmla="*/ 55 w 88"/>
                  <a:gd name="T19" fmla="*/ 2 h 258"/>
                  <a:gd name="T20" fmla="*/ 50 w 88"/>
                  <a:gd name="T21" fmla="*/ 0 h 258"/>
                  <a:gd name="T22" fmla="*/ 43 w 88"/>
                  <a:gd name="T23" fmla="*/ 0 h 258"/>
                  <a:gd name="T24" fmla="*/ 38 w 88"/>
                  <a:gd name="T25" fmla="*/ 0 h 258"/>
                  <a:gd name="T26" fmla="*/ 33 w 88"/>
                  <a:gd name="T27" fmla="*/ 2 h 258"/>
                  <a:gd name="T28" fmla="*/ 28 w 88"/>
                  <a:gd name="T29" fmla="*/ 4 h 258"/>
                  <a:gd name="T30" fmla="*/ 20 w 88"/>
                  <a:gd name="T31" fmla="*/ 7 h 258"/>
                  <a:gd name="T32" fmla="*/ 18 w 88"/>
                  <a:gd name="T33" fmla="*/ 10 h 258"/>
                  <a:gd name="T34" fmla="*/ 13 w 88"/>
                  <a:gd name="T35" fmla="*/ 15 h 258"/>
                  <a:gd name="T36" fmla="*/ 8 w 88"/>
                  <a:gd name="T37" fmla="*/ 18 h 258"/>
                  <a:gd name="T38" fmla="*/ 5 w 88"/>
                  <a:gd name="T39" fmla="*/ 24 h 258"/>
                  <a:gd name="T40" fmla="*/ 3 w 88"/>
                  <a:gd name="T41" fmla="*/ 31 h 258"/>
                  <a:gd name="T42" fmla="*/ 0 w 88"/>
                  <a:gd name="T43" fmla="*/ 37 h 258"/>
                  <a:gd name="T44" fmla="*/ 0 w 88"/>
                  <a:gd name="T45" fmla="*/ 42 h 258"/>
                  <a:gd name="T46" fmla="*/ 0 w 88"/>
                  <a:gd name="T47" fmla="*/ 215 h 258"/>
                  <a:gd name="T48" fmla="*/ 0 w 88"/>
                  <a:gd name="T49" fmla="*/ 220 h 258"/>
                  <a:gd name="T50" fmla="*/ 3 w 88"/>
                  <a:gd name="T51" fmla="*/ 225 h 258"/>
                  <a:gd name="T52" fmla="*/ 5 w 88"/>
                  <a:gd name="T53" fmla="*/ 231 h 258"/>
                  <a:gd name="T54" fmla="*/ 8 w 88"/>
                  <a:gd name="T55" fmla="*/ 236 h 258"/>
                  <a:gd name="T56" fmla="*/ 10 w 88"/>
                  <a:gd name="T57" fmla="*/ 242 h 258"/>
                  <a:gd name="T58" fmla="*/ 15 w 88"/>
                  <a:gd name="T59" fmla="*/ 247 h 258"/>
                  <a:gd name="T60" fmla="*/ 20 w 88"/>
                  <a:gd name="T61" fmla="*/ 249 h 258"/>
                  <a:gd name="T62" fmla="*/ 25 w 88"/>
                  <a:gd name="T63" fmla="*/ 255 h 258"/>
                  <a:gd name="T64" fmla="*/ 30 w 88"/>
                  <a:gd name="T65" fmla="*/ 255 h 258"/>
                  <a:gd name="T66" fmla="*/ 35 w 88"/>
                  <a:gd name="T67" fmla="*/ 258 h 258"/>
                  <a:gd name="T68" fmla="*/ 43 w 88"/>
                  <a:gd name="T69" fmla="*/ 258 h 258"/>
                  <a:gd name="T70" fmla="*/ 48 w 88"/>
                  <a:gd name="T71" fmla="*/ 258 h 258"/>
                  <a:gd name="T72" fmla="*/ 52 w 88"/>
                  <a:gd name="T73" fmla="*/ 258 h 258"/>
                  <a:gd name="T74" fmla="*/ 60 w 88"/>
                  <a:gd name="T75" fmla="*/ 255 h 258"/>
                  <a:gd name="T76" fmla="*/ 65 w 88"/>
                  <a:gd name="T77" fmla="*/ 252 h 258"/>
                  <a:gd name="T78" fmla="*/ 70 w 88"/>
                  <a:gd name="T79" fmla="*/ 249 h 258"/>
                  <a:gd name="T80" fmla="*/ 76 w 88"/>
                  <a:gd name="T81" fmla="*/ 244 h 258"/>
                  <a:gd name="T82" fmla="*/ 78 w 88"/>
                  <a:gd name="T83" fmla="*/ 242 h 258"/>
                  <a:gd name="T84" fmla="*/ 81 w 88"/>
                  <a:gd name="T85" fmla="*/ 236 h 258"/>
                  <a:gd name="T86" fmla="*/ 86 w 88"/>
                  <a:gd name="T87" fmla="*/ 231 h 258"/>
                  <a:gd name="T88" fmla="*/ 86 w 88"/>
                  <a:gd name="T89" fmla="*/ 223 h 258"/>
                  <a:gd name="T90" fmla="*/ 88 w 88"/>
                  <a:gd name="T91" fmla="*/ 218 h 258"/>
                  <a:gd name="T92" fmla="*/ 88 w 88"/>
                  <a:gd name="T93" fmla="*/ 21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58">
                    <a:moveTo>
                      <a:pt x="88" y="48"/>
                    </a:moveTo>
                    <a:lnTo>
                      <a:pt x="88" y="45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37"/>
                    </a:lnTo>
                    <a:lnTo>
                      <a:pt x="86" y="34"/>
                    </a:lnTo>
                    <a:lnTo>
                      <a:pt x="86" y="31"/>
                    </a:lnTo>
                    <a:lnTo>
                      <a:pt x="86" y="31"/>
                    </a:lnTo>
                    <a:lnTo>
                      <a:pt x="86" y="29"/>
                    </a:lnTo>
                    <a:lnTo>
                      <a:pt x="83" y="26"/>
                    </a:lnTo>
                    <a:lnTo>
                      <a:pt x="83" y="24"/>
                    </a:lnTo>
                    <a:lnTo>
                      <a:pt x="81" y="24"/>
                    </a:lnTo>
                    <a:lnTo>
                      <a:pt x="81" y="20"/>
                    </a:lnTo>
                    <a:lnTo>
                      <a:pt x="81" y="18"/>
                    </a:lnTo>
                    <a:lnTo>
                      <a:pt x="78" y="18"/>
                    </a:lnTo>
                    <a:lnTo>
                      <a:pt x="78" y="15"/>
                    </a:lnTo>
                    <a:lnTo>
                      <a:pt x="76" y="15"/>
                    </a:lnTo>
                    <a:lnTo>
                      <a:pt x="76" y="13"/>
                    </a:lnTo>
                    <a:lnTo>
                      <a:pt x="72" y="13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5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0" y="15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0" y="209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3"/>
                    </a:lnTo>
                    <a:lnTo>
                      <a:pt x="3" y="223"/>
                    </a:lnTo>
                    <a:lnTo>
                      <a:pt x="3" y="225"/>
                    </a:lnTo>
                    <a:lnTo>
                      <a:pt x="3" y="229"/>
                    </a:lnTo>
                    <a:lnTo>
                      <a:pt x="3" y="231"/>
                    </a:lnTo>
                    <a:lnTo>
                      <a:pt x="5" y="231"/>
                    </a:lnTo>
                    <a:lnTo>
                      <a:pt x="5" y="233"/>
                    </a:lnTo>
                    <a:lnTo>
                      <a:pt x="5" y="236"/>
                    </a:lnTo>
                    <a:lnTo>
                      <a:pt x="8" y="236"/>
                    </a:lnTo>
                    <a:lnTo>
                      <a:pt x="8" y="238"/>
                    </a:lnTo>
                    <a:lnTo>
                      <a:pt x="10" y="242"/>
                    </a:lnTo>
                    <a:lnTo>
                      <a:pt x="10" y="242"/>
                    </a:lnTo>
                    <a:lnTo>
                      <a:pt x="13" y="244"/>
                    </a:lnTo>
                    <a:lnTo>
                      <a:pt x="13" y="244"/>
                    </a:lnTo>
                    <a:lnTo>
                      <a:pt x="15" y="247"/>
                    </a:lnTo>
                    <a:lnTo>
                      <a:pt x="18" y="247"/>
                    </a:lnTo>
                    <a:lnTo>
                      <a:pt x="18" y="249"/>
                    </a:lnTo>
                    <a:lnTo>
                      <a:pt x="20" y="249"/>
                    </a:lnTo>
                    <a:lnTo>
                      <a:pt x="20" y="252"/>
                    </a:lnTo>
                    <a:lnTo>
                      <a:pt x="23" y="252"/>
                    </a:lnTo>
                    <a:lnTo>
                      <a:pt x="25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30" y="255"/>
                    </a:lnTo>
                    <a:lnTo>
                      <a:pt x="33" y="258"/>
                    </a:lnTo>
                    <a:lnTo>
                      <a:pt x="35" y="258"/>
                    </a:lnTo>
                    <a:lnTo>
                      <a:pt x="35" y="258"/>
                    </a:lnTo>
                    <a:lnTo>
                      <a:pt x="38" y="258"/>
                    </a:lnTo>
                    <a:lnTo>
                      <a:pt x="40" y="258"/>
                    </a:lnTo>
                    <a:lnTo>
                      <a:pt x="43" y="258"/>
                    </a:lnTo>
                    <a:lnTo>
                      <a:pt x="43" y="258"/>
                    </a:lnTo>
                    <a:lnTo>
                      <a:pt x="45" y="258"/>
                    </a:lnTo>
                    <a:lnTo>
                      <a:pt x="48" y="258"/>
                    </a:lnTo>
                    <a:lnTo>
                      <a:pt x="50" y="258"/>
                    </a:lnTo>
                    <a:lnTo>
                      <a:pt x="52" y="258"/>
                    </a:lnTo>
                    <a:lnTo>
                      <a:pt x="52" y="258"/>
                    </a:lnTo>
                    <a:lnTo>
                      <a:pt x="55" y="258"/>
                    </a:lnTo>
                    <a:lnTo>
                      <a:pt x="57" y="255"/>
                    </a:lnTo>
                    <a:lnTo>
                      <a:pt x="60" y="255"/>
                    </a:lnTo>
                    <a:lnTo>
                      <a:pt x="60" y="255"/>
                    </a:lnTo>
                    <a:lnTo>
                      <a:pt x="62" y="255"/>
                    </a:lnTo>
                    <a:lnTo>
                      <a:pt x="65" y="252"/>
                    </a:lnTo>
                    <a:lnTo>
                      <a:pt x="65" y="252"/>
                    </a:lnTo>
                    <a:lnTo>
                      <a:pt x="67" y="249"/>
                    </a:lnTo>
                    <a:lnTo>
                      <a:pt x="70" y="249"/>
                    </a:lnTo>
                    <a:lnTo>
                      <a:pt x="70" y="247"/>
                    </a:lnTo>
                    <a:lnTo>
                      <a:pt x="72" y="247"/>
                    </a:lnTo>
                    <a:lnTo>
                      <a:pt x="76" y="244"/>
                    </a:lnTo>
                    <a:lnTo>
                      <a:pt x="76" y="244"/>
                    </a:lnTo>
                    <a:lnTo>
                      <a:pt x="78" y="242"/>
                    </a:lnTo>
                    <a:lnTo>
                      <a:pt x="78" y="242"/>
                    </a:lnTo>
                    <a:lnTo>
                      <a:pt x="81" y="238"/>
                    </a:lnTo>
                    <a:lnTo>
                      <a:pt x="81" y="236"/>
                    </a:lnTo>
                    <a:lnTo>
                      <a:pt x="81" y="236"/>
                    </a:lnTo>
                    <a:lnTo>
                      <a:pt x="83" y="233"/>
                    </a:lnTo>
                    <a:lnTo>
                      <a:pt x="83" y="231"/>
                    </a:lnTo>
                    <a:lnTo>
                      <a:pt x="86" y="231"/>
                    </a:lnTo>
                    <a:lnTo>
                      <a:pt x="86" y="229"/>
                    </a:lnTo>
                    <a:lnTo>
                      <a:pt x="86" y="225"/>
                    </a:lnTo>
                    <a:lnTo>
                      <a:pt x="86" y="223"/>
                    </a:lnTo>
                    <a:lnTo>
                      <a:pt x="88" y="223"/>
                    </a:lnTo>
                    <a:lnTo>
                      <a:pt x="88" y="220"/>
                    </a:lnTo>
                    <a:lnTo>
                      <a:pt x="88" y="218"/>
                    </a:lnTo>
                    <a:lnTo>
                      <a:pt x="88" y="215"/>
                    </a:lnTo>
                    <a:lnTo>
                      <a:pt x="88" y="215"/>
                    </a:lnTo>
                    <a:lnTo>
                      <a:pt x="88" y="212"/>
                    </a:lnTo>
                    <a:lnTo>
                      <a:pt x="88" y="48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4" name="Line 227"/>
              <p:cNvSpPr>
                <a:spLocks noChangeShapeType="1"/>
              </p:cNvSpPr>
              <p:nvPr/>
            </p:nvSpPr>
            <p:spPr bwMode="auto">
              <a:xfrm>
                <a:off x="1597" y="2421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5" name="Freeform 228"/>
              <p:cNvSpPr>
                <a:spLocks/>
              </p:cNvSpPr>
              <p:nvPr/>
            </p:nvSpPr>
            <p:spPr bwMode="auto">
              <a:xfrm>
                <a:off x="1589" y="2421"/>
                <a:ext cx="19" cy="19"/>
              </a:xfrm>
              <a:custGeom>
                <a:avLst/>
                <a:gdLst>
                  <a:gd name="T0" fmla="*/ 40 w 111"/>
                  <a:gd name="T1" fmla="*/ 0 h 94"/>
                  <a:gd name="T2" fmla="*/ 35 w 111"/>
                  <a:gd name="T3" fmla="*/ 2 h 94"/>
                  <a:gd name="T4" fmla="*/ 28 w 111"/>
                  <a:gd name="T5" fmla="*/ 2 h 94"/>
                  <a:gd name="T6" fmla="*/ 23 w 111"/>
                  <a:gd name="T7" fmla="*/ 5 h 94"/>
                  <a:gd name="T8" fmla="*/ 18 w 111"/>
                  <a:gd name="T9" fmla="*/ 10 h 94"/>
                  <a:gd name="T10" fmla="*/ 13 w 111"/>
                  <a:gd name="T11" fmla="*/ 13 h 94"/>
                  <a:gd name="T12" fmla="*/ 10 w 111"/>
                  <a:gd name="T13" fmla="*/ 18 h 94"/>
                  <a:gd name="T14" fmla="*/ 5 w 111"/>
                  <a:gd name="T15" fmla="*/ 23 h 94"/>
                  <a:gd name="T16" fmla="*/ 3 w 111"/>
                  <a:gd name="T17" fmla="*/ 29 h 94"/>
                  <a:gd name="T18" fmla="*/ 3 w 111"/>
                  <a:gd name="T19" fmla="*/ 34 h 94"/>
                  <a:gd name="T20" fmla="*/ 0 w 111"/>
                  <a:gd name="T21" fmla="*/ 40 h 94"/>
                  <a:gd name="T22" fmla="*/ 0 w 111"/>
                  <a:gd name="T23" fmla="*/ 48 h 94"/>
                  <a:gd name="T24" fmla="*/ 0 w 111"/>
                  <a:gd name="T25" fmla="*/ 54 h 94"/>
                  <a:gd name="T26" fmla="*/ 3 w 111"/>
                  <a:gd name="T27" fmla="*/ 59 h 94"/>
                  <a:gd name="T28" fmla="*/ 3 w 111"/>
                  <a:gd name="T29" fmla="*/ 67 h 94"/>
                  <a:gd name="T30" fmla="*/ 5 w 111"/>
                  <a:gd name="T31" fmla="*/ 72 h 94"/>
                  <a:gd name="T32" fmla="*/ 10 w 111"/>
                  <a:gd name="T33" fmla="*/ 78 h 94"/>
                  <a:gd name="T34" fmla="*/ 13 w 111"/>
                  <a:gd name="T35" fmla="*/ 80 h 94"/>
                  <a:gd name="T36" fmla="*/ 18 w 111"/>
                  <a:gd name="T37" fmla="*/ 85 h 94"/>
                  <a:gd name="T38" fmla="*/ 23 w 111"/>
                  <a:gd name="T39" fmla="*/ 88 h 94"/>
                  <a:gd name="T40" fmla="*/ 28 w 111"/>
                  <a:gd name="T41" fmla="*/ 91 h 94"/>
                  <a:gd name="T42" fmla="*/ 35 w 111"/>
                  <a:gd name="T43" fmla="*/ 94 h 94"/>
                  <a:gd name="T44" fmla="*/ 40 w 111"/>
                  <a:gd name="T45" fmla="*/ 94 h 94"/>
                  <a:gd name="T46" fmla="*/ 70 w 111"/>
                  <a:gd name="T47" fmla="*/ 94 h 94"/>
                  <a:gd name="T48" fmla="*/ 76 w 111"/>
                  <a:gd name="T49" fmla="*/ 94 h 94"/>
                  <a:gd name="T50" fmla="*/ 81 w 111"/>
                  <a:gd name="T51" fmla="*/ 91 h 94"/>
                  <a:gd name="T52" fmla="*/ 86 w 111"/>
                  <a:gd name="T53" fmla="*/ 91 h 94"/>
                  <a:gd name="T54" fmla="*/ 93 w 111"/>
                  <a:gd name="T55" fmla="*/ 85 h 94"/>
                  <a:gd name="T56" fmla="*/ 96 w 111"/>
                  <a:gd name="T57" fmla="*/ 83 h 94"/>
                  <a:gd name="T58" fmla="*/ 101 w 111"/>
                  <a:gd name="T59" fmla="*/ 78 h 94"/>
                  <a:gd name="T60" fmla="*/ 103 w 111"/>
                  <a:gd name="T61" fmla="*/ 72 h 94"/>
                  <a:gd name="T62" fmla="*/ 108 w 111"/>
                  <a:gd name="T63" fmla="*/ 67 h 94"/>
                  <a:gd name="T64" fmla="*/ 111 w 111"/>
                  <a:gd name="T65" fmla="*/ 61 h 94"/>
                  <a:gd name="T66" fmla="*/ 111 w 111"/>
                  <a:gd name="T67" fmla="*/ 56 h 94"/>
                  <a:gd name="T68" fmla="*/ 111 w 111"/>
                  <a:gd name="T69" fmla="*/ 51 h 94"/>
                  <a:gd name="T70" fmla="*/ 111 w 111"/>
                  <a:gd name="T71" fmla="*/ 43 h 94"/>
                  <a:gd name="T72" fmla="*/ 111 w 111"/>
                  <a:gd name="T73" fmla="*/ 38 h 94"/>
                  <a:gd name="T74" fmla="*/ 108 w 111"/>
                  <a:gd name="T75" fmla="*/ 32 h 94"/>
                  <a:gd name="T76" fmla="*/ 106 w 111"/>
                  <a:gd name="T77" fmla="*/ 23 h 94"/>
                  <a:gd name="T78" fmla="*/ 103 w 111"/>
                  <a:gd name="T79" fmla="*/ 18 h 94"/>
                  <a:gd name="T80" fmla="*/ 101 w 111"/>
                  <a:gd name="T81" fmla="*/ 16 h 94"/>
                  <a:gd name="T82" fmla="*/ 96 w 111"/>
                  <a:gd name="T83" fmla="*/ 10 h 94"/>
                  <a:gd name="T84" fmla="*/ 91 w 111"/>
                  <a:gd name="T85" fmla="*/ 7 h 94"/>
                  <a:gd name="T86" fmla="*/ 86 w 111"/>
                  <a:gd name="T87" fmla="*/ 5 h 94"/>
                  <a:gd name="T88" fmla="*/ 81 w 111"/>
                  <a:gd name="T89" fmla="*/ 2 h 94"/>
                  <a:gd name="T90" fmla="*/ 72 w 111"/>
                  <a:gd name="T91" fmla="*/ 0 h 94"/>
                  <a:gd name="T92" fmla="*/ 65 w 111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1" h="94">
                    <a:moveTo>
                      <a:pt x="43" y="0"/>
                    </a:moveTo>
                    <a:lnTo>
                      <a:pt x="43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65"/>
                    </a:lnTo>
                    <a:lnTo>
                      <a:pt x="3" y="67"/>
                    </a:lnTo>
                    <a:lnTo>
                      <a:pt x="5" y="67"/>
                    </a:lnTo>
                    <a:lnTo>
                      <a:pt x="5" y="69"/>
                    </a:lnTo>
                    <a:lnTo>
                      <a:pt x="5" y="72"/>
                    </a:lnTo>
                    <a:lnTo>
                      <a:pt x="8" y="72"/>
                    </a:lnTo>
                    <a:lnTo>
                      <a:pt x="8" y="74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15" y="83"/>
                    </a:lnTo>
                    <a:lnTo>
                      <a:pt x="18" y="83"/>
                    </a:lnTo>
                    <a:lnTo>
                      <a:pt x="18" y="85"/>
                    </a:lnTo>
                    <a:lnTo>
                      <a:pt x="20" y="85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30" y="91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3" y="94"/>
                    </a:lnTo>
                    <a:lnTo>
                      <a:pt x="65" y="94"/>
                    </a:lnTo>
                    <a:lnTo>
                      <a:pt x="70" y="94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6" y="94"/>
                    </a:lnTo>
                    <a:lnTo>
                      <a:pt x="78" y="94"/>
                    </a:lnTo>
                    <a:lnTo>
                      <a:pt x="81" y="94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6" y="91"/>
                    </a:lnTo>
                    <a:lnTo>
                      <a:pt x="86" y="91"/>
                    </a:lnTo>
                    <a:lnTo>
                      <a:pt x="88" y="88"/>
                    </a:lnTo>
                    <a:lnTo>
                      <a:pt x="91" y="88"/>
                    </a:lnTo>
                    <a:lnTo>
                      <a:pt x="93" y="85"/>
                    </a:lnTo>
                    <a:lnTo>
                      <a:pt x="93" y="85"/>
                    </a:lnTo>
                    <a:lnTo>
                      <a:pt x="96" y="83"/>
                    </a:lnTo>
                    <a:lnTo>
                      <a:pt x="96" y="83"/>
                    </a:lnTo>
                    <a:lnTo>
                      <a:pt x="98" y="80"/>
                    </a:lnTo>
                    <a:lnTo>
                      <a:pt x="101" y="80"/>
                    </a:lnTo>
                    <a:lnTo>
                      <a:pt x="101" y="78"/>
                    </a:lnTo>
                    <a:lnTo>
                      <a:pt x="103" y="78"/>
                    </a:lnTo>
                    <a:lnTo>
                      <a:pt x="103" y="74"/>
                    </a:lnTo>
                    <a:lnTo>
                      <a:pt x="103" y="72"/>
                    </a:lnTo>
                    <a:lnTo>
                      <a:pt x="106" y="72"/>
                    </a:lnTo>
                    <a:lnTo>
                      <a:pt x="106" y="69"/>
                    </a:lnTo>
                    <a:lnTo>
                      <a:pt x="108" y="67"/>
                    </a:lnTo>
                    <a:lnTo>
                      <a:pt x="108" y="67"/>
                    </a:lnTo>
                    <a:lnTo>
                      <a:pt x="108" y="65"/>
                    </a:lnTo>
                    <a:lnTo>
                      <a:pt x="111" y="61"/>
                    </a:lnTo>
                    <a:lnTo>
                      <a:pt x="111" y="59"/>
                    </a:lnTo>
                    <a:lnTo>
                      <a:pt x="111" y="59"/>
                    </a:lnTo>
                    <a:lnTo>
                      <a:pt x="111" y="56"/>
                    </a:lnTo>
                    <a:lnTo>
                      <a:pt x="111" y="54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48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1" y="40"/>
                    </a:lnTo>
                    <a:lnTo>
                      <a:pt x="111" y="40"/>
                    </a:lnTo>
                    <a:lnTo>
                      <a:pt x="111" y="38"/>
                    </a:lnTo>
                    <a:lnTo>
                      <a:pt x="111" y="34"/>
                    </a:lnTo>
                    <a:lnTo>
                      <a:pt x="111" y="32"/>
                    </a:lnTo>
                    <a:lnTo>
                      <a:pt x="108" y="32"/>
                    </a:lnTo>
                    <a:lnTo>
                      <a:pt x="108" y="29"/>
                    </a:lnTo>
                    <a:lnTo>
                      <a:pt x="108" y="27"/>
                    </a:lnTo>
                    <a:lnTo>
                      <a:pt x="106" y="23"/>
                    </a:lnTo>
                    <a:lnTo>
                      <a:pt x="106" y="23"/>
                    </a:lnTo>
                    <a:lnTo>
                      <a:pt x="103" y="21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1" y="16"/>
                    </a:lnTo>
                    <a:lnTo>
                      <a:pt x="101" y="16"/>
                    </a:lnTo>
                    <a:lnTo>
                      <a:pt x="98" y="13"/>
                    </a:lnTo>
                    <a:lnTo>
                      <a:pt x="96" y="13"/>
                    </a:lnTo>
                    <a:lnTo>
                      <a:pt x="96" y="10"/>
                    </a:lnTo>
                    <a:lnTo>
                      <a:pt x="93" y="10"/>
                    </a:lnTo>
                    <a:lnTo>
                      <a:pt x="93" y="7"/>
                    </a:lnTo>
                    <a:lnTo>
                      <a:pt x="91" y="7"/>
                    </a:lnTo>
                    <a:lnTo>
                      <a:pt x="88" y="5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65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6" name="Line 229"/>
              <p:cNvSpPr>
                <a:spLocks noChangeShapeType="1"/>
              </p:cNvSpPr>
              <p:nvPr/>
            </p:nvSpPr>
            <p:spPr bwMode="auto">
              <a:xfrm>
                <a:off x="1601" y="2421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7" name="Freeform 230"/>
              <p:cNvSpPr>
                <a:spLocks/>
              </p:cNvSpPr>
              <p:nvPr/>
            </p:nvSpPr>
            <p:spPr bwMode="auto">
              <a:xfrm>
                <a:off x="1593" y="2421"/>
                <a:ext cx="114" cy="19"/>
              </a:xfrm>
              <a:custGeom>
                <a:avLst/>
                <a:gdLst>
                  <a:gd name="T0" fmla="*/ 39 w 681"/>
                  <a:gd name="T1" fmla="*/ 0 h 94"/>
                  <a:gd name="T2" fmla="*/ 34 w 681"/>
                  <a:gd name="T3" fmla="*/ 2 h 94"/>
                  <a:gd name="T4" fmla="*/ 29 w 681"/>
                  <a:gd name="T5" fmla="*/ 2 h 94"/>
                  <a:gd name="T6" fmla="*/ 25 w 681"/>
                  <a:gd name="T7" fmla="*/ 5 h 94"/>
                  <a:gd name="T8" fmla="*/ 20 w 681"/>
                  <a:gd name="T9" fmla="*/ 10 h 94"/>
                  <a:gd name="T10" fmla="*/ 15 w 681"/>
                  <a:gd name="T11" fmla="*/ 13 h 94"/>
                  <a:gd name="T12" fmla="*/ 10 w 681"/>
                  <a:gd name="T13" fmla="*/ 18 h 94"/>
                  <a:gd name="T14" fmla="*/ 7 w 681"/>
                  <a:gd name="T15" fmla="*/ 23 h 94"/>
                  <a:gd name="T16" fmla="*/ 5 w 681"/>
                  <a:gd name="T17" fmla="*/ 29 h 94"/>
                  <a:gd name="T18" fmla="*/ 2 w 681"/>
                  <a:gd name="T19" fmla="*/ 34 h 94"/>
                  <a:gd name="T20" fmla="*/ 2 w 681"/>
                  <a:gd name="T21" fmla="*/ 40 h 94"/>
                  <a:gd name="T22" fmla="*/ 0 w 681"/>
                  <a:gd name="T23" fmla="*/ 48 h 94"/>
                  <a:gd name="T24" fmla="*/ 2 w 681"/>
                  <a:gd name="T25" fmla="*/ 54 h 94"/>
                  <a:gd name="T26" fmla="*/ 2 w 681"/>
                  <a:gd name="T27" fmla="*/ 59 h 94"/>
                  <a:gd name="T28" fmla="*/ 5 w 681"/>
                  <a:gd name="T29" fmla="*/ 67 h 94"/>
                  <a:gd name="T30" fmla="*/ 7 w 681"/>
                  <a:gd name="T31" fmla="*/ 72 h 94"/>
                  <a:gd name="T32" fmla="*/ 10 w 681"/>
                  <a:gd name="T33" fmla="*/ 78 h 94"/>
                  <a:gd name="T34" fmla="*/ 15 w 681"/>
                  <a:gd name="T35" fmla="*/ 80 h 94"/>
                  <a:gd name="T36" fmla="*/ 20 w 681"/>
                  <a:gd name="T37" fmla="*/ 85 h 94"/>
                  <a:gd name="T38" fmla="*/ 25 w 681"/>
                  <a:gd name="T39" fmla="*/ 88 h 94"/>
                  <a:gd name="T40" fmla="*/ 29 w 681"/>
                  <a:gd name="T41" fmla="*/ 91 h 94"/>
                  <a:gd name="T42" fmla="*/ 34 w 681"/>
                  <a:gd name="T43" fmla="*/ 94 h 94"/>
                  <a:gd name="T44" fmla="*/ 39 w 681"/>
                  <a:gd name="T45" fmla="*/ 94 h 94"/>
                  <a:gd name="T46" fmla="*/ 641 w 681"/>
                  <a:gd name="T47" fmla="*/ 94 h 94"/>
                  <a:gd name="T48" fmla="*/ 646 w 681"/>
                  <a:gd name="T49" fmla="*/ 94 h 94"/>
                  <a:gd name="T50" fmla="*/ 651 w 681"/>
                  <a:gd name="T51" fmla="*/ 91 h 94"/>
                  <a:gd name="T52" fmla="*/ 658 w 681"/>
                  <a:gd name="T53" fmla="*/ 91 h 94"/>
                  <a:gd name="T54" fmla="*/ 663 w 681"/>
                  <a:gd name="T55" fmla="*/ 85 h 94"/>
                  <a:gd name="T56" fmla="*/ 668 w 681"/>
                  <a:gd name="T57" fmla="*/ 83 h 94"/>
                  <a:gd name="T58" fmla="*/ 670 w 681"/>
                  <a:gd name="T59" fmla="*/ 78 h 94"/>
                  <a:gd name="T60" fmla="*/ 676 w 681"/>
                  <a:gd name="T61" fmla="*/ 72 h 94"/>
                  <a:gd name="T62" fmla="*/ 679 w 681"/>
                  <a:gd name="T63" fmla="*/ 67 h 94"/>
                  <a:gd name="T64" fmla="*/ 681 w 681"/>
                  <a:gd name="T65" fmla="*/ 61 h 94"/>
                  <a:gd name="T66" fmla="*/ 681 w 681"/>
                  <a:gd name="T67" fmla="*/ 56 h 94"/>
                  <a:gd name="T68" fmla="*/ 681 w 681"/>
                  <a:gd name="T69" fmla="*/ 51 h 94"/>
                  <a:gd name="T70" fmla="*/ 681 w 681"/>
                  <a:gd name="T71" fmla="*/ 43 h 94"/>
                  <a:gd name="T72" fmla="*/ 681 w 681"/>
                  <a:gd name="T73" fmla="*/ 38 h 94"/>
                  <a:gd name="T74" fmla="*/ 679 w 681"/>
                  <a:gd name="T75" fmla="*/ 32 h 94"/>
                  <a:gd name="T76" fmla="*/ 676 w 681"/>
                  <a:gd name="T77" fmla="*/ 23 h 94"/>
                  <a:gd name="T78" fmla="*/ 674 w 681"/>
                  <a:gd name="T79" fmla="*/ 18 h 94"/>
                  <a:gd name="T80" fmla="*/ 670 w 681"/>
                  <a:gd name="T81" fmla="*/ 16 h 94"/>
                  <a:gd name="T82" fmla="*/ 665 w 681"/>
                  <a:gd name="T83" fmla="*/ 10 h 94"/>
                  <a:gd name="T84" fmla="*/ 661 w 681"/>
                  <a:gd name="T85" fmla="*/ 7 h 94"/>
                  <a:gd name="T86" fmla="*/ 656 w 681"/>
                  <a:gd name="T87" fmla="*/ 5 h 94"/>
                  <a:gd name="T88" fmla="*/ 651 w 681"/>
                  <a:gd name="T89" fmla="*/ 2 h 94"/>
                  <a:gd name="T90" fmla="*/ 643 w 681"/>
                  <a:gd name="T91" fmla="*/ 0 h 94"/>
                  <a:gd name="T92" fmla="*/ 638 w 681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1" h="94">
                    <a:moveTo>
                      <a:pt x="44" y="0"/>
                    </a:moveTo>
                    <a:lnTo>
                      <a:pt x="42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20" y="10"/>
                    </a:lnTo>
                    <a:lnTo>
                      <a:pt x="17" y="10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5" y="69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10" y="74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2" y="80"/>
                    </a:lnTo>
                    <a:lnTo>
                      <a:pt x="15" y="80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20" y="85"/>
                    </a:lnTo>
                    <a:lnTo>
                      <a:pt x="20" y="85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2" y="94"/>
                    </a:lnTo>
                    <a:lnTo>
                      <a:pt x="34" y="94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39" y="94"/>
                    </a:lnTo>
                    <a:lnTo>
                      <a:pt x="42" y="94"/>
                    </a:lnTo>
                    <a:lnTo>
                      <a:pt x="636" y="94"/>
                    </a:lnTo>
                    <a:lnTo>
                      <a:pt x="641" y="94"/>
                    </a:lnTo>
                    <a:lnTo>
                      <a:pt x="643" y="94"/>
                    </a:lnTo>
                    <a:lnTo>
                      <a:pt x="643" y="94"/>
                    </a:lnTo>
                    <a:lnTo>
                      <a:pt x="646" y="94"/>
                    </a:lnTo>
                    <a:lnTo>
                      <a:pt x="648" y="94"/>
                    </a:lnTo>
                    <a:lnTo>
                      <a:pt x="651" y="94"/>
                    </a:lnTo>
                    <a:lnTo>
                      <a:pt x="651" y="91"/>
                    </a:lnTo>
                    <a:lnTo>
                      <a:pt x="653" y="91"/>
                    </a:lnTo>
                    <a:lnTo>
                      <a:pt x="656" y="91"/>
                    </a:lnTo>
                    <a:lnTo>
                      <a:pt x="658" y="91"/>
                    </a:lnTo>
                    <a:lnTo>
                      <a:pt x="658" y="88"/>
                    </a:lnTo>
                    <a:lnTo>
                      <a:pt x="661" y="88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5" y="83"/>
                    </a:lnTo>
                    <a:lnTo>
                      <a:pt x="668" y="83"/>
                    </a:lnTo>
                    <a:lnTo>
                      <a:pt x="668" y="80"/>
                    </a:lnTo>
                    <a:lnTo>
                      <a:pt x="670" y="80"/>
                    </a:lnTo>
                    <a:lnTo>
                      <a:pt x="670" y="78"/>
                    </a:lnTo>
                    <a:lnTo>
                      <a:pt x="674" y="78"/>
                    </a:lnTo>
                    <a:lnTo>
                      <a:pt x="674" y="74"/>
                    </a:lnTo>
                    <a:lnTo>
                      <a:pt x="676" y="72"/>
                    </a:lnTo>
                    <a:lnTo>
                      <a:pt x="676" y="72"/>
                    </a:lnTo>
                    <a:lnTo>
                      <a:pt x="676" y="69"/>
                    </a:lnTo>
                    <a:lnTo>
                      <a:pt x="679" y="67"/>
                    </a:lnTo>
                    <a:lnTo>
                      <a:pt x="679" y="67"/>
                    </a:lnTo>
                    <a:lnTo>
                      <a:pt x="679" y="65"/>
                    </a:lnTo>
                    <a:lnTo>
                      <a:pt x="681" y="61"/>
                    </a:lnTo>
                    <a:lnTo>
                      <a:pt x="681" y="59"/>
                    </a:lnTo>
                    <a:lnTo>
                      <a:pt x="681" y="59"/>
                    </a:lnTo>
                    <a:lnTo>
                      <a:pt x="681" y="56"/>
                    </a:lnTo>
                    <a:lnTo>
                      <a:pt x="681" y="54"/>
                    </a:lnTo>
                    <a:lnTo>
                      <a:pt x="681" y="51"/>
                    </a:lnTo>
                    <a:lnTo>
                      <a:pt x="681" y="51"/>
                    </a:lnTo>
                    <a:lnTo>
                      <a:pt x="681" y="48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1" y="40"/>
                    </a:lnTo>
                    <a:lnTo>
                      <a:pt x="681" y="40"/>
                    </a:lnTo>
                    <a:lnTo>
                      <a:pt x="681" y="38"/>
                    </a:lnTo>
                    <a:lnTo>
                      <a:pt x="681" y="34"/>
                    </a:lnTo>
                    <a:lnTo>
                      <a:pt x="681" y="32"/>
                    </a:lnTo>
                    <a:lnTo>
                      <a:pt x="679" y="32"/>
                    </a:lnTo>
                    <a:lnTo>
                      <a:pt x="679" y="29"/>
                    </a:lnTo>
                    <a:lnTo>
                      <a:pt x="679" y="27"/>
                    </a:lnTo>
                    <a:lnTo>
                      <a:pt x="676" y="23"/>
                    </a:lnTo>
                    <a:lnTo>
                      <a:pt x="676" y="23"/>
                    </a:lnTo>
                    <a:lnTo>
                      <a:pt x="676" y="21"/>
                    </a:lnTo>
                    <a:lnTo>
                      <a:pt x="674" y="18"/>
                    </a:lnTo>
                    <a:lnTo>
                      <a:pt x="674" y="18"/>
                    </a:lnTo>
                    <a:lnTo>
                      <a:pt x="670" y="16"/>
                    </a:lnTo>
                    <a:lnTo>
                      <a:pt x="670" y="16"/>
                    </a:lnTo>
                    <a:lnTo>
                      <a:pt x="668" y="13"/>
                    </a:lnTo>
                    <a:lnTo>
                      <a:pt x="668" y="13"/>
                    </a:lnTo>
                    <a:lnTo>
                      <a:pt x="665" y="10"/>
                    </a:lnTo>
                    <a:lnTo>
                      <a:pt x="663" y="10"/>
                    </a:lnTo>
                    <a:lnTo>
                      <a:pt x="663" y="7"/>
                    </a:lnTo>
                    <a:lnTo>
                      <a:pt x="661" y="7"/>
                    </a:lnTo>
                    <a:lnTo>
                      <a:pt x="658" y="5"/>
                    </a:lnTo>
                    <a:lnTo>
                      <a:pt x="658" y="5"/>
                    </a:lnTo>
                    <a:lnTo>
                      <a:pt x="656" y="5"/>
                    </a:lnTo>
                    <a:lnTo>
                      <a:pt x="653" y="2"/>
                    </a:lnTo>
                    <a:lnTo>
                      <a:pt x="651" y="2"/>
                    </a:lnTo>
                    <a:lnTo>
                      <a:pt x="651" y="2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41" y="0"/>
                    </a:lnTo>
                    <a:lnTo>
                      <a:pt x="638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8" name="Line 231"/>
              <p:cNvSpPr>
                <a:spLocks noChangeShapeType="1"/>
              </p:cNvSpPr>
              <p:nvPr/>
            </p:nvSpPr>
            <p:spPr bwMode="auto">
              <a:xfrm>
                <a:off x="1707" y="2431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9" name="Freeform 232"/>
              <p:cNvSpPr>
                <a:spLocks/>
              </p:cNvSpPr>
              <p:nvPr/>
            </p:nvSpPr>
            <p:spPr bwMode="auto">
              <a:xfrm>
                <a:off x="1692" y="2421"/>
                <a:ext cx="15" cy="53"/>
              </a:xfrm>
              <a:custGeom>
                <a:avLst/>
                <a:gdLst>
                  <a:gd name="T0" fmla="*/ 85 w 85"/>
                  <a:gd name="T1" fmla="*/ 43 h 263"/>
                  <a:gd name="T2" fmla="*/ 85 w 85"/>
                  <a:gd name="T3" fmla="*/ 38 h 263"/>
                  <a:gd name="T4" fmla="*/ 83 w 85"/>
                  <a:gd name="T5" fmla="*/ 32 h 263"/>
                  <a:gd name="T6" fmla="*/ 80 w 85"/>
                  <a:gd name="T7" fmla="*/ 23 h 263"/>
                  <a:gd name="T8" fmla="*/ 78 w 85"/>
                  <a:gd name="T9" fmla="*/ 18 h 263"/>
                  <a:gd name="T10" fmla="*/ 74 w 85"/>
                  <a:gd name="T11" fmla="*/ 16 h 263"/>
                  <a:gd name="T12" fmla="*/ 69 w 85"/>
                  <a:gd name="T13" fmla="*/ 10 h 263"/>
                  <a:gd name="T14" fmla="*/ 65 w 85"/>
                  <a:gd name="T15" fmla="*/ 7 h 263"/>
                  <a:gd name="T16" fmla="*/ 60 w 85"/>
                  <a:gd name="T17" fmla="*/ 5 h 263"/>
                  <a:gd name="T18" fmla="*/ 55 w 85"/>
                  <a:gd name="T19" fmla="*/ 2 h 263"/>
                  <a:gd name="T20" fmla="*/ 47 w 85"/>
                  <a:gd name="T21" fmla="*/ 0 h 263"/>
                  <a:gd name="T22" fmla="*/ 42 w 85"/>
                  <a:gd name="T23" fmla="*/ 0 h 263"/>
                  <a:gd name="T24" fmla="*/ 37 w 85"/>
                  <a:gd name="T25" fmla="*/ 0 h 263"/>
                  <a:gd name="T26" fmla="*/ 30 w 85"/>
                  <a:gd name="T27" fmla="*/ 2 h 263"/>
                  <a:gd name="T28" fmla="*/ 25 w 85"/>
                  <a:gd name="T29" fmla="*/ 5 h 263"/>
                  <a:gd name="T30" fmla="*/ 20 w 85"/>
                  <a:gd name="T31" fmla="*/ 7 h 263"/>
                  <a:gd name="T32" fmla="*/ 15 w 85"/>
                  <a:gd name="T33" fmla="*/ 10 h 263"/>
                  <a:gd name="T34" fmla="*/ 10 w 85"/>
                  <a:gd name="T35" fmla="*/ 16 h 263"/>
                  <a:gd name="T36" fmla="*/ 7 w 85"/>
                  <a:gd name="T37" fmla="*/ 18 h 263"/>
                  <a:gd name="T38" fmla="*/ 5 w 85"/>
                  <a:gd name="T39" fmla="*/ 23 h 263"/>
                  <a:gd name="T40" fmla="*/ 2 w 85"/>
                  <a:gd name="T41" fmla="*/ 32 h 263"/>
                  <a:gd name="T42" fmla="*/ 0 w 85"/>
                  <a:gd name="T43" fmla="*/ 38 h 263"/>
                  <a:gd name="T44" fmla="*/ 0 w 85"/>
                  <a:gd name="T45" fmla="*/ 43 h 263"/>
                  <a:gd name="T46" fmla="*/ 0 w 85"/>
                  <a:gd name="T47" fmla="*/ 218 h 263"/>
                  <a:gd name="T48" fmla="*/ 0 w 85"/>
                  <a:gd name="T49" fmla="*/ 223 h 263"/>
                  <a:gd name="T50" fmla="*/ 0 w 85"/>
                  <a:gd name="T51" fmla="*/ 231 h 263"/>
                  <a:gd name="T52" fmla="*/ 2 w 85"/>
                  <a:gd name="T53" fmla="*/ 236 h 263"/>
                  <a:gd name="T54" fmla="*/ 5 w 85"/>
                  <a:gd name="T55" fmla="*/ 241 h 263"/>
                  <a:gd name="T56" fmla="*/ 10 w 85"/>
                  <a:gd name="T57" fmla="*/ 247 h 263"/>
                  <a:gd name="T58" fmla="*/ 12 w 85"/>
                  <a:gd name="T59" fmla="*/ 252 h 263"/>
                  <a:gd name="T60" fmla="*/ 17 w 85"/>
                  <a:gd name="T61" fmla="*/ 255 h 263"/>
                  <a:gd name="T62" fmla="*/ 22 w 85"/>
                  <a:gd name="T63" fmla="*/ 258 h 263"/>
                  <a:gd name="T64" fmla="*/ 30 w 85"/>
                  <a:gd name="T65" fmla="*/ 261 h 263"/>
                  <a:gd name="T66" fmla="*/ 35 w 85"/>
                  <a:gd name="T67" fmla="*/ 263 h 263"/>
                  <a:gd name="T68" fmla="*/ 40 w 85"/>
                  <a:gd name="T69" fmla="*/ 263 h 263"/>
                  <a:gd name="T70" fmla="*/ 47 w 85"/>
                  <a:gd name="T71" fmla="*/ 263 h 263"/>
                  <a:gd name="T72" fmla="*/ 52 w 85"/>
                  <a:gd name="T73" fmla="*/ 261 h 263"/>
                  <a:gd name="T74" fmla="*/ 57 w 85"/>
                  <a:gd name="T75" fmla="*/ 261 h 263"/>
                  <a:gd name="T76" fmla="*/ 62 w 85"/>
                  <a:gd name="T77" fmla="*/ 258 h 263"/>
                  <a:gd name="T78" fmla="*/ 67 w 85"/>
                  <a:gd name="T79" fmla="*/ 255 h 263"/>
                  <a:gd name="T80" fmla="*/ 72 w 85"/>
                  <a:gd name="T81" fmla="*/ 250 h 263"/>
                  <a:gd name="T82" fmla="*/ 78 w 85"/>
                  <a:gd name="T83" fmla="*/ 245 h 263"/>
                  <a:gd name="T84" fmla="*/ 80 w 85"/>
                  <a:gd name="T85" fmla="*/ 239 h 263"/>
                  <a:gd name="T86" fmla="*/ 83 w 85"/>
                  <a:gd name="T87" fmla="*/ 234 h 263"/>
                  <a:gd name="T88" fmla="*/ 85 w 85"/>
                  <a:gd name="T89" fmla="*/ 228 h 263"/>
                  <a:gd name="T90" fmla="*/ 85 w 85"/>
                  <a:gd name="T91" fmla="*/ 223 h 263"/>
                  <a:gd name="T92" fmla="*/ 85 w 85"/>
                  <a:gd name="T93" fmla="*/ 218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263">
                    <a:moveTo>
                      <a:pt x="85" y="48"/>
                    </a:moveTo>
                    <a:lnTo>
                      <a:pt x="85" y="45"/>
                    </a:lnTo>
                    <a:lnTo>
                      <a:pt x="85" y="43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38"/>
                    </a:lnTo>
                    <a:lnTo>
                      <a:pt x="85" y="34"/>
                    </a:lnTo>
                    <a:lnTo>
                      <a:pt x="85" y="32"/>
                    </a:lnTo>
                    <a:lnTo>
                      <a:pt x="83" y="32"/>
                    </a:lnTo>
                    <a:lnTo>
                      <a:pt x="83" y="29"/>
                    </a:lnTo>
                    <a:lnTo>
                      <a:pt x="83" y="27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1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69" y="10"/>
                    </a:lnTo>
                    <a:lnTo>
                      <a:pt x="67" y="10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0" y="5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0" y="7"/>
                    </a:lnTo>
                    <a:lnTo>
                      <a:pt x="17" y="7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8"/>
                    </a:lnTo>
                    <a:lnTo>
                      <a:pt x="0" y="231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6"/>
                    </a:lnTo>
                    <a:lnTo>
                      <a:pt x="5" y="239"/>
                    </a:lnTo>
                    <a:lnTo>
                      <a:pt x="5" y="239"/>
                    </a:lnTo>
                    <a:lnTo>
                      <a:pt x="5" y="241"/>
                    </a:lnTo>
                    <a:lnTo>
                      <a:pt x="7" y="245"/>
                    </a:lnTo>
                    <a:lnTo>
                      <a:pt x="7" y="245"/>
                    </a:lnTo>
                    <a:lnTo>
                      <a:pt x="10" y="247"/>
                    </a:lnTo>
                    <a:lnTo>
                      <a:pt x="10" y="247"/>
                    </a:lnTo>
                    <a:lnTo>
                      <a:pt x="12" y="250"/>
                    </a:lnTo>
                    <a:lnTo>
                      <a:pt x="12" y="252"/>
                    </a:lnTo>
                    <a:lnTo>
                      <a:pt x="15" y="252"/>
                    </a:lnTo>
                    <a:lnTo>
                      <a:pt x="17" y="255"/>
                    </a:lnTo>
                    <a:lnTo>
                      <a:pt x="17" y="255"/>
                    </a:lnTo>
                    <a:lnTo>
                      <a:pt x="20" y="255"/>
                    </a:lnTo>
                    <a:lnTo>
                      <a:pt x="22" y="258"/>
                    </a:lnTo>
                    <a:lnTo>
                      <a:pt x="22" y="258"/>
                    </a:lnTo>
                    <a:lnTo>
                      <a:pt x="25" y="258"/>
                    </a:lnTo>
                    <a:lnTo>
                      <a:pt x="27" y="261"/>
                    </a:lnTo>
                    <a:lnTo>
                      <a:pt x="30" y="261"/>
                    </a:lnTo>
                    <a:lnTo>
                      <a:pt x="30" y="261"/>
                    </a:lnTo>
                    <a:lnTo>
                      <a:pt x="32" y="261"/>
                    </a:lnTo>
                    <a:lnTo>
                      <a:pt x="35" y="263"/>
                    </a:lnTo>
                    <a:lnTo>
                      <a:pt x="37" y="263"/>
                    </a:lnTo>
                    <a:lnTo>
                      <a:pt x="37" y="263"/>
                    </a:lnTo>
                    <a:lnTo>
                      <a:pt x="40" y="263"/>
                    </a:lnTo>
                    <a:lnTo>
                      <a:pt x="42" y="263"/>
                    </a:lnTo>
                    <a:lnTo>
                      <a:pt x="45" y="263"/>
                    </a:lnTo>
                    <a:lnTo>
                      <a:pt x="47" y="263"/>
                    </a:lnTo>
                    <a:lnTo>
                      <a:pt x="47" y="263"/>
                    </a:lnTo>
                    <a:lnTo>
                      <a:pt x="50" y="263"/>
                    </a:lnTo>
                    <a:lnTo>
                      <a:pt x="52" y="261"/>
                    </a:lnTo>
                    <a:lnTo>
                      <a:pt x="55" y="261"/>
                    </a:lnTo>
                    <a:lnTo>
                      <a:pt x="55" y="261"/>
                    </a:lnTo>
                    <a:lnTo>
                      <a:pt x="57" y="261"/>
                    </a:lnTo>
                    <a:lnTo>
                      <a:pt x="60" y="258"/>
                    </a:lnTo>
                    <a:lnTo>
                      <a:pt x="62" y="258"/>
                    </a:lnTo>
                    <a:lnTo>
                      <a:pt x="62" y="258"/>
                    </a:lnTo>
                    <a:lnTo>
                      <a:pt x="65" y="255"/>
                    </a:lnTo>
                    <a:lnTo>
                      <a:pt x="67" y="255"/>
                    </a:lnTo>
                    <a:lnTo>
                      <a:pt x="67" y="255"/>
                    </a:lnTo>
                    <a:lnTo>
                      <a:pt x="69" y="252"/>
                    </a:lnTo>
                    <a:lnTo>
                      <a:pt x="72" y="252"/>
                    </a:lnTo>
                    <a:lnTo>
                      <a:pt x="72" y="250"/>
                    </a:lnTo>
                    <a:lnTo>
                      <a:pt x="74" y="247"/>
                    </a:lnTo>
                    <a:lnTo>
                      <a:pt x="74" y="247"/>
                    </a:lnTo>
                    <a:lnTo>
                      <a:pt x="78" y="245"/>
                    </a:lnTo>
                    <a:lnTo>
                      <a:pt x="78" y="245"/>
                    </a:lnTo>
                    <a:lnTo>
                      <a:pt x="80" y="241"/>
                    </a:lnTo>
                    <a:lnTo>
                      <a:pt x="80" y="239"/>
                    </a:lnTo>
                    <a:lnTo>
                      <a:pt x="80" y="239"/>
                    </a:lnTo>
                    <a:lnTo>
                      <a:pt x="83" y="236"/>
                    </a:lnTo>
                    <a:lnTo>
                      <a:pt x="83" y="234"/>
                    </a:lnTo>
                    <a:lnTo>
                      <a:pt x="83" y="234"/>
                    </a:lnTo>
                    <a:lnTo>
                      <a:pt x="85" y="231"/>
                    </a:lnTo>
                    <a:lnTo>
                      <a:pt x="85" y="228"/>
                    </a:lnTo>
                    <a:lnTo>
                      <a:pt x="85" y="225"/>
                    </a:lnTo>
                    <a:lnTo>
                      <a:pt x="85" y="223"/>
                    </a:lnTo>
                    <a:lnTo>
                      <a:pt x="85" y="223"/>
                    </a:lnTo>
                    <a:lnTo>
                      <a:pt x="85" y="220"/>
                    </a:lnTo>
                    <a:lnTo>
                      <a:pt x="85" y="218"/>
                    </a:lnTo>
                    <a:lnTo>
                      <a:pt x="85" y="218"/>
                    </a:lnTo>
                    <a:lnTo>
                      <a:pt x="85" y="48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0" name="Line 233"/>
              <p:cNvSpPr>
                <a:spLocks noChangeShapeType="1"/>
              </p:cNvSpPr>
              <p:nvPr/>
            </p:nvSpPr>
            <p:spPr bwMode="auto">
              <a:xfrm>
                <a:off x="1700" y="245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1" name="Freeform 234"/>
              <p:cNvSpPr>
                <a:spLocks/>
              </p:cNvSpPr>
              <p:nvPr/>
            </p:nvSpPr>
            <p:spPr bwMode="auto">
              <a:xfrm>
                <a:off x="1692" y="2455"/>
                <a:ext cx="18" cy="19"/>
              </a:xfrm>
              <a:custGeom>
                <a:avLst/>
                <a:gdLst>
                  <a:gd name="T0" fmla="*/ 41 w 107"/>
                  <a:gd name="T1" fmla="*/ 0 h 94"/>
                  <a:gd name="T2" fmla="*/ 36 w 107"/>
                  <a:gd name="T3" fmla="*/ 0 h 94"/>
                  <a:gd name="T4" fmla="*/ 31 w 107"/>
                  <a:gd name="T5" fmla="*/ 3 h 94"/>
                  <a:gd name="T6" fmla="*/ 26 w 107"/>
                  <a:gd name="T7" fmla="*/ 5 h 94"/>
                  <a:gd name="T8" fmla="*/ 21 w 107"/>
                  <a:gd name="T9" fmla="*/ 8 h 94"/>
                  <a:gd name="T10" fmla="*/ 16 w 107"/>
                  <a:gd name="T11" fmla="*/ 14 h 94"/>
                  <a:gd name="T12" fmla="*/ 11 w 107"/>
                  <a:gd name="T13" fmla="*/ 16 h 94"/>
                  <a:gd name="T14" fmla="*/ 9 w 107"/>
                  <a:gd name="T15" fmla="*/ 21 h 94"/>
                  <a:gd name="T16" fmla="*/ 6 w 107"/>
                  <a:gd name="T17" fmla="*/ 27 h 94"/>
                  <a:gd name="T18" fmla="*/ 4 w 107"/>
                  <a:gd name="T19" fmla="*/ 36 h 94"/>
                  <a:gd name="T20" fmla="*/ 4 w 107"/>
                  <a:gd name="T21" fmla="*/ 41 h 94"/>
                  <a:gd name="T22" fmla="*/ 0 w 107"/>
                  <a:gd name="T23" fmla="*/ 46 h 94"/>
                  <a:gd name="T24" fmla="*/ 4 w 107"/>
                  <a:gd name="T25" fmla="*/ 54 h 94"/>
                  <a:gd name="T26" fmla="*/ 4 w 107"/>
                  <a:gd name="T27" fmla="*/ 59 h 94"/>
                  <a:gd name="T28" fmla="*/ 6 w 107"/>
                  <a:gd name="T29" fmla="*/ 65 h 94"/>
                  <a:gd name="T30" fmla="*/ 9 w 107"/>
                  <a:gd name="T31" fmla="*/ 70 h 94"/>
                  <a:gd name="T32" fmla="*/ 11 w 107"/>
                  <a:gd name="T33" fmla="*/ 76 h 94"/>
                  <a:gd name="T34" fmla="*/ 16 w 107"/>
                  <a:gd name="T35" fmla="*/ 81 h 94"/>
                  <a:gd name="T36" fmla="*/ 21 w 107"/>
                  <a:gd name="T37" fmla="*/ 86 h 94"/>
                  <a:gd name="T38" fmla="*/ 26 w 107"/>
                  <a:gd name="T39" fmla="*/ 89 h 94"/>
                  <a:gd name="T40" fmla="*/ 31 w 107"/>
                  <a:gd name="T41" fmla="*/ 92 h 94"/>
                  <a:gd name="T42" fmla="*/ 36 w 107"/>
                  <a:gd name="T43" fmla="*/ 92 h 94"/>
                  <a:gd name="T44" fmla="*/ 41 w 107"/>
                  <a:gd name="T45" fmla="*/ 94 h 94"/>
                  <a:gd name="T46" fmla="*/ 64 w 107"/>
                  <a:gd name="T47" fmla="*/ 94 h 94"/>
                  <a:gd name="T48" fmla="*/ 69 w 107"/>
                  <a:gd name="T49" fmla="*/ 94 h 94"/>
                  <a:gd name="T50" fmla="*/ 76 w 107"/>
                  <a:gd name="T51" fmla="*/ 92 h 94"/>
                  <a:gd name="T52" fmla="*/ 82 w 107"/>
                  <a:gd name="T53" fmla="*/ 89 h 94"/>
                  <a:gd name="T54" fmla="*/ 87 w 107"/>
                  <a:gd name="T55" fmla="*/ 86 h 94"/>
                  <a:gd name="T56" fmla="*/ 92 w 107"/>
                  <a:gd name="T57" fmla="*/ 83 h 94"/>
                  <a:gd name="T58" fmla="*/ 94 w 107"/>
                  <a:gd name="T59" fmla="*/ 78 h 94"/>
                  <a:gd name="T60" fmla="*/ 99 w 107"/>
                  <a:gd name="T61" fmla="*/ 72 h 94"/>
                  <a:gd name="T62" fmla="*/ 102 w 107"/>
                  <a:gd name="T63" fmla="*/ 67 h 94"/>
                  <a:gd name="T64" fmla="*/ 104 w 107"/>
                  <a:gd name="T65" fmla="*/ 62 h 94"/>
                  <a:gd name="T66" fmla="*/ 107 w 107"/>
                  <a:gd name="T67" fmla="*/ 54 h 94"/>
                  <a:gd name="T68" fmla="*/ 107 w 107"/>
                  <a:gd name="T69" fmla="*/ 49 h 94"/>
                  <a:gd name="T70" fmla="*/ 107 w 107"/>
                  <a:gd name="T71" fmla="*/ 43 h 94"/>
                  <a:gd name="T72" fmla="*/ 104 w 107"/>
                  <a:gd name="T73" fmla="*/ 36 h 94"/>
                  <a:gd name="T74" fmla="*/ 104 w 107"/>
                  <a:gd name="T75" fmla="*/ 30 h 94"/>
                  <a:gd name="T76" fmla="*/ 102 w 107"/>
                  <a:gd name="T77" fmla="*/ 25 h 94"/>
                  <a:gd name="T78" fmla="*/ 97 w 107"/>
                  <a:gd name="T79" fmla="*/ 19 h 94"/>
                  <a:gd name="T80" fmla="*/ 94 w 107"/>
                  <a:gd name="T81" fmla="*/ 14 h 94"/>
                  <a:gd name="T82" fmla="*/ 89 w 107"/>
                  <a:gd name="T83" fmla="*/ 11 h 94"/>
                  <a:gd name="T84" fmla="*/ 84 w 107"/>
                  <a:gd name="T85" fmla="*/ 5 h 94"/>
                  <a:gd name="T86" fmla="*/ 78 w 107"/>
                  <a:gd name="T87" fmla="*/ 3 h 94"/>
                  <a:gd name="T88" fmla="*/ 73 w 107"/>
                  <a:gd name="T89" fmla="*/ 0 h 94"/>
                  <a:gd name="T90" fmla="*/ 69 w 107"/>
                  <a:gd name="T91" fmla="*/ 0 h 94"/>
                  <a:gd name="T92" fmla="*/ 61 w 107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7" h="94">
                    <a:moveTo>
                      <a:pt x="46" y="0"/>
                    </a:moveTo>
                    <a:lnTo>
                      <a:pt x="44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19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5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30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4" y="46"/>
                    </a:lnTo>
                    <a:lnTo>
                      <a:pt x="0" y="46"/>
                    </a:lnTo>
                    <a:lnTo>
                      <a:pt x="4" y="49"/>
                    </a:lnTo>
                    <a:lnTo>
                      <a:pt x="4" y="51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4" y="59"/>
                    </a:lnTo>
                    <a:lnTo>
                      <a:pt x="4" y="62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7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9" y="72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9" y="83"/>
                    </a:lnTo>
                    <a:lnTo>
                      <a:pt x="21" y="86"/>
                    </a:lnTo>
                    <a:lnTo>
                      <a:pt x="21" y="86"/>
                    </a:lnTo>
                    <a:lnTo>
                      <a:pt x="24" y="86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9" y="89"/>
                    </a:lnTo>
                    <a:lnTo>
                      <a:pt x="31" y="92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6" y="92"/>
                    </a:lnTo>
                    <a:lnTo>
                      <a:pt x="39" y="94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44" y="94"/>
                    </a:lnTo>
                    <a:lnTo>
                      <a:pt x="59" y="94"/>
                    </a:lnTo>
                    <a:lnTo>
                      <a:pt x="64" y="94"/>
                    </a:lnTo>
                    <a:lnTo>
                      <a:pt x="66" y="94"/>
                    </a:lnTo>
                    <a:lnTo>
                      <a:pt x="69" y="94"/>
                    </a:lnTo>
                    <a:lnTo>
                      <a:pt x="69" y="94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6" y="92"/>
                    </a:lnTo>
                    <a:lnTo>
                      <a:pt x="76" y="92"/>
                    </a:lnTo>
                    <a:lnTo>
                      <a:pt x="78" y="89"/>
                    </a:lnTo>
                    <a:lnTo>
                      <a:pt x="82" y="89"/>
                    </a:lnTo>
                    <a:lnTo>
                      <a:pt x="84" y="89"/>
                    </a:lnTo>
                    <a:lnTo>
                      <a:pt x="84" y="86"/>
                    </a:lnTo>
                    <a:lnTo>
                      <a:pt x="87" y="86"/>
                    </a:lnTo>
                    <a:lnTo>
                      <a:pt x="89" y="86"/>
                    </a:lnTo>
                    <a:lnTo>
                      <a:pt x="89" y="83"/>
                    </a:lnTo>
                    <a:lnTo>
                      <a:pt x="92" y="83"/>
                    </a:lnTo>
                    <a:lnTo>
                      <a:pt x="92" y="81"/>
                    </a:lnTo>
                    <a:lnTo>
                      <a:pt x="94" y="78"/>
                    </a:lnTo>
                    <a:lnTo>
                      <a:pt x="94" y="78"/>
                    </a:lnTo>
                    <a:lnTo>
                      <a:pt x="97" y="76"/>
                    </a:lnTo>
                    <a:lnTo>
                      <a:pt x="97" y="76"/>
                    </a:lnTo>
                    <a:lnTo>
                      <a:pt x="99" y="72"/>
                    </a:lnTo>
                    <a:lnTo>
                      <a:pt x="99" y="70"/>
                    </a:lnTo>
                    <a:lnTo>
                      <a:pt x="102" y="70"/>
                    </a:lnTo>
                    <a:lnTo>
                      <a:pt x="102" y="67"/>
                    </a:lnTo>
                    <a:lnTo>
                      <a:pt x="102" y="65"/>
                    </a:lnTo>
                    <a:lnTo>
                      <a:pt x="104" y="65"/>
                    </a:lnTo>
                    <a:lnTo>
                      <a:pt x="104" y="62"/>
                    </a:lnTo>
                    <a:lnTo>
                      <a:pt x="104" y="59"/>
                    </a:lnTo>
                    <a:lnTo>
                      <a:pt x="104" y="56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6"/>
                    </a:lnTo>
                    <a:lnTo>
                      <a:pt x="107" y="46"/>
                    </a:lnTo>
                    <a:lnTo>
                      <a:pt x="107" y="43"/>
                    </a:lnTo>
                    <a:lnTo>
                      <a:pt x="107" y="41"/>
                    </a:lnTo>
                    <a:lnTo>
                      <a:pt x="107" y="38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7"/>
                    </a:lnTo>
                    <a:lnTo>
                      <a:pt x="102" y="27"/>
                    </a:lnTo>
                    <a:lnTo>
                      <a:pt x="102" y="25"/>
                    </a:lnTo>
                    <a:lnTo>
                      <a:pt x="99" y="21"/>
                    </a:lnTo>
                    <a:lnTo>
                      <a:pt x="99" y="21"/>
                    </a:lnTo>
                    <a:lnTo>
                      <a:pt x="97" y="19"/>
                    </a:lnTo>
                    <a:lnTo>
                      <a:pt x="97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2" y="14"/>
                    </a:lnTo>
                    <a:lnTo>
                      <a:pt x="92" y="11"/>
                    </a:lnTo>
                    <a:lnTo>
                      <a:pt x="89" y="11"/>
                    </a:lnTo>
                    <a:lnTo>
                      <a:pt x="89" y="8"/>
                    </a:lnTo>
                    <a:lnTo>
                      <a:pt x="87" y="8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82" y="5"/>
                    </a:lnTo>
                    <a:lnTo>
                      <a:pt x="78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2" name="Line 235"/>
              <p:cNvSpPr>
                <a:spLocks noChangeShapeType="1"/>
              </p:cNvSpPr>
              <p:nvPr/>
            </p:nvSpPr>
            <p:spPr bwMode="auto">
              <a:xfrm>
                <a:off x="1710" y="246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3" name="Freeform 236"/>
              <p:cNvSpPr>
                <a:spLocks/>
              </p:cNvSpPr>
              <p:nvPr/>
            </p:nvSpPr>
            <p:spPr bwMode="auto">
              <a:xfrm>
                <a:off x="1695" y="2455"/>
                <a:ext cx="15" cy="52"/>
              </a:xfrm>
              <a:custGeom>
                <a:avLst/>
                <a:gdLst>
                  <a:gd name="T0" fmla="*/ 88 w 88"/>
                  <a:gd name="T1" fmla="*/ 43 h 261"/>
                  <a:gd name="T2" fmla="*/ 85 w 88"/>
                  <a:gd name="T3" fmla="*/ 36 h 261"/>
                  <a:gd name="T4" fmla="*/ 85 w 88"/>
                  <a:gd name="T5" fmla="*/ 30 h 261"/>
                  <a:gd name="T6" fmla="*/ 83 w 88"/>
                  <a:gd name="T7" fmla="*/ 25 h 261"/>
                  <a:gd name="T8" fmla="*/ 78 w 88"/>
                  <a:gd name="T9" fmla="*/ 19 h 261"/>
                  <a:gd name="T10" fmla="*/ 75 w 88"/>
                  <a:gd name="T11" fmla="*/ 14 h 261"/>
                  <a:gd name="T12" fmla="*/ 70 w 88"/>
                  <a:gd name="T13" fmla="*/ 11 h 261"/>
                  <a:gd name="T14" fmla="*/ 65 w 88"/>
                  <a:gd name="T15" fmla="*/ 5 h 261"/>
                  <a:gd name="T16" fmla="*/ 59 w 88"/>
                  <a:gd name="T17" fmla="*/ 3 h 261"/>
                  <a:gd name="T18" fmla="*/ 54 w 88"/>
                  <a:gd name="T19" fmla="*/ 0 h 261"/>
                  <a:gd name="T20" fmla="*/ 50 w 88"/>
                  <a:gd name="T21" fmla="*/ 0 h 261"/>
                  <a:gd name="T22" fmla="*/ 42 w 88"/>
                  <a:gd name="T23" fmla="*/ 0 h 261"/>
                  <a:gd name="T24" fmla="*/ 37 w 88"/>
                  <a:gd name="T25" fmla="*/ 0 h 261"/>
                  <a:gd name="T26" fmla="*/ 32 w 88"/>
                  <a:gd name="T27" fmla="*/ 0 h 261"/>
                  <a:gd name="T28" fmla="*/ 25 w 88"/>
                  <a:gd name="T29" fmla="*/ 3 h 261"/>
                  <a:gd name="T30" fmla="*/ 20 w 88"/>
                  <a:gd name="T31" fmla="*/ 5 h 261"/>
                  <a:gd name="T32" fmla="*/ 15 w 88"/>
                  <a:gd name="T33" fmla="*/ 11 h 261"/>
                  <a:gd name="T34" fmla="*/ 12 w 88"/>
                  <a:gd name="T35" fmla="*/ 14 h 261"/>
                  <a:gd name="T36" fmla="*/ 7 w 88"/>
                  <a:gd name="T37" fmla="*/ 19 h 261"/>
                  <a:gd name="T38" fmla="*/ 5 w 88"/>
                  <a:gd name="T39" fmla="*/ 25 h 261"/>
                  <a:gd name="T40" fmla="*/ 2 w 88"/>
                  <a:gd name="T41" fmla="*/ 30 h 261"/>
                  <a:gd name="T42" fmla="*/ 0 w 88"/>
                  <a:gd name="T43" fmla="*/ 36 h 261"/>
                  <a:gd name="T44" fmla="*/ 0 w 88"/>
                  <a:gd name="T45" fmla="*/ 43 h 261"/>
                  <a:gd name="T46" fmla="*/ 0 w 88"/>
                  <a:gd name="T47" fmla="*/ 218 h 261"/>
                  <a:gd name="T48" fmla="*/ 0 w 88"/>
                  <a:gd name="T49" fmla="*/ 223 h 261"/>
                  <a:gd name="T50" fmla="*/ 2 w 88"/>
                  <a:gd name="T51" fmla="*/ 229 h 261"/>
                  <a:gd name="T52" fmla="*/ 5 w 88"/>
                  <a:gd name="T53" fmla="*/ 237 h 261"/>
                  <a:gd name="T54" fmla="*/ 7 w 88"/>
                  <a:gd name="T55" fmla="*/ 243 h 261"/>
                  <a:gd name="T56" fmla="*/ 10 w 88"/>
                  <a:gd name="T57" fmla="*/ 245 h 261"/>
                  <a:gd name="T58" fmla="*/ 15 w 88"/>
                  <a:gd name="T59" fmla="*/ 250 h 261"/>
                  <a:gd name="T60" fmla="*/ 20 w 88"/>
                  <a:gd name="T61" fmla="*/ 256 h 261"/>
                  <a:gd name="T62" fmla="*/ 25 w 88"/>
                  <a:gd name="T63" fmla="*/ 259 h 261"/>
                  <a:gd name="T64" fmla="*/ 30 w 88"/>
                  <a:gd name="T65" fmla="*/ 261 h 261"/>
                  <a:gd name="T66" fmla="*/ 35 w 88"/>
                  <a:gd name="T67" fmla="*/ 261 h 261"/>
                  <a:gd name="T68" fmla="*/ 42 w 88"/>
                  <a:gd name="T69" fmla="*/ 261 h 261"/>
                  <a:gd name="T70" fmla="*/ 47 w 88"/>
                  <a:gd name="T71" fmla="*/ 261 h 261"/>
                  <a:gd name="T72" fmla="*/ 52 w 88"/>
                  <a:gd name="T73" fmla="*/ 261 h 261"/>
                  <a:gd name="T74" fmla="*/ 57 w 88"/>
                  <a:gd name="T75" fmla="*/ 259 h 261"/>
                  <a:gd name="T76" fmla="*/ 65 w 88"/>
                  <a:gd name="T77" fmla="*/ 256 h 261"/>
                  <a:gd name="T78" fmla="*/ 70 w 88"/>
                  <a:gd name="T79" fmla="*/ 254 h 261"/>
                  <a:gd name="T80" fmla="*/ 73 w 88"/>
                  <a:gd name="T81" fmla="*/ 250 h 261"/>
                  <a:gd name="T82" fmla="*/ 78 w 88"/>
                  <a:gd name="T83" fmla="*/ 245 h 261"/>
                  <a:gd name="T84" fmla="*/ 80 w 88"/>
                  <a:gd name="T85" fmla="*/ 239 h 261"/>
                  <a:gd name="T86" fmla="*/ 83 w 88"/>
                  <a:gd name="T87" fmla="*/ 234 h 261"/>
                  <a:gd name="T88" fmla="*/ 85 w 88"/>
                  <a:gd name="T89" fmla="*/ 229 h 261"/>
                  <a:gd name="T90" fmla="*/ 88 w 88"/>
                  <a:gd name="T91" fmla="*/ 221 h 261"/>
                  <a:gd name="T92" fmla="*/ 88 w 88"/>
                  <a:gd name="T93" fmla="*/ 216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61">
                    <a:moveTo>
                      <a:pt x="88" y="46"/>
                    </a:moveTo>
                    <a:lnTo>
                      <a:pt x="88" y="46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8" y="38"/>
                    </a:lnTo>
                    <a:lnTo>
                      <a:pt x="85" y="36"/>
                    </a:lnTo>
                    <a:lnTo>
                      <a:pt x="85" y="36"/>
                    </a:lnTo>
                    <a:lnTo>
                      <a:pt x="85" y="32"/>
                    </a:lnTo>
                    <a:lnTo>
                      <a:pt x="85" y="30"/>
                    </a:lnTo>
                    <a:lnTo>
                      <a:pt x="83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78" y="19"/>
                    </a:lnTo>
                    <a:lnTo>
                      <a:pt x="78" y="16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0" y="11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59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216"/>
                    </a:lnTo>
                    <a:lnTo>
                      <a:pt x="0" y="218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6"/>
                    </a:lnTo>
                    <a:lnTo>
                      <a:pt x="0" y="229"/>
                    </a:lnTo>
                    <a:lnTo>
                      <a:pt x="2" y="229"/>
                    </a:lnTo>
                    <a:lnTo>
                      <a:pt x="2" y="232"/>
                    </a:lnTo>
                    <a:lnTo>
                      <a:pt x="2" y="234"/>
                    </a:lnTo>
                    <a:lnTo>
                      <a:pt x="5" y="237"/>
                    </a:lnTo>
                    <a:lnTo>
                      <a:pt x="5" y="237"/>
                    </a:lnTo>
                    <a:lnTo>
                      <a:pt x="5" y="239"/>
                    </a:lnTo>
                    <a:lnTo>
                      <a:pt x="7" y="243"/>
                    </a:lnTo>
                    <a:lnTo>
                      <a:pt x="7" y="243"/>
                    </a:lnTo>
                    <a:lnTo>
                      <a:pt x="10" y="245"/>
                    </a:lnTo>
                    <a:lnTo>
                      <a:pt x="10" y="245"/>
                    </a:lnTo>
                    <a:lnTo>
                      <a:pt x="12" y="248"/>
                    </a:lnTo>
                    <a:lnTo>
                      <a:pt x="12" y="250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17" y="254"/>
                    </a:lnTo>
                    <a:lnTo>
                      <a:pt x="20" y="256"/>
                    </a:lnTo>
                    <a:lnTo>
                      <a:pt x="20" y="256"/>
                    </a:lnTo>
                    <a:lnTo>
                      <a:pt x="22" y="256"/>
                    </a:lnTo>
                    <a:lnTo>
                      <a:pt x="25" y="259"/>
                    </a:lnTo>
                    <a:lnTo>
                      <a:pt x="25" y="259"/>
                    </a:lnTo>
                    <a:lnTo>
                      <a:pt x="27" y="259"/>
                    </a:lnTo>
                    <a:lnTo>
                      <a:pt x="30" y="261"/>
                    </a:lnTo>
                    <a:lnTo>
                      <a:pt x="32" y="261"/>
                    </a:lnTo>
                    <a:lnTo>
                      <a:pt x="32" y="261"/>
                    </a:lnTo>
                    <a:lnTo>
                      <a:pt x="35" y="261"/>
                    </a:lnTo>
                    <a:lnTo>
                      <a:pt x="37" y="261"/>
                    </a:lnTo>
                    <a:lnTo>
                      <a:pt x="40" y="261"/>
                    </a:lnTo>
                    <a:lnTo>
                      <a:pt x="42" y="261"/>
                    </a:lnTo>
                    <a:lnTo>
                      <a:pt x="42" y="261"/>
                    </a:lnTo>
                    <a:lnTo>
                      <a:pt x="45" y="261"/>
                    </a:lnTo>
                    <a:lnTo>
                      <a:pt x="47" y="261"/>
                    </a:lnTo>
                    <a:lnTo>
                      <a:pt x="50" y="261"/>
                    </a:lnTo>
                    <a:lnTo>
                      <a:pt x="50" y="261"/>
                    </a:lnTo>
                    <a:lnTo>
                      <a:pt x="52" y="261"/>
                    </a:lnTo>
                    <a:lnTo>
                      <a:pt x="54" y="261"/>
                    </a:lnTo>
                    <a:lnTo>
                      <a:pt x="57" y="261"/>
                    </a:lnTo>
                    <a:lnTo>
                      <a:pt x="57" y="259"/>
                    </a:lnTo>
                    <a:lnTo>
                      <a:pt x="59" y="259"/>
                    </a:lnTo>
                    <a:lnTo>
                      <a:pt x="63" y="259"/>
                    </a:lnTo>
                    <a:lnTo>
                      <a:pt x="65" y="256"/>
                    </a:lnTo>
                    <a:lnTo>
                      <a:pt x="65" y="256"/>
                    </a:lnTo>
                    <a:lnTo>
                      <a:pt x="68" y="256"/>
                    </a:lnTo>
                    <a:lnTo>
                      <a:pt x="70" y="254"/>
                    </a:lnTo>
                    <a:lnTo>
                      <a:pt x="70" y="254"/>
                    </a:lnTo>
                    <a:lnTo>
                      <a:pt x="73" y="250"/>
                    </a:lnTo>
                    <a:lnTo>
                      <a:pt x="73" y="250"/>
                    </a:lnTo>
                    <a:lnTo>
                      <a:pt x="75" y="248"/>
                    </a:lnTo>
                    <a:lnTo>
                      <a:pt x="75" y="245"/>
                    </a:lnTo>
                    <a:lnTo>
                      <a:pt x="78" y="245"/>
                    </a:lnTo>
                    <a:lnTo>
                      <a:pt x="78" y="243"/>
                    </a:lnTo>
                    <a:lnTo>
                      <a:pt x="80" y="243"/>
                    </a:lnTo>
                    <a:lnTo>
                      <a:pt x="80" y="239"/>
                    </a:lnTo>
                    <a:lnTo>
                      <a:pt x="83" y="237"/>
                    </a:lnTo>
                    <a:lnTo>
                      <a:pt x="83" y="237"/>
                    </a:lnTo>
                    <a:lnTo>
                      <a:pt x="83" y="234"/>
                    </a:lnTo>
                    <a:lnTo>
                      <a:pt x="85" y="232"/>
                    </a:lnTo>
                    <a:lnTo>
                      <a:pt x="85" y="229"/>
                    </a:lnTo>
                    <a:lnTo>
                      <a:pt x="85" y="229"/>
                    </a:lnTo>
                    <a:lnTo>
                      <a:pt x="85" y="226"/>
                    </a:lnTo>
                    <a:lnTo>
                      <a:pt x="88" y="223"/>
                    </a:lnTo>
                    <a:lnTo>
                      <a:pt x="88" y="221"/>
                    </a:lnTo>
                    <a:lnTo>
                      <a:pt x="88" y="221"/>
                    </a:lnTo>
                    <a:lnTo>
                      <a:pt x="88" y="218"/>
                    </a:lnTo>
                    <a:lnTo>
                      <a:pt x="88" y="216"/>
                    </a:lnTo>
                    <a:lnTo>
                      <a:pt x="88" y="46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4" name="Line 237"/>
              <p:cNvSpPr>
                <a:spLocks noChangeShapeType="1"/>
              </p:cNvSpPr>
              <p:nvPr/>
            </p:nvSpPr>
            <p:spPr bwMode="auto">
              <a:xfrm>
                <a:off x="1702" y="2489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5" name="Freeform 238"/>
              <p:cNvSpPr>
                <a:spLocks/>
              </p:cNvSpPr>
              <p:nvPr/>
            </p:nvSpPr>
            <p:spPr bwMode="auto">
              <a:xfrm>
                <a:off x="1695" y="2489"/>
                <a:ext cx="77" cy="18"/>
              </a:xfrm>
              <a:custGeom>
                <a:avLst/>
                <a:gdLst>
                  <a:gd name="T0" fmla="*/ 40 w 460"/>
                  <a:gd name="T1" fmla="*/ 3 h 94"/>
                  <a:gd name="T2" fmla="*/ 32 w 460"/>
                  <a:gd name="T3" fmla="*/ 3 h 94"/>
                  <a:gd name="T4" fmla="*/ 27 w 460"/>
                  <a:gd name="T5" fmla="*/ 5 h 94"/>
                  <a:gd name="T6" fmla="*/ 22 w 460"/>
                  <a:gd name="T7" fmla="*/ 8 h 94"/>
                  <a:gd name="T8" fmla="*/ 17 w 460"/>
                  <a:gd name="T9" fmla="*/ 11 h 94"/>
                  <a:gd name="T10" fmla="*/ 12 w 460"/>
                  <a:gd name="T11" fmla="*/ 14 h 94"/>
                  <a:gd name="T12" fmla="*/ 10 w 460"/>
                  <a:gd name="T13" fmla="*/ 19 h 94"/>
                  <a:gd name="T14" fmla="*/ 5 w 460"/>
                  <a:gd name="T15" fmla="*/ 25 h 94"/>
                  <a:gd name="T16" fmla="*/ 2 w 460"/>
                  <a:gd name="T17" fmla="*/ 30 h 94"/>
                  <a:gd name="T18" fmla="*/ 0 w 460"/>
                  <a:gd name="T19" fmla="*/ 34 h 94"/>
                  <a:gd name="T20" fmla="*/ 0 w 460"/>
                  <a:gd name="T21" fmla="*/ 43 h 94"/>
                  <a:gd name="T22" fmla="*/ 0 w 460"/>
                  <a:gd name="T23" fmla="*/ 49 h 94"/>
                  <a:gd name="T24" fmla="*/ 0 w 460"/>
                  <a:gd name="T25" fmla="*/ 54 h 94"/>
                  <a:gd name="T26" fmla="*/ 0 w 460"/>
                  <a:gd name="T27" fmla="*/ 62 h 94"/>
                  <a:gd name="T28" fmla="*/ 2 w 460"/>
                  <a:gd name="T29" fmla="*/ 67 h 94"/>
                  <a:gd name="T30" fmla="*/ 5 w 460"/>
                  <a:gd name="T31" fmla="*/ 72 h 94"/>
                  <a:gd name="T32" fmla="*/ 10 w 460"/>
                  <a:gd name="T33" fmla="*/ 78 h 94"/>
                  <a:gd name="T34" fmla="*/ 12 w 460"/>
                  <a:gd name="T35" fmla="*/ 83 h 94"/>
                  <a:gd name="T36" fmla="*/ 17 w 460"/>
                  <a:gd name="T37" fmla="*/ 87 h 94"/>
                  <a:gd name="T38" fmla="*/ 22 w 460"/>
                  <a:gd name="T39" fmla="*/ 89 h 94"/>
                  <a:gd name="T40" fmla="*/ 27 w 460"/>
                  <a:gd name="T41" fmla="*/ 92 h 94"/>
                  <a:gd name="T42" fmla="*/ 32 w 460"/>
                  <a:gd name="T43" fmla="*/ 94 h 94"/>
                  <a:gd name="T44" fmla="*/ 40 w 460"/>
                  <a:gd name="T45" fmla="*/ 94 h 94"/>
                  <a:gd name="T46" fmla="*/ 417 w 460"/>
                  <a:gd name="T47" fmla="*/ 94 h 94"/>
                  <a:gd name="T48" fmla="*/ 422 w 460"/>
                  <a:gd name="T49" fmla="*/ 94 h 94"/>
                  <a:gd name="T50" fmla="*/ 429 w 460"/>
                  <a:gd name="T51" fmla="*/ 94 h 94"/>
                  <a:gd name="T52" fmla="*/ 434 w 460"/>
                  <a:gd name="T53" fmla="*/ 92 h 94"/>
                  <a:gd name="T54" fmla="*/ 439 w 460"/>
                  <a:gd name="T55" fmla="*/ 89 h 94"/>
                  <a:gd name="T56" fmla="*/ 444 w 460"/>
                  <a:gd name="T57" fmla="*/ 83 h 94"/>
                  <a:gd name="T58" fmla="*/ 447 w 460"/>
                  <a:gd name="T59" fmla="*/ 78 h 94"/>
                  <a:gd name="T60" fmla="*/ 453 w 460"/>
                  <a:gd name="T61" fmla="*/ 76 h 94"/>
                  <a:gd name="T62" fmla="*/ 455 w 460"/>
                  <a:gd name="T63" fmla="*/ 70 h 94"/>
                  <a:gd name="T64" fmla="*/ 458 w 460"/>
                  <a:gd name="T65" fmla="*/ 62 h 94"/>
                  <a:gd name="T66" fmla="*/ 458 w 460"/>
                  <a:gd name="T67" fmla="*/ 56 h 94"/>
                  <a:gd name="T68" fmla="*/ 460 w 460"/>
                  <a:gd name="T69" fmla="*/ 51 h 94"/>
                  <a:gd name="T70" fmla="*/ 460 w 460"/>
                  <a:gd name="T71" fmla="*/ 43 h 94"/>
                  <a:gd name="T72" fmla="*/ 458 w 460"/>
                  <a:gd name="T73" fmla="*/ 38 h 94"/>
                  <a:gd name="T74" fmla="*/ 458 w 460"/>
                  <a:gd name="T75" fmla="*/ 32 h 94"/>
                  <a:gd name="T76" fmla="*/ 455 w 460"/>
                  <a:gd name="T77" fmla="*/ 27 h 94"/>
                  <a:gd name="T78" fmla="*/ 450 w 460"/>
                  <a:gd name="T79" fmla="*/ 21 h 94"/>
                  <a:gd name="T80" fmla="*/ 447 w 460"/>
                  <a:gd name="T81" fmla="*/ 16 h 94"/>
                  <a:gd name="T82" fmla="*/ 442 w 460"/>
                  <a:gd name="T83" fmla="*/ 11 h 94"/>
                  <a:gd name="T84" fmla="*/ 437 w 460"/>
                  <a:gd name="T85" fmla="*/ 8 h 94"/>
                  <a:gd name="T86" fmla="*/ 432 w 460"/>
                  <a:gd name="T87" fmla="*/ 5 h 94"/>
                  <a:gd name="T88" fmla="*/ 427 w 460"/>
                  <a:gd name="T89" fmla="*/ 3 h 94"/>
                  <a:gd name="T90" fmla="*/ 422 w 460"/>
                  <a:gd name="T91" fmla="*/ 3 h 94"/>
                  <a:gd name="T92" fmla="*/ 412 w 460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0" h="94">
                    <a:moveTo>
                      <a:pt x="42" y="0"/>
                    </a:moveTo>
                    <a:lnTo>
                      <a:pt x="42" y="0"/>
                    </a:lnTo>
                    <a:lnTo>
                      <a:pt x="40" y="3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5"/>
                    </a:lnTo>
                    <a:lnTo>
                      <a:pt x="2" y="67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2" y="81"/>
                    </a:lnTo>
                    <a:lnTo>
                      <a:pt x="12" y="83"/>
                    </a:lnTo>
                    <a:lnTo>
                      <a:pt x="15" y="83"/>
                    </a:lnTo>
                    <a:lnTo>
                      <a:pt x="15" y="87"/>
                    </a:lnTo>
                    <a:lnTo>
                      <a:pt x="17" y="87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92"/>
                    </a:lnTo>
                    <a:lnTo>
                      <a:pt x="25" y="92"/>
                    </a:lnTo>
                    <a:lnTo>
                      <a:pt x="27" y="92"/>
                    </a:lnTo>
                    <a:lnTo>
                      <a:pt x="30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5" y="94"/>
                    </a:lnTo>
                    <a:lnTo>
                      <a:pt x="37" y="94"/>
                    </a:lnTo>
                    <a:lnTo>
                      <a:pt x="40" y="94"/>
                    </a:lnTo>
                    <a:lnTo>
                      <a:pt x="42" y="94"/>
                    </a:lnTo>
                    <a:lnTo>
                      <a:pt x="412" y="94"/>
                    </a:lnTo>
                    <a:lnTo>
                      <a:pt x="417" y="94"/>
                    </a:lnTo>
                    <a:lnTo>
                      <a:pt x="419" y="94"/>
                    </a:lnTo>
                    <a:lnTo>
                      <a:pt x="422" y="94"/>
                    </a:lnTo>
                    <a:lnTo>
                      <a:pt x="422" y="94"/>
                    </a:lnTo>
                    <a:lnTo>
                      <a:pt x="424" y="94"/>
                    </a:lnTo>
                    <a:lnTo>
                      <a:pt x="427" y="94"/>
                    </a:lnTo>
                    <a:lnTo>
                      <a:pt x="429" y="94"/>
                    </a:lnTo>
                    <a:lnTo>
                      <a:pt x="429" y="92"/>
                    </a:lnTo>
                    <a:lnTo>
                      <a:pt x="432" y="92"/>
                    </a:lnTo>
                    <a:lnTo>
                      <a:pt x="434" y="92"/>
                    </a:lnTo>
                    <a:lnTo>
                      <a:pt x="437" y="89"/>
                    </a:lnTo>
                    <a:lnTo>
                      <a:pt x="437" y="89"/>
                    </a:lnTo>
                    <a:lnTo>
                      <a:pt x="439" y="89"/>
                    </a:lnTo>
                    <a:lnTo>
                      <a:pt x="442" y="87"/>
                    </a:lnTo>
                    <a:lnTo>
                      <a:pt x="442" y="87"/>
                    </a:lnTo>
                    <a:lnTo>
                      <a:pt x="444" y="83"/>
                    </a:lnTo>
                    <a:lnTo>
                      <a:pt x="444" y="83"/>
                    </a:lnTo>
                    <a:lnTo>
                      <a:pt x="447" y="81"/>
                    </a:lnTo>
                    <a:lnTo>
                      <a:pt x="447" y="78"/>
                    </a:lnTo>
                    <a:lnTo>
                      <a:pt x="450" y="78"/>
                    </a:lnTo>
                    <a:lnTo>
                      <a:pt x="450" y="76"/>
                    </a:lnTo>
                    <a:lnTo>
                      <a:pt x="453" y="76"/>
                    </a:lnTo>
                    <a:lnTo>
                      <a:pt x="453" y="72"/>
                    </a:lnTo>
                    <a:lnTo>
                      <a:pt x="455" y="70"/>
                    </a:lnTo>
                    <a:lnTo>
                      <a:pt x="455" y="70"/>
                    </a:lnTo>
                    <a:lnTo>
                      <a:pt x="455" y="67"/>
                    </a:lnTo>
                    <a:lnTo>
                      <a:pt x="458" y="65"/>
                    </a:lnTo>
                    <a:lnTo>
                      <a:pt x="458" y="62"/>
                    </a:lnTo>
                    <a:lnTo>
                      <a:pt x="458" y="62"/>
                    </a:lnTo>
                    <a:lnTo>
                      <a:pt x="458" y="59"/>
                    </a:lnTo>
                    <a:lnTo>
                      <a:pt x="458" y="56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0" y="51"/>
                    </a:lnTo>
                    <a:lnTo>
                      <a:pt x="460" y="49"/>
                    </a:lnTo>
                    <a:lnTo>
                      <a:pt x="460" y="45"/>
                    </a:lnTo>
                    <a:lnTo>
                      <a:pt x="460" y="43"/>
                    </a:lnTo>
                    <a:lnTo>
                      <a:pt x="460" y="43"/>
                    </a:lnTo>
                    <a:lnTo>
                      <a:pt x="458" y="40"/>
                    </a:lnTo>
                    <a:lnTo>
                      <a:pt x="458" y="38"/>
                    </a:lnTo>
                    <a:lnTo>
                      <a:pt x="458" y="34"/>
                    </a:lnTo>
                    <a:lnTo>
                      <a:pt x="458" y="34"/>
                    </a:lnTo>
                    <a:lnTo>
                      <a:pt x="458" y="32"/>
                    </a:lnTo>
                    <a:lnTo>
                      <a:pt x="455" y="30"/>
                    </a:lnTo>
                    <a:lnTo>
                      <a:pt x="455" y="27"/>
                    </a:lnTo>
                    <a:lnTo>
                      <a:pt x="455" y="27"/>
                    </a:lnTo>
                    <a:lnTo>
                      <a:pt x="453" y="25"/>
                    </a:lnTo>
                    <a:lnTo>
                      <a:pt x="453" y="21"/>
                    </a:lnTo>
                    <a:lnTo>
                      <a:pt x="450" y="21"/>
                    </a:lnTo>
                    <a:lnTo>
                      <a:pt x="450" y="19"/>
                    </a:lnTo>
                    <a:lnTo>
                      <a:pt x="447" y="16"/>
                    </a:lnTo>
                    <a:lnTo>
                      <a:pt x="447" y="16"/>
                    </a:lnTo>
                    <a:lnTo>
                      <a:pt x="444" y="14"/>
                    </a:lnTo>
                    <a:lnTo>
                      <a:pt x="444" y="14"/>
                    </a:lnTo>
                    <a:lnTo>
                      <a:pt x="442" y="11"/>
                    </a:lnTo>
                    <a:lnTo>
                      <a:pt x="442" y="11"/>
                    </a:lnTo>
                    <a:lnTo>
                      <a:pt x="439" y="8"/>
                    </a:lnTo>
                    <a:lnTo>
                      <a:pt x="437" y="8"/>
                    </a:lnTo>
                    <a:lnTo>
                      <a:pt x="437" y="8"/>
                    </a:lnTo>
                    <a:lnTo>
                      <a:pt x="434" y="5"/>
                    </a:lnTo>
                    <a:lnTo>
                      <a:pt x="432" y="5"/>
                    </a:lnTo>
                    <a:lnTo>
                      <a:pt x="429" y="5"/>
                    </a:lnTo>
                    <a:lnTo>
                      <a:pt x="429" y="3"/>
                    </a:lnTo>
                    <a:lnTo>
                      <a:pt x="427" y="3"/>
                    </a:lnTo>
                    <a:lnTo>
                      <a:pt x="424" y="3"/>
                    </a:lnTo>
                    <a:lnTo>
                      <a:pt x="422" y="3"/>
                    </a:lnTo>
                    <a:lnTo>
                      <a:pt x="422" y="3"/>
                    </a:lnTo>
                    <a:lnTo>
                      <a:pt x="419" y="3"/>
                    </a:lnTo>
                    <a:lnTo>
                      <a:pt x="417" y="0"/>
                    </a:lnTo>
                    <a:lnTo>
                      <a:pt x="41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6" name="Line 239"/>
              <p:cNvSpPr>
                <a:spLocks noChangeShapeType="1"/>
              </p:cNvSpPr>
              <p:nvPr/>
            </p:nvSpPr>
            <p:spPr bwMode="auto">
              <a:xfrm>
                <a:off x="1772" y="249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7" name="Freeform 240"/>
              <p:cNvSpPr>
                <a:spLocks/>
              </p:cNvSpPr>
              <p:nvPr/>
            </p:nvSpPr>
            <p:spPr bwMode="auto">
              <a:xfrm>
                <a:off x="1757" y="2489"/>
                <a:ext cx="15" cy="52"/>
              </a:xfrm>
              <a:custGeom>
                <a:avLst/>
                <a:gdLst>
                  <a:gd name="T0" fmla="*/ 88 w 88"/>
                  <a:gd name="T1" fmla="*/ 43 h 263"/>
                  <a:gd name="T2" fmla="*/ 86 w 88"/>
                  <a:gd name="T3" fmla="*/ 38 h 263"/>
                  <a:gd name="T4" fmla="*/ 86 w 88"/>
                  <a:gd name="T5" fmla="*/ 32 h 263"/>
                  <a:gd name="T6" fmla="*/ 83 w 88"/>
                  <a:gd name="T7" fmla="*/ 27 h 263"/>
                  <a:gd name="T8" fmla="*/ 78 w 88"/>
                  <a:gd name="T9" fmla="*/ 21 h 263"/>
                  <a:gd name="T10" fmla="*/ 75 w 88"/>
                  <a:gd name="T11" fmla="*/ 16 h 263"/>
                  <a:gd name="T12" fmla="*/ 70 w 88"/>
                  <a:gd name="T13" fmla="*/ 11 h 263"/>
                  <a:gd name="T14" fmla="*/ 65 w 88"/>
                  <a:gd name="T15" fmla="*/ 8 h 263"/>
                  <a:gd name="T16" fmla="*/ 60 w 88"/>
                  <a:gd name="T17" fmla="*/ 5 h 263"/>
                  <a:gd name="T18" fmla="*/ 55 w 88"/>
                  <a:gd name="T19" fmla="*/ 3 h 263"/>
                  <a:gd name="T20" fmla="*/ 50 w 88"/>
                  <a:gd name="T21" fmla="*/ 3 h 263"/>
                  <a:gd name="T22" fmla="*/ 42 w 88"/>
                  <a:gd name="T23" fmla="*/ 0 h 263"/>
                  <a:gd name="T24" fmla="*/ 37 w 88"/>
                  <a:gd name="T25" fmla="*/ 3 h 263"/>
                  <a:gd name="T26" fmla="*/ 33 w 88"/>
                  <a:gd name="T27" fmla="*/ 3 h 263"/>
                  <a:gd name="T28" fmla="*/ 25 w 88"/>
                  <a:gd name="T29" fmla="*/ 5 h 263"/>
                  <a:gd name="T30" fmla="*/ 20 w 88"/>
                  <a:gd name="T31" fmla="*/ 8 h 263"/>
                  <a:gd name="T32" fmla="*/ 15 w 88"/>
                  <a:gd name="T33" fmla="*/ 11 h 263"/>
                  <a:gd name="T34" fmla="*/ 13 w 88"/>
                  <a:gd name="T35" fmla="*/ 16 h 263"/>
                  <a:gd name="T36" fmla="*/ 8 w 88"/>
                  <a:gd name="T37" fmla="*/ 21 h 263"/>
                  <a:gd name="T38" fmla="*/ 5 w 88"/>
                  <a:gd name="T39" fmla="*/ 27 h 263"/>
                  <a:gd name="T40" fmla="*/ 3 w 88"/>
                  <a:gd name="T41" fmla="*/ 32 h 263"/>
                  <a:gd name="T42" fmla="*/ 0 w 88"/>
                  <a:gd name="T43" fmla="*/ 38 h 263"/>
                  <a:gd name="T44" fmla="*/ 0 w 88"/>
                  <a:gd name="T45" fmla="*/ 43 h 263"/>
                  <a:gd name="T46" fmla="*/ 0 w 88"/>
                  <a:gd name="T47" fmla="*/ 218 h 263"/>
                  <a:gd name="T48" fmla="*/ 0 w 88"/>
                  <a:gd name="T49" fmla="*/ 226 h 263"/>
                  <a:gd name="T50" fmla="*/ 3 w 88"/>
                  <a:gd name="T51" fmla="*/ 232 h 263"/>
                  <a:gd name="T52" fmla="*/ 3 w 88"/>
                  <a:gd name="T53" fmla="*/ 237 h 263"/>
                  <a:gd name="T54" fmla="*/ 8 w 88"/>
                  <a:gd name="T55" fmla="*/ 243 h 263"/>
                  <a:gd name="T56" fmla="*/ 10 w 88"/>
                  <a:gd name="T57" fmla="*/ 248 h 263"/>
                  <a:gd name="T58" fmla="*/ 15 w 88"/>
                  <a:gd name="T59" fmla="*/ 254 h 263"/>
                  <a:gd name="T60" fmla="*/ 20 w 88"/>
                  <a:gd name="T61" fmla="*/ 256 h 263"/>
                  <a:gd name="T62" fmla="*/ 25 w 88"/>
                  <a:gd name="T63" fmla="*/ 259 h 263"/>
                  <a:gd name="T64" fmla="*/ 30 w 88"/>
                  <a:gd name="T65" fmla="*/ 261 h 263"/>
                  <a:gd name="T66" fmla="*/ 35 w 88"/>
                  <a:gd name="T67" fmla="*/ 263 h 263"/>
                  <a:gd name="T68" fmla="*/ 40 w 88"/>
                  <a:gd name="T69" fmla="*/ 263 h 263"/>
                  <a:gd name="T70" fmla="*/ 47 w 88"/>
                  <a:gd name="T71" fmla="*/ 263 h 263"/>
                  <a:gd name="T72" fmla="*/ 52 w 88"/>
                  <a:gd name="T73" fmla="*/ 263 h 263"/>
                  <a:gd name="T74" fmla="*/ 57 w 88"/>
                  <a:gd name="T75" fmla="*/ 261 h 263"/>
                  <a:gd name="T76" fmla="*/ 65 w 88"/>
                  <a:gd name="T77" fmla="*/ 259 h 263"/>
                  <a:gd name="T78" fmla="*/ 70 w 88"/>
                  <a:gd name="T79" fmla="*/ 256 h 263"/>
                  <a:gd name="T80" fmla="*/ 72 w 88"/>
                  <a:gd name="T81" fmla="*/ 250 h 263"/>
                  <a:gd name="T82" fmla="*/ 78 w 88"/>
                  <a:gd name="T83" fmla="*/ 248 h 263"/>
                  <a:gd name="T84" fmla="*/ 81 w 88"/>
                  <a:gd name="T85" fmla="*/ 243 h 263"/>
                  <a:gd name="T86" fmla="*/ 83 w 88"/>
                  <a:gd name="T87" fmla="*/ 234 h 263"/>
                  <a:gd name="T88" fmla="*/ 86 w 88"/>
                  <a:gd name="T89" fmla="*/ 229 h 263"/>
                  <a:gd name="T90" fmla="*/ 88 w 88"/>
                  <a:gd name="T91" fmla="*/ 223 h 263"/>
                  <a:gd name="T92" fmla="*/ 88 w 88"/>
                  <a:gd name="T93" fmla="*/ 218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63">
                    <a:moveTo>
                      <a:pt x="88" y="49"/>
                    </a:moveTo>
                    <a:lnTo>
                      <a:pt x="88" y="45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3" y="30"/>
                    </a:lnTo>
                    <a:lnTo>
                      <a:pt x="83" y="27"/>
                    </a:lnTo>
                    <a:lnTo>
                      <a:pt x="83" y="27"/>
                    </a:lnTo>
                    <a:lnTo>
                      <a:pt x="81" y="25"/>
                    </a:lnTo>
                    <a:lnTo>
                      <a:pt x="81" y="21"/>
                    </a:lnTo>
                    <a:lnTo>
                      <a:pt x="78" y="21"/>
                    </a:lnTo>
                    <a:lnTo>
                      <a:pt x="78" y="19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67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2" y="5"/>
                    </a:lnTo>
                    <a:lnTo>
                      <a:pt x="60" y="5"/>
                    </a:lnTo>
                    <a:lnTo>
                      <a:pt x="57" y="5"/>
                    </a:lnTo>
                    <a:lnTo>
                      <a:pt x="57" y="3"/>
                    </a:lnTo>
                    <a:lnTo>
                      <a:pt x="55" y="3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47" y="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3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3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216"/>
                    </a:lnTo>
                    <a:lnTo>
                      <a:pt x="0" y="218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9"/>
                    </a:lnTo>
                    <a:lnTo>
                      <a:pt x="3" y="232"/>
                    </a:lnTo>
                    <a:lnTo>
                      <a:pt x="3" y="234"/>
                    </a:lnTo>
                    <a:lnTo>
                      <a:pt x="3" y="234"/>
                    </a:lnTo>
                    <a:lnTo>
                      <a:pt x="3" y="237"/>
                    </a:lnTo>
                    <a:lnTo>
                      <a:pt x="5" y="239"/>
                    </a:lnTo>
                    <a:lnTo>
                      <a:pt x="5" y="243"/>
                    </a:lnTo>
                    <a:lnTo>
                      <a:pt x="8" y="243"/>
                    </a:lnTo>
                    <a:lnTo>
                      <a:pt x="8" y="245"/>
                    </a:lnTo>
                    <a:lnTo>
                      <a:pt x="10" y="248"/>
                    </a:lnTo>
                    <a:lnTo>
                      <a:pt x="10" y="248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8" y="256"/>
                    </a:lnTo>
                    <a:lnTo>
                      <a:pt x="20" y="256"/>
                    </a:lnTo>
                    <a:lnTo>
                      <a:pt x="20" y="259"/>
                    </a:lnTo>
                    <a:lnTo>
                      <a:pt x="23" y="259"/>
                    </a:lnTo>
                    <a:lnTo>
                      <a:pt x="25" y="259"/>
                    </a:lnTo>
                    <a:lnTo>
                      <a:pt x="25" y="261"/>
                    </a:lnTo>
                    <a:lnTo>
                      <a:pt x="28" y="261"/>
                    </a:lnTo>
                    <a:lnTo>
                      <a:pt x="30" y="261"/>
                    </a:lnTo>
                    <a:lnTo>
                      <a:pt x="33" y="261"/>
                    </a:lnTo>
                    <a:lnTo>
                      <a:pt x="33" y="263"/>
                    </a:lnTo>
                    <a:lnTo>
                      <a:pt x="35" y="263"/>
                    </a:lnTo>
                    <a:lnTo>
                      <a:pt x="37" y="263"/>
                    </a:lnTo>
                    <a:lnTo>
                      <a:pt x="40" y="263"/>
                    </a:lnTo>
                    <a:lnTo>
                      <a:pt x="40" y="263"/>
                    </a:lnTo>
                    <a:lnTo>
                      <a:pt x="42" y="263"/>
                    </a:lnTo>
                    <a:lnTo>
                      <a:pt x="45" y="263"/>
                    </a:lnTo>
                    <a:lnTo>
                      <a:pt x="47" y="263"/>
                    </a:lnTo>
                    <a:lnTo>
                      <a:pt x="50" y="263"/>
                    </a:lnTo>
                    <a:lnTo>
                      <a:pt x="50" y="263"/>
                    </a:lnTo>
                    <a:lnTo>
                      <a:pt x="52" y="263"/>
                    </a:lnTo>
                    <a:lnTo>
                      <a:pt x="55" y="261"/>
                    </a:lnTo>
                    <a:lnTo>
                      <a:pt x="57" y="261"/>
                    </a:lnTo>
                    <a:lnTo>
                      <a:pt x="57" y="261"/>
                    </a:lnTo>
                    <a:lnTo>
                      <a:pt x="60" y="261"/>
                    </a:lnTo>
                    <a:lnTo>
                      <a:pt x="62" y="259"/>
                    </a:lnTo>
                    <a:lnTo>
                      <a:pt x="65" y="259"/>
                    </a:lnTo>
                    <a:lnTo>
                      <a:pt x="65" y="259"/>
                    </a:lnTo>
                    <a:lnTo>
                      <a:pt x="67" y="256"/>
                    </a:lnTo>
                    <a:lnTo>
                      <a:pt x="70" y="256"/>
                    </a:lnTo>
                    <a:lnTo>
                      <a:pt x="70" y="254"/>
                    </a:lnTo>
                    <a:lnTo>
                      <a:pt x="72" y="254"/>
                    </a:lnTo>
                    <a:lnTo>
                      <a:pt x="72" y="250"/>
                    </a:lnTo>
                    <a:lnTo>
                      <a:pt x="75" y="250"/>
                    </a:lnTo>
                    <a:lnTo>
                      <a:pt x="75" y="248"/>
                    </a:lnTo>
                    <a:lnTo>
                      <a:pt x="78" y="248"/>
                    </a:lnTo>
                    <a:lnTo>
                      <a:pt x="78" y="245"/>
                    </a:lnTo>
                    <a:lnTo>
                      <a:pt x="81" y="243"/>
                    </a:lnTo>
                    <a:lnTo>
                      <a:pt x="81" y="243"/>
                    </a:lnTo>
                    <a:lnTo>
                      <a:pt x="83" y="239"/>
                    </a:lnTo>
                    <a:lnTo>
                      <a:pt x="83" y="237"/>
                    </a:lnTo>
                    <a:lnTo>
                      <a:pt x="83" y="234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6" y="229"/>
                    </a:lnTo>
                    <a:lnTo>
                      <a:pt x="86" y="226"/>
                    </a:lnTo>
                    <a:lnTo>
                      <a:pt x="86" y="226"/>
                    </a:lnTo>
                    <a:lnTo>
                      <a:pt x="88" y="223"/>
                    </a:lnTo>
                    <a:lnTo>
                      <a:pt x="88" y="221"/>
                    </a:lnTo>
                    <a:lnTo>
                      <a:pt x="88" y="218"/>
                    </a:lnTo>
                    <a:lnTo>
                      <a:pt x="88" y="218"/>
                    </a:lnTo>
                    <a:lnTo>
                      <a:pt x="88" y="49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8" name="Line 241"/>
              <p:cNvSpPr>
                <a:spLocks noChangeShapeType="1"/>
              </p:cNvSpPr>
              <p:nvPr/>
            </p:nvSpPr>
            <p:spPr bwMode="auto">
              <a:xfrm>
                <a:off x="1764" y="252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9" name="Freeform 242"/>
              <p:cNvSpPr>
                <a:spLocks/>
              </p:cNvSpPr>
              <p:nvPr/>
            </p:nvSpPr>
            <p:spPr bwMode="auto">
              <a:xfrm>
                <a:off x="1757" y="2523"/>
                <a:ext cx="150" cy="18"/>
              </a:xfrm>
              <a:custGeom>
                <a:avLst/>
                <a:gdLst>
                  <a:gd name="T0" fmla="*/ 40 w 902"/>
                  <a:gd name="T1" fmla="*/ 0 h 93"/>
                  <a:gd name="T2" fmla="*/ 33 w 902"/>
                  <a:gd name="T3" fmla="*/ 2 h 93"/>
                  <a:gd name="T4" fmla="*/ 28 w 902"/>
                  <a:gd name="T5" fmla="*/ 2 h 93"/>
                  <a:gd name="T6" fmla="*/ 23 w 902"/>
                  <a:gd name="T7" fmla="*/ 5 h 93"/>
                  <a:gd name="T8" fmla="*/ 18 w 902"/>
                  <a:gd name="T9" fmla="*/ 8 h 93"/>
                  <a:gd name="T10" fmla="*/ 13 w 902"/>
                  <a:gd name="T11" fmla="*/ 13 h 93"/>
                  <a:gd name="T12" fmla="*/ 10 w 902"/>
                  <a:gd name="T13" fmla="*/ 18 h 93"/>
                  <a:gd name="T14" fmla="*/ 5 w 902"/>
                  <a:gd name="T15" fmla="*/ 24 h 93"/>
                  <a:gd name="T16" fmla="*/ 3 w 902"/>
                  <a:gd name="T17" fmla="*/ 29 h 93"/>
                  <a:gd name="T18" fmla="*/ 0 w 902"/>
                  <a:gd name="T19" fmla="*/ 35 h 93"/>
                  <a:gd name="T20" fmla="*/ 0 w 902"/>
                  <a:gd name="T21" fmla="*/ 40 h 93"/>
                  <a:gd name="T22" fmla="*/ 0 w 902"/>
                  <a:gd name="T23" fmla="*/ 48 h 93"/>
                  <a:gd name="T24" fmla="*/ 0 w 902"/>
                  <a:gd name="T25" fmla="*/ 53 h 93"/>
                  <a:gd name="T26" fmla="*/ 0 w 902"/>
                  <a:gd name="T27" fmla="*/ 59 h 93"/>
                  <a:gd name="T28" fmla="*/ 3 w 902"/>
                  <a:gd name="T29" fmla="*/ 64 h 93"/>
                  <a:gd name="T30" fmla="*/ 5 w 902"/>
                  <a:gd name="T31" fmla="*/ 73 h 93"/>
                  <a:gd name="T32" fmla="*/ 10 w 902"/>
                  <a:gd name="T33" fmla="*/ 78 h 93"/>
                  <a:gd name="T34" fmla="*/ 13 w 902"/>
                  <a:gd name="T35" fmla="*/ 80 h 93"/>
                  <a:gd name="T36" fmla="*/ 18 w 902"/>
                  <a:gd name="T37" fmla="*/ 86 h 93"/>
                  <a:gd name="T38" fmla="*/ 23 w 902"/>
                  <a:gd name="T39" fmla="*/ 89 h 93"/>
                  <a:gd name="T40" fmla="*/ 28 w 902"/>
                  <a:gd name="T41" fmla="*/ 91 h 93"/>
                  <a:gd name="T42" fmla="*/ 33 w 902"/>
                  <a:gd name="T43" fmla="*/ 93 h 93"/>
                  <a:gd name="T44" fmla="*/ 40 w 902"/>
                  <a:gd name="T45" fmla="*/ 93 h 93"/>
                  <a:gd name="T46" fmla="*/ 860 w 902"/>
                  <a:gd name="T47" fmla="*/ 93 h 93"/>
                  <a:gd name="T48" fmla="*/ 868 w 902"/>
                  <a:gd name="T49" fmla="*/ 93 h 93"/>
                  <a:gd name="T50" fmla="*/ 873 w 902"/>
                  <a:gd name="T51" fmla="*/ 91 h 93"/>
                  <a:gd name="T52" fmla="*/ 878 w 902"/>
                  <a:gd name="T53" fmla="*/ 89 h 93"/>
                  <a:gd name="T54" fmla="*/ 883 w 902"/>
                  <a:gd name="T55" fmla="*/ 86 h 93"/>
                  <a:gd name="T56" fmla="*/ 887 w 902"/>
                  <a:gd name="T57" fmla="*/ 84 h 93"/>
                  <a:gd name="T58" fmla="*/ 892 w 902"/>
                  <a:gd name="T59" fmla="*/ 78 h 93"/>
                  <a:gd name="T60" fmla="*/ 895 w 902"/>
                  <a:gd name="T61" fmla="*/ 73 h 93"/>
                  <a:gd name="T62" fmla="*/ 897 w 902"/>
                  <a:gd name="T63" fmla="*/ 67 h 93"/>
                  <a:gd name="T64" fmla="*/ 900 w 902"/>
                  <a:gd name="T65" fmla="*/ 62 h 93"/>
                  <a:gd name="T66" fmla="*/ 902 w 902"/>
                  <a:gd name="T67" fmla="*/ 56 h 93"/>
                  <a:gd name="T68" fmla="*/ 902 w 902"/>
                  <a:gd name="T69" fmla="*/ 48 h 93"/>
                  <a:gd name="T70" fmla="*/ 902 w 902"/>
                  <a:gd name="T71" fmla="*/ 42 h 93"/>
                  <a:gd name="T72" fmla="*/ 902 w 902"/>
                  <a:gd name="T73" fmla="*/ 37 h 93"/>
                  <a:gd name="T74" fmla="*/ 900 w 902"/>
                  <a:gd name="T75" fmla="*/ 29 h 93"/>
                  <a:gd name="T76" fmla="*/ 897 w 902"/>
                  <a:gd name="T77" fmla="*/ 24 h 93"/>
                  <a:gd name="T78" fmla="*/ 895 w 902"/>
                  <a:gd name="T79" fmla="*/ 18 h 93"/>
                  <a:gd name="T80" fmla="*/ 890 w 902"/>
                  <a:gd name="T81" fmla="*/ 15 h 93"/>
                  <a:gd name="T82" fmla="*/ 885 w 902"/>
                  <a:gd name="T83" fmla="*/ 11 h 93"/>
                  <a:gd name="T84" fmla="*/ 880 w 902"/>
                  <a:gd name="T85" fmla="*/ 8 h 93"/>
                  <a:gd name="T86" fmla="*/ 875 w 902"/>
                  <a:gd name="T87" fmla="*/ 5 h 93"/>
                  <a:gd name="T88" fmla="*/ 870 w 902"/>
                  <a:gd name="T89" fmla="*/ 2 h 93"/>
                  <a:gd name="T90" fmla="*/ 865 w 902"/>
                  <a:gd name="T91" fmla="*/ 0 h 93"/>
                  <a:gd name="T92" fmla="*/ 858 w 902"/>
                  <a:gd name="T9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02" h="93">
                    <a:moveTo>
                      <a:pt x="42" y="0"/>
                    </a:moveTo>
                    <a:lnTo>
                      <a:pt x="40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0" y="15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21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3" y="62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3" y="67"/>
                    </a:lnTo>
                    <a:lnTo>
                      <a:pt x="5" y="69"/>
                    </a:lnTo>
                    <a:lnTo>
                      <a:pt x="5" y="73"/>
                    </a:lnTo>
                    <a:lnTo>
                      <a:pt x="8" y="73"/>
                    </a:lnTo>
                    <a:lnTo>
                      <a:pt x="8" y="75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15" y="84"/>
                    </a:lnTo>
                    <a:lnTo>
                      <a:pt x="15" y="84"/>
                    </a:lnTo>
                    <a:lnTo>
                      <a:pt x="18" y="86"/>
                    </a:lnTo>
                    <a:lnTo>
                      <a:pt x="20" y="86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91"/>
                    </a:lnTo>
                    <a:lnTo>
                      <a:pt x="28" y="91"/>
                    </a:lnTo>
                    <a:lnTo>
                      <a:pt x="30" y="91"/>
                    </a:lnTo>
                    <a:lnTo>
                      <a:pt x="33" y="91"/>
                    </a:lnTo>
                    <a:lnTo>
                      <a:pt x="33" y="93"/>
                    </a:lnTo>
                    <a:lnTo>
                      <a:pt x="35" y="93"/>
                    </a:lnTo>
                    <a:lnTo>
                      <a:pt x="37" y="93"/>
                    </a:lnTo>
                    <a:lnTo>
                      <a:pt x="40" y="93"/>
                    </a:lnTo>
                    <a:lnTo>
                      <a:pt x="40" y="93"/>
                    </a:lnTo>
                    <a:lnTo>
                      <a:pt x="855" y="93"/>
                    </a:lnTo>
                    <a:lnTo>
                      <a:pt x="860" y="93"/>
                    </a:lnTo>
                    <a:lnTo>
                      <a:pt x="863" y="93"/>
                    </a:lnTo>
                    <a:lnTo>
                      <a:pt x="865" y="93"/>
                    </a:lnTo>
                    <a:lnTo>
                      <a:pt x="868" y="93"/>
                    </a:lnTo>
                    <a:lnTo>
                      <a:pt x="868" y="93"/>
                    </a:lnTo>
                    <a:lnTo>
                      <a:pt x="870" y="91"/>
                    </a:lnTo>
                    <a:lnTo>
                      <a:pt x="873" y="91"/>
                    </a:lnTo>
                    <a:lnTo>
                      <a:pt x="875" y="91"/>
                    </a:lnTo>
                    <a:lnTo>
                      <a:pt x="875" y="91"/>
                    </a:lnTo>
                    <a:lnTo>
                      <a:pt x="878" y="89"/>
                    </a:lnTo>
                    <a:lnTo>
                      <a:pt x="880" y="89"/>
                    </a:lnTo>
                    <a:lnTo>
                      <a:pt x="880" y="89"/>
                    </a:lnTo>
                    <a:lnTo>
                      <a:pt x="883" y="86"/>
                    </a:lnTo>
                    <a:lnTo>
                      <a:pt x="885" y="86"/>
                    </a:lnTo>
                    <a:lnTo>
                      <a:pt x="885" y="84"/>
                    </a:lnTo>
                    <a:lnTo>
                      <a:pt x="887" y="84"/>
                    </a:lnTo>
                    <a:lnTo>
                      <a:pt x="890" y="80"/>
                    </a:lnTo>
                    <a:lnTo>
                      <a:pt x="890" y="80"/>
                    </a:lnTo>
                    <a:lnTo>
                      <a:pt x="892" y="78"/>
                    </a:lnTo>
                    <a:lnTo>
                      <a:pt x="892" y="78"/>
                    </a:lnTo>
                    <a:lnTo>
                      <a:pt x="895" y="75"/>
                    </a:lnTo>
                    <a:lnTo>
                      <a:pt x="895" y="73"/>
                    </a:lnTo>
                    <a:lnTo>
                      <a:pt x="897" y="73"/>
                    </a:lnTo>
                    <a:lnTo>
                      <a:pt x="897" y="69"/>
                    </a:lnTo>
                    <a:lnTo>
                      <a:pt x="897" y="67"/>
                    </a:lnTo>
                    <a:lnTo>
                      <a:pt x="900" y="64"/>
                    </a:lnTo>
                    <a:lnTo>
                      <a:pt x="900" y="64"/>
                    </a:lnTo>
                    <a:lnTo>
                      <a:pt x="900" y="62"/>
                    </a:lnTo>
                    <a:lnTo>
                      <a:pt x="900" y="59"/>
                    </a:lnTo>
                    <a:lnTo>
                      <a:pt x="902" y="56"/>
                    </a:lnTo>
                    <a:lnTo>
                      <a:pt x="902" y="56"/>
                    </a:lnTo>
                    <a:lnTo>
                      <a:pt x="902" y="53"/>
                    </a:lnTo>
                    <a:lnTo>
                      <a:pt x="902" y="51"/>
                    </a:lnTo>
                    <a:lnTo>
                      <a:pt x="902" y="48"/>
                    </a:lnTo>
                    <a:lnTo>
                      <a:pt x="902" y="48"/>
                    </a:lnTo>
                    <a:lnTo>
                      <a:pt x="902" y="46"/>
                    </a:lnTo>
                    <a:lnTo>
                      <a:pt x="902" y="42"/>
                    </a:lnTo>
                    <a:lnTo>
                      <a:pt x="902" y="40"/>
                    </a:lnTo>
                    <a:lnTo>
                      <a:pt x="902" y="37"/>
                    </a:lnTo>
                    <a:lnTo>
                      <a:pt x="902" y="37"/>
                    </a:lnTo>
                    <a:lnTo>
                      <a:pt x="900" y="35"/>
                    </a:lnTo>
                    <a:lnTo>
                      <a:pt x="900" y="31"/>
                    </a:lnTo>
                    <a:lnTo>
                      <a:pt x="900" y="29"/>
                    </a:lnTo>
                    <a:lnTo>
                      <a:pt x="900" y="29"/>
                    </a:lnTo>
                    <a:lnTo>
                      <a:pt x="897" y="26"/>
                    </a:lnTo>
                    <a:lnTo>
                      <a:pt x="897" y="24"/>
                    </a:lnTo>
                    <a:lnTo>
                      <a:pt x="897" y="24"/>
                    </a:lnTo>
                    <a:lnTo>
                      <a:pt x="895" y="21"/>
                    </a:lnTo>
                    <a:lnTo>
                      <a:pt x="895" y="18"/>
                    </a:lnTo>
                    <a:lnTo>
                      <a:pt x="892" y="18"/>
                    </a:lnTo>
                    <a:lnTo>
                      <a:pt x="892" y="15"/>
                    </a:lnTo>
                    <a:lnTo>
                      <a:pt x="890" y="15"/>
                    </a:lnTo>
                    <a:lnTo>
                      <a:pt x="890" y="13"/>
                    </a:lnTo>
                    <a:lnTo>
                      <a:pt x="887" y="11"/>
                    </a:lnTo>
                    <a:lnTo>
                      <a:pt x="885" y="11"/>
                    </a:lnTo>
                    <a:lnTo>
                      <a:pt x="885" y="8"/>
                    </a:lnTo>
                    <a:lnTo>
                      <a:pt x="883" y="8"/>
                    </a:lnTo>
                    <a:lnTo>
                      <a:pt x="880" y="8"/>
                    </a:lnTo>
                    <a:lnTo>
                      <a:pt x="880" y="5"/>
                    </a:lnTo>
                    <a:lnTo>
                      <a:pt x="878" y="5"/>
                    </a:lnTo>
                    <a:lnTo>
                      <a:pt x="875" y="5"/>
                    </a:lnTo>
                    <a:lnTo>
                      <a:pt x="875" y="2"/>
                    </a:lnTo>
                    <a:lnTo>
                      <a:pt x="873" y="2"/>
                    </a:lnTo>
                    <a:lnTo>
                      <a:pt x="870" y="2"/>
                    </a:lnTo>
                    <a:lnTo>
                      <a:pt x="868" y="2"/>
                    </a:lnTo>
                    <a:lnTo>
                      <a:pt x="868" y="0"/>
                    </a:lnTo>
                    <a:lnTo>
                      <a:pt x="865" y="0"/>
                    </a:lnTo>
                    <a:lnTo>
                      <a:pt x="863" y="0"/>
                    </a:lnTo>
                    <a:lnTo>
                      <a:pt x="860" y="0"/>
                    </a:lnTo>
                    <a:lnTo>
                      <a:pt x="858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0" name="Line 243"/>
              <p:cNvSpPr>
                <a:spLocks noChangeShapeType="1"/>
              </p:cNvSpPr>
              <p:nvPr/>
            </p:nvSpPr>
            <p:spPr bwMode="auto">
              <a:xfrm>
                <a:off x="1900" y="252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1" name="Freeform 244"/>
              <p:cNvSpPr>
                <a:spLocks/>
              </p:cNvSpPr>
              <p:nvPr/>
            </p:nvSpPr>
            <p:spPr bwMode="auto">
              <a:xfrm>
                <a:off x="1893" y="2523"/>
                <a:ext cx="30" cy="18"/>
              </a:xfrm>
              <a:custGeom>
                <a:avLst/>
                <a:gdLst>
                  <a:gd name="T0" fmla="*/ 40 w 183"/>
                  <a:gd name="T1" fmla="*/ 0 h 93"/>
                  <a:gd name="T2" fmla="*/ 34 w 183"/>
                  <a:gd name="T3" fmla="*/ 2 h 93"/>
                  <a:gd name="T4" fmla="*/ 27 w 183"/>
                  <a:gd name="T5" fmla="*/ 2 h 93"/>
                  <a:gd name="T6" fmla="*/ 22 w 183"/>
                  <a:gd name="T7" fmla="*/ 5 h 93"/>
                  <a:gd name="T8" fmla="*/ 17 w 183"/>
                  <a:gd name="T9" fmla="*/ 8 h 93"/>
                  <a:gd name="T10" fmla="*/ 12 w 183"/>
                  <a:gd name="T11" fmla="*/ 13 h 93"/>
                  <a:gd name="T12" fmla="*/ 9 w 183"/>
                  <a:gd name="T13" fmla="*/ 18 h 93"/>
                  <a:gd name="T14" fmla="*/ 4 w 183"/>
                  <a:gd name="T15" fmla="*/ 24 h 93"/>
                  <a:gd name="T16" fmla="*/ 2 w 183"/>
                  <a:gd name="T17" fmla="*/ 29 h 93"/>
                  <a:gd name="T18" fmla="*/ 2 w 183"/>
                  <a:gd name="T19" fmla="*/ 35 h 93"/>
                  <a:gd name="T20" fmla="*/ 0 w 183"/>
                  <a:gd name="T21" fmla="*/ 40 h 93"/>
                  <a:gd name="T22" fmla="*/ 0 w 183"/>
                  <a:gd name="T23" fmla="*/ 48 h 93"/>
                  <a:gd name="T24" fmla="*/ 0 w 183"/>
                  <a:gd name="T25" fmla="*/ 53 h 93"/>
                  <a:gd name="T26" fmla="*/ 2 w 183"/>
                  <a:gd name="T27" fmla="*/ 59 h 93"/>
                  <a:gd name="T28" fmla="*/ 2 w 183"/>
                  <a:gd name="T29" fmla="*/ 64 h 93"/>
                  <a:gd name="T30" fmla="*/ 4 w 183"/>
                  <a:gd name="T31" fmla="*/ 73 h 93"/>
                  <a:gd name="T32" fmla="*/ 9 w 183"/>
                  <a:gd name="T33" fmla="*/ 78 h 93"/>
                  <a:gd name="T34" fmla="*/ 12 w 183"/>
                  <a:gd name="T35" fmla="*/ 80 h 93"/>
                  <a:gd name="T36" fmla="*/ 17 w 183"/>
                  <a:gd name="T37" fmla="*/ 86 h 93"/>
                  <a:gd name="T38" fmla="*/ 22 w 183"/>
                  <a:gd name="T39" fmla="*/ 89 h 93"/>
                  <a:gd name="T40" fmla="*/ 27 w 183"/>
                  <a:gd name="T41" fmla="*/ 91 h 93"/>
                  <a:gd name="T42" fmla="*/ 34 w 183"/>
                  <a:gd name="T43" fmla="*/ 93 h 93"/>
                  <a:gd name="T44" fmla="*/ 40 w 183"/>
                  <a:gd name="T45" fmla="*/ 93 h 93"/>
                  <a:gd name="T46" fmla="*/ 141 w 183"/>
                  <a:gd name="T47" fmla="*/ 93 h 93"/>
                  <a:gd name="T48" fmla="*/ 145 w 183"/>
                  <a:gd name="T49" fmla="*/ 93 h 93"/>
                  <a:gd name="T50" fmla="*/ 153 w 183"/>
                  <a:gd name="T51" fmla="*/ 91 h 93"/>
                  <a:gd name="T52" fmla="*/ 158 w 183"/>
                  <a:gd name="T53" fmla="*/ 89 h 93"/>
                  <a:gd name="T54" fmla="*/ 163 w 183"/>
                  <a:gd name="T55" fmla="*/ 86 h 93"/>
                  <a:gd name="T56" fmla="*/ 168 w 183"/>
                  <a:gd name="T57" fmla="*/ 84 h 93"/>
                  <a:gd name="T58" fmla="*/ 170 w 183"/>
                  <a:gd name="T59" fmla="*/ 78 h 93"/>
                  <a:gd name="T60" fmla="*/ 175 w 183"/>
                  <a:gd name="T61" fmla="*/ 73 h 93"/>
                  <a:gd name="T62" fmla="*/ 178 w 183"/>
                  <a:gd name="T63" fmla="*/ 67 h 93"/>
                  <a:gd name="T64" fmla="*/ 180 w 183"/>
                  <a:gd name="T65" fmla="*/ 62 h 93"/>
                  <a:gd name="T66" fmla="*/ 183 w 183"/>
                  <a:gd name="T67" fmla="*/ 56 h 93"/>
                  <a:gd name="T68" fmla="*/ 183 w 183"/>
                  <a:gd name="T69" fmla="*/ 48 h 93"/>
                  <a:gd name="T70" fmla="*/ 183 w 183"/>
                  <a:gd name="T71" fmla="*/ 42 h 93"/>
                  <a:gd name="T72" fmla="*/ 180 w 183"/>
                  <a:gd name="T73" fmla="*/ 37 h 93"/>
                  <a:gd name="T74" fmla="*/ 180 w 183"/>
                  <a:gd name="T75" fmla="*/ 29 h 93"/>
                  <a:gd name="T76" fmla="*/ 178 w 183"/>
                  <a:gd name="T77" fmla="*/ 24 h 93"/>
                  <a:gd name="T78" fmla="*/ 173 w 183"/>
                  <a:gd name="T79" fmla="*/ 18 h 93"/>
                  <a:gd name="T80" fmla="*/ 170 w 183"/>
                  <a:gd name="T81" fmla="*/ 15 h 93"/>
                  <a:gd name="T82" fmla="*/ 165 w 183"/>
                  <a:gd name="T83" fmla="*/ 11 h 93"/>
                  <a:gd name="T84" fmla="*/ 160 w 183"/>
                  <a:gd name="T85" fmla="*/ 8 h 93"/>
                  <a:gd name="T86" fmla="*/ 155 w 183"/>
                  <a:gd name="T87" fmla="*/ 5 h 93"/>
                  <a:gd name="T88" fmla="*/ 150 w 183"/>
                  <a:gd name="T89" fmla="*/ 2 h 93"/>
                  <a:gd name="T90" fmla="*/ 145 w 183"/>
                  <a:gd name="T91" fmla="*/ 0 h 93"/>
                  <a:gd name="T92" fmla="*/ 138 w 183"/>
                  <a:gd name="T9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3" h="93">
                    <a:moveTo>
                      <a:pt x="45" y="0"/>
                    </a:moveTo>
                    <a:lnTo>
                      <a:pt x="43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21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4" y="67"/>
                    </a:lnTo>
                    <a:lnTo>
                      <a:pt x="4" y="69"/>
                    </a:lnTo>
                    <a:lnTo>
                      <a:pt x="4" y="73"/>
                    </a:lnTo>
                    <a:lnTo>
                      <a:pt x="7" y="73"/>
                    </a:lnTo>
                    <a:lnTo>
                      <a:pt x="7" y="75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4" y="84"/>
                    </a:lnTo>
                    <a:lnTo>
                      <a:pt x="17" y="84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22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7" y="91"/>
                    </a:lnTo>
                    <a:lnTo>
                      <a:pt x="27" y="91"/>
                    </a:lnTo>
                    <a:lnTo>
                      <a:pt x="29" y="91"/>
                    </a:lnTo>
                    <a:lnTo>
                      <a:pt x="32" y="91"/>
                    </a:lnTo>
                    <a:lnTo>
                      <a:pt x="34" y="93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43" y="93"/>
                    </a:lnTo>
                    <a:lnTo>
                      <a:pt x="136" y="93"/>
                    </a:lnTo>
                    <a:lnTo>
                      <a:pt x="141" y="93"/>
                    </a:lnTo>
                    <a:lnTo>
                      <a:pt x="143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8" y="93"/>
                    </a:lnTo>
                    <a:lnTo>
                      <a:pt x="150" y="91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5" y="91"/>
                    </a:lnTo>
                    <a:lnTo>
                      <a:pt x="158" y="89"/>
                    </a:lnTo>
                    <a:lnTo>
                      <a:pt x="160" y="89"/>
                    </a:lnTo>
                    <a:lnTo>
                      <a:pt x="160" y="89"/>
                    </a:lnTo>
                    <a:lnTo>
                      <a:pt x="163" y="86"/>
                    </a:lnTo>
                    <a:lnTo>
                      <a:pt x="165" y="86"/>
                    </a:lnTo>
                    <a:lnTo>
                      <a:pt x="165" y="84"/>
                    </a:lnTo>
                    <a:lnTo>
                      <a:pt x="168" y="84"/>
                    </a:lnTo>
                    <a:lnTo>
                      <a:pt x="168" y="80"/>
                    </a:lnTo>
                    <a:lnTo>
                      <a:pt x="170" y="80"/>
                    </a:lnTo>
                    <a:lnTo>
                      <a:pt x="170" y="78"/>
                    </a:lnTo>
                    <a:lnTo>
                      <a:pt x="173" y="78"/>
                    </a:lnTo>
                    <a:lnTo>
                      <a:pt x="173" y="75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178" y="69"/>
                    </a:lnTo>
                    <a:lnTo>
                      <a:pt x="178" y="67"/>
                    </a:lnTo>
                    <a:lnTo>
                      <a:pt x="178" y="64"/>
                    </a:lnTo>
                    <a:lnTo>
                      <a:pt x="180" y="64"/>
                    </a:lnTo>
                    <a:lnTo>
                      <a:pt x="180" y="62"/>
                    </a:lnTo>
                    <a:lnTo>
                      <a:pt x="180" y="59"/>
                    </a:lnTo>
                    <a:lnTo>
                      <a:pt x="180" y="56"/>
                    </a:lnTo>
                    <a:lnTo>
                      <a:pt x="183" y="56"/>
                    </a:lnTo>
                    <a:lnTo>
                      <a:pt x="183" y="53"/>
                    </a:lnTo>
                    <a:lnTo>
                      <a:pt x="183" y="51"/>
                    </a:lnTo>
                    <a:lnTo>
                      <a:pt x="183" y="48"/>
                    </a:lnTo>
                    <a:lnTo>
                      <a:pt x="183" y="48"/>
                    </a:lnTo>
                    <a:lnTo>
                      <a:pt x="183" y="46"/>
                    </a:lnTo>
                    <a:lnTo>
                      <a:pt x="183" y="42"/>
                    </a:lnTo>
                    <a:lnTo>
                      <a:pt x="183" y="40"/>
                    </a:lnTo>
                    <a:lnTo>
                      <a:pt x="183" y="37"/>
                    </a:lnTo>
                    <a:lnTo>
                      <a:pt x="180" y="37"/>
                    </a:lnTo>
                    <a:lnTo>
                      <a:pt x="180" y="35"/>
                    </a:lnTo>
                    <a:lnTo>
                      <a:pt x="180" y="31"/>
                    </a:lnTo>
                    <a:lnTo>
                      <a:pt x="180" y="29"/>
                    </a:lnTo>
                    <a:lnTo>
                      <a:pt x="178" y="29"/>
                    </a:lnTo>
                    <a:lnTo>
                      <a:pt x="178" y="26"/>
                    </a:lnTo>
                    <a:lnTo>
                      <a:pt x="178" y="24"/>
                    </a:lnTo>
                    <a:lnTo>
                      <a:pt x="175" y="24"/>
                    </a:lnTo>
                    <a:lnTo>
                      <a:pt x="175" y="21"/>
                    </a:lnTo>
                    <a:lnTo>
                      <a:pt x="173" y="18"/>
                    </a:lnTo>
                    <a:lnTo>
                      <a:pt x="173" y="18"/>
                    </a:lnTo>
                    <a:lnTo>
                      <a:pt x="170" y="15"/>
                    </a:lnTo>
                    <a:lnTo>
                      <a:pt x="170" y="15"/>
                    </a:lnTo>
                    <a:lnTo>
                      <a:pt x="168" y="13"/>
                    </a:lnTo>
                    <a:lnTo>
                      <a:pt x="168" y="11"/>
                    </a:lnTo>
                    <a:lnTo>
                      <a:pt x="165" y="11"/>
                    </a:lnTo>
                    <a:lnTo>
                      <a:pt x="165" y="8"/>
                    </a:lnTo>
                    <a:lnTo>
                      <a:pt x="163" y="8"/>
                    </a:lnTo>
                    <a:lnTo>
                      <a:pt x="160" y="8"/>
                    </a:lnTo>
                    <a:lnTo>
                      <a:pt x="160" y="5"/>
                    </a:lnTo>
                    <a:lnTo>
                      <a:pt x="158" y="5"/>
                    </a:lnTo>
                    <a:lnTo>
                      <a:pt x="155" y="5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0" y="2"/>
                    </a:lnTo>
                    <a:lnTo>
                      <a:pt x="148" y="2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8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2" name="Line 245"/>
              <p:cNvSpPr>
                <a:spLocks noChangeShapeType="1"/>
              </p:cNvSpPr>
              <p:nvPr/>
            </p:nvSpPr>
            <p:spPr bwMode="auto">
              <a:xfrm>
                <a:off x="1923" y="253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3" name="Freeform 246"/>
              <p:cNvSpPr>
                <a:spLocks/>
              </p:cNvSpPr>
              <p:nvPr/>
            </p:nvSpPr>
            <p:spPr bwMode="auto">
              <a:xfrm>
                <a:off x="1909" y="2523"/>
                <a:ext cx="14" cy="53"/>
              </a:xfrm>
              <a:custGeom>
                <a:avLst/>
                <a:gdLst>
                  <a:gd name="T0" fmla="*/ 88 w 88"/>
                  <a:gd name="T1" fmla="*/ 42 h 269"/>
                  <a:gd name="T2" fmla="*/ 85 w 88"/>
                  <a:gd name="T3" fmla="*/ 37 h 269"/>
                  <a:gd name="T4" fmla="*/ 85 w 88"/>
                  <a:gd name="T5" fmla="*/ 29 h 269"/>
                  <a:gd name="T6" fmla="*/ 83 w 88"/>
                  <a:gd name="T7" fmla="*/ 24 h 269"/>
                  <a:gd name="T8" fmla="*/ 78 w 88"/>
                  <a:gd name="T9" fmla="*/ 18 h 269"/>
                  <a:gd name="T10" fmla="*/ 75 w 88"/>
                  <a:gd name="T11" fmla="*/ 15 h 269"/>
                  <a:gd name="T12" fmla="*/ 70 w 88"/>
                  <a:gd name="T13" fmla="*/ 11 h 269"/>
                  <a:gd name="T14" fmla="*/ 65 w 88"/>
                  <a:gd name="T15" fmla="*/ 8 h 269"/>
                  <a:gd name="T16" fmla="*/ 60 w 88"/>
                  <a:gd name="T17" fmla="*/ 5 h 269"/>
                  <a:gd name="T18" fmla="*/ 55 w 88"/>
                  <a:gd name="T19" fmla="*/ 2 h 269"/>
                  <a:gd name="T20" fmla="*/ 50 w 88"/>
                  <a:gd name="T21" fmla="*/ 0 h 269"/>
                  <a:gd name="T22" fmla="*/ 43 w 88"/>
                  <a:gd name="T23" fmla="*/ 0 h 269"/>
                  <a:gd name="T24" fmla="*/ 38 w 88"/>
                  <a:gd name="T25" fmla="*/ 0 h 269"/>
                  <a:gd name="T26" fmla="*/ 33 w 88"/>
                  <a:gd name="T27" fmla="*/ 2 h 269"/>
                  <a:gd name="T28" fmla="*/ 26 w 88"/>
                  <a:gd name="T29" fmla="*/ 5 h 269"/>
                  <a:gd name="T30" fmla="*/ 21 w 88"/>
                  <a:gd name="T31" fmla="*/ 8 h 269"/>
                  <a:gd name="T32" fmla="*/ 15 w 88"/>
                  <a:gd name="T33" fmla="*/ 11 h 269"/>
                  <a:gd name="T34" fmla="*/ 12 w 88"/>
                  <a:gd name="T35" fmla="*/ 15 h 269"/>
                  <a:gd name="T36" fmla="*/ 7 w 88"/>
                  <a:gd name="T37" fmla="*/ 18 h 269"/>
                  <a:gd name="T38" fmla="*/ 5 w 88"/>
                  <a:gd name="T39" fmla="*/ 24 h 269"/>
                  <a:gd name="T40" fmla="*/ 2 w 88"/>
                  <a:gd name="T41" fmla="*/ 29 h 269"/>
                  <a:gd name="T42" fmla="*/ 0 w 88"/>
                  <a:gd name="T43" fmla="*/ 37 h 269"/>
                  <a:gd name="T44" fmla="*/ 0 w 88"/>
                  <a:gd name="T45" fmla="*/ 42 h 269"/>
                  <a:gd name="T46" fmla="*/ 0 w 88"/>
                  <a:gd name="T47" fmla="*/ 223 h 269"/>
                  <a:gd name="T48" fmla="*/ 0 w 88"/>
                  <a:gd name="T49" fmla="*/ 229 h 269"/>
                  <a:gd name="T50" fmla="*/ 2 w 88"/>
                  <a:gd name="T51" fmla="*/ 236 h 269"/>
                  <a:gd name="T52" fmla="*/ 5 w 88"/>
                  <a:gd name="T53" fmla="*/ 242 h 269"/>
                  <a:gd name="T54" fmla="*/ 7 w 88"/>
                  <a:gd name="T55" fmla="*/ 247 h 269"/>
                  <a:gd name="T56" fmla="*/ 10 w 88"/>
                  <a:gd name="T57" fmla="*/ 253 h 269"/>
                  <a:gd name="T58" fmla="*/ 15 w 88"/>
                  <a:gd name="T59" fmla="*/ 255 h 269"/>
                  <a:gd name="T60" fmla="*/ 21 w 88"/>
                  <a:gd name="T61" fmla="*/ 260 h 269"/>
                  <a:gd name="T62" fmla="*/ 26 w 88"/>
                  <a:gd name="T63" fmla="*/ 264 h 269"/>
                  <a:gd name="T64" fmla="*/ 31 w 88"/>
                  <a:gd name="T65" fmla="*/ 266 h 269"/>
                  <a:gd name="T66" fmla="*/ 36 w 88"/>
                  <a:gd name="T67" fmla="*/ 266 h 269"/>
                  <a:gd name="T68" fmla="*/ 41 w 88"/>
                  <a:gd name="T69" fmla="*/ 269 h 269"/>
                  <a:gd name="T70" fmla="*/ 48 w 88"/>
                  <a:gd name="T71" fmla="*/ 269 h 269"/>
                  <a:gd name="T72" fmla="*/ 53 w 88"/>
                  <a:gd name="T73" fmla="*/ 266 h 269"/>
                  <a:gd name="T74" fmla="*/ 58 w 88"/>
                  <a:gd name="T75" fmla="*/ 264 h 269"/>
                  <a:gd name="T76" fmla="*/ 65 w 88"/>
                  <a:gd name="T77" fmla="*/ 264 h 269"/>
                  <a:gd name="T78" fmla="*/ 70 w 88"/>
                  <a:gd name="T79" fmla="*/ 258 h 269"/>
                  <a:gd name="T80" fmla="*/ 73 w 88"/>
                  <a:gd name="T81" fmla="*/ 255 h 269"/>
                  <a:gd name="T82" fmla="*/ 78 w 88"/>
                  <a:gd name="T83" fmla="*/ 249 h 269"/>
                  <a:gd name="T84" fmla="*/ 80 w 88"/>
                  <a:gd name="T85" fmla="*/ 244 h 269"/>
                  <a:gd name="T86" fmla="*/ 83 w 88"/>
                  <a:gd name="T87" fmla="*/ 240 h 269"/>
                  <a:gd name="T88" fmla="*/ 85 w 88"/>
                  <a:gd name="T89" fmla="*/ 234 h 269"/>
                  <a:gd name="T90" fmla="*/ 88 w 88"/>
                  <a:gd name="T91" fmla="*/ 226 h 269"/>
                  <a:gd name="T92" fmla="*/ 88 w 88"/>
                  <a:gd name="T93" fmla="*/ 2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69">
                    <a:moveTo>
                      <a:pt x="88" y="48"/>
                    </a:moveTo>
                    <a:lnTo>
                      <a:pt x="88" y="46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88" y="37"/>
                    </a:lnTo>
                    <a:lnTo>
                      <a:pt x="85" y="37"/>
                    </a:lnTo>
                    <a:lnTo>
                      <a:pt x="85" y="35"/>
                    </a:lnTo>
                    <a:lnTo>
                      <a:pt x="85" y="31"/>
                    </a:lnTo>
                    <a:lnTo>
                      <a:pt x="85" y="29"/>
                    </a:lnTo>
                    <a:lnTo>
                      <a:pt x="83" y="29"/>
                    </a:lnTo>
                    <a:lnTo>
                      <a:pt x="83" y="26"/>
                    </a:lnTo>
                    <a:lnTo>
                      <a:pt x="83" y="24"/>
                    </a:lnTo>
                    <a:lnTo>
                      <a:pt x="80" y="24"/>
                    </a:lnTo>
                    <a:lnTo>
                      <a:pt x="80" y="21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0" y="11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5" y="8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0" y="5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28" y="2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7" y="21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6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220"/>
                    </a:lnTo>
                    <a:lnTo>
                      <a:pt x="0" y="223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4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40"/>
                    </a:lnTo>
                    <a:lnTo>
                      <a:pt x="5" y="242"/>
                    </a:lnTo>
                    <a:lnTo>
                      <a:pt x="5" y="242"/>
                    </a:lnTo>
                    <a:lnTo>
                      <a:pt x="5" y="244"/>
                    </a:lnTo>
                    <a:lnTo>
                      <a:pt x="7" y="247"/>
                    </a:lnTo>
                    <a:lnTo>
                      <a:pt x="7" y="247"/>
                    </a:lnTo>
                    <a:lnTo>
                      <a:pt x="10" y="249"/>
                    </a:lnTo>
                    <a:lnTo>
                      <a:pt x="10" y="253"/>
                    </a:lnTo>
                    <a:lnTo>
                      <a:pt x="12" y="253"/>
                    </a:lnTo>
                    <a:lnTo>
                      <a:pt x="12" y="255"/>
                    </a:lnTo>
                    <a:lnTo>
                      <a:pt x="15" y="255"/>
                    </a:lnTo>
                    <a:lnTo>
                      <a:pt x="15" y="258"/>
                    </a:lnTo>
                    <a:lnTo>
                      <a:pt x="17" y="258"/>
                    </a:lnTo>
                    <a:lnTo>
                      <a:pt x="21" y="260"/>
                    </a:lnTo>
                    <a:lnTo>
                      <a:pt x="21" y="260"/>
                    </a:lnTo>
                    <a:lnTo>
                      <a:pt x="23" y="264"/>
                    </a:lnTo>
                    <a:lnTo>
                      <a:pt x="26" y="264"/>
                    </a:lnTo>
                    <a:lnTo>
                      <a:pt x="26" y="264"/>
                    </a:lnTo>
                    <a:lnTo>
                      <a:pt x="28" y="264"/>
                    </a:lnTo>
                    <a:lnTo>
                      <a:pt x="31" y="266"/>
                    </a:lnTo>
                    <a:lnTo>
                      <a:pt x="33" y="266"/>
                    </a:lnTo>
                    <a:lnTo>
                      <a:pt x="33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41" y="269"/>
                    </a:lnTo>
                    <a:lnTo>
                      <a:pt x="41" y="269"/>
                    </a:lnTo>
                    <a:lnTo>
                      <a:pt x="43" y="269"/>
                    </a:lnTo>
                    <a:lnTo>
                      <a:pt x="46" y="269"/>
                    </a:lnTo>
                    <a:lnTo>
                      <a:pt x="48" y="269"/>
                    </a:lnTo>
                    <a:lnTo>
                      <a:pt x="50" y="266"/>
                    </a:lnTo>
                    <a:lnTo>
                      <a:pt x="50" y="266"/>
                    </a:lnTo>
                    <a:lnTo>
                      <a:pt x="53" y="266"/>
                    </a:lnTo>
                    <a:lnTo>
                      <a:pt x="55" y="266"/>
                    </a:lnTo>
                    <a:lnTo>
                      <a:pt x="58" y="266"/>
                    </a:lnTo>
                    <a:lnTo>
                      <a:pt x="58" y="264"/>
                    </a:lnTo>
                    <a:lnTo>
                      <a:pt x="60" y="264"/>
                    </a:lnTo>
                    <a:lnTo>
                      <a:pt x="63" y="264"/>
                    </a:lnTo>
                    <a:lnTo>
                      <a:pt x="65" y="264"/>
                    </a:lnTo>
                    <a:lnTo>
                      <a:pt x="65" y="260"/>
                    </a:lnTo>
                    <a:lnTo>
                      <a:pt x="68" y="260"/>
                    </a:lnTo>
                    <a:lnTo>
                      <a:pt x="70" y="258"/>
                    </a:lnTo>
                    <a:lnTo>
                      <a:pt x="70" y="258"/>
                    </a:lnTo>
                    <a:lnTo>
                      <a:pt x="73" y="255"/>
                    </a:lnTo>
                    <a:lnTo>
                      <a:pt x="73" y="255"/>
                    </a:lnTo>
                    <a:lnTo>
                      <a:pt x="75" y="253"/>
                    </a:lnTo>
                    <a:lnTo>
                      <a:pt x="75" y="253"/>
                    </a:lnTo>
                    <a:lnTo>
                      <a:pt x="78" y="249"/>
                    </a:lnTo>
                    <a:lnTo>
                      <a:pt x="78" y="247"/>
                    </a:lnTo>
                    <a:lnTo>
                      <a:pt x="80" y="247"/>
                    </a:lnTo>
                    <a:lnTo>
                      <a:pt x="80" y="244"/>
                    </a:lnTo>
                    <a:lnTo>
                      <a:pt x="83" y="242"/>
                    </a:lnTo>
                    <a:lnTo>
                      <a:pt x="83" y="242"/>
                    </a:lnTo>
                    <a:lnTo>
                      <a:pt x="83" y="240"/>
                    </a:lnTo>
                    <a:lnTo>
                      <a:pt x="85" y="236"/>
                    </a:lnTo>
                    <a:lnTo>
                      <a:pt x="85" y="236"/>
                    </a:lnTo>
                    <a:lnTo>
                      <a:pt x="85" y="234"/>
                    </a:lnTo>
                    <a:lnTo>
                      <a:pt x="85" y="231"/>
                    </a:lnTo>
                    <a:lnTo>
                      <a:pt x="88" y="229"/>
                    </a:lnTo>
                    <a:lnTo>
                      <a:pt x="88" y="226"/>
                    </a:lnTo>
                    <a:lnTo>
                      <a:pt x="88" y="226"/>
                    </a:lnTo>
                    <a:lnTo>
                      <a:pt x="88" y="223"/>
                    </a:lnTo>
                    <a:lnTo>
                      <a:pt x="88" y="223"/>
                    </a:lnTo>
                    <a:lnTo>
                      <a:pt x="88" y="48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4" name="Line 247"/>
              <p:cNvSpPr>
                <a:spLocks noChangeShapeType="1"/>
              </p:cNvSpPr>
              <p:nvPr/>
            </p:nvSpPr>
            <p:spPr bwMode="auto">
              <a:xfrm>
                <a:off x="1916" y="255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5" name="Freeform 248"/>
              <p:cNvSpPr>
                <a:spLocks/>
              </p:cNvSpPr>
              <p:nvPr/>
            </p:nvSpPr>
            <p:spPr bwMode="auto">
              <a:xfrm>
                <a:off x="1909" y="2558"/>
                <a:ext cx="189" cy="18"/>
              </a:xfrm>
              <a:custGeom>
                <a:avLst/>
                <a:gdLst>
                  <a:gd name="T0" fmla="*/ 41 w 1139"/>
                  <a:gd name="T1" fmla="*/ 0 h 94"/>
                  <a:gd name="T2" fmla="*/ 33 w 1139"/>
                  <a:gd name="T3" fmla="*/ 0 h 94"/>
                  <a:gd name="T4" fmla="*/ 28 w 1139"/>
                  <a:gd name="T5" fmla="*/ 2 h 94"/>
                  <a:gd name="T6" fmla="*/ 23 w 1139"/>
                  <a:gd name="T7" fmla="*/ 5 h 94"/>
                  <a:gd name="T8" fmla="*/ 17 w 1139"/>
                  <a:gd name="T9" fmla="*/ 7 h 94"/>
                  <a:gd name="T10" fmla="*/ 12 w 1139"/>
                  <a:gd name="T11" fmla="*/ 10 h 94"/>
                  <a:gd name="T12" fmla="*/ 10 w 1139"/>
                  <a:gd name="T13" fmla="*/ 16 h 94"/>
                  <a:gd name="T14" fmla="*/ 5 w 1139"/>
                  <a:gd name="T15" fmla="*/ 21 h 94"/>
                  <a:gd name="T16" fmla="*/ 2 w 1139"/>
                  <a:gd name="T17" fmla="*/ 27 h 94"/>
                  <a:gd name="T18" fmla="*/ 0 w 1139"/>
                  <a:gd name="T19" fmla="*/ 32 h 94"/>
                  <a:gd name="T20" fmla="*/ 0 w 1139"/>
                  <a:gd name="T21" fmla="*/ 40 h 94"/>
                  <a:gd name="T22" fmla="*/ 0 w 1139"/>
                  <a:gd name="T23" fmla="*/ 45 h 94"/>
                  <a:gd name="T24" fmla="*/ 0 w 1139"/>
                  <a:gd name="T25" fmla="*/ 51 h 94"/>
                  <a:gd name="T26" fmla="*/ 0 w 1139"/>
                  <a:gd name="T27" fmla="*/ 59 h 94"/>
                  <a:gd name="T28" fmla="*/ 2 w 1139"/>
                  <a:gd name="T29" fmla="*/ 65 h 94"/>
                  <a:gd name="T30" fmla="*/ 5 w 1139"/>
                  <a:gd name="T31" fmla="*/ 69 h 94"/>
                  <a:gd name="T32" fmla="*/ 10 w 1139"/>
                  <a:gd name="T33" fmla="*/ 74 h 94"/>
                  <a:gd name="T34" fmla="*/ 12 w 1139"/>
                  <a:gd name="T35" fmla="*/ 80 h 94"/>
                  <a:gd name="T36" fmla="*/ 17 w 1139"/>
                  <a:gd name="T37" fmla="*/ 83 h 94"/>
                  <a:gd name="T38" fmla="*/ 23 w 1139"/>
                  <a:gd name="T39" fmla="*/ 89 h 94"/>
                  <a:gd name="T40" fmla="*/ 28 w 1139"/>
                  <a:gd name="T41" fmla="*/ 89 h 94"/>
                  <a:gd name="T42" fmla="*/ 33 w 1139"/>
                  <a:gd name="T43" fmla="*/ 91 h 94"/>
                  <a:gd name="T44" fmla="*/ 41 w 1139"/>
                  <a:gd name="T45" fmla="*/ 94 h 94"/>
                  <a:gd name="T46" fmla="*/ 1099 w 1139"/>
                  <a:gd name="T47" fmla="*/ 94 h 94"/>
                  <a:gd name="T48" fmla="*/ 1104 w 1139"/>
                  <a:gd name="T49" fmla="*/ 91 h 94"/>
                  <a:gd name="T50" fmla="*/ 1110 w 1139"/>
                  <a:gd name="T51" fmla="*/ 91 h 94"/>
                  <a:gd name="T52" fmla="*/ 1117 w 1139"/>
                  <a:gd name="T53" fmla="*/ 89 h 94"/>
                  <a:gd name="T54" fmla="*/ 1122 w 1139"/>
                  <a:gd name="T55" fmla="*/ 85 h 94"/>
                  <a:gd name="T56" fmla="*/ 1124 w 1139"/>
                  <a:gd name="T57" fmla="*/ 80 h 94"/>
                  <a:gd name="T58" fmla="*/ 1129 w 1139"/>
                  <a:gd name="T59" fmla="*/ 78 h 94"/>
                  <a:gd name="T60" fmla="*/ 1134 w 1139"/>
                  <a:gd name="T61" fmla="*/ 72 h 94"/>
                  <a:gd name="T62" fmla="*/ 1137 w 1139"/>
                  <a:gd name="T63" fmla="*/ 67 h 94"/>
                  <a:gd name="T64" fmla="*/ 1139 w 1139"/>
                  <a:gd name="T65" fmla="*/ 61 h 94"/>
                  <a:gd name="T66" fmla="*/ 1139 w 1139"/>
                  <a:gd name="T67" fmla="*/ 54 h 94"/>
                  <a:gd name="T68" fmla="*/ 1139 w 1139"/>
                  <a:gd name="T69" fmla="*/ 48 h 94"/>
                  <a:gd name="T70" fmla="*/ 1139 w 1139"/>
                  <a:gd name="T71" fmla="*/ 43 h 94"/>
                  <a:gd name="T72" fmla="*/ 1139 w 1139"/>
                  <a:gd name="T73" fmla="*/ 34 h 94"/>
                  <a:gd name="T74" fmla="*/ 1137 w 1139"/>
                  <a:gd name="T75" fmla="*/ 29 h 94"/>
                  <a:gd name="T76" fmla="*/ 1134 w 1139"/>
                  <a:gd name="T77" fmla="*/ 23 h 94"/>
                  <a:gd name="T78" fmla="*/ 1132 w 1139"/>
                  <a:gd name="T79" fmla="*/ 18 h 94"/>
                  <a:gd name="T80" fmla="*/ 1129 w 1139"/>
                  <a:gd name="T81" fmla="*/ 13 h 94"/>
                  <a:gd name="T82" fmla="*/ 1124 w 1139"/>
                  <a:gd name="T83" fmla="*/ 7 h 94"/>
                  <a:gd name="T84" fmla="*/ 1119 w 1139"/>
                  <a:gd name="T85" fmla="*/ 5 h 94"/>
                  <a:gd name="T86" fmla="*/ 1114 w 1139"/>
                  <a:gd name="T87" fmla="*/ 2 h 94"/>
                  <a:gd name="T88" fmla="*/ 1110 w 1139"/>
                  <a:gd name="T89" fmla="*/ 0 h 94"/>
                  <a:gd name="T90" fmla="*/ 1101 w 1139"/>
                  <a:gd name="T91" fmla="*/ 0 h 94"/>
                  <a:gd name="T92" fmla="*/ 1094 w 1139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39" h="94">
                    <a:moveTo>
                      <a:pt x="43" y="0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2" y="10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6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5" y="69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10" y="74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2" y="80"/>
                    </a:lnTo>
                    <a:lnTo>
                      <a:pt x="15" y="80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3" y="89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8" y="89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91"/>
                    </a:lnTo>
                    <a:lnTo>
                      <a:pt x="36" y="91"/>
                    </a:lnTo>
                    <a:lnTo>
                      <a:pt x="38" y="91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1091" y="94"/>
                    </a:lnTo>
                    <a:lnTo>
                      <a:pt x="1099" y="94"/>
                    </a:lnTo>
                    <a:lnTo>
                      <a:pt x="1101" y="94"/>
                    </a:lnTo>
                    <a:lnTo>
                      <a:pt x="1101" y="91"/>
                    </a:lnTo>
                    <a:lnTo>
                      <a:pt x="1104" y="91"/>
                    </a:lnTo>
                    <a:lnTo>
                      <a:pt x="1107" y="91"/>
                    </a:lnTo>
                    <a:lnTo>
                      <a:pt x="1110" y="91"/>
                    </a:lnTo>
                    <a:lnTo>
                      <a:pt x="1110" y="91"/>
                    </a:lnTo>
                    <a:lnTo>
                      <a:pt x="1112" y="89"/>
                    </a:lnTo>
                    <a:lnTo>
                      <a:pt x="1114" y="89"/>
                    </a:lnTo>
                    <a:lnTo>
                      <a:pt x="1117" y="89"/>
                    </a:lnTo>
                    <a:lnTo>
                      <a:pt x="1117" y="89"/>
                    </a:lnTo>
                    <a:lnTo>
                      <a:pt x="1119" y="85"/>
                    </a:lnTo>
                    <a:lnTo>
                      <a:pt x="1122" y="85"/>
                    </a:lnTo>
                    <a:lnTo>
                      <a:pt x="1122" y="83"/>
                    </a:lnTo>
                    <a:lnTo>
                      <a:pt x="1124" y="83"/>
                    </a:lnTo>
                    <a:lnTo>
                      <a:pt x="1124" y="80"/>
                    </a:lnTo>
                    <a:lnTo>
                      <a:pt x="1127" y="80"/>
                    </a:lnTo>
                    <a:lnTo>
                      <a:pt x="1129" y="78"/>
                    </a:lnTo>
                    <a:lnTo>
                      <a:pt x="1129" y="78"/>
                    </a:lnTo>
                    <a:lnTo>
                      <a:pt x="1132" y="74"/>
                    </a:lnTo>
                    <a:lnTo>
                      <a:pt x="1132" y="72"/>
                    </a:lnTo>
                    <a:lnTo>
                      <a:pt x="1134" y="72"/>
                    </a:lnTo>
                    <a:lnTo>
                      <a:pt x="1134" y="69"/>
                    </a:lnTo>
                    <a:lnTo>
                      <a:pt x="1134" y="67"/>
                    </a:lnTo>
                    <a:lnTo>
                      <a:pt x="1137" y="67"/>
                    </a:lnTo>
                    <a:lnTo>
                      <a:pt x="1137" y="65"/>
                    </a:lnTo>
                    <a:lnTo>
                      <a:pt x="1137" y="61"/>
                    </a:lnTo>
                    <a:lnTo>
                      <a:pt x="1139" y="61"/>
                    </a:lnTo>
                    <a:lnTo>
                      <a:pt x="1139" y="59"/>
                    </a:lnTo>
                    <a:lnTo>
                      <a:pt x="1139" y="56"/>
                    </a:lnTo>
                    <a:lnTo>
                      <a:pt x="1139" y="54"/>
                    </a:lnTo>
                    <a:lnTo>
                      <a:pt x="1139" y="51"/>
                    </a:lnTo>
                    <a:lnTo>
                      <a:pt x="1139" y="51"/>
                    </a:lnTo>
                    <a:lnTo>
                      <a:pt x="1139" y="48"/>
                    </a:lnTo>
                    <a:lnTo>
                      <a:pt x="1139" y="45"/>
                    </a:lnTo>
                    <a:lnTo>
                      <a:pt x="1139" y="43"/>
                    </a:lnTo>
                    <a:lnTo>
                      <a:pt x="1139" y="43"/>
                    </a:lnTo>
                    <a:lnTo>
                      <a:pt x="1139" y="40"/>
                    </a:lnTo>
                    <a:lnTo>
                      <a:pt x="1139" y="38"/>
                    </a:lnTo>
                    <a:lnTo>
                      <a:pt x="1139" y="34"/>
                    </a:lnTo>
                    <a:lnTo>
                      <a:pt x="1139" y="32"/>
                    </a:lnTo>
                    <a:lnTo>
                      <a:pt x="1139" y="32"/>
                    </a:lnTo>
                    <a:lnTo>
                      <a:pt x="1137" y="29"/>
                    </a:lnTo>
                    <a:lnTo>
                      <a:pt x="1137" y="27"/>
                    </a:lnTo>
                    <a:lnTo>
                      <a:pt x="1137" y="27"/>
                    </a:lnTo>
                    <a:lnTo>
                      <a:pt x="1134" y="23"/>
                    </a:lnTo>
                    <a:lnTo>
                      <a:pt x="1134" y="21"/>
                    </a:lnTo>
                    <a:lnTo>
                      <a:pt x="1134" y="18"/>
                    </a:lnTo>
                    <a:lnTo>
                      <a:pt x="1132" y="18"/>
                    </a:lnTo>
                    <a:lnTo>
                      <a:pt x="1132" y="16"/>
                    </a:lnTo>
                    <a:lnTo>
                      <a:pt x="1129" y="16"/>
                    </a:lnTo>
                    <a:lnTo>
                      <a:pt x="1129" y="13"/>
                    </a:lnTo>
                    <a:lnTo>
                      <a:pt x="1127" y="10"/>
                    </a:lnTo>
                    <a:lnTo>
                      <a:pt x="1124" y="10"/>
                    </a:lnTo>
                    <a:lnTo>
                      <a:pt x="1124" y="7"/>
                    </a:lnTo>
                    <a:lnTo>
                      <a:pt x="1122" y="7"/>
                    </a:lnTo>
                    <a:lnTo>
                      <a:pt x="1122" y="7"/>
                    </a:lnTo>
                    <a:lnTo>
                      <a:pt x="1119" y="5"/>
                    </a:lnTo>
                    <a:lnTo>
                      <a:pt x="1117" y="5"/>
                    </a:lnTo>
                    <a:lnTo>
                      <a:pt x="1117" y="2"/>
                    </a:lnTo>
                    <a:lnTo>
                      <a:pt x="1114" y="2"/>
                    </a:lnTo>
                    <a:lnTo>
                      <a:pt x="1112" y="2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07" y="0"/>
                    </a:lnTo>
                    <a:lnTo>
                      <a:pt x="1104" y="0"/>
                    </a:lnTo>
                    <a:lnTo>
                      <a:pt x="1101" y="0"/>
                    </a:lnTo>
                    <a:lnTo>
                      <a:pt x="1101" y="0"/>
                    </a:lnTo>
                    <a:lnTo>
                      <a:pt x="1099" y="0"/>
                    </a:lnTo>
                    <a:lnTo>
                      <a:pt x="1094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6" name="Line 249"/>
              <p:cNvSpPr>
                <a:spLocks noChangeShapeType="1"/>
              </p:cNvSpPr>
              <p:nvPr/>
            </p:nvSpPr>
            <p:spPr bwMode="auto">
              <a:xfrm>
                <a:off x="2091" y="255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7" name="Freeform 250"/>
              <p:cNvSpPr>
                <a:spLocks/>
              </p:cNvSpPr>
              <p:nvPr/>
            </p:nvSpPr>
            <p:spPr bwMode="auto">
              <a:xfrm>
                <a:off x="2084" y="2558"/>
                <a:ext cx="18" cy="18"/>
              </a:xfrm>
              <a:custGeom>
                <a:avLst/>
                <a:gdLst>
                  <a:gd name="T0" fmla="*/ 40 w 106"/>
                  <a:gd name="T1" fmla="*/ 0 h 94"/>
                  <a:gd name="T2" fmla="*/ 35 w 106"/>
                  <a:gd name="T3" fmla="*/ 0 h 94"/>
                  <a:gd name="T4" fmla="*/ 30 w 106"/>
                  <a:gd name="T5" fmla="*/ 2 h 94"/>
                  <a:gd name="T6" fmla="*/ 25 w 106"/>
                  <a:gd name="T7" fmla="*/ 5 h 94"/>
                  <a:gd name="T8" fmla="*/ 20 w 106"/>
                  <a:gd name="T9" fmla="*/ 7 h 94"/>
                  <a:gd name="T10" fmla="*/ 15 w 106"/>
                  <a:gd name="T11" fmla="*/ 10 h 94"/>
                  <a:gd name="T12" fmla="*/ 10 w 106"/>
                  <a:gd name="T13" fmla="*/ 16 h 94"/>
                  <a:gd name="T14" fmla="*/ 8 w 106"/>
                  <a:gd name="T15" fmla="*/ 21 h 94"/>
                  <a:gd name="T16" fmla="*/ 5 w 106"/>
                  <a:gd name="T17" fmla="*/ 27 h 94"/>
                  <a:gd name="T18" fmla="*/ 3 w 106"/>
                  <a:gd name="T19" fmla="*/ 32 h 94"/>
                  <a:gd name="T20" fmla="*/ 3 w 106"/>
                  <a:gd name="T21" fmla="*/ 40 h 94"/>
                  <a:gd name="T22" fmla="*/ 0 w 106"/>
                  <a:gd name="T23" fmla="*/ 45 h 94"/>
                  <a:gd name="T24" fmla="*/ 3 w 106"/>
                  <a:gd name="T25" fmla="*/ 51 h 94"/>
                  <a:gd name="T26" fmla="*/ 3 w 106"/>
                  <a:gd name="T27" fmla="*/ 59 h 94"/>
                  <a:gd name="T28" fmla="*/ 5 w 106"/>
                  <a:gd name="T29" fmla="*/ 65 h 94"/>
                  <a:gd name="T30" fmla="*/ 8 w 106"/>
                  <a:gd name="T31" fmla="*/ 69 h 94"/>
                  <a:gd name="T32" fmla="*/ 10 w 106"/>
                  <a:gd name="T33" fmla="*/ 74 h 94"/>
                  <a:gd name="T34" fmla="*/ 15 w 106"/>
                  <a:gd name="T35" fmla="*/ 80 h 94"/>
                  <a:gd name="T36" fmla="*/ 20 w 106"/>
                  <a:gd name="T37" fmla="*/ 83 h 94"/>
                  <a:gd name="T38" fmla="*/ 25 w 106"/>
                  <a:gd name="T39" fmla="*/ 89 h 94"/>
                  <a:gd name="T40" fmla="*/ 30 w 106"/>
                  <a:gd name="T41" fmla="*/ 89 h 94"/>
                  <a:gd name="T42" fmla="*/ 35 w 106"/>
                  <a:gd name="T43" fmla="*/ 91 h 94"/>
                  <a:gd name="T44" fmla="*/ 40 w 106"/>
                  <a:gd name="T45" fmla="*/ 94 h 94"/>
                  <a:gd name="T46" fmla="*/ 63 w 106"/>
                  <a:gd name="T47" fmla="*/ 94 h 94"/>
                  <a:gd name="T48" fmla="*/ 68 w 106"/>
                  <a:gd name="T49" fmla="*/ 91 h 94"/>
                  <a:gd name="T50" fmla="*/ 76 w 106"/>
                  <a:gd name="T51" fmla="*/ 91 h 94"/>
                  <a:gd name="T52" fmla="*/ 81 w 106"/>
                  <a:gd name="T53" fmla="*/ 89 h 94"/>
                  <a:gd name="T54" fmla="*/ 86 w 106"/>
                  <a:gd name="T55" fmla="*/ 85 h 94"/>
                  <a:gd name="T56" fmla="*/ 91 w 106"/>
                  <a:gd name="T57" fmla="*/ 80 h 94"/>
                  <a:gd name="T58" fmla="*/ 93 w 106"/>
                  <a:gd name="T59" fmla="*/ 78 h 94"/>
                  <a:gd name="T60" fmla="*/ 98 w 106"/>
                  <a:gd name="T61" fmla="*/ 72 h 94"/>
                  <a:gd name="T62" fmla="*/ 101 w 106"/>
                  <a:gd name="T63" fmla="*/ 67 h 94"/>
                  <a:gd name="T64" fmla="*/ 103 w 106"/>
                  <a:gd name="T65" fmla="*/ 61 h 94"/>
                  <a:gd name="T66" fmla="*/ 103 w 106"/>
                  <a:gd name="T67" fmla="*/ 54 h 94"/>
                  <a:gd name="T68" fmla="*/ 106 w 106"/>
                  <a:gd name="T69" fmla="*/ 48 h 94"/>
                  <a:gd name="T70" fmla="*/ 106 w 106"/>
                  <a:gd name="T71" fmla="*/ 43 h 94"/>
                  <a:gd name="T72" fmla="*/ 103 w 106"/>
                  <a:gd name="T73" fmla="*/ 34 h 94"/>
                  <a:gd name="T74" fmla="*/ 103 w 106"/>
                  <a:gd name="T75" fmla="*/ 29 h 94"/>
                  <a:gd name="T76" fmla="*/ 101 w 106"/>
                  <a:gd name="T77" fmla="*/ 23 h 94"/>
                  <a:gd name="T78" fmla="*/ 96 w 106"/>
                  <a:gd name="T79" fmla="*/ 18 h 94"/>
                  <a:gd name="T80" fmla="*/ 93 w 106"/>
                  <a:gd name="T81" fmla="*/ 13 h 94"/>
                  <a:gd name="T82" fmla="*/ 88 w 106"/>
                  <a:gd name="T83" fmla="*/ 7 h 94"/>
                  <a:gd name="T84" fmla="*/ 83 w 106"/>
                  <a:gd name="T85" fmla="*/ 5 h 94"/>
                  <a:gd name="T86" fmla="*/ 78 w 106"/>
                  <a:gd name="T87" fmla="*/ 2 h 94"/>
                  <a:gd name="T88" fmla="*/ 73 w 106"/>
                  <a:gd name="T89" fmla="*/ 0 h 94"/>
                  <a:gd name="T90" fmla="*/ 68 w 106"/>
                  <a:gd name="T91" fmla="*/ 0 h 94"/>
                  <a:gd name="T92" fmla="*/ 61 w 106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6" h="94">
                    <a:moveTo>
                      <a:pt x="45" y="0"/>
                    </a:moveTo>
                    <a:lnTo>
                      <a:pt x="43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8" y="67"/>
                    </a:lnTo>
                    <a:lnTo>
                      <a:pt x="8" y="69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13" y="78"/>
                    </a:lnTo>
                    <a:lnTo>
                      <a:pt x="13" y="78"/>
                    </a:lnTo>
                    <a:lnTo>
                      <a:pt x="15" y="80"/>
                    </a:lnTo>
                    <a:lnTo>
                      <a:pt x="15" y="80"/>
                    </a:lnTo>
                    <a:lnTo>
                      <a:pt x="18" y="83"/>
                    </a:lnTo>
                    <a:lnTo>
                      <a:pt x="20" y="83"/>
                    </a:lnTo>
                    <a:lnTo>
                      <a:pt x="20" y="85"/>
                    </a:lnTo>
                    <a:lnTo>
                      <a:pt x="23" y="85"/>
                    </a:lnTo>
                    <a:lnTo>
                      <a:pt x="25" y="89"/>
                    </a:lnTo>
                    <a:lnTo>
                      <a:pt x="25" y="89"/>
                    </a:lnTo>
                    <a:lnTo>
                      <a:pt x="28" y="89"/>
                    </a:lnTo>
                    <a:lnTo>
                      <a:pt x="30" y="89"/>
                    </a:lnTo>
                    <a:lnTo>
                      <a:pt x="33" y="91"/>
                    </a:lnTo>
                    <a:lnTo>
                      <a:pt x="33" y="91"/>
                    </a:lnTo>
                    <a:lnTo>
                      <a:pt x="35" y="91"/>
                    </a:lnTo>
                    <a:lnTo>
                      <a:pt x="38" y="91"/>
                    </a:lnTo>
                    <a:lnTo>
                      <a:pt x="40" y="91"/>
                    </a:lnTo>
                    <a:lnTo>
                      <a:pt x="40" y="94"/>
                    </a:lnTo>
                    <a:lnTo>
                      <a:pt x="43" y="94"/>
                    </a:lnTo>
                    <a:lnTo>
                      <a:pt x="59" y="94"/>
                    </a:lnTo>
                    <a:lnTo>
                      <a:pt x="63" y="94"/>
                    </a:lnTo>
                    <a:lnTo>
                      <a:pt x="66" y="94"/>
                    </a:lnTo>
                    <a:lnTo>
                      <a:pt x="68" y="91"/>
                    </a:lnTo>
                    <a:lnTo>
                      <a:pt x="68" y="91"/>
                    </a:lnTo>
                    <a:lnTo>
                      <a:pt x="71" y="91"/>
                    </a:lnTo>
                    <a:lnTo>
                      <a:pt x="73" y="91"/>
                    </a:lnTo>
                    <a:lnTo>
                      <a:pt x="76" y="91"/>
                    </a:lnTo>
                    <a:lnTo>
                      <a:pt x="76" y="89"/>
                    </a:lnTo>
                    <a:lnTo>
                      <a:pt x="78" y="89"/>
                    </a:lnTo>
                    <a:lnTo>
                      <a:pt x="81" y="89"/>
                    </a:lnTo>
                    <a:lnTo>
                      <a:pt x="83" y="89"/>
                    </a:lnTo>
                    <a:lnTo>
                      <a:pt x="83" y="85"/>
                    </a:lnTo>
                    <a:lnTo>
                      <a:pt x="86" y="85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91" y="80"/>
                    </a:lnTo>
                    <a:lnTo>
                      <a:pt x="91" y="80"/>
                    </a:lnTo>
                    <a:lnTo>
                      <a:pt x="93" y="78"/>
                    </a:lnTo>
                    <a:lnTo>
                      <a:pt x="93" y="78"/>
                    </a:lnTo>
                    <a:lnTo>
                      <a:pt x="96" y="74"/>
                    </a:lnTo>
                    <a:lnTo>
                      <a:pt x="96" y="72"/>
                    </a:lnTo>
                    <a:lnTo>
                      <a:pt x="98" y="72"/>
                    </a:lnTo>
                    <a:lnTo>
                      <a:pt x="98" y="69"/>
                    </a:lnTo>
                    <a:lnTo>
                      <a:pt x="101" y="67"/>
                    </a:lnTo>
                    <a:lnTo>
                      <a:pt x="101" y="67"/>
                    </a:lnTo>
                    <a:lnTo>
                      <a:pt x="101" y="65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3" y="59"/>
                    </a:lnTo>
                    <a:lnTo>
                      <a:pt x="103" y="56"/>
                    </a:lnTo>
                    <a:lnTo>
                      <a:pt x="103" y="54"/>
                    </a:lnTo>
                    <a:lnTo>
                      <a:pt x="106" y="51"/>
                    </a:lnTo>
                    <a:lnTo>
                      <a:pt x="106" y="51"/>
                    </a:lnTo>
                    <a:lnTo>
                      <a:pt x="106" y="48"/>
                    </a:lnTo>
                    <a:lnTo>
                      <a:pt x="106" y="45"/>
                    </a:lnTo>
                    <a:lnTo>
                      <a:pt x="106" y="43"/>
                    </a:lnTo>
                    <a:lnTo>
                      <a:pt x="106" y="43"/>
                    </a:lnTo>
                    <a:lnTo>
                      <a:pt x="106" y="40"/>
                    </a:lnTo>
                    <a:lnTo>
                      <a:pt x="103" y="38"/>
                    </a:lnTo>
                    <a:lnTo>
                      <a:pt x="103" y="34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3" y="29"/>
                    </a:lnTo>
                    <a:lnTo>
                      <a:pt x="101" y="27"/>
                    </a:lnTo>
                    <a:lnTo>
                      <a:pt x="101" y="27"/>
                    </a:lnTo>
                    <a:lnTo>
                      <a:pt x="101" y="23"/>
                    </a:lnTo>
                    <a:lnTo>
                      <a:pt x="98" y="21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3" y="16"/>
                    </a:lnTo>
                    <a:lnTo>
                      <a:pt x="93" y="13"/>
                    </a:lnTo>
                    <a:lnTo>
                      <a:pt x="91" y="10"/>
                    </a:lnTo>
                    <a:lnTo>
                      <a:pt x="91" y="10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86" y="7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1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8" name="Line 251"/>
              <p:cNvSpPr>
                <a:spLocks noChangeShapeType="1"/>
              </p:cNvSpPr>
              <p:nvPr/>
            </p:nvSpPr>
            <p:spPr bwMode="auto">
              <a:xfrm>
                <a:off x="2102" y="2567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9" name="Freeform 252"/>
              <p:cNvSpPr>
                <a:spLocks/>
              </p:cNvSpPr>
              <p:nvPr/>
            </p:nvSpPr>
            <p:spPr bwMode="auto">
              <a:xfrm>
                <a:off x="2087" y="2558"/>
                <a:ext cx="15" cy="54"/>
              </a:xfrm>
              <a:custGeom>
                <a:avLst/>
                <a:gdLst>
                  <a:gd name="T0" fmla="*/ 88 w 88"/>
                  <a:gd name="T1" fmla="*/ 43 h 272"/>
                  <a:gd name="T2" fmla="*/ 85 w 88"/>
                  <a:gd name="T3" fmla="*/ 34 h 272"/>
                  <a:gd name="T4" fmla="*/ 85 w 88"/>
                  <a:gd name="T5" fmla="*/ 29 h 272"/>
                  <a:gd name="T6" fmla="*/ 83 w 88"/>
                  <a:gd name="T7" fmla="*/ 23 h 272"/>
                  <a:gd name="T8" fmla="*/ 78 w 88"/>
                  <a:gd name="T9" fmla="*/ 18 h 272"/>
                  <a:gd name="T10" fmla="*/ 75 w 88"/>
                  <a:gd name="T11" fmla="*/ 13 h 272"/>
                  <a:gd name="T12" fmla="*/ 70 w 88"/>
                  <a:gd name="T13" fmla="*/ 7 h 272"/>
                  <a:gd name="T14" fmla="*/ 65 w 88"/>
                  <a:gd name="T15" fmla="*/ 5 h 272"/>
                  <a:gd name="T16" fmla="*/ 60 w 88"/>
                  <a:gd name="T17" fmla="*/ 2 h 272"/>
                  <a:gd name="T18" fmla="*/ 55 w 88"/>
                  <a:gd name="T19" fmla="*/ 0 h 272"/>
                  <a:gd name="T20" fmla="*/ 50 w 88"/>
                  <a:gd name="T21" fmla="*/ 0 h 272"/>
                  <a:gd name="T22" fmla="*/ 43 w 88"/>
                  <a:gd name="T23" fmla="*/ 0 h 272"/>
                  <a:gd name="T24" fmla="*/ 38 w 88"/>
                  <a:gd name="T25" fmla="*/ 0 h 272"/>
                  <a:gd name="T26" fmla="*/ 32 w 88"/>
                  <a:gd name="T27" fmla="*/ 0 h 272"/>
                  <a:gd name="T28" fmla="*/ 25 w 88"/>
                  <a:gd name="T29" fmla="*/ 2 h 272"/>
                  <a:gd name="T30" fmla="*/ 20 w 88"/>
                  <a:gd name="T31" fmla="*/ 5 h 272"/>
                  <a:gd name="T32" fmla="*/ 15 w 88"/>
                  <a:gd name="T33" fmla="*/ 7 h 272"/>
                  <a:gd name="T34" fmla="*/ 12 w 88"/>
                  <a:gd name="T35" fmla="*/ 13 h 272"/>
                  <a:gd name="T36" fmla="*/ 7 w 88"/>
                  <a:gd name="T37" fmla="*/ 18 h 272"/>
                  <a:gd name="T38" fmla="*/ 5 w 88"/>
                  <a:gd name="T39" fmla="*/ 23 h 272"/>
                  <a:gd name="T40" fmla="*/ 2 w 88"/>
                  <a:gd name="T41" fmla="*/ 29 h 272"/>
                  <a:gd name="T42" fmla="*/ 0 w 88"/>
                  <a:gd name="T43" fmla="*/ 34 h 272"/>
                  <a:gd name="T44" fmla="*/ 0 w 88"/>
                  <a:gd name="T45" fmla="*/ 43 h 272"/>
                  <a:gd name="T46" fmla="*/ 0 w 88"/>
                  <a:gd name="T47" fmla="*/ 225 h 272"/>
                  <a:gd name="T48" fmla="*/ 0 w 88"/>
                  <a:gd name="T49" fmla="*/ 234 h 272"/>
                  <a:gd name="T50" fmla="*/ 2 w 88"/>
                  <a:gd name="T51" fmla="*/ 239 h 272"/>
                  <a:gd name="T52" fmla="*/ 5 w 88"/>
                  <a:gd name="T53" fmla="*/ 245 h 272"/>
                  <a:gd name="T54" fmla="*/ 7 w 88"/>
                  <a:gd name="T55" fmla="*/ 250 h 272"/>
                  <a:gd name="T56" fmla="*/ 10 w 88"/>
                  <a:gd name="T57" fmla="*/ 256 h 272"/>
                  <a:gd name="T58" fmla="*/ 15 w 88"/>
                  <a:gd name="T59" fmla="*/ 261 h 272"/>
                  <a:gd name="T60" fmla="*/ 20 w 88"/>
                  <a:gd name="T61" fmla="*/ 263 h 272"/>
                  <a:gd name="T62" fmla="*/ 25 w 88"/>
                  <a:gd name="T63" fmla="*/ 266 h 272"/>
                  <a:gd name="T64" fmla="*/ 30 w 88"/>
                  <a:gd name="T65" fmla="*/ 269 h 272"/>
                  <a:gd name="T66" fmla="*/ 35 w 88"/>
                  <a:gd name="T67" fmla="*/ 272 h 272"/>
                  <a:gd name="T68" fmla="*/ 41 w 88"/>
                  <a:gd name="T69" fmla="*/ 272 h 272"/>
                  <a:gd name="T70" fmla="*/ 48 w 88"/>
                  <a:gd name="T71" fmla="*/ 272 h 272"/>
                  <a:gd name="T72" fmla="*/ 53 w 88"/>
                  <a:gd name="T73" fmla="*/ 272 h 272"/>
                  <a:gd name="T74" fmla="*/ 58 w 88"/>
                  <a:gd name="T75" fmla="*/ 269 h 272"/>
                  <a:gd name="T76" fmla="*/ 65 w 88"/>
                  <a:gd name="T77" fmla="*/ 266 h 272"/>
                  <a:gd name="T78" fmla="*/ 70 w 88"/>
                  <a:gd name="T79" fmla="*/ 263 h 272"/>
                  <a:gd name="T80" fmla="*/ 73 w 88"/>
                  <a:gd name="T81" fmla="*/ 258 h 272"/>
                  <a:gd name="T82" fmla="*/ 78 w 88"/>
                  <a:gd name="T83" fmla="*/ 256 h 272"/>
                  <a:gd name="T84" fmla="*/ 80 w 88"/>
                  <a:gd name="T85" fmla="*/ 250 h 272"/>
                  <a:gd name="T86" fmla="*/ 83 w 88"/>
                  <a:gd name="T87" fmla="*/ 245 h 272"/>
                  <a:gd name="T88" fmla="*/ 85 w 88"/>
                  <a:gd name="T89" fmla="*/ 236 h 272"/>
                  <a:gd name="T90" fmla="*/ 88 w 88"/>
                  <a:gd name="T91" fmla="*/ 231 h 272"/>
                  <a:gd name="T92" fmla="*/ 88 w 88"/>
                  <a:gd name="T93" fmla="*/ 22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72">
                    <a:moveTo>
                      <a:pt x="88" y="45"/>
                    </a:moveTo>
                    <a:lnTo>
                      <a:pt x="88" y="43"/>
                    </a:lnTo>
                    <a:lnTo>
                      <a:pt x="88" y="43"/>
                    </a:lnTo>
                    <a:lnTo>
                      <a:pt x="88" y="40"/>
                    </a:lnTo>
                    <a:lnTo>
                      <a:pt x="85" y="38"/>
                    </a:lnTo>
                    <a:lnTo>
                      <a:pt x="85" y="34"/>
                    </a:lnTo>
                    <a:lnTo>
                      <a:pt x="85" y="32"/>
                    </a:lnTo>
                    <a:lnTo>
                      <a:pt x="85" y="32"/>
                    </a:lnTo>
                    <a:lnTo>
                      <a:pt x="85" y="29"/>
                    </a:lnTo>
                    <a:lnTo>
                      <a:pt x="83" y="27"/>
                    </a:lnTo>
                    <a:lnTo>
                      <a:pt x="83" y="27"/>
                    </a:lnTo>
                    <a:lnTo>
                      <a:pt x="83" y="23"/>
                    </a:lnTo>
                    <a:lnTo>
                      <a:pt x="80" y="21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78" y="16"/>
                    </a:lnTo>
                    <a:lnTo>
                      <a:pt x="75" y="16"/>
                    </a:lnTo>
                    <a:lnTo>
                      <a:pt x="75" y="13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68" y="7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3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2" y="10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8"/>
                    </a:lnTo>
                    <a:lnTo>
                      <a:pt x="0" y="231"/>
                    </a:lnTo>
                    <a:lnTo>
                      <a:pt x="0" y="234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2" y="239"/>
                    </a:lnTo>
                    <a:lnTo>
                      <a:pt x="2" y="241"/>
                    </a:lnTo>
                    <a:lnTo>
                      <a:pt x="2" y="245"/>
                    </a:lnTo>
                    <a:lnTo>
                      <a:pt x="5" y="245"/>
                    </a:lnTo>
                    <a:lnTo>
                      <a:pt x="5" y="247"/>
                    </a:lnTo>
                    <a:lnTo>
                      <a:pt x="5" y="250"/>
                    </a:lnTo>
                    <a:lnTo>
                      <a:pt x="7" y="250"/>
                    </a:lnTo>
                    <a:lnTo>
                      <a:pt x="7" y="252"/>
                    </a:lnTo>
                    <a:lnTo>
                      <a:pt x="10" y="256"/>
                    </a:lnTo>
                    <a:lnTo>
                      <a:pt x="10" y="256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61"/>
                    </a:lnTo>
                    <a:lnTo>
                      <a:pt x="15" y="261"/>
                    </a:lnTo>
                    <a:lnTo>
                      <a:pt x="17" y="263"/>
                    </a:lnTo>
                    <a:lnTo>
                      <a:pt x="20" y="263"/>
                    </a:lnTo>
                    <a:lnTo>
                      <a:pt x="20" y="266"/>
                    </a:lnTo>
                    <a:lnTo>
                      <a:pt x="22" y="266"/>
                    </a:lnTo>
                    <a:lnTo>
                      <a:pt x="25" y="266"/>
                    </a:lnTo>
                    <a:lnTo>
                      <a:pt x="25" y="269"/>
                    </a:lnTo>
                    <a:lnTo>
                      <a:pt x="27" y="269"/>
                    </a:lnTo>
                    <a:lnTo>
                      <a:pt x="30" y="269"/>
                    </a:lnTo>
                    <a:lnTo>
                      <a:pt x="32" y="272"/>
                    </a:lnTo>
                    <a:lnTo>
                      <a:pt x="32" y="272"/>
                    </a:lnTo>
                    <a:lnTo>
                      <a:pt x="35" y="272"/>
                    </a:lnTo>
                    <a:lnTo>
                      <a:pt x="38" y="272"/>
                    </a:lnTo>
                    <a:lnTo>
                      <a:pt x="41" y="272"/>
                    </a:lnTo>
                    <a:lnTo>
                      <a:pt x="41" y="272"/>
                    </a:lnTo>
                    <a:lnTo>
                      <a:pt x="43" y="272"/>
                    </a:lnTo>
                    <a:lnTo>
                      <a:pt x="45" y="272"/>
                    </a:lnTo>
                    <a:lnTo>
                      <a:pt x="48" y="272"/>
                    </a:lnTo>
                    <a:lnTo>
                      <a:pt x="50" y="272"/>
                    </a:lnTo>
                    <a:lnTo>
                      <a:pt x="50" y="272"/>
                    </a:lnTo>
                    <a:lnTo>
                      <a:pt x="53" y="272"/>
                    </a:lnTo>
                    <a:lnTo>
                      <a:pt x="55" y="272"/>
                    </a:lnTo>
                    <a:lnTo>
                      <a:pt x="58" y="269"/>
                    </a:lnTo>
                    <a:lnTo>
                      <a:pt x="58" y="269"/>
                    </a:lnTo>
                    <a:lnTo>
                      <a:pt x="60" y="269"/>
                    </a:lnTo>
                    <a:lnTo>
                      <a:pt x="63" y="266"/>
                    </a:lnTo>
                    <a:lnTo>
                      <a:pt x="65" y="266"/>
                    </a:lnTo>
                    <a:lnTo>
                      <a:pt x="65" y="266"/>
                    </a:lnTo>
                    <a:lnTo>
                      <a:pt x="68" y="263"/>
                    </a:lnTo>
                    <a:lnTo>
                      <a:pt x="70" y="263"/>
                    </a:lnTo>
                    <a:lnTo>
                      <a:pt x="70" y="261"/>
                    </a:lnTo>
                    <a:lnTo>
                      <a:pt x="73" y="261"/>
                    </a:lnTo>
                    <a:lnTo>
                      <a:pt x="73" y="258"/>
                    </a:lnTo>
                    <a:lnTo>
                      <a:pt x="75" y="258"/>
                    </a:lnTo>
                    <a:lnTo>
                      <a:pt x="75" y="256"/>
                    </a:lnTo>
                    <a:lnTo>
                      <a:pt x="78" y="256"/>
                    </a:lnTo>
                    <a:lnTo>
                      <a:pt x="78" y="252"/>
                    </a:lnTo>
                    <a:lnTo>
                      <a:pt x="80" y="250"/>
                    </a:lnTo>
                    <a:lnTo>
                      <a:pt x="80" y="250"/>
                    </a:lnTo>
                    <a:lnTo>
                      <a:pt x="83" y="247"/>
                    </a:lnTo>
                    <a:lnTo>
                      <a:pt x="83" y="245"/>
                    </a:lnTo>
                    <a:lnTo>
                      <a:pt x="83" y="245"/>
                    </a:lnTo>
                    <a:lnTo>
                      <a:pt x="85" y="241"/>
                    </a:lnTo>
                    <a:lnTo>
                      <a:pt x="85" y="239"/>
                    </a:lnTo>
                    <a:lnTo>
                      <a:pt x="85" y="236"/>
                    </a:lnTo>
                    <a:lnTo>
                      <a:pt x="85" y="236"/>
                    </a:lnTo>
                    <a:lnTo>
                      <a:pt x="85" y="234"/>
                    </a:lnTo>
                    <a:lnTo>
                      <a:pt x="88" y="231"/>
                    </a:lnTo>
                    <a:lnTo>
                      <a:pt x="88" y="228"/>
                    </a:lnTo>
                    <a:lnTo>
                      <a:pt x="88" y="225"/>
                    </a:lnTo>
                    <a:lnTo>
                      <a:pt x="88" y="22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0" name="Line 253"/>
              <p:cNvSpPr>
                <a:spLocks noChangeShapeType="1"/>
              </p:cNvSpPr>
              <p:nvPr/>
            </p:nvSpPr>
            <p:spPr bwMode="auto">
              <a:xfrm>
                <a:off x="2094" y="259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1" name="Freeform 254"/>
              <p:cNvSpPr>
                <a:spLocks/>
              </p:cNvSpPr>
              <p:nvPr/>
            </p:nvSpPr>
            <p:spPr bwMode="auto">
              <a:xfrm>
                <a:off x="2087" y="2593"/>
                <a:ext cx="55" cy="19"/>
              </a:xfrm>
              <a:custGeom>
                <a:avLst/>
                <a:gdLst>
                  <a:gd name="T0" fmla="*/ 41 w 331"/>
                  <a:gd name="T1" fmla="*/ 0 h 95"/>
                  <a:gd name="T2" fmla="*/ 32 w 331"/>
                  <a:gd name="T3" fmla="*/ 3 h 95"/>
                  <a:gd name="T4" fmla="*/ 27 w 331"/>
                  <a:gd name="T5" fmla="*/ 3 h 95"/>
                  <a:gd name="T6" fmla="*/ 22 w 331"/>
                  <a:gd name="T7" fmla="*/ 6 h 95"/>
                  <a:gd name="T8" fmla="*/ 17 w 331"/>
                  <a:gd name="T9" fmla="*/ 11 h 95"/>
                  <a:gd name="T10" fmla="*/ 12 w 331"/>
                  <a:gd name="T11" fmla="*/ 14 h 95"/>
                  <a:gd name="T12" fmla="*/ 10 w 331"/>
                  <a:gd name="T13" fmla="*/ 19 h 95"/>
                  <a:gd name="T14" fmla="*/ 5 w 331"/>
                  <a:gd name="T15" fmla="*/ 24 h 95"/>
                  <a:gd name="T16" fmla="*/ 2 w 331"/>
                  <a:gd name="T17" fmla="*/ 30 h 95"/>
                  <a:gd name="T18" fmla="*/ 0 w 331"/>
                  <a:gd name="T19" fmla="*/ 35 h 95"/>
                  <a:gd name="T20" fmla="*/ 0 w 331"/>
                  <a:gd name="T21" fmla="*/ 41 h 95"/>
                  <a:gd name="T22" fmla="*/ 0 w 331"/>
                  <a:gd name="T23" fmla="*/ 48 h 95"/>
                  <a:gd name="T24" fmla="*/ 0 w 331"/>
                  <a:gd name="T25" fmla="*/ 54 h 95"/>
                  <a:gd name="T26" fmla="*/ 0 w 331"/>
                  <a:gd name="T27" fmla="*/ 59 h 95"/>
                  <a:gd name="T28" fmla="*/ 2 w 331"/>
                  <a:gd name="T29" fmla="*/ 68 h 95"/>
                  <a:gd name="T30" fmla="*/ 5 w 331"/>
                  <a:gd name="T31" fmla="*/ 73 h 95"/>
                  <a:gd name="T32" fmla="*/ 10 w 331"/>
                  <a:gd name="T33" fmla="*/ 79 h 95"/>
                  <a:gd name="T34" fmla="*/ 12 w 331"/>
                  <a:gd name="T35" fmla="*/ 81 h 95"/>
                  <a:gd name="T36" fmla="*/ 17 w 331"/>
                  <a:gd name="T37" fmla="*/ 86 h 95"/>
                  <a:gd name="T38" fmla="*/ 22 w 331"/>
                  <a:gd name="T39" fmla="*/ 89 h 95"/>
                  <a:gd name="T40" fmla="*/ 27 w 331"/>
                  <a:gd name="T41" fmla="*/ 92 h 95"/>
                  <a:gd name="T42" fmla="*/ 32 w 331"/>
                  <a:gd name="T43" fmla="*/ 95 h 95"/>
                  <a:gd name="T44" fmla="*/ 41 w 331"/>
                  <a:gd name="T45" fmla="*/ 95 h 95"/>
                  <a:gd name="T46" fmla="*/ 292 w 331"/>
                  <a:gd name="T47" fmla="*/ 95 h 95"/>
                  <a:gd name="T48" fmla="*/ 297 w 331"/>
                  <a:gd name="T49" fmla="*/ 95 h 95"/>
                  <a:gd name="T50" fmla="*/ 302 w 331"/>
                  <a:gd name="T51" fmla="*/ 92 h 95"/>
                  <a:gd name="T52" fmla="*/ 307 w 331"/>
                  <a:gd name="T53" fmla="*/ 89 h 95"/>
                  <a:gd name="T54" fmla="*/ 314 w 331"/>
                  <a:gd name="T55" fmla="*/ 86 h 95"/>
                  <a:gd name="T56" fmla="*/ 317 w 331"/>
                  <a:gd name="T57" fmla="*/ 84 h 95"/>
                  <a:gd name="T58" fmla="*/ 322 w 331"/>
                  <a:gd name="T59" fmla="*/ 79 h 95"/>
                  <a:gd name="T60" fmla="*/ 324 w 331"/>
                  <a:gd name="T61" fmla="*/ 73 h 95"/>
                  <a:gd name="T62" fmla="*/ 329 w 331"/>
                  <a:gd name="T63" fmla="*/ 68 h 95"/>
                  <a:gd name="T64" fmla="*/ 331 w 331"/>
                  <a:gd name="T65" fmla="*/ 62 h 95"/>
                  <a:gd name="T66" fmla="*/ 331 w 331"/>
                  <a:gd name="T67" fmla="*/ 57 h 95"/>
                  <a:gd name="T68" fmla="*/ 331 w 331"/>
                  <a:gd name="T69" fmla="*/ 48 h 95"/>
                  <a:gd name="T70" fmla="*/ 331 w 331"/>
                  <a:gd name="T71" fmla="*/ 43 h 95"/>
                  <a:gd name="T72" fmla="*/ 331 w 331"/>
                  <a:gd name="T73" fmla="*/ 38 h 95"/>
                  <a:gd name="T74" fmla="*/ 329 w 331"/>
                  <a:gd name="T75" fmla="*/ 33 h 95"/>
                  <a:gd name="T76" fmla="*/ 326 w 331"/>
                  <a:gd name="T77" fmla="*/ 24 h 95"/>
                  <a:gd name="T78" fmla="*/ 324 w 331"/>
                  <a:gd name="T79" fmla="*/ 19 h 95"/>
                  <a:gd name="T80" fmla="*/ 322 w 331"/>
                  <a:gd name="T81" fmla="*/ 17 h 95"/>
                  <a:gd name="T82" fmla="*/ 317 w 331"/>
                  <a:gd name="T83" fmla="*/ 11 h 95"/>
                  <a:gd name="T84" fmla="*/ 312 w 331"/>
                  <a:gd name="T85" fmla="*/ 8 h 95"/>
                  <a:gd name="T86" fmla="*/ 307 w 331"/>
                  <a:gd name="T87" fmla="*/ 6 h 95"/>
                  <a:gd name="T88" fmla="*/ 302 w 331"/>
                  <a:gd name="T89" fmla="*/ 3 h 95"/>
                  <a:gd name="T90" fmla="*/ 294 w 331"/>
                  <a:gd name="T91" fmla="*/ 0 h 95"/>
                  <a:gd name="T92" fmla="*/ 287 w 331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31" h="95">
                    <a:moveTo>
                      <a:pt x="43" y="0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8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7" y="75"/>
                    </a:lnTo>
                    <a:lnTo>
                      <a:pt x="10" y="79"/>
                    </a:lnTo>
                    <a:lnTo>
                      <a:pt x="10" y="79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5" y="84"/>
                    </a:lnTo>
                    <a:lnTo>
                      <a:pt x="15" y="84"/>
                    </a:lnTo>
                    <a:lnTo>
                      <a:pt x="17" y="86"/>
                    </a:lnTo>
                    <a:lnTo>
                      <a:pt x="20" y="86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92"/>
                    </a:lnTo>
                    <a:lnTo>
                      <a:pt x="27" y="92"/>
                    </a:lnTo>
                    <a:lnTo>
                      <a:pt x="30" y="92"/>
                    </a:lnTo>
                    <a:lnTo>
                      <a:pt x="32" y="95"/>
                    </a:lnTo>
                    <a:lnTo>
                      <a:pt x="32" y="95"/>
                    </a:lnTo>
                    <a:lnTo>
                      <a:pt x="35" y="95"/>
                    </a:lnTo>
                    <a:lnTo>
                      <a:pt x="38" y="95"/>
                    </a:lnTo>
                    <a:lnTo>
                      <a:pt x="41" y="95"/>
                    </a:lnTo>
                    <a:lnTo>
                      <a:pt x="41" y="95"/>
                    </a:lnTo>
                    <a:lnTo>
                      <a:pt x="284" y="95"/>
                    </a:lnTo>
                    <a:lnTo>
                      <a:pt x="292" y="95"/>
                    </a:lnTo>
                    <a:lnTo>
                      <a:pt x="292" y="95"/>
                    </a:lnTo>
                    <a:lnTo>
                      <a:pt x="294" y="95"/>
                    </a:lnTo>
                    <a:lnTo>
                      <a:pt x="297" y="95"/>
                    </a:lnTo>
                    <a:lnTo>
                      <a:pt x="299" y="95"/>
                    </a:lnTo>
                    <a:lnTo>
                      <a:pt x="302" y="95"/>
                    </a:lnTo>
                    <a:lnTo>
                      <a:pt x="302" y="92"/>
                    </a:lnTo>
                    <a:lnTo>
                      <a:pt x="304" y="92"/>
                    </a:lnTo>
                    <a:lnTo>
                      <a:pt x="307" y="92"/>
                    </a:lnTo>
                    <a:lnTo>
                      <a:pt x="307" y="89"/>
                    </a:lnTo>
                    <a:lnTo>
                      <a:pt x="309" y="89"/>
                    </a:lnTo>
                    <a:lnTo>
                      <a:pt x="312" y="89"/>
                    </a:lnTo>
                    <a:lnTo>
                      <a:pt x="314" y="86"/>
                    </a:lnTo>
                    <a:lnTo>
                      <a:pt x="314" y="86"/>
                    </a:lnTo>
                    <a:lnTo>
                      <a:pt x="317" y="84"/>
                    </a:lnTo>
                    <a:lnTo>
                      <a:pt x="317" y="84"/>
                    </a:lnTo>
                    <a:lnTo>
                      <a:pt x="319" y="81"/>
                    </a:lnTo>
                    <a:lnTo>
                      <a:pt x="322" y="81"/>
                    </a:lnTo>
                    <a:lnTo>
                      <a:pt x="322" y="79"/>
                    </a:lnTo>
                    <a:lnTo>
                      <a:pt x="324" y="79"/>
                    </a:lnTo>
                    <a:lnTo>
                      <a:pt x="324" y="75"/>
                    </a:lnTo>
                    <a:lnTo>
                      <a:pt x="324" y="73"/>
                    </a:lnTo>
                    <a:lnTo>
                      <a:pt x="326" y="73"/>
                    </a:lnTo>
                    <a:lnTo>
                      <a:pt x="326" y="70"/>
                    </a:lnTo>
                    <a:lnTo>
                      <a:pt x="329" y="68"/>
                    </a:lnTo>
                    <a:lnTo>
                      <a:pt x="329" y="68"/>
                    </a:lnTo>
                    <a:lnTo>
                      <a:pt x="329" y="64"/>
                    </a:lnTo>
                    <a:lnTo>
                      <a:pt x="331" y="62"/>
                    </a:lnTo>
                    <a:lnTo>
                      <a:pt x="331" y="59"/>
                    </a:lnTo>
                    <a:lnTo>
                      <a:pt x="331" y="59"/>
                    </a:lnTo>
                    <a:lnTo>
                      <a:pt x="331" y="57"/>
                    </a:lnTo>
                    <a:lnTo>
                      <a:pt x="331" y="54"/>
                    </a:lnTo>
                    <a:lnTo>
                      <a:pt x="331" y="51"/>
                    </a:lnTo>
                    <a:lnTo>
                      <a:pt x="331" y="48"/>
                    </a:lnTo>
                    <a:lnTo>
                      <a:pt x="331" y="48"/>
                    </a:lnTo>
                    <a:lnTo>
                      <a:pt x="331" y="46"/>
                    </a:lnTo>
                    <a:lnTo>
                      <a:pt x="331" y="43"/>
                    </a:lnTo>
                    <a:lnTo>
                      <a:pt x="331" y="41"/>
                    </a:lnTo>
                    <a:lnTo>
                      <a:pt x="331" y="41"/>
                    </a:lnTo>
                    <a:lnTo>
                      <a:pt x="331" y="38"/>
                    </a:lnTo>
                    <a:lnTo>
                      <a:pt x="331" y="35"/>
                    </a:lnTo>
                    <a:lnTo>
                      <a:pt x="331" y="33"/>
                    </a:lnTo>
                    <a:lnTo>
                      <a:pt x="329" y="33"/>
                    </a:lnTo>
                    <a:lnTo>
                      <a:pt x="329" y="30"/>
                    </a:lnTo>
                    <a:lnTo>
                      <a:pt x="329" y="28"/>
                    </a:lnTo>
                    <a:lnTo>
                      <a:pt x="326" y="24"/>
                    </a:lnTo>
                    <a:lnTo>
                      <a:pt x="326" y="24"/>
                    </a:lnTo>
                    <a:lnTo>
                      <a:pt x="324" y="22"/>
                    </a:lnTo>
                    <a:lnTo>
                      <a:pt x="324" y="19"/>
                    </a:lnTo>
                    <a:lnTo>
                      <a:pt x="324" y="19"/>
                    </a:lnTo>
                    <a:lnTo>
                      <a:pt x="322" y="17"/>
                    </a:lnTo>
                    <a:lnTo>
                      <a:pt x="322" y="17"/>
                    </a:lnTo>
                    <a:lnTo>
                      <a:pt x="319" y="14"/>
                    </a:lnTo>
                    <a:lnTo>
                      <a:pt x="317" y="14"/>
                    </a:lnTo>
                    <a:lnTo>
                      <a:pt x="317" y="11"/>
                    </a:lnTo>
                    <a:lnTo>
                      <a:pt x="314" y="11"/>
                    </a:lnTo>
                    <a:lnTo>
                      <a:pt x="314" y="8"/>
                    </a:lnTo>
                    <a:lnTo>
                      <a:pt x="312" y="8"/>
                    </a:lnTo>
                    <a:lnTo>
                      <a:pt x="309" y="6"/>
                    </a:lnTo>
                    <a:lnTo>
                      <a:pt x="307" y="6"/>
                    </a:lnTo>
                    <a:lnTo>
                      <a:pt x="307" y="6"/>
                    </a:lnTo>
                    <a:lnTo>
                      <a:pt x="304" y="3"/>
                    </a:lnTo>
                    <a:lnTo>
                      <a:pt x="302" y="3"/>
                    </a:lnTo>
                    <a:lnTo>
                      <a:pt x="302" y="3"/>
                    </a:lnTo>
                    <a:lnTo>
                      <a:pt x="299" y="3"/>
                    </a:lnTo>
                    <a:lnTo>
                      <a:pt x="297" y="0"/>
                    </a:lnTo>
                    <a:lnTo>
                      <a:pt x="294" y="0"/>
                    </a:lnTo>
                    <a:lnTo>
                      <a:pt x="292" y="0"/>
                    </a:lnTo>
                    <a:lnTo>
                      <a:pt x="292" y="0"/>
                    </a:lnTo>
                    <a:lnTo>
                      <a:pt x="287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2" name="Line 255"/>
              <p:cNvSpPr>
                <a:spLocks noChangeShapeType="1"/>
              </p:cNvSpPr>
              <p:nvPr/>
            </p:nvSpPr>
            <p:spPr bwMode="auto">
              <a:xfrm>
                <a:off x="2135" y="259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3" name="Freeform 256"/>
              <p:cNvSpPr>
                <a:spLocks/>
              </p:cNvSpPr>
              <p:nvPr/>
            </p:nvSpPr>
            <p:spPr bwMode="auto">
              <a:xfrm>
                <a:off x="2128" y="2593"/>
                <a:ext cx="50" cy="19"/>
              </a:xfrm>
              <a:custGeom>
                <a:avLst/>
                <a:gdLst>
                  <a:gd name="T0" fmla="*/ 40 w 301"/>
                  <a:gd name="T1" fmla="*/ 0 h 95"/>
                  <a:gd name="T2" fmla="*/ 35 w 301"/>
                  <a:gd name="T3" fmla="*/ 3 h 95"/>
                  <a:gd name="T4" fmla="*/ 30 w 301"/>
                  <a:gd name="T5" fmla="*/ 3 h 95"/>
                  <a:gd name="T6" fmla="*/ 24 w 301"/>
                  <a:gd name="T7" fmla="*/ 6 h 95"/>
                  <a:gd name="T8" fmla="*/ 19 w 301"/>
                  <a:gd name="T9" fmla="*/ 11 h 95"/>
                  <a:gd name="T10" fmla="*/ 14 w 301"/>
                  <a:gd name="T11" fmla="*/ 14 h 95"/>
                  <a:gd name="T12" fmla="*/ 10 w 301"/>
                  <a:gd name="T13" fmla="*/ 19 h 95"/>
                  <a:gd name="T14" fmla="*/ 7 w 301"/>
                  <a:gd name="T15" fmla="*/ 24 h 95"/>
                  <a:gd name="T16" fmla="*/ 5 w 301"/>
                  <a:gd name="T17" fmla="*/ 30 h 95"/>
                  <a:gd name="T18" fmla="*/ 2 w 301"/>
                  <a:gd name="T19" fmla="*/ 35 h 95"/>
                  <a:gd name="T20" fmla="*/ 2 w 301"/>
                  <a:gd name="T21" fmla="*/ 41 h 95"/>
                  <a:gd name="T22" fmla="*/ 0 w 301"/>
                  <a:gd name="T23" fmla="*/ 48 h 95"/>
                  <a:gd name="T24" fmla="*/ 2 w 301"/>
                  <a:gd name="T25" fmla="*/ 54 h 95"/>
                  <a:gd name="T26" fmla="*/ 2 w 301"/>
                  <a:gd name="T27" fmla="*/ 59 h 95"/>
                  <a:gd name="T28" fmla="*/ 5 w 301"/>
                  <a:gd name="T29" fmla="*/ 68 h 95"/>
                  <a:gd name="T30" fmla="*/ 7 w 301"/>
                  <a:gd name="T31" fmla="*/ 73 h 95"/>
                  <a:gd name="T32" fmla="*/ 10 w 301"/>
                  <a:gd name="T33" fmla="*/ 79 h 95"/>
                  <a:gd name="T34" fmla="*/ 14 w 301"/>
                  <a:gd name="T35" fmla="*/ 81 h 95"/>
                  <a:gd name="T36" fmla="*/ 19 w 301"/>
                  <a:gd name="T37" fmla="*/ 86 h 95"/>
                  <a:gd name="T38" fmla="*/ 24 w 301"/>
                  <a:gd name="T39" fmla="*/ 89 h 95"/>
                  <a:gd name="T40" fmla="*/ 30 w 301"/>
                  <a:gd name="T41" fmla="*/ 92 h 95"/>
                  <a:gd name="T42" fmla="*/ 35 w 301"/>
                  <a:gd name="T43" fmla="*/ 95 h 95"/>
                  <a:gd name="T44" fmla="*/ 40 w 301"/>
                  <a:gd name="T45" fmla="*/ 95 h 95"/>
                  <a:gd name="T46" fmla="*/ 262 w 301"/>
                  <a:gd name="T47" fmla="*/ 95 h 95"/>
                  <a:gd name="T48" fmla="*/ 267 w 301"/>
                  <a:gd name="T49" fmla="*/ 95 h 95"/>
                  <a:gd name="T50" fmla="*/ 272 w 301"/>
                  <a:gd name="T51" fmla="*/ 92 h 95"/>
                  <a:gd name="T52" fmla="*/ 277 w 301"/>
                  <a:gd name="T53" fmla="*/ 89 h 95"/>
                  <a:gd name="T54" fmla="*/ 284 w 301"/>
                  <a:gd name="T55" fmla="*/ 86 h 95"/>
                  <a:gd name="T56" fmla="*/ 287 w 301"/>
                  <a:gd name="T57" fmla="*/ 84 h 95"/>
                  <a:gd name="T58" fmla="*/ 292 w 301"/>
                  <a:gd name="T59" fmla="*/ 79 h 95"/>
                  <a:gd name="T60" fmla="*/ 294 w 301"/>
                  <a:gd name="T61" fmla="*/ 73 h 95"/>
                  <a:gd name="T62" fmla="*/ 299 w 301"/>
                  <a:gd name="T63" fmla="*/ 68 h 95"/>
                  <a:gd name="T64" fmla="*/ 301 w 301"/>
                  <a:gd name="T65" fmla="*/ 62 h 95"/>
                  <a:gd name="T66" fmla="*/ 301 w 301"/>
                  <a:gd name="T67" fmla="*/ 57 h 95"/>
                  <a:gd name="T68" fmla="*/ 301 w 301"/>
                  <a:gd name="T69" fmla="*/ 48 h 95"/>
                  <a:gd name="T70" fmla="*/ 301 w 301"/>
                  <a:gd name="T71" fmla="*/ 43 h 95"/>
                  <a:gd name="T72" fmla="*/ 301 w 301"/>
                  <a:gd name="T73" fmla="*/ 38 h 95"/>
                  <a:gd name="T74" fmla="*/ 299 w 301"/>
                  <a:gd name="T75" fmla="*/ 33 h 95"/>
                  <a:gd name="T76" fmla="*/ 296 w 301"/>
                  <a:gd name="T77" fmla="*/ 24 h 95"/>
                  <a:gd name="T78" fmla="*/ 294 w 301"/>
                  <a:gd name="T79" fmla="*/ 19 h 95"/>
                  <a:gd name="T80" fmla="*/ 292 w 301"/>
                  <a:gd name="T81" fmla="*/ 17 h 95"/>
                  <a:gd name="T82" fmla="*/ 287 w 301"/>
                  <a:gd name="T83" fmla="*/ 11 h 95"/>
                  <a:gd name="T84" fmla="*/ 282 w 301"/>
                  <a:gd name="T85" fmla="*/ 8 h 95"/>
                  <a:gd name="T86" fmla="*/ 277 w 301"/>
                  <a:gd name="T87" fmla="*/ 6 h 95"/>
                  <a:gd name="T88" fmla="*/ 272 w 301"/>
                  <a:gd name="T89" fmla="*/ 3 h 95"/>
                  <a:gd name="T90" fmla="*/ 264 w 301"/>
                  <a:gd name="T91" fmla="*/ 0 h 95"/>
                  <a:gd name="T92" fmla="*/ 256 w 301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1" h="95">
                    <a:moveTo>
                      <a:pt x="45" y="0"/>
                    </a:moveTo>
                    <a:lnTo>
                      <a:pt x="43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28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10" y="75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4"/>
                    </a:lnTo>
                    <a:lnTo>
                      <a:pt x="17" y="84"/>
                    </a:lnTo>
                    <a:lnTo>
                      <a:pt x="19" y="86"/>
                    </a:lnTo>
                    <a:lnTo>
                      <a:pt x="19" y="86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8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3" y="95"/>
                    </a:lnTo>
                    <a:lnTo>
                      <a:pt x="35" y="95"/>
                    </a:lnTo>
                    <a:lnTo>
                      <a:pt x="38" y="95"/>
                    </a:lnTo>
                    <a:lnTo>
                      <a:pt x="40" y="95"/>
                    </a:lnTo>
                    <a:lnTo>
                      <a:pt x="40" y="95"/>
                    </a:lnTo>
                    <a:lnTo>
                      <a:pt x="43" y="95"/>
                    </a:lnTo>
                    <a:lnTo>
                      <a:pt x="253" y="95"/>
                    </a:lnTo>
                    <a:lnTo>
                      <a:pt x="262" y="95"/>
                    </a:lnTo>
                    <a:lnTo>
                      <a:pt x="262" y="95"/>
                    </a:lnTo>
                    <a:lnTo>
                      <a:pt x="264" y="95"/>
                    </a:lnTo>
                    <a:lnTo>
                      <a:pt x="267" y="95"/>
                    </a:lnTo>
                    <a:lnTo>
                      <a:pt x="269" y="95"/>
                    </a:lnTo>
                    <a:lnTo>
                      <a:pt x="272" y="95"/>
                    </a:lnTo>
                    <a:lnTo>
                      <a:pt x="272" y="92"/>
                    </a:lnTo>
                    <a:lnTo>
                      <a:pt x="274" y="92"/>
                    </a:lnTo>
                    <a:lnTo>
                      <a:pt x="277" y="92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2" y="89"/>
                    </a:lnTo>
                    <a:lnTo>
                      <a:pt x="284" y="86"/>
                    </a:lnTo>
                    <a:lnTo>
                      <a:pt x="284" y="86"/>
                    </a:lnTo>
                    <a:lnTo>
                      <a:pt x="287" y="84"/>
                    </a:lnTo>
                    <a:lnTo>
                      <a:pt x="287" y="84"/>
                    </a:lnTo>
                    <a:lnTo>
                      <a:pt x="289" y="81"/>
                    </a:lnTo>
                    <a:lnTo>
                      <a:pt x="292" y="81"/>
                    </a:lnTo>
                    <a:lnTo>
                      <a:pt x="292" y="79"/>
                    </a:lnTo>
                    <a:lnTo>
                      <a:pt x="294" y="79"/>
                    </a:lnTo>
                    <a:lnTo>
                      <a:pt x="294" y="75"/>
                    </a:lnTo>
                    <a:lnTo>
                      <a:pt x="294" y="73"/>
                    </a:lnTo>
                    <a:lnTo>
                      <a:pt x="296" y="73"/>
                    </a:lnTo>
                    <a:lnTo>
                      <a:pt x="296" y="70"/>
                    </a:lnTo>
                    <a:lnTo>
                      <a:pt x="299" y="68"/>
                    </a:lnTo>
                    <a:lnTo>
                      <a:pt x="299" y="68"/>
                    </a:lnTo>
                    <a:lnTo>
                      <a:pt x="299" y="64"/>
                    </a:lnTo>
                    <a:lnTo>
                      <a:pt x="301" y="62"/>
                    </a:lnTo>
                    <a:lnTo>
                      <a:pt x="301" y="59"/>
                    </a:lnTo>
                    <a:lnTo>
                      <a:pt x="301" y="59"/>
                    </a:lnTo>
                    <a:lnTo>
                      <a:pt x="301" y="57"/>
                    </a:lnTo>
                    <a:lnTo>
                      <a:pt x="301" y="54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1" y="48"/>
                    </a:lnTo>
                    <a:lnTo>
                      <a:pt x="301" y="46"/>
                    </a:lnTo>
                    <a:lnTo>
                      <a:pt x="301" y="43"/>
                    </a:lnTo>
                    <a:lnTo>
                      <a:pt x="301" y="41"/>
                    </a:lnTo>
                    <a:lnTo>
                      <a:pt x="301" y="41"/>
                    </a:lnTo>
                    <a:lnTo>
                      <a:pt x="301" y="38"/>
                    </a:lnTo>
                    <a:lnTo>
                      <a:pt x="301" y="35"/>
                    </a:lnTo>
                    <a:lnTo>
                      <a:pt x="301" y="33"/>
                    </a:lnTo>
                    <a:lnTo>
                      <a:pt x="299" y="33"/>
                    </a:lnTo>
                    <a:lnTo>
                      <a:pt x="299" y="30"/>
                    </a:lnTo>
                    <a:lnTo>
                      <a:pt x="299" y="28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4" y="22"/>
                    </a:lnTo>
                    <a:lnTo>
                      <a:pt x="294" y="19"/>
                    </a:lnTo>
                    <a:lnTo>
                      <a:pt x="294" y="19"/>
                    </a:lnTo>
                    <a:lnTo>
                      <a:pt x="292" y="17"/>
                    </a:lnTo>
                    <a:lnTo>
                      <a:pt x="292" y="17"/>
                    </a:lnTo>
                    <a:lnTo>
                      <a:pt x="289" y="14"/>
                    </a:lnTo>
                    <a:lnTo>
                      <a:pt x="287" y="14"/>
                    </a:lnTo>
                    <a:lnTo>
                      <a:pt x="287" y="11"/>
                    </a:lnTo>
                    <a:lnTo>
                      <a:pt x="284" y="11"/>
                    </a:lnTo>
                    <a:lnTo>
                      <a:pt x="284" y="8"/>
                    </a:lnTo>
                    <a:lnTo>
                      <a:pt x="282" y="8"/>
                    </a:lnTo>
                    <a:lnTo>
                      <a:pt x="279" y="6"/>
                    </a:lnTo>
                    <a:lnTo>
                      <a:pt x="277" y="6"/>
                    </a:lnTo>
                    <a:lnTo>
                      <a:pt x="277" y="6"/>
                    </a:lnTo>
                    <a:lnTo>
                      <a:pt x="274" y="3"/>
                    </a:lnTo>
                    <a:lnTo>
                      <a:pt x="272" y="3"/>
                    </a:lnTo>
                    <a:lnTo>
                      <a:pt x="272" y="3"/>
                    </a:lnTo>
                    <a:lnTo>
                      <a:pt x="269" y="3"/>
                    </a:lnTo>
                    <a:lnTo>
                      <a:pt x="267" y="0"/>
                    </a:lnTo>
                    <a:lnTo>
                      <a:pt x="264" y="0"/>
                    </a:lnTo>
                    <a:lnTo>
                      <a:pt x="262" y="0"/>
                    </a:lnTo>
                    <a:lnTo>
                      <a:pt x="262" y="0"/>
                    </a:lnTo>
                    <a:lnTo>
                      <a:pt x="256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4" name="Line 257"/>
              <p:cNvSpPr>
                <a:spLocks noChangeShapeType="1"/>
              </p:cNvSpPr>
              <p:nvPr/>
            </p:nvSpPr>
            <p:spPr bwMode="auto">
              <a:xfrm>
                <a:off x="2171" y="259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5" name="Freeform 258"/>
              <p:cNvSpPr>
                <a:spLocks/>
              </p:cNvSpPr>
              <p:nvPr/>
            </p:nvSpPr>
            <p:spPr bwMode="auto">
              <a:xfrm>
                <a:off x="2163" y="2593"/>
                <a:ext cx="16" cy="19"/>
              </a:xfrm>
              <a:custGeom>
                <a:avLst/>
                <a:gdLst>
                  <a:gd name="T0" fmla="*/ 39 w 97"/>
                  <a:gd name="T1" fmla="*/ 0 h 95"/>
                  <a:gd name="T2" fmla="*/ 34 w 97"/>
                  <a:gd name="T3" fmla="*/ 3 h 95"/>
                  <a:gd name="T4" fmla="*/ 29 w 97"/>
                  <a:gd name="T5" fmla="*/ 3 h 95"/>
                  <a:gd name="T6" fmla="*/ 24 w 97"/>
                  <a:gd name="T7" fmla="*/ 6 h 95"/>
                  <a:gd name="T8" fmla="*/ 19 w 97"/>
                  <a:gd name="T9" fmla="*/ 11 h 95"/>
                  <a:gd name="T10" fmla="*/ 14 w 97"/>
                  <a:gd name="T11" fmla="*/ 14 h 95"/>
                  <a:gd name="T12" fmla="*/ 9 w 97"/>
                  <a:gd name="T13" fmla="*/ 19 h 95"/>
                  <a:gd name="T14" fmla="*/ 7 w 97"/>
                  <a:gd name="T15" fmla="*/ 24 h 95"/>
                  <a:gd name="T16" fmla="*/ 5 w 97"/>
                  <a:gd name="T17" fmla="*/ 30 h 95"/>
                  <a:gd name="T18" fmla="*/ 2 w 97"/>
                  <a:gd name="T19" fmla="*/ 35 h 95"/>
                  <a:gd name="T20" fmla="*/ 2 w 97"/>
                  <a:gd name="T21" fmla="*/ 41 h 95"/>
                  <a:gd name="T22" fmla="*/ 0 w 97"/>
                  <a:gd name="T23" fmla="*/ 48 h 95"/>
                  <a:gd name="T24" fmla="*/ 2 w 97"/>
                  <a:gd name="T25" fmla="*/ 54 h 95"/>
                  <a:gd name="T26" fmla="*/ 2 w 97"/>
                  <a:gd name="T27" fmla="*/ 59 h 95"/>
                  <a:gd name="T28" fmla="*/ 5 w 97"/>
                  <a:gd name="T29" fmla="*/ 68 h 95"/>
                  <a:gd name="T30" fmla="*/ 7 w 97"/>
                  <a:gd name="T31" fmla="*/ 73 h 95"/>
                  <a:gd name="T32" fmla="*/ 9 w 97"/>
                  <a:gd name="T33" fmla="*/ 79 h 95"/>
                  <a:gd name="T34" fmla="*/ 14 w 97"/>
                  <a:gd name="T35" fmla="*/ 81 h 95"/>
                  <a:gd name="T36" fmla="*/ 19 w 97"/>
                  <a:gd name="T37" fmla="*/ 86 h 95"/>
                  <a:gd name="T38" fmla="*/ 24 w 97"/>
                  <a:gd name="T39" fmla="*/ 89 h 95"/>
                  <a:gd name="T40" fmla="*/ 29 w 97"/>
                  <a:gd name="T41" fmla="*/ 92 h 95"/>
                  <a:gd name="T42" fmla="*/ 34 w 97"/>
                  <a:gd name="T43" fmla="*/ 95 h 95"/>
                  <a:gd name="T44" fmla="*/ 39 w 97"/>
                  <a:gd name="T45" fmla="*/ 95 h 95"/>
                  <a:gd name="T46" fmla="*/ 55 w 97"/>
                  <a:gd name="T47" fmla="*/ 95 h 95"/>
                  <a:gd name="T48" fmla="*/ 60 w 97"/>
                  <a:gd name="T49" fmla="*/ 95 h 95"/>
                  <a:gd name="T50" fmla="*/ 65 w 97"/>
                  <a:gd name="T51" fmla="*/ 92 h 95"/>
                  <a:gd name="T52" fmla="*/ 73 w 97"/>
                  <a:gd name="T53" fmla="*/ 89 h 95"/>
                  <a:gd name="T54" fmla="*/ 78 w 97"/>
                  <a:gd name="T55" fmla="*/ 86 h 95"/>
                  <a:gd name="T56" fmla="*/ 82 w 97"/>
                  <a:gd name="T57" fmla="*/ 84 h 95"/>
                  <a:gd name="T58" fmla="*/ 85 w 97"/>
                  <a:gd name="T59" fmla="*/ 79 h 95"/>
                  <a:gd name="T60" fmla="*/ 90 w 97"/>
                  <a:gd name="T61" fmla="*/ 73 h 95"/>
                  <a:gd name="T62" fmla="*/ 92 w 97"/>
                  <a:gd name="T63" fmla="*/ 68 h 95"/>
                  <a:gd name="T64" fmla="*/ 95 w 97"/>
                  <a:gd name="T65" fmla="*/ 62 h 95"/>
                  <a:gd name="T66" fmla="*/ 95 w 97"/>
                  <a:gd name="T67" fmla="*/ 57 h 95"/>
                  <a:gd name="T68" fmla="*/ 95 w 97"/>
                  <a:gd name="T69" fmla="*/ 48 h 95"/>
                  <a:gd name="T70" fmla="*/ 95 w 97"/>
                  <a:gd name="T71" fmla="*/ 43 h 95"/>
                  <a:gd name="T72" fmla="*/ 95 w 97"/>
                  <a:gd name="T73" fmla="*/ 38 h 95"/>
                  <a:gd name="T74" fmla="*/ 92 w 97"/>
                  <a:gd name="T75" fmla="*/ 33 h 95"/>
                  <a:gd name="T76" fmla="*/ 90 w 97"/>
                  <a:gd name="T77" fmla="*/ 24 h 95"/>
                  <a:gd name="T78" fmla="*/ 87 w 97"/>
                  <a:gd name="T79" fmla="*/ 19 h 95"/>
                  <a:gd name="T80" fmla="*/ 85 w 97"/>
                  <a:gd name="T81" fmla="*/ 17 h 95"/>
                  <a:gd name="T82" fmla="*/ 80 w 97"/>
                  <a:gd name="T83" fmla="*/ 11 h 95"/>
                  <a:gd name="T84" fmla="*/ 75 w 97"/>
                  <a:gd name="T85" fmla="*/ 8 h 95"/>
                  <a:gd name="T86" fmla="*/ 70 w 97"/>
                  <a:gd name="T87" fmla="*/ 6 h 95"/>
                  <a:gd name="T88" fmla="*/ 65 w 97"/>
                  <a:gd name="T89" fmla="*/ 3 h 95"/>
                  <a:gd name="T90" fmla="*/ 58 w 97"/>
                  <a:gd name="T91" fmla="*/ 0 h 95"/>
                  <a:gd name="T92" fmla="*/ 53 w 97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7" h="95">
                    <a:moveTo>
                      <a:pt x="45" y="0"/>
                    </a:moveTo>
                    <a:lnTo>
                      <a:pt x="42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7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9" y="79"/>
                    </a:lnTo>
                    <a:lnTo>
                      <a:pt x="12" y="79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4"/>
                    </a:lnTo>
                    <a:lnTo>
                      <a:pt x="17" y="84"/>
                    </a:lnTo>
                    <a:lnTo>
                      <a:pt x="19" y="86"/>
                    </a:lnTo>
                    <a:lnTo>
                      <a:pt x="19" y="86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7" y="92"/>
                    </a:lnTo>
                    <a:lnTo>
                      <a:pt x="29" y="92"/>
                    </a:lnTo>
                    <a:lnTo>
                      <a:pt x="29" y="92"/>
                    </a:lnTo>
                    <a:lnTo>
                      <a:pt x="32" y="95"/>
                    </a:lnTo>
                    <a:lnTo>
                      <a:pt x="34" y="95"/>
                    </a:lnTo>
                    <a:lnTo>
                      <a:pt x="37" y="95"/>
                    </a:lnTo>
                    <a:lnTo>
                      <a:pt x="39" y="95"/>
                    </a:lnTo>
                    <a:lnTo>
                      <a:pt x="39" y="95"/>
                    </a:lnTo>
                    <a:lnTo>
                      <a:pt x="42" y="95"/>
                    </a:lnTo>
                    <a:lnTo>
                      <a:pt x="50" y="95"/>
                    </a:lnTo>
                    <a:lnTo>
                      <a:pt x="55" y="95"/>
                    </a:lnTo>
                    <a:lnTo>
                      <a:pt x="58" y="95"/>
                    </a:lnTo>
                    <a:lnTo>
                      <a:pt x="58" y="95"/>
                    </a:lnTo>
                    <a:lnTo>
                      <a:pt x="60" y="95"/>
                    </a:lnTo>
                    <a:lnTo>
                      <a:pt x="63" y="95"/>
                    </a:lnTo>
                    <a:lnTo>
                      <a:pt x="65" y="95"/>
                    </a:lnTo>
                    <a:lnTo>
                      <a:pt x="65" y="92"/>
                    </a:lnTo>
                    <a:lnTo>
                      <a:pt x="68" y="92"/>
                    </a:lnTo>
                    <a:lnTo>
                      <a:pt x="70" y="92"/>
                    </a:lnTo>
                    <a:lnTo>
                      <a:pt x="73" y="89"/>
                    </a:lnTo>
                    <a:lnTo>
                      <a:pt x="73" y="89"/>
                    </a:lnTo>
                    <a:lnTo>
                      <a:pt x="75" y="89"/>
                    </a:lnTo>
                    <a:lnTo>
                      <a:pt x="78" y="86"/>
                    </a:lnTo>
                    <a:lnTo>
                      <a:pt x="78" y="86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2" y="81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7" y="79"/>
                    </a:lnTo>
                    <a:lnTo>
                      <a:pt x="87" y="75"/>
                    </a:lnTo>
                    <a:lnTo>
                      <a:pt x="90" y="73"/>
                    </a:lnTo>
                    <a:lnTo>
                      <a:pt x="90" y="73"/>
                    </a:lnTo>
                    <a:lnTo>
                      <a:pt x="90" y="70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2" y="64"/>
                    </a:lnTo>
                    <a:lnTo>
                      <a:pt x="95" y="62"/>
                    </a:lnTo>
                    <a:lnTo>
                      <a:pt x="95" y="59"/>
                    </a:lnTo>
                    <a:lnTo>
                      <a:pt x="95" y="59"/>
                    </a:lnTo>
                    <a:lnTo>
                      <a:pt x="95" y="57"/>
                    </a:lnTo>
                    <a:lnTo>
                      <a:pt x="95" y="54"/>
                    </a:lnTo>
                    <a:lnTo>
                      <a:pt x="95" y="51"/>
                    </a:lnTo>
                    <a:lnTo>
                      <a:pt x="95" y="48"/>
                    </a:lnTo>
                    <a:lnTo>
                      <a:pt x="97" y="48"/>
                    </a:lnTo>
                    <a:lnTo>
                      <a:pt x="95" y="46"/>
                    </a:lnTo>
                    <a:lnTo>
                      <a:pt x="95" y="43"/>
                    </a:lnTo>
                    <a:lnTo>
                      <a:pt x="95" y="41"/>
                    </a:lnTo>
                    <a:lnTo>
                      <a:pt x="95" y="41"/>
                    </a:lnTo>
                    <a:lnTo>
                      <a:pt x="95" y="38"/>
                    </a:lnTo>
                    <a:lnTo>
                      <a:pt x="95" y="35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0" y="11"/>
                    </a:lnTo>
                    <a:lnTo>
                      <a:pt x="78" y="11"/>
                    </a:lnTo>
                    <a:lnTo>
                      <a:pt x="78" y="8"/>
                    </a:lnTo>
                    <a:lnTo>
                      <a:pt x="75" y="8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8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3" y="3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6" name="Line 259"/>
              <p:cNvSpPr>
                <a:spLocks noChangeShapeType="1"/>
              </p:cNvSpPr>
              <p:nvPr/>
            </p:nvSpPr>
            <p:spPr bwMode="auto">
              <a:xfrm>
                <a:off x="2172" y="259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7" name="Freeform 260"/>
              <p:cNvSpPr>
                <a:spLocks/>
              </p:cNvSpPr>
              <p:nvPr/>
            </p:nvSpPr>
            <p:spPr bwMode="auto">
              <a:xfrm>
                <a:off x="2165" y="2593"/>
                <a:ext cx="26" cy="19"/>
              </a:xfrm>
              <a:custGeom>
                <a:avLst/>
                <a:gdLst>
                  <a:gd name="T0" fmla="*/ 39 w 159"/>
                  <a:gd name="T1" fmla="*/ 0 h 95"/>
                  <a:gd name="T2" fmla="*/ 33 w 159"/>
                  <a:gd name="T3" fmla="*/ 3 h 95"/>
                  <a:gd name="T4" fmla="*/ 28 w 159"/>
                  <a:gd name="T5" fmla="*/ 3 h 95"/>
                  <a:gd name="T6" fmla="*/ 23 w 159"/>
                  <a:gd name="T7" fmla="*/ 6 h 95"/>
                  <a:gd name="T8" fmla="*/ 18 w 159"/>
                  <a:gd name="T9" fmla="*/ 11 h 95"/>
                  <a:gd name="T10" fmla="*/ 13 w 159"/>
                  <a:gd name="T11" fmla="*/ 14 h 95"/>
                  <a:gd name="T12" fmla="*/ 8 w 159"/>
                  <a:gd name="T13" fmla="*/ 19 h 95"/>
                  <a:gd name="T14" fmla="*/ 5 w 159"/>
                  <a:gd name="T15" fmla="*/ 24 h 95"/>
                  <a:gd name="T16" fmla="*/ 3 w 159"/>
                  <a:gd name="T17" fmla="*/ 30 h 95"/>
                  <a:gd name="T18" fmla="*/ 0 w 159"/>
                  <a:gd name="T19" fmla="*/ 35 h 95"/>
                  <a:gd name="T20" fmla="*/ 0 w 159"/>
                  <a:gd name="T21" fmla="*/ 41 h 95"/>
                  <a:gd name="T22" fmla="*/ 0 w 159"/>
                  <a:gd name="T23" fmla="*/ 48 h 95"/>
                  <a:gd name="T24" fmla="*/ 0 w 159"/>
                  <a:gd name="T25" fmla="*/ 54 h 95"/>
                  <a:gd name="T26" fmla="*/ 0 w 159"/>
                  <a:gd name="T27" fmla="*/ 59 h 95"/>
                  <a:gd name="T28" fmla="*/ 3 w 159"/>
                  <a:gd name="T29" fmla="*/ 68 h 95"/>
                  <a:gd name="T30" fmla="*/ 5 w 159"/>
                  <a:gd name="T31" fmla="*/ 73 h 95"/>
                  <a:gd name="T32" fmla="*/ 8 w 159"/>
                  <a:gd name="T33" fmla="*/ 79 h 95"/>
                  <a:gd name="T34" fmla="*/ 13 w 159"/>
                  <a:gd name="T35" fmla="*/ 81 h 95"/>
                  <a:gd name="T36" fmla="*/ 18 w 159"/>
                  <a:gd name="T37" fmla="*/ 86 h 95"/>
                  <a:gd name="T38" fmla="*/ 23 w 159"/>
                  <a:gd name="T39" fmla="*/ 89 h 95"/>
                  <a:gd name="T40" fmla="*/ 28 w 159"/>
                  <a:gd name="T41" fmla="*/ 92 h 95"/>
                  <a:gd name="T42" fmla="*/ 33 w 159"/>
                  <a:gd name="T43" fmla="*/ 95 h 95"/>
                  <a:gd name="T44" fmla="*/ 39 w 159"/>
                  <a:gd name="T45" fmla="*/ 95 h 95"/>
                  <a:gd name="T46" fmla="*/ 117 w 159"/>
                  <a:gd name="T47" fmla="*/ 95 h 95"/>
                  <a:gd name="T48" fmla="*/ 122 w 159"/>
                  <a:gd name="T49" fmla="*/ 95 h 95"/>
                  <a:gd name="T50" fmla="*/ 129 w 159"/>
                  <a:gd name="T51" fmla="*/ 92 h 95"/>
                  <a:gd name="T52" fmla="*/ 134 w 159"/>
                  <a:gd name="T53" fmla="*/ 89 h 95"/>
                  <a:gd name="T54" fmla="*/ 139 w 159"/>
                  <a:gd name="T55" fmla="*/ 86 h 95"/>
                  <a:gd name="T56" fmla="*/ 144 w 159"/>
                  <a:gd name="T57" fmla="*/ 84 h 95"/>
                  <a:gd name="T58" fmla="*/ 149 w 159"/>
                  <a:gd name="T59" fmla="*/ 79 h 95"/>
                  <a:gd name="T60" fmla="*/ 151 w 159"/>
                  <a:gd name="T61" fmla="*/ 73 h 95"/>
                  <a:gd name="T62" fmla="*/ 154 w 159"/>
                  <a:gd name="T63" fmla="*/ 68 h 95"/>
                  <a:gd name="T64" fmla="*/ 156 w 159"/>
                  <a:gd name="T65" fmla="*/ 62 h 95"/>
                  <a:gd name="T66" fmla="*/ 159 w 159"/>
                  <a:gd name="T67" fmla="*/ 57 h 95"/>
                  <a:gd name="T68" fmla="*/ 159 w 159"/>
                  <a:gd name="T69" fmla="*/ 48 h 95"/>
                  <a:gd name="T70" fmla="*/ 159 w 159"/>
                  <a:gd name="T71" fmla="*/ 43 h 95"/>
                  <a:gd name="T72" fmla="*/ 156 w 159"/>
                  <a:gd name="T73" fmla="*/ 38 h 95"/>
                  <a:gd name="T74" fmla="*/ 156 w 159"/>
                  <a:gd name="T75" fmla="*/ 33 h 95"/>
                  <a:gd name="T76" fmla="*/ 154 w 159"/>
                  <a:gd name="T77" fmla="*/ 24 h 95"/>
                  <a:gd name="T78" fmla="*/ 151 w 159"/>
                  <a:gd name="T79" fmla="*/ 19 h 95"/>
                  <a:gd name="T80" fmla="*/ 146 w 159"/>
                  <a:gd name="T81" fmla="*/ 17 h 95"/>
                  <a:gd name="T82" fmla="*/ 142 w 159"/>
                  <a:gd name="T83" fmla="*/ 11 h 95"/>
                  <a:gd name="T84" fmla="*/ 137 w 159"/>
                  <a:gd name="T85" fmla="*/ 8 h 95"/>
                  <a:gd name="T86" fmla="*/ 132 w 159"/>
                  <a:gd name="T87" fmla="*/ 6 h 95"/>
                  <a:gd name="T88" fmla="*/ 127 w 159"/>
                  <a:gd name="T89" fmla="*/ 3 h 95"/>
                  <a:gd name="T90" fmla="*/ 122 w 159"/>
                  <a:gd name="T91" fmla="*/ 0 h 95"/>
                  <a:gd name="T92" fmla="*/ 114 w 159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9" h="95">
                    <a:moveTo>
                      <a:pt x="44" y="0"/>
                    </a:moveTo>
                    <a:lnTo>
                      <a:pt x="41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3" y="64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5" y="70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8" y="79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3" y="81"/>
                    </a:lnTo>
                    <a:lnTo>
                      <a:pt x="13" y="84"/>
                    </a:lnTo>
                    <a:lnTo>
                      <a:pt x="15" y="84"/>
                    </a:lnTo>
                    <a:lnTo>
                      <a:pt x="18" y="86"/>
                    </a:lnTo>
                    <a:lnTo>
                      <a:pt x="18" y="86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3" y="89"/>
                    </a:lnTo>
                    <a:lnTo>
                      <a:pt x="25" y="92"/>
                    </a:lnTo>
                    <a:lnTo>
                      <a:pt x="28" y="92"/>
                    </a:lnTo>
                    <a:lnTo>
                      <a:pt x="30" y="92"/>
                    </a:lnTo>
                    <a:lnTo>
                      <a:pt x="30" y="95"/>
                    </a:lnTo>
                    <a:lnTo>
                      <a:pt x="33" y="95"/>
                    </a:lnTo>
                    <a:lnTo>
                      <a:pt x="36" y="95"/>
                    </a:lnTo>
                    <a:lnTo>
                      <a:pt x="39" y="95"/>
                    </a:lnTo>
                    <a:lnTo>
                      <a:pt x="39" y="95"/>
                    </a:lnTo>
                    <a:lnTo>
                      <a:pt x="41" y="95"/>
                    </a:lnTo>
                    <a:lnTo>
                      <a:pt x="111" y="95"/>
                    </a:lnTo>
                    <a:lnTo>
                      <a:pt x="117" y="95"/>
                    </a:lnTo>
                    <a:lnTo>
                      <a:pt x="119" y="95"/>
                    </a:lnTo>
                    <a:lnTo>
                      <a:pt x="122" y="95"/>
                    </a:lnTo>
                    <a:lnTo>
                      <a:pt x="122" y="95"/>
                    </a:lnTo>
                    <a:lnTo>
                      <a:pt x="124" y="95"/>
                    </a:lnTo>
                    <a:lnTo>
                      <a:pt x="127" y="95"/>
                    </a:lnTo>
                    <a:lnTo>
                      <a:pt x="129" y="92"/>
                    </a:lnTo>
                    <a:lnTo>
                      <a:pt x="129" y="92"/>
                    </a:lnTo>
                    <a:lnTo>
                      <a:pt x="132" y="92"/>
                    </a:lnTo>
                    <a:lnTo>
                      <a:pt x="134" y="89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9" y="86"/>
                    </a:lnTo>
                    <a:lnTo>
                      <a:pt x="142" y="86"/>
                    </a:lnTo>
                    <a:lnTo>
                      <a:pt x="142" y="84"/>
                    </a:lnTo>
                    <a:lnTo>
                      <a:pt x="144" y="84"/>
                    </a:lnTo>
                    <a:lnTo>
                      <a:pt x="144" y="81"/>
                    </a:lnTo>
                    <a:lnTo>
                      <a:pt x="146" y="81"/>
                    </a:lnTo>
                    <a:lnTo>
                      <a:pt x="149" y="79"/>
                    </a:lnTo>
                    <a:lnTo>
                      <a:pt x="149" y="79"/>
                    </a:lnTo>
                    <a:lnTo>
                      <a:pt x="151" y="75"/>
                    </a:lnTo>
                    <a:lnTo>
                      <a:pt x="151" y="73"/>
                    </a:lnTo>
                    <a:lnTo>
                      <a:pt x="151" y="73"/>
                    </a:lnTo>
                    <a:lnTo>
                      <a:pt x="154" y="70"/>
                    </a:lnTo>
                    <a:lnTo>
                      <a:pt x="154" y="68"/>
                    </a:lnTo>
                    <a:lnTo>
                      <a:pt x="154" y="68"/>
                    </a:lnTo>
                    <a:lnTo>
                      <a:pt x="156" y="64"/>
                    </a:lnTo>
                    <a:lnTo>
                      <a:pt x="156" y="62"/>
                    </a:lnTo>
                    <a:lnTo>
                      <a:pt x="156" y="59"/>
                    </a:lnTo>
                    <a:lnTo>
                      <a:pt x="156" y="59"/>
                    </a:lnTo>
                    <a:lnTo>
                      <a:pt x="159" y="57"/>
                    </a:lnTo>
                    <a:lnTo>
                      <a:pt x="159" y="54"/>
                    </a:lnTo>
                    <a:lnTo>
                      <a:pt x="159" y="51"/>
                    </a:lnTo>
                    <a:lnTo>
                      <a:pt x="159" y="48"/>
                    </a:lnTo>
                    <a:lnTo>
                      <a:pt x="159" y="48"/>
                    </a:lnTo>
                    <a:lnTo>
                      <a:pt x="159" y="46"/>
                    </a:lnTo>
                    <a:lnTo>
                      <a:pt x="159" y="43"/>
                    </a:lnTo>
                    <a:lnTo>
                      <a:pt x="159" y="41"/>
                    </a:lnTo>
                    <a:lnTo>
                      <a:pt x="159" y="41"/>
                    </a:lnTo>
                    <a:lnTo>
                      <a:pt x="156" y="38"/>
                    </a:lnTo>
                    <a:lnTo>
                      <a:pt x="156" y="35"/>
                    </a:lnTo>
                    <a:lnTo>
                      <a:pt x="156" y="33"/>
                    </a:lnTo>
                    <a:lnTo>
                      <a:pt x="156" y="33"/>
                    </a:lnTo>
                    <a:lnTo>
                      <a:pt x="154" y="30"/>
                    </a:lnTo>
                    <a:lnTo>
                      <a:pt x="154" y="28"/>
                    </a:lnTo>
                    <a:lnTo>
                      <a:pt x="154" y="24"/>
                    </a:lnTo>
                    <a:lnTo>
                      <a:pt x="151" y="24"/>
                    </a:lnTo>
                    <a:lnTo>
                      <a:pt x="151" y="22"/>
                    </a:lnTo>
                    <a:lnTo>
                      <a:pt x="151" y="19"/>
                    </a:lnTo>
                    <a:lnTo>
                      <a:pt x="149" y="19"/>
                    </a:lnTo>
                    <a:lnTo>
                      <a:pt x="149" y="17"/>
                    </a:lnTo>
                    <a:lnTo>
                      <a:pt x="146" y="17"/>
                    </a:lnTo>
                    <a:lnTo>
                      <a:pt x="144" y="14"/>
                    </a:lnTo>
                    <a:lnTo>
                      <a:pt x="144" y="14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6"/>
                    </a:lnTo>
                    <a:lnTo>
                      <a:pt x="134" y="6"/>
                    </a:lnTo>
                    <a:lnTo>
                      <a:pt x="132" y="6"/>
                    </a:lnTo>
                    <a:lnTo>
                      <a:pt x="129" y="3"/>
                    </a:lnTo>
                    <a:lnTo>
                      <a:pt x="129" y="3"/>
                    </a:lnTo>
                    <a:lnTo>
                      <a:pt x="127" y="3"/>
                    </a:lnTo>
                    <a:lnTo>
                      <a:pt x="124" y="3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8" name="Line 261"/>
              <p:cNvSpPr>
                <a:spLocks noChangeShapeType="1"/>
              </p:cNvSpPr>
              <p:nvPr/>
            </p:nvSpPr>
            <p:spPr bwMode="auto">
              <a:xfrm>
                <a:off x="2191" y="260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9" name="Freeform 262"/>
              <p:cNvSpPr>
                <a:spLocks/>
              </p:cNvSpPr>
              <p:nvPr/>
            </p:nvSpPr>
            <p:spPr bwMode="auto">
              <a:xfrm>
                <a:off x="2176" y="2593"/>
                <a:ext cx="15" cy="59"/>
              </a:xfrm>
              <a:custGeom>
                <a:avLst/>
                <a:gdLst>
                  <a:gd name="T0" fmla="*/ 88 w 88"/>
                  <a:gd name="T1" fmla="*/ 43 h 293"/>
                  <a:gd name="T2" fmla="*/ 85 w 88"/>
                  <a:gd name="T3" fmla="*/ 38 h 293"/>
                  <a:gd name="T4" fmla="*/ 85 w 88"/>
                  <a:gd name="T5" fmla="*/ 33 h 293"/>
                  <a:gd name="T6" fmla="*/ 83 w 88"/>
                  <a:gd name="T7" fmla="*/ 24 h 293"/>
                  <a:gd name="T8" fmla="*/ 80 w 88"/>
                  <a:gd name="T9" fmla="*/ 19 h 293"/>
                  <a:gd name="T10" fmla="*/ 75 w 88"/>
                  <a:gd name="T11" fmla="*/ 17 h 293"/>
                  <a:gd name="T12" fmla="*/ 71 w 88"/>
                  <a:gd name="T13" fmla="*/ 11 h 293"/>
                  <a:gd name="T14" fmla="*/ 66 w 88"/>
                  <a:gd name="T15" fmla="*/ 8 h 293"/>
                  <a:gd name="T16" fmla="*/ 61 w 88"/>
                  <a:gd name="T17" fmla="*/ 6 h 293"/>
                  <a:gd name="T18" fmla="*/ 56 w 88"/>
                  <a:gd name="T19" fmla="*/ 3 h 293"/>
                  <a:gd name="T20" fmla="*/ 51 w 88"/>
                  <a:gd name="T21" fmla="*/ 0 h 293"/>
                  <a:gd name="T22" fmla="*/ 43 w 88"/>
                  <a:gd name="T23" fmla="*/ 0 h 293"/>
                  <a:gd name="T24" fmla="*/ 37 w 88"/>
                  <a:gd name="T25" fmla="*/ 0 h 293"/>
                  <a:gd name="T26" fmla="*/ 32 w 88"/>
                  <a:gd name="T27" fmla="*/ 3 h 293"/>
                  <a:gd name="T28" fmla="*/ 25 w 88"/>
                  <a:gd name="T29" fmla="*/ 6 h 293"/>
                  <a:gd name="T30" fmla="*/ 20 w 88"/>
                  <a:gd name="T31" fmla="*/ 8 h 293"/>
                  <a:gd name="T32" fmla="*/ 15 w 88"/>
                  <a:gd name="T33" fmla="*/ 11 h 293"/>
                  <a:gd name="T34" fmla="*/ 12 w 88"/>
                  <a:gd name="T35" fmla="*/ 17 h 293"/>
                  <a:gd name="T36" fmla="*/ 7 w 88"/>
                  <a:gd name="T37" fmla="*/ 19 h 293"/>
                  <a:gd name="T38" fmla="*/ 5 w 88"/>
                  <a:gd name="T39" fmla="*/ 24 h 293"/>
                  <a:gd name="T40" fmla="*/ 2 w 88"/>
                  <a:gd name="T41" fmla="*/ 33 h 293"/>
                  <a:gd name="T42" fmla="*/ 0 w 88"/>
                  <a:gd name="T43" fmla="*/ 38 h 293"/>
                  <a:gd name="T44" fmla="*/ 0 w 88"/>
                  <a:gd name="T45" fmla="*/ 43 h 293"/>
                  <a:gd name="T46" fmla="*/ 0 w 88"/>
                  <a:gd name="T47" fmla="*/ 248 h 293"/>
                  <a:gd name="T48" fmla="*/ 0 w 88"/>
                  <a:gd name="T49" fmla="*/ 256 h 293"/>
                  <a:gd name="T50" fmla="*/ 2 w 88"/>
                  <a:gd name="T51" fmla="*/ 262 h 293"/>
                  <a:gd name="T52" fmla="*/ 5 w 88"/>
                  <a:gd name="T53" fmla="*/ 267 h 293"/>
                  <a:gd name="T54" fmla="*/ 7 w 88"/>
                  <a:gd name="T55" fmla="*/ 272 h 293"/>
                  <a:gd name="T56" fmla="*/ 10 w 88"/>
                  <a:gd name="T57" fmla="*/ 277 h 293"/>
                  <a:gd name="T58" fmla="*/ 15 w 88"/>
                  <a:gd name="T59" fmla="*/ 282 h 293"/>
                  <a:gd name="T60" fmla="*/ 20 w 88"/>
                  <a:gd name="T61" fmla="*/ 286 h 293"/>
                  <a:gd name="T62" fmla="*/ 25 w 88"/>
                  <a:gd name="T63" fmla="*/ 288 h 293"/>
                  <a:gd name="T64" fmla="*/ 30 w 88"/>
                  <a:gd name="T65" fmla="*/ 291 h 293"/>
                  <a:gd name="T66" fmla="*/ 35 w 88"/>
                  <a:gd name="T67" fmla="*/ 293 h 293"/>
                  <a:gd name="T68" fmla="*/ 43 w 88"/>
                  <a:gd name="T69" fmla="*/ 293 h 293"/>
                  <a:gd name="T70" fmla="*/ 48 w 88"/>
                  <a:gd name="T71" fmla="*/ 293 h 293"/>
                  <a:gd name="T72" fmla="*/ 53 w 88"/>
                  <a:gd name="T73" fmla="*/ 293 h 293"/>
                  <a:gd name="T74" fmla="*/ 58 w 88"/>
                  <a:gd name="T75" fmla="*/ 291 h 293"/>
                  <a:gd name="T76" fmla="*/ 66 w 88"/>
                  <a:gd name="T77" fmla="*/ 288 h 293"/>
                  <a:gd name="T78" fmla="*/ 71 w 88"/>
                  <a:gd name="T79" fmla="*/ 286 h 293"/>
                  <a:gd name="T80" fmla="*/ 73 w 88"/>
                  <a:gd name="T81" fmla="*/ 280 h 293"/>
                  <a:gd name="T82" fmla="*/ 78 w 88"/>
                  <a:gd name="T83" fmla="*/ 277 h 293"/>
                  <a:gd name="T84" fmla="*/ 80 w 88"/>
                  <a:gd name="T85" fmla="*/ 272 h 293"/>
                  <a:gd name="T86" fmla="*/ 83 w 88"/>
                  <a:gd name="T87" fmla="*/ 267 h 293"/>
                  <a:gd name="T88" fmla="*/ 85 w 88"/>
                  <a:gd name="T89" fmla="*/ 259 h 293"/>
                  <a:gd name="T90" fmla="*/ 88 w 88"/>
                  <a:gd name="T91" fmla="*/ 253 h 293"/>
                  <a:gd name="T92" fmla="*/ 88 w 88"/>
                  <a:gd name="T93" fmla="*/ 24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93">
                    <a:moveTo>
                      <a:pt x="88" y="48"/>
                    </a:moveTo>
                    <a:lnTo>
                      <a:pt x="88" y="46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8" y="41"/>
                    </a:lnTo>
                    <a:lnTo>
                      <a:pt x="85" y="38"/>
                    </a:lnTo>
                    <a:lnTo>
                      <a:pt x="85" y="35"/>
                    </a:lnTo>
                    <a:lnTo>
                      <a:pt x="85" y="33"/>
                    </a:lnTo>
                    <a:lnTo>
                      <a:pt x="85" y="33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19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75" y="17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3" y="6"/>
                    </a:lnTo>
                    <a:lnTo>
                      <a:pt x="61" y="6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8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246"/>
                    </a:lnTo>
                    <a:lnTo>
                      <a:pt x="0" y="248"/>
                    </a:lnTo>
                    <a:lnTo>
                      <a:pt x="0" y="251"/>
                    </a:lnTo>
                    <a:lnTo>
                      <a:pt x="0" y="253"/>
                    </a:lnTo>
                    <a:lnTo>
                      <a:pt x="0" y="256"/>
                    </a:lnTo>
                    <a:lnTo>
                      <a:pt x="0" y="259"/>
                    </a:lnTo>
                    <a:lnTo>
                      <a:pt x="0" y="259"/>
                    </a:lnTo>
                    <a:lnTo>
                      <a:pt x="2" y="262"/>
                    </a:lnTo>
                    <a:lnTo>
                      <a:pt x="2" y="264"/>
                    </a:lnTo>
                    <a:lnTo>
                      <a:pt x="2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5" y="272"/>
                    </a:lnTo>
                    <a:lnTo>
                      <a:pt x="7" y="272"/>
                    </a:lnTo>
                    <a:lnTo>
                      <a:pt x="7" y="275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5" y="282"/>
                    </a:lnTo>
                    <a:lnTo>
                      <a:pt x="15" y="282"/>
                    </a:lnTo>
                    <a:lnTo>
                      <a:pt x="17" y="286"/>
                    </a:lnTo>
                    <a:lnTo>
                      <a:pt x="20" y="286"/>
                    </a:lnTo>
                    <a:lnTo>
                      <a:pt x="20" y="288"/>
                    </a:lnTo>
                    <a:lnTo>
                      <a:pt x="22" y="288"/>
                    </a:lnTo>
                    <a:lnTo>
                      <a:pt x="25" y="288"/>
                    </a:lnTo>
                    <a:lnTo>
                      <a:pt x="25" y="291"/>
                    </a:lnTo>
                    <a:lnTo>
                      <a:pt x="27" y="291"/>
                    </a:lnTo>
                    <a:lnTo>
                      <a:pt x="30" y="291"/>
                    </a:lnTo>
                    <a:lnTo>
                      <a:pt x="32" y="293"/>
                    </a:lnTo>
                    <a:lnTo>
                      <a:pt x="32" y="293"/>
                    </a:lnTo>
                    <a:lnTo>
                      <a:pt x="35" y="293"/>
                    </a:lnTo>
                    <a:lnTo>
                      <a:pt x="37" y="293"/>
                    </a:lnTo>
                    <a:lnTo>
                      <a:pt x="40" y="293"/>
                    </a:lnTo>
                    <a:lnTo>
                      <a:pt x="43" y="293"/>
                    </a:lnTo>
                    <a:lnTo>
                      <a:pt x="43" y="293"/>
                    </a:lnTo>
                    <a:lnTo>
                      <a:pt x="46" y="293"/>
                    </a:lnTo>
                    <a:lnTo>
                      <a:pt x="48" y="293"/>
                    </a:lnTo>
                    <a:lnTo>
                      <a:pt x="51" y="293"/>
                    </a:lnTo>
                    <a:lnTo>
                      <a:pt x="51" y="293"/>
                    </a:lnTo>
                    <a:lnTo>
                      <a:pt x="53" y="293"/>
                    </a:lnTo>
                    <a:lnTo>
                      <a:pt x="56" y="293"/>
                    </a:lnTo>
                    <a:lnTo>
                      <a:pt x="58" y="291"/>
                    </a:lnTo>
                    <a:lnTo>
                      <a:pt x="58" y="291"/>
                    </a:lnTo>
                    <a:lnTo>
                      <a:pt x="61" y="291"/>
                    </a:lnTo>
                    <a:lnTo>
                      <a:pt x="63" y="288"/>
                    </a:lnTo>
                    <a:lnTo>
                      <a:pt x="66" y="288"/>
                    </a:lnTo>
                    <a:lnTo>
                      <a:pt x="66" y="288"/>
                    </a:lnTo>
                    <a:lnTo>
                      <a:pt x="68" y="286"/>
                    </a:lnTo>
                    <a:lnTo>
                      <a:pt x="71" y="286"/>
                    </a:lnTo>
                    <a:lnTo>
                      <a:pt x="71" y="282"/>
                    </a:lnTo>
                    <a:lnTo>
                      <a:pt x="73" y="282"/>
                    </a:lnTo>
                    <a:lnTo>
                      <a:pt x="73" y="280"/>
                    </a:lnTo>
                    <a:lnTo>
                      <a:pt x="75" y="280"/>
                    </a:lnTo>
                    <a:lnTo>
                      <a:pt x="78" y="277"/>
                    </a:lnTo>
                    <a:lnTo>
                      <a:pt x="78" y="277"/>
                    </a:lnTo>
                    <a:lnTo>
                      <a:pt x="80" y="275"/>
                    </a:lnTo>
                    <a:lnTo>
                      <a:pt x="80" y="272"/>
                    </a:lnTo>
                    <a:lnTo>
                      <a:pt x="80" y="272"/>
                    </a:lnTo>
                    <a:lnTo>
                      <a:pt x="83" y="269"/>
                    </a:lnTo>
                    <a:lnTo>
                      <a:pt x="83" y="267"/>
                    </a:lnTo>
                    <a:lnTo>
                      <a:pt x="83" y="267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59"/>
                    </a:lnTo>
                    <a:lnTo>
                      <a:pt x="85" y="259"/>
                    </a:lnTo>
                    <a:lnTo>
                      <a:pt x="88" y="256"/>
                    </a:lnTo>
                    <a:lnTo>
                      <a:pt x="88" y="253"/>
                    </a:lnTo>
                    <a:lnTo>
                      <a:pt x="88" y="251"/>
                    </a:lnTo>
                    <a:lnTo>
                      <a:pt x="88" y="248"/>
                    </a:lnTo>
                    <a:lnTo>
                      <a:pt x="88" y="248"/>
                    </a:lnTo>
                    <a:lnTo>
                      <a:pt x="88" y="48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0" name="Line 263"/>
              <p:cNvSpPr>
                <a:spLocks noChangeShapeType="1"/>
              </p:cNvSpPr>
              <p:nvPr/>
            </p:nvSpPr>
            <p:spPr bwMode="auto">
              <a:xfrm>
                <a:off x="2184" y="263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1" name="Freeform 264"/>
              <p:cNvSpPr>
                <a:spLocks/>
              </p:cNvSpPr>
              <p:nvPr/>
            </p:nvSpPr>
            <p:spPr bwMode="auto">
              <a:xfrm>
                <a:off x="2176" y="2633"/>
                <a:ext cx="18" cy="19"/>
              </a:xfrm>
              <a:custGeom>
                <a:avLst/>
                <a:gdLst>
                  <a:gd name="T0" fmla="*/ 40 w 103"/>
                  <a:gd name="T1" fmla="*/ 0 h 94"/>
                  <a:gd name="T2" fmla="*/ 32 w 103"/>
                  <a:gd name="T3" fmla="*/ 3 h 94"/>
                  <a:gd name="T4" fmla="*/ 27 w 103"/>
                  <a:gd name="T5" fmla="*/ 3 h 94"/>
                  <a:gd name="T6" fmla="*/ 22 w 103"/>
                  <a:gd name="T7" fmla="*/ 5 h 94"/>
                  <a:gd name="T8" fmla="*/ 17 w 103"/>
                  <a:gd name="T9" fmla="*/ 11 h 94"/>
                  <a:gd name="T10" fmla="*/ 12 w 103"/>
                  <a:gd name="T11" fmla="*/ 14 h 94"/>
                  <a:gd name="T12" fmla="*/ 10 w 103"/>
                  <a:gd name="T13" fmla="*/ 19 h 94"/>
                  <a:gd name="T14" fmla="*/ 5 w 103"/>
                  <a:gd name="T15" fmla="*/ 25 h 94"/>
                  <a:gd name="T16" fmla="*/ 2 w 103"/>
                  <a:gd name="T17" fmla="*/ 30 h 94"/>
                  <a:gd name="T18" fmla="*/ 0 w 103"/>
                  <a:gd name="T19" fmla="*/ 36 h 94"/>
                  <a:gd name="T20" fmla="*/ 0 w 103"/>
                  <a:gd name="T21" fmla="*/ 41 h 94"/>
                  <a:gd name="T22" fmla="*/ 0 w 103"/>
                  <a:gd name="T23" fmla="*/ 49 h 94"/>
                  <a:gd name="T24" fmla="*/ 0 w 103"/>
                  <a:gd name="T25" fmla="*/ 54 h 94"/>
                  <a:gd name="T26" fmla="*/ 0 w 103"/>
                  <a:gd name="T27" fmla="*/ 60 h 94"/>
                  <a:gd name="T28" fmla="*/ 2 w 103"/>
                  <a:gd name="T29" fmla="*/ 68 h 94"/>
                  <a:gd name="T30" fmla="*/ 5 w 103"/>
                  <a:gd name="T31" fmla="*/ 73 h 94"/>
                  <a:gd name="T32" fmla="*/ 10 w 103"/>
                  <a:gd name="T33" fmla="*/ 78 h 94"/>
                  <a:gd name="T34" fmla="*/ 12 w 103"/>
                  <a:gd name="T35" fmla="*/ 81 h 94"/>
                  <a:gd name="T36" fmla="*/ 17 w 103"/>
                  <a:gd name="T37" fmla="*/ 87 h 94"/>
                  <a:gd name="T38" fmla="*/ 22 w 103"/>
                  <a:gd name="T39" fmla="*/ 89 h 94"/>
                  <a:gd name="T40" fmla="*/ 27 w 103"/>
                  <a:gd name="T41" fmla="*/ 92 h 94"/>
                  <a:gd name="T42" fmla="*/ 32 w 103"/>
                  <a:gd name="T43" fmla="*/ 94 h 94"/>
                  <a:gd name="T44" fmla="*/ 40 w 103"/>
                  <a:gd name="T45" fmla="*/ 94 h 94"/>
                  <a:gd name="T46" fmla="*/ 61 w 103"/>
                  <a:gd name="T47" fmla="*/ 94 h 94"/>
                  <a:gd name="T48" fmla="*/ 68 w 103"/>
                  <a:gd name="T49" fmla="*/ 94 h 94"/>
                  <a:gd name="T50" fmla="*/ 73 w 103"/>
                  <a:gd name="T51" fmla="*/ 92 h 94"/>
                  <a:gd name="T52" fmla="*/ 78 w 103"/>
                  <a:gd name="T53" fmla="*/ 89 h 94"/>
                  <a:gd name="T54" fmla="*/ 83 w 103"/>
                  <a:gd name="T55" fmla="*/ 87 h 94"/>
                  <a:gd name="T56" fmla="*/ 88 w 103"/>
                  <a:gd name="T57" fmla="*/ 83 h 94"/>
                  <a:gd name="T58" fmla="*/ 93 w 103"/>
                  <a:gd name="T59" fmla="*/ 78 h 94"/>
                  <a:gd name="T60" fmla="*/ 95 w 103"/>
                  <a:gd name="T61" fmla="*/ 73 h 94"/>
                  <a:gd name="T62" fmla="*/ 98 w 103"/>
                  <a:gd name="T63" fmla="*/ 68 h 94"/>
                  <a:gd name="T64" fmla="*/ 100 w 103"/>
                  <a:gd name="T65" fmla="*/ 63 h 94"/>
                  <a:gd name="T66" fmla="*/ 103 w 103"/>
                  <a:gd name="T67" fmla="*/ 57 h 94"/>
                  <a:gd name="T68" fmla="*/ 103 w 103"/>
                  <a:gd name="T69" fmla="*/ 49 h 94"/>
                  <a:gd name="T70" fmla="*/ 103 w 103"/>
                  <a:gd name="T71" fmla="*/ 43 h 94"/>
                  <a:gd name="T72" fmla="*/ 103 w 103"/>
                  <a:gd name="T73" fmla="*/ 38 h 94"/>
                  <a:gd name="T74" fmla="*/ 100 w 103"/>
                  <a:gd name="T75" fmla="*/ 32 h 94"/>
                  <a:gd name="T76" fmla="*/ 98 w 103"/>
                  <a:gd name="T77" fmla="*/ 25 h 94"/>
                  <a:gd name="T78" fmla="*/ 95 w 103"/>
                  <a:gd name="T79" fmla="*/ 19 h 94"/>
                  <a:gd name="T80" fmla="*/ 90 w 103"/>
                  <a:gd name="T81" fmla="*/ 16 h 94"/>
                  <a:gd name="T82" fmla="*/ 88 w 103"/>
                  <a:gd name="T83" fmla="*/ 11 h 94"/>
                  <a:gd name="T84" fmla="*/ 83 w 103"/>
                  <a:gd name="T85" fmla="*/ 9 h 94"/>
                  <a:gd name="T86" fmla="*/ 78 w 103"/>
                  <a:gd name="T87" fmla="*/ 5 h 94"/>
                  <a:gd name="T88" fmla="*/ 71 w 103"/>
                  <a:gd name="T89" fmla="*/ 3 h 94"/>
                  <a:gd name="T90" fmla="*/ 66 w 103"/>
                  <a:gd name="T91" fmla="*/ 0 h 94"/>
                  <a:gd name="T92" fmla="*/ 58 w 103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3" h="94">
                    <a:moveTo>
                      <a:pt x="43" y="0"/>
                    </a:moveTo>
                    <a:lnTo>
                      <a:pt x="43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7" y="76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7" y="87"/>
                    </a:lnTo>
                    <a:lnTo>
                      <a:pt x="20" y="87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92"/>
                    </a:lnTo>
                    <a:lnTo>
                      <a:pt x="27" y="92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5" y="94"/>
                    </a:lnTo>
                    <a:lnTo>
                      <a:pt x="37" y="94"/>
                    </a:lnTo>
                    <a:lnTo>
                      <a:pt x="40" y="94"/>
                    </a:lnTo>
                    <a:lnTo>
                      <a:pt x="43" y="94"/>
                    </a:lnTo>
                    <a:lnTo>
                      <a:pt x="58" y="94"/>
                    </a:lnTo>
                    <a:lnTo>
                      <a:pt x="61" y="94"/>
                    </a:lnTo>
                    <a:lnTo>
                      <a:pt x="63" y="94"/>
                    </a:lnTo>
                    <a:lnTo>
                      <a:pt x="66" y="94"/>
                    </a:lnTo>
                    <a:lnTo>
                      <a:pt x="68" y="94"/>
                    </a:lnTo>
                    <a:lnTo>
                      <a:pt x="71" y="94"/>
                    </a:lnTo>
                    <a:lnTo>
                      <a:pt x="71" y="94"/>
                    </a:lnTo>
                    <a:lnTo>
                      <a:pt x="73" y="92"/>
                    </a:lnTo>
                    <a:lnTo>
                      <a:pt x="75" y="92"/>
                    </a:lnTo>
                    <a:lnTo>
                      <a:pt x="78" y="92"/>
                    </a:lnTo>
                    <a:lnTo>
                      <a:pt x="78" y="89"/>
                    </a:lnTo>
                    <a:lnTo>
                      <a:pt x="80" y="89"/>
                    </a:lnTo>
                    <a:lnTo>
                      <a:pt x="83" y="89"/>
                    </a:lnTo>
                    <a:lnTo>
                      <a:pt x="83" y="87"/>
                    </a:lnTo>
                    <a:lnTo>
                      <a:pt x="85" y="87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90" y="81"/>
                    </a:lnTo>
                    <a:lnTo>
                      <a:pt x="90" y="81"/>
                    </a:lnTo>
                    <a:lnTo>
                      <a:pt x="93" y="78"/>
                    </a:lnTo>
                    <a:lnTo>
                      <a:pt x="93" y="78"/>
                    </a:lnTo>
                    <a:lnTo>
                      <a:pt x="95" y="76"/>
                    </a:lnTo>
                    <a:lnTo>
                      <a:pt x="95" y="73"/>
                    </a:lnTo>
                    <a:lnTo>
                      <a:pt x="98" y="73"/>
                    </a:lnTo>
                    <a:lnTo>
                      <a:pt x="98" y="70"/>
                    </a:lnTo>
                    <a:lnTo>
                      <a:pt x="98" y="68"/>
                    </a:lnTo>
                    <a:lnTo>
                      <a:pt x="100" y="68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103" y="60"/>
                    </a:lnTo>
                    <a:lnTo>
                      <a:pt x="103" y="60"/>
                    </a:lnTo>
                    <a:lnTo>
                      <a:pt x="103" y="57"/>
                    </a:lnTo>
                    <a:lnTo>
                      <a:pt x="103" y="54"/>
                    </a:lnTo>
                    <a:lnTo>
                      <a:pt x="103" y="52"/>
                    </a:lnTo>
                    <a:lnTo>
                      <a:pt x="103" y="49"/>
                    </a:lnTo>
                    <a:lnTo>
                      <a:pt x="103" y="49"/>
                    </a:lnTo>
                    <a:lnTo>
                      <a:pt x="103" y="47"/>
                    </a:lnTo>
                    <a:lnTo>
                      <a:pt x="103" y="43"/>
                    </a:lnTo>
                    <a:lnTo>
                      <a:pt x="103" y="41"/>
                    </a:lnTo>
                    <a:lnTo>
                      <a:pt x="103" y="41"/>
                    </a:lnTo>
                    <a:lnTo>
                      <a:pt x="103" y="38"/>
                    </a:lnTo>
                    <a:lnTo>
                      <a:pt x="103" y="36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0"/>
                    </a:lnTo>
                    <a:lnTo>
                      <a:pt x="98" y="27"/>
                    </a:lnTo>
                    <a:lnTo>
                      <a:pt x="98" y="25"/>
                    </a:lnTo>
                    <a:lnTo>
                      <a:pt x="98" y="25"/>
                    </a:lnTo>
                    <a:lnTo>
                      <a:pt x="95" y="22"/>
                    </a:lnTo>
                    <a:lnTo>
                      <a:pt x="95" y="19"/>
                    </a:lnTo>
                    <a:lnTo>
                      <a:pt x="93" y="19"/>
                    </a:lnTo>
                    <a:lnTo>
                      <a:pt x="93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88" y="14"/>
                    </a:lnTo>
                    <a:lnTo>
                      <a:pt x="88" y="11"/>
                    </a:lnTo>
                    <a:lnTo>
                      <a:pt x="85" y="11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0" y="5"/>
                    </a:lnTo>
                    <a:lnTo>
                      <a:pt x="78" y="5"/>
                    </a:lnTo>
                    <a:lnTo>
                      <a:pt x="78" y="5"/>
                    </a:lnTo>
                    <a:lnTo>
                      <a:pt x="75" y="3"/>
                    </a:lnTo>
                    <a:lnTo>
                      <a:pt x="73" y="3"/>
                    </a:lnTo>
                    <a:lnTo>
                      <a:pt x="71" y="3"/>
                    </a:lnTo>
                    <a:lnTo>
                      <a:pt x="71" y="3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2" name="Line 265"/>
              <p:cNvSpPr>
                <a:spLocks noChangeShapeType="1"/>
              </p:cNvSpPr>
              <p:nvPr/>
            </p:nvSpPr>
            <p:spPr bwMode="auto">
              <a:xfrm>
                <a:off x="2194" y="264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3" name="Freeform 266"/>
              <p:cNvSpPr>
                <a:spLocks/>
              </p:cNvSpPr>
              <p:nvPr/>
            </p:nvSpPr>
            <p:spPr bwMode="auto">
              <a:xfrm>
                <a:off x="2179" y="2633"/>
                <a:ext cx="15" cy="59"/>
              </a:xfrm>
              <a:custGeom>
                <a:avLst/>
                <a:gdLst>
                  <a:gd name="T0" fmla="*/ 88 w 88"/>
                  <a:gd name="T1" fmla="*/ 43 h 294"/>
                  <a:gd name="T2" fmla="*/ 88 w 88"/>
                  <a:gd name="T3" fmla="*/ 38 h 294"/>
                  <a:gd name="T4" fmla="*/ 85 w 88"/>
                  <a:gd name="T5" fmla="*/ 32 h 294"/>
                  <a:gd name="T6" fmla="*/ 83 w 88"/>
                  <a:gd name="T7" fmla="*/ 25 h 294"/>
                  <a:gd name="T8" fmla="*/ 80 w 88"/>
                  <a:gd name="T9" fmla="*/ 19 h 294"/>
                  <a:gd name="T10" fmla="*/ 75 w 88"/>
                  <a:gd name="T11" fmla="*/ 16 h 294"/>
                  <a:gd name="T12" fmla="*/ 73 w 88"/>
                  <a:gd name="T13" fmla="*/ 11 h 294"/>
                  <a:gd name="T14" fmla="*/ 68 w 88"/>
                  <a:gd name="T15" fmla="*/ 9 h 294"/>
                  <a:gd name="T16" fmla="*/ 63 w 88"/>
                  <a:gd name="T17" fmla="*/ 5 h 294"/>
                  <a:gd name="T18" fmla="*/ 56 w 88"/>
                  <a:gd name="T19" fmla="*/ 3 h 294"/>
                  <a:gd name="T20" fmla="*/ 51 w 88"/>
                  <a:gd name="T21" fmla="*/ 0 h 294"/>
                  <a:gd name="T22" fmla="*/ 46 w 88"/>
                  <a:gd name="T23" fmla="*/ 0 h 294"/>
                  <a:gd name="T24" fmla="*/ 38 w 88"/>
                  <a:gd name="T25" fmla="*/ 0 h 294"/>
                  <a:gd name="T26" fmla="*/ 33 w 88"/>
                  <a:gd name="T27" fmla="*/ 3 h 294"/>
                  <a:gd name="T28" fmla="*/ 28 w 88"/>
                  <a:gd name="T29" fmla="*/ 5 h 294"/>
                  <a:gd name="T30" fmla="*/ 22 w 88"/>
                  <a:gd name="T31" fmla="*/ 9 h 294"/>
                  <a:gd name="T32" fmla="*/ 17 w 88"/>
                  <a:gd name="T33" fmla="*/ 11 h 294"/>
                  <a:gd name="T34" fmla="*/ 12 w 88"/>
                  <a:gd name="T35" fmla="*/ 16 h 294"/>
                  <a:gd name="T36" fmla="*/ 7 w 88"/>
                  <a:gd name="T37" fmla="*/ 19 h 294"/>
                  <a:gd name="T38" fmla="*/ 5 w 88"/>
                  <a:gd name="T39" fmla="*/ 25 h 294"/>
                  <a:gd name="T40" fmla="*/ 2 w 88"/>
                  <a:gd name="T41" fmla="*/ 32 h 294"/>
                  <a:gd name="T42" fmla="*/ 2 w 88"/>
                  <a:gd name="T43" fmla="*/ 38 h 294"/>
                  <a:gd name="T44" fmla="*/ 0 w 88"/>
                  <a:gd name="T45" fmla="*/ 43 h 294"/>
                  <a:gd name="T46" fmla="*/ 0 w 88"/>
                  <a:gd name="T47" fmla="*/ 248 h 294"/>
                  <a:gd name="T48" fmla="*/ 0 w 88"/>
                  <a:gd name="T49" fmla="*/ 256 h 294"/>
                  <a:gd name="T50" fmla="*/ 2 w 88"/>
                  <a:gd name="T51" fmla="*/ 261 h 294"/>
                  <a:gd name="T52" fmla="*/ 5 w 88"/>
                  <a:gd name="T53" fmla="*/ 267 h 294"/>
                  <a:gd name="T54" fmla="*/ 7 w 88"/>
                  <a:gd name="T55" fmla="*/ 272 h 294"/>
                  <a:gd name="T56" fmla="*/ 10 w 88"/>
                  <a:gd name="T57" fmla="*/ 278 h 294"/>
                  <a:gd name="T58" fmla="*/ 15 w 88"/>
                  <a:gd name="T59" fmla="*/ 283 h 294"/>
                  <a:gd name="T60" fmla="*/ 20 w 88"/>
                  <a:gd name="T61" fmla="*/ 286 h 294"/>
                  <a:gd name="T62" fmla="*/ 25 w 88"/>
                  <a:gd name="T63" fmla="*/ 288 h 294"/>
                  <a:gd name="T64" fmla="*/ 31 w 88"/>
                  <a:gd name="T65" fmla="*/ 292 h 294"/>
                  <a:gd name="T66" fmla="*/ 38 w 88"/>
                  <a:gd name="T67" fmla="*/ 294 h 294"/>
                  <a:gd name="T68" fmla="*/ 43 w 88"/>
                  <a:gd name="T69" fmla="*/ 294 h 294"/>
                  <a:gd name="T70" fmla="*/ 48 w 88"/>
                  <a:gd name="T71" fmla="*/ 294 h 294"/>
                  <a:gd name="T72" fmla="*/ 56 w 88"/>
                  <a:gd name="T73" fmla="*/ 294 h 294"/>
                  <a:gd name="T74" fmla="*/ 60 w 88"/>
                  <a:gd name="T75" fmla="*/ 292 h 294"/>
                  <a:gd name="T76" fmla="*/ 65 w 88"/>
                  <a:gd name="T77" fmla="*/ 288 h 294"/>
                  <a:gd name="T78" fmla="*/ 70 w 88"/>
                  <a:gd name="T79" fmla="*/ 286 h 294"/>
                  <a:gd name="T80" fmla="*/ 75 w 88"/>
                  <a:gd name="T81" fmla="*/ 281 h 294"/>
                  <a:gd name="T82" fmla="*/ 78 w 88"/>
                  <a:gd name="T83" fmla="*/ 278 h 294"/>
                  <a:gd name="T84" fmla="*/ 83 w 88"/>
                  <a:gd name="T85" fmla="*/ 272 h 294"/>
                  <a:gd name="T86" fmla="*/ 85 w 88"/>
                  <a:gd name="T87" fmla="*/ 267 h 294"/>
                  <a:gd name="T88" fmla="*/ 88 w 88"/>
                  <a:gd name="T89" fmla="*/ 259 h 294"/>
                  <a:gd name="T90" fmla="*/ 88 w 88"/>
                  <a:gd name="T91" fmla="*/ 254 h 294"/>
                  <a:gd name="T92" fmla="*/ 88 w 88"/>
                  <a:gd name="T93" fmla="*/ 248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294">
                    <a:moveTo>
                      <a:pt x="88" y="49"/>
                    </a:moveTo>
                    <a:lnTo>
                      <a:pt x="88" y="47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8" y="41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5" y="32"/>
                    </a:lnTo>
                    <a:lnTo>
                      <a:pt x="85" y="32"/>
                    </a:lnTo>
                    <a:lnTo>
                      <a:pt x="85" y="30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3" y="25"/>
                    </a:lnTo>
                    <a:lnTo>
                      <a:pt x="80" y="22"/>
                    </a:lnTo>
                    <a:lnTo>
                      <a:pt x="80" y="19"/>
                    </a:lnTo>
                    <a:lnTo>
                      <a:pt x="78" y="19"/>
                    </a:lnTo>
                    <a:lnTo>
                      <a:pt x="78" y="16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0" y="11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0" y="3"/>
                    </a:lnTo>
                    <a:lnTo>
                      <a:pt x="58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0" y="245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4"/>
                    </a:lnTo>
                    <a:lnTo>
                      <a:pt x="0" y="256"/>
                    </a:lnTo>
                    <a:lnTo>
                      <a:pt x="2" y="259"/>
                    </a:lnTo>
                    <a:lnTo>
                      <a:pt x="2" y="259"/>
                    </a:lnTo>
                    <a:lnTo>
                      <a:pt x="2" y="261"/>
                    </a:lnTo>
                    <a:lnTo>
                      <a:pt x="2" y="265"/>
                    </a:lnTo>
                    <a:lnTo>
                      <a:pt x="5" y="267"/>
                    </a:lnTo>
                    <a:lnTo>
                      <a:pt x="5" y="267"/>
                    </a:lnTo>
                    <a:lnTo>
                      <a:pt x="5" y="270"/>
                    </a:lnTo>
                    <a:lnTo>
                      <a:pt x="7" y="272"/>
                    </a:lnTo>
                    <a:lnTo>
                      <a:pt x="7" y="272"/>
                    </a:lnTo>
                    <a:lnTo>
                      <a:pt x="7" y="275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2" y="281"/>
                    </a:lnTo>
                    <a:lnTo>
                      <a:pt x="15" y="281"/>
                    </a:lnTo>
                    <a:lnTo>
                      <a:pt x="15" y="283"/>
                    </a:lnTo>
                    <a:lnTo>
                      <a:pt x="17" y="283"/>
                    </a:lnTo>
                    <a:lnTo>
                      <a:pt x="17" y="286"/>
                    </a:lnTo>
                    <a:lnTo>
                      <a:pt x="20" y="286"/>
                    </a:lnTo>
                    <a:lnTo>
                      <a:pt x="22" y="288"/>
                    </a:lnTo>
                    <a:lnTo>
                      <a:pt x="22" y="288"/>
                    </a:lnTo>
                    <a:lnTo>
                      <a:pt x="25" y="288"/>
                    </a:lnTo>
                    <a:lnTo>
                      <a:pt x="28" y="292"/>
                    </a:lnTo>
                    <a:lnTo>
                      <a:pt x="28" y="292"/>
                    </a:lnTo>
                    <a:lnTo>
                      <a:pt x="31" y="292"/>
                    </a:lnTo>
                    <a:lnTo>
                      <a:pt x="33" y="294"/>
                    </a:lnTo>
                    <a:lnTo>
                      <a:pt x="36" y="294"/>
                    </a:lnTo>
                    <a:lnTo>
                      <a:pt x="38" y="294"/>
                    </a:lnTo>
                    <a:lnTo>
                      <a:pt x="38" y="294"/>
                    </a:lnTo>
                    <a:lnTo>
                      <a:pt x="41" y="294"/>
                    </a:lnTo>
                    <a:lnTo>
                      <a:pt x="43" y="294"/>
                    </a:lnTo>
                    <a:lnTo>
                      <a:pt x="46" y="294"/>
                    </a:lnTo>
                    <a:lnTo>
                      <a:pt x="46" y="294"/>
                    </a:lnTo>
                    <a:lnTo>
                      <a:pt x="48" y="294"/>
                    </a:lnTo>
                    <a:lnTo>
                      <a:pt x="51" y="294"/>
                    </a:lnTo>
                    <a:lnTo>
                      <a:pt x="53" y="294"/>
                    </a:lnTo>
                    <a:lnTo>
                      <a:pt x="56" y="294"/>
                    </a:lnTo>
                    <a:lnTo>
                      <a:pt x="56" y="294"/>
                    </a:lnTo>
                    <a:lnTo>
                      <a:pt x="58" y="292"/>
                    </a:lnTo>
                    <a:lnTo>
                      <a:pt x="60" y="292"/>
                    </a:lnTo>
                    <a:lnTo>
                      <a:pt x="63" y="292"/>
                    </a:lnTo>
                    <a:lnTo>
                      <a:pt x="63" y="288"/>
                    </a:lnTo>
                    <a:lnTo>
                      <a:pt x="65" y="288"/>
                    </a:lnTo>
                    <a:lnTo>
                      <a:pt x="68" y="288"/>
                    </a:lnTo>
                    <a:lnTo>
                      <a:pt x="68" y="286"/>
                    </a:lnTo>
                    <a:lnTo>
                      <a:pt x="70" y="286"/>
                    </a:lnTo>
                    <a:lnTo>
                      <a:pt x="73" y="283"/>
                    </a:lnTo>
                    <a:lnTo>
                      <a:pt x="73" y="283"/>
                    </a:lnTo>
                    <a:lnTo>
                      <a:pt x="75" y="281"/>
                    </a:lnTo>
                    <a:lnTo>
                      <a:pt x="75" y="281"/>
                    </a:lnTo>
                    <a:lnTo>
                      <a:pt x="78" y="278"/>
                    </a:lnTo>
                    <a:lnTo>
                      <a:pt x="78" y="278"/>
                    </a:lnTo>
                    <a:lnTo>
                      <a:pt x="80" y="275"/>
                    </a:lnTo>
                    <a:lnTo>
                      <a:pt x="80" y="272"/>
                    </a:lnTo>
                    <a:lnTo>
                      <a:pt x="83" y="272"/>
                    </a:lnTo>
                    <a:lnTo>
                      <a:pt x="83" y="270"/>
                    </a:lnTo>
                    <a:lnTo>
                      <a:pt x="83" y="267"/>
                    </a:lnTo>
                    <a:lnTo>
                      <a:pt x="85" y="267"/>
                    </a:lnTo>
                    <a:lnTo>
                      <a:pt x="85" y="265"/>
                    </a:lnTo>
                    <a:lnTo>
                      <a:pt x="85" y="261"/>
                    </a:lnTo>
                    <a:lnTo>
                      <a:pt x="88" y="259"/>
                    </a:lnTo>
                    <a:lnTo>
                      <a:pt x="88" y="259"/>
                    </a:lnTo>
                    <a:lnTo>
                      <a:pt x="88" y="256"/>
                    </a:lnTo>
                    <a:lnTo>
                      <a:pt x="88" y="254"/>
                    </a:lnTo>
                    <a:lnTo>
                      <a:pt x="88" y="250"/>
                    </a:lnTo>
                    <a:lnTo>
                      <a:pt x="88" y="248"/>
                    </a:lnTo>
                    <a:lnTo>
                      <a:pt x="88" y="248"/>
                    </a:lnTo>
                    <a:lnTo>
                      <a:pt x="88" y="49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4" name="Line 267"/>
              <p:cNvSpPr>
                <a:spLocks noChangeShapeType="1"/>
              </p:cNvSpPr>
              <p:nvPr/>
            </p:nvSpPr>
            <p:spPr bwMode="auto">
              <a:xfrm>
                <a:off x="2187" y="267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5" name="Freeform 268"/>
              <p:cNvSpPr>
                <a:spLocks/>
              </p:cNvSpPr>
              <p:nvPr/>
            </p:nvSpPr>
            <p:spPr bwMode="auto">
              <a:xfrm>
                <a:off x="2179" y="2673"/>
                <a:ext cx="49" cy="19"/>
              </a:xfrm>
              <a:custGeom>
                <a:avLst/>
                <a:gdLst>
                  <a:gd name="T0" fmla="*/ 41 w 294"/>
                  <a:gd name="T1" fmla="*/ 0 h 94"/>
                  <a:gd name="T2" fmla="*/ 36 w 294"/>
                  <a:gd name="T3" fmla="*/ 3 h 94"/>
                  <a:gd name="T4" fmla="*/ 28 w 294"/>
                  <a:gd name="T5" fmla="*/ 3 h 94"/>
                  <a:gd name="T6" fmla="*/ 22 w 294"/>
                  <a:gd name="T7" fmla="*/ 5 h 94"/>
                  <a:gd name="T8" fmla="*/ 17 w 294"/>
                  <a:gd name="T9" fmla="*/ 10 h 94"/>
                  <a:gd name="T10" fmla="*/ 15 w 294"/>
                  <a:gd name="T11" fmla="*/ 14 h 94"/>
                  <a:gd name="T12" fmla="*/ 10 w 294"/>
                  <a:gd name="T13" fmla="*/ 19 h 94"/>
                  <a:gd name="T14" fmla="*/ 7 w 294"/>
                  <a:gd name="T15" fmla="*/ 23 h 94"/>
                  <a:gd name="T16" fmla="*/ 5 w 294"/>
                  <a:gd name="T17" fmla="*/ 29 h 94"/>
                  <a:gd name="T18" fmla="*/ 2 w 294"/>
                  <a:gd name="T19" fmla="*/ 34 h 94"/>
                  <a:gd name="T20" fmla="*/ 0 w 294"/>
                  <a:gd name="T21" fmla="*/ 40 h 94"/>
                  <a:gd name="T22" fmla="*/ 0 w 294"/>
                  <a:gd name="T23" fmla="*/ 48 h 94"/>
                  <a:gd name="T24" fmla="*/ 0 w 294"/>
                  <a:gd name="T25" fmla="*/ 54 h 94"/>
                  <a:gd name="T26" fmla="*/ 2 w 294"/>
                  <a:gd name="T27" fmla="*/ 59 h 94"/>
                  <a:gd name="T28" fmla="*/ 5 w 294"/>
                  <a:gd name="T29" fmla="*/ 67 h 94"/>
                  <a:gd name="T30" fmla="*/ 7 w 294"/>
                  <a:gd name="T31" fmla="*/ 72 h 94"/>
                  <a:gd name="T32" fmla="*/ 10 w 294"/>
                  <a:gd name="T33" fmla="*/ 78 h 94"/>
                  <a:gd name="T34" fmla="*/ 15 w 294"/>
                  <a:gd name="T35" fmla="*/ 81 h 94"/>
                  <a:gd name="T36" fmla="*/ 17 w 294"/>
                  <a:gd name="T37" fmla="*/ 86 h 94"/>
                  <a:gd name="T38" fmla="*/ 22 w 294"/>
                  <a:gd name="T39" fmla="*/ 88 h 94"/>
                  <a:gd name="T40" fmla="*/ 28 w 294"/>
                  <a:gd name="T41" fmla="*/ 92 h 94"/>
                  <a:gd name="T42" fmla="*/ 36 w 294"/>
                  <a:gd name="T43" fmla="*/ 94 h 94"/>
                  <a:gd name="T44" fmla="*/ 41 w 294"/>
                  <a:gd name="T45" fmla="*/ 94 h 94"/>
                  <a:gd name="T46" fmla="*/ 251 w 294"/>
                  <a:gd name="T47" fmla="*/ 94 h 94"/>
                  <a:gd name="T48" fmla="*/ 260 w 294"/>
                  <a:gd name="T49" fmla="*/ 94 h 94"/>
                  <a:gd name="T50" fmla="*/ 265 w 294"/>
                  <a:gd name="T51" fmla="*/ 92 h 94"/>
                  <a:gd name="T52" fmla="*/ 269 w 294"/>
                  <a:gd name="T53" fmla="*/ 88 h 94"/>
                  <a:gd name="T54" fmla="*/ 274 w 294"/>
                  <a:gd name="T55" fmla="*/ 86 h 94"/>
                  <a:gd name="T56" fmla="*/ 279 w 294"/>
                  <a:gd name="T57" fmla="*/ 83 h 94"/>
                  <a:gd name="T58" fmla="*/ 284 w 294"/>
                  <a:gd name="T59" fmla="*/ 78 h 94"/>
                  <a:gd name="T60" fmla="*/ 287 w 294"/>
                  <a:gd name="T61" fmla="*/ 72 h 94"/>
                  <a:gd name="T62" fmla="*/ 289 w 294"/>
                  <a:gd name="T63" fmla="*/ 67 h 94"/>
                  <a:gd name="T64" fmla="*/ 292 w 294"/>
                  <a:gd name="T65" fmla="*/ 61 h 94"/>
                  <a:gd name="T66" fmla="*/ 294 w 294"/>
                  <a:gd name="T67" fmla="*/ 56 h 94"/>
                  <a:gd name="T68" fmla="*/ 294 w 294"/>
                  <a:gd name="T69" fmla="*/ 48 h 94"/>
                  <a:gd name="T70" fmla="*/ 294 w 294"/>
                  <a:gd name="T71" fmla="*/ 43 h 94"/>
                  <a:gd name="T72" fmla="*/ 294 w 294"/>
                  <a:gd name="T73" fmla="*/ 37 h 94"/>
                  <a:gd name="T74" fmla="*/ 292 w 294"/>
                  <a:gd name="T75" fmla="*/ 32 h 94"/>
                  <a:gd name="T76" fmla="*/ 289 w 294"/>
                  <a:gd name="T77" fmla="*/ 23 h 94"/>
                  <a:gd name="T78" fmla="*/ 287 w 294"/>
                  <a:gd name="T79" fmla="*/ 19 h 94"/>
                  <a:gd name="T80" fmla="*/ 282 w 294"/>
                  <a:gd name="T81" fmla="*/ 16 h 94"/>
                  <a:gd name="T82" fmla="*/ 277 w 294"/>
                  <a:gd name="T83" fmla="*/ 10 h 94"/>
                  <a:gd name="T84" fmla="*/ 272 w 294"/>
                  <a:gd name="T85" fmla="*/ 8 h 94"/>
                  <a:gd name="T86" fmla="*/ 267 w 294"/>
                  <a:gd name="T87" fmla="*/ 5 h 94"/>
                  <a:gd name="T88" fmla="*/ 262 w 294"/>
                  <a:gd name="T89" fmla="*/ 3 h 94"/>
                  <a:gd name="T90" fmla="*/ 256 w 294"/>
                  <a:gd name="T91" fmla="*/ 0 h 94"/>
                  <a:gd name="T92" fmla="*/ 249 w 294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4" h="94">
                    <a:moveTo>
                      <a:pt x="46" y="0"/>
                    </a:moveTo>
                    <a:lnTo>
                      <a:pt x="43" y="0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7" y="75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2" y="81"/>
                    </a:lnTo>
                    <a:lnTo>
                      <a:pt x="15" y="81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17" y="86"/>
                    </a:lnTo>
                    <a:lnTo>
                      <a:pt x="20" y="86"/>
                    </a:lnTo>
                    <a:lnTo>
                      <a:pt x="22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31" y="92"/>
                    </a:lnTo>
                    <a:lnTo>
                      <a:pt x="33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8" y="94"/>
                    </a:lnTo>
                    <a:lnTo>
                      <a:pt x="41" y="94"/>
                    </a:lnTo>
                    <a:lnTo>
                      <a:pt x="43" y="94"/>
                    </a:lnTo>
                    <a:lnTo>
                      <a:pt x="246" y="94"/>
                    </a:lnTo>
                    <a:lnTo>
                      <a:pt x="251" y="94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0" y="94"/>
                    </a:lnTo>
                    <a:lnTo>
                      <a:pt x="262" y="94"/>
                    </a:lnTo>
                    <a:lnTo>
                      <a:pt x="265" y="92"/>
                    </a:lnTo>
                    <a:lnTo>
                      <a:pt x="267" y="92"/>
                    </a:lnTo>
                    <a:lnTo>
                      <a:pt x="267" y="92"/>
                    </a:lnTo>
                    <a:lnTo>
                      <a:pt x="269" y="88"/>
                    </a:lnTo>
                    <a:lnTo>
                      <a:pt x="272" y="88"/>
                    </a:lnTo>
                    <a:lnTo>
                      <a:pt x="272" y="88"/>
                    </a:lnTo>
                    <a:lnTo>
                      <a:pt x="274" y="86"/>
                    </a:lnTo>
                    <a:lnTo>
                      <a:pt x="277" y="86"/>
                    </a:lnTo>
                    <a:lnTo>
                      <a:pt x="277" y="83"/>
                    </a:lnTo>
                    <a:lnTo>
                      <a:pt x="279" y="83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78"/>
                    </a:lnTo>
                    <a:lnTo>
                      <a:pt x="284" y="78"/>
                    </a:lnTo>
                    <a:lnTo>
                      <a:pt x="287" y="75"/>
                    </a:lnTo>
                    <a:lnTo>
                      <a:pt x="287" y="72"/>
                    </a:lnTo>
                    <a:lnTo>
                      <a:pt x="289" y="72"/>
                    </a:lnTo>
                    <a:lnTo>
                      <a:pt x="289" y="70"/>
                    </a:lnTo>
                    <a:lnTo>
                      <a:pt x="289" y="67"/>
                    </a:lnTo>
                    <a:lnTo>
                      <a:pt x="292" y="67"/>
                    </a:lnTo>
                    <a:lnTo>
                      <a:pt x="292" y="65"/>
                    </a:lnTo>
                    <a:lnTo>
                      <a:pt x="292" y="61"/>
                    </a:lnTo>
                    <a:lnTo>
                      <a:pt x="292" y="59"/>
                    </a:lnTo>
                    <a:lnTo>
                      <a:pt x="294" y="59"/>
                    </a:lnTo>
                    <a:lnTo>
                      <a:pt x="294" y="56"/>
                    </a:lnTo>
                    <a:lnTo>
                      <a:pt x="294" y="54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5"/>
                    </a:lnTo>
                    <a:lnTo>
                      <a:pt x="294" y="43"/>
                    </a:lnTo>
                    <a:lnTo>
                      <a:pt x="294" y="40"/>
                    </a:lnTo>
                    <a:lnTo>
                      <a:pt x="294" y="40"/>
                    </a:lnTo>
                    <a:lnTo>
                      <a:pt x="294" y="37"/>
                    </a:lnTo>
                    <a:lnTo>
                      <a:pt x="292" y="34"/>
                    </a:lnTo>
                    <a:lnTo>
                      <a:pt x="292" y="32"/>
                    </a:lnTo>
                    <a:lnTo>
                      <a:pt x="292" y="32"/>
                    </a:lnTo>
                    <a:lnTo>
                      <a:pt x="292" y="29"/>
                    </a:lnTo>
                    <a:lnTo>
                      <a:pt x="289" y="27"/>
                    </a:lnTo>
                    <a:lnTo>
                      <a:pt x="289" y="23"/>
                    </a:lnTo>
                    <a:lnTo>
                      <a:pt x="289" y="23"/>
                    </a:lnTo>
                    <a:lnTo>
                      <a:pt x="287" y="21"/>
                    </a:lnTo>
                    <a:lnTo>
                      <a:pt x="287" y="19"/>
                    </a:lnTo>
                    <a:lnTo>
                      <a:pt x="284" y="19"/>
                    </a:lnTo>
                    <a:lnTo>
                      <a:pt x="284" y="16"/>
                    </a:lnTo>
                    <a:lnTo>
                      <a:pt x="282" y="16"/>
                    </a:lnTo>
                    <a:lnTo>
                      <a:pt x="282" y="14"/>
                    </a:lnTo>
                    <a:lnTo>
                      <a:pt x="279" y="14"/>
                    </a:lnTo>
                    <a:lnTo>
                      <a:pt x="277" y="10"/>
                    </a:lnTo>
                    <a:lnTo>
                      <a:pt x="277" y="10"/>
                    </a:lnTo>
                    <a:lnTo>
                      <a:pt x="274" y="8"/>
                    </a:lnTo>
                    <a:lnTo>
                      <a:pt x="272" y="8"/>
                    </a:lnTo>
                    <a:lnTo>
                      <a:pt x="272" y="5"/>
                    </a:lnTo>
                    <a:lnTo>
                      <a:pt x="269" y="5"/>
                    </a:lnTo>
                    <a:lnTo>
                      <a:pt x="267" y="5"/>
                    </a:lnTo>
                    <a:lnTo>
                      <a:pt x="267" y="3"/>
                    </a:lnTo>
                    <a:lnTo>
                      <a:pt x="265" y="3"/>
                    </a:lnTo>
                    <a:lnTo>
                      <a:pt x="262" y="3"/>
                    </a:lnTo>
                    <a:lnTo>
                      <a:pt x="260" y="3"/>
                    </a:lnTo>
                    <a:lnTo>
                      <a:pt x="260" y="0"/>
                    </a:lnTo>
                    <a:lnTo>
                      <a:pt x="256" y="0"/>
                    </a:lnTo>
                    <a:lnTo>
                      <a:pt x="254" y="0"/>
                    </a:lnTo>
                    <a:lnTo>
                      <a:pt x="251" y="0"/>
                    </a:lnTo>
                    <a:lnTo>
                      <a:pt x="249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6" name="Line 269"/>
              <p:cNvSpPr>
                <a:spLocks noChangeShapeType="1"/>
              </p:cNvSpPr>
              <p:nvPr/>
            </p:nvSpPr>
            <p:spPr bwMode="auto">
              <a:xfrm>
                <a:off x="2221" y="267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7" name="Freeform 270"/>
              <p:cNvSpPr>
                <a:spLocks/>
              </p:cNvSpPr>
              <p:nvPr/>
            </p:nvSpPr>
            <p:spPr bwMode="auto">
              <a:xfrm>
                <a:off x="2213" y="2673"/>
                <a:ext cx="68" cy="19"/>
              </a:xfrm>
              <a:custGeom>
                <a:avLst/>
                <a:gdLst>
                  <a:gd name="T0" fmla="*/ 40 w 405"/>
                  <a:gd name="T1" fmla="*/ 0 h 94"/>
                  <a:gd name="T2" fmla="*/ 35 w 405"/>
                  <a:gd name="T3" fmla="*/ 3 h 94"/>
                  <a:gd name="T4" fmla="*/ 28 w 405"/>
                  <a:gd name="T5" fmla="*/ 3 h 94"/>
                  <a:gd name="T6" fmla="*/ 23 w 405"/>
                  <a:gd name="T7" fmla="*/ 5 h 94"/>
                  <a:gd name="T8" fmla="*/ 18 w 405"/>
                  <a:gd name="T9" fmla="*/ 10 h 94"/>
                  <a:gd name="T10" fmla="*/ 13 w 405"/>
                  <a:gd name="T11" fmla="*/ 14 h 94"/>
                  <a:gd name="T12" fmla="*/ 10 w 405"/>
                  <a:gd name="T13" fmla="*/ 19 h 94"/>
                  <a:gd name="T14" fmla="*/ 5 w 405"/>
                  <a:gd name="T15" fmla="*/ 23 h 94"/>
                  <a:gd name="T16" fmla="*/ 3 w 405"/>
                  <a:gd name="T17" fmla="*/ 29 h 94"/>
                  <a:gd name="T18" fmla="*/ 3 w 405"/>
                  <a:gd name="T19" fmla="*/ 34 h 94"/>
                  <a:gd name="T20" fmla="*/ 0 w 405"/>
                  <a:gd name="T21" fmla="*/ 40 h 94"/>
                  <a:gd name="T22" fmla="*/ 0 w 405"/>
                  <a:gd name="T23" fmla="*/ 48 h 94"/>
                  <a:gd name="T24" fmla="*/ 0 w 405"/>
                  <a:gd name="T25" fmla="*/ 54 h 94"/>
                  <a:gd name="T26" fmla="*/ 3 w 405"/>
                  <a:gd name="T27" fmla="*/ 59 h 94"/>
                  <a:gd name="T28" fmla="*/ 3 w 405"/>
                  <a:gd name="T29" fmla="*/ 67 h 94"/>
                  <a:gd name="T30" fmla="*/ 5 w 405"/>
                  <a:gd name="T31" fmla="*/ 72 h 94"/>
                  <a:gd name="T32" fmla="*/ 10 w 405"/>
                  <a:gd name="T33" fmla="*/ 78 h 94"/>
                  <a:gd name="T34" fmla="*/ 13 w 405"/>
                  <a:gd name="T35" fmla="*/ 81 h 94"/>
                  <a:gd name="T36" fmla="*/ 18 w 405"/>
                  <a:gd name="T37" fmla="*/ 86 h 94"/>
                  <a:gd name="T38" fmla="*/ 23 w 405"/>
                  <a:gd name="T39" fmla="*/ 88 h 94"/>
                  <a:gd name="T40" fmla="*/ 28 w 405"/>
                  <a:gd name="T41" fmla="*/ 92 h 94"/>
                  <a:gd name="T42" fmla="*/ 35 w 405"/>
                  <a:gd name="T43" fmla="*/ 94 h 94"/>
                  <a:gd name="T44" fmla="*/ 40 w 405"/>
                  <a:gd name="T45" fmla="*/ 94 h 94"/>
                  <a:gd name="T46" fmla="*/ 362 w 405"/>
                  <a:gd name="T47" fmla="*/ 94 h 94"/>
                  <a:gd name="T48" fmla="*/ 370 w 405"/>
                  <a:gd name="T49" fmla="*/ 94 h 94"/>
                  <a:gd name="T50" fmla="*/ 375 w 405"/>
                  <a:gd name="T51" fmla="*/ 92 h 94"/>
                  <a:gd name="T52" fmla="*/ 380 w 405"/>
                  <a:gd name="T53" fmla="*/ 88 h 94"/>
                  <a:gd name="T54" fmla="*/ 385 w 405"/>
                  <a:gd name="T55" fmla="*/ 86 h 94"/>
                  <a:gd name="T56" fmla="*/ 390 w 405"/>
                  <a:gd name="T57" fmla="*/ 83 h 94"/>
                  <a:gd name="T58" fmla="*/ 395 w 405"/>
                  <a:gd name="T59" fmla="*/ 78 h 94"/>
                  <a:gd name="T60" fmla="*/ 398 w 405"/>
                  <a:gd name="T61" fmla="*/ 72 h 94"/>
                  <a:gd name="T62" fmla="*/ 400 w 405"/>
                  <a:gd name="T63" fmla="*/ 67 h 94"/>
                  <a:gd name="T64" fmla="*/ 403 w 405"/>
                  <a:gd name="T65" fmla="*/ 61 h 94"/>
                  <a:gd name="T66" fmla="*/ 405 w 405"/>
                  <a:gd name="T67" fmla="*/ 56 h 94"/>
                  <a:gd name="T68" fmla="*/ 405 w 405"/>
                  <a:gd name="T69" fmla="*/ 48 h 94"/>
                  <a:gd name="T70" fmla="*/ 405 w 405"/>
                  <a:gd name="T71" fmla="*/ 43 h 94"/>
                  <a:gd name="T72" fmla="*/ 403 w 405"/>
                  <a:gd name="T73" fmla="*/ 37 h 94"/>
                  <a:gd name="T74" fmla="*/ 403 w 405"/>
                  <a:gd name="T75" fmla="*/ 32 h 94"/>
                  <a:gd name="T76" fmla="*/ 400 w 405"/>
                  <a:gd name="T77" fmla="*/ 23 h 94"/>
                  <a:gd name="T78" fmla="*/ 398 w 405"/>
                  <a:gd name="T79" fmla="*/ 19 h 94"/>
                  <a:gd name="T80" fmla="*/ 393 w 405"/>
                  <a:gd name="T81" fmla="*/ 16 h 94"/>
                  <a:gd name="T82" fmla="*/ 388 w 405"/>
                  <a:gd name="T83" fmla="*/ 10 h 94"/>
                  <a:gd name="T84" fmla="*/ 383 w 405"/>
                  <a:gd name="T85" fmla="*/ 8 h 94"/>
                  <a:gd name="T86" fmla="*/ 378 w 405"/>
                  <a:gd name="T87" fmla="*/ 5 h 94"/>
                  <a:gd name="T88" fmla="*/ 373 w 405"/>
                  <a:gd name="T89" fmla="*/ 3 h 94"/>
                  <a:gd name="T90" fmla="*/ 368 w 405"/>
                  <a:gd name="T91" fmla="*/ 0 h 94"/>
                  <a:gd name="T92" fmla="*/ 357 w 405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5" h="94">
                    <a:moveTo>
                      <a:pt x="43" y="0"/>
                    </a:moveTo>
                    <a:lnTo>
                      <a:pt x="43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65"/>
                    </a:lnTo>
                    <a:lnTo>
                      <a:pt x="3" y="67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8" y="72"/>
                    </a:lnTo>
                    <a:lnTo>
                      <a:pt x="8" y="75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5" y="83"/>
                    </a:lnTo>
                    <a:lnTo>
                      <a:pt x="18" y="83"/>
                    </a:lnTo>
                    <a:lnTo>
                      <a:pt x="18" y="86"/>
                    </a:lnTo>
                    <a:lnTo>
                      <a:pt x="20" y="86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30" y="92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3" y="94"/>
                    </a:lnTo>
                    <a:lnTo>
                      <a:pt x="357" y="94"/>
                    </a:lnTo>
                    <a:lnTo>
                      <a:pt x="362" y="94"/>
                    </a:lnTo>
                    <a:lnTo>
                      <a:pt x="365" y="94"/>
                    </a:lnTo>
                    <a:lnTo>
                      <a:pt x="368" y="94"/>
                    </a:lnTo>
                    <a:lnTo>
                      <a:pt x="370" y="94"/>
                    </a:lnTo>
                    <a:lnTo>
                      <a:pt x="370" y="94"/>
                    </a:lnTo>
                    <a:lnTo>
                      <a:pt x="373" y="94"/>
                    </a:lnTo>
                    <a:lnTo>
                      <a:pt x="375" y="92"/>
                    </a:lnTo>
                    <a:lnTo>
                      <a:pt x="378" y="92"/>
                    </a:lnTo>
                    <a:lnTo>
                      <a:pt x="378" y="92"/>
                    </a:lnTo>
                    <a:lnTo>
                      <a:pt x="380" y="88"/>
                    </a:lnTo>
                    <a:lnTo>
                      <a:pt x="383" y="88"/>
                    </a:lnTo>
                    <a:lnTo>
                      <a:pt x="383" y="88"/>
                    </a:lnTo>
                    <a:lnTo>
                      <a:pt x="385" y="86"/>
                    </a:lnTo>
                    <a:lnTo>
                      <a:pt x="388" y="86"/>
                    </a:lnTo>
                    <a:lnTo>
                      <a:pt x="388" y="83"/>
                    </a:lnTo>
                    <a:lnTo>
                      <a:pt x="390" y="83"/>
                    </a:lnTo>
                    <a:lnTo>
                      <a:pt x="393" y="81"/>
                    </a:lnTo>
                    <a:lnTo>
                      <a:pt x="393" y="81"/>
                    </a:lnTo>
                    <a:lnTo>
                      <a:pt x="395" y="78"/>
                    </a:lnTo>
                    <a:lnTo>
                      <a:pt x="395" y="78"/>
                    </a:lnTo>
                    <a:lnTo>
                      <a:pt x="398" y="75"/>
                    </a:lnTo>
                    <a:lnTo>
                      <a:pt x="398" y="72"/>
                    </a:lnTo>
                    <a:lnTo>
                      <a:pt x="398" y="72"/>
                    </a:lnTo>
                    <a:lnTo>
                      <a:pt x="400" y="70"/>
                    </a:lnTo>
                    <a:lnTo>
                      <a:pt x="400" y="67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1"/>
                    </a:lnTo>
                    <a:lnTo>
                      <a:pt x="403" y="59"/>
                    </a:lnTo>
                    <a:lnTo>
                      <a:pt x="403" y="59"/>
                    </a:lnTo>
                    <a:lnTo>
                      <a:pt x="405" y="56"/>
                    </a:lnTo>
                    <a:lnTo>
                      <a:pt x="405" y="54"/>
                    </a:lnTo>
                    <a:lnTo>
                      <a:pt x="405" y="50"/>
                    </a:lnTo>
                    <a:lnTo>
                      <a:pt x="405" y="48"/>
                    </a:lnTo>
                    <a:lnTo>
                      <a:pt x="405" y="48"/>
                    </a:lnTo>
                    <a:lnTo>
                      <a:pt x="405" y="45"/>
                    </a:lnTo>
                    <a:lnTo>
                      <a:pt x="405" y="43"/>
                    </a:lnTo>
                    <a:lnTo>
                      <a:pt x="405" y="40"/>
                    </a:lnTo>
                    <a:lnTo>
                      <a:pt x="405" y="40"/>
                    </a:lnTo>
                    <a:lnTo>
                      <a:pt x="403" y="37"/>
                    </a:lnTo>
                    <a:lnTo>
                      <a:pt x="403" y="34"/>
                    </a:lnTo>
                    <a:lnTo>
                      <a:pt x="403" y="32"/>
                    </a:lnTo>
                    <a:lnTo>
                      <a:pt x="403" y="32"/>
                    </a:lnTo>
                    <a:lnTo>
                      <a:pt x="403" y="29"/>
                    </a:lnTo>
                    <a:lnTo>
                      <a:pt x="400" y="27"/>
                    </a:lnTo>
                    <a:lnTo>
                      <a:pt x="400" y="23"/>
                    </a:lnTo>
                    <a:lnTo>
                      <a:pt x="398" y="23"/>
                    </a:lnTo>
                    <a:lnTo>
                      <a:pt x="398" y="21"/>
                    </a:lnTo>
                    <a:lnTo>
                      <a:pt x="398" y="19"/>
                    </a:lnTo>
                    <a:lnTo>
                      <a:pt x="395" y="19"/>
                    </a:lnTo>
                    <a:lnTo>
                      <a:pt x="395" y="16"/>
                    </a:lnTo>
                    <a:lnTo>
                      <a:pt x="393" y="16"/>
                    </a:lnTo>
                    <a:lnTo>
                      <a:pt x="393" y="14"/>
                    </a:lnTo>
                    <a:lnTo>
                      <a:pt x="390" y="14"/>
                    </a:lnTo>
                    <a:lnTo>
                      <a:pt x="388" y="10"/>
                    </a:lnTo>
                    <a:lnTo>
                      <a:pt x="388" y="10"/>
                    </a:lnTo>
                    <a:lnTo>
                      <a:pt x="385" y="8"/>
                    </a:lnTo>
                    <a:lnTo>
                      <a:pt x="383" y="8"/>
                    </a:lnTo>
                    <a:lnTo>
                      <a:pt x="383" y="5"/>
                    </a:lnTo>
                    <a:lnTo>
                      <a:pt x="380" y="5"/>
                    </a:lnTo>
                    <a:lnTo>
                      <a:pt x="378" y="5"/>
                    </a:lnTo>
                    <a:lnTo>
                      <a:pt x="378" y="3"/>
                    </a:lnTo>
                    <a:lnTo>
                      <a:pt x="375" y="3"/>
                    </a:lnTo>
                    <a:lnTo>
                      <a:pt x="373" y="3"/>
                    </a:lnTo>
                    <a:lnTo>
                      <a:pt x="370" y="3"/>
                    </a:lnTo>
                    <a:lnTo>
                      <a:pt x="370" y="0"/>
                    </a:lnTo>
                    <a:lnTo>
                      <a:pt x="368" y="0"/>
                    </a:lnTo>
                    <a:lnTo>
                      <a:pt x="365" y="0"/>
                    </a:lnTo>
                    <a:lnTo>
                      <a:pt x="362" y="0"/>
                    </a:lnTo>
                    <a:lnTo>
                      <a:pt x="357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8" name="Line 271"/>
              <p:cNvSpPr>
                <a:spLocks noChangeShapeType="1"/>
              </p:cNvSpPr>
              <p:nvPr/>
            </p:nvSpPr>
            <p:spPr bwMode="auto">
              <a:xfrm>
                <a:off x="2281" y="268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9" name="Freeform 272"/>
              <p:cNvSpPr>
                <a:spLocks/>
              </p:cNvSpPr>
              <p:nvPr/>
            </p:nvSpPr>
            <p:spPr bwMode="auto">
              <a:xfrm>
                <a:off x="2266" y="2673"/>
                <a:ext cx="15" cy="60"/>
              </a:xfrm>
              <a:custGeom>
                <a:avLst/>
                <a:gdLst>
                  <a:gd name="T0" fmla="*/ 88 w 88"/>
                  <a:gd name="T1" fmla="*/ 43 h 301"/>
                  <a:gd name="T2" fmla="*/ 86 w 88"/>
                  <a:gd name="T3" fmla="*/ 37 h 301"/>
                  <a:gd name="T4" fmla="*/ 86 w 88"/>
                  <a:gd name="T5" fmla="*/ 32 h 301"/>
                  <a:gd name="T6" fmla="*/ 83 w 88"/>
                  <a:gd name="T7" fmla="*/ 23 h 301"/>
                  <a:gd name="T8" fmla="*/ 81 w 88"/>
                  <a:gd name="T9" fmla="*/ 19 h 301"/>
                  <a:gd name="T10" fmla="*/ 76 w 88"/>
                  <a:gd name="T11" fmla="*/ 16 h 301"/>
                  <a:gd name="T12" fmla="*/ 71 w 88"/>
                  <a:gd name="T13" fmla="*/ 10 h 301"/>
                  <a:gd name="T14" fmla="*/ 66 w 88"/>
                  <a:gd name="T15" fmla="*/ 8 h 301"/>
                  <a:gd name="T16" fmla="*/ 61 w 88"/>
                  <a:gd name="T17" fmla="*/ 5 h 301"/>
                  <a:gd name="T18" fmla="*/ 56 w 88"/>
                  <a:gd name="T19" fmla="*/ 3 h 301"/>
                  <a:gd name="T20" fmla="*/ 51 w 88"/>
                  <a:gd name="T21" fmla="*/ 0 h 301"/>
                  <a:gd name="T22" fmla="*/ 42 w 88"/>
                  <a:gd name="T23" fmla="*/ 0 h 301"/>
                  <a:gd name="T24" fmla="*/ 37 w 88"/>
                  <a:gd name="T25" fmla="*/ 0 h 301"/>
                  <a:gd name="T26" fmla="*/ 32 w 88"/>
                  <a:gd name="T27" fmla="*/ 3 h 301"/>
                  <a:gd name="T28" fmla="*/ 28 w 88"/>
                  <a:gd name="T29" fmla="*/ 5 h 301"/>
                  <a:gd name="T30" fmla="*/ 20 w 88"/>
                  <a:gd name="T31" fmla="*/ 8 h 301"/>
                  <a:gd name="T32" fmla="*/ 18 w 88"/>
                  <a:gd name="T33" fmla="*/ 10 h 301"/>
                  <a:gd name="T34" fmla="*/ 13 w 88"/>
                  <a:gd name="T35" fmla="*/ 16 h 301"/>
                  <a:gd name="T36" fmla="*/ 8 w 88"/>
                  <a:gd name="T37" fmla="*/ 19 h 301"/>
                  <a:gd name="T38" fmla="*/ 5 w 88"/>
                  <a:gd name="T39" fmla="*/ 23 h 301"/>
                  <a:gd name="T40" fmla="*/ 3 w 88"/>
                  <a:gd name="T41" fmla="*/ 32 h 301"/>
                  <a:gd name="T42" fmla="*/ 0 w 88"/>
                  <a:gd name="T43" fmla="*/ 37 h 301"/>
                  <a:gd name="T44" fmla="*/ 0 w 88"/>
                  <a:gd name="T45" fmla="*/ 43 h 301"/>
                  <a:gd name="T46" fmla="*/ 0 w 88"/>
                  <a:gd name="T47" fmla="*/ 258 h 301"/>
                  <a:gd name="T48" fmla="*/ 0 w 88"/>
                  <a:gd name="T49" fmla="*/ 263 h 301"/>
                  <a:gd name="T50" fmla="*/ 3 w 88"/>
                  <a:gd name="T51" fmla="*/ 268 h 301"/>
                  <a:gd name="T52" fmla="*/ 5 w 88"/>
                  <a:gd name="T53" fmla="*/ 274 h 301"/>
                  <a:gd name="T54" fmla="*/ 8 w 88"/>
                  <a:gd name="T55" fmla="*/ 279 h 301"/>
                  <a:gd name="T56" fmla="*/ 10 w 88"/>
                  <a:gd name="T57" fmla="*/ 285 h 301"/>
                  <a:gd name="T58" fmla="*/ 15 w 88"/>
                  <a:gd name="T59" fmla="*/ 290 h 301"/>
                  <a:gd name="T60" fmla="*/ 20 w 88"/>
                  <a:gd name="T61" fmla="*/ 293 h 301"/>
                  <a:gd name="T62" fmla="*/ 25 w 88"/>
                  <a:gd name="T63" fmla="*/ 299 h 301"/>
                  <a:gd name="T64" fmla="*/ 30 w 88"/>
                  <a:gd name="T65" fmla="*/ 299 h 301"/>
                  <a:gd name="T66" fmla="*/ 35 w 88"/>
                  <a:gd name="T67" fmla="*/ 301 h 301"/>
                  <a:gd name="T68" fmla="*/ 42 w 88"/>
                  <a:gd name="T69" fmla="*/ 301 h 301"/>
                  <a:gd name="T70" fmla="*/ 48 w 88"/>
                  <a:gd name="T71" fmla="*/ 301 h 301"/>
                  <a:gd name="T72" fmla="*/ 53 w 88"/>
                  <a:gd name="T73" fmla="*/ 301 h 301"/>
                  <a:gd name="T74" fmla="*/ 61 w 88"/>
                  <a:gd name="T75" fmla="*/ 299 h 301"/>
                  <a:gd name="T76" fmla="*/ 66 w 88"/>
                  <a:gd name="T77" fmla="*/ 296 h 301"/>
                  <a:gd name="T78" fmla="*/ 71 w 88"/>
                  <a:gd name="T79" fmla="*/ 293 h 301"/>
                  <a:gd name="T80" fmla="*/ 76 w 88"/>
                  <a:gd name="T81" fmla="*/ 288 h 301"/>
                  <a:gd name="T82" fmla="*/ 78 w 88"/>
                  <a:gd name="T83" fmla="*/ 285 h 301"/>
                  <a:gd name="T84" fmla="*/ 81 w 88"/>
                  <a:gd name="T85" fmla="*/ 279 h 301"/>
                  <a:gd name="T86" fmla="*/ 86 w 88"/>
                  <a:gd name="T87" fmla="*/ 274 h 301"/>
                  <a:gd name="T88" fmla="*/ 86 w 88"/>
                  <a:gd name="T89" fmla="*/ 266 h 301"/>
                  <a:gd name="T90" fmla="*/ 88 w 88"/>
                  <a:gd name="T91" fmla="*/ 261 h 301"/>
                  <a:gd name="T92" fmla="*/ 88 w 88"/>
                  <a:gd name="T93" fmla="*/ 25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301">
                    <a:moveTo>
                      <a:pt x="88" y="48"/>
                    </a:moveTo>
                    <a:lnTo>
                      <a:pt x="88" y="45"/>
                    </a:lnTo>
                    <a:lnTo>
                      <a:pt x="88" y="43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6" y="37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29"/>
                    </a:lnTo>
                    <a:lnTo>
                      <a:pt x="83" y="27"/>
                    </a:lnTo>
                    <a:lnTo>
                      <a:pt x="83" y="23"/>
                    </a:lnTo>
                    <a:lnTo>
                      <a:pt x="81" y="23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78" y="19"/>
                    </a:lnTo>
                    <a:lnTo>
                      <a:pt x="78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3" y="14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5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61" y="3"/>
                    </a:lnTo>
                    <a:lnTo>
                      <a:pt x="58" y="3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5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255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1"/>
                    </a:lnTo>
                    <a:lnTo>
                      <a:pt x="0" y="263"/>
                    </a:lnTo>
                    <a:lnTo>
                      <a:pt x="0" y="266"/>
                    </a:lnTo>
                    <a:lnTo>
                      <a:pt x="3" y="266"/>
                    </a:lnTo>
                    <a:lnTo>
                      <a:pt x="3" y="268"/>
                    </a:lnTo>
                    <a:lnTo>
                      <a:pt x="3" y="272"/>
                    </a:lnTo>
                    <a:lnTo>
                      <a:pt x="3" y="274"/>
                    </a:lnTo>
                    <a:lnTo>
                      <a:pt x="5" y="274"/>
                    </a:lnTo>
                    <a:lnTo>
                      <a:pt x="5" y="277"/>
                    </a:lnTo>
                    <a:lnTo>
                      <a:pt x="5" y="279"/>
                    </a:lnTo>
                    <a:lnTo>
                      <a:pt x="8" y="279"/>
                    </a:lnTo>
                    <a:lnTo>
                      <a:pt x="8" y="283"/>
                    </a:lnTo>
                    <a:lnTo>
                      <a:pt x="10" y="285"/>
                    </a:lnTo>
                    <a:lnTo>
                      <a:pt x="10" y="285"/>
                    </a:lnTo>
                    <a:lnTo>
                      <a:pt x="13" y="288"/>
                    </a:lnTo>
                    <a:lnTo>
                      <a:pt x="13" y="288"/>
                    </a:lnTo>
                    <a:lnTo>
                      <a:pt x="15" y="290"/>
                    </a:lnTo>
                    <a:lnTo>
                      <a:pt x="18" y="290"/>
                    </a:lnTo>
                    <a:lnTo>
                      <a:pt x="18" y="293"/>
                    </a:lnTo>
                    <a:lnTo>
                      <a:pt x="20" y="293"/>
                    </a:lnTo>
                    <a:lnTo>
                      <a:pt x="20" y="296"/>
                    </a:lnTo>
                    <a:lnTo>
                      <a:pt x="23" y="296"/>
                    </a:lnTo>
                    <a:lnTo>
                      <a:pt x="25" y="299"/>
                    </a:lnTo>
                    <a:lnTo>
                      <a:pt x="28" y="299"/>
                    </a:lnTo>
                    <a:lnTo>
                      <a:pt x="28" y="299"/>
                    </a:lnTo>
                    <a:lnTo>
                      <a:pt x="30" y="299"/>
                    </a:lnTo>
                    <a:lnTo>
                      <a:pt x="32" y="301"/>
                    </a:lnTo>
                    <a:lnTo>
                      <a:pt x="35" y="301"/>
                    </a:lnTo>
                    <a:lnTo>
                      <a:pt x="35" y="301"/>
                    </a:lnTo>
                    <a:lnTo>
                      <a:pt x="37" y="301"/>
                    </a:lnTo>
                    <a:lnTo>
                      <a:pt x="40" y="301"/>
                    </a:lnTo>
                    <a:lnTo>
                      <a:pt x="42" y="301"/>
                    </a:lnTo>
                    <a:lnTo>
                      <a:pt x="42" y="301"/>
                    </a:lnTo>
                    <a:lnTo>
                      <a:pt x="45" y="301"/>
                    </a:lnTo>
                    <a:lnTo>
                      <a:pt x="48" y="301"/>
                    </a:lnTo>
                    <a:lnTo>
                      <a:pt x="51" y="301"/>
                    </a:lnTo>
                    <a:lnTo>
                      <a:pt x="53" y="301"/>
                    </a:lnTo>
                    <a:lnTo>
                      <a:pt x="53" y="301"/>
                    </a:lnTo>
                    <a:lnTo>
                      <a:pt x="56" y="301"/>
                    </a:lnTo>
                    <a:lnTo>
                      <a:pt x="58" y="299"/>
                    </a:lnTo>
                    <a:lnTo>
                      <a:pt x="61" y="299"/>
                    </a:lnTo>
                    <a:lnTo>
                      <a:pt x="61" y="299"/>
                    </a:lnTo>
                    <a:lnTo>
                      <a:pt x="63" y="299"/>
                    </a:lnTo>
                    <a:lnTo>
                      <a:pt x="66" y="296"/>
                    </a:lnTo>
                    <a:lnTo>
                      <a:pt x="66" y="296"/>
                    </a:lnTo>
                    <a:lnTo>
                      <a:pt x="68" y="293"/>
                    </a:lnTo>
                    <a:lnTo>
                      <a:pt x="71" y="293"/>
                    </a:lnTo>
                    <a:lnTo>
                      <a:pt x="71" y="290"/>
                    </a:lnTo>
                    <a:lnTo>
                      <a:pt x="73" y="290"/>
                    </a:lnTo>
                    <a:lnTo>
                      <a:pt x="76" y="288"/>
                    </a:lnTo>
                    <a:lnTo>
                      <a:pt x="76" y="288"/>
                    </a:lnTo>
                    <a:lnTo>
                      <a:pt x="78" y="285"/>
                    </a:lnTo>
                    <a:lnTo>
                      <a:pt x="78" y="285"/>
                    </a:lnTo>
                    <a:lnTo>
                      <a:pt x="81" y="283"/>
                    </a:lnTo>
                    <a:lnTo>
                      <a:pt x="81" y="279"/>
                    </a:lnTo>
                    <a:lnTo>
                      <a:pt x="81" y="279"/>
                    </a:lnTo>
                    <a:lnTo>
                      <a:pt x="83" y="277"/>
                    </a:lnTo>
                    <a:lnTo>
                      <a:pt x="83" y="274"/>
                    </a:lnTo>
                    <a:lnTo>
                      <a:pt x="86" y="274"/>
                    </a:lnTo>
                    <a:lnTo>
                      <a:pt x="86" y="272"/>
                    </a:lnTo>
                    <a:lnTo>
                      <a:pt x="86" y="268"/>
                    </a:lnTo>
                    <a:lnTo>
                      <a:pt x="86" y="266"/>
                    </a:lnTo>
                    <a:lnTo>
                      <a:pt x="86" y="266"/>
                    </a:lnTo>
                    <a:lnTo>
                      <a:pt x="88" y="263"/>
                    </a:lnTo>
                    <a:lnTo>
                      <a:pt x="88" y="261"/>
                    </a:lnTo>
                    <a:lnTo>
                      <a:pt x="88" y="258"/>
                    </a:lnTo>
                    <a:lnTo>
                      <a:pt x="88" y="258"/>
                    </a:lnTo>
                    <a:lnTo>
                      <a:pt x="88" y="258"/>
                    </a:lnTo>
                    <a:lnTo>
                      <a:pt x="88" y="48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0" name="Line 273"/>
              <p:cNvSpPr>
                <a:spLocks noChangeShapeType="1"/>
              </p:cNvSpPr>
              <p:nvPr/>
            </p:nvSpPr>
            <p:spPr bwMode="auto">
              <a:xfrm>
                <a:off x="2273" y="271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1" name="Freeform 274"/>
              <p:cNvSpPr>
                <a:spLocks/>
              </p:cNvSpPr>
              <p:nvPr/>
            </p:nvSpPr>
            <p:spPr bwMode="auto">
              <a:xfrm>
                <a:off x="2266" y="2714"/>
                <a:ext cx="139" cy="19"/>
              </a:xfrm>
              <a:custGeom>
                <a:avLst/>
                <a:gdLst>
                  <a:gd name="T0" fmla="*/ 40 w 833"/>
                  <a:gd name="T1" fmla="*/ 0 h 94"/>
                  <a:gd name="T2" fmla="*/ 35 w 833"/>
                  <a:gd name="T3" fmla="*/ 3 h 94"/>
                  <a:gd name="T4" fmla="*/ 28 w 833"/>
                  <a:gd name="T5" fmla="*/ 3 h 94"/>
                  <a:gd name="T6" fmla="*/ 23 w 833"/>
                  <a:gd name="T7" fmla="*/ 5 h 94"/>
                  <a:gd name="T8" fmla="*/ 18 w 833"/>
                  <a:gd name="T9" fmla="*/ 10 h 94"/>
                  <a:gd name="T10" fmla="*/ 13 w 833"/>
                  <a:gd name="T11" fmla="*/ 14 h 94"/>
                  <a:gd name="T12" fmla="*/ 10 w 833"/>
                  <a:gd name="T13" fmla="*/ 19 h 94"/>
                  <a:gd name="T14" fmla="*/ 5 w 833"/>
                  <a:gd name="T15" fmla="*/ 25 h 94"/>
                  <a:gd name="T16" fmla="*/ 3 w 833"/>
                  <a:gd name="T17" fmla="*/ 30 h 94"/>
                  <a:gd name="T18" fmla="*/ 3 w 833"/>
                  <a:gd name="T19" fmla="*/ 35 h 94"/>
                  <a:gd name="T20" fmla="*/ 0 w 833"/>
                  <a:gd name="T21" fmla="*/ 41 h 94"/>
                  <a:gd name="T22" fmla="*/ 0 w 833"/>
                  <a:gd name="T23" fmla="*/ 48 h 94"/>
                  <a:gd name="T24" fmla="*/ 0 w 833"/>
                  <a:gd name="T25" fmla="*/ 54 h 94"/>
                  <a:gd name="T26" fmla="*/ 3 w 833"/>
                  <a:gd name="T27" fmla="*/ 59 h 94"/>
                  <a:gd name="T28" fmla="*/ 3 w 833"/>
                  <a:gd name="T29" fmla="*/ 67 h 94"/>
                  <a:gd name="T30" fmla="*/ 5 w 833"/>
                  <a:gd name="T31" fmla="*/ 72 h 94"/>
                  <a:gd name="T32" fmla="*/ 10 w 833"/>
                  <a:gd name="T33" fmla="*/ 78 h 94"/>
                  <a:gd name="T34" fmla="*/ 13 w 833"/>
                  <a:gd name="T35" fmla="*/ 81 h 94"/>
                  <a:gd name="T36" fmla="*/ 18 w 833"/>
                  <a:gd name="T37" fmla="*/ 86 h 94"/>
                  <a:gd name="T38" fmla="*/ 23 w 833"/>
                  <a:gd name="T39" fmla="*/ 89 h 94"/>
                  <a:gd name="T40" fmla="*/ 28 w 833"/>
                  <a:gd name="T41" fmla="*/ 92 h 94"/>
                  <a:gd name="T42" fmla="*/ 35 w 833"/>
                  <a:gd name="T43" fmla="*/ 94 h 94"/>
                  <a:gd name="T44" fmla="*/ 40 w 833"/>
                  <a:gd name="T45" fmla="*/ 94 h 94"/>
                  <a:gd name="T46" fmla="*/ 790 w 833"/>
                  <a:gd name="T47" fmla="*/ 94 h 94"/>
                  <a:gd name="T48" fmla="*/ 795 w 833"/>
                  <a:gd name="T49" fmla="*/ 94 h 94"/>
                  <a:gd name="T50" fmla="*/ 802 w 833"/>
                  <a:gd name="T51" fmla="*/ 92 h 94"/>
                  <a:gd name="T52" fmla="*/ 807 w 833"/>
                  <a:gd name="T53" fmla="*/ 92 h 94"/>
                  <a:gd name="T54" fmla="*/ 812 w 833"/>
                  <a:gd name="T55" fmla="*/ 86 h 94"/>
                  <a:gd name="T56" fmla="*/ 817 w 833"/>
                  <a:gd name="T57" fmla="*/ 83 h 94"/>
                  <a:gd name="T58" fmla="*/ 823 w 833"/>
                  <a:gd name="T59" fmla="*/ 78 h 94"/>
                  <a:gd name="T60" fmla="*/ 825 w 833"/>
                  <a:gd name="T61" fmla="*/ 72 h 94"/>
                  <a:gd name="T62" fmla="*/ 828 w 833"/>
                  <a:gd name="T63" fmla="*/ 67 h 94"/>
                  <a:gd name="T64" fmla="*/ 830 w 833"/>
                  <a:gd name="T65" fmla="*/ 61 h 94"/>
                  <a:gd name="T66" fmla="*/ 833 w 833"/>
                  <a:gd name="T67" fmla="*/ 56 h 94"/>
                  <a:gd name="T68" fmla="*/ 833 w 833"/>
                  <a:gd name="T69" fmla="*/ 51 h 94"/>
                  <a:gd name="T70" fmla="*/ 833 w 833"/>
                  <a:gd name="T71" fmla="*/ 43 h 94"/>
                  <a:gd name="T72" fmla="*/ 830 w 833"/>
                  <a:gd name="T73" fmla="*/ 38 h 94"/>
                  <a:gd name="T74" fmla="*/ 830 w 833"/>
                  <a:gd name="T75" fmla="*/ 32 h 94"/>
                  <a:gd name="T76" fmla="*/ 828 w 833"/>
                  <a:gd name="T77" fmla="*/ 25 h 94"/>
                  <a:gd name="T78" fmla="*/ 823 w 833"/>
                  <a:gd name="T79" fmla="*/ 19 h 94"/>
                  <a:gd name="T80" fmla="*/ 819 w 833"/>
                  <a:gd name="T81" fmla="*/ 16 h 94"/>
                  <a:gd name="T82" fmla="*/ 814 w 833"/>
                  <a:gd name="T83" fmla="*/ 10 h 94"/>
                  <a:gd name="T84" fmla="*/ 809 w 833"/>
                  <a:gd name="T85" fmla="*/ 8 h 94"/>
                  <a:gd name="T86" fmla="*/ 805 w 833"/>
                  <a:gd name="T87" fmla="*/ 5 h 94"/>
                  <a:gd name="T88" fmla="*/ 800 w 833"/>
                  <a:gd name="T89" fmla="*/ 3 h 94"/>
                  <a:gd name="T90" fmla="*/ 795 w 833"/>
                  <a:gd name="T91" fmla="*/ 0 h 94"/>
                  <a:gd name="T92" fmla="*/ 785 w 833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33" h="94">
                    <a:moveTo>
                      <a:pt x="42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65"/>
                    </a:lnTo>
                    <a:lnTo>
                      <a:pt x="3" y="67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8" y="72"/>
                    </a:lnTo>
                    <a:lnTo>
                      <a:pt x="8" y="76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5" y="83"/>
                    </a:lnTo>
                    <a:lnTo>
                      <a:pt x="18" y="83"/>
                    </a:lnTo>
                    <a:lnTo>
                      <a:pt x="18" y="86"/>
                    </a:lnTo>
                    <a:lnTo>
                      <a:pt x="20" y="86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92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5" y="94"/>
                    </a:lnTo>
                    <a:lnTo>
                      <a:pt x="35" y="94"/>
                    </a:lnTo>
                    <a:lnTo>
                      <a:pt x="37" y="94"/>
                    </a:lnTo>
                    <a:lnTo>
                      <a:pt x="40" y="94"/>
                    </a:lnTo>
                    <a:lnTo>
                      <a:pt x="42" y="94"/>
                    </a:lnTo>
                    <a:lnTo>
                      <a:pt x="785" y="94"/>
                    </a:lnTo>
                    <a:lnTo>
                      <a:pt x="790" y="94"/>
                    </a:lnTo>
                    <a:lnTo>
                      <a:pt x="792" y="94"/>
                    </a:lnTo>
                    <a:lnTo>
                      <a:pt x="795" y="94"/>
                    </a:lnTo>
                    <a:lnTo>
                      <a:pt x="795" y="94"/>
                    </a:lnTo>
                    <a:lnTo>
                      <a:pt x="797" y="94"/>
                    </a:lnTo>
                    <a:lnTo>
                      <a:pt x="800" y="94"/>
                    </a:lnTo>
                    <a:lnTo>
                      <a:pt x="802" y="92"/>
                    </a:lnTo>
                    <a:lnTo>
                      <a:pt x="802" y="92"/>
                    </a:lnTo>
                    <a:lnTo>
                      <a:pt x="805" y="92"/>
                    </a:lnTo>
                    <a:lnTo>
                      <a:pt x="807" y="92"/>
                    </a:lnTo>
                    <a:lnTo>
                      <a:pt x="809" y="89"/>
                    </a:lnTo>
                    <a:lnTo>
                      <a:pt x="809" y="89"/>
                    </a:lnTo>
                    <a:lnTo>
                      <a:pt x="812" y="86"/>
                    </a:lnTo>
                    <a:lnTo>
                      <a:pt x="814" y="86"/>
                    </a:lnTo>
                    <a:lnTo>
                      <a:pt x="814" y="83"/>
                    </a:lnTo>
                    <a:lnTo>
                      <a:pt x="817" y="83"/>
                    </a:lnTo>
                    <a:lnTo>
                      <a:pt x="817" y="81"/>
                    </a:lnTo>
                    <a:lnTo>
                      <a:pt x="819" y="81"/>
                    </a:lnTo>
                    <a:lnTo>
                      <a:pt x="823" y="78"/>
                    </a:lnTo>
                    <a:lnTo>
                      <a:pt x="823" y="78"/>
                    </a:lnTo>
                    <a:lnTo>
                      <a:pt x="823" y="76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8" y="70"/>
                    </a:lnTo>
                    <a:lnTo>
                      <a:pt x="828" y="67"/>
                    </a:lnTo>
                    <a:lnTo>
                      <a:pt x="828" y="67"/>
                    </a:lnTo>
                    <a:lnTo>
                      <a:pt x="830" y="65"/>
                    </a:lnTo>
                    <a:lnTo>
                      <a:pt x="830" y="61"/>
                    </a:lnTo>
                    <a:lnTo>
                      <a:pt x="830" y="59"/>
                    </a:lnTo>
                    <a:lnTo>
                      <a:pt x="830" y="59"/>
                    </a:lnTo>
                    <a:lnTo>
                      <a:pt x="833" y="56"/>
                    </a:lnTo>
                    <a:lnTo>
                      <a:pt x="833" y="54"/>
                    </a:lnTo>
                    <a:lnTo>
                      <a:pt x="833" y="51"/>
                    </a:lnTo>
                    <a:lnTo>
                      <a:pt x="833" y="51"/>
                    </a:lnTo>
                    <a:lnTo>
                      <a:pt x="833" y="48"/>
                    </a:lnTo>
                    <a:lnTo>
                      <a:pt x="833" y="45"/>
                    </a:lnTo>
                    <a:lnTo>
                      <a:pt x="833" y="43"/>
                    </a:lnTo>
                    <a:lnTo>
                      <a:pt x="833" y="41"/>
                    </a:lnTo>
                    <a:lnTo>
                      <a:pt x="833" y="41"/>
                    </a:lnTo>
                    <a:lnTo>
                      <a:pt x="830" y="38"/>
                    </a:lnTo>
                    <a:lnTo>
                      <a:pt x="830" y="35"/>
                    </a:lnTo>
                    <a:lnTo>
                      <a:pt x="830" y="32"/>
                    </a:lnTo>
                    <a:lnTo>
                      <a:pt x="830" y="32"/>
                    </a:lnTo>
                    <a:lnTo>
                      <a:pt x="828" y="30"/>
                    </a:lnTo>
                    <a:lnTo>
                      <a:pt x="828" y="27"/>
                    </a:lnTo>
                    <a:lnTo>
                      <a:pt x="828" y="25"/>
                    </a:lnTo>
                    <a:lnTo>
                      <a:pt x="825" y="25"/>
                    </a:lnTo>
                    <a:lnTo>
                      <a:pt x="825" y="21"/>
                    </a:lnTo>
                    <a:lnTo>
                      <a:pt x="823" y="19"/>
                    </a:lnTo>
                    <a:lnTo>
                      <a:pt x="823" y="19"/>
                    </a:lnTo>
                    <a:lnTo>
                      <a:pt x="823" y="16"/>
                    </a:lnTo>
                    <a:lnTo>
                      <a:pt x="819" y="16"/>
                    </a:lnTo>
                    <a:lnTo>
                      <a:pt x="817" y="14"/>
                    </a:lnTo>
                    <a:lnTo>
                      <a:pt x="817" y="14"/>
                    </a:lnTo>
                    <a:lnTo>
                      <a:pt x="814" y="10"/>
                    </a:lnTo>
                    <a:lnTo>
                      <a:pt x="814" y="10"/>
                    </a:lnTo>
                    <a:lnTo>
                      <a:pt x="812" y="8"/>
                    </a:lnTo>
                    <a:lnTo>
                      <a:pt x="809" y="8"/>
                    </a:lnTo>
                    <a:lnTo>
                      <a:pt x="809" y="5"/>
                    </a:lnTo>
                    <a:lnTo>
                      <a:pt x="807" y="5"/>
                    </a:lnTo>
                    <a:lnTo>
                      <a:pt x="805" y="5"/>
                    </a:lnTo>
                    <a:lnTo>
                      <a:pt x="802" y="3"/>
                    </a:lnTo>
                    <a:lnTo>
                      <a:pt x="802" y="3"/>
                    </a:lnTo>
                    <a:lnTo>
                      <a:pt x="800" y="3"/>
                    </a:lnTo>
                    <a:lnTo>
                      <a:pt x="797" y="3"/>
                    </a:lnTo>
                    <a:lnTo>
                      <a:pt x="795" y="3"/>
                    </a:lnTo>
                    <a:lnTo>
                      <a:pt x="795" y="0"/>
                    </a:lnTo>
                    <a:lnTo>
                      <a:pt x="792" y="0"/>
                    </a:lnTo>
                    <a:lnTo>
                      <a:pt x="790" y="0"/>
                    </a:lnTo>
                    <a:lnTo>
                      <a:pt x="785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2" name="Line 275"/>
              <p:cNvSpPr>
                <a:spLocks noChangeShapeType="1"/>
              </p:cNvSpPr>
              <p:nvPr/>
            </p:nvSpPr>
            <p:spPr bwMode="auto">
              <a:xfrm>
                <a:off x="2397" y="271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3" name="Freeform 276"/>
              <p:cNvSpPr>
                <a:spLocks/>
              </p:cNvSpPr>
              <p:nvPr/>
            </p:nvSpPr>
            <p:spPr bwMode="auto">
              <a:xfrm>
                <a:off x="2390" y="2714"/>
                <a:ext cx="36" cy="19"/>
              </a:xfrm>
              <a:custGeom>
                <a:avLst/>
                <a:gdLst>
                  <a:gd name="T0" fmla="*/ 40 w 213"/>
                  <a:gd name="T1" fmla="*/ 0 h 94"/>
                  <a:gd name="T2" fmla="*/ 32 w 213"/>
                  <a:gd name="T3" fmla="*/ 3 h 94"/>
                  <a:gd name="T4" fmla="*/ 27 w 213"/>
                  <a:gd name="T5" fmla="*/ 3 h 94"/>
                  <a:gd name="T6" fmla="*/ 22 w 213"/>
                  <a:gd name="T7" fmla="*/ 5 h 94"/>
                  <a:gd name="T8" fmla="*/ 17 w 213"/>
                  <a:gd name="T9" fmla="*/ 10 h 94"/>
                  <a:gd name="T10" fmla="*/ 12 w 213"/>
                  <a:gd name="T11" fmla="*/ 14 h 94"/>
                  <a:gd name="T12" fmla="*/ 10 w 213"/>
                  <a:gd name="T13" fmla="*/ 19 h 94"/>
                  <a:gd name="T14" fmla="*/ 5 w 213"/>
                  <a:gd name="T15" fmla="*/ 25 h 94"/>
                  <a:gd name="T16" fmla="*/ 2 w 213"/>
                  <a:gd name="T17" fmla="*/ 30 h 94"/>
                  <a:gd name="T18" fmla="*/ 0 w 213"/>
                  <a:gd name="T19" fmla="*/ 35 h 94"/>
                  <a:gd name="T20" fmla="*/ 0 w 213"/>
                  <a:gd name="T21" fmla="*/ 41 h 94"/>
                  <a:gd name="T22" fmla="*/ 0 w 213"/>
                  <a:gd name="T23" fmla="*/ 48 h 94"/>
                  <a:gd name="T24" fmla="*/ 0 w 213"/>
                  <a:gd name="T25" fmla="*/ 54 h 94"/>
                  <a:gd name="T26" fmla="*/ 0 w 213"/>
                  <a:gd name="T27" fmla="*/ 59 h 94"/>
                  <a:gd name="T28" fmla="*/ 2 w 213"/>
                  <a:gd name="T29" fmla="*/ 67 h 94"/>
                  <a:gd name="T30" fmla="*/ 5 w 213"/>
                  <a:gd name="T31" fmla="*/ 72 h 94"/>
                  <a:gd name="T32" fmla="*/ 10 w 213"/>
                  <a:gd name="T33" fmla="*/ 78 h 94"/>
                  <a:gd name="T34" fmla="*/ 12 w 213"/>
                  <a:gd name="T35" fmla="*/ 81 h 94"/>
                  <a:gd name="T36" fmla="*/ 17 w 213"/>
                  <a:gd name="T37" fmla="*/ 86 h 94"/>
                  <a:gd name="T38" fmla="*/ 22 w 213"/>
                  <a:gd name="T39" fmla="*/ 89 h 94"/>
                  <a:gd name="T40" fmla="*/ 27 w 213"/>
                  <a:gd name="T41" fmla="*/ 92 h 94"/>
                  <a:gd name="T42" fmla="*/ 32 w 213"/>
                  <a:gd name="T43" fmla="*/ 94 h 94"/>
                  <a:gd name="T44" fmla="*/ 40 w 213"/>
                  <a:gd name="T45" fmla="*/ 94 h 94"/>
                  <a:gd name="T46" fmla="*/ 171 w 213"/>
                  <a:gd name="T47" fmla="*/ 94 h 94"/>
                  <a:gd name="T48" fmla="*/ 178 w 213"/>
                  <a:gd name="T49" fmla="*/ 94 h 94"/>
                  <a:gd name="T50" fmla="*/ 183 w 213"/>
                  <a:gd name="T51" fmla="*/ 92 h 94"/>
                  <a:gd name="T52" fmla="*/ 188 w 213"/>
                  <a:gd name="T53" fmla="*/ 92 h 94"/>
                  <a:gd name="T54" fmla="*/ 193 w 213"/>
                  <a:gd name="T55" fmla="*/ 86 h 94"/>
                  <a:gd name="T56" fmla="*/ 198 w 213"/>
                  <a:gd name="T57" fmla="*/ 83 h 94"/>
                  <a:gd name="T58" fmla="*/ 203 w 213"/>
                  <a:gd name="T59" fmla="*/ 78 h 94"/>
                  <a:gd name="T60" fmla="*/ 206 w 213"/>
                  <a:gd name="T61" fmla="*/ 72 h 94"/>
                  <a:gd name="T62" fmla="*/ 208 w 213"/>
                  <a:gd name="T63" fmla="*/ 67 h 94"/>
                  <a:gd name="T64" fmla="*/ 210 w 213"/>
                  <a:gd name="T65" fmla="*/ 61 h 94"/>
                  <a:gd name="T66" fmla="*/ 213 w 213"/>
                  <a:gd name="T67" fmla="*/ 56 h 94"/>
                  <a:gd name="T68" fmla="*/ 213 w 213"/>
                  <a:gd name="T69" fmla="*/ 51 h 94"/>
                  <a:gd name="T70" fmla="*/ 213 w 213"/>
                  <a:gd name="T71" fmla="*/ 43 h 94"/>
                  <a:gd name="T72" fmla="*/ 213 w 213"/>
                  <a:gd name="T73" fmla="*/ 38 h 94"/>
                  <a:gd name="T74" fmla="*/ 210 w 213"/>
                  <a:gd name="T75" fmla="*/ 32 h 94"/>
                  <a:gd name="T76" fmla="*/ 208 w 213"/>
                  <a:gd name="T77" fmla="*/ 25 h 94"/>
                  <a:gd name="T78" fmla="*/ 206 w 213"/>
                  <a:gd name="T79" fmla="*/ 19 h 94"/>
                  <a:gd name="T80" fmla="*/ 201 w 213"/>
                  <a:gd name="T81" fmla="*/ 16 h 94"/>
                  <a:gd name="T82" fmla="*/ 198 w 213"/>
                  <a:gd name="T83" fmla="*/ 10 h 94"/>
                  <a:gd name="T84" fmla="*/ 193 w 213"/>
                  <a:gd name="T85" fmla="*/ 8 h 94"/>
                  <a:gd name="T86" fmla="*/ 188 w 213"/>
                  <a:gd name="T87" fmla="*/ 5 h 94"/>
                  <a:gd name="T88" fmla="*/ 181 w 213"/>
                  <a:gd name="T89" fmla="*/ 3 h 94"/>
                  <a:gd name="T90" fmla="*/ 176 w 213"/>
                  <a:gd name="T91" fmla="*/ 0 h 94"/>
                  <a:gd name="T92" fmla="*/ 168 w 213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3" h="94">
                    <a:moveTo>
                      <a:pt x="42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2" y="65"/>
                    </a:lnTo>
                    <a:lnTo>
                      <a:pt x="2" y="67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7" y="76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7" y="86"/>
                    </a:lnTo>
                    <a:lnTo>
                      <a:pt x="20" y="86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92"/>
                    </a:lnTo>
                    <a:lnTo>
                      <a:pt x="25" y="92"/>
                    </a:lnTo>
                    <a:lnTo>
                      <a:pt x="27" y="92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5" y="94"/>
                    </a:lnTo>
                    <a:lnTo>
                      <a:pt x="37" y="94"/>
                    </a:lnTo>
                    <a:lnTo>
                      <a:pt x="40" y="94"/>
                    </a:lnTo>
                    <a:lnTo>
                      <a:pt x="42" y="94"/>
                    </a:lnTo>
                    <a:lnTo>
                      <a:pt x="168" y="94"/>
                    </a:lnTo>
                    <a:lnTo>
                      <a:pt x="171" y="94"/>
                    </a:lnTo>
                    <a:lnTo>
                      <a:pt x="173" y="94"/>
                    </a:lnTo>
                    <a:lnTo>
                      <a:pt x="176" y="94"/>
                    </a:lnTo>
                    <a:lnTo>
                      <a:pt x="178" y="94"/>
                    </a:lnTo>
                    <a:lnTo>
                      <a:pt x="181" y="94"/>
                    </a:lnTo>
                    <a:lnTo>
                      <a:pt x="181" y="94"/>
                    </a:lnTo>
                    <a:lnTo>
                      <a:pt x="183" y="92"/>
                    </a:lnTo>
                    <a:lnTo>
                      <a:pt x="186" y="92"/>
                    </a:lnTo>
                    <a:lnTo>
                      <a:pt x="188" y="92"/>
                    </a:lnTo>
                    <a:lnTo>
                      <a:pt x="188" y="92"/>
                    </a:lnTo>
                    <a:lnTo>
                      <a:pt x="191" y="89"/>
                    </a:lnTo>
                    <a:lnTo>
                      <a:pt x="193" y="89"/>
                    </a:lnTo>
                    <a:lnTo>
                      <a:pt x="193" y="86"/>
                    </a:lnTo>
                    <a:lnTo>
                      <a:pt x="196" y="86"/>
                    </a:lnTo>
                    <a:lnTo>
                      <a:pt x="198" y="83"/>
                    </a:lnTo>
                    <a:lnTo>
                      <a:pt x="198" y="83"/>
                    </a:lnTo>
                    <a:lnTo>
                      <a:pt x="201" y="81"/>
                    </a:lnTo>
                    <a:lnTo>
                      <a:pt x="201" y="81"/>
                    </a:lnTo>
                    <a:lnTo>
                      <a:pt x="203" y="78"/>
                    </a:lnTo>
                    <a:lnTo>
                      <a:pt x="203" y="78"/>
                    </a:lnTo>
                    <a:lnTo>
                      <a:pt x="206" y="76"/>
                    </a:lnTo>
                    <a:lnTo>
                      <a:pt x="206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67"/>
                    </a:lnTo>
                    <a:lnTo>
                      <a:pt x="210" y="67"/>
                    </a:lnTo>
                    <a:lnTo>
                      <a:pt x="210" y="65"/>
                    </a:lnTo>
                    <a:lnTo>
                      <a:pt x="210" y="61"/>
                    </a:lnTo>
                    <a:lnTo>
                      <a:pt x="213" y="59"/>
                    </a:lnTo>
                    <a:lnTo>
                      <a:pt x="213" y="59"/>
                    </a:lnTo>
                    <a:lnTo>
                      <a:pt x="213" y="56"/>
                    </a:lnTo>
                    <a:lnTo>
                      <a:pt x="213" y="54"/>
                    </a:lnTo>
                    <a:lnTo>
                      <a:pt x="213" y="51"/>
                    </a:lnTo>
                    <a:lnTo>
                      <a:pt x="213" y="51"/>
                    </a:lnTo>
                    <a:lnTo>
                      <a:pt x="213" y="48"/>
                    </a:lnTo>
                    <a:lnTo>
                      <a:pt x="213" y="45"/>
                    </a:lnTo>
                    <a:lnTo>
                      <a:pt x="213" y="43"/>
                    </a:lnTo>
                    <a:lnTo>
                      <a:pt x="213" y="41"/>
                    </a:lnTo>
                    <a:lnTo>
                      <a:pt x="213" y="41"/>
                    </a:lnTo>
                    <a:lnTo>
                      <a:pt x="213" y="38"/>
                    </a:lnTo>
                    <a:lnTo>
                      <a:pt x="213" y="35"/>
                    </a:lnTo>
                    <a:lnTo>
                      <a:pt x="210" y="32"/>
                    </a:lnTo>
                    <a:lnTo>
                      <a:pt x="210" y="32"/>
                    </a:lnTo>
                    <a:lnTo>
                      <a:pt x="210" y="30"/>
                    </a:lnTo>
                    <a:lnTo>
                      <a:pt x="208" y="27"/>
                    </a:lnTo>
                    <a:lnTo>
                      <a:pt x="208" y="25"/>
                    </a:lnTo>
                    <a:lnTo>
                      <a:pt x="208" y="25"/>
                    </a:lnTo>
                    <a:lnTo>
                      <a:pt x="206" y="21"/>
                    </a:lnTo>
                    <a:lnTo>
                      <a:pt x="206" y="19"/>
                    </a:lnTo>
                    <a:lnTo>
                      <a:pt x="203" y="19"/>
                    </a:lnTo>
                    <a:lnTo>
                      <a:pt x="203" y="16"/>
                    </a:lnTo>
                    <a:lnTo>
                      <a:pt x="201" y="16"/>
                    </a:lnTo>
                    <a:lnTo>
                      <a:pt x="201" y="14"/>
                    </a:lnTo>
                    <a:lnTo>
                      <a:pt x="198" y="14"/>
                    </a:lnTo>
                    <a:lnTo>
                      <a:pt x="198" y="10"/>
                    </a:lnTo>
                    <a:lnTo>
                      <a:pt x="196" y="10"/>
                    </a:lnTo>
                    <a:lnTo>
                      <a:pt x="193" y="8"/>
                    </a:lnTo>
                    <a:lnTo>
                      <a:pt x="193" y="8"/>
                    </a:lnTo>
                    <a:lnTo>
                      <a:pt x="191" y="5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3" y="3"/>
                    </a:lnTo>
                    <a:lnTo>
                      <a:pt x="181" y="3"/>
                    </a:lnTo>
                    <a:lnTo>
                      <a:pt x="181" y="3"/>
                    </a:lnTo>
                    <a:lnTo>
                      <a:pt x="178" y="3"/>
                    </a:lnTo>
                    <a:lnTo>
                      <a:pt x="176" y="0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68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4" name="Line 277"/>
              <p:cNvSpPr>
                <a:spLocks noChangeShapeType="1"/>
              </p:cNvSpPr>
              <p:nvPr/>
            </p:nvSpPr>
            <p:spPr bwMode="auto">
              <a:xfrm>
                <a:off x="2419" y="271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5" name="Freeform 278"/>
              <p:cNvSpPr>
                <a:spLocks/>
              </p:cNvSpPr>
              <p:nvPr/>
            </p:nvSpPr>
            <p:spPr bwMode="auto">
              <a:xfrm>
                <a:off x="2411" y="2714"/>
                <a:ext cx="155" cy="19"/>
              </a:xfrm>
              <a:custGeom>
                <a:avLst/>
                <a:gdLst>
                  <a:gd name="T0" fmla="*/ 41 w 928"/>
                  <a:gd name="T1" fmla="*/ 0 h 94"/>
                  <a:gd name="T2" fmla="*/ 36 w 928"/>
                  <a:gd name="T3" fmla="*/ 3 h 94"/>
                  <a:gd name="T4" fmla="*/ 31 w 928"/>
                  <a:gd name="T5" fmla="*/ 3 h 94"/>
                  <a:gd name="T6" fmla="*/ 22 w 928"/>
                  <a:gd name="T7" fmla="*/ 5 h 94"/>
                  <a:gd name="T8" fmla="*/ 17 w 928"/>
                  <a:gd name="T9" fmla="*/ 10 h 94"/>
                  <a:gd name="T10" fmla="*/ 15 w 928"/>
                  <a:gd name="T11" fmla="*/ 14 h 94"/>
                  <a:gd name="T12" fmla="*/ 10 w 928"/>
                  <a:gd name="T13" fmla="*/ 19 h 94"/>
                  <a:gd name="T14" fmla="*/ 8 w 928"/>
                  <a:gd name="T15" fmla="*/ 25 h 94"/>
                  <a:gd name="T16" fmla="*/ 5 w 928"/>
                  <a:gd name="T17" fmla="*/ 30 h 94"/>
                  <a:gd name="T18" fmla="*/ 3 w 928"/>
                  <a:gd name="T19" fmla="*/ 35 h 94"/>
                  <a:gd name="T20" fmla="*/ 0 w 928"/>
                  <a:gd name="T21" fmla="*/ 41 h 94"/>
                  <a:gd name="T22" fmla="*/ 0 w 928"/>
                  <a:gd name="T23" fmla="*/ 48 h 94"/>
                  <a:gd name="T24" fmla="*/ 0 w 928"/>
                  <a:gd name="T25" fmla="*/ 54 h 94"/>
                  <a:gd name="T26" fmla="*/ 3 w 928"/>
                  <a:gd name="T27" fmla="*/ 59 h 94"/>
                  <a:gd name="T28" fmla="*/ 5 w 928"/>
                  <a:gd name="T29" fmla="*/ 67 h 94"/>
                  <a:gd name="T30" fmla="*/ 8 w 928"/>
                  <a:gd name="T31" fmla="*/ 72 h 94"/>
                  <a:gd name="T32" fmla="*/ 10 w 928"/>
                  <a:gd name="T33" fmla="*/ 78 h 94"/>
                  <a:gd name="T34" fmla="*/ 15 w 928"/>
                  <a:gd name="T35" fmla="*/ 81 h 94"/>
                  <a:gd name="T36" fmla="*/ 17 w 928"/>
                  <a:gd name="T37" fmla="*/ 86 h 94"/>
                  <a:gd name="T38" fmla="*/ 22 w 928"/>
                  <a:gd name="T39" fmla="*/ 89 h 94"/>
                  <a:gd name="T40" fmla="*/ 31 w 928"/>
                  <a:gd name="T41" fmla="*/ 92 h 94"/>
                  <a:gd name="T42" fmla="*/ 36 w 928"/>
                  <a:gd name="T43" fmla="*/ 94 h 94"/>
                  <a:gd name="T44" fmla="*/ 41 w 928"/>
                  <a:gd name="T45" fmla="*/ 94 h 94"/>
                  <a:gd name="T46" fmla="*/ 886 w 928"/>
                  <a:gd name="T47" fmla="*/ 94 h 94"/>
                  <a:gd name="T48" fmla="*/ 893 w 928"/>
                  <a:gd name="T49" fmla="*/ 94 h 94"/>
                  <a:gd name="T50" fmla="*/ 898 w 928"/>
                  <a:gd name="T51" fmla="*/ 92 h 94"/>
                  <a:gd name="T52" fmla="*/ 903 w 928"/>
                  <a:gd name="T53" fmla="*/ 92 h 94"/>
                  <a:gd name="T54" fmla="*/ 908 w 928"/>
                  <a:gd name="T55" fmla="*/ 86 h 94"/>
                  <a:gd name="T56" fmla="*/ 913 w 928"/>
                  <a:gd name="T57" fmla="*/ 83 h 94"/>
                  <a:gd name="T58" fmla="*/ 918 w 928"/>
                  <a:gd name="T59" fmla="*/ 78 h 94"/>
                  <a:gd name="T60" fmla="*/ 921 w 928"/>
                  <a:gd name="T61" fmla="*/ 72 h 94"/>
                  <a:gd name="T62" fmla="*/ 923 w 928"/>
                  <a:gd name="T63" fmla="*/ 67 h 94"/>
                  <a:gd name="T64" fmla="*/ 926 w 928"/>
                  <a:gd name="T65" fmla="*/ 61 h 94"/>
                  <a:gd name="T66" fmla="*/ 928 w 928"/>
                  <a:gd name="T67" fmla="*/ 56 h 94"/>
                  <a:gd name="T68" fmla="*/ 928 w 928"/>
                  <a:gd name="T69" fmla="*/ 51 h 94"/>
                  <a:gd name="T70" fmla="*/ 928 w 928"/>
                  <a:gd name="T71" fmla="*/ 43 h 94"/>
                  <a:gd name="T72" fmla="*/ 926 w 928"/>
                  <a:gd name="T73" fmla="*/ 38 h 94"/>
                  <a:gd name="T74" fmla="*/ 926 w 928"/>
                  <a:gd name="T75" fmla="*/ 32 h 94"/>
                  <a:gd name="T76" fmla="*/ 923 w 928"/>
                  <a:gd name="T77" fmla="*/ 25 h 94"/>
                  <a:gd name="T78" fmla="*/ 921 w 928"/>
                  <a:gd name="T79" fmla="*/ 19 h 94"/>
                  <a:gd name="T80" fmla="*/ 916 w 928"/>
                  <a:gd name="T81" fmla="*/ 16 h 94"/>
                  <a:gd name="T82" fmla="*/ 911 w 928"/>
                  <a:gd name="T83" fmla="*/ 10 h 94"/>
                  <a:gd name="T84" fmla="*/ 906 w 928"/>
                  <a:gd name="T85" fmla="*/ 8 h 94"/>
                  <a:gd name="T86" fmla="*/ 901 w 928"/>
                  <a:gd name="T87" fmla="*/ 5 h 94"/>
                  <a:gd name="T88" fmla="*/ 896 w 928"/>
                  <a:gd name="T89" fmla="*/ 3 h 94"/>
                  <a:gd name="T90" fmla="*/ 891 w 928"/>
                  <a:gd name="T91" fmla="*/ 0 h 94"/>
                  <a:gd name="T92" fmla="*/ 882 w 928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28" h="94">
                    <a:moveTo>
                      <a:pt x="46" y="0"/>
                    </a:moveTo>
                    <a:lnTo>
                      <a:pt x="43" y="0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38" y="3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8" y="21"/>
                    </a:lnTo>
                    <a:lnTo>
                      <a:pt x="8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6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0" y="76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2" y="81"/>
                    </a:lnTo>
                    <a:lnTo>
                      <a:pt x="15" y="81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17" y="86"/>
                    </a:lnTo>
                    <a:lnTo>
                      <a:pt x="20" y="86"/>
                    </a:lnTo>
                    <a:lnTo>
                      <a:pt x="22" y="89"/>
                    </a:lnTo>
                    <a:lnTo>
                      <a:pt x="22" y="89"/>
                    </a:lnTo>
                    <a:lnTo>
                      <a:pt x="25" y="92"/>
                    </a:lnTo>
                    <a:lnTo>
                      <a:pt x="27" y="92"/>
                    </a:lnTo>
                    <a:lnTo>
                      <a:pt x="31" y="92"/>
                    </a:lnTo>
                    <a:lnTo>
                      <a:pt x="31" y="92"/>
                    </a:lnTo>
                    <a:lnTo>
                      <a:pt x="33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8" y="94"/>
                    </a:lnTo>
                    <a:lnTo>
                      <a:pt x="41" y="94"/>
                    </a:lnTo>
                    <a:lnTo>
                      <a:pt x="43" y="94"/>
                    </a:lnTo>
                    <a:lnTo>
                      <a:pt x="880" y="94"/>
                    </a:lnTo>
                    <a:lnTo>
                      <a:pt x="886" y="94"/>
                    </a:lnTo>
                    <a:lnTo>
                      <a:pt x="888" y="94"/>
                    </a:lnTo>
                    <a:lnTo>
                      <a:pt x="891" y="94"/>
                    </a:lnTo>
                    <a:lnTo>
                      <a:pt x="893" y="94"/>
                    </a:lnTo>
                    <a:lnTo>
                      <a:pt x="893" y="94"/>
                    </a:lnTo>
                    <a:lnTo>
                      <a:pt x="896" y="94"/>
                    </a:lnTo>
                    <a:lnTo>
                      <a:pt x="898" y="92"/>
                    </a:lnTo>
                    <a:lnTo>
                      <a:pt x="901" y="92"/>
                    </a:lnTo>
                    <a:lnTo>
                      <a:pt x="901" y="92"/>
                    </a:lnTo>
                    <a:lnTo>
                      <a:pt x="903" y="92"/>
                    </a:lnTo>
                    <a:lnTo>
                      <a:pt x="906" y="89"/>
                    </a:lnTo>
                    <a:lnTo>
                      <a:pt x="906" y="89"/>
                    </a:lnTo>
                    <a:lnTo>
                      <a:pt x="908" y="86"/>
                    </a:lnTo>
                    <a:lnTo>
                      <a:pt x="911" y="86"/>
                    </a:lnTo>
                    <a:lnTo>
                      <a:pt x="911" y="83"/>
                    </a:lnTo>
                    <a:lnTo>
                      <a:pt x="913" y="83"/>
                    </a:lnTo>
                    <a:lnTo>
                      <a:pt x="916" y="81"/>
                    </a:lnTo>
                    <a:lnTo>
                      <a:pt x="916" y="81"/>
                    </a:lnTo>
                    <a:lnTo>
                      <a:pt x="918" y="78"/>
                    </a:lnTo>
                    <a:lnTo>
                      <a:pt x="918" y="78"/>
                    </a:lnTo>
                    <a:lnTo>
                      <a:pt x="921" y="76"/>
                    </a:lnTo>
                    <a:lnTo>
                      <a:pt x="921" y="72"/>
                    </a:lnTo>
                    <a:lnTo>
                      <a:pt x="921" y="72"/>
                    </a:lnTo>
                    <a:lnTo>
                      <a:pt x="923" y="70"/>
                    </a:lnTo>
                    <a:lnTo>
                      <a:pt x="923" y="67"/>
                    </a:lnTo>
                    <a:lnTo>
                      <a:pt x="926" y="67"/>
                    </a:lnTo>
                    <a:lnTo>
                      <a:pt x="926" y="65"/>
                    </a:lnTo>
                    <a:lnTo>
                      <a:pt x="926" y="61"/>
                    </a:lnTo>
                    <a:lnTo>
                      <a:pt x="926" y="59"/>
                    </a:lnTo>
                    <a:lnTo>
                      <a:pt x="926" y="59"/>
                    </a:lnTo>
                    <a:lnTo>
                      <a:pt x="928" y="56"/>
                    </a:lnTo>
                    <a:lnTo>
                      <a:pt x="928" y="54"/>
                    </a:lnTo>
                    <a:lnTo>
                      <a:pt x="928" y="51"/>
                    </a:lnTo>
                    <a:lnTo>
                      <a:pt x="928" y="51"/>
                    </a:lnTo>
                    <a:lnTo>
                      <a:pt x="928" y="48"/>
                    </a:lnTo>
                    <a:lnTo>
                      <a:pt x="928" y="45"/>
                    </a:lnTo>
                    <a:lnTo>
                      <a:pt x="928" y="43"/>
                    </a:lnTo>
                    <a:lnTo>
                      <a:pt x="928" y="41"/>
                    </a:lnTo>
                    <a:lnTo>
                      <a:pt x="928" y="41"/>
                    </a:lnTo>
                    <a:lnTo>
                      <a:pt x="926" y="38"/>
                    </a:lnTo>
                    <a:lnTo>
                      <a:pt x="926" y="35"/>
                    </a:lnTo>
                    <a:lnTo>
                      <a:pt x="926" y="32"/>
                    </a:lnTo>
                    <a:lnTo>
                      <a:pt x="926" y="32"/>
                    </a:lnTo>
                    <a:lnTo>
                      <a:pt x="926" y="30"/>
                    </a:lnTo>
                    <a:lnTo>
                      <a:pt x="923" y="27"/>
                    </a:lnTo>
                    <a:lnTo>
                      <a:pt x="923" y="25"/>
                    </a:lnTo>
                    <a:lnTo>
                      <a:pt x="921" y="25"/>
                    </a:lnTo>
                    <a:lnTo>
                      <a:pt x="921" y="21"/>
                    </a:lnTo>
                    <a:lnTo>
                      <a:pt x="921" y="19"/>
                    </a:lnTo>
                    <a:lnTo>
                      <a:pt x="918" y="19"/>
                    </a:lnTo>
                    <a:lnTo>
                      <a:pt x="918" y="16"/>
                    </a:lnTo>
                    <a:lnTo>
                      <a:pt x="916" y="16"/>
                    </a:lnTo>
                    <a:lnTo>
                      <a:pt x="916" y="14"/>
                    </a:lnTo>
                    <a:lnTo>
                      <a:pt x="913" y="14"/>
                    </a:lnTo>
                    <a:lnTo>
                      <a:pt x="911" y="10"/>
                    </a:lnTo>
                    <a:lnTo>
                      <a:pt x="911" y="10"/>
                    </a:lnTo>
                    <a:lnTo>
                      <a:pt x="908" y="8"/>
                    </a:lnTo>
                    <a:lnTo>
                      <a:pt x="906" y="8"/>
                    </a:lnTo>
                    <a:lnTo>
                      <a:pt x="906" y="5"/>
                    </a:lnTo>
                    <a:lnTo>
                      <a:pt x="903" y="5"/>
                    </a:lnTo>
                    <a:lnTo>
                      <a:pt x="901" y="5"/>
                    </a:lnTo>
                    <a:lnTo>
                      <a:pt x="901" y="3"/>
                    </a:lnTo>
                    <a:lnTo>
                      <a:pt x="898" y="3"/>
                    </a:lnTo>
                    <a:lnTo>
                      <a:pt x="896" y="3"/>
                    </a:lnTo>
                    <a:lnTo>
                      <a:pt x="893" y="3"/>
                    </a:lnTo>
                    <a:lnTo>
                      <a:pt x="893" y="3"/>
                    </a:lnTo>
                    <a:lnTo>
                      <a:pt x="891" y="0"/>
                    </a:lnTo>
                    <a:lnTo>
                      <a:pt x="888" y="0"/>
                    </a:lnTo>
                    <a:lnTo>
                      <a:pt x="886" y="0"/>
                    </a:lnTo>
                    <a:lnTo>
                      <a:pt x="882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6" name="Line 279"/>
              <p:cNvSpPr>
                <a:spLocks noChangeShapeType="1"/>
              </p:cNvSpPr>
              <p:nvPr/>
            </p:nvSpPr>
            <p:spPr bwMode="auto">
              <a:xfrm>
                <a:off x="2558" y="271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7" name="Freeform 280"/>
              <p:cNvSpPr>
                <a:spLocks/>
              </p:cNvSpPr>
              <p:nvPr/>
            </p:nvSpPr>
            <p:spPr bwMode="auto">
              <a:xfrm>
                <a:off x="2551" y="2714"/>
                <a:ext cx="46" cy="19"/>
              </a:xfrm>
              <a:custGeom>
                <a:avLst/>
                <a:gdLst>
                  <a:gd name="T0" fmla="*/ 40 w 277"/>
                  <a:gd name="T1" fmla="*/ 0 h 94"/>
                  <a:gd name="T2" fmla="*/ 35 w 277"/>
                  <a:gd name="T3" fmla="*/ 3 h 94"/>
                  <a:gd name="T4" fmla="*/ 27 w 277"/>
                  <a:gd name="T5" fmla="*/ 3 h 94"/>
                  <a:gd name="T6" fmla="*/ 22 w 277"/>
                  <a:gd name="T7" fmla="*/ 5 h 94"/>
                  <a:gd name="T8" fmla="*/ 18 w 277"/>
                  <a:gd name="T9" fmla="*/ 10 h 94"/>
                  <a:gd name="T10" fmla="*/ 13 w 277"/>
                  <a:gd name="T11" fmla="*/ 14 h 94"/>
                  <a:gd name="T12" fmla="*/ 10 w 277"/>
                  <a:gd name="T13" fmla="*/ 19 h 94"/>
                  <a:gd name="T14" fmla="*/ 5 w 277"/>
                  <a:gd name="T15" fmla="*/ 25 h 94"/>
                  <a:gd name="T16" fmla="*/ 3 w 277"/>
                  <a:gd name="T17" fmla="*/ 30 h 94"/>
                  <a:gd name="T18" fmla="*/ 3 w 277"/>
                  <a:gd name="T19" fmla="*/ 35 h 94"/>
                  <a:gd name="T20" fmla="*/ 0 w 277"/>
                  <a:gd name="T21" fmla="*/ 41 h 94"/>
                  <a:gd name="T22" fmla="*/ 0 w 277"/>
                  <a:gd name="T23" fmla="*/ 48 h 94"/>
                  <a:gd name="T24" fmla="*/ 0 w 277"/>
                  <a:gd name="T25" fmla="*/ 54 h 94"/>
                  <a:gd name="T26" fmla="*/ 3 w 277"/>
                  <a:gd name="T27" fmla="*/ 59 h 94"/>
                  <a:gd name="T28" fmla="*/ 3 w 277"/>
                  <a:gd name="T29" fmla="*/ 67 h 94"/>
                  <a:gd name="T30" fmla="*/ 5 w 277"/>
                  <a:gd name="T31" fmla="*/ 72 h 94"/>
                  <a:gd name="T32" fmla="*/ 10 w 277"/>
                  <a:gd name="T33" fmla="*/ 78 h 94"/>
                  <a:gd name="T34" fmla="*/ 13 w 277"/>
                  <a:gd name="T35" fmla="*/ 81 h 94"/>
                  <a:gd name="T36" fmla="*/ 18 w 277"/>
                  <a:gd name="T37" fmla="*/ 86 h 94"/>
                  <a:gd name="T38" fmla="*/ 22 w 277"/>
                  <a:gd name="T39" fmla="*/ 89 h 94"/>
                  <a:gd name="T40" fmla="*/ 27 w 277"/>
                  <a:gd name="T41" fmla="*/ 92 h 94"/>
                  <a:gd name="T42" fmla="*/ 35 w 277"/>
                  <a:gd name="T43" fmla="*/ 94 h 94"/>
                  <a:gd name="T44" fmla="*/ 40 w 277"/>
                  <a:gd name="T45" fmla="*/ 94 h 94"/>
                  <a:gd name="T46" fmla="*/ 236 w 277"/>
                  <a:gd name="T47" fmla="*/ 94 h 94"/>
                  <a:gd name="T48" fmla="*/ 241 w 277"/>
                  <a:gd name="T49" fmla="*/ 94 h 94"/>
                  <a:gd name="T50" fmla="*/ 246 w 277"/>
                  <a:gd name="T51" fmla="*/ 92 h 94"/>
                  <a:gd name="T52" fmla="*/ 254 w 277"/>
                  <a:gd name="T53" fmla="*/ 92 h 94"/>
                  <a:gd name="T54" fmla="*/ 259 w 277"/>
                  <a:gd name="T55" fmla="*/ 86 h 94"/>
                  <a:gd name="T56" fmla="*/ 261 w 277"/>
                  <a:gd name="T57" fmla="*/ 83 h 94"/>
                  <a:gd name="T58" fmla="*/ 266 w 277"/>
                  <a:gd name="T59" fmla="*/ 78 h 94"/>
                  <a:gd name="T60" fmla="*/ 271 w 277"/>
                  <a:gd name="T61" fmla="*/ 72 h 94"/>
                  <a:gd name="T62" fmla="*/ 274 w 277"/>
                  <a:gd name="T63" fmla="*/ 67 h 94"/>
                  <a:gd name="T64" fmla="*/ 277 w 277"/>
                  <a:gd name="T65" fmla="*/ 61 h 94"/>
                  <a:gd name="T66" fmla="*/ 277 w 277"/>
                  <a:gd name="T67" fmla="*/ 56 h 94"/>
                  <a:gd name="T68" fmla="*/ 277 w 277"/>
                  <a:gd name="T69" fmla="*/ 51 h 94"/>
                  <a:gd name="T70" fmla="*/ 277 w 277"/>
                  <a:gd name="T71" fmla="*/ 43 h 94"/>
                  <a:gd name="T72" fmla="*/ 277 w 277"/>
                  <a:gd name="T73" fmla="*/ 38 h 94"/>
                  <a:gd name="T74" fmla="*/ 274 w 277"/>
                  <a:gd name="T75" fmla="*/ 32 h 94"/>
                  <a:gd name="T76" fmla="*/ 271 w 277"/>
                  <a:gd name="T77" fmla="*/ 25 h 94"/>
                  <a:gd name="T78" fmla="*/ 269 w 277"/>
                  <a:gd name="T79" fmla="*/ 19 h 94"/>
                  <a:gd name="T80" fmla="*/ 266 w 277"/>
                  <a:gd name="T81" fmla="*/ 16 h 94"/>
                  <a:gd name="T82" fmla="*/ 261 w 277"/>
                  <a:gd name="T83" fmla="*/ 10 h 94"/>
                  <a:gd name="T84" fmla="*/ 256 w 277"/>
                  <a:gd name="T85" fmla="*/ 8 h 94"/>
                  <a:gd name="T86" fmla="*/ 251 w 277"/>
                  <a:gd name="T87" fmla="*/ 5 h 94"/>
                  <a:gd name="T88" fmla="*/ 246 w 277"/>
                  <a:gd name="T89" fmla="*/ 3 h 94"/>
                  <a:gd name="T90" fmla="*/ 239 w 277"/>
                  <a:gd name="T91" fmla="*/ 0 h 94"/>
                  <a:gd name="T92" fmla="*/ 232 w 277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7" h="94">
                    <a:moveTo>
                      <a:pt x="42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5" y="10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65"/>
                    </a:lnTo>
                    <a:lnTo>
                      <a:pt x="3" y="67"/>
                    </a:lnTo>
                    <a:lnTo>
                      <a:pt x="5" y="67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8" y="72"/>
                    </a:lnTo>
                    <a:lnTo>
                      <a:pt x="8" y="76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8" y="86"/>
                    </a:lnTo>
                    <a:lnTo>
                      <a:pt x="20" y="86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92"/>
                    </a:lnTo>
                    <a:lnTo>
                      <a:pt x="27" y="92"/>
                    </a:lnTo>
                    <a:lnTo>
                      <a:pt x="27" y="92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5" y="94"/>
                    </a:lnTo>
                    <a:lnTo>
                      <a:pt x="35" y="94"/>
                    </a:lnTo>
                    <a:lnTo>
                      <a:pt x="37" y="94"/>
                    </a:lnTo>
                    <a:lnTo>
                      <a:pt x="40" y="94"/>
                    </a:lnTo>
                    <a:lnTo>
                      <a:pt x="42" y="94"/>
                    </a:lnTo>
                    <a:lnTo>
                      <a:pt x="232" y="94"/>
                    </a:lnTo>
                    <a:lnTo>
                      <a:pt x="236" y="94"/>
                    </a:lnTo>
                    <a:lnTo>
                      <a:pt x="239" y="94"/>
                    </a:lnTo>
                    <a:lnTo>
                      <a:pt x="239" y="94"/>
                    </a:lnTo>
                    <a:lnTo>
                      <a:pt x="241" y="94"/>
                    </a:lnTo>
                    <a:lnTo>
                      <a:pt x="244" y="94"/>
                    </a:lnTo>
                    <a:lnTo>
                      <a:pt x="246" y="94"/>
                    </a:lnTo>
                    <a:lnTo>
                      <a:pt x="246" y="92"/>
                    </a:lnTo>
                    <a:lnTo>
                      <a:pt x="249" y="92"/>
                    </a:lnTo>
                    <a:lnTo>
                      <a:pt x="251" y="92"/>
                    </a:lnTo>
                    <a:lnTo>
                      <a:pt x="254" y="92"/>
                    </a:lnTo>
                    <a:lnTo>
                      <a:pt x="254" y="89"/>
                    </a:lnTo>
                    <a:lnTo>
                      <a:pt x="256" y="89"/>
                    </a:lnTo>
                    <a:lnTo>
                      <a:pt x="259" y="86"/>
                    </a:lnTo>
                    <a:lnTo>
                      <a:pt x="259" y="86"/>
                    </a:lnTo>
                    <a:lnTo>
                      <a:pt x="261" y="83"/>
                    </a:lnTo>
                    <a:lnTo>
                      <a:pt x="261" y="83"/>
                    </a:lnTo>
                    <a:lnTo>
                      <a:pt x="264" y="81"/>
                    </a:lnTo>
                    <a:lnTo>
                      <a:pt x="266" y="81"/>
                    </a:lnTo>
                    <a:lnTo>
                      <a:pt x="266" y="78"/>
                    </a:lnTo>
                    <a:lnTo>
                      <a:pt x="269" y="78"/>
                    </a:lnTo>
                    <a:lnTo>
                      <a:pt x="269" y="76"/>
                    </a:lnTo>
                    <a:lnTo>
                      <a:pt x="271" y="72"/>
                    </a:lnTo>
                    <a:lnTo>
                      <a:pt x="271" y="72"/>
                    </a:lnTo>
                    <a:lnTo>
                      <a:pt x="271" y="70"/>
                    </a:lnTo>
                    <a:lnTo>
                      <a:pt x="274" y="67"/>
                    </a:lnTo>
                    <a:lnTo>
                      <a:pt x="274" y="67"/>
                    </a:lnTo>
                    <a:lnTo>
                      <a:pt x="274" y="65"/>
                    </a:lnTo>
                    <a:lnTo>
                      <a:pt x="277" y="61"/>
                    </a:lnTo>
                    <a:lnTo>
                      <a:pt x="277" y="59"/>
                    </a:lnTo>
                    <a:lnTo>
                      <a:pt x="277" y="59"/>
                    </a:lnTo>
                    <a:lnTo>
                      <a:pt x="277" y="56"/>
                    </a:lnTo>
                    <a:lnTo>
                      <a:pt x="277" y="54"/>
                    </a:lnTo>
                    <a:lnTo>
                      <a:pt x="277" y="51"/>
                    </a:lnTo>
                    <a:lnTo>
                      <a:pt x="277" y="51"/>
                    </a:lnTo>
                    <a:lnTo>
                      <a:pt x="277" y="48"/>
                    </a:lnTo>
                    <a:lnTo>
                      <a:pt x="277" y="45"/>
                    </a:lnTo>
                    <a:lnTo>
                      <a:pt x="277" y="43"/>
                    </a:lnTo>
                    <a:lnTo>
                      <a:pt x="277" y="41"/>
                    </a:lnTo>
                    <a:lnTo>
                      <a:pt x="277" y="41"/>
                    </a:lnTo>
                    <a:lnTo>
                      <a:pt x="277" y="38"/>
                    </a:lnTo>
                    <a:lnTo>
                      <a:pt x="277" y="35"/>
                    </a:lnTo>
                    <a:lnTo>
                      <a:pt x="277" y="32"/>
                    </a:lnTo>
                    <a:lnTo>
                      <a:pt x="274" y="32"/>
                    </a:lnTo>
                    <a:lnTo>
                      <a:pt x="274" y="30"/>
                    </a:lnTo>
                    <a:lnTo>
                      <a:pt x="274" y="27"/>
                    </a:lnTo>
                    <a:lnTo>
                      <a:pt x="271" y="25"/>
                    </a:lnTo>
                    <a:lnTo>
                      <a:pt x="271" y="25"/>
                    </a:lnTo>
                    <a:lnTo>
                      <a:pt x="271" y="21"/>
                    </a:lnTo>
                    <a:lnTo>
                      <a:pt x="269" y="19"/>
                    </a:lnTo>
                    <a:lnTo>
                      <a:pt x="269" y="19"/>
                    </a:lnTo>
                    <a:lnTo>
                      <a:pt x="266" y="16"/>
                    </a:lnTo>
                    <a:lnTo>
                      <a:pt x="266" y="16"/>
                    </a:lnTo>
                    <a:lnTo>
                      <a:pt x="264" y="14"/>
                    </a:lnTo>
                    <a:lnTo>
                      <a:pt x="261" y="14"/>
                    </a:lnTo>
                    <a:lnTo>
                      <a:pt x="261" y="10"/>
                    </a:lnTo>
                    <a:lnTo>
                      <a:pt x="259" y="10"/>
                    </a:lnTo>
                    <a:lnTo>
                      <a:pt x="259" y="8"/>
                    </a:lnTo>
                    <a:lnTo>
                      <a:pt x="256" y="8"/>
                    </a:lnTo>
                    <a:lnTo>
                      <a:pt x="254" y="5"/>
                    </a:lnTo>
                    <a:lnTo>
                      <a:pt x="254" y="5"/>
                    </a:lnTo>
                    <a:lnTo>
                      <a:pt x="251" y="5"/>
                    </a:lnTo>
                    <a:lnTo>
                      <a:pt x="249" y="3"/>
                    </a:lnTo>
                    <a:lnTo>
                      <a:pt x="246" y="3"/>
                    </a:lnTo>
                    <a:lnTo>
                      <a:pt x="246" y="3"/>
                    </a:lnTo>
                    <a:lnTo>
                      <a:pt x="244" y="3"/>
                    </a:lnTo>
                    <a:lnTo>
                      <a:pt x="241" y="3"/>
                    </a:lnTo>
                    <a:lnTo>
                      <a:pt x="239" y="0"/>
                    </a:lnTo>
                    <a:lnTo>
                      <a:pt x="239" y="0"/>
                    </a:lnTo>
                    <a:lnTo>
                      <a:pt x="236" y="0"/>
                    </a:lnTo>
                    <a:lnTo>
                      <a:pt x="232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8" name="Line 281"/>
              <p:cNvSpPr>
                <a:spLocks noChangeShapeType="1"/>
              </p:cNvSpPr>
              <p:nvPr/>
            </p:nvSpPr>
            <p:spPr bwMode="auto">
              <a:xfrm>
                <a:off x="2590" y="271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9" name="Freeform 282"/>
              <p:cNvSpPr>
                <a:spLocks/>
              </p:cNvSpPr>
              <p:nvPr/>
            </p:nvSpPr>
            <p:spPr bwMode="auto">
              <a:xfrm>
                <a:off x="2583" y="2714"/>
                <a:ext cx="154" cy="19"/>
              </a:xfrm>
              <a:custGeom>
                <a:avLst/>
                <a:gdLst>
                  <a:gd name="T0" fmla="*/ 41 w 928"/>
                  <a:gd name="T1" fmla="*/ 0 h 94"/>
                  <a:gd name="T2" fmla="*/ 36 w 928"/>
                  <a:gd name="T3" fmla="*/ 3 h 94"/>
                  <a:gd name="T4" fmla="*/ 31 w 928"/>
                  <a:gd name="T5" fmla="*/ 3 h 94"/>
                  <a:gd name="T6" fmla="*/ 26 w 928"/>
                  <a:gd name="T7" fmla="*/ 5 h 94"/>
                  <a:gd name="T8" fmla="*/ 21 w 928"/>
                  <a:gd name="T9" fmla="*/ 10 h 94"/>
                  <a:gd name="T10" fmla="*/ 16 w 928"/>
                  <a:gd name="T11" fmla="*/ 14 h 94"/>
                  <a:gd name="T12" fmla="*/ 11 w 928"/>
                  <a:gd name="T13" fmla="*/ 19 h 94"/>
                  <a:gd name="T14" fmla="*/ 8 w 928"/>
                  <a:gd name="T15" fmla="*/ 25 h 94"/>
                  <a:gd name="T16" fmla="*/ 5 w 928"/>
                  <a:gd name="T17" fmla="*/ 30 h 94"/>
                  <a:gd name="T18" fmla="*/ 3 w 928"/>
                  <a:gd name="T19" fmla="*/ 35 h 94"/>
                  <a:gd name="T20" fmla="*/ 3 w 928"/>
                  <a:gd name="T21" fmla="*/ 41 h 94"/>
                  <a:gd name="T22" fmla="*/ 0 w 928"/>
                  <a:gd name="T23" fmla="*/ 48 h 94"/>
                  <a:gd name="T24" fmla="*/ 3 w 928"/>
                  <a:gd name="T25" fmla="*/ 54 h 94"/>
                  <a:gd name="T26" fmla="*/ 3 w 928"/>
                  <a:gd name="T27" fmla="*/ 59 h 94"/>
                  <a:gd name="T28" fmla="*/ 5 w 928"/>
                  <a:gd name="T29" fmla="*/ 67 h 94"/>
                  <a:gd name="T30" fmla="*/ 8 w 928"/>
                  <a:gd name="T31" fmla="*/ 72 h 94"/>
                  <a:gd name="T32" fmla="*/ 11 w 928"/>
                  <a:gd name="T33" fmla="*/ 78 h 94"/>
                  <a:gd name="T34" fmla="*/ 16 w 928"/>
                  <a:gd name="T35" fmla="*/ 81 h 94"/>
                  <a:gd name="T36" fmla="*/ 21 w 928"/>
                  <a:gd name="T37" fmla="*/ 86 h 94"/>
                  <a:gd name="T38" fmla="*/ 26 w 928"/>
                  <a:gd name="T39" fmla="*/ 89 h 94"/>
                  <a:gd name="T40" fmla="*/ 31 w 928"/>
                  <a:gd name="T41" fmla="*/ 92 h 94"/>
                  <a:gd name="T42" fmla="*/ 36 w 928"/>
                  <a:gd name="T43" fmla="*/ 94 h 94"/>
                  <a:gd name="T44" fmla="*/ 41 w 928"/>
                  <a:gd name="T45" fmla="*/ 94 h 94"/>
                  <a:gd name="T46" fmla="*/ 886 w 928"/>
                  <a:gd name="T47" fmla="*/ 94 h 94"/>
                  <a:gd name="T48" fmla="*/ 894 w 928"/>
                  <a:gd name="T49" fmla="*/ 94 h 94"/>
                  <a:gd name="T50" fmla="*/ 898 w 928"/>
                  <a:gd name="T51" fmla="*/ 92 h 94"/>
                  <a:gd name="T52" fmla="*/ 903 w 928"/>
                  <a:gd name="T53" fmla="*/ 92 h 94"/>
                  <a:gd name="T54" fmla="*/ 908 w 928"/>
                  <a:gd name="T55" fmla="*/ 86 h 94"/>
                  <a:gd name="T56" fmla="*/ 913 w 928"/>
                  <a:gd name="T57" fmla="*/ 83 h 94"/>
                  <a:gd name="T58" fmla="*/ 918 w 928"/>
                  <a:gd name="T59" fmla="*/ 78 h 94"/>
                  <a:gd name="T60" fmla="*/ 921 w 928"/>
                  <a:gd name="T61" fmla="*/ 72 h 94"/>
                  <a:gd name="T62" fmla="*/ 923 w 928"/>
                  <a:gd name="T63" fmla="*/ 67 h 94"/>
                  <a:gd name="T64" fmla="*/ 926 w 928"/>
                  <a:gd name="T65" fmla="*/ 61 h 94"/>
                  <a:gd name="T66" fmla="*/ 928 w 928"/>
                  <a:gd name="T67" fmla="*/ 56 h 94"/>
                  <a:gd name="T68" fmla="*/ 928 w 928"/>
                  <a:gd name="T69" fmla="*/ 51 h 94"/>
                  <a:gd name="T70" fmla="*/ 928 w 928"/>
                  <a:gd name="T71" fmla="*/ 43 h 94"/>
                  <a:gd name="T72" fmla="*/ 928 w 928"/>
                  <a:gd name="T73" fmla="*/ 38 h 94"/>
                  <a:gd name="T74" fmla="*/ 926 w 928"/>
                  <a:gd name="T75" fmla="*/ 32 h 94"/>
                  <a:gd name="T76" fmla="*/ 923 w 928"/>
                  <a:gd name="T77" fmla="*/ 25 h 94"/>
                  <a:gd name="T78" fmla="*/ 921 w 928"/>
                  <a:gd name="T79" fmla="*/ 19 h 94"/>
                  <a:gd name="T80" fmla="*/ 916 w 928"/>
                  <a:gd name="T81" fmla="*/ 16 h 94"/>
                  <a:gd name="T82" fmla="*/ 913 w 928"/>
                  <a:gd name="T83" fmla="*/ 10 h 94"/>
                  <a:gd name="T84" fmla="*/ 908 w 928"/>
                  <a:gd name="T85" fmla="*/ 8 h 94"/>
                  <a:gd name="T86" fmla="*/ 903 w 928"/>
                  <a:gd name="T87" fmla="*/ 5 h 94"/>
                  <a:gd name="T88" fmla="*/ 896 w 928"/>
                  <a:gd name="T89" fmla="*/ 3 h 94"/>
                  <a:gd name="T90" fmla="*/ 891 w 928"/>
                  <a:gd name="T91" fmla="*/ 0 h 94"/>
                  <a:gd name="T92" fmla="*/ 884 w 928"/>
                  <a:gd name="T9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28" h="94">
                    <a:moveTo>
                      <a:pt x="46" y="0"/>
                    </a:moveTo>
                    <a:lnTo>
                      <a:pt x="44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9" y="3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1" y="3"/>
                    </a:lnTo>
                    <a:lnTo>
                      <a:pt x="29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8" y="21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8" y="70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1" y="76"/>
                    </a:lnTo>
                    <a:lnTo>
                      <a:pt x="11" y="78"/>
                    </a:lnTo>
                    <a:lnTo>
                      <a:pt x="14" y="78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9" y="83"/>
                    </a:lnTo>
                    <a:lnTo>
                      <a:pt x="21" y="86"/>
                    </a:lnTo>
                    <a:lnTo>
                      <a:pt x="21" y="86"/>
                    </a:lnTo>
                    <a:lnTo>
                      <a:pt x="24" y="89"/>
                    </a:lnTo>
                    <a:lnTo>
                      <a:pt x="26" y="89"/>
                    </a:lnTo>
                    <a:lnTo>
                      <a:pt x="26" y="92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4" y="92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9" y="94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44" y="94"/>
                    </a:lnTo>
                    <a:lnTo>
                      <a:pt x="881" y="94"/>
                    </a:lnTo>
                    <a:lnTo>
                      <a:pt x="886" y="94"/>
                    </a:lnTo>
                    <a:lnTo>
                      <a:pt x="889" y="94"/>
                    </a:lnTo>
                    <a:lnTo>
                      <a:pt x="891" y="94"/>
                    </a:lnTo>
                    <a:lnTo>
                      <a:pt x="894" y="94"/>
                    </a:lnTo>
                    <a:lnTo>
                      <a:pt x="896" y="94"/>
                    </a:lnTo>
                    <a:lnTo>
                      <a:pt x="896" y="94"/>
                    </a:lnTo>
                    <a:lnTo>
                      <a:pt x="898" y="92"/>
                    </a:lnTo>
                    <a:lnTo>
                      <a:pt x="901" y="92"/>
                    </a:lnTo>
                    <a:lnTo>
                      <a:pt x="903" y="92"/>
                    </a:lnTo>
                    <a:lnTo>
                      <a:pt x="903" y="92"/>
                    </a:lnTo>
                    <a:lnTo>
                      <a:pt x="906" y="89"/>
                    </a:lnTo>
                    <a:lnTo>
                      <a:pt x="908" y="89"/>
                    </a:lnTo>
                    <a:lnTo>
                      <a:pt x="908" y="86"/>
                    </a:lnTo>
                    <a:lnTo>
                      <a:pt x="911" y="86"/>
                    </a:lnTo>
                    <a:lnTo>
                      <a:pt x="913" y="83"/>
                    </a:lnTo>
                    <a:lnTo>
                      <a:pt x="913" y="83"/>
                    </a:lnTo>
                    <a:lnTo>
                      <a:pt x="916" y="81"/>
                    </a:lnTo>
                    <a:lnTo>
                      <a:pt x="916" y="81"/>
                    </a:lnTo>
                    <a:lnTo>
                      <a:pt x="918" y="78"/>
                    </a:lnTo>
                    <a:lnTo>
                      <a:pt x="918" y="78"/>
                    </a:lnTo>
                    <a:lnTo>
                      <a:pt x="921" y="76"/>
                    </a:lnTo>
                    <a:lnTo>
                      <a:pt x="921" y="72"/>
                    </a:lnTo>
                    <a:lnTo>
                      <a:pt x="923" y="72"/>
                    </a:lnTo>
                    <a:lnTo>
                      <a:pt x="923" y="70"/>
                    </a:lnTo>
                    <a:lnTo>
                      <a:pt x="923" y="67"/>
                    </a:lnTo>
                    <a:lnTo>
                      <a:pt x="926" y="67"/>
                    </a:lnTo>
                    <a:lnTo>
                      <a:pt x="926" y="65"/>
                    </a:lnTo>
                    <a:lnTo>
                      <a:pt x="926" y="61"/>
                    </a:lnTo>
                    <a:lnTo>
                      <a:pt x="928" y="59"/>
                    </a:lnTo>
                    <a:lnTo>
                      <a:pt x="928" y="59"/>
                    </a:lnTo>
                    <a:lnTo>
                      <a:pt x="928" y="56"/>
                    </a:lnTo>
                    <a:lnTo>
                      <a:pt x="928" y="54"/>
                    </a:lnTo>
                    <a:lnTo>
                      <a:pt x="928" y="51"/>
                    </a:lnTo>
                    <a:lnTo>
                      <a:pt x="928" y="51"/>
                    </a:lnTo>
                    <a:lnTo>
                      <a:pt x="928" y="48"/>
                    </a:lnTo>
                    <a:lnTo>
                      <a:pt x="928" y="45"/>
                    </a:lnTo>
                    <a:lnTo>
                      <a:pt x="928" y="43"/>
                    </a:lnTo>
                    <a:lnTo>
                      <a:pt x="928" y="41"/>
                    </a:lnTo>
                    <a:lnTo>
                      <a:pt x="928" y="41"/>
                    </a:lnTo>
                    <a:lnTo>
                      <a:pt x="928" y="38"/>
                    </a:lnTo>
                    <a:lnTo>
                      <a:pt x="928" y="35"/>
                    </a:lnTo>
                    <a:lnTo>
                      <a:pt x="926" y="32"/>
                    </a:lnTo>
                    <a:lnTo>
                      <a:pt x="926" y="32"/>
                    </a:lnTo>
                    <a:lnTo>
                      <a:pt x="926" y="30"/>
                    </a:lnTo>
                    <a:lnTo>
                      <a:pt x="923" y="27"/>
                    </a:lnTo>
                    <a:lnTo>
                      <a:pt x="923" y="25"/>
                    </a:lnTo>
                    <a:lnTo>
                      <a:pt x="923" y="25"/>
                    </a:lnTo>
                    <a:lnTo>
                      <a:pt x="921" y="21"/>
                    </a:lnTo>
                    <a:lnTo>
                      <a:pt x="921" y="19"/>
                    </a:lnTo>
                    <a:lnTo>
                      <a:pt x="918" y="19"/>
                    </a:lnTo>
                    <a:lnTo>
                      <a:pt x="918" y="16"/>
                    </a:lnTo>
                    <a:lnTo>
                      <a:pt x="916" y="16"/>
                    </a:lnTo>
                    <a:lnTo>
                      <a:pt x="916" y="14"/>
                    </a:lnTo>
                    <a:lnTo>
                      <a:pt x="913" y="14"/>
                    </a:lnTo>
                    <a:lnTo>
                      <a:pt x="913" y="10"/>
                    </a:lnTo>
                    <a:lnTo>
                      <a:pt x="911" y="10"/>
                    </a:lnTo>
                    <a:lnTo>
                      <a:pt x="908" y="8"/>
                    </a:lnTo>
                    <a:lnTo>
                      <a:pt x="908" y="8"/>
                    </a:lnTo>
                    <a:lnTo>
                      <a:pt x="906" y="5"/>
                    </a:lnTo>
                    <a:lnTo>
                      <a:pt x="903" y="5"/>
                    </a:lnTo>
                    <a:lnTo>
                      <a:pt x="903" y="5"/>
                    </a:lnTo>
                    <a:lnTo>
                      <a:pt x="901" y="3"/>
                    </a:lnTo>
                    <a:lnTo>
                      <a:pt x="898" y="3"/>
                    </a:lnTo>
                    <a:lnTo>
                      <a:pt x="896" y="3"/>
                    </a:lnTo>
                    <a:lnTo>
                      <a:pt x="896" y="3"/>
                    </a:lnTo>
                    <a:lnTo>
                      <a:pt x="894" y="3"/>
                    </a:lnTo>
                    <a:lnTo>
                      <a:pt x="891" y="0"/>
                    </a:lnTo>
                    <a:lnTo>
                      <a:pt x="889" y="0"/>
                    </a:lnTo>
                    <a:lnTo>
                      <a:pt x="886" y="0"/>
                    </a:lnTo>
                    <a:lnTo>
                      <a:pt x="884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0" name="Line 283"/>
              <p:cNvSpPr>
                <a:spLocks noChangeShapeType="1"/>
              </p:cNvSpPr>
              <p:nvPr/>
            </p:nvSpPr>
            <p:spPr bwMode="auto">
              <a:xfrm>
                <a:off x="2737" y="272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1" name="Freeform 284"/>
              <p:cNvSpPr>
                <a:spLocks/>
              </p:cNvSpPr>
              <p:nvPr/>
            </p:nvSpPr>
            <p:spPr bwMode="auto">
              <a:xfrm>
                <a:off x="2723" y="2714"/>
                <a:ext cx="14" cy="70"/>
              </a:xfrm>
              <a:custGeom>
                <a:avLst/>
                <a:gdLst>
                  <a:gd name="T0" fmla="*/ 88 w 88"/>
                  <a:gd name="T1" fmla="*/ 43 h 348"/>
                  <a:gd name="T2" fmla="*/ 88 w 88"/>
                  <a:gd name="T3" fmla="*/ 38 h 348"/>
                  <a:gd name="T4" fmla="*/ 86 w 88"/>
                  <a:gd name="T5" fmla="*/ 32 h 348"/>
                  <a:gd name="T6" fmla="*/ 83 w 88"/>
                  <a:gd name="T7" fmla="*/ 25 h 348"/>
                  <a:gd name="T8" fmla="*/ 81 w 88"/>
                  <a:gd name="T9" fmla="*/ 19 h 348"/>
                  <a:gd name="T10" fmla="*/ 76 w 88"/>
                  <a:gd name="T11" fmla="*/ 16 h 348"/>
                  <a:gd name="T12" fmla="*/ 73 w 88"/>
                  <a:gd name="T13" fmla="*/ 10 h 348"/>
                  <a:gd name="T14" fmla="*/ 68 w 88"/>
                  <a:gd name="T15" fmla="*/ 8 h 348"/>
                  <a:gd name="T16" fmla="*/ 63 w 88"/>
                  <a:gd name="T17" fmla="*/ 5 h 348"/>
                  <a:gd name="T18" fmla="*/ 56 w 88"/>
                  <a:gd name="T19" fmla="*/ 3 h 348"/>
                  <a:gd name="T20" fmla="*/ 51 w 88"/>
                  <a:gd name="T21" fmla="*/ 0 h 348"/>
                  <a:gd name="T22" fmla="*/ 46 w 88"/>
                  <a:gd name="T23" fmla="*/ 0 h 348"/>
                  <a:gd name="T24" fmla="*/ 39 w 88"/>
                  <a:gd name="T25" fmla="*/ 0 h 348"/>
                  <a:gd name="T26" fmla="*/ 34 w 88"/>
                  <a:gd name="T27" fmla="*/ 3 h 348"/>
                  <a:gd name="T28" fmla="*/ 29 w 88"/>
                  <a:gd name="T29" fmla="*/ 5 h 348"/>
                  <a:gd name="T30" fmla="*/ 24 w 88"/>
                  <a:gd name="T31" fmla="*/ 8 h 348"/>
                  <a:gd name="T32" fmla="*/ 18 w 88"/>
                  <a:gd name="T33" fmla="*/ 10 h 348"/>
                  <a:gd name="T34" fmla="*/ 13 w 88"/>
                  <a:gd name="T35" fmla="*/ 16 h 348"/>
                  <a:gd name="T36" fmla="*/ 10 w 88"/>
                  <a:gd name="T37" fmla="*/ 19 h 348"/>
                  <a:gd name="T38" fmla="*/ 5 w 88"/>
                  <a:gd name="T39" fmla="*/ 25 h 348"/>
                  <a:gd name="T40" fmla="*/ 3 w 88"/>
                  <a:gd name="T41" fmla="*/ 32 h 348"/>
                  <a:gd name="T42" fmla="*/ 3 w 88"/>
                  <a:gd name="T43" fmla="*/ 38 h 348"/>
                  <a:gd name="T44" fmla="*/ 0 w 88"/>
                  <a:gd name="T45" fmla="*/ 43 h 348"/>
                  <a:gd name="T46" fmla="*/ 0 w 88"/>
                  <a:gd name="T47" fmla="*/ 301 h 348"/>
                  <a:gd name="T48" fmla="*/ 0 w 88"/>
                  <a:gd name="T49" fmla="*/ 307 h 348"/>
                  <a:gd name="T50" fmla="*/ 3 w 88"/>
                  <a:gd name="T51" fmla="*/ 312 h 348"/>
                  <a:gd name="T52" fmla="*/ 5 w 88"/>
                  <a:gd name="T53" fmla="*/ 321 h 348"/>
                  <a:gd name="T54" fmla="*/ 8 w 88"/>
                  <a:gd name="T55" fmla="*/ 326 h 348"/>
                  <a:gd name="T56" fmla="*/ 10 w 88"/>
                  <a:gd name="T57" fmla="*/ 332 h 348"/>
                  <a:gd name="T58" fmla="*/ 15 w 88"/>
                  <a:gd name="T59" fmla="*/ 334 h 348"/>
                  <a:gd name="T60" fmla="*/ 20 w 88"/>
                  <a:gd name="T61" fmla="*/ 339 h 348"/>
                  <a:gd name="T62" fmla="*/ 26 w 88"/>
                  <a:gd name="T63" fmla="*/ 342 h 348"/>
                  <a:gd name="T64" fmla="*/ 31 w 88"/>
                  <a:gd name="T65" fmla="*/ 345 h 348"/>
                  <a:gd name="T66" fmla="*/ 39 w 88"/>
                  <a:gd name="T67" fmla="*/ 345 h 348"/>
                  <a:gd name="T68" fmla="*/ 44 w 88"/>
                  <a:gd name="T69" fmla="*/ 348 h 348"/>
                  <a:gd name="T70" fmla="*/ 49 w 88"/>
                  <a:gd name="T71" fmla="*/ 348 h 348"/>
                  <a:gd name="T72" fmla="*/ 56 w 88"/>
                  <a:gd name="T73" fmla="*/ 345 h 348"/>
                  <a:gd name="T74" fmla="*/ 61 w 88"/>
                  <a:gd name="T75" fmla="*/ 342 h 348"/>
                  <a:gd name="T76" fmla="*/ 66 w 88"/>
                  <a:gd name="T77" fmla="*/ 342 h 348"/>
                  <a:gd name="T78" fmla="*/ 71 w 88"/>
                  <a:gd name="T79" fmla="*/ 337 h 348"/>
                  <a:gd name="T80" fmla="*/ 76 w 88"/>
                  <a:gd name="T81" fmla="*/ 334 h 348"/>
                  <a:gd name="T82" fmla="*/ 78 w 88"/>
                  <a:gd name="T83" fmla="*/ 328 h 348"/>
                  <a:gd name="T84" fmla="*/ 83 w 88"/>
                  <a:gd name="T85" fmla="*/ 323 h 348"/>
                  <a:gd name="T86" fmla="*/ 86 w 88"/>
                  <a:gd name="T87" fmla="*/ 317 h 348"/>
                  <a:gd name="T88" fmla="*/ 88 w 88"/>
                  <a:gd name="T89" fmla="*/ 312 h 348"/>
                  <a:gd name="T90" fmla="*/ 88 w 88"/>
                  <a:gd name="T91" fmla="*/ 304 h 348"/>
                  <a:gd name="T92" fmla="*/ 88 w 88"/>
                  <a:gd name="T93" fmla="*/ 30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8" h="348">
                    <a:moveTo>
                      <a:pt x="88" y="48"/>
                    </a:moveTo>
                    <a:lnTo>
                      <a:pt x="88" y="45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8" y="41"/>
                    </a:lnTo>
                    <a:lnTo>
                      <a:pt x="88" y="38"/>
                    </a:lnTo>
                    <a:lnTo>
                      <a:pt x="88" y="35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3" y="25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78" y="19"/>
                    </a:lnTo>
                    <a:lnTo>
                      <a:pt x="78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3" y="14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6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1" y="3"/>
                    </a:lnTo>
                    <a:lnTo>
                      <a:pt x="58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4" y="3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9" y="3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9" y="5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4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8" y="21"/>
                    </a:lnTo>
                    <a:lnTo>
                      <a:pt x="8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299"/>
                    </a:lnTo>
                    <a:lnTo>
                      <a:pt x="0" y="301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307"/>
                    </a:lnTo>
                    <a:lnTo>
                      <a:pt x="3" y="310"/>
                    </a:lnTo>
                    <a:lnTo>
                      <a:pt x="3" y="312"/>
                    </a:lnTo>
                    <a:lnTo>
                      <a:pt x="3" y="312"/>
                    </a:lnTo>
                    <a:lnTo>
                      <a:pt x="3" y="315"/>
                    </a:lnTo>
                    <a:lnTo>
                      <a:pt x="5" y="317"/>
                    </a:lnTo>
                    <a:lnTo>
                      <a:pt x="5" y="321"/>
                    </a:lnTo>
                    <a:lnTo>
                      <a:pt x="5" y="321"/>
                    </a:lnTo>
                    <a:lnTo>
                      <a:pt x="8" y="323"/>
                    </a:lnTo>
                    <a:lnTo>
                      <a:pt x="8" y="326"/>
                    </a:lnTo>
                    <a:lnTo>
                      <a:pt x="10" y="326"/>
                    </a:lnTo>
                    <a:lnTo>
                      <a:pt x="10" y="328"/>
                    </a:lnTo>
                    <a:lnTo>
                      <a:pt x="10" y="332"/>
                    </a:lnTo>
                    <a:lnTo>
                      <a:pt x="13" y="332"/>
                    </a:lnTo>
                    <a:lnTo>
                      <a:pt x="15" y="334"/>
                    </a:lnTo>
                    <a:lnTo>
                      <a:pt x="15" y="334"/>
                    </a:lnTo>
                    <a:lnTo>
                      <a:pt x="18" y="337"/>
                    </a:lnTo>
                    <a:lnTo>
                      <a:pt x="18" y="337"/>
                    </a:lnTo>
                    <a:lnTo>
                      <a:pt x="20" y="339"/>
                    </a:lnTo>
                    <a:lnTo>
                      <a:pt x="24" y="339"/>
                    </a:lnTo>
                    <a:lnTo>
                      <a:pt x="24" y="342"/>
                    </a:lnTo>
                    <a:lnTo>
                      <a:pt x="26" y="342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1" y="345"/>
                    </a:lnTo>
                    <a:lnTo>
                      <a:pt x="34" y="345"/>
                    </a:lnTo>
                    <a:lnTo>
                      <a:pt x="36" y="345"/>
                    </a:lnTo>
                    <a:lnTo>
                      <a:pt x="39" y="345"/>
                    </a:lnTo>
                    <a:lnTo>
                      <a:pt x="39" y="345"/>
                    </a:lnTo>
                    <a:lnTo>
                      <a:pt x="41" y="348"/>
                    </a:lnTo>
                    <a:lnTo>
                      <a:pt x="44" y="348"/>
                    </a:lnTo>
                    <a:lnTo>
                      <a:pt x="46" y="348"/>
                    </a:lnTo>
                    <a:lnTo>
                      <a:pt x="46" y="348"/>
                    </a:lnTo>
                    <a:lnTo>
                      <a:pt x="49" y="348"/>
                    </a:lnTo>
                    <a:lnTo>
                      <a:pt x="51" y="345"/>
                    </a:lnTo>
                    <a:lnTo>
                      <a:pt x="54" y="345"/>
                    </a:lnTo>
                    <a:lnTo>
                      <a:pt x="56" y="345"/>
                    </a:lnTo>
                    <a:lnTo>
                      <a:pt x="56" y="345"/>
                    </a:lnTo>
                    <a:lnTo>
                      <a:pt x="58" y="345"/>
                    </a:lnTo>
                    <a:lnTo>
                      <a:pt x="61" y="342"/>
                    </a:lnTo>
                    <a:lnTo>
                      <a:pt x="63" y="342"/>
                    </a:lnTo>
                    <a:lnTo>
                      <a:pt x="63" y="342"/>
                    </a:lnTo>
                    <a:lnTo>
                      <a:pt x="66" y="342"/>
                    </a:lnTo>
                    <a:lnTo>
                      <a:pt x="68" y="339"/>
                    </a:lnTo>
                    <a:lnTo>
                      <a:pt x="68" y="339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3" y="334"/>
                    </a:lnTo>
                    <a:lnTo>
                      <a:pt x="76" y="334"/>
                    </a:lnTo>
                    <a:lnTo>
                      <a:pt x="76" y="332"/>
                    </a:lnTo>
                    <a:lnTo>
                      <a:pt x="78" y="332"/>
                    </a:lnTo>
                    <a:lnTo>
                      <a:pt x="78" y="328"/>
                    </a:lnTo>
                    <a:lnTo>
                      <a:pt x="81" y="326"/>
                    </a:lnTo>
                    <a:lnTo>
                      <a:pt x="81" y="326"/>
                    </a:lnTo>
                    <a:lnTo>
                      <a:pt x="83" y="323"/>
                    </a:lnTo>
                    <a:lnTo>
                      <a:pt x="83" y="321"/>
                    </a:lnTo>
                    <a:lnTo>
                      <a:pt x="83" y="321"/>
                    </a:lnTo>
                    <a:lnTo>
                      <a:pt x="86" y="317"/>
                    </a:lnTo>
                    <a:lnTo>
                      <a:pt x="86" y="315"/>
                    </a:lnTo>
                    <a:lnTo>
                      <a:pt x="86" y="312"/>
                    </a:lnTo>
                    <a:lnTo>
                      <a:pt x="88" y="312"/>
                    </a:lnTo>
                    <a:lnTo>
                      <a:pt x="88" y="310"/>
                    </a:lnTo>
                    <a:lnTo>
                      <a:pt x="88" y="307"/>
                    </a:lnTo>
                    <a:lnTo>
                      <a:pt x="88" y="304"/>
                    </a:lnTo>
                    <a:lnTo>
                      <a:pt x="88" y="304"/>
                    </a:lnTo>
                    <a:lnTo>
                      <a:pt x="88" y="301"/>
                    </a:lnTo>
                    <a:lnTo>
                      <a:pt x="88" y="301"/>
                    </a:lnTo>
                    <a:lnTo>
                      <a:pt x="88" y="48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2" name="Line 285"/>
              <p:cNvSpPr>
                <a:spLocks noChangeShapeType="1"/>
              </p:cNvSpPr>
              <p:nvPr/>
            </p:nvSpPr>
            <p:spPr bwMode="auto">
              <a:xfrm>
                <a:off x="2730" y="276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3" name="Freeform 286"/>
              <p:cNvSpPr>
                <a:spLocks/>
              </p:cNvSpPr>
              <p:nvPr/>
            </p:nvSpPr>
            <p:spPr bwMode="auto">
              <a:xfrm>
                <a:off x="2723" y="2765"/>
                <a:ext cx="21" cy="19"/>
              </a:xfrm>
              <a:custGeom>
                <a:avLst/>
                <a:gdLst>
                  <a:gd name="T0" fmla="*/ 41 w 129"/>
                  <a:gd name="T1" fmla="*/ 0 h 95"/>
                  <a:gd name="T2" fmla="*/ 36 w 129"/>
                  <a:gd name="T3" fmla="*/ 0 h 95"/>
                  <a:gd name="T4" fmla="*/ 31 w 129"/>
                  <a:gd name="T5" fmla="*/ 3 h 95"/>
                  <a:gd name="T6" fmla="*/ 24 w 129"/>
                  <a:gd name="T7" fmla="*/ 6 h 95"/>
                  <a:gd name="T8" fmla="*/ 18 w 129"/>
                  <a:gd name="T9" fmla="*/ 8 h 95"/>
                  <a:gd name="T10" fmla="*/ 15 w 129"/>
                  <a:gd name="T11" fmla="*/ 11 h 95"/>
                  <a:gd name="T12" fmla="*/ 10 w 129"/>
                  <a:gd name="T13" fmla="*/ 17 h 95"/>
                  <a:gd name="T14" fmla="*/ 8 w 129"/>
                  <a:gd name="T15" fmla="*/ 21 h 95"/>
                  <a:gd name="T16" fmla="*/ 5 w 129"/>
                  <a:gd name="T17" fmla="*/ 26 h 95"/>
                  <a:gd name="T18" fmla="*/ 3 w 129"/>
                  <a:gd name="T19" fmla="*/ 32 h 95"/>
                  <a:gd name="T20" fmla="*/ 0 w 129"/>
                  <a:gd name="T21" fmla="*/ 41 h 95"/>
                  <a:gd name="T22" fmla="*/ 0 w 129"/>
                  <a:gd name="T23" fmla="*/ 46 h 95"/>
                  <a:gd name="T24" fmla="*/ 0 w 129"/>
                  <a:gd name="T25" fmla="*/ 51 h 95"/>
                  <a:gd name="T26" fmla="*/ 3 w 129"/>
                  <a:gd name="T27" fmla="*/ 59 h 95"/>
                  <a:gd name="T28" fmla="*/ 5 w 129"/>
                  <a:gd name="T29" fmla="*/ 64 h 95"/>
                  <a:gd name="T30" fmla="*/ 8 w 129"/>
                  <a:gd name="T31" fmla="*/ 70 h 95"/>
                  <a:gd name="T32" fmla="*/ 10 w 129"/>
                  <a:gd name="T33" fmla="*/ 75 h 95"/>
                  <a:gd name="T34" fmla="*/ 15 w 129"/>
                  <a:gd name="T35" fmla="*/ 81 h 95"/>
                  <a:gd name="T36" fmla="*/ 18 w 129"/>
                  <a:gd name="T37" fmla="*/ 84 h 95"/>
                  <a:gd name="T38" fmla="*/ 24 w 129"/>
                  <a:gd name="T39" fmla="*/ 89 h 95"/>
                  <a:gd name="T40" fmla="*/ 31 w 129"/>
                  <a:gd name="T41" fmla="*/ 89 h 95"/>
                  <a:gd name="T42" fmla="*/ 36 w 129"/>
                  <a:gd name="T43" fmla="*/ 92 h 95"/>
                  <a:gd name="T44" fmla="*/ 41 w 129"/>
                  <a:gd name="T45" fmla="*/ 95 h 95"/>
                  <a:gd name="T46" fmla="*/ 86 w 129"/>
                  <a:gd name="T47" fmla="*/ 95 h 95"/>
                  <a:gd name="T48" fmla="*/ 93 w 129"/>
                  <a:gd name="T49" fmla="*/ 92 h 95"/>
                  <a:gd name="T50" fmla="*/ 98 w 129"/>
                  <a:gd name="T51" fmla="*/ 92 h 95"/>
                  <a:gd name="T52" fmla="*/ 104 w 129"/>
                  <a:gd name="T53" fmla="*/ 89 h 95"/>
                  <a:gd name="T54" fmla="*/ 109 w 129"/>
                  <a:gd name="T55" fmla="*/ 86 h 95"/>
                  <a:gd name="T56" fmla="*/ 114 w 129"/>
                  <a:gd name="T57" fmla="*/ 81 h 95"/>
                  <a:gd name="T58" fmla="*/ 119 w 129"/>
                  <a:gd name="T59" fmla="*/ 79 h 95"/>
                  <a:gd name="T60" fmla="*/ 122 w 129"/>
                  <a:gd name="T61" fmla="*/ 73 h 95"/>
                  <a:gd name="T62" fmla="*/ 124 w 129"/>
                  <a:gd name="T63" fmla="*/ 68 h 95"/>
                  <a:gd name="T64" fmla="*/ 127 w 129"/>
                  <a:gd name="T65" fmla="*/ 59 h 95"/>
                  <a:gd name="T66" fmla="*/ 129 w 129"/>
                  <a:gd name="T67" fmla="*/ 54 h 95"/>
                  <a:gd name="T68" fmla="*/ 129 w 129"/>
                  <a:gd name="T69" fmla="*/ 48 h 95"/>
                  <a:gd name="T70" fmla="*/ 129 w 129"/>
                  <a:gd name="T71" fmla="*/ 43 h 95"/>
                  <a:gd name="T72" fmla="*/ 127 w 129"/>
                  <a:gd name="T73" fmla="*/ 35 h 95"/>
                  <a:gd name="T74" fmla="*/ 127 w 129"/>
                  <a:gd name="T75" fmla="*/ 30 h 95"/>
                  <a:gd name="T76" fmla="*/ 124 w 129"/>
                  <a:gd name="T77" fmla="*/ 24 h 95"/>
                  <a:gd name="T78" fmla="*/ 122 w 129"/>
                  <a:gd name="T79" fmla="*/ 19 h 95"/>
                  <a:gd name="T80" fmla="*/ 117 w 129"/>
                  <a:gd name="T81" fmla="*/ 13 h 95"/>
                  <a:gd name="T82" fmla="*/ 112 w 129"/>
                  <a:gd name="T83" fmla="*/ 8 h 95"/>
                  <a:gd name="T84" fmla="*/ 107 w 129"/>
                  <a:gd name="T85" fmla="*/ 6 h 95"/>
                  <a:gd name="T86" fmla="*/ 102 w 129"/>
                  <a:gd name="T87" fmla="*/ 3 h 95"/>
                  <a:gd name="T88" fmla="*/ 96 w 129"/>
                  <a:gd name="T89" fmla="*/ 0 h 95"/>
                  <a:gd name="T90" fmla="*/ 91 w 129"/>
                  <a:gd name="T91" fmla="*/ 0 h 95"/>
                  <a:gd name="T92" fmla="*/ 83 w 129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9" h="95">
                    <a:moveTo>
                      <a:pt x="46" y="0"/>
                    </a:moveTo>
                    <a:lnTo>
                      <a:pt x="44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6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3" y="57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2"/>
                    </a:lnTo>
                    <a:lnTo>
                      <a:pt x="5" y="64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8" y="70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10" y="75"/>
                    </a:lnTo>
                    <a:lnTo>
                      <a:pt x="10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15" y="81"/>
                    </a:lnTo>
                    <a:lnTo>
                      <a:pt x="18" y="84"/>
                    </a:lnTo>
                    <a:lnTo>
                      <a:pt x="18" y="84"/>
                    </a:lnTo>
                    <a:lnTo>
                      <a:pt x="20" y="86"/>
                    </a:lnTo>
                    <a:lnTo>
                      <a:pt x="24" y="86"/>
                    </a:lnTo>
                    <a:lnTo>
                      <a:pt x="24" y="89"/>
                    </a:lnTo>
                    <a:lnTo>
                      <a:pt x="26" y="89"/>
                    </a:lnTo>
                    <a:lnTo>
                      <a:pt x="29" y="89"/>
                    </a:lnTo>
                    <a:lnTo>
                      <a:pt x="31" y="89"/>
                    </a:lnTo>
                    <a:lnTo>
                      <a:pt x="31" y="92"/>
                    </a:lnTo>
                    <a:lnTo>
                      <a:pt x="34" y="92"/>
                    </a:lnTo>
                    <a:lnTo>
                      <a:pt x="36" y="92"/>
                    </a:lnTo>
                    <a:lnTo>
                      <a:pt x="39" y="92"/>
                    </a:lnTo>
                    <a:lnTo>
                      <a:pt x="39" y="92"/>
                    </a:lnTo>
                    <a:lnTo>
                      <a:pt x="41" y="95"/>
                    </a:lnTo>
                    <a:lnTo>
                      <a:pt x="44" y="95"/>
                    </a:lnTo>
                    <a:lnTo>
                      <a:pt x="81" y="95"/>
                    </a:lnTo>
                    <a:lnTo>
                      <a:pt x="86" y="95"/>
                    </a:lnTo>
                    <a:lnTo>
                      <a:pt x="88" y="95"/>
                    </a:lnTo>
                    <a:lnTo>
                      <a:pt x="91" y="92"/>
                    </a:lnTo>
                    <a:lnTo>
                      <a:pt x="93" y="92"/>
                    </a:lnTo>
                    <a:lnTo>
                      <a:pt x="93" y="92"/>
                    </a:lnTo>
                    <a:lnTo>
                      <a:pt x="96" y="92"/>
                    </a:lnTo>
                    <a:lnTo>
                      <a:pt x="98" y="92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104" y="89"/>
                    </a:lnTo>
                    <a:lnTo>
                      <a:pt x="107" y="89"/>
                    </a:lnTo>
                    <a:lnTo>
                      <a:pt x="107" y="86"/>
                    </a:lnTo>
                    <a:lnTo>
                      <a:pt x="109" y="86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7" y="79"/>
                    </a:lnTo>
                    <a:lnTo>
                      <a:pt x="119" y="79"/>
                    </a:lnTo>
                    <a:lnTo>
                      <a:pt x="119" y="75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2" y="70"/>
                    </a:lnTo>
                    <a:lnTo>
                      <a:pt x="124" y="68"/>
                    </a:lnTo>
                    <a:lnTo>
                      <a:pt x="124" y="68"/>
                    </a:lnTo>
                    <a:lnTo>
                      <a:pt x="124" y="64"/>
                    </a:lnTo>
                    <a:lnTo>
                      <a:pt x="127" y="62"/>
                    </a:lnTo>
                    <a:lnTo>
                      <a:pt x="127" y="59"/>
                    </a:lnTo>
                    <a:lnTo>
                      <a:pt x="127" y="59"/>
                    </a:lnTo>
                    <a:lnTo>
                      <a:pt x="127" y="57"/>
                    </a:lnTo>
                    <a:lnTo>
                      <a:pt x="129" y="54"/>
                    </a:lnTo>
                    <a:lnTo>
                      <a:pt x="129" y="51"/>
                    </a:lnTo>
                    <a:lnTo>
                      <a:pt x="129" y="51"/>
                    </a:lnTo>
                    <a:lnTo>
                      <a:pt x="129" y="48"/>
                    </a:lnTo>
                    <a:lnTo>
                      <a:pt x="129" y="46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7" y="35"/>
                    </a:lnTo>
                    <a:lnTo>
                      <a:pt x="127" y="32"/>
                    </a:lnTo>
                    <a:lnTo>
                      <a:pt x="127" y="32"/>
                    </a:lnTo>
                    <a:lnTo>
                      <a:pt x="127" y="30"/>
                    </a:lnTo>
                    <a:lnTo>
                      <a:pt x="124" y="26"/>
                    </a:lnTo>
                    <a:lnTo>
                      <a:pt x="124" y="24"/>
                    </a:lnTo>
                    <a:lnTo>
                      <a:pt x="124" y="24"/>
                    </a:lnTo>
                    <a:lnTo>
                      <a:pt x="122" y="21"/>
                    </a:lnTo>
                    <a:lnTo>
                      <a:pt x="122" y="19"/>
                    </a:lnTo>
                    <a:lnTo>
                      <a:pt x="122" y="19"/>
                    </a:lnTo>
                    <a:lnTo>
                      <a:pt x="119" y="17"/>
                    </a:lnTo>
                    <a:lnTo>
                      <a:pt x="119" y="17"/>
                    </a:lnTo>
                    <a:lnTo>
                      <a:pt x="117" y="13"/>
                    </a:lnTo>
                    <a:lnTo>
                      <a:pt x="114" y="11"/>
                    </a:lnTo>
                    <a:lnTo>
                      <a:pt x="114" y="11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09" y="6"/>
                    </a:lnTo>
                    <a:lnTo>
                      <a:pt x="107" y="6"/>
                    </a:lnTo>
                    <a:lnTo>
                      <a:pt x="107" y="6"/>
                    </a:lnTo>
                    <a:lnTo>
                      <a:pt x="104" y="3"/>
                    </a:lnTo>
                    <a:lnTo>
                      <a:pt x="102" y="3"/>
                    </a:lnTo>
                    <a:lnTo>
                      <a:pt x="102" y="3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4" name="Line 287"/>
              <p:cNvSpPr>
                <a:spLocks noChangeShapeType="1"/>
              </p:cNvSpPr>
              <p:nvPr/>
            </p:nvSpPr>
            <p:spPr bwMode="auto">
              <a:xfrm>
                <a:off x="2736" y="276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5" name="Freeform 288"/>
              <p:cNvSpPr>
                <a:spLocks/>
              </p:cNvSpPr>
              <p:nvPr/>
            </p:nvSpPr>
            <p:spPr bwMode="auto">
              <a:xfrm>
                <a:off x="2729" y="2765"/>
                <a:ext cx="94" cy="19"/>
              </a:xfrm>
              <a:custGeom>
                <a:avLst/>
                <a:gdLst>
                  <a:gd name="T0" fmla="*/ 40 w 563"/>
                  <a:gd name="T1" fmla="*/ 0 h 95"/>
                  <a:gd name="T2" fmla="*/ 35 w 563"/>
                  <a:gd name="T3" fmla="*/ 0 h 95"/>
                  <a:gd name="T4" fmla="*/ 27 w 563"/>
                  <a:gd name="T5" fmla="*/ 3 h 95"/>
                  <a:gd name="T6" fmla="*/ 22 w 563"/>
                  <a:gd name="T7" fmla="*/ 6 h 95"/>
                  <a:gd name="T8" fmla="*/ 17 w 563"/>
                  <a:gd name="T9" fmla="*/ 8 h 95"/>
                  <a:gd name="T10" fmla="*/ 13 w 563"/>
                  <a:gd name="T11" fmla="*/ 11 h 95"/>
                  <a:gd name="T12" fmla="*/ 10 w 563"/>
                  <a:gd name="T13" fmla="*/ 17 h 95"/>
                  <a:gd name="T14" fmla="*/ 5 w 563"/>
                  <a:gd name="T15" fmla="*/ 21 h 95"/>
                  <a:gd name="T16" fmla="*/ 3 w 563"/>
                  <a:gd name="T17" fmla="*/ 26 h 95"/>
                  <a:gd name="T18" fmla="*/ 3 w 563"/>
                  <a:gd name="T19" fmla="*/ 32 h 95"/>
                  <a:gd name="T20" fmla="*/ 0 w 563"/>
                  <a:gd name="T21" fmla="*/ 41 h 95"/>
                  <a:gd name="T22" fmla="*/ 0 w 563"/>
                  <a:gd name="T23" fmla="*/ 46 h 95"/>
                  <a:gd name="T24" fmla="*/ 0 w 563"/>
                  <a:gd name="T25" fmla="*/ 51 h 95"/>
                  <a:gd name="T26" fmla="*/ 3 w 563"/>
                  <a:gd name="T27" fmla="*/ 59 h 95"/>
                  <a:gd name="T28" fmla="*/ 3 w 563"/>
                  <a:gd name="T29" fmla="*/ 64 h 95"/>
                  <a:gd name="T30" fmla="*/ 5 w 563"/>
                  <a:gd name="T31" fmla="*/ 70 h 95"/>
                  <a:gd name="T32" fmla="*/ 10 w 563"/>
                  <a:gd name="T33" fmla="*/ 75 h 95"/>
                  <a:gd name="T34" fmla="*/ 13 w 563"/>
                  <a:gd name="T35" fmla="*/ 81 h 95"/>
                  <a:gd name="T36" fmla="*/ 17 w 563"/>
                  <a:gd name="T37" fmla="*/ 84 h 95"/>
                  <a:gd name="T38" fmla="*/ 22 w 563"/>
                  <a:gd name="T39" fmla="*/ 89 h 95"/>
                  <a:gd name="T40" fmla="*/ 27 w 563"/>
                  <a:gd name="T41" fmla="*/ 89 h 95"/>
                  <a:gd name="T42" fmla="*/ 35 w 563"/>
                  <a:gd name="T43" fmla="*/ 92 h 95"/>
                  <a:gd name="T44" fmla="*/ 40 w 563"/>
                  <a:gd name="T45" fmla="*/ 95 h 95"/>
                  <a:gd name="T46" fmla="*/ 522 w 563"/>
                  <a:gd name="T47" fmla="*/ 95 h 95"/>
                  <a:gd name="T48" fmla="*/ 528 w 563"/>
                  <a:gd name="T49" fmla="*/ 92 h 95"/>
                  <a:gd name="T50" fmla="*/ 533 w 563"/>
                  <a:gd name="T51" fmla="*/ 92 h 95"/>
                  <a:gd name="T52" fmla="*/ 541 w 563"/>
                  <a:gd name="T53" fmla="*/ 89 h 95"/>
                  <a:gd name="T54" fmla="*/ 546 w 563"/>
                  <a:gd name="T55" fmla="*/ 86 h 95"/>
                  <a:gd name="T56" fmla="*/ 548 w 563"/>
                  <a:gd name="T57" fmla="*/ 81 h 95"/>
                  <a:gd name="T58" fmla="*/ 553 w 563"/>
                  <a:gd name="T59" fmla="*/ 79 h 95"/>
                  <a:gd name="T60" fmla="*/ 558 w 563"/>
                  <a:gd name="T61" fmla="*/ 73 h 95"/>
                  <a:gd name="T62" fmla="*/ 561 w 563"/>
                  <a:gd name="T63" fmla="*/ 68 h 95"/>
                  <a:gd name="T64" fmla="*/ 563 w 563"/>
                  <a:gd name="T65" fmla="*/ 59 h 95"/>
                  <a:gd name="T66" fmla="*/ 563 w 563"/>
                  <a:gd name="T67" fmla="*/ 54 h 95"/>
                  <a:gd name="T68" fmla="*/ 563 w 563"/>
                  <a:gd name="T69" fmla="*/ 48 h 95"/>
                  <a:gd name="T70" fmla="*/ 563 w 563"/>
                  <a:gd name="T71" fmla="*/ 43 h 95"/>
                  <a:gd name="T72" fmla="*/ 563 w 563"/>
                  <a:gd name="T73" fmla="*/ 35 h 95"/>
                  <a:gd name="T74" fmla="*/ 561 w 563"/>
                  <a:gd name="T75" fmla="*/ 30 h 95"/>
                  <a:gd name="T76" fmla="*/ 558 w 563"/>
                  <a:gd name="T77" fmla="*/ 24 h 95"/>
                  <a:gd name="T78" fmla="*/ 556 w 563"/>
                  <a:gd name="T79" fmla="*/ 19 h 95"/>
                  <a:gd name="T80" fmla="*/ 553 w 563"/>
                  <a:gd name="T81" fmla="*/ 13 h 95"/>
                  <a:gd name="T82" fmla="*/ 548 w 563"/>
                  <a:gd name="T83" fmla="*/ 8 h 95"/>
                  <a:gd name="T84" fmla="*/ 543 w 563"/>
                  <a:gd name="T85" fmla="*/ 6 h 95"/>
                  <a:gd name="T86" fmla="*/ 538 w 563"/>
                  <a:gd name="T87" fmla="*/ 3 h 95"/>
                  <a:gd name="T88" fmla="*/ 533 w 563"/>
                  <a:gd name="T89" fmla="*/ 0 h 95"/>
                  <a:gd name="T90" fmla="*/ 526 w 563"/>
                  <a:gd name="T91" fmla="*/ 0 h 95"/>
                  <a:gd name="T92" fmla="*/ 517 w 563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3" h="95">
                    <a:moveTo>
                      <a:pt x="42" y="0"/>
                    </a:moveTo>
                    <a:lnTo>
                      <a:pt x="42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62"/>
                    </a:lnTo>
                    <a:lnTo>
                      <a:pt x="3" y="64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5" y="70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10" y="75"/>
                    </a:lnTo>
                    <a:lnTo>
                      <a:pt x="10" y="79"/>
                    </a:lnTo>
                    <a:lnTo>
                      <a:pt x="13" y="79"/>
                    </a:lnTo>
                    <a:lnTo>
                      <a:pt x="13" y="81"/>
                    </a:lnTo>
                    <a:lnTo>
                      <a:pt x="15" y="81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20" y="86"/>
                    </a:lnTo>
                    <a:lnTo>
                      <a:pt x="20" y="86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30" y="92"/>
                    </a:lnTo>
                    <a:lnTo>
                      <a:pt x="32" y="92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37" y="92"/>
                    </a:lnTo>
                    <a:lnTo>
                      <a:pt x="40" y="95"/>
                    </a:lnTo>
                    <a:lnTo>
                      <a:pt x="42" y="95"/>
                    </a:lnTo>
                    <a:lnTo>
                      <a:pt x="517" y="95"/>
                    </a:lnTo>
                    <a:lnTo>
                      <a:pt x="522" y="95"/>
                    </a:lnTo>
                    <a:lnTo>
                      <a:pt x="522" y="95"/>
                    </a:lnTo>
                    <a:lnTo>
                      <a:pt x="526" y="92"/>
                    </a:lnTo>
                    <a:lnTo>
                      <a:pt x="528" y="92"/>
                    </a:lnTo>
                    <a:lnTo>
                      <a:pt x="531" y="92"/>
                    </a:lnTo>
                    <a:lnTo>
                      <a:pt x="533" y="92"/>
                    </a:lnTo>
                    <a:lnTo>
                      <a:pt x="533" y="92"/>
                    </a:lnTo>
                    <a:lnTo>
                      <a:pt x="536" y="89"/>
                    </a:lnTo>
                    <a:lnTo>
                      <a:pt x="538" y="89"/>
                    </a:lnTo>
                    <a:lnTo>
                      <a:pt x="541" y="89"/>
                    </a:lnTo>
                    <a:lnTo>
                      <a:pt x="541" y="89"/>
                    </a:lnTo>
                    <a:lnTo>
                      <a:pt x="543" y="86"/>
                    </a:lnTo>
                    <a:lnTo>
                      <a:pt x="546" y="86"/>
                    </a:lnTo>
                    <a:lnTo>
                      <a:pt x="546" y="84"/>
                    </a:lnTo>
                    <a:lnTo>
                      <a:pt x="548" y="84"/>
                    </a:lnTo>
                    <a:lnTo>
                      <a:pt x="548" y="81"/>
                    </a:lnTo>
                    <a:lnTo>
                      <a:pt x="551" y="81"/>
                    </a:lnTo>
                    <a:lnTo>
                      <a:pt x="553" y="79"/>
                    </a:lnTo>
                    <a:lnTo>
                      <a:pt x="553" y="79"/>
                    </a:lnTo>
                    <a:lnTo>
                      <a:pt x="556" y="75"/>
                    </a:lnTo>
                    <a:lnTo>
                      <a:pt x="556" y="73"/>
                    </a:lnTo>
                    <a:lnTo>
                      <a:pt x="558" y="73"/>
                    </a:lnTo>
                    <a:lnTo>
                      <a:pt x="558" y="70"/>
                    </a:lnTo>
                    <a:lnTo>
                      <a:pt x="558" y="68"/>
                    </a:lnTo>
                    <a:lnTo>
                      <a:pt x="561" y="68"/>
                    </a:lnTo>
                    <a:lnTo>
                      <a:pt x="561" y="64"/>
                    </a:lnTo>
                    <a:lnTo>
                      <a:pt x="561" y="62"/>
                    </a:lnTo>
                    <a:lnTo>
                      <a:pt x="563" y="59"/>
                    </a:lnTo>
                    <a:lnTo>
                      <a:pt x="563" y="59"/>
                    </a:lnTo>
                    <a:lnTo>
                      <a:pt x="563" y="57"/>
                    </a:lnTo>
                    <a:lnTo>
                      <a:pt x="563" y="54"/>
                    </a:lnTo>
                    <a:lnTo>
                      <a:pt x="563" y="51"/>
                    </a:lnTo>
                    <a:lnTo>
                      <a:pt x="563" y="51"/>
                    </a:lnTo>
                    <a:lnTo>
                      <a:pt x="563" y="48"/>
                    </a:lnTo>
                    <a:lnTo>
                      <a:pt x="563" y="46"/>
                    </a:lnTo>
                    <a:lnTo>
                      <a:pt x="563" y="43"/>
                    </a:lnTo>
                    <a:lnTo>
                      <a:pt x="563" y="43"/>
                    </a:lnTo>
                    <a:lnTo>
                      <a:pt x="563" y="41"/>
                    </a:lnTo>
                    <a:lnTo>
                      <a:pt x="563" y="37"/>
                    </a:lnTo>
                    <a:lnTo>
                      <a:pt x="563" y="35"/>
                    </a:lnTo>
                    <a:lnTo>
                      <a:pt x="563" y="32"/>
                    </a:lnTo>
                    <a:lnTo>
                      <a:pt x="563" y="32"/>
                    </a:lnTo>
                    <a:lnTo>
                      <a:pt x="561" y="30"/>
                    </a:lnTo>
                    <a:lnTo>
                      <a:pt x="561" y="26"/>
                    </a:lnTo>
                    <a:lnTo>
                      <a:pt x="561" y="24"/>
                    </a:lnTo>
                    <a:lnTo>
                      <a:pt x="558" y="24"/>
                    </a:lnTo>
                    <a:lnTo>
                      <a:pt x="558" y="21"/>
                    </a:lnTo>
                    <a:lnTo>
                      <a:pt x="558" y="19"/>
                    </a:lnTo>
                    <a:lnTo>
                      <a:pt x="556" y="19"/>
                    </a:lnTo>
                    <a:lnTo>
                      <a:pt x="556" y="17"/>
                    </a:lnTo>
                    <a:lnTo>
                      <a:pt x="553" y="17"/>
                    </a:lnTo>
                    <a:lnTo>
                      <a:pt x="553" y="13"/>
                    </a:lnTo>
                    <a:lnTo>
                      <a:pt x="551" y="11"/>
                    </a:lnTo>
                    <a:lnTo>
                      <a:pt x="548" y="11"/>
                    </a:lnTo>
                    <a:lnTo>
                      <a:pt x="548" y="8"/>
                    </a:lnTo>
                    <a:lnTo>
                      <a:pt x="546" y="8"/>
                    </a:lnTo>
                    <a:lnTo>
                      <a:pt x="546" y="6"/>
                    </a:lnTo>
                    <a:lnTo>
                      <a:pt x="543" y="6"/>
                    </a:lnTo>
                    <a:lnTo>
                      <a:pt x="541" y="6"/>
                    </a:lnTo>
                    <a:lnTo>
                      <a:pt x="541" y="3"/>
                    </a:lnTo>
                    <a:lnTo>
                      <a:pt x="538" y="3"/>
                    </a:lnTo>
                    <a:lnTo>
                      <a:pt x="536" y="3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531" y="0"/>
                    </a:lnTo>
                    <a:lnTo>
                      <a:pt x="528" y="0"/>
                    </a:lnTo>
                    <a:lnTo>
                      <a:pt x="52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17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tx1"/>
              </a:solidFill>
              <a:ln w="4763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6" name="Line 289"/>
              <p:cNvSpPr>
                <a:spLocks noChangeShapeType="1"/>
              </p:cNvSpPr>
              <p:nvPr/>
            </p:nvSpPr>
            <p:spPr bwMode="auto">
              <a:xfrm>
                <a:off x="407" y="132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7" name="Rectangle 290"/>
              <p:cNvSpPr>
                <a:spLocks noChangeArrowheads="1"/>
              </p:cNvSpPr>
              <p:nvPr/>
            </p:nvSpPr>
            <p:spPr bwMode="auto">
              <a:xfrm>
                <a:off x="407" y="1325"/>
                <a:ext cx="5" cy="18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8" name="Line 291"/>
              <p:cNvSpPr>
                <a:spLocks noChangeShapeType="1"/>
              </p:cNvSpPr>
              <p:nvPr/>
            </p:nvSpPr>
            <p:spPr bwMode="auto">
              <a:xfrm>
                <a:off x="419" y="133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9" name="Rectangle 292"/>
              <p:cNvSpPr>
                <a:spLocks noChangeArrowheads="1"/>
              </p:cNvSpPr>
              <p:nvPr/>
            </p:nvSpPr>
            <p:spPr bwMode="auto">
              <a:xfrm>
                <a:off x="404" y="1334"/>
                <a:ext cx="15" cy="31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0" name="Line 293"/>
              <p:cNvSpPr>
                <a:spLocks noChangeShapeType="1"/>
              </p:cNvSpPr>
              <p:nvPr/>
            </p:nvSpPr>
            <p:spPr bwMode="auto">
              <a:xfrm>
                <a:off x="412" y="1356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1" name="Rectangle 294"/>
              <p:cNvSpPr>
                <a:spLocks noChangeArrowheads="1"/>
              </p:cNvSpPr>
              <p:nvPr/>
            </p:nvSpPr>
            <p:spPr bwMode="auto">
              <a:xfrm>
                <a:off x="412" y="1356"/>
                <a:ext cx="7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2" name="Line 295"/>
              <p:cNvSpPr>
                <a:spLocks noChangeShapeType="1"/>
              </p:cNvSpPr>
              <p:nvPr/>
            </p:nvSpPr>
            <p:spPr bwMode="auto">
              <a:xfrm>
                <a:off x="448" y="1356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3" name="Rectangle 296"/>
              <p:cNvSpPr>
                <a:spLocks noChangeArrowheads="1"/>
              </p:cNvSpPr>
              <p:nvPr/>
            </p:nvSpPr>
            <p:spPr bwMode="auto">
              <a:xfrm>
                <a:off x="448" y="1356"/>
                <a:ext cx="2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4" name="Line 297"/>
              <p:cNvSpPr>
                <a:spLocks noChangeShapeType="1"/>
              </p:cNvSpPr>
              <p:nvPr/>
            </p:nvSpPr>
            <p:spPr bwMode="auto">
              <a:xfrm>
                <a:off x="457" y="136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5" name="Rectangle 298"/>
              <p:cNvSpPr>
                <a:spLocks noChangeArrowheads="1"/>
              </p:cNvSpPr>
              <p:nvPr/>
            </p:nvSpPr>
            <p:spPr bwMode="auto">
              <a:xfrm>
                <a:off x="443" y="1365"/>
                <a:ext cx="14" cy="31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6" name="Line 299"/>
              <p:cNvSpPr>
                <a:spLocks noChangeShapeType="1"/>
              </p:cNvSpPr>
              <p:nvPr/>
            </p:nvSpPr>
            <p:spPr bwMode="auto">
              <a:xfrm>
                <a:off x="450" y="1386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7" name="Rectangle 300"/>
              <p:cNvSpPr>
                <a:spLocks noChangeArrowheads="1"/>
              </p:cNvSpPr>
              <p:nvPr/>
            </p:nvSpPr>
            <p:spPr bwMode="auto">
              <a:xfrm>
                <a:off x="450" y="1386"/>
                <a:ext cx="10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8" name="Line 301"/>
              <p:cNvSpPr>
                <a:spLocks noChangeShapeType="1"/>
              </p:cNvSpPr>
              <p:nvPr/>
            </p:nvSpPr>
            <p:spPr bwMode="auto">
              <a:xfrm>
                <a:off x="472" y="1420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9" name="Rectangle 302"/>
              <p:cNvSpPr>
                <a:spLocks noChangeArrowheads="1"/>
              </p:cNvSpPr>
              <p:nvPr/>
            </p:nvSpPr>
            <p:spPr bwMode="auto">
              <a:xfrm>
                <a:off x="457" y="1420"/>
                <a:ext cx="15" cy="7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0" name="Line 303"/>
              <p:cNvSpPr>
                <a:spLocks noChangeShapeType="1"/>
              </p:cNvSpPr>
              <p:nvPr/>
            </p:nvSpPr>
            <p:spPr bwMode="auto">
              <a:xfrm>
                <a:off x="464" y="1417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1" name="Rectangle 304"/>
              <p:cNvSpPr>
                <a:spLocks noChangeArrowheads="1"/>
              </p:cNvSpPr>
              <p:nvPr/>
            </p:nvSpPr>
            <p:spPr bwMode="auto">
              <a:xfrm>
                <a:off x="464" y="1417"/>
                <a:ext cx="5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2" name="Line 305"/>
              <p:cNvSpPr>
                <a:spLocks noChangeShapeType="1"/>
              </p:cNvSpPr>
              <p:nvPr/>
            </p:nvSpPr>
            <p:spPr bwMode="auto">
              <a:xfrm>
                <a:off x="476" y="1427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3" name="Rectangle 306"/>
              <p:cNvSpPr>
                <a:spLocks noChangeArrowheads="1"/>
              </p:cNvSpPr>
              <p:nvPr/>
            </p:nvSpPr>
            <p:spPr bwMode="auto">
              <a:xfrm>
                <a:off x="461" y="1427"/>
                <a:ext cx="15" cy="31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4" name="Line 307"/>
              <p:cNvSpPr>
                <a:spLocks noChangeShapeType="1"/>
              </p:cNvSpPr>
              <p:nvPr/>
            </p:nvSpPr>
            <p:spPr bwMode="auto">
              <a:xfrm>
                <a:off x="469" y="144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5" name="Rectangle 308"/>
              <p:cNvSpPr>
                <a:spLocks noChangeArrowheads="1"/>
              </p:cNvSpPr>
              <p:nvPr/>
            </p:nvSpPr>
            <p:spPr bwMode="auto">
              <a:xfrm>
                <a:off x="469" y="1448"/>
                <a:ext cx="3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6" name="Line 309"/>
              <p:cNvSpPr>
                <a:spLocks noChangeShapeType="1"/>
              </p:cNvSpPr>
              <p:nvPr/>
            </p:nvSpPr>
            <p:spPr bwMode="auto">
              <a:xfrm>
                <a:off x="480" y="145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7" name="Rectangle 310"/>
              <p:cNvSpPr>
                <a:spLocks noChangeArrowheads="1"/>
              </p:cNvSpPr>
              <p:nvPr/>
            </p:nvSpPr>
            <p:spPr bwMode="auto">
              <a:xfrm>
                <a:off x="465" y="1458"/>
                <a:ext cx="15" cy="2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8" name="Line 311"/>
              <p:cNvSpPr>
                <a:spLocks noChangeShapeType="1"/>
              </p:cNvSpPr>
              <p:nvPr/>
            </p:nvSpPr>
            <p:spPr bwMode="auto">
              <a:xfrm>
                <a:off x="478" y="1479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9" name="Rectangle 312"/>
              <p:cNvSpPr>
                <a:spLocks noChangeArrowheads="1"/>
              </p:cNvSpPr>
              <p:nvPr/>
            </p:nvSpPr>
            <p:spPr bwMode="auto">
              <a:xfrm>
                <a:off x="478" y="1479"/>
                <a:ext cx="8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0" name="Line 313"/>
              <p:cNvSpPr>
                <a:spLocks noChangeShapeType="1"/>
              </p:cNvSpPr>
              <p:nvPr/>
            </p:nvSpPr>
            <p:spPr bwMode="auto">
              <a:xfrm>
                <a:off x="493" y="148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1" name="Rectangle 314"/>
              <p:cNvSpPr>
                <a:spLocks noChangeArrowheads="1"/>
              </p:cNvSpPr>
              <p:nvPr/>
            </p:nvSpPr>
            <p:spPr bwMode="auto">
              <a:xfrm>
                <a:off x="478" y="1488"/>
                <a:ext cx="15" cy="31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2" name="Line 315"/>
              <p:cNvSpPr>
                <a:spLocks noChangeShapeType="1"/>
              </p:cNvSpPr>
              <p:nvPr/>
            </p:nvSpPr>
            <p:spPr bwMode="auto">
              <a:xfrm>
                <a:off x="486" y="1510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3" name="Rectangle 316"/>
              <p:cNvSpPr>
                <a:spLocks noChangeArrowheads="1"/>
              </p:cNvSpPr>
              <p:nvPr/>
            </p:nvSpPr>
            <p:spPr bwMode="auto">
              <a:xfrm>
                <a:off x="486" y="1510"/>
                <a:ext cx="4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4" name="Line 317"/>
              <p:cNvSpPr>
                <a:spLocks noChangeShapeType="1"/>
              </p:cNvSpPr>
              <p:nvPr/>
            </p:nvSpPr>
            <p:spPr bwMode="auto">
              <a:xfrm>
                <a:off x="503" y="154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5" name="Rectangle 318"/>
              <p:cNvSpPr>
                <a:spLocks noChangeArrowheads="1"/>
              </p:cNvSpPr>
              <p:nvPr/>
            </p:nvSpPr>
            <p:spPr bwMode="auto">
              <a:xfrm>
                <a:off x="489" y="1542"/>
                <a:ext cx="14" cy="8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6" name="Line 319"/>
              <p:cNvSpPr>
                <a:spLocks noChangeShapeType="1"/>
              </p:cNvSpPr>
              <p:nvPr/>
            </p:nvSpPr>
            <p:spPr bwMode="auto">
              <a:xfrm>
                <a:off x="496" y="1540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7" name="Rectangle 320"/>
              <p:cNvSpPr>
                <a:spLocks noChangeArrowheads="1"/>
              </p:cNvSpPr>
              <p:nvPr/>
            </p:nvSpPr>
            <p:spPr bwMode="auto">
              <a:xfrm>
                <a:off x="496" y="1540"/>
                <a:ext cx="24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8" name="Line 321"/>
              <p:cNvSpPr>
                <a:spLocks noChangeShapeType="1"/>
              </p:cNvSpPr>
              <p:nvPr/>
            </p:nvSpPr>
            <p:spPr bwMode="auto">
              <a:xfrm>
                <a:off x="527" y="1550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9" name="Rectangle 322"/>
              <p:cNvSpPr>
                <a:spLocks noChangeArrowheads="1"/>
              </p:cNvSpPr>
              <p:nvPr/>
            </p:nvSpPr>
            <p:spPr bwMode="auto">
              <a:xfrm>
                <a:off x="513" y="1550"/>
                <a:ext cx="14" cy="16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0" name="Line 323"/>
              <p:cNvSpPr>
                <a:spLocks noChangeShapeType="1"/>
              </p:cNvSpPr>
              <p:nvPr/>
            </p:nvSpPr>
            <p:spPr bwMode="auto">
              <a:xfrm>
                <a:off x="539" y="157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1" name="Rectangle 324"/>
              <p:cNvSpPr>
                <a:spLocks noChangeArrowheads="1"/>
              </p:cNvSpPr>
              <p:nvPr/>
            </p:nvSpPr>
            <p:spPr bwMode="auto">
              <a:xfrm>
                <a:off x="539" y="1572"/>
                <a:ext cx="20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2" name="Line 325"/>
              <p:cNvSpPr>
                <a:spLocks noChangeShapeType="1"/>
              </p:cNvSpPr>
              <p:nvPr/>
            </p:nvSpPr>
            <p:spPr bwMode="auto">
              <a:xfrm>
                <a:off x="567" y="1581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3" name="Rectangle 326"/>
              <p:cNvSpPr>
                <a:spLocks noChangeArrowheads="1"/>
              </p:cNvSpPr>
              <p:nvPr/>
            </p:nvSpPr>
            <p:spPr bwMode="auto">
              <a:xfrm>
                <a:off x="552" y="1581"/>
                <a:ext cx="15" cy="22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4" name="Line 327"/>
              <p:cNvSpPr>
                <a:spLocks noChangeShapeType="1"/>
              </p:cNvSpPr>
              <p:nvPr/>
            </p:nvSpPr>
            <p:spPr bwMode="auto">
              <a:xfrm>
                <a:off x="576" y="162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5" name="Rectangle 328"/>
              <p:cNvSpPr>
                <a:spLocks noChangeArrowheads="1"/>
              </p:cNvSpPr>
              <p:nvPr/>
            </p:nvSpPr>
            <p:spPr bwMode="auto">
              <a:xfrm>
                <a:off x="562" y="1628"/>
                <a:ext cx="14" cy="15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6" name="Line 329"/>
              <p:cNvSpPr>
                <a:spLocks noChangeShapeType="1"/>
              </p:cNvSpPr>
              <p:nvPr/>
            </p:nvSpPr>
            <p:spPr bwMode="auto">
              <a:xfrm>
                <a:off x="569" y="163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7" name="Rectangle 330"/>
              <p:cNvSpPr>
                <a:spLocks noChangeArrowheads="1"/>
              </p:cNvSpPr>
              <p:nvPr/>
            </p:nvSpPr>
            <p:spPr bwMode="auto">
              <a:xfrm>
                <a:off x="569" y="1634"/>
                <a:ext cx="20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8" name="Line 331"/>
              <p:cNvSpPr>
                <a:spLocks noChangeShapeType="1"/>
              </p:cNvSpPr>
              <p:nvPr/>
            </p:nvSpPr>
            <p:spPr bwMode="auto">
              <a:xfrm>
                <a:off x="596" y="164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9" name="Rectangle 332"/>
              <p:cNvSpPr>
                <a:spLocks noChangeArrowheads="1"/>
              </p:cNvSpPr>
              <p:nvPr/>
            </p:nvSpPr>
            <p:spPr bwMode="auto">
              <a:xfrm>
                <a:off x="581" y="1643"/>
                <a:ext cx="15" cy="12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0" name="Line 333"/>
              <p:cNvSpPr>
                <a:spLocks noChangeShapeType="1"/>
              </p:cNvSpPr>
              <p:nvPr/>
            </p:nvSpPr>
            <p:spPr bwMode="auto">
              <a:xfrm>
                <a:off x="605" y="1680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1" name="Rectangle 334"/>
              <p:cNvSpPr>
                <a:spLocks noChangeArrowheads="1"/>
              </p:cNvSpPr>
              <p:nvPr/>
            </p:nvSpPr>
            <p:spPr bwMode="auto">
              <a:xfrm>
                <a:off x="591" y="1680"/>
                <a:ext cx="14" cy="26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2" name="Line 335"/>
              <p:cNvSpPr>
                <a:spLocks noChangeShapeType="1"/>
              </p:cNvSpPr>
              <p:nvPr/>
            </p:nvSpPr>
            <p:spPr bwMode="auto">
              <a:xfrm>
                <a:off x="598" y="1697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3" name="Rectangle 336"/>
              <p:cNvSpPr>
                <a:spLocks noChangeArrowheads="1"/>
              </p:cNvSpPr>
              <p:nvPr/>
            </p:nvSpPr>
            <p:spPr bwMode="auto">
              <a:xfrm>
                <a:off x="598" y="1697"/>
                <a:ext cx="4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4" name="Line 337"/>
              <p:cNvSpPr>
                <a:spLocks noChangeShapeType="1"/>
              </p:cNvSpPr>
              <p:nvPr/>
            </p:nvSpPr>
            <p:spPr bwMode="auto">
              <a:xfrm>
                <a:off x="609" y="1706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5" name="Rectangle 338"/>
              <p:cNvSpPr>
                <a:spLocks noChangeArrowheads="1"/>
              </p:cNvSpPr>
              <p:nvPr/>
            </p:nvSpPr>
            <p:spPr bwMode="auto">
              <a:xfrm>
                <a:off x="594" y="1706"/>
                <a:ext cx="15" cy="17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6" name="Line 339"/>
              <p:cNvSpPr>
                <a:spLocks noChangeShapeType="1"/>
              </p:cNvSpPr>
              <p:nvPr/>
            </p:nvSpPr>
            <p:spPr bwMode="auto">
              <a:xfrm>
                <a:off x="621" y="172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7" name="Rectangle 340"/>
              <p:cNvSpPr>
                <a:spLocks noChangeArrowheads="1"/>
              </p:cNvSpPr>
              <p:nvPr/>
            </p:nvSpPr>
            <p:spPr bwMode="auto">
              <a:xfrm>
                <a:off x="621" y="1728"/>
                <a:ext cx="10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8" name="Line 341"/>
              <p:cNvSpPr>
                <a:spLocks noChangeShapeType="1"/>
              </p:cNvSpPr>
              <p:nvPr/>
            </p:nvSpPr>
            <p:spPr bwMode="auto">
              <a:xfrm>
                <a:off x="638" y="1737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9" name="Rectangle 342"/>
              <p:cNvSpPr>
                <a:spLocks noChangeArrowheads="1"/>
              </p:cNvSpPr>
              <p:nvPr/>
            </p:nvSpPr>
            <p:spPr bwMode="auto">
              <a:xfrm>
                <a:off x="624" y="1737"/>
                <a:ext cx="14" cy="32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0" name="Line 343"/>
              <p:cNvSpPr>
                <a:spLocks noChangeShapeType="1"/>
              </p:cNvSpPr>
              <p:nvPr/>
            </p:nvSpPr>
            <p:spPr bwMode="auto">
              <a:xfrm>
                <a:off x="631" y="1759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1" name="Rectangle 344"/>
              <p:cNvSpPr>
                <a:spLocks noChangeArrowheads="1"/>
              </p:cNvSpPr>
              <p:nvPr/>
            </p:nvSpPr>
            <p:spPr bwMode="auto">
              <a:xfrm>
                <a:off x="631" y="1759"/>
                <a:ext cx="2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2" name="Line 345"/>
              <p:cNvSpPr>
                <a:spLocks noChangeShapeType="1"/>
              </p:cNvSpPr>
              <p:nvPr/>
            </p:nvSpPr>
            <p:spPr bwMode="auto">
              <a:xfrm>
                <a:off x="657" y="178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3" name="Rectangle 346"/>
              <p:cNvSpPr>
                <a:spLocks noChangeArrowheads="1"/>
              </p:cNvSpPr>
              <p:nvPr/>
            </p:nvSpPr>
            <p:spPr bwMode="auto">
              <a:xfrm>
                <a:off x="642" y="1782"/>
                <a:ext cx="15" cy="18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4" name="Line 347"/>
              <p:cNvSpPr>
                <a:spLocks noChangeShapeType="1"/>
              </p:cNvSpPr>
              <p:nvPr/>
            </p:nvSpPr>
            <p:spPr bwMode="auto">
              <a:xfrm>
                <a:off x="649" y="1791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5" name="Rectangle 348"/>
              <p:cNvSpPr>
                <a:spLocks noChangeArrowheads="1"/>
              </p:cNvSpPr>
              <p:nvPr/>
            </p:nvSpPr>
            <p:spPr bwMode="auto">
              <a:xfrm>
                <a:off x="649" y="1791"/>
                <a:ext cx="8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6" name="Line 349"/>
              <p:cNvSpPr>
                <a:spLocks noChangeShapeType="1"/>
              </p:cNvSpPr>
              <p:nvPr/>
            </p:nvSpPr>
            <p:spPr bwMode="auto">
              <a:xfrm>
                <a:off x="664" y="1800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7" name="Rectangle 350"/>
              <p:cNvSpPr>
                <a:spLocks noChangeArrowheads="1"/>
              </p:cNvSpPr>
              <p:nvPr/>
            </p:nvSpPr>
            <p:spPr bwMode="auto">
              <a:xfrm>
                <a:off x="650" y="1800"/>
                <a:ext cx="14" cy="21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8" name="Line 351"/>
              <p:cNvSpPr>
                <a:spLocks noChangeShapeType="1"/>
              </p:cNvSpPr>
              <p:nvPr/>
            </p:nvSpPr>
            <p:spPr bwMode="auto">
              <a:xfrm>
                <a:off x="671" y="184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9" name="Rectangle 352"/>
              <p:cNvSpPr>
                <a:spLocks noChangeArrowheads="1"/>
              </p:cNvSpPr>
              <p:nvPr/>
            </p:nvSpPr>
            <p:spPr bwMode="auto">
              <a:xfrm>
                <a:off x="656" y="1848"/>
                <a:ext cx="15" cy="14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0" name="Line 353"/>
              <p:cNvSpPr>
                <a:spLocks noChangeShapeType="1"/>
              </p:cNvSpPr>
              <p:nvPr/>
            </p:nvSpPr>
            <p:spPr bwMode="auto">
              <a:xfrm>
                <a:off x="664" y="1853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1" name="Rectangle 354"/>
              <p:cNvSpPr>
                <a:spLocks noChangeArrowheads="1"/>
              </p:cNvSpPr>
              <p:nvPr/>
            </p:nvSpPr>
            <p:spPr bwMode="auto">
              <a:xfrm>
                <a:off x="664" y="1853"/>
                <a:ext cx="4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2" name="Line 355"/>
              <p:cNvSpPr>
                <a:spLocks noChangeShapeType="1"/>
              </p:cNvSpPr>
              <p:nvPr/>
            </p:nvSpPr>
            <p:spPr bwMode="auto">
              <a:xfrm>
                <a:off x="675" y="186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3" name="Rectangle 356"/>
              <p:cNvSpPr>
                <a:spLocks noChangeArrowheads="1"/>
              </p:cNvSpPr>
              <p:nvPr/>
            </p:nvSpPr>
            <p:spPr bwMode="auto">
              <a:xfrm>
                <a:off x="661" y="1862"/>
                <a:ext cx="14" cy="2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4" name="Line 357"/>
              <p:cNvSpPr>
                <a:spLocks noChangeShapeType="1"/>
              </p:cNvSpPr>
              <p:nvPr/>
            </p:nvSpPr>
            <p:spPr bwMode="auto">
              <a:xfrm>
                <a:off x="702" y="1899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5" name="Rectangle 358"/>
              <p:cNvSpPr>
                <a:spLocks noChangeArrowheads="1"/>
              </p:cNvSpPr>
              <p:nvPr/>
            </p:nvSpPr>
            <p:spPr bwMode="auto">
              <a:xfrm>
                <a:off x="687" y="1899"/>
                <a:ext cx="15" cy="26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6" name="Line 359"/>
              <p:cNvSpPr>
                <a:spLocks noChangeShapeType="1"/>
              </p:cNvSpPr>
              <p:nvPr/>
            </p:nvSpPr>
            <p:spPr bwMode="auto">
              <a:xfrm>
                <a:off x="694" y="1916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7" name="Rectangle 360"/>
              <p:cNvSpPr>
                <a:spLocks noChangeArrowheads="1"/>
              </p:cNvSpPr>
              <p:nvPr/>
            </p:nvSpPr>
            <p:spPr bwMode="auto">
              <a:xfrm>
                <a:off x="694" y="1916"/>
                <a:ext cx="18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8" name="Line 361"/>
              <p:cNvSpPr>
                <a:spLocks noChangeShapeType="1"/>
              </p:cNvSpPr>
              <p:nvPr/>
            </p:nvSpPr>
            <p:spPr bwMode="auto">
              <a:xfrm>
                <a:off x="720" y="192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9" name="Rectangle 362"/>
              <p:cNvSpPr>
                <a:spLocks noChangeArrowheads="1"/>
              </p:cNvSpPr>
              <p:nvPr/>
            </p:nvSpPr>
            <p:spPr bwMode="auto">
              <a:xfrm>
                <a:off x="705" y="1925"/>
                <a:ext cx="15" cy="3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0" name="Line 363"/>
              <p:cNvSpPr>
                <a:spLocks noChangeShapeType="1"/>
              </p:cNvSpPr>
              <p:nvPr/>
            </p:nvSpPr>
            <p:spPr bwMode="auto">
              <a:xfrm>
                <a:off x="718" y="1947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1" name="Rectangle 364"/>
              <p:cNvSpPr>
                <a:spLocks noChangeArrowheads="1"/>
              </p:cNvSpPr>
              <p:nvPr/>
            </p:nvSpPr>
            <p:spPr bwMode="auto">
              <a:xfrm>
                <a:off x="718" y="1947"/>
                <a:ext cx="9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2" name="Line 365"/>
              <p:cNvSpPr>
                <a:spLocks noChangeShapeType="1"/>
              </p:cNvSpPr>
              <p:nvPr/>
            </p:nvSpPr>
            <p:spPr bwMode="auto">
              <a:xfrm>
                <a:off x="734" y="1957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3" name="Rectangle 366"/>
              <p:cNvSpPr>
                <a:spLocks noChangeArrowheads="1"/>
              </p:cNvSpPr>
              <p:nvPr/>
            </p:nvSpPr>
            <p:spPr bwMode="auto">
              <a:xfrm>
                <a:off x="720" y="1957"/>
                <a:ext cx="14" cy="31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4" name="Line 367"/>
              <p:cNvSpPr>
                <a:spLocks noChangeShapeType="1"/>
              </p:cNvSpPr>
              <p:nvPr/>
            </p:nvSpPr>
            <p:spPr bwMode="auto">
              <a:xfrm>
                <a:off x="727" y="1978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5" name="Rectangle 368"/>
              <p:cNvSpPr>
                <a:spLocks noChangeArrowheads="1"/>
              </p:cNvSpPr>
              <p:nvPr/>
            </p:nvSpPr>
            <p:spPr bwMode="auto">
              <a:xfrm>
                <a:off x="727" y="1978"/>
                <a:ext cx="3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6" name="Line 369"/>
              <p:cNvSpPr>
                <a:spLocks noChangeShapeType="1"/>
              </p:cNvSpPr>
              <p:nvPr/>
            </p:nvSpPr>
            <p:spPr bwMode="auto">
              <a:xfrm>
                <a:off x="738" y="201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7" name="Rectangle 370"/>
              <p:cNvSpPr>
                <a:spLocks noChangeArrowheads="1"/>
              </p:cNvSpPr>
              <p:nvPr/>
            </p:nvSpPr>
            <p:spPr bwMode="auto">
              <a:xfrm>
                <a:off x="724" y="2015"/>
                <a:ext cx="14" cy="4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8" name="Line 371"/>
              <p:cNvSpPr>
                <a:spLocks noChangeShapeType="1"/>
              </p:cNvSpPr>
              <p:nvPr/>
            </p:nvSpPr>
            <p:spPr bwMode="auto">
              <a:xfrm>
                <a:off x="731" y="2010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9" name="Rectangle 372"/>
              <p:cNvSpPr>
                <a:spLocks noChangeArrowheads="1"/>
              </p:cNvSpPr>
              <p:nvPr/>
            </p:nvSpPr>
            <p:spPr bwMode="auto">
              <a:xfrm>
                <a:off x="731" y="2010"/>
                <a:ext cx="7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0" name="Line 373"/>
              <p:cNvSpPr>
                <a:spLocks noChangeShapeType="1"/>
              </p:cNvSpPr>
              <p:nvPr/>
            </p:nvSpPr>
            <p:spPr bwMode="auto">
              <a:xfrm>
                <a:off x="745" y="2019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1" name="Rectangle 374"/>
              <p:cNvSpPr>
                <a:spLocks noChangeArrowheads="1"/>
              </p:cNvSpPr>
              <p:nvPr/>
            </p:nvSpPr>
            <p:spPr bwMode="auto">
              <a:xfrm>
                <a:off x="731" y="2019"/>
                <a:ext cx="14" cy="31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2" name="Line 375"/>
              <p:cNvSpPr>
                <a:spLocks noChangeShapeType="1"/>
              </p:cNvSpPr>
              <p:nvPr/>
            </p:nvSpPr>
            <p:spPr bwMode="auto">
              <a:xfrm>
                <a:off x="738" y="2041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3" name="Rectangle 376"/>
              <p:cNvSpPr>
                <a:spLocks noChangeArrowheads="1"/>
              </p:cNvSpPr>
              <p:nvPr/>
            </p:nvSpPr>
            <p:spPr bwMode="auto">
              <a:xfrm>
                <a:off x="738" y="2041"/>
                <a:ext cx="1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4" name="Line 377"/>
              <p:cNvSpPr>
                <a:spLocks noChangeShapeType="1"/>
              </p:cNvSpPr>
              <p:nvPr/>
            </p:nvSpPr>
            <p:spPr bwMode="auto">
              <a:xfrm>
                <a:off x="746" y="2050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5" name="Rectangle 378"/>
              <p:cNvSpPr>
                <a:spLocks noChangeArrowheads="1"/>
              </p:cNvSpPr>
              <p:nvPr/>
            </p:nvSpPr>
            <p:spPr bwMode="auto">
              <a:xfrm>
                <a:off x="732" y="2050"/>
                <a:ext cx="14" cy="5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6" name="Line 379"/>
              <p:cNvSpPr>
                <a:spLocks noChangeShapeType="1"/>
              </p:cNvSpPr>
              <p:nvPr/>
            </p:nvSpPr>
            <p:spPr bwMode="auto">
              <a:xfrm>
                <a:off x="746" y="207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7" name="Rectangle 380"/>
              <p:cNvSpPr>
                <a:spLocks noChangeArrowheads="1"/>
              </p:cNvSpPr>
              <p:nvPr/>
            </p:nvSpPr>
            <p:spPr bwMode="auto">
              <a:xfrm>
                <a:off x="746" y="2072"/>
                <a:ext cx="11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8" name="Line 381"/>
              <p:cNvSpPr>
                <a:spLocks noChangeShapeType="1"/>
              </p:cNvSpPr>
              <p:nvPr/>
            </p:nvSpPr>
            <p:spPr bwMode="auto">
              <a:xfrm>
                <a:off x="765" y="208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9" name="Rectangle 382"/>
              <p:cNvSpPr>
                <a:spLocks noChangeArrowheads="1"/>
              </p:cNvSpPr>
              <p:nvPr/>
            </p:nvSpPr>
            <p:spPr bwMode="auto">
              <a:xfrm>
                <a:off x="750" y="2082"/>
                <a:ext cx="15" cy="31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0" name="Line 383"/>
              <p:cNvSpPr>
                <a:spLocks noChangeShapeType="1"/>
              </p:cNvSpPr>
              <p:nvPr/>
            </p:nvSpPr>
            <p:spPr bwMode="auto">
              <a:xfrm>
                <a:off x="757" y="2104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1" name="Rectangle 384"/>
              <p:cNvSpPr>
                <a:spLocks noChangeArrowheads="1"/>
              </p:cNvSpPr>
              <p:nvPr/>
            </p:nvSpPr>
            <p:spPr bwMode="auto">
              <a:xfrm>
                <a:off x="757" y="2104"/>
                <a:ext cx="0" cy="18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2" name="Line 385"/>
              <p:cNvSpPr>
                <a:spLocks noChangeShapeType="1"/>
              </p:cNvSpPr>
              <p:nvPr/>
            </p:nvSpPr>
            <p:spPr bwMode="auto">
              <a:xfrm>
                <a:off x="775" y="2132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3" name="Rectangle 386"/>
              <p:cNvSpPr>
                <a:spLocks noChangeArrowheads="1"/>
              </p:cNvSpPr>
              <p:nvPr/>
            </p:nvSpPr>
            <p:spPr bwMode="auto">
              <a:xfrm>
                <a:off x="761" y="2132"/>
                <a:ext cx="14" cy="13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4" name="Line 387"/>
              <p:cNvSpPr>
                <a:spLocks noChangeShapeType="1"/>
              </p:cNvSpPr>
              <p:nvPr/>
            </p:nvSpPr>
            <p:spPr bwMode="auto">
              <a:xfrm>
                <a:off x="768" y="213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5" name="Rectangle 388"/>
              <p:cNvSpPr>
                <a:spLocks noChangeArrowheads="1"/>
              </p:cNvSpPr>
              <p:nvPr/>
            </p:nvSpPr>
            <p:spPr bwMode="auto">
              <a:xfrm>
                <a:off x="768" y="2135"/>
                <a:ext cx="20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6" name="Line 389"/>
              <p:cNvSpPr>
                <a:spLocks noChangeShapeType="1"/>
              </p:cNvSpPr>
              <p:nvPr/>
            </p:nvSpPr>
            <p:spPr bwMode="auto">
              <a:xfrm>
                <a:off x="795" y="2145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7" name="Rectangle 390"/>
              <p:cNvSpPr>
                <a:spLocks noChangeArrowheads="1"/>
              </p:cNvSpPr>
              <p:nvPr/>
            </p:nvSpPr>
            <p:spPr bwMode="auto">
              <a:xfrm>
                <a:off x="780" y="2145"/>
                <a:ext cx="15" cy="15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8" name="Line 391"/>
              <p:cNvSpPr>
                <a:spLocks noChangeShapeType="1"/>
              </p:cNvSpPr>
              <p:nvPr/>
            </p:nvSpPr>
            <p:spPr bwMode="auto">
              <a:xfrm>
                <a:off x="798" y="2190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9" name="Rectangle 392"/>
              <p:cNvSpPr>
                <a:spLocks noChangeArrowheads="1"/>
              </p:cNvSpPr>
              <p:nvPr/>
            </p:nvSpPr>
            <p:spPr bwMode="auto">
              <a:xfrm>
                <a:off x="783" y="2190"/>
                <a:ext cx="15" cy="17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0" name="Line 393"/>
              <p:cNvSpPr>
                <a:spLocks noChangeShapeType="1"/>
              </p:cNvSpPr>
              <p:nvPr/>
            </p:nvSpPr>
            <p:spPr bwMode="auto">
              <a:xfrm>
                <a:off x="790" y="2197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1" name="Rectangle 394"/>
              <p:cNvSpPr>
                <a:spLocks noChangeArrowheads="1"/>
              </p:cNvSpPr>
              <p:nvPr/>
            </p:nvSpPr>
            <p:spPr bwMode="auto">
              <a:xfrm>
                <a:off x="790" y="2197"/>
                <a:ext cx="13" cy="19"/>
              </a:xfrm>
              <a:prstGeom prst="rect">
                <a:avLst/>
              </a:prstGeom>
              <a:solidFill>
                <a:schemeClr val="tx1"/>
              </a:solidFill>
              <a:ln w="4763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2" name="Line 395"/>
              <p:cNvSpPr>
                <a:spLocks noChangeShapeType="1"/>
              </p:cNvSpPr>
              <p:nvPr/>
            </p:nvSpPr>
            <p:spPr bwMode="auto">
              <a:xfrm>
                <a:off x="811" y="2207"/>
                <a:ext cx="1" cy="1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00" name="Rectangle 396"/>
            <p:cNvSpPr>
              <a:spLocks noChangeArrowheads="1"/>
            </p:cNvSpPr>
            <p:nvPr/>
          </p:nvSpPr>
          <p:spPr bwMode="auto">
            <a:xfrm>
              <a:off x="995" y="2128"/>
              <a:ext cx="13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1" name="Line 397"/>
            <p:cNvSpPr>
              <a:spLocks noChangeShapeType="1"/>
            </p:cNvSpPr>
            <p:nvPr/>
          </p:nvSpPr>
          <p:spPr bwMode="auto">
            <a:xfrm>
              <a:off x="1019" y="215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2" name="Rectangle 398"/>
            <p:cNvSpPr>
              <a:spLocks noChangeArrowheads="1"/>
            </p:cNvSpPr>
            <p:nvPr/>
          </p:nvSpPr>
          <p:spPr bwMode="auto">
            <a:xfrm>
              <a:off x="1019" y="2151"/>
              <a:ext cx="1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3" name="Line 399"/>
            <p:cNvSpPr>
              <a:spLocks noChangeShapeType="1"/>
            </p:cNvSpPr>
            <p:nvPr/>
          </p:nvSpPr>
          <p:spPr bwMode="auto">
            <a:xfrm>
              <a:off x="1026" y="2160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4" name="Rectangle 400"/>
            <p:cNvSpPr>
              <a:spLocks noChangeArrowheads="1"/>
            </p:cNvSpPr>
            <p:nvPr/>
          </p:nvSpPr>
          <p:spPr bwMode="auto">
            <a:xfrm>
              <a:off x="1013" y="2160"/>
              <a:ext cx="13" cy="3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" name="Line 401"/>
            <p:cNvSpPr>
              <a:spLocks noChangeShapeType="1"/>
            </p:cNvSpPr>
            <p:nvPr/>
          </p:nvSpPr>
          <p:spPr bwMode="auto">
            <a:xfrm>
              <a:off x="1020" y="218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" name="Rectangle 402"/>
            <p:cNvSpPr>
              <a:spLocks noChangeArrowheads="1"/>
            </p:cNvSpPr>
            <p:nvPr/>
          </p:nvSpPr>
          <p:spPr bwMode="auto">
            <a:xfrm>
              <a:off x="1020" y="2182"/>
              <a:ext cx="9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" name="Line 403"/>
            <p:cNvSpPr>
              <a:spLocks noChangeShapeType="1"/>
            </p:cNvSpPr>
            <p:nvPr/>
          </p:nvSpPr>
          <p:spPr bwMode="auto">
            <a:xfrm>
              <a:off x="1040" y="221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404"/>
            <p:cNvSpPr>
              <a:spLocks noChangeArrowheads="1"/>
            </p:cNvSpPr>
            <p:nvPr/>
          </p:nvSpPr>
          <p:spPr bwMode="auto">
            <a:xfrm>
              <a:off x="1026" y="2216"/>
              <a:ext cx="14" cy="7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9" name="Line 405"/>
            <p:cNvSpPr>
              <a:spLocks noChangeShapeType="1"/>
            </p:cNvSpPr>
            <p:nvPr/>
          </p:nvSpPr>
          <p:spPr bwMode="auto">
            <a:xfrm>
              <a:off x="1034" y="2214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Rectangle 406"/>
            <p:cNvSpPr>
              <a:spLocks noChangeArrowheads="1"/>
            </p:cNvSpPr>
            <p:nvPr/>
          </p:nvSpPr>
          <p:spPr bwMode="auto">
            <a:xfrm>
              <a:off x="1034" y="2214"/>
              <a:ext cx="33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Line 407"/>
            <p:cNvSpPr>
              <a:spLocks noChangeShapeType="1"/>
            </p:cNvSpPr>
            <p:nvPr/>
          </p:nvSpPr>
          <p:spPr bwMode="auto">
            <a:xfrm>
              <a:off x="1074" y="225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2" name="Rectangle 408"/>
            <p:cNvSpPr>
              <a:spLocks noChangeArrowheads="1"/>
            </p:cNvSpPr>
            <p:nvPr/>
          </p:nvSpPr>
          <p:spPr bwMode="auto">
            <a:xfrm>
              <a:off x="1062" y="2252"/>
              <a:ext cx="12" cy="3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3" name="Line 409"/>
            <p:cNvSpPr>
              <a:spLocks noChangeShapeType="1"/>
            </p:cNvSpPr>
            <p:nvPr/>
          </p:nvSpPr>
          <p:spPr bwMode="auto">
            <a:xfrm>
              <a:off x="1067" y="224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4" name="Rectangle 410"/>
            <p:cNvSpPr>
              <a:spLocks noChangeArrowheads="1"/>
            </p:cNvSpPr>
            <p:nvPr/>
          </p:nvSpPr>
          <p:spPr bwMode="auto">
            <a:xfrm>
              <a:off x="1067" y="2245"/>
              <a:ext cx="28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" name="Line 411"/>
            <p:cNvSpPr>
              <a:spLocks noChangeShapeType="1"/>
            </p:cNvSpPr>
            <p:nvPr/>
          </p:nvSpPr>
          <p:spPr bwMode="auto">
            <a:xfrm>
              <a:off x="1100" y="225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" name="Rectangle 412"/>
            <p:cNvSpPr>
              <a:spLocks noChangeArrowheads="1"/>
            </p:cNvSpPr>
            <p:nvPr/>
          </p:nvSpPr>
          <p:spPr bwMode="auto">
            <a:xfrm>
              <a:off x="1089" y="2255"/>
              <a:ext cx="11" cy="13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7" name="Line 413"/>
            <p:cNvSpPr>
              <a:spLocks noChangeShapeType="1"/>
            </p:cNvSpPr>
            <p:nvPr/>
          </p:nvSpPr>
          <p:spPr bwMode="auto">
            <a:xfrm>
              <a:off x="1108" y="227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8" name="Rectangle 414"/>
            <p:cNvSpPr>
              <a:spLocks noChangeArrowheads="1"/>
            </p:cNvSpPr>
            <p:nvPr/>
          </p:nvSpPr>
          <p:spPr bwMode="auto">
            <a:xfrm>
              <a:off x="1108" y="2277"/>
              <a:ext cx="3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9" name="Line 415"/>
            <p:cNvSpPr>
              <a:spLocks noChangeShapeType="1"/>
            </p:cNvSpPr>
            <p:nvPr/>
          </p:nvSpPr>
          <p:spPr bwMode="auto">
            <a:xfrm>
              <a:off x="1117" y="228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0" name="Rectangle 416"/>
            <p:cNvSpPr>
              <a:spLocks noChangeArrowheads="1"/>
            </p:cNvSpPr>
            <p:nvPr/>
          </p:nvSpPr>
          <p:spPr bwMode="auto">
            <a:xfrm>
              <a:off x="1104" y="2287"/>
              <a:ext cx="13" cy="3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1" name="Line 417"/>
            <p:cNvSpPr>
              <a:spLocks noChangeShapeType="1"/>
            </p:cNvSpPr>
            <p:nvPr/>
          </p:nvSpPr>
          <p:spPr bwMode="auto">
            <a:xfrm>
              <a:off x="1111" y="230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Rectangle 418"/>
            <p:cNvSpPr>
              <a:spLocks noChangeArrowheads="1"/>
            </p:cNvSpPr>
            <p:nvPr/>
          </p:nvSpPr>
          <p:spPr bwMode="auto">
            <a:xfrm>
              <a:off x="1111" y="2308"/>
              <a:ext cx="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Line 419"/>
            <p:cNvSpPr>
              <a:spLocks noChangeShapeType="1"/>
            </p:cNvSpPr>
            <p:nvPr/>
          </p:nvSpPr>
          <p:spPr bwMode="auto">
            <a:xfrm>
              <a:off x="1135" y="233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4" name="Rectangle 420"/>
            <p:cNvSpPr>
              <a:spLocks noChangeArrowheads="1"/>
            </p:cNvSpPr>
            <p:nvPr/>
          </p:nvSpPr>
          <p:spPr bwMode="auto">
            <a:xfrm>
              <a:off x="1122" y="2335"/>
              <a:ext cx="13" cy="14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Line 421"/>
            <p:cNvSpPr>
              <a:spLocks noChangeShapeType="1"/>
            </p:cNvSpPr>
            <p:nvPr/>
          </p:nvSpPr>
          <p:spPr bwMode="auto">
            <a:xfrm>
              <a:off x="1129" y="234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6" name="Rectangle 422"/>
            <p:cNvSpPr>
              <a:spLocks noChangeArrowheads="1"/>
            </p:cNvSpPr>
            <p:nvPr/>
          </p:nvSpPr>
          <p:spPr bwMode="auto">
            <a:xfrm>
              <a:off x="1129" y="2340"/>
              <a:ext cx="11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7" name="Line 423"/>
            <p:cNvSpPr>
              <a:spLocks noChangeShapeType="1"/>
            </p:cNvSpPr>
            <p:nvPr/>
          </p:nvSpPr>
          <p:spPr bwMode="auto">
            <a:xfrm>
              <a:off x="1146" y="23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8" name="Rectangle 424"/>
            <p:cNvSpPr>
              <a:spLocks noChangeArrowheads="1"/>
            </p:cNvSpPr>
            <p:nvPr/>
          </p:nvSpPr>
          <p:spPr bwMode="auto">
            <a:xfrm>
              <a:off x="1135" y="2349"/>
              <a:ext cx="11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9" name="Line 425"/>
            <p:cNvSpPr>
              <a:spLocks noChangeShapeType="1"/>
            </p:cNvSpPr>
            <p:nvPr/>
          </p:nvSpPr>
          <p:spPr bwMode="auto">
            <a:xfrm>
              <a:off x="1154" y="2395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0" name="Rectangle 426"/>
            <p:cNvSpPr>
              <a:spLocks noChangeArrowheads="1"/>
            </p:cNvSpPr>
            <p:nvPr/>
          </p:nvSpPr>
          <p:spPr bwMode="auto">
            <a:xfrm>
              <a:off x="1141" y="2395"/>
              <a:ext cx="13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1" name="Line 427"/>
            <p:cNvSpPr>
              <a:spLocks noChangeShapeType="1"/>
            </p:cNvSpPr>
            <p:nvPr/>
          </p:nvSpPr>
          <p:spPr bwMode="auto">
            <a:xfrm>
              <a:off x="1147" y="240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2" name="Rectangle 428"/>
            <p:cNvSpPr>
              <a:spLocks noChangeArrowheads="1"/>
            </p:cNvSpPr>
            <p:nvPr/>
          </p:nvSpPr>
          <p:spPr bwMode="auto">
            <a:xfrm>
              <a:off x="1147" y="2403"/>
              <a:ext cx="11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3" name="Line 429"/>
            <p:cNvSpPr>
              <a:spLocks noChangeShapeType="1"/>
            </p:cNvSpPr>
            <p:nvPr/>
          </p:nvSpPr>
          <p:spPr bwMode="auto">
            <a:xfrm>
              <a:off x="1165" y="241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4" name="Rectangle 430"/>
            <p:cNvSpPr>
              <a:spLocks noChangeArrowheads="1"/>
            </p:cNvSpPr>
            <p:nvPr/>
          </p:nvSpPr>
          <p:spPr bwMode="auto">
            <a:xfrm>
              <a:off x="1153" y="2413"/>
              <a:ext cx="12" cy="16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5" name="Line 431"/>
            <p:cNvSpPr>
              <a:spLocks noChangeShapeType="1"/>
            </p:cNvSpPr>
            <p:nvPr/>
          </p:nvSpPr>
          <p:spPr bwMode="auto">
            <a:xfrm>
              <a:off x="1173" y="245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6" name="Rectangle 432"/>
            <p:cNvSpPr>
              <a:spLocks noChangeArrowheads="1"/>
            </p:cNvSpPr>
            <p:nvPr/>
          </p:nvSpPr>
          <p:spPr bwMode="auto">
            <a:xfrm>
              <a:off x="1160" y="2454"/>
              <a:ext cx="13" cy="22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7" name="Line 433"/>
            <p:cNvSpPr>
              <a:spLocks noChangeShapeType="1"/>
            </p:cNvSpPr>
            <p:nvPr/>
          </p:nvSpPr>
          <p:spPr bwMode="auto">
            <a:xfrm>
              <a:off x="1166" y="2466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434"/>
            <p:cNvSpPr>
              <a:spLocks noChangeArrowheads="1"/>
            </p:cNvSpPr>
            <p:nvPr/>
          </p:nvSpPr>
          <p:spPr bwMode="auto">
            <a:xfrm>
              <a:off x="1166" y="2466"/>
              <a:ext cx="3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Line 435"/>
            <p:cNvSpPr>
              <a:spLocks noChangeShapeType="1"/>
            </p:cNvSpPr>
            <p:nvPr/>
          </p:nvSpPr>
          <p:spPr bwMode="auto">
            <a:xfrm>
              <a:off x="1175" y="24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0" name="Rectangle 436"/>
            <p:cNvSpPr>
              <a:spLocks noChangeArrowheads="1"/>
            </p:cNvSpPr>
            <p:nvPr/>
          </p:nvSpPr>
          <p:spPr bwMode="auto">
            <a:xfrm>
              <a:off x="1162" y="2476"/>
              <a:ext cx="13" cy="23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Line 437"/>
            <p:cNvSpPr>
              <a:spLocks noChangeShapeType="1"/>
            </p:cNvSpPr>
            <p:nvPr/>
          </p:nvSpPr>
          <p:spPr bwMode="auto">
            <a:xfrm>
              <a:off x="1178" y="252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2" name="Rectangle 438"/>
            <p:cNvSpPr>
              <a:spLocks noChangeArrowheads="1"/>
            </p:cNvSpPr>
            <p:nvPr/>
          </p:nvSpPr>
          <p:spPr bwMode="auto">
            <a:xfrm>
              <a:off x="1166" y="2529"/>
              <a:ext cx="12" cy="1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3" name="Line 439"/>
            <p:cNvSpPr>
              <a:spLocks noChangeShapeType="1"/>
            </p:cNvSpPr>
            <p:nvPr/>
          </p:nvSpPr>
          <p:spPr bwMode="auto">
            <a:xfrm>
              <a:off x="1172" y="252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4" name="Rectangle 440"/>
            <p:cNvSpPr>
              <a:spLocks noChangeArrowheads="1"/>
            </p:cNvSpPr>
            <p:nvPr/>
          </p:nvSpPr>
          <p:spPr bwMode="auto">
            <a:xfrm>
              <a:off x="1172" y="2529"/>
              <a:ext cx="32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5" name="Line 441"/>
            <p:cNvSpPr>
              <a:spLocks noChangeShapeType="1"/>
            </p:cNvSpPr>
            <p:nvPr/>
          </p:nvSpPr>
          <p:spPr bwMode="auto">
            <a:xfrm>
              <a:off x="1215" y="256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6" name="Rectangle 442"/>
            <p:cNvSpPr>
              <a:spLocks noChangeArrowheads="1"/>
            </p:cNvSpPr>
            <p:nvPr/>
          </p:nvSpPr>
          <p:spPr bwMode="auto">
            <a:xfrm>
              <a:off x="1202" y="2562"/>
              <a:ext cx="13" cy="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Line 443"/>
            <p:cNvSpPr>
              <a:spLocks noChangeShapeType="1"/>
            </p:cNvSpPr>
            <p:nvPr/>
          </p:nvSpPr>
          <p:spPr bwMode="auto">
            <a:xfrm>
              <a:off x="1210" y="2561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Rectangle 444"/>
            <p:cNvSpPr>
              <a:spLocks noChangeArrowheads="1"/>
            </p:cNvSpPr>
            <p:nvPr/>
          </p:nvSpPr>
          <p:spPr bwMode="auto">
            <a:xfrm>
              <a:off x="1210" y="2561"/>
              <a:ext cx="1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Line 445"/>
            <p:cNvSpPr>
              <a:spLocks noChangeShapeType="1"/>
            </p:cNvSpPr>
            <p:nvPr/>
          </p:nvSpPr>
          <p:spPr bwMode="auto">
            <a:xfrm>
              <a:off x="1218" y="2570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Rectangle 446"/>
            <p:cNvSpPr>
              <a:spLocks noChangeArrowheads="1"/>
            </p:cNvSpPr>
            <p:nvPr/>
          </p:nvSpPr>
          <p:spPr bwMode="auto">
            <a:xfrm>
              <a:off x="1205" y="2570"/>
              <a:ext cx="13" cy="33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Line 447"/>
            <p:cNvSpPr>
              <a:spLocks noChangeShapeType="1"/>
            </p:cNvSpPr>
            <p:nvPr/>
          </p:nvSpPr>
          <p:spPr bwMode="auto">
            <a:xfrm>
              <a:off x="1211" y="259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Rectangle 448"/>
            <p:cNvSpPr>
              <a:spLocks noChangeArrowheads="1"/>
            </p:cNvSpPr>
            <p:nvPr/>
          </p:nvSpPr>
          <p:spPr bwMode="auto">
            <a:xfrm>
              <a:off x="1211" y="2593"/>
              <a:ext cx="5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Line 449"/>
            <p:cNvSpPr>
              <a:spLocks noChangeShapeType="1"/>
            </p:cNvSpPr>
            <p:nvPr/>
          </p:nvSpPr>
          <p:spPr bwMode="auto">
            <a:xfrm>
              <a:off x="1241" y="259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Rectangle 450"/>
            <p:cNvSpPr>
              <a:spLocks noChangeArrowheads="1"/>
            </p:cNvSpPr>
            <p:nvPr/>
          </p:nvSpPr>
          <p:spPr bwMode="auto">
            <a:xfrm>
              <a:off x="1241" y="2593"/>
              <a:ext cx="1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Line 451"/>
            <p:cNvSpPr>
              <a:spLocks noChangeShapeType="1"/>
            </p:cNvSpPr>
            <p:nvPr/>
          </p:nvSpPr>
          <p:spPr bwMode="auto">
            <a:xfrm>
              <a:off x="1249" y="260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6" name="Rectangle 452"/>
            <p:cNvSpPr>
              <a:spLocks noChangeArrowheads="1"/>
            </p:cNvSpPr>
            <p:nvPr/>
          </p:nvSpPr>
          <p:spPr bwMode="auto">
            <a:xfrm>
              <a:off x="1235" y="2603"/>
              <a:ext cx="14" cy="3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7" name="Line 453"/>
            <p:cNvSpPr>
              <a:spLocks noChangeShapeType="1"/>
            </p:cNvSpPr>
            <p:nvPr/>
          </p:nvSpPr>
          <p:spPr bwMode="auto">
            <a:xfrm>
              <a:off x="1242" y="2625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454"/>
            <p:cNvSpPr>
              <a:spLocks noChangeArrowheads="1"/>
            </p:cNvSpPr>
            <p:nvPr/>
          </p:nvSpPr>
          <p:spPr bwMode="auto">
            <a:xfrm>
              <a:off x="1242" y="2625"/>
              <a:ext cx="4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Line 455"/>
            <p:cNvSpPr>
              <a:spLocks noChangeShapeType="1"/>
            </p:cNvSpPr>
            <p:nvPr/>
          </p:nvSpPr>
          <p:spPr bwMode="auto">
            <a:xfrm>
              <a:off x="1252" y="263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Rectangle 456"/>
            <p:cNvSpPr>
              <a:spLocks noChangeArrowheads="1"/>
            </p:cNvSpPr>
            <p:nvPr/>
          </p:nvSpPr>
          <p:spPr bwMode="auto">
            <a:xfrm>
              <a:off x="1240" y="2634"/>
              <a:ext cx="12" cy="5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Line 457"/>
            <p:cNvSpPr>
              <a:spLocks noChangeShapeType="1"/>
            </p:cNvSpPr>
            <p:nvPr/>
          </p:nvSpPr>
          <p:spPr bwMode="auto">
            <a:xfrm>
              <a:off x="1252" y="265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2" name="Rectangle 458"/>
            <p:cNvSpPr>
              <a:spLocks noChangeArrowheads="1"/>
            </p:cNvSpPr>
            <p:nvPr/>
          </p:nvSpPr>
          <p:spPr bwMode="auto">
            <a:xfrm>
              <a:off x="1252" y="2656"/>
              <a:ext cx="0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3" name="Line 459"/>
            <p:cNvSpPr>
              <a:spLocks noChangeShapeType="1"/>
            </p:cNvSpPr>
            <p:nvPr/>
          </p:nvSpPr>
          <p:spPr bwMode="auto">
            <a:xfrm>
              <a:off x="1259" y="266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4" name="Rectangle 460"/>
            <p:cNvSpPr>
              <a:spLocks noChangeArrowheads="1"/>
            </p:cNvSpPr>
            <p:nvPr/>
          </p:nvSpPr>
          <p:spPr bwMode="auto">
            <a:xfrm>
              <a:off x="1247" y="2665"/>
              <a:ext cx="12" cy="32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Line 461"/>
            <p:cNvSpPr>
              <a:spLocks noChangeShapeType="1"/>
            </p:cNvSpPr>
            <p:nvPr/>
          </p:nvSpPr>
          <p:spPr bwMode="auto">
            <a:xfrm>
              <a:off x="1252" y="268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" name="Rectangle 462"/>
            <p:cNvSpPr>
              <a:spLocks noChangeArrowheads="1"/>
            </p:cNvSpPr>
            <p:nvPr/>
          </p:nvSpPr>
          <p:spPr bwMode="auto">
            <a:xfrm>
              <a:off x="1252" y="2688"/>
              <a:ext cx="11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" name="Line 463"/>
            <p:cNvSpPr>
              <a:spLocks noChangeShapeType="1"/>
            </p:cNvSpPr>
            <p:nvPr/>
          </p:nvSpPr>
          <p:spPr bwMode="auto">
            <a:xfrm>
              <a:off x="1272" y="272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" name="Rectangle 464"/>
            <p:cNvSpPr>
              <a:spLocks noChangeArrowheads="1"/>
            </p:cNvSpPr>
            <p:nvPr/>
          </p:nvSpPr>
          <p:spPr bwMode="auto">
            <a:xfrm>
              <a:off x="1260" y="2722"/>
              <a:ext cx="12" cy="7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9" name="Line 465"/>
            <p:cNvSpPr>
              <a:spLocks noChangeShapeType="1"/>
            </p:cNvSpPr>
            <p:nvPr/>
          </p:nvSpPr>
          <p:spPr bwMode="auto">
            <a:xfrm>
              <a:off x="1266" y="271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Rectangle 466"/>
            <p:cNvSpPr>
              <a:spLocks noChangeArrowheads="1"/>
            </p:cNvSpPr>
            <p:nvPr/>
          </p:nvSpPr>
          <p:spPr bwMode="auto">
            <a:xfrm>
              <a:off x="1266" y="2719"/>
              <a:ext cx="14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" name="Line 467"/>
            <p:cNvSpPr>
              <a:spLocks noChangeShapeType="1"/>
            </p:cNvSpPr>
            <p:nvPr/>
          </p:nvSpPr>
          <p:spPr bwMode="auto">
            <a:xfrm>
              <a:off x="1286" y="272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2" name="Rectangle 468"/>
            <p:cNvSpPr>
              <a:spLocks noChangeArrowheads="1"/>
            </p:cNvSpPr>
            <p:nvPr/>
          </p:nvSpPr>
          <p:spPr bwMode="auto">
            <a:xfrm>
              <a:off x="1274" y="2729"/>
              <a:ext cx="12" cy="25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3" name="Line 469"/>
            <p:cNvSpPr>
              <a:spLocks noChangeShapeType="1"/>
            </p:cNvSpPr>
            <p:nvPr/>
          </p:nvSpPr>
          <p:spPr bwMode="auto">
            <a:xfrm>
              <a:off x="1296" y="27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4" name="Rectangle 470"/>
            <p:cNvSpPr>
              <a:spLocks noChangeArrowheads="1"/>
            </p:cNvSpPr>
            <p:nvPr/>
          </p:nvSpPr>
          <p:spPr bwMode="auto">
            <a:xfrm>
              <a:off x="1283" y="2776"/>
              <a:ext cx="13" cy="16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5" name="Line 471"/>
            <p:cNvSpPr>
              <a:spLocks noChangeShapeType="1"/>
            </p:cNvSpPr>
            <p:nvPr/>
          </p:nvSpPr>
          <p:spPr bwMode="auto">
            <a:xfrm>
              <a:off x="1289" y="278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6" name="Rectangle 472"/>
            <p:cNvSpPr>
              <a:spLocks noChangeArrowheads="1"/>
            </p:cNvSpPr>
            <p:nvPr/>
          </p:nvSpPr>
          <p:spPr bwMode="auto">
            <a:xfrm>
              <a:off x="1289" y="2782"/>
              <a:ext cx="28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7" name="Line 473"/>
            <p:cNvSpPr>
              <a:spLocks noChangeShapeType="1"/>
            </p:cNvSpPr>
            <p:nvPr/>
          </p:nvSpPr>
          <p:spPr bwMode="auto">
            <a:xfrm>
              <a:off x="1342" y="278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8" name="Rectangle 474"/>
            <p:cNvSpPr>
              <a:spLocks noChangeArrowheads="1"/>
            </p:cNvSpPr>
            <p:nvPr/>
          </p:nvSpPr>
          <p:spPr bwMode="auto">
            <a:xfrm>
              <a:off x="1342" y="2782"/>
              <a:ext cx="34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9" name="Line 475"/>
            <p:cNvSpPr>
              <a:spLocks noChangeShapeType="1"/>
            </p:cNvSpPr>
            <p:nvPr/>
          </p:nvSpPr>
          <p:spPr bwMode="auto">
            <a:xfrm>
              <a:off x="1376" y="278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0" name="Rectangle 476"/>
            <p:cNvSpPr>
              <a:spLocks noChangeArrowheads="1"/>
            </p:cNvSpPr>
            <p:nvPr/>
          </p:nvSpPr>
          <p:spPr bwMode="auto">
            <a:xfrm>
              <a:off x="1376" y="2782"/>
              <a:ext cx="2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1" name="Line 477"/>
            <p:cNvSpPr>
              <a:spLocks noChangeShapeType="1"/>
            </p:cNvSpPr>
            <p:nvPr/>
          </p:nvSpPr>
          <p:spPr bwMode="auto">
            <a:xfrm>
              <a:off x="1383" y="279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2" name="Rectangle 478"/>
            <p:cNvSpPr>
              <a:spLocks noChangeArrowheads="1"/>
            </p:cNvSpPr>
            <p:nvPr/>
          </p:nvSpPr>
          <p:spPr bwMode="auto">
            <a:xfrm>
              <a:off x="1371" y="2792"/>
              <a:ext cx="12" cy="2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3" name="Line 479"/>
            <p:cNvSpPr>
              <a:spLocks noChangeShapeType="1"/>
            </p:cNvSpPr>
            <p:nvPr/>
          </p:nvSpPr>
          <p:spPr bwMode="auto">
            <a:xfrm>
              <a:off x="1378" y="281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4" name="Rectangle 480"/>
            <p:cNvSpPr>
              <a:spLocks noChangeArrowheads="1"/>
            </p:cNvSpPr>
            <p:nvPr/>
          </p:nvSpPr>
          <p:spPr bwMode="auto">
            <a:xfrm>
              <a:off x="1378" y="2817"/>
              <a:ext cx="37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5" name="Line 481"/>
            <p:cNvSpPr>
              <a:spLocks noChangeShapeType="1"/>
            </p:cNvSpPr>
            <p:nvPr/>
          </p:nvSpPr>
          <p:spPr bwMode="auto">
            <a:xfrm>
              <a:off x="1439" y="281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Rectangle 482"/>
            <p:cNvSpPr>
              <a:spLocks noChangeArrowheads="1"/>
            </p:cNvSpPr>
            <p:nvPr/>
          </p:nvSpPr>
          <p:spPr bwMode="auto">
            <a:xfrm>
              <a:off x="1439" y="2817"/>
              <a:ext cx="35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Line 483"/>
            <p:cNvSpPr>
              <a:spLocks noChangeShapeType="1"/>
            </p:cNvSpPr>
            <p:nvPr/>
          </p:nvSpPr>
          <p:spPr bwMode="auto">
            <a:xfrm>
              <a:off x="1479" y="282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8" name="Rectangle 484"/>
            <p:cNvSpPr>
              <a:spLocks noChangeArrowheads="1"/>
            </p:cNvSpPr>
            <p:nvPr/>
          </p:nvSpPr>
          <p:spPr bwMode="auto">
            <a:xfrm>
              <a:off x="1467" y="2826"/>
              <a:ext cx="12" cy="4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9" name="Line 485"/>
            <p:cNvSpPr>
              <a:spLocks noChangeShapeType="1"/>
            </p:cNvSpPr>
            <p:nvPr/>
          </p:nvSpPr>
          <p:spPr bwMode="auto">
            <a:xfrm>
              <a:off x="1482" y="2861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0" name="Rectangle 486"/>
            <p:cNvSpPr>
              <a:spLocks noChangeArrowheads="1"/>
            </p:cNvSpPr>
            <p:nvPr/>
          </p:nvSpPr>
          <p:spPr bwMode="auto">
            <a:xfrm>
              <a:off x="1470" y="2861"/>
              <a:ext cx="12" cy="34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1" name="Line 487"/>
            <p:cNvSpPr>
              <a:spLocks noChangeShapeType="1"/>
            </p:cNvSpPr>
            <p:nvPr/>
          </p:nvSpPr>
          <p:spPr bwMode="auto">
            <a:xfrm>
              <a:off x="1475" y="288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2" name="Rectangle 488"/>
            <p:cNvSpPr>
              <a:spLocks noChangeArrowheads="1"/>
            </p:cNvSpPr>
            <p:nvPr/>
          </p:nvSpPr>
          <p:spPr bwMode="auto">
            <a:xfrm>
              <a:off x="1475" y="2884"/>
              <a:ext cx="13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3" name="Line 489"/>
            <p:cNvSpPr>
              <a:spLocks noChangeShapeType="1"/>
            </p:cNvSpPr>
            <p:nvPr/>
          </p:nvSpPr>
          <p:spPr bwMode="auto">
            <a:xfrm>
              <a:off x="1494" y="292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4" name="Rectangle 490"/>
            <p:cNvSpPr>
              <a:spLocks noChangeArrowheads="1"/>
            </p:cNvSpPr>
            <p:nvPr/>
          </p:nvSpPr>
          <p:spPr bwMode="auto">
            <a:xfrm>
              <a:off x="1482" y="2924"/>
              <a:ext cx="12" cy="5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5" name="Line 491"/>
            <p:cNvSpPr>
              <a:spLocks noChangeShapeType="1"/>
            </p:cNvSpPr>
            <p:nvPr/>
          </p:nvSpPr>
          <p:spPr bwMode="auto">
            <a:xfrm>
              <a:off x="1488" y="291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6" name="Rectangle 492"/>
            <p:cNvSpPr>
              <a:spLocks noChangeArrowheads="1"/>
            </p:cNvSpPr>
            <p:nvPr/>
          </p:nvSpPr>
          <p:spPr bwMode="auto">
            <a:xfrm>
              <a:off x="1488" y="2919"/>
              <a:ext cx="26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7" name="Line 493"/>
            <p:cNvSpPr>
              <a:spLocks noChangeShapeType="1"/>
            </p:cNvSpPr>
            <p:nvPr/>
          </p:nvSpPr>
          <p:spPr bwMode="auto">
            <a:xfrm>
              <a:off x="1514" y="291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8" name="Rectangle 494"/>
            <p:cNvSpPr>
              <a:spLocks noChangeArrowheads="1"/>
            </p:cNvSpPr>
            <p:nvPr/>
          </p:nvSpPr>
          <p:spPr bwMode="auto">
            <a:xfrm>
              <a:off x="1514" y="2919"/>
              <a:ext cx="10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9" name="Line 495"/>
            <p:cNvSpPr>
              <a:spLocks noChangeShapeType="1"/>
            </p:cNvSpPr>
            <p:nvPr/>
          </p:nvSpPr>
          <p:spPr bwMode="auto">
            <a:xfrm>
              <a:off x="1549" y="291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0" name="Rectangle 496"/>
            <p:cNvSpPr>
              <a:spLocks noChangeArrowheads="1"/>
            </p:cNvSpPr>
            <p:nvPr/>
          </p:nvSpPr>
          <p:spPr bwMode="auto">
            <a:xfrm>
              <a:off x="1549" y="2919"/>
              <a:ext cx="5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1" name="Line 497"/>
            <p:cNvSpPr>
              <a:spLocks noChangeShapeType="1"/>
            </p:cNvSpPr>
            <p:nvPr/>
          </p:nvSpPr>
          <p:spPr bwMode="auto">
            <a:xfrm>
              <a:off x="1554" y="291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2" name="Rectangle 498"/>
            <p:cNvSpPr>
              <a:spLocks noChangeArrowheads="1"/>
            </p:cNvSpPr>
            <p:nvPr/>
          </p:nvSpPr>
          <p:spPr bwMode="auto">
            <a:xfrm>
              <a:off x="1554" y="2919"/>
              <a:ext cx="32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3" name="Line 499"/>
            <p:cNvSpPr>
              <a:spLocks noChangeShapeType="1"/>
            </p:cNvSpPr>
            <p:nvPr/>
          </p:nvSpPr>
          <p:spPr bwMode="auto">
            <a:xfrm>
              <a:off x="1610" y="291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4" name="Rectangle 500"/>
            <p:cNvSpPr>
              <a:spLocks noChangeArrowheads="1"/>
            </p:cNvSpPr>
            <p:nvPr/>
          </p:nvSpPr>
          <p:spPr bwMode="auto">
            <a:xfrm>
              <a:off x="1610" y="2919"/>
              <a:ext cx="12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" name="Line 501"/>
            <p:cNvSpPr>
              <a:spLocks noChangeShapeType="1"/>
            </p:cNvSpPr>
            <p:nvPr/>
          </p:nvSpPr>
          <p:spPr bwMode="auto">
            <a:xfrm>
              <a:off x="1622" y="291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" name="Rectangle 502"/>
            <p:cNvSpPr>
              <a:spLocks noChangeArrowheads="1"/>
            </p:cNvSpPr>
            <p:nvPr/>
          </p:nvSpPr>
          <p:spPr bwMode="auto">
            <a:xfrm>
              <a:off x="1622" y="2919"/>
              <a:ext cx="25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" name="Line 503"/>
            <p:cNvSpPr>
              <a:spLocks noChangeShapeType="1"/>
            </p:cNvSpPr>
            <p:nvPr/>
          </p:nvSpPr>
          <p:spPr bwMode="auto">
            <a:xfrm>
              <a:off x="1672" y="291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8" name="Rectangle 504"/>
            <p:cNvSpPr>
              <a:spLocks noChangeArrowheads="1"/>
            </p:cNvSpPr>
            <p:nvPr/>
          </p:nvSpPr>
          <p:spPr bwMode="auto">
            <a:xfrm>
              <a:off x="1672" y="2919"/>
              <a:ext cx="36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9" name="Line 505"/>
            <p:cNvSpPr>
              <a:spLocks noChangeShapeType="1"/>
            </p:cNvSpPr>
            <p:nvPr/>
          </p:nvSpPr>
          <p:spPr bwMode="auto">
            <a:xfrm>
              <a:off x="1736" y="293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0" name="Rectangle 506"/>
            <p:cNvSpPr>
              <a:spLocks noChangeArrowheads="1"/>
            </p:cNvSpPr>
            <p:nvPr/>
          </p:nvSpPr>
          <p:spPr bwMode="auto">
            <a:xfrm>
              <a:off x="1723" y="2933"/>
              <a:ext cx="13" cy="36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1" name="Line 507"/>
            <p:cNvSpPr>
              <a:spLocks noChangeShapeType="1"/>
            </p:cNvSpPr>
            <p:nvPr/>
          </p:nvSpPr>
          <p:spPr bwMode="auto">
            <a:xfrm>
              <a:off x="1730" y="295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2" name="Rectangle 508"/>
            <p:cNvSpPr>
              <a:spLocks noChangeArrowheads="1"/>
            </p:cNvSpPr>
            <p:nvPr/>
          </p:nvSpPr>
          <p:spPr bwMode="auto">
            <a:xfrm>
              <a:off x="1730" y="2959"/>
              <a:ext cx="9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3" name="Line 509"/>
            <p:cNvSpPr>
              <a:spLocks noChangeShapeType="1"/>
            </p:cNvSpPr>
            <p:nvPr/>
          </p:nvSpPr>
          <p:spPr bwMode="auto">
            <a:xfrm>
              <a:off x="1765" y="295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4" name="Rectangle 510"/>
            <p:cNvSpPr>
              <a:spLocks noChangeArrowheads="1"/>
            </p:cNvSpPr>
            <p:nvPr/>
          </p:nvSpPr>
          <p:spPr bwMode="auto">
            <a:xfrm>
              <a:off x="1765" y="2959"/>
              <a:ext cx="12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5" name="Line 511"/>
            <p:cNvSpPr>
              <a:spLocks noChangeShapeType="1"/>
            </p:cNvSpPr>
            <p:nvPr/>
          </p:nvSpPr>
          <p:spPr bwMode="auto">
            <a:xfrm>
              <a:off x="1777" y="295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6" name="Rectangle 512"/>
            <p:cNvSpPr>
              <a:spLocks noChangeArrowheads="1"/>
            </p:cNvSpPr>
            <p:nvPr/>
          </p:nvSpPr>
          <p:spPr bwMode="auto">
            <a:xfrm>
              <a:off x="1777" y="2959"/>
              <a:ext cx="25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7" name="Line 513"/>
            <p:cNvSpPr>
              <a:spLocks noChangeShapeType="1"/>
            </p:cNvSpPr>
            <p:nvPr/>
          </p:nvSpPr>
          <p:spPr bwMode="auto">
            <a:xfrm>
              <a:off x="1818" y="298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8" name="Rectangle 514"/>
            <p:cNvSpPr>
              <a:spLocks noChangeArrowheads="1"/>
            </p:cNvSpPr>
            <p:nvPr/>
          </p:nvSpPr>
          <p:spPr bwMode="auto">
            <a:xfrm>
              <a:off x="1807" y="2985"/>
              <a:ext cx="11" cy="27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9" name="Line 515"/>
            <p:cNvSpPr>
              <a:spLocks noChangeShapeType="1"/>
            </p:cNvSpPr>
            <p:nvPr/>
          </p:nvSpPr>
          <p:spPr bwMode="auto">
            <a:xfrm>
              <a:off x="1813" y="3003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0" name="Rectangle 516"/>
            <p:cNvSpPr>
              <a:spLocks noChangeArrowheads="1"/>
            </p:cNvSpPr>
            <p:nvPr/>
          </p:nvSpPr>
          <p:spPr bwMode="auto">
            <a:xfrm>
              <a:off x="1813" y="3003"/>
              <a:ext cx="18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1" name="Line 517"/>
            <p:cNvSpPr>
              <a:spLocks noChangeShapeType="1"/>
            </p:cNvSpPr>
            <p:nvPr/>
          </p:nvSpPr>
          <p:spPr bwMode="auto">
            <a:xfrm>
              <a:off x="1855" y="300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2" name="Rectangle 518"/>
            <p:cNvSpPr>
              <a:spLocks noChangeArrowheads="1"/>
            </p:cNvSpPr>
            <p:nvPr/>
          </p:nvSpPr>
          <p:spPr bwMode="auto">
            <a:xfrm>
              <a:off x="1855" y="3003"/>
              <a:ext cx="29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3" name="Line 519"/>
            <p:cNvSpPr>
              <a:spLocks noChangeShapeType="1"/>
            </p:cNvSpPr>
            <p:nvPr/>
          </p:nvSpPr>
          <p:spPr bwMode="auto">
            <a:xfrm>
              <a:off x="1890" y="3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4" name="Rectangle 520"/>
            <p:cNvSpPr>
              <a:spLocks noChangeArrowheads="1"/>
            </p:cNvSpPr>
            <p:nvPr/>
          </p:nvSpPr>
          <p:spPr bwMode="auto">
            <a:xfrm>
              <a:off x="1878" y="3012"/>
              <a:ext cx="12" cy="1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5" name="Line 521"/>
            <p:cNvSpPr>
              <a:spLocks noChangeShapeType="1"/>
            </p:cNvSpPr>
            <p:nvPr/>
          </p:nvSpPr>
          <p:spPr bwMode="auto">
            <a:xfrm>
              <a:off x="1890" y="305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6" name="Rectangle 522"/>
            <p:cNvSpPr>
              <a:spLocks noChangeArrowheads="1"/>
            </p:cNvSpPr>
            <p:nvPr/>
          </p:nvSpPr>
          <p:spPr bwMode="auto">
            <a:xfrm>
              <a:off x="1878" y="3055"/>
              <a:ext cx="12" cy="3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7" name="Line 523"/>
            <p:cNvSpPr>
              <a:spLocks noChangeShapeType="1"/>
            </p:cNvSpPr>
            <p:nvPr/>
          </p:nvSpPr>
          <p:spPr bwMode="auto">
            <a:xfrm>
              <a:off x="1884" y="30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8" name="Rectangle 524"/>
            <p:cNvSpPr>
              <a:spLocks noChangeArrowheads="1"/>
            </p:cNvSpPr>
            <p:nvPr/>
          </p:nvSpPr>
          <p:spPr bwMode="auto">
            <a:xfrm>
              <a:off x="1884" y="3049"/>
              <a:ext cx="22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9" name="Line 525"/>
            <p:cNvSpPr>
              <a:spLocks noChangeShapeType="1"/>
            </p:cNvSpPr>
            <p:nvPr/>
          </p:nvSpPr>
          <p:spPr bwMode="auto">
            <a:xfrm>
              <a:off x="1906" y="30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0" name="Rectangle 526"/>
            <p:cNvSpPr>
              <a:spLocks noChangeArrowheads="1"/>
            </p:cNvSpPr>
            <p:nvPr/>
          </p:nvSpPr>
          <p:spPr bwMode="auto">
            <a:xfrm>
              <a:off x="1906" y="3049"/>
              <a:ext cx="16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1" name="Line 527"/>
            <p:cNvSpPr>
              <a:spLocks noChangeShapeType="1"/>
            </p:cNvSpPr>
            <p:nvPr/>
          </p:nvSpPr>
          <p:spPr bwMode="auto">
            <a:xfrm>
              <a:off x="1946" y="30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2" name="Rectangle 528"/>
            <p:cNvSpPr>
              <a:spLocks noChangeArrowheads="1"/>
            </p:cNvSpPr>
            <p:nvPr/>
          </p:nvSpPr>
          <p:spPr bwMode="auto">
            <a:xfrm>
              <a:off x="1946" y="3049"/>
              <a:ext cx="4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3" name="Line 529"/>
            <p:cNvSpPr>
              <a:spLocks noChangeShapeType="1"/>
            </p:cNvSpPr>
            <p:nvPr/>
          </p:nvSpPr>
          <p:spPr bwMode="auto">
            <a:xfrm>
              <a:off x="1950" y="30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4" name="Rectangle 530"/>
            <p:cNvSpPr>
              <a:spLocks noChangeArrowheads="1"/>
            </p:cNvSpPr>
            <p:nvPr/>
          </p:nvSpPr>
          <p:spPr bwMode="auto">
            <a:xfrm>
              <a:off x="1950" y="3049"/>
              <a:ext cx="33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5" name="Line 531"/>
            <p:cNvSpPr>
              <a:spLocks noChangeShapeType="1"/>
            </p:cNvSpPr>
            <p:nvPr/>
          </p:nvSpPr>
          <p:spPr bwMode="auto">
            <a:xfrm>
              <a:off x="2009" y="30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6" name="Rectangle 532"/>
            <p:cNvSpPr>
              <a:spLocks noChangeArrowheads="1"/>
            </p:cNvSpPr>
            <p:nvPr/>
          </p:nvSpPr>
          <p:spPr bwMode="auto">
            <a:xfrm>
              <a:off x="2009" y="3049"/>
              <a:ext cx="36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7" name="Line 533"/>
            <p:cNvSpPr>
              <a:spLocks noChangeShapeType="1"/>
            </p:cNvSpPr>
            <p:nvPr/>
          </p:nvSpPr>
          <p:spPr bwMode="auto">
            <a:xfrm>
              <a:off x="2070" y="30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8" name="Rectangle 534"/>
            <p:cNvSpPr>
              <a:spLocks noChangeArrowheads="1"/>
            </p:cNvSpPr>
            <p:nvPr/>
          </p:nvSpPr>
          <p:spPr bwMode="auto">
            <a:xfrm>
              <a:off x="2070" y="3049"/>
              <a:ext cx="36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9" name="Line 535"/>
            <p:cNvSpPr>
              <a:spLocks noChangeShapeType="1"/>
            </p:cNvSpPr>
            <p:nvPr/>
          </p:nvSpPr>
          <p:spPr bwMode="auto">
            <a:xfrm>
              <a:off x="2128" y="307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0" name="Rectangle 536"/>
            <p:cNvSpPr>
              <a:spLocks noChangeArrowheads="1"/>
            </p:cNvSpPr>
            <p:nvPr/>
          </p:nvSpPr>
          <p:spPr bwMode="auto">
            <a:xfrm>
              <a:off x="2115" y="3070"/>
              <a:ext cx="13" cy="44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1" name="Line 537"/>
            <p:cNvSpPr>
              <a:spLocks noChangeShapeType="1"/>
            </p:cNvSpPr>
            <p:nvPr/>
          </p:nvSpPr>
          <p:spPr bwMode="auto">
            <a:xfrm>
              <a:off x="2122" y="3104"/>
              <a:ext cx="0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2" name="Rectangle 538"/>
            <p:cNvSpPr>
              <a:spLocks noChangeArrowheads="1"/>
            </p:cNvSpPr>
            <p:nvPr/>
          </p:nvSpPr>
          <p:spPr bwMode="auto">
            <a:xfrm>
              <a:off x="2122" y="3104"/>
              <a:ext cx="3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3" name="Line 539"/>
            <p:cNvSpPr>
              <a:spLocks noChangeShapeType="1"/>
            </p:cNvSpPr>
            <p:nvPr/>
          </p:nvSpPr>
          <p:spPr bwMode="auto">
            <a:xfrm>
              <a:off x="2150" y="3104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4" name="Rectangle 540"/>
            <p:cNvSpPr>
              <a:spLocks noChangeArrowheads="1"/>
            </p:cNvSpPr>
            <p:nvPr/>
          </p:nvSpPr>
          <p:spPr bwMode="auto">
            <a:xfrm>
              <a:off x="2150" y="3104"/>
              <a:ext cx="3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5" name="Line 541"/>
            <p:cNvSpPr>
              <a:spLocks noChangeShapeType="1"/>
            </p:cNvSpPr>
            <p:nvPr/>
          </p:nvSpPr>
          <p:spPr bwMode="auto">
            <a:xfrm>
              <a:off x="2153" y="3104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6" name="Rectangle 542"/>
            <p:cNvSpPr>
              <a:spLocks noChangeArrowheads="1"/>
            </p:cNvSpPr>
            <p:nvPr/>
          </p:nvSpPr>
          <p:spPr bwMode="auto">
            <a:xfrm>
              <a:off x="2153" y="3104"/>
              <a:ext cx="34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7" name="Line 543"/>
            <p:cNvSpPr>
              <a:spLocks noChangeShapeType="1"/>
            </p:cNvSpPr>
            <p:nvPr/>
          </p:nvSpPr>
          <p:spPr bwMode="auto">
            <a:xfrm>
              <a:off x="2211" y="3104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8" name="Rectangle 544"/>
            <p:cNvSpPr>
              <a:spLocks noChangeArrowheads="1"/>
            </p:cNvSpPr>
            <p:nvPr/>
          </p:nvSpPr>
          <p:spPr bwMode="auto">
            <a:xfrm>
              <a:off x="2211" y="3104"/>
              <a:ext cx="37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9" name="Line 545"/>
            <p:cNvSpPr>
              <a:spLocks noChangeShapeType="1"/>
            </p:cNvSpPr>
            <p:nvPr/>
          </p:nvSpPr>
          <p:spPr bwMode="auto">
            <a:xfrm>
              <a:off x="2273" y="3104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0" name="Rectangle 546"/>
            <p:cNvSpPr>
              <a:spLocks noChangeArrowheads="1"/>
            </p:cNvSpPr>
            <p:nvPr/>
          </p:nvSpPr>
          <p:spPr bwMode="auto">
            <a:xfrm>
              <a:off x="2273" y="3104"/>
              <a:ext cx="36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1" name="Line 547"/>
            <p:cNvSpPr>
              <a:spLocks noChangeShapeType="1"/>
            </p:cNvSpPr>
            <p:nvPr/>
          </p:nvSpPr>
          <p:spPr bwMode="auto">
            <a:xfrm>
              <a:off x="2335" y="3104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2" name="Rectangle 548"/>
            <p:cNvSpPr>
              <a:spLocks noChangeArrowheads="1"/>
            </p:cNvSpPr>
            <p:nvPr/>
          </p:nvSpPr>
          <p:spPr bwMode="auto">
            <a:xfrm>
              <a:off x="2335" y="3104"/>
              <a:ext cx="36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3" name="Line 549"/>
            <p:cNvSpPr>
              <a:spLocks noChangeShapeType="1"/>
            </p:cNvSpPr>
            <p:nvPr/>
          </p:nvSpPr>
          <p:spPr bwMode="auto">
            <a:xfrm>
              <a:off x="2395" y="3104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4" name="Rectangle 550"/>
            <p:cNvSpPr>
              <a:spLocks noChangeArrowheads="1"/>
            </p:cNvSpPr>
            <p:nvPr/>
          </p:nvSpPr>
          <p:spPr bwMode="auto">
            <a:xfrm>
              <a:off x="2395" y="3104"/>
              <a:ext cx="38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5" name="Line 551"/>
            <p:cNvSpPr>
              <a:spLocks noChangeShapeType="1"/>
            </p:cNvSpPr>
            <p:nvPr/>
          </p:nvSpPr>
          <p:spPr bwMode="auto">
            <a:xfrm>
              <a:off x="2458" y="3104"/>
              <a:ext cx="0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6" name="Rectangle 552"/>
            <p:cNvSpPr>
              <a:spLocks noChangeArrowheads="1"/>
            </p:cNvSpPr>
            <p:nvPr/>
          </p:nvSpPr>
          <p:spPr bwMode="auto">
            <a:xfrm>
              <a:off x="2458" y="3104"/>
              <a:ext cx="36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7" name="Line 553"/>
            <p:cNvSpPr>
              <a:spLocks noChangeShapeType="1"/>
            </p:cNvSpPr>
            <p:nvPr/>
          </p:nvSpPr>
          <p:spPr bwMode="auto">
            <a:xfrm>
              <a:off x="2519" y="3104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8" name="Rectangle 554"/>
            <p:cNvSpPr>
              <a:spLocks noChangeArrowheads="1"/>
            </p:cNvSpPr>
            <p:nvPr/>
          </p:nvSpPr>
          <p:spPr bwMode="auto">
            <a:xfrm>
              <a:off x="2519" y="3104"/>
              <a:ext cx="37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9" name="Line 555"/>
            <p:cNvSpPr>
              <a:spLocks noChangeShapeType="1"/>
            </p:cNvSpPr>
            <p:nvPr/>
          </p:nvSpPr>
          <p:spPr bwMode="auto">
            <a:xfrm>
              <a:off x="2581" y="3104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" name="Rectangle 556"/>
            <p:cNvSpPr>
              <a:spLocks noChangeArrowheads="1"/>
            </p:cNvSpPr>
            <p:nvPr/>
          </p:nvSpPr>
          <p:spPr bwMode="auto">
            <a:xfrm>
              <a:off x="2581" y="3104"/>
              <a:ext cx="37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" name="Line 557"/>
            <p:cNvSpPr>
              <a:spLocks noChangeShapeType="1"/>
            </p:cNvSpPr>
            <p:nvPr/>
          </p:nvSpPr>
          <p:spPr bwMode="auto">
            <a:xfrm>
              <a:off x="2642" y="3104"/>
              <a:ext cx="0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" name="Rectangle 558"/>
            <p:cNvSpPr>
              <a:spLocks noChangeArrowheads="1"/>
            </p:cNvSpPr>
            <p:nvPr/>
          </p:nvSpPr>
          <p:spPr bwMode="auto">
            <a:xfrm>
              <a:off x="2642" y="3104"/>
              <a:ext cx="37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3" name="Line 559"/>
            <p:cNvSpPr>
              <a:spLocks noChangeShapeType="1"/>
            </p:cNvSpPr>
            <p:nvPr/>
          </p:nvSpPr>
          <p:spPr bwMode="auto">
            <a:xfrm>
              <a:off x="2704" y="3104"/>
              <a:ext cx="1" cy="2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4" name="Rectangle 560"/>
            <p:cNvSpPr>
              <a:spLocks noChangeArrowheads="1"/>
            </p:cNvSpPr>
            <p:nvPr/>
          </p:nvSpPr>
          <p:spPr bwMode="auto">
            <a:xfrm>
              <a:off x="2704" y="3104"/>
              <a:ext cx="6" cy="2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5" name="Line 561"/>
            <p:cNvSpPr>
              <a:spLocks noChangeShapeType="1"/>
            </p:cNvSpPr>
            <p:nvPr/>
          </p:nvSpPr>
          <p:spPr bwMode="auto">
            <a:xfrm>
              <a:off x="648" y="3649"/>
              <a:ext cx="1" cy="1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6" name="Line 562"/>
            <p:cNvSpPr>
              <a:spLocks noChangeShapeType="1"/>
            </p:cNvSpPr>
            <p:nvPr/>
          </p:nvSpPr>
          <p:spPr bwMode="auto">
            <a:xfrm>
              <a:off x="648" y="1212"/>
              <a:ext cx="1" cy="1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7" name="Line 563"/>
            <p:cNvSpPr>
              <a:spLocks noChangeShapeType="1"/>
            </p:cNvSpPr>
            <p:nvPr/>
          </p:nvSpPr>
          <p:spPr bwMode="auto">
            <a:xfrm>
              <a:off x="2722" y="3649"/>
              <a:ext cx="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8" name="Line 564"/>
            <p:cNvSpPr>
              <a:spLocks noChangeShapeType="1"/>
            </p:cNvSpPr>
            <p:nvPr/>
          </p:nvSpPr>
          <p:spPr bwMode="auto">
            <a:xfrm>
              <a:off x="2728" y="3649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9" name="Rectangle 565"/>
            <p:cNvSpPr>
              <a:spLocks noChangeArrowheads="1"/>
            </p:cNvSpPr>
            <p:nvPr/>
          </p:nvSpPr>
          <p:spPr bwMode="auto">
            <a:xfrm>
              <a:off x="1898" y="1344"/>
              <a:ext cx="80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2000" b="1" i="1" dirty="0">
                  <a:sym typeface="Symbol" pitchFamily="18" charset="2"/>
                </a:rPr>
                <a:t>P</a:t>
              </a:r>
              <a:r>
                <a:rPr lang="en-US" altLang="en-US" sz="2000" b="1" dirty="0">
                  <a:sym typeface="Symbol" pitchFamily="18" charset="2"/>
                </a:rPr>
                <a:t>=0.0006</a:t>
              </a:r>
            </a:p>
          </p:txBody>
        </p:sp>
        <p:sp>
          <p:nvSpPr>
            <p:cNvPr id="370" name="Rectangle 566"/>
            <p:cNvSpPr>
              <a:spLocks noChangeArrowheads="1"/>
            </p:cNvSpPr>
            <p:nvPr/>
          </p:nvSpPr>
          <p:spPr bwMode="auto">
            <a:xfrm>
              <a:off x="702" y="3257"/>
              <a:ext cx="54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ym typeface="Symbol" pitchFamily="18" charset="2"/>
                </a:rPr>
                <a:t>N=155</a:t>
              </a:r>
            </a:p>
          </p:txBody>
        </p:sp>
        <p:sp>
          <p:nvSpPr>
            <p:cNvPr id="371" name="Rectangle 567"/>
            <p:cNvSpPr>
              <a:spLocks noChangeArrowheads="1"/>
            </p:cNvSpPr>
            <p:nvPr/>
          </p:nvSpPr>
          <p:spPr bwMode="auto">
            <a:xfrm>
              <a:off x="1563" y="3105"/>
              <a:ext cx="117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ym typeface="Symbol" pitchFamily="18" charset="2"/>
                </a:rPr>
                <a:t>EGFR &gt; Median</a:t>
              </a:r>
            </a:p>
          </p:txBody>
        </p:sp>
        <p:sp>
          <p:nvSpPr>
            <p:cNvPr id="372" name="Rectangle 568"/>
            <p:cNvSpPr>
              <a:spLocks noChangeArrowheads="1"/>
            </p:cNvSpPr>
            <p:nvPr/>
          </p:nvSpPr>
          <p:spPr bwMode="auto">
            <a:xfrm>
              <a:off x="1566" y="2068"/>
              <a:ext cx="117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ym typeface="Symbol" pitchFamily="18" charset="2"/>
                </a:rPr>
                <a:t>EGFR  Median</a:t>
              </a:r>
            </a:p>
          </p:txBody>
        </p:sp>
        <p:sp>
          <p:nvSpPr>
            <p:cNvPr id="373" name="Rectangle 569"/>
            <p:cNvSpPr>
              <a:spLocks noChangeArrowheads="1"/>
            </p:cNvSpPr>
            <p:nvPr/>
          </p:nvSpPr>
          <p:spPr bwMode="auto">
            <a:xfrm>
              <a:off x="3339" y="1240"/>
              <a:ext cx="2108" cy="2380"/>
            </a:xfrm>
            <a:prstGeom prst="rect">
              <a:avLst/>
            </a:prstGeom>
            <a:solidFill>
              <a:srgbClr val="FFFF99"/>
            </a:solidFill>
            <a:ln w="28575">
              <a:solidFill>
                <a:srgbClr val="D5A4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50000"/>
                </a:spcBef>
              </a:pPr>
              <a:endParaRPr lang="en-US" altLang="en-US" sz="1300" dirty="0">
                <a:solidFill>
                  <a:schemeClr val="bg1"/>
                </a:solidFill>
              </a:endParaRPr>
            </a:p>
          </p:txBody>
        </p:sp>
        <p:sp>
          <p:nvSpPr>
            <p:cNvPr id="374" name="Line 570"/>
            <p:cNvSpPr>
              <a:spLocks noChangeShapeType="1"/>
            </p:cNvSpPr>
            <p:nvPr/>
          </p:nvSpPr>
          <p:spPr bwMode="auto">
            <a:xfrm flipH="1">
              <a:off x="3306" y="3598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5" name="Line 571"/>
            <p:cNvSpPr>
              <a:spLocks noChangeShapeType="1"/>
            </p:cNvSpPr>
            <p:nvPr/>
          </p:nvSpPr>
          <p:spPr bwMode="auto">
            <a:xfrm>
              <a:off x="3311" y="3482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6" name="Line 572"/>
            <p:cNvSpPr>
              <a:spLocks noChangeShapeType="1"/>
            </p:cNvSpPr>
            <p:nvPr/>
          </p:nvSpPr>
          <p:spPr bwMode="auto">
            <a:xfrm>
              <a:off x="3311" y="3366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7" name="Line 573"/>
            <p:cNvSpPr>
              <a:spLocks noChangeShapeType="1"/>
            </p:cNvSpPr>
            <p:nvPr/>
          </p:nvSpPr>
          <p:spPr bwMode="auto">
            <a:xfrm>
              <a:off x="3311" y="3250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8" name="Line 574"/>
            <p:cNvSpPr>
              <a:spLocks noChangeShapeType="1"/>
            </p:cNvSpPr>
            <p:nvPr/>
          </p:nvSpPr>
          <p:spPr bwMode="auto">
            <a:xfrm>
              <a:off x="3311" y="3133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9" name="Line 575"/>
            <p:cNvSpPr>
              <a:spLocks noChangeShapeType="1"/>
            </p:cNvSpPr>
            <p:nvPr/>
          </p:nvSpPr>
          <p:spPr bwMode="auto">
            <a:xfrm flipH="1">
              <a:off x="3306" y="3017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0" name="Line 576"/>
            <p:cNvSpPr>
              <a:spLocks noChangeShapeType="1"/>
            </p:cNvSpPr>
            <p:nvPr/>
          </p:nvSpPr>
          <p:spPr bwMode="auto">
            <a:xfrm>
              <a:off x="3311" y="2901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1" name="Line 577"/>
            <p:cNvSpPr>
              <a:spLocks noChangeShapeType="1"/>
            </p:cNvSpPr>
            <p:nvPr/>
          </p:nvSpPr>
          <p:spPr bwMode="auto">
            <a:xfrm>
              <a:off x="3311" y="2785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2" name="Line 578"/>
            <p:cNvSpPr>
              <a:spLocks noChangeShapeType="1"/>
            </p:cNvSpPr>
            <p:nvPr/>
          </p:nvSpPr>
          <p:spPr bwMode="auto">
            <a:xfrm>
              <a:off x="3311" y="2668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3" name="Line 579"/>
            <p:cNvSpPr>
              <a:spLocks noChangeShapeType="1"/>
            </p:cNvSpPr>
            <p:nvPr/>
          </p:nvSpPr>
          <p:spPr bwMode="auto">
            <a:xfrm>
              <a:off x="3311" y="2552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4" name="Line 580"/>
            <p:cNvSpPr>
              <a:spLocks noChangeShapeType="1"/>
            </p:cNvSpPr>
            <p:nvPr/>
          </p:nvSpPr>
          <p:spPr bwMode="auto">
            <a:xfrm flipH="1">
              <a:off x="3306" y="2436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5" name="Line 581"/>
            <p:cNvSpPr>
              <a:spLocks noChangeShapeType="1"/>
            </p:cNvSpPr>
            <p:nvPr/>
          </p:nvSpPr>
          <p:spPr bwMode="auto">
            <a:xfrm>
              <a:off x="3311" y="2320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6" name="Line 582"/>
            <p:cNvSpPr>
              <a:spLocks noChangeShapeType="1"/>
            </p:cNvSpPr>
            <p:nvPr/>
          </p:nvSpPr>
          <p:spPr bwMode="auto">
            <a:xfrm>
              <a:off x="3311" y="2203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7" name="Line 583"/>
            <p:cNvSpPr>
              <a:spLocks noChangeShapeType="1"/>
            </p:cNvSpPr>
            <p:nvPr/>
          </p:nvSpPr>
          <p:spPr bwMode="auto">
            <a:xfrm>
              <a:off x="3311" y="2087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8" name="Line 584"/>
            <p:cNvSpPr>
              <a:spLocks noChangeShapeType="1"/>
            </p:cNvSpPr>
            <p:nvPr/>
          </p:nvSpPr>
          <p:spPr bwMode="auto">
            <a:xfrm>
              <a:off x="3311" y="1971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9" name="Line 585"/>
            <p:cNvSpPr>
              <a:spLocks noChangeShapeType="1"/>
            </p:cNvSpPr>
            <p:nvPr/>
          </p:nvSpPr>
          <p:spPr bwMode="auto">
            <a:xfrm flipH="1">
              <a:off x="3306" y="1855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0" name="Line 586"/>
            <p:cNvSpPr>
              <a:spLocks noChangeShapeType="1"/>
            </p:cNvSpPr>
            <p:nvPr/>
          </p:nvSpPr>
          <p:spPr bwMode="auto">
            <a:xfrm>
              <a:off x="3311" y="1739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1" name="Line 587"/>
            <p:cNvSpPr>
              <a:spLocks noChangeShapeType="1"/>
            </p:cNvSpPr>
            <p:nvPr/>
          </p:nvSpPr>
          <p:spPr bwMode="auto">
            <a:xfrm>
              <a:off x="3311" y="1622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2" name="Line 588"/>
            <p:cNvSpPr>
              <a:spLocks noChangeShapeType="1"/>
            </p:cNvSpPr>
            <p:nvPr/>
          </p:nvSpPr>
          <p:spPr bwMode="auto">
            <a:xfrm>
              <a:off x="3311" y="1506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3" name="Line 589"/>
            <p:cNvSpPr>
              <a:spLocks noChangeShapeType="1"/>
            </p:cNvSpPr>
            <p:nvPr/>
          </p:nvSpPr>
          <p:spPr bwMode="auto">
            <a:xfrm>
              <a:off x="3311" y="1390"/>
              <a:ext cx="2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4" name="Line 590"/>
            <p:cNvSpPr>
              <a:spLocks noChangeShapeType="1"/>
            </p:cNvSpPr>
            <p:nvPr/>
          </p:nvSpPr>
          <p:spPr bwMode="auto">
            <a:xfrm flipH="1">
              <a:off x="3306" y="1274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5" name="Line 591"/>
            <p:cNvSpPr>
              <a:spLocks noChangeShapeType="1"/>
            </p:cNvSpPr>
            <p:nvPr/>
          </p:nvSpPr>
          <p:spPr bwMode="auto">
            <a:xfrm>
              <a:off x="3348" y="3629"/>
              <a:ext cx="1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6" name="Line 592"/>
            <p:cNvSpPr>
              <a:spLocks noChangeShapeType="1"/>
            </p:cNvSpPr>
            <p:nvPr/>
          </p:nvSpPr>
          <p:spPr bwMode="auto">
            <a:xfrm flipV="1">
              <a:off x="3417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7" name="Line 593"/>
            <p:cNvSpPr>
              <a:spLocks noChangeShapeType="1"/>
            </p:cNvSpPr>
            <p:nvPr/>
          </p:nvSpPr>
          <p:spPr bwMode="auto">
            <a:xfrm flipV="1">
              <a:off x="3486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8" name="Line 594"/>
            <p:cNvSpPr>
              <a:spLocks noChangeShapeType="1"/>
            </p:cNvSpPr>
            <p:nvPr/>
          </p:nvSpPr>
          <p:spPr bwMode="auto">
            <a:xfrm flipV="1">
              <a:off x="3557" y="3629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9" name="Line 595"/>
            <p:cNvSpPr>
              <a:spLocks noChangeShapeType="1"/>
            </p:cNvSpPr>
            <p:nvPr/>
          </p:nvSpPr>
          <p:spPr bwMode="auto">
            <a:xfrm flipV="1">
              <a:off x="3625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" name="Line 596"/>
            <p:cNvSpPr>
              <a:spLocks noChangeShapeType="1"/>
            </p:cNvSpPr>
            <p:nvPr/>
          </p:nvSpPr>
          <p:spPr bwMode="auto">
            <a:xfrm flipV="1">
              <a:off x="3694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" name="Line 597"/>
            <p:cNvSpPr>
              <a:spLocks noChangeShapeType="1"/>
            </p:cNvSpPr>
            <p:nvPr/>
          </p:nvSpPr>
          <p:spPr bwMode="auto">
            <a:xfrm>
              <a:off x="3765" y="3629"/>
              <a:ext cx="0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" name="Line 598"/>
            <p:cNvSpPr>
              <a:spLocks noChangeShapeType="1"/>
            </p:cNvSpPr>
            <p:nvPr/>
          </p:nvSpPr>
          <p:spPr bwMode="auto">
            <a:xfrm flipV="1">
              <a:off x="3834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" name="Line 599"/>
            <p:cNvSpPr>
              <a:spLocks noChangeShapeType="1"/>
            </p:cNvSpPr>
            <p:nvPr/>
          </p:nvSpPr>
          <p:spPr bwMode="auto">
            <a:xfrm flipV="1">
              <a:off x="3903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" name="Line 600"/>
            <p:cNvSpPr>
              <a:spLocks noChangeShapeType="1"/>
            </p:cNvSpPr>
            <p:nvPr/>
          </p:nvSpPr>
          <p:spPr bwMode="auto">
            <a:xfrm flipV="1">
              <a:off x="3972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" name="Line 601"/>
            <p:cNvSpPr>
              <a:spLocks noChangeShapeType="1"/>
            </p:cNvSpPr>
            <p:nvPr/>
          </p:nvSpPr>
          <p:spPr bwMode="auto">
            <a:xfrm flipV="1">
              <a:off x="4042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6" name="Line 602"/>
            <p:cNvSpPr>
              <a:spLocks noChangeShapeType="1"/>
            </p:cNvSpPr>
            <p:nvPr/>
          </p:nvSpPr>
          <p:spPr bwMode="auto">
            <a:xfrm flipV="1">
              <a:off x="4111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7" name="Line 603"/>
            <p:cNvSpPr>
              <a:spLocks noChangeShapeType="1"/>
            </p:cNvSpPr>
            <p:nvPr/>
          </p:nvSpPr>
          <p:spPr bwMode="auto">
            <a:xfrm>
              <a:off x="4181" y="3629"/>
              <a:ext cx="0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8" name="Line 604"/>
            <p:cNvSpPr>
              <a:spLocks noChangeShapeType="1"/>
            </p:cNvSpPr>
            <p:nvPr/>
          </p:nvSpPr>
          <p:spPr bwMode="auto">
            <a:xfrm flipV="1">
              <a:off x="4251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9" name="Line 605"/>
            <p:cNvSpPr>
              <a:spLocks noChangeShapeType="1"/>
            </p:cNvSpPr>
            <p:nvPr/>
          </p:nvSpPr>
          <p:spPr bwMode="auto">
            <a:xfrm flipV="1">
              <a:off x="4319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0" name="Line 606"/>
            <p:cNvSpPr>
              <a:spLocks noChangeShapeType="1"/>
            </p:cNvSpPr>
            <p:nvPr/>
          </p:nvSpPr>
          <p:spPr bwMode="auto">
            <a:xfrm flipV="1">
              <a:off x="4389" y="3629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1" name="Line 607"/>
            <p:cNvSpPr>
              <a:spLocks noChangeShapeType="1"/>
            </p:cNvSpPr>
            <p:nvPr/>
          </p:nvSpPr>
          <p:spPr bwMode="auto">
            <a:xfrm flipV="1">
              <a:off x="4459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2" name="Line 608"/>
            <p:cNvSpPr>
              <a:spLocks noChangeShapeType="1"/>
            </p:cNvSpPr>
            <p:nvPr/>
          </p:nvSpPr>
          <p:spPr bwMode="auto">
            <a:xfrm flipV="1">
              <a:off x="4528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3" name="Line 609"/>
            <p:cNvSpPr>
              <a:spLocks noChangeShapeType="1"/>
            </p:cNvSpPr>
            <p:nvPr/>
          </p:nvSpPr>
          <p:spPr bwMode="auto">
            <a:xfrm>
              <a:off x="4597" y="3629"/>
              <a:ext cx="1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4" name="Line 610"/>
            <p:cNvSpPr>
              <a:spLocks noChangeShapeType="1"/>
            </p:cNvSpPr>
            <p:nvPr/>
          </p:nvSpPr>
          <p:spPr bwMode="auto">
            <a:xfrm flipV="1">
              <a:off x="4667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5" name="Line 611"/>
            <p:cNvSpPr>
              <a:spLocks noChangeShapeType="1"/>
            </p:cNvSpPr>
            <p:nvPr/>
          </p:nvSpPr>
          <p:spPr bwMode="auto">
            <a:xfrm flipV="1">
              <a:off x="4736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6" name="Line 612"/>
            <p:cNvSpPr>
              <a:spLocks noChangeShapeType="1"/>
            </p:cNvSpPr>
            <p:nvPr/>
          </p:nvSpPr>
          <p:spPr bwMode="auto">
            <a:xfrm flipV="1">
              <a:off x="4805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7" name="Line 613"/>
            <p:cNvSpPr>
              <a:spLocks noChangeShapeType="1"/>
            </p:cNvSpPr>
            <p:nvPr/>
          </p:nvSpPr>
          <p:spPr bwMode="auto">
            <a:xfrm flipV="1">
              <a:off x="4876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8" name="Line 614"/>
            <p:cNvSpPr>
              <a:spLocks noChangeShapeType="1"/>
            </p:cNvSpPr>
            <p:nvPr/>
          </p:nvSpPr>
          <p:spPr bwMode="auto">
            <a:xfrm flipV="1">
              <a:off x="4944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9" name="Line 615"/>
            <p:cNvSpPr>
              <a:spLocks noChangeShapeType="1"/>
            </p:cNvSpPr>
            <p:nvPr/>
          </p:nvSpPr>
          <p:spPr bwMode="auto">
            <a:xfrm>
              <a:off x="5013" y="3629"/>
              <a:ext cx="1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0" name="Line 616"/>
            <p:cNvSpPr>
              <a:spLocks noChangeShapeType="1"/>
            </p:cNvSpPr>
            <p:nvPr/>
          </p:nvSpPr>
          <p:spPr bwMode="auto">
            <a:xfrm flipV="1">
              <a:off x="5084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1" name="Line 617"/>
            <p:cNvSpPr>
              <a:spLocks noChangeShapeType="1"/>
            </p:cNvSpPr>
            <p:nvPr/>
          </p:nvSpPr>
          <p:spPr bwMode="auto">
            <a:xfrm flipV="1">
              <a:off x="5153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2" name="Line 618"/>
            <p:cNvSpPr>
              <a:spLocks noChangeShapeType="1"/>
            </p:cNvSpPr>
            <p:nvPr/>
          </p:nvSpPr>
          <p:spPr bwMode="auto">
            <a:xfrm flipV="1">
              <a:off x="5222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3" name="Line 619"/>
            <p:cNvSpPr>
              <a:spLocks noChangeShapeType="1"/>
            </p:cNvSpPr>
            <p:nvPr/>
          </p:nvSpPr>
          <p:spPr bwMode="auto">
            <a:xfrm flipV="1">
              <a:off x="5292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4" name="Line 620"/>
            <p:cNvSpPr>
              <a:spLocks noChangeShapeType="1"/>
            </p:cNvSpPr>
            <p:nvPr/>
          </p:nvSpPr>
          <p:spPr bwMode="auto">
            <a:xfrm flipV="1">
              <a:off x="5361" y="3629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5" name="Line 621"/>
            <p:cNvSpPr>
              <a:spLocks noChangeShapeType="1"/>
            </p:cNvSpPr>
            <p:nvPr/>
          </p:nvSpPr>
          <p:spPr bwMode="auto">
            <a:xfrm>
              <a:off x="5430" y="3629"/>
              <a:ext cx="1" cy="5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6" name="Rectangle 622"/>
            <p:cNvSpPr>
              <a:spLocks noChangeArrowheads="1"/>
            </p:cNvSpPr>
            <p:nvPr/>
          </p:nvSpPr>
          <p:spPr bwMode="auto">
            <a:xfrm>
              <a:off x="3457" y="3861"/>
              <a:ext cx="18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b="1" dirty="0">
                  <a:solidFill>
                    <a:srgbClr val="006600"/>
                  </a:solidFill>
                </a:rPr>
                <a:t>Years From Randomization</a:t>
              </a:r>
            </a:p>
          </p:txBody>
        </p:sp>
        <p:grpSp>
          <p:nvGrpSpPr>
            <p:cNvPr id="427" name="Group 623"/>
            <p:cNvGrpSpPr>
              <a:grpSpLocks/>
            </p:cNvGrpSpPr>
            <p:nvPr/>
          </p:nvGrpSpPr>
          <p:grpSpPr bwMode="auto">
            <a:xfrm>
              <a:off x="3081" y="1215"/>
              <a:ext cx="2358" cy="2630"/>
              <a:chOff x="2913" y="1275"/>
              <a:chExt cx="2729" cy="2630"/>
            </a:xfrm>
          </p:grpSpPr>
          <p:sp>
            <p:nvSpPr>
              <p:cNvPr id="792" name="Rectangle 624"/>
              <p:cNvSpPr>
                <a:spLocks noChangeArrowheads="1"/>
              </p:cNvSpPr>
              <p:nvPr/>
            </p:nvSpPr>
            <p:spPr bwMode="auto">
              <a:xfrm>
                <a:off x="3040" y="3599"/>
                <a:ext cx="83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0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793" name="Rectangle 625"/>
              <p:cNvSpPr>
                <a:spLocks noChangeArrowheads="1"/>
              </p:cNvSpPr>
              <p:nvPr/>
            </p:nvSpPr>
            <p:spPr bwMode="auto">
              <a:xfrm>
                <a:off x="2976" y="3018"/>
                <a:ext cx="166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25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794" name="Rectangle 626"/>
              <p:cNvSpPr>
                <a:spLocks noChangeArrowheads="1"/>
              </p:cNvSpPr>
              <p:nvPr/>
            </p:nvSpPr>
            <p:spPr bwMode="auto">
              <a:xfrm>
                <a:off x="2976" y="2437"/>
                <a:ext cx="166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50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795" name="Rectangle 627"/>
              <p:cNvSpPr>
                <a:spLocks noChangeArrowheads="1"/>
              </p:cNvSpPr>
              <p:nvPr/>
            </p:nvSpPr>
            <p:spPr bwMode="auto">
              <a:xfrm>
                <a:off x="2976" y="1856"/>
                <a:ext cx="166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75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796" name="Rectangle 628"/>
              <p:cNvSpPr>
                <a:spLocks noChangeArrowheads="1"/>
              </p:cNvSpPr>
              <p:nvPr/>
            </p:nvSpPr>
            <p:spPr bwMode="auto">
              <a:xfrm>
                <a:off x="2913" y="1275"/>
                <a:ext cx="247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100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797" name="Rectangle 629"/>
              <p:cNvSpPr>
                <a:spLocks noChangeArrowheads="1"/>
              </p:cNvSpPr>
              <p:nvPr/>
            </p:nvSpPr>
            <p:spPr bwMode="auto">
              <a:xfrm>
                <a:off x="3149" y="3750"/>
                <a:ext cx="83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0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798" name="Rectangle 630"/>
              <p:cNvSpPr>
                <a:spLocks noChangeArrowheads="1"/>
              </p:cNvSpPr>
              <p:nvPr/>
            </p:nvSpPr>
            <p:spPr bwMode="auto">
              <a:xfrm>
                <a:off x="3632" y="3750"/>
                <a:ext cx="83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1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799" name="Rectangle 631"/>
              <p:cNvSpPr>
                <a:spLocks noChangeArrowheads="1"/>
              </p:cNvSpPr>
              <p:nvPr/>
            </p:nvSpPr>
            <p:spPr bwMode="auto">
              <a:xfrm>
                <a:off x="4113" y="3750"/>
                <a:ext cx="83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2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00" name="Rectangle 632"/>
              <p:cNvSpPr>
                <a:spLocks noChangeArrowheads="1"/>
              </p:cNvSpPr>
              <p:nvPr/>
            </p:nvSpPr>
            <p:spPr bwMode="auto">
              <a:xfrm>
                <a:off x="4595" y="3750"/>
                <a:ext cx="83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3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01" name="Rectangle 633"/>
              <p:cNvSpPr>
                <a:spLocks noChangeArrowheads="1"/>
              </p:cNvSpPr>
              <p:nvPr/>
            </p:nvSpPr>
            <p:spPr bwMode="auto">
              <a:xfrm>
                <a:off x="5077" y="3750"/>
                <a:ext cx="83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4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02" name="Rectangle 634"/>
              <p:cNvSpPr>
                <a:spLocks noChangeArrowheads="1"/>
              </p:cNvSpPr>
              <p:nvPr/>
            </p:nvSpPr>
            <p:spPr bwMode="auto">
              <a:xfrm>
                <a:off x="5559" y="3750"/>
                <a:ext cx="83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/>
                <a:r>
                  <a:rPr lang="en-US" altLang="en-US" sz="1600" b="1" dirty="0">
                    <a:solidFill>
                      <a:srgbClr val="D5A400"/>
                    </a:solidFill>
                  </a:rPr>
                  <a:t>5</a:t>
                </a:r>
                <a:endParaRPr lang="en-US" altLang="en-US" sz="1600" dirty="0">
                  <a:solidFill>
                    <a:srgbClr val="D5A4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428" name="Line 635"/>
            <p:cNvSpPr>
              <a:spLocks noChangeShapeType="1"/>
            </p:cNvSpPr>
            <p:nvPr/>
          </p:nvSpPr>
          <p:spPr bwMode="auto">
            <a:xfrm>
              <a:off x="3349" y="1764"/>
              <a:ext cx="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9" name="Freeform 636"/>
            <p:cNvSpPr>
              <a:spLocks/>
            </p:cNvSpPr>
            <p:nvPr/>
          </p:nvSpPr>
          <p:spPr bwMode="auto">
            <a:xfrm>
              <a:off x="3341" y="1764"/>
              <a:ext cx="124" cy="19"/>
            </a:xfrm>
            <a:custGeom>
              <a:avLst/>
              <a:gdLst>
                <a:gd name="T0" fmla="*/ 40 w 849"/>
                <a:gd name="T1" fmla="*/ 0 h 93"/>
                <a:gd name="T2" fmla="*/ 35 w 849"/>
                <a:gd name="T3" fmla="*/ 3 h 93"/>
                <a:gd name="T4" fmla="*/ 30 w 849"/>
                <a:gd name="T5" fmla="*/ 3 h 93"/>
                <a:gd name="T6" fmla="*/ 25 w 849"/>
                <a:gd name="T7" fmla="*/ 5 h 93"/>
                <a:gd name="T8" fmla="*/ 20 w 849"/>
                <a:gd name="T9" fmla="*/ 8 h 93"/>
                <a:gd name="T10" fmla="*/ 15 w 849"/>
                <a:gd name="T11" fmla="*/ 14 h 93"/>
                <a:gd name="T12" fmla="*/ 10 w 849"/>
                <a:gd name="T13" fmla="*/ 19 h 93"/>
                <a:gd name="T14" fmla="*/ 8 w 849"/>
                <a:gd name="T15" fmla="*/ 25 h 93"/>
                <a:gd name="T16" fmla="*/ 5 w 849"/>
                <a:gd name="T17" fmla="*/ 30 h 93"/>
                <a:gd name="T18" fmla="*/ 3 w 849"/>
                <a:gd name="T19" fmla="*/ 35 h 93"/>
                <a:gd name="T20" fmla="*/ 3 w 849"/>
                <a:gd name="T21" fmla="*/ 41 h 93"/>
                <a:gd name="T22" fmla="*/ 0 w 849"/>
                <a:gd name="T23" fmla="*/ 48 h 93"/>
                <a:gd name="T24" fmla="*/ 3 w 849"/>
                <a:gd name="T25" fmla="*/ 54 h 93"/>
                <a:gd name="T26" fmla="*/ 3 w 849"/>
                <a:gd name="T27" fmla="*/ 59 h 93"/>
                <a:gd name="T28" fmla="*/ 5 w 849"/>
                <a:gd name="T29" fmla="*/ 67 h 93"/>
                <a:gd name="T30" fmla="*/ 8 w 849"/>
                <a:gd name="T31" fmla="*/ 72 h 93"/>
                <a:gd name="T32" fmla="*/ 10 w 849"/>
                <a:gd name="T33" fmla="*/ 77 h 93"/>
                <a:gd name="T34" fmla="*/ 15 w 849"/>
                <a:gd name="T35" fmla="*/ 81 h 93"/>
                <a:gd name="T36" fmla="*/ 20 w 849"/>
                <a:gd name="T37" fmla="*/ 86 h 93"/>
                <a:gd name="T38" fmla="*/ 25 w 849"/>
                <a:gd name="T39" fmla="*/ 88 h 93"/>
                <a:gd name="T40" fmla="*/ 30 w 849"/>
                <a:gd name="T41" fmla="*/ 91 h 93"/>
                <a:gd name="T42" fmla="*/ 35 w 849"/>
                <a:gd name="T43" fmla="*/ 93 h 93"/>
                <a:gd name="T44" fmla="*/ 40 w 849"/>
                <a:gd name="T45" fmla="*/ 93 h 93"/>
                <a:gd name="T46" fmla="*/ 807 w 849"/>
                <a:gd name="T47" fmla="*/ 93 h 93"/>
                <a:gd name="T48" fmla="*/ 812 w 849"/>
                <a:gd name="T49" fmla="*/ 93 h 93"/>
                <a:gd name="T50" fmla="*/ 819 w 849"/>
                <a:gd name="T51" fmla="*/ 91 h 93"/>
                <a:gd name="T52" fmla="*/ 824 w 849"/>
                <a:gd name="T53" fmla="*/ 88 h 93"/>
                <a:gd name="T54" fmla="*/ 829 w 849"/>
                <a:gd name="T55" fmla="*/ 86 h 93"/>
                <a:gd name="T56" fmla="*/ 834 w 849"/>
                <a:gd name="T57" fmla="*/ 83 h 93"/>
                <a:gd name="T58" fmla="*/ 837 w 849"/>
                <a:gd name="T59" fmla="*/ 77 h 93"/>
                <a:gd name="T60" fmla="*/ 842 w 849"/>
                <a:gd name="T61" fmla="*/ 72 h 93"/>
                <a:gd name="T62" fmla="*/ 844 w 849"/>
                <a:gd name="T63" fmla="*/ 67 h 93"/>
                <a:gd name="T64" fmla="*/ 847 w 849"/>
                <a:gd name="T65" fmla="*/ 62 h 93"/>
                <a:gd name="T66" fmla="*/ 847 w 849"/>
                <a:gd name="T67" fmla="*/ 57 h 93"/>
                <a:gd name="T68" fmla="*/ 849 w 849"/>
                <a:gd name="T69" fmla="*/ 48 h 93"/>
                <a:gd name="T70" fmla="*/ 849 w 849"/>
                <a:gd name="T71" fmla="*/ 43 h 93"/>
                <a:gd name="T72" fmla="*/ 847 w 849"/>
                <a:gd name="T73" fmla="*/ 38 h 93"/>
                <a:gd name="T74" fmla="*/ 847 w 849"/>
                <a:gd name="T75" fmla="*/ 32 h 93"/>
                <a:gd name="T76" fmla="*/ 844 w 849"/>
                <a:gd name="T77" fmla="*/ 25 h 93"/>
                <a:gd name="T78" fmla="*/ 839 w 849"/>
                <a:gd name="T79" fmla="*/ 19 h 93"/>
                <a:gd name="T80" fmla="*/ 837 w 849"/>
                <a:gd name="T81" fmla="*/ 16 h 93"/>
                <a:gd name="T82" fmla="*/ 832 w 849"/>
                <a:gd name="T83" fmla="*/ 11 h 93"/>
                <a:gd name="T84" fmla="*/ 827 w 849"/>
                <a:gd name="T85" fmla="*/ 8 h 93"/>
                <a:gd name="T86" fmla="*/ 822 w 849"/>
                <a:gd name="T87" fmla="*/ 5 h 93"/>
                <a:gd name="T88" fmla="*/ 817 w 849"/>
                <a:gd name="T89" fmla="*/ 3 h 93"/>
                <a:gd name="T90" fmla="*/ 812 w 849"/>
                <a:gd name="T91" fmla="*/ 0 h 93"/>
                <a:gd name="T92" fmla="*/ 804 w 84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9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6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51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802" y="93"/>
                  </a:lnTo>
                  <a:lnTo>
                    <a:pt x="807" y="93"/>
                  </a:lnTo>
                  <a:lnTo>
                    <a:pt x="809" y="93"/>
                  </a:lnTo>
                  <a:lnTo>
                    <a:pt x="812" y="93"/>
                  </a:lnTo>
                  <a:lnTo>
                    <a:pt x="812" y="93"/>
                  </a:lnTo>
                  <a:lnTo>
                    <a:pt x="814" y="93"/>
                  </a:lnTo>
                  <a:lnTo>
                    <a:pt x="817" y="93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22" y="91"/>
                  </a:lnTo>
                  <a:lnTo>
                    <a:pt x="824" y="88"/>
                  </a:lnTo>
                  <a:lnTo>
                    <a:pt x="827" y="88"/>
                  </a:lnTo>
                  <a:lnTo>
                    <a:pt x="827" y="88"/>
                  </a:lnTo>
                  <a:lnTo>
                    <a:pt x="829" y="86"/>
                  </a:lnTo>
                  <a:lnTo>
                    <a:pt x="829" y="86"/>
                  </a:lnTo>
                  <a:lnTo>
                    <a:pt x="832" y="83"/>
                  </a:lnTo>
                  <a:lnTo>
                    <a:pt x="834" y="83"/>
                  </a:lnTo>
                  <a:lnTo>
                    <a:pt x="834" y="81"/>
                  </a:lnTo>
                  <a:lnTo>
                    <a:pt x="837" y="81"/>
                  </a:lnTo>
                  <a:lnTo>
                    <a:pt x="837" y="77"/>
                  </a:lnTo>
                  <a:lnTo>
                    <a:pt x="839" y="77"/>
                  </a:lnTo>
                  <a:lnTo>
                    <a:pt x="839" y="75"/>
                  </a:lnTo>
                  <a:lnTo>
                    <a:pt x="842" y="72"/>
                  </a:lnTo>
                  <a:lnTo>
                    <a:pt x="842" y="72"/>
                  </a:lnTo>
                  <a:lnTo>
                    <a:pt x="844" y="70"/>
                  </a:lnTo>
                  <a:lnTo>
                    <a:pt x="844" y="67"/>
                  </a:lnTo>
                  <a:lnTo>
                    <a:pt x="844" y="67"/>
                  </a:lnTo>
                  <a:lnTo>
                    <a:pt x="847" y="64"/>
                  </a:lnTo>
                  <a:lnTo>
                    <a:pt x="847" y="62"/>
                  </a:lnTo>
                  <a:lnTo>
                    <a:pt x="847" y="59"/>
                  </a:lnTo>
                  <a:lnTo>
                    <a:pt x="847" y="59"/>
                  </a:lnTo>
                  <a:lnTo>
                    <a:pt x="847" y="57"/>
                  </a:lnTo>
                  <a:lnTo>
                    <a:pt x="849" y="54"/>
                  </a:lnTo>
                  <a:lnTo>
                    <a:pt x="849" y="51"/>
                  </a:lnTo>
                  <a:lnTo>
                    <a:pt x="849" y="48"/>
                  </a:lnTo>
                  <a:lnTo>
                    <a:pt x="849" y="48"/>
                  </a:lnTo>
                  <a:lnTo>
                    <a:pt x="849" y="46"/>
                  </a:lnTo>
                  <a:lnTo>
                    <a:pt x="849" y="43"/>
                  </a:lnTo>
                  <a:lnTo>
                    <a:pt x="849" y="41"/>
                  </a:lnTo>
                  <a:lnTo>
                    <a:pt x="847" y="41"/>
                  </a:lnTo>
                  <a:lnTo>
                    <a:pt x="847" y="38"/>
                  </a:lnTo>
                  <a:lnTo>
                    <a:pt x="847" y="35"/>
                  </a:lnTo>
                  <a:lnTo>
                    <a:pt x="847" y="32"/>
                  </a:lnTo>
                  <a:lnTo>
                    <a:pt x="847" y="32"/>
                  </a:lnTo>
                  <a:lnTo>
                    <a:pt x="844" y="30"/>
                  </a:lnTo>
                  <a:lnTo>
                    <a:pt x="844" y="27"/>
                  </a:lnTo>
                  <a:lnTo>
                    <a:pt x="844" y="25"/>
                  </a:lnTo>
                  <a:lnTo>
                    <a:pt x="842" y="25"/>
                  </a:lnTo>
                  <a:lnTo>
                    <a:pt x="842" y="21"/>
                  </a:lnTo>
                  <a:lnTo>
                    <a:pt x="839" y="19"/>
                  </a:lnTo>
                  <a:lnTo>
                    <a:pt x="839" y="19"/>
                  </a:lnTo>
                  <a:lnTo>
                    <a:pt x="837" y="16"/>
                  </a:lnTo>
                  <a:lnTo>
                    <a:pt x="837" y="16"/>
                  </a:lnTo>
                  <a:lnTo>
                    <a:pt x="834" y="14"/>
                  </a:lnTo>
                  <a:lnTo>
                    <a:pt x="834" y="11"/>
                  </a:lnTo>
                  <a:lnTo>
                    <a:pt x="832" y="11"/>
                  </a:lnTo>
                  <a:lnTo>
                    <a:pt x="829" y="8"/>
                  </a:lnTo>
                  <a:lnTo>
                    <a:pt x="829" y="8"/>
                  </a:lnTo>
                  <a:lnTo>
                    <a:pt x="827" y="8"/>
                  </a:lnTo>
                  <a:lnTo>
                    <a:pt x="827" y="5"/>
                  </a:lnTo>
                  <a:lnTo>
                    <a:pt x="824" y="5"/>
                  </a:lnTo>
                  <a:lnTo>
                    <a:pt x="822" y="5"/>
                  </a:lnTo>
                  <a:lnTo>
                    <a:pt x="819" y="3"/>
                  </a:lnTo>
                  <a:lnTo>
                    <a:pt x="819" y="3"/>
                  </a:lnTo>
                  <a:lnTo>
                    <a:pt x="817" y="3"/>
                  </a:lnTo>
                  <a:lnTo>
                    <a:pt x="814" y="3"/>
                  </a:lnTo>
                  <a:lnTo>
                    <a:pt x="812" y="0"/>
                  </a:lnTo>
                  <a:lnTo>
                    <a:pt x="812" y="0"/>
                  </a:lnTo>
                  <a:lnTo>
                    <a:pt x="809" y="0"/>
                  </a:lnTo>
                  <a:lnTo>
                    <a:pt x="807" y="0"/>
                  </a:lnTo>
                  <a:lnTo>
                    <a:pt x="804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0" name="Line 637"/>
            <p:cNvSpPr>
              <a:spLocks noChangeShapeType="1"/>
            </p:cNvSpPr>
            <p:nvPr/>
          </p:nvSpPr>
          <p:spPr bwMode="auto">
            <a:xfrm>
              <a:off x="3465" y="177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1" name="Freeform 638"/>
            <p:cNvSpPr>
              <a:spLocks/>
            </p:cNvSpPr>
            <p:nvPr/>
          </p:nvSpPr>
          <p:spPr bwMode="auto">
            <a:xfrm>
              <a:off x="3452" y="1764"/>
              <a:ext cx="13" cy="49"/>
            </a:xfrm>
            <a:custGeom>
              <a:avLst/>
              <a:gdLst>
                <a:gd name="T0" fmla="*/ 88 w 88"/>
                <a:gd name="T1" fmla="*/ 43 h 241"/>
                <a:gd name="T2" fmla="*/ 86 w 88"/>
                <a:gd name="T3" fmla="*/ 38 h 241"/>
                <a:gd name="T4" fmla="*/ 86 w 88"/>
                <a:gd name="T5" fmla="*/ 32 h 241"/>
                <a:gd name="T6" fmla="*/ 83 w 88"/>
                <a:gd name="T7" fmla="*/ 25 h 241"/>
                <a:gd name="T8" fmla="*/ 78 w 88"/>
                <a:gd name="T9" fmla="*/ 19 h 241"/>
                <a:gd name="T10" fmla="*/ 76 w 88"/>
                <a:gd name="T11" fmla="*/ 16 h 241"/>
                <a:gd name="T12" fmla="*/ 71 w 88"/>
                <a:gd name="T13" fmla="*/ 11 h 241"/>
                <a:gd name="T14" fmla="*/ 66 w 88"/>
                <a:gd name="T15" fmla="*/ 8 h 241"/>
                <a:gd name="T16" fmla="*/ 61 w 88"/>
                <a:gd name="T17" fmla="*/ 5 h 241"/>
                <a:gd name="T18" fmla="*/ 56 w 88"/>
                <a:gd name="T19" fmla="*/ 3 h 241"/>
                <a:gd name="T20" fmla="*/ 51 w 88"/>
                <a:gd name="T21" fmla="*/ 0 h 241"/>
                <a:gd name="T22" fmla="*/ 43 w 88"/>
                <a:gd name="T23" fmla="*/ 0 h 241"/>
                <a:gd name="T24" fmla="*/ 38 w 88"/>
                <a:gd name="T25" fmla="*/ 0 h 241"/>
                <a:gd name="T26" fmla="*/ 34 w 88"/>
                <a:gd name="T27" fmla="*/ 3 h 241"/>
                <a:gd name="T28" fmla="*/ 26 w 88"/>
                <a:gd name="T29" fmla="*/ 5 h 241"/>
                <a:gd name="T30" fmla="*/ 21 w 88"/>
                <a:gd name="T31" fmla="*/ 8 h 241"/>
                <a:gd name="T32" fmla="*/ 16 w 88"/>
                <a:gd name="T33" fmla="*/ 11 h 241"/>
                <a:gd name="T34" fmla="*/ 14 w 88"/>
                <a:gd name="T35" fmla="*/ 16 h 241"/>
                <a:gd name="T36" fmla="*/ 8 w 88"/>
                <a:gd name="T37" fmla="*/ 19 h 241"/>
                <a:gd name="T38" fmla="*/ 5 w 88"/>
                <a:gd name="T39" fmla="*/ 25 h 241"/>
                <a:gd name="T40" fmla="*/ 3 w 88"/>
                <a:gd name="T41" fmla="*/ 32 h 241"/>
                <a:gd name="T42" fmla="*/ 0 w 88"/>
                <a:gd name="T43" fmla="*/ 38 h 241"/>
                <a:gd name="T44" fmla="*/ 0 w 88"/>
                <a:gd name="T45" fmla="*/ 43 h 241"/>
                <a:gd name="T46" fmla="*/ 0 w 88"/>
                <a:gd name="T47" fmla="*/ 198 h 241"/>
                <a:gd name="T48" fmla="*/ 0 w 88"/>
                <a:gd name="T49" fmla="*/ 203 h 241"/>
                <a:gd name="T50" fmla="*/ 3 w 88"/>
                <a:gd name="T51" fmla="*/ 209 h 241"/>
                <a:gd name="T52" fmla="*/ 3 w 88"/>
                <a:gd name="T53" fmla="*/ 214 h 241"/>
                <a:gd name="T54" fmla="*/ 8 w 88"/>
                <a:gd name="T55" fmla="*/ 219 h 241"/>
                <a:gd name="T56" fmla="*/ 10 w 88"/>
                <a:gd name="T57" fmla="*/ 225 h 241"/>
                <a:gd name="T58" fmla="*/ 16 w 88"/>
                <a:gd name="T59" fmla="*/ 230 h 241"/>
                <a:gd name="T60" fmla="*/ 21 w 88"/>
                <a:gd name="T61" fmla="*/ 232 h 241"/>
                <a:gd name="T62" fmla="*/ 26 w 88"/>
                <a:gd name="T63" fmla="*/ 238 h 241"/>
                <a:gd name="T64" fmla="*/ 31 w 88"/>
                <a:gd name="T65" fmla="*/ 238 h 241"/>
                <a:gd name="T66" fmla="*/ 36 w 88"/>
                <a:gd name="T67" fmla="*/ 241 h 241"/>
                <a:gd name="T68" fmla="*/ 41 w 88"/>
                <a:gd name="T69" fmla="*/ 241 h 241"/>
                <a:gd name="T70" fmla="*/ 48 w 88"/>
                <a:gd name="T71" fmla="*/ 241 h 241"/>
                <a:gd name="T72" fmla="*/ 53 w 88"/>
                <a:gd name="T73" fmla="*/ 241 h 241"/>
                <a:gd name="T74" fmla="*/ 58 w 88"/>
                <a:gd name="T75" fmla="*/ 238 h 241"/>
                <a:gd name="T76" fmla="*/ 66 w 88"/>
                <a:gd name="T77" fmla="*/ 235 h 241"/>
                <a:gd name="T78" fmla="*/ 68 w 88"/>
                <a:gd name="T79" fmla="*/ 232 h 241"/>
                <a:gd name="T80" fmla="*/ 73 w 88"/>
                <a:gd name="T81" fmla="*/ 227 h 241"/>
                <a:gd name="T82" fmla="*/ 78 w 88"/>
                <a:gd name="T83" fmla="*/ 225 h 241"/>
                <a:gd name="T84" fmla="*/ 81 w 88"/>
                <a:gd name="T85" fmla="*/ 219 h 241"/>
                <a:gd name="T86" fmla="*/ 83 w 88"/>
                <a:gd name="T87" fmla="*/ 214 h 241"/>
                <a:gd name="T88" fmla="*/ 86 w 88"/>
                <a:gd name="T89" fmla="*/ 206 h 241"/>
                <a:gd name="T90" fmla="*/ 88 w 88"/>
                <a:gd name="T91" fmla="*/ 201 h 241"/>
                <a:gd name="T92" fmla="*/ 88 w 88"/>
                <a:gd name="T93" fmla="*/ 19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1">
                  <a:moveTo>
                    <a:pt x="88" y="48"/>
                  </a:moveTo>
                  <a:lnTo>
                    <a:pt x="88" y="46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86" y="41"/>
                  </a:lnTo>
                  <a:lnTo>
                    <a:pt x="86" y="38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3" y="30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81" y="21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3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9"/>
                  </a:lnTo>
                  <a:lnTo>
                    <a:pt x="3" y="212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5" y="216"/>
                  </a:lnTo>
                  <a:lnTo>
                    <a:pt x="5" y="219"/>
                  </a:lnTo>
                  <a:lnTo>
                    <a:pt x="8" y="219"/>
                  </a:lnTo>
                  <a:lnTo>
                    <a:pt x="8" y="221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9" y="232"/>
                  </a:lnTo>
                  <a:lnTo>
                    <a:pt x="21" y="232"/>
                  </a:lnTo>
                  <a:lnTo>
                    <a:pt x="21" y="235"/>
                  </a:lnTo>
                  <a:lnTo>
                    <a:pt x="24" y="23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9" y="238"/>
                  </a:lnTo>
                  <a:lnTo>
                    <a:pt x="31" y="238"/>
                  </a:lnTo>
                  <a:lnTo>
                    <a:pt x="34" y="241"/>
                  </a:lnTo>
                  <a:lnTo>
                    <a:pt x="34" y="241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3" y="241"/>
                  </a:lnTo>
                  <a:lnTo>
                    <a:pt x="46" y="241"/>
                  </a:lnTo>
                  <a:lnTo>
                    <a:pt x="48" y="241"/>
                  </a:lnTo>
                  <a:lnTo>
                    <a:pt x="51" y="241"/>
                  </a:lnTo>
                  <a:lnTo>
                    <a:pt x="51" y="241"/>
                  </a:lnTo>
                  <a:lnTo>
                    <a:pt x="53" y="241"/>
                  </a:lnTo>
                  <a:lnTo>
                    <a:pt x="56" y="241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61" y="238"/>
                  </a:lnTo>
                  <a:lnTo>
                    <a:pt x="63" y="238"/>
                  </a:lnTo>
                  <a:lnTo>
                    <a:pt x="66" y="235"/>
                  </a:lnTo>
                  <a:lnTo>
                    <a:pt x="66" y="235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71" y="230"/>
                  </a:lnTo>
                  <a:lnTo>
                    <a:pt x="73" y="230"/>
                  </a:lnTo>
                  <a:lnTo>
                    <a:pt x="73" y="227"/>
                  </a:lnTo>
                  <a:lnTo>
                    <a:pt x="76" y="227"/>
                  </a:lnTo>
                  <a:lnTo>
                    <a:pt x="76" y="225"/>
                  </a:lnTo>
                  <a:lnTo>
                    <a:pt x="78" y="225"/>
                  </a:lnTo>
                  <a:lnTo>
                    <a:pt x="78" y="221"/>
                  </a:lnTo>
                  <a:lnTo>
                    <a:pt x="81" y="219"/>
                  </a:lnTo>
                  <a:lnTo>
                    <a:pt x="81" y="219"/>
                  </a:lnTo>
                  <a:lnTo>
                    <a:pt x="83" y="216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6" y="203"/>
                  </a:lnTo>
                  <a:lnTo>
                    <a:pt x="88" y="201"/>
                  </a:lnTo>
                  <a:lnTo>
                    <a:pt x="88" y="198"/>
                  </a:lnTo>
                  <a:lnTo>
                    <a:pt x="88" y="198"/>
                  </a:lnTo>
                  <a:lnTo>
                    <a:pt x="88" y="198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" name="Line 639"/>
            <p:cNvSpPr>
              <a:spLocks noChangeShapeType="1"/>
            </p:cNvSpPr>
            <p:nvPr/>
          </p:nvSpPr>
          <p:spPr bwMode="auto">
            <a:xfrm>
              <a:off x="3458" y="179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" name="Freeform 640"/>
            <p:cNvSpPr>
              <a:spLocks/>
            </p:cNvSpPr>
            <p:nvPr/>
          </p:nvSpPr>
          <p:spPr bwMode="auto">
            <a:xfrm>
              <a:off x="3452" y="1794"/>
              <a:ext cx="24" cy="19"/>
            </a:xfrm>
            <a:custGeom>
              <a:avLst/>
              <a:gdLst>
                <a:gd name="T0" fmla="*/ 41 w 167"/>
                <a:gd name="T1" fmla="*/ 0 h 94"/>
                <a:gd name="T2" fmla="*/ 34 w 167"/>
                <a:gd name="T3" fmla="*/ 2 h 94"/>
                <a:gd name="T4" fmla="*/ 29 w 167"/>
                <a:gd name="T5" fmla="*/ 2 h 94"/>
                <a:gd name="T6" fmla="*/ 24 w 167"/>
                <a:gd name="T7" fmla="*/ 6 h 94"/>
                <a:gd name="T8" fmla="*/ 19 w 167"/>
                <a:gd name="T9" fmla="*/ 11 h 94"/>
                <a:gd name="T10" fmla="*/ 14 w 167"/>
                <a:gd name="T11" fmla="*/ 13 h 94"/>
                <a:gd name="T12" fmla="*/ 10 w 167"/>
                <a:gd name="T13" fmla="*/ 18 h 94"/>
                <a:gd name="T14" fmla="*/ 5 w 167"/>
                <a:gd name="T15" fmla="*/ 24 h 94"/>
                <a:gd name="T16" fmla="*/ 3 w 167"/>
                <a:gd name="T17" fmla="*/ 29 h 94"/>
                <a:gd name="T18" fmla="*/ 0 w 167"/>
                <a:gd name="T19" fmla="*/ 35 h 94"/>
                <a:gd name="T20" fmla="*/ 0 w 167"/>
                <a:gd name="T21" fmla="*/ 40 h 94"/>
                <a:gd name="T22" fmla="*/ 0 w 167"/>
                <a:gd name="T23" fmla="*/ 49 h 94"/>
                <a:gd name="T24" fmla="*/ 0 w 167"/>
                <a:gd name="T25" fmla="*/ 54 h 94"/>
                <a:gd name="T26" fmla="*/ 0 w 167"/>
                <a:gd name="T27" fmla="*/ 59 h 94"/>
                <a:gd name="T28" fmla="*/ 3 w 167"/>
                <a:gd name="T29" fmla="*/ 67 h 94"/>
                <a:gd name="T30" fmla="*/ 5 w 167"/>
                <a:gd name="T31" fmla="*/ 72 h 94"/>
                <a:gd name="T32" fmla="*/ 10 w 167"/>
                <a:gd name="T33" fmla="*/ 78 h 94"/>
                <a:gd name="T34" fmla="*/ 14 w 167"/>
                <a:gd name="T35" fmla="*/ 80 h 94"/>
                <a:gd name="T36" fmla="*/ 19 w 167"/>
                <a:gd name="T37" fmla="*/ 85 h 94"/>
                <a:gd name="T38" fmla="*/ 24 w 167"/>
                <a:gd name="T39" fmla="*/ 88 h 94"/>
                <a:gd name="T40" fmla="*/ 29 w 167"/>
                <a:gd name="T41" fmla="*/ 91 h 94"/>
                <a:gd name="T42" fmla="*/ 34 w 167"/>
                <a:gd name="T43" fmla="*/ 94 h 94"/>
                <a:gd name="T44" fmla="*/ 41 w 167"/>
                <a:gd name="T45" fmla="*/ 94 h 94"/>
                <a:gd name="T46" fmla="*/ 124 w 167"/>
                <a:gd name="T47" fmla="*/ 94 h 94"/>
                <a:gd name="T48" fmla="*/ 131 w 167"/>
                <a:gd name="T49" fmla="*/ 94 h 94"/>
                <a:gd name="T50" fmla="*/ 136 w 167"/>
                <a:gd name="T51" fmla="*/ 91 h 94"/>
                <a:gd name="T52" fmla="*/ 141 w 167"/>
                <a:gd name="T53" fmla="*/ 91 h 94"/>
                <a:gd name="T54" fmla="*/ 146 w 167"/>
                <a:gd name="T55" fmla="*/ 85 h 94"/>
                <a:gd name="T56" fmla="*/ 151 w 167"/>
                <a:gd name="T57" fmla="*/ 83 h 94"/>
                <a:gd name="T58" fmla="*/ 156 w 167"/>
                <a:gd name="T59" fmla="*/ 78 h 94"/>
                <a:gd name="T60" fmla="*/ 159 w 167"/>
                <a:gd name="T61" fmla="*/ 72 h 94"/>
                <a:gd name="T62" fmla="*/ 161 w 167"/>
                <a:gd name="T63" fmla="*/ 67 h 94"/>
                <a:gd name="T64" fmla="*/ 164 w 167"/>
                <a:gd name="T65" fmla="*/ 62 h 94"/>
                <a:gd name="T66" fmla="*/ 167 w 167"/>
                <a:gd name="T67" fmla="*/ 56 h 94"/>
                <a:gd name="T68" fmla="*/ 167 w 167"/>
                <a:gd name="T69" fmla="*/ 51 h 94"/>
                <a:gd name="T70" fmla="*/ 167 w 167"/>
                <a:gd name="T71" fmla="*/ 43 h 94"/>
                <a:gd name="T72" fmla="*/ 167 w 167"/>
                <a:gd name="T73" fmla="*/ 38 h 94"/>
                <a:gd name="T74" fmla="*/ 164 w 167"/>
                <a:gd name="T75" fmla="*/ 32 h 94"/>
                <a:gd name="T76" fmla="*/ 161 w 167"/>
                <a:gd name="T77" fmla="*/ 24 h 94"/>
                <a:gd name="T78" fmla="*/ 159 w 167"/>
                <a:gd name="T79" fmla="*/ 18 h 94"/>
                <a:gd name="T80" fmla="*/ 154 w 167"/>
                <a:gd name="T81" fmla="*/ 16 h 94"/>
                <a:gd name="T82" fmla="*/ 151 w 167"/>
                <a:gd name="T83" fmla="*/ 11 h 94"/>
                <a:gd name="T84" fmla="*/ 146 w 167"/>
                <a:gd name="T85" fmla="*/ 8 h 94"/>
                <a:gd name="T86" fmla="*/ 141 w 167"/>
                <a:gd name="T87" fmla="*/ 6 h 94"/>
                <a:gd name="T88" fmla="*/ 134 w 167"/>
                <a:gd name="T89" fmla="*/ 2 h 94"/>
                <a:gd name="T90" fmla="*/ 129 w 167"/>
                <a:gd name="T91" fmla="*/ 0 h 94"/>
                <a:gd name="T92" fmla="*/ 121 w 167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7" h="94">
                  <a:moveTo>
                    <a:pt x="43" y="0"/>
                  </a:move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9" y="85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1" y="94"/>
                  </a:lnTo>
                  <a:lnTo>
                    <a:pt x="119" y="94"/>
                  </a:lnTo>
                  <a:lnTo>
                    <a:pt x="124" y="94"/>
                  </a:lnTo>
                  <a:lnTo>
                    <a:pt x="126" y="94"/>
                  </a:lnTo>
                  <a:lnTo>
                    <a:pt x="129" y="94"/>
                  </a:lnTo>
                  <a:lnTo>
                    <a:pt x="131" y="94"/>
                  </a:lnTo>
                  <a:lnTo>
                    <a:pt x="134" y="94"/>
                  </a:lnTo>
                  <a:lnTo>
                    <a:pt x="134" y="94"/>
                  </a:lnTo>
                  <a:lnTo>
                    <a:pt x="136" y="91"/>
                  </a:lnTo>
                  <a:lnTo>
                    <a:pt x="139" y="91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6" y="85"/>
                  </a:lnTo>
                  <a:lnTo>
                    <a:pt x="149" y="85"/>
                  </a:lnTo>
                  <a:lnTo>
                    <a:pt x="151" y="83"/>
                  </a:lnTo>
                  <a:lnTo>
                    <a:pt x="151" y="83"/>
                  </a:lnTo>
                  <a:lnTo>
                    <a:pt x="154" y="80"/>
                  </a:lnTo>
                  <a:lnTo>
                    <a:pt x="154" y="80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9" y="74"/>
                  </a:lnTo>
                  <a:lnTo>
                    <a:pt x="159" y="72"/>
                  </a:lnTo>
                  <a:lnTo>
                    <a:pt x="161" y="72"/>
                  </a:lnTo>
                  <a:lnTo>
                    <a:pt x="161" y="69"/>
                  </a:lnTo>
                  <a:lnTo>
                    <a:pt x="161" y="67"/>
                  </a:lnTo>
                  <a:lnTo>
                    <a:pt x="164" y="67"/>
                  </a:lnTo>
                  <a:lnTo>
                    <a:pt x="164" y="65"/>
                  </a:lnTo>
                  <a:lnTo>
                    <a:pt x="164" y="62"/>
                  </a:lnTo>
                  <a:lnTo>
                    <a:pt x="167" y="59"/>
                  </a:lnTo>
                  <a:lnTo>
                    <a:pt x="167" y="59"/>
                  </a:lnTo>
                  <a:lnTo>
                    <a:pt x="167" y="56"/>
                  </a:lnTo>
                  <a:lnTo>
                    <a:pt x="167" y="54"/>
                  </a:lnTo>
                  <a:lnTo>
                    <a:pt x="167" y="51"/>
                  </a:lnTo>
                  <a:lnTo>
                    <a:pt x="167" y="51"/>
                  </a:lnTo>
                  <a:lnTo>
                    <a:pt x="167" y="49"/>
                  </a:lnTo>
                  <a:lnTo>
                    <a:pt x="167" y="45"/>
                  </a:lnTo>
                  <a:lnTo>
                    <a:pt x="167" y="43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38"/>
                  </a:lnTo>
                  <a:lnTo>
                    <a:pt x="167" y="35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29"/>
                  </a:lnTo>
                  <a:lnTo>
                    <a:pt x="161" y="27"/>
                  </a:lnTo>
                  <a:lnTo>
                    <a:pt x="161" y="24"/>
                  </a:lnTo>
                  <a:lnTo>
                    <a:pt x="161" y="24"/>
                  </a:lnTo>
                  <a:lnTo>
                    <a:pt x="159" y="22"/>
                  </a:lnTo>
                  <a:lnTo>
                    <a:pt x="159" y="18"/>
                  </a:lnTo>
                  <a:lnTo>
                    <a:pt x="156" y="18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3"/>
                  </a:lnTo>
                  <a:lnTo>
                    <a:pt x="151" y="13"/>
                  </a:lnTo>
                  <a:lnTo>
                    <a:pt x="151" y="11"/>
                  </a:lnTo>
                  <a:lnTo>
                    <a:pt x="149" y="1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4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39" y="2"/>
                  </a:lnTo>
                  <a:lnTo>
                    <a:pt x="136" y="2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1" y="2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" name="Line 641"/>
            <p:cNvSpPr>
              <a:spLocks noChangeShapeType="1"/>
            </p:cNvSpPr>
            <p:nvPr/>
          </p:nvSpPr>
          <p:spPr bwMode="auto">
            <a:xfrm>
              <a:off x="3476" y="180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" name="Freeform 642"/>
            <p:cNvSpPr>
              <a:spLocks/>
            </p:cNvSpPr>
            <p:nvPr/>
          </p:nvSpPr>
          <p:spPr bwMode="auto">
            <a:xfrm>
              <a:off x="3463" y="1794"/>
              <a:ext cx="13" cy="48"/>
            </a:xfrm>
            <a:custGeom>
              <a:avLst/>
              <a:gdLst>
                <a:gd name="T0" fmla="*/ 89 w 89"/>
                <a:gd name="T1" fmla="*/ 43 h 240"/>
                <a:gd name="T2" fmla="*/ 89 w 89"/>
                <a:gd name="T3" fmla="*/ 38 h 240"/>
                <a:gd name="T4" fmla="*/ 86 w 89"/>
                <a:gd name="T5" fmla="*/ 32 h 240"/>
                <a:gd name="T6" fmla="*/ 83 w 89"/>
                <a:gd name="T7" fmla="*/ 24 h 240"/>
                <a:gd name="T8" fmla="*/ 81 w 89"/>
                <a:gd name="T9" fmla="*/ 18 h 240"/>
                <a:gd name="T10" fmla="*/ 76 w 89"/>
                <a:gd name="T11" fmla="*/ 16 h 240"/>
                <a:gd name="T12" fmla="*/ 73 w 89"/>
                <a:gd name="T13" fmla="*/ 11 h 240"/>
                <a:gd name="T14" fmla="*/ 68 w 89"/>
                <a:gd name="T15" fmla="*/ 8 h 240"/>
                <a:gd name="T16" fmla="*/ 63 w 89"/>
                <a:gd name="T17" fmla="*/ 6 h 240"/>
                <a:gd name="T18" fmla="*/ 56 w 89"/>
                <a:gd name="T19" fmla="*/ 2 h 240"/>
                <a:gd name="T20" fmla="*/ 51 w 89"/>
                <a:gd name="T21" fmla="*/ 0 h 240"/>
                <a:gd name="T22" fmla="*/ 46 w 89"/>
                <a:gd name="T23" fmla="*/ 0 h 240"/>
                <a:gd name="T24" fmla="*/ 38 w 89"/>
                <a:gd name="T25" fmla="*/ 0 h 240"/>
                <a:gd name="T26" fmla="*/ 33 w 89"/>
                <a:gd name="T27" fmla="*/ 2 h 240"/>
                <a:gd name="T28" fmla="*/ 29 w 89"/>
                <a:gd name="T29" fmla="*/ 6 h 240"/>
                <a:gd name="T30" fmla="*/ 24 w 89"/>
                <a:gd name="T31" fmla="*/ 8 h 240"/>
                <a:gd name="T32" fmla="*/ 19 w 89"/>
                <a:gd name="T33" fmla="*/ 11 h 240"/>
                <a:gd name="T34" fmla="*/ 14 w 89"/>
                <a:gd name="T35" fmla="*/ 16 h 240"/>
                <a:gd name="T36" fmla="*/ 10 w 89"/>
                <a:gd name="T37" fmla="*/ 18 h 240"/>
                <a:gd name="T38" fmla="*/ 5 w 89"/>
                <a:gd name="T39" fmla="*/ 24 h 240"/>
                <a:gd name="T40" fmla="*/ 3 w 89"/>
                <a:gd name="T41" fmla="*/ 32 h 240"/>
                <a:gd name="T42" fmla="*/ 3 w 89"/>
                <a:gd name="T43" fmla="*/ 38 h 240"/>
                <a:gd name="T44" fmla="*/ 0 w 89"/>
                <a:gd name="T45" fmla="*/ 43 h 240"/>
                <a:gd name="T46" fmla="*/ 0 w 89"/>
                <a:gd name="T47" fmla="*/ 198 h 240"/>
                <a:gd name="T48" fmla="*/ 0 w 89"/>
                <a:gd name="T49" fmla="*/ 203 h 240"/>
                <a:gd name="T50" fmla="*/ 3 w 89"/>
                <a:gd name="T51" fmla="*/ 209 h 240"/>
                <a:gd name="T52" fmla="*/ 5 w 89"/>
                <a:gd name="T53" fmla="*/ 214 h 240"/>
                <a:gd name="T54" fmla="*/ 8 w 89"/>
                <a:gd name="T55" fmla="*/ 222 h 240"/>
                <a:gd name="T56" fmla="*/ 14 w 89"/>
                <a:gd name="T57" fmla="*/ 224 h 240"/>
                <a:gd name="T58" fmla="*/ 16 w 89"/>
                <a:gd name="T59" fmla="*/ 229 h 240"/>
                <a:gd name="T60" fmla="*/ 21 w 89"/>
                <a:gd name="T61" fmla="*/ 232 h 240"/>
                <a:gd name="T62" fmla="*/ 26 w 89"/>
                <a:gd name="T63" fmla="*/ 238 h 240"/>
                <a:gd name="T64" fmla="*/ 31 w 89"/>
                <a:gd name="T65" fmla="*/ 240 h 240"/>
                <a:gd name="T66" fmla="*/ 38 w 89"/>
                <a:gd name="T67" fmla="*/ 240 h 240"/>
                <a:gd name="T68" fmla="*/ 43 w 89"/>
                <a:gd name="T69" fmla="*/ 240 h 240"/>
                <a:gd name="T70" fmla="*/ 48 w 89"/>
                <a:gd name="T71" fmla="*/ 240 h 240"/>
                <a:gd name="T72" fmla="*/ 56 w 89"/>
                <a:gd name="T73" fmla="*/ 240 h 240"/>
                <a:gd name="T74" fmla="*/ 61 w 89"/>
                <a:gd name="T75" fmla="*/ 238 h 240"/>
                <a:gd name="T76" fmla="*/ 66 w 89"/>
                <a:gd name="T77" fmla="*/ 235 h 240"/>
                <a:gd name="T78" fmla="*/ 71 w 89"/>
                <a:gd name="T79" fmla="*/ 232 h 240"/>
                <a:gd name="T80" fmla="*/ 76 w 89"/>
                <a:gd name="T81" fmla="*/ 229 h 240"/>
                <a:gd name="T82" fmla="*/ 78 w 89"/>
                <a:gd name="T83" fmla="*/ 224 h 240"/>
                <a:gd name="T84" fmla="*/ 83 w 89"/>
                <a:gd name="T85" fmla="*/ 220 h 240"/>
                <a:gd name="T86" fmla="*/ 86 w 89"/>
                <a:gd name="T87" fmla="*/ 214 h 240"/>
                <a:gd name="T88" fmla="*/ 89 w 89"/>
                <a:gd name="T89" fmla="*/ 209 h 240"/>
                <a:gd name="T90" fmla="*/ 89 w 89"/>
                <a:gd name="T91" fmla="*/ 200 h 240"/>
                <a:gd name="T92" fmla="*/ 89 w 89"/>
                <a:gd name="T93" fmla="*/ 19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240">
                  <a:moveTo>
                    <a:pt x="89" y="49"/>
                  </a:moveTo>
                  <a:lnTo>
                    <a:pt x="89" y="45"/>
                  </a:lnTo>
                  <a:lnTo>
                    <a:pt x="89" y="43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5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1" y="22"/>
                  </a:lnTo>
                  <a:lnTo>
                    <a:pt x="81" y="18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3" y="206"/>
                  </a:lnTo>
                  <a:lnTo>
                    <a:pt x="3" y="209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6"/>
                  </a:lnTo>
                  <a:lnTo>
                    <a:pt x="8" y="220"/>
                  </a:lnTo>
                  <a:lnTo>
                    <a:pt x="8" y="222"/>
                  </a:lnTo>
                  <a:lnTo>
                    <a:pt x="10" y="222"/>
                  </a:lnTo>
                  <a:lnTo>
                    <a:pt x="10" y="224"/>
                  </a:lnTo>
                  <a:lnTo>
                    <a:pt x="14" y="224"/>
                  </a:lnTo>
                  <a:lnTo>
                    <a:pt x="14" y="227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9" y="232"/>
                  </a:lnTo>
                  <a:lnTo>
                    <a:pt x="19" y="232"/>
                  </a:lnTo>
                  <a:lnTo>
                    <a:pt x="21" y="232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6" y="238"/>
                  </a:lnTo>
                  <a:lnTo>
                    <a:pt x="29" y="238"/>
                  </a:lnTo>
                  <a:lnTo>
                    <a:pt x="31" y="238"/>
                  </a:lnTo>
                  <a:lnTo>
                    <a:pt x="31" y="240"/>
                  </a:lnTo>
                  <a:lnTo>
                    <a:pt x="33" y="240"/>
                  </a:lnTo>
                  <a:lnTo>
                    <a:pt x="36" y="240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41" y="240"/>
                  </a:lnTo>
                  <a:lnTo>
                    <a:pt x="43" y="240"/>
                  </a:lnTo>
                  <a:lnTo>
                    <a:pt x="46" y="240"/>
                  </a:lnTo>
                  <a:lnTo>
                    <a:pt x="46" y="240"/>
                  </a:lnTo>
                  <a:lnTo>
                    <a:pt x="48" y="240"/>
                  </a:lnTo>
                  <a:lnTo>
                    <a:pt x="51" y="240"/>
                  </a:lnTo>
                  <a:lnTo>
                    <a:pt x="53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8" y="240"/>
                  </a:lnTo>
                  <a:lnTo>
                    <a:pt x="61" y="238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6" y="235"/>
                  </a:lnTo>
                  <a:lnTo>
                    <a:pt x="68" y="235"/>
                  </a:lnTo>
                  <a:lnTo>
                    <a:pt x="68" y="232"/>
                  </a:lnTo>
                  <a:lnTo>
                    <a:pt x="71" y="232"/>
                  </a:lnTo>
                  <a:lnTo>
                    <a:pt x="73" y="232"/>
                  </a:lnTo>
                  <a:lnTo>
                    <a:pt x="73" y="229"/>
                  </a:lnTo>
                  <a:lnTo>
                    <a:pt x="76" y="229"/>
                  </a:lnTo>
                  <a:lnTo>
                    <a:pt x="76" y="227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3" y="216"/>
                  </a:lnTo>
                  <a:lnTo>
                    <a:pt x="83" y="214"/>
                  </a:lnTo>
                  <a:lnTo>
                    <a:pt x="86" y="214"/>
                  </a:lnTo>
                  <a:lnTo>
                    <a:pt x="86" y="211"/>
                  </a:lnTo>
                  <a:lnTo>
                    <a:pt x="86" y="209"/>
                  </a:lnTo>
                  <a:lnTo>
                    <a:pt x="89" y="209"/>
                  </a:lnTo>
                  <a:lnTo>
                    <a:pt x="89" y="206"/>
                  </a:lnTo>
                  <a:lnTo>
                    <a:pt x="89" y="203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49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" name="Line 643"/>
            <p:cNvSpPr>
              <a:spLocks noChangeShapeType="1"/>
            </p:cNvSpPr>
            <p:nvPr/>
          </p:nvSpPr>
          <p:spPr bwMode="auto">
            <a:xfrm>
              <a:off x="3469" y="182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7" name="Freeform 644"/>
            <p:cNvSpPr>
              <a:spLocks/>
            </p:cNvSpPr>
            <p:nvPr/>
          </p:nvSpPr>
          <p:spPr bwMode="auto">
            <a:xfrm>
              <a:off x="3463" y="1823"/>
              <a:ext cx="23" cy="19"/>
            </a:xfrm>
            <a:custGeom>
              <a:avLst/>
              <a:gdLst>
                <a:gd name="T0" fmla="*/ 41 w 161"/>
                <a:gd name="T1" fmla="*/ 0 h 94"/>
                <a:gd name="T2" fmla="*/ 36 w 161"/>
                <a:gd name="T3" fmla="*/ 4 h 94"/>
                <a:gd name="T4" fmla="*/ 31 w 161"/>
                <a:gd name="T5" fmla="*/ 4 h 94"/>
                <a:gd name="T6" fmla="*/ 24 w 161"/>
                <a:gd name="T7" fmla="*/ 6 h 94"/>
                <a:gd name="T8" fmla="*/ 19 w 161"/>
                <a:gd name="T9" fmla="*/ 11 h 94"/>
                <a:gd name="T10" fmla="*/ 16 w 161"/>
                <a:gd name="T11" fmla="*/ 14 h 94"/>
                <a:gd name="T12" fmla="*/ 10 w 161"/>
                <a:gd name="T13" fmla="*/ 20 h 94"/>
                <a:gd name="T14" fmla="*/ 8 w 161"/>
                <a:gd name="T15" fmla="*/ 25 h 94"/>
                <a:gd name="T16" fmla="*/ 5 w 161"/>
                <a:gd name="T17" fmla="*/ 31 h 94"/>
                <a:gd name="T18" fmla="*/ 3 w 161"/>
                <a:gd name="T19" fmla="*/ 36 h 94"/>
                <a:gd name="T20" fmla="*/ 0 w 161"/>
                <a:gd name="T21" fmla="*/ 43 h 94"/>
                <a:gd name="T22" fmla="*/ 0 w 161"/>
                <a:gd name="T23" fmla="*/ 49 h 94"/>
                <a:gd name="T24" fmla="*/ 0 w 161"/>
                <a:gd name="T25" fmla="*/ 54 h 94"/>
                <a:gd name="T26" fmla="*/ 3 w 161"/>
                <a:gd name="T27" fmla="*/ 63 h 94"/>
                <a:gd name="T28" fmla="*/ 5 w 161"/>
                <a:gd name="T29" fmla="*/ 68 h 94"/>
                <a:gd name="T30" fmla="*/ 8 w 161"/>
                <a:gd name="T31" fmla="*/ 74 h 94"/>
                <a:gd name="T32" fmla="*/ 10 w 161"/>
                <a:gd name="T33" fmla="*/ 78 h 94"/>
                <a:gd name="T34" fmla="*/ 16 w 161"/>
                <a:gd name="T35" fmla="*/ 83 h 94"/>
                <a:gd name="T36" fmla="*/ 19 w 161"/>
                <a:gd name="T37" fmla="*/ 86 h 94"/>
                <a:gd name="T38" fmla="*/ 24 w 161"/>
                <a:gd name="T39" fmla="*/ 89 h 94"/>
                <a:gd name="T40" fmla="*/ 31 w 161"/>
                <a:gd name="T41" fmla="*/ 92 h 94"/>
                <a:gd name="T42" fmla="*/ 36 w 161"/>
                <a:gd name="T43" fmla="*/ 94 h 94"/>
                <a:gd name="T44" fmla="*/ 41 w 161"/>
                <a:gd name="T45" fmla="*/ 94 h 94"/>
                <a:gd name="T46" fmla="*/ 119 w 161"/>
                <a:gd name="T47" fmla="*/ 94 h 94"/>
                <a:gd name="T48" fmla="*/ 124 w 161"/>
                <a:gd name="T49" fmla="*/ 94 h 94"/>
                <a:gd name="T50" fmla="*/ 129 w 161"/>
                <a:gd name="T51" fmla="*/ 94 h 94"/>
                <a:gd name="T52" fmla="*/ 136 w 161"/>
                <a:gd name="T53" fmla="*/ 92 h 94"/>
                <a:gd name="T54" fmla="*/ 141 w 161"/>
                <a:gd name="T55" fmla="*/ 86 h 94"/>
                <a:gd name="T56" fmla="*/ 146 w 161"/>
                <a:gd name="T57" fmla="*/ 83 h 94"/>
                <a:gd name="T58" fmla="*/ 149 w 161"/>
                <a:gd name="T59" fmla="*/ 78 h 94"/>
                <a:gd name="T60" fmla="*/ 154 w 161"/>
                <a:gd name="T61" fmla="*/ 76 h 94"/>
                <a:gd name="T62" fmla="*/ 156 w 161"/>
                <a:gd name="T63" fmla="*/ 68 h 94"/>
                <a:gd name="T64" fmla="*/ 159 w 161"/>
                <a:gd name="T65" fmla="*/ 63 h 94"/>
                <a:gd name="T66" fmla="*/ 159 w 161"/>
                <a:gd name="T67" fmla="*/ 57 h 94"/>
                <a:gd name="T68" fmla="*/ 161 w 161"/>
                <a:gd name="T69" fmla="*/ 52 h 94"/>
                <a:gd name="T70" fmla="*/ 159 w 161"/>
                <a:gd name="T71" fmla="*/ 43 h 94"/>
                <a:gd name="T72" fmla="*/ 159 w 161"/>
                <a:gd name="T73" fmla="*/ 38 h 94"/>
                <a:gd name="T74" fmla="*/ 156 w 161"/>
                <a:gd name="T75" fmla="*/ 33 h 94"/>
                <a:gd name="T76" fmla="*/ 154 w 161"/>
                <a:gd name="T77" fmla="*/ 27 h 94"/>
                <a:gd name="T78" fmla="*/ 151 w 161"/>
                <a:gd name="T79" fmla="*/ 22 h 94"/>
                <a:gd name="T80" fmla="*/ 149 w 161"/>
                <a:gd name="T81" fmla="*/ 17 h 94"/>
                <a:gd name="T82" fmla="*/ 144 w 161"/>
                <a:gd name="T83" fmla="*/ 11 h 94"/>
                <a:gd name="T84" fmla="*/ 139 w 161"/>
                <a:gd name="T85" fmla="*/ 9 h 94"/>
                <a:gd name="T86" fmla="*/ 134 w 161"/>
                <a:gd name="T87" fmla="*/ 6 h 94"/>
                <a:gd name="T88" fmla="*/ 129 w 161"/>
                <a:gd name="T89" fmla="*/ 4 h 94"/>
                <a:gd name="T90" fmla="*/ 121 w 161"/>
                <a:gd name="T91" fmla="*/ 4 h 94"/>
                <a:gd name="T92" fmla="*/ 116 w 161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94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70"/>
                  </a:lnTo>
                  <a:lnTo>
                    <a:pt x="8" y="74"/>
                  </a:lnTo>
                  <a:lnTo>
                    <a:pt x="8" y="76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4" y="78"/>
                  </a:lnTo>
                  <a:lnTo>
                    <a:pt x="14" y="81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114" y="94"/>
                  </a:lnTo>
                  <a:lnTo>
                    <a:pt x="119" y="94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4" y="94"/>
                  </a:lnTo>
                  <a:lnTo>
                    <a:pt x="126" y="94"/>
                  </a:lnTo>
                  <a:lnTo>
                    <a:pt x="129" y="94"/>
                  </a:lnTo>
                  <a:lnTo>
                    <a:pt x="129" y="94"/>
                  </a:lnTo>
                  <a:lnTo>
                    <a:pt x="131" y="92"/>
                  </a:lnTo>
                  <a:lnTo>
                    <a:pt x="134" y="92"/>
                  </a:lnTo>
                  <a:lnTo>
                    <a:pt x="136" y="92"/>
                  </a:lnTo>
                  <a:lnTo>
                    <a:pt x="136" y="89"/>
                  </a:lnTo>
                  <a:lnTo>
                    <a:pt x="139" y="89"/>
                  </a:lnTo>
                  <a:lnTo>
                    <a:pt x="141" y="86"/>
                  </a:lnTo>
                  <a:lnTo>
                    <a:pt x="141" y="86"/>
                  </a:lnTo>
                  <a:lnTo>
                    <a:pt x="144" y="86"/>
                  </a:lnTo>
                  <a:lnTo>
                    <a:pt x="146" y="83"/>
                  </a:lnTo>
                  <a:lnTo>
                    <a:pt x="146" y="83"/>
                  </a:lnTo>
                  <a:lnTo>
                    <a:pt x="149" y="81"/>
                  </a:lnTo>
                  <a:lnTo>
                    <a:pt x="149" y="78"/>
                  </a:lnTo>
                  <a:lnTo>
                    <a:pt x="151" y="78"/>
                  </a:lnTo>
                  <a:lnTo>
                    <a:pt x="151" y="76"/>
                  </a:lnTo>
                  <a:lnTo>
                    <a:pt x="154" y="76"/>
                  </a:lnTo>
                  <a:lnTo>
                    <a:pt x="154" y="74"/>
                  </a:lnTo>
                  <a:lnTo>
                    <a:pt x="154" y="70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5"/>
                  </a:lnTo>
                  <a:lnTo>
                    <a:pt x="159" y="63"/>
                  </a:lnTo>
                  <a:lnTo>
                    <a:pt x="159" y="63"/>
                  </a:lnTo>
                  <a:lnTo>
                    <a:pt x="159" y="60"/>
                  </a:lnTo>
                  <a:lnTo>
                    <a:pt x="159" y="57"/>
                  </a:lnTo>
                  <a:lnTo>
                    <a:pt x="159" y="54"/>
                  </a:lnTo>
                  <a:lnTo>
                    <a:pt x="159" y="52"/>
                  </a:lnTo>
                  <a:lnTo>
                    <a:pt x="161" y="52"/>
                  </a:lnTo>
                  <a:lnTo>
                    <a:pt x="161" y="49"/>
                  </a:lnTo>
                  <a:lnTo>
                    <a:pt x="161" y="47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1"/>
                  </a:lnTo>
                  <a:lnTo>
                    <a:pt x="159" y="38"/>
                  </a:lnTo>
                  <a:lnTo>
                    <a:pt x="159" y="36"/>
                  </a:lnTo>
                  <a:lnTo>
                    <a:pt x="159" y="33"/>
                  </a:lnTo>
                  <a:lnTo>
                    <a:pt x="156" y="33"/>
                  </a:lnTo>
                  <a:lnTo>
                    <a:pt x="156" y="31"/>
                  </a:lnTo>
                  <a:lnTo>
                    <a:pt x="156" y="27"/>
                  </a:lnTo>
                  <a:lnTo>
                    <a:pt x="154" y="27"/>
                  </a:lnTo>
                  <a:lnTo>
                    <a:pt x="154" y="25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51" y="20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41" y="9"/>
                  </a:lnTo>
                  <a:lnTo>
                    <a:pt x="139" y="9"/>
                  </a:lnTo>
                  <a:lnTo>
                    <a:pt x="136" y="6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6" y="4"/>
                  </a:lnTo>
                  <a:lnTo>
                    <a:pt x="124" y="4"/>
                  </a:lnTo>
                  <a:lnTo>
                    <a:pt x="121" y="4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" name="Line 645"/>
            <p:cNvSpPr>
              <a:spLocks noChangeShapeType="1"/>
            </p:cNvSpPr>
            <p:nvPr/>
          </p:nvSpPr>
          <p:spPr bwMode="auto">
            <a:xfrm>
              <a:off x="3486" y="183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9" name="Freeform 646"/>
            <p:cNvSpPr>
              <a:spLocks/>
            </p:cNvSpPr>
            <p:nvPr/>
          </p:nvSpPr>
          <p:spPr bwMode="auto">
            <a:xfrm>
              <a:off x="3473" y="1823"/>
              <a:ext cx="13" cy="48"/>
            </a:xfrm>
            <a:custGeom>
              <a:avLst/>
              <a:gdLst>
                <a:gd name="T0" fmla="*/ 86 w 88"/>
                <a:gd name="T1" fmla="*/ 43 h 241"/>
                <a:gd name="T2" fmla="*/ 86 w 88"/>
                <a:gd name="T3" fmla="*/ 38 h 241"/>
                <a:gd name="T4" fmla="*/ 83 w 88"/>
                <a:gd name="T5" fmla="*/ 33 h 241"/>
                <a:gd name="T6" fmla="*/ 81 w 88"/>
                <a:gd name="T7" fmla="*/ 27 h 241"/>
                <a:gd name="T8" fmla="*/ 78 w 88"/>
                <a:gd name="T9" fmla="*/ 22 h 241"/>
                <a:gd name="T10" fmla="*/ 76 w 88"/>
                <a:gd name="T11" fmla="*/ 17 h 241"/>
                <a:gd name="T12" fmla="*/ 71 w 88"/>
                <a:gd name="T13" fmla="*/ 11 h 241"/>
                <a:gd name="T14" fmla="*/ 66 w 88"/>
                <a:gd name="T15" fmla="*/ 9 h 241"/>
                <a:gd name="T16" fmla="*/ 61 w 88"/>
                <a:gd name="T17" fmla="*/ 6 h 241"/>
                <a:gd name="T18" fmla="*/ 56 w 88"/>
                <a:gd name="T19" fmla="*/ 4 h 241"/>
                <a:gd name="T20" fmla="*/ 48 w 88"/>
                <a:gd name="T21" fmla="*/ 4 h 241"/>
                <a:gd name="T22" fmla="*/ 43 w 88"/>
                <a:gd name="T23" fmla="*/ 0 h 241"/>
                <a:gd name="T24" fmla="*/ 38 w 88"/>
                <a:gd name="T25" fmla="*/ 4 h 241"/>
                <a:gd name="T26" fmla="*/ 31 w 88"/>
                <a:gd name="T27" fmla="*/ 4 h 241"/>
                <a:gd name="T28" fmla="*/ 26 w 88"/>
                <a:gd name="T29" fmla="*/ 6 h 241"/>
                <a:gd name="T30" fmla="*/ 21 w 88"/>
                <a:gd name="T31" fmla="*/ 9 h 241"/>
                <a:gd name="T32" fmla="*/ 16 w 88"/>
                <a:gd name="T33" fmla="*/ 11 h 241"/>
                <a:gd name="T34" fmla="*/ 10 w 88"/>
                <a:gd name="T35" fmla="*/ 17 h 241"/>
                <a:gd name="T36" fmla="*/ 8 w 88"/>
                <a:gd name="T37" fmla="*/ 22 h 241"/>
                <a:gd name="T38" fmla="*/ 5 w 88"/>
                <a:gd name="T39" fmla="*/ 27 h 241"/>
                <a:gd name="T40" fmla="*/ 3 w 88"/>
                <a:gd name="T41" fmla="*/ 33 h 241"/>
                <a:gd name="T42" fmla="*/ 0 w 88"/>
                <a:gd name="T43" fmla="*/ 38 h 241"/>
                <a:gd name="T44" fmla="*/ 0 w 88"/>
                <a:gd name="T45" fmla="*/ 43 h 241"/>
                <a:gd name="T46" fmla="*/ 0 w 88"/>
                <a:gd name="T47" fmla="*/ 198 h 241"/>
                <a:gd name="T48" fmla="*/ 0 w 88"/>
                <a:gd name="T49" fmla="*/ 204 h 241"/>
                <a:gd name="T50" fmla="*/ 0 w 88"/>
                <a:gd name="T51" fmla="*/ 209 h 241"/>
                <a:gd name="T52" fmla="*/ 3 w 88"/>
                <a:gd name="T53" fmla="*/ 218 h 241"/>
                <a:gd name="T54" fmla="*/ 5 w 88"/>
                <a:gd name="T55" fmla="*/ 223 h 241"/>
                <a:gd name="T56" fmla="*/ 10 w 88"/>
                <a:gd name="T57" fmla="*/ 227 h 241"/>
                <a:gd name="T58" fmla="*/ 16 w 88"/>
                <a:gd name="T59" fmla="*/ 231 h 241"/>
                <a:gd name="T60" fmla="*/ 19 w 88"/>
                <a:gd name="T61" fmla="*/ 236 h 241"/>
                <a:gd name="T62" fmla="*/ 24 w 88"/>
                <a:gd name="T63" fmla="*/ 238 h 241"/>
                <a:gd name="T64" fmla="*/ 31 w 88"/>
                <a:gd name="T65" fmla="*/ 241 h 241"/>
                <a:gd name="T66" fmla="*/ 36 w 88"/>
                <a:gd name="T67" fmla="*/ 241 h 241"/>
                <a:gd name="T68" fmla="*/ 41 w 88"/>
                <a:gd name="T69" fmla="*/ 241 h 241"/>
                <a:gd name="T70" fmla="*/ 48 w 88"/>
                <a:gd name="T71" fmla="*/ 241 h 241"/>
                <a:gd name="T72" fmla="*/ 53 w 88"/>
                <a:gd name="T73" fmla="*/ 241 h 241"/>
                <a:gd name="T74" fmla="*/ 58 w 88"/>
                <a:gd name="T75" fmla="*/ 238 h 241"/>
                <a:gd name="T76" fmla="*/ 63 w 88"/>
                <a:gd name="T77" fmla="*/ 236 h 241"/>
                <a:gd name="T78" fmla="*/ 68 w 88"/>
                <a:gd name="T79" fmla="*/ 233 h 241"/>
                <a:gd name="T80" fmla="*/ 73 w 88"/>
                <a:gd name="T81" fmla="*/ 231 h 241"/>
                <a:gd name="T82" fmla="*/ 78 w 88"/>
                <a:gd name="T83" fmla="*/ 225 h 241"/>
                <a:gd name="T84" fmla="*/ 81 w 88"/>
                <a:gd name="T85" fmla="*/ 220 h 241"/>
                <a:gd name="T86" fmla="*/ 83 w 88"/>
                <a:gd name="T87" fmla="*/ 214 h 241"/>
                <a:gd name="T88" fmla="*/ 86 w 88"/>
                <a:gd name="T89" fmla="*/ 209 h 241"/>
                <a:gd name="T90" fmla="*/ 86 w 88"/>
                <a:gd name="T91" fmla="*/ 202 h 241"/>
                <a:gd name="T92" fmla="*/ 88 w 88"/>
                <a:gd name="T93" fmla="*/ 19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1">
                  <a:moveTo>
                    <a:pt x="88" y="49"/>
                  </a:moveTo>
                  <a:lnTo>
                    <a:pt x="88" y="47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6" y="41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3"/>
                  </a:lnTo>
                  <a:lnTo>
                    <a:pt x="83" y="33"/>
                  </a:lnTo>
                  <a:lnTo>
                    <a:pt x="83" y="31"/>
                  </a:lnTo>
                  <a:lnTo>
                    <a:pt x="83" y="27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2"/>
                  </a:lnTo>
                  <a:lnTo>
                    <a:pt x="78" y="22"/>
                  </a:lnTo>
                  <a:lnTo>
                    <a:pt x="78" y="20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1" y="11"/>
                  </a:lnTo>
                  <a:lnTo>
                    <a:pt x="68" y="11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3" y="4"/>
                  </a:lnTo>
                  <a:lnTo>
                    <a:pt x="51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3" y="212"/>
                  </a:lnTo>
                  <a:lnTo>
                    <a:pt x="3" y="214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5" y="220"/>
                  </a:lnTo>
                  <a:lnTo>
                    <a:pt x="5" y="223"/>
                  </a:lnTo>
                  <a:lnTo>
                    <a:pt x="8" y="223"/>
                  </a:lnTo>
                  <a:lnTo>
                    <a:pt x="8" y="225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3" y="231"/>
                  </a:lnTo>
                  <a:lnTo>
                    <a:pt x="16" y="231"/>
                  </a:lnTo>
                  <a:lnTo>
                    <a:pt x="16" y="233"/>
                  </a:lnTo>
                  <a:lnTo>
                    <a:pt x="19" y="233"/>
                  </a:lnTo>
                  <a:lnTo>
                    <a:pt x="19" y="236"/>
                  </a:lnTo>
                  <a:lnTo>
                    <a:pt x="21" y="236"/>
                  </a:lnTo>
                  <a:lnTo>
                    <a:pt x="24" y="236"/>
                  </a:lnTo>
                  <a:lnTo>
                    <a:pt x="24" y="238"/>
                  </a:lnTo>
                  <a:lnTo>
                    <a:pt x="26" y="238"/>
                  </a:lnTo>
                  <a:lnTo>
                    <a:pt x="28" y="238"/>
                  </a:lnTo>
                  <a:lnTo>
                    <a:pt x="31" y="241"/>
                  </a:lnTo>
                  <a:lnTo>
                    <a:pt x="31" y="241"/>
                  </a:lnTo>
                  <a:lnTo>
                    <a:pt x="33" y="241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41" y="241"/>
                  </a:lnTo>
                  <a:lnTo>
                    <a:pt x="43" y="241"/>
                  </a:lnTo>
                  <a:lnTo>
                    <a:pt x="46" y="241"/>
                  </a:lnTo>
                  <a:lnTo>
                    <a:pt x="48" y="241"/>
                  </a:lnTo>
                  <a:lnTo>
                    <a:pt x="48" y="241"/>
                  </a:lnTo>
                  <a:lnTo>
                    <a:pt x="51" y="241"/>
                  </a:lnTo>
                  <a:lnTo>
                    <a:pt x="53" y="241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238"/>
                  </a:lnTo>
                  <a:lnTo>
                    <a:pt x="61" y="238"/>
                  </a:lnTo>
                  <a:lnTo>
                    <a:pt x="63" y="238"/>
                  </a:lnTo>
                  <a:lnTo>
                    <a:pt x="63" y="236"/>
                  </a:lnTo>
                  <a:lnTo>
                    <a:pt x="66" y="236"/>
                  </a:lnTo>
                  <a:lnTo>
                    <a:pt x="68" y="236"/>
                  </a:lnTo>
                  <a:lnTo>
                    <a:pt x="68" y="233"/>
                  </a:lnTo>
                  <a:lnTo>
                    <a:pt x="71" y="233"/>
                  </a:lnTo>
                  <a:lnTo>
                    <a:pt x="73" y="231"/>
                  </a:lnTo>
                  <a:lnTo>
                    <a:pt x="73" y="231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8" y="225"/>
                  </a:lnTo>
                  <a:lnTo>
                    <a:pt x="78" y="223"/>
                  </a:lnTo>
                  <a:lnTo>
                    <a:pt x="81" y="223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3" y="218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6" y="209"/>
                  </a:lnTo>
                  <a:lnTo>
                    <a:pt x="86" y="209"/>
                  </a:lnTo>
                  <a:lnTo>
                    <a:pt x="86" y="207"/>
                  </a:lnTo>
                  <a:lnTo>
                    <a:pt x="86" y="204"/>
                  </a:lnTo>
                  <a:lnTo>
                    <a:pt x="86" y="202"/>
                  </a:lnTo>
                  <a:lnTo>
                    <a:pt x="86" y="202"/>
                  </a:lnTo>
                  <a:lnTo>
                    <a:pt x="88" y="198"/>
                  </a:lnTo>
                  <a:lnTo>
                    <a:pt x="88" y="198"/>
                  </a:lnTo>
                  <a:lnTo>
                    <a:pt x="88" y="49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0" name="Line 647"/>
            <p:cNvSpPr>
              <a:spLocks noChangeShapeType="1"/>
            </p:cNvSpPr>
            <p:nvPr/>
          </p:nvSpPr>
          <p:spPr bwMode="auto">
            <a:xfrm>
              <a:off x="3479" y="185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1" name="Freeform 648"/>
            <p:cNvSpPr>
              <a:spLocks/>
            </p:cNvSpPr>
            <p:nvPr/>
          </p:nvSpPr>
          <p:spPr bwMode="auto">
            <a:xfrm>
              <a:off x="3473" y="1853"/>
              <a:ext cx="32" cy="18"/>
            </a:xfrm>
            <a:custGeom>
              <a:avLst/>
              <a:gdLst>
                <a:gd name="T0" fmla="*/ 38 w 222"/>
                <a:gd name="T1" fmla="*/ 2 h 93"/>
                <a:gd name="T2" fmla="*/ 33 w 222"/>
                <a:gd name="T3" fmla="*/ 2 h 93"/>
                <a:gd name="T4" fmla="*/ 28 w 222"/>
                <a:gd name="T5" fmla="*/ 5 h 93"/>
                <a:gd name="T6" fmla="*/ 24 w 222"/>
                <a:gd name="T7" fmla="*/ 7 h 93"/>
                <a:gd name="T8" fmla="*/ 19 w 222"/>
                <a:gd name="T9" fmla="*/ 11 h 93"/>
                <a:gd name="T10" fmla="*/ 13 w 222"/>
                <a:gd name="T11" fmla="*/ 13 h 93"/>
                <a:gd name="T12" fmla="*/ 8 w 222"/>
                <a:gd name="T13" fmla="*/ 18 h 93"/>
                <a:gd name="T14" fmla="*/ 5 w 222"/>
                <a:gd name="T15" fmla="*/ 23 h 93"/>
                <a:gd name="T16" fmla="*/ 3 w 222"/>
                <a:gd name="T17" fmla="*/ 29 h 93"/>
                <a:gd name="T18" fmla="*/ 0 w 222"/>
                <a:gd name="T19" fmla="*/ 34 h 93"/>
                <a:gd name="T20" fmla="*/ 0 w 222"/>
                <a:gd name="T21" fmla="*/ 43 h 93"/>
                <a:gd name="T22" fmla="*/ 0 w 222"/>
                <a:gd name="T23" fmla="*/ 48 h 93"/>
                <a:gd name="T24" fmla="*/ 0 w 222"/>
                <a:gd name="T25" fmla="*/ 54 h 93"/>
                <a:gd name="T26" fmla="*/ 0 w 222"/>
                <a:gd name="T27" fmla="*/ 61 h 93"/>
                <a:gd name="T28" fmla="*/ 3 w 222"/>
                <a:gd name="T29" fmla="*/ 66 h 93"/>
                <a:gd name="T30" fmla="*/ 5 w 222"/>
                <a:gd name="T31" fmla="*/ 72 h 93"/>
                <a:gd name="T32" fmla="*/ 8 w 222"/>
                <a:gd name="T33" fmla="*/ 77 h 93"/>
                <a:gd name="T34" fmla="*/ 13 w 222"/>
                <a:gd name="T35" fmla="*/ 83 h 93"/>
                <a:gd name="T36" fmla="*/ 19 w 222"/>
                <a:gd name="T37" fmla="*/ 85 h 93"/>
                <a:gd name="T38" fmla="*/ 24 w 222"/>
                <a:gd name="T39" fmla="*/ 88 h 93"/>
                <a:gd name="T40" fmla="*/ 28 w 222"/>
                <a:gd name="T41" fmla="*/ 90 h 93"/>
                <a:gd name="T42" fmla="*/ 33 w 222"/>
                <a:gd name="T43" fmla="*/ 93 h 93"/>
                <a:gd name="T44" fmla="*/ 38 w 222"/>
                <a:gd name="T45" fmla="*/ 93 h 93"/>
                <a:gd name="T46" fmla="*/ 179 w 222"/>
                <a:gd name="T47" fmla="*/ 93 h 93"/>
                <a:gd name="T48" fmla="*/ 187 w 222"/>
                <a:gd name="T49" fmla="*/ 93 h 93"/>
                <a:gd name="T50" fmla="*/ 192 w 222"/>
                <a:gd name="T51" fmla="*/ 93 h 93"/>
                <a:gd name="T52" fmla="*/ 197 w 222"/>
                <a:gd name="T53" fmla="*/ 90 h 93"/>
                <a:gd name="T54" fmla="*/ 202 w 222"/>
                <a:gd name="T55" fmla="*/ 88 h 93"/>
                <a:gd name="T56" fmla="*/ 207 w 222"/>
                <a:gd name="T57" fmla="*/ 83 h 93"/>
                <a:gd name="T58" fmla="*/ 212 w 222"/>
                <a:gd name="T59" fmla="*/ 79 h 93"/>
                <a:gd name="T60" fmla="*/ 214 w 222"/>
                <a:gd name="T61" fmla="*/ 75 h 93"/>
                <a:gd name="T62" fmla="*/ 217 w 222"/>
                <a:gd name="T63" fmla="*/ 70 h 93"/>
                <a:gd name="T64" fmla="*/ 219 w 222"/>
                <a:gd name="T65" fmla="*/ 61 h 93"/>
                <a:gd name="T66" fmla="*/ 222 w 222"/>
                <a:gd name="T67" fmla="*/ 56 h 93"/>
                <a:gd name="T68" fmla="*/ 222 w 222"/>
                <a:gd name="T69" fmla="*/ 50 h 93"/>
                <a:gd name="T70" fmla="*/ 222 w 222"/>
                <a:gd name="T71" fmla="*/ 43 h 93"/>
                <a:gd name="T72" fmla="*/ 222 w 222"/>
                <a:gd name="T73" fmla="*/ 37 h 93"/>
                <a:gd name="T74" fmla="*/ 219 w 222"/>
                <a:gd name="T75" fmla="*/ 32 h 93"/>
                <a:gd name="T76" fmla="*/ 217 w 222"/>
                <a:gd name="T77" fmla="*/ 27 h 93"/>
                <a:gd name="T78" fmla="*/ 214 w 222"/>
                <a:gd name="T79" fmla="*/ 21 h 93"/>
                <a:gd name="T80" fmla="*/ 209 w 222"/>
                <a:gd name="T81" fmla="*/ 16 h 93"/>
                <a:gd name="T82" fmla="*/ 204 w 222"/>
                <a:gd name="T83" fmla="*/ 11 h 93"/>
                <a:gd name="T84" fmla="*/ 202 w 222"/>
                <a:gd name="T85" fmla="*/ 7 h 93"/>
                <a:gd name="T86" fmla="*/ 194 w 222"/>
                <a:gd name="T87" fmla="*/ 5 h 93"/>
                <a:gd name="T88" fmla="*/ 189 w 222"/>
                <a:gd name="T89" fmla="*/ 2 h 93"/>
                <a:gd name="T90" fmla="*/ 184 w 222"/>
                <a:gd name="T91" fmla="*/ 2 h 93"/>
                <a:gd name="T92" fmla="*/ 177 w 222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2" h="93">
                  <a:moveTo>
                    <a:pt x="43" y="0"/>
                  </a:moveTo>
                  <a:lnTo>
                    <a:pt x="41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3" y="83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9" y="85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174" y="93"/>
                  </a:lnTo>
                  <a:lnTo>
                    <a:pt x="179" y="93"/>
                  </a:lnTo>
                  <a:lnTo>
                    <a:pt x="182" y="93"/>
                  </a:lnTo>
                  <a:lnTo>
                    <a:pt x="184" y="93"/>
                  </a:lnTo>
                  <a:lnTo>
                    <a:pt x="187" y="93"/>
                  </a:lnTo>
                  <a:lnTo>
                    <a:pt x="187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7" y="90"/>
                  </a:lnTo>
                  <a:lnTo>
                    <a:pt x="199" y="88"/>
                  </a:lnTo>
                  <a:lnTo>
                    <a:pt x="202" y="88"/>
                  </a:lnTo>
                  <a:lnTo>
                    <a:pt x="202" y="88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7" y="83"/>
                  </a:lnTo>
                  <a:lnTo>
                    <a:pt x="209" y="83"/>
                  </a:lnTo>
                  <a:lnTo>
                    <a:pt x="209" y="79"/>
                  </a:lnTo>
                  <a:lnTo>
                    <a:pt x="212" y="79"/>
                  </a:lnTo>
                  <a:lnTo>
                    <a:pt x="212" y="77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17" y="70"/>
                  </a:lnTo>
                  <a:lnTo>
                    <a:pt x="217" y="70"/>
                  </a:lnTo>
                  <a:lnTo>
                    <a:pt x="219" y="66"/>
                  </a:lnTo>
                  <a:lnTo>
                    <a:pt x="219" y="64"/>
                  </a:lnTo>
                  <a:lnTo>
                    <a:pt x="219" y="61"/>
                  </a:lnTo>
                  <a:lnTo>
                    <a:pt x="219" y="61"/>
                  </a:lnTo>
                  <a:lnTo>
                    <a:pt x="222" y="59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0"/>
                  </a:lnTo>
                  <a:lnTo>
                    <a:pt x="222" y="48"/>
                  </a:lnTo>
                  <a:lnTo>
                    <a:pt x="222" y="45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2" y="40"/>
                  </a:lnTo>
                  <a:lnTo>
                    <a:pt x="222" y="37"/>
                  </a:lnTo>
                  <a:lnTo>
                    <a:pt x="219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19" y="29"/>
                  </a:lnTo>
                  <a:lnTo>
                    <a:pt x="217" y="27"/>
                  </a:lnTo>
                  <a:lnTo>
                    <a:pt x="217" y="27"/>
                  </a:lnTo>
                  <a:lnTo>
                    <a:pt x="217" y="23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2" y="18"/>
                  </a:lnTo>
                  <a:lnTo>
                    <a:pt x="212" y="16"/>
                  </a:lnTo>
                  <a:lnTo>
                    <a:pt x="209" y="16"/>
                  </a:lnTo>
                  <a:lnTo>
                    <a:pt x="209" y="13"/>
                  </a:lnTo>
                  <a:lnTo>
                    <a:pt x="207" y="13"/>
                  </a:lnTo>
                  <a:lnTo>
                    <a:pt x="204" y="11"/>
                  </a:lnTo>
                  <a:lnTo>
                    <a:pt x="204" y="11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199" y="7"/>
                  </a:lnTo>
                  <a:lnTo>
                    <a:pt x="197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92" y="2"/>
                  </a:lnTo>
                  <a:lnTo>
                    <a:pt x="189" y="2"/>
                  </a:lnTo>
                  <a:lnTo>
                    <a:pt x="187" y="2"/>
                  </a:lnTo>
                  <a:lnTo>
                    <a:pt x="187" y="2"/>
                  </a:lnTo>
                  <a:lnTo>
                    <a:pt x="184" y="2"/>
                  </a:lnTo>
                  <a:lnTo>
                    <a:pt x="182" y="2"/>
                  </a:lnTo>
                  <a:lnTo>
                    <a:pt x="179" y="2"/>
                  </a:lnTo>
                  <a:lnTo>
                    <a:pt x="177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2" name="Line 649"/>
            <p:cNvSpPr>
              <a:spLocks noChangeShapeType="1"/>
            </p:cNvSpPr>
            <p:nvPr/>
          </p:nvSpPr>
          <p:spPr bwMode="auto">
            <a:xfrm>
              <a:off x="3505" y="186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3" name="Freeform 650"/>
            <p:cNvSpPr>
              <a:spLocks/>
            </p:cNvSpPr>
            <p:nvPr/>
          </p:nvSpPr>
          <p:spPr bwMode="auto">
            <a:xfrm>
              <a:off x="3493" y="1853"/>
              <a:ext cx="12" cy="48"/>
            </a:xfrm>
            <a:custGeom>
              <a:avLst/>
              <a:gdLst>
                <a:gd name="T0" fmla="*/ 88 w 88"/>
                <a:gd name="T1" fmla="*/ 43 h 243"/>
                <a:gd name="T2" fmla="*/ 88 w 88"/>
                <a:gd name="T3" fmla="*/ 37 h 243"/>
                <a:gd name="T4" fmla="*/ 85 w 88"/>
                <a:gd name="T5" fmla="*/ 32 h 243"/>
                <a:gd name="T6" fmla="*/ 83 w 88"/>
                <a:gd name="T7" fmla="*/ 27 h 243"/>
                <a:gd name="T8" fmla="*/ 80 w 88"/>
                <a:gd name="T9" fmla="*/ 21 h 243"/>
                <a:gd name="T10" fmla="*/ 75 w 88"/>
                <a:gd name="T11" fmla="*/ 16 h 243"/>
                <a:gd name="T12" fmla="*/ 70 w 88"/>
                <a:gd name="T13" fmla="*/ 11 h 243"/>
                <a:gd name="T14" fmla="*/ 68 w 88"/>
                <a:gd name="T15" fmla="*/ 7 h 243"/>
                <a:gd name="T16" fmla="*/ 60 w 88"/>
                <a:gd name="T17" fmla="*/ 5 h 243"/>
                <a:gd name="T18" fmla="*/ 55 w 88"/>
                <a:gd name="T19" fmla="*/ 2 h 243"/>
                <a:gd name="T20" fmla="*/ 50 w 88"/>
                <a:gd name="T21" fmla="*/ 2 h 243"/>
                <a:gd name="T22" fmla="*/ 45 w 88"/>
                <a:gd name="T23" fmla="*/ 0 h 243"/>
                <a:gd name="T24" fmla="*/ 38 w 88"/>
                <a:gd name="T25" fmla="*/ 2 h 243"/>
                <a:gd name="T26" fmla="*/ 32 w 88"/>
                <a:gd name="T27" fmla="*/ 2 h 243"/>
                <a:gd name="T28" fmla="*/ 27 w 88"/>
                <a:gd name="T29" fmla="*/ 5 h 243"/>
                <a:gd name="T30" fmla="*/ 22 w 88"/>
                <a:gd name="T31" fmla="*/ 7 h 243"/>
                <a:gd name="T32" fmla="*/ 17 w 88"/>
                <a:gd name="T33" fmla="*/ 11 h 243"/>
                <a:gd name="T34" fmla="*/ 12 w 88"/>
                <a:gd name="T35" fmla="*/ 16 h 243"/>
                <a:gd name="T36" fmla="*/ 7 w 88"/>
                <a:gd name="T37" fmla="*/ 21 h 243"/>
                <a:gd name="T38" fmla="*/ 5 w 88"/>
                <a:gd name="T39" fmla="*/ 27 h 243"/>
                <a:gd name="T40" fmla="*/ 2 w 88"/>
                <a:gd name="T41" fmla="*/ 32 h 243"/>
                <a:gd name="T42" fmla="*/ 0 w 88"/>
                <a:gd name="T43" fmla="*/ 37 h 243"/>
                <a:gd name="T44" fmla="*/ 0 w 88"/>
                <a:gd name="T45" fmla="*/ 43 h 243"/>
                <a:gd name="T46" fmla="*/ 0 w 88"/>
                <a:gd name="T47" fmla="*/ 198 h 243"/>
                <a:gd name="T48" fmla="*/ 0 w 88"/>
                <a:gd name="T49" fmla="*/ 203 h 243"/>
                <a:gd name="T50" fmla="*/ 2 w 88"/>
                <a:gd name="T51" fmla="*/ 211 h 243"/>
                <a:gd name="T52" fmla="*/ 5 w 88"/>
                <a:gd name="T53" fmla="*/ 216 h 243"/>
                <a:gd name="T54" fmla="*/ 7 w 88"/>
                <a:gd name="T55" fmla="*/ 221 h 243"/>
                <a:gd name="T56" fmla="*/ 10 w 88"/>
                <a:gd name="T57" fmla="*/ 227 h 243"/>
                <a:gd name="T58" fmla="*/ 15 w 88"/>
                <a:gd name="T59" fmla="*/ 229 h 243"/>
                <a:gd name="T60" fmla="*/ 20 w 88"/>
                <a:gd name="T61" fmla="*/ 234 h 243"/>
                <a:gd name="T62" fmla="*/ 25 w 88"/>
                <a:gd name="T63" fmla="*/ 237 h 243"/>
                <a:gd name="T64" fmla="*/ 30 w 88"/>
                <a:gd name="T65" fmla="*/ 240 h 243"/>
                <a:gd name="T66" fmla="*/ 35 w 88"/>
                <a:gd name="T67" fmla="*/ 240 h 243"/>
                <a:gd name="T68" fmla="*/ 43 w 88"/>
                <a:gd name="T69" fmla="*/ 243 h 243"/>
                <a:gd name="T70" fmla="*/ 48 w 88"/>
                <a:gd name="T71" fmla="*/ 243 h 243"/>
                <a:gd name="T72" fmla="*/ 53 w 88"/>
                <a:gd name="T73" fmla="*/ 240 h 243"/>
                <a:gd name="T74" fmla="*/ 60 w 88"/>
                <a:gd name="T75" fmla="*/ 237 h 243"/>
                <a:gd name="T76" fmla="*/ 65 w 88"/>
                <a:gd name="T77" fmla="*/ 237 h 243"/>
                <a:gd name="T78" fmla="*/ 70 w 88"/>
                <a:gd name="T79" fmla="*/ 232 h 243"/>
                <a:gd name="T80" fmla="*/ 75 w 88"/>
                <a:gd name="T81" fmla="*/ 229 h 243"/>
                <a:gd name="T82" fmla="*/ 78 w 88"/>
                <a:gd name="T83" fmla="*/ 225 h 243"/>
                <a:gd name="T84" fmla="*/ 83 w 88"/>
                <a:gd name="T85" fmla="*/ 219 h 243"/>
                <a:gd name="T86" fmla="*/ 85 w 88"/>
                <a:gd name="T87" fmla="*/ 214 h 243"/>
                <a:gd name="T88" fmla="*/ 85 w 88"/>
                <a:gd name="T89" fmla="*/ 208 h 243"/>
                <a:gd name="T90" fmla="*/ 88 w 88"/>
                <a:gd name="T91" fmla="*/ 200 h 243"/>
                <a:gd name="T92" fmla="*/ 88 w 88"/>
                <a:gd name="T93" fmla="*/ 198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3">
                  <a:moveTo>
                    <a:pt x="88" y="48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3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5" y="7"/>
                  </a:lnTo>
                  <a:lnTo>
                    <a:pt x="63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4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4"/>
                  </a:lnTo>
                  <a:lnTo>
                    <a:pt x="5" y="216"/>
                  </a:lnTo>
                  <a:lnTo>
                    <a:pt x="5" y="216"/>
                  </a:lnTo>
                  <a:lnTo>
                    <a:pt x="7" y="219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10" y="225"/>
                  </a:lnTo>
                  <a:lnTo>
                    <a:pt x="10" y="227"/>
                  </a:lnTo>
                  <a:lnTo>
                    <a:pt x="12" y="227"/>
                  </a:lnTo>
                  <a:lnTo>
                    <a:pt x="12" y="229"/>
                  </a:lnTo>
                  <a:lnTo>
                    <a:pt x="15" y="229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20" y="234"/>
                  </a:lnTo>
                  <a:lnTo>
                    <a:pt x="22" y="234"/>
                  </a:lnTo>
                  <a:lnTo>
                    <a:pt x="22" y="237"/>
                  </a:lnTo>
                  <a:lnTo>
                    <a:pt x="25" y="237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30" y="240"/>
                  </a:lnTo>
                  <a:lnTo>
                    <a:pt x="32" y="240"/>
                  </a:lnTo>
                  <a:lnTo>
                    <a:pt x="35" y="240"/>
                  </a:lnTo>
                  <a:lnTo>
                    <a:pt x="35" y="240"/>
                  </a:lnTo>
                  <a:lnTo>
                    <a:pt x="38" y="240"/>
                  </a:lnTo>
                  <a:lnTo>
                    <a:pt x="40" y="243"/>
                  </a:lnTo>
                  <a:lnTo>
                    <a:pt x="43" y="243"/>
                  </a:lnTo>
                  <a:lnTo>
                    <a:pt x="45" y="243"/>
                  </a:lnTo>
                  <a:lnTo>
                    <a:pt x="45" y="243"/>
                  </a:lnTo>
                  <a:lnTo>
                    <a:pt x="48" y="243"/>
                  </a:lnTo>
                  <a:lnTo>
                    <a:pt x="50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5" y="240"/>
                  </a:lnTo>
                  <a:lnTo>
                    <a:pt x="58" y="240"/>
                  </a:lnTo>
                  <a:lnTo>
                    <a:pt x="60" y="237"/>
                  </a:lnTo>
                  <a:lnTo>
                    <a:pt x="60" y="237"/>
                  </a:lnTo>
                  <a:lnTo>
                    <a:pt x="63" y="237"/>
                  </a:lnTo>
                  <a:lnTo>
                    <a:pt x="65" y="237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5" y="227"/>
                  </a:lnTo>
                  <a:lnTo>
                    <a:pt x="78" y="227"/>
                  </a:lnTo>
                  <a:lnTo>
                    <a:pt x="78" y="225"/>
                  </a:lnTo>
                  <a:lnTo>
                    <a:pt x="80" y="221"/>
                  </a:lnTo>
                  <a:lnTo>
                    <a:pt x="80" y="221"/>
                  </a:lnTo>
                  <a:lnTo>
                    <a:pt x="83" y="219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5" y="214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08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200"/>
                  </a:lnTo>
                  <a:lnTo>
                    <a:pt x="88" y="198"/>
                  </a:lnTo>
                  <a:lnTo>
                    <a:pt x="88" y="198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4" name="Line 651"/>
            <p:cNvSpPr>
              <a:spLocks noChangeShapeType="1"/>
            </p:cNvSpPr>
            <p:nvPr/>
          </p:nvSpPr>
          <p:spPr bwMode="auto">
            <a:xfrm>
              <a:off x="3499" y="188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5" name="Freeform 652"/>
            <p:cNvSpPr>
              <a:spLocks/>
            </p:cNvSpPr>
            <p:nvPr/>
          </p:nvSpPr>
          <p:spPr bwMode="auto">
            <a:xfrm>
              <a:off x="3493" y="1882"/>
              <a:ext cx="30" cy="19"/>
            </a:xfrm>
            <a:custGeom>
              <a:avLst/>
              <a:gdLst>
                <a:gd name="T0" fmla="*/ 40 w 206"/>
                <a:gd name="T1" fmla="*/ 0 h 94"/>
                <a:gd name="T2" fmla="*/ 35 w 206"/>
                <a:gd name="T3" fmla="*/ 0 h 94"/>
                <a:gd name="T4" fmla="*/ 27 w 206"/>
                <a:gd name="T5" fmla="*/ 2 h 94"/>
                <a:gd name="T6" fmla="*/ 22 w 206"/>
                <a:gd name="T7" fmla="*/ 6 h 94"/>
                <a:gd name="T8" fmla="*/ 17 w 206"/>
                <a:gd name="T9" fmla="*/ 8 h 94"/>
                <a:gd name="T10" fmla="*/ 12 w 206"/>
                <a:gd name="T11" fmla="*/ 11 h 94"/>
                <a:gd name="T12" fmla="*/ 10 w 206"/>
                <a:gd name="T13" fmla="*/ 16 h 94"/>
                <a:gd name="T14" fmla="*/ 7 w 206"/>
                <a:gd name="T15" fmla="*/ 22 h 94"/>
                <a:gd name="T16" fmla="*/ 2 w 206"/>
                <a:gd name="T17" fmla="*/ 27 h 94"/>
                <a:gd name="T18" fmla="*/ 2 w 206"/>
                <a:gd name="T19" fmla="*/ 33 h 94"/>
                <a:gd name="T20" fmla="*/ 0 w 206"/>
                <a:gd name="T21" fmla="*/ 40 h 94"/>
                <a:gd name="T22" fmla="*/ 0 w 206"/>
                <a:gd name="T23" fmla="*/ 45 h 94"/>
                <a:gd name="T24" fmla="*/ 0 w 206"/>
                <a:gd name="T25" fmla="*/ 51 h 94"/>
                <a:gd name="T26" fmla="*/ 2 w 206"/>
                <a:gd name="T27" fmla="*/ 59 h 94"/>
                <a:gd name="T28" fmla="*/ 2 w 206"/>
                <a:gd name="T29" fmla="*/ 65 h 94"/>
                <a:gd name="T30" fmla="*/ 7 w 206"/>
                <a:gd name="T31" fmla="*/ 70 h 94"/>
                <a:gd name="T32" fmla="*/ 10 w 206"/>
                <a:gd name="T33" fmla="*/ 76 h 94"/>
                <a:gd name="T34" fmla="*/ 12 w 206"/>
                <a:gd name="T35" fmla="*/ 80 h 94"/>
                <a:gd name="T36" fmla="*/ 17 w 206"/>
                <a:gd name="T37" fmla="*/ 83 h 94"/>
                <a:gd name="T38" fmla="*/ 22 w 206"/>
                <a:gd name="T39" fmla="*/ 88 h 94"/>
                <a:gd name="T40" fmla="*/ 27 w 206"/>
                <a:gd name="T41" fmla="*/ 88 h 94"/>
                <a:gd name="T42" fmla="*/ 35 w 206"/>
                <a:gd name="T43" fmla="*/ 91 h 94"/>
                <a:gd name="T44" fmla="*/ 40 w 206"/>
                <a:gd name="T45" fmla="*/ 94 h 94"/>
                <a:gd name="T46" fmla="*/ 166 w 206"/>
                <a:gd name="T47" fmla="*/ 94 h 94"/>
                <a:gd name="T48" fmla="*/ 171 w 206"/>
                <a:gd name="T49" fmla="*/ 91 h 94"/>
                <a:gd name="T50" fmla="*/ 176 w 206"/>
                <a:gd name="T51" fmla="*/ 91 h 94"/>
                <a:gd name="T52" fmla="*/ 180 w 206"/>
                <a:gd name="T53" fmla="*/ 88 h 94"/>
                <a:gd name="T54" fmla="*/ 185 w 206"/>
                <a:gd name="T55" fmla="*/ 85 h 94"/>
                <a:gd name="T56" fmla="*/ 190 w 206"/>
                <a:gd name="T57" fmla="*/ 80 h 94"/>
                <a:gd name="T58" fmla="*/ 196 w 206"/>
                <a:gd name="T59" fmla="*/ 78 h 94"/>
                <a:gd name="T60" fmla="*/ 199 w 206"/>
                <a:gd name="T61" fmla="*/ 72 h 94"/>
                <a:gd name="T62" fmla="*/ 204 w 206"/>
                <a:gd name="T63" fmla="*/ 67 h 94"/>
                <a:gd name="T64" fmla="*/ 204 w 206"/>
                <a:gd name="T65" fmla="*/ 62 h 94"/>
                <a:gd name="T66" fmla="*/ 206 w 206"/>
                <a:gd name="T67" fmla="*/ 54 h 94"/>
                <a:gd name="T68" fmla="*/ 206 w 206"/>
                <a:gd name="T69" fmla="*/ 49 h 94"/>
                <a:gd name="T70" fmla="*/ 206 w 206"/>
                <a:gd name="T71" fmla="*/ 43 h 94"/>
                <a:gd name="T72" fmla="*/ 206 w 206"/>
                <a:gd name="T73" fmla="*/ 35 h 94"/>
                <a:gd name="T74" fmla="*/ 204 w 206"/>
                <a:gd name="T75" fmla="*/ 29 h 94"/>
                <a:gd name="T76" fmla="*/ 201 w 206"/>
                <a:gd name="T77" fmla="*/ 24 h 94"/>
                <a:gd name="T78" fmla="*/ 199 w 206"/>
                <a:gd name="T79" fmla="*/ 19 h 94"/>
                <a:gd name="T80" fmla="*/ 194 w 206"/>
                <a:gd name="T81" fmla="*/ 13 h 94"/>
                <a:gd name="T82" fmla="*/ 190 w 206"/>
                <a:gd name="T83" fmla="*/ 8 h 94"/>
                <a:gd name="T84" fmla="*/ 185 w 206"/>
                <a:gd name="T85" fmla="*/ 6 h 94"/>
                <a:gd name="T86" fmla="*/ 180 w 206"/>
                <a:gd name="T87" fmla="*/ 2 h 94"/>
                <a:gd name="T88" fmla="*/ 173 w 206"/>
                <a:gd name="T89" fmla="*/ 0 h 94"/>
                <a:gd name="T90" fmla="*/ 168 w 206"/>
                <a:gd name="T91" fmla="*/ 0 h 94"/>
                <a:gd name="T92" fmla="*/ 163 w 206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6" h="94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8" y="91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161" y="94"/>
                  </a:lnTo>
                  <a:lnTo>
                    <a:pt x="166" y="94"/>
                  </a:lnTo>
                  <a:lnTo>
                    <a:pt x="166" y="94"/>
                  </a:lnTo>
                  <a:lnTo>
                    <a:pt x="168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1"/>
                  </a:lnTo>
                  <a:lnTo>
                    <a:pt x="176" y="91"/>
                  </a:lnTo>
                  <a:lnTo>
                    <a:pt x="178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3" y="88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8" y="83"/>
                  </a:lnTo>
                  <a:lnTo>
                    <a:pt x="190" y="83"/>
                  </a:lnTo>
                  <a:lnTo>
                    <a:pt x="190" y="80"/>
                  </a:lnTo>
                  <a:lnTo>
                    <a:pt x="194" y="80"/>
                  </a:lnTo>
                  <a:lnTo>
                    <a:pt x="194" y="78"/>
                  </a:lnTo>
                  <a:lnTo>
                    <a:pt x="196" y="78"/>
                  </a:lnTo>
                  <a:lnTo>
                    <a:pt x="196" y="76"/>
                  </a:lnTo>
                  <a:lnTo>
                    <a:pt x="199" y="72"/>
                  </a:lnTo>
                  <a:lnTo>
                    <a:pt x="199" y="72"/>
                  </a:lnTo>
                  <a:lnTo>
                    <a:pt x="201" y="70"/>
                  </a:lnTo>
                  <a:lnTo>
                    <a:pt x="201" y="67"/>
                  </a:lnTo>
                  <a:lnTo>
                    <a:pt x="204" y="67"/>
                  </a:lnTo>
                  <a:lnTo>
                    <a:pt x="204" y="65"/>
                  </a:lnTo>
                  <a:lnTo>
                    <a:pt x="204" y="62"/>
                  </a:lnTo>
                  <a:lnTo>
                    <a:pt x="204" y="62"/>
                  </a:lnTo>
                  <a:lnTo>
                    <a:pt x="206" y="59"/>
                  </a:lnTo>
                  <a:lnTo>
                    <a:pt x="206" y="56"/>
                  </a:lnTo>
                  <a:lnTo>
                    <a:pt x="206" y="54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49"/>
                  </a:lnTo>
                  <a:lnTo>
                    <a:pt x="206" y="45"/>
                  </a:lnTo>
                  <a:lnTo>
                    <a:pt x="206" y="43"/>
                  </a:lnTo>
                  <a:lnTo>
                    <a:pt x="206" y="43"/>
                  </a:lnTo>
                  <a:lnTo>
                    <a:pt x="206" y="40"/>
                  </a:lnTo>
                  <a:lnTo>
                    <a:pt x="206" y="38"/>
                  </a:lnTo>
                  <a:lnTo>
                    <a:pt x="206" y="35"/>
                  </a:lnTo>
                  <a:lnTo>
                    <a:pt x="206" y="33"/>
                  </a:lnTo>
                  <a:lnTo>
                    <a:pt x="204" y="33"/>
                  </a:lnTo>
                  <a:lnTo>
                    <a:pt x="204" y="29"/>
                  </a:lnTo>
                  <a:lnTo>
                    <a:pt x="204" y="27"/>
                  </a:lnTo>
                  <a:lnTo>
                    <a:pt x="204" y="27"/>
                  </a:lnTo>
                  <a:lnTo>
                    <a:pt x="201" y="24"/>
                  </a:lnTo>
                  <a:lnTo>
                    <a:pt x="201" y="22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4" y="13"/>
                  </a:lnTo>
                  <a:lnTo>
                    <a:pt x="194" y="11"/>
                  </a:lnTo>
                  <a:lnTo>
                    <a:pt x="190" y="11"/>
                  </a:lnTo>
                  <a:lnTo>
                    <a:pt x="190" y="8"/>
                  </a:lnTo>
                  <a:lnTo>
                    <a:pt x="188" y="8"/>
                  </a:lnTo>
                  <a:lnTo>
                    <a:pt x="185" y="6"/>
                  </a:lnTo>
                  <a:lnTo>
                    <a:pt x="185" y="6"/>
                  </a:lnTo>
                  <a:lnTo>
                    <a:pt x="183" y="6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8" y="2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6" name="Line 653"/>
            <p:cNvSpPr>
              <a:spLocks noChangeShapeType="1"/>
            </p:cNvSpPr>
            <p:nvPr/>
          </p:nvSpPr>
          <p:spPr bwMode="auto">
            <a:xfrm>
              <a:off x="3523" y="189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7" name="Freeform 654"/>
            <p:cNvSpPr>
              <a:spLocks/>
            </p:cNvSpPr>
            <p:nvPr/>
          </p:nvSpPr>
          <p:spPr bwMode="auto">
            <a:xfrm>
              <a:off x="3509" y="1882"/>
              <a:ext cx="14" cy="48"/>
            </a:xfrm>
            <a:custGeom>
              <a:avLst/>
              <a:gdLst>
                <a:gd name="T0" fmla="*/ 88 w 88"/>
                <a:gd name="T1" fmla="*/ 43 h 240"/>
                <a:gd name="T2" fmla="*/ 88 w 88"/>
                <a:gd name="T3" fmla="*/ 35 h 240"/>
                <a:gd name="T4" fmla="*/ 86 w 88"/>
                <a:gd name="T5" fmla="*/ 29 h 240"/>
                <a:gd name="T6" fmla="*/ 83 w 88"/>
                <a:gd name="T7" fmla="*/ 24 h 240"/>
                <a:gd name="T8" fmla="*/ 81 w 88"/>
                <a:gd name="T9" fmla="*/ 19 h 240"/>
                <a:gd name="T10" fmla="*/ 76 w 88"/>
                <a:gd name="T11" fmla="*/ 13 h 240"/>
                <a:gd name="T12" fmla="*/ 72 w 88"/>
                <a:gd name="T13" fmla="*/ 8 h 240"/>
                <a:gd name="T14" fmla="*/ 67 w 88"/>
                <a:gd name="T15" fmla="*/ 6 h 240"/>
                <a:gd name="T16" fmla="*/ 62 w 88"/>
                <a:gd name="T17" fmla="*/ 2 h 240"/>
                <a:gd name="T18" fmla="*/ 55 w 88"/>
                <a:gd name="T19" fmla="*/ 0 h 240"/>
                <a:gd name="T20" fmla="*/ 50 w 88"/>
                <a:gd name="T21" fmla="*/ 0 h 240"/>
                <a:gd name="T22" fmla="*/ 45 w 88"/>
                <a:gd name="T23" fmla="*/ 0 h 240"/>
                <a:gd name="T24" fmla="*/ 38 w 88"/>
                <a:gd name="T25" fmla="*/ 0 h 240"/>
                <a:gd name="T26" fmla="*/ 33 w 88"/>
                <a:gd name="T27" fmla="*/ 0 h 240"/>
                <a:gd name="T28" fmla="*/ 28 w 88"/>
                <a:gd name="T29" fmla="*/ 2 h 240"/>
                <a:gd name="T30" fmla="*/ 23 w 88"/>
                <a:gd name="T31" fmla="*/ 6 h 240"/>
                <a:gd name="T32" fmla="*/ 18 w 88"/>
                <a:gd name="T33" fmla="*/ 8 h 240"/>
                <a:gd name="T34" fmla="*/ 13 w 88"/>
                <a:gd name="T35" fmla="*/ 13 h 240"/>
                <a:gd name="T36" fmla="*/ 10 w 88"/>
                <a:gd name="T37" fmla="*/ 19 h 240"/>
                <a:gd name="T38" fmla="*/ 5 w 88"/>
                <a:gd name="T39" fmla="*/ 24 h 240"/>
                <a:gd name="T40" fmla="*/ 3 w 88"/>
                <a:gd name="T41" fmla="*/ 29 h 240"/>
                <a:gd name="T42" fmla="*/ 3 w 88"/>
                <a:gd name="T43" fmla="*/ 35 h 240"/>
                <a:gd name="T44" fmla="*/ 0 w 88"/>
                <a:gd name="T45" fmla="*/ 43 h 240"/>
                <a:gd name="T46" fmla="*/ 0 w 88"/>
                <a:gd name="T47" fmla="*/ 195 h 240"/>
                <a:gd name="T48" fmla="*/ 3 w 88"/>
                <a:gd name="T49" fmla="*/ 200 h 240"/>
                <a:gd name="T50" fmla="*/ 3 w 88"/>
                <a:gd name="T51" fmla="*/ 209 h 240"/>
                <a:gd name="T52" fmla="*/ 5 w 88"/>
                <a:gd name="T53" fmla="*/ 214 h 240"/>
                <a:gd name="T54" fmla="*/ 8 w 88"/>
                <a:gd name="T55" fmla="*/ 220 h 240"/>
                <a:gd name="T56" fmla="*/ 13 w 88"/>
                <a:gd name="T57" fmla="*/ 225 h 240"/>
                <a:gd name="T58" fmla="*/ 15 w 88"/>
                <a:gd name="T59" fmla="*/ 227 h 240"/>
                <a:gd name="T60" fmla="*/ 20 w 88"/>
                <a:gd name="T61" fmla="*/ 233 h 240"/>
                <a:gd name="T62" fmla="*/ 25 w 88"/>
                <a:gd name="T63" fmla="*/ 235 h 240"/>
                <a:gd name="T64" fmla="*/ 30 w 88"/>
                <a:gd name="T65" fmla="*/ 238 h 240"/>
                <a:gd name="T66" fmla="*/ 38 w 88"/>
                <a:gd name="T67" fmla="*/ 238 h 240"/>
                <a:gd name="T68" fmla="*/ 43 w 88"/>
                <a:gd name="T69" fmla="*/ 240 h 240"/>
                <a:gd name="T70" fmla="*/ 48 w 88"/>
                <a:gd name="T71" fmla="*/ 240 h 240"/>
                <a:gd name="T72" fmla="*/ 55 w 88"/>
                <a:gd name="T73" fmla="*/ 238 h 240"/>
                <a:gd name="T74" fmla="*/ 60 w 88"/>
                <a:gd name="T75" fmla="*/ 238 h 240"/>
                <a:gd name="T76" fmla="*/ 65 w 88"/>
                <a:gd name="T77" fmla="*/ 235 h 240"/>
                <a:gd name="T78" fmla="*/ 70 w 88"/>
                <a:gd name="T79" fmla="*/ 229 h 240"/>
                <a:gd name="T80" fmla="*/ 76 w 88"/>
                <a:gd name="T81" fmla="*/ 227 h 240"/>
                <a:gd name="T82" fmla="*/ 78 w 88"/>
                <a:gd name="T83" fmla="*/ 222 h 240"/>
                <a:gd name="T84" fmla="*/ 83 w 88"/>
                <a:gd name="T85" fmla="*/ 216 h 240"/>
                <a:gd name="T86" fmla="*/ 86 w 88"/>
                <a:gd name="T87" fmla="*/ 211 h 240"/>
                <a:gd name="T88" fmla="*/ 88 w 88"/>
                <a:gd name="T89" fmla="*/ 206 h 240"/>
                <a:gd name="T90" fmla="*/ 88 w 88"/>
                <a:gd name="T91" fmla="*/ 200 h 240"/>
                <a:gd name="T92" fmla="*/ 88 w 88"/>
                <a:gd name="T93" fmla="*/ 19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0">
                  <a:moveTo>
                    <a:pt x="88" y="45"/>
                  </a:moveTo>
                  <a:lnTo>
                    <a:pt x="88" y="43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3" y="24"/>
                  </a:lnTo>
                  <a:lnTo>
                    <a:pt x="83" y="22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3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5" y="6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3" y="200"/>
                  </a:lnTo>
                  <a:lnTo>
                    <a:pt x="3" y="204"/>
                  </a:lnTo>
                  <a:lnTo>
                    <a:pt x="3" y="206"/>
                  </a:lnTo>
                  <a:lnTo>
                    <a:pt x="3" y="209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5" y="214"/>
                  </a:lnTo>
                  <a:lnTo>
                    <a:pt x="5" y="216"/>
                  </a:lnTo>
                  <a:lnTo>
                    <a:pt x="8" y="216"/>
                  </a:lnTo>
                  <a:lnTo>
                    <a:pt x="8" y="220"/>
                  </a:lnTo>
                  <a:lnTo>
                    <a:pt x="10" y="220"/>
                  </a:lnTo>
                  <a:lnTo>
                    <a:pt x="10" y="222"/>
                  </a:lnTo>
                  <a:lnTo>
                    <a:pt x="13" y="225"/>
                  </a:lnTo>
                  <a:lnTo>
                    <a:pt x="13" y="225"/>
                  </a:lnTo>
                  <a:lnTo>
                    <a:pt x="15" y="227"/>
                  </a:lnTo>
                  <a:lnTo>
                    <a:pt x="15" y="227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20" y="233"/>
                  </a:lnTo>
                  <a:lnTo>
                    <a:pt x="23" y="233"/>
                  </a:lnTo>
                  <a:lnTo>
                    <a:pt x="23" y="235"/>
                  </a:lnTo>
                  <a:lnTo>
                    <a:pt x="25" y="235"/>
                  </a:lnTo>
                  <a:lnTo>
                    <a:pt x="28" y="235"/>
                  </a:lnTo>
                  <a:lnTo>
                    <a:pt x="30" y="238"/>
                  </a:lnTo>
                  <a:lnTo>
                    <a:pt x="30" y="238"/>
                  </a:lnTo>
                  <a:lnTo>
                    <a:pt x="33" y="238"/>
                  </a:lnTo>
                  <a:lnTo>
                    <a:pt x="35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40" y="240"/>
                  </a:lnTo>
                  <a:lnTo>
                    <a:pt x="43" y="240"/>
                  </a:lnTo>
                  <a:lnTo>
                    <a:pt x="45" y="240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0" y="240"/>
                  </a:lnTo>
                  <a:lnTo>
                    <a:pt x="53" y="238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8" y="238"/>
                  </a:lnTo>
                  <a:lnTo>
                    <a:pt x="60" y="238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5" y="235"/>
                  </a:lnTo>
                  <a:lnTo>
                    <a:pt x="67" y="233"/>
                  </a:lnTo>
                  <a:lnTo>
                    <a:pt x="67" y="233"/>
                  </a:lnTo>
                  <a:lnTo>
                    <a:pt x="70" y="229"/>
                  </a:lnTo>
                  <a:lnTo>
                    <a:pt x="72" y="229"/>
                  </a:lnTo>
                  <a:lnTo>
                    <a:pt x="72" y="227"/>
                  </a:lnTo>
                  <a:lnTo>
                    <a:pt x="76" y="227"/>
                  </a:lnTo>
                  <a:lnTo>
                    <a:pt x="76" y="225"/>
                  </a:lnTo>
                  <a:lnTo>
                    <a:pt x="78" y="225"/>
                  </a:lnTo>
                  <a:lnTo>
                    <a:pt x="78" y="222"/>
                  </a:lnTo>
                  <a:lnTo>
                    <a:pt x="81" y="220"/>
                  </a:lnTo>
                  <a:lnTo>
                    <a:pt x="81" y="220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6" y="214"/>
                  </a:lnTo>
                  <a:lnTo>
                    <a:pt x="86" y="211"/>
                  </a:lnTo>
                  <a:lnTo>
                    <a:pt x="86" y="209"/>
                  </a:lnTo>
                  <a:lnTo>
                    <a:pt x="86" y="209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8" y="200"/>
                  </a:lnTo>
                  <a:lnTo>
                    <a:pt x="88" y="200"/>
                  </a:lnTo>
                  <a:lnTo>
                    <a:pt x="88" y="198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8" name="Line 655"/>
            <p:cNvSpPr>
              <a:spLocks noChangeShapeType="1"/>
            </p:cNvSpPr>
            <p:nvPr/>
          </p:nvSpPr>
          <p:spPr bwMode="auto">
            <a:xfrm>
              <a:off x="3517" y="191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9" name="Freeform 656"/>
            <p:cNvSpPr>
              <a:spLocks/>
            </p:cNvSpPr>
            <p:nvPr/>
          </p:nvSpPr>
          <p:spPr bwMode="auto">
            <a:xfrm>
              <a:off x="3509" y="1912"/>
              <a:ext cx="15" cy="18"/>
            </a:xfrm>
            <a:custGeom>
              <a:avLst/>
              <a:gdLst>
                <a:gd name="T0" fmla="*/ 40 w 96"/>
                <a:gd name="T1" fmla="*/ 0 h 92"/>
                <a:gd name="T2" fmla="*/ 35 w 96"/>
                <a:gd name="T3" fmla="*/ 0 h 92"/>
                <a:gd name="T4" fmla="*/ 30 w 96"/>
                <a:gd name="T5" fmla="*/ 2 h 92"/>
                <a:gd name="T6" fmla="*/ 23 w 96"/>
                <a:gd name="T7" fmla="*/ 5 h 92"/>
                <a:gd name="T8" fmla="*/ 18 w 96"/>
                <a:gd name="T9" fmla="*/ 7 h 92"/>
                <a:gd name="T10" fmla="*/ 15 w 96"/>
                <a:gd name="T11" fmla="*/ 13 h 92"/>
                <a:gd name="T12" fmla="*/ 10 w 96"/>
                <a:gd name="T13" fmla="*/ 15 h 92"/>
                <a:gd name="T14" fmla="*/ 8 w 96"/>
                <a:gd name="T15" fmla="*/ 20 h 92"/>
                <a:gd name="T16" fmla="*/ 5 w 96"/>
                <a:gd name="T17" fmla="*/ 25 h 92"/>
                <a:gd name="T18" fmla="*/ 3 w 96"/>
                <a:gd name="T19" fmla="*/ 34 h 92"/>
                <a:gd name="T20" fmla="*/ 0 w 96"/>
                <a:gd name="T21" fmla="*/ 39 h 92"/>
                <a:gd name="T22" fmla="*/ 0 w 96"/>
                <a:gd name="T23" fmla="*/ 45 h 92"/>
                <a:gd name="T24" fmla="*/ 0 w 96"/>
                <a:gd name="T25" fmla="*/ 52 h 92"/>
                <a:gd name="T26" fmla="*/ 3 w 96"/>
                <a:gd name="T27" fmla="*/ 58 h 92"/>
                <a:gd name="T28" fmla="*/ 5 w 96"/>
                <a:gd name="T29" fmla="*/ 63 h 92"/>
                <a:gd name="T30" fmla="*/ 8 w 96"/>
                <a:gd name="T31" fmla="*/ 68 h 92"/>
                <a:gd name="T32" fmla="*/ 10 w 96"/>
                <a:gd name="T33" fmla="*/ 74 h 92"/>
                <a:gd name="T34" fmla="*/ 15 w 96"/>
                <a:gd name="T35" fmla="*/ 79 h 92"/>
                <a:gd name="T36" fmla="*/ 18 w 96"/>
                <a:gd name="T37" fmla="*/ 81 h 92"/>
                <a:gd name="T38" fmla="*/ 23 w 96"/>
                <a:gd name="T39" fmla="*/ 87 h 92"/>
                <a:gd name="T40" fmla="*/ 30 w 96"/>
                <a:gd name="T41" fmla="*/ 90 h 92"/>
                <a:gd name="T42" fmla="*/ 35 w 96"/>
                <a:gd name="T43" fmla="*/ 90 h 92"/>
                <a:gd name="T44" fmla="*/ 40 w 96"/>
                <a:gd name="T45" fmla="*/ 92 h 92"/>
                <a:gd name="T46" fmla="*/ 55 w 96"/>
                <a:gd name="T47" fmla="*/ 92 h 92"/>
                <a:gd name="T48" fmla="*/ 60 w 96"/>
                <a:gd name="T49" fmla="*/ 90 h 92"/>
                <a:gd name="T50" fmla="*/ 65 w 96"/>
                <a:gd name="T51" fmla="*/ 90 h 92"/>
                <a:gd name="T52" fmla="*/ 72 w 96"/>
                <a:gd name="T53" fmla="*/ 87 h 92"/>
                <a:gd name="T54" fmla="*/ 78 w 96"/>
                <a:gd name="T55" fmla="*/ 85 h 92"/>
                <a:gd name="T56" fmla="*/ 81 w 96"/>
                <a:gd name="T57" fmla="*/ 79 h 92"/>
                <a:gd name="T58" fmla="*/ 86 w 96"/>
                <a:gd name="T59" fmla="*/ 77 h 92"/>
                <a:gd name="T60" fmla="*/ 91 w 96"/>
                <a:gd name="T61" fmla="*/ 72 h 92"/>
                <a:gd name="T62" fmla="*/ 93 w 96"/>
                <a:gd name="T63" fmla="*/ 66 h 92"/>
                <a:gd name="T64" fmla="*/ 96 w 96"/>
                <a:gd name="T65" fmla="*/ 61 h 92"/>
                <a:gd name="T66" fmla="*/ 96 w 96"/>
                <a:gd name="T67" fmla="*/ 52 h 92"/>
                <a:gd name="T68" fmla="*/ 96 w 96"/>
                <a:gd name="T69" fmla="*/ 47 h 92"/>
                <a:gd name="T70" fmla="*/ 96 w 96"/>
                <a:gd name="T71" fmla="*/ 42 h 92"/>
                <a:gd name="T72" fmla="*/ 96 w 96"/>
                <a:gd name="T73" fmla="*/ 34 h 92"/>
                <a:gd name="T74" fmla="*/ 93 w 96"/>
                <a:gd name="T75" fmla="*/ 29 h 92"/>
                <a:gd name="T76" fmla="*/ 91 w 96"/>
                <a:gd name="T77" fmla="*/ 23 h 92"/>
                <a:gd name="T78" fmla="*/ 88 w 96"/>
                <a:gd name="T79" fmla="*/ 18 h 92"/>
                <a:gd name="T80" fmla="*/ 86 w 96"/>
                <a:gd name="T81" fmla="*/ 13 h 92"/>
                <a:gd name="T82" fmla="*/ 81 w 96"/>
                <a:gd name="T83" fmla="*/ 9 h 92"/>
                <a:gd name="T84" fmla="*/ 76 w 96"/>
                <a:gd name="T85" fmla="*/ 5 h 92"/>
                <a:gd name="T86" fmla="*/ 70 w 96"/>
                <a:gd name="T87" fmla="*/ 2 h 92"/>
                <a:gd name="T88" fmla="*/ 65 w 96"/>
                <a:gd name="T89" fmla="*/ 0 h 92"/>
                <a:gd name="T90" fmla="*/ 58 w 96"/>
                <a:gd name="T91" fmla="*/ 0 h 92"/>
                <a:gd name="T92" fmla="*/ 53 w 96"/>
                <a:gd name="T9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6" h="92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5" y="9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0" y="15"/>
                  </a:lnTo>
                  <a:lnTo>
                    <a:pt x="10" y="18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3" y="87"/>
                  </a:lnTo>
                  <a:lnTo>
                    <a:pt x="25" y="87"/>
                  </a:lnTo>
                  <a:lnTo>
                    <a:pt x="28" y="87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8" y="90"/>
                  </a:lnTo>
                  <a:lnTo>
                    <a:pt x="38" y="92"/>
                  </a:lnTo>
                  <a:lnTo>
                    <a:pt x="40" y="92"/>
                  </a:lnTo>
                  <a:lnTo>
                    <a:pt x="43" y="92"/>
                  </a:lnTo>
                  <a:lnTo>
                    <a:pt x="50" y="92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8" y="92"/>
                  </a:lnTo>
                  <a:lnTo>
                    <a:pt x="60" y="90"/>
                  </a:lnTo>
                  <a:lnTo>
                    <a:pt x="62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7" y="90"/>
                  </a:lnTo>
                  <a:lnTo>
                    <a:pt x="70" y="87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6" y="85"/>
                  </a:lnTo>
                  <a:lnTo>
                    <a:pt x="78" y="85"/>
                  </a:lnTo>
                  <a:lnTo>
                    <a:pt x="78" y="81"/>
                  </a:lnTo>
                  <a:lnTo>
                    <a:pt x="81" y="81"/>
                  </a:lnTo>
                  <a:lnTo>
                    <a:pt x="81" y="79"/>
                  </a:lnTo>
                  <a:lnTo>
                    <a:pt x="83" y="79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8" y="74"/>
                  </a:lnTo>
                  <a:lnTo>
                    <a:pt x="88" y="72"/>
                  </a:lnTo>
                  <a:lnTo>
                    <a:pt x="91" y="72"/>
                  </a:lnTo>
                  <a:lnTo>
                    <a:pt x="91" y="68"/>
                  </a:lnTo>
                  <a:lnTo>
                    <a:pt x="91" y="68"/>
                  </a:lnTo>
                  <a:lnTo>
                    <a:pt x="93" y="66"/>
                  </a:lnTo>
                  <a:lnTo>
                    <a:pt x="93" y="63"/>
                  </a:lnTo>
                  <a:lnTo>
                    <a:pt x="93" y="61"/>
                  </a:lnTo>
                  <a:lnTo>
                    <a:pt x="96" y="61"/>
                  </a:lnTo>
                  <a:lnTo>
                    <a:pt x="96" y="58"/>
                  </a:lnTo>
                  <a:lnTo>
                    <a:pt x="96" y="56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0"/>
                  </a:lnTo>
                  <a:lnTo>
                    <a:pt x="96" y="47"/>
                  </a:lnTo>
                  <a:lnTo>
                    <a:pt x="96" y="45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39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1"/>
                  </a:lnTo>
                  <a:lnTo>
                    <a:pt x="93" y="29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88" y="18"/>
                  </a:lnTo>
                  <a:lnTo>
                    <a:pt x="88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3" y="13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6" y="5"/>
                  </a:lnTo>
                  <a:lnTo>
                    <a:pt x="72" y="5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0" name="Line 657"/>
            <p:cNvSpPr>
              <a:spLocks noChangeShapeType="1"/>
            </p:cNvSpPr>
            <p:nvPr/>
          </p:nvSpPr>
          <p:spPr bwMode="auto">
            <a:xfrm>
              <a:off x="3524" y="192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1" name="Freeform 658"/>
            <p:cNvSpPr>
              <a:spLocks/>
            </p:cNvSpPr>
            <p:nvPr/>
          </p:nvSpPr>
          <p:spPr bwMode="auto">
            <a:xfrm>
              <a:off x="3511" y="1912"/>
              <a:ext cx="13" cy="77"/>
            </a:xfrm>
            <a:custGeom>
              <a:avLst/>
              <a:gdLst>
                <a:gd name="T0" fmla="*/ 88 w 88"/>
                <a:gd name="T1" fmla="*/ 42 h 386"/>
                <a:gd name="T2" fmla="*/ 88 w 88"/>
                <a:gd name="T3" fmla="*/ 34 h 386"/>
                <a:gd name="T4" fmla="*/ 85 w 88"/>
                <a:gd name="T5" fmla="*/ 29 h 386"/>
                <a:gd name="T6" fmla="*/ 83 w 88"/>
                <a:gd name="T7" fmla="*/ 23 h 386"/>
                <a:gd name="T8" fmla="*/ 80 w 88"/>
                <a:gd name="T9" fmla="*/ 18 h 386"/>
                <a:gd name="T10" fmla="*/ 78 w 88"/>
                <a:gd name="T11" fmla="*/ 13 h 386"/>
                <a:gd name="T12" fmla="*/ 73 w 88"/>
                <a:gd name="T13" fmla="*/ 9 h 386"/>
                <a:gd name="T14" fmla="*/ 68 w 88"/>
                <a:gd name="T15" fmla="*/ 5 h 386"/>
                <a:gd name="T16" fmla="*/ 62 w 88"/>
                <a:gd name="T17" fmla="*/ 2 h 386"/>
                <a:gd name="T18" fmla="*/ 57 w 88"/>
                <a:gd name="T19" fmla="*/ 0 h 386"/>
                <a:gd name="T20" fmla="*/ 50 w 88"/>
                <a:gd name="T21" fmla="*/ 0 h 386"/>
                <a:gd name="T22" fmla="*/ 45 w 88"/>
                <a:gd name="T23" fmla="*/ 0 h 386"/>
                <a:gd name="T24" fmla="*/ 40 w 88"/>
                <a:gd name="T25" fmla="*/ 0 h 386"/>
                <a:gd name="T26" fmla="*/ 32 w 88"/>
                <a:gd name="T27" fmla="*/ 0 h 386"/>
                <a:gd name="T28" fmla="*/ 27 w 88"/>
                <a:gd name="T29" fmla="*/ 2 h 386"/>
                <a:gd name="T30" fmla="*/ 22 w 88"/>
                <a:gd name="T31" fmla="*/ 5 h 386"/>
                <a:gd name="T32" fmla="*/ 17 w 88"/>
                <a:gd name="T33" fmla="*/ 9 h 386"/>
                <a:gd name="T34" fmla="*/ 12 w 88"/>
                <a:gd name="T35" fmla="*/ 13 h 386"/>
                <a:gd name="T36" fmla="*/ 10 w 88"/>
                <a:gd name="T37" fmla="*/ 18 h 386"/>
                <a:gd name="T38" fmla="*/ 7 w 88"/>
                <a:gd name="T39" fmla="*/ 23 h 386"/>
                <a:gd name="T40" fmla="*/ 5 w 88"/>
                <a:gd name="T41" fmla="*/ 29 h 386"/>
                <a:gd name="T42" fmla="*/ 2 w 88"/>
                <a:gd name="T43" fmla="*/ 34 h 386"/>
                <a:gd name="T44" fmla="*/ 0 w 88"/>
                <a:gd name="T45" fmla="*/ 42 h 386"/>
                <a:gd name="T46" fmla="*/ 0 w 88"/>
                <a:gd name="T47" fmla="*/ 341 h 386"/>
                <a:gd name="T48" fmla="*/ 2 w 88"/>
                <a:gd name="T49" fmla="*/ 349 h 386"/>
                <a:gd name="T50" fmla="*/ 2 w 88"/>
                <a:gd name="T51" fmla="*/ 355 h 386"/>
                <a:gd name="T52" fmla="*/ 5 w 88"/>
                <a:gd name="T53" fmla="*/ 360 h 386"/>
                <a:gd name="T54" fmla="*/ 7 w 88"/>
                <a:gd name="T55" fmla="*/ 365 h 386"/>
                <a:gd name="T56" fmla="*/ 12 w 88"/>
                <a:gd name="T57" fmla="*/ 371 h 386"/>
                <a:gd name="T58" fmla="*/ 15 w 88"/>
                <a:gd name="T59" fmla="*/ 376 h 386"/>
                <a:gd name="T60" fmla="*/ 20 w 88"/>
                <a:gd name="T61" fmla="*/ 378 h 386"/>
                <a:gd name="T62" fmla="*/ 25 w 88"/>
                <a:gd name="T63" fmla="*/ 381 h 386"/>
                <a:gd name="T64" fmla="*/ 32 w 88"/>
                <a:gd name="T65" fmla="*/ 384 h 386"/>
                <a:gd name="T66" fmla="*/ 37 w 88"/>
                <a:gd name="T67" fmla="*/ 386 h 386"/>
                <a:gd name="T68" fmla="*/ 42 w 88"/>
                <a:gd name="T69" fmla="*/ 386 h 386"/>
                <a:gd name="T70" fmla="*/ 47 w 88"/>
                <a:gd name="T71" fmla="*/ 386 h 386"/>
                <a:gd name="T72" fmla="*/ 54 w 88"/>
                <a:gd name="T73" fmla="*/ 384 h 386"/>
                <a:gd name="T74" fmla="*/ 59 w 88"/>
                <a:gd name="T75" fmla="*/ 384 h 386"/>
                <a:gd name="T76" fmla="*/ 64 w 88"/>
                <a:gd name="T77" fmla="*/ 381 h 386"/>
                <a:gd name="T78" fmla="*/ 70 w 88"/>
                <a:gd name="T79" fmla="*/ 378 h 386"/>
                <a:gd name="T80" fmla="*/ 75 w 88"/>
                <a:gd name="T81" fmla="*/ 373 h 386"/>
                <a:gd name="T82" fmla="*/ 80 w 88"/>
                <a:gd name="T83" fmla="*/ 367 h 386"/>
                <a:gd name="T84" fmla="*/ 83 w 88"/>
                <a:gd name="T85" fmla="*/ 362 h 386"/>
                <a:gd name="T86" fmla="*/ 85 w 88"/>
                <a:gd name="T87" fmla="*/ 357 h 386"/>
                <a:gd name="T88" fmla="*/ 88 w 88"/>
                <a:gd name="T89" fmla="*/ 351 h 386"/>
                <a:gd name="T90" fmla="*/ 88 w 88"/>
                <a:gd name="T91" fmla="*/ 346 h 386"/>
                <a:gd name="T92" fmla="*/ 88 w 88"/>
                <a:gd name="T93" fmla="*/ 34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6">
                  <a:moveTo>
                    <a:pt x="88" y="45"/>
                  </a:moveTo>
                  <a:lnTo>
                    <a:pt x="88" y="42"/>
                  </a:lnTo>
                  <a:lnTo>
                    <a:pt x="88" y="42"/>
                  </a:lnTo>
                  <a:lnTo>
                    <a:pt x="88" y="39"/>
                  </a:lnTo>
                  <a:lnTo>
                    <a:pt x="88" y="3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1"/>
                  </a:lnTo>
                  <a:lnTo>
                    <a:pt x="85" y="29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3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0" y="18"/>
                  </a:lnTo>
                  <a:lnTo>
                    <a:pt x="80" y="15"/>
                  </a:lnTo>
                  <a:lnTo>
                    <a:pt x="78" y="15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8" y="5"/>
                  </a:lnTo>
                  <a:lnTo>
                    <a:pt x="64" y="5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2" y="31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38"/>
                  </a:lnTo>
                  <a:lnTo>
                    <a:pt x="0" y="341"/>
                  </a:lnTo>
                  <a:lnTo>
                    <a:pt x="0" y="344"/>
                  </a:lnTo>
                  <a:lnTo>
                    <a:pt x="2" y="346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2" y="351"/>
                  </a:lnTo>
                  <a:lnTo>
                    <a:pt x="2" y="355"/>
                  </a:lnTo>
                  <a:lnTo>
                    <a:pt x="5" y="357"/>
                  </a:lnTo>
                  <a:lnTo>
                    <a:pt x="5" y="357"/>
                  </a:lnTo>
                  <a:lnTo>
                    <a:pt x="5" y="360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5"/>
                  </a:lnTo>
                  <a:lnTo>
                    <a:pt x="10" y="367"/>
                  </a:lnTo>
                  <a:lnTo>
                    <a:pt x="10" y="367"/>
                  </a:lnTo>
                  <a:lnTo>
                    <a:pt x="12" y="371"/>
                  </a:lnTo>
                  <a:lnTo>
                    <a:pt x="12" y="373"/>
                  </a:lnTo>
                  <a:lnTo>
                    <a:pt x="15" y="373"/>
                  </a:lnTo>
                  <a:lnTo>
                    <a:pt x="15" y="376"/>
                  </a:lnTo>
                  <a:lnTo>
                    <a:pt x="17" y="376"/>
                  </a:lnTo>
                  <a:lnTo>
                    <a:pt x="20" y="378"/>
                  </a:lnTo>
                  <a:lnTo>
                    <a:pt x="20" y="378"/>
                  </a:lnTo>
                  <a:lnTo>
                    <a:pt x="22" y="378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7" y="384"/>
                  </a:lnTo>
                  <a:lnTo>
                    <a:pt x="30" y="384"/>
                  </a:lnTo>
                  <a:lnTo>
                    <a:pt x="32" y="384"/>
                  </a:lnTo>
                  <a:lnTo>
                    <a:pt x="32" y="384"/>
                  </a:lnTo>
                  <a:lnTo>
                    <a:pt x="35" y="384"/>
                  </a:lnTo>
                  <a:lnTo>
                    <a:pt x="37" y="386"/>
                  </a:lnTo>
                  <a:lnTo>
                    <a:pt x="40" y="386"/>
                  </a:lnTo>
                  <a:lnTo>
                    <a:pt x="40" y="386"/>
                  </a:lnTo>
                  <a:lnTo>
                    <a:pt x="42" y="386"/>
                  </a:lnTo>
                  <a:lnTo>
                    <a:pt x="45" y="386"/>
                  </a:lnTo>
                  <a:lnTo>
                    <a:pt x="47" y="386"/>
                  </a:lnTo>
                  <a:lnTo>
                    <a:pt x="47" y="386"/>
                  </a:lnTo>
                  <a:lnTo>
                    <a:pt x="50" y="386"/>
                  </a:lnTo>
                  <a:lnTo>
                    <a:pt x="52" y="386"/>
                  </a:lnTo>
                  <a:lnTo>
                    <a:pt x="54" y="384"/>
                  </a:lnTo>
                  <a:lnTo>
                    <a:pt x="57" y="384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62" y="384"/>
                  </a:lnTo>
                  <a:lnTo>
                    <a:pt x="64" y="381"/>
                  </a:lnTo>
                  <a:lnTo>
                    <a:pt x="64" y="381"/>
                  </a:lnTo>
                  <a:lnTo>
                    <a:pt x="68" y="378"/>
                  </a:lnTo>
                  <a:lnTo>
                    <a:pt x="70" y="378"/>
                  </a:lnTo>
                  <a:lnTo>
                    <a:pt x="70" y="378"/>
                  </a:lnTo>
                  <a:lnTo>
                    <a:pt x="73" y="376"/>
                  </a:lnTo>
                  <a:lnTo>
                    <a:pt x="73" y="376"/>
                  </a:lnTo>
                  <a:lnTo>
                    <a:pt x="75" y="373"/>
                  </a:lnTo>
                  <a:lnTo>
                    <a:pt x="78" y="373"/>
                  </a:lnTo>
                  <a:lnTo>
                    <a:pt x="78" y="371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83" y="365"/>
                  </a:lnTo>
                  <a:lnTo>
                    <a:pt x="83" y="362"/>
                  </a:lnTo>
                  <a:lnTo>
                    <a:pt x="83" y="362"/>
                  </a:lnTo>
                  <a:lnTo>
                    <a:pt x="85" y="36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88" y="355"/>
                  </a:lnTo>
                  <a:lnTo>
                    <a:pt x="88" y="351"/>
                  </a:lnTo>
                  <a:lnTo>
                    <a:pt x="88" y="349"/>
                  </a:lnTo>
                  <a:lnTo>
                    <a:pt x="88" y="349"/>
                  </a:lnTo>
                  <a:lnTo>
                    <a:pt x="88" y="346"/>
                  </a:lnTo>
                  <a:lnTo>
                    <a:pt x="88" y="344"/>
                  </a:lnTo>
                  <a:lnTo>
                    <a:pt x="88" y="341"/>
                  </a:lnTo>
                  <a:lnTo>
                    <a:pt x="88" y="341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2" name="Line 659"/>
            <p:cNvSpPr>
              <a:spLocks noChangeShapeType="1"/>
            </p:cNvSpPr>
            <p:nvPr/>
          </p:nvSpPr>
          <p:spPr bwMode="auto">
            <a:xfrm>
              <a:off x="3517" y="197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3" name="Freeform 660"/>
            <p:cNvSpPr>
              <a:spLocks/>
            </p:cNvSpPr>
            <p:nvPr/>
          </p:nvSpPr>
          <p:spPr bwMode="auto">
            <a:xfrm>
              <a:off x="3511" y="1971"/>
              <a:ext cx="14" cy="18"/>
            </a:xfrm>
            <a:custGeom>
              <a:avLst/>
              <a:gdLst>
                <a:gd name="T0" fmla="*/ 40 w 98"/>
                <a:gd name="T1" fmla="*/ 0 h 93"/>
                <a:gd name="T2" fmla="*/ 35 w 98"/>
                <a:gd name="T3" fmla="*/ 0 h 93"/>
                <a:gd name="T4" fmla="*/ 30 w 98"/>
                <a:gd name="T5" fmla="*/ 2 h 93"/>
                <a:gd name="T6" fmla="*/ 25 w 98"/>
                <a:gd name="T7" fmla="*/ 6 h 93"/>
                <a:gd name="T8" fmla="*/ 20 w 98"/>
                <a:gd name="T9" fmla="*/ 8 h 93"/>
                <a:gd name="T10" fmla="*/ 15 w 98"/>
                <a:gd name="T11" fmla="*/ 13 h 93"/>
                <a:gd name="T12" fmla="*/ 10 w 98"/>
                <a:gd name="T13" fmla="*/ 18 h 93"/>
                <a:gd name="T14" fmla="*/ 7 w 98"/>
                <a:gd name="T15" fmla="*/ 21 h 93"/>
                <a:gd name="T16" fmla="*/ 5 w 98"/>
                <a:gd name="T17" fmla="*/ 29 h 93"/>
                <a:gd name="T18" fmla="*/ 2 w 98"/>
                <a:gd name="T19" fmla="*/ 35 h 93"/>
                <a:gd name="T20" fmla="*/ 2 w 98"/>
                <a:gd name="T21" fmla="*/ 40 h 93"/>
                <a:gd name="T22" fmla="*/ 0 w 98"/>
                <a:gd name="T23" fmla="*/ 45 h 93"/>
                <a:gd name="T24" fmla="*/ 2 w 98"/>
                <a:gd name="T25" fmla="*/ 53 h 93"/>
                <a:gd name="T26" fmla="*/ 2 w 98"/>
                <a:gd name="T27" fmla="*/ 58 h 93"/>
                <a:gd name="T28" fmla="*/ 5 w 98"/>
                <a:gd name="T29" fmla="*/ 64 h 93"/>
                <a:gd name="T30" fmla="*/ 7 w 98"/>
                <a:gd name="T31" fmla="*/ 69 h 93"/>
                <a:gd name="T32" fmla="*/ 10 w 98"/>
                <a:gd name="T33" fmla="*/ 74 h 93"/>
                <a:gd name="T34" fmla="*/ 15 w 98"/>
                <a:gd name="T35" fmla="*/ 80 h 93"/>
                <a:gd name="T36" fmla="*/ 20 w 98"/>
                <a:gd name="T37" fmla="*/ 85 h 93"/>
                <a:gd name="T38" fmla="*/ 25 w 98"/>
                <a:gd name="T39" fmla="*/ 88 h 93"/>
                <a:gd name="T40" fmla="*/ 30 w 98"/>
                <a:gd name="T41" fmla="*/ 91 h 93"/>
                <a:gd name="T42" fmla="*/ 35 w 98"/>
                <a:gd name="T43" fmla="*/ 91 h 93"/>
                <a:gd name="T44" fmla="*/ 40 w 98"/>
                <a:gd name="T45" fmla="*/ 93 h 93"/>
                <a:gd name="T46" fmla="*/ 54 w 98"/>
                <a:gd name="T47" fmla="*/ 93 h 93"/>
                <a:gd name="T48" fmla="*/ 59 w 98"/>
                <a:gd name="T49" fmla="*/ 93 h 93"/>
                <a:gd name="T50" fmla="*/ 64 w 98"/>
                <a:gd name="T51" fmla="*/ 91 h 93"/>
                <a:gd name="T52" fmla="*/ 73 w 98"/>
                <a:gd name="T53" fmla="*/ 88 h 93"/>
                <a:gd name="T54" fmla="*/ 78 w 98"/>
                <a:gd name="T55" fmla="*/ 85 h 93"/>
                <a:gd name="T56" fmla="*/ 83 w 98"/>
                <a:gd name="T57" fmla="*/ 83 h 93"/>
                <a:gd name="T58" fmla="*/ 85 w 98"/>
                <a:gd name="T59" fmla="*/ 78 h 93"/>
                <a:gd name="T60" fmla="*/ 90 w 98"/>
                <a:gd name="T61" fmla="*/ 72 h 93"/>
                <a:gd name="T62" fmla="*/ 93 w 98"/>
                <a:gd name="T63" fmla="*/ 67 h 93"/>
                <a:gd name="T64" fmla="*/ 95 w 98"/>
                <a:gd name="T65" fmla="*/ 62 h 93"/>
                <a:gd name="T66" fmla="*/ 95 w 98"/>
                <a:gd name="T67" fmla="*/ 56 h 93"/>
                <a:gd name="T68" fmla="*/ 98 w 98"/>
                <a:gd name="T69" fmla="*/ 48 h 93"/>
                <a:gd name="T70" fmla="*/ 95 w 98"/>
                <a:gd name="T71" fmla="*/ 42 h 93"/>
                <a:gd name="T72" fmla="*/ 95 w 98"/>
                <a:gd name="T73" fmla="*/ 37 h 93"/>
                <a:gd name="T74" fmla="*/ 93 w 98"/>
                <a:gd name="T75" fmla="*/ 29 h 93"/>
                <a:gd name="T76" fmla="*/ 90 w 98"/>
                <a:gd name="T77" fmla="*/ 24 h 93"/>
                <a:gd name="T78" fmla="*/ 88 w 98"/>
                <a:gd name="T79" fmla="*/ 18 h 93"/>
                <a:gd name="T80" fmla="*/ 85 w 98"/>
                <a:gd name="T81" fmla="*/ 13 h 93"/>
                <a:gd name="T82" fmla="*/ 80 w 98"/>
                <a:gd name="T83" fmla="*/ 11 h 93"/>
                <a:gd name="T84" fmla="*/ 75 w 98"/>
                <a:gd name="T85" fmla="*/ 6 h 93"/>
                <a:gd name="T86" fmla="*/ 70 w 98"/>
                <a:gd name="T87" fmla="*/ 2 h 93"/>
                <a:gd name="T88" fmla="*/ 64 w 98"/>
                <a:gd name="T89" fmla="*/ 2 h 93"/>
                <a:gd name="T90" fmla="*/ 57 w 98"/>
                <a:gd name="T91" fmla="*/ 0 h 93"/>
                <a:gd name="T92" fmla="*/ 52 w 9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5" y="91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50" y="93"/>
                  </a:lnTo>
                  <a:lnTo>
                    <a:pt x="54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9" y="93"/>
                  </a:lnTo>
                  <a:lnTo>
                    <a:pt x="62" y="91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0" y="91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5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80" y="83"/>
                  </a:lnTo>
                  <a:lnTo>
                    <a:pt x="83" y="83"/>
                  </a:lnTo>
                  <a:lnTo>
                    <a:pt x="83" y="80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0" y="72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3" y="67"/>
                  </a:lnTo>
                  <a:lnTo>
                    <a:pt x="93" y="64"/>
                  </a:lnTo>
                  <a:lnTo>
                    <a:pt x="93" y="64"/>
                  </a:lnTo>
                  <a:lnTo>
                    <a:pt x="95" y="62"/>
                  </a:lnTo>
                  <a:lnTo>
                    <a:pt x="95" y="58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5" y="53"/>
                  </a:lnTo>
                  <a:lnTo>
                    <a:pt x="95" y="51"/>
                  </a:lnTo>
                  <a:lnTo>
                    <a:pt x="98" y="48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5" y="42"/>
                  </a:lnTo>
                  <a:lnTo>
                    <a:pt x="95" y="40"/>
                  </a:lnTo>
                  <a:lnTo>
                    <a:pt x="95" y="37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1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0" y="24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0" y="11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4" name="Line 661"/>
            <p:cNvSpPr>
              <a:spLocks noChangeShapeType="1"/>
            </p:cNvSpPr>
            <p:nvPr/>
          </p:nvSpPr>
          <p:spPr bwMode="auto">
            <a:xfrm>
              <a:off x="3525" y="198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5" name="Freeform 662"/>
            <p:cNvSpPr>
              <a:spLocks/>
            </p:cNvSpPr>
            <p:nvPr/>
          </p:nvSpPr>
          <p:spPr bwMode="auto">
            <a:xfrm>
              <a:off x="3512" y="1971"/>
              <a:ext cx="13" cy="48"/>
            </a:xfrm>
            <a:custGeom>
              <a:avLst/>
              <a:gdLst>
                <a:gd name="T0" fmla="*/ 85 w 88"/>
                <a:gd name="T1" fmla="*/ 42 h 240"/>
                <a:gd name="T2" fmla="*/ 85 w 88"/>
                <a:gd name="T3" fmla="*/ 37 h 240"/>
                <a:gd name="T4" fmla="*/ 83 w 88"/>
                <a:gd name="T5" fmla="*/ 29 h 240"/>
                <a:gd name="T6" fmla="*/ 80 w 88"/>
                <a:gd name="T7" fmla="*/ 24 h 240"/>
                <a:gd name="T8" fmla="*/ 78 w 88"/>
                <a:gd name="T9" fmla="*/ 18 h 240"/>
                <a:gd name="T10" fmla="*/ 75 w 88"/>
                <a:gd name="T11" fmla="*/ 13 h 240"/>
                <a:gd name="T12" fmla="*/ 70 w 88"/>
                <a:gd name="T13" fmla="*/ 11 h 240"/>
                <a:gd name="T14" fmla="*/ 65 w 88"/>
                <a:gd name="T15" fmla="*/ 6 h 240"/>
                <a:gd name="T16" fmla="*/ 60 w 88"/>
                <a:gd name="T17" fmla="*/ 2 h 240"/>
                <a:gd name="T18" fmla="*/ 54 w 88"/>
                <a:gd name="T19" fmla="*/ 2 h 240"/>
                <a:gd name="T20" fmla="*/ 47 w 88"/>
                <a:gd name="T21" fmla="*/ 0 h 240"/>
                <a:gd name="T22" fmla="*/ 42 w 88"/>
                <a:gd name="T23" fmla="*/ 0 h 240"/>
                <a:gd name="T24" fmla="*/ 37 w 88"/>
                <a:gd name="T25" fmla="*/ 0 h 240"/>
                <a:gd name="T26" fmla="*/ 30 w 88"/>
                <a:gd name="T27" fmla="*/ 2 h 240"/>
                <a:gd name="T28" fmla="*/ 25 w 88"/>
                <a:gd name="T29" fmla="*/ 2 h 240"/>
                <a:gd name="T30" fmla="*/ 20 w 88"/>
                <a:gd name="T31" fmla="*/ 6 h 240"/>
                <a:gd name="T32" fmla="*/ 15 w 88"/>
                <a:gd name="T33" fmla="*/ 11 h 240"/>
                <a:gd name="T34" fmla="*/ 10 w 88"/>
                <a:gd name="T35" fmla="*/ 13 h 240"/>
                <a:gd name="T36" fmla="*/ 7 w 88"/>
                <a:gd name="T37" fmla="*/ 18 h 240"/>
                <a:gd name="T38" fmla="*/ 5 w 88"/>
                <a:gd name="T39" fmla="*/ 24 h 240"/>
                <a:gd name="T40" fmla="*/ 2 w 88"/>
                <a:gd name="T41" fmla="*/ 29 h 240"/>
                <a:gd name="T42" fmla="*/ 0 w 88"/>
                <a:gd name="T43" fmla="*/ 37 h 240"/>
                <a:gd name="T44" fmla="*/ 0 w 88"/>
                <a:gd name="T45" fmla="*/ 42 h 240"/>
                <a:gd name="T46" fmla="*/ 0 w 88"/>
                <a:gd name="T47" fmla="*/ 195 h 240"/>
                <a:gd name="T48" fmla="*/ 0 w 88"/>
                <a:gd name="T49" fmla="*/ 202 h 240"/>
                <a:gd name="T50" fmla="*/ 0 w 88"/>
                <a:gd name="T51" fmla="*/ 208 h 240"/>
                <a:gd name="T52" fmla="*/ 2 w 88"/>
                <a:gd name="T53" fmla="*/ 213 h 240"/>
                <a:gd name="T54" fmla="*/ 5 w 88"/>
                <a:gd name="T55" fmla="*/ 219 h 240"/>
                <a:gd name="T56" fmla="*/ 10 w 88"/>
                <a:gd name="T57" fmla="*/ 224 h 240"/>
                <a:gd name="T58" fmla="*/ 15 w 88"/>
                <a:gd name="T59" fmla="*/ 229 h 240"/>
                <a:gd name="T60" fmla="*/ 17 w 88"/>
                <a:gd name="T61" fmla="*/ 233 h 240"/>
                <a:gd name="T62" fmla="*/ 22 w 88"/>
                <a:gd name="T63" fmla="*/ 235 h 240"/>
                <a:gd name="T64" fmla="*/ 30 w 88"/>
                <a:gd name="T65" fmla="*/ 238 h 240"/>
                <a:gd name="T66" fmla="*/ 35 w 88"/>
                <a:gd name="T67" fmla="*/ 240 h 240"/>
                <a:gd name="T68" fmla="*/ 40 w 88"/>
                <a:gd name="T69" fmla="*/ 240 h 240"/>
                <a:gd name="T70" fmla="*/ 47 w 88"/>
                <a:gd name="T71" fmla="*/ 240 h 240"/>
                <a:gd name="T72" fmla="*/ 52 w 88"/>
                <a:gd name="T73" fmla="*/ 240 h 240"/>
                <a:gd name="T74" fmla="*/ 58 w 88"/>
                <a:gd name="T75" fmla="*/ 238 h 240"/>
                <a:gd name="T76" fmla="*/ 63 w 88"/>
                <a:gd name="T77" fmla="*/ 235 h 240"/>
                <a:gd name="T78" fmla="*/ 68 w 88"/>
                <a:gd name="T79" fmla="*/ 233 h 240"/>
                <a:gd name="T80" fmla="*/ 73 w 88"/>
                <a:gd name="T81" fmla="*/ 227 h 240"/>
                <a:gd name="T82" fmla="*/ 78 w 88"/>
                <a:gd name="T83" fmla="*/ 222 h 240"/>
                <a:gd name="T84" fmla="*/ 80 w 88"/>
                <a:gd name="T85" fmla="*/ 219 h 240"/>
                <a:gd name="T86" fmla="*/ 83 w 88"/>
                <a:gd name="T87" fmla="*/ 211 h 240"/>
                <a:gd name="T88" fmla="*/ 85 w 88"/>
                <a:gd name="T89" fmla="*/ 206 h 240"/>
                <a:gd name="T90" fmla="*/ 85 w 88"/>
                <a:gd name="T91" fmla="*/ 200 h 240"/>
                <a:gd name="T92" fmla="*/ 88 w 88"/>
                <a:gd name="T93" fmla="*/ 19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0">
                  <a:moveTo>
                    <a:pt x="88" y="45"/>
                  </a:moveTo>
                  <a:lnTo>
                    <a:pt x="88" y="45"/>
                  </a:lnTo>
                  <a:lnTo>
                    <a:pt x="85" y="42"/>
                  </a:lnTo>
                  <a:lnTo>
                    <a:pt x="85" y="40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5" y="31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6"/>
                  </a:lnTo>
                  <a:lnTo>
                    <a:pt x="80" y="24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5" y="15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3"/>
                  </a:lnTo>
                  <a:lnTo>
                    <a:pt x="5" y="216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0" y="224"/>
                  </a:lnTo>
                  <a:lnTo>
                    <a:pt x="10" y="227"/>
                  </a:lnTo>
                  <a:lnTo>
                    <a:pt x="12" y="227"/>
                  </a:lnTo>
                  <a:lnTo>
                    <a:pt x="15" y="229"/>
                  </a:lnTo>
                  <a:lnTo>
                    <a:pt x="15" y="229"/>
                  </a:lnTo>
                  <a:lnTo>
                    <a:pt x="17" y="233"/>
                  </a:lnTo>
                  <a:lnTo>
                    <a:pt x="17" y="233"/>
                  </a:lnTo>
                  <a:lnTo>
                    <a:pt x="20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5" y="238"/>
                  </a:lnTo>
                  <a:lnTo>
                    <a:pt x="27" y="238"/>
                  </a:lnTo>
                  <a:lnTo>
                    <a:pt x="30" y="238"/>
                  </a:lnTo>
                  <a:lnTo>
                    <a:pt x="30" y="238"/>
                  </a:lnTo>
                  <a:lnTo>
                    <a:pt x="32" y="240"/>
                  </a:lnTo>
                  <a:lnTo>
                    <a:pt x="35" y="240"/>
                  </a:lnTo>
                  <a:lnTo>
                    <a:pt x="37" y="240"/>
                  </a:lnTo>
                  <a:lnTo>
                    <a:pt x="37" y="240"/>
                  </a:lnTo>
                  <a:lnTo>
                    <a:pt x="40" y="240"/>
                  </a:lnTo>
                  <a:lnTo>
                    <a:pt x="42" y="240"/>
                  </a:lnTo>
                  <a:lnTo>
                    <a:pt x="44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9" y="240"/>
                  </a:lnTo>
                  <a:lnTo>
                    <a:pt x="52" y="240"/>
                  </a:lnTo>
                  <a:lnTo>
                    <a:pt x="54" y="238"/>
                  </a:lnTo>
                  <a:lnTo>
                    <a:pt x="54" y="238"/>
                  </a:lnTo>
                  <a:lnTo>
                    <a:pt x="58" y="238"/>
                  </a:lnTo>
                  <a:lnTo>
                    <a:pt x="60" y="238"/>
                  </a:lnTo>
                  <a:lnTo>
                    <a:pt x="63" y="235"/>
                  </a:lnTo>
                  <a:lnTo>
                    <a:pt x="63" y="235"/>
                  </a:lnTo>
                  <a:lnTo>
                    <a:pt x="65" y="235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0" y="229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75" y="227"/>
                  </a:lnTo>
                  <a:lnTo>
                    <a:pt x="75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16"/>
                  </a:lnTo>
                  <a:lnTo>
                    <a:pt x="83" y="213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2"/>
                  </a:lnTo>
                  <a:lnTo>
                    <a:pt x="85" y="202"/>
                  </a:lnTo>
                  <a:lnTo>
                    <a:pt x="85" y="200"/>
                  </a:lnTo>
                  <a:lnTo>
                    <a:pt x="85" y="197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6" name="Line 663"/>
            <p:cNvSpPr>
              <a:spLocks noChangeShapeType="1"/>
            </p:cNvSpPr>
            <p:nvPr/>
          </p:nvSpPr>
          <p:spPr bwMode="auto">
            <a:xfrm>
              <a:off x="3518" y="200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7" name="Freeform 664"/>
            <p:cNvSpPr>
              <a:spLocks/>
            </p:cNvSpPr>
            <p:nvPr/>
          </p:nvSpPr>
          <p:spPr bwMode="auto">
            <a:xfrm>
              <a:off x="3512" y="2000"/>
              <a:ext cx="17" cy="19"/>
            </a:xfrm>
            <a:custGeom>
              <a:avLst/>
              <a:gdLst>
                <a:gd name="T0" fmla="*/ 37 w 110"/>
                <a:gd name="T1" fmla="*/ 0 h 94"/>
                <a:gd name="T2" fmla="*/ 32 w 110"/>
                <a:gd name="T3" fmla="*/ 0 h 94"/>
                <a:gd name="T4" fmla="*/ 27 w 110"/>
                <a:gd name="T5" fmla="*/ 4 h 94"/>
                <a:gd name="T6" fmla="*/ 22 w 110"/>
                <a:gd name="T7" fmla="*/ 6 h 94"/>
                <a:gd name="T8" fmla="*/ 17 w 110"/>
                <a:gd name="T9" fmla="*/ 9 h 94"/>
                <a:gd name="T10" fmla="*/ 12 w 110"/>
                <a:gd name="T11" fmla="*/ 14 h 94"/>
                <a:gd name="T12" fmla="*/ 7 w 110"/>
                <a:gd name="T13" fmla="*/ 19 h 94"/>
                <a:gd name="T14" fmla="*/ 5 w 110"/>
                <a:gd name="T15" fmla="*/ 24 h 94"/>
                <a:gd name="T16" fmla="*/ 2 w 110"/>
                <a:gd name="T17" fmla="*/ 30 h 94"/>
                <a:gd name="T18" fmla="*/ 0 w 110"/>
                <a:gd name="T19" fmla="*/ 35 h 94"/>
                <a:gd name="T20" fmla="*/ 0 w 110"/>
                <a:gd name="T21" fmla="*/ 40 h 94"/>
                <a:gd name="T22" fmla="*/ 0 w 110"/>
                <a:gd name="T23" fmla="*/ 49 h 94"/>
                <a:gd name="T24" fmla="*/ 0 w 110"/>
                <a:gd name="T25" fmla="*/ 54 h 94"/>
                <a:gd name="T26" fmla="*/ 0 w 110"/>
                <a:gd name="T27" fmla="*/ 60 h 94"/>
                <a:gd name="T28" fmla="*/ 2 w 110"/>
                <a:gd name="T29" fmla="*/ 65 h 94"/>
                <a:gd name="T30" fmla="*/ 5 w 110"/>
                <a:gd name="T31" fmla="*/ 73 h 94"/>
                <a:gd name="T32" fmla="*/ 7 w 110"/>
                <a:gd name="T33" fmla="*/ 76 h 94"/>
                <a:gd name="T34" fmla="*/ 12 w 110"/>
                <a:gd name="T35" fmla="*/ 81 h 94"/>
                <a:gd name="T36" fmla="*/ 17 w 110"/>
                <a:gd name="T37" fmla="*/ 87 h 94"/>
                <a:gd name="T38" fmla="*/ 22 w 110"/>
                <a:gd name="T39" fmla="*/ 89 h 94"/>
                <a:gd name="T40" fmla="*/ 27 w 110"/>
                <a:gd name="T41" fmla="*/ 92 h 94"/>
                <a:gd name="T42" fmla="*/ 32 w 110"/>
                <a:gd name="T43" fmla="*/ 94 h 94"/>
                <a:gd name="T44" fmla="*/ 37 w 110"/>
                <a:gd name="T45" fmla="*/ 94 h 94"/>
                <a:gd name="T46" fmla="*/ 68 w 110"/>
                <a:gd name="T47" fmla="*/ 94 h 94"/>
                <a:gd name="T48" fmla="*/ 75 w 110"/>
                <a:gd name="T49" fmla="*/ 94 h 94"/>
                <a:gd name="T50" fmla="*/ 80 w 110"/>
                <a:gd name="T51" fmla="*/ 92 h 94"/>
                <a:gd name="T52" fmla="*/ 85 w 110"/>
                <a:gd name="T53" fmla="*/ 89 h 94"/>
                <a:gd name="T54" fmla="*/ 90 w 110"/>
                <a:gd name="T55" fmla="*/ 87 h 94"/>
                <a:gd name="T56" fmla="*/ 95 w 110"/>
                <a:gd name="T57" fmla="*/ 83 h 94"/>
                <a:gd name="T58" fmla="*/ 100 w 110"/>
                <a:gd name="T59" fmla="*/ 78 h 94"/>
                <a:gd name="T60" fmla="*/ 103 w 110"/>
                <a:gd name="T61" fmla="*/ 73 h 94"/>
                <a:gd name="T62" fmla="*/ 105 w 110"/>
                <a:gd name="T63" fmla="*/ 67 h 94"/>
                <a:gd name="T64" fmla="*/ 108 w 110"/>
                <a:gd name="T65" fmla="*/ 62 h 94"/>
                <a:gd name="T66" fmla="*/ 110 w 110"/>
                <a:gd name="T67" fmla="*/ 56 h 94"/>
                <a:gd name="T68" fmla="*/ 110 w 110"/>
                <a:gd name="T69" fmla="*/ 49 h 94"/>
                <a:gd name="T70" fmla="*/ 110 w 110"/>
                <a:gd name="T71" fmla="*/ 43 h 94"/>
                <a:gd name="T72" fmla="*/ 110 w 110"/>
                <a:gd name="T73" fmla="*/ 38 h 94"/>
                <a:gd name="T74" fmla="*/ 108 w 110"/>
                <a:gd name="T75" fmla="*/ 30 h 94"/>
                <a:gd name="T76" fmla="*/ 105 w 110"/>
                <a:gd name="T77" fmla="*/ 24 h 94"/>
                <a:gd name="T78" fmla="*/ 103 w 110"/>
                <a:gd name="T79" fmla="*/ 19 h 94"/>
                <a:gd name="T80" fmla="*/ 98 w 110"/>
                <a:gd name="T81" fmla="*/ 14 h 94"/>
                <a:gd name="T82" fmla="*/ 93 w 110"/>
                <a:gd name="T83" fmla="*/ 11 h 94"/>
                <a:gd name="T84" fmla="*/ 88 w 110"/>
                <a:gd name="T85" fmla="*/ 9 h 94"/>
                <a:gd name="T86" fmla="*/ 83 w 110"/>
                <a:gd name="T87" fmla="*/ 4 h 94"/>
                <a:gd name="T88" fmla="*/ 78 w 110"/>
                <a:gd name="T89" fmla="*/ 4 h 94"/>
                <a:gd name="T90" fmla="*/ 73 w 110"/>
                <a:gd name="T91" fmla="*/ 0 h 94"/>
                <a:gd name="T92" fmla="*/ 65 w 110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94">
                  <a:moveTo>
                    <a:pt x="42" y="0"/>
                  </a:move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7"/>
                  </a:lnTo>
                  <a:lnTo>
                    <a:pt x="5" y="70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10" y="78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5" y="92"/>
                  </a:lnTo>
                  <a:lnTo>
                    <a:pt x="27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2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63" y="94"/>
                  </a:lnTo>
                  <a:lnTo>
                    <a:pt x="68" y="94"/>
                  </a:lnTo>
                  <a:lnTo>
                    <a:pt x="70" y="94"/>
                  </a:lnTo>
                  <a:lnTo>
                    <a:pt x="73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8" y="92"/>
                  </a:lnTo>
                  <a:lnTo>
                    <a:pt x="80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5" y="89"/>
                  </a:lnTo>
                  <a:lnTo>
                    <a:pt x="88" y="89"/>
                  </a:lnTo>
                  <a:lnTo>
                    <a:pt x="88" y="89"/>
                  </a:lnTo>
                  <a:lnTo>
                    <a:pt x="90" y="87"/>
                  </a:lnTo>
                  <a:lnTo>
                    <a:pt x="93" y="87"/>
                  </a:lnTo>
                  <a:lnTo>
                    <a:pt x="93" y="83"/>
                  </a:lnTo>
                  <a:lnTo>
                    <a:pt x="95" y="83"/>
                  </a:lnTo>
                  <a:lnTo>
                    <a:pt x="98" y="81"/>
                  </a:lnTo>
                  <a:lnTo>
                    <a:pt x="98" y="81"/>
                  </a:lnTo>
                  <a:lnTo>
                    <a:pt x="100" y="78"/>
                  </a:lnTo>
                  <a:lnTo>
                    <a:pt x="100" y="76"/>
                  </a:lnTo>
                  <a:lnTo>
                    <a:pt x="103" y="76"/>
                  </a:lnTo>
                  <a:lnTo>
                    <a:pt x="103" y="73"/>
                  </a:lnTo>
                  <a:lnTo>
                    <a:pt x="105" y="73"/>
                  </a:lnTo>
                  <a:lnTo>
                    <a:pt x="105" y="70"/>
                  </a:lnTo>
                  <a:lnTo>
                    <a:pt x="105" y="67"/>
                  </a:lnTo>
                  <a:lnTo>
                    <a:pt x="108" y="65"/>
                  </a:lnTo>
                  <a:lnTo>
                    <a:pt x="108" y="65"/>
                  </a:lnTo>
                  <a:lnTo>
                    <a:pt x="108" y="62"/>
                  </a:lnTo>
                  <a:lnTo>
                    <a:pt x="108" y="60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4"/>
                  </a:lnTo>
                  <a:lnTo>
                    <a:pt x="110" y="51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10" y="46"/>
                  </a:lnTo>
                  <a:lnTo>
                    <a:pt x="110" y="43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08" y="35"/>
                  </a:lnTo>
                  <a:lnTo>
                    <a:pt x="108" y="33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05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3" y="22"/>
                  </a:lnTo>
                  <a:lnTo>
                    <a:pt x="103" y="19"/>
                  </a:lnTo>
                  <a:lnTo>
                    <a:pt x="100" y="19"/>
                  </a:lnTo>
                  <a:lnTo>
                    <a:pt x="100" y="17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8" y="6"/>
                  </a:lnTo>
                  <a:lnTo>
                    <a:pt x="85" y="6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8" name="Line 665"/>
            <p:cNvSpPr>
              <a:spLocks noChangeShapeType="1"/>
            </p:cNvSpPr>
            <p:nvPr/>
          </p:nvSpPr>
          <p:spPr bwMode="auto">
            <a:xfrm>
              <a:off x="3529" y="2010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9" name="Freeform 666"/>
            <p:cNvSpPr>
              <a:spLocks/>
            </p:cNvSpPr>
            <p:nvPr/>
          </p:nvSpPr>
          <p:spPr bwMode="auto">
            <a:xfrm>
              <a:off x="3516" y="2000"/>
              <a:ext cx="13" cy="48"/>
            </a:xfrm>
            <a:custGeom>
              <a:avLst/>
              <a:gdLst>
                <a:gd name="T0" fmla="*/ 88 w 88"/>
                <a:gd name="T1" fmla="*/ 43 h 241"/>
                <a:gd name="T2" fmla="*/ 88 w 88"/>
                <a:gd name="T3" fmla="*/ 38 h 241"/>
                <a:gd name="T4" fmla="*/ 86 w 88"/>
                <a:gd name="T5" fmla="*/ 30 h 241"/>
                <a:gd name="T6" fmla="*/ 83 w 88"/>
                <a:gd name="T7" fmla="*/ 24 h 241"/>
                <a:gd name="T8" fmla="*/ 81 w 88"/>
                <a:gd name="T9" fmla="*/ 19 h 241"/>
                <a:gd name="T10" fmla="*/ 76 w 88"/>
                <a:gd name="T11" fmla="*/ 14 h 241"/>
                <a:gd name="T12" fmla="*/ 71 w 88"/>
                <a:gd name="T13" fmla="*/ 11 h 241"/>
                <a:gd name="T14" fmla="*/ 66 w 88"/>
                <a:gd name="T15" fmla="*/ 9 h 241"/>
                <a:gd name="T16" fmla="*/ 61 w 88"/>
                <a:gd name="T17" fmla="*/ 4 h 241"/>
                <a:gd name="T18" fmla="*/ 56 w 88"/>
                <a:gd name="T19" fmla="*/ 4 h 241"/>
                <a:gd name="T20" fmla="*/ 51 w 88"/>
                <a:gd name="T21" fmla="*/ 0 h 241"/>
                <a:gd name="T22" fmla="*/ 46 w 88"/>
                <a:gd name="T23" fmla="*/ 0 h 241"/>
                <a:gd name="T24" fmla="*/ 38 w 88"/>
                <a:gd name="T25" fmla="*/ 0 h 241"/>
                <a:gd name="T26" fmla="*/ 32 w 88"/>
                <a:gd name="T27" fmla="*/ 4 h 241"/>
                <a:gd name="T28" fmla="*/ 27 w 88"/>
                <a:gd name="T29" fmla="*/ 4 h 241"/>
                <a:gd name="T30" fmla="*/ 22 w 88"/>
                <a:gd name="T31" fmla="*/ 9 h 241"/>
                <a:gd name="T32" fmla="*/ 18 w 88"/>
                <a:gd name="T33" fmla="*/ 11 h 241"/>
                <a:gd name="T34" fmla="*/ 13 w 88"/>
                <a:gd name="T35" fmla="*/ 14 h 241"/>
                <a:gd name="T36" fmla="*/ 8 w 88"/>
                <a:gd name="T37" fmla="*/ 19 h 241"/>
                <a:gd name="T38" fmla="*/ 5 w 88"/>
                <a:gd name="T39" fmla="*/ 24 h 241"/>
                <a:gd name="T40" fmla="*/ 3 w 88"/>
                <a:gd name="T41" fmla="*/ 30 h 241"/>
                <a:gd name="T42" fmla="*/ 0 w 88"/>
                <a:gd name="T43" fmla="*/ 38 h 241"/>
                <a:gd name="T44" fmla="*/ 0 w 88"/>
                <a:gd name="T45" fmla="*/ 43 h 241"/>
                <a:gd name="T46" fmla="*/ 0 w 88"/>
                <a:gd name="T47" fmla="*/ 195 h 241"/>
                <a:gd name="T48" fmla="*/ 0 w 88"/>
                <a:gd name="T49" fmla="*/ 204 h 241"/>
                <a:gd name="T50" fmla="*/ 3 w 88"/>
                <a:gd name="T51" fmla="*/ 209 h 241"/>
                <a:gd name="T52" fmla="*/ 5 w 88"/>
                <a:gd name="T53" fmla="*/ 214 h 241"/>
                <a:gd name="T54" fmla="*/ 8 w 88"/>
                <a:gd name="T55" fmla="*/ 220 h 241"/>
                <a:gd name="T56" fmla="*/ 10 w 88"/>
                <a:gd name="T57" fmla="*/ 225 h 241"/>
                <a:gd name="T58" fmla="*/ 15 w 88"/>
                <a:gd name="T59" fmla="*/ 231 h 241"/>
                <a:gd name="T60" fmla="*/ 20 w 88"/>
                <a:gd name="T61" fmla="*/ 233 h 241"/>
                <a:gd name="T62" fmla="*/ 25 w 88"/>
                <a:gd name="T63" fmla="*/ 236 h 241"/>
                <a:gd name="T64" fmla="*/ 30 w 88"/>
                <a:gd name="T65" fmla="*/ 238 h 241"/>
                <a:gd name="T66" fmla="*/ 36 w 88"/>
                <a:gd name="T67" fmla="*/ 241 h 241"/>
                <a:gd name="T68" fmla="*/ 43 w 88"/>
                <a:gd name="T69" fmla="*/ 241 h 241"/>
                <a:gd name="T70" fmla="*/ 48 w 88"/>
                <a:gd name="T71" fmla="*/ 241 h 241"/>
                <a:gd name="T72" fmla="*/ 53 w 88"/>
                <a:gd name="T73" fmla="*/ 241 h 241"/>
                <a:gd name="T74" fmla="*/ 61 w 88"/>
                <a:gd name="T75" fmla="*/ 238 h 241"/>
                <a:gd name="T76" fmla="*/ 66 w 88"/>
                <a:gd name="T77" fmla="*/ 236 h 241"/>
                <a:gd name="T78" fmla="*/ 71 w 88"/>
                <a:gd name="T79" fmla="*/ 233 h 241"/>
                <a:gd name="T80" fmla="*/ 76 w 88"/>
                <a:gd name="T81" fmla="*/ 227 h 241"/>
                <a:gd name="T82" fmla="*/ 78 w 88"/>
                <a:gd name="T83" fmla="*/ 225 h 241"/>
                <a:gd name="T84" fmla="*/ 83 w 88"/>
                <a:gd name="T85" fmla="*/ 220 h 241"/>
                <a:gd name="T86" fmla="*/ 86 w 88"/>
                <a:gd name="T87" fmla="*/ 214 h 241"/>
                <a:gd name="T88" fmla="*/ 86 w 88"/>
                <a:gd name="T89" fmla="*/ 206 h 241"/>
                <a:gd name="T90" fmla="*/ 88 w 88"/>
                <a:gd name="T91" fmla="*/ 201 h 241"/>
                <a:gd name="T92" fmla="*/ 88 w 88"/>
                <a:gd name="T93" fmla="*/ 19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1">
                  <a:moveTo>
                    <a:pt x="88" y="49"/>
                  </a:moveTo>
                  <a:lnTo>
                    <a:pt x="88" y="46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5"/>
                  </a:lnTo>
                  <a:lnTo>
                    <a:pt x="86" y="33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1" y="22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3" y="206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5" y="214"/>
                  </a:lnTo>
                  <a:lnTo>
                    <a:pt x="5" y="217"/>
                  </a:lnTo>
                  <a:lnTo>
                    <a:pt x="5" y="220"/>
                  </a:lnTo>
                  <a:lnTo>
                    <a:pt x="8" y="220"/>
                  </a:lnTo>
                  <a:lnTo>
                    <a:pt x="8" y="222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5" y="231"/>
                  </a:lnTo>
                  <a:lnTo>
                    <a:pt x="18" y="231"/>
                  </a:lnTo>
                  <a:lnTo>
                    <a:pt x="18" y="233"/>
                  </a:lnTo>
                  <a:lnTo>
                    <a:pt x="20" y="233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25" y="236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30" y="238"/>
                  </a:lnTo>
                  <a:lnTo>
                    <a:pt x="32" y="241"/>
                  </a:lnTo>
                  <a:lnTo>
                    <a:pt x="36" y="241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41" y="241"/>
                  </a:lnTo>
                  <a:lnTo>
                    <a:pt x="43" y="241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48" y="241"/>
                  </a:lnTo>
                  <a:lnTo>
                    <a:pt x="51" y="241"/>
                  </a:lnTo>
                  <a:lnTo>
                    <a:pt x="53" y="241"/>
                  </a:lnTo>
                  <a:lnTo>
                    <a:pt x="53" y="241"/>
                  </a:lnTo>
                  <a:lnTo>
                    <a:pt x="56" y="241"/>
                  </a:lnTo>
                  <a:lnTo>
                    <a:pt x="58" y="238"/>
                  </a:lnTo>
                  <a:lnTo>
                    <a:pt x="61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8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1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8" y="225"/>
                  </a:lnTo>
                  <a:lnTo>
                    <a:pt x="78" y="225"/>
                  </a:lnTo>
                  <a:lnTo>
                    <a:pt x="81" y="222"/>
                  </a:lnTo>
                  <a:lnTo>
                    <a:pt x="81" y="220"/>
                  </a:lnTo>
                  <a:lnTo>
                    <a:pt x="83" y="220"/>
                  </a:lnTo>
                  <a:lnTo>
                    <a:pt x="83" y="217"/>
                  </a:lnTo>
                  <a:lnTo>
                    <a:pt x="83" y="214"/>
                  </a:lnTo>
                  <a:lnTo>
                    <a:pt x="86" y="214"/>
                  </a:lnTo>
                  <a:lnTo>
                    <a:pt x="86" y="211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8" y="201"/>
                  </a:lnTo>
                  <a:lnTo>
                    <a:pt x="88" y="198"/>
                  </a:lnTo>
                  <a:lnTo>
                    <a:pt x="88" y="195"/>
                  </a:lnTo>
                  <a:lnTo>
                    <a:pt x="88" y="198"/>
                  </a:lnTo>
                  <a:lnTo>
                    <a:pt x="88" y="49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0" name="Line 667"/>
            <p:cNvSpPr>
              <a:spLocks noChangeShapeType="1"/>
            </p:cNvSpPr>
            <p:nvPr/>
          </p:nvSpPr>
          <p:spPr bwMode="auto">
            <a:xfrm>
              <a:off x="3523" y="202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1" name="Freeform 668"/>
            <p:cNvSpPr>
              <a:spLocks/>
            </p:cNvSpPr>
            <p:nvPr/>
          </p:nvSpPr>
          <p:spPr bwMode="auto">
            <a:xfrm>
              <a:off x="3516" y="2029"/>
              <a:ext cx="25" cy="19"/>
            </a:xfrm>
            <a:custGeom>
              <a:avLst/>
              <a:gdLst>
                <a:gd name="T0" fmla="*/ 41 w 176"/>
                <a:gd name="T1" fmla="*/ 0 h 93"/>
                <a:gd name="T2" fmla="*/ 36 w 176"/>
                <a:gd name="T3" fmla="*/ 2 h 93"/>
                <a:gd name="T4" fmla="*/ 27 w 176"/>
                <a:gd name="T5" fmla="*/ 2 h 93"/>
                <a:gd name="T6" fmla="*/ 22 w 176"/>
                <a:gd name="T7" fmla="*/ 5 h 93"/>
                <a:gd name="T8" fmla="*/ 18 w 176"/>
                <a:gd name="T9" fmla="*/ 11 h 93"/>
                <a:gd name="T10" fmla="*/ 13 w 176"/>
                <a:gd name="T11" fmla="*/ 13 h 93"/>
                <a:gd name="T12" fmla="*/ 10 w 176"/>
                <a:gd name="T13" fmla="*/ 18 h 93"/>
                <a:gd name="T14" fmla="*/ 5 w 176"/>
                <a:gd name="T15" fmla="*/ 23 h 93"/>
                <a:gd name="T16" fmla="*/ 3 w 176"/>
                <a:gd name="T17" fmla="*/ 29 h 93"/>
                <a:gd name="T18" fmla="*/ 3 w 176"/>
                <a:gd name="T19" fmla="*/ 34 h 93"/>
                <a:gd name="T20" fmla="*/ 0 w 176"/>
                <a:gd name="T21" fmla="*/ 40 h 93"/>
                <a:gd name="T22" fmla="*/ 0 w 176"/>
                <a:gd name="T23" fmla="*/ 47 h 93"/>
                <a:gd name="T24" fmla="*/ 0 w 176"/>
                <a:gd name="T25" fmla="*/ 53 h 93"/>
                <a:gd name="T26" fmla="*/ 3 w 176"/>
                <a:gd name="T27" fmla="*/ 58 h 93"/>
                <a:gd name="T28" fmla="*/ 3 w 176"/>
                <a:gd name="T29" fmla="*/ 66 h 93"/>
                <a:gd name="T30" fmla="*/ 5 w 176"/>
                <a:gd name="T31" fmla="*/ 72 h 93"/>
                <a:gd name="T32" fmla="*/ 10 w 176"/>
                <a:gd name="T33" fmla="*/ 77 h 93"/>
                <a:gd name="T34" fmla="*/ 13 w 176"/>
                <a:gd name="T35" fmla="*/ 79 h 93"/>
                <a:gd name="T36" fmla="*/ 18 w 176"/>
                <a:gd name="T37" fmla="*/ 85 h 93"/>
                <a:gd name="T38" fmla="*/ 22 w 176"/>
                <a:gd name="T39" fmla="*/ 88 h 93"/>
                <a:gd name="T40" fmla="*/ 27 w 176"/>
                <a:gd name="T41" fmla="*/ 90 h 93"/>
                <a:gd name="T42" fmla="*/ 36 w 176"/>
                <a:gd name="T43" fmla="*/ 93 h 93"/>
                <a:gd name="T44" fmla="*/ 41 w 176"/>
                <a:gd name="T45" fmla="*/ 93 h 93"/>
                <a:gd name="T46" fmla="*/ 134 w 176"/>
                <a:gd name="T47" fmla="*/ 93 h 93"/>
                <a:gd name="T48" fmla="*/ 139 w 176"/>
                <a:gd name="T49" fmla="*/ 93 h 93"/>
                <a:gd name="T50" fmla="*/ 146 w 176"/>
                <a:gd name="T51" fmla="*/ 90 h 93"/>
                <a:gd name="T52" fmla="*/ 151 w 176"/>
                <a:gd name="T53" fmla="*/ 88 h 93"/>
                <a:gd name="T54" fmla="*/ 156 w 176"/>
                <a:gd name="T55" fmla="*/ 85 h 93"/>
                <a:gd name="T56" fmla="*/ 161 w 176"/>
                <a:gd name="T57" fmla="*/ 83 h 93"/>
                <a:gd name="T58" fmla="*/ 163 w 176"/>
                <a:gd name="T59" fmla="*/ 77 h 93"/>
                <a:gd name="T60" fmla="*/ 168 w 176"/>
                <a:gd name="T61" fmla="*/ 72 h 93"/>
                <a:gd name="T62" fmla="*/ 171 w 176"/>
                <a:gd name="T63" fmla="*/ 66 h 93"/>
                <a:gd name="T64" fmla="*/ 173 w 176"/>
                <a:gd name="T65" fmla="*/ 61 h 93"/>
                <a:gd name="T66" fmla="*/ 173 w 176"/>
                <a:gd name="T67" fmla="*/ 56 h 93"/>
                <a:gd name="T68" fmla="*/ 176 w 176"/>
                <a:gd name="T69" fmla="*/ 47 h 93"/>
                <a:gd name="T70" fmla="*/ 176 w 176"/>
                <a:gd name="T71" fmla="*/ 42 h 93"/>
                <a:gd name="T72" fmla="*/ 173 w 176"/>
                <a:gd name="T73" fmla="*/ 36 h 93"/>
                <a:gd name="T74" fmla="*/ 173 w 176"/>
                <a:gd name="T75" fmla="*/ 31 h 93"/>
                <a:gd name="T76" fmla="*/ 171 w 176"/>
                <a:gd name="T77" fmla="*/ 23 h 93"/>
                <a:gd name="T78" fmla="*/ 166 w 176"/>
                <a:gd name="T79" fmla="*/ 18 h 93"/>
                <a:gd name="T80" fmla="*/ 163 w 176"/>
                <a:gd name="T81" fmla="*/ 16 h 93"/>
                <a:gd name="T82" fmla="*/ 159 w 176"/>
                <a:gd name="T83" fmla="*/ 11 h 93"/>
                <a:gd name="T84" fmla="*/ 154 w 176"/>
                <a:gd name="T85" fmla="*/ 7 h 93"/>
                <a:gd name="T86" fmla="*/ 149 w 176"/>
                <a:gd name="T87" fmla="*/ 5 h 93"/>
                <a:gd name="T88" fmla="*/ 144 w 176"/>
                <a:gd name="T89" fmla="*/ 2 h 93"/>
                <a:gd name="T90" fmla="*/ 136 w 176"/>
                <a:gd name="T91" fmla="*/ 0 h 93"/>
                <a:gd name="T92" fmla="*/ 131 w 17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6" h="93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129" y="93"/>
                  </a:lnTo>
                  <a:lnTo>
                    <a:pt x="134" y="93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139" y="93"/>
                  </a:lnTo>
                  <a:lnTo>
                    <a:pt x="141" y="93"/>
                  </a:lnTo>
                  <a:lnTo>
                    <a:pt x="144" y="93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9" y="90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4" y="88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1" y="79"/>
                  </a:lnTo>
                  <a:lnTo>
                    <a:pt x="163" y="79"/>
                  </a:lnTo>
                  <a:lnTo>
                    <a:pt x="163" y="77"/>
                  </a:lnTo>
                  <a:lnTo>
                    <a:pt x="166" y="77"/>
                  </a:lnTo>
                  <a:lnTo>
                    <a:pt x="166" y="74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1" y="69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3" y="63"/>
                  </a:lnTo>
                  <a:lnTo>
                    <a:pt x="173" y="61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3" y="56"/>
                  </a:lnTo>
                  <a:lnTo>
                    <a:pt x="173" y="53"/>
                  </a:lnTo>
                  <a:lnTo>
                    <a:pt x="176" y="50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76" y="45"/>
                  </a:lnTo>
                  <a:lnTo>
                    <a:pt x="176" y="42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36"/>
                  </a:lnTo>
                  <a:lnTo>
                    <a:pt x="173" y="34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1" y="29"/>
                  </a:lnTo>
                  <a:lnTo>
                    <a:pt x="171" y="26"/>
                  </a:lnTo>
                  <a:lnTo>
                    <a:pt x="171" y="23"/>
                  </a:lnTo>
                  <a:lnTo>
                    <a:pt x="168" y="23"/>
                  </a:lnTo>
                  <a:lnTo>
                    <a:pt x="168" y="20"/>
                  </a:lnTo>
                  <a:lnTo>
                    <a:pt x="166" y="18"/>
                  </a:lnTo>
                  <a:lnTo>
                    <a:pt x="166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1" y="13"/>
                  </a:lnTo>
                  <a:lnTo>
                    <a:pt x="161" y="11"/>
                  </a:lnTo>
                  <a:lnTo>
                    <a:pt x="159" y="11"/>
                  </a:lnTo>
                  <a:lnTo>
                    <a:pt x="156" y="11"/>
                  </a:lnTo>
                  <a:lnTo>
                    <a:pt x="156" y="7"/>
                  </a:lnTo>
                  <a:lnTo>
                    <a:pt x="154" y="7"/>
                  </a:lnTo>
                  <a:lnTo>
                    <a:pt x="151" y="5"/>
                  </a:lnTo>
                  <a:lnTo>
                    <a:pt x="151" y="5"/>
                  </a:lnTo>
                  <a:lnTo>
                    <a:pt x="149" y="5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1" y="2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2" name="Line 669"/>
            <p:cNvSpPr>
              <a:spLocks noChangeShapeType="1"/>
            </p:cNvSpPr>
            <p:nvPr/>
          </p:nvSpPr>
          <p:spPr bwMode="auto">
            <a:xfrm>
              <a:off x="3541" y="203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3" name="Freeform 670"/>
            <p:cNvSpPr>
              <a:spLocks/>
            </p:cNvSpPr>
            <p:nvPr/>
          </p:nvSpPr>
          <p:spPr bwMode="auto">
            <a:xfrm>
              <a:off x="3529" y="2029"/>
              <a:ext cx="12" cy="48"/>
            </a:xfrm>
            <a:custGeom>
              <a:avLst/>
              <a:gdLst>
                <a:gd name="T0" fmla="*/ 88 w 88"/>
                <a:gd name="T1" fmla="*/ 42 h 240"/>
                <a:gd name="T2" fmla="*/ 85 w 88"/>
                <a:gd name="T3" fmla="*/ 36 h 240"/>
                <a:gd name="T4" fmla="*/ 85 w 88"/>
                <a:gd name="T5" fmla="*/ 31 h 240"/>
                <a:gd name="T6" fmla="*/ 83 w 88"/>
                <a:gd name="T7" fmla="*/ 23 h 240"/>
                <a:gd name="T8" fmla="*/ 78 w 88"/>
                <a:gd name="T9" fmla="*/ 18 h 240"/>
                <a:gd name="T10" fmla="*/ 75 w 88"/>
                <a:gd name="T11" fmla="*/ 16 h 240"/>
                <a:gd name="T12" fmla="*/ 71 w 88"/>
                <a:gd name="T13" fmla="*/ 11 h 240"/>
                <a:gd name="T14" fmla="*/ 66 w 88"/>
                <a:gd name="T15" fmla="*/ 7 h 240"/>
                <a:gd name="T16" fmla="*/ 61 w 88"/>
                <a:gd name="T17" fmla="*/ 5 h 240"/>
                <a:gd name="T18" fmla="*/ 56 w 88"/>
                <a:gd name="T19" fmla="*/ 2 h 240"/>
                <a:gd name="T20" fmla="*/ 48 w 88"/>
                <a:gd name="T21" fmla="*/ 0 h 240"/>
                <a:gd name="T22" fmla="*/ 43 w 88"/>
                <a:gd name="T23" fmla="*/ 0 h 240"/>
                <a:gd name="T24" fmla="*/ 38 w 88"/>
                <a:gd name="T25" fmla="*/ 0 h 240"/>
                <a:gd name="T26" fmla="*/ 31 w 88"/>
                <a:gd name="T27" fmla="*/ 2 h 240"/>
                <a:gd name="T28" fmla="*/ 26 w 88"/>
                <a:gd name="T29" fmla="*/ 5 h 240"/>
                <a:gd name="T30" fmla="*/ 20 w 88"/>
                <a:gd name="T31" fmla="*/ 7 h 240"/>
                <a:gd name="T32" fmla="*/ 15 w 88"/>
                <a:gd name="T33" fmla="*/ 11 h 240"/>
                <a:gd name="T34" fmla="*/ 10 w 88"/>
                <a:gd name="T35" fmla="*/ 16 h 240"/>
                <a:gd name="T36" fmla="*/ 7 w 88"/>
                <a:gd name="T37" fmla="*/ 18 h 240"/>
                <a:gd name="T38" fmla="*/ 5 w 88"/>
                <a:gd name="T39" fmla="*/ 23 h 240"/>
                <a:gd name="T40" fmla="*/ 3 w 88"/>
                <a:gd name="T41" fmla="*/ 31 h 240"/>
                <a:gd name="T42" fmla="*/ 0 w 88"/>
                <a:gd name="T43" fmla="*/ 36 h 240"/>
                <a:gd name="T44" fmla="*/ 0 w 88"/>
                <a:gd name="T45" fmla="*/ 42 h 240"/>
                <a:gd name="T46" fmla="*/ 0 w 88"/>
                <a:gd name="T47" fmla="*/ 197 h 240"/>
                <a:gd name="T48" fmla="*/ 0 w 88"/>
                <a:gd name="T49" fmla="*/ 202 h 240"/>
                <a:gd name="T50" fmla="*/ 0 w 88"/>
                <a:gd name="T51" fmla="*/ 207 h 240"/>
                <a:gd name="T52" fmla="*/ 3 w 88"/>
                <a:gd name="T53" fmla="*/ 213 h 240"/>
                <a:gd name="T54" fmla="*/ 7 w 88"/>
                <a:gd name="T55" fmla="*/ 218 h 240"/>
                <a:gd name="T56" fmla="*/ 10 w 88"/>
                <a:gd name="T57" fmla="*/ 223 h 240"/>
                <a:gd name="T58" fmla="*/ 15 w 88"/>
                <a:gd name="T59" fmla="*/ 229 h 240"/>
                <a:gd name="T60" fmla="*/ 17 w 88"/>
                <a:gd name="T61" fmla="*/ 232 h 240"/>
                <a:gd name="T62" fmla="*/ 26 w 88"/>
                <a:gd name="T63" fmla="*/ 237 h 240"/>
                <a:gd name="T64" fmla="*/ 31 w 88"/>
                <a:gd name="T65" fmla="*/ 237 h 240"/>
                <a:gd name="T66" fmla="*/ 36 w 88"/>
                <a:gd name="T67" fmla="*/ 240 h 240"/>
                <a:gd name="T68" fmla="*/ 41 w 88"/>
                <a:gd name="T69" fmla="*/ 240 h 240"/>
                <a:gd name="T70" fmla="*/ 48 w 88"/>
                <a:gd name="T71" fmla="*/ 240 h 240"/>
                <a:gd name="T72" fmla="*/ 53 w 88"/>
                <a:gd name="T73" fmla="*/ 240 h 240"/>
                <a:gd name="T74" fmla="*/ 58 w 88"/>
                <a:gd name="T75" fmla="*/ 237 h 240"/>
                <a:gd name="T76" fmla="*/ 63 w 88"/>
                <a:gd name="T77" fmla="*/ 234 h 240"/>
                <a:gd name="T78" fmla="*/ 68 w 88"/>
                <a:gd name="T79" fmla="*/ 232 h 240"/>
                <a:gd name="T80" fmla="*/ 73 w 88"/>
                <a:gd name="T81" fmla="*/ 227 h 240"/>
                <a:gd name="T82" fmla="*/ 78 w 88"/>
                <a:gd name="T83" fmla="*/ 223 h 240"/>
                <a:gd name="T84" fmla="*/ 80 w 88"/>
                <a:gd name="T85" fmla="*/ 218 h 240"/>
                <a:gd name="T86" fmla="*/ 83 w 88"/>
                <a:gd name="T87" fmla="*/ 213 h 240"/>
                <a:gd name="T88" fmla="*/ 85 w 88"/>
                <a:gd name="T89" fmla="*/ 205 h 240"/>
                <a:gd name="T90" fmla="*/ 85 w 88"/>
                <a:gd name="T91" fmla="*/ 200 h 240"/>
                <a:gd name="T92" fmla="*/ 88 w 88"/>
                <a:gd name="T93" fmla="*/ 19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0">
                  <a:moveTo>
                    <a:pt x="88" y="47"/>
                  </a:moveTo>
                  <a:lnTo>
                    <a:pt x="88" y="45"/>
                  </a:lnTo>
                  <a:lnTo>
                    <a:pt x="88" y="42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29"/>
                  </a:lnTo>
                  <a:lnTo>
                    <a:pt x="83" y="26"/>
                  </a:lnTo>
                  <a:lnTo>
                    <a:pt x="83" y="23"/>
                  </a:lnTo>
                  <a:lnTo>
                    <a:pt x="80" y="23"/>
                  </a:lnTo>
                  <a:lnTo>
                    <a:pt x="80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11"/>
                  </a:lnTo>
                  <a:lnTo>
                    <a:pt x="68" y="7"/>
                  </a:lnTo>
                  <a:lnTo>
                    <a:pt x="66" y="7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3" y="211"/>
                  </a:lnTo>
                  <a:lnTo>
                    <a:pt x="3" y="213"/>
                  </a:lnTo>
                  <a:lnTo>
                    <a:pt x="3" y="213"/>
                  </a:lnTo>
                  <a:lnTo>
                    <a:pt x="5" y="216"/>
                  </a:lnTo>
                  <a:lnTo>
                    <a:pt x="5" y="218"/>
                  </a:lnTo>
                  <a:lnTo>
                    <a:pt x="7" y="218"/>
                  </a:lnTo>
                  <a:lnTo>
                    <a:pt x="7" y="221"/>
                  </a:lnTo>
                  <a:lnTo>
                    <a:pt x="7" y="223"/>
                  </a:lnTo>
                  <a:lnTo>
                    <a:pt x="10" y="223"/>
                  </a:lnTo>
                  <a:lnTo>
                    <a:pt x="10" y="227"/>
                  </a:lnTo>
                  <a:lnTo>
                    <a:pt x="12" y="227"/>
                  </a:lnTo>
                  <a:lnTo>
                    <a:pt x="15" y="229"/>
                  </a:lnTo>
                  <a:lnTo>
                    <a:pt x="15" y="229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20" y="234"/>
                  </a:lnTo>
                  <a:lnTo>
                    <a:pt x="22" y="234"/>
                  </a:lnTo>
                  <a:lnTo>
                    <a:pt x="26" y="237"/>
                  </a:lnTo>
                  <a:lnTo>
                    <a:pt x="26" y="237"/>
                  </a:lnTo>
                  <a:lnTo>
                    <a:pt x="28" y="237"/>
                  </a:lnTo>
                  <a:lnTo>
                    <a:pt x="31" y="237"/>
                  </a:lnTo>
                  <a:lnTo>
                    <a:pt x="31" y="240"/>
                  </a:lnTo>
                  <a:lnTo>
                    <a:pt x="33" y="240"/>
                  </a:lnTo>
                  <a:lnTo>
                    <a:pt x="36" y="240"/>
                  </a:lnTo>
                  <a:lnTo>
                    <a:pt x="38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3" y="240"/>
                  </a:lnTo>
                  <a:lnTo>
                    <a:pt x="46" y="240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1" y="240"/>
                  </a:lnTo>
                  <a:lnTo>
                    <a:pt x="53" y="240"/>
                  </a:lnTo>
                  <a:lnTo>
                    <a:pt x="56" y="240"/>
                  </a:lnTo>
                  <a:lnTo>
                    <a:pt x="58" y="237"/>
                  </a:lnTo>
                  <a:lnTo>
                    <a:pt x="58" y="237"/>
                  </a:lnTo>
                  <a:lnTo>
                    <a:pt x="61" y="237"/>
                  </a:lnTo>
                  <a:lnTo>
                    <a:pt x="63" y="237"/>
                  </a:lnTo>
                  <a:lnTo>
                    <a:pt x="63" y="234"/>
                  </a:lnTo>
                  <a:lnTo>
                    <a:pt x="66" y="234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71" y="229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75" y="227"/>
                  </a:lnTo>
                  <a:lnTo>
                    <a:pt x="75" y="223"/>
                  </a:lnTo>
                  <a:lnTo>
                    <a:pt x="78" y="223"/>
                  </a:lnTo>
                  <a:lnTo>
                    <a:pt x="78" y="221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3" y="216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5" y="211"/>
                  </a:lnTo>
                  <a:lnTo>
                    <a:pt x="85" y="207"/>
                  </a:lnTo>
                  <a:lnTo>
                    <a:pt x="85" y="205"/>
                  </a:lnTo>
                  <a:lnTo>
                    <a:pt x="85" y="205"/>
                  </a:lnTo>
                  <a:lnTo>
                    <a:pt x="85" y="202"/>
                  </a:lnTo>
                  <a:lnTo>
                    <a:pt x="85" y="200"/>
                  </a:lnTo>
                  <a:lnTo>
                    <a:pt x="88" y="197"/>
                  </a:lnTo>
                  <a:lnTo>
                    <a:pt x="88" y="197"/>
                  </a:lnTo>
                  <a:lnTo>
                    <a:pt x="88" y="197"/>
                  </a:lnTo>
                  <a:lnTo>
                    <a:pt x="88" y="47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4" name="Line 671"/>
            <p:cNvSpPr>
              <a:spLocks noChangeShapeType="1"/>
            </p:cNvSpPr>
            <p:nvPr/>
          </p:nvSpPr>
          <p:spPr bwMode="auto">
            <a:xfrm>
              <a:off x="3534" y="205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5" name="Freeform 672"/>
            <p:cNvSpPr>
              <a:spLocks/>
            </p:cNvSpPr>
            <p:nvPr/>
          </p:nvSpPr>
          <p:spPr bwMode="auto">
            <a:xfrm>
              <a:off x="3529" y="2059"/>
              <a:ext cx="86" cy="18"/>
            </a:xfrm>
            <a:custGeom>
              <a:avLst/>
              <a:gdLst>
                <a:gd name="T0" fmla="*/ 41 w 601"/>
                <a:gd name="T1" fmla="*/ 0 h 94"/>
                <a:gd name="T2" fmla="*/ 33 w 601"/>
                <a:gd name="T3" fmla="*/ 3 h 94"/>
                <a:gd name="T4" fmla="*/ 28 w 601"/>
                <a:gd name="T5" fmla="*/ 3 h 94"/>
                <a:gd name="T6" fmla="*/ 22 w 601"/>
                <a:gd name="T7" fmla="*/ 5 h 94"/>
                <a:gd name="T8" fmla="*/ 17 w 601"/>
                <a:gd name="T9" fmla="*/ 11 h 94"/>
                <a:gd name="T10" fmla="*/ 12 w 601"/>
                <a:gd name="T11" fmla="*/ 14 h 94"/>
                <a:gd name="T12" fmla="*/ 7 w 601"/>
                <a:gd name="T13" fmla="*/ 19 h 94"/>
                <a:gd name="T14" fmla="*/ 5 w 601"/>
                <a:gd name="T15" fmla="*/ 25 h 94"/>
                <a:gd name="T16" fmla="*/ 3 w 601"/>
                <a:gd name="T17" fmla="*/ 29 h 94"/>
                <a:gd name="T18" fmla="*/ 0 w 601"/>
                <a:gd name="T19" fmla="*/ 34 h 94"/>
                <a:gd name="T20" fmla="*/ 0 w 601"/>
                <a:gd name="T21" fmla="*/ 40 h 94"/>
                <a:gd name="T22" fmla="*/ 0 w 601"/>
                <a:gd name="T23" fmla="*/ 48 h 94"/>
                <a:gd name="T24" fmla="*/ 0 w 601"/>
                <a:gd name="T25" fmla="*/ 54 h 94"/>
                <a:gd name="T26" fmla="*/ 0 w 601"/>
                <a:gd name="T27" fmla="*/ 59 h 94"/>
                <a:gd name="T28" fmla="*/ 3 w 601"/>
                <a:gd name="T29" fmla="*/ 67 h 94"/>
                <a:gd name="T30" fmla="*/ 5 w 601"/>
                <a:gd name="T31" fmla="*/ 72 h 94"/>
                <a:gd name="T32" fmla="*/ 7 w 601"/>
                <a:gd name="T33" fmla="*/ 77 h 94"/>
                <a:gd name="T34" fmla="*/ 12 w 601"/>
                <a:gd name="T35" fmla="*/ 81 h 94"/>
                <a:gd name="T36" fmla="*/ 17 w 601"/>
                <a:gd name="T37" fmla="*/ 86 h 94"/>
                <a:gd name="T38" fmla="*/ 22 w 601"/>
                <a:gd name="T39" fmla="*/ 88 h 94"/>
                <a:gd name="T40" fmla="*/ 28 w 601"/>
                <a:gd name="T41" fmla="*/ 91 h 94"/>
                <a:gd name="T42" fmla="*/ 33 w 601"/>
                <a:gd name="T43" fmla="*/ 94 h 94"/>
                <a:gd name="T44" fmla="*/ 41 w 601"/>
                <a:gd name="T45" fmla="*/ 94 h 94"/>
                <a:gd name="T46" fmla="*/ 561 w 601"/>
                <a:gd name="T47" fmla="*/ 94 h 94"/>
                <a:gd name="T48" fmla="*/ 567 w 601"/>
                <a:gd name="T49" fmla="*/ 94 h 94"/>
                <a:gd name="T50" fmla="*/ 571 w 601"/>
                <a:gd name="T51" fmla="*/ 91 h 94"/>
                <a:gd name="T52" fmla="*/ 576 w 601"/>
                <a:gd name="T53" fmla="*/ 91 h 94"/>
                <a:gd name="T54" fmla="*/ 581 w 601"/>
                <a:gd name="T55" fmla="*/ 86 h 94"/>
                <a:gd name="T56" fmla="*/ 586 w 601"/>
                <a:gd name="T57" fmla="*/ 83 h 94"/>
                <a:gd name="T58" fmla="*/ 591 w 601"/>
                <a:gd name="T59" fmla="*/ 77 h 94"/>
                <a:gd name="T60" fmla="*/ 594 w 601"/>
                <a:gd name="T61" fmla="*/ 72 h 94"/>
                <a:gd name="T62" fmla="*/ 599 w 601"/>
                <a:gd name="T63" fmla="*/ 67 h 94"/>
                <a:gd name="T64" fmla="*/ 599 w 601"/>
                <a:gd name="T65" fmla="*/ 61 h 94"/>
                <a:gd name="T66" fmla="*/ 601 w 601"/>
                <a:gd name="T67" fmla="*/ 56 h 94"/>
                <a:gd name="T68" fmla="*/ 601 w 601"/>
                <a:gd name="T69" fmla="*/ 51 h 94"/>
                <a:gd name="T70" fmla="*/ 601 w 601"/>
                <a:gd name="T71" fmla="*/ 43 h 94"/>
                <a:gd name="T72" fmla="*/ 601 w 601"/>
                <a:gd name="T73" fmla="*/ 38 h 94"/>
                <a:gd name="T74" fmla="*/ 599 w 601"/>
                <a:gd name="T75" fmla="*/ 32 h 94"/>
                <a:gd name="T76" fmla="*/ 596 w 601"/>
                <a:gd name="T77" fmla="*/ 25 h 94"/>
                <a:gd name="T78" fmla="*/ 594 w 601"/>
                <a:gd name="T79" fmla="*/ 19 h 94"/>
                <a:gd name="T80" fmla="*/ 589 w 601"/>
                <a:gd name="T81" fmla="*/ 16 h 94"/>
                <a:gd name="T82" fmla="*/ 586 w 601"/>
                <a:gd name="T83" fmla="*/ 11 h 94"/>
                <a:gd name="T84" fmla="*/ 581 w 601"/>
                <a:gd name="T85" fmla="*/ 9 h 94"/>
                <a:gd name="T86" fmla="*/ 576 w 601"/>
                <a:gd name="T87" fmla="*/ 5 h 94"/>
                <a:gd name="T88" fmla="*/ 569 w 601"/>
                <a:gd name="T89" fmla="*/ 3 h 94"/>
                <a:gd name="T90" fmla="*/ 563 w 601"/>
                <a:gd name="T91" fmla="*/ 0 h 94"/>
                <a:gd name="T92" fmla="*/ 556 w 601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1" h="94">
                  <a:moveTo>
                    <a:pt x="43" y="0"/>
                  </a:move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10" y="77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1" y="94"/>
                  </a:lnTo>
                  <a:lnTo>
                    <a:pt x="553" y="94"/>
                  </a:lnTo>
                  <a:lnTo>
                    <a:pt x="561" y="94"/>
                  </a:lnTo>
                  <a:lnTo>
                    <a:pt x="561" y="94"/>
                  </a:lnTo>
                  <a:lnTo>
                    <a:pt x="563" y="94"/>
                  </a:lnTo>
                  <a:lnTo>
                    <a:pt x="567" y="94"/>
                  </a:lnTo>
                  <a:lnTo>
                    <a:pt x="569" y="94"/>
                  </a:lnTo>
                  <a:lnTo>
                    <a:pt x="569" y="94"/>
                  </a:lnTo>
                  <a:lnTo>
                    <a:pt x="571" y="91"/>
                  </a:lnTo>
                  <a:lnTo>
                    <a:pt x="574" y="91"/>
                  </a:lnTo>
                  <a:lnTo>
                    <a:pt x="576" y="91"/>
                  </a:lnTo>
                  <a:lnTo>
                    <a:pt x="576" y="91"/>
                  </a:lnTo>
                  <a:lnTo>
                    <a:pt x="579" y="88"/>
                  </a:lnTo>
                  <a:lnTo>
                    <a:pt x="581" y="88"/>
                  </a:lnTo>
                  <a:lnTo>
                    <a:pt x="581" y="86"/>
                  </a:lnTo>
                  <a:lnTo>
                    <a:pt x="584" y="86"/>
                  </a:lnTo>
                  <a:lnTo>
                    <a:pt x="586" y="83"/>
                  </a:lnTo>
                  <a:lnTo>
                    <a:pt x="586" y="83"/>
                  </a:lnTo>
                  <a:lnTo>
                    <a:pt x="589" y="81"/>
                  </a:lnTo>
                  <a:lnTo>
                    <a:pt x="589" y="81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4" y="75"/>
                  </a:lnTo>
                  <a:lnTo>
                    <a:pt x="594" y="72"/>
                  </a:lnTo>
                  <a:lnTo>
                    <a:pt x="596" y="72"/>
                  </a:lnTo>
                  <a:lnTo>
                    <a:pt x="596" y="70"/>
                  </a:lnTo>
                  <a:lnTo>
                    <a:pt x="599" y="67"/>
                  </a:lnTo>
                  <a:lnTo>
                    <a:pt x="599" y="67"/>
                  </a:lnTo>
                  <a:lnTo>
                    <a:pt x="599" y="65"/>
                  </a:lnTo>
                  <a:lnTo>
                    <a:pt x="599" y="61"/>
                  </a:lnTo>
                  <a:lnTo>
                    <a:pt x="601" y="59"/>
                  </a:lnTo>
                  <a:lnTo>
                    <a:pt x="601" y="59"/>
                  </a:lnTo>
                  <a:lnTo>
                    <a:pt x="601" y="56"/>
                  </a:lnTo>
                  <a:lnTo>
                    <a:pt x="601" y="54"/>
                  </a:lnTo>
                  <a:lnTo>
                    <a:pt x="601" y="51"/>
                  </a:lnTo>
                  <a:lnTo>
                    <a:pt x="601" y="51"/>
                  </a:lnTo>
                  <a:lnTo>
                    <a:pt x="601" y="48"/>
                  </a:lnTo>
                  <a:lnTo>
                    <a:pt x="601" y="45"/>
                  </a:lnTo>
                  <a:lnTo>
                    <a:pt x="601" y="43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601" y="38"/>
                  </a:lnTo>
                  <a:lnTo>
                    <a:pt x="601" y="34"/>
                  </a:lnTo>
                  <a:lnTo>
                    <a:pt x="599" y="32"/>
                  </a:lnTo>
                  <a:lnTo>
                    <a:pt x="599" y="32"/>
                  </a:lnTo>
                  <a:lnTo>
                    <a:pt x="599" y="29"/>
                  </a:lnTo>
                  <a:lnTo>
                    <a:pt x="599" y="27"/>
                  </a:lnTo>
                  <a:lnTo>
                    <a:pt x="596" y="25"/>
                  </a:lnTo>
                  <a:lnTo>
                    <a:pt x="596" y="25"/>
                  </a:lnTo>
                  <a:lnTo>
                    <a:pt x="594" y="22"/>
                  </a:lnTo>
                  <a:lnTo>
                    <a:pt x="594" y="19"/>
                  </a:lnTo>
                  <a:lnTo>
                    <a:pt x="591" y="19"/>
                  </a:lnTo>
                  <a:lnTo>
                    <a:pt x="591" y="16"/>
                  </a:lnTo>
                  <a:lnTo>
                    <a:pt x="589" y="16"/>
                  </a:lnTo>
                  <a:lnTo>
                    <a:pt x="589" y="14"/>
                  </a:lnTo>
                  <a:lnTo>
                    <a:pt x="586" y="14"/>
                  </a:lnTo>
                  <a:lnTo>
                    <a:pt x="586" y="11"/>
                  </a:lnTo>
                  <a:lnTo>
                    <a:pt x="584" y="11"/>
                  </a:lnTo>
                  <a:lnTo>
                    <a:pt x="581" y="9"/>
                  </a:lnTo>
                  <a:lnTo>
                    <a:pt x="581" y="9"/>
                  </a:lnTo>
                  <a:lnTo>
                    <a:pt x="579" y="5"/>
                  </a:lnTo>
                  <a:lnTo>
                    <a:pt x="576" y="5"/>
                  </a:lnTo>
                  <a:lnTo>
                    <a:pt x="576" y="5"/>
                  </a:lnTo>
                  <a:lnTo>
                    <a:pt x="574" y="3"/>
                  </a:lnTo>
                  <a:lnTo>
                    <a:pt x="571" y="3"/>
                  </a:lnTo>
                  <a:lnTo>
                    <a:pt x="569" y="3"/>
                  </a:lnTo>
                  <a:lnTo>
                    <a:pt x="569" y="3"/>
                  </a:lnTo>
                  <a:lnTo>
                    <a:pt x="567" y="3"/>
                  </a:lnTo>
                  <a:lnTo>
                    <a:pt x="563" y="0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56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6" name="Line 673"/>
            <p:cNvSpPr>
              <a:spLocks noChangeShapeType="1"/>
            </p:cNvSpPr>
            <p:nvPr/>
          </p:nvSpPr>
          <p:spPr bwMode="auto">
            <a:xfrm>
              <a:off x="3615" y="206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7" name="Freeform 674"/>
            <p:cNvSpPr>
              <a:spLocks/>
            </p:cNvSpPr>
            <p:nvPr/>
          </p:nvSpPr>
          <p:spPr bwMode="auto">
            <a:xfrm>
              <a:off x="3602" y="2059"/>
              <a:ext cx="13" cy="48"/>
            </a:xfrm>
            <a:custGeom>
              <a:avLst/>
              <a:gdLst>
                <a:gd name="T0" fmla="*/ 88 w 88"/>
                <a:gd name="T1" fmla="*/ 43 h 241"/>
                <a:gd name="T2" fmla="*/ 88 w 88"/>
                <a:gd name="T3" fmla="*/ 38 h 241"/>
                <a:gd name="T4" fmla="*/ 86 w 88"/>
                <a:gd name="T5" fmla="*/ 32 h 241"/>
                <a:gd name="T6" fmla="*/ 83 w 88"/>
                <a:gd name="T7" fmla="*/ 25 h 241"/>
                <a:gd name="T8" fmla="*/ 81 w 88"/>
                <a:gd name="T9" fmla="*/ 19 h 241"/>
                <a:gd name="T10" fmla="*/ 76 w 88"/>
                <a:gd name="T11" fmla="*/ 16 h 241"/>
                <a:gd name="T12" fmla="*/ 73 w 88"/>
                <a:gd name="T13" fmla="*/ 11 h 241"/>
                <a:gd name="T14" fmla="*/ 68 w 88"/>
                <a:gd name="T15" fmla="*/ 9 h 241"/>
                <a:gd name="T16" fmla="*/ 63 w 88"/>
                <a:gd name="T17" fmla="*/ 5 h 241"/>
                <a:gd name="T18" fmla="*/ 56 w 88"/>
                <a:gd name="T19" fmla="*/ 3 h 241"/>
                <a:gd name="T20" fmla="*/ 50 w 88"/>
                <a:gd name="T21" fmla="*/ 0 h 241"/>
                <a:gd name="T22" fmla="*/ 45 w 88"/>
                <a:gd name="T23" fmla="*/ 0 h 241"/>
                <a:gd name="T24" fmla="*/ 38 w 88"/>
                <a:gd name="T25" fmla="*/ 0 h 241"/>
                <a:gd name="T26" fmla="*/ 33 w 88"/>
                <a:gd name="T27" fmla="*/ 3 h 241"/>
                <a:gd name="T28" fmla="*/ 28 w 88"/>
                <a:gd name="T29" fmla="*/ 5 h 241"/>
                <a:gd name="T30" fmla="*/ 23 w 88"/>
                <a:gd name="T31" fmla="*/ 9 h 241"/>
                <a:gd name="T32" fmla="*/ 18 w 88"/>
                <a:gd name="T33" fmla="*/ 11 h 241"/>
                <a:gd name="T34" fmla="*/ 13 w 88"/>
                <a:gd name="T35" fmla="*/ 16 h 241"/>
                <a:gd name="T36" fmla="*/ 10 w 88"/>
                <a:gd name="T37" fmla="*/ 19 h 241"/>
                <a:gd name="T38" fmla="*/ 5 w 88"/>
                <a:gd name="T39" fmla="*/ 25 h 241"/>
                <a:gd name="T40" fmla="*/ 3 w 88"/>
                <a:gd name="T41" fmla="*/ 32 h 241"/>
                <a:gd name="T42" fmla="*/ 3 w 88"/>
                <a:gd name="T43" fmla="*/ 38 h 241"/>
                <a:gd name="T44" fmla="*/ 0 w 88"/>
                <a:gd name="T45" fmla="*/ 43 h 241"/>
                <a:gd name="T46" fmla="*/ 0 w 88"/>
                <a:gd name="T47" fmla="*/ 198 h 241"/>
                <a:gd name="T48" fmla="*/ 3 w 88"/>
                <a:gd name="T49" fmla="*/ 203 h 241"/>
                <a:gd name="T50" fmla="*/ 3 w 88"/>
                <a:gd name="T51" fmla="*/ 209 h 241"/>
                <a:gd name="T52" fmla="*/ 5 w 88"/>
                <a:gd name="T53" fmla="*/ 214 h 241"/>
                <a:gd name="T54" fmla="*/ 8 w 88"/>
                <a:gd name="T55" fmla="*/ 222 h 241"/>
                <a:gd name="T56" fmla="*/ 13 w 88"/>
                <a:gd name="T57" fmla="*/ 225 h 241"/>
                <a:gd name="T58" fmla="*/ 15 w 88"/>
                <a:gd name="T59" fmla="*/ 230 h 241"/>
                <a:gd name="T60" fmla="*/ 20 w 88"/>
                <a:gd name="T61" fmla="*/ 232 h 241"/>
                <a:gd name="T62" fmla="*/ 25 w 88"/>
                <a:gd name="T63" fmla="*/ 238 h 241"/>
                <a:gd name="T64" fmla="*/ 30 w 88"/>
                <a:gd name="T65" fmla="*/ 241 h 241"/>
                <a:gd name="T66" fmla="*/ 38 w 88"/>
                <a:gd name="T67" fmla="*/ 241 h 241"/>
                <a:gd name="T68" fmla="*/ 43 w 88"/>
                <a:gd name="T69" fmla="*/ 241 h 241"/>
                <a:gd name="T70" fmla="*/ 48 w 88"/>
                <a:gd name="T71" fmla="*/ 241 h 241"/>
                <a:gd name="T72" fmla="*/ 56 w 88"/>
                <a:gd name="T73" fmla="*/ 241 h 241"/>
                <a:gd name="T74" fmla="*/ 61 w 88"/>
                <a:gd name="T75" fmla="*/ 238 h 241"/>
                <a:gd name="T76" fmla="*/ 66 w 88"/>
                <a:gd name="T77" fmla="*/ 236 h 241"/>
                <a:gd name="T78" fmla="*/ 71 w 88"/>
                <a:gd name="T79" fmla="*/ 232 h 241"/>
                <a:gd name="T80" fmla="*/ 76 w 88"/>
                <a:gd name="T81" fmla="*/ 230 h 241"/>
                <a:gd name="T82" fmla="*/ 78 w 88"/>
                <a:gd name="T83" fmla="*/ 225 h 241"/>
                <a:gd name="T84" fmla="*/ 83 w 88"/>
                <a:gd name="T85" fmla="*/ 219 h 241"/>
                <a:gd name="T86" fmla="*/ 86 w 88"/>
                <a:gd name="T87" fmla="*/ 214 h 241"/>
                <a:gd name="T88" fmla="*/ 88 w 88"/>
                <a:gd name="T89" fmla="*/ 209 h 241"/>
                <a:gd name="T90" fmla="*/ 88 w 88"/>
                <a:gd name="T91" fmla="*/ 200 h 241"/>
                <a:gd name="T92" fmla="*/ 88 w 88"/>
                <a:gd name="T93" fmla="*/ 19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1">
                  <a:moveTo>
                    <a:pt x="88" y="48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1" y="22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0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3" y="209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6"/>
                  </a:lnTo>
                  <a:lnTo>
                    <a:pt x="8" y="219"/>
                  </a:lnTo>
                  <a:lnTo>
                    <a:pt x="8" y="222"/>
                  </a:lnTo>
                  <a:lnTo>
                    <a:pt x="10" y="222"/>
                  </a:lnTo>
                  <a:lnTo>
                    <a:pt x="10" y="225"/>
                  </a:lnTo>
                  <a:lnTo>
                    <a:pt x="13" y="225"/>
                  </a:lnTo>
                  <a:lnTo>
                    <a:pt x="13" y="227"/>
                  </a:lnTo>
                  <a:lnTo>
                    <a:pt x="15" y="230"/>
                  </a:lnTo>
                  <a:lnTo>
                    <a:pt x="15" y="230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20" y="232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5" y="238"/>
                  </a:lnTo>
                  <a:lnTo>
                    <a:pt x="28" y="238"/>
                  </a:lnTo>
                  <a:lnTo>
                    <a:pt x="30" y="238"/>
                  </a:lnTo>
                  <a:lnTo>
                    <a:pt x="30" y="241"/>
                  </a:lnTo>
                  <a:lnTo>
                    <a:pt x="33" y="241"/>
                  </a:lnTo>
                  <a:lnTo>
                    <a:pt x="35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40" y="241"/>
                  </a:lnTo>
                  <a:lnTo>
                    <a:pt x="43" y="241"/>
                  </a:lnTo>
                  <a:lnTo>
                    <a:pt x="45" y="241"/>
                  </a:lnTo>
                  <a:lnTo>
                    <a:pt x="48" y="241"/>
                  </a:lnTo>
                  <a:lnTo>
                    <a:pt x="48" y="241"/>
                  </a:lnTo>
                  <a:lnTo>
                    <a:pt x="50" y="241"/>
                  </a:lnTo>
                  <a:lnTo>
                    <a:pt x="54" y="241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241"/>
                  </a:lnTo>
                  <a:lnTo>
                    <a:pt x="61" y="238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6" y="236"/>
                  </a:lnTo>
                  <a:lnTo>
                    <a:pt x="68" y="236"/>
                  </a:lnTo>
                  <a:lnTo>
                    <a:pt x="68" y="232"/>
                  </a:lnTo>
                  <a:lnTo>
                    <a:pt x="71" y="232"/>
                  </a:lnTo>
                  <a:lnTo>
                    <a:pt x="73" y="232"/>
                  </a:lnTo>
                  <a:lnTo>
                    <a:pt x="73" y="230"/>
                  </a:lnTo>
                  <a:lnTo>
                    <a:pt x="76" y="230"/>
                  </a:lnTo>
                  <a:lnTo>
                    <a:pt x="76" y="227"/>
                  </a:lnTo>
                  <a:lnTo>
                    <a:pt x="78" y="225"/>
                  </a:lnTo>
                  <a:lnTo>
                    <a:pt x="78" y="225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3" y="219"/>
                  </a:lnTo>
                  <a:lnTo>
                    <a:pt x="83" y="216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6" y="211"/>
                  </a:lnTo>
                  <a:lnTo>
                    <a:pt x="86" y="209"/>
                  </a:lnTo>
                  <a:lnTo>
                    <a:pt x="88" y="209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198"/>
                  </a:lnTo>
                  <a:lnTo>
                    <a:pt x="88" y="198"/>
                  </a:lnTo>
                  <a:lnTo>
                    <a:pt x="88" y="198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8" name="Line 675"/>
            <p:cNvSpPr>
              <a:spLocks noChangeShapeType="1"/>
            </p:cNvSpPr>
            <p:nvPr/>
          </p:nvSpPr>
          <p:spPr bwMode="auto">
            <a:xfrm>
              <a:off x="3609" y="208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9" name="Freeform 676"/>
            <p:cNvSpPr>
              <a:spLocks/>
            </p:cNvSpPr>
            <p:nvPr/>
          </p:nvSpPr>
          <p:spPr bwMode="auto">
            <a:xfrm>
              <a:off x="3602" y="2088"/>
              <a:ext cx="21" cy="19"/>
            </a:xfrm>
            <a:custGeom>
              <a:avLst/>
              <a:gdLst>
                <a:gd name="T0" fmla="*/ 40 w 144"/>
                <a:gd name="T1" fmla="*/ 0 h 94"/>
                <a:gd name="T2" fmla="*/ 35 w 144"/>
                <a:gd name="T3" fmla="*/ 3 h 94"/>
                <a:gd name="T4" fmla="*/ 30 w 144"/>
                <a:gd name="T5" fmla="*/ 6 h 94"/>
                <a:gd name="T6" fmla="*/ 23 w 144"/>
                <a:gd name="T7" fmla="*/ 6 h 94"/>
                <a:gd name="T8" fmla="*/ 18 w 144"/>
                <a:gd name="T9" fmla="*/ 11 h 94"/>
                <a:gd name="T10" fmla="*/ 15 w 144"/>
                <a:gd name="T11" fmla="*/ 13 h 94"/>
                <a:gd name="T12" fmla="*/ 10 w 144"/>
                <a:gd name="T13" fmla="*/ 19 h 94"/>
                <a:gd name="T14" fmla="*/ 8 w 144"/>
                <a:gd name="T15" fmla="*/ 24 h 94"/>
                <a:gd name="T16" fmla="*/ 5 w 144"/>
                <a:gd name="T17" fmla="*/ 29 h 94"/>
                <a:gd name="T18" fmla="*/ 3 w 144"/>
                <a:gd name="T19" fmla="*/ 35 h 94"/>
                <a:gd name="T20" fmla="*/ 0 w 144"/>
                <a:gd name="T21" fmla="*/ 42 h 94"/>
                <a:gd name="T22" fmla="*/ 0 w 144"/>
                <a:gd name="T23" fmla="*/ 48 h 94"/>
                <a:gd name="T24" fmla="*/ 0 w 144"/>
                <a:gd name="T25" fmla="*/ 53 h 94"/>
                <a:gd name="T26" fmla="*/ 3 w 144"/>
                <a:gd name="T27" fmla="*/ 62 h 94"/>
                <a:gd name="T28" fmla="*/ 5 w 144"/>
                <a:gd name="T29" fmla="*/ 67 h 94"/>
                <a:gd name="T30" fmla="*/ 8 w 144"/>
                <a:gd name="T31" fmla="*/ 72 h 94"/>
                <a:gd name="T32" fmla="*/ 10 w 144"/>
                <a:gd name="T33" fmla="*/ 78 h 94"/>
                <a:gd name="T34" fmla="*/ 15 w 144"/>
                <a:gd name="T35" fmla="*/ 83 h 94"/>
                <a:gd name="T36" fmla="*/ 18 w 144"/>
                <a:gd name="T37" fmla="*/ 85 h 94"/>
                <a:gd name="T38" fmla="*/ 23 w 144"/>
                <a:gd name="T39" fmla="*/ 89 h 94"/>
                <a:gd name="T40" fmla="*/ 30 w 144"/>
                <a:gd name="T41" fmla="*/ 91 h 94"/>
                <a:gd name="T42" fmla="*/ 35 w 144"/>
                <a:gd name="T43" fmla="*/ 94 h 94"/>
                <a:gd name="T44" fmla="*/ 40 w 144"/>
                <a:gd name="T45" fmla="*/ 94 h 94"/>
                <a:gd name="T46" fmla="*/ 103 w 144"/>
                <a:gd name="T47" fmla="*/ 94 h 94"/>
                <a:gd name="T48" fmla="*/ 108 w 144"/>
                <a:gd name="T49" fmla="*/ 94 h 94"/>
                <a:gd name="T50" fmla="*/ 113 w 144"/>
                <a:gd name="T51" fmla="*/ 94 h 94"/>
                <a:gd name="T52" fmla="*/ 118 w 144"/>
                <a:gd name="T53" fmla="*/ 91 h 94"/>
                <a:gd name="T54" fmla="*/ 123 w 144"/>
                <a:gd name="T55" fmla="*/ 85 h 94"/>
                <a:gd name="T56" fmla="*/ 128 w 144"/>
                <a:gd name="T57" fmla="*/ 83 h 94"/>
                <a:gd name="T58" fmla="*/ 134 w 144"/>
                <a:gd name="T59" fmla="*/ 78 h 94"/>
                <a:gd name="T60" fmla="*/ 136 w 144"/>
                <a:gd name="T61" fmla="*/ 75 h 94"/>
                <a:gd name="T62" fmla="*/ 141 w 144"/>
                <a:gd name="T63" fmla="*/ 67 h 94"/>
                <a:gd name="T64" fmla="*/ 141 w 144"/>
                <a:gd name="T65" fmla="*/ 62 h 94"/>
                <a:gd name="T66" fmla="*/ 144 w 144"/>
                <a:gd name="T67" fmla="*/ 56 h 94"/>
                <a:gd name="T68" fmla="*/ 144 w 144"/>
                <a:gd name="T69" fmla="*/ 51 h 94"/>
                <a:gd name="T70" fmla="*/ 144 w 144"/>
                <a:gd name="T71" fmla="*/ 42 h 94"/>
                <a:gd name="T72" fmla="*/ 144 w 144"/>
                <a:gd name="T73" fmla="*/ 37 h 94"/>
                <a:gd name="T74" fmla="*/ 141 w 144"/>
                <a:gd name="T75" fmla="*/ 32 h 94"/>
                <a:gd name="T76" fmla="*/ 139 w 144"/>
                <a:gd name="T77" fmla="*/ 27 h 94"/>
                <a:gd name="T78" fmla="*/ 136 w 144"/>
                <a:gd name="T79" fmla="*/ 22 h 94"/>
                <a:gd name="T80" fmla="*/ 131 w 144"/>
                <a:gd name="T81" fmla="*/ 17 h 94"/>
                <a:gd name="T82" fmla="*/ 128 w 144"/>
                <a:gd name="T83" fmla="*/ 11 h 94"/>
                <a:gd name="T84" fmla="*/ 123 w 144"/>
                <a:gd name="T85" fmla="*/ 8 h 94"/>
                <a:gd name="T86" fmla="*/ 118 w 144"/>
                <a:gd name="T87" fmla="*/ 6 h 94"/>
                <a:gd name="T88" fmla="*/ 111 w 144"/>
                <a:gd name="T89" fmla="*/ 3 h 94"/>
                <a:gd name="T90" fmla="*/ 106 w 144"/>
                <a:gd name="T91" fmla="*/ 3 h 94"/>
                <a:gd name="T92" fmla="*/ 101 w 14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94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0" y="94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98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6" y="94"/>
                  </a:lnTo>
                  <a:lnTo>
                    <a:pt x="108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6" y="91"/>
                  </a:lnTo>
                  <a:lnTo>
                    <a:pt x="118" y="91"/>
                  </a:lnTo>
                  <a:lnTo>
                    <a:pt x="118" y="91"/>
                  </a:lnTo>
                  <a:lnTo>
                    <a:pt x="121" y="89"/>
                  </a:lnTo>
                  <a:lnTo>
                    <a:pt x="123" y="89"/>
                  </a:lnTo>
                  <a:lnTo>
                    <a:pt x="123" y="85"/>
                  </a:lnTo>
                  <a:lnTo>
                    <a:pt x="126" y="85"/>
                  </a:lnTo>
                  <a:lnTo>
                    <a:pt x="128" y="85"/>
                  </a:lnTo>
                  <a:lnTo>
                    <a:pt x="128" y="83"/>
                  </a:lnTo>
                  <a:lnTo>
                    <a:pt x="131" y="83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34" y="78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39" y="72"/>
                  </a:lnTo>
                  <a:lnTo>
                    <a:pt x="139" y="6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4"/>
                  </a:lnTo>
                  <a:lnTo>
                    <a:pt x="141" y="62"/>
                  </a:lnTo>
                  <a:lnTo>
                    <a:pt x="144" y="62"/>
                  </a:lnTo>
                  <a:lnTo>
                    <a:pt x="144" y="58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1"/>
                  </a:lnTo>
                  <a:lnTo>
                    <a:pt x="144" y="48"/>
                  </a:lnTo>
                  <a:lnTo>
                    <a:pt x="144" y="46"/>
                  </a:lnTo>
                  <a:lnTo>
                    <a:pt x="144" y="42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37"/>
                  </a:lnTo>
                  <a:lnTo>
                    <a:pt x="144" y="35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29"/>
                  </a:lnTo>
                  <a:lnTo>
                    <a:pt x="141" y="27"/>
                  </a:lnTo>
                  <a:lnTo>
                    <a:pt x="139" y="27"/>
                  </a:lnTo>
                  <a:lnTo>
                    <a:pt x="139" y="24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1" y="17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8" y="11"/>
                  </a:lnTo>
                  <a:lnTo>
                    <a:pt x="126" y="11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1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3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08" y="3"/>
                  </a:lnTo>
                  <a:lnTo>
                    <a:pt x="106" y="3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0" name="Line 677"/>
            <p:cNvSpPr>
              <a:spLocks noChangeShapeType="1"/>
            </p:cNvSpPr>
            <p:nvPr/>
          </p:nvSpPr>
          <p:spPr bwMode="auto">
            <a:xfrm>
              <a:off x="3623" y="209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1" name="Freeform 678"/>
            <p:cNvSpPr>
              <a:spLocks/>
            </p:cNvSpPr>
            <p:nvPr/>
          </p:nvSpPr>
          <p:spPr bwMode="auto">
            <a:xfrm>
              <a:off x="3610" y="2088"/>
              <a:ext cx="13" cy="48"/>
            </a:xfrm>
            <a:custGeom>
              <a:avLst/>
              <a:gdLst>
                <a:gd name="T0" fmla="*/ 88 w 88"/>
                <a:gd name="T1" fmla="*/ 42 h 240"/>
                <a:gd name="T2" fmla="*/ 88 w 88"/>
                <a:gd name="T3" fmla="*/ 37 h 240"/>
                <a:gd name="T4" fmla="*/ 85 w 88"/>
                <a:gd name="T5" fmla="*/ 32 h 240"/>
                <a:gd name="T6" fmla="*/ 83 w 88"/>
                <a:gd name="T7" fmla="*/ 27 h 240"/>
                <a:gd name="T8" fmla="*/ 80 w 88"/>
                <a:gd name="T9" fmla="*/ 22 h 240"/>
                <a:gd name="T10" fmla="*/ 75 w 88"/>
                <a:gd name="T11" fmla="*/ 17 h 240"/>
                <a:gd name="T12" fmla="*/ 72 w 88"/>
                <a:gd name="T13" fmla="*/ 11 h 240"/>
                <a:gd name="T14" fmla="*/ 67 w 88"/>
                <a:gd name="T15" fmla="*/ 8 h 240"/>
                <a:gd name="T16" fmla="*/ 62 w 88"/>
                <a:gd name="T17" fmla="*/ 6 h 240"/>
                <a:gd name="T18" fmla="*/ 55 w 88"/>
                <a:gd name="T19" fmla="*/ 3 h 240"/>
                <a:gd name="T20" fmla="*/ 50 w 88"/>
                <a:gd name="T21" fmla="*/ 3 h 240"/>
                <a:gd name="T22" fmla="*/ 45 w 88"/>
                <a:gd name="T23" fmla="*/ 0 h 240"/>
                <a:gd name="T24" fmla="*/ 37 w 88"/>
                <a:gd name="T25" fmla="*/ 3 h 240"/>
                <a:gd name="T26" fmla="*/ 32 w 88"/>
                <a:gd name="T27" fmla="*/ 3 h 240"/>
                <a:gd name="T28" fmla="*/ 27 w 88"/>
                <a:gd name="T29" fmla="*/ 6 h 240"/>
                <a:gd name="T30" fmla="*/ 22 w 88"/>
                <a:gd name="T31" fmla="*/ 8 h 240"/>
                <a:gd name="T32" fmla="*/ 17 w 88"/>
                <a:gd name="T33" fmla="*/ 11 h 240"/>
                <a:gd name="T34" fmla="*/ 12 w 88"/>
                <a:gd name="T35" fmla="*/ 17 h 240"/>
                <a:gd name="T36" fmla="*/ 10 w 88"/>
                <a:gd name="T37" fmla="*/ 22 h 240"/>
                <a:gd name="T38" fmla="*/ 5 w 88"/>
                <a:gd name="T39" fmla="*/ 27 h 240"/>
                <a:gd name="T40" fmla="*/ 2 w 88"/>
                <a:gd name="T41" fmla="*/ 32 h 240"/>
                <a:gd name="T42" fmla="*/ 2 w 88"/>
                <a:gd name="T43" fmla="*/ 37 h 240"/>
                <a:gd name="T44" fmla="*/ 0 w 88"/>
                <a:gd name="T45" fmla="*/ 42 h 240"/>
                <a:gd name="T46" fmla="*/ 0 w 88"/>
                <a:gd name="T47" fmla="*/ 197 h 240"/>
                <a:gd name="T48" fmla="*/ 2 w 88"/>
                <a:gd name="T49" fmla="*/ 203 h 240"/>
                <a:gd name="T50" fmla="*/ 2 w 88"/>
                <a:gd name="T51" fmla="*/ 208 h 240"/>
                <a:gd name="T52" fmla="*/ 5 w 88"/>
                <a:gd name="T53" fmla="*/ 217 h 240"/>
                <a:gd name="T54" fmla="*/ 7 w 88"/>
                <a:gd name="T55" fmla="*/ 222 h 240"/>
                <a:gd name="T56" fmla="*/ 12 w 88"/>
                <a:gd name="T57" fmla="*/ 227 h 240"/>
                <a:gd name="T58" fmla="*/ 15 w 88"/>
                <a:gd name="T59" fmla="*/ 229 h 240"/>
                <a:gd name="T60" fmla="*/ 20 w 88"/>
                <a:gd name="T61" fmla="*/ 235 h 240"/>
                <a:gd name="T62" fmla="*/ 25 w 88"/>
                <a:gd name="T63" fmla="*/ 238 h 240"/>
                <a:gd name="T64" fmla="*/ 30 w 88"/>
                <a:gd name="T65" fmla="*/ 240 h 240"/>
                <a:gd name="T66" fmla="*/ 37 w 88"/>
                <a:gd name="T67" fmla="*/ 240 h 240"/>
                <a:gd name="T68" fmla="*/ 42 w 88"/>
                <a:gd name="T69" fmla="*/ 240 h 240"/>
                <a:gd name="T70" fmla="*/ 47 w 88"/>
                <a:gd name="T71" fmla="*/ 240 h 240"/>
                <a:gd name="T72" fmla="*/ 55 w 88"/>
                <a:gd name="T73" fmla="*/ 240 h 240"/>
                <a:gd name="T74" fmla="*/ 60 w 88"/>
                <a:gd name="T75" fmla="*/ 238 h 240"/>
                <a:gd name="T76" fmla="*/ 65 w 88"/>
                <a:gd name="T77" fmla="*/ 235 h 240"/>
                <a:gd name="T78" fmla="*/ 70 w 88"/>
                <a:gd name="T79" fmla="*/ 233 h 240"/>
                <a:gd name="T80" fmla="*/ 75 w 88"/>
                <a:gd name="T81" fmla="*/ 229 h 240"/>
                <a:gd name="T82" fmla="*/ 78 w 88"/>
                <a:gd name="T83" fmla="*/ 224 h 240"/>
                <a:gd name="T84" fmla="*/ 83 w 88"/>
                <a:gd name="T85" fmla="*/ 219 h 240"/>
                <a:gd name="T86" fmla="*/ 85 w 88"/>
                <a:gd name="T87" fmla="*/ 213 h 240"/>
                <a:gd name="T88" fmla="*/ 88 w 88"/>
                <a:gd name="T89" fmla="*/ 208 h 240"/>
                <a:gd name="T90" fmla="*/ 88 w 88"/>
                <a:gd name="T91" fmla="*/ 200 h 240"/>
                <a:gd name="T92" fmla="*/ 88 w 88"/>
                <a:gd name="T93" fmla="*/ 19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0">
                  <a:moveTo>
                    <a:pt x="88" y="48"/>
                  </a:moveTo>
                  <a:lnTo>
                    <a:pt x="88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5" y="17"/>
                  </a:lnTo>
                  <a:lnTo>
                    <a:pt x="75" y="13"/>
                  </a:lnTo>
                  <a:lnTo>
                    <a:pt x="72" y="13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7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2" y="3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6"/>
                  </a:lnTo>
                  <a:lnTo>
                    <a:pt x="2" y="208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5" y="213"/>
                  </a:lnTo>
                  <a:lnTo>
                    <a:pt x="5" y="217"/>
                  </a:lnTo>
                  <a:lnTo>
                    <a:pt x="5" y="217"/>
                  </a:lnTo>
                  <a:lnTo>
                    <a:pt x="7" y="219"/>
                  </a:lnTo>
                  <a:lnTo>
                    <a:pt x="7" y="222"/>
                  </a:lnTo>
                  <a:lnTo>
                    <a:pt x="10" y="222"/>
                  </a:lnTo>
                  <a:lnTo>
                    <a:pt x="10" y="224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29"/>
                  </a:lnTo>
                  <a:lnTo>
                    <a:pt x="15" y="229"/>
                  </a:lnTo>
                  <a:lnTo>
                    <a:pt x="17" y="233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22" y="235"/>
                  </a:lnTo>
                  <a:lnTo>
                    <a:pt x="25" y="235"/>
                  </a:lnTo>
                  <a:lnTo>
                    <a:pt x="25" y="238"/>
                  </a:lnTo>
                  <a:lnTo>
                    <a:pt x="27" y="238"/>
                  </a:lnTo>
                  <a:lnTo>
                    <a:pt x="30" y="238"/>
                  </a:lnTo>
                  <a:lnTo>
                    <a:pt x="30" y="240"/>
                  </a:lnTo>
                  <a:lnTo>
                    <a:pt x="32" y="240"/>
                  </a:lnTo>
                  <a:lnTo>
                    <a:pt x="35" y="240"/>
                  </a:lnTo>
                  <a:lnTo>
                    <a:pt x="37" y="240"/>
                  </a:lnTo>
                  <a:lnTo>
                    <a:pt x="37" y="240"/>
                  </a:lnTo>
                  <a:lnTo>
                    <a:pt x="40" y="240"/>
                  </a:lnTo>
                  <a:lnTo>
                    <a:pt x="42" y="240"/>
                  </a:lnTo>
                  <a:lnTo>
                    <a:pt x="45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50" y="240"/>
                  </a:lnTo>
                  <a:lnTo>
                    <a:pt x="52" y="240"/>
                  </a:lnTo>
                  <a:lnTo>
                    <a:pt x="55" y="240"/>
                  </a:lnTo>
                  <a:lnTo>
                    <a:pt x="55" y="240"/>
                  </a:lnTo>
                  <a:lnTo>
                    <a:pt x="57" y="240"/>
                  </a:lnTo>
                  <a:lnTo>
                    <a:pt x="60" y="238"/>
                  </a:lnTo>
                  <a:lnTo>
                    <a:pt x="62" y="238"/>
                  </a:lnTo>
                  <a:lnTo>
                    <a:pt x="62" y="238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7" y="235"/>
                  </a:lnTo>
                  <a:lnTo>
                    <a:pt x="70" y="233"/>
                  </a:lnTo>
                  <a:lnTo>
                    <a:pt x="72" y="233"/>
                  </a:lnTo>
                  <a:lnTo>
                    <a:pt x="72" y="229"/>
                  </a:lnTo>
                  <a:lnTo>
                    <a:pt x="75" y="229"/>
                  </a:lnTo>
                  <a:lnTo>
                    <a:pt x="75" y="227"/>
                  </a:lnTo>
                  <a:lnTo>
                    <a:pt x="78" y="227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3" y="219"/>
                  </a:lnTo>
                  <a:lnTo>
                    <a:pt x="83" y="217"/>
                  </a:lnTo>
                  <a:lnTo>
                    <a:pt x="85" y="217"/>
                  </a:lnTo>
                  <a:lnTo>
                    <a:pt x="85" y="213"/>
                  </a:lnTo>
                  <a:lnTo>
                    <a:pt x="85" y="211"/>
                  </a:lnTo>
                  <a:lnTo>
                    <a:pt x="85" y="208"/>
                  </a:lnTo>
                  <a:lnTo>
                    <a:pt x="88" y="208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200"/>
                  </a:lnTo>
                  <a:lnTo>
                    <a:pt x="88" y="197"/>
                  </a:lnTo>
                  <a:lnTo>
                    <a:pt x="88" y="197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2" name="Line 679"/>
            <p:cNvSpPr>
              <a:spLocks noChangeShapeType="1"/>
            </p:cNvSpPr>
            <p:nvPr/>
          </p:nvSpPr>
          <p:spPr bwMode="auto">
            <a:xfrm>
              <a:off x="3617" y="211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3" name="Freeform 680"/>
            <p:cNvSpPr>
              <a:spLocks/>
            </p:cNvSpPr>
            <p:nvPr/>
          </p:nvSpPr>
          <p:spPr bwMode="auto">
            <a:xfrm>
              <a:off x="3610" y="2117"/>
              <a:ext cx="26" cy="19"/>
            </a:xfrm>
            <a:custGeom>
              <a:avLst/>
              <a:gdLst>
                <a:gd name="T0" fmla="*/ 40 w 176"/>
                <a:gd name="T1" fmla="*/ 3 h 93"/>
                <a:gd name="T2" fmla="*/ 35 w 176"/>
                <a:gd name="T3" fmla="*/ 3 h 93"/>
                <a:gd name="T4" fmla="*/ 30 w 176"/>
                <a:gd name="T5" fmla="*/ 5 h 93"/>
                <a:gd name="T6" fmla="*/ 25 w 176"/>
                <a:gd name="T7" fmla="*/ 8 h 93"/>
                <a:gd name="T8" fmla="*/ 20 w 176"/>
                <a:gd name="T9" fmla="*/ 10 h 93"/>
                <a:gd name="T10" fmla="*/ 15 w 176"/>
                <a:gd name="T11" fmla="*/ 14 h 93"/>
                <a:gd name="T12" fmla="*/ 10 w 176"/>
                <a:gd name="T13" fmla="*/ 19 h 93"/>
                <a:gd name="T14" fmla="*/ 7 w 176"/>
                <a:gd name="T15" fmla="*/ 24 h 93"/>
                <a:gd name="T16" fmla="*/ 5 w 176"/>
                <a:gd name="T17" fmla="*/ 30 h 93"/>
                <a:gd name="T18" fmla="*/ 2 w 176"/>
                <a:gd name="T19" fmla="*/ 34 h 93"/>
                <a:gd name="T20" fmla="*/ 0 w 176"/>
                <a:gd name="T21" fmla="*/ 43 h 93"/>
                <a:gd name="T22" fmla="*/ 0 w 176"/>
                <a:gd name="T23" fmla="*/ 48 h 93"/>
                <a:gd name="T24" fmla="*/ 0 w 176"/>
                <a:gd name="T25" fmla="*/ 53 h 93"/>
                <a:gd name="T26" fmla="*/ 2 w 176"/>
                <a:gd name="T27" fmla="*/ 61 h 93"/>
                <a:gd name="T28" fmla="*/ 5 w 176"/>
                <a:gd name="T29" fmla="*/ 66 h 93"/>
                <a:gd name="T30" fmla="*/ 7 w 176"/>
                <a:gd name="T31" fmla="*/ 72 h 93"/>
                <a:gd name="T32" fmla="*/ 10 w 176"/>
                <a:gd name="T33" fmla="*/ 77 h 93"/>
                <a:gd name="T34" fmla="*/ 15 w 176"/>
                <a:gd name="T35" fmla="*/ 82 h 93"/>
                <a:gd name="T36" fmla="*/ 20 w 176"/>
                <a:gd name="T37" fmla="*/ 86 h 93"/>
                <a:gd name="T38" fmla="*/ 25 w 176"/>
                <a:gd name="T39" fmla="*/ 88 h 93"/>
                <a:gd name="T40" fmla="*/ 30 w 176"/>
                <a:gd name="T41" fmla="*/ 91 h 93"/>
                <a:gd name="T42" fmla="*/ 35 w 176"/>
                <a:gd name="T43" fmla="*/ 93 h 93"/>
                <a:gd name="T44" fmla="*/ 40 w 176"/>
                <a:gd name="T45" fmla="*/ 93 h 93"/>
                <a:gd name="T46" fmla="*/ 133 w 176"/>
                <a:gd name="T47" fmla="*/ 93 h 93"/>
                <a:gd name="T48" fmla="*/ 140 w 176"/>
                <a:gd name="T49" fmla="*/ 93 h 93"/>
                <a:gd name="T50" fmla="*/ 145 w 176"/>
                <a:gd name="T51" fmla="*/ 93 h 93"/>
                <a:gd name="T52" fmla="*/ 150 w 176"/>
                <a:gd name="T53" fmla="*/ 91 h 93"/>
                <a:gd name="T54" fmla="*/ 156 w 176"/>
                <a:gd name="T55" fmla="*/ 88 h 93"/>
                <a:gd name="T56" fmla="*/ 161 w 176"/>
                <a:gd name="T57" fmla="*/ 82 h 93"/>
                <a:gd name="T58" fmla="*/ 166 w 176"/>
                <a:gd name="T59" fmla="*/ 80 h 93"/>
                <a:gd name="T60" fmla="*/ 168 w 176"/>
                <a:gd name="T61" fmla="*/ 75 h 93"/>
                <a:gd name="T62" fmla="*/ 171 w 176"/>
                <a:gd name="T63" fmla="*/ 70 h 93"/>
                <a:gd name="T64" fmla="*/ 173 w 176"/>
                <a:gd name="T65" fmla="*/ 61 h 93"/>
                <a:gd name="T66" fmla="*/ 176 w 176"/>
                <a:gd name="T67" fmla="*/ 56 h 93"/>
                <a:gd name="T68" fmla="*/ 176 w 176"/>
                <a:gd name="T69" fmla="*/ 50 h 93"/>
                <a:gd name="T70" fmla="*/ 176 w 176"/>
                <a:gd name="T71" fmla="*/ 43 h 93"/>
                <a:gd name="T72" fmla="*/ 173 w 176"/>
                <a:gd name="T73" fmla="*/ 37 h 93"/>
                <a:gd name="T74" fmla="*/ 173 w 176"/>
                <a:gd name="T75" fmla="*/ 32 h 93"/>
                <a:gd name="T76" fmla="*/ 171 w 176"/>
                <a:gd name="T77" fmla="*/ 27 h 93"/>
                <a:gd name="T78" fmla="*/ 168 w 176"/>
                <a:gd name="T79" fmla="*/ 21 h 93"/>
                <a:gd name="T80" fmla="*/ 163 w 176"/>
                <a:gd name="T81" fmla="*/ 16 h 93"/>
                <a:gd name="T82" fmla="*/ 158 w 176"/>
                <a:gd name="T83" fmla="*/ 10 h 93"/>
                <a:gd name="T84" fmla="*/ 153 w 176"/>
                <a:gd name="T85" fmla="*/ 8 h 93"/>
                <a:gd name="T86" fmla="*/ 147 w 176"/>
                <a:gd name="T87" fmla="*/ 5 h 93"/>
                <a:gd name="T88" fmla="*/ 143 w 176"/>
                <a:gd name="T89" fmla="*/ 3 h 93"/>
                <a:gd name="T90" fmla="*/ 138 w 176"/>
                <a:gd name="T91" fmla="*/ 3 h 93"/>
                <a:gd name="T92" fmla="*/ 130 w 17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6" h="93">
                  <a:moveTo>
                    <a:pt x="45" y="0"/>
                  </a:moveTo>
                  <a:lnTo>
                    <a:pt x="42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7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7" y="72"/>
                  </a:lnTo>
                  <a:lnTo>
                    <a:pt x="7" y="75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128" y="93"/>
                  </a:lnTo>
                  <a:lnTo>
                    <a:pt x="133" y="93"/>
                  </a:lnTo>
                  <a:lnTo>
                    <a:pt x="135" y="93"/>
                  </a:lnTo>
                  <a:lnTo>
                    <a:pt x="138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3" y="93"/>
                  </a:lnTo>
                  <a:lnTo>
                    <a:pt x="145" y="93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50" y="91"/>
                  </a:lnTo>
                  <a:lnTo>
                    <a:pt x="153" y="88"/>
                  </a:lnTo>
                  <a:lnTo>
                    <a:pt x="153" y="88"/>
                  </a:lnTo>
                  <a:lnTo>
                    <a:pt x="156" y="88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61" y="82"/>
                  </a:lnTo>
                  <a:lnTo>
                    <a:pt x="163" y="82"/>
                  </a:lnTo>
                  <a:lnTo>
                    <a:pt x="163" y="80"/>
                  </a:lnTo>
                  <a:lnTo>
                    <a:pt x="166" y="80"/>
                  </a:lnTo>
                  <a:lnTo>
                    <a:pt x="166" y="77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8" y="72"/>
                  </a:lnTo>
                  <a:lnTo>
                    <a:pt x="171" y="70"/>
                  </a:lnTo>
                  <a:lnTo>
                    <a:pt x="171" y="70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73" y="59"/>
                  </a:lnTo>
                  <a:lnTo>
                    <a:pt x="176" y="56"/>
                  </a:lnTo>
                  <a:lnTo>
                    <a:pt x="176" y="53"/>
                  </a:lnTo>
                  <a:lnTo>
                    <a:pt x="176" y="53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5"/>
                  </a:lnTo>
                  <a:lnTo>
                    <a:pt x="176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3" y="37"/>
                  </a:lnTo>
                  <a:lnTo>
                    <a:pt x="173" y="34"/>
                  </a:lnTo>
                  <a:lnTo>
                    <a:pt x="173" y="34"/>
                  </a:lnTo>
                  <a:lnTo>
                    <a:pt x="173" y="32"/>
                  </a:lnTo>
                  <a:lnTo>
                    <a:pt x="173" y="30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6" y="19"/>
                  </a:lnTo>
                  <a:lnTo>
                    <a:pt x="166" y="16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6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0" y="5"/>
                  </a:lnTo>
                  <a:lnTo>
                    <a:pt x="147" y="5"/>
                  </a:lnTo>
                  <a:lnTo>
                    <a:pt x="147" y="5"/>
                  </a:lnTo>
                  <a:lnTo>
                    <a:pt x="145" y="3"/>
                  </a:lnTo>
                  <a:lnTo>
                    <a:pt x="143" y="3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8" y="3"/>
                  </a:lnTo>
                  <a:lnTo>
                    <a:pt x="135" y="3"/>
                  </a:lnTo>
                  <a:lnTo>
                    <a:pt x="133" y="3"/>
                  </a:lnTo>
                  <a:lnTo>
                    <a:pt x="13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4" name="Line 681"/>
            <p:cNvSpPr>
              <a:spLocks noChangeShapeType="1"/>
            </p:cNvSpPr>
            <p:nvPr/>
          </p:nvSpPr>
          <p:spPr bwMode="auto">
            <a:xfrm>
              <a:off x="3629" y="2117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5" name="Freeform 682"/>
            <p:cNvSpPr>
              <a:spLocks/>
            </p:cNvSpPr>
            <p:nvPr/>
          </p:nvSpPr>
          <p:spPr bwMode="auto">
            <a:xfrm>
              <a:off x="3623" y="2117"/>
              <a:ext cx="20" cy="19"/>
            </a:xfrm>
            <a:custGeom>
              <a:avLst/>
              <a:gdLst>
                <a:gd name="T0" fmla="*/ 40 w 135"/>
                <a:gd name="T1" fmla="*/ 3 h 93"/>
                <a:gd name="T2" fmla="*/ 35 w 135"/>
                <a:gd name="T3" fmla="*/ 3 h 93"/>
                <a:gd name="T4" fmla="*/ 27 w 135"/>
                <a:gd name="T5" fmla="*/ 5 h 93"/>
                <a:gd name="T6" fmla="*/ 22 w 135"/>
                <a:gd name="T7" fmla="*/ 8 h 93"/>
                <a:gd name="T8" fmla="*/ 17 w 135"/>
                <a:gd name="T9" fmla="*/ 10 h 93"/>
                <a:gd name="T10" fmla="*/ 12 w 135"/>
                <a:gd name="T11" fmla="*/ 14 h 93"/>
                <a:gd name="T12" fmla="*/ 10 w 135"/>
                <a:gd name="T13" fmla="*/ 19 h 93"/>
                <a:gd name="T14" fmla="*/ 5 w 135"/>
                <a:gd name="T15" fmla="*/ 24 h 93"/>
                <a:gd name="T16" fmla="*/ 2 w 135"/>
                <a:gd name="T17" fmla="*/ 30 h 93"/>
                <a:gd name="T18" fmla="*/ 2 w 135"/>
                <a:gd name="T19" fmla="*/ 34 h 93"/>
                <a:gd name="T20" fmla="*/ 0 w 135"/>
                <a:gd name="T21" fmla="*/ 43 h 93"/>
                <a:gd name="T22" fmla="*/ 0 w 135"/>
                <a:gd name="T23" fmla="*/ 48 h 93"/>
                <a:gd name="T24" fmla="*/ 0 w 135"/>
                <a:gd name="T25" fmla="*/ 53 h 93"/>
                <a:gd name="T26" fmla="*/ 2 w 135"/>
                <a:gd name="T27" fmla="*/ 61 h 93"/>
                <a:gd name="T28" fmla="*/ 2 w 135"/>
                <a:gd name="T29" fmla="*/ 66 h 93"/>
                <a:gd name="T30" fmla="*/ 5 w 135"/>
                <a:gd name="T31" fmla="*/ 72 h 93"/>
                <a:gd name="T32" fmla="*/ 10 w 135"/>
                <a:gd name="T33" fmla="*/ 77 h 93"/>
                <a:gd name="T34" fmla="*/ 12 w 135"/>
                <a:gd name="T35" fmla="*/ 82 h 93"/>
                <a:gd name="T36" fmla="*/ 17 w 135"/>
                <a:gd name="T37" fmla="*/ 86 h 93"/>
                <a:gd name="T38" fmla="*/ 22 w 135"/>
                <a:gd name="T39" fmla="*/ 88 h 93"/>
                <a:gd name="T40" fmla="*/ 27 w 135"/>
                <a:gd name="T41" fmla="*/ 91 h 93"/>
                <a:gd name="T42" fmla="*/ 35 w 135"/>
                <a:gd name="T43" fmla="*/ 93 h 93"/>
                <a:gd name="T44" fmla="*/ 40 w 135"/>
                <a:gd name="T45" fmla="*/ 93 h 93"/>
                <a:gd name="T46" fmla="*/ 93 w 135"/>
                <a:gd name="T47" fmla="*/ 93 h 93"/>
                <a:gd name="T48" fmla="*/ 98 w 135"/>
                <a:gd name="T49" fmla="*/ 93 h 93"/>
                <a:gd name="T50" fmla="*/ 105 w 135"/>
                <a:gd name="T51" fmla="*/ 93 h 93"/>
                <a:gd name="T52" fmla="*/ 110 w 135"/>
                <a:gd name="T53" fmla="*/ 91 h 93"/>
                <a:gd name="T54" fmla="*/ 115 w 135"/>
                <a:gd name="T55" fmla="*/ 88 h 93"/>
                <a:gd name="T56" fmla="*/ 120 w 135"/>
                <a:gd name="T57" fmla="*/ 82 h 93"/>
                <a:gd name="T58" fmla="*/ 123 w 135"/>
                <a:gd name="T59" fmla="*/ 80 h 93"/>
                <a:gd name="T60" fmla="*/ 127 w 135"/>
                <a:gd name="T61" fmla="*/ 75 h 93"/>
                <a:gd name="T62" fmla="*/ 130 w 135"/>
                <a:gd name="T63" fmla="*/ 70 h 93"/>
                <a:gd name="T64" fmla="*/ 132 w 135"/>
                <a:gd name="T65" fmla="*/ 61 h 93"/>
                <a:gd name="T66" fmla="*/ 135 w 135"/>
                <a:gd name="T67" fmla="*/ 56 h 93"/>
                <a:gd name="T68" fmla="*/ 135 w 135"/>
                <a:gd name="T69" fmla="*/ 50 h 93"/>
                <a:gd name="T70" fmla="*/ 135 w 135"/>
                <a:gd name="T71" fmla="*/ 43 h 93"/>
                <a:gd name="T72" fmla="*/ 132 w 135"/>
                <a:gd name="T73" fmla="*/ 37 h 93"/>
                <a:gd name="T74" fmla="*/ 132 w 135"/>
                <a:gd name="T75" fmla="*/ 32 h 93"/>
                <a:gd name="T76" fmla="*/ 130 w 135"/>
                <a:gd name="T77" fmla="*/ 27 h 93"/>
                <a:gd name="T78" fmla="*/ 125 w 135"/>
                <a:gd name="T79" fmla="*/ 21 h 93"/>
                <a:gd name="T80" fmla="*/ 123 w 135"/>
                <a:gd name="T81" fmla="*/ 16 h 93"/>
                <a:gd name="T82" fmla="*/ 118 w 135"/>
                <a:gd name="T83" fmla="*/ 10 h 93"/>
                <a:gd name="T84" fmla="*/ 113 w 135"/>
                <a:gd name="T85" fmla="*/ 8 h 93"/>
                <a:gd name="T86" fmla="*/ 108 w 135"/>
                <a:gd name="T87" fmla="*/ 5 h 93"/>
                <a:gd name="T88" fmla="*/ 103 w 135"/>
                <a:gd name="T89" fmla="*/ 3 h 93"/>
                <a:gd name="T90" fmla="*/ 98 w 135"/>
                <a:gd name="T91" fmla="*/ 3 h 93"/>
                <a:gd name="T92" fmla="*/ 88 w 13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" h="93">
                  <a:moveTo>
                    <a:pt x="42" y="0"/>
                  </a:moveTo>
                  <a:lnTo>
                    <a:pt x="42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2" y="82"/>
                  </a:lnTo>
                  <a:lnTo>
                    <a:pt x="15" y="82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88" y="93"/>
                  </a:lnTo>
                  <a:lnTo>
                    <a:pt x="93" y="93"/>
                  </a:lnTo>
                  <a:lnTo>
                    <a:pt x="95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100" y="93"/>
                  </a:lnTo>
                  <a:lnTo>
                    <a:pt x="103" y="93"/>
                  </a:lnTo>
                  <a:lnTo>
                    <a:pt x="105" y="93"/>
                  </a:lnTo>
                  <a:lnTo>
                    <a:pt x="105" y="91"/>
                  </a:lnTo>
                  <a:lnTo>
                    <a:pt x="108" y="91"/>
                  </a:lnTo>
                  <a:lnTo>
                    <a:pt x="110" y="91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0" y="82"/>
                  </a:lnTo>
                  <a:lnTo>
                    <a:pt x="120" y="82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2"/>
                  </a:lnTo>
                  <a:lnTo>
                    <a:pt x="130" y="70"/>
                  </a:lnTo>
                  <a:lnTo>
                    <a:pt x="130" y="70"/>
                  </a:lnTo>
                  <a:lnTo>
                    <a:pt x="130" y="66"/>
                  </a:lnTo>
                  <a:lnTo>
                    <a:pt x="132" y="64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5" y="56"/>
                  </a:lnTo>
                  <a:lnTo>
                    <a:pt x="135" y="53"/>
                  </a:lnTo>
                  <a:lnTo>
                    <a:pt x="135" y="53"/>
                  </a:lnTo>
                  <a:lnTo>
                    <a:pt x="135" y="50"/>
                  </a:lnTo>
                  <a:lnTo>
                    <a:pt x="135" y="48"/>
                  </a:lnTo>
                  <a:lnTo>
                    <a:pt x="135" y="45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5" y="39"/>
                  </a:lnTo>
                  <a:lnTo>
                    <a:pt x="132" y="37"/>
                  </a:lnTo>
                  <a:lnTo>
                    <a:pt x="132" y="34"/>
                  </a:lnTo>
                  <a:lnTo>
                    <a:pt x="132" y="34"/>
                  </a:lnTo>
                  <a:lnTo>
                    <a:pt x="132" y="32"/>
                  </a:lnTo>
                  <a:lnTo>
                    <a:pt x="130" y="30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27" y="24"/>
                  </a:lnTo>
                  <a:lnTo>
                    <a:pt x="127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5" y="8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0" y="5"/>
                  </a:lnTo>
                  <a:lnTo>
                    <a:pt x="108" y="5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3" y="3"/>
                  </a:lnTo>
                  <a:lnTo>
                    <a:pt x="100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5" y="3"/>
                  </a:lnTo>
                  <a:lnTo>
                    <a:pt x="93" y="3"/>
                  </a:lnTo>
                  <a:lnTo>
                    <a:pt x="88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6" name="Line 683"/>
            <p:cNvSpPr>
              <a:spLocks noChangeShapeType="1"/>
            </p:cNvSpPr>
            <p:nvPr/>
          </p:nvSpPr>
          <p:spPr bwMode="auto">
            <a:xfrm>
              <a:off x="3636" y="211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7" name="Freeform 684"/>
            <p:cNvSpPr>
              <a:spLocks/>
            </p:cNvSpPr>
            <p:nvPr/>
          </p:nvSpPr>
          <p:spPr bwMode="auto">
            <a:xfrm>
              <a:off x="3629" y="2117"/>
              <a:ext cx="24" cy="19"/>
            </a:xfrm>
            <a:custGeom>
              <a:avLst/>
              <a:gdLst>
                <a:gd name="T0" fmla="*/ 41 w 158"/>
                <a:gd name="T1" fmla="*/ 3 h 93"/>
                <a:gd name="T2" fmla="*/ 33 w 158"/>
                <a:gd name="T3" fmla="*/ 3 h 93"/>
                <a:gd name="T4" fmla="*/ 28 w 158"/>
                <a:gd name="T5" fmla="*/ 5 h 93"/>
                <a:gd name="T6" fmla="*/ 23 w 158"/>
                <a:gd name="T7" fmla="*/ 8 h 93"/>
                <a:gd name="T8" fmla="*/ 18 w 158"/>
                <a:gd name="T9" fmla="*/ 10 h 93"/>
                <a:gd name="T10" fmla="*/ 12 w 158"/>
                <a:gd name="T11" fmla="*/ 14 h 93"/>
                <a:gd name="T12" fmla="*/ 10 w 158"/>
                <a:gd name="T13" fmla="*/ 19 h 93"/>
                <a:gd name="T14" fmla="*/ 5 w 158"/>
                <a:gd name="T15" fmla="*/ 24 h 93"/>
                <a:gd name="T16" fmla="*/ 3 w 158"/>
                <a:gd name="T17" fmla="*/ 30 h 93"/>
                <a:gd name="T18" fmla="*/ 0 w 158"/>
                <a:gd name="T19" fmla="*/ 34 h 93"/>
                <a:gd name="T20" fmla="*/ 0 w 158"/>
                <a:gd name="T21" fmla="*/ 43 h 93"/>
                <a:gd name="T22" fmla="*/ 0 w 158"/>
                <a:gd name="T23" fmla="*/ 48 h 93"/>
                <a:gd name="T24" fmla="*/ 0 w 158"/>
                <a:gd name="T25" fmla="*/ 53 h 93"/>
                <a:gd name="T26" fmla="*/ 0 w 158"/>
                <a:gd name="T27" fmla="*/ 61 h 93"/>
                <a:gd name="T28" fmla="*/ 3 w 158"/>
                <a:gd name="T29" fmla="*/ 66 h 93"/>
                <a:gd name="T30" fmla="*/ 5 w 158"/>
                <a:gd name="T31" fmla="*/ 72 h 93"/>
                <a:gd name="T32" fmla="*/ 10 w 158"/>
                <a:gd name="T33" fmla="*/ 77 h 93"/>
                <a:gd name="T34" fmla="*/ 12 w 158"/>
                <a:gd name="T35" fmla="*/ 82 h 93"/>
                <a:gd name="T36" fmla="*/ 18 w 158"/>
                <a:gd name="T37" fmla="*/ 86 h 93"/>
                <a:gd name="T38" fmla="*/ 23 w 158"/>
                <a:gd name="T39" fmla="*/ 88 h 93"/>
                <a:gd name="T40" fmla="*/ 28 w 158"/>
                <a:gd name="T41" fmla="*/ 91 h 93"/>
                <a:gd name="T42" fmla="*/ 33 w 158"/>
                <a:gd name="T43" fmla="*/ 93 h 93"/>
                <a:gd name="T44" fmla="*/ 41 w 158"/>
                <a:gd name="T45" fmla="*/ 93 h 93"/>
                <a:gd name="T46" fmla="*/ 116 w 158"/>
                <a:gd name="T47" fmla="*/ 93 h 93"/>
                <a:gd name="T48" fmla="*/ 124 w 158"/>
                <a:gd name="T49" fmla="*/ 93 h 93"/>
                <a:gd name="T50" fmla="*/ 129 w 158"/>
                <a:gd name="T51" fmla="*/ 93 h 93"/>
                <a:gd name="T52" fmla="*/ 134 w 158"/>
                <a:gd name="T53" fmla="*/ 91 h 93"/>
                <a:gd name="T54" fmla="*/ 139 w 158"/>
                <a:gd name="T55" fmla="*/ 88 h 93"/>
                <a:gd name="T56" fmla="*/ 144 w 158"/>
                <a:gd name="T57" fmla="*/ 82 h 93"/>
                <a:gd name="T58" fmla="*/ 149 w 158"/>
                <a:gd name="T59" fmla="*/ 80 h 93"/>
                <a:gd name="T60" fmla="*/ 151 w 158"/>
                <a:gd name="T61" fmla="*/ 75 h 93"/>
                <a:gd name="T62" fmla="*/ 153 w 158"/>
                <a:gd name="T63" fmla="*/ 70 h 93"/>
                <a:gd name="T64" fmla="*/ 156 w 158"/>
                <a:gd name="T65" fmla="*/ 61 h 93"/>
                <a:gd name="T66" fmla="*/ 158 w 158"/>
                <a:gd name="T67" fmla="*/ 56 h 93"/>
                <a:gd name="T68" fmla="*/ 158 w 158"/>
                <a:gd name="T69" fmla="*/ 50 h 93"/>
                <a:gd name="T70" fmla="*/ 158 w 158"/>
                <a:gd name="T71" fmla="*/ 43 h 93"/>
                <a:gd name="T72" fmla="*/ 158 w 158"/>
                <a:gd name="T73" fmla="*/ 37 h 93"/>
                <a:gd name="T74" fmla="*/ 156 w 158"/>
                <a:gd name="T75" fmla="*/ 32 h 93"/>
                <a:gd name="T76" fmla="*/ 153 w 158"/>
                <a:gd name="T77" fmla="*/ 27 h 93"/>
                <a:gd name="T78" fmla="*/ 151 w 158"/>
                <a:gd name="T79" fmla="*/ 21 h 93"/>
                <a:gd name="T80" fmla="*/ 146 w 158"/>
                <a:gd name="T81" fmla="*/ 16 h 93"/>
                <a:gd name="T82" fmla="*/ 144 w 158"/>
                <a:gd name="T83" fmla="*/ 10 h 93"/>
                <a:gd name="T84" fmla="*/ 139 w 158"/>
                <a:gd name="T85" fmla="*/ 8 h 93"/>
                <a:gd name="T86" fmla="*/ 134 w 158"/>
                <a:gd name="T87" fmla="*/ 5 h 93"/>
                <a:gd name="T88" fmla="*/ 126 w 158"/>
                <a:gd name="T89" fmla="*/ 3 h 93"/>
                <a:gd name="T90" fmla="*/ 121 w 158"/>
                <a:gd name="T91" fmla="*/ 3 h 93"/>
                <a:gd name="T92" fmla="*/ 114 w 15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8" h="93">
                  <a:moveTo>
                    <a:pt x="43" y="0"/>
                  </a:moveTo>
                  <a:lnTo>
                    <a:pt x="43" y="3"/>
                  </a:lnTo>
                  <a:lnTo>
                    <a:pt x="41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2" y="82"/>
                  </a:lnTo>
                  <a:lnTo>
                    <a:pt x="15" y="82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9" y="93"/>
                  </a:lnTo>
                  <a:lnTo>
                    <a:pt x="121" y="93"/>
                  </a:lnTo>
                  <a:lnTo>
                    <a:pt x="124" y="93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9" y="93"/>
                  </a:lnTo>
                  <a:lnTo>
                    <a:pt x="131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6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41" y="86"/>
                  </a:lnTo>
                  <a:lnTo>
                    <a:pt x="144" y="86"/>
                  </a:lnTo>
                  <a:lnTo>
                    <a:pt x="144" y="82"/>
                  </a:lnTo>
                  <a:lnTo>
                    <a:pt x="146" y="82"/>
                  </a:lnTo>
                  <a:lnTo>
                    <a:pt x="146" y="80"/>
                  </a:lnTo>
                  <a:lnTo>
                    <a:pt x="149" y="80"/>
                  </a:lnTo>
                  <a:lnTo>
                    <a:pt x="149" y="77"/>
                  </a:lnTo>
                  <a:lnTo>
                    <a:pt x="151" y="75"/>
                  </a:lnTo>
                  <a:lnTo>
                    <a:pt x="151" y="75"/>
                  </a:lnTo>
                  <a:lnTo>
                    <a:pt x="153" y="72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6" y="66"/>
                  </a:lnTo>
                  <a:lnTo>
                    <a:pt x="156" y="64"/>
                  </a:lnTo>
                  <a:lnTo>
                    <a:pt x="156" y="61"/>
                  </a:lnTo>
                  <a:lnTo>
                    <a:pt x="158" y="61"/>
                  </a:lnTo>
                  <a:lnTo>
                    <a:pt x="158" y="59"/>
                  </a:lnTo>
                  <a:lnTo>
                    <a:pt x="158" y="56"/>
                  </a:lnTo>
                  <a:lnTo>
                    <a:pt x="158" y="53"/>
                  </a:lnTo>
                  <a:lnTo>
                    <a:pt x="158" y="53"/>
                  </a:lnTo>
                  <a:lnTo>
                    <a:pt x="158" y="50"/>
                  </a:lnTo>
                  <a:lnTo>
                    <a:pt x="158" y="48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39"/>
                  </a:lnTo>
                  <a:lnTo>
                    <a:pt x="158" y="37"/>
                  </a:lnTo>
                  <a:lnTo>
                    <a:pt x="158" y="34"/>
                  </a:lnTo>
                  <a:lnTo>
                    <a:pt x="156" y="34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3" y="27"/>
                  </a:lnTo>
                  <a:lnTo>
                    <a:pt x="153" y="27"/>
                  </a:lnTo>
                  <a:lnTo>
                    <a:pt x="153" y="24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49" y="19"/>
                  </a:lnTo>
                  <a:lnTo>
                    <a:pt x="149" y="16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1" y="10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6" y="8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1" y="5"/>
                  </a:lnTo>
                  <a:lnTo>
                    <a:pt x="129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4" y="3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8" name="Line 685"/>
            <p:cNvSpPr>
              <a:spLocks noChangeShapeType="1"/>
            </p:cNvSpPr>
            <p:nvPr/>
          </p:nvSpPr>
          <p:spPr bwMode="auto">
            <a:xfrm>
              <a:off x="3653" y="2127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9" name="Freeform 686"/>
            <p:cNvSpPr>
              <a:spLocks/>
            </p:cNvSpPr>
            <p:nvPr/>
          </p:nvSpPr>
          <p:spPr bwMode="auto">
            <a:xfrm>
              <a:off x="3640" y="2117"/>
              <a:ext cx="13" cy="50"/>
            </a:xfrm>
            <a:custGeom>
              <a:avLst/>
              <a:gdLst>
                <a:gd name="T0" fmla="*/ 87 w 87"/>
                <a:gd name="T1" fmla="*/ 43 h 248"/>
                <a:gd name="T2" fmla="*/ 87 w 87"/>
                <a:gd name="T3" fmla="*/ 37 h 248"/>
                <a:gd name="T4" fmla="*/ 85 w 87"/>
                <a:gd name="T5" fmla="*/ 32 h 248"/>
                <a:gd name="T6" fmla="*/ 82 w 87"/>
                <a:gd name="T7" fmla="*/ 27 h 248"/>
                <a:gd name="T8" fmla="*/ 80 w 87"/>
                <a:gd name="T9" fmla="*/ 21 h 248"/>
                <a:gd name="T10" fmla="*/ 75 w 87"/>
                <a:gd name="T11" fmla="*/ 16 h 248"/>
                <a:gd name="T12" fmla="*/ 73 w 87"/>
                <a:gd name="T13" fmla="*/ 10 h 248"/>
                <a:gd name="T14" fmla="*/ 68 w 87"/>
                <a:gd name="T15" fmla="*/ 8 h 248"/>
                <a:gd name="T16" fmla="*/ 63 w 87"/>
                <a:gd name="T17" fmla="*/ 5 h 248"/>
                <a:gd name="T18" fmla="*/ 55 w 87"/>
                <a:gd name="T19" fmla="*/ 3 h 248"/>
                <a:gd name="T20" fmla="*/ 50 w 87"/>
                <a:gd name="T21" fmla="*/ 3 h 248"/>
                <a:gd name="T22" fmla="*/ 45 w 87"/>
                <a:gd name="T23" fmla="*/ 0 h 248"/>
                <a:gd name="T24" fmla="*/ 38 w 87"/>
                <a:gd name="T25" fmla="*/ 3 h 248"/>
                <a:gd name="T26" fmla="*/ 33 w 87"/>
                <a:gd name="T27" fmla="*/ 3 h 248"/>
                <a:gd name="T28" fmla="*/ 28 w 87"/>
                <a:gd name="T29" fmla="*/ 5 h 248"/>
                <a:gd name="T30" fmla="*/ 22 w 87"/>
                <a:gd name="T31" fmla="*/ 8 h 248"/>
                <a:gd name="T32" fmla="*/ 17 w 87"/>
                <a:gd name="T33" fmla="*/ 10 h 248"/>
                <a:gd name="T34" fmla="*/ 12 w 87"/>
                <a:gd name="T35" fmla="*/ 16 h 248"/>
                <a:gd name="T36" fmla="*/ 7 w 87"/>
                <a:gd name="T37" fmla="*/ 21 h 248"/>
                <a:gd name="T38" fmla="*/ 5 w 87"/>
                <a:gd name="T39" fmla="*/ 27 h 248"/>
                <a:gd name="T40" fmla="*/ 2 w 87"/>
                <a:gd name="T41" fmla="*/ 32 h 248"/>
                <a:gd name="T42" fmla="*/ 2 w 87"/>
                <a:gd name="T43" fmla="*/ 37 h 248"/>
                <a:gd name="T44" fmla="*/ 0 w 87"/>
                <a:gd name="T45" fmla="*/ 43 h 248"/>
                <a:gd name="T46" fmla="*/ 0 w 87"/>
                <a:gd name="T47" fmla="*/ 203 h 248"/>
                <a:gd name="T48" fmla="*/ 0 w 87"/>
                <a:gd name="T49" fmla="*/ 210 h 248"/>
                <a:gd name="T50" fmla="*/ 2 w 87"/>
                <a:gd name="T51" fmla="*/ 216 h 248"/>
                <a:gd name="T52" fmla="*/ 5 w 87"/>
                <a:gd name="T53" fmla="*/ 221 h 248"/>
                <a:gd name="T54" fmla="*/ 7 w 87"/>
                <a:gd name="T55" fmla="*/ 227 h 248"/>
                <a:gd name="T56" fmla="*/ 9 w 87"/>
                <a:gd name="T57" fmla="*/ 232 h 248"/>
                <a:gd name="T58" fmla="*/ 14 w 87"/>
                <a:gd name="T59" fmla="*/ 237 h 248"/>
                <a:gd name="T60" fmla="*/ 19 w 87"/>
                <a:gd name="T61" fmla="*/ 241 h 248"/>
                <a:gd name="T62" fmla="*/ 25 w 87"/>
                <a:gd name="T63" fmla="*/ 243 h 248"/>
                <a:gd name="T64" fmla="*/ 30 w 87"/>
                <a:gd name="T65" fmla="*/ 246 h 248"/>
                <a:gd name="T66" fmla="*/ 38 w 87"/>
                <a:gd name="T67" fmla="*/ 248 h 248"/>
                <a:gd name="T68" fmla="*/ 43 w 87"/>
                <a:gd name="T69" fmla="*/ 248 h 248"/>
                <a:gd name="T70" fmla="*/ 48 w 87"/>
                <a:gd name="T71" fmla="*/ 248 h 248"/>
                <a:gd name="T72" fmla="*/ 55 w 87"/>
                <a:gd name="T73" fmla="*/ 246 h 248"/>
                <a:gd name="T74" fmla="*/ 60 w 87"/>
                <a:gd name="T75" fmla="*/ 246 h 248"/>
                <a:gd name="T76" fmla="*/ 65 w 87"/>
                <a:gd name="T77" fmla="*/ 243 h 248"/>
                <a:gd name="T78" fmla="*/ 70 w 87"/>
                <a:gd name="T79" fmla="*/ 241 h 248"/>
                <a:gd name="T80" fmla="*/ 75 w 87"/>
                <a:gd name="T81" fmla="*/ 235 h 248"/>
                <a:gd name="T82" fmla="*/ 78 w 87"/>
                <a:gd name="T83" fmla="*/ 230 h 248"/>
                <a:gd name="T84" fmla="*/ 82 w 87"/>
                <a:gd name="T85" fmla="*/ 224 h 248"/>
                <a:gd name="T86" fmla="*/ 85 w 87"/>
                <a:gd name="T87" fmla="*/ 219 h 248"/>
                <a:gd name="T88" fmla="*/ 87 w 87"/>
                <a:gd name="T89" fmla="*/ 214 h 248"/>
                <a:gd name="T90" fmla="*/ 87 w 87"/>
                <a:gd name="T91" fmla="*/ 208 h 248"/>
                <a:gd name="T92" fmla="*/ 87 w 87"/>
                <a:gd name="T93" fmla="*/ 20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248">
                  <a:moveTo>
                    <a:pt x="87" y="48"/>
                  </a:moveTo>
                  <a:lnTo>
                    <a:pt x="87" y="45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39"/>
                  </a:lnTo>
                  <a:lnTo>
                    <a:pt x="87" y="37"/>
                  </a:lnTo>
                  <a:lnTo>
                    <a:pt x="87" y="34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2" y="24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5" y="8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0" y="5"/>
                  </a:lnTo>
                  <a:lnTo>
                    <a:pt x="58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3" y="3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0"/>
                  </a:lnTo>
                  <a:lnTo>
                    <a:pt x="2" y="214"/>
                  </a:lnTo>
                  <a:lnTo>
                    <a:pt x="2" y="216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5" y="221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7" y="227"/>
                  </a:lnTo>
                  <a:lnTo>
                    <a:pt x="7" y="230"/>
                  </a:lnTo>
                  <a:lnTo>
                    <a:pt x="9" y="230"/>
                  </a:lnTo>
                  <a:lnTo>
                    <a:pt x="9" y="232"/>
                  </a:lnTo>
                  <a:lnTo>
                    <a:pt x="12" y="235"/>
                  </a:lnTo>
                  <a:lnTo>
                    <a:pt x="14" y="235"/>
                  </a:lnTo>
                  <a:lnTo>
                    <a:pt x="14" y="237"/>
                  </a:lnTo>
                  <a:lnTo>
                    <a:pt x="17" y="237"/>
                  </a:lnTo>
                  <a:lnTo>
                    <a:pt x="17" y="241"/>
                  </a:lnTo>
                  <a:lnTo>
                    <a:pt x="19" y="241"/>
                  </a:lnTo>
                  <a:lnTo>
                    <a:pt x="22" y="241"/>
                  </a:lnTo>
                  <a:lnTo>
                    <a:pt x="22" y="243"/>
                  </a:lnTo>
                  <a:lnTo>
                    <a:pt x="25" y="243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30" y="246"/>
                  </a:lnTo>
                  <a:lnTo>
                    <a:pt x="33" y="246"/>
                  </a:lnTo>
                  <a:lnTo>
                    <a:pt x="35" y="246"/>
                  </a:lnTo>
                  <a:lnTo>
                    <a:pt x="38" y="248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3" y="248"/>
                  </a:lnTo>
                  <a:lnTo>
                    <a:pt x="45" y="248"/>
                  </a:lnTo>
                  <a:lnTo>
                    <a:pt x="45" y="248"/>
                  </a:lnTo>
                  <a:lnTo>
                    <a:pt x="48" y="248"/>
                  </a:lnTo>
                  <a:lnTo>
                    <a:pt x="50" y="248"/>
                  </a:lnTo>
                  <a:lnTo>
                    <a:pt x="53" y="248"/>
                  </a:lnTo>
                  <a:lnTo>
                    <a:pt x="55" y="246"/>
                  </a:lnTo>
                  <a:lnTo>
                    <a:pt x="55" y="246"/>
                  </a:lnTo>
                  <a:lnTo>
                    <a:pt x="58" y="246"/>
                  </a:lnTo>
                  <a:lnTo>
                    <a:pt x="60" y="246"/>
                  </a:lnTo>
                  <a:lnTo>
                    <a:pt x="63" y="246"/>
                  </a:lnTo>
                  <a:lnTo>
                    <a:pt x="63" y="243"/>
                  </a:lnTo>
                  <a:lnTo>
                    <a:pt x="65" y="243"/>
                  </a:lnTo>
                  <a:lnTo>
                    <a:pt x="68" y="241"/>
                  </a:lnTo>
                  <a:lnTo>
                    <a:pt x="68" y="241"/>
                  </a:lnTo>
                  <a:lnTo>
                    <a:pt x="70" y="241"/>
                  </a:lnTo>
                  <a:lnTo>
                    <a:pt x="73" y="237"/>
                  </a:lnTo>
                  <a:lnTo>
                    <a:pt x="73" y="237"/>
                  </a:lnTo>
                  <a:lnTo>
                    <a:pt x="75" y="235"/>
                  </a:lnTo>
                  <a:lnTo>
                    <a:pt x="75" y="235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82" y="224"/>
                  </a:lnTo>
                  <a:lnTo>
                    <a:pt x="82" y="224"/>
                  </a:lnTo>
                  <a:lnTo>
                    <a:pt x="82" y="221"/>
                  </a:lnTo>
                  <a:lnTo>
                    <a:pt x="85" y="219"/>
                  </a:lnTo>
                  <a:lnTo>
                    <a:pt x="85" y="219"/>
                  </a:lnTo>
                  <a:lnTo>
                    <a:pt x="85" y="216"/>
                  </a:lnTo>
                  <a:lnTo>
                    <a:pt x="87" y="214"/>
                  </a:lnTo>
                  <a:lnTo>
                    <a:pt x="87" y="210"/>
                  </a:lnTo>
                  <a:lnTo>
                    <a:pt x="87" y="210"/>
                  </a:lnTo>
                  <a:lnTo>
                    <a:pt x="87" y="208"/>
                  </a:lnTo>
                  <a:lnTo>
                    <a:pt x="87" y="205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0" name="Line 687"/>
            <p:cNvSpPr>
              <a:spLocks noChangeShapeType="1"/>
            </p:cNvSpPr>
            <p:nvPr/>
          </p:nvSpPr>
          <p:spPr bwMode="auto">
            <a:xfrm>
              <a:off x="3646" y="214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1" name="Freeform 688"/>
            <p:cNvSpPr>
              <a:spLocks/>
            </p:cNvSpPr>
            <p:nvPr/>
          </p:nvSpPr>
          <p:spPr bwMode="auto">
            <a:xfrm>
              <a:off x="3640" y="2148"/>
              <a:ext cx="14" cy="19"/>
            </a:xfrm>
            <a:custGeom>
              <a:avLst/>
              <a:gdLst>
                <a:gd name="T0" fmla="*/ 40 w 95"/>
                <a:gd name="T1" fmla="*/ 0 h 93"/>
                <a:gd name="T2" fmla="*/ 35 w 95"/>
                <a:gd name="T3" fmla="*/ 0 h 93"/>
                <a:gd name="T4" fmla="*/ 28 w 95"/>
                <a:gd name="T5" fmla="*/ 3 h 93"/>
                <a:gd name="T6" fmla="*/ 22 w 95"/>
                <a:gd name="T7" fmla="*/ 5 h 93"/>
                <a:gd name="T8" fmla="*/ 17 w 95"/>
                <a:gd name="T9" fmla="*/ 8 h 93"/>
                <a:gd name="T10" fmla="*/ 14 w 95"/>
                <a:gd name="T11" fmla="*/ 13 h 93"/>
                <a:gd name="T12" fmla="*/ 9 w 95"/>
                <a:gd name="T13" fmla="*/ 16 h 93"/>
                <a:gd name="T14" fmla="*/ 7 w 95"/>
                <a:gd name="T15" fmla="*/ 21 h 93"/>
                <a:gd name="T16" fmla="*/ 5 w 95"/>
                <a:gd name="T17" fmla="*/ 29 h 93"/>
                <a:gd name="T18" fmla="*/ 2 w 95"/>
                <a:gd name="T19" fmla="*/ 34 h 93"/>
                <a:gd name="T20" fmla="*/ 0 w 95"/>
                <a:gd name="T21" fmla="*/ 39 h 93"/>
                <a:gd name="T22" fmla="*/ 0 w 95"/>
                <a:gd name="T23" fmla="*/ 45 h 93"/>
                <a:gd name="T24" fmla="*/ 0 w 95"/>
                <a:gd name="T25" fmla="*/ 53 h 93"/>
                <a:gd name="T26" fmla="*/ 2 w 95"/>
                <a:gd name="T27" fmla="*/ 59 h 93"/>
                <a:gd name="T28" fmla="*/ 5 w 95"/>
                <a:gd name="T29" fmla="*/ 64 h 93"/>
                <a:gd name="T30" fmla="*/ 7 w 95"/>
                <a:gd name="T31" fmla="*/ 69 h 93"/>
                <a:gd name="T32" fmla="*/ 9 w 95"/>
                <a:gd name="T33" fmla="*/ 75 h 93"/>
                <a:gd name="T34" fmla="*/ 14 w 95"/>
                <a:gd name="T35" fmla="*/ 80 h 93"/>
                <a:gd name="T36" fmla="*/ 17 w 95"/>
                <a:gd name="T37" fmla="*/ 86 h 93"/>
                <a:gd name="T38" fmla="*/ 22 w 95"/>
                <a:gd name="T39" fmla="*/ 88 h 93"/>
                <a:gd name="T40" fmla="*/ 28 w 95"/>
                <a:gd name="T41" fmla="*/ 91 h 93"/>
                <a:gd name="T42" fmla="*/ 35 w 95"/>
                <a:gd name="T43" fmla="*/ 91 h 93"/>
                <a:gd name="T44" fmla="*/ 40 w 95"/>
                <a:gd name="T45" fmla="*/ 93 h 93"/>
                <a:gd name="T46" fmla="*/ 55 w 95"/>
                <a:gd name="T47" fmla="*/ 93 h 93"/>
                <a:gd name="T48" fmla="*/ 60 w 95"/>
                <a:gd name="T49" fmla="*/ 93 h 93"/>
                <a:gd name="T50" fmla="*/ 65 w 95"/>
                <a:gd name="T51" fmla="*/ 91 h 93"/>
                <a:gd name="T52" fmla="*/ 70 w 95"/>
                <a:gd name="T53" fmla="*/ 88 h 93"/>
                <a:gd name="T54" fmla="*/ 75 w 95"/>
                <a:gd name="T55" fmla="*/ 86 h 93"/>
                <a:gd name="T56" fmla="*/ 80 w 95"/>
                <a:gd name="T57" fmla="*/ 82 h 93"/>
                <a:gd name="T58" fmla="*/ 85 w 95"/>
                <a:gd name="T59" fmla="*/ 77 h 93"/>
                <a:gd name="T60" fmla="*/ 87 w 95"/>
                <a:gd name="T61" fmla="*/ 72 h 93"/>
                <a:gd name="T62" fmla="*/ 92 w 95"/>
                <a:gd name="T63" fmla="*/ 66 h 93"/>
                <a:gd name="T64" fmla="*/ 92 w 95"/>
                <a:gd name="T65" fmla="*/ 61 h 93"/>
                <a:gd name="T66" fmla="*/ 95 w 95"/>
                <a:gd name="T67" fmla="*/ 55 h 93"/>
                <a:gd name="T68" fmla="*/ 95 w 95"/>
                <a:gd name="T69" fmla="*/ 48 h 93"/>
                <a:gd name="T70" fmla="*/ 95 w 95"/>
                <a:gd name="T71" fmla="*/ 43 h 93"/>
                <a:gd name="T72" fmla="*/ 95 w 95"/>
                <a:gd name="T73" fmla="*/ 37 h 93"/>
                <a:gd name="T74" fmla="*/ 92 w 95"/>
                <a:gd name="T75" fmla="*/ 29 h 93"/>
                <a:gd name="T76" fmla="*/ 90 w 95"/>
                <a:gd name="T77" fmla="*/ 24 h 93"/>
                <a:gd name="T78" fmla="*/ 87 w 95"/>
                <a:gd name="T79" fmla="*/ 19 h 93"/>
                <a:gd name="T80" fmla="*/ 82 w 95"/>
                <a:gd name="T81" fmla="*/ 13 h 93"/>
                <a:gd name="T82" fmla="*/ 80 w 95"/>
                <a:gd name="T83" fmla="*/ 10 h 93"/>
                <a:gd name="T84" fmla="*/ 75 w 95"/>
                <a:gd name="T85" fmla="*/ 5 h 93"/>
                <a:gd name="T86" fmla="*/ 70 w 95"/>
                <a:gd name="T87" fmla="*/ 3 h 93"/>
                <a:gd name="T88" fmla="*/ 63 w 95"/>
                <a:gd name="T89" fmla="*/ 3 h 93"/>
                <a:gd name="T90" fmla="*/ 58 w 95"/>
                <a:gd name="T91" fmla="*/ 0 h 93"/>
                <a:gd name="T92" fmla="*/ 53 w 9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4" y="82"/>
                  </a:lnTo>
                  <a:lnTo>
                    <a:pt x="17" y="82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3" y="91"/>
                  </a:lnTo>
                  <a:lnTo>
                    <a:pt x="35" y="91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50" y="93"/>
                  </a:lnTo>
                  <a:lnTo>
                    <a:pt x="55" y="93"/>
                  </a:lnTo>
                  <a:lnTo>
                    <a:pt x="55" y="93"/>
                  </a:lnTo>
                  <a:lnTo>
                    <a:pt x="58" y="93"/>
                  </a:lnTo>
                  <a:lnTo>
                    <a:pt x="60" y="93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5" y="91"/>
                  </a:lnTo>
                  <a:lnTo>
                    <a:pt x="68" y="91"/>
                  </a:lnTo>
                  <a:lnTo>
                    <a:pt x="70" y="91"/>
                  </a:lnTo>
                  <a:lnTo>
                    <a:pt x="70" y="88"/>
                  </a:lnTo>
                  <a:lnTo>
                    <a:pt x="73" y="88"/>
                  </a:lnTo>
                  <a:lnTo>
                    <a:pt x="75" y="86"/>
                  </a:lnTo>
                  <a:lnTo>
                    <a:pt x="75" y="86"/>
                  </a:lnTo>
                  <a:lnTo>
                    <a:pt x="78" y="86"/>
                  </a:lnTo>
                  <a:lnTo>
                    <a:pt x="80" y="82"/>
                  </a:lnTo>
                  <a:lnTo>
                    <a:pt x="80" y="82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5" y="77"/>
                  </a:lnTo>
                  <a:lnTo>
                    <a:pt x="85" y="75"/>
                  </a:lnTo>
                  <a:lnTo>
                    <a:pt x="87" y="75"/>
                  </a:lnTo>
                  <a:lnTo>
                    <a:pt x="87" y="72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2" y="66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1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3"/>
                  </a:lnTo>
                  <a:lnTo>
                    <a:pt x="95" y="50"/>
                  </a:lnTo>
                  <a:lnTo>
                    <a:pt x="95" y="48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7"/>
                  </a:lnTo>
                  <a:lnTo>
                    <a:pt x="95" y="34"/>
                  </a:lnTo>
                  <a:lnTo>
                    <a:pt x="92" y="32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6"/>
                  </a:lnTo>
                  <a:lnTo>
                    <a:pt x="90" y="24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3"/>
                  </a:lnTo>
                  <a:lnTo>
                    <a:pt x="65" y="3"/>
                  </a:lnTo>
                  <a:lnTo>
                    <a:pt x="63" y="3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2" name="Line 689"/>
            <p:cNvSpPr>
              <a:spLocks noChangeShapeType="1"/>
            </p:cNvSpPr>
            <p:nvPr/>
          </p:nvSpPr>
          <p:spPr bwMode="auto">
            <a:xfrm>
              <a:off x="3654" y="215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3" name="Freeform 690"/>
            <p:cNvSpPr>
              <a:spLocks/>
            </p:cNvSpPr>
            <p:nvPr/>
          </p:nvSpPr>
          <p:spPr bwMode="auto">
            <a:xfrm>
              <a:off x="3641" y="2148"/>
              <a:ext cx="13" cy="50"/>
            </a:xfrm>
            <a:custGeom>
              <a:avLst/>
              <a:gdLst>
                <a:gd name="T0" fmla="*/ 88 w 88"/>
                <a:gd name="T1" fmla="*/ 43 h 246"/>
                <a:gd name="T2" fmla="*/ 88 w 88"/>
                <a:gd name="T3" fmla="*/ 37 h 246"/>
                <a:gd name="T4" fmla="*/ 85 w 88"/>
                <a:gd name="T5" fmla="*/ 29 h 246"/>
                <a:gd name="T6" fmla="*/ 83 w 88"/>
                <a:gd name="T7" fmla="*/ 24 h 246"/>
                <a:gd name="T8" fmla="*/ 80 w 88"/>
                <a:gd name="T9" fmla="*/ 19 h 246"/>
                <a:gd name="T10" fmla="*/ 75 w 88"/>
                <a:gd name="T11" fmla="*/ 13 h 246"/>
                <a:gd name="T12" fmla="*/ 73 w 88"/>
                <a:gd name="T13" fmla="*/ 10 h 246"/>
                <a:gd name="T14" fmla="*/ 68 w 88"/>
                <a:gd name="T15" fmla="*/ 5 h 246"/>
                <a:gd name="T16" fmla="*/ 63 w 88"/>
                <a:gd name="T17" fmla="*/ 3 h 246"/>
                <a:gd name="T18" fmla="*/ 56 w 88"/>
                <a:gd name="T19" fmla="*/ 3 h 246"/>
                <a:gd name="T20" fmla="*/ 51 w 88"/>
                <a:gd name="T21" fmla="*/ 0 h 246"/>
                <a:gd name="T22" fmla="*/ 46 w 88"/>
                <a:gd name="T23" fmla="*/ 0 h 246"/>
                <a:gd name="T24" fmla="*/ 38 w 88"/>
                <a:gd name="T25" fmla="*/ 0 h 246"/>
                <a:gd name="T26" fmla="*/ 33 w 88"/>
                <a:gd name="T27" fmla="*/ 3 h 246"/>
                <a:gd name="T28" fmla="*/ 28 w 88"/>
                <a:gd name="T29" fmla="*/ 3 h 246"/>
                <a:gd name="T30" fmla="*/ 23 w 88"/>
                <a:gd name="T31" fmla="*/ 5 h 246"/>
                <a:gd name="T32" fmla="*/ 18 w 88"/>
                <a:gd name="T33" fmla="*/ 10 h 246"/>
                <a:gd name="T34" fmla="*/ 12 w 88"/>
                <a:gd name="T35" fmla="*/ 13 h 246"/>
                <a:gd name="T36" fmla="*/ 10 w 88"/>
                <a:gd name="T37" fmla="*/ 19 h 246"/>
                <a:gd name="T38" fmla="*/ 5 w 88"/>
                <a:gd name="T39" fmla="*/ 24 h 246"/>
                <a:gd name="T40" fmla="*/ 2 w 88"/>
                <a:gd name="T41" fmla="*/ 29 h 246"/>
                <a:gd name="T42" fmla="*/ 2 w 88"/>
                <a:gd name="T43" fmla="*/ 37 h 246"/>
                <a:gd name="T44" fmla="*/ 0 w 88"/>
                <a:gd name="T45" fmla="*/ 43 h 246"/>
                <a:gd name="T46" fmla="*/ 0 w 88"/>
                <a:gd name="T47" fmla="*/ 203 h 246"/>
                <a:gd name="T48" fmla="*/ 2 w 88"/>
                <a:gd name="T49" fmla="*/ 208 h 246"/>
                <a:gd name="T50" fmla="*/ 2 w 88"/>
                <a:gd name="T51" fmla="*/ 214 h 246"/>
                <a:gd name="T52" fmla="*/ 5 w 88"/>
                <a:gd name="T53" fmla="*/ 219 h 246"/>
                <a:gd name="T54" fmla="*/ 7 w 88"/>
                <a:gd name="T55" fmla="*/ 224 h 246"/>
                <a:gd name="T56" fmla="*/ 12 w 88"/>
                <a:gd name="T57" fmla="*/ 230 h 246"/>
                <a:gd name="T58" fmla="*/ 15 w 88"/>
                <a:gd name="T59" fmla="*/ 235 h 246"/>
                <a:gd name="T60" fmla="*/ 21 w 88"/>
                <a:gd name="T61" fmla="*/ 237 h 246"/>
                <a:gd name="T62" fmla="*/ 26 w 88"/>
                <a:gd name="T63" fmla="*/ 243 h 246"/>
                <a:gd name="T64" fmla="*/ 31 w 88"/>
                <a:gd name="T65" fmla="*/ 243 h 246"/>
                <a:gd name="T66" fmla="*/ 38 w 88"/>
                <a:gd name="T67" fmla="*/ 246 h 246"/>
                <a:gd name="T68" fmla="*/ 43 w 88"/>
                <a:gd name="T69" fmla="*/ 246 h 246"/>
                <a:gd name="T70" fmla="*/ 48 w 88"/>
                <a:gd name="T71" fmla="*/ 246 h 246"/>
                <a:gd name="T72" fmla="*/ 56 w 88"/>
                <a:gd name="T73" fmla="*/ 246 h 246"/>
                <a:gd name="T74" fmla="*/ 61 w 88"/>
                <a:gd name="T75" fmla="*/ 243 h 246"/>
                <a:gd name="T76" fmla="*/ 66 w 88"/>
                <a:gd name="T77" fmla="*/ 240 h 246"/>
                <a:gd name="T78" fmla="*/ 71 w 88"/>
                <a:gd name="T79" fmla="*/ 237 h 246"/>
                <a:gd name="T80" fmla="*/ 75 w 88"/>
                <a:gd name="T81" fmla="*/ 232 h 246"/>
                <a:gd name="T82" fmla="*/ 78 w 88"/>
                <a:gd name="T83" fmla="*/ 230 h 246"/>
                <a:gd name="T84" fmla="*/ 83 w 88"/>
                <a:gd name="T85" fmla="*/ 224 h 246"/>
                <a:gd name="T86" fmla="*/ 85 w 88"/>
                <a:gd name="T87" fmla="*/ 219 h 246"/>
                <a:gd name="T88" fmla="*/ 88 w 88"/>
                <a:gd name="T89" fmla="*/ 210 h 246"/>
                <a:gd name="T90" fmla="*/ 88 w 88"/>
                <a:gd name="T91" fmla="*/ 205 h 246"/>
                <a:gd name="T92" fmla="*/ 88 w 88"/>
                <a:gd name="T93" fmla="*/ 20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6">
                  <a:moveTo>
                    <a:pt x="88" y="45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39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4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2" y="208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2" y="214"/>
                  </a:lnTo>
                  <a:lnTo>
                    <a:pt x="2" y="216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5" y="221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10" y="226"/>
                  </a:lnTo>
                  <a:lnTo>
                    <a:pt x="10" y="230"/>
                  </a:lnTo>
                  <a:lnTo>
                    <a:pt x="12" y="230"/>
                  </a:lnTo>
                  <a:lnTo>
                    <a:pt x="12" y="232"/>
                  </a:lnTo>
                  <a:lnTo>
                    <a:pt x="15" y="232"/>
                  </a:lnTo>
                  <a:lnTo>
                    <a:pt x="15" y="235"/>
                  </a:lnTo>
                  <a:lnTo>
                    <a:pt x="18" y="235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23" y="240"/>
                  </a:lnTo>
                  <a:lnTo>
                    <a:pt x="26" y="240"/>
                  </a:lnTo>
                  <a:lnTo>
                    <a:pt x="26" y="243"/>
                  </a:lnTo>
                  <a:lnTo>
                    <a:pt x="28" y="243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33" y="246"/>
                  </a:lnTo>
                  <a:lnTo>
                    <a:pt x="36" y="246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41" y="246"/>
                  </a:lnTo>
                  <a:lnTo>
                    <a:pt x="43" y="246"/>
                  </a:lnTo>
                  <a:lnTo>
                    <a:pt x="46" y="246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51" y="246"/>
                  </a:lnTo>
                  <a:lnTo>
                    <a:pt x="53" y="246"/>
                  </a:lnTo>
                  <a:lnTo>
                    <a:pt x="56" y="246"/>
                  </a:lnTo>
                  <a:lnTo>
                    <a:pt x="56" y="246"/>
                  </a:lnTo>
                  <a:lnTo>
                    <a:pt x="58" y="243"/>
                  </a:lnTo>
                  <a:lnTo>
                    <a:pt x="61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6" y="240"/>
                  </a:lnTo>
                  <a:lnTo>
                    <a:pt x="68" y="240"/>
                  </a:lnTo>
                  <a:lnTo>
                    <a:pt x="68" y="237"/>
                  </a:lnTo>
                  <a:lnTo>
                    <a:pt x="71" y="237"/>
                  </a:lnTo>
                  <a:lnTo>
                    <a:pt x="73" y="235"/>
                  </a:lnTo>
                  <a:lnTo>
                    <a:pt x="73" y="235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8" y="230"/>
                  </a:lnTo>
                  <a:lnTo>
                    <a:pt x="78" y="230"/>
                  </a:lnTo>
                  <a:lnTo>
                    <a:pt x="80" y="226"/>
                  </a:lnTo>
                  <a:lnTo>
                    <a:pt x="80" y="224"/>
                  </a:lnTo>
                  <a:lnTo>
                    <a:pt x="83" y="224"/>
                  </a:lnTo>
                  <a:lnTo>
                    <a:pt x="83" y="221"/>
                  </a:lnTo>
                  <a:lnTo>
                    <a:pt x="85" y="219"/>
                  </a:lnTo>
                  <a:lnTo>
                    <a:pt x="85" y="219"/>
                  </a:lnTo>
                  <a:lnTo>
                    <a:pt x="85" y="216"/>
                  </a:lnTo>
                  <a:lnTo>
                    <a:pt x="85" y="214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88" y="208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4" name="Line 691"/>
            <p:cNvSpPr>
              <a:spLocks noChangeShapeType="1"/>
            </p:cNvSpPr>
            <p:nvPr/>
          </p:nvSpPr>
          <p:spPr bwMode="auto">
            <a:xfrm>
              <a:off x="3648" y="217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5" name="Freeform 692"/>
            <p:cNvSpPr>
              <a:spLocks/>
            </p:cNvSpPr>
            <p:nvPr/>
          </p:nvSpPr>
          <p:spPr bwMode="auto">
            <a:xfrm>
              <a:off x="3641" y="2179"/>
              <a:ext cx="28" cy="19"/>
            </a:xfrm>
            <a:custGeom>
              <a:avLst/>
              <a:gdLst>
                <a:gd name="T0" fmla="*/ 41 w 199"/>
                <a:gd name="T1" fmla="*/ 0 h 94"/>
                <a:gd name="T2" fmla="*/ 36 w 199"/>
                <a:gd name="T3" fmla="*/ 2 h 94"/>
                <a:gd name="T4" fmla="*/ 31 w 199"/>
                <a:gd name="T5" fmla="*/ 2 h 94"/>
                <a:gd name="T6" fmla="*/ 26 w 199"/>
                <a:gd name="T7" fmla="*/ 6 h 94"/>
                <a:gd name="T8" fmla="*/ 21 w 199"/>
                <a:gd name="T9" fmla="*/ 11 h 94"/>
                <a:gd name="T10" fmla="*/ 15 w 199"/>
                <a:gd name="T11" fmla="*/ 13 h 94"/>
                <a:gd name="T12" fmla="*/ 10 w 199"/>
                <a:gd name="T13" fmla="*/ 19 h 94"/>
                <a:gd name="T14" fmla="*/ 7 w 199"/>
                <a:gd name="T15" fmla="*/ 24 h 94"/>
                <a:gd name="T16" fmla="*/ 5 w 199"/>
                <a:gd name="T17" fmla="*/ 29 h 94"/>
                <a:gd name="T18" fmla="*/ 2 w 199"/>
                <a:gd name="T19" fmla="*/ 35 h 94"/>
                <a:gd name="T20" fmla="*/ 0 w 199"/>
                <a:gd name="T21" fmla="*/ 40 h 94"/>
                <a:gd name="T22" fmla="*/ 0 w 199"/>
                <a:gd name="T23" fmla="*/ 48 h 94"/>
                <a:gd name="T24" fmla="*/ 0 w 199"/>
                <a:gd name="T25" fmla="*/ 53 h 94"/>
                <a:gd name="T26" fmla="*/ 2 w 199"/>
                <a:gd name="T27" fmla="*/ 58 h 94"/>
                <a:gd name="T28" fmla="*/ 5 w 199"/>
                <a:gd name="T29" fmla="*/ 67 h 94"/>
                <a:gd name="T30" fmla="*/ 7 w 199"/>
                <a:gd name="T31" fmla="*/ 72 h 94"/>
                <a:gd name="T32" fmla="*/ 10 w 199"/>
                <a:gd name="T33" fmla="*/ 78 h 94"/>
                <a:gd name="T34" fmla="*/ 15 w 199"/>
                <a:gd name="T35" fmla="*/ 80 h 94"/>
                <a:gd name="T36" fmla="*/ 21 w 199"/>
                <a:gd name="T37" fmla="*/ 85 h 94"/>
                <a:gd name="T38" fmla="*/ 26 w 199"/>
                <a:gd name="T39" fmla="*/ 88 h 94"/>
                <a:gd name="T40" fmla="*/ 31 w 199"/>
                <a:gd name="T41" fmla="*/ 91 h 94"/>
                <a:gd name="T42" fmla="*/ 36 w 199"/>
                <a:gd name="T43" fmla="*/ 94 h 94"/>
                <a:gd name="T44" fmla="*/ 41 w 199"/>
                <a:gd name="T45" fmla="*/ 94 h 94"/>
                <a:gd name="T46" fmla="*/ 158 w 199"/>
                <a:gd name="T47" fmla="*/ 94 h 94"/>
                <a:gd name="T48" fmla="*/ 163 w 199"/>
                <a:gd name="T49" fmla="*/ 94 h 94"/>
                <a:gd name="T50" fmla="*/ 168 w 199"/>
                <a:gd name="T51" fmla="*/ 91 h 94"/>
                <a:gd name="T52" fmla="*/ 174 w 199"/>
                <a:gd name="T53" fmla="*/ 91 h 94"/>
                <a:gd name="T54" fmla="*/ 182 w 199"/>
                <a:gd name="T55" fmla="*/ 85 h 94"/>
                <a:gd name="T56" fmla="*/ 184 w 199"/>
                <a:gd name="T57" fmla="*/ 83 h 94"/>
                <a:gd name="T58" fmla="*/ 189 w 199"/>
                <a:gd name="T59" fmla="*/ 78 h 94"/>
                <a:gd name="T60" fmla="*/ 192 w 199"/>
                <a:gd name="T61" fmla="*/ 72 h 94"/>
                <a:gd name="T62" fmla="*/ 197 w 199"/>
                <a:gd name="T63" fmla="*/ 67 h 94"/>
                <a:gd name="T64" fmla="*/ 199 w 199"/>
                <a:gd name="T65" fmla="*/ 62 h 94"/>
                <a:gd name="T66" fmla="*/ 199 w 199"/>
                <a:gd name="T67" fmla="*/ 56 h 94"/>
                <a:gd name="T68" fmla="*/ 199 w 199"/>
                <a:gd name="T69" fmla="*/ 51 h 94"/>
                <a:gd name="T70" fmla="*/ 199 w 199"/>
                <a:gd name="T71" fmla="*/ 42 h 94"/>
                <a:gd name="T72" fmla="*/ 199 w 199"/>
                <a:gd name="T73" fmla="*/ 37 h 94"/>
                <a:gd name="T74" fmla="*/ 197 w 199"/>
                <a:gd name="T75" fmla="*/ 31 h 94"/>
                <a:gd name="T76" fmla="*/ 194 w 199"/>
                <a:gd name="T77" fmla="*/ 27 h 94"/>
                <a:gd name="T78" fmla="*/ 192 w 199"/>
                <a:gd name="T79" fmla="*/ 22 h 94"/>
                <a:gd name="T80" fmla="*/ 189 w 199"/>
                <a:gd name="T81" fmla="*/ 16 h 94"/>
                <a:gd name="T82" fmla="*/ 184 w 199"/>
                <a:gd name="T83" fmla="*/ 11 h 94"/>
                <a:gd name="T84" fmla="*/ 179 w 199"/>
                <a:gd name="T85" fmla="*/ 8 h 94"/>
                <a:gd name="T86" fmla="*/ 174 w 199"/>
                <a:gd name="T87" fmla="*/ 6 h 94"/>
                <a:gd name="T88" fmla="*/ 168 w 199"/>
                <a:gd name="T89" fmla="*/ 2 h 94"/>
                <a:gd name="T90" fmla="*/ 161 w 199"/>
                <a:gd name="T91" fmla="*/ 0 h 94"/>
                <a:gd name="T92" fmla="*/ 156 w 199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9" h="94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4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153" y="94"/>
                  </a:lnTo>
                  <a:lnTo>
                    <a:pt x="158" y="94"/>
                  </a:lnTo>
                  <a:lnTo>
                    <a:pt x="158" y="94"/>
                  </a:lnTo>
                  <a:lnTo>
                    <a:pt x="161" y="94"/>
                  </a:lnTo>
                  <a:lnTo>
                    <a:pt x="163" y="94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4" y="91"/>
                  </a:lnTo>
                  <a:lnTo>
                    <a:pt x="174" y="91"/>
                  </a:lnTo>
                  <a:lnTo>
                    <a:pt x="177" y="88"/>
                  </a:lnTo>
                  <a:lnTo>
                    <a:pt x="179" y="88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7" y="80"/>
                  </a:lnTo>
                  <a:lnTo>
                    <a:pt x="189" y="80"/>
                  </a:lnTo>
                  <a:lnTo>
                    <a:pt x="189" y="78"/>
                  </a:lnTo>
                  <a:lnTo>
                    <a:pt x="192" y="78"/>
                  </a:lnTo>
                  <a:lnTo>
                    <a:pt x="192" y="74"/>
                  </a:lnTo>
                  <a:lnTo>
                    <a:pt x="192" y="72"/>
                  </a:lnTo>
                  <a:lnTo>
                    <a:pt x="194" y="72"/>
                  </a:lnTo>
                  <a:lnTo>
                    <a:pt x="194" y="69"/>
                  </a:lnTo>
                  <a:lnTo>
                    <a:pt x="197" y="67"/>
                  </a:lnTo>
                  <a:lnTo>
                    <a:pt x="197" y="67"/>
                  </a:lnTo>
                  <a:lnTo>
                    <a:pt x="197" y="64"/>
                  </a:lnTo>
                  <a:lnTo>
                    <a:pt x="199" y="62"/>
                  </a:lnTo>
                  <a:lnTo>
                    <a:pt x="199" y="58"/>
                  </a:lnTo>
                  <a:lnTo>
                    <a:pt x="199" y="58"/>
                  </a:lnTo>
                  <a:lnTo>
                    <a:pt x="199" y="56"/>
                  </a:lnTo>
                  <a:lnTo>
                    <a:pt x="199" y="53"/>
                  </a:lnTo>
                  <a:lnTo>
                    <a:pt x="199" y="51"/>
                  </a:lnTo>
                  <a:lnTo>
                    <a:pt x="199" y="51"/>
                  </a:lnTo>
                  <a:lnTo>
                    <a:pt x="199" y="48"/>
                  </a:lnTo>
                  <a:lnTo>
                    <a:pt x="199" y="45"/>
                  </a:lnTo>
                  <a:lnTo>
                    <a:pt x="199" y="42"/>
                  </a:lnTo>
                  <a:lnTo>
                    <a:pt x="199" y="40"/>
                  </a:lnTo>
                  <a:lnTo>
                    <a:pt x="199" y="40"/>
                  </a:lnTo>
                  <a:lnTo>
                    <a:pt x="199" y="37"/>
                  </a:lnTo>
                  <a:lnTo>
                    <a:pt x="199" y="35"/>
                  </a:lnTo>
                  <a:lnTo>
                    <a:pt x="199" y="31"/>
                  </a:lnTo>
                  <a:lnTo>
                    <a:pt x="197" y="31"/>
                  </a:lnTo>
                  <a:lnTo>
                    <a:pt x="197" y="29"/>
                  </a:lnTo>
                  <a:lnTo>
                    <a:pt x="197" y="27"/>
                  </a:lnTo>
                  <a:lnTo>
                    <a:pt x="194" y="27"/>
                  </a:lnTo>
                  <a:lnTo>
                    <a:pt x="194" y="24"/>
                  </a:lnTo>
                  <a:lnTo>
                    <a:pt x="192" y="22"/>
                  </a:lnTo>
                  <a:lnTo>
                    <a:pt x="192" y="22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89" y="16"/>
                  </a:lnTo>
                  <a:lnTo>
                    <a:pt x="187" y="13"/>
                  </a:lnTo>
                  <a:lnTo>
                    <a:pt x="184" y="13"/>
                  </a:lnTo>
                  <a:lnTo>
                    <a:pt x="184" y="11"/>
                  </a:lnTo>
                  <a:lnTo>
                    <a:pt x="182" y="11"/>
                  </a:lnTo>
                  <a:lnTo>
                    <a:pt x="182" y="8"/>
                  </a:lnTo>
                  <a:lnTo>
                    <a:pt x="179" y="8"/>
                  </a:lnTo>
                  <a:lnTo>
                    <a:pt x="177" y="6"/>
                  </a:lnTo>
                  <a:lnTo>
                    <a:pt x="174" y="6"/>
                  </a:lnTo>
                  <a:lnTo>
                    <a:pt x="174" y="6"/>
                  </a:lnTo>
                  <a:lnTo>
                    <a:pt x="172" y="2"/>
                  </a:lnTo>
                  <a:lnTo>
                    <a:pt x="168" y="2"/>
                  </a:lnTo>
                  <a:lnTo>
                    <a:pt x="168" y="2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6" name="Line 693"/>
            <p:cNvSpPr>
              <a:spLocks noChangeShapeType="1"/>
            </p:cNvSpPr>
            <p:nvPr/>
          </p:nvSpPr>
          <p:spPr bwMode="auto">
            <a:xfrm>
              <a:off x="3669" y="218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7" name="Freeform 694"/>
            <p:cNvSpPr>
              <a:spLocks/>
            </p:cNvSpPr>
            <p:nvPr/>
          </p:nvSpPr>
          <p:spPr bwMode="auto">
            <a:xfrm>
              <a:off x="3656" y="2179"/>
              <a:ext cx="13" cy="50"/>
            </a:xfrm>
            <a:custGeom>
              <a:avLst/>
              <a:gdLst>
                <a:gd name="T0" fmla="*/ 88 w 88"/>
                <a:gd name="T1" fmla="*/ 42 h 249"/>
                <a:gd name="T2" fmla="*/ 88 w 88"/>
                <a:gd name="T3" fmla="*/ 37 h 249"/>
                <a:gd name="T4" fmla="*/ 86 w 88"/>
                <a:gd name="T5" fmla="*/ 31 h 249"/>
                <a:gd name="T6" fmla="*/ 83 w 88"/>
                <a:gd name="T7" fmla="*/ 27 h 249"/>
                <a:gd name="T8" fmla="*/ 81 w 88"/>
                <a:gd name="T9" fmla="*/ 22 h 249"/>
                <a:gd name="T10" fmla="*/ 78 w 88"/>
                <a:gd name="T11" fmla="*/ 16 h 249"/>
                <a:gd name="T12" fmla="*/ 73 w 88"/>
                <a:gd name="T13" fmla="*/ 11 h 249"/>
                <a:gd name="T14" fmla="*/ 68 w 88"/>
                <a:gd name="T15" fmla="*/ 8 h 249"/>
                <a:gd name="T16" fmla="*/ 63 w 88"/>
                <a:gd name="T17" fmla="*/ 6 h 249"/>
                <a:gd name="T18" fmla="*/ 57 w 88"/>
                <a:gd name="T19" fmla="*/ 2 h 249"/>
                <a:gd name="T20" fmla="*/ 50 w 88"/>
                <a:gd name="T21" fmla="*/ 0 h 249"/>
                <a:gd name="T22" fmla="*/ 45 w 88"/>
                <a:gd name="T23" fmla="*/ 0 h 249"/>
                <a:gd name="T24" fmla="*/ 40 w 88"/>
                <a:gd name="T25" fmla="*/ 0 h 249"/>
                <a:gd name="T26" fmla="*/ 32 w 88"/>
                <a:gd name="T27" fmla="*/ 2 h 249"/>
                <a:gd name="T28" fmla="*/ 28 w 88"/>
                <a:gd name="T29" fmla="*/ 6 h 249"/>
                <a:gd name="T30" fmla="*/ 23 w 88"/>
                <a:gd name="T31" fmla="*/ 8 h 249"/>
                <a:gd name="T32" fmla="*/ 18 w 88"/>
                <a:gd name="T33" fmla="*/ 11 h 249"/>
                <a:gd name="T34" fmla="*/ 13 w 88"/>
                <a:gd name="T35" fmla="*/ 16 h 249"/>
                <a:gd name="T36" fmla="*/ 10 w 88"/>
                <a:gd name="T37" fmla="*/ 22 h 249"/>
                <a:gd name="T38" fmla="*/ 5 w 88"/>
                <a:gd name="T39" fmla="*/ 27 h 249"/>
                <a:gd name="T40" fmla="*/ 3 w 88"/>
                <a:gd name="T41" fmla="*/ 31 h 249"/>
                <a:gd name="T42" fmla="*/ 3 w 88"/>
                <a:gd name="T43" fmla="*/ 37 h 249"/>
                <a:gd name="T44" fmla="*/ 0 w 88"/>
                <a:gd name="T45" fmla="*/ 42 h 249"/>
                <a:gd name="T46" fmla="*/ 0 w 88"/>
                <a:gd name="T47" fmla="*/ 202 h 249"/>
                <a:gd name="T48" fmla="*/ 3 w 88"/>
                <a:gd name="T49" fmla="*/ 208 h 249"/>
                <a:gd name="T50" fmla="*/ 3 w 88"/>
                <a:gd name="T51" fmla="*/ 216 h 249"/>
                <a:gd name="T52" fmla="*/ 5 w 88"/>
                <a:gd name="T53" fmla="*/ 222 h 249"/>
                <a:gd name="T54" fmla="*/ 8 w 88"/>
                <a:gd name="T55" fmla="*/ 227 h 249"/>
                <a:gd name="T56" fmla="*/ 13 w 88"/>
                <a:gd name="T57" fmla="*/ 233 h 249"/>
                <a:gd name="T58" fmla="*/ 15 w 88"/>
                <a:gd name="T59" fmla="*/ 235 h 249"/>
                <a:gd name="T60" fmla="*/ 20 w 88"/>
                <a:gd name="T61" fmla="*/ 240 h 249"/>
                <a:gd name="T62" fmla="*/ 25 w 88"/>
                <a:gd name="T63" fmla="*/ 243 h 249"/>
                <a:gd name="T64" fmla="*/ 30 w 88"/>
                <a:gd name="T65" fmla="*/ 245 h 249"/>
                <a:gd name="T66" fmla="*/ 37 w 88"/>
                <a:gd name="T67" fmla="*/ 245 h 249"/>
                <a:gd name="T68" fmla="*/ 42 w 88"/>
                <a:gd name="T69" fmla="*/ 249 h 249"/>
                <a:gd name="T70" fmla="*/ 47 w 88"/>
                <a:gd name="T71" fmla="*/ 249 h 249"/>
                <a:gd name="T72" fmla="*/ 55 w 88"/>
                <a:gd name="T73" fmla="*/ 245 h 249"/>
                <a:gd name="T74" fmla="*/ 61 w 88"/>
                <a:gd name="T75" fmla="*/ 245 h 249"/>
                <a:gd name="T76" fmla="*/ 66 w 88"/>
                <a:gd name="T77" fmla="*/ 243 h 249"/>
                <a:gd name="T78" fmla="*/ 71 w 88"/>
                <a:gd name="T79" fmla="*/ 238 h 249"/>
                <a:gd name="T80" fmla="*/ 76 w 88"/>
                <a:gd name="T81" fmla="*/ 235 h 249"/>
                <a:gd name="T82" fmla="*/ 81 w 88"/>
                <a:gd name="T83" fmla="*/ 229 h 249"/>
                <a:gd name="T84" fmla="*/ 83 w 88"/>
                <a:gd name="T85" fmla="*/ 224 h 249"/>
                <a:gd name="T86" fmla="*/ 86 w 88"/>
                <a:gd name="T87" fmla="*/ 219 h 249"/>
                <a:gd name="T88" fmla="*/ 88 w 88"/>
                <a:gd name="T89" fmla="*/ 213 h 249"/>
                <a:gd name="T90" fmla="*/ 88 w 88"/>
                <a:gd name="T91" fmla="*/ 208 h 249"/>
                <a:gd name="T92" fmla="*/ 88 w 88"/>
                <a:gd name="T93" fmla="*/ 20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9">
                  <a:moveTo>
                    <a:pt x="88" y="48"/>
                  </a:moveTo>
                  <a:lnTo>
                    <a:pt x="88" y="45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8" y="31"/>
                  </a:lnTo>
                  <a:lnTo>
                    <a:pt x="86" y="31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6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3" y="211"/>
                  </a:lnTo>
                  <a:lnTo>
                    <a:pt x="3" y="213"/>
                  </a:lnTo>
                  <a:lnTo>
                    <a:pt x="3" y="216"/>
                  </a:lnTo>
                  <a:lnTo>
                    <a:pt x="3" y="216"/>
                  </a:lnTo>
                  <a:lnTo>
                    <a:pt x="5" y="219"/>
                  </a:lnTo>
                  <a:lnTo>
                    <a:pt x="5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0" y="229"/>
                  </a:lnTo>
                  <a:lnTo>
                    <a:pt x="10" y="229"/>
                  </a:lnTo>
                  <a:lnTo>
                    <a:pt x="13" y="233"/>
                  </a:lnTo>
                  <a:lnTo>
                    <a:pt x="13" y="233"/>
                  </a:lnTo>
                  <a:lnTo>
                    <a:pt x="15" y="235"/>
                  </a:lnTo>
                  <a:lnTo>
                    <a:pt x="15" y="235"/>
                  </a:lnTo>
                  <a:lnTo>
                    <a:pt x="18" y="238"/>
                  </a:lnTo>
                  <a:lnTo>
                    <a:pt x="20" y="238"/>
                  </a:lnTo>
                  <a:lnTo>
                    <a:pt x="20" y="240"/>
                  </a:lnTo>
                  <a:lnTo>
                    <a:pt x="23" y="240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8" y="243"/>
                  </a:lnTo>
                  <a:lnTo>
                    <a:pt x="30" y="245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42" y="249"/>
                  </a:lnTo>
                  <a:lnTo>
                    <a:pt x="45" y="249"/>
                  </a:lnTo>
                  <a:lnTo>
                    <a:pt x="47" y="249"/>
                  </a:lnTo>
                  <a:lnTo>
                    <a:pt x="47" y="249"/>
                  </a:lnTo>
                  <a:lnTo>
                    <a:pt x="50" y="249"/>
                  </a:lnTo>
                  <a:lnTo>
                    <a:pt x="52" y="245"/>
                  </a:lnTo>
                  <a:lnTo>
                    <a:pt x="55" y="245"/>
                  </a:lnTo>
                  <a:lnTo>
                    <a:pt x="57" y="245"/>
                  </a:lnTo>
                  <a:lnTo>
                    <a:pt x="57" y="245"/>
                  </a:lnTo>
                  <a:lnTo>
                    <a:pt x="61" y="245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6" y="243"/>
                  </a:lnTo>
                  <a:lnTo>
                    <a:pt x="68" y="240"/>
                  </a:lnTo>
                  <a:lnTo>
                    <a:pt x="71" y="240"/>
                  </a:lnTo>
                  <a:lnTo>
                    <a:pt x="71" y="238"/>
                  </a:lnTo>
                  <a:lnTo>
                    <a:pt x="73" y="238"/>
                  </a:lnTo>
                  <a:lnTo>
                    <a:pt x="73" y="235"/>
                  </a:lnTo>
                  <a:lnTo>
                    <a:pt x="76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6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8" y="216"/>
                  </a:lnTo>
                  <a:lnTo>
                    <a:pt x="88" y="213"/>
                  </a:lnTo>
                  <a:lnTo>
                    <a:pt x="88" y="211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8" y="206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8" name="Line 695"/>
            <p:cNvSpPr>
              <a:spLocks noChangeShapeType="1"/>
            </p:cNvSpPr>
            <p:nvPr/>
          </p:nvSpPr>
          <p:spPr bwMode="auto">
            <a:xfrm>
              <a:off x="3663" y="221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9" name="Freeform 696"/>
            <p:cNvSpPr>
              <a:spLocks/>
            </p:cNvSpPr>
            <p:nvPr/>
          </p:nvSpPr>
          <p:spPr bwMode="auto">
            <a:xfrm>
              <a:off x="3656" y="2210"/>
              <a:ext cx="34" cy="19"/>
            </a:xfrm>
            <a:custGeom>
              <a:avLst/>
              <a:gdLst>
                <a:gd name="T0" fmla="*/ 40 w 232"/>
                <a:gd name="T1" fmla="*/ 0 h 94"/>
                <a:gd name="T2" fmla="*/ 35 w 232"/>
                <a:gd name="T3" fmla="*/ 0 h 94"/>
                <a:gd name="T4" fmla="*/ 30 w 232"/>
                <a:gd name="T5" fmla="*/ 2 h 94"/>
                <a:gd name="T6" fmla="*/ 25 w 232"/>
                <a:gd name="T7" fmla="*/ 5 h 94"/>
                <a:gd name="T8" fmla="*/ 20 w 232"/>
                <a:gd name="T9" fmla="*/ 8 h 94"/>
                <a:gd name="T10" fmla="*/ 15 w 232"/>
                <a:gd name="T11" fmla="*/ 13 h 94"/>
                <a:gd name="T12" fmla="*/ 10 w 232"/>
                <a:gd name="T13" fmla="*/ 16 h 94"/>
                <a:gd name="T14" fmla="*/ 8 w 232"/>
                <a:gd name="T15" fmla="*/ 22 h 94"/>
                <a:gd name="T16" fmla="*/ 5 w 232"/>
                <a:gd name="T17" fmla="*/ 26 h 94"/>
                <a:gd name="T18" fmla="*/ 3 w 232"/>
                <a:gd name="T19" fmla="*/ 35 h 94"/>
                <a:gd name="T20" fmla="*/ 3 w 232"/>
                <a:gd name="T21" fmla="*/ 40 h 94"/>
                <a:gd name="T22" fmla="*/ 0 w 232"/>
                <a:gd name="T23" fmla="*/ 45 h 94"/>
                <a:gd name="T24" fmla="*/ 3 w 232"/>
                <a:gd name="T25" fmla="*/ 53 h 94"/>
                <a:gd name="T26" fmla="*/ 3 w 232"/>
                <a:gd name="T27" fmla="*/ 58 h 94"/>
                <a:gd name="T28" fmla="*/ 5 w 232"/>
                <a:gd name="T29" fmla="*/ 64 h 94"/>
                <a:gd name="T30" fmla="*/ 8 w 232"/>
                <a:gd name="T31" fmla="*/ 69 h 94"/>
                <a:gd name="T32" fmla="*/ 10 w 232"/>
                <a:gd name="T33" fmla="*/ 74 h 94"/>
                <a:gd name="T34" fmla="*/ 15 w 232"/>
                <a:gd name="T35" fmla="*/ 80 h 94"/>
                <a:gd name="T36" fmla="*/ 20 w 232"/>
                <a:gd name="T37" fmla="*/ 83 h 94"/>
                <a:gd name="T38" fmla="*/ 25 w 232"/>
                <a:gd name="T39" fmla="*/ 88 h 94"/>
                <a:gd name="T40" fmla="*/ 30 w 232"/>
                <a:gd name="T41" fmla="*/ 90 h 94"/>
                <a:gd name="T42" fmla="*/ 35 w 232"/>
                <a:gd name="T43" fmla="*/ 90 h 94"/>
                <a:gd name="T44" fmla="*/ 40 w 232"/>
                <a:gd name="T45" fmla="*/ 94 h 94"/>
                <a:gd name="T46" fmla="*/ 188 w 232"/>
                <a:gd name="T47" fmla="*/ 94 h 94"/>
                <a:gd name="T48" fmla="*/ 196 w 232"/>
                <a:gd name="T49" fmla="*/ 90 h 94"/>
                <a:gd name="T50" fmla="*/ 201 w 232"/>
                <a:gd name="T51" fmla="*/ 90 h 94"/>
                <a:gd name="T52" fmla="*/ 206 w 232"/>
                <a:gd name="T53" fmla="*/ 88 h 94"/>
                <a:gd name="T54" fmla="*/ 211 w 232"/>
                <a:gd name="T55" fmla="*/ 85 h 94"/>
                <a:gd name="T56" fmla="*/ 217 w 232"/>
                <a:gd name="T57" fmla="*/ 80 h 94"/>
                <a:gd name="T58" fmla="*/ 222 w 232"/>
                <a:gd name="T59" fmla="*/ 78 h 94"/>
                <a:gd name="T60" fmla="*/ 224 w 232"/>
                <a:gd name="T61" fmla="*/ 72 h 94"/>
                <a:gd name="T62" fmla="*/ 227 w 232"/>
                <a:gd name="T63" fmla="*/ 67 h 94"/>
                <a:gd name="T64" fmla="*/ 229 w 232"/>
                <a:gd name="T65" fmla="*/ 61 h 94"/>
                <a:gd name="T66" fmla="*/ 232 w 232"/>
                <a:gd name="T67" fmla="*/ 53 h 94"/>
                <a:gd name="T68" fmla="*/ 232 w 232"/>
                <a:gd name="T69" fmla="*/ 47 h 94"/>
                <a:gd name="T70" fmla="*/ 232 w 232"/>
                <a:gd name="T71" fmla="*/ 42 h 94"/>
                <a:gd name="T72" fmla="*/ 232 w 232"/>
                <a:gd name="T73" fmla="*/ 35 h 94"/>
                <a:gd name="T74" fmla="*/ 229 w 232"/>
                <a:gd name="T75" fmla="*/ 29 h 94"/>
                <a:gd name="T76" fmla="*/ 227 w 232"/>
                <a:gd name="T77" fmla="*/ 24 h 94"/>
                <a:gd name="T78" fmla="*/ 224 w 232"/>
                <a:gd name="T79" fmla="*/ 18 h 94"/>
                <a:gd name="T80" fmla="*/ 219 w 232"/>
                <a:gd name="T81" fmla="*/ 13 h 94"/>
                <a:gd name="T82" fmla="*/ 213 w 232"/>
                <a:gd name="T83" fmla="*/ 11 h 94"/>
                <a:gd name="T84" fmla="*/ 211 w 232"/>
                <a:gd name="T85" fmla="*/ 5 h 94"/>
                <a:gd name="T86" fmla="*/ 203 w 232"/>
                <a:gd name="T87" fmla="*/ 2 h 94"/>
                <a:gd name="T88" fmla="*/ 198 w 232"/>
                <a:gd name="T89" fmla="*/ 0 h 94"/>
                <a:gd name="T90" fmla="*/ 193 w 232"/>
                <a:gd name="T91" fmla="*/ 0 h 94"/>
                <a:gd name="T92" fmla="*/ 186 w 232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" h="94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183" y="94"/>
                  </a:lnTo>
                  <a:lnTo>
                    <a:pt x="188" y="94"/>
                  </a:lnTo>
                  <a:lnTo>
                    <a:pt x="191" y="94"/>
                  </a:lnTo>
                  <a:lnTo>
                    <a:pt x="193" y="94"/>
                  </a:lnTo>
                  <a:lnTo>
                    <a:pt x="196" y="90"/>
                  </a:lnTo>
                  <a:lnTo>
                    <a:pt x="196" y="90"/>
                  </a:lnTo>
                  <a:lnTo>
                    <a:pt x="198" y="90"/>
                  </a:lnTo>
                  <a:lnTo>
                    <a:pt x="201" y="90"/>
                  </a:lnTo>
                  <a:lnTo>
                    <a:pt x="203" y="90"/>
                  </a:lnTo>
                  <a:lnTo>
                    <a:pt x="203" y="88"/>
                  </a:lnTo>
                  <a:lnTo>
                    <a:pt x="206" y="88"/>
                  </a:lnTo>
                  <a:lnTo>
                    <a:pt x="208" y="88"/>
                  </a:lnTo>
                  <a:lnTo>
                    <a:pt x="211" y="85"/>
                  </a:lnTo>
                  <a:lnTo>
                    <a:pt x="211" y="85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7" y="80"/>
                  </a:lnTo>
                  <a:lnTo>
                    <a:pt x="219" y="80"/>
                  </a:lnTo>
                  <a:lnTo>
                    <a:pt x="219" y="78"/>
                  </a:lnTo>
                  <a:lnTo>
                    <a:pt x="222" y="78"/>
                  </a:lnTo>
                  <a:lnTo>
                    <a:pt x="222" y="74"/>
                  </a:lnTo>
                  <a:lnTo>
                    <a:pt x="224" y="74"/>
                  </a:lnTo>
                  <a:lnTo>
                    <a:pt x="224" y="72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7" y="67"/>
                  </a:lnTo>
                  <a:lnTo>
                    <a:pt x="229" y="64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9" y="58"/>
                  </a:lnTo>
                  <a:lnTo>
                    <a:pt x="232" y="56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1"/>
                  </a:lnTo>
                  <a:lnTo>
                    <a:pt x="232" y="47"/>
                  </a:lnTo>
                  <a:lnTo>
                    <a:pt x="232" y="45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2" y="40"/>
                  </a:lnTo>
                  <a:lnTo>
                    <a:pt x="232" y="37"/>
                  </a:lnTo>
                  <a:lnTo>
                    <a:pt x="232" y="35"/>
                  </a:lnTo>
                  <a:lnTo>
                    <a:pt x="229" y="35"/>
                  </a:lnTo>
                  <a:lnTo>
                    <a:pt x="229" y="31"/>
                  </a:lnTo>
                  <a:lnTo>
                    <a:pt x="229" y="29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7" y="24"/>
                  </a:lnTo>
                  <a:lnTo>
                    <a:pt x="227" y="22"/>
                  </a:lnTo>
                  <a:lnTo>
                    <a:pt x="224" y="22"/>
                  </a:lnTo>
                  <a:lnTo>
                    <a:pt x="224" y="18"/>
                  </a:lnTo>
                  <a:lnTo>
                    <a:pt x="222" y="16"/>
                  </a:lnTo>
                  <a:lnTo>
                    <a:pt x="222" y="16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7" y="11"/>
                  </a:lnTo>
                  <a:lnTo>
                    <a:pt x="213" y="11"/>
                  </a:lnTo>
                  <a:lnTo>
                    <a:pt x="213" y="8"/>
                  </a:lnTo>
                  <a:lnTo>
                    <a:pt x="211" y="8"/>
                  </a:lnTo>
                  <a:lnTo>
                    <a:pt x="211" y="5"/>
                  </a:lnTo>
                  <a:lnTo>
                    <a:pt x="208" y="5"/>
                  </a:lnTo>
                  <a:lnTo>
                    <a:pt x="206" y="2"/>
                  </a:lnTo>
                  <a:lnTo>
                    <a:pt x="203" y="2"/>
                  </a:lnTo>
                  <a:lnTo>
                    <a:pt x="203" y="2"/>
                  </a:lnTo>
                  <a:lnTo>
                    <a:pt x="201" y="2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0" name="Line 697"/>
            <p:cNvSpPr>
              <a:spLocks noChangeShapeType="1"/>
            </p:cNvSpPr>
            <p:nvPr/>
          </p:nvSpPr>
          <p:spPr bwMode="auto">
            <a:xfrm>
              <a:off x="3690" y="221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1" name="Freeform 698"/>
            <p:cNvSpPr>
              <a:spLocks/>
            </p:cNvSpPr>
            <p:nvPr/>
          </p:nvSpPr>
          <p:spPr bwMode="auto">
            <a:xfrm>
              <a:off x="3677" y="2210"/>
              <a:ext cx="13" cy="49"/>
            </a:xfrm>
            <a:custGeom>
              <a:avLst/>
              <a:gdLst>
                <a:gd name="T0" fmla="*/ 88 w 88"/>
                <a:gd name="T1" fmla="*/ 42 h 245"/>
                <a:gd name="T2" fmla="*/ 88 w 88"/>
                <a:gd name="T3" fmla="*/ 35 h 245"/>
                <a:gd name="T4" fmla="*/ 85 w 88"/>
                <a:gd name="T5" fmla="*/ 29 h 245"/>
                <a:gd name="T6" fmla="*/ 83 w 88"/>
                <a:gd name="T7" fmla="*/ 24 h 245"/>
                <a:gd name="T8" fmla="*/ 80 w 88"/>
                <a:gd name="T9" fmla="*/ 18 h 245"/>
                <a:gd name="T10" fmla="*/ 75 w 88"/>
                <a:gd name="T11" fmla="*/ 13 h 245"/>
                <a:gd name="T12" fmla="*/ 69 w 88"/>
                <a:gd name="T13" fmla="*/ 11 h 245"/>
                <a:gd name="T14" fmla="*/ 67 w 88"/>
                <a:gd name="T15" fmla="*/ 5 h 245"/>
                <a:gd name="T16" fmla="*/ 59 w 88"/>
                <a:gd name="T17" fmla="*/ 2 h 245"/>
                <a:gd name="T18" fmla="*/ 54 w 88"/>
                <a:gd name="T19" fmla="*/ 0 h 245"/>
                <a:gd name="T20" fmla="*/ 49 w 88"/>
                <a:gd name="T21" fmla="*/ 0 h 245"/>
                <a:gd name="T22" fmla="*/ 44 w 88"/>
                <a:gd name="T23" fmla="*/ 0 h 245"/>
                <a:gd name="T24" fmla="*/ 37 w 88"/>
                <a:gd name="T25" fmla="*/ 0 h 245"/>
                <a:gd name="T26" fmla="*/ 32 w 88"/>
                <a:gd name="T27" fmla="*/ 0 h 245"/>
                <a:gd name="T28" fmla="*/ 27 w 88"/>
                <a:gd name="T29" fmla="*/ 2 h 245"/>
                <a:gd name="T30" fmla="*/ 22 w 88"/>
                <a:gd name="T31" fmla="*/ 5 h 245"/>
                <a:gd name="T32" fmla="*/ 17 w 88"/>
                <a:gd name="T33" fmla="*/ 11 h 245"/>
                <a:gd name="T34" fmla="*/ 12 w 88"/>
                <a:gd name="T35" fmla="*/ 13 h 245"/>
                <a:gd name="T36" fmla="*/ 7 w 88"/>
                <a:gd name="T37" fmla="*/ 18 h 245"/>
                <a:gd name="T38" fmla="*/ 5 w 88"/>
                <a:gd name="T39" fmla="*/ 24 h 245"/>
                <a:gd name="T40" fmla="*/ 2 w 88"/>
                <a:gd name="T41" fmla="*/ 29 h 245"/>
                <a:gd name="T42" fmla="*/ 0 w 88"/>
                <a:gd name="T43" fmla="*/ 35 h 245"/>
                <a:gd name="T44" fmla="*/ 0 w 88"/>
                <a:gd name="T45" fmla="*/ 42 h 245"/>
                <a:gd name="T46" fmla="*/ 0 w 88"/>
                <a:gd name="T47" fmla="*/ 200 h 245"/>
                <a:gd name="T48" fmla="*/ 0 w 88"/>
                <a:gd name="T49" fmla="*/ 208 h 245"/>
                <a:gd name="T50" fmla="*/ 2 w 88"/>
                <a:gd name="T51" fmla="*/ 213 h 245"/>
                <a:gd name="T52" fmla="*/ 5 w 88"/>
                <a:gd name="T53" fmla="*/ 218 h 245"/>
                <a:gd name="T54" fmla="*/ 7 w 88"/>
                <a:gd name="T55" fmla="*/ 224 h 245"/>
                <a:gd name="T56" fmla="*/ 10 w 88"/>
                <a:gd name="T57" fmla="*/ 229 h 245"/>
                <a:gd name="T58" fmla="*/ 15 w 88"/>
                <a:gd name="T59" fmla="*/ 235 h 245"/>
                <a:gd name="T60" fmla="*/ 20 w 88"/>
                <a:gd name="T61" fmla="*/ 238 h 245"/>
                <a:gd name="T62" fmla="*/ 25 w 88"/>
                <a:gd name="T63" fmla="*/ 240 h 245"/>
                <a:gd name="T64" fmla="*/ 30 w 88"/>
                <a:gd name="T65" fmla="*/ 243 h 245"/>
                <a:gd name="T66" fmla="*/ 34 w 88"/>
                <a:gd name="T67" fmla="*/ 245 h 245"/>
                <a:gd name="T68" fmla="*/ 42 w 88"/>
                <a:gd name="T69" fmla="*/ 245 h 245"/>
                <a:gd name="T70" fmla="*/ 47 w 88"/>
                <a:gd name="T71" fmla="*/ 245 h 245"/>
                <a:gd name="T72" fmla="*/ 52 w 88"/>
                <a:gd name="T73" fmla="*/ 245 h 245"/>
                <a:gd name="T74" fmla="*/ 59 w 88"/>
                <a:gd name="T75" fmla="*/ 243 h 245"/>
                <a:gd name="T76" fmla="*/ 64 w 88"/>
                <a:gd name="T77" fmla="*/ 240 h 245"/>
                <a:gd name="T78" fmla="*/ 69 w 88"/>
                <a:gd name="T79" fmla="*/ 238 h 245"/>
                <a:gd name="T80" fmla="*/ 75 w 88"/>
                <a:gd name="T81" fmla="*/ 232 h 245"/>
                <a:gd name="T82" fmla="*/ 78 w 88"/>
                <a:gd name="T83" fmla="*/ 229 h 245"/>
                <a:gd name="T84" fmla="*/ 83 w 88"/>
                <a:gd name="T85" fmla="*/ 224 h 245"/>
                <a:gd name="T86" fmla="*/ 85 w 88"/>
                <a:gd name="T87" fmla="*/ 218 h 245"/>
                <a:gd name="T88" fmla="*/ 85 w 88"/>
                <a:gd name="T89" fmla="*/ 211 h 245"/>
                <a:gd name="T90" fmla="*/ 88 w 88"/>
                <a:gd name="T91" fmla="*/ 206 h 245"/>
                <a:gd name="T92" fmla="*/ 88 w 88"/>
                <a:gd name="T93" fmla="*/ 20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88" y="45"/>
                  </a:moveTo>
                  <a:lnTo>
                    <a:pt x="88" y="42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5" y="35"/>
                  </a:lnTo>
                  <a:lnTo>
                    <a:pt x="85" y="31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2"/>
                  </a:lnTo>
                  <a:lnTo>
                    <a:pt x="80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3" y="11"/>
                  </a:lnTo>
                  <a:lnTo>
                    <a:pt x="69" y="11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7" y="5"/>
                  </a:lnTo>
                  <a:lnTo>
                    <a:pt x="64" y="5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2" y="211"/>
                  </a:lnTo>
                  <a:lnTo>
                    <a:pt x="2" y="213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5" y="218"/>
                  </a:lnTo>
                  <a:lnTo>
                    <a:pt x="5" y="222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7" y="227"/>
                  </a:lnTo>
                  <a:lnTo>
                    <a:pt x="10" y="229"/>
                  </a:lnTo>
                  <a:lnTo>
                    <a:pt x="10" y="229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5" y="235"/>
                  </a:lnTo>
                  <a:lnTo>
                    <a:pt x="17" y="235"/>
                  </a:lnTo>
                  <a:lnTo>
                    <a:pt x="17" y="238"/>
                  </a:lnTo>
                  <a:lnTo>
                    <a:pt x="20" y="238"/>
                  </a:lnTo>
                  <a:lnTo>
                    <a:pt x="22" y="240"/>
                  </a:lnTo>
                  <a:lnTo>
                    <a:pt x="22" y="240"/>
                  </a:lnTo>
                  <a:lnTo>
                    <a:pt x="25" y="240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30" y="243"/>
                  </a:lnTo>
                  <a:lnTo>
                    <a:pt x="32" y="245"/>
                  </a:lnTo>
                  <a:lnTo>
                    <a:pt x="34" y="245"/>
                  </a:lnTo>
                  <a:lnTo>
                    <a:pt x="34" y="245"/>
                  </a:lnTo>
                  <a:lnTo>
                    <a:pt x="37" y="245"/>
                  </a:lnTo>
                  <a:lnTo>
                    <a:pt x="39" y="245"/>
                  </a:lnTo>
                  <a:lnTo>
                    <a:pt x="42" y="245"/>
                  </a:lnTo>
                  <a:lnTo>
                    <a:pt x="44" y="245"/>
                  </a:lnTo>
                  <a:lnTo>
                    <a:pt x="44" y="245"/>
                  </a:lnTo>
                  <a:lnTo>
                    <a:pt x="47" y="245"/>
                  </a:lnTo>
                  <a:lnTo>
                    <a:pt x="49" y="245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4" y="245"/>
                  </a:lnTo>
                  <a:lnTo>
                    <a:pt x="57" y="243"/>
                  </a:lnTo>
                  <a:lnTo>
                    <a:pt x="59" y="243"/>
                  </a:lnTo>
                  <a:lnTo>
                    <a:pt x="59" y="243"/>
                  </a:lnTo>
                  <a:lnTo>
                    <a:pt x="62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7" y="238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73" y="235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0" y="227"/>
                  </a:lnTo>
                  <a:lnTo>
                    <a:pt x="80" y="224"/>
                  </a:lnTo>
                  <a:lnTo>
                    <a:pt x="83" y="224"/>
                  </a:lnTo>
                  <a:lnTo>
                    <a:pt x="83" y="222"/>
                  </a:lnTo>
                  <a:lnTo>
                    <a:pt x="83" y="218"/>
                  </a:lnTo>
                  <a:lnTo>
                    <a:pt x="85" y="218"/>
                  </a:lnTo>
                  <a:lnTo>
                    <a:pt x="85" y="216"/>
                  </a:lnTo>
                  <a:lnTo>
                    <a:pt x="85" y="213"/>
                  </a:lnTo>
                  <a:lnTo>
                    <a:pt x="85" y="211"/>
                  </a:lnTo>
                  <a:lnTo>
                    <a:pt x="88" y="211"/>
                  </a:lnTo>
                  <a:lnTo>
                    <a:pt x="88" y="208"/>
                  </a:lnTo>
                  <a:lnTo>
                    <a:pt x="88" y="206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88" y="200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2" name="Line 699"/>
            <p:cNvSpPr>
              <a:spLocks noChangeShapeType="1"/>
            </p:cNvSpPr>
            <p:nvPr/>
          </p:nvSpPr>
          <p:spPr bwMode="auto">
            <a:xfrm>
              <a:off x="3685" y="2240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3" name="Freeform 700"/>
            <p:cNvSpPr>
              <a:spLocks/>
            </p:cNvSpPr>
            <p:nvPr/>
          </p:nvSpPr>
          <p:spPr bwMode="auto">
            <a:xfrm>
              <a:off x="3677" y="2240"/>
              <a:ext cx="40" cy="19"/>
            </a:xfrm>
            <a:custGeom>
              <a:avLst/>
              <a:gdLst>
                <a:gd name="T0" fmla="*/ 39 w 268"/>
                <a:gd name="T1" fmla="*/ 0 h 93"/>
                <a:gd name="T2" fmla="*/ 34 w 268"/>
                <a:gd name="T3" fmla="*/ 3 h 93"/>
                <a:gd name="T4" fmla="*/ 27 w 268"/>
                <a:gd name="T5" fmla="*/ 3 h 93"/>
                <a:gd name="T6" fmla="*/ 22 w 268"/>
                <a:gd name="T7" fmla="*/ 5 h 93"/>
                <a:gd name="T8" fmla="*/ 17 w 268"/>
                <a:gd name="T9" fmla="*/ 8 h 93"/>
                <a:gd name="T10" fmla="*/ 12 w 268"/>
                <a:gd name="T11" fmla="*/ 14 h 93"/>
                <a:gd name="T12" fmla="*/ 10 w 268"/>
                <a:gd name="T13" fmla="*/ 19 h 93"/>
                <a:gd name="T14" fmla="*/ 7 w 268"/>
                <a:gd name="T15" fmla="*/ 23 h 93"/>
                <a:gd name="T16" fmla="*/ 2 w 268"/>
                <a:gd name="T17" fmla="*/ 29 h 93"/>
                <a:gd name="T18" fmla="*/ 2 w 268"/>
                <a:gd name="T19" fmla="*/ 34 h 93"/>
                <a:gd name="T20" fmla="*/ 0 w 268"/>
                <a:gd name="T21" fmla="*/ 40 h 93"/>
                <a:gd name="T22" fmla="*/ 0 w 268"/>
                <a:gd name="T23" fmla="*/ 48 h 93"/>
                <a:gd name="T24" fmla="*/ 0 w 268"/>
                <a:gd name="T25" fmla="*/ 54 h 93"/>
                <a:gd name="T26" fmla="*/ 2 w 268"/>
                <a:gd name="T27" fmla="*/ 59 h 93"/>
                <a:gd name="T28" fmla="*/ 2 w 268"/>
                <a:gd name="T29" fmla="*/ 66 h 93"/>
                <a:gd name="T30" fmla="*/ 7 w 268"/>
                <a:gd name="T31" fmla="*/ 72 h 93"/>
                <a:gd name="T32" fmla="*/ 10 w 268"/>
                <a:gd name="T33" fmla="*/ 77 h 93"/>
                <a:gd name="T34" fmla="*/ 12 w 268"/>
                <a:gd name="T35" fmla="*/ 80 h 93"/>
                <a:gd name="T36" fmla="*/ 17 w 268"/>
                <a:gd name="T37" fmla="*/ 86 h 93"/>
                <a:gd name="T38" fmla="*/ 22 w 268"/>
                <a:gd name="T39" fmla="*/ 88 h 93"/>
                <a:gd name="T40" fmla="*/ 27 w 268"/>
                <a:gd name="T41" fmla="*/ 91 h 93"/>
                <a:gd name="T42" fmla="*/ 34 w 268"/>
                <a:gd name="T43" fmla="*/ 93 h 93"/>
                <a:gd name="T44" fmla="*/ 39 w 268"/>
                <a:gd name="T45" fmla="*/ 93 h 93"/>
                <a:gd name="T46" fmla="*/ 229 w 268"/>
                <a:gd name="T47" fmla="*/ 93 h 93"/>
                <a:gd name="T48" fmla="*/ 234 w 268"/>
                <a:gd name="T49" fmla="*/ 93 h 93"/>
                <a:gd name="T50" fmla="*/ 239 w 268"/>
                <a:gd name="T51" fmla="*/ 91 h 93"/>
                <a:gd name="T52" fmla="*/ 246 w 268"/>
                <a:gd name="T53" fmla="*/ 88 h 93"/>
                <a:gd name="T54" fmla="*/ 251 w 268"/>
                <a:gd name="T55" fmla="*/ 86 h 93"/>
                <a:gd name="T56" fmla="*/ 253 w 268"/>
                <a:gd name="T57" fmla="*/ 83 h 93"/>
                <a:gd name="T58" fmla="*/ 258 w 268"/>
                <a:gd name="T59" fmla="*/ 77 h 93"/>
                <a:gd name="T60" fmla="*/ 263 w 268"/>
                <a:gd name="T61" fmla="*/ 72 h 93"/>
                <a:gd name="T62" fmla="*/ 266 w 268"/>
                <a:gd name="T63" fmla="*/ 66 h 93"/>
                <a:gd name="T64" fmla="*/ 268 w 268"/>
                <a:gd name="T65" fmla="*/ 61 h 93"/>
                <a:gd name="T66" fmla="*/ 268 w 268"/>
                <a:gd name="T67" fmla="*/ 56 h 93"/>
                <a:gd name="T68" fmla="*/ 268 w 268"/>
                <a:gd name="T69" fmla="*/ 48 h 93"/>
                <a:gd name="T70" fmla="*/ 268 w 268"/>
                <a:gd name="T71" fmla="*/ 43 h 93"/>
                <a:gd name="T72" fmla="*/ 268 w 268"/>
                <a:gd name="T73" fmla="*/ 37 h 93"/>
                <a:gd name="T74" fmla="*/ 266 w 268"/>
                <a:gd name="T75" fmla="*/ 29 h 93"/>
                <a:gd name="T76" fmla="*/ 263 w 268"/>
                <a:gd name="T77" fmla="*/ 23 h 93"/>
                <a:gd name="T78" fmla="*/ 261 w 268"/>
                <a:gd name="T79" fmla="*/ 19 h 93"/>
                <a:gd name="T80" fmla="*/ 258 w 268"/>
                <a:gd name="T81" fmla="*/ 16 h 93"/>
                <a:gd name="T82" fmla="*/ 253 w 268"/>
                <a:gd name="T83" fmla="*/ 10 h 93"/>
                <a:gd name="T84" fmla="*/ 248 w 268"/>
                <a:gd name="T85" fmla="*/ 8 h 93"/>
                <a:gd name="T86" fmla="*/ 243 w 268"/>
                <a:gd name="T87" fmla="*/ 5 h 93"/>
                <a:gd name="T88" fmla="*/ 239 w 268"/>
                <a:gd name="T89" fmla="*/ 3 h 93"/>
                <a:gd name="T90" fmla="*/ 231 w 268"/>
                <a:gd name="T91" fmla="*/ 0 h 93"/>
                <a:gd name="T92" fmla="*/ 225 w 26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8" h="93">
                  <a:moveTo>
                    <a:pt x="44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70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223" y="93"/>
                  </a:lnTo>
                  <a:lnTo>
                    <a:pt x="229" y="93"/>
                  </a:lnTo>
                  <a:lnTo>
                    <a:pt x="231" y="93"/>
                  </a:lnTo>
                  <a:lnTo>
                    <a:pt x="231" y="93"/>
                  </a:lnTo>
                  <a:lnTo>
                    <a:pt x="234" y="93"/>
                  </a:lnTo>
                  <a:lnTo>
                    <a:pt x="236" y="93"/>
                  </a:lnTo>
                  <a:lnTo>
                    <a:pt x="239" y="93"/>
                  </a:lnTo>
                  <a:lnTo>
                    <a:pt x="239" y="91"/>
                  </a:lnTo>
                  <a:lnTo>
                    <a:pt x="241" y="91"/>
                  </a:lnTo>
                  <a:lnTo>
                    <a:pt x="243" y="91"/>
                  </a:lnTo>
                  <a:lnTo>
                    <a:pt x="246" y="88"/>
                  </a:lnTo>
                  <a:lnTo>
                    <a:pt x="246" y="88"/>
                  </a:lnTo>
                  <a:lnTo>
                    <a:pt x="248" y="88"/>
                  </a:lnTo>
                  <a:lnTo>
                    <a:pt x="251" y="86"/>
                  </a:lnTo>
                  <a:lnTo>
                    <a:pt x="251" y="86"/>
                  </a:lnTo>
                  <a:lnTo>
                    <a:pt x="253" y="83"/>
                  </a:lnTo>
                  <a:lnTo>
                    <a:pt x="253" y="83"/>
                  </a:lnTo>
                  <a:lnTo>
                    <a:pt x="256" y="80"/>
                  </a:lnTo>
                  <a:lnTo>
                    <a:pt x="258" y="80"/>
                  </a:lnTo>
                  <a:lnTo>
                    <a:pt x="258" y="77"/>
                  </a:lnTo>
                  <a:lnTo>
                    <a:pt x="261" y="77"/>
                  </a:lnTo>
                  <a:lnTo>
                    <a:pt x="261" y="75"/>
                  </a:lnTo>
                  <a:lnTo>
                    <a:pt x="263" y="72"/>
                  </a:lnTo>
                  <a:lnTo>
                    <a:pt x="263" y="72"/>
                  </a:lnTo>
                  <a:lnTo>
                    <a:pt x="263" y="70"/>
                  </a:lnTo>
                  <a:lnTo>
                    <a:pt x="266" y="66"/>
                  </a:lnTo>
                  <a:lnTo>
                    <a:pt x="266" y="66"/>
                  </a:lnTo>
                  <a:lnTo>
                    <a:pt x="266" y="64"/>
                  </a:lnTo>
                  <a:lnTo>
                    <a:pt x="268" y="61"/>
                  </a:lnTo>
                  <a:lnTo>
                    <a:pt x="268" y="59"/>
                  </a:lnTo>
                  <a:lnTo>
                    <a:pt x="268" y="59"/>
                  </a:lnTo>
                  <a:lnTo>
                    <a:pt x="268" y="56"/>
                  </a:lnTo>
                  <a:lnTo>
                    <a:pt x="268" y="54"/>
                  </a:lnTo>
                  <a:lnTo>
                    <a:pt x="268" y="50"/>
                  </a:lnTo>
                  <a:lnTo>
                    <a:pt x="268" y="48"/>
                  </a:lnTo>
                  <a:lnTo>
                    <a:pt x="268" y="48"/>
                  </a:lnTo>
                  <a:lnTo>
                    <a:pt x="268" y="45"/>
                  </a:lnTo>
                  <a:lnTo>
                    <a:pt x="268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37"/>
                  </a:lnTo>
                  <a:lnTo>
                    <a:pt x="268" y="34"/>
                  </a:lnTo>
                  <a:lnTo>
                    <a:pt x="268" y="32"/>
                  </a:lnTo>
                  <a:lnTo>
                    <a:pt x="266" y="29"/>
                  </a:lnTo>
                  <a:lnTo>
                    <a:pt x="266" y="29"/>
                  </a:lnTo>
                  <a:lnTo>
                    <a:pt x="266" y="27"/>
                  </a:lnTo>
                  <a:lnTo>
                    <a:pt x="263" y="23"/>
                  </a:lnTo>
                  <a:lnTo>
                    <a:pt x="263" y="23"/>
                  </a:lnTo>
                  <a:lnTo>
                    <a:pt x="263" y="21"/>
                  </a:lnTo>
                  <a:lnTo>
                    <a:pt x="261" y="19"/>
                  </a:lnTo>
                  <a:lnTo>
                    <a:pt x="261" y="19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6" y="14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8"/>
                  </a:lnTo>
                  <a:lnTo>
                    <a:pt x="251" y="8"/>
                  </a:lnTo>
                  <a:lnTo>
                    <a:pt x="248" y="8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3" y="5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6" y="3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5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4" name="Line 701"/>
            <p:cNvSpPr>
              <a:spLocks noChangeShapeType="1"/>
            </p:cNvSpPr>
            <p:nvPr/>
          </p:nvSpPr>
          <p:spPr bwMode="auto">
            <a:xfrm>
              <a:off x="3717" y="2250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5" name="Freeform 702"/>
            <p:cNvSpPr>
              <a:spLocks/>
            </p:cNvSpPr>
            <p:nvPr/>
          </p:nvSpPr>
          <p:spPr bwMode="auto">
            <a:xfrm>
              <a:off x="3703" y="2240"/>
              <a:ext cx="14" cy="50"/>
            </a:xfrm>
            <a:custGeom>
              <a:avLst/>
              <a:gdLst>
                <a:gd name="T0" fmla="*/ 88 w 88"/>
                <a:gd name="T1" fmla="*/ 43 h 248"/>
                <a:gd name="T2" fmla="*/ 88 w 88"/>
                <a:gd name="T3" fmla="*/ 37 h 248"/>
                <a:gd name="T4" fmla="*/ 86 w 88"/>
                <a:gd name="T5" fmla="*/ 29 h 248"/>
                <a:gd name="T6" fmla="*/ 83 w 88"/>
                <a:gd name="T7" fmla="*/ 23 h 248"/>
                <a:gd name="T8" fmla="*/ 81 w 88"/>
                <a:gd name="T9" fmla="*/ 19 h 248"/>
                <a:gd name="T10" fmla="*/ 78 w 88"/>
                <a:gd name="T11" fmla="*/ 16 h 248"/>
                <a:gd name="T12" fmla="*/ 73 w 88"/>
                <a:gd name="T13" fmla="*/ 10 h 248"/>
                <a:gd name="T14" fmla="*/ 68 w 88"/>
                <a:gd name="T15" fmla="*/ 8 h 248"/>
                <a:gd name="T16" fmla="*/ 63 w 88"/>
                <a:gd name="T17" fmla="*/ 5 h 248"/>
                <a:gd name="T18" fmla="*/ 59 w 88"/>
                <a:gd name="T19" fmla="*/ 3 h 248"/>
                <a:gd name="T20" fmla="*/ 51 w 88"/>
                <a:gd name="T21" fmla="*/ 0 h 248"/>
                <a:gd name="T22" fmla="*/ 45 w 88"/>
                <a:gd name="T23" fmla="*/ 0 h 248"/>
                <a:gd name="T24" fmla="*/ 40 w 88"/>
                <a:gd name="T25" fmla="*/ 0 h 248"/>
                <a:gd name="T26" fmla="*/ 33 w 88"/>
                <a:gd name="T27" fmla="*/ 3 h 248"/>
                <a:gd name="T28" fmla="*/ 28 w 88"/>
                <a:gd name="T29" fmla="*/ 5 h 248"/>
                <a:gd name="T30" fmla="*/ 23 w 88"/>
                <a:gd name="T31" fmla="*/ 8 h 248"/>
                <a:gd name="T32" fmla="*/ 18 w 88"/>
                <a:gd name="T33" fmla="*/ 10 h 248"/>
                <a:gd name="T34" fmla="*/ 13 w 88"/>
                <a:gd name="T35" fmla="*/ 16 h 248"/>
                <a:gd name="T36" fmla="*/ 10 w 88"/>
                <a:gd name="T37" fmla="*/ 19 h 248"/>
                <a:gd name="T38" fmla="*/ 8 w 88"/>
                <a:gd name="T39" fmla="*/ 23 h 248"/>
                <a:gd name="T40" fmla="*/ 5 w 88"/>
                <a:gd name="T41" fmla="*/ 29 h 248"/>
                <a:gd name="T42" fmla="*/ 3 w 88"/>
                <a:gd name="T43" fmla="*/ 37 h 248"/>
                <a:gd name="T44" fmla="*/ 3 w 88"/>
                <a:gd name="T45" fmla="*/ 43 h 248"/>
                <a:gd name="T46" fmla="*/ 0 w 88"/>
                <a:gd name="T47" fmla="*/ 203 h 248"/>
                <a:gd name="T48" fmla="*/ 3 w 88"/>
                <a:gd name="T49" fmla="*/ 208 h 248"/>
                <a:gd name="T50" fmla="*/ 3 w 88"/>
                <a:gd name="T51" fmla="*/ 214 h 248"/>
                <a:gd name="T52" fmla="*/ 5 w 88"/>
                <a:gd name="T53" fmla="*/ 221 h 248"/>
                <a:gd name="T54" fmla="*/ 8 w 88"/>
                <a:gd name="T55" fmla="*/ 227 h 248"/>
                <a:gd name="T56" fmla="*/ 13 w 88"/>
                <a:gd name="T57" fmla="*/ 232 h 248"/>
                <a:gd name="T58" fmla="*/ 15 w 88"/>
                <a:gd name="T59" fmla="*/ 235 h 248"/>
                <a:gd name="T60" fmla="*/ 20 w 88"/>
                <a:gd name="T61" fmla="*/ 241 h 248"/>
                <a:gd name="T62" fmla="*/ 25 w 88"/>
                <a:gd name="T63" fmla="*/ 243 h 248"/>
                <a:gd name="T64" fmla="*/ 33 w 88"/>
                <a:gd name="T65" fmla="*/ 246 h 248"/>
                <a:gd name="T66" fmla="*/ 38 w 88"/>
                <a:gd name="T67" fmla="*/ 246 h 248"/>
                <a:gd name="T68" fmla="*/ 43 w 88"/>
                <a:gd name="T69" fmla="*/ 248 h 248"/>
                <a:gd name="T70" fmla="*/ 51 w 88"/>
                <a:gd name="T71" fmla="*/ 246 h 248"/>
                <a:gd name="T72" fmla="*/ 56 w 88"/>
                <a:gd name="T73" fmla="*/ 246 h 248"/>
                <a:gd name="T74" fmla="*/ 61 w 88"/>
                <a:gd name="T75" fmla="*/ 243 h 248"/>
                <a:gd name="T76" fmla="*/ 66 w 88"/>
                <a:gd name="T77" fmla="*/ 241 h 248"/>
                <a:gd name="T78" fmla="*/ 71 w 88"/>
                <a:gd name="T79" fmla="*/ 237 h 248"/>
                <a:gd name="T80" fmla="*/ 76 w 88"/>
                <a:gd name="T81" fmla="*/ 235 h 248"/>
                <a:gd name="T82" fmla="*/ 81 w 88"/>
                <a:gd name="T83" fmla="*/ 230 h 248"/>
                <a:gd name="T84" fmla="*/ 83 w 88"/>
                <a:gd name="T85" fmla="*/ 224 h 248"/>
                <a:gd name="T86" fmla="*/ 86 w 88"/>
                <a:gd name="T87" fmla="*/ 219 h 248"/>
                <a:gd name="T88" fmla="*/ 88 w 88"/>
                <a:gd name="T89" fmla="*/ 214 h 248"/>
                <a:gd name="T90" fmla="*/ 88 w 88"/>
                <a:gd name="T91" fmla="*/ 205 h 248"/>
                <a:gd name="T92" fmla="*/ 88 w 88"/>
                <a:gd name="T93" fmla="*/ 20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8">
                  <a:moveTo>
                    <a:pt x="88" y="48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8" y="34"/>
                  </a:lnTo>
                  <a:lnTo>
                    <a:pt x="88" y="32"/>
                  </a:lnTo>
                  <a:lnTo>
                    <a:pt x="86" y="29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3" y="208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5" y="216"/>
                  </a:lnTo>
                  <a:lnTo>
                    <a:pt x="5" y="219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0" y="227"/>
                  </a:lnTo>
                  <a:lnTo>
                    <a:pt x="10" y="230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5" y="235"/>
                  </a:lnTo>
                  <a:lnTo>
                    <a:pt x="15" y="235"/>
                  </a:lnTo>
                  <a:lnTo>
                    <a:pt x="18" y="237"/>
                  </a:lnTo>
                  <a:lnTo>
                    <a:pt x="20" y="237"/>
                  </a:lnTo>
                  <a:lnTo>
                    <a:pt x="20" y="241"/>
                  </a:lnTo>
                  <a:lnTo>
                    <a:pt x="23" y="241"/>
                  </a:lnTo>
                  <a:lnTo>
                    <a:pt x="25" y="241"/>
                  </a:lnTo>
                  <a:lnTo>
                    <a:pt x="25" y="243"/>
                  </a:lnTo>
                  <a:lnTo>
                    <a:pt x="28" y="243"/>
                  </a:lnTo>
                  <a:lnTo>
                    <a:pt x="30" y="243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5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3" y="248"/>
                  </a:lnTo>
                  <a:lnTo>
                    <a:pt x="45" y="248"/>
                  </a:lnTo>
                  <a:lnTo>
                    <a:pt x="49" y="248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4" y="246"/>
                  </a:lnTo>
                  <a:lnTo>
                    <a:pt x="56" y="246"/>
                  </a:lnTo>
                  <a:lnTo>
                    <a:pt x="59" y="246"/>
                  </a:lnTo>
                  <a:lnTo>
                    <a:pt x="59" y="246"/>
                  </a:lnTo>
                  <a:lnTo>
                    <a:pt x="61" y="243"/>
                  </a:lnTo>
                  <a:lnTo>
                    <a:pt x="63" y="243"/>
                  </a:lnTo>
                  <a:lnTo>
                    <a:pt x="66" y="243"/>
                  </a:lnTo>
                  <a:lnTo>
                    <a:pt x="66" y="241"/>
                  </a:lnTo>
                  <a:lnTo>
                    <a:pt x="68" y="241"/>
                  </a:lnTo>
                  <a:lnTo>
                    <a:pt x="71" y="241"/>
                  </a:lnTo>
                  <a:lnTo>
                    <a:pt x="71" y="237"/>
                  </a:lnTo>
                  <a:lnTo>
                    <a:pt x="73" y="237"/>
                  </a:lnTo>
                  <a:lnTo>
                    <a:pt x="73" y="235"/>
                  </a:lnTo>
                  <a:lnTo>
                    <a:pt x="76" y="235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81" y="230"/>
                  </a:lnTo>
                  <a:lnTo>
                    <a:pt x="81" y="227"/>
                  </a:lnTo>
                  <a:lnTo>
                    <a:pt x="83" y="227"/>
                  </a:lnTo>
                  <a:lnTo>
                    <a:pt x="83" y="224"/>
                  </a:lnTo>
                  <a:lnTo>
                    <a:pt x="83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1"/>
                  </a:lnTo>
                  <a:lnTo>
                    <a:pt x="88" y="208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6" name="Line 703"/>
            <p:cNvSpPr>
              <a:spLocks noChangeShapeType="1"/>
            </p:cNvSpPr>
            <p:nvPr/>
          </p:nvSpPr>
          <p:spPr bwMode="auto">
            <a:xfrm>
              <a:off x="3710" y="227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7" name="Freeform 704"/>
            <p:cNvSpPr>
              <a:spLocks/>
            </p:cNvSpPr>
            <p:nvPr/>
          </p:nvSpPr>
          <p:spPr bwMode="auto">
            <a:xfrm>
              <a:off x="3703" y="2271"/>
              <a:ext cx="39" cy="19"/>
            </a:xfrm>
            <a:custGeom>
              <a:avLst/>
              <a:gdLst>
                <a:gd name="T0" fmla="*/ 40 w 264"/>
                <a:gd name="T1" fmla="*/ 0 h 93"/>
                <a:gd name="T2" fmla="*/ 35 w 264"/>
                <a:gd name="T3" fmla="*/ 0 h 93"/>
                <a:gd name="T4" fmla="*/ 30 w 264"/>
                <a:gd name="T5" fmla="*/ 3 h 93"/>
                <a:gd name="T6" fmla="*/ 25 w 264"/>
                <a:gd name="T7" fmla="*/ 5 h 93"/>
                <a:gd name="T8" fmla="*/ 20 w 264"/>
                <a:gd name="T9" fmla="*/ 8 h 93"/>
                <a:gd name="T10" fmla="*/ 15 w 264"/>
                <a:gd name="T11" fmla="*/ 10 h 93"/>
                <a:gd name="T12" fmla="*/ 10 w 264"/>
                <a:gd name="T13" fmla="*/ 16 h 93"/>
                <a:gd name="T14" fmla="*/ 8 w 264"/>
                <a:gd name="T15" fmla="*/ 21 h 93"/>
                <a:gd name="T16" fmla="*/ 5 w 264"/>
                <a:gd name="T17" fmla="*/ 26 h 93"/>
                <a:gd name="T18" fmla="*/ 3 w 264"/>
                <a:gd name="T19" fmla="*/ 32 h 93"/>
                <a:gd name="T20" fmla="*/ 3 w 264"/>
                <a:gd name="T21" fmla="*/ 39 h 93"/>
                <a:gd name="T22" fmla="*/ 0 w 264"/>
                <a:gd name="T23" fmla="*/ 45 h 93"/>
                <a:gd name="T24" fmla="*/ 3 w 264"/>
                <a:gd name="T25" fmla="*/ 50 h 93"/>
                <a:gd name="T26" fmla="*/ 3 w 264"/>
                <a:gd name="T27" fmla="*/ 59 h 93"/>
                <a:gd name="T28" fmla="*/ 5 w 264"/>
                <a:gd name="T29" fmla="*/ 64 h 93"/>
                <a:gd name="T30" fmla="*/ 8 w 264"/>
                <a:gd name="T31" fmla="*/ 69 h 93"/>
                <a:gd name="T32" fmla="*/ 10 w 264"/>
                <a:gd name="T33" fmla="*/ 75 h 93"/>
                <a:gd name="T34" fmla="*/ 15 w 264"/>
                <a:gd name="T35" fmla="*/ 80 h 93"/>
                <a:gd name="T36" fmla="*/ 20 w 264"/>
                <a:gd name="T37" fmla="*/ 82 h 93"/>
                <a:gd name="T38" fmla="*/ 25 w 264"/>
                <a:gd name="T39" fmla="*/ 86 h 93"/>
                <a:gd name="T40" fmla="*/ 30 w 264"/>
                <a:gd name="T41" fmla="*/ 88 h 93"/>
                <a:gd name="T42" fmla="*/ 35 w 264"/>
                <a:gd name="T43" fmla="*/ 91 h 93"/>
                <a:gd name="T44" fmla="*/ 40 w 264"/>
                <a:gd name="T45" fmla="*/ 91 h 93"/>
                <a:gd name="T46" fmla="*/ 222 w 264"/>
                <a:gd name="T47" fmla="*/ 93 h 93"/>
                <a:gd name="T48" fmla="*/ 227 w 264"/>
                <a:gd name="T49" fmla="*/ 91 h 93"/>
                <a:gd name="T50" fmla="*/ 234 w 264"/>
                <a:gd name="T51" fmla="*/ 91 h 93"/>
                <a:gd name="T52" fmla="*/ 239 w 264"/>
                <a:gd name="T53" fmla="*/ 88 h 93"/>
                <a:gd name="T54" fmla="*/ 244 w 264"/>
                <a:gd name="T55" fmla="*/ 86 h 93"/>
                <a:gd name="T56" fmla="*/ 249 w 264"/>
                <a:gd name="T57" fmla="*/ 80 h 93"/>
                <a:gd name="T58" fmla="*/ 252 w 264"/>
                <a:gd name="T59" fmla="*/ 77 h 93"/>
                <a:gd name="T60" fmla="*/ 257 w 264"/>
                <a:gd name="T61" fmla="*/ 72 h 93"/>
                <a:gd name="T62" fmla="*/ 259 w 264"/>
                <a:gd name="T63" fmla="*/ 66 h 93"/>
                <a:gd name="T64" fmla="*/ 262 w 264"/>
                <a:gd name="T65" fmla="*/ 59 h 93"/>
                <a:gd name="T66" fmla="*/ 262 w 264"/>
                <a:gd name="T67" fmla="*/ 53 h 93"/>
                <a:gd name="T68" fmla="*/ 264 w 264"/>
                <a:gd name="T69" fmla="*/ 48 h 93"/>
                <a:gd name="T70" fmla="*/ 264 w 264"/>
                <a:gd name="T71" fmla="*/ 39 h 93"/>
                <a:gd name="T72" fmla="*/ 262 w 264"/>
                <a:gd name="T73" fmla="*/ 34 h 93"/>
                <a:gd name="T74" fmla="*/ 262 w 264"/>
                <a:gd name="T75" fmla="*/ 29 h 93"/>
                <a:gd name="T76" fmla="*/ 259 w 264"/>
                <a:gd name="T77" fmla="*/ 23 h 93"/>
                <a:gd name="T78" fmla="*/ 254 w 264"/>
                <a:gd name="T79" fmla="*/ 18 h 93"/>
                <a:gd name="T80" fmla="*/ 252 w 264"/>
                <a:gd name="T81" fmla="*/ 14 h 93"/>
                <a:gd name="T82" fmla="*/ 247 w 264"/>
                <a:gd name="T83" fmla="*/ 8 h 93"/>
                <a:gd name="T84" fmla="*/ 242 w 264"/>
                <a:gd name="T85" fmla="*/ 5 h 93"/>
                <a:gd name="T86" fmla="*/ 237 w 264"/>
                <a:gd name="T87" fmla="*/ 3 h 93"/>
                <a:gd name="T88" fmla="*/ 232 w 264"/>
                <a:gd name="T89" fmla="*/ 0 h 93"/>
                <a:gd name="T90" fmla="*/ 227 w 264"/>
                <a:gd name="T91" fmla="*/ 0 h 93"/>
                <a:gd name="T92" fmla="*/ 219 w 26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4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0" y="75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5" y="91"/>
                  </a:lnTo>
                  <a:lnTo>
                    <a:pt x="38" y="91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3" y="93"/>
                  </a:lnTo>
                  <a:lnTo>
                    <a:pt x="217" y="93"/>
                  </a:lnTo>
                  <a:lnTo>
                    <a:pt x="222" y="93"/>
                  </a:lnTo>
                  <a:lnTo>
                    <a:pt x="224" y="91"/>
                  </a:lnTo>
                  <a:lnTo>
                    <a:pt x="227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32" y="91"/>
                  </a:lnTo>
                  <a:lnTo>
                    <a:pt x="234" y="91"/>
                  </a:lnTo>
                  <a:lnTo>
                    <a:pt x="234" y="88"/>
                  </a:lnTo>
                  <a:lnTo>
                    <a:pt x="237" y="88"/>
                  </a:lnTo>
                  <a:lnTo>
                    <a:pt x="239" y="88"/>
                  </a:lnTo>
                  <a:lnTo>
                    <a:pt x="239" y="86"/>
                  </a:lnTo>
                  <a:lnTo>
                    <a:pt x="242" y="86"/>
                  </a:lnTo>
                  <a:lnTo>
                    <a:pt x="244" y="86"/>
                  </a:lnTo>
                  <a:lnTo>
                    <a:pt x="244" y="82"/>
                  </a:lnTo>
                  <a:lnTo>
                    <a:pt x="247" y="82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4" y="75"/>
                  </a:lnTo>
                  <a:lnTo>
                    <a:pt x="254" y="72"/>
                  </a:lnTo>
                  <a:lnTo>
                    <a:pt x="257" y="72"/>
                  </a:lnTo>
                  <a:lnTo>
                    <a:pt x="257" y="69"/>
                  </a:lnTo>
                  <a:lnTo>
                    <a:pt x="259" y="66"/>
                  </a:lnTo>
                  <a:lnTo>
                    <a:pt x="259" y="66"/>
                  </a:lnTo>
                  <a:lnTo>
                    <a:pt x="259" y="64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59"/>
                  </a:lnTo>
                  <a:lnTo>
                    <a:pt x="262" y="56"/>
                  </a:lnTo>
                  <a:lnTo>
                    <a:pt x="262" y="53"/>
                  </a:lnTo>
                  <a:lnTo>
                    <a:pt x="264" y="50"/>
                  </a:lnTo>
                  <a:lnTo>
                    <a:pt x="264" y="50"/>
                  </a:lnTo>
                  <a:lnTo>
                    <a:pt x="264" y="48"/>
                  </a:lnTo>
                  <a:lnTo>
                    <a:pt x="264" y="45"/>
                  </a:lnTo>
                  <a:lnTo>
                    <a:pt x="264" y="43"/>
                  </a:lnTo>
                  <a:lnTo>
                    <a:pt x="264" y="39"/>
                  </a:lnTo>
                  <a:lnTo>
                    <a:pt x="264" y="39"/>
                  </a:lnTo>
                  <a:lnTo>
                    <a:pt x="262" y="37"/>
                  </a:lnTo>
                  <a:lnTo>
                    <a:pt x="262" y="34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29"/>
                  </a:lnTo>
                  <a:lnTo>
                    <a:pt x="259" y="26"/>
                  </a:lnTo>
                  <a:lnTo>
                    <a:pt x="259" y="23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7" y="18"/>
                  </a:lnTo>
                  <a:lnTo>
                    <a:pt x="254" y="18"/>
                  </a:lnTo>
                  <a:lnTo>
                    <a:pt x="254" y="16"/>
                  </a:lnTo>
                  <a:lnTo>
                    <a:pt x="252" y="16"/>
                  </a:lnTo>
                  <a:lnTo>
                    <a:pt x="252" y="14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47" y="8"/>
                  </a:lnTo>
                  <a:lnTo>
                    <a:pt x="244" y="8"/>
                  </a:lnTo>
                  <a:lnTo>
                    <a:pt x="244" y="5"/>
                  </a:lnTo>
                  <a:lnTo>
                    <a:pt x="242" y="5"/>
                  </a:lnTo>
                  <a:lnTo>
                    <a:pt x="239" y="5"/>
                  </a:lnTo>
                  <a:lnTo>
                    <a:pt x="239" y="3"/>
                  </a:lnTo>
                  <a:lnTo>
                    <a:pt x="237" y="3"/>
                  </a:lnTo>
                  <a:lnTo>
                    <a:pt x="234" y="3"/>
                  </a:lnTo>
                  <a:lnTo>
                    <a:pt x="234" y="0"/>
                  </a:lnTo>
                  <a:lnTo>
                    <a:pt x="232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1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8" name="Line 705"/>
            <p:cNvSpPr>
              <a:spLocks noChangeShapeType="1"/>
            </p:cNvSpPr>
            <p:nvPr/>
          </p:nvSpPr>
          <p:spPr bwMode="auto">
            <a:xfrm>
              <a:off x="3742" y="228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9" name="Freeform 706"/>
            <p:cNvSpPr>
              <a:spLocks/>
            </p:cNvSpPr>
            <p:nvPr/>
          </p:nvSpPr>
          <p:spPr bwMode="auto">
            <a:xfrm>
              <a:off x="3729" y="2271"/>
              <a:ext cx="13" cy="49"/>
            </a:xfrm>
            <a:custGeom>
              <a:avLst/>
              <a:gdLst>
                <a:gd name="T0" fmla="*/ 88 w 88"/>
                <a:gd name="T1" fmla="*/ 39 h 245"/>
                <a:gd name="T2" fmla="*/ 86 w 88"/>
                <a:gd name="T3" fmla="*/ 34 h 245"/>
                <a:gd name="T4" fmla="*/ 86 w 88"/>
                <a:gd name="T5" fmla="*/ 29 h 245"/>
                <a:gd name="T6" fmla="*/ 83 w 88"/>
                <a:gd name="T7" fmla="*/ 23 h 245"/>
                <a:gd name="T8" fmla="*/ 78 w 88"/>
                <a:gd name="T9" fmla="*/ 18 h 245"/>
                <a:gd name="T10" fmla="*/ 76 w 88"/>
                <a:gd name="T11" fmla="*/ 14 h 245"/>
                <a:gd name="T12" fmla="*/ 71 w 88"/>
                <a:gd name="T13" fmla="*/ 8 h 245"/>
                <a:gd name="T14" fmla="*/ 66 w 88"/>
                <a:gd name="T15" fmla="*/ 5 h 245"/>
                <a:gd name="T16" fmla="*/ 61 w 88"/>
                <a:gd name="T17" fmla="*/ 3 h 245"/>
                <a:gd name="T18" fmla="*/ 56 w 88"/>
                <a:gd name="T19" fmla="*/ 0 h 245"/>
                <a:gd name="T20" fmla="*/ 51 w 88"/>
                <a:gd name="T21" fmla="*/ 0 h 245"/>
                <a:gd name="T22" fmla="*/ 43 w 88"/>
                <a:gd name="T23" fmla="*/ 0 h 245"/>
                <a:gd name="T24" fmla="*/ 38 w 88"/>
                <a:gd name="T25" fmla="*/ 0 h 245"/>
                <a:gd name="T26" fmla="*/ 33 w 88"/>
                <a:gd name="T27" fmla="*/ 0 h 245"/>
                <a:gd name="T28" fmla="*/ 25 w 88"/>
                <a:gd name="T29" fmla="*/ 3 h 245"/>
                <a:gd name="T30" fmla="*/ 20 w 88"/>
                <a:gd name="T31" fmla="*/ 5 h 245"/>
                <a:gd name="T32" fmla="*/ 15 w 88"/>
                <a:gd name="T33" fmla="*/ 8 h 245"/>
                <a:gd name="T34" fmla="*/ 13 w 88"/>
                <a:gd name="T35" fmla="*/ 14 h 245"/>
                <a:gd name="T36" fmla="*/ 8 w 88"/>
                <a:gd name="T37" fmla="*/ 18 h 245"/>
                <a:gd name="T38" fmla="*/ 5 w 88"/>
                <a:gd name="T39" fmla="*/ 23 h 245"/>
                <a:gd name="T40" fmla="*/ 3 w 88"/>
                <a:gd name="T41" fmla="*/ 29 h 245"/>
                <a:gd name="T42" fmla="*/ 0 w 88"/>
                <a:gd name="T43" fmla="*/ 34 h 245"/>
                <a:gd name="T44" fmla="*/ 0 w 88"/>
                <a:gd name="T45" fmla="*/ 39 h 245"/>
                <a:gd name="T46" fmla="*/ 0 w 88"/>
                <a:gd name="T47" fmla="*/ 200 h 245"/>
                <a:gd name="T48" fmla="*/ 0 w 88"/>
                <a:gd name="T49" fmla="*/ 208 h 245"/>
                <a:gd name="T50" fmla="*/ 3 w 88"/>
                <a:gd name="T51" fmla="*/ 214 h 245"/>
                <a:gd name="T52" fmla="*/ 3 w 88"/>
                <a:gd name="T53" fmla="*/ 219 h 245"/>
                <a:gd name="T54" fmla="*/ 8 w 88"/>
                <a:gd name="T55" fmla="*/ 224 h 245"/>
                <a:gd name="T56" fmla="*/ 10 w 88"/>
                <a:gd name="T57" fmla="*/ 230 h 245"/>
                <a:gd name="T58" fmla="*/ 15 w 88"/>
                <a:gd name="T59" fmla="*/ 235 h 245"/>
                <a:gd name="T60" fmla="*/ 20 w 88"/>
                <a:gd name="T61" fmla="*/ 237 h 245"/>
                <a:gd name="T62" fmla="*/ 25 w 88"/>
                <a:gd name="T63" fmla="*/ 240 h 245"/>
                <a:gd name="T64" fmla="*/ 31 w 88"/>
                <a:gd name="T65" fmla="*/ 243 h 245"/>
                <a:gd name="T66" fmla="*/ 36 w 88"/>
                <a:gd name="T67" fmla="*/ 245 h 245"/>
                <a:gd name="T68" fmla="*/ 41 w 88"/>
                <a:gd name="T69" fmla="*/ 245 h 245"/>
                <a:gd name="T70" fmla="*/ 48 w 88"/>
                <a:gd name="T71" fmla="*/ 245 h 245"/>
                <a:gd name="T72" fmla="*/ 53 w 88"/>
                <a:gd name="T73" fmla="*/ 245 h 245"/>
                <a:gd name="T74" fmla="*/ 58 w 88"/>
                <a:gd name="T75" fmla="*/ 243 h 245"/>
                <a:gd name="T76" fmla="*/ 63 w 88"/>
                <a:gd name="T77" fmla="*/ 240 h 245"/>
                <a:gd name="T78" fmla="*/ 68 w 88"/>
                <a:gd name="T79" fmla="*/ 237 h 245"/>
                <a:gd name="T80" fmla="*/ 73 w 88"/>
                <a:gd name="T81" fmla="*/ 232 h 245"/>
                <a:gd name="T82" fmla="*/ 78 w 88"/>
                <a:gd name="T83" fmla="*/ 227 h 245"/>
                <a:gd name="T84" fmla="*/ 81 w 88"/>
                <a:gd name="T85" fmla="*/ 221 h 245"/>
                <a:gd name="T86" fmla="*/ 83 w 88"/>
                <a:gd name="T87" fmla="*/ 216 h 245"/>
                <a:gd name="T88" fmla="*/ 86 w 88"/>
                <a:gd name="T89" fmla="*/ 210 h 245"/>
                <a:gd name="T90" fmla="*/ 88 w 88"/>
                <a:gd name="T91" fmla="*/ 205 h 245"/>
                <a:gd name="T92" fmla="*/ 88 w 88"/>
                <a:gd name="T93" fmla="*/ 20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88" y="45"/>
                  </a:moveTo>
                  <a:lnTo>
                    <a:pt x="88" y="43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6" y="37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3" y="26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1" y="21"/>
                  </a:lnTo>
                  <a:lnTo>
                    <a:pt x="81" y="18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8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3" y="216"/>
                  </a:lnTo>
                  <a:lnTo>
                    <a:pt x="3" y="219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0" y="227"/>
                  </a:lnTo>
                  <a:lnTo>
                    <a:pt x="10" y="230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5" y="235"/>
                  </a:lnTo>
                  <a:lnTo>
                    <a:pt x="15" y="235"/>
                  </a:lnTo>
                  <a:lnTo>
                    <a:pt x="18" y="237"/>
                  </a:lnTo>
                  <a:lnTo>
                    <a:pt x="20" y="237"/>
                  </a:lnTo>
                  <a:lnTo>
                    <a:pt x="20" y="237"/>
                  </a:lnTo>
                  <a:lnTo>
                    <a:pt x="23" y="240"/>
                  </a:lnTo>
                  <a:lnTo>
                    <a:pt x="25" y="240"/>
                  </a:lnTo>
                  <a:lnTo>
                    <a:pt x="25" y="243"/>
                  </a:lnTo>
                  <a:lnTo>
                    <a:pt x="29" y="243"/>
                  </a:lnTo>
                  <a:lnTo>
                    <a:pt x="31" y="243"/>
                  </a:lnTo>
                  <a:lnTo>
                    <a:pt x="33" y="243"/>
                  </a:lnTo>
                  <a:lnTo>
                    <a:pt x="33" y="245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41" y="245"/>
                  </a:lnTo>
                  <a:lnTo>
                    <a:pt x="41" y="245"/>
                  </a:lnTo>
                  <a:lnTo>
                    <a:pt x="43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51" y="245"/>
                  </a:lnTo>
                  <a:lnTo>
                    <a:pt x="51" y="245"/>
                  </a:lnTo>
                  <a:lnTo>
                    <a:pt x="53" y="245"/>
                  </a:lnTo>
                  <a:lnTo>
                    <a:pt x="56" y="243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61" y="243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66" y="237"/>
                  </a:lnTo>
                  <a:lnTo>
                    <a:pt x="68" y="237"/>
                  </a:lnTo>
                  <a:lnTo>
                    <a:pt x="68" y="237"/>
                  </a:lnTo>
                  <a:lnTo>
                    <a:pt x="71" y="235"/>
                  </a:lnTo>
                  <a:lnTo>
                    <a:pt x="73" y="235"/>
                  </a:lnTo>
                  <a:lnTo>
                    <a:pt x="73" y="232"/>
                  </a:lnTo>
                  <a:lnTo>
                    <a:pt x="76" y="232"/>
                  </a:lnTo>
                  <a:lnTo>
                    <a:pt x="76" y="230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81" y="224"/>
                  </a:lnTo>
                  <a:lnTo>
                    <a:pt x="81" y="221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3" y="216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86" y="210"/>
                  </a:lnTo>
                  <a:lnTo>
                    <a:pt x="86" y="208"/>
                  </a:lnTo>
                  <a:lnTo>
                    <a:pt x="86" y="208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200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0" name="Line 707"/>
            <p:cNvSpPr>
              <a:spLocks noChangeShapeType="1"/>
            </p:cNvSpPr>
            <p:nvPr/>
          </p:nvSpPr>
          <p:spPr bwMode="auto">
            <a:xfrm>
              <a:off x="3735" y="23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1" name="Freeform 708"/>
            <p:cNvSpPr>
              <a:spLocks/>
            </p:cNvSpPr>
            <p:nvPr/>
          </p:nvSpPr>
          <p:spPr bwMode="auto">
            <a:xfrm>
              <a:off x="3729" y="2302"/>
              <a:ext cx="92" cy="18"/>
            </a:xfrm>
            <a:custGeom>
              <a:avLst/>
              <a:gdLst>
                <a:gd name="T0" fmla="*/ 41 w 634"/>
                <a:gd name="T1" fmla="*/ 0 h 93"/>
                <a:gd name="T2" fmla="*/ 33 w 634"/>
                <a:gd name="T3" fmla="*/ 0 h 93"/>
                <a:gd name="T4" fmla="*/ 29 w 634"/>
                <a:gd name="T5" fmla="*/ 2 h 93"/>
                <a:gd name="T6" fmla="*/ 23 w 634"/>
                <a:gd name="T7" fmla="*/ 6 h 93"/>
                <a:gd name="T8" fmla="*/ 18 w 634"/>
                <a:gd name="T9" fmla="*/ 8 h 93"/>
                <a:gd name="T10" fmla="*/ 13 w 634"/>
                <a:gd name="T11" fmla="*/ 13 h 93"/>
                <a:gd name="T12" fmla="*/ 10 w 634"/>
                <a:gd name="T13" fmla="*/ 19 h 93"/>
                <a:gd name="T14" fmla="*/ 5 w 634"/>
                <a:gd name="T15" fmla="*/ 21 h 93"/>
                <a:gd name="T16" fmla="*/ 3 w 634"/>
                <a:gd name="T17" fmla="*/ 29 h 93"/>
                <a:gd name="T18" fmla="*/ 0 w 634"/>
                <a:gd name="T19" fmla="*/ 35 h 93"/>
                <a:gd name="T20" fmla="*/ 0 w 634"/>
                <a:gd name="T21" fmla="*/ 40 h 93"/>
                <a:gd name="T22" fmla="*/ 0 w 634"/>
                <a:gd name="T23" fmla="*/ 45 h 93"/>
                <a:gd name="T24" fmla="*/ 0 w 634"/>
                <a:gd name="T25" fmla="*/ 53 h 93"/>
                <a:gd name="T26" fmla="*/ 0 w 634"/>
                <a:gd name="T27" fmla="*/ 58 h 93"/>
                <a:gd name="T28" fmla="*/ 3 w 634"/>
                <a:gd name="T29" fmla="*/ 64 h 93"/>
                <a:gd name="T30" fmla="*/ 5 w 634"/>
                <a:gd name="T31" fmla="*/ 69 h 93"/>
                <a:gd name="T32" fmla="*/ 10 w 634"/>
                <a:gd name="T33" fmla="*/ 75 h 93"/>
                <a:gd name="T34" fmla="*/ 13 w 634"/>
                <a:gd name="T35" fmla="*/ 80 h 93"/>
                <a:gd name="T36" fmla="*/ 18 w 634"/>
                <a:gd name="T37" fmla="*/ 85 h 93"/>
                <a:gd name="T38" fmla="*/ 23 w 634"/>
                <a:gd name="T39" fmla="*/ 88 h 93"/>
                <a:gd name="T40" fmla="*/ 29 w 634"/>
                <a:gd name="T41" fmla="*/ 91 h 93"/>
                <a:gd name="T42" fmla="*/ 33 w 634"/>
                <a:gd name="T43" fmla="*/ 93 h 93"/>
                <a:gd name="T44" fmla="*/ 41 w 634"/>
                <a:gd name="T45" fmla="*/ 93 h 93"/>
                <a:gd name="T46" fmla="*/ 592 w 634"/>
                <a:gd name="T47" fmla="*/ 93 h 93"/>
                <a:gd name="T48" fmla="*/ 599 w 634"/>
                <a:gd name="T49" fmla="*/ 93 h 93"/>
                <a:gd name="T50" fmla="*/ 604 w 634"/>
                <a:gd name="T51" fmla="*/ 91 h 93"/>
                <a:gd name="T52" fmla="*/ 609 w 634"/>
                <a:gd name="T53" fmla="*/ 88 h 93"/>
                <a:gd name="T54" fmla="*/ 614 w 634"/>
                <a:gd name="T55" fmla="*/ 85 h 93"/>
                <a:gd name="T56" fmla="*/ 619 w 634"/>
                <a:gd name="T57" fmla="*/ 83 h 93"/>
                <a:gd name="T58" fmla="*/ 624 w 634"/>
                <a:gd name="T59" fmla="*/ 78 h 93"/>
                <a:gd name="T60" fmla="*/ 626 w 634"/>
                <a:gd name="T61" fmla="*/ 72 h 93"/>
                <a:gd name="T62" fmla="*/ 629 w 634"/>
                <a:gd name="T63" fmla="*/ 67 h 93"/>
                <a:gd name="T64" fmla="*/ 631 w 634"/>
                <a:gd name="T65" fmla="*/ 62 h 93"/>
                <a:gd name="T66" fmla="*/ 634 w 634"/>
                <a:gd name="T67" fmla="*/ 56 h 93"/>
                <a:gd name="T68" fmla="*/ 634 w 634"/>
                <a:gd name="T69" fmla="*/ 48 h 93"/>
                <a:gd name="T70" fmla="*/ 634 w 634"/>
                <a:gd name="T71" fmla="*/ 42 h 93"/>
                <a:gd name="T72" fmla="*/ 631 w 634"/>
                <a:gd name="T73" fmla="*/ 37 h 93"/>
                <a:gd name="T74" fmla="*/ 631 w 634"/>
                <a:gd name="T75" fmla="*/ 29 h 93"/>
                <a:gd name="T76" fmla="*/ 629 w 634"/>
                <a:gd name="T77" fmla="*/ 24 h 93"/>
                <a:gd name="T78" fmla="*/ 626 w 634"/>
                <a:gd name="T79" fmla="*/ 19 h 93"/>
                <a:gd name="T80" fmla="*/ 621 w 634"/>
                <a:gd name="T81" fmla="*/ 13 h 93"/>
                <a:gd name="T82" fmla="*/ 616 w 634"/>
                <a:gd name="T83" fmla="*/ 11 h 93"/>
                <a:gd name="T84" fmla="*/ 611 w 634"/>
                <a:gd name="T85" fmla="*/ 6 h 93"/>
                <a:gd name="T86" fmla="*/ 606 w 634"/>
                <a:gd name="T87" fmla="*/ 2 h 93"/>
                <a:gd name="T88" fmla="*/ 601 w 634"/>
                <a:gd name="T89" fmla="*/ 2 h 93"/>
                <a:gd name="T90" fmla="*/ 596 w 634"/>
                <a:gd name="T91" fmla="*/ 0 h 93"/>
                <a:gd name="T92" fmla="*/ 589 w 63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4" h="93">
                  <a:moveTo>
                    <a:pt x="43" y="0"/>
                  </a:move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587" y="93"/>
                  </a:lnTo>
                  <a:lnTo>
                    <a:pt x="592" y="93"/>
                  </a:lnTo>
                  <a:lnTo>
                    <a:pt x="594" y="93"/>
                  </a:lnTo>
                  <a:lnTo>
                    <a:pt x="596" y="93"/>
                  </a:lnTo>
                  <a:lnTo>
                    <a:pt x="599" y="93"/>
                  </a:lnTo>
                  <a:lnTo>
                    <a:pt x="599" y="93"/>
                  </a:lnTo>
                  <a:lnTo>
                    <a:pt x="601" y="91"/>
                  </a:lnTo>
                  <a:lnTo>
                    <a:pt x="604" y="91"/>
                  </a:lnTo>
                  <a:lnTo>
                    <a:pt x="606" y="91"/>
                  </a:lnTo>
                  <a:lnTo>
                    <a:pt x="606" y="91"/>
                  </a:lnTo>
                  <a:lnTo>
                    <a:pt x="609" y="88"/>
                  </a:lnTo>
                  <a:lnTo>
                    <a:pt x="611" y="88"/>
                  </a:lnTo>
                  <a:lnTo>
                    <a:pt x="611" y="85"/>
                  </a:lnTo>
                  <a:lnTo>
                    <a:pt x="614" y="85"/>
                  </a:lnTo>
                  <a:lnTo>
                    <a:pt x="616" y="85"/>
                  </a:lnTo>
                  <a:lnTo>
                    <a:pt x="616" y="83"/>
                  </a:lnTo>
                  <a:lnTo>
                    <a:pt x="619" y="83"/>
                  </a:lnTo>
                  <a:lnTo>
                    <a:pt x="621" y="80"/>
                  </a:lnTo>
                  <a:lnTo>
                    <a:pt x="621" y="80"/>
                  </a:lnTo>
                  <a:lnTo>
                    <a:pt x="624" y="78"/>
                  </a:lnTo>
                  <a:lnTo>
                    <a:pt x="624" y="75"/>
                  </a:lnTo>
                  <a:lnTo>
                    <a:pt x="626" y="75"/>
                  </a:lnTo>
                  <a:lnTo>
                    <a:pt x="626" y="72"/>
                  </a:lnTo>
                  <a:lnTo>
                    <a:pt x="626" y="69"/>
                  </a:lnTo>
                  <a:lnTo>
                    <a:pt x="629" y="69"/>
                  </a:lnTo>
                  <a:lnTo>
                    <a:pt x="629" y="67"/>
                  </a:lnTo>
                  <a:lnTo>
                    <a:pt x="631" y="64"/>
                  </a:lnTo>
                  <a:lnTo>
                    <a:pt x="631" y="64"/>
                  </a:lnTo>
                  <a:lnTo>
                    <a:pt x="631" y="62"/>
                  </a:lnTo>
                  <a:lnTo>
                    <a:pt x="631" y="58"/>
                  </a:lnTo>
                  <a:lnTo>
                    <a:pt x="631" y="56"/>
                  </a:lnTo>
                  <a:lnTo>
                    <a:pt x="634" y="56"/>
                  </a:lnTo>
                  <a:lnTo>
                    <a:pt x="634" y="53"/>
                  </a:lnTo>
                  <a:lnTo>
                    <a:pt x="634" y="51"/>
                  </a:lnTo>
                  <a:lnTo>
                    <a:pt x="634" y="48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4" y="42"/>
                  </a:lnTo>
                  <a:lnTo>
                    <a:pt x="634" y="40"/>
                  </a:lnTo>
                  <a:lnTo>
                    <a:pt x="634" y="37"/>
                  </a:lnTo>
                  <a:lnTo>
                    <a:pt x="631" y="37"/>
                  </a:lnTo>
                  <a:lnTo>
                    <a:pt x="631" y="35"/>
                  </a:lnTo>
                  <a:lnTo>
                    <a:pt x="631" y="31"/>
                  </a:lnTo>
                  <a:lnTo>
                    <a:pt x="631" y="29"/>
                  </a:lnTo>
                  <a:lnTo>
                    <a:pt x="631" y="29"/>
                  </a:lnTo>
                  <a:lnTo>
                    <a:pt x="629" y="26"/>
                  </a:lnTo>
                  <a:lnTo>
                    <a:pt x="629" y="24"/>
                  </a:lnTo>
                  <a:lnTo>
                    <a:pt x="626" y="21"/>
                  </a:lnTo>
                  <a:lnTo>
                    <a:pt x="626" y="21"/>
                  </a:lnTo>
                  <a:lnTo>
                    <a:pt x="626" y="19"/>
                  </a:lnTo>
                  <a:lnTo>
                    <a:pt x="624" y="19"/>
                  </a:lnTo>
                  <a:lnTo>
                    <a:pt x="624" y="15"/>
                  </a:lnTo>
                  <a:lnTo>
                    <a:pt x="621" y="13"/>
                  </a:lnTo>
                  <a:lnTo>
                    <a:pt x="621" y="13"/>
                  </a:lnTo>
                  <a:lnTo>
                    <a:pt x="619" y="11"/>
                  </a:lnTo>
                  <a:lnTo>
                    <a:pt x="616" y="11"/>
                  </a:lnTo>
                  <a:lnTo>
                    <a:pt x="616" y="8"/>
                  </a:lnTo>
                  <a:lnTo>
                    <a:pt x="614" y="8"/>
                  </a:lnTo>
                  <a:lnTo>
                    <a:pt x="611" y="6"/>
                  </a:lnTo>
                  <a:lnTo>
                    <a:pt x="611" y="6"/>
                  </a:lnTo>
                  <a:lnTo>
                    <a:pt x="609" y="6"/>
                  </a:lnTo>
                  <a:lnTo>
                    <a:pt x="606" y="2"/>
                  </a:lnTo>
                  <a:lnTo>
                    <a:pt x="606" y="2"/>
                  </a:lnTo>
                  <a:lnTo>
                    <a:pt x="604" y="2"/>
                  </a:lnTo>
                  <a:lnTo>
                    <a:pt x="601" y="2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596" y="0"/>
                  </a:lnTo>
                  <a:lnTo>
                    <a:pt x="594" y="0"/>
                  </a:lnTo>
                  <a:lnTo>
                    <a:pt x="592" y="0"/>
                  </a:lnTo>
                  <a:lnTo>
                    <a:pt x="589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Line 709"/>
            <p:cNvSpPr>
              <a:spLocks noChangeShapeType="1"/>
            </p:cNvSpPr>
            <p:nvPr/>
          </p:nvSpPr>
          <p:spPr bwMode="auto">
            <a:xfrm>
              <a:off x="3821" y="2311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710"/>
            <p:cNvSpPr>
              <a:spLocks/>
            </p:cNvSpPr>
            <p:nvPr/>
          </p:nvSpPr>
          <p:spPr bwMode="auto">
            <a:xfrm>
              <a:off x="3808" y="2302"/>
              <a:ext cx="13" cy="49"/>
            </a:xfrm>
            <a:custGeom>
              <a:avLst/>
              <a:gdLst>
                <a:gd name="T0" fmla="*/ 88 w 88"/>
                <a:gd name="T1" fmla="*/ 42 h 246"/>
                <a:gd name="T2" fmla="*/ 85 w 88"/>
                <a:gd name="T3" fmla="*/ 37 h 246"/>
                <a:gd name="T4" fmla="*/ 85 w 88"/>
                <a:gd name="T5" fmla="*/ 29 h 246"/>
                <a:gd name="T6" fmla="*/ 83 w 88"/>
                <a:gd name="T7" fmla="*/ 24 h 246"/>
                <a:gd name="T8" fmla="*/ 80 w 88"/>
                <a:gd name="T9" fmla="*/ 19 h 246"/>
                <a:gd name="T10" fmla="*/ 75 w 88"/>
                <a:gd name="T11" fmla="*/ 13 h 246"/>
                <a:gd name="T12" fmla="*/ 70 w 88"/>
                <a:gd name="T13" fmla="*/ 11 h 246"/>
                <a:gd name="T14" fmla="*/ 65 w 88"/>
                <a:gd name="T15" fmla="*/ 6 h 246"/>
                <a:gd name="T16" fmla="*/ 60 w 88"/>
                <a:gd name="T17" fmla="*/ 2 h 246"/>
                <a:gd name="T18" fmla="*/ 55 w 88"/>
                <a:gd name="T19" fmla="*/ 2 h 246"/>
                <a:gd name="T20" fmla="*/ 50 w 88"/>
                <a:gd name="T21" fmla="*/ 0 h 246"/>
                <a:gd name="T22" fmla="*/ 43 w 88"/>
                <a:gd name="T23" fmla="*/ 0 h 246"/>
                <a:gd name="T24" fmla="*/ 38 w 88"/>
                <a:gd name="T25" fmla="*/ 0 h 246"/>
                <a:gd name="T26" fmla="*/ 33 w 88"/>
                <a:gd name="T27" fmla="*/ 2 h 246"/>
                <a:gd name="T28" fmla="*/ 28 w 88"/>
                <a:gd name="T29" fmla="*/ 2 h 246"/>
                <a:gd name="T30" fmla="*/ 20 w 88"/>
                <a:gd name="T31" fmla="*/ 6 h 246"/>
                <a:gd name="T32" fmla="*/ 17 w 88"/>
                <a:gd name="T33" fmla="*/ 11 h 246"/>
                <a:gd name="T34" fmla="*/ 12 w 88"/>
                <a:gd name="T35" fmla="*/ 13 h 246"/>
                <a:gd name="T36" fmla="*/ 7 w 88"/>
                <a:gd name="T37" fmla="*/ 19 h 246"/>
                <a:gd name="T38" fmla="*/ 5 w 88"/>
                <a:gd name="T39" fmla="*/ 24 h 246"/>
                <a:gd name="T40" fmla="*/ 2 w 88"/>
                <a:gd name="T41" fmla="*/ 29 h 246"/>
                <a:gd name="T42" fmla="*/ 0 w 88"/>
                <a:gd name="T43" fmla="*/ 37 h 246"/>
                <a:gd name="T44" fmla="*/ 0 w 88"/>
                <a:gd name="T45" fmla="*/ 42 h 246"/>
                <a:gd name="T46" fmla="*/ 0 w 88"/>
                <a:gd name="T47" fmla="*/ 202 h 246"/>
                <a:gd name="T48" fmla="*/ 0 w 88"/>
                <a:gd name="T49" fmla="*/ 208 h 246"/>
                <a:gd name="T50" fmla="*/ 2 w 88"/>
                <a:gd name="T51" fmla="*/ 213 h 246"/>
                <a:gd name="T52" fmla="*/ 5 w 88"/>
                <a:gd name="T53" fmla="*/ 219 h 246"/>
                <a:gd name="T54" fmla="*/ 7 w 88"/>
                <a:gd name="T55" fmla="*/ 227 h 246"/>
                <a:gd name="T56" fmla="*/ 10 w 88"/>
                <a:gd name="T57" fmla="*/ 229 h 246"/>
                <a:gd name="T58" fmla="*/ 15 w 88"/>
                <a:gd name="T59" fmla="*/ 235 h 246"/>
                <a:gd name="T60" fmla="*/ 20 w 88"/>
                <a:gd name="T61" fmla="*/ 238 h 246"/>
                <a:gd name="T62" fmla="*/ 26 w 88"/>
                <a:gd name="T63" fmla="*/ 242 h 246"/>
                <a:gd name="T64" fmla="*/ 31 w 88"/>
                <a:gd name="T65" fmla="*/ 246 h 246"/>
                <a:gd name="T66" fmla="*/ 36 w 88"/>
                <a:gd name="T67" fmla="*/ 246 h 246"/>
                <a:gd name="T68" fmla="*/ 43 w 88"/>
                <a:gd name="T69" fmla="*/ 246 h 246"/>
                <a:gd name="T70" fmla="*/ 48 w 88"/>
                <a:gd name="T71" fmla="*/ 246 h 246"/>
                <a:gd name="T72" fmla="*/ 53 w 88"/>
                <a:gd name="T73" fmla="*/ 246 h 246"/>
                <a:gd name="T74" fmla="*/ 60 w 88"/>
                <a:gd name="T75" fmla="*/ 242 h 246"/>
                <a:gd name="T76" fmla="*/ 65 w 88"/>
                <a:gd name="T77" fmla="*/ 240 h 246"/>
                <a:gd name="T78" fmla="*/ 70 w 88"/>
                <a:gd name="T79" fmla="*/ 238 h 246"/>
                <a:gd name="T80" fmla="*/ 75 w 88"/>
                <a:gd name="T81" fmla="*/ 235 h 246"/>
                <a:gd name="T82" fmla="*/ 78 w 88"/>
                <a:gd name="T83" fmla="*/ 229 h 246"/>
                <a:gd name="T84" fmla="*/ 80 w 88"/>
                <a:gd name="T85" fmla="*/ 224 h 246"/>
                <a:gd name="T86" fmla="*/ 85 w 88"/>
                <a:gd name="T87" fmla="*/ 219 h 246"/>
                <a:gd name="T88" fmla="*/ 85 w 88"/>
                <a:gd name="T89" fmla="*/ 213 h 246"/>
                <a:gd name="T90" fmla="*/ 88 w 88"/>
                <a:gd name="T91" fmla="*/ 206 h 246"/>
                <a:gd name="T92" fmla="*/ 88 w 88"/>
                <a:gd name="T93" fmla="*/ 20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6">
                  <a:moveTo>
                    <a:pt x="88" y="45"/>
                  </a:moveTo>
                  <a:lnTo>
                    <a:pt x="88" y="45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5" y="31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5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5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2" y="216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5" y="222"/>
                  </a:lnTo>
                  <a:lnTo>
                    <a:pt x="5" y="224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10" y="229"/>
                  </a:lnTo>
                  <a:lnTo>
                    <a:pt x="10" y="229"/>
                  </a:lnTo>
                  <a:lnTo>
                    <a:pt x="12" y="233"/>
                  </a:lnTo>
                  <a:lnTo>
                    <a:pt x="12" y="235"/>
                  </a:lnTo>
                  <a:lnTo>
                    <a:pt x="15" y="235"/>
                  </a:lnTo>
                  <a:lnTo>
                    <a:pt x="17" y="238"/>
                  </a:lnTo>
                  <a:lnTo>
                    <a:pt x="17" y="238"/>
                  </a:lnTo>
                  <a:lnTo>
                    <a:pt x="20" y="238"/>
                  </a:lnTo>
                  <a:lnTo>
                    <a:pt x="20" y="240"/>
                  </a:lnTo>
                  <a:lnTo>
                    <a:pt x="22" y="240"/>
                  </a:lnTo>
                  <a:lnTo>
                    <a:pt x="26" y="242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6" y="246"/>
                  </a:lnTo>
                  <a:lnTo>
                    <a:pt x="36" y="246"/>
                  </a:lnTo>
                  <a:lnTo>
                    <a:pt x="38" y="246"/>
                  </a:lnTo>
                  <a:lnTo>
                    <a:pt x="41" y="246"/>
                  </a:lnTo>
                  <a:lnTo>
                    <a:pt x="43" y="246"/>
                  </a:lnTo>
                  <a:lnTo>
                    <a:pt x="43" y="246"/>
                  </a:lnTo>
                  <a:lnTo>
                    <a:pt x="46" y="246"/>
                  </a:lnTo>
                  <a:lnTo>
                    <a:pt x="48" y="246"/>
                  </a:lnTo>
                  <a:lnTo>
                    <a:pt x="50" y="246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5" y="246"/>
                  </a:lnTo>
                  <a:lnTo>
                    <a:pt x="58" y="246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63" y="242"/>
                  </a:lnTo>
                  <a:lnTo>
                    <a:pt x="65" y="240"/>
                  </a:lnTo>
                  <a:lnTo>
                    <a:pt x="65" y="240"/>
                  </a:lnTo>
                  <a:lnTo>
                    <a:pt x="68" y="238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73" y="235"/>
                  </a:lnTo>
                  <a:lnTo>
                    <a:pt x="75" y="235"/>
                  </a:lnTo>
                  <a:lnTo>
                    <a:pt x="75" y="233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4"/>
                  </a:lnTo>
                  <a:lnTo>
                    <a:pt x="83" y="222"/>
                  </a:lnTo>
                  <a:lnTo>
                    <a:pt x="83" y="219"/>
                  </a:lnTo>
                  <a:lnTo>
                    <a:pt x="85" y="219"/>
                  </a:lnTo>
                  <a:lnTo>
                    <a:pt x="85" y="216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1"/>
                  </a:lnTo>
                  <a:lnTo>
                    <a:pt x="88" y="208"/>
                  </a:lnTo>
                  <a:lnTo>
                    <a:pt x="88" y="206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Line 711"/>
            <p:cNvSpPr>
              <a:spLocks noChangeShapeType="1"/>
            </p:cNvSpPr>
            <p:nvPr/>
          </p:nvSpPr>
          <p:spPr bwMode="auto">
            <a:xfrm>
              <a:off x="3813" y="233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712"/>
            <p:cNvSpPr>
              <a:spLocks/>
            </p:cNvSpPr>
            <p:nvPr/>
          </p:nvSpPr>
          <p:spPr bwMode="auto">
            <a:xfrm>
              <a:off x="3808" y="2332"/>
              <a:ext cx="25" cy="19"/>
            </a:xfrm>
            <a:custGeom>
              <a:avLst/>
              <a:gdLst>
                <a:gd name="T0" fmla="*/ 41 w 176"/>
                <a:gd name="T1" fmla="*/ 0 h 94"/>
                <a:gd name="T2" fmla="*/ 36 w 176"/>
                <a:gd name="T3" fmla="*/ 3 h 94"/>
                <a:gd name="T4" fmla="*/ 28 w 176"/>
                <a:gd name="T5" fmla="*/ 3 h 94"/>
                <a:gd name="T6" fmla="*/ 22 w 176"/>
                <a:gd name="T7" fmla="*/ 5 h 94"/>
                <a:gd name="T8" fmla="*/ 17 w 176"/>
                <a:gd name="T9" fmla="*/ 11 h 94"/>
                <a:gd name="T10" fmla="*/ 12 w 176"/>
                <a:gd name="T11" fmla="*/ 14 h 94"/>
                <a:gd name="T12" fmla="*/ 10 w 176"/>
                <a:gd name="T13" fmla="*/ 18 h 94"/>
                <a:gd name="T14" fmla="*/ 5 w 176"/>
                <a:gd name="T15" fmla="*/ 24 h 94"/>
                <a:gd name="T16" fmla="*/ 2 w 176"/>
                <a:gd name="T17" fmla="*/ 29 h 94"/>
                <a:gd name="T18" fmla="*/ 2 w 176"/>
                <a:gd name="T19" fmla="*/ 34 h 94"/>
                <a:gd name="T20" fmla="*/ 0 w 176"/>
                <a:gd name="T21" fmla="*/ 43 h 94"/>
                <a:gd name="T22" fmla="*/ 0 w 176"/>
                <a:gd name="T23" fmla="*/ 48 h 94"/>
                <a:gd name="T24" fmla="*/ 0 w 176"/>
                <a:gd name="T25" fmla="*/ 54 h 94"/>
                <a:gd name="T26" fmla="*/ 2 w 176"/>
                <a:gd name="T27" fmla="*/ 61 h 94"/>
                <a:gd name="T28" fmla="*/ 2 w 176"/>
                <a:gd name="T29" fmla="*/ 67 h 94"/>
                <a:gd name="T30" fmla="*/ 5 w 176"/>
                <a:gd name="T31" fmla="*/ 72 h 94"/>
                <a:gd name="T32" fmla="*/ 10 w 176"/>
                <a:gd name="T33" fmla="*/ 77 h 94"/>
                <a:gd name="T34" fmla="*/ 12 w 176"/>
                <a:gd name="T35" fmla="*/ 83 h 94"/>
                <a:gd name="T36" fmla="*/ 17 w 176"/>
                <a:gd name="T37" fmla="*/ 86 h 94"/>
                <a:gd name="T38" fmla="*/ 22 w 176"/>
                <a:gd name="T39" fmla="*/ 88 h 94"/>
                <a:gd name="T40" fmla="*/ 28 w 176"/>
                <a:gd name="T41" fmla="*/ 90 h 94"/>
                <a:gd name="T42" fmla="*/ 36 w 176"/>
                <a:gd name="T43" fmla="*/ 94 h 94"/>
                <a:gd name="T44" fmla="*/ 41 w 176"/>
                <a:gd name="T45" fmla="*/ 94 h 94"/>
                <a:gd name="T46" fmla="*/ 133 w 176"/>
                <a:gd name="T47" fmla="*/ 94 h 94"/>
                <a:gd name="T48" fmla="*/ 138 w 176"/>
                <a:gd name="T49" fmla="*/ 94 h 94"/>
                <a:gd name="T50" fmla="*/ 143 w 176"/>
                <a:gd name="T51" fmla="*/ 94 h 94"/>
                <a:gd name="T52" fmla="*/ 151 w 176"/>
                <a:gd name="T53" fmla="*/ 90 h 94"/>
                <a:gd name="T54" fmla="*/ 156 w 176"/>
                <a:gd name="T55" fmla="*/ 86 h 94"/>
                <a:gd name="T56" fmla="*/ 161 w 176"/>
                <a:gd name="T57" fmla="*/ 83 h 94"/>
                <a:gd name="T58" fmla="*/ 163 w 176"/>
                <a:gd name="T59" fmla="*/ 77 h 94"/>
                <a:gd name="T60" fmla="*/ 168 w 176"/>
                <a:gd name="T61" fmla="*/ 75 h 94"/>
                <a:gd name="T62" fmla="*/ 171 w 176"/>
                <a:gd name="T63" fmla="*/ 67 h 94"/>
                <a:gd name="T64" fmla="*/ 173 w 176"/>
                <a:gd name="T65" fmla="*/ 61 h 94"/>
                <a:gd name="T66" fmla="*/ 173 w 176"/>
                <a:gd name="T67" fmla="*/ 56 h 94"/>
                <a:gd name="T68" fmla="*/ 176 w 176"/>
                <a:gd name="T69" fmla="*/ 50 h 94"/>
                <a:gd name="T70" fmla="*/ 173 w 176"/>
                <a:gd name="T71" fmla="*/ 43 h 94"/>
                <a:gd name="T72" fmla="*/ 173 w 176"/>
                <a:gd name="T73" fmla="*/ 38 h 94"/>
                <a:gd name="T74" fmla="*/ 171 w 176"/>
                <a:gd name="T75" fmla="*/ 32 h 94"/>
                <a:gd name="T76" fmla="*/ 168 w 176"/>
                <a:gd name="T77" fmla="*/ 27 h 94"/>
                <a:gd name="T78" fmla="*/ 166 w 176"/>
                <a:gd name="T79" fmla="*/ 21 h 94"/>
                <a:gd name="T80" fmla="*/ 163 w 176"/>
                <a:gd name="T81" fmla="*/ 16 h 94"/>
                <a:gd name="T82" fmla="*/ 158 w 176"/>
                <a:gd name="T83" fmla="*/ 11 h 94"/>
                <a:gd name="T84" fmla="*/ 153 w 176"/>
                <a:gd name="T85" fmla="*/ 9 h 94"/>
                <a:gd name="T86" fmla="*/ 148 w 176"/>
                <a:gd name="T87" fmla="*/ 5 h 94"/>
                <a:gd name="T88" fmla="*/ 143 w 176"/>
                <a:gd name="T89" fmla="*/ 3 h 94"/>
                <a:gd name="T90" fmla="*/ 136 w 176"/>
                <a:gd name="T91" fmla="*/ 3 h 94"/>
                <a:gd name="T92" fmla="*/ 128 w 176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6" h="94">
                  <a:moveTo>
                    <a:pt x="43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5" y="83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128" y="94"/>
                  </a:lnTo>
                  <a:lnTo>
                    <a:pt x="133" y="94"/>
                  </a:lnTo>
                  <a:lnTo>
                    <a:pt x="136" y="94"/>
                  </a:lnTo>
                  <a:lnTo>
                    <a:pt x="136" y="94"/>
                  </a:lnTo>
                  <a:lnTo>
                    <a:pt x="138" y="94"/>
                  </a:lnTo>
                  <a:lnTo>
                    <a:pt x="141" y="94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3" y="88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8" y="86"/>
                  </a:lnTo>
                  <a:lnTo>
                    <a:pt x="161" y="83"/>
                  </a:lnTo>
                  <a:lnTo>
                    <a:pt x="161" y="83"/>
                  </a:lnTo>
                  <a:lnTo>
                    <a:pt x="163" y="81"/>
                  </a:lnTo>
                  <a:lnTo>
                    <a:pt x="163" y="77"/>
                  </a:lnTo>
                  <a:lnTo>
                    <a:pt x="166" y="77"/>
                  </a:lnTo>
                  <a:lnTo>
                    <a:pt x="166" y="75"/>
                  </a:lnTo>
                  <a:lnTo>
                    <a:pt x="168" y="75"/>
                  </a:lnTo>
                  <a:lnTo>
                    <a:pt x="168" y="72"/>
                  </a:lnTo>
                  <a:lnTo>
                    <a:pt x="168" y="70"/>
                  </a:lnTo>
                  <a:lnTo>
                    <a:pt x="171" y="67"/>
                  </a:lnTo>
                  <a:lnTo>
                    <a:pt x="171" y="67"/>
                  </a:lnTo>
                  <a:lnTo>
                    <a:pt x="171" y="64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73" y="59"/>
                  </a:lnTo>
                  <a:lnTo>
                    <a:pt x="173" y="56"/>
                  </a:lnTo>
                  <a:lnTo>
                    <a:pt x="173" y="54"/>
                  </a:lnTo>
                  <a:lnTo>
                    <a:pt x="173" y="50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5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3" y="34"/>
                  </a:lnTo>
                  <a:lnTo>
                    <a:pt x="173" y="32"/>
                  </a:lnTo>
                  <a:lnTo>
                    <a:pt x="171" y="32"/>
                  </a:lnTo>
                  <a:lnTo>
                    <a:pt x="171" y="29"/>
                  </a:lnTo>
                  <a:lnTo>
                    <a:pt x="171" y="27"/>
                  </a:lnTo>
                  <a:lnTo>
                    <a:pt x="168" y="27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66" y="21"/>
                  </a:lnTo>
                  <a:lnTo>
                    <a:pt x="166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8" y="11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3" y="9"/>
                  </a:lnTo>
                  <a:lnTo>
                    <a:pt x="151" y="5"/>
                  </a:lnTo>
                  <a:lnTo>
                    <a:pt x="151" y="5"/>
                  </a:lnTo>
                  <a:lnTo>
                    <a:pt x="148" y="5"/>
                  </a:lnTo>
                  <a:lnTo>
                    <a:pt x="146" y="3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41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2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Line 713"/>
            <p:cNvSpPr>
              <a:spLocks noChangeShapeType="1"/>
            </p:cNvSpPr>
            <p:nvPr/>
          </p:nvSpPr>
          <p:spPr bwMode="auto">
            <a:xfrm>
              <a:off x="3833" y="234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7" name="Freeform 714"/>
            <p:cNvSpPr>
              <a:spLocks/>
            </p:cNvSpPr>
            <p:nvPr/>
          </p:nvSpPr>
          <p:spPr bwMode="auto">
            <a:xfrm>
              <a:off x="3821" y="2332"/>
              <a:ext cx="12" cy="50"/>
            </a:xfrm>
            <a:custGeom>
              <a:avLst/>
              <a:gdLst>
                <a:gd name="T0" fmla="*/ 85 w 88"/>
                <a:gd name="T1" fmla="*/ 43 h 248"/>
                <a:gd name="T2" fmla="*/ 85 w 88"/>
                <a:gd name="T3" fmla="*/ 38 h 248"/>
                <a:gd name="T4" fmla="*/ 83 w 88"/>
                <a:gd name="T5" fmla="*/ 32 h 248"/>
                <a:gd name="T6" fmla="*/ 80 w 88"/>
                <a:gd name="T7" fmla="*/ 27 h 248"/>
                <a:gd name="T8" fmla="*/ 78 w 88"/>
                <a:gd name="T9" fmla="*/ 21 h 248"/>
                <a:gd name="T10" fmla="*/ 75 w 88"/>
                <a:gd name="T11" fmla="*/ 16 h 248"/>
                <a:gd name="T12" fmla="*/ 70 w 88"/>
                <a:gd name="T13" fmla="*/ 11 h 248"/>
                <a:gd name="T14" fmla="*/ 65 w 88"/>
                <a:gd name="T15" fmla="*/ 9 h 248"/>
                <a:gd name="T16" fmla="*/ 60 w 88"/>
                <a:gd name="T17" fmla="*/ 5 h 248"/>
                <a:gd name="T18" fmla="*/ 55 w 88"/>
                <a:gd name="T19" fmla="*/ 3 h 248"/>
                <a:gd name="T20" fmla="*/ 48 w 88"/>
                <a:gd name="T21" fmla="*/ 3 h 248"/>
                <a:gd name="T22" fmla="*/ 43 w 88"/>
                <a:gd name="T23" fmla="*/ 0 h 248"/>
                <a:gd name="T24" fmla="*/ 38 w 88"/>
                <a:gd name="T25" fmla="*/ 3 h 248"/>
                <a:gd name="T26" fmla="*/ 31 w 88"/>
                <a:gd name="T27" fmla="*/ 3 h 248"/>
                <a:gd name="T28" fmla="*/ 26 w 88"/>
                <a:gd name="T29" fmla="*/ 5 h 248"/>
                <a:gd name="T30" fmla="*/ 21 w 88"/>
                <a:gd name="T31" fmla="*/ 9 h 248"/>
                <a:gd name="T32" fmla="*/ 16 w 88"/>
                <a:gd name="T33" fmla="*/ 11 h 248"/>
                <a:gd name="T34" fmla="*/ 10 w 88"/>
                <a:gd name="T35" fmla="*/ 16 h 248"/>
                <a:gd name="T36" fmla="*/ 7 w 88"/>
                <a:gd name="T37" fmla="*/ 21 h 248"/>
                <a:gd name="T38" fmla="*/ 5 w 88"/>
                <a:gd name="T39" fmla="*/ 27 h 248"/>
                <a:gd name="T40" fmla="*/ 2 w 88"/>
                <a:gd name="T41" fmla="*/ 32 h 248"/>
                <a:gd name="T42" fmla="*/ 0 w 88"/>
                <a:gd name="T43" fmla="*/ 38 h 248"/>
                <a:gd name="T44" fmla="*/ 0 w 88"/>
                <a:gd name="T45" fmla="*/ 43 h 248"/>
                <a:gd name="T46" fmla="*/ 0 w 88"/>
                <a:gd name="T47" fmla="*/ 203 h 248"/>
                <a:gd name="T48" fmla="*/ 0 w 88"/>
                <a:gd name="T49" fmla="*/ 209 h 248"/>
                <a:gd name="T50" fmla="*/ 0 w 88"/>
                <a:gd name="T51" fmla="*/ 216 h 248"/>
                <a:gd name="T52" fmla="*/ 2 w 88"/>
                <a:gd name="T53" fmla="*/ 221 h 248"/>
                <a:gd name="T54" fmla="*/ 5 w 88"/>
                <a:gd name="T55" fmla="*/ 227 h 248"/>
                <a:gd name="T56" fmla="*/ 10 w 88"/>
                <a:gd name="T57" fmla="*/ 232 h 248"/>
                <a:gd name="T58" fmla="*/ 16 w 88"/>
                <a:gd name="T59" fmla="*/ 235 h 248"/>
                <a:gd name="T60" fmla="*/ 18 w 88"/>
                <a:gd name="T61" fmla="*/ 240 h 248"/>
                <a:gd name="T62" fmla="*/ 23 w 88"/>
                <a:gd name="T63" fmla="*/ 243 h 248"/>
                <a:gd name="T64" fmla="*/ 31 w 88"/>
                <a:gd name="T65" fmla="*/ 245 h 248"/>
                <a:gd name="T66" fmla="*/ 35 w 88"/>
                <a:gd name="T67" fmla="*/ 245 h 248"/>
                <a:gd name="T68" fmla="*/ 40 w 88"/>
                <a:gd name="T69" fmla="*/ 248 h 248"/>
                <a:gd name="T70" fmla="*/ 48 w 88"/>
                <a:gd name="T71" fmla="*/ 248 h 248"/>
                <a:gd name="T72" fmla="*/ 53 w 88"/>
                <a:gd name="T73" fmla="*/ 245 h 248"/>
                <a:gd name="T74" fmla="*/ 58 w 88"/>
                <a:gd name="T75" fmla="*/ 245 h 248"/>
                <a:gd name="T76" fmla="*/ 63 w 88"/>
                <a:gd name="T77" fmla="*/ 243 h 248"/>
                <a:gd name="T78" fmla="*/ 68 w 88"/>
                <a:gd name="T79" fmla="*/ 238 h 248"/>
                <a:gd name="T80" fmla="*/ 73 w 88"/>
                <a:gd name="T81" fmla="*/ 235 h 248"/>
                <a:gd name="T82" fmla="*/ 78 w 88"/>
                <a:gd name="T83" fmla="*/ 230 h 248"/>
                <a:gd name="T84" fmla="*/ 80 w 88"/>
                <a:gd name="T85" fmla="*/ 225 h 248"/>
                <a:gd name="T86" fmla="*/ 83 w 88"/>
                <a:gd name="T87" fmla="*/ 219 h 248"/>
                <a:gd name="T88" fmla="*/ 85 w 88"/>
                <a:gd name="T89" fmla="*/ 214 h 248"/>
                <a:gd name="T90" fmla="*/ 85 w 88"/>
                <a:gd name="T91" fmla="*/ 209 h 248"/>
                <a:gd name="T92" fmla="*/ 88 w 88"/>
                <a:gd name="T93" fmla="*/ 20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8">
                  <a:moveTo>
                    <a:pt x="88" y="48"/>
                  </a:moveTo>
                  <a:lnTo>
                    <a:pt x="88" y="45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0"/>
                  </a:lnTo>
                  <a:lnTo>
                    <a:pt x="85" y="38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0" y="27"/>
                  </a:lnTo>
                  <a:lnTo>
                    <a:pt x="80" y="24"/>
                  </a:lnTo>
                  <a:lnTo>
                    <a:pt x="80" y="21"/>
                  </a:lnTo>
                  <a:lnTo>
                    <a:pt x="78" y="21"/>
                  </a:lnTo>
                  <a:lnTo>
                    <a:pt x="78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0" y="11"/>
                  </a:lnTo>
                  <a:lnTo>
                    <a:pt x="68" y="11"/>
                  </a:lnTo>
                  <a:lnTo>
                    <a:pt x="68" y="9"/>
                  </a:lnTo>
                  <a:lnTo>
                    <a:pt x="65" y="9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0" y="5"/>
                  </a:lnTo>
                  <a:lnTo>
                    <a:pt x="58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3" y="3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2" y="216"/>
                  </a:lnTo>
                  <a:lnTo>
                    <a:pt x="2" y="219"/>
                  </a:lnTo>
                  <a:lnTo>
                    <a:pt x="2" y="221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5" y="227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3" y="235"/>
                  </a:lnTo>
                  <a:lnTo>
                    <a:pt x="16" y="235"/>
                  </a:lnTo>
                  <a:lnTo>
                    <a:pt x="16" y="238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21" y="240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6" y="243"/>
                  </a:lnTo>
                  <a:lnTo>
                    <a:pt x="28" y="245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33" y="245"/>
                  </a:lnTo>
                  <a:lnTo>
                    <a:pt x="35" y="245"/>
                  </a:lnTo>
                  <a:lnTo>
                    <a:pt x="38" y="248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3" y="248"/>
                  </a:lnTo>
                  <a:lnTo>
                    <a:pt x="45" y="248"/>
                  </a:lnTo>
                  <a:lnTo>
                    <a:pt x="48" y="248"/>
                  </a:lnTo>
                  <a:lnTo>
                    <a:pt x="48" y="248"/>
                  </a:lnTo>
                  <a:lnTo>
                    <a:pt x="50" y="245"/>
                  </a:lnTo>
                  <a:lnTo>
                    <a:pt x="53" y="245"/>
                  </a:lnTo>
                  <a:lnTo>
                    <a:pt x="55" y="245"/>
                  </a:lnTo>
                  <a:lnTo>
                    <a:pt x="55" y="245"/>
                  </a:lnTo>
                  <a:lnTo>
                    <a:pt x="58" y="245"/>
                  </a:lnTo>
                  <a:lnTo>
                    <a:pt x="60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5" y="240"/>
                  </a:lnTo>
                  <a:lnTo>
                    <a:pt x="68" y="240"/>
                  </a:lnTo>
                  <a:lnTo>
                    <a:pt x="68" y="238"/>
                  </a:lnTo>
                  <a:lnTo>
                    <a:pt x="70" y="238"/>
                  </a:lnTo>
                  <a:lnTo>
                    <a:pt x="73" y="235"/>
                  </a:lnTo>
                  <a:lnTo>
                    <a:pt x="73" y="235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8" y="230"/>
                  </a:lnTo>
                  <a:lnTo>
                    <a:pt x="78" y="230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80" y="225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3" y="216"/>
                  </a:lnTo>
                  <a:lnTo>
                    <a:pt x="85" y="216"/>
                  </a:lnTo>
                  <a:lnTo>
                    <a:pt x="85" y="214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9"/>
                  </a:lnTo>
                  <a:lnTo>
                    <a:pt x="85" y="205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8" name="Line 715"/>
            <p:cNvSpPr>
              <a:spLocks noChangeShapeType="1"/>
            </p:cNvSpPr>
            <p:nvPr/>
          </p:nvSpPr>
          <p:spPr bwMode="auto">
            <a:xfrm>
              <a:off x="3827" y="23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716"/>
            <p:cNvSpPr>
              <a:spLocks/>
            </p:cNvSpPr>
            <p:nvPr/>
          </p:nvSpPr>
          <p:spPr bwMode="auto">
            <a:xfrm>
              <a:off x="3821" y="2363"/>
              <a:ext cx="16" cy="19"/>
            </a:xfrm>
            <a:custGeom>
              <a:avLst/>
              <a:gdLst>
                <a:gd name="T0" fmla="*/ 38 w 111"/>
                <a:gd name="T1" fmla="*/ 0 h 93"/>
                <a:gd name="T2" fmla="*/ 33 w 111"/>
                <a:gd name="T3" fmla="*/ 0 h 93"/>
                <a:gd name="T4" fmla="*/ 28 w 111"/>
                <a:gd name="T5" fmla="*/ 3 h 93"/>
                <a:gd name="T6" fmla="*/ 23 w 111"/>
                <a:gd name="T7" fmla="*/ 5 h 93"/>
                <a:gd name="T8" fmla="*/ 18 w 111"/>
                <a:gd name="T9" fmla="*/ 8 h 93"/>
                <a:gd name="T10" fmla="*/ 13 w 111"/>
                <a:gd name="T11" fmla="*/ 13 h 93"/>
                <a:gd name="T12" fmla="*/ 7 w 111"/>
                <a:gd name="T13" fmla="*/ 16 h 93"/>
                <a:gd name="T14" fmla="*/ 5 w 111"/>
                <a:gd name="T15" fmla="*/ 21 h 93"/>
                <a:gd name="T16" fmla="*/ 2 w 111"/>
                <a:gd name="T17" fmla="*/ 27 h 93"/>
                <a:gd name="T18" fmla="*/ 0 w 111"/>
                <a:gd name="T19" fmla="*/ 34 h 93"/>
                <a:gd name="T20" fmla="*/ 0 w 111"/>
                <a:gd name="T21" fmla="*/ 40 h 93"/>
                <a:gd name="T22" fmla="*/ 0 w 111"/>
                <a:gd name="T23" fmla="*/ 45 h 93"/>
                <a:gd name="T24" fmla="*/ 0 w 111"/>
                <a:gd name="T25" fmla="*/ 54 h 93"/>
                <a:gd name="T26" fmla="*/ 0 w 111"/>
                <a:gd name="T27" fmla="*/ 59 h 93"/>
                <a:gd name="T28" fmla="*/ 2 w 111"/>
                <a:gd name="T29" fmla="*/ 64 h 93"/>
                <a:gd name="T30" fmla="*/ 5 w 111"/>
                <a:gd name="T31" fmla="*/ 70 h 93"/>
                <a:gd name="T32" fmla="*/ 7 w 111"/>
                <a:gd name="T33" fmla="*/ 75 h 93"/>
                <a:gd name="T34" fmla="*/ 13 w 111"/>
                <a:gd name="T35" fmla="*/ 80 h 93"/>
                <a:gd name="T36" fmla="*/ 18 w 111"/>
                <a:gd name="T37" fmla="*/ 83 h 93"/>
                <a:gd name="T38" fmla="*/ 23 w 111"/>
                <a:gd name="T39" fmla="*/ 88 h 93"/>
                <a:gd name="T40" fmla="*/ 28 w 111"/>
                <a:gd name="T41" fmla="*/ 90 h 93"/>
                <a:gd name="T42" fmla="*/ 33 w 111"/>
                <a:gd name="T43" fmla="*/ 90 h 93"/>
                <a:gd name="T44" fmla="*/ 38 w 111"/>
                <a:gd name="T45" fmla="*/ 93 h 93"/>
                <a:gd name="T46" fmla="*/ 68 w 111"/>
                <a:gd name="T47" fmla="*/ 93 h 93"/>
                <a:gd name="T48" fmla="*/ 75 w 111"/>
                <a:gd name="T49" fmla="*/ 90 h 93"/>
                <a:gd name="T50" fmla="*/ 80 w 111"/>
                <a:gd name="T51" fmla="*/ 90 h 93"/>
                <a:gd name="T52" fmla="*/ 85 w 111"/>
                <a:gd name="T53" fmla="*/ 88 h 93"/>
                <a:gd name="T54" fmla="*/ 91 w 111"/>
                <a:gd name="T55" fmla="*/ 85 h 93"/>
                <a:gd name="T56" fmla="*/ 96 w 111"/>
                <a:gd name="T57" fmla="*/ 80 h 93"/>
                <a:gd name="T58" fmla="*/ 101 w 111"/>
                <a:gd name="T59" fmla="*/ 77 h 93"/>
                <a:gd name="T60" fmla="*/ 104 w 111"/>
                <a:gd name="T61" fmla="*/ 72 h 93"/>
                <a:gd name="T62" fmla="*/ 106 w 111"/>
                <a:gd name="T63" fmla="*/ 66 h 93"/>
                <a:gd name="T64" fmla="*/ 108 w 111"/>
                <a:gd name="T65" fmla="*/ 61 h 93"/>
                <a:gd name="T66" fmla="*/ 111 w 111"/>
                <a:gd name="T67" fmla="*/ 54 h 93"/>
                <a:gd name="T68" fmla="*/ 111 w 111"/>
                <a:gd name="T69" fmla="*/ 48 h 93"/>
                <a:gd name="T70" fmla="*/ 111 w 111"/>
                <a:gd name="T71" fmla="*/ 43 h 93"/>
                <a:gd name="T72" fmla="*/ 111 w 111"/>
                <a:gd name="T73" fmla="*/ 34 h 93"/>
                <a:gd name="T74" fmla="*/ 108 w 111"/>
                <a:gd name="T75" fmla="*/ 29 h 93"/>
                <a:gd name="T76" fmla="*/ 106 w 111"/>
                <a:gd name="T77" fmla="*/ 23 h 93"/>
                <a:gd name="T78" fmla="*/ 104 w 111"/>
                <a:gd name="T79" fmla="*/ 18 h 93"/>
                <a:gd name="T80" fmla="*/ 99 w 111"/>
                <a:gd name="T81" fmla="*/ 13 h 93"/>
                <a:gd name="T82" fmla="*/ 94 w 111"/>
                <a:gd name="T83" fmla="*/ 11 h 93"/>
                <a:gd name="T84" fmla="*/ 88 w 111"/>
                <a:gd name="T85" fmla="*/ 5 h 93"/>
                <a:gd name="T86" fmla="*/ 83 w 111"/>
                <a:gd name="T87" fmla="*/ 3 h 93"/>
                <a:gd name="T88" fmla="*/ 78 w 111"/>
                <a:gd name="T89" fmla="*/ 0 h 93"/>
                <a:gd name="T90" fmla="*/ 73 w 111"/>
                <a:gd name="T91" fmla="*/ 0 h 93"/>
                <a:gd name="T92" fmla="*/ 65 w 11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1" h="93">
                  <a:moveTo>
                    <a:pt x="43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6" y="80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18" y="85"/>
                  </a:lnTo>
                  <a:lnTo>
                    <a:pt x="21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8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63" y="93"/>
                  </a:lnTo>
                  <a:lnTo>
                    <a:pt x="68" y="93"/>
                  </a:lnTo>
                  <a:lnTo>
                    <a:pt x="70" y="93"/>
                  </a:lnTo>
                  <a:lnTo>
                    <a:pt x="73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3" y="90"/>
                  </a:lnTo>
                  <a:lnTo>
                    <a:pt x="83" y="88"/>
                  </a:lnTo>
                  <a:lnTo>
                    <a:pt x="85" y="88"/>
                  </a:lnTo>
                  <a:lnTo>
                    <a:pt x="88" y="88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0"/>
                  </a:lnTo>
                  <a:lnTo>
                    <a:pt x="99" y="80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1" y="75"/>
                  </a:lnTo>
                  <a:lnTo>
                    <a:pt x="104" y="75"/>
                  </a:lnTo>
                  <a:lnTo>
                    <a:pt x="104" y="72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6" y="66"/>
                  </a:lnTo>
                  <a:lnTo>
                    <a:pt x="108" y="64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59"/>
                  </a:lnTo>
                  <a:lnTo>
                    <a:pt x="111" y="56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0"/>
                  </a:lnTo>
                  <a:lnTo>
                    <a:pt x="111" y="48"/>
                  </a:lnTo>
                  <a:lnTo>
                    <a:pt x="111" y="45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11" y="37"/>
                  </a:lnTo>
                  <a:lnTo>
                    <a:pt x="111" y="34"/>
                  </a:lnTo>
                  <a:lnTo>
                    <a:pt x="108" y="34"/>
                  </a:lnTo>
                  <a:lnTo>
                    <a:pt x="108" y="32"/>
                  </a:lnTo>
                  <a:lnTo>
                    <a:pt x="108" y="29"/>
                  </a:lnTo>
                  <a:lnTo>
                    <a:pt x="108" y="27"/>
                  </a:lnTo>
                  <a:lnTo>
                    <a:pt x="106" y="27"/>
                  </a:lnTo>
                  <a:lnTo>
                    <a:pt x="106" y="23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4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6" y="11"/>
                  </a:lnTo>
                  <a:lnTo>
                    <a:pt x="94" y="11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Line 717"/>
            <p:cNvSpPr>
              <a:spLocks noChangeShapeType="1"/>
            </p:cNvSpPr>
            <p:nvPr/>
          </p:nvSpPr>
          <p:spPr bwMode="auto">
            <a:xfrm>
              <a:off x="3837" y="237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718"/>
            <p:cNvSpPr>
              <a:spLocks/>
            </p:cNvSpPr>
            <p:nvPr/>
          </p:nvSpPr>
          <p:spPr bwMode="auto">
            <a:xfrm>
              <a:off x="3823" y="2363"/>
              <a:ext cx="14" cy="49"/>
            </a:xfrm>
            <a:custGeom>
              <a:avLst/>
              <a:gdLst>
                <a:gd name="T0" fmla="*/ 88 w 88"/>
                <a:gd name="T1" fmla="*/ 43 h 245"/>
                <a:gd name="T2" fmla="*/ 88 w 88"/>
                <a:gd name="T3" fmla="*/ 34 h 245"/>
                <a:gd name="T4" fmla="*/ 85 w 88"/>
                <a:gd name="T5" fmla="*/ 29 h 245"/>
                <a:gd name="T6" fmla="*/ 83 w 88"/>
                <a:gd name="T7" fmla="*/ 23 h 245"/>
                <a:gd name="T8" fmla="*/ 81 w 88"/>
                <a:gd name="T9" fmla="*/ 18 h 245"/>
                <a:gd name="T10" fmla="*/ 76 w 88"/>
                <a:gd name="T11" fmla="*/ 13 h 245"/>
                <a:gd name="T12" fmla="*/ 71 w 88"/>
                <a:gd name="T13" fmla="*/ 11 h 245"/>
                <a:gd name="T14" fmla="*/ 65 w 88"/>
                <a:gd name="T15" fmla="*/ 5 h 245"/>
                <a:gd name="T16" fmla="*/ 60 w 88"/>
                <a:gd name="T17" fmla="*/ 3 h 245"/>
                <a:gd name="T18" fmla="*/ 55 w 88"/>
                <a:gd name="T19" fmla="*/ 0 h 245"/>
                <a:gd name="T20" fmla="*/ 50 w 88"/>
                <a:gd name="T21" fmla="*/ 0 h 245"/>
                <a:gd name="T22" fmla="*/ 42 w 88"/>
                <a:gd name="T23" fmla="*/ 0 h 245"/>
                <a:gd name="T24" fmla="*/ 37 w 88"/>
                <a:gd name="T25" fmla="*/ 0 h 245"/>
                <a:gd name="T26" fmla="*/ 32 w 88"/>
                <a:gd name="T27" fmla="*/ 0 h 245"/>
                <a:gd name="T28" fmla="*/ 27 w 88"/>
                <a:gd name="T29" fmla="*/ 3 h 245"/>
                <a:gd name="T30" fmla="*/ 22 w 88"/>
                <a:gd name="T31" fmla="*/ 5 h 245"/>
                <a:gd name="T32" fmla="*/ 17 w 88"/>
                <a:gd name="T33" fmla="*/ 11 h 245"/>
                <a:gd name="T34" fmla="*/ 12 w 88"/>
                <a:gd name="T35" fmla="*/ 13 h 245"/>
                <a:gd name="T36" fmla="*/ 8 w 88"/>
                <a:gd name="T37" fmla="*/ 18 h 245"/>
                <a:gd name="T38" fmla="*/ 5 w 88"/>
                <a:gd name="T39" fmla="*/ 23 h 245"/>
                <a:gd name="T40" fmla="*/ 3 w 88"/>
                <a:gd name="T41" fmla="*/ 29 h 245"/>
                <a:gd name="T42" fmla="*/ 0 w 88"/>
                <a:gd name="T43" fmla="*/ 34 h 245"/>
                <a:gd name="T44" fmla="*/ 0 w 88"/>
                <a:gd name="T45" fmla="*/ 43 h 245"/>
                <a:gd name="T46" fmla="*/ 0 w 88"/>
                <a:gd name="T47" fmla="*/ 200 h 245"/>
                <a:gd name="T48" fmla="*/ 0 w 88"/>
                <a:gd name="T49" fmla="*/ 208 h 245"/>
                <a:gd name="T50" fmla="*/ 3 w 88"/>
                <a:gd name="T51" fmla="*/ 214 h 245"/>
                <a:gd name="T52" fmla="*/ 5 w 88"/>
                <a:gd name="T53" fmla="*/ 219 h 245"/>
                <a:gd name="T54" fmla="*/ 8 w 88"/>
                <a:gd name="T55" fmla="*/ 225 h 245"/>
                <a:gd name="T56" fmla="*/ 10 w 88"/>
                <a:gd name="T57" fmla="*/ 230 h 245"/>
                <a:gd name="T58" fmla="*/ 15 w 88"/>
                <a:gd name="T59" fmla="*/ 235 h 245"/>
                <a:gd name="T60" fmla="*/ 20 w 88"/>
                <a:gd name="T61" fmla="*/ 237 h 245"/>
                <a:gd name="T62" fmla="*/ 25 w 88"/>
                <a:gd name="T63" fmla="*/ 240 h 245"/>
                <a:gd name="T64" fmla="*/ 30 w 88"/>
                <a:gd name="T65" fmla="*/ 243 h 245"/>
                <a:gd name="T66" fmla="*/ 35 w 88"/>
                <a:gd name="T67" fmla="*/ 245 h 245"/>
                <a:gd name="T68" fmla="*/ 42 w 88"/>
                <a:gd name="T69" fmla="*/ 245 h 245"/>
                <a:gd name="T70" fmla="*/ 47 w 88"/>
                <a:gd name="T71" fmla="*/ 245 h 245"/>
                <a:gd name="T72" fmla="*/ 52 w 88"/>
                <a:gd name="T73" fmla="*/ 245 h 245"/>
                <a:gd name="T74" fmla="*/ 60 w 88"/>
                <a:gd name="T75" fmla="*/ 243 h 245"/>
                <a:gd name="T76" fmla="*/ 65 w 88"/>
                <a:gd name="T77" fmla="*/ 240 h 245"/>
                <a:gd name="T78" fmla="*/ 71 w 88"/>
                <a:gd name="T79" fmla="*/ 237 h 245"/>
                <a:gd name="T80" fmla="*/ 76 w 88"/>
                <a:gd name="T81" fmla="*/ 232 h 245"/>
                <a:gd name="T82" fmla="*/ 78 w 88"/>
                <a:gd name="T83" fmla="*/ 230 h 245"/>
                <a:gd name="T84" fmla="*/ 83 w 88"/>
                <a:gd name="T85" fmla="*/ 225 h 245"/>
                <a:gd name="T86" fmla="*/ 85 w 88"/>
                <a:gd name="T87" fmla="*/ 219 h 245"/>
                <a:gd name="T88" fmla="*/ 85 w 88"/>
                <a:gd name="T89" fmla="*/ 211 h 245"/>
                <a:gd name="T90" fmla="*/ 88 w 88"/>
                <a:gd name="T91" fmla="*/ 205 h 245"/>
                <a:gd name="T92" fmla="*/ 88 w 88"/>
                <a:gd name="T93" fmla="*/ 20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88" y="45"/>
                  </a:moveTo>
                  <a:lnTo>
                    <a:pt x="88" y="43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8" y="34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3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7" y="3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3" y="219"/>
                  </a:lnTo>
                  <a:lnTo>
                    <a:pt x="5" y="219"/>
                  </a:lnTo>
                  <a:lnTo>
                    <a:pt x="5" y="221"/>
                  </a:lnTo>
                  <a:lnTo>
                    <a:pt x="5" y="225"/>
                  </a:lnTo>
                  <a:lnTo>
                    <a:pt x="8" y="225"/>
                  </a:lnTo>
                  <a:lnTo>
                    <a:pt x="8" y="227"/>
                  </a:lnTo>
                  <a:lnTo>
                    <a:pt x="10" y="230"/>
                  </a:lnTo>
                  <a:lnTo>
                    <a:pt x="10" y="230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5" y="235"/>
                  </a:lnTo>
                  <a:lnTo>
                    <a:pt x="17" y="235"/>
                  </a:lnTo>
                  <a:lnTo>
                    <a:pt x="17" y="237"/>
                  </a:lnTo>
                  <a:lnTo>
                    <a:pt x="20" y="237"/>
                  </a:lnTo>
                  <a:lnTo>
                    <a:pt x="22" y="240"/>
                  </a:lnTo>
                  <a:lnTo>
                    <a:pt x="22" y="240"/>
                  </a:lnTo>
                  <a:lnTo>
                    <a:pt x="25" y="240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30" y="243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5" y="245"/>
                  </a:lnTo>
                  <a:lnTo>
                    <a:pt x="47" y="245"/>
                  </a:lnTo>
                  <a:lnTo>
                    <a:pt x="50" y="245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5" y="245"/>
                  </a:lnTo>
                  <a:lnTo>
                    <a:pt x="57" y="243"/>
                  </a:lnTo>
                  <a:lnTo>
                    <a:pt x="60" y="243"/>
                  </a:lnTo>
                  <a:lnTo>
                    <a:pt x="60" y="243"/>
                  </a:lnTo>
                  <a:lnTo>
                    <a:pt x="62" y="240"/>
                  </a:lnTo>
                  <a:lnTo>
                    <a:pt x="65" y="240"/>
                  </a:lnTo>
                  <a:lnTo>
                    <a:pt x="65" y="240"/>
                  </a:lnTo>
                  <a:lnTo>
                    <a:pt x="68" y="237"/>
                  </a:lnTo>
                  <a:lnTo>
                    <a:pt x="71" y="237"/>
                  </a:lnTo>
                  <a:lnTo>
                    <a:pt x="71" y="235"/>
                  </a:lnTo>
                  <a:lnTo>
                    <a:pt x="73" y="235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8" y="230"/>
                  </a:lnTo>
                  <a:lnTo>
                    <a:pt x="78" y="230"/>
                  </a:lnTo>
                  <a:lnTo>
                    <a:pt x="81" y="227"/>
                  </a:lnTo>
                  <a:lnTo>
                    <a:pt x="81" y="225"/>
                  </a:lnTo>
                  <a:lnTo>
                    <a:pt x="83" y="225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5" y="219"/>
                  </a:lnTo>
                  <a:lnTo>
                    <a:pt x="85" y="216"/>
                  </a:lnTo>
                  <a:lnTo>
                    <a:pt x="85" y="214"/>
                  </a:lnTo>
                  <a:lnTo>
                    <a:pt x="85" y="211"/>
                  </a:lnTo>
                  <a:lnTo>
                    <a:pt x="88" y="211"/>
                  </a:lnTo>
                  <a:lnTo>
                    <a:pt x="88" y="208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200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Line 719"/>
            <p:cNvSpPr>
              <a:spLocks noChangeShapeType="1"/>
            </p:cNvSpPr>
            <p:nvPr/>
          </p:nvSpPr>
          <p:spPr bwMode="auto">
            <a:xfrm>
              <a:off x="3829" y="239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720"/>
            <p:cNvSpPr>
              <a:spLocks/>
            </p:cNvSpPr>
            <p:nvPr/>
          </p:nvSpPr>
          <p:spPr bwMode="auto">
            <a:xfrm>
              <a:off x="3823" y="2394"/>
              <a:ext cx="17" cy="18"/>
            </a:xfrm>
            <a:custGeom>
              <a:avLst/>
              <a:gdLst>
                <a:gd name="T0" fmla="*/ 40 w 110"/>
                <a:gd name="T1" fmla="*/ 0 h 92"/>
                <a:gd name="T2" fmla="*/ 35 w 110"/>
                <a:gd name="T3" fmla="*/ 2 h 92"/>
                <a:gd name="T4" fmla="*/ 27 w 110"/>
                <a:gd name="T5" fmla="*/ 2 h 92"/>
                <a:gd name="T6" fmla="*/ 22 w 110"/>
                <a:gd name="T7" fmla="*/ 5 h 92"/>
                <a:gd name="T8" fmla="*/ 17 w 110"/>
                <a:gd name="T9" fmla="*/ 9 h 92"/>
                <a:gd name="T10" fmla="*/ 12 w 110"/>
                <a:gd name="T11" fmla="*/ 12 h 92"/>
                <a:gd name="T12" fmla="*/ 10 w 110"/>
                <a:gd name="T13" fmla="*/ 18 h 92"/>
                <a:gd name="T14" fmla="*/ 5 w 110"/>
                <a:gd name="T15" fmla="*/ 23 h 92"/>
                <a:gd name="T16" fmla="*/ 3 w 110"/>
                <a:gd name="T17" fmla="*/ 29 h 92"/>
                <a:gd name="T18" fmla="*/ 3 w 110"/>
                <a:gd name="T19" fmla="*/ 34 h 92"/>
                <a:gd name="T20" fmla="*/ 0 w 110"/>
                <a:gd name="T21" fmla="*/ 39 h 92"/>
                <a:gd name="T22" fmla="*/ 0 w 110"/>
                <a:gd name="T23" fmla="*/ 47 h 92"/>
                <a:gd name="T24" fmla="*/ 0 w 110"/>
                <a:gd name="T25" fmla="*/ 52 h 92"/>
                <a:gd name="T26" fmla="*/ 3 w 110"/>
                <a:gd name="T27" fmla="*/ 58 h 92"/>
                <a:gd name="T28" fmla="*/ 3 w 110"/>
                <a:gd name="T29" fmla="*/ 66 h 92"/>
                <a:gd name="T30" fmla="*/ 5 w 110"/>
                <a:gd name="T31" fmla="*/ 72 h 92"/>
                <a:gd name="T32" fmla="*/ 10 w 110"/>
                <a:gd name="T33" fmla="*/ 77 h 92"/>
                <a:gd name="T34" fmla="*/ 12 w 110"/>
                <a:gd name="T35" fmla="*/ 79 h 92"/>
                <a:gd name="T36" fmla="*/ 17 w 110"/>
                <a:gd name="T37" fmla="*/ 84 h 92"/>
                <a:gd name="T38" fmla="*/ 22 w 110"/>
                <a:gd name="T39" fmla="*/ 87 h 92"/>
                <a:gd name="T40" fmla="*/ 27 w 110"/>
                <a:gd name="T41" fmla="*/ 90 h 92"/>
                <a:gd name="T42" fmla="*/ 35 w 110"/>
                <a:gd name="T43" fmla="*/ 92 h 92"/>
                <a:gd name="T44" fmla="*/ 40 w 110"/>
                <a:gd name="T45" fmla="*/ 92 h 92"/>
                <a:gd name="T46" fmla="*/ 71 w 110"/>
                <a:gd name="T47" fmla="*/ 92 h 92"/>
                <a:gd name="T48" fmla="*/ 76 w 110"/>
                <a:gd name="T49" fmla="*/ 92 h 92"/>
                <a:gd name="T50" fmla="*/ 81 w 110"/>
                <a:gd name="T51" fmla="*/ 90 h 92"/>
                <a:gd name="T52" fmla="*/ 88 w 110"/>
                <a:gd name="T53" fmla="*/ 87 h 92"/>
                <a:gd name="T54" fmla="*/ 93 w 110"/>
                <a:gd name="T55" fmla="*/ 84 h 92"/>
                <a:gd name="T56" fmla="*/ 95 w 110"/>
                <a:gd name="T57" fmla="*/ 82 h 92"/>
                <a:gd name="T58" fmla="*/ 100 w 110"/>
                <a:gd name="T59" fmla="*/ 77 h 92"/>
                <a:gd name="T60" fmla="*/ 105 w 110"/>
                <a:gd name="T61" fmla="*/ 72 h 92"/>
                <a:gd name="T62" fmla="*/ 108 w 110"/>
                <a:gd name="T63" fmla="*/ 66 h 92"/>
                <a:gd name="T64" fmla="*/ 110 w 110"/>
                <a:gd name="T65" fmla="*/ 61 h 92"/>
                <a:gd name="T66" fmla="*/ 110 w 110"/>
                <a:gd name="T67" fmla="*/ 55 h 92"/>
                <a:gd name="T68" fmla="*/ 110 w 110"/>
                <a:gd name="T69" fmla="*/ 47 h 92"/>
                <a:gd name="T70" fmla="*/ 110 w 110"/>
                <a:gd name="T71" fmla="*/ 41 h 92"/>
                <a:gd name="T72" fmla="*/ 110 w 110"/>
                <a:gd name="T73" fmla="*/ 36 h 92"/>
                <a:gd name="T74" fmla="*/ 108 w 110"/>
                <a:gd name="T75" fmla="*/ 31 h 92"/>
                <a:gd name="T76" fmla="*/ 105 w 110"/>
                <a:gd name="T77" fmla="*/ 23 h 92"/>
                <a:gd name="T78" fmla="*/ 103 w 110"/>
                <a:gd name="T79" fmla="*/ 18 h 92"/>
                <a:gd name="T80" fmla="*/ 100 w 110"/>
                <a:gd name="T81" fmla="*/ 15 h 92"/>
                <a:gd name="T82" fmla="*/ 95 w 110"/>
                <a:gd name="T83" fmla="*/ 9 h 92"/>
                <a:gd name="T84" fmla="*/ 90 w 110"/>
                <a:gd name="T85" fmla="*/ 7 h 92"/>
                <a:gd name="T86" fmla="*/ 85 w 110"/>
                <a:gd name="T87" fmla="*/ 5 h 92"/>
                <a:gd name="T88" fmla="*/ 81 w 110"/>
                <a:gd name="T89" fmla="*/ 2 h 92"/>
                <a:gd name="T90" fmla="*/ 73 w 110"/>
                <a:gd name="T91" fmla="*/ 0 h 92"/>
                <a:gd name="T92" fmla="*/ 65 w 110"/>
                <a:gd name="T9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92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4"/>
                  </a:lnTo>
                  <a:lnTo>
                    <a:pt x="20" y="84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5" y="87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7" y="92"/>
                  </a:lnTo>
                  <a:lnTo>
                    <a:pt x="40" y="92"/>
                  </a:lnTo>
                  <a:lnTo>
                    <a:pt x="42" y="92"/>
                  </a:lnTo>
                  <a:lnTo>
                    <a:pt x="65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76" y="92"/>
                  </a:lnTo>
                  <a:lnTo>
                    <a:pt x="78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90" y="87"/>
                  </a:lnTo>
                  <a:lnTo>
                    <a:pt x="93" y="84"/>
                  </a:lnTo>
                  <a:lnTo>
                    <a:pt x="93" y="84"/>
                  </a:lnTo>
                  <a:lnTo>
                    <a:pt x="95" y="82"/>
                  </a:lnTo>
                  <a:lnTo>
                    <a:pt x="95" y="82"/>
                  </a:lnTo>
                  <a:lnTo>
                    <a:pt x="98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3" y="77"/>
                  </a:lnTo>
                  <a:lnTo>
                    <a:pt x="103" y="74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105" y="68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10" y="61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5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5"/>
                  </a:lnTo>
                  <a:lnTo>
                    <a:pt x="110" y="41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1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8" y="25"/>
                  </a:lnTo>
                  <a:lnTo>
                    <a:pt x="105" y="23"/>
                  </a:lnTo>
                  <a:lnTo>
                    <a:pt x="105" y="23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98" y="12"/>
                  </a:lnTo>
                  <a:lnTo>
                    <a:pt x="95" y="12"/>
                  </a:lnTo>
                  <a:lnTo>
                    <a:pt x="95" y="9"/>
                  </a:lnTo>
                  <a:lnTo>
                    <a:pt x="93" y="9"/>
                  </a:lnTo>
                  <a:lnTo>
                    <a:pt x="93" y="7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4" name="Line 721"/>
            <p:cNvSpPr>
              <a:spLocks noChangeShapeType="1"/>
            </p:cNvSpPr>
            <p:nvPr/>
          </p:nvSpPr>
          <p:spPr bwMode="auto">
            <a:xfrm>
              <a:off x="3840" y="240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5" name="Freeform 722"/>
            <p:cNvSpPr>
              <a:spLocks/>
            </p:cNvSpPr>
            <p:nvPr/>
          </p:nvSpPr>
          <p:spPr bwMode="auto">
            <a:xfrm>
              <a:off x="3827" y="2394"/>
              <a:ext cx="13" cy="49"/>
            </a:xfrm>
            <a:custGeom>
              <a:avLst/>
              <a:gdLst>
                <a:gd name="T0" fmla="*/ 88 w 88"/>
                <a:gd name="T1" fmla="*/ 41 h 247"/>
                <a:gd name="T2" fmla="*/ 88 w 88"/>
                <a:gd name="T3" fmla="*/ 36 h 247"/>
                <a:gd name="T4" fmla="*/ 86 w 88"/>
                <a:gd name="T5" fmla="*/ 31 h 247"/>
                <a:gd name="T6" fmla="*/ 83 w 88"/>
                <a:gd name="T7" fmla="*/ 23 h 247"/>
                <a:gd name="T8" fmla="*/ 81 w 88"/>
                <a:gd name="T9" fmla="*/ 18 h 247"/>
                <a:gd name="T10" fmla="*/ 78 w 88"/>
                <a:gd name="T11" fmla="*/ 15 h 247"/>
                <a:gd name="T12" fmla="*/ 73 w 88"/>
                <a:gd name="T13" fmla="*/ 9 h 247"/>
                <a:gd name="T14" fmla="*/ 68 w 88"/>
                <a:gd name="T15" fmla="*/ 7 h 247"/>
                <a:gd name="T16" fmla="*/ 63 w 88"/>
                <a:gd name="T17" fmla="*/ 5 h 247"/>
                <a:gd name="T18" fmla="*/ 59 w 88"/>
                <a:gd name="T19" fmla="*/ 2 h 247"/>
                <a:gd name="T20" fmla="*/ 51 w 88"/>
                <a:gd name="T21" fmla="*/ 0 h 247"/>
                <a:gd name="T22" fmla="*/ 46 w 88"/>
                <a:gd name="T23" fmla="*/ 0 h 247"/>
                <a:gd name="T24" fmla="*/ 40 w 88"/>
                <a:gd name="T25" fmla="*/ 0 h 247"/>
                <a:gd name="T26" fmla="*/ 33 w 88"/>
                <a:gd name="T27" fmla="*/ 2 h 247"/>
                <a:gd name="T28" fmla="*/ 28 w 88"/>
                <a:gd name="T29" fmla="*/ 5 h 247"/>
                <a:gd name="T30" fmla="*/ 23 w 88"/>
                <a:gd name="T31" fmla="*/ 7 h 247"/>
                <a:gd name="T32" fmla="*/ 18 w 88"/>
                <a:gd name="T33" fmla="*/ 9 h 247"/>
                <a:gd name="T34" fmla="*/ 13 w 88"/>
                <a:gd name="T35" fmla="*/ 15 h 247"/>
                <a:gd name="T36" fmla="*/ 10 w 88"/>
                <a:gd name="T37" fmla="*/ 18 h 247"/>
                <a:gd name="T38" fmla="*/ 8 w 88"/>
                <a:gd name="T39" fmla="*/ 23 h 247"/>
                <a:gd name="T40" fmla="*/ 5 w 88"/>
                <a:gd name="T41" fmla="*/ 31 h 247"/>
                <a:gd name="T42" fmla="*/ 3 w 88"/>
                <a:gd name="T43" fmla="*/ 36 h 247"/>
                <a:gd name="T44" fmla="*/ 3 w 88"/>
                <a:gd name="T45" fmla="*/ 41 h 247"/>
                <a:gd name="T46" fmla="*/ 0 w 88"/>
                <a:gd name="T47" fmla="*/ 202 h 247"/>
                <a:gd name="T48" fmla="*/ 3 w 88"/>
                <a:gd name="T49" fmla="*/ 207 h 247"/>
                <a:gd name="T50" fmla="*/ 3 w 88"/>
                <a:gd name="T51" fmla="*/ 212 h 247"/>
                <a:gd name="T52" fmla="*/ 5 w 88"/>
                <a:gd name="T53" fmla="*/ 221 h 247"/>
                <a:gd name="T54" fmla="*/ 8 w 88"/>
                <a:gd name="T55" fmla="*/ 226 h 247"/>
                <a:gd name="T56" fmla="*/ 13 w 88"/>
                <a:gd name="T57" fmla="*/ 232 h 247"/>
                <a:gd name="T58" fmla="*/ 15 w 88"/>
                <a:gd name="T59" fmla="*/ 234 h 247"/>
                <a:gd name="T60" fmla="*/ 20 w 88"/>
                <a:gd name="T61" fmla="*/ 239 h 247"/>
                <a:gd name="T62" fmla="*/ 25 w 88"/>
                <a:gd name="T63" fmla="*/ 241 h 247"/>
                <a:gd name="T64" fmla="*/ 33 w 88"/>
                <a:gd name="T65" fmla="*/ 245 h 247"/>
                <a:gd name="T66" fmla="*/ 38 w 88"/>
                <a:gd name="T67" fmla="*/ 245 h 247"/>
                <a:gd name="T68" fmla="*/ 43 w 88"/>
                <a:gd name="T69" fmla="*/ 247 h 247"/>
                <a:gd name="T70" fmla="*/ 51 w 88"/>
                <a:gd name="T71" fmla="*/ 247 h 247"/>
                <a:gd name="T72" fmla="*/ 56 w 88"/>
                <a:gd name="T73" fmla="*/ 245 h 247"/>
                <a:gd name="T74" fmla="*/ 61 w 88"/>
                <a:gd name="T75" fmla="*/ 241 h 247"/>
                <a:gd name="T76" fmla="*/ 66 w 88"/>
                <a:gd name="T77" fmla="*/ 239 h 247"/>
                <a:gd name="T78" fmla="*/ 71 w 88"/>
                <a:gd name="T79" fmla="*/ 236 h 247"/>
                <a:gd name="T80" fmla="*/ 76 w 88"/>
                <a:gd name="T81" fmla="*/ 234 h 247"/>
                <a:gd name="T82" fmla="*/ 81 w 88"/>
                <a:gd name="T83" fmla="*/ 229 h 247"/>
                <a:gd name="T84" fmla="*/ 83 w 88"/>
                <a:gd name="T85" fmla="*/ 223 h 247"/>
                <a:gd name="T86" fmla="*/ 86 w 88"/>
                <a:gd name="T87" fmla="*/ 218 h 247"/>
                <a:gd name="T88" fmla="*/ 88 w 88"/>
                <a:gd name="T89" fmla="*/ 212 h 247"/>
                <a:gd name="T90" fmla="*/ 88 w 88"/>
                <a:gd name="T91" fmla="*/ 205 h 247"/>
                <a:gd name="T92" fmla="*/ 88 w 88"/>
                <a:gd name="T93" fmla="*/ 20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7">
                  <a:moveTo>
                    <a:pt x="88" y="47"/>
                  </a:moveTo>
                  <a:lnTo>
                    <a:pt x="88" y="45"/>
                  </a:lnTo>
                  <a:lnTo>
                    <a:pt x="88" y="41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8" y="36"/>
                  </a:lnTo>
                  <a:lnTo>
                    <a:pt x="88" y="34"/>
                  </a:lnTo>
                  <a:lnTo>
                    <a:pt x="88" y="31"/>
                  </a:lnTo>
                  <a:lnTo>
                    <a:pt x="86" y="31"/>
                  </a:lnTo>
                  <a:lnTo>
                    <a:pt x="86" y="29"/>
                  </a:lnTo>
                  <a:lnTo>
                    <a:pt x="86" y="25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3" y="20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76" y="12"/>
                  </a:lnTo>
                  <a:lnTo>
                    <a:pt x="73" y="12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68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3" y="207"/>
                  </a:lnTo>
                  <a:lnTo>
                    <a:pt x="3" y="210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5" y="216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8" y="226"/>
                  </a:lnTo>
                  <a:lnTo>
                    <a:pt x="10" y="226"/>
                  </a:lnTo>
                  <a:lnTo>
                    <a:pt x="10" y="229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8" y="236"/>
                  </a:lnTo>
                  <a:lnTo>
                    <a:pt x="20" y="236"/>
                  </a:lnTo>
                  <a:lnTo>
                    <a:pt x="20" y="239"/>
                  </a:lnTo>
                  <a:lnTo>
                    <a:pt x="23" y="239"/>
                  </a:lnTo>
                  <a:lnTo>
                    <a:pt x="25" y="239"/>
                  </a:lnTo>
                  <a:lnTo>
                    <a:pt x="25" y="241"/>
                  </a:lnTo>
                  <a:lnTo>
                    <a:pt x="28" y="241"/>
                  </a:lnTo>
                  <a:lnTo>
                    <a:pt x="30" y="241"/>
                  </a:lnTo>
                  <a:lnTo>
                    <a:pt x="33" y="245"/>
                  </a:lnTo>
                  <a:lnTo>
                    <a:pt x="33" y="245"/>
                  </a:lnTo>
                  <a:lnTo>
                    <a:pt x="35" y="245"/>
                  </a:lnTo>
                  <a:lnTo>
                    <a:pt x="38" y="245"/>
                  </a:lnTo>
                  <a:lnTo>
                    <a:pt x="40" y="245"/>
                  </a:lnTo>
                  <a:lnTo>
                    <a:pt x="40" y="247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7"/>
                  </a:lnTo>
                  <a:lnTo>
                    <a:pt x="51" y="247"/>
                  </a:lnTo>
                  <a:lnTo>
                    <a:pt x="51" y="245"/>
                  </a:lnTo>
                  <a:lnTo>
                    <a:pt x="54" y="245"/>
                  </a:lnTo>
                  <a:lnTo>
                    <a:pt x="56" y="245"/>
                  </a:lnTo>
                  <a:lnTo>
                    <a:pt x="59" y="245"/>
                  </a:lnTo>
                  <a:lnTo>
                    <a:pt x="59" y="245"/>
                  </a:lnTo>
                  <a:lnTo>
                    <a:pt x="61" y="241"/>
                  </a:lnTo>
                  <a:lnTo>
                    <a:pt x="63" y="241"/>
                  </a:lnTo>
                  <a:lnTo>
                    <a:pt x="66" y="241"/>
                  </a:lnTo>
                  <a:lnTo>
                    <a:pt x="66" y="239"/>
                  </a:lnTo>
                  <a:lnTo>
                    <a:pt x="68" y="239"/>
                  </a:lnTo>
                  <a:lnTo>
                    <a:pt x="71" y="239"/>
                  </a:lnTo>
                  <a:lnTo>
                    <a:pt x="71" y="236"/>
                  </a:lnTo>
                  <a:lnTo>
                    <a:pt x="73" y="236"/>
                  </a:lnTo>
                  <a:lnTo>
                    <a:pt x="73" y="234"/>
                  </a:lnTo>
                  <a:lnTo>
                    <a:pt x="76" y="234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81" y="229"/>
                  </a:lnTo>
                  <a:lnTo>
                    <a:pt x="81" y="226"/>
                  </a:lnTo>
                  <a:lnTo>
                    <a:pt x="83" y="226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6" y="221"/>
                  </a:lnTo>
                  <a:lnTo>
                    <a:pt x="86" y="218"/>
                  </a:lnTo>
                  <a:lnTo>
                    <a:pt x="86" y="216"/>
                  </a:lnTo>
                  <a:lnTo>
                    <a:pt x="88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88" y="47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6" name="Line 723"/>
            <p:cNvSpPr>
              <a:spLocks noChangeShapeType="1"/>
            </p:cNvSpPr>
            <p:nvPr/>
          </p:nvSpPr>
          <p:spPr bwMode="auto">
            <a:xfrm>
              <a:off x="3834" y="242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7" name="Freeform 724"/>
            <p:cNvSpPr>
              <a:spLocks/>
            </p:cNvSpPr>
            <p:nvPr/>
          </p:nvSpPr>
          <p:spPr bwMode="auto">
            <a:xfrm>
              <a:off x="3827" y="2424"/>
              <a:ext cx="74" cy="19"/>
            </a:xfrm>
            <a:custGeom>
              <a:avLst/>
              <a:gdLst>
                <a:gd name="T0" fmla="*/ 40 w 508"/>
                <a:gd name="T1" fmla="*/ 0 h 93"/>
                <a:gd name="T2" fmla="*/ 35 w 508"/>
                <a:gd name="T3" fmla="*/ 0 h 93"/>
                <a:gd name="T4" fmla="*/ 30 w 508"/>
                <a:gd name="T5" fmla="*/ 3 h 93"/>
                <a:gd name="T6" fmla="*/ 25 w 508"/>
                <a:gd name="T7" fmla="*/ 5 h 93"/>
                <a:gd name="T8" fmla="*/ 20 w 508"/>
                <a:gd name="T9" fmla="*/ 8 h 93"/>
                <a:gd name="T10" fmla="*/ 15 w 508"/>
                <a:gd name="T11" fmla="*/ 10 h 93"/>
                <a:gd name="T12" fmla="*/ 10 w 508"/>
                <a:gd name="T13" fmla="*/ 15 h 93"/>
                <a:gd name="T14" fmla="*/ 8 w 508"/>
                <a:gd name="T15" fmla="*/ 21 h 93"/>
                <a:gd name="T16" fmla="*/ 5 w 508"/>
                <a:gd name="T17" fmla="*/ 26 h 93"/>
                <a:gd name="T18" fmla="*/ 3 w 508"/>
                <a:gd name="T19" fmla="*/ 32 h 93"/>
                <a:gd name="T20" fmla="*/ 3 w 508"/>
                <a:gd name="T21" fmla="*/ 40 h 93"/>
                <a:gd name="T22" fmla="*/ 0 w 508"/>
                <a:gd name="T23" fmla="*/ 46 h 93"/>
                <a:gd name="T24" fmla="*/ 3 w 508"/>
                <a:gd name="T25" fmla="*/ 51 h 93"/>
                <a:gd name="T26" fmla="*/ 3 w 508"/>
                <a:gd name="T27" fmla="*/ 58 h 93"/>
                <a:gd name="T28" fmla="*/ 5 w 508"/>
                <a:gd name="T29" fmla="*/ 64 h 93"/>
                <a:gd name="T30" fmla="*/ 8 w 508"/>
                <a:gd name="T31" fmla="*/ 69 h 93"/>
                <a:gd name="T32" fmla="*/ 10 w 508"/>
                <a:gd name="T33" fmla="*/ 75 h 93"/>
                <a:gd name="T34" fmla="*/ 15 w 508"/>
                <a:gd name="T35" fmla="*/ 80 h 93"/>
                <a:gd name="T36" fmla="*/ 20 w 508"/>
                <a:gd name="T37" fmla="*/ 82 h 93"/>
                <a:gd name="T38" fmla="*/ 25 w 508"/>
                <a:gd name="T39" fmla="*/ 85 h 93"/>
                <a:gd name="T40" fmla="*/ 30 w 508"/>
                <a:gd name="T41" fmla="*/ 87 h 93"/>
                <a:gd name="T42" fmla="*/ 35 w 508"/>
                <a:gd name="T43" fmla="*/ 91 h 93"/>
                <a:gd name="T44" fmla="*/ 40 w 508"/>
                <a:gd name="T45" fmla="*/ 93 h 93"/>
                <a:gd name="T46" fmla="*/ 468 w 508"/>
                <a:gd name="T47" fmla="*/ 93 h 93"/>
                <a:gd name="T48" fmla="*/ 473 w 508"/>
                <a:gd name="T49" fmla="*/ 91 h 93"/>
                <a:gd name="T50" fmla="*/ 478 w 508"/>
                <a:gd name="T51" fmla="*/ 91 h 93"/>
                <a:gd name="T52" fmla="*/ 483 w 508"/>
                <a:gd name="T53" fmla="*/ 87 h 93"/>
                <a:gd name="T54" fmla="*/ 488 w 508"/>
                <a:gd name="T55" fmla="*/ 85 h 93"/>
                <a:gd name="T56" fmla="*/ 493 w 508"/>
                <a:gd name="T57" fmla="*/ 80 h 93"/>
                <a:gd name="T58" fmla="*/ 498 w 508"/>
                <a:gd name="T59" fmla="*/ 78 h 93"/>
                <a:gd name="T60" fmla="*/ 500 w 508"/>
                <a:gd name="T61" fmla="*/ 72 h 93"/>
                <a:gd name="T62" fmla="*/ 505 w 508"/>
                <a:gd name="T63" fmla="*/ 67 h 93"/>
                <a:gd name="T64" fmla="*/ 505 w 508"/>
                <a:gd name="T65" fmla="*/ 58 h 93"/>
                <a:gd name="T66" fmla="*/ 508 w 508"/>
                <a:gd name="T67" fmla="*/ 53 h 93"/>
                <a:gd name="T68" fmla="*/ 508 w 508"/>
                <a:gd name="T69" fmla="*/ 48 h 93"/>
                <a:gd name="T70" fmla="*/ 508 w 508"/>
                <a:gd name="T71" fmla="*/ 42 h 93"/>
                <a:gd name="T72" fmla="*/ 508 w 508"/>
                <a:gd name="T73" fmla="*/ 35 h 93"/>
                <a:gd name="T74" fmla="*/ 505 w 508"/>
                <a:gd name="T75" fmla="*/ 29 h 93"/>
                <a:gd name="T76" fmla="*/ 503 w 508"/>
                <a:gd name="T77" fmla="*/ 24 h 93"/>
                <a:gd name="T78" fmla="*/ 500 w 508"/>
                <a:gd name="T79" fmla="*/ 19 h 93"/>
                <a:gd name="T80" fmla="*/ 495 w 508"/>
                <a:gd name="T81" fmla="*/ 13 h 93"/>
                <a:gd name="T82" fmla="*/ 493 w 508"/>
                <a:gd name="T83" fmla="*/ 8 h 93"/>
                <a:gd name="T84" fmla="*/ 488 w 508"/>
                <a:gd name="T85" fmla="*/ 5 h 93"/>
                <a:gd name="T86" fmla="*/ 483 w 508"/>
                <a:gd name="T87" fmla="*/ 3 h 93"/>
                <a:gd name="T88" fmla="*/ 476 w 508"/>
                <a:gd name="T89" fmla="*/ 0 h 93"/>
                <a:gd name="T90" fmla="*/ 471 w 508"/>
                <a:gd name="T91" fmla="*/ 0 h 93"/>
                <a:gd name="T92" fmla="*/ 463 w 50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8" h="93">
                  <a:moveTo>
                    <a:pt x="46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0" y="15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5" y="62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0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8" y="87"/>
                  </a:lnTo>
                  <a:lnTo>
                    <a:pt x="30" y="87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5" y="91"/>
                  </a:lnTo>
                  <a:lnTo>
                    <a:pt x="38" y="91"/>
                  </a:lnTo>
                  <a:lnTo>
                    <a:pt x="40" y="91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61" y="93"/>
                  </a:lnTo>
                  <a:lnTo>
                    <a:pt x="468" y="93"/>
                  </a:lnTo>
                  <a:lnTo>
                    <a:pt x="468" y="93"/>
                  </a:lnTo>
                  <a:lnTo>
                    <a:pt x="471" y="91"/>
                  </a:lnTo>
                  <a:lnTo>
                    <a:pt x="473" y="91"/>
                  </a:lnTo>
                  <a:lnTo>
                    <a:pt x="476" y="91"/>
                  </a:lnTo>
                  <a:lnTo>
                    <a:pt x="476" y="91"/>
                  </a:lnTo>
                  <a:lnTo>
                    <a:pt x="478" y="91"/>
                  </a:lnTo>
                  <a:lnTo>
                    <a:pt x="481" y="87"/>
                  </a:lnTo>
                  <a:lnTo>
                    <a:pt x="483" y="87"/>
                  </a:lnTo>
                  <a:lnTo>
                    <a:pt x="483" y="87"/>
                  </a:lnTo>
                  <a:lnTo>
                    <a:pt x="485" y="85"/>
                  </a:lnTo>
                  <a:lnTo>
                    <a:pt x="488" y="85"/>
                  </a:lnTo>
                  <a:lnTo>
                    <a:pt x="488" y="85"/>
                  </a:lnTo>
                  <a:lnTo>
                    <a:pt x="490" y="82"/>
                  </a:lnTo>
                  <a:lnTo>
                    <a:pt x="493" y="82"/>
                  </a:lnTo>
                  <a:lnTo>
                    <a:pt x="493" y="80"/>
                  </a:lnTo>
                  <a:lnTo>
                    <a:pt x="495" y="80"/>
                  </a:lnTo>
                  <a:lnTo>
                    <a:pt x="495" y="78"/>
                  </a:lnTo>
                  <a:lnTo>
                    <a:pt x="498" y="78"/>
                  </a:lnTo>
                  <a:lnTo>
                    <a:pt x="498" y="75"/>
                  </a:lnTo>
                  <a:lnTo>
                    <a:pt x="500" y="72"/>
                  </a:lnTo>
                  <a:lnTo>
                    <a:pt x="500" y="72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5" y="67"/>
                  </a:lnTo>
                  <a:lnTo>
                    <a:pt x="505" y="64"/>
                  </a:lnTo>
                  <a:lnTo>
                    <a:pt x="505" y="62"/>
                  </a:lnTo>
                  <a:lnTo>
                    <a:pt x="505" y="58"/>
                  </a:lnTo>
                  <a:lnTo>
                    <a:pt x="508" y="58"/>
                  </a:lnTo>
                  <a:lnTo>
                    <a:pt x="508" y="56"/>
                  </a:lnTo>
                  <a:lnTo>
                    <a:pt x="508" y="53"/>
                  </a:lnTo>
                  <a:lnTo>
                    <a:pt x="508" y="51"/>
                  </a:lnTo>
                  <a:lnTo>
                    <a:pt x="508" y="51"/>
                  </a:lnTo>
                  <a:lnTo>
                    <a:pt x="508" y="48"/>
                  </a:lnTo>
                  <a:lnTo>
                    <a:pt x="508" y="4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7"/>
                  </a:lnTo>
                  <a:lnTo>
                    <a:pt x="508" y="35"/>
                  </a:lnTo>
                  <a:lnTo>
                    <a:pt x="508" y="32"/>
                  </a:lnTo>
                  <a:lnTo>
                    <a:pt x="505" y="32"/>
                  </a:lnTo>
                  <a:lnTo>
                    <a:pt x="505" y="29"/>
                  </a:lnTo>
                  <a:lnTo>
                    <a:pt x="505" y="26"/>
                  </a:lnTo>
                  <a:lnTo>
                    <a:pt x="505" y="24"/>
                  </a:lnTo>
                  <a:lnTo>
                    <a:pt x="503" y="24"/>
                  </a:lnTo>
                  <a:lnTo>
                    <a:pt x="503" y="21"/>
                  </a:lnTo>
                  <a:lnTo>
                    <a:pt x="500" y="19"/>
                  </a:lnTo>
                  <a:lnTo>
                    <a:pt x="500" y="19"/>
                  </a:lnTo>
                  <a:lnTo>
                    <a:pt x="498" y="15"/>
                  </a:lnTo>
                  <a:lnTo>
                    <a:pt x="498" y="15"/>
                  </a:lnTo>
                  <a:lnTo>
                    <a:pt x="495" y="13"/>
                  </a:lnTo>
                  <a:lnTo>
                    <a:pt x="495" y="10"/>
                  </a:lnTo>
                  <a:lnTo>
                    <a:pt x="493" y="10"/>
                  </a:lnTo>
                  <a:lnTo>
                    <a:pt x="493" y="8"/>
                  </a:lnTo>
                  <a:lnTo>
                    <a:pt x="490" y="8"/>
                  </a:lnTo>
                  <a:lnTo>
                    <a:pt x="488" y="5"/>
                  </a:lnTo>
                  <a:lnTo>
                    <a:pt x="488" y="5"/>
                  </a:lnTo>
                  <a:lnTo>
                    <a:pt x="485" y="5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481" y="3"/>
                  </a:lnTo>
                  <a:lnTo>
                    <a:pt x="478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1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3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8" name="Line 725"/>
            <p:cNvSpPr>
              <a:spLocks noChangeShapeType="1"/>
            </p:cNvSpPr>
            <p:nvPr/>
          </p:nvSpPr>
          <p:spPr bwMode="auto">
            <a:xfrm>
              <a:off x="3901" y="2434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9" name="Freeform 726"/>
            <p:cNvSpPr>
              <a:spLocks/>
            </p:cNvSpPr>
            <p:nvPr/>
          </p:nvSpPr>
          <p:spPr bwMode="auto">
            <a:xfrm>
              <a:off x="3887" y="2424"/>
              <a:ext cx="14" cy="50"/>
            </a:xfrm>
            <a:custGeom>
              <a:avLst/>
              <a:gdLst>
                <a:gd name="T0" fmla="*/ 88 w 88"/>
                <a:gd name="T1" fmla="*/ 42 h 246"/>
                <a:gd name="T2" fmla="*/ 88 w 88"/>
                <a:gd name="T3" fmla="*/ 35 h 246"/>
                <a:gd name="T4" fmla="*/ 85 w 88"/>
                <a:gd name="T5" fmla="*/ 29 h 246"/>
                <a:gd name="T6" fmla="*/ 83 w 88"/>
                <a:gd name="T7" fmla="*/ 24 h 246"/>
                <a:gd name="T8" fmla="*/ 80 w 88"/>
                <a:gd name="T9" fmla="*/ 19 h 246"/>
                <a:gd name="T10" fmla="*/ 75 w 88"/>
                <a:gd name="T11" fmla="*/ 13 h 246"/>
                <a:gd name="T12" fmla="*/ 73 w 88"/>
                <a:gd name="T13" fmla="*/ 8 h 246"/>
                <a:gd name="T14" fmla="*/ 68 w 88"/>
                <a:gd name="T15" fmla="*/ 5 h 246"/>
                <a:gd name="T16" fmla="*/ 63 w 88"/>
                <a:gd name="T17" fmla="*/ 3 h 246"/>
                <a:gd name="T18" fmla="*/ 56 w 88"/>
                <a:gd name="T19" fmla="*/ 0 h 246"/>
                <a:gd name="T20" fmla="*/ 51 w 88"/>
                <a:gd name="T21" fmla="*/ 0 h 246"/>
                <a:gd name="T22" fmla="*/ 46 w 88"/>
                <a:gd name="T23" fmla="*/ 0 h 246"/>
                <a:gd name="T24" fmla="*/ 38 w 88"/>
                <a:gd name="T25" fmla="*/ 0 h 246"/>
                <a:gd name="T26" fmla="*/ 33 w 88"/>
                <a:gd name="T27" fmla="*/ 0 h 246"/>
                <a:gd name="T28" fmla="*/ 28 w 88"/>
                <a:gd name="T29" fmla="*/ 3 h 246"/>
                <a:gd name="T30" fmla="*/ 23 w 88"/>
                <a:gd name="T31" fmla="*/ 5 h 246"/>
                <a:gd name="T32" fmla="*/ 18 w 88"/>
                <a:gd name="T33" fmla="*/ 8 h 246"/>
                <a:gd name="T34" fmla="*/ 13 w 88"/>
                <a:gd name="T35" fmla="*/ 13 h 246"/>
                <a:gd name="T36" fmla="*/ 10 w 88"/>
                <a:gd name="T37" fmla="*/ 19 h 246"/>
                <a:gd name="T38" fmla="*/ 5 w 88"/>
                <a:gd name="T39" fmla="*/ 24 h 246"/>
                <a:gd name="T40" fmla="*/ 2 w 88"/>
                <a:gd name="T41" fmla="*/ 29 h 246"/>
                <a:gd name="T42" fmla="*/ 2 w 88"/>
                <a:gd name="T43" fmla="*/ 35 h 246"/>
                <a:gd name="T44" fmla="*/ 0 w 88"/>
                <a:gd name="T45" fmla="*/ 42 h 246"/>
                <a:gd name="T46" fmla="*/ 0 w 88"/>
                <a:gd name="T47" fmla="*/ 200 h 246"/>
                <a:gd name="T48" fmla="*/ 2 w 88"/>
                <a:gd name="T49" fmla="*/ 208 h 246"/>
                <a:gd name="T50" fmla="*/ 2 w 88"/>
                <a:gd name="T51" fmla="*/ 213 h 246"/>
                <a:gd name="T52" fmla="*/ 5 w 88"/>
                <a:gd name="T53" fmla="*/ 219 h 246"/>
                <a:gd name="T54" fmla="*/ 7 w 88"/>
                <a:gd name="T55" fmla="*/ 224 h 246"/>
                <a:gd name="T56" fmla="*/ 13 w 88"/>
                <a:gd name="T57" fmla="*/ 229 h 246"/>
                <a:gd name="T58" fmla="*/ 16 w 88"/>
                <a:gd name="T59" fmla="*/ 235 h 246"/>
                <a:gd name="T60" fmla="*/ 21 w 88"/>
                <a:gd name="T61" fmla="*/ 237 h 246"/>
                <a:gd name="T62" fmla="*/ 26 w 88"/>
                <a:gd name="T63" fmla="*/ 240 h 246"/>
                <a:gd name="T64" fmla="*/ 31 w 88"/>
                <a:gd name="T65" fmla="*/ 242 h 246"/>
                <a:gd name="T66" fmla="*/ 38 w 88"/>
                <a:gd name="T67" fmla="*/ 246 h 246"/>
                <a:gd name="T68" fmla="*/ 43 w 88"/>
                <a:gd name="T69" fmla="*/ 246 h 246"/>
                <a:gd name="T70" fmla="*/ 48 w 88"/>
                <a:gd name="T71" fmla="*/ 246 h 246"/>
                <a:gd name="T72" fmla="*/ 56 w 88"/>
                <a:gd name="T73" fmla="*/ 246 h 246"/>
                <a:gd name="T74" fmla="*/ 61 w 88"/>
                <a:gd name="T75" fmla="*/ 242 h 246"/>
                <a:gd name="T76" fmla="*/ 65 w 88"/>
                <a:gd name="T77" fmla="*/ 240 h 246"/>
                <a:gd name="T78" fmla="*/ 70 w 88"/>
                <a:gd name="T79" fmla="*/ 237 h 246"/>
                <a:gd name="T80" fmla="*/ 75 w 88"/>
                <a:gd name="T81" fmla="*/ 232 h 246"/>
                <a:gd name="T82" fmla="*/ 78 w 88"/>
                <a:gd name="T83" fmla="*/ 227 h 246"/>
                <a:gd name="T84" fmla="*/ 83 w 88"/>
                <a:gd name="T85" fmla="*/ 222 h 246"/>
                <a:gd name="T86" fmla="*/ 85 w 88"/>
                <a:gd name="T87" fmla="*/ 217 h 246"/>
                <a:gd name="T88" fmla="*/ 88 w 88"/>
                <a:gd name="T89" fmla="*/ 211 h 246"/>
                <a:gd name="T90" fmla="*/ 88 w 88"/>
                <a:gd name="T91" fmla="*/ 206 h 246"/>
                <a:gd name="T92" fmla="*/ 88 w 88"/>
                <a:gd name="T93" fmla="*/ 20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6">
                  <a:moveTo>
                    <a:pt x="88" y="46"/>
                  </a:moveTo>
                  <a:lnTo>
                    <a:pt x="88" y="42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0" y="8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1" y="3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0" y="15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2" y="208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2" y="213"/>
                  </a:lnTo>
                  <a:lnTo>
                    <a:pt x="2" y="217"/>
                  </a:lnTo>
                  <a:lnTo>
                    <a:pt x="5" y="217"/>
                  </a:lnTo>
                  <a:lnTo>
                    <a:pt x="5" y="219"/>
                  </a:lnTo>
                  <a:lnTo>
                    <a:pt x="5" y="222"/>
                  </a:lnTo>
                  <a:lnTo>
                    <a:pt x="7" y="222"/>
                  </a:lnTo>
                  <a:lnTo>
                    <a:pt x="7" y="224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3" y="229"/>
                  </a:lnTo>
                  <a:lnTo>
                    <a:pt x="13" y="232"/>
                  </a:lnTo>
                  <a:lnTo>
                    <a:pt x="16" y="232"/>
                  </a:lnTo>
                  <a:lnTo>
                    <a:pt x="16" y="235"/>
                  </a:lnTo>
                  <a:lnTo>
                    <a:pt x="18" y="235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6" y="240"/>
                  </a:lnTo>
                  <a:lnTo>
                    <a:pt x="28" y="242"/>
                  </a:lnTo>
                  <a:lnTo>
                    <a:pt x="31" y="242"/>
                  </a:lnTo>
                  <a:lnTo>
                    <a:pt x="31" y="242"/>
                  </a:lnTo>
                  <a:lnTo>
                    <a:pt x="33" y="242"/>
                  </a:lnTo>
                  <a:lnTo>
                    <a:pt x="36" y="246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41" y="246"/>
                  </a:lnTo>
                  <a:lnTo>
                    <a:pt x="43" y="246"/>
                  </a:lnTo>
                  <a:lnTo>
                    <a:pt x="46" y="246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51" y="246"/>
                  </a:lnTo>
                  <a:lnTo>
                    <a:pt x="53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8" y="242"/>
                  </a:lnTo>
                  <a:lnTo>
                    <a:pt x="61" y="242"/>
                  </a:lnTo>
                  <a:lnTo>
                    <a:pt x="63" y="242"/>
                  </a:lnTo>
                  <a:lnTo>
                    <a:pt x="63" y="240"/>
                  </a:lnTo>
                  <a:lnTo>
                    <a:pt x="65" y="240"/>
                  </a:lnTo>
                  <a:lnTo>
                    <a:pt x="68" y="240"/>
                  </a:lnTo>
                  <a:lnTo>
                    <a:pt x="68" y="237"/>
                  </a:lnTo>
                  <a:lnTo>
                    <a:pt x="70" y="237"/>
                  </a:lnTo>
                  <a:lnTo>
                    <a:pt x="73" y="235"/>
                  </a:lnTo>
                  <a:lnTo>
                    <a:pt x="73" y="235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8" y="229"/>
                  </a:lnTo>
                  <a:lnTo>
                    <a:pt x="78" y="227"/>
                  </a:lnTo>
                  <a:lnTo>
                    <a:pt x="80" y="227"/>
                  </a:lnTo>
                  <a:lnTo>
                    <a:pt x="80" y="224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19"/>
                  </a:lnTo>
                  <a:lnTo>
                    <a:pt x="85" y="217"/>
                  </a:lnTo>
                  <a:lnTo>
                    <a:pt x="85" y="217"/>
                  </a:lnTo>
                  <a:lnTo>
                    <a:pt x="85" y="213"/>
                  </a:lnTo>
                  <a:lnTo>
                    <a:pt x="88" y="211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200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0" name="Line 727"/>
            <p:cNvSpPr>
              <a:spLocks noChangeShapeType="1"/>
            </p:cNvSpPr>
            <p:nvPr/>
          </p:nvSpPr>
          <p:spPr bwMode="auto">
            <a:xfrm>
              <a:off x="3894" y="245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1" name="Freeform 728"/>
            <p:cNvSpPr>
              <a:spLocks/>
            </p:cNvSpPr>
            <p:nvPr/>
          </p:nvSpPr>
          <p:spPr bwMode="auto">
            <a:xfrm>
              <a:off x="3887" y="2455"/>
              <a:ext cx="18" cy="19"/>
            </a:xfrm>
            <a:custGeom>
              <a:avLst/>
              <a:gdLst>
                <a:gd name="T0" fmla="*/ 41 w 121"/>
                <a:gd name="T1" fmla="*/ 0 h 94"/>
                <a:gd name="T2" fmla="*/ 36 w 121"/>
                <a:gd name="T3" fmla="*/ 0 h 94"/>
                <a:gd name="T4" fmla="*/ 31 w 121"/>
                <a:gd name="T5" fmla="*/ 2 h 94"/>
                <a:gd name="T6" fmla="*/ 23 w 121"/>
                <a:gd name="T7" fmla="*/ 5 h 94"/>
                <a:gd name="T8" fmla="*/ 21 w 121"/>
                <a:gd name="T9" fmla="*/ 8 h 94"/>
                <a:gd name="T10" fmla="*/ 16 w 121"/>
                <a:gd name="T11" fmla="*/ 13 h 94"/>
                <a:gd name="T12" fmla="*/ 10 w 121"/>
                <a:gd name="T13" fmla="*/ 18 h 94"/>
                <a:gd name="T14" fmla="*/ 7 w 121"/>
                <a:gd name="T15" fmla="*/ 24 h 94"/>
                <a:gd name="T16" fmla="*/ 5 w 121"/>
                <a:gd name="T17" fmla="*/ 29 h 94"/>
                <a:gd name="T18" fmla="*/ 2 w 121"/>
                <a:gd name="T19" fmla="*/ 34 h 94"/>
                <a:gd name="T20" fmla="*/ 0 w 121"/>
                <a:gd name="T21" fmla="*/ 40 h 94"/>
                <a:gd name="T22" fmla="*/ 0 w 121"/>
                <a:gd name="T23" fmla="*/ 45 h 94"/>
                <a:gd name="T24" fmla="*/ 0 w 121"/>
                <a:gd name="T25" fmla="*/ 54 h 94"/>
                <a:gd name="T26" fmla="*/ 2 w 121"/>
                <a:gd name="T27" fmla="*/ 59 h 94"/>
                <a:gd name="T28" fmla="*/ 5 w 121"/>
                <a:gd name="T29" fmla="*/ 65 h 94"/>
                <a:gd name="T30" fmla="*/ 7 w 121"/>
                <a:gd name="T31" fmla="*/ 70 h 94"/>
                <a:gd name="T32" fmla="*/ 10 w 121"/>
                <a:gd name="T33" fmla="*/ 75 h 94"/>
                <a:gd name="T34" fmla="*/ 16 w 121"/>
                <a:gd name="T35" fmla="*/ 80 h 94"/>
                <a:gd name="T36" fmla="*/ 21 w 121"/>
                <a:gd name="T37" fmla="*/ 85 h 94"/>
                <a:gd name="T38" fmla="*/ 23 w 121"/>
                <a:gd name="T39" fmla="*/ 88 h 94"/>
                <a:gd name="T40" fmla="*/ 31 w 121"/>
                <a:gd name="T41" fmla="*/ 90 h 94"/>
                <a:gd name="T42" fmla="*/ 36 w 121"/>
                <a:gd name="T43" fmla="*/ 94 h 94"/>
                <a:gd name="T44" fmla="*/ 41 w 121"/>
                <a:gd name="T45" fmla="*/ 94 h 94"/>
                <a:gd name="T46" fmla="*/ 78 w 121"/>
                <a:gd name="T47" fmla="*/ 94 h 94"/>
                <a:gd name="T48" fmla="*/ 85 w 121"/>
                <a:gd name="T49" fmla="*/ 94 h 94"/>
                <a:gd name="T50" fmla="*/ 91 w 121"/>
                <a:gd name="T51" fmla="*/ 90 h 94"/>
                <a:gd name="T52" fmla="*/ 96 w 121"/>
                <a:gd name="T53" fmla="*/ 88 h 94"/>
                <a:gd name="T54" fmla="*/ 101 w 121"/>
                <a:gd name="T55" fmla="*/ 85 h 94"/>
                <a:gd name="T56" fmla="*/ 106 w 121"/>
                <a:gd name="T57" fmla="*/ 83 h 94"/>
                <a:gd name="T58" fmla="*/ 111 w 121"/>
                <a:gd name="T59" fmla="*/ 77 h 94"/>
                <a:gd name="T60" fmla="*/ 114 w 121"/>
                <a:gd name="T61" fmla="*/ 72 h 94"/>
                <a:gd name="T62" fmla="*/ 116 w 121"/>
                <a:gd name="T63" fmla="*/ 67 h 94"/>
                <a:gd name="T64" fmla="*/ 119 w 121"/>
                <a:gd name="T65" fmla="*/ 61 h 94"/>
                <a:gd name="T66" fmla="*/ 121 w 121"/>
                <a:gd name="T67" fmla="*/ 56 h 94"/>
                <a:gd name="T68" fmla="*/ 121 w 121"/>
                <a:gd name="T69" fmla="*/ 48 h 94"/>
                <a:gd name="T70" fmla="*/ 121 w 121"/>
                <a:gd name="T71" fmla="*/ 43 h 94"/>
                <a:gd name="T72" fmla="*/ 119 w 121"/>
                <a:gd name="T73" fmla="*/ 38 h 94"/>
                <a:gd name="T74" fmla="*/ 119 w 121"/>
                <a:gd name="T75" fmla="*/ 29 h 94"/>
                <a:gd name="T76" fmla="*/ 116 w 121"/>
                <a:gd name="T77" fmla="*/ 24 h 94"/>
                <a:gd name="T78" fmla="*/ 114 w 121"/>
                <a:gd name="T79" fmla="*/ 18 h 94"/>
                <a:gd name="T80" fmla="*/ 109 w 121"/>
                <a:gd name="T81" fmla="*/ 13 h 94"/>
                <a:gd name="T82" fmla="*/ 104 w 121"/>
                <a:gd name="T83" fmla="*/ 11 h 94"/>
                <a:gd name="T84" fmla="*/ 99 w 121"/>
                <a:gd name="T85" fmla="*/ 5 h 94"/>
                <a:gd name="T86" fmla="*/ 94 w 121"/>
                <a:gd name="T87" fmla="*/ 2 h 94"/>
                <a:gd name="T88" fmla="*/ 88 w 121"/>
                <a:gd name="T89" fmla="*/ 2 h 94"/>
                <a:gd name="T90" fmla="*/ 83 w 121"/>
                <a:gd name="T91" fmla="*/ 0 h 94"/>
                <a:gd name="T92" fmla="*/ 75 w 121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" h="94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5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16" y="80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8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73" y="94"/>
                  </a:lnTo>
                  <a:lnTo>
                    <a:pt x="78" y="94"/>
                  </a:lnTo>
                  <a:lnTo>
                    <a:pt x="80" y="94"/>
                  </a:lnTo>
                  <a:lnTo>
                    <a:pt x="83" y="94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8" y="90"/>
                  </a:lnTo>
                  <a:lnTo>
                    <a:pt x="91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6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101" y="85"/>
                  </a:lnTo>
                  <a:lnTo>
                    <a:pt x="104" y="85"/>
                  </a:lnTo>
                  <a:lnTo>
                    <a:pt x="104" y="83"/>
                  </a:lnTo>
                  <a:lnTo>
                    <a:pt x="106" y="83"/>
                  </a:lnTo>
                  <a:lnTo>
                    <a:pt x="106" y="80"/>
                  </a:lnTo>
                  <a:lnTo>
                    <a:pt x="109" y="80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4" y="75"/>
                  </a:lnTo>
                  <a:lnTo>
                    <a:pt x="114" y="72"/>
                  </a:lnTo>
                  <a:lnTo>
                    <a:pt x="114" y="70"/>
                  </a:lnTo>
                  <a:lnTo>
                    <a:pt x="116" y="70"/>
                  </a:lnTo>
                  <a:lnTo>
                    <a:pt x="116" y="67"/>
                  </a:lnTo>
                  <a:lnTo>
                    <a:pt x="116" y="65"/>
                  </a:lnTo>
                  <a:lnTo>
                    <a:pt x="119" y="65"/>
                  </a:lnTo>
                  <a:lnTo>
                    <a:pt x="119" y="61"/>
                  </a:lnTo>
                  <a:lnTo>
                    <a:pt x="119" y="59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1"/>
                  </a:lnTo>
                  <a:lnTo>
                    <a:pt x="121" y="48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3"/>
                  </a:lnTo>
                  <a:lnTo>
                    <a:pt x="121" y="40"/>
                  </a:lnTo>
                  <a:lnTo>
                    <a:pt x="121" y="38"/>
                  </a:lnTo>
                  <a:lnTo>
                    <a:pt x="119" y="38"/>
                  </a:lnTo>
                  <a:lnTo>
                    <a:pt x="119" y="34"/>
                  </a:lnTo>
                  <a:lnTo>
                    <a:pt x="119" y="32"/>
                  </a:lnTo>
                  <a:lnTo>
                    <a:pt x="119" y="29"/>
                  </a:lnTo>
                  <a:lnTo>
                    <a:pt x="116" y="29"/>
                  </a:lnTo>
                  <a:lnTo>
                    <a:pt x="116" y="27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4" y="18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09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1" y="8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6" y="5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2" name="Line 729"/>
            <p:cNvSpPr>
              <a:spLocks noChangeShapeType="1"/>
            </p:cNvSpPr>
            <p:nvPr/>
          </p:nvSpPr>
          <p:spPr bwMode="auto">
            <a:xfrm>
              <a:off x="3905" y="246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3" name="Freeform 730"/>
            <p:cNvSpPr>
              <a:spLocks/>
            </p:cNvSpPr>
            <p:nvPr/>
          </p:nvSpPr>
          <p:spPr bwMode="auto">
            <a:xfrm>
              <a:off x="3892" y="2455"/>
              <a:ext cx="13" cy="49"/>
            </a:xfrm>
            <a:custGeom>
              <a:avLst/>
              <a:gdLst>
                <a:gd name="T0" fmla="*/ 88 w 88"/>
                <a:gd name="T1" fmla="*/ 43 h 245"/>
                <a:gd name="T2" fmla="*/ 86 w 88"/>
                <a:gd name="T3" fmla="*/ 38 h 245"/>
                <a:gd name="T4" fmla="*/ 86 w 88"/>
                <a:gd name="T5" fmla="*/ 29 h 245"/>
                <a:gd name="T6" fmla="*/ 83 w 88"/>
                <a:gd name="T7" fmla="*/ 24 h 245"/>
                <a:gd name="T8" fmla="*/ 81 w 88"/>
                <a:gd name="T9" fmla="*/ 18 h 245"/>
                <a:gd name="T10" fmla="*/ 76 w 88"/>
                <a:gd name="T11" fmla="*/ 13 h 245"/>
                <a:gd name="T12" fmla="*/ 71 w 88"/>
                <a:gd name="T13" fmla="*/ 11 h 245"/>
                <a:gd name="T14" fmla="*/ 66 w 88"/>
                <a:gd name="T15" fmla="*/ 5 h 245"/>
                <a:gd name="T16" fmla="*/ 61 w 88"/>
                <a:gd name="T17" fmla="*/ 2 h 245"/>
                <a:gd name="T18" fmla="*/ 55 w 88"/>
                <a:gd name="T19" fmla="*/ 2 h 245"/>
                <a:gd name="T20" fmla="*/ 50 w 88"/>
                <a:gd name="T21" fmla="*/ 0 h 245"/>
                <a:gd name="T22" fmla="*/ 42 w 88"/>
                <a:gd name="T23" fmla="*/ 0 h 245"/>
                <a:gd name="T24" fmla="*/ 37 w 88"/>
                <a:gd name="T25" fmla="*/ 0 h 245"/>
                <a:gd name="T26" fmla="*/ 32 w 88"/>
                <a:gd name="T27" fmla="*/ 2 h 245"/>
                <a:gd name="T28" fmla="*/ 28 w 88"/>
                <a:gd name="T29" fmla="*/ 2 h 245"/>
                <a:gd name="T30" fmla="*/ 20 w 88"/>
                <a:gd name="T31" fmla="*/ 5 h 245"/>
                <a:gd name="T32" fmla="*/ 15 w 88"/>
                <a:gd name="T33" fmla="*/ 11 h 245"/>
                <a:gd name="T34" fmla="*/ 13 w 88"/>
                <a:gd name="T35" fmla="*/ 13 h 245"/>
                <a:gd name="T36" fmla="*/ 8 w 88"/>
                <a:gd name="T37" fmla="*/ 18 h 245"/>
                <a:gd name="T38" fmla="*/ 5 w 88"/>
                <a:gd name="T39" fmla="*/ 24 h 245"/>
                <a:gd name="T40" fmla="*/ 3 w 88"/>
                <a:gd name="T41" fmla="*/ 29 h 245"/>
                <a:gd name="T42" fmla="*/ 0 w 88"/>
                <a:gd name="T43" fmla="*/ 38 h 245"/>
                <a:gd name="T44" fmla="*/ 0 w 88"/>
                <a:gd name="T45" fmla="*/ 43 h 245"/>
                <a:gd name="T46" fmla="*/ 0 w 88"/>
                <a:gd name="T47" fmla="*/ 203 h 245"/>
                <a:gd name="T48" fmla="*/ 0 w 88"/>
                <a:gd name="T49" fmla="*/ 209 h 245"/>
                <a:gd name="T50" fmla="*/ 3 w 88"/>
                <a:gd name="T51" fmla="*/ 214 h 245"/>
                <a:gd name="T52" fmla="*/ 5 w 88"/>
                <a:gd name="T53" fmla="*/ 219 h 245"/>
                <a:gd name="T54" fmla="*/ 8 w 88"/>
                <a:gd name="T55" fmla="*/ 227 h 245"/>
                <a:gd name="T56" fmla="*/ 10 w 88"/>
                <a:gd name="T57" fmla="*/ 229 h 245"/>
                <a:gd name="T58" fmla="*/ 15 w 88"/>
                <a:gd name="T59" fmla="*/ 234 h 245"/>
                <a:gd name="T60" fmla="*/ 20 w 88"/>
                <a:gd name="T61" fmla="*/ 240 h 245"/>
                <a:gd name="T62" fmla="*/ 25 w 88"/>
                <a:gd name="T63" fmla="*/ 243 h 245"/>
                <a:gd name="T64" fmla="*/ 30 w 88"/>
                <a:gd name="T65" fmla="*/ 245 h 245"/>
                <a:gd name="T66" fmla="*/ 35 w 88"/>
                <a:gd name="T67" fmla="*/ 245 h 245"/>
                <a:gd name="T68" fmla="*/ 42 w 88"/>
                <a:gd name="T69" fmla="*/ 245 h 245"/>
                <a:gd name="T70" fmla="*/ 47 w 88"/>
                <a:gd name="T71" fmla="*/ 245 h 245"/>
                <a:gd name="T72" fmla="*/ 52 w 88"/>
                <a:gd name="T73" fmla="*/ 245 h 245"/>
                <a:gd name="T74" fmla="*/ 61 w 88"/>
                <a:gd name="T75" fmla="*/ 243 h 245"/>
                <a:gd name="T76" fmla="*/ 66 w 88"/>
                <a:gd name="T77" fmla="*/ 240 h 245"/>
                <a:gd name="T78" fmla="*/ 71 w 88"/>
                <a:gd name="T79" fmla="*/ 238 h 245"/>
                <a:gd name="T80" fmla="*/ 73 w 88"/>
                <a:gd name="T81" fmla="*/ 234 h 245"/>
                <a:gd name="T82" fmla="*/ 78 w 88"/>
                <a:gd name="T83" fmla="*/ 229 h 245"/>
                <a:gd name="T84" fmla="*/ 81 w 88"/>
                <a:gd name="T85" fmla="*/ 225 h 245"/>
                <a:gd name="T86" fmla="*/ 83 w 88"/>
                <a:gd name="T87" fmla="*/ 219 h 245"/>
                <a:gd name="T88" fmla="*/ 86 w 88"/>
                <a:gd name="T89" fmla="*/ 214 h 245"/>
                <a:gd name="T90" fmla="*/ 88 w 88"/>
                <a:gd name="T91" fmla="*/ 205 h 245"/>
                <a:gd name="T92" fmla="*/ 88 w 88"/>
                <a:gd name="T93" fmla="*/ 20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88" y="45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1" y="24"/>
                  </a:lnTo>
                  <a:lnTo>
                    <a:pt x="81" y="22"/>
                  </a:lnTo>
                  <a:lnTo>
                    <a:pt x="81" y="18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3" y="219"/>
                  </a:lnTo>
                  <a:lnTo>
                    <a:pt x="5" y="219"/>
                  </a:lnTo>
                  <a:lnTo>
                    <a:pt x="5" y="222"/>
                  </a:lnTo>
                  <a:lnTo>
                    <a:pt x="5" y="225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0" y="229"/>
                  </a:lnTo>
                  <a:lnTo>
                    <a:pt x="10" y="229"/>
                  </a:lnTo>
                  <a:lnTo>
                    <a:pt x="13" y="232"/>
                  </a:lnTo>
                  <a:lnTo>
                    <a:pt x="13" y="234"/>
                  </a:lnTo>
                  <a:lnTo>
                    <a:pt x="15" y="234"/>
                  </a:lnTo>
                  <a:lnTo>
                    <a:pt x="15" y="238"/>
                  </a:lnTo>
                  <a:lnTo>
                    <a:pt x="18" y="238"/>
                  </a:lnTo>
                  <a:lnTo>
                    <a:pt x="20" y="240"/>
                  </a:lnTo>
                  <a:lnTo>
                    <a:pt x="20" y="240"/>
                  </a:lnTo>
                  <a:lnTo>
                    <a:pt x="23" y="240"/>
                  </a:lnTo>
                  <a:lnTo>
                    <a:pt x="25" y="243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5" y="245"/>
                  </a:lnTo>
                  <a:lnTo>
                    <a:pt x="47" y="245"/>
                  </a:lnTo>
                  <a:lnTo>
                    <a:pt x="50" y="245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5" y="245"/>
                  </a:lnTo>
                  <a:lnTo>
                    <a:pt x="58" y="245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3" y="243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8" y="240"/>
                  </a:lnTo>
                  <a:lnTo>
                    <a:pt x="71" y="238"/>
                  </a:lnTo>
                  <a:lnTo>
                    <a:pt x="71" y="238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6" y="232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5"/>
                  </a:lnTo>
                  <a:lnTo>
                    <a:pt x="83" y="222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6" y="211"/>
                  </a:lnTo>
                  <a:lnTo>
                    <a:pt x="88" y="209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4" name="Line 731"/>
            <p:cNvSpPr>
              <a:spLocks noChangeShapeType="1"/>
            </p:cNvSpPr>
            <p:nvPr/>
          </p:nvSpPr>
          <p:spPr bwMode="auto">
            <a:xfrm>
              <a:off x="3899" y="248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5" name="Freeform 732"/>
            <p:cNvSpPr>
              <a:spLocks/>
            </p:cNvSpPr>
            <p:nvPr/>
          </p:nvSpPr>
          <p:spPr bwMode="auto">
            <a:xfrm>
              <a:off x="3892" y="2485"/>
              <a:ext cx="25" cy="19"/>
            </a:xfrm>
            <a:custGeom>
              <a:avLst/>
              <a:gdLst>
                <a:gd name="T0" fmla="*/ 40 w 176"/>
                <a:gd name="T1" fmla="*/ 0 h 92"/>
                <a:gd name="T2" fmla="*/ 32 w 176"/>
                <a:gd name="T3" fmla="*/ 2 h 92"/>
                <a:gd name="T4" fmla="*/ 28 w 176"/>
                <a:gd name="T5" fmla="*/ 4 h 92"/>
                <a:gd name="T6" fmla="*/ 23 w 176"/>
                <a:gd name="T7" fmla="*/ 4 h 92"/>
                <a:gd name="T8" fmla="*/ 18 w 176"/>
                <a:gd name="T9" fmla="*/ 9 h 92"/>
                <a:gd name="T10" fmla="*/ 13 w 176"/>
                <a:gd name="T11" fmla="*/ 13 h 92"/>
                <a:gd name="T12" fmla="*/ 10 w 176"/>
                <a:gd name="T13" fmla="*/ 18 h 92"/>
                <a:gd name="T14" fmla="*/ 5 w 176"/>
                <a:gd name="T15" fmla="*/ 23 h 92"/>
                <a:gd name="T16" fmla="*/ 3 w 176"/>
                <a:gd name="T17" fmla="*/ 29 h 92"/>
                <a:gd name="T18" fmla="*/ 3 w 176"/>
                <a:gd name="T19" fmla="*/ 34 h 92"/>
                <a:gd name="T20" fmla="*/ 0 w 176"/>
                <a:gd name="T21" fmla="*/ 42 h 92"/>
                <a:gd name="T22" fmla="*/ 0 w 176"/>
                <a:gd name="T23" fmla="*/ 47 h 92"/>
                <a:gd name="T24" fmla="*/ 0 w 176"/>
                <a:gd name="T25" fmla="*/ 52 h 92"/>
                <a:gd name="T26" fmla="*/ 3 w 176"/>
                <a:gd name="T27" fmla="*/ 61 h 92"/>
                <a:gd name="T28" fmla="*/ 3 w 176"/>
                <a:gd name="T29" fmla="*/ 66 h 92"/>
                <a:gd name="T30" fmla="*/ 5 w 176"/>
                <a:gd name="T31" fmla="*/ 72 h 92"/>
                <a:gd name="T32" fmla="*/ 10 w 176"/>
                <a:gd name="T33" fmla="*/ 76 h 92"/>
                <a:gd name="T34" fmla="*/ 13 w 176"/>
                <a:gd name="T35" fmla="*/ 81 h 92"/>
                <a:gd name="T36" fmla="*/ 18 w 176"/>
                <a:gd name="T37" fmla="*/ 85 h 92"/>
                <a:gd name="T38" fmla="*/ 23 w 176"/>
                <a:gd name="T39" fmla="*/ 87 h 92"/>
                <a:gd name="T40" fmla="*/ 28 w 176"/>
                <a:gd name="T41" fmla="*/ 90 h 92"/>
                <a:gd name="T42" fmla="*/ 32 w 176"/>
                <a:gd name="T43" fmla="*/ 92 h 92"/>
                <a:gd name="T44" fmla="*/ 40 w 176"/>
                <a:gd name="T45" fmla="*/ 92 h 92"/>
                <a:gd name="T46" fmla="*/ 133 w 176"/>
                <a:gd name="T47" fmla="*/ 92 h 92"/>
                <a:gd name="T48" fmla="*/ 139 w 176"/>
                <a:gd name="T49" fmla="*/ 92 h 92"/>
                <a:gd name="T50" fmla="*/ 144 w 176"/>
                <a:gd name="T51" fmla="*/ 92 h 92"/>
                <a:gd name="T52" fmla="*/ 151 w 176"/>
                <a:gd name="T53" fmla="*/ 90 h 92"/>
                <a:gd name="T54" fmla="*/ 156 w 176"/>
                <a:gd name="T55" fmla="*/ 87 h 92"/>
                <a:gd name="T56" fmla="*/ 161 w 176"/>
                <a:gd name="T57" fmla="*/ 81 h 92"/>
                <a:gd name="T58" fmla="*/ 164 w 176"/>
                <a:gd name="T59" fmla="*/ 76 h 92"/>
                <a:gd name="T60" fmla="*/ 169 w 176"/>
                <a:gd name="T61" fmla="*/ 74 h 92"/>
                <a:gd name="T62" fmla="*/ 171 w 176"/>
                <a:gd name="T63" fmla="*/ 66 h 92"/>
                <a:gd name="T64" fmla="*/ 173 w 176"/>
                <a:gd name="T65" fmla="*/ 61 h 92"/>
                <a:gd name="T66" fmla="*/ 173 w 176"/>
                <a:gd name="T67" fmla="*/ 56 h 92"/>
                <a:gd name="T68" fmla="*/ 173 w 176"/>
                <a:gd name="T69" fmla="*/ 50 h 92"/>
                <a:gd name="T70" fmla="*/ 173 w 176"/>
                <a:gd name="T71" fmla="*/ 42 h 92"/>
                <a:gd name="T72" fmla="*/ 173 w 176"/>
                <a:gd name="T73" fmla="*/ 36 h 92"/>
                <a:gd name="T74" fmla="*/ 171 w 176"/>
                <a:gd name="T75" fmla="*/ 31 h 92"/>
                <a:gd name="T76" fmla="*/ 169 w 176"/>
                <a:gd name="T77" fmla="*/ 26 h 92"/>
                <a:gd name="T78" fmla="*/ 166 w 176"/>
                <a:gd name="T79" fmla="*/ 20 h 92"/>
                <a:gd name="T80" fmla="*/ 164 w 176"/>
                <a:gd name="T81" fmla="*/ 15 h 92"/>
                <a:gd name="T82" fmla="*/ 159 w 176"/>
                <a:gd name="T83" fmla="*/ 9 h 92"/>
                <a:gd name="T84" fmla="*/ 154 w 176"/>
                <a:gd name="T85" fmla="*/ 7 h 92"/>
                <a:gd name="T86" fmla="*/ 149 w 176"/>
                <a:gd name="T87" fmla="*/ 4 h 92"/>
                <a:gd name="T88" fmla="*/ 144 w 176"/>
                <a:gd name="T89" fmla="*/ 2 h 92"/>
                <a:gd name="T90" fmla="*/ 136 w 176"/>
                <a:gd name="T91" fmla="*/ 2 h 92"/>
                <a:gd name="T92" fmla="*/ 128 w 176"/>
                <a:gd name="T9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6" h="92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5" y="9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0" y="15"/>
                  </a:lnTo>
                  <a:lnTo>
                    <a:pt x="10" y="18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5" y="85"/>
                  </a:lnTo>
                  <a:lnTo>
                    <a:pt x="18" y="85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3" y="87"/>
                  </a:lnTo>
                  <a:lnTo>
                    <a:pt x="25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7" y="92"/>
                  </a:lnTo>
                  <a:lnTo>
                    <a:pt x="40" y="92"/>
                  </a:lnTo>
                  <a:lnTo>
                    <a:pt x="42" y="92"/>
                  </a:lnTo>
                  <a:lnTo>
                    <a:pt x="128" y="92"/>
                  </a:lnTo>
                  <a:lnTo>
                    <a:pt x="133" y="92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9" y="92"/>
                  </a:lnTo>
                  <a:lnTo>
                    <a:pt x="141" y="92"/>
                  </a:lnTo>
                  <a:lnTo>
                    <a:pt x="144" y="92"/>
                  </a:lnTo>
                  <a:lnTo>
                    <a:pt x="144" y="92"/>
                  </a:lnTo>
                  <a:lnTo>
                    <a:pt x="146" y="90"/>
                  </a:lnTo>
                  <a:lnTo>
                    <a:pt x="149" y="90"/>
                  </a:lnTo>
                  <a:lnTo>
                    <a:pt x="151" y="90"/>
                  </a:lnTo>
                  <a:lnTo>
                    <a:pt x="151" y="87"/>
                  </a:lnTo>
                  <a:lnTo>
                    <a:pt x="154" y="87"/>
                  </a:lnTo>
                  <a:lnTo>
                    <a:pt x="156" y="87"/>
                  </a:lnTo>
                  <a:lnTo>
                    <a:pt x="156" y="85"/>
                  </a:lnTo>
                  <a:lnTo>
                    <a:pt x="159" y="85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64" y="79"/>
                  </a:lnTo>
                  <a:lnTo>
                    <a:pt x="164" y="76"/>
                  </a:lnTo>
                  <a:lnTo>
                    <a:pt x="166" y="76"/>
                  </a:lnTo>
                  <a:lnTo>
                    <a:pt x="166" y="74"/>
                  </a:lnTo>
                  <a:lnTo>
                    <a:pt x="169" y="74"/>
                  </a:lnTo>
                  <a:lnTo>
                    <a:pt x="169" y="72"/>
                  </a:lnTo>
                  <a:lnTo>
                    <a:pt x="169" y="69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3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73" y="58"/>
                  </a:lnTo>
                  <a:lnTo>
                    <a:pt x="173" y="56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6" y="47"/>
                  </a:lnTo>
                  <a:lnTo>
                    <a:pt x="173" y="45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73" y="40"/>
                  </a:lnTo>
                  <a:lnTo>
                    <a:pt x="173" y="36"/>
                  </a:lnTo>
                  <a:lnTo>
                    <a:pt x="173" y="34"/>
                  </a:lnTo>
                  <a:lnTo>
                    <a:pt x="173" y="31"/>
                  </a:lnTo>
                  <a:lnTo>
                    <a:pt x="171" y="31"/>
                  </a:lnTo>
                  <a:lnTo>
                    <a:pt x="171" y="29"/>
                  </a:lnTo>
                  <a:lnTo>
                    <a:pt x="171" y="26"/>
                  </a:lnTo>
                  <a:lnTo>
                    <a:pt x="169" y="26"/>
                  </a:lnTo>
                  <a:lnTo>
                    <a:pt x="169" y="23"/>
                  </a:lnTo>
                  <a:lnTo>
                    <a:pt x="169" y="20"/>
                  </a:lnTo>
                  <a:lnTo>
                    <a:pt x="166" y="20"/>
                  </a:lnTo>
                  <a:lnTo>
                    <a:pt x="166" y="18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59" y="9"/>
                  </a:lnTo>
                  <a:lnTo>
                    <a:pt x="156" y="9"/>
                  </a:lnTo>
                  <a:lnTo>
                    <a:pt x="156" y="7"/>
                  </a:lnTo>
                  <a:lnTo>
                    <a:pt x="154" y="7"/>
                  </a:lnTo>
                  <a:lnTo>
                    <a:pt x="151" y="4"/>
                  </a:lnTo>
                  <a:lnTo>
                    <a:pt x="151" y="4"/>
                  </a:lnTo>
                  <a:lnTo>
                    <a:pt x="149" y="4"/>
                  </a:lnTo>
                  <a:lnTo>
                    <a:pt x="146" y="4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1" y="2"/>
                  </a:lnTo>
                  <a:lnTo>
                    <a:pt x="139" y="2"/>
                  </a:lnTo>
                  <a:lnTo>
                    <a:pt x="136" y="2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28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6" name="Line 733"/>
            <p:cNvSpPr>
              <a:spLocks noChangeShapeType="1"/>
            </p:cNvSpPr>
            <p:nvPr/>
          </p:nvSpPr>
          <p:spPr bwMode="auto">
            <a:xfrm>
              <a:off x="3917" y="249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7" name="Freeform 734"/>
            <p:cNvSpPr>
              <a:spLocks/>
            </p:cNvSpPr>
            <p:nvPr/>
          </p:nvSpPr>
          <p:spPr bwMode="auto">
            <a:xfrm>
              <a:off x="3905" y="2485"/>
              <a:ext cx="12" cy="50"/>
            </a:xfrm>
            <a:custGeom>
              <a:avLst/>
              <a:gdLst>
                <a:gd name="T0" fmla="*/ 85 w 88"/>
                <a:gd name="T1" fmla="*/ 42 h 247"/>
                <a:gd name="T2" fmla="*/ 85 w 88"/>
                <a:gd name="T3" fmla="*/ 36 h 247"/>
                <a:gd name="T4" fmla="*/ 83 w 88"/>
                <a:gd name="T5" fmla="*/ 31 h 247"/>
                <a:gd name="T6" fmla="*/ 81 w 88"/>
                <a:gd name="T7" fmla="*/ 26 h 247"/>
                <a:gd name="T8" fmla="*/ 78 w 88"/>
                <a:gd name="T9" fmla="*/ 20 h 247"/>
                <a:gd name="T10" fmla="*/ 76 w 88"/>
                <a:gd name="T11" fmla="*/ 15 h 247"/>
                <a:gd name="T12" fmla="*/ 71 w 88"/>
                <a:gd name="T13" fmla="*/ 9 h 247"/>
                <a:gd name="T14" fmla="*/ 66 w 88"/>
                <a:gd name="T15" fmla="*/ 7 h 247"/>
                <a:gd name="T16" fmla="*/ 61 w 88"/>
                <a:gd name="T17" fmla="*/ 4 h 247"/>
                <a:gd name="T18" fmla="*/ 56 w 88"/>
                <a:gd name="T19" fmla="*/ 2 h 247"/>
                <a:gd name="T20" fmla="*/ 48 w 88"/>
                <a:gd name="T21" fmla="*/ 2 h 247"/>
                <a:gd name="T22" fmla="*/ 42 w 88"/>
                <a:gd name="T23" fmla="*/ 0 h 247"/>
                <a:gd name="T24" fmla="*/ 37 w 88"/>
                <a:gd name="T25" fmla="*/ 2 h 247"/>
                <a:gd name="T26" fmla="*/ 30 w 88"/>
                <a:gd name="T27" fmla="*/ 2 h 247"/>
                <a:gd name="T28" fmla="*/ 25 w 88"/>
                <a:gd name="T29" fmla="*/ 4 h 247"/>
                <a:gd name="T30" fmla="*/ 20 w 88"/>
                <a:gd name="T31" fmla="*/ 7 h 247"/>
                <a:gd name="T32" fmla="*/ 15 w 88"/>
                <a:gd name="T33" fmla="*/ 9 h 247"/>
                <a:gd name="T34" fmla="*/ 10 w 88"/>
                <a:gd name="T35" fmla="*/ 15 h 247"/>
                <a:gd name="T36" fmla="*/ 8 w 88"/>
                <a:gd name="T37" fmla="*/ 20 h 247"/>
                <a:gd name="T38" fmla="*/ 5 w 88"/>
                <a:gd name="T39" fmla="*/ 26 h 247"/>
                <a:gd name="T40" fmla="*/ 3 w 88"/>
                <a:gd name="T41" fmla="*/ 31 h 247"/>
                <a:gd name="T42" fmla="*/ 0 w 88"/>
                <a:gd name="T43" fmla="*/ 36 h 247"/>
                <a:gd name="T44" fmla="*/ 0 w 88"/>
                <a:gd name="T45" fmla="*/ 42 h 247"/>
                <a:gd name="T46" fmla="*/ 0 w 88"/>
                <a:gd name="T47" fmla="*/ 202 h 247"/>
                <a:gd name="T48" fmla="*/ 0 w 88"/>
                <a:gd name="T49" fmla="*/ 207 h 247"/>
                <a:gd name="T50" fmla="*/ 0 w 88"/>
                <a:gd name="T51" fmla="*/ 216 h 247"/>
                <a:gd name="T52" fmla="*/ 3 w 88"/>
                <a:gd name="T53" fmla="*/ 221 h 247"/>
                <a:gd name="T54" fmla="*/ 5 w 88"/>
                <a:gd name="T55" fmla="*/ 226 h 247"/>
                <a:gd name="T56" fmla="*/ 10 w 88"/>
                <a:gd name="T57" fmla="*/ 231 h 247"/>
                <a:gd name="T58" fmla="*/ 13 w 88"/>
                <a:gd name="T59" fmla="*/ 234 h 247"/>
                <a:gd name="T60" fmla="*/ 17 w 88"/>
                <a:gd name="T61" fmla="*/ 240 h 247"/>
                <a:gd name="T62" fmla="*/ 22 w 88"/>
                <a:gd name="T63" fmla="*/ 242 h 247"/>
                <a:gd name="T64" fmla="*/ 30 w 88"/>
                <a:gd name="T65" fmla="*/ 245 h 247"/>
                <a:gd name="T66" fmla="*/ 35 w 88"/>
                <a:gd name="T67" fmla="*/ 247 h 247"/>
                <a:gd name="T68" fmla="*/ 40 w 88"/>
                <a:gd name="T69" fmla="*/ 247 h 247"/>
                <a:gd name="T70" fmla="*/ 48 w 88"/>
                <a:gd name="T71" fmla="*/ 247 h 247"/>
                <a:gd name="T72" fmla="*/ 53 w 88"/>
                <a:gd name="T73" fmla="*/ 245 h 247"/>
                <a:gd name="T74" fmla="*/ 58 w 88"/>
                <a:gd name="T75" fmla="*/ 245 h 247"/>
                <a:gd name="T76" fmla="*/ 63 w 88"/>
                <a:gd name="T77" fmla="*/ 242 h 247"/>
                <a:gd name="T78" fmla="*/ 68 w 88"/>
                <a:gd name="T79" fmla="*/ 236 h 247"/>
                <a:gd name="T80" fmla="*/ 73 w 88"/>
                <a:gd name="T81" fmla="*/ 234 h 247"/>
                <a:gd name="T82" fmla="*/ 78 w 88"/>
                <a:gd name="T83" fmla="*/ 229 h 247"/>
                <a:gd name="T84" fmla="*/ 81 w 88"/>
                <a:gd name="T85" fmla="*/ 223 h 247"/>
                <a:gd name="T86" fmla="*/ 83 w 88"/>
                <a:gd name="T87" fmla="*/ 218 h 247"/>
                <a:gd name="T88" fmla="*/ 85 w 88"/>
                <a:gd name="T89" fmla="*/ 213 h 247"/>
                <a:gd name="T90" fmla="*/ 85 w 88"/>
                <a:gd name="T91" fmla="*/ 207 h 247"/>
                <a:gd name="T92" fmla="*/ 88 w 88"/>
                <a:gd name="T93" fmla="*/ 20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7">
                  <a:moveTo>
                    <a:pt x="88" y="47"/>
                  </a:moveTo>
                  <a:lnTo>
                    <a:pt x="85" y="45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0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29"/>
                  </a:lnTo>
                  <a:lnTo>
                    <a:pt x="83" y="26"/>
                  </a:lnTo>
                  <a:lnTo>
                    <a:pt x="81" y="26"/>
                  </a:lnTo>
                  <a:lnTo>
                    <a:pt x="81" y="23"/>
                  </a:lnTo>
                  <a:lnTo>
                    <a:pt x="81" y="20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6" y="7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5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3" y="221"/>
                  </a:lnTo>
                  <a:lnTo>
                    <a:pt x="5" y="223"/>
                  </a:lnTo>
                  <a:lnTo>
                    <a:pt x="5" y="223"/>
                  </a:lnTo>
                  <a:lnTo>
                    <a:pt x="5" y="226"/>
                  </a:lnTo>
                  <a:lnTo>
                    <a:pt x="8" y="229"/>
                  </a:lnTo>
                  <a:lnTo>
                    <a:pt x="8" y="229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3" y="234"/>
                  </a:lnTo>
                  <a:lnTo>
                    <a:pt x="13" y="234"/>
                  </a:lnTo>
                  <a:lnTo>
                    <a:pt x="15" y="236"/>
                  </a:lnTo>
                  <a:lnTo>
                    <a:pt x="17" y="236"/>
                  </a:lnTo>
                  <a:lnTo>
                    <a:pt x="17" y="240"/>
                  </a:lnTo>
                  <a:lnTo>
                    <a:pt x="20" y="240"/>
                  </a:lnTo>
                  <a:lnTo>
                    <a:pt x="22" y="242"/>
                  </a:lnTo>
                  <a:lnTo>
                    <a:pt x="22" y="242"/>
                  </a:lnTo>
                  <a:lnTo>
                    <a:pt x="25" y="242"/>
                  </a:lnTo>
                  <a:lnTo>
                    <a:pt x="27" y="245"/>
                  </a:lnTo>
                  <a:lnTo>
                    <a:pt x="30" y="245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5" y="247"/>
                  </a:lnTo>
                  <a:lnTo>
                    <a:pt x="37" y="247"/>
                  </a:lnTo>
                  <a:lnTo>
                    <a:pt x="37" y="247"/>
                  </a:lnTo>
                  <a:lnTo>
                    <a:pt x="40" y="247"/>
                  </a:lnTo>
                  <a:lnTo>
                    <a:pt x="42" y="247"/>
                  </a:lnTo>
                  <a:lnTo>
                    <a:pt x="45" y="247"/>
                  </a:lnTo>
                  <a:lnTo>
                    <a:pt x="48" y="247"/>
                  </a:lnTo>
                  <a:lnTo>
                    <a:pt x="48" y="247"/>
                  </a:lnTo>
                  <a:lnTo>
                    <a:pt x="51" y="247"/>
                  </a:lnTo>
                  <a:lnTo>
                    <a:pt x="53" y="245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8" y="245"/>
                  </a:lnTo>
                  <a:lnTo>
                    <a:pt x="61" y="242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66" y="240"/>
                  </a:lnTo>
                  <a:lnTo>
                    <a:pt x="68" y="240"/>
                  </a:lnTo>
                  <a:lnTo>
                    <a:pt x="68" y="236"/>
                  </a:lnTo>
                  <a:lnTo>
                    <a:pt x="71" y="236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6" y="231"/>
                  </a:lnTo>
                  <a:lnTo>
                    <a:pt x="76" y="231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1" y="226"/>
                  </a:lnTo>
                  <a:lnTo>
                    <a:pt x="81" y="223"/>
                  </a:lnTo>
                  <a:lnTo>
                    <a:pt x="81" y="223"/>
                  </a:lnTo>
                  <a:lnTo>
                    <a:pt x="83" y="221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5" y="216"/>
                  </a:lnTo>
                  <a:lnTo>
                    <a:pt x="85" y="213"/>
                  </a:lnTo>
                  <a:lnTo>
                    <a:pt x="85" y="211"/>
                  </a:lnTo>
                  <a:lnTo>
                    <a:pt x="85" y="207"/>
                  </a:lnTo>
                  <a:lnTo>
                    <a:pt x="85" y="207"/>
                  </a:lnTo>
                  <a:lnTo>
                    <a:pt x="85" y="205"/>
                  </a:lnTo>
                  <a:lnTo>
                    <a:pt x="85" y="202"/>
                  </a:lnTo>
                  <a:lnTo>
                    <a:pt x="88" y="202"/>
                  </a:lnTo>
                  <a:lnTo>
                    <a:pt x="88" y="47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8" name="Line 735"/>
            <p:cNvSpPr>
              <a:spLocks noChangeShapeType="1"/>
            </p:cNvSpPr>
            <p:nvPr/>
          </p:nvSpPr>
          <p:spPr bwMode="auto">
            <a:xfrm>
              <a:off x="3910" y="251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9" name="Freeform 736"/>
            <p:cNvSpPr>
              <a:spLocks/>
            </p:cNvSpPr>
            <p:nvPr/>
          </p:nvSpPr>
          <p:spPr bwMode="auto">
            <a:xfrm>
              <a:off x="3905" y="2516"/>
              <a:ext cx="21" cy="19"/>
            </a:xfrm>
            <a:custGeom>
              <a:avLst/>
              <a:gdLst>
                <a:gd name="T0" fmla="*/ 37 w 151"/>
                <a:gd name="T1" fmla="*/ 0 h 93"/>
                <a:gd name="T2" fmla="*/ 32 w 151"/>
                <a:gd name="T3" fmla="*/ 0 h 93"/>
                <a:gd name="T4" fmla="*/ 27 w 151"/>
                <a:gd name="T5" fmla="*/ 3 h 93"/>
                <a:gd name="T6" fmla="*/ 22 w 151"/>
                <a:gd name="T7" fmla="*/ 5 h 93"/>
                <a:gd name="T8" fmla="*/ 17 w 151"/>
                <a:gd name="T9" fmla="*/ 8 h 93"/>
                <a:gd name="T10" fmla="*/ 13 w 151"/>
                <a:gd name="T11" fmla="*/ 13 h 93"/>
                <a:gd name="T12" fmla="*/ 8 w 151"/>
                <a:gd name="T13" fmla="*/ 16 h 93"/>
                <a:gd name="T14" fmla="*/ 5 w 151"/>
                <a:gd name="T15" fmla="*/ 21 h 93"/>
                <a:gd name="T16" fmla="*/ 3 w 151"/>
                <a:gd name="T17" fmla="*/ 26 h 93"/>
                <a:gd name="T18" fmla="*/ 0 w 151"/>
                <a:gd name="T19" fmla="*/ 35 h 93"/>
                <a:gd name="T20" fmla="*/ 0 w 151"/>
                <a:gd name="T21" fmla="*/ 40 h 93"/>
                <a:gd name="T22" fmla="*/ 0 w 151"/>
                <a:gd name="T23" fmla="*/ 46 h 93"/>
                <a:gd name="T24" fmla="*/ 0 w 151"/>
                <a:gd name="T25" fmla="*/ 53 h 93"/>
                <a:gd name="T26" fmla="*/ 0 w 151"/>
                <a:gd name="T27" fmla="*/ 59 h 93"/>
                <a:gd name="T28" fmla="*/ 3 w 151"/>
                <a:gd name="T29" fmla="*/ 64 h 93"/>
                <a:gd name="T30" fmla="*/ 5 w 151"/>
                <a:gd name="T31" fmla="*/ 69 h 93"/>
                <a:gd name="T32" fmla="*/ 8 w 151"/>
                <a:gd name="T33" fmla="*/ 75 h 93"/>
                <a:gd name="T34" fmla="*/ 13 w 151"/>
                <a:gd name="T35" fmla="*/ 80 h 93"/>
                <a:gd name="T36" fmla="*/ 17 w 151"/>
                <a:gd name="T37" fmla="*/ 82 h 93"/>
                <a:gd name="T38" fmla="*/ 22 w 151"/>
                <a:gd name="T39" fmla="*/ 88 h 93"/>
                <a:gd name="T40" fmla="*/ 27 w 151"/>
                <a:gd name="T41" fmla="*/ 91 h 93"/>
                <a:gd name="T42" fmla="*/ 32 w 151"/>
                <a:gd name="T43" fmla="*/ 91 h 93"/>
                <a:gd name="T44" fmla="*/ 37 w 151"/>
                <a:gd name="T45" fmla="*/ 93 h 93"/>
                <a:gd name="T46" fmla="*/ 108 w 151"/>
                <a:gd name="T47" fmla="*/ 93 h 93"/>
                <a:gd name="T48" fmla="*/ 113 w 151"/>
                <a:gd name="T49" fmla="*/ 93 h 93"/>
                <a:gd name="T50" fmla="*/ 120 w 151"/>
                <a:gd name="T51" fmla="*/ 91 h 93"/>
                <a:gd name="T52" fmla="*/ 126 w 151"/>
                <a:gd name="T53" fmla="*/ 88 h 93"/>
                <a:gd name="T54" fmla="*/ 131 w 151"/>
                <a:gd name="T55" fmla="*/ 86 h 93"/>
                <a:gd name="T56" fmla="*/ 136 w 151"/>
                <a:gd name="T57" fmla="*/ 80 h 93"/>
                <a:gd name="T58" fmla="*/ 139 w 151"/>
                <a:gd name="T59" fmla="*/ 77 h 93"/>
                <a:gd name="T60" fmla="*/ 144 w 151"/>
                <a:gd name="T61" fmla="*/ 72 h 93"/>
                <a:gd name="T62" fmla="*/ 146 w 151"/>
                <a:gd name="T63" fmla="*/ 67 h 93"/>
                <a:gd name="T64" fmla="*/ 149 w 151"/>
                <a:gd name="T65" fmla="*/ 62 h 93"/>
                <a:gd name="T66" fmla="*/ 149 w 151"/>
                <a:gd name="T67" fmla="*/ 53 h 93"/>
                <a:gd name="T68" fmla="*/ 151 w 151"/>
                <a:gd name="T69" fmla="*/ 48 h 93"/>
                <a:gd name="T70" fmla="*/ 151 w 151"/>
                <a:gd name="T71" fmla="*/ 43 h 93"/>
                <a:gd name="T72" fmla="*/ 149 w 151"/>
                <a:gd name="T73" fmla="*/ 35 h 93"/>
                <a:gd name="T74" fmla="*/ 149 w 151"/>
                <a:gd name="T75" fmla="*/ 30 h 93"/>
                <a:gd name="T76" fmla="*/ 146 w 151"/>
                <a:gd name="T77" fmla="*/ 24 h 93"/>
                <a:gd name="T78" fmla="*/ 141 w 151"/>
                <a:gd name="T79" fmla="*/ 19 h 93"/>
                <a:gd name="T80" fmla="*/ 139 w 151"/>
                <a:gd name="T81" fmla="*/ 13 h 93"/>
                <a:gd name="T82" fmla="*/ 134 w 151"/>
                <a:gd name="T83" fmla="*/ 10 h 93"/>
                <a:gd name="T84" fmla="*/ 129 w 151"/>
                <a:gd name="T85" fmla="*/ 5 h 93"/>
                <a:gd name="T86" fmla="*/ 123 w 151"/>
                <a:gd name="T87" fmla="*/ 3 h 93"/>
                <a:gd name="T88" fmla="*/ 118 w 151"/>
                <a:gd name="T89" fmla="*/ 0 h 93"/>
                <a:gd name="T90" fmla="*/ 113 w 151"/>
                <a:gd name="T91" fmla="*/ 0 h 93"/>
                <a:gd name="T92" fmla="*/ 105 w 15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93">
                  <a:moveTo>
                    <a:pt x="42" y="0"/>
                  </a:move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103" y="93"/>
                  </a:lnTo>
                  <a:lnTo>
                    <a:pt x="108" y="93"/>
                  </a:lnTo>
                  <a:lnTo>
                    <a:pt x="110" y="93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15" y="91"/>
                  </a:lnTo>
                  <a:lnTo>
                    <a:pt x="118" y="91"/>
                  </a:lnTo>
                  <a:lnTo>
                    <a:pt x="120" y="91"/>
                  </a:lnTo>
                  <a:lnTo>
                    <a:pt x="120" y="91"/>
                  </a:lnTo>
                  <a:lnTo>
                    <a:pt x="123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9" y="86"/>
                  </a:lnTo>
                  <a:lnTo>
                    <a:pt x="131" y="86"/>
                  </a:lnTo>
                  <a:lnTo>
                    <a:pt x="131" y="82"/>
                  </a:lnTo>
                  <a:lnTo>
                    <a:pt x="134" y="82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9" y="77"/>
                  </a:lnTo>
                  <a:lnTo>
                    <a:pt x="139" y="77"/>
                  </a:lnTo>
                  <a:lnTo>
                    <a:pt x="141" y="75"/>
                  </a:lnTo>
                  <a:lnTo>
                    <a:pt x="141" y="75"/>
                  </a:lnTo>
                  <a:lnTo>
                    <a:pt x="144" y="72"/>
                  </a:lnTo>
                  <a:lnTo>
                    <a:pt x="144" y="69"/>
                  </a:lnTo>
                  <a:lnTo>
                    <a:pt x="146" y="69"/>
                  </a:lnTo>
                  <a:lnTo>
                    <a:pt x="146" y="67"/>
                  </a:lnTo>
                  <a:lnTo>
                    <a:pt x="146" y="64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9" y="59"/>
                  </a:lnTo>
                  <a:lnTo>
                    <a:pt x="149" y="57"/>
                  </a:lnTo>
                  <a:lnTo>
                    <a:pt x="149" y="53"/>
                  </a:lnTo>
                  <a:lnTo>
                    <a:pt x="151" y="53"/>
                  </a:lnTo>
                  <a:lnTo>
                    <a:pt x="151" y="51"/>
                  </a:lnTo>
                  <a:lnTo>
                    <a:pt x="151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3"/>
                  </a:lnTo>
                  <a:lnTo>
                    <a:pt x="151" y="40"/>
                  </a:lnTo>
                  <a:lnTo>
                    <a:pt x="149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2"/>
                  </a:lnTo>
                  <a:lnTo>
                    <a:pt x="149" y="30"/>
                  </a:lnTo>
                  <a:lnTo>
                    <a:pt x="146" y="26"/>
                  </a:lnTo>
                  <a:lnTo>
                    <a:pt x="146" y="26"/>
                  </a:lnTo>
                  <a:lnTo>
                    <a:pt x="146" y="24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1" y="19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9" y="13"/>
                  </a:lnTo>
                  <a:lnTo>
                    <a:pt x="136" y="13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29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3" y="3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0" name="Line 737"/>
            <p:cNvSpPr>
              <a:spLocks noChangeShapeType="1"/>
            </p:cNvSpPr>
            <p:nvPr/>
          </p:nvSpPr>
          <p:spPr bwMode="auto">
            <a:xfrm>
              <a:off x="3926" y="252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1" name="Freeform 738"/>
            <p:cNvSpPr>
              <a:spLocks/>
            </p:cNvSpPr>
            <p:nvPr/>
          </p:nvSpPr>
          <p:spPr bwMode="auto">
            <a:xfrm>
              <a:off x="3914" y="2516"/>
              <a:ext cx="12" cy="49"/>
            </a:xfrm>
            <a:custGeom>
              <a:avLst/>
              <a:gdLst>
                <a:gd name="T0" fmla="*/ 88 w 88"/>
                <a:gd name="T1" fmla="*/ 43 h 246"/>
                <a:gd name="T2" fmla="*/ 86 w 88"/>
                <a:gd name="T3" fmla="*/ 35 h 246"/>
                <a:gd name="T4" fmla="*/ 86 w 88"/>
                <a:gd name="T5" fmla="*/ 30 h 246"/>
                <a:gd name="T6" fmla="*/ 83 w 88"/>
                <a:gd name="T7" fmla="*/ 24 h 246"/>
                <a:gd name="T8" fmla="*/ 78 w 88"/>
                <a:gd name="T9" fmla="*/ 19 h 246"/>
                <a:gd name="T10" fmla="*/ 76 w 88"/>
                <a:gd name="T11" fmla="*/ 13 h 246"/>
                <a:gd name="T12" fmla="*/ 71 w 88"/>
                <a:gd name="T13" fmla="*/ 10 h 246"/>
                <a:gd name="T14" fmla="*/ 66 w 88"/>
                <a:gd name="T15" fmla="*/ 5 h 246"/>
                <a:gd name="T16" fmla="*/ 60 w 88"/>
                <a:gd name="T17" fmla="*/ 3 h 246"/>
                <a:gd name="T18" fmla="*/ 55 w 88"/>
                <a:gd name="T19" fmla="*/ 0 h 246"/>
                <a:gd name="T20" fmla="*/ 50 w 88"/>
                <a:gd name="T21" fmla="*/ 0 h 246"/>
                <a:gd name="T22" fmla="*/ 42 w 88"/>
                <a:gd name="T23" fmla="*/ 0 h 246"/>
                <a:gd name="T24" fmla="*/ 37 w 88"/>
                <a:gd name="T25" fmla="*/ 0 h 246"/>
                <a:gd name="T26" fmla="*/ 32 w 88"/>
                <a:gd name="T27" fmla="*/ 0 h 246"/>
                <a:gd name="T28" fmla="*/ 25 w 88"/>
                <a:gd name="T29" fmla="*/ 3 h 246"/>
                <a:gd name="T30" fmla="*/ 20 w 88"/>
                <a:gd name="T31" fmla="*/ 5 h 246"/>
                <a:gd name="T32" fmla="*/ 15 w 88"/>
                <a:gd name="T33" fmla="*/ 10 h 246"/>
                <a:gd name="T34" fmla="*/ 13 w 88"/>
                <a:gd name="T35" fmla="*/ 13 h 246"/>
                <a:gd name="T36" fmla="*/ 8 w 88"/>
                <a:gd name="T37" fmla="*/ 19 h 246"/>
                <a:gd name="T38" fmla="*/ 5 w 88"/>
                <a:gd name="T39" fmla="*/ 24 h 246"/>
                <a:gd name="T40" fmla="*/ 3 w 88"/>
                <a:gd name="T41" fmla="*/ 30 h 246"/>
                <a:gd name="T42" fmla="*/ 0 w 88"/>
                <a:gd name="T43" fmla="*/ 35 h 246"/>
                <a:gd name="T44" fmla="*/ 0 w 88"/>
                <a:gd name="T45" fmla="*/ 43 h 246"/>
                <a:gd name="T46" fmla="*/ 0 w 88"/>
                <a:gd name="T47" fmla="*/ 203 h 246"/>
                <a:gd name="T48" fmla="*/ 0 w 88"/>
                <a:gd name="T49" fmla="*/ 208 h 246"/>
                <a:gd name="T50" fmla="*/ 3 w 88"/>
                <a:gd name="T51" fmla="*/ 214 h 246"/>
                <a:gd name="T52" fmla="*/ 3 w 88"/>
                <a:gd name="T53" fmla="*/ 219 h 246"/>
                <a:gd name="T54" fmla="*/ 8 w 88"/>
                <a:gd name="T55" fmla="*/ 224 h 246"/>
                <a:gd name="T56" fmla="*/ 10 w 88"/>
                <a:gd name="T57" fmla="*/ 230 h 246"/>
                <a:gd name="T58" fmla="*/ 15 w 88"/>
                <a:gd name="T59" fmla="*/ 235 h 246"/>
                <a:gd name="T60" fmla="*/ 20 w 88"/>
                <a:gd name="T61" fmla="*/ 237 h 246"/>
                <a:gd name="T62" fmla="*/ 25 w 88"/>
                <a:gd name="T63" fmla="*/ 240 h 246"/>
                <a:gd name="T64" fmla="*/ 30 w 88"/>
                <a:gd name="T65" fmla="*/ 243 h 246"/>
                <a:gd name="T66" fmla="*/ 35 w 88"/>
                <a:gd name="T67" fmla="*/ 246 h 246"/>
                <a:gd name="T68" fmla="*/ 40 w 88"/>
                <a:gd name="T69" fmla="*/ 246 h 246"/>
                <a:gd name="T70" fmla="*/ 47 w 88"/>
                <a:gd name="T71" fmla="*/ 246 h 246"/>
                <a:gd name="T72" fmla="*/ 52 w 88"/>
                <a:gd name="T73" fmla="*/ 246 h 246"/>
                <a:gd name="T74" fmla="*/ 57 w 88"/>
                <a:gd name="T75" fmla="*/ 243 h 246"/>
                <a:gd name="T76" fmla="*/ 63 w 88"/>
                <a:gd name="T77" fmla="*/ 240 h 246"/>
                <a:gd name="T78" fmla="*/ 68 w 88"/>
                <a:gd name="T79" fmla="*/ 237 h 246"/>
                <a:gd name="T80" fmla="*/ 73 w 88"/>
                <a:gd name="T81" fmla="*/ 232 h 246"/>
                <a:gd name="T82" fmla="*/ 78 w 88"/>
                <a:gd name="T83" fmla="*/ 230 h 246"/>
                <a:gd name="T84" fmla="*/ 81 w 88"/>
                <a:gd name="T85" fmla="*/ 224 h 246"/>
                <a:gd name="T86" fmla="*/ 83 w 88"/>
                <a:gd name="T87" fmla="*/ 219 h 246"/>
                <a:gd name="T88" fmla="*/ 86 w 88"/>
                <a:gd name="T89" fmla="*/ 211 h 246"/>
                <a:gd name="T90" fmla="*/ 88 w 88"/>
                <a:gd name="T91" fmla="*/ 206 h 246"/>
                <a:gd name="T92" fmla="*/ 88 w 88"/>
                <a:gd name="T93" fmla="*/ 20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6">
                  <a:moveTo>
                    <a:pt x="88" y="46"/>
                  </a:moveTo>
                  <a:lnTo>
                    <a:pt x="88" y="46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0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201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3" y="214"/>
                  </a:lnTo>
                  <a:lnTo>
                    <a:pt x="3" y="217"/>
                  </a:lnTo>
                  <a:lnTo>
                    <a:pt x="3" y="219"/>
                  </a:lnTo>
                  <a:lnTo>
                    <a:pt x="3" y="219"/>
                  </a:lnTo>
                  <a:lnTo>
                    <a:pt x="5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8" y="226"/>
                  </a:lnTo>
                  <a:lnTo>
                    <a:pt x="10" y="230"/>
                  </a:lnTo>
                  <a:lnTo>
                    <a:pt x="10" y="230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5" y="235"/>
                  </a:lnTo>
                  <a:lnTo>
                    <a:pt x="15" y="235"/>
                  </a:lnTo>
                  <a:lnTo>
                    <a:pt x="18" y="237"/>
                  </a:lnTo>
                  <a:lnTo>
                    <a:pt x="20" y="237"/>
                  </a:lnTo>
                  <a:lnTo>
                    <a:pt x="20" y="240"/>
                  </a:lnTo>
                  <a:lnTo>
                    <a:pt x="22" y="240"/>
                  </a:lnTo>
                  <a:lnTo>
                    <a:pt x="25" y="240"/>
                  </a:lnTo>
                  <a:lnTo>
                    <a:pt x="25" y="243"/>
                  </a:lnTo>
                  <a:lnTo>
                    <a:pt x="27" y="243"/>
                  </a:lnTo>
                  <a:lnTo>
                    <a:pt x="30" y="24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5" y="246"/>
                  </a:lnTo>
                  <a:lnTo>
                    <a:pt x="37" y="246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7" y="246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5" y="246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3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66" y="240"/>
                  </a:lnTo>
                  <a:lnTo>
                    <a:pt x="68" y="237"/>
                  </a:lnTo>
                  <a:lnTo>
                    <a:pt x="68" y="237"/>
                  </a:lnTo>
                  <a:lnTo>
                    <a:pt x="71" y="235"/>
                  </a:lnTo>
                  <a:lnTo>
                    <a:pt x="73" y="235"/>
                  </a:lnTo>
                  <a:lnTo>
                    <a:pt x="73" y="232"/>
                  </a:lnTo>
                  <a:lnTo>
                    <a:pt x="76" y="232"/>
                  </a:lnTo>
                  <a:lnTo>
                    <a:pt x="76" y="230"/>
                  </a:lnTo>
                  <a:lnTo>
                    <a:pt x="78" y="230"/>
                  </a:lnTo>
                  <a:lnTo>
                    <a:pt x="78" y="226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3" y="222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6" y="217"/>
                  </a:lnTo>
                  <a:lnTo>
                    <a:pt x="86" y="214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8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1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2" name="Line 739"/>
            <p:cNvSpPr>
              <a:spLocks noChangeShapeType="1"/>
            </p:cNvSpPr>
            <p:nvPr/>
          </p:nvSpPr>
          <p:spPr bwMode="auto">
            <a:xfrm>
              <a:off x="3920" y="254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3" name="Freeform 740"/>
            <p:cNvSpPr>
              <a:spLocks/>
            </p:cNvSpPr>
            <p:nvPr/>
          </p:nvSpPr>
          <p:spPr bwMode="auto">
            <a:xfrm>
              <a:off x="3914" y="2547"/>
              <a:ext cx="94" cy="18"/>
            </a:xfrm>
            <a:custGeom>
              <a:avLst/>
              <a:gdLst>
                <a:gd name="T0" fmla="*/ 40 w 656"/>
                <a:gd name="T1" fmla="*/ 0 h 94"/>
                <a:gd name="T2" fmla="*/ 32 w 656"/>
                <a:gd name="T3" fmla="*/ 2 h 94"/>
                <a:gd name="T4" fmla="*/ 27 w 656"/>
                <a:gd name="T5" fmla="*/ 2 h 94"/>
                <a:gd name="T6" fmla="*/ 22 w 656"/>
                <a:gd name="T7" fmla="*/ 6 h 94"/>
                <a:gd name="T8" fmla="*/ 18 w 656"/>
                <a:gd name="T9" fmla="*/ 11 h 94"/>
                <a:gd name="T10" fmla="*/ 13 w 656"/>
                <a:gd name="T11" fmla="*/ 13 h 94"/>
                <a:gd name="T12" fmla="*/ 10 w 656"/>
                <a:gd name="T13" fmla="*/ 19 h 94"/>
                <a:gd name="T14" fmla="*/ 5 w 656"/>
                <a:gd name="T15" fmla="*/ 24 h 94"/>
                <a:gd name="T16" fmla="*/ 3 w 656"/>
                <a:gd name="T17" fmla="*/ 29 h 94"/>
                <a:gd name="T18" fmla="*/ 0 w 656"/>
                <a:gd name="T19" fmla="*/ 35 h 94"/>
                <a:gd name="T20" fmla="*/ 0 w 656"/>
                <a:gd name="T21" fmla="*/ 40 h 94"/>
                <a:gd name="T22" fmla="*/ 0 w 656"/>
                <a:gd name="T23" fmla="*/ 49 h 94"/>
                <a:gd name="T24" fmla="*/ 0 w 656"/>
                <a:gd name="T25" fmla="*/ 54 h 94"/>
                <a:gd name="T26" fmla="*/ 0 w 656"/>
                <a:gd name="T27" fmla="*/ 59 h 94"/>
                <a:gd name="T28" fmla="*/ 3 w 656"/>
                <a:gd name="T29" fmla="*/ 67 h 94"/>
                <a:gd name="T30" fmla="*/ 5 w 656"/>
                <a:gd name="T31" fmla="*/ 72 h 94"/>
                <a:gd name="T32" fmla="*/ 10 w 656"/>
                <a:gd name="T33" fmla="*/ 78 h 94"/>
                <a:gd name="T34" fmla="*/ 13 w 656"/>
                <a:gd name="T35" fmla="*/ 80 h 94"/>
                <a:gd name="T36" fmla="*/ 18 w 656"/>
                <a:gd name="T37" fmla="*/ 85 h 94"/>
                <a:gd name="T38" fmla="*/ 22 w 656"/>
                <a:gd name="T39" fmla="*/ 88 h 94"/>
                <a:gd name="T40" fmla="*/ 27 w 656"/>
                <a:gd name="T41" fmla="*/ 91 h 94"/>
                <a:gd name="T42" fmla="*/ 32 w 656"/>
                <a:gd name="T43" fmla="*/ 94 h 94"/>
                <a:gd name="T44" fmla="*/ 40 w 656"/>
                <a:gd name="T45" fmla="*/ 94 h 94"/>
                <a:gd name="T46" fmla="*/ 616 w 656"/>
                <a:gd name="T47" fmla="*/ 94 h 94"/>
                <a:gd name="T48" fmla="*/ 621 w 656"/>
                <a:gd name="T49" fmla="*/ 94 h 94"/>
                <a:gd name="T50" fmla="*/ 626 w 656"/>
                <a:gd name="T51" fmla="*/ 91 h 94"/>
                <a:gd name="T52" fmla="*/ 631 w 656"/>
                <a:gd name="T53" fmla="*/ 88 h 94"/>
                <a:gd name="T54" fmla="*/ 636 w 656"/>
                <a:gd name="T55" fmla="*/ 85 h 94"/>
                <a:gd name="T56" fmla="*/ 641 w 656"/>
                <a:gd name="T57" fmla="*/ 83 h 94"/>
                <a:gd name="T58" fmla="*/ 646 w 656"/>
                <a:gd name="T59" fmla="*/ 78 h 94"/>
                <a:gd name="T60" fmla="*/ 649 w 656"/>
                <a:gd name="T61" fmla="*/ 72 h 94"/>
                <a:gd name="T62" fmla="*/ 654 w 656"/>
                <a:gd name="T63" fmla="*/ 67 h 94"/>
                <a:gd name="T64" fmla="*/ 656 w 656"/>
                <a:gd name="T65" fmla="*/ 62 h 94"/>
                <a:gd name="T66" fmla="*/ 656 w 656"/>
                <a:gd name="T67" fmla="*/ 56 h 94"/>
                <a:gd name="T68" fmla="*/ 656 w 656"/>
                <a:gd name="T69" fmla="*/ 51 h 94"/>
                <a:gd name="T70" fmla="*/ 656 w 656"/>
                <a:gd name="T71" fmla="*/ 43 h 94"/>
                <a:gd name="T72" fmla="*/ 656 w 656"/>
                <a:gd name="T73" fmla="*/ 38 h 94"/>
                <a:gd name="T74" fmla="*/ 654 w 656"/>
                <a:gd name="T75" fmla="*/ 32 h 94"/>
                <a:gd name="T76" fmla="*/ 651 w 656"/>
                <a:gd name="T77" fmla="*/ 24 h 94"/>
                <a:gd name="T78" fmla="*/ 649 w 656"/>
                <a:gd name="T79" fmla="*/ 19 h 94"/>
                <a:gd name="T80" fmla="*/ 646 w 656"/>
                <a:gd name="T81" fmla="*/ 16 h 94"/>
                <a:gd name="T82" fmla="*/ 641 w 656"/>
                <a:gd name="T83" fmla="*/ 11 h 94"/>
                <a:gd name="T84" fmla="*/ 636 w 656"/>
                <a:gd name="T85" fmla="*/ 8 h 94"/>
                <a:gd name="T86" fmla="*/ 631 w 656"/>
                <a:gd name="T87" fmla="*/ 6 h 94"/>
                <a:gd name="T88" fmla="*/ 626 w 656"/>
                <a:gd name="T89" fmla="*/ 2 h 94"/>
                <a:gd name="T90" fmla="*/ 619 w 656"/>
                <a:gd name="T91" fmla="*/ 0 h 94"/>
                <a:gd name="T92" fmla="*/ 611 w 656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6" h="94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609" y="94"/>
                  </a:lnTo>
                  <a:lnTo>
                    <a:pt x="616" y="94"/>
                  </a:lnTo>
                  <a:lnTo>
                    <a:pt x="616" y="94"/>
                  </a:lnTo>
                  <a:lnTo>
                    <a:pt x="619" y="94"/>
                  </a:lnTo>
                  <a:lnTo>
                    <a:pt x="621" y="94"/>
                  </a:lnTo>
                  <a:lnTo>
                    <a:pt x="624" y="94"/>
                  </a:lnTo>
                  <a:lnTo>
                    <a:pt x="626" y="94"/>
                  </a:lnTo>
                  <a:lnTo>
                    <a:pt x="626" y="91"/>
                  </a:lnTo>
                  <a:lnTo>
                    <a:pt x="629" y="91"/>
                  </a:lnTo>
                  <a:lnTo>
                    <a:pt x="631" y="91"/>
                  </a:lnTo>
                  <a:lnTo>
                    <a:pt x="631" y="88"/>
                  </a:lnTo>
                  <a:lnTo>
                    <a:pt x="634" y="88"/>
                  </a:lnTo>
                  <a:lnTo>
                    <a:pt x="636" y="88"/>
                  </a:lnTo>
                  <a:lnTo>
                    <a:pt x="636" y="85"/>
                  </a:lnTo>
                  <a:lnTo>
                    <a:pt x="639" y="85"/>
                  </a:lnTo>
                  <a:lnTo>
                    <a:pt x="641" y="83"/>
                  </a:lnTo>
                  <a:lnTo>
                    <a:pt x="641" y="83"/>
                  </a:lnTo>
                  <a:lnTo>
                    <a:pt x="644" y="80"/>
                  </a:lnTo>
                  <a:lnTo>
                    <a:pt x="646" y="80"/>
                  </a:lnTo>
                  <a:lnTo>
                    <a:pt x="646" y="78"/>
                  </a:lnTo>
                  <a:lnTo>
                    <a:pt x="649" y="78"/>
                  </a:lnTo>
                  <a:lnTo>
                    <a:pt x="649" y="74"/>
                  </a:lnTo>
                  <a:lnTo>
                    <a:pt x="649" y="72"/>
                  </a:lnTo>
                  <a:lnTo>
                    <a:pt x="651" y="72"/>
                  </a:lnTo>
                  <a:lnTo>
                    <a:pt x="651" y="70"/>
                  </a:lnTo>
                  <a:lnTo>
                    <a:pt x="654" y="67"/>
                  </a:lnTo>
                  <a:lnTo>
                    <a:pt x="654" y="67"/>
                  </a:lnTo>
                  <a:lnTo>
                    <a:pt x="654" y="65"/>
                  </a:lnTo>
                  <a:lnTo>
                    <a:pt x="656" y="62"/>
                  </a:lnTo>
                  <a:lnTo>
                    <a:pt x="656" y="59"/>
                  </a:lnTo>
                  <a:lnTo>
                    <a:pt x="656" y="59"/>
                  </a:lnTo>
                  <a:lnTo>
                    <a:pt x="656" y="56"/>
                  </a:lnTo>
                  <a:lnTo>
                    <a:pt x="656" y="54"/>
                  </a:lnTo>
                  <a:lnTo>
                    <a:pt x="656" y="51"/>
                  </a:lnTo>
                  <a:lnTo>
                    <a:pt x="656" y="51"/>
                  </a:lnTo>
                  <a:lnTo>
                    <a:pt x="656" y="49"/>
                  </a:lnTo>
                  <a:lnTo>
                    <a:pt x="656" y="45"/>
                  </a:lnTo>
                  <a:lnTo>
                    <a:pt x="656" y="43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38"/>
                  </a:lnTo>
                  <a:lnTo>
                    <a:pt x="656" y="35"/>
                  </a:lnTo>
                  <a:lnTo>
                    <a:pt x="656" y="32"/>
                  </a:lnTo>
                  <a:lnTo>
                    <a:pt x="654" y="32"/>
                  </a:lnTo>
                  <a:lnTo>
                    <a:pt x="654" y="29"/>
                  </a:lnTo>
                  <a:lnTo>
                    <a:pt x="654" y="27"/>
                  </a:lnTo>
                  <a:lnTo>
                    <a:pt x="651" y="24"/>
                  </a:lnTo>
                  <a:lnTo>
                    <a:pt x="651" y="24"/>
                  </a:lnTo>
                  <a:lnTo>
                    <a:pt x="649" y="22"/>
                  </a:lnTo>
                  <a:lnTo>
                    <a:pt x="649" y="19"/>
                  </a:lnTo>
                  <a:lnTo>
                    <a:pt x="649" y="19"/>
                  </a:lnTo>
                  <a:lnTo>
                    <a:pt x="646" y="16"/>
                  </a:lnTo>
                  <a:lnTo>
                    <a:pt x="646" y="16"/>
                  </a:lnTo>
                  <a:lnTo>
                    <a:pt x="644" y="13"/>
                  </a:lnTo>
                  <a:lnTo>
                    <a:pt x="641" y="13"/>
                  </a:lnTo>
                  <a:lnTo>
                    <a:pt x="641" y="11"/>
                  </a:lnTo>
                  <a:lnTo>
                    <a:pt x="639" y="11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34" y="6"/>
                  </a:lnTo>
                  <a:lnTo>
                    <a:pt x="631" y="6"/>
                  </a:lnTo>
                  <a:lnTo>
                    <a:pt x="631" y="6"/>
                  </a:lnTo>
                  <a:lnTo>
                    <a:pt x="629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4" y="2"/>
                  </a:lnTo>
                  <a:lnTo>
                    <a:pt x="621" y="2"/>
                  </a:lnTo>
                  <a:lnTo>
                    <a:pt x="619" y="0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11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4" name="Line 741"/>
            <p:cNvSpPr>
              <a:spLocks noChangeShapeType="1"/>
            </p:cNvSpPr>
            <p:nvPr/>
          </p:nvSpPr>
          <p:spPr bwMode="auto">
            <a:xfrm>
              <a:off x="4008" y="255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5" name="Freeform 742"/>
            <p:cNvSpPr>
              <a:spLocks/>
            </p:cNvSpPr>
            <p:nvPr/>
          </p:nvSpPr>
          <p:spPr bwMode="auto">
            <a:xfrm>
              <a:off x="3996" y="2547"/>
              <a:ext cx="12" cy="49"/>
            </a:xfrm>
            <a:custGeom>
              <a:avLst/>
              <a:gdLst>
                <a:gd name="T0" fmla="*/ 88 w 88"/>
                <a:gd name="T1" fmla="*/ 43 h 249"/>
                <a:gd name="T2" fmla="*/ 88 w 88"/>
                <a:gd name="T3" fmla="*/ 38 h 249"/>
                <a:gd name="T4" fmla="*/ 86 w 88"/>
                <a:gd name="T5" fmla="*/ 32 h 249"/>
                <a:gd name="T6" fmla="*/ 83 w 88"/>
                <a:gd name="T7" fmla="*/ 24 h 249"/>
                <a:gd name="T8" fmla="*/ 81 w 88"/>
                <a:gd name="T9" fmla="*/ 19 h 249"/>
                <a:gd name="T10" fmla="*/ 78 w 88"/>
                <a:gd name="T11" fmla="*/ 16 h 249"/>
                <a:gd name="T12" fmla="*/ 73 w 88"/>
                <a:gd name="T13" fmla="*/ 11 h 249"/>
                <a:gd name="T14" fmla="*/ 68 w 88"/>
                <a:gd name="T15" fmla="*/ 8 h 249"/>
                <a:gd name="T16" fmla="*/ 63 w 88"/>
                <a:gd name="T17" fmla="*/ 6 h 249"/>
                <a:gd name="T18" fmla="*/ 58 w 88"/>
                <a:gd name="T19" fmla="*/ 2 h 249"/>
                <a:gd name="T20" fmla="*/ 51 w 88"/>
                <a:gd name="T21" fmla="*/ 0 h 249"/>
                <a:gd name="T22" fmla="*/ 46 w 88"/>
                <a:gd name="T23" fmla="*/ 0 h 249"/>
                <a:gd name="T24" fmla="*/ 41 w 88"/>
                <a:gd name="T25" fmla="*/ 0 h 249"/>
                <a:gd name="T26" fmla="*/ 32 w 88"/>
                <a:gd name="T27" fmla="*/ 2 h 249"/>
                <a:gd name="T28" fmla="*/ 27 w 88"/>
                <a:gd name="T29" fmla="*/ 6 h 249"/>
                <a:gd name="T30" fmla="*/ 22 w 88"/>
                <a:gd name="T31" fmla="*/ 8 h 249"/>
                <a:gd name="T32" fmla="*/ 18 w 88"/>
                <a:gd name="T33" fmla="*/ 11 h 249"/>
                <a:gd name="T34" fmla="*/ 13 w 88"/>
                <a:gd name="T35" fmla="*/ 16 h 249"/>
                <a:gd name="T36" fmla="*/ 10 w 88"/>
                <a:gd name="T37" fmla="*/ 19 h 249"/>
                <a:gd name="T38" fmla="*/ 5 w 88"/>
                <a:gd name="T39" fmla="*/ 24 h 249"/>
                <a:gd name="T40" fmla="*/ 3 w 88"/>
                <a:gd name="T41" fmla="*/ 32 h 249"/>
                <a:gd name="T42" fmla="*/ 3 w 88"/>
                <a:gd name="T43" fmla="*/ 38 h 249"/>
                <a:gd name="T44" fmla="*/ 0 w 88"/>
                <a:gd name="T45" fmla="*/ 43 h 249"/>
                <a:gd name="T46" fmla="*/ 0 w 88"/>
                <a:gd name="T47" fmla="*/ 203 h 249"/>
                <a:gd name="T48" fmla="*/ 3 w 88"/>
                <a:gd name="T49" fmla="*/ 209 h 249"/>
                <a:gd name="T50" fmla="*/ 3 w 88"/>
                <a:gd name="T51" fmla="*/ 216 h 249"/>
                <a:gd name="T52" fmla="*/ 5 w 88"/>
                <a:gd name="T53" fmla="*/ 222 h 249"/>
                <a:gd name="T54" fmla="*/ 8 w 88"/>
                <a:gd name="T55" fmla="*/ 227 h 249"/>
                <a:gd name="T56" fmla="*/ 13 w 88"/>
                <a:gd name="T57" fmla="*/ 233 h 249"/>
                <a:gd name="T58" fmla="*/ 15 w 88"/>
                <a:gd name="T59" fmla="*/ 235 h 249"/>
                <a:gd name="T60" fmla="*/ 20 w 88"/>
                <a:gd name="T61" fmla="*/ 240 h 249"/>
                <a:gd name="T62" fmla="*/ 25 w 88"/>
                <a:gd name="T63" fmla="*/ 243 h 249"/>
                <a:gd name="T64" fmla="*/ 30 w 88"/>
                <a:gd name="T65" fmla="*/ 245 h 249"/>
                <a:gd name="T66" fmla="*/ 38 w 88"/>
                <a:gd name="T67" fmla="*/ 245 h 249"/>
                <a:gd name="T68" fmla="*/ 43 w 88"/>
                <a:gd name="T69" fmla="*/ 249 h 249"/>
                <a:gd name="T70" fmla="*/ 48 w 88"/>
                <a:gd name="T71" fmla="*/ 249 h 249"/>
                <a:gd name="T72" fmla="*/ 56 w 88"/>
                <a:gd name="T73" fmla="*/ 245 h 249"/>
                <a:gd name="T74" fmla="*/ 61 w 88"/>
                <a:gd name="T75" fmla="*/ 245 h 249"/>
                <a:gd name="T76" fmla="*/ 66 w 88"/>
                <a:gd name="T77" fmla="*/ 243 h 249"/>
                <a:gd name="T78" fmla="*/ 71 w 88"/>
                <a:gd name="T79" fmla="*/ 238 h 249"/>
                <a:gd name="T80" fmla="*/ 76 w 88"/>
                <a:gd name="T81" fmla="*/ 235 h 249"/>
                <a:gd name="T82" fmla="*/ 81 w 88"/>
                <a:gd name="T83" fmla="*/ 229 h 249"/>
                <a:gd name="T84" fmla="*/ 83 w 88"/>
                <a:gd name="T85" fmla="*/ 224 h 249"/>
                <a:gd name="T86" fmla="*/ 86 w 88"/>
                <a:gd name="T87" fmla="*/ 220 h 249"/>
                <a:gd name="T88" fmla="*/ 88 w 88"/>
                <a:gd name="T89" fmla="*/ 214 h 249"/>
                <a:gd name="T90" fmla="*/ 88 w 88"/>
                <a:gd name="T91" fmla="*/ 206 h 249"/>
                <a:gd name="T92" fmla="*/ 88 w 88"/>
                <a:gd name="T93" fmla="*/ 203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9">
                  <a:moveTo>
                    <a:pt x="88" y="49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8" y="32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1" y="22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3" y="206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3" y="216"/>
                  </a:lnTo>
                  <a:lnTo>
                    <a:pt x="5" y="220"/>
                  </a:lnTo>
                  <a:lnTo>
                    <a:pt x="5" y="222"/>
                  </a:lnTo>
                  <a:lnTo>
                    <a:pt x="5" y="222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3" y="233"/>
                  </a:lnTo>
                  <a:lnTo>
                    <a:pt x="13" y="233"/>
                  </a:lnTo>
                  <a:lnTo>
                    <a:pt x="15" y="235"/>
                  </a:lnTo>
                  <a:lnTo>
                    <a:pt x="15" y="235"/>
                  </a:lnTo>
                  <a:lnTo>
                    <a:pt x="18" y="238"/>
                  </a:lnTo>
                  <a:lnTo>
                    <a:pt x="20" y="238"/>
                  </a:lnTo>
                  <a:lnTo>
                    <a:pt x="20" y="240"/>
                  </a:lnTo>
                  <a:lnTo>
                    <a:pt x="22" y="240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7" y="243"/>
                  </a:lnTo>
                  <a:lnTo>
                    <a:pt x="30" y="245"/>
                  </a:lnTo>
                  <a:lnTo>
                    <a:pt x="30" y="245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8" y="245"/>
                  </a:lnTo>
                  <a:lnTo>
                    <a:pt x="41" y="245"/>
                  </a:lnTo>
                  <a:lnTo>
                    <a:pt x="41" y="249"/>
                  </a:lnTo>
                  <a:lnTo>
                    <a:pt x="43" y="249"/>
                  </a:lnTo>
                  <a:lnTo>
                    <a:pt x="46" y="249"/>
                  </a:lnTo>
                  <a:lnTo>
                    <a:pt x="48" y="249"/>
                  </a:lnTo>
                  <a:lnTo>
                    <a:pt x="48" y="249"/>
                  </a:lnTo>
                  <a:lnTo>
                    <a:pt x="51" y="245"/>
                  </a:lnTo>
                  <a:lnTo>
                    <a:pt x="53" y="245"/>
                  </a:lnTo>
                  <a:lnTo>
                    <a:pt x="56" y="245"/>
                  </a:lnTo>
                  <a:lnTo>
                    <a:pt x="58" y="245"/>
                  </a:lnTo>
                  <a:lnTo>
                    <a:pt x="58" y="245"/>
                  </a:lnTo>
                  <a:lnTo>
                    <a:pt x="61" y="245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6" y="243"/>
                  </a:lnTo>
                  <a:lnTo>
                    <a:pt x="68" y="240"/>
                  </a:lnTo>
                  <a:lnTo>
                    <a:pt x="68" y="240"/>
                  </a:lnTo>
                  <a:lnTo>
                    <a:pt x="71" y="238"/>
                  </a:lnTo>
                  <a:lnTo>
                    <a:pt x="73" y="238"/>
                  </a:lnTo>
                  <a:lnTo>
                    <a:pt x="73" y="235"/>
                  </a:lnTo>
                  <a:lnTo>
                    <a:pt x="76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3" y="224"/>
                  </a:lnTo>
                  <a:lnTo>
                    <a:pt x="83" y="222"/>
                  </a:lnTo>
                  <a:lnTo>
                    <a:pt x="86" y="222"/>
                  </a:lnTo>
                  <a:lnTo>
                    <a:pt x="86" y="220"/>
                  </a:lnTo>
                  <a:lnTo>
                    <a:pt x="86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8" y="211"/>
                  </a:lnTo>
                  <a:lnTo>
                    <a:pt x="88" y="209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49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6" name="Line 743"/>
            <p:cNvSpPr>
              <a:spLocks noChangeShapeType="1"/>
            </p:cNvSpPr>
            <p:nvPr/>
          </p:nvSpPr>
          <p:spPr bwMode="auto">
            <a:xfrm>
              <a:off x="4002" y="257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7" name="Freeform 744"/>
            <p:cNvSpPr>
              <a:spLocks/>
            </p:cNvSpPr>
            <p:nvPr/>
          </p:nvSpPr>
          <p:spPr bwMode="auto">
            <a:xfrm>
              <a:off x="3996" y="2578"/>
              <a:ext cx="36" cy="18"/>
            </a:xfrm>
            <a:custGeom>
              <a:avLst/>
              <a:gdLst>
                <a:gd name="T0" fmla="*/ 41 w 254"/>
                <a:gd name="T1" fmla="*/ 0 h 94"/>
                <a:gd name="T2" fmla="*/ 35 w 254"/>
                <a:gd name="T3" fmla="*/ 0 h 94"/>
                <a:gd name="T4" fmla="*/ 30 w 254"/>
                <a:gd name="T5" fmla="*/ 2 h 94"/>
                <a:gd name="T6" fmla="*/ 25 w 254"/>
                <a:gd name="T7" fmla="*/ 5 h 94"/>
                <a:gd name="T8" fmla="*/ 20 w 254"/>
                <a:gd name="T9" fmla="*/ 8 h 94"/>
                <a:gd name="T10" fmla="*/ 15 w 254"/>
                <a:gd name="T11" fmla="*/ 11 h 94"/>
                <a:gd name="T12" fmla="*/ 10 w 254"/>
                <a:gd name="T13" fmla="*/ 16 h 94"/>
                <a:gd name="T14" fmla="*/ 8 w 254"/>
                <a:gd name="T15" fmla="*/ 22 h 94"/>
                <a:gd name="T16" fmla="*/ 5 w 254"/>
                <a:gd name="T17" fmla="*/ 27 h 94"/>
                <a:gd name="T18" fmla="*/ 3 w 254"/>
                <a:gd name="T19" fmla="*/ 32 h 94"/>
                <a:gd name="T20" fmla="*/ 3 w 254"/>
                <a:gd name="T21" fmla="*/ 40 h 94"/>
                <a:gd name="T22" fmla="*/ 0 w 254"/>
                <a:gd name="T23" fmla="*/ 45 h 94"/>
                <a:gd name="T24" fmla="*/ 3 w 254"/>
                <a:gd name="T25" fmla="*/ 51 h 94"/>
                <a:gd name="T26" fmla="*/ 3 w 254"/>
                <a:gd name="T27" fmla="*/ 59 h 94"/>
                <a:gd name="T28" fmla="*/ 5 w 254"/>
                <a:gd name="T29" fmla="*/ 65 h 94"/>
                <a:gd name="T30" fmla="*/ 8 w 254"/>
                <a:gd name="T31" fmla="*/ 69 h 94"/>
                <a:gd name="T32" fmla="*/ 10 w 254"/>
                <a:gd name="T33" fmla="*/ 74 h 94"/>
                <a:gd name="T34" fmla="*/ 15 w 254"/>
                <a:gd name="T35" fmla="*/ 80 h 94"/>
                <a:gd name="T36" fmla="*/ 20 w 254"/>
                <a:gd name="T37" fmla="*/ 83 h 94"/>
                <a:gd name="T38" fmla="*/ 25 w 254"/>
                <a:gd name="T39" fmla="*/ 88 h 94"/>
                <a:gd name="T40" fmla="*/ 30 w 254"/>
                <a:gd name="T41" fmla="*/ 90 h 94"/>
                <a:gd name="T42" fmla="*/ 35 w 254"/>
                <a:gd name="T43" fmla="*/ 90 h 94"/>
                <a:gd name="T44" fmla="*/ 41 w 254"/>
                <a:gd name="T45" fmla="*/ 94 h 94"/>
                <a:gd name="T46" fmla="*/ 214 w 254"/>
                <a:gd name="T47" fmla="*/ 94 h 94"/>
                <a:gd name="T48" fmla="*/ 219 w 254"/>
                <a:gd name="T49" fmla="*/ 90 h 94"/>
                <a:gd name="T50" fmla="*/ 224 w 254"/>
                <a:gd name="T51" fmla="*/ 90 h 94"/>
                <a:gd name="T52" fmla="*/ 232 w 254"/>
                <a:gd name="T53" fmla="*/ 88 h 94"/>
                <a:gd name="T54" fmla="*/ 236 w 254"/>
                <a:gd name="T55" fmla="*/ 85 h 94"/>
                <a:gd name="T56" fmla="*/ 239 w 254"/>
                <a:gd name="T57" fmla="*/ 80 h 94"/>
                <a:gd name="T58" fmla="*/ 244 w 254"/>
                <a:gd name="T59" fmla="*/ 78 h 94"/>
                <a:gd name="T60" fmla="*/ 249 w 254"/>
                <a:gd name="T61" fmla="*/ 72 h 94"/>
                <a:gd name="T62" fmla="*/ 251 w 254"/>
                <a:gd name="T63" fmla="*/ 67 h 94"/>
                <a:gd name="T64" fmla="*/ 254 w 254"/>
                <a:gd name="T65" fmla="*/ 61 h 94"/>
                <a:gd name="T66" fmla="*/ 254 w 254"/>
                <a:gd name="T67" fmla="*/ 54 h 94"/>
                <a:gd name="T68" fmla="*/ 254 w 254"/>
                <a:gd name="T69" fmla="*/ 48 h 94"/>
                <a:gd name="T70" fmla="*/ 254 w 254"/>
                <a:gd name="T71" fmla="*/ 43 h 94"/>
                <a:gd name="T72" fmla="*/ 254 w 254"/>
                <a:gd name="T73" fmla="*/ 35 h 94"/>
                <a:gd name="T74" fmla="*/ 251 w 254"/>
                <a:gd name="T75" fmla="*/ 29 h 94"/>
                <a:gd name="T76" fmla="*/ 249 w 254"/>
                <a:gd name="T77" fmla="*/ 24 h 94"/>
                <a:gd name="T78" fmla="*/ 246 w 254"/>
                <a:gd name="T79" fmla="*/ 18 h 94"/>
                <a:gd name="T80" fmla="*/ 244 w 254"/>
                <a:gd name="T81" fmla="*/ 13 h 94"/>
                <a:gd name="T82" fmla="*/ 239 w 254"/>
                <a:gd name="T83" fmla="*/ 8 h 94"/>
                <a:gd name="T84" fmla="*/ 234 w 254"/>
                <a:gd name="T85" fmla="*/ 5 h 94"/>
                <a:gd name="T86" fmla="*/ 229 w 254"/>
                <a:gd name="T87" fmla="*/ 2 h 94"/>
                <a:gd name="T88" fmla="*/ 224 w 254"/>
                <a:gd name="T89" fmla="*/ 0 h 94"/>
                <a:gd name="T90" fmla="*/ 217 w 254"/>
                <a:gd name="T91" fmla="*/ 0 h 94"/>
                <a:gd name="T92" fmla="*/ 212 w 25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4" h="94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8" y="90"/>
                  </a:lnTo>
                  <a:lnTo>
                    <a:pt x="41" y="90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209" y="94"/>
                  </a:lnTo>
                  <a:lnTo>
                    <a:pt x="214" y="94"/>
                  </a:lnTo>
                  <a:lnTo>
                    <a:pt x="217" y="94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2" y="90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7" y="90"/>
                  </a:lnTo>
                  <a:lnTo>
                    <a:pt x="229" y="88"/>
                  </a:lnTo>
                  <a:lnTo>
                    <a:pt x="232" y="88"/>
                  </a:lnTo>
                  <a:lnTo>
                    <a:pt x="232" y="88"/>
                  </a:lnTo>
                  <a:lnTo>
                    <a:pt x="234" y="85"/>
                  </a:lnTo>
                  <a:lnTo>
                    <a:pt x="236" y="85"/>
                  </a:lnTo>
                  <a:lnTo>
                    <a:pt x="236" y="83"/>
                  </a:lnTo>
                  <a:lnTo>
                    <a:pt x="239" y="83"/>
                  </a:lnTo>
                  <a:lnTo>
                    <a:pt x="239" y="80"/>
                  </a:lnTo>
                  <a:lnTo>
                    <a:pt x="241" y="80"/>
                  </a:lnTo>
                  <a:lnTo>
                    <a:pt x="244" y="78"/>
                  </a:lnTo>
                  <a:lnTo>
                    <a:pt x="244" y="78"/>
                  </a:lnTo>
                  <a:lnTo>
                    <a:pt x="246" y="74"/>
                  </a:lnTo>
                  <a:lnTo>
                    <a:pt x="246" y="72"/>
                  </a:lnTo>
                  <a:lnTo>
                    <a:pt x="249" y="72"/>
                  </a:lnTo>
                  <a:lnTo>
                    <a:pt x="249" y="69"/>
                  </a:lnTo>
                  <a:lnTo>
                    <a:pt x="249" y="67"/>
                  </a:lnTo>
                  <a:lnTo>
                    <a:pt x="251" y="67"/>
                  </a:lnTo>
                  <a:lnTo>
                    <a:pt x="251" y="65"/>
                  </a:lnTo>
                  <a:lnTo>
                    <a:pt x="251" y="61"/>
                  </a:lnTo>
                  <a:lnTo>
                    <a:pt x="254" y="61"/>
                  </a:lnTo>
                  <a:lnTo>
                    <a:pt x="254" y="59"/>
                  </a:lnTo>
                  <a:lnTo>
                    <a:pt x="254" y="56"/>
                  </a:lnTo>
                  <a:lnTo>
                    <a:pt x="254" y="54"/>
                  </a:lnTo>
                  <a:lnTo>
                    <a:pt x="254" y="51"/>
                  </a:lnTo>
                  <a:lnTo>
                    <a:pt x="254" y="51"/>
                  </a:lnTo>
                  <a:lnTo>
                    <a:pt x="254" y="48"/>
                  </a:lnTo>
                  <a:lnTo>
                    <a:pt x="254" y="45"/>
                  </a:lnTo>
                  <a:lnTo>
                    <a:pt x="254" y="43"/>
                  </a:lnTo>
                  <a:lnTo>
                    <a:pt x="254" y="43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4" y="35"/>
                  </a:lnTo>
                  <a:lnTo>
                    <a:pt x="254" y="32"/>
                  </a:lnTo>
                  <a:lnTo>
                    <a:pt x="254" y="32"/>
                  </a:lnTo>
                  <a:lnTo>
                    <a:pt x="251" y="29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49" y="24"/>
                  </a:lnTo>
                  <a:lnTo>
                    <a:pt x="249" y="22"/>
                  </a:lnTo>
                  <a:lnTo>
                    <a:pt x="249" y="18"/>
                  </a:lnTo>
                  <a:lnTo>
                    <a:pt x="246" y="18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4" y="13"/>
                  </a:lnTo>
                  <a:lnTo>
                    <a:pt x="241" y="11"/>
                  </a:lnTo>
                  <a:lnTo>
                    <a:pt x="239" y="11"/>
                  </a:lnTo>
                  <a:lnTo>
                    <a:pt x="239" y="8"/>
                  </a:lnTo>
                  <a:lnTo>
                    <a:pt x="236" y="8"/>
                  </a:lnTo>
                  <a:lnTo>
                    <a:pt x="236" y="8"/>
                  </a:lnTo>
                  <a:lnTo>
                    <a:pt x="234" y="5"/>
                  </a:lnTo>
                  <a:lnTo>
                    <a:pt x="232" y="5"/>
                  </a:lnTo>
                  <a:lnTo>
                    <a:pt x="232" y="2"/>
                  </a:lnTo>
                  <a:lnTo>
                    <a:pt x="229" y="2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19" y="0"/>
                  </a:lnTo>
                  <a:lnTo>
                    <a:pt x="217" y="0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8" name="Line 745"/>
            <p:cNvSpPr>
              <a:spLocks noChangeShapeType="1"/>
            </p:cNvSpPr>
            <p:nvPr/>
          </p:nvSpPr>
          <p:spPr bwMode="auto">
            <a:xfrm>
              <a:off x="4032" y="258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9" name="Freeform 746"/>
            <p:cNvSpPr>
              <a:spLocks/>
            </p:cNvSpPr>
            <p:nvPr/>
          </p:nvSpPr>
          <p:spPr bwMode="auto">
            <a:xfrm>
              <a:off x="4020" y="2578"/>
              <a:ext cx="12" cy="49"/>
            </a:xfrm>
            <a:custGeom>
              <a:avLst/>
              <a:gdLst>
                <a:gd name="T0" fmla="*/ 88 w 88"/>
                <a:gd name="T1" fmla="*/ 43 h 245"/>
                <a:gd name="T2" fmla="*/ 88 w 88"/>
                <a:gd name="T3" fmla="*/ 35 h 245"/>
                <a:gd name="T4" fmla="*/ 85 w 88"/>
                <a:gd name="T5" fmla="*/ 29 h 245"/>
                <a:gd name="T6" fmla="*/ 83 w 88"/>
                <a:gd name="T7" fmla="*/ 24 h 245"/>
                <a:gd name="T8" fmla="*/ 80 w 88"/>
                <a:gd name="T9" fmla="*/ 18 h 245"/>
                <a:gd name="T10" fmla="*/ 78 w 88"/>
                <a:gd name="T11" fmla="*/ 13 h 245"/>
                <a:gd name="T12" fmla="*/ 73 w 88"/>
                <a:gd name="T13" fmla="*/ 8 h 245"/>
                <a:gd name="T14" fmla="*/ 68 w 88"/>
                <a:gd name="T15" fmla="*/ 5 h 245"/>
                <a:gd name="T16" fmla="*/ 63 w 88"/>
                <a:gd name="T17" fmla="*/ 2 h 245"/>
                <a:gd name="T18" fmla="*/ 58 w 88"/>
                <a:gd name="T19" fmla="*/ 0 h 245"/>
                <a:gd name="T20" fmla="*/ 51 w 88"/>
                <a:gd name="T21" fmla="*/ 0 h 245"/>
                <a:gd name="T22" fmla="*/ 46 w 88"/>
                <a:gd name="T23" fmla="*/ 0 h 245"/>
                <a:gd name="T24" fmla="*/ 41 w 88"/>
                <a:gd name="T25" fmla="*/ 0 h 245"/>
                <a:gd name="T26" fmla="*/ 33 w 88"/>
                <a:gd name="T27" fmla="*/ 0 h 245"/>
                <a:gd name="T28" fmla="*/ 28 w 88"/>
                <a:gd name="T29" fmla="*/ 2 h 245"/>
                <a:gd name="T30" fmla="*/ 22 w 88"/>
                <a:gd name="T31" fmla="*/ 5 h 245"/>
                <a:gd name="T32" fmla="*/ 17 w 88"/>
                <a:gd name="T33" fmla="*/ 8 h 245"/>
                <a:gd name="T34" fmla="*/ 12 w 88"/>
                <a:gd name="T35" fmla="*/ 13 h 245"/>
                <a:gd name="T36" fmla="*/ 10 w 88"/>
                <a:gd name="T37" fmla="*/ 18 h 245"/>
                <a:gd name="T38" fmla="*/ 7 w 88"/>
                <a:gd name="T39" fmla="*/ 24 h 245"/>
                <a:gd name="T40" fmla="*/ 5 w 88"/>
                <a:gd name="T41" fmla="*/ 29 h 245"/>
                <a:gd name="T42" fmla="*/ 2 w 88"/>
                <a:gd name="T43" fmla="*/ 35 h 245"/>
                <a:gd name="T44" fmla="*/ 2 w 88"/>
                <a:gd name="T45" fmla="*/ 43 h 245"/>
                <a:gd name="T46" fmla="*/ 0 w 88"/>
                <a:gd name="T47" fmla="*/ 200 h 245"/>
                <a:gd name="T48" fmla="*/ 2 w 88"/>
                <a:gd name="T49" fmla="*/ 209 h 245"/>
                <a:gd name="T50" fmla="*/ 2 w 88"/>
                <a:gd name="T51" fmla="*/ 214 h 245"/>
                <a:gd name="T52" fmla="*/ 5 w 88"/>
                <a:gd name="T53" fmla="*/ 218 h 245"/>
                <a:gd name="T54" fmla="*/ 7 w 88"/>
                <a:gd name="T55" fmla="*/ 224 h 245"/>
                <a:gd name="T56" fmla="*/ 12 w 88"/>
                <a:gd name="T57" fmla="*/ 229 h 245"/>
                <a:gd name="T58" fmla="*/ 15 w 88"/>
                <a:gd name="T59" fmla="*/ 235 h 245"/>
                <a:gd name="T60" fmla="*/ 20 w 88"/>
                <a:gd name="T61" fmla="*/ 238 h 245"/>
                <a:gd name="T62" fmla="*/ 26 w 88"/>
                <a:gd name="T63" fmla="*/ 240 h 245"/>
                <a:gd name="T64" fmla="*/ 33 w 88"/>
                <a:gd name="T65" fmla="*/ 243 h 245"/>
                <a:gd name="T66" fmla="*/ 38 w 88"/>
                <a:gd name="T67" fmla="*/ 245 h 245"/>
                <a:gd name="T68" fmla="*/ 43 w 88"/>
                <a:gd name="T69" fmla="*/ 245 h 245"/>
                <a:gd name="T70" fmla="*/ 51 w 88"/>
                <a:gd name="T71" fmla="*/ 245 h 245"/>
                <a:gd name="T72" fmla="*/ 56 w 88"/>
                <a:gd name="T73" fmla="*/ 245 h 245"/>
                <a:gd name="T74" fmla="*/ 61 w 88"/>
                <a:gd name="T75" fmla="*/ 243 h 245"/>
                <a:gd name="T76" fmla="*/ 66 w 88"/>
                <a:gd name="T77" fmla="*/ 240 h 245"/>
                <a:gd name="T78" fmla="*/ 70 w 88"/>
                <a:gd name="T79" fmla="*/ 238 h 245"/>
                <a:gd name="T80" fmla="*/ 75 w 88"/>
                <a:gd name="T81" fmla="*/ 232 h 245"/>
                <a:gd name="T82" fmla="*/ 80 w 88"/>
                <a:gd name="T83" fmla="*/ 227 h 245"/>
                <a:gd name="T84" fmla="*/ 83 w 88"/>
                <a:gd name="T85" fmla="*/ 224 h 245"/>
                <a:gd name="T86" fmla="*/ 85 w 88"/>
                <a:gd name="T87" fmla="*/ 216 h 245"/>
                <a:gd name="T88" fmla="*/ 88 w 88"/>
                <a:gd name="T89" fmla="*/ 211 h 245"/>
                <a:gd name="T90" fmla="*/ 88 w 88"/>
                <a:gd name="T91" fmla="*/ 205 h 245"/>
                <a:gd name="T92" fmla="*/ 88 w 88"/>
                <a:gd name="T93" fmla="*/ 20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88" y="45"/>
                  </a:moveTo>
                  <a:lnTo>
                    <a:pt x="88" y="43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5" y="29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3" y="24"/>
                  </a:lnTo>
                  <a:lnTo>
                    <a:pt x="83" y="22"/>
                  </a:lnTo>
                  <a:lnTo>
                    <a:pt x="83" y="18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3"/>
                  </a:lnTo>
                  <a:lnTo>
                    <a:pt x="75" y="11"/>
                  </a:lnTo>
                  <a:lnTo>
                    <a:pt x="73" y="11"/>
                  </a:lnTo>
                  <a:lnTo>
                    <a:pt x="73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6" y="2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5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11"/>
                  </a:lnTo>
                  <a:lnTo>
                    <a:pt x="2" y="214"/>
                  </a:lnTo>
                  <a:lnTo>
                    <a:pt x="5" y="216"/>
                  </a:lnTo>
                  <a:lnTo>
                    <a:pt x="5" y="216"/>
                  </a:lnTo>
                  <a:lnTo>
                    <a:pt x="5" y="218"/>
                  </a:lnTo>
                  <a:lnTo>
                    <a:pt x="7" y="222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5" y="232"/>
                  </a:lnTo>
                  <a:lnTo>
                    <a:pt x="15" y="235"/>
                  </a:lnTo>
                  <a:lnTo>
                    <a:pt x="17" y="235"/>
                  </a:lnTo>
                  <a:lnTo>
                    <a:pt x="20" y="238"/>
                  </a:lnTo>
                  <a:lnTo>
                    <a:pt x="20" y="238"/>
                  </a:lnTo>
                  <a:lnTo>
                    <a:pt x="22" y="240"/>
                  </a:lnTo>
                  <a:lnTo>
                    <a:pt x="26" y="240"/>
                  </a:lnTo>
                  <a:lnTo>
                    <a:pt x="26" y="240"/>
                  </a:lnTo>
                  <a:lnTo>
                    <a:pt x="28" y="243"/>
                  </a:lnTo>
                  <a:lnTo>
                    <a:pt x="31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41" y="245"/>
                  </a:lnTo>
                  <a:lnTo>
                    <a:pt x="41" y="245"/>
                  </a:lnTo>
                  <a:lnTo>
                    <a:pt x="43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51" y="245"/>
                  </a:lnTo>
                  <a:lnTo>
                    <a:pt x="51" y="245"/>
                  </a:lnTo>
                  <a:lnTo>
                    <a:pt x="53" y="245"/>
                  </a:lnTo>
                  <a:lnTo>
                    <a:pt x="56" y="245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61" y="243"/>
                  </a:lnTo>
                  <a:lnTo>
                    <a:pt x="63" y="243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8" y="240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73" y="235"/>
                  </a:lnTo>
                  <a:lnTo>
                    <a:pt x="73" y="235"/>
                  </a:lnTo>
                  <a:lnTo>
                    <a:pt x="75" y="232"/>
                  </a:lnTo>
                  <a:lnTo>
                    <a:pt x="78" y="232"/>
                  </a:lnTo>
                  <a:lnTo>
                    <a:pt x="78" y="229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2"/>
                  </a:lnTo>
                  <a:lnTo>
                    <a:pt x="85" y="218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8" y="214"/>
                  </a:lnTo>
                  <a:lnTo>
                    <a:pt x="88" y="211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200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0" name="Line 747"/>
            <p:cNvSpPr>
              <a:spLocks noChangeShapeType="1"/>
            </p:cNvSpPr>
            <p:nvPr/>
          </p:nvSpPr>
          <p:spPr bwMode="auto">
            <a:xfrm>
              <a:off x="4027" y="260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1" name="Freeform 748"/>
            <p:cNvSpPr>
              <a:spLocks/>
            </p:cNvSpPr>
            <p:nvPr/>
          </p:nvSpPr>
          <p:spPr bwMode="auto">
            <a:xfrm>
              <a:off x="4020" y="2608"/>
              <a:ext cx="20" cy="19"/>
            </a:xfrm>
            <a:custGeom>
              <a:avLst/>
              <a:gdLst>
                <a:gd name="T0" fmla="*/ 41 w 146"/>
                <a:gd name="T1" fmla="*/ 0 h 93"/>
                <a:gd name="T2" fmla="*/ 36 w 146"/>
                <a:gd name="T3" fmla="*/ 0 h 93"/>
                <a:gd name="T4" fmla="*/ 31 w 146"/>
                <a:gd name="T5" fmla="*/ 3 h 93"/>
                <a:gd name="T6" fmla="*/ 26 w 146"/>
                <a:gd name="T7" fmla="*/ 5 h 93"/>
                <a:gd name="T8" fmla="*/ 20 w 146"/>
                <a:gd name="T9" fmla="*/ 8 h 93"/>
                <a:gd name="T10" fmla="*/ 15 w 146"/>
                <a:gd name="T11" fmla="*/ 14 h 93"/>
                <a:gd name="T12" fmla="*/ 10 w 146"/>
                <a:gd name="T13" fmla="*/ 19 h 93"/>
                <a:gd name="T14" fmla="*/ 7 w 146"/>
                <a:gd name="T15" fmla="*/ 24 h 93"/>
                <a:gd name="T16" fmla="*/ 5 w 146"/>
                <a:gd name="T17" fmla="*/ 30 h 93"/>
                <a:gd name="T18" fmla="*/ 2 w 146"/>
                <a:gd name="T19" fmla="*/ 35 h 93"/>
                <a:gd name="T20" fmla="*/ 2 w 146"/>
                <a:gd name="T21" fmla="*/ 41 h 93"/>
                <a:gd name="T22" fmla="*/ 0 w 146"/>
                <a:gd name="T23" fmla="*/ 48 h 93"/>
                <a:gd name="T24" fmla="*/ 2 w 146"/>
                <a:gd name="T25" fmla="*/ 53 h 93"/>
                <a:gd name="T26" fmla="*/ 2 w 146"/>
                <a:gd name="T27" fmla="*/ 59 h 93"/>
                <a:gd name="T28" fmla="*/ 5 w 146"/>
                <a:gd name="T29" fmla="*/ 64 h 93"/>
                <a:gd name="T30" fmla="*/ 7 w 146"/>
                <a:gd name="T31" fmla="*/ 72 h 93"/>
                <a:gd name="T32" fmla="*/ 10 w 146"/>
                <a:gd name="T33" fmla="*/ 75 h 93"/>
                <a:gd name="T34" fmla="*/ 15 w 146"/>
                <a:gd name="T35" fmla="*/ 80 h 93"/>
                <a:gd name="T36" fmla="*/ 20 w 146"/>
                <a:gd name="T37" fmla="*/ 86 h 93"/>
                <a:gd name="T38" fmla="*/ 26 w 146"/>
                <a:gd name="T39" fmla="*/ 88 h 93"/>
                <a:gd name="T40" fmla="*/ 31 w 146"/>
                <a:gd name="T41" fmla="*/ 91 h 93"/>
                <a:gd name="T42" fmla="*/ 36 w 146"/>
                <a:gd name="T43" fmla="*/ 93 h 93"/>
                <a:gd name="T44" fmla="*/ 41 w 146"/>
                <a:gd name="T45" fmla="*/ 93 h 93"/>
                <a:gd name="T46" fmla="*/ 104 w 146"/>
                <a:gd name="T47" fmla="*/ 93 h 93"/>
                <a:gd name="T48" fmla="*/ 109 w 146"/>
                <a:gd name="T49" fmla="*/ 93 h 93"/>
                <a:gd name="T50" fmla="*/ 114 w 146"/>
                <a:gd name="T51" fmla="*/ 91 h 93"/>
                <a:gd name="T52" fmla="*/ 121 w 146"/>
                <a:gd name="T53" fmla="*/ 88 h 93"/>
                <a:gd name="T54" fmla="*/ 126 w 146"/>
                <a:gd name="T55" fmla="*/ 86 h 93"/>
                <a:gd name="T56" fmla="*/ 131 w 146"/>
                <a:gd name="T57" fmla="*/ 83 h 93"/>
                <a:gd name="T58" fmla="*/ 134 w 146"/>
                <a:gd name="T59" fmla="*/ 77 h 93"/>
                <a:gd name="T60" fmla="*/ 139 w 146"/>
                <a:gd name="T61" fmla="*/ 72 h 93"/>
                <a:gd name="T62" fmla="*/ 141 w 146"/>
                <a:gd name="T63" fmla="*/ 66 h 93"/>
                <a:gd name="T64" fmla="*/ 143 w 146"/>
                <a:gd name="T65" fmla="*/ 62 h 93"/>
                <a:gd name="T66" fmla="*/ 143 w 146"/>
                <a:gd name="T67" fmla="*/ 57 h 93"/>
                <a:gd name="T68" fmla="*/ 143 w 146"/>
                <a:gd name="T69" fmla="*/ 48 h 93"/>
                <a:gd name="T70" fmla="*/ 143 w 146"/>
                <a:gd name="T71" fmla="*/ 43 h 93"/>
                <a:gd name="T72" fmla="*/ 143 w 146"/>
                <a:gd name="T73" fmla="*/ 37 h 93"/>
                <a:gd name="T74" fmla="*/ 141 w 146"/>
                <a:gd name="T75" fmla="*/ 30 h 93"/>
                <a:gd name="T76" fmla="*/ 139 w 146"/>
                <a:gd name="T77" fmla="*/ 24 h 93"/>
                <a:gd name="T78" fmla="*/ 136 w 146"/>
                <a:gd name="T79" fmla="*/ 19 h 93"/>
                <a:gd name="T80" fmla="*/ 134 w 146"/>
                <a:gd name="T81" fmla="*/ 14 h 93"/>
                <a:gd name="T82" fmla="*/ 129 w 146"/>
                <a:gd name="T83" fmla="*/ 10 h 93"/>
                <a:gd name="T84" fmla="*/ 124 w 146"/>
                <a:gd name="T85" fmla="*/ 8 h 93"/>
                <a:gd name="T86" fmla="*/ 119 w 146"/>
                <a:gd name="T87" fmla="*/ 3 h 93"/>
                <a:gd name="T88" fmla="*/ 114 w 146"/>
                <a:gd name="T89" fmla="*/ 3 h 93"/>
                <a:gd name="T90" fmla="*/ 106 w 146"/>
                <a:gd name="T91" fmla="*/ 0 h 93"/>
                <a:gd name="T92" fmla="*/ 100 w 14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6" h="93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98" y="93"/>
                  </a:lnTo>
                  <a:lnTo>
                    <a:pt x="104" y="93"/>
                  </a:lnTo>
                  <a:lnTo>
                    <a:pt x="106" y="93"/>
                  </a:lnTo>
                  <a:lnTo>
                    <a:pt x="106" y="93"/>
                  </a:lnTo>
                  <a:lnTo>
                    <a:pt x="109" y="93"/>
                  </a:lnTo>
                  <a:lnTo>
                    <a:pt x="111" y="93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1"/>
                  </a:lnTo>
                  <a:lnTo>
                    <a:pt x="119" y="91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4" y="88"/>
                  </a:lnTo>
                  <a:lnTo>
                    <a:pt x="126" y="86"/>
                  </a:lnTo>
                  <a:lnTo>
                    <a:pt x="126" y="86"/>
                  </a:lnTo>
                  <a:lnTo>
                    <a:pt x="129" y="83"/>
                  </a:lnTo>
                  <a:lnTo>
                    <a:pt x="131" y="83"/>
                  </a:lnTo>
                  <a:lnTo>
                    <a:pt x="131" y="80"/>
                  </a:lnTo>
                  <a:lnTo>
                    <a:pt x="134" y="80"/>
                  </a:lnTo>
                  <a:lnTo>
                    <a:pt x="134" y="77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0"/>
                  </a:lnTo>
                  <a:lnTo>
                    <a:pt x="141" y="66"/>
                  </a:lnTo>
                  <a:lnTo>
                    <a:pt x="141" y="64"/>
                  </a:lnTo>
                  <a:lnTo>
                    <a:pt x="141" y="64"/>
                  </a:lnTo>
                  <a:lnTo>
                    <a:pt x="143" y="62"/>
                  </a:lnTo>
                  <a:lnTo>
                    <a:pt x="143" y="59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3" y="53"/>
                  </a:lnTo>
                  <a:lnTo>
                    <a:pt x="143" y="51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43" y="46"/>
                  </a:lnTo>
                  <a:lnTo>
                    <a:pt x="143" y="43"/>
                  </a:lnTo>
                  <a:lnTo>
                    <a:pt x="143" y="41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3" y="35"/>
                  </a:lnTo>
                  <a:lnTo>
                    <a:pt x="143" y="32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27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9" y="21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4" y="16"/>
                  </a:lnTo>
                  <a:lnTo>
                    <a:pt x="134" y="14"/>
                  </a:lnTo>
                  <a:lnTo>
                    <a:pt x="131" y="14"/>
                  </a:lnTo>
                  <a:lnTo>
                    <a:pt x="131" y="10"/>
                  </a:lnTo>
                  <a:lnTo>
                    <a:pt x="129" y="10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19" y="3"/>
                  </a:lnTo>
                  <a:lnTo>
                    <a:pt x="116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2" name="Line 749"/>
            <p:cNvSpPr>
              <a:spLocks noChangeShapeType="1"/>
            </p:cNvSpPr>
            <p:nvPr/>
          </p:nvSpPr>
          <p:spPr bwMode="auto">
            <a:xfrm>
              <a:off x="4040" y="261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3" name="Freeform 750"/>
            <p:cNvSpPr>
              <a:spLocks/>
            </p:cNvSpPr>
            <p:nvPr/>
          </p:nvSpPr>
          <p:spPr bwMode="auto">
            <a:xfrm>
              <a:off x="4029" y="2608"/>
              <a:ext cx="11" cy="80"/>
            </a:xfrm>
            <a:custGeom>
              <a:avLst/>
              <a:gdLst>
                <a:gd name="T0" fmla="*/ 85 w 88"/>
                <a:gd name="T1" fmla="*/ 43 h 401"/>
                <a:gd name="T2" fmla="*/ 85 w 88"/>
                <a:gd name="T3" fmla="*/ 37 h 401"/>
                <a:gd name="T4" fmla="*/ 83 w 88"/>
                <a:gd name="T5" fmla="*/ 30 h 401"/>
                <a:gd name="T6" fmla="*/ 81 w 88"/>
                <a:gd name="T7" fmla="*/ 24 h 401"/>
                <a:gd name="T8" fmla="*/ 78 w 88"/>
                <a:gd name="T9" fmla="*/ 19 h 401"/>
                <a:gd name="T10" fmla="*/ 76 w 88"/>
                <a:gd name="T11" fmla="*/ 14 h 401"/>
                <a:gd name="T12" fmla="*/ 71 w 88"/>
                <a:gd name="T13" fmla="*/ 10 h 401"/>
                <a:gd name="T14" fmla="*/ 66 w 88"/>
                <a:gd name="T15" fmla="*/ 8 h 401"/>
                <a:gd name="T16" fmla="*/ 61 w 88"/>
                <a:gd name="T17" fmla="*/ 3 h 401"/>
                <a:gd name="T18" fmla="*/ 56 w 88"/>
                <a:gd name="T19" fmla="*/ 3 h 401"/>
                <a:gd name="T20" fmla="*/ 48 w 88"/>
                <a:gd name="T21" fmla="*/ 0 h 401"/>
                <a:gd name="T22" fmla="*/ 42 w 88"/>
                <a:gd name="T23" fmla="*/ 0 h 401"/>
                <a:gd name="T24" fmla="*/ 37 w 88"/>
                <a:gd name="T25" fmla="*/ 0 h 401"/>
                <a:gd name="T26" fmla="*/ 30 w 88"/>
                <a:gd name="T27" fmla="*/ 3 h 401"/>
                <a:gd name="T28" fmla="*/ 25 w 88"/>
                <a:gd name="T29" fmla="*/ 3 h 401"/>
                <a:gd name="T30" fmla="*/ 20 w 88"/>
                <a:gd name="T31" fmla="*/ 8 h 401"/>
                <a:gd name="T32" fmla="*/ 15 w 88"/>
                <a:gd name="T33" fmla="*/ 10 h 401"/>
                <a:gd name="T34" fmla="*/ 10 w 88"/>
                <a:gd name="T35" fmla="*/ 14 h 401"/>
                <a:gd name="T36" fmla="*/ 8 w 88"/>
                <a:gd name="T37" fmla="*/ 19 h 401"/>
                <a:gd name="T38" fmla="*/ 5 w 88"/>
                <a:gd name="T39" fmla="*/ 24 h 401"/>
                <a:gd name="T40" fmla="*/ 3 w 88"/>
                <a:gd name="T41" fmla="*/ 30 h 401"/>
                <a:gd name="T42" fmla="*/ 0 w 88"/>
                <a:gd name="T43" fmla="*/ 37 h 401"/>
                <a:gd name="T44" fmla="*/ 0 w 88"/>
                <a:gd name="T45" fmla="*/ 43 h 401"/>
                <a:gd name="T46" fmla="*/ 0 w 88"/>
                <a:gd name="T47" fmla="*/ 356 h 401"/>
                <a:gd name="T48" fmla="*/ 0 w 88"/>
                <a:gd name="T49" fmla="*/ 361 h 401"/>
                <a:gd name="T50" fmla="*/ 0 w 88"/>
                <a:gd name="T51" fmla="*/ 369 h 401"/>
                <a:gd name="T52" fmla="*/ 3 w 88"/>
                <a:gd name="T53" fmla="*/ 374 h 401"/>
                <a:gd name="T54" fmla="*/ 5 w 88"/>
                <a:gd name="T55" fmla="*/ 379 h 401"/>
                <a:gd name="T56" fmla="*/ 10 w 88"/>
                <a:gd name="T57" fmla="*/ 385 h 401"/>
                <a:gd name="T58" fmla="*/ 12 w 88"/>
                <a:gd name="T59" fmla="*/ 390 h 401"/>
                <a:gd name="T60" fmla="*/ 17 w 88"/>
                <a:gd name="T61" fmla="*/ 392 h 401"/>
                <a:gd name="T62" fmla="*/ 22 w 88"/>
                <a:gd name="T63" fmla="*/ 395 h 401"/>
                <a:gd name="T64" fmla="*/ 30 w 88"/>
                <a:gd name="T65" fmla="*/ 398 h 401"/>
                <a:gd name="T66" fmla="*/ 35 w 88"/>
                <a:gd name="T67" fmla="*/ 401 h 401"/>
                <a:gd name="T68" fmla="*/ 40 w 88"/>
                <a:gd name="T69" fmla="*/ 401 h 401"/>
                <a:gd name="T70" fmla="*/ 48 w 88"/>
                <a:gd name="T71" fmla="*/ 401 h 401"/>
                <a:gd name="T72" fmla="*/ 53 w 88"/>
                <a:gd name="T73" fmla="*/ 398 h 401"/>
                <a:gd name="T74" fmla="*/ 58 w 88"/>
                <a:gd name="T75" fmla="*/ 398 h 401"/>
                <a:gd name="T76" fmla="*/ 63 w 88"/>
                <a:gd name="T77" fmla="*/ 395 h 401"/>
                <a:gd name="T78" fmla="*/ 68 w 88"/>
                <a:gd name="T79" fmla="*/ 392 h 401"/>
                <a:gd name="T80" fmla="*/ 73 w 88"/>
                <a:gd name="T81" fmla="*/ 387 h 401"/>
                <a:gd name="T82" fmla="*/ 78 w 88"/>
                <a:gd name="T83" fmla="*/ 382 h 401"/>
                <a:gd name="T84" fmla="*/ 81 w 88"/>
                <a:gd name="T85" fmla="*/ 376 h 401"/>
                <a:gd name="T86" fmla="*/ 83 w 88"/>
                <a:gd name="T87" fmla="*/ 371 h 401"/>
                <a:gd name="T88" fmla="*/ 85 w 88"/>
                <a:gd name="T89" fmla="*/ 365 h 401"/>
                <a:gd name="T90" fmla="*/ 85 w 88"/>
                <a:gd name="T91" fmla="*/ 361 h 401"/>
                <a:gd name="T92" fmla="*/ 88 w 88"/>
                <a:gd name="T93" fmla="*/ 35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401">
                  <a:moveTo>
                    <a:pt x="88" y="48"/>
                  </a:moveTo>
                  <a:lnTo>
                    <a:pt x="85" y="46"/>
                  </a:lnTo>
                  <a:lnTo>
                    <a:pt x="85" y="43"/>
                  </a:lnTo>
                  <a:lnTo>
                    <a:pt x="85" y="41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5" y="32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7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1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352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3"/>
                  </a:lnTo>
                  <a:lnTo>
                    <a:pt x="0" y="365"/>
                  </a:lnTo>
                  <a:lnTo>
                    <a:pt x="0" y="369"/>
                  </a:lnTo>
                  <a:lnTo>
                    <a:pt x="3" y="371"/>
                  </a:lnTo>
                  <a:lnTo>
                    <a:pt x="3" y="371"/>
                  </a:lnTo>
                  <a:lnTo>
                    <a:pt x="3" y="374"/>
                  </a:lnTo>
                  <a:lnTo>
                    <a:pt x="5" y="376"/>
                  </a:lnTo>
                  <a:lnTo>
                    <a:pt x="5" y="376"/>
                  </a:lnTo>
                  <a:lnTo>
                    <a:pt x="5" y="379"/>
                  </a:lnTo>
                  <a:lnTo>
                    <a:pt x="8" y="382"/>
                  </a:lnTo>
                  <a:lnTo>
                    <a:pt x="8" y="382"/>
                  </a:lnTo>
                  <a:lnTo>
                    <a:pt x="10" y="385"/>
                  </a:lnTo>
                  <a:lnTo>
                    <a:pt x="10" y="385"/>
                  </a:lnTo>
                  <a:lnTo>
                    <a:pt x="12" y="387"/>
                  </a:lnTo>
                  <a:lnTo>
                    <a:pt x="12" y="390"/>
                  </a:lnTo>
                  <a:lnTo>
                    <a:pt x="15" y="390"/>
                  </a:lnTo>
                  <a:lnTo>
                    <a:pt x="17" y="392"/>
                  </a:lnTo>
                  <a:lnTo>
                    <a:pt x="17" y="392"/>
                  </a:lnTo>
                  <a:lnTo>
                    <a:pt x="20" y="392"/>
                  </a:lnTo>
                  <a:lnTo>
                    <a:pt x="22" y="395"/>
                  </a:lnTo>
                  <a:lnTo>
                    <a:pt x="22" y="395"/>
                  </a:lnTo>
                  <a:lnTo>
                    <a:pt x="25" y="395"/>
                  </a:lnTo>
                  <a:lnTo>
                    <a:pt x="27" y="398"/>
                  </a:lnTo>
                  <a:lnTo>
                    <a:pt x="30" y="398"/>
                  </a:lnTo>
                  <a:lnTo>
                    <a:pt x="30" y="398"/>
                  </a:lnTo>
                  <a:lnTo>
                    <a:pt x="32" y="398"/>
                  </a:lnTo>
                  <a:lnTo>
                    <a:pt x="35" y="401"/>
                  </a:lnTo>
                  <a:lnTo>
                    <a:pt x="37" y="401"/>
                  </a:lnTo>
                  <a:lnTo>
                    <a:pt x="37" y="401"/>
                  </a:lnTo>
                  <a:lnTo>
                    <a:pt x="40" y="401"/>
                  </a:lnTo>
                  <a:lnTo>
                    <a:pt x="42" y="401"/>
                  </a:lnTo>
                  <a:lnTo>
                    <a:pt x="46" y="401"/>
                  </a:lnTo>
                  <a:lnTo>
                    <a:pt x="48" y="401"/>
                  </a:lnTo>
                  <a:lnTo>
                    <a:pt x="48" y="401"/>
                  </a:lnTo>
                  <a:lnTo>
                    <a:pt x="51" y="401"/>
                  </a:lnTo>
                  <a:lnTo>
                    <a:pt x="53" y="398"/>
                  </a:lnTo>
                  <a:lnTo>
                    <a:pt x="56" y="398"/>
                  </a:lnTo>
                  <a:lnTo>
                    <a:pt x="56" y="398"/>
                  </a:lnTo>
                  <a:lnTo>
                    <a:pt x="58" y="398"/>
                  </a:lnTo>
                  <a:lnTo>
                    <a:pt x="61" y="395"/>
                  </a:lnTo>
                  <a:lnTo>
                    <a:pt x="63" y="395"/>
                  </a:lnTo>
                  <a:lnTo>
                    <a:pt x="63" y="395"/>
                  </a:lnTo>
                  <a:lnTo>
                    <a:pt x="66" y="392"/>
                  </a:lnTo>
                  <a:lnTo>
                    <a:pt x="68" y="392"/>
                  </a:lnTo>
                  <a:lnTo>
                    <a:pt x="68" y="392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87"/>
                  </a:lnTo>
                  <a:lnTo>
                    <a:pt x="76" y="385"/>
                  </a:lnTo>
                  <a:lnTo>
                    <a:pt x="76" y="385"/>
                  </a:lnTo>
                  <a:lnTo>
                    <a:pt x="78" y="382"/>
                  </a:lnTo>
                  <a:lnTo>
                    <a:pt x="78" y="382"/>
                  </a:lnTo>
                  <a:lnTo>
                    <a:pt x="81" y="379"/>
                  </a:lnTo>
                  <a:lnTo>
                    <a:pt x="81" y="376"/>
                  </a:lnTo>
                  <a:lnTo>
                    <a:pt x="81" y="376"/>
                  </a:lnTo>
                  <a:lnTo>
                    <a:pt x="83" y="374"/>
                  </a:lnTo>
                  <a:lnTo>
                    <a:pt x="83" y="371"/>
                  </a:lnTo>
                  <a:lnTo>
                    <a:pt x="83" y="371"/>
                  </a:lnTo>
                  <a:lnTo>
                    <a:pt x="85" y="369"/>
                  </a:lnTo>
                  <a:lnTo>
                    <a:pt x="85" y="365"/>
                  </a:lnTo>
                  <a:lnTo>
                    <a:pt x="85" y="363"/>
                  </a:lnTo>
                  <a:lnTo>
                    <a:pt x="85" y="361"/>
                  </a:lnTo>
                  <a:lnTo>
                    <a:pt x="85" y="361"/>
                  </a:lnTo>
                  <a:lnTo>
                    <a:pt x="85" y="358"/>
                  </a:lnTo>
                  <a:lnTo>
                    <a:pt x="85" y="356"/>
                  </a:lnTo>
                  <a:lnTo>
                    <a:pt x="88" y="356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4" name="Line 751"/>
            <p:cNvSpPr>
              <a:spLocks noChangeShapeType="1"/>
            </p:cNvSpPr>
            <p:nvPr/>
          </p:nvSpPr>
          <p:spPr bwMode="auto">
            <a:xfrm>
              <a:off x="4034" y="266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5" name="Freeform 752"/>
            <p:cNvSpPr>
              <a:spLocks/>
            </p:cNvSpPr>
            <p:nvPr/>
          </p:nvSpPr>
          <p:spPr bwMode="auto">
            <a:xfrm>
              <a:off x="4029" y="2669"/>
              <a:ext cx="85" cy="19"/>
            </a:xfrm>
            <a:custGeom>
              <a:avLst/>
              <a:gdLst>
                <a:gd name="T0" fmla="*/ 37 w 594"/>
                <a:gd name="T1" fmla="*/ 0 h 94"/>
                <a:gd name="T2" fmla="*/ 32 w 594"/>
                <a:gd name="T3" fmla="*/ 0 h 94"/>
                <a:gd name="T4" fmla="*/ 27 w 594"/>
                <a:gd name="T5" fmla="*/ 2 h 94"/>
                <a:gd name="T6" fmla="*/ 22 w 594"/>
                <a:gd name="T7" fmla="*/ 6 h 94"/>
                <a:gd name="T8" fmla="*/ 17 w 594"/>
                <a:gd name="T9" fmla="*/ 8 h 94"/>
                <a:gd name="T10" fmla="*/ 12 w 594"/>
                <a:gd name="T11" fmla="*/ 13 h 94"/>
                <a:gd name="T12" fmla="*/ 8 w 594"/>
                <a:gd name="T13" fmla="*/ 16 h 94"/>
                <a:gd name="T14" fmla="*/ 5 w 594"/>
                <a:gd name="T15" fmla="*/ 22 h 94"/>
                <a:gd name="T16" fmla="*/ 3 w 594"/>
                <a:gd name="T17" fmla="*/ 27 h 94"/>
                <a:gd name="T18" fmla="*/ 0 w 594"/>
                <a:gd name="T19" fmla="*/ 35 h 94"/>
                <a:gd name="T20" fmla="*/ 0 w 594"/>
                <a:gd name="T21" fmla="*/ 40 h 94"/>
                <a:gd name="T22" fmla="*/ 0 w 594"/>
                <a:gd name="T23" fmla="*/ 45 h 94"/>
                <a:gd name="T24" fmla="*/ 0 w 594"/>
                <a:gd name="T25" fmla="*/ 54 h 94"/>
                <a:gd name="T26" fmla="*/ 0 w 594"/>
                <a:gd name="T27" fmla="*/ 58 h 94"/>
                <a:gd name="T28" fmla="*/ 3 w 594"/>
                <a:gd name="T29" fmla="*/ 64 h 94"/>
                <a:gd name="T30" fmla="*/ 5 w 594"/>
                <a:gd name="T31" fmla="*/ 69 h 94"/>
                <a:gd name="T32" fmla="*/ 8 w 594"/>
                <a:gd name="T33" fmla="*/ 75 h 94"/>
                <a:gd name="T34" fmla="*/ 12 w 594"/>
                <a:gd name="T35" fmla="*/ 80 h 94"/>
                <a:gd name="T36" fmla="*/ 17 w 594"/>
                <a:gd name="T37" fmla="*/ 85 h 94"/>
                <a:gd name="T38" fmla="*/ 22 w 594"/>
                <a:gd name="T39" fmla="*/ 88 h 94"/>
                <a:gd name="T40" fmla="*/ 27 w 594"/>
                <a:gd name="T41" fmla="*/ 91 h 94"/>
                <a:gd name="T42" fmla="*/ 32 w 594"/>
                <a:gd name="T43" fmla="*/ 91 h 94"/>
                <a:gd name="T44" fmla="*/ 37 w 594"/>
                <a:gd name="T45" fmla="*/ 94 h 94"/>
                <a:gd name="T46" fmla="*/ 551 w 594"/>
                <a:gd name="T47" fmla="*/ 94 h 94"/>
                <a:gd name="T48" fmla="*/ 558 w 594"/>
                <a:gd name="T49" fmla="*/ 94 h 94"/>
                <a:gd name="T50" fmla="*/ 563 w 594"/>
                <a:gd name="T51" fmla="*/ 91 h 94"/>
                <a:gd name="T52" fmla="*/ 568 w 594"/>
                <a:gd name="T53" fmla="*/ 88 h 94"/>
                <a:gd name="T54" fmla="*/ 573 w 594"/>
                <a:gd name="T55" fmla="*/ 85 h 94"/>
                <a:gd name="T56" fmla="*/ 578 w 594"/>
                <a:gd name="T57" fmla="*/ 83 h 94"/>
                <a:gd name="T58" fmla="*/ 583 w 594"/>
                <a:gd name="T59" fmla="*/ 78 h 94"/>
                <a:gd name="T60" fmla="*/ 585 w 594"/>
                <a:gd name="T61" fmla="*/ 72 h 94"/>
                <a:gd name="T62" fmla="*/ 589 w 594"/>
                <a:gd name="T63" fmla="*/ 67 h 94"/>
                <a:gd name="T64" fmla="*/ 591 w 594"/>
                <a:gd name="T65" fmla="*/ 62 h 94"/>
                <a:gd name="T66" fmla="*/ 594 w 594"/>
                <a:gd name="T67" fmla="*/ 54 h 94"/>
                <a:gd name="T68" fmla="*/ 594 w 594"/>
                <a:gd name="T69" fmla="*/ 49 h 94"/>
                <a:gd name="T70" fmla="*/ 594 w 594"/>
                <a:gd name="T71" fmla="*/ 43 h 94"/>
                <a:gd name="T72" fmla="*/ 594 w 594"/>
                <a:gd name="T73" fmla="*/ 35 h 94"/>
                <a:gd name="T74" fmla="*/ 591 w 594"/>
                <a:gd name="T75" fmla="*/ 29 h 94"/>
                <a:gd name="T76" fmla="*/ 589 w 594"/>
                <a:gd name="T77" fmla="*/ 24 h 94"/>
                <a:gd name="T78" fmla="*/ 585 w 594"/>
                <a:gd name="T79" fmla="*/ 19 h 94"/>
                <a:gd name="T80" fmla="*/ 580 w 594"/>
                <a:gd name="T81" fmla="*/ 13 h 94"/>
                <a:gd name="T82" fmla="*/ 576 w 594"/>
                <a:gd name="T83" fmla="*/ 11 h 94"/>
                <a:gd name="T84" fmla="*/ 571 w 594"/>
                <a:gd name="T85" fmla="*/ 6 h 94"/>
                <a:gd name="T86" fmla="*/ 566 w 594"/>
                <a:gd name="T87" fmla="*/ 2 h 94"/>
                <a:gd name="T88" fmla="*/ 561 w 594"/>
                <a:gd name="T89" fmla="*/ 0 h 94"/>
                <a:gd name="T90" fmla="*/ 556 w 594"/>
                <a:gd name="T91" fmla="*/ 0 h 94"/>
                <a:gd name="T92" fmla="*/ 548 w 59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94" h="94">
                  <a:moveTo>
                    <a:pt x="42" y="0"/>
                  </a:move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2" y="83"/>
                  </a:lnTo>
                  <a:lnTo>
                    <a:pt x="15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546" y="94"/>
                  </a:lnTo>
                  <a:lnTo>
                    <a:pt x="551" y="94"/>
                  </a:lnTo>
                  <a:lnTo>
                    <a:pt x="553" y="94"/>
                  </a:lnTo>
                  <a:lnTo>
                    <a:pt x="556" y="94"/>
                  </a:lnTo>
                  <a:lnTo>
                    <a:pt x="558" y="94"/>
                  </a:lnTo>
                  <a:lnTo>
                    <a:pt x="558" y="91"/>
                  </a:lnTo>
                  <a:lnTo>
                    <a:pt x="561" y="91"/>
                  </a:lnTo>
                  <a:lnTo>
                    <a:pt x="563" y="91"/>
                  </a:lnTo>
                  <a:lnTo>
                    <a:pt x="566" y="91"/>
                  </a:lnTo>
                  <a:lnTo>
                    <a:pt x="566" y="88"/>
                  </a:lnTo>
                  <a:lnTo>
                    <a:pt x="568" y="88"/>
                  </a:lnTo>
                  <a:lnTo>
                    <a:pt x="571" y="88"/>
                  </a:lnTo>
                  <a:lnTo>
                    <a:pt x="571" y="85"/>
                  </a:lnTo>
                  <a:lnTo>
                    <a:pt x="573" y="85"/>
                  </a:lnTo>
                  <a:lnTo>
                    <a:pt x="576" y="85"/>
                  </a:lnTo>
                  <a:lnTo>
                    <a:pt x="576" y="83"/>
                  </a:lnTo>
                  <a:lnTo>
                    <a:pt x="578" y="83"/>
                  </a:lnTo>
                  <a:lnTo>
                    <a:pt x="580" y="80"/>
                  </a:lnTo>
                  <a:lnTo>
                    <a:pt x="580" y="78"/>
                  </a:lnTo>
                  <a:lnTo>
                    <a:pt x="583" y="78"/>
                  </a:lnTo>
                  <a:lnTo>
                    <a:pt x="583" y="75"/>
                  </a:lnTo>
                  <a:lnTo>
                    <a:pt x="585" y="75"/>
                  </a:lnTo>
                  <a:lnTo>
                    <a:pt x="585" y="72"/>
                  </a:lnTo>
                  <a:lnTo>
                    <a:pt x="589" y="69"/>
                  </a:lnTo>
                  <a:lnTo>
                    <a:pt x="589" y="69"/>
                  </a:lnTo>
                  <a:lnTo>
                    <a:pt x="589" y="67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2"/>
                  </a:lnTo>
                  <a:lnTo>
                    <a:pt x="591" y="58"/>
                  </a:lnTo>
                  <a:lnTo>
                    <a:pt x="594" y="56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594" y="51"/>
                  </a:lnTo>
                  <a:lnTo>
                    <a:pt x="594" y="49"/>
                  </a:lnTo>
                  <a:lnTo>
                    <a:pt x="594" y="45"/>
                  </a:lnTo>
                  <a:lnTo>
                    <a:pt x="594" y="45"/>
                  </a:lnTo>
                  <a:lnTo>
                    <a:pt x="594" y="43"/>
                  </a:lnTo>
                  <a:lnTo>
                    <a:pt x="594" y="40"/>
                  </a:lnTo>
                  <a:lnTo>
                    <a:pt x="594" y="38"/>
                  </a:lnTo>
                  <a:lnTo>
                    <a:pt x="594" y="35"/>
                  </a:lnTo>
                  <a:lnTo>
                    <a:pt x="591" y="35"/>
                  </a:lnTo>
                  <a:lnTo>
                    <a:pt x="591" y="33"/>
                  </a:lnTo>
                  <a:lnTo>
                    <a:pt x="591" y="29"/>
                  </a:lnTo>
                  <a:lnTo>
                    <a:pt x="591" y="27"/>
                  </a:lnTo>
                  <a:lnTo>
                    <a:pt x="589" y="27"/>
                  </a:lnTo>
                  <a:lnTo>
                    <a:pt x="589" y="24"/>
                  </a:lnTo>
                  <a:lnTo>
                    <a:pt x="589" y="22"/>
                  </a:lnTo>
                  <a:lnTo>
                    <a:pt x="585" y="22"/>
                  </a:lnTo>
                  <a:lnTo>
                    <a:pt x="585" y="19"/>
                  </a:lnTo>
                  <a:lnTo>
                    <a:pt x="583" y="16"/>
                  </a:lnTo>
                  <a:lnTo>
                    <a:pt x="583" y="16"/>
                  </a:lnTo>
                  <a:lnTo>
                    <a:pt x="580" y="13"/>
                  </a:lnTo>
                  <a:lnTo>
                    <a:pt x="580" y="13"/>
                  </a:lnTo>
                  <a:lnTo>
                    <a:pt x="578" y="11"/>
                  </a:lnTo>
                  <a:lnTo>
                    <a:pt x="576" y="11"/>
                  </a:lnTo>
                  <a:lnTo>
                    <a:pt x="576" y="8"/>
                  </a:lnTo>
                  <a:lnTo>
                    <a:pt x="573" y="8"/>
                  </a:lnTo>
                  <a:lnTo>
                    <a:pt x="571" y="6"/>
                  </a:lnTo>
                  <a:lnTo>
                    <a:pt x="571" y="6"/>
                  </a:lnTo>
                  <a:lnTo>
                    <a:pt x="568" y="6"/>
                  </a:lnTo>
                  <a:lnTo>
                    <a:pt x="566" y="2"/>
                  </a:lnTo>
                  <a:lnTo>
                    <a:pt x="566" y="2"/>
                  </a:lnTo>
                  <a:lnTo>
                    <a:pt x="563" y="2"/>
                  </a:lnTo>
                  <a:lnTo>
                    <a:pt x="561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56" y="0"/>
                  </a:lnTo>
                  <a:lnTo>
                    <a:pt x="553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6" name="Line 753"/>
            <p:cNvSpPr>
              <a:spLocks noChangeShapeType="1"/>
            </p:cNvSpPr>
            <p:nvPr/>
          </p:nvSpPr>
          <p:spPr bwMode="auto">
            <a:xfrm>
              <a:off x="4114" y="267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7" name="Freeform 754"/>
            <p:cNvSpPr>
              <a:spLocks/>
            </p:cNvSpPr>
            <p:nvPr/>
          </p:nvSpPr>
          <p:spPr bwMode="auto">
            <a:xfrm>
              <a:off x="4101" y="2669"/>
              <a:ext cx="13" cy="49"/>
            </a:xfrm>
            <a:custGeom>
              <a:avLst/>
              <a:gdLst>
                <a:gd name="T0" fmla="*/ 89 w 89"/>
                <a:gd name="T1" fmla="*/ 43 h 245"/>
                <a:gd name="T2" fmla="*/ 89 w 89"/>
                <a:gd name="T3" fmla="*/ 35 h 245"/>
                <a:gd name="T4" fmla="*/ 86 w 89"/>
                <a:gd name="T5" fmla="*/ 29 h 245"/>
                <a:gd name="T6" fmla="*/ 84 w 89"/>
                <a:gd name="T7" fmla="*/ 24 h 245"/>
                <a:gd name="T8" fmla="*/ 80 w 89"/>
                <a:gd name="T9" fmla="*/ 19 h 245"/>
                <a:gd name="T10" fmla="*/ 75 w 89"/>
                <a:gd name="T11" fmla="*/ 13 h 245"/>
                <a:gd name="T12" fmla="*/ 71 w 89"/>
                <a:gd name="T13" fmla="*/ 11 h 245"/>
                <a:gd name="T14" fmla="*/ 66 w 89"/>
                <a:gd name="T15" fmla="*/ 6 h 245"/>
                <a:gd name="T16" fmla="*/ 61 w 89"/>
                <a:gd name="T17" fmla="*/ 2 h 245"/>
                <a:gd name="T18" fmla="*/ 56 w 89"/>
                <a:gd name="T19" fmla="*/ 0 h 245"/>
                <a:gd name="T20" fmla="*/ 51 w 89"/>
                <a:gd name="T21" fmla="*/ 0 h 245"/>
                <a:gd name="T22" fmla="*/ 43 w 89"/>
                <a:gd name="T23" fmla="*/ 0 h 245"/>
                <a:gd name="T24" fmla="*/ 38 w 89"/>
                <a:gd name="T25" fmla="*/ 0 h 245"/>
                <a:gd name="T26" fmla="*/ 33 w 89"/>
                <a:gd name="T27" fmla="*/ 0 h 245"/>
                <a:gd name="T28" fmla="*/ 28 w 89"/>
                <a:gd name="T29" fmla="*/ 2 h 245"/>
                <a:gd name="T30" fmla="*/ 23 w 89"/>
                <a:gd name="T31" fmla="*/ 6 h 245"/>
                <a:gd name="T32" fmla="*/ 18 w 89"/>
                <a:gd name="T33" fmla="*/ 11 h 245"/>
                <a:gd name="T34" fmla="*/ 13 w 89"/>
                <a:gd name="T35" fmla="*/ 13 h 245"/>
                <a:gd name="T36" fmla="*/ 8 w 89"/>
                <a:gd name="T37" fmla="*/ 19 h 245"/>
                <a:gd name="T38" fmla="*/ 6 w 89"/>
                <a:gd name="T39" fmla="*/ 24 h 245"/>
                <a:gd name="T40" fmla="*/ 2 w 89"/>
                <a:gd name="T41" fmla="*/ 29 h 245"/>
                <a:gd name="T42" fmla="*/ 0 w 89"/>
                <a:gd name="T43" fmla="*/ 35 h 245"/>
                <a:gd name="T44" fmla="*/ 0 w 89"/>
                <a:gd name="T45" fmla="*/ 43 h 245"/>
                <a:gd name="T46" fmla="*/ 0 w 89"/>
                <a:gd name="T47" fmla="*/ 204 h 245"/>
                <a:gd name="T48" fmla="*/ 0 w 89"/>
                <a:gd name="T49" fmla="*/ 209 h 245"/>
                <a:gd name="T50" fmla="*/ 2 w 89"/>
                <a:gd name="T51" fmla="*/ 213 h 245"/>
                <a:gd name="T52" fmla="*/ 6 w 89"/>
                <a:gd name="T53" fmla="*/ 219 h 245"/>
                <a:gd name="T54" fmla="*/ 8 w 89"/>
                <a:gd name="T55" fmla="*/ 224 h 245"/>
                <a:gd name="T56" fmla="*/ 11 w 89"/>
                <a:gd name="T57" fmla="*/ 229 h 245"/>
                <a:gd name="T58" fmla="*/ 16 w 89"/>
                <a:gd name="T59" fmla="*/ 235 h 245"/>
                <a:gd name="T60" fmla="*/ 21 w 89"/>
                <a:gd name="T61" fmla="*/ 238 h 245"/>
                <a:gd name="T62" fmla="*/ 26 w 89"/>
                <a:gd name="T63" fmla="*/ 243 h 245"/>
                <a:gd name="T64" fmla="*/ 31 w 89"/>
                <a:gd name="T65" fmla="*/ 243 h 245"/>
                <a:gd name="T66" fmla="*/ 36 w 89"/>
                <a:gd name="T67" fmla="*/ 245 h 245"/>
                <a:gd name="T68" fmla="*/ 43 w 89"/>
                <a:gd name="T69" fmla="*/ 245 h 245"/>
                <a:gd name="T70" fmla="*/ 48 w 89"/>
                <a:gd name="T71" fmla="*/ 245 h 245"/>
                <a:gd name="T72" fmla="*/ 53 w 89"/>
                <a:gd name="T73" fmla="*/ 245 h 245"/>
                <a:gd name="T74" fmla="*/ 61 w 89"/>
                <a:gd name="T75" fmla="*/ 243 h 245"/>
                <a:gd name="T76" fmla="*/ 66 w 89"/>
                <a:gd name="T77" fmla="*/ 240 h 245"/>
                <a:gd name="T78" fmla="*/ 71 w 89"/>
                <a:gd name="T79" fmla="*/ 238 h 245"/>
                <a:gd name="T80" fmla="*/ 75 w 89"/>
                <a:gd name="T81" fmla="*/ 233 h 245"/>
                <a:gd name="T82" fmla="*/ 78 w 89"/>
                <a:gd name="T83" fmla="*/ 229 h 245"/>
                <a:gd name="T84" fmla="*/ 84 w 89"/>
                <a:gd name="T85" fmla="*/ 224 h 245"/>
                <a:gd name="T86" fmla="*/ 86 w 89"/>
                <a:gd name="T87" fmla="*/ 219 h 245"/>
                <a:gd name="T88" fmla="*/ 86 w 89"/>
                <a:gd name="T89" fmla="*/ 211 h 245"/>
                <a:gd name="T90" fmla="*/ 89 w 89"/>
                <a:gd name="T91" fmla="*/ 206 h 245"/>
                <a:gd name="T92" fmla="*/ 89 w 89"/>
                <a:gd name="T93" fmla="*/ 20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245">
                  <a:moveTo>
                    <a:pt x="89" y="45"/>
                  </a:moveTo>
                  <a:lnTo>
                    <a:pt x="89" y="45"/>
                  </a:lnTo>
                  <a:lnTo>
                    <a:pt x="89" y="43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5"/>
                  </a:lnTo>
                  <a:lnTo>
                    <a:pt x="86" y="35"/>
                  </a:lnTo>
                  <a:lnTo>
                    <a:pt x="86" y="33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4" y="27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80" y="22"/>
                  </a:lnTo>
                  <a:lnTo>
                    <a:pt x="80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1"/>
                  </a:lnTo>
                  <a:lnTo>
                    <a:pt x="2" y="213"/>
                  </a:lnTo>
                  <a:lnTo>
                    <a:pt x="2" y="216"/>
                  </a:lnTo>
                  <a:lnTo>
                    <a:pt x="2" y="219"/>
                  </a:lnTo>
                  <a:lnTo>
                    <a:pt x="6" y="219"/>
                  </a:lnTo>
                  <a:lnTo>
                    <a:pt x="6" y="222"/>
                  </a:lnTo>
                  <a:lnTo>
                    <a:pt x="6" y="224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33"/>
                  </a:lnTo>
                  <a:lnTo>
                    <a:pt x="13" y="233"/>
                  </a:lnTo>
                  <a:lnTo>
                    <a:pt x="16" y="235"/>
                  </a:lnTo>
                  <a:lnTo>
                    <a:pt x="18" y="235"/>
                  </a:lnTo>
                  <a:lnTo>
                    <a:pt x="18" y="238"/>
                  </a:lnTo>
                  <a:lnTo>
                    <a:pt x="21" y="238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6" y="243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31" y="243"/>
                  </a:lnTo>
                  <a:lnTo>
                    <a:pt x="33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41" y="245"/>
                  </a:lnTo>
                  <a:lnTo>
                    <a:pt x="43" y="245"/>
                  </a:lnTo>
                  <a:lnTo>
                    <a:pt x="43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51" y="245"/>
                  </a:lnTo>
                  <a:lnTo>
                    <a:pt x="53" y="245"/>
                  </a:lnTo>
                  <a:lnTo>
                    <a:pt x="53" y="245"/>
                  </a:lnTo>
                  <a:lnTo>
                    <a:pt x="56" y="245"/>
                  </a:lnTo>
                  <a:lnTo>
                    <a:pt x="58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3" y="243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8" y="238"/>
                  </a:lnTo>
                  <a:lnTo>
                    <a:pt x="71" y="238"/>
                  </a:lnTo>
                  <a:lnTo>
                    <a:pt x="71" y="235"/>
                  </a:lnTo>
                  <a:lnTo>
                    <a:pt x="73" y="235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0" y="227"/>
                  </a:lnTo>
                  <a:lnTo>
                    <a:pt x="80" y="224"/>
                  </a:lnTo>
                  <a:lnTo>
                    <a:pt x="84" y="224"/>
                  </a:lnTo>
                  <a:lnTo>
                    <a:pt x="84" y="222"/>
                  </a:lnTo>
                  <a:lnTo>
                    <a:pt x="84" y="219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6" y="213"/>
                  </a:lnTo>
                  <a:lnTo>
                    <a:pt x="86" y="211"/>
                  </a:lnTo>
                  <a:lnTo>
                    <a:pt x="89" y="211"/>
                  </a:lnTo>
                  <a:lnTo>
                    <a:pt x="89" y="209"/>
                  </a:lnTo>
                  <a:lnTo>
                    <a:pt x="89" y="206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89" y="200"/>
                  </a:lnTo>
                  <a:lnTo>
                    <a:pt x="89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8" name="Line 755"/>
            <p:cNvSpPr>
              <a:spLocks noChangeShapeType="1"/>
            </p:cNvSpPr>
            <p:nvPr/>
          </p:nvSpPr>
          <p:spPr bwMode="auto">
            <a:xfrm>
              <a:off x="4107" y="270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9" name="Freeform 756"/>
            <p:cNvSpPr>
              <a:spLocks/>
            </p:cNvSpPr>
            <p:nvPr/>
          </p:nvSpPr>
          <p:spPr bwMode="auto">
            <a:xfrm>
              <a:off x="4101" y="2700"/>
              <a:ext cx="164" cy="18"/>
            </a:xfrm>
            <a:custGeom>
              <a:avLst/>
              <a:gdLst>
                <a:gd name="T0" fmla="*/ 41 w 1142"/>
                <a:gd name="T1" fmla="*/ 0 h 93"/>
                <a:gd name="T2" fmla="*/ 36 w 1142"/>
                <a:gd name="T3" fmla="*/ 3 h 93"/>
                <a:gd name="T4" fmla="*/ 28 w 1142"/>
                <a:gd name="T5" fmla="*/ 3 h 93"/>
                <a:gd name="T6" fmla="*/ 23 w 1142"/>
                <a:gd name="T7" fmla="*/ 5 h 93"/>
                <a:gd name="T8" fmla="*/ 18 w 1142"/>
                <a:gd name="T9" fmla="*/ 11 h 93"/>
                <a:gd name="T10" fmla="*/ 13 w 1142"/>
                <a:gd name="T11" fmla="*/ 14 h 93"/>
                <a:gd name="T12" fmla="*/ 11 w 1142"/>
                <a:gd name="T13" fmla="*/ 19 h 93"/>
                <a:gd name="T14" fmla="*/ 6 w 1142"/>
                <a:gd name="T15" fmla="*/ 25 h 93"/>
                <a:gd name="T16" fmla="*/ 2 w 1142"/>
                <a:gd name="T17" fmla="*/ 30 h 93"/>
                <a:gd name="T18" fmla="*/ 2 w 1142"/>
                <a:gd name="T19" fmla="*/ 35 h 93"/>
                <a:gd name="T20" fmla="*/ 0 w 1142"/>
                <a:gd name="T21" fmla="*/ 41 h 93"/>
                <a:gd name="T22" fmla="*/ 0 w 1142"/>
                <a:gd name="T23" fmla="*/ 48 h 93"/>
                <a:gd name="T24" fmla="*/ 0 w 1142"/>
                <a:gd name="T25" fmla="*/ 54 h 93"/>
                <a:gd name="T26" fmla="*/ 2 w 1142"/>
                <a:gd name="T27" fmla="*/ 59 h 93"/>
                <a:gd name="T28" fmla="*/ 2 w 1142"/>
                <a:gd name="T29" fmla="*/ 67 h 93"/>
                <a:gd name="T30" fmla="*/ 6 w 1142"/>
                <a:gd name="T31" fmla="*/ 72 h 93"/>
                <a:gd name="T32" fmla="*/ 11 w 1142"/>
                <a:gd name="T33" fmla="*/ 77 h 93"/>
                <a:gd name="T34" fmla="*/ 13 w 1142"/>
                <a:gd name="T35" fmla="*/ 81 h 93"/>
                <a:gd name="T36" fmla="*/ 18 w 1142"/>
                <a:gd name="T37" fmla="*/ 86 h 93"/>
                <a:gd name="T38" fmla="*/ 23 w 1142"/>
                <a:gd name="T39" fmla="*/ 88 h 93"/>
                <a:gd name="T40" fmla="*/ 28 w 1142"/>
                <a:gd name="T41" fmla="*/ 91 h 93"/>
                <a:gd name="T42" fmla="*/ 36 w 1142"/>
                <a:gd name="T43" fmla="*/ 93 h 93"/>
                <a:gd name="T44" fmla="*/ 41 w 1142"/>
                <a:gd name="T45" fmla="*/ 93 h 93"/>
                <a:gd name="T46" fmla="*/ 1100 w 1142"/>
                <a:gd name="T47" fmla="*/ 93 h 93"/>
                <a:gd name="T48" fmla="*/ 1105 w 1142"/>
                <a:gd name="T49" fmla="*/ 93 h 93"/>
                <a:gd name="T50" fmla="*/ 1112 w 1142"/>
                <a:gd name="T51" fmla="*/ 91 h 93"/>
                <a:gd name="T52" fmla="*/ 1117 w 1142"/>
                <a:gd name="T53" fmla="*/ 91 h 93"/>
                <a:gd name="T54" fmla="*/ 1122 w 1142"/>
                <a:gd name="T55" fmla="*/ 86 h 93"/>
                <a:gd name="T56" fmla="*/ 1127 w 1142"/>
                <a:gd name="T57" fmla="*/ 83 h 93"/>
                <a:gd name="T58" fmla="*/ 1130 w 1142"/>
                <a:gd name="T59" fmla="*/ 77 h 93"/>
                <a:gd name="T60" fmla="*/ 1135 w 1142"/>
                <a:gd name="T61" fmla="*/ 72 h 93"/>
                <a:gd name="T62" fmla="*/ 1137 w 1142"/>
                <a:gd name="T63" fmla="*/ 67 h 93"/>
                <a:gd name="T64" fmla="*/ 1139 w 1142"/>
                <a:gd name="T65" fmla="*/ 61 h 93"/>
                <a:gd name="T66" fmla="*/ 1139 w 1142"/>
                <a:gd name="T67" fmla="*/ 57 h 93"/>
                <a:gd name="T68" fmla="*/ 1142 w 1142"/>
                <a:gd name="T69" fmla="*/ 52 h 93"/>
                <a:gd name="T70" fmla="*/ 1142 w 1142"/>
                <a:gd name="T71" fmla="*/ 43 h 93"/>
                <a:gd name="T72" fmla="*/ 1139 w 1142"/>
                <a:gd name="T73" fmla="*/ 38 h 93"/>
                <a:gd name="T74" fmla="*/ 1139 w 1142"/>
                <a:gd name="T75" fmla="*/ 32 h 93"/>
                <a:gd name="T76" fmla="*/ 1137 w 1142"/>
                <a:gd name="T77" fmla="*/ 25 h 93"/>
                <a:gd name="T78" fmla="*/ 1132 w 1142"/>
                <a:gd name="T79" fmla="*/ 19 h 93"/>
                <a:gd name="T80" fmla="*/ 1130 w 1142"/>
                <a:gd name="T81" fmla="*/ 16 h 93"/>
                <a:gd name="T82" fmla="*/ 1125 w 1142"/>
                <a:gd name="T83" fmla="*/ 11 h 93"/>
                <a:gd name="T84" fmla="*/ 1120 w 1142"/>
                <a:gd name="T85" fmla="*/ 9 h 93"/>
                <a:gd name="T86" fmla="*/ 1115 w 1142"/>
                <a:gd name="T87" fmla="*/ 5 h 93"/>
                <a:gd name="T88" fmla="*/ 1110 w 1142"/>
                <a:gd name="T89" fmla="*/ 3 h 93"/>
                <a:gd name="T90" fmla="*/ 1105 w 1142"/>
                <a:gd name="T91" fmla="*/ 0 h 93"/>
                <a:gd name="T92" fmla="*/ 1095 w 1142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2" h="93">
                  <a:moveTo>
                    <a:pt x="43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1095" y="93"/>
                  </a:lnTo>
                  <a:lnTo>
                    <a:pt x="1100" y="93"/>
                  </a:lnTo>
                  <a:lnTo>
                    <a:pt x="1102" y="93"/>
                  </a:lnTo>
                  <a:lnTo>
                    <a:pt x="1105" y="93"/>
                  </a:lnTo>
                  <a:lnTo>
                    <a:pt x="1105" y="93"/>
                  </a:lnTo>
                  <a:lnTo>
                    <a:pt x="1107" y="93"/>
                  </a:lnTo>
                  <a:lnTo>
                    <a:pt x="1110" y="93"/>
                  </a:lnTo>
                  <a:lnTo>
                    <a:pt x="1112" y="91"/>
                  </a:lnTo>
                  <a:lnTo>
                    <a:pt x="1112" y="91"/>
                  </a:lnTo>
                  <a:lnTo>
                    <a:pt x="1115" y="91"/>
                  </a:lnTo>
                  <a:lnTo>
                    <a:pt x="1117" y="91"/>
                  </a:lnTo>
                  <a:lnTo>
                    <a:pt x="1117" y="88"/>
                  </a:lnTo>
                  <a:lnTo>
                    <a:pt x="1120" y="88"/>
                  </a:lnTo>
                  <a:lnTo>
                    <a:pt x="1122" y="86"/>
                  </a:lnTo>
                  <a:lnTo>
                    <a:pt x="1122" y="86"/>
                  </a:lnTo>
                  <a:lnTo>
                    <a:pt x="1125" y="83"/>
                  </a:lnTo>
                  <a:lnTo>
                    <a:pt x="1127" y="83"/>
                  </a:lnTo>
                  <a:lnTo>
                    <a:pt x="1127" y="81"/>
                  </a:lnTo>
                  <a:lnTo>
                    <a:pt x="1130" y="81"/>
                  </a:lnTo>
                  <a:lnTo>
                    <a:pt x="1130" y="77"/>
                  </a:lnTo>
                  <a:lnTo>
                    <a:pt x="1132" y="77"/>
                  </a:lnTo>
                  <a:lnTo>
                    <a:pt x="1132" y="75"/>
                  </a:lnTo>
                  <a:lnTo>
                    <a:pt x="1135" y="72"/>
                  </a:lnTo>
                  <a:lnTo>
                    <a:pt x="1135" y="72"/>
                  </a:lnTo>
                  <a:lnTo>
                    <a:pt x="1137" y="70"/>
                  </a:lnTo>
                  <a:lnTo>
                    <a:pt x="1137" y="67"/>
                  </a:lnTo>
                  <a:lnTo>
                    <a:pt x="1137" y="67"/>
                  </a:lnTo>
                  <a:lnTo>
                    <a:pt x="1139" y="64"/>
                  </a:lnTo>
                  <a:lnTo>
                    <a:pt x="1139" y="61"/>
                  </a:lnTo>
                  <a:lnTo>
                    <a:pt x="1139" y="59"/>
                  </a:lnTo>
                  <a:lnTo>
                    <a:pt x="1139" y="59"/>
                  </a:lnTo>
                  <a:lnTo>
                    <a:pt x="1139" y="57"/>
                  </a:lnTo>
                  <a:lnTo>
                    <a:pt x="1142" y="54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48"/>
                  </a:lnTo>
                  <a:lnTo>
                    <a:pt x="1142" y="46"/>
                  </a:lnTo>
                  <a:lnTo>
                    <a:pt x="1142" y="43"/>
                  </a:lnTo>
                  <a:lnTo>
                    <a:pt x="1142" y="41"/>
                  </a:lnTo>
                  <a:lnTo>
                    <a:pt x="1139" y="41"/>
                  </a:lnTo>
                  <a:lnTo>
                    <a:pt x="1139" y="38"/>
                  </a:lnTo>
                  <a:lnTo>
                    <a:pt x="1139" y="35"/>
                  </a:lnTo>
                  <a:lnTo>
                    <a:pt x="1139" y="32"/>
                  </a:lnTo>
                  <a:lnTo>
                    <a:pt x="1139" y="32"/>
                  </a:lnTo>
                  <a:lnTo>
                    <a:pt x="1137" y="30"/>
                  </a:lnTo>
                  <a:lnTo>
                    <a:pt x="1137" y="27"/>
                  </a:lnTo>
                  <a:lnTo>
                    <a:pt x="1137" y="25"/>
                  </a:lnTo>
                  <a:lnTo>
                    <a:pt x="1135" y="25"/>
                  </a:lnTo>
                  <a:lnTo>
                    <a:pt x="1135" y="21"/>
                  </a:lnTo>
                  <a:lnTo>
                    <a:pt x="1132" y="19"/>
                  </a:lnTo>
                  <a:lnTo>
                    <a:pt x="1132" y="19"/>
                  </a:lnTo>
                  <a:lnTo>
                    <a:pt x="1130" y="16"/>
                  </a:lnTo>
                  <a:lnTo>
                    <a:pt x="1130" y="16"/>
                  </a:lnTo>
                  <a:lnTo>
                    <a:pt x="1127" y="14"/>
                  </a:lnTo>
                  <a:lnTo>
                    <a:pt x="1127" y="14"/>
                  </a:lnTo>
                  <a:lnTo>
                    <a:pt x="1125" y="11"/>
                  </a:lnTo>
                  <a:lnTo>
                    <a:pt x="1122" y="11"/>
                  </a:lnTo>
                  <a:lnTo>
                    <a:pt x="1122" y="9"/>
                  </a:lnTo>
                  <a:lnTo>
                    <a:pt x="1120" y="9"/>
                  </a:lnTo>
                  <a:lnTo>
                    <a:pt x="1117" y="5"/>
                  </a:lnTo>
                  <a:lnTo>
                    <a:pt x="1117" y="5"/>
                  </a:lnTo>
                  <a:lnTo>
                    <a:pt x="1115" y="5"/>
                  </a:lnTo>
                  <a:lnTo>
                    <a:pt x="1112" y="3"/>
                  </a:lnTo>
                  <a:lnTo>
                    <a:pt x="1112" y="3"/>
                  </a:lnTo>
                  <a:lnTo>
                    <a:pt x="1110" y="3"/>
                  </a:lnTo>
                  <a:lnTo>
                    <a:pt x="1107" y="3"/>
                  </a:lnTo>
                  <a:lnTo>
                    <a:pt x="1105" y="3"/>
                  </a:lnTo>
                  <a:lnTo>
                    <a:pt x="1105" y="0"/>
                  </a:lnTo>
                  <a:lnTo>
                    <a:pt x="1102" y="0"/>
                  </a:lnTo>
                  <a:lnTo>
                    <a:pt x="1100" y="0"/>
                  </a:lnTo>
                  <a:lnTo>
                    <a:pt x="1095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0" name="Line 757"/>
            <p:cNvSpPr>
              <a:spLocks noChangeShapeType="1"/>
            </p:cNvSpPr>
            <p:nvPr/>
          </p:nvSpPr>
          <p:spPr bwMode="auto">
            <a:xfrm>
              <a:off x="4259" y="270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1" name="Freeform 758"/>
            <p:cNvSpPr>
              <a:spLocks/>
            </p:cNvSpPr>
            <p:nvPr/>
          </p:nvSpPr>
          <p:spPr bwMode="auto">
            <a:xfrm>
              <a:off x="4253" y="2700"/>
              <a:ext cx="17" cy="18"/>
            </a:xfrm>
            <a:custGeom>
              <a:avLst/>
              <a:gdLst>
                <a:gd name="T0" fmla="*/ 41 w 126"/>
                <a:gd name="T1" fmla="*/ 0 h 93"/>
                <a:gd name="T2" fmla="*/ 32 w 126"/>
                <a:gd name="T3" fmla="*/ 3 h 93"/>
                <a:gd name="T4" fmla="*/ 27 w 126"/>
                <a:gd name="T5" fmla="*/ 3 h 93"/>
                <a:gd name="T6" fmla="*/ 22 w 126"/>
                <a:gd name="T7" fmla="*/ 5 h 93"/>
                <a:gd name="T8" fmla="*/ 17 w 126"/>
                <a:gd name="T9" fmla="*/ 11 h 93"/>
                <a:gd name="T10" fmla="*/ 12 w 126"/>
                <a:gd name="T11" fmla="*/ 14 h 93"/>
                <a:gd name="T12" fmla="*/ 10 w 126"/>
                <a:gd name="T13" fmla="*/ 19 h 93"/>
                <a:gd name="T14" fmla="*/ 5 w 126"/>
                <a:gd name="T15" fmla="*/ 25 h 93"/>
                <a:gd name="T16" fmla="*/ 3 w 126"/>
                <a:gd name="T17" fmla="*/ 30 h 93"/>
                <a:gd name="T18" fmla="*/ 0 w 126"/>
                <a:gd name="T19" fmla="*/ 35 h 93"/>
                <a:gd name="T20" fmla="*/ 0 w 126"/>
                <a:gd name="T21" fmla="*/ 41 h 93"/>
                <a:gd name="T22" fmla="*/ 0 w 126"/>
                <a:gd name="T23" fmla="*/ 48 h 93"/>
                <a:gd name="T24" fmla="*/ 0 w 126"/>
                <a:gd name="T25" fmla="*/ 54 h 93"/>
                <a:gd name="T26" fmla="*/ 0 w 126"/>
                <a:gd name="T27" fmla="*/ 59 h 93"/>
                <a:gd name="T28" fmla="*/ 3 w 126"/>
                <a:gd name="T29" fmla="*/ 67 h 93"/>
                <a:gd name="T30" fmla="*/ 5 w 126"/>
                <a:gd name="T31" fmla="*/ 72 h 93"/>
                <a:gd name="T32" fmla="*/ 10 w 126"/>
                <a:gd name="T33" fmla="*/ 77 h 93"/>
                <a:gd name="T34" fmla="*/ 12 w 126"/>
                <a:gd name="T35" fmla="*/ 81 h 93"/>
                <a:gd name="T36" fmla="*/ 17 w 126"/>
                <a:gd name="T37" fmla="*/ 86 h 93"/>
                <a:gd name="T38" fmla="*/ 22 w 126"/>
                <a:gd name="T39" fmla="*/ 88 h 93"/>
                <a:gd name="T40" fmla="*/ 27 w 126"/>
                <a:gd name="T41" fmla="*/ 91 h 93"/>
                <a:gd name="T42" fmla="*/ 32 w 126"/>
                <a:gd name="T43" fmla="*/ 93 h 93"/>
                <a:gd name="T44" fmla="*/ 41 w 126"/>
                <a:gd name="T45" fmla="*/ 93 h 93"/>
                <a:gd name="T46" fmla="*/ 85 w 126"/>
                <a:gd name="T47" fmla="*/ 93 h 93"/>
                <a:gd name="T48" fmla="*/ 90 w 126"/>
                <a:gd name="T49" fmla="*/ 93 h 93"/>
                <a:gd name="T50" fmla="*/ 95 w 126"/>
                <a:gd name="T51" fmla="*/ 91 h 93"/>
                <a:gd name="T52" fmla="*/ 103 w 126"/>
                <a:gd name="T53" fmla="*/ 91 h 93"/>
                <a:gd name="T54" fmla="*/ 108 w 126"/>
                <a:gd name="T55" fmla="*/ 86 h 93"/>
                <a:gd name="T56" fmla="*/ 110 w 126"/>
                <a:gd name="T57" fmla="*/ 83 h 93"/>
                <a:gd name="T58" fmla="*/ 116 w 126"/>
                <a:gd name="T59" fmla="*/ 77 h 93"/>
                <a:gd name="T60" fmla="*/ 121 w 126"/>
                <a:gd name="T61" fmla="*/ 72 h 93"/>
                <a:gd name="T62" fmla="*/ 124 w 126"/>
                <a:gd name="T63" fmla="*/ 67 h 93"/>
                <a:gd name="T64" fmla="*/ 126 w 126"/>
                <a:gd name="T65" fmla="*/ 61 h 93"/>
                <a:gd name="T66" fmla="*/ 126 w 126"/>
                <a:gd name="T67" fmla="*/ 57 h 93"/>
                <a:gd name="T68" fmla="*/ 126 w 126"/>
                <a:gd name="T69" fmla="*/ 52 h 93"/>
                <a:gd name="T70" fmla="*/ 126 w 126"/>
                <a:gd name="T71" fmla="*/ 43 h 93"/>
                <a:gd name="T72" fmla="*/ 126 w 126"/>
                <a:gd name="T73" fmla="*/ 38 h 93"/>
                <a:gd name="T74" fmla="*/ 124 w 126"/>
                <a:gd name="T75" fmla="*/ 32 h 93"/>
                <a:gd name="T76" fmla="*/ 121 w 126"/>
                <a:gd name="T77" fmla="*/ 25 h 93"/>
                <a:gd name="T78" fmla="*/ 119 w 126"/>
                <a:gd name="T79" fmla="*/ 19 h 93"/>
                <a:gd name="T80" fmla="*/ 116 w 126"/>
                <a:gd name="T81" fmla="*/ 16 h 93"/>
                <a:gd name="T82" fmla="*/ 110 w 126"/>
                <a:gd name="T83" fmla="*/ 11 h 93"/>
                <a:gd name="T84" fmla="*/ 105 w 126"/>
                <a:gd name="T85" fmla="*/ 9 h 93"/>
                <a:gd name="T86" fmla="*/ 100 w 126"/>
                <a:gd name="T87" fmla="*/ 5 h 93"/>
                <a:gd name="T88" fmla="*/ 95 w 126"/>
                <a:gd name="T89" fmla="*/ 3 h 93"/>
                <a:gd name="T90" fmla="*/ 88 w 126"/>
                <a:gd name="T91" fmla="*/ 0 h 93"/>
                <a:gd name="T92" fmla="*/ 81 w 12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93">
                  <a:moveTo>
                    <a:pt x="43" y="0"/>
                  </a:move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78" y="93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8" y="93"/>
                  </a:lnTo>
                  <a:lnTo>
                    <a:pt x="90" y="93"/>
                  </a:lnTo>
                  <a:lnTo>
                    <a:pt x="93" y="93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8" y="91"/>
                  </a:lnTo>
                  <a:lnTo>
                    <a:pt x="100" y="91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5" y="88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10" y="83"/>
                  </a:lnTo>
                  <a:lnTo>
                    <a:pt x="110" y="83"/>
                  </a:lnTo>
                  <a:lnTo>
                    <a:pt x="113" y="81"/>
                  </a:lnTo>
                  <a:lnTo>
                    <a:pt x="116" y="81"/>
                  </a:lnTo>
                  <a:lnTo>
                    <a:pt x="116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21" y="72"/>
                  </a:lnTo>
                  <a:lnTo>
                    <a:pt x="121" y="72"/>
                  </a:lnTo>
                  <a:lnTo>
                    <a:pt x="121" y="70"/>
                  </a:lnTo>
                  <a:lnTo>
                    <a:pt x="124" y="67"/>
                  </a:lnTo>
                  <a:lnTo>
                    <a:pt x="124" y="67"/>
                  </a:lnTo>
                  <a:lnTo>
                    <a:pt x="124" y="64"/>
                  </a:lnTo>
                  <a:lnTo>
                    <a:pt x="126" y="61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26" y="57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6" y="43"/>
                  </a:lnTo>
                  <a:lnTo>
                    <a:pt x="126" y="41"/>
                  </a:lnTo>
                  <a:lnTo>
                    <a:pt x="126" y="41"/>
                  </a:lnTo>
                  <a:lnTo>
                    <a:pt x="126" y="38"/>
                  </a:lnTo>
                  <a:lnTo>
                    <a:pt x="126" y="35"/>
                  </a:lnTo>
                  <a:lnTo>
                    <a:pt x="126" y="32"/>
                  </a:lnTo>
                  <a:lnTo>
                    <a:pt x="124" y="32"/>
                  </a:lnTo>
                  <a:lnTo>
                    <a:pt x="124" y="30"/>
                  </a:lnTo>
                  <a:lnTo>
                    <a:pt x="124" y="27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1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3" y="14"/>
                  </a:lnTo>
                  <a:lnTo>
                    <a:pt x="110" y="14"/>
                  </a:lnTo>
                  <a:lnTo>
                    <a:pt x="110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05" y="9"/>
                  </a:lnTo>
                  <a:lnTo>
                    <a:pt x="103" y="5"/>
                  </a:lnTo>
                  <a:lnTo>
                    <a:pt x="103" y="5"/>
                  </a:lnTo>
                  <a:lnTo>
                    <a:pt x="100" y="5"/>
                  </a:lnTo>
                  <a:lnTo>
                    <a:pt x="98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3" y="3"/>
                  </a:lnTo>
                  <a:lnTo>
                    <a:pt x="90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2" name="Line 759"/>
            <p:cNvSpPr>
              <a:spLocks noChangeShapeType="1"/>
            </p:cNvSpPr>
            <p:nvPr/>
          </p:nvSpPr>
          <p:spPr bwMode="auto">
            <a:xfrm>
              <a:off x="4270" y="270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3" name="Freeform 760"/>
            <p:cNvSpPr>
              <a:spLocks/>
            </p:cNvSpPr>
            <p:nvPr/>
          </p:nvSpPr>
          <p:spPr bwMode="auto">
            <a:xfrm>
              <a:off x="4258" y="2700"/>
              <a:ext cx="12" cy="51"/>
            </a:xfrm>
            <a:custGeom>
              <a:avLst/>
              <a:gdLst>
                <a:gd name="T0" fmla="*/ 88 w 88"/>
                <a:gd name="T1" fmla="*/ 43 h 254"/>
                <a:gd name="T2" fmla="*/ 88 w 88"/>
                <a:gd name="T3" fmla="*/ 38 h 254"/>
                <a:gd name="T4" fmla="*/ 86 w 88"/>
                <a:gd name="T5" fmla="*/ 32 h 254"/>
                <a:gd name="T6" fmla="*/ 83 w 88"/>
                <a:gd name="T7" fmla="*/ 25 h 254"/>
                <a:gd name="T8" fmla="*/ 81 w 88"/>
                <a:gd name="T9" fmla="*/ 19 h 254"/>
                <a:gd name="T10" fmla="*/ 78 w 88"/>
                <a:gd name="T11" fmla="*/ 16 h 254"/>
                <a:gd name="T12" fmla="*/ 72 w 88"/>
                <a:gd name="T13" fmla="*/ 11 h 254"/>
                <a:gd name="T14" fmla="*/ 67 w 88"/>
                <a:gd name="T15" fmla="*/ 9 h 254"/>
                <a:gd name="T16" fmla="*/ 62 w 88"/>
                <a:gd name="T17" fmla="*/ 5 h 254"/>
                <a:gd name="T18" fmla="*/ 57 w 88"/>
                <a:gd name="T19" fmla="*/ 3 h 254"/>
                <a:gd name="T20" fmla="*/ 50 w 88"/>
                <a:gd name="T21" fmla="*/ 0 h 254"/>
                <a:gd name="T22" fmla="*/ 45 w 88"/>
                <a:gd name="T23" fmla="*/ 0 h 254"/>
                <a:gd name="T24" fmla="*/ 40 w 88"/>
                <a:gd name="T25" fmla="*/ 0 h 254"/>
                <a:gd name="T26" fmla="*/ 33 w 88"/>
                <a:gd name="T27" fmla="*/ 3 h 254"/>
                <a:gd name="T28" fmla="*/ 28 w 88"/>
                <a:gd name="T29" fmla="*/ 5 h 254"/>
                <a:gd name="T30" fmla="*/ 23 w 88"/>
                <a:gd name="T31" fmla="*/ 9 h 254"/>
                <a:gd name="T32" fmla="*/ 18 w 88"/>
                <a:gd name="T33" fmla="*/ 11 h 254"/>
                <a:gd name="T34" fmla="*/ 13 w 88"/>
                <a:gd name="T35" fmla="*/ 16 h 254"/>
                <a:gd name="T36" fmla="*/ 10 w 88"/>
                <a:gd name="T37" fmla="*/ 19 h 254"/>
                <a:gd name="T38" fmla="*/ 8 w 88"/>
                <a:gd name="T39" fmla="*/ 25 h 254"/>
                <a:gd name="T40" fmla="*/ 5 w 88"/>
                <a:gd name="T41" fmla="*/ 32 h 254"/>
                <a:gd name="T42" fmla="*/ 3 w 88"/>
                <a:gd name="T43" fmla="*/ 38 h 254"/>
                <a:gd name="T44" fmla="*/ 0 w 88"/>
                <a:gd name="T45" fmla="*/ 43 h 254"/>
                <a:gd name="T46" fmla="*/ 0 w 88"/>
                <a:gd name="T47" fmla="*/ 209 h 254"/>
                <a:gd name="T48" fmla="*/ 3 w 88"/>
                <a:gd name="T49" fmla="*/ 214 h 254"/>
                <a:gd name="T50" fmla="*/ 3 w 88"/>
                <a:gd name="T51" fmla="*/ 221 h 254"/>
                <a:gd name="T52" fmla="*/ 5 w 88"/>
                <a:gd name="T53" fmla="*/ 227 h 254"/>
                <a:gd name="T54" fmla="*/ 8 w 88"/>
                <a:gd name="T55" fmla="*/ 232 h 254"/>
                <a:gd name="T56" fmla="*/ 13 w 88"/>
                <a:gd name="T57" fmla="*/ 238 h 254"/>
                <a:gd name="T58" fmla="*/ 15 w 88"/>
                <a:gd name="T59" fmla="*/ 241 h 254"/>
                <a:gd name="T60" fmla="*/ 20 w 88"/>
                <a:gd name="T61" fmla="*/ 246 h 254"/>
                <a:gd name="T62" fmla="*/ 25 w 88"/>
                <a:gd name="T63" fmla="*/ 248 h 254"/>
                <a:gd name="T64" fmla="*/ 33 w 88"/>
                <a:gd name="T65" fmla="*/ 252 h 254"/>
                <a:gd name="T66" fmla="*/ 38 w 88"/>
                <a:gd name="T67" fmla="*/ 252 h 254"/>
                <a:gd name="T68" fmla="*/ 43 w 88"/>
                <a:gd name="T69" fmla="*/ 254 h 254"/>
                <a:gd name="T70" fmla="*/ 47 w 88"/>
                <a:gd name="T71" fmla="*/ 254 h 254"/>
                <a:gd name="T72" fmla="*/ 55 w 88"/>
                <a:gd name="T73" fmla="*/ 252 h 254"/>
                <a:gd name="T74" fmla="*/ 60 w 88"/>
                <a:gd name="T75" fmla="*/ 252 h 254"/>
                <a:gd name="T76" fmla="*/ 65 w 88"/>
                <a:gd name="T77" fmla="*/ 248 h 254"/>
                <a:gd name="T78" fmla="*/ 70 w 88"/>
                <a:gd name="T79" fmla="*/ 243 h 254"/>
                <a:gd name="T80" fmla="*/ 75 w 88"/>
                <a:gd name="T81" fmla="*/ 241 h 254"/>
                <a:gd name="T82" fmla="*/ 81 w 88"/>
                <a:gd name="T83" fmla="*/ 235 h 254"/>
                <a:gd name="T84" fmla="*/ 83 w 88"/>
                <a:gd name="T85" fmla="*/ 230 h 254"/>
                <a:gd name="T86" fmla="*/ 86 w 88"/>
                <a:gd name="T87" fmla="*/ 225 h 254"/>
                <a:gd name="T88" fmla="*/ 88 w 88"/>
                <a:gd name="T89" fmla="*/ 219 h 254"/>
                <a:gd name="T90" fmla="*/ 88 w 88"/>
                <a:gd name="T91" fmla="*/ 214 h 254"/>
                <a:gd name="T92" fmla="*/ 88 w 88"/>
                <a:gd name="T93" fmla="*/ 20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54">
                  <a:moveTo>
                    <a:pt x="88" y="48"/>
                  </a:moveTo>
                  <a:lnTo>
                    <a:pt x="88" y="46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8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7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4"/>
                  </a:lnTo>
                  <a:lnTo>
                    <a:pt x="72" y="14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70" y="9"/>
                  </a:lnTo>
                  <a:lnTo>
                    <a:pt x="67" y="9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3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206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3" y="219"/>
                  </a:lnTo>
                  <a:lnTo>
                    <a:pt x="3" y="221"/>
                  </a:lnTo>
                  <a:lnTo>
                    <a:pt x="5" y="221"/>
                  </a:lnTo>
                  <a:lnTo>
                    <a:pt x="5" y="225"/>
                  </a:lnTo>
                  <a:lnTo>
                    <a:pt x="5" y="227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2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8" y="243"/>
                  </a:lnTo>
                  <a:lnTo>
                    <a:pt x="20" y="243"/>
                  </a:lnTo>
                  <a:lnTo>
                    <a:pt x="20" y="246"/>
                  </a:lnTo>
                  <a:lnTo>
                    <a:pt x="23" y="246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8" y="248"/>
                  </a:lnTo>
                  <a:lnTo>
                    <a:pt x="30" y="252"/>
                  </a:lnTo>
                  <a:lnTo>
                    <a:pt x="33" y="252"/>
                  </a:lnTo>
                  <a:lnTo>
                    <a:pt x="33" y="252"/>
                  </a:lnTo>
                  <a:lnTo>
                    <a:pt x="35" y="252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43" y="254"/>
                  </a:lnTo>
                  <a:lnTo>
                    <a:pt x="45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50" y="254"/>
                  </a:lnTo>
                  <a:lnTo>
                    <a:pt x="52" y="252"/>
                  </a:lnTo>
                  <a:lnTo>
                    <a:pt x="55" y="252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0" y="252"/>
                  </a:lnTo>
                  <a:lnTo>
                    <a:pt x="62" y="248"/>
                  </a:lnTo>
                  <a:lnTo>
                    <a:pt x="65" y="248"/>
                  </a:lnTo>
                  <a:lnTo>
                    <a:pt x="65" y="248"/>
                  </a:lnTo>
                  <a:lnTo>
                    <a:pt x="67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72" y="243"/>
                  </a:lnTo>
                  <a:lnTo>
                    <a:pt x="72" y="241"/>
                  </a:lnTo>
                  <a:lnTo>
                    <a:pt x="75" y="241"/>
                  </a:lnTo>
                  <a:lnTo>
                    <a:pt x="78" y="238"/>
                  </a:lnTo>
                  <a:lnTo>
                    <a:pt x="78" y="238"/>
                  </a:lnTo>
                  <a:lnTo>
                    <a:pt x="81" y="235"/>
                  </a:lnTo>
                  <a:lnTo>
                    <a:pt x="81" y="235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3" y="230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6" y="221"/>
                  </a:lnTo>
                  <a:lnTo>
                    <a:pt x="88" y="221"/>
                  </a:lnTo>
                  <a:lnTo>
                    <a:pt x="88" y="219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1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4" name="Line 761"/>
            <p:cNvSpPr>
              <a:spLocks noChangeShapeType="1"/>
            </p:cNvSpPr>
            <p:nvPr/>
          </p:nvSpPr>
          <p:spPr bwMode="auto">
            <a:xfrm>
              <a:off x="4264" y="273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5" name="Freeform 762"/>
            <p:cNvSpPr>
              <a:spLocks/>
            </p:cNvSpPr>
            <p:nvPr/>
          </p:nvSpPr>
          <p:spPr bwMode="auto">
            <a:xfrm>
              <a:off x="4258" y="2732"/>
              <a:ext cx="102" cy="19"/>
            </a:xfrm>
            <a:custGeom>
              <a:avLst/>
              <a:gdLst>
                <a:gd name="T0" fmla="*/ 40 w 707"/>
                <a:gd name="T1" fmla="*/ 0 h 94"/>
                <a:gd name="T2" fmla="*/ 35 w 707"/>
                <a:gd name="T3" fmla="*/ 0 h 94"/>
                <a:gd name="T4" fmla="*/ 30 w 707"/>
                <a:gd name="T5" fmla="*/ 3 h 94"/>
                <a:gd name="T6" fmla="*/ 25 w 707"/>
                <a:gd name="T7" fmla="*/ 6 h 94"/>
                <a:gd name="T8" fmla="*/ 20 w 707"/>
                <a:gd name="T9" fmla="*/ 9 h 94"/>
                <a:gd name="T10" fmla="*/ 15 w 707"/>
                <a:gd name="T11" fmla="*/ 14 h 94"/>
                <a:gd name="T12" fmla="*/ 10 w 707"/>
                <a:gd name="T13" fmla="*/ 16 h 94"/>
                <a:gd name="T14" fmla="*/ 8 w 707"/>
                <a:gd name="T15" fmla="*/ 22 h 94"/>
                <a:gd name="T16" fmla="*/ 5 w 707"/>
                <a:gd name="T17" fmla="*/ 27 h 94"/>
                <a:gd name="T18" fmla="*/ 3 w 707"/>
                <a:gd name="T19" fmla="*/ 36 h 94"/>
                <a:gd name="T20" fmla="*/ 3 w 707"/>
                <a:gd name="T21" fmla="*/ 41 h 94"/>
                <a:gd name="T22" fmla="*/ 0 w 707"/>
                <a:gd name="T23" fmla="*/ 46 h 94"/>
                <a:gd name="T24" fmla="*/ 3 w 707"/>
                <a:gd name="T25" fmla="*/ 54 h 94"/>
                <a:gd name="T26" fmla="*/ 3 w 707"/>
                <a:gd name="T27" fmla="*/ 59 h 94"/>
                <a:gd name="T28" fmla="*/ 5 w 707"/>
                <a:gd name="T29" fmla="*/ 65 h 94"/>
                <a:gd name="T30" fmla="*/ 8 w 707"/>
                <a:gd name="T31" fmla="*/ 70 h 94"/>
                <a:gd name="T32" fmla="*/ 10 w 707"/>
                <a:gd name="T33" fmla="*/ 75 h 94"/>
                <a:gd name="T34" fmla="*/ 15 w 707"/>
                <a:gd name="T35" fmla="*/ 81 h 94"/>
                <a:gd name="T36" fmla="*/ 20 w 707"/>
                <a:gd name="T37" fmla="*/ 83 h 94"/>
                <a:gd name="T38" fmla="*/ 25 w 707"/>
                <a:gd name="T39" fmla="*/ 88 h 94"/>
                <a:gd name="T40" fmla="*/ 30 w 707"/>
                <a:gd name="T41" fmla="*/ 92 h 94"/>
                <a:gd name="T42" fmla="*/ 35 w 707"/>
                <a:gd name="T43" fmla="*/ 92 h 94"/>
                <a:gd name="T44" fmla="*/ 40 w 707"/>
                <a:gd name="T45" fmla="*/ 94 h 94"/>
                <a:gd name="T46" fmla="*/ 664 w 707"/>
                <a:gd name="T47" fmla="*/ 94 h 94"/>
                <a:gd name="T48" fmla="*/ 671 w 707"/>
                <a:gd name="T49" fmla="*/ 92 h 94"/>
                <a:gd name="T50" fmla="*/ 676 w 707"/>
                <a:gd name="T51" fmla="*/ 92 h 94"/>
                <a:gd name="T52" fmla="*/ 681 w 707"/>
                <a:gd name="T53" fmla="*/ 88 h 94"/>
                <a:gd name="T54" fmla="*/ 686 w 707"/>
                <a:gd name="T55" fmla="*/ 86 h 94"/>
                <a:gd name="T56" fmla="*/ 691 w 707"/>
                <a:gd name="T57" fmla="*/ 81 h 94"/>
                <a:gd name="T58" fmla="*/ 696 w 707"/>
                <a:gd name="T59" fmla="*/ 78 h 94"/>
                <a:gd name="T60" fmla="*/ 699 w 707"/>
                <a:gd name="T61" fmla="*/ 72 h 94"/>
                <a:gd name="T62" fmla="*/ 702 w 707"/>
                <a:gd name="T63" fmla="*/ 67 h 94"/>
                <a:gd name="T64" fmla="*/ 704 w 707"/>
                <a:gd name="T65" fmla="*/ 61 h 94"/>
                <a:gd name="T66" fmla="*/ 707 w 707"/>
                <a:gd name="T67" fmla="*/ 54 h 94"/>
                <a:gd name="T68" fmla="*/ 707 w 707"/>
                <a:gd name="T69" fmla="*/ 49 h 94"/>
                <a:gd name="T70" fmla="*/ 707 w 707"/>
                <a:gd name="T71" fmla="*/ 43 h 94"/>
                <a:gd name="T72" fmla="*/ 707 w 707"/>
                <a:gd name="T73" fmla="*/ 36 h 94"/>
                <a:gd name="T74" fmla="*/ 704 w 707"/>
                <a:gd name="T75" fmla="*/ 30 h 94"/>
                <a:gd name="T76" fmla="*/ 702 w 707"/>
                <a:gd name="T77" fmla="*/ 25 h 94"/>
                <a:gd name="T78" fmla="*/ 699 w 707"/>
                <a:gd name="T79" fmla="*/ 20 h 94"/>
                <a:gd name="T80" fmla="*/ 693 w 707"/>
                <a:gd name="T81" fmla="*/ 14 h 94"/>
                <a:gd name="T82" fmla="*/ 688 w 707"/>
                <a:gd name="T83" fmla="*/ 11 h 94"/>
                <a:gd name="T84" fmla="*/ 683 w 707"/>
                <a:gd name="T85" fmla="*/ 6 h 94"/>
                <a:gd name="T86" fmla="*/ 679 w 707"/>
                <a:gd name="T87" fmla="*/ 3 h 94"/>
                <a:gd name="T88" fmla="*/ 674 w 707"/>
                <a:gd name="T89" fmla="*/ 0 h 94"/>
                <a:gd name="T90" fmla="*/ 669 w 707"/>
                <a:gd name="T91" fmla="*/ 0 h 94"/>
                <a:gd name="T92" fmla="*/ 661 w 707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7" h="94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30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659" y="94"/>
                  </a:lnTo>
                  <a:lnTo>
                    <a:pt x="664" y="94"/>
                  </a:lnTo>
                  <a:lnTo>
                    <a:pt x="666" y="94"/>
                  </a:lnTo>
                  <a:lnTo>
                    <a:pt x="669" y="94"/>
                  </a:lnTo>
                  <a:lnTo>
                    <a:pt x="671" y="92"/>
                  </a:lnTo>
                  <a:lnTo>
                    <a:pt x="671" y="92"/>
                  </a:lnTo>
                  <a:lnTo>
                    <a:pt x="674" y="92"/>
                  </a:lnTo>
                  <a:lnTo>
                    <a:pt x="676" y="92"/>
                  </a:lnTo>
                  <a:lnTo>
                    <a:pt x="679" y="92"/>
                  </a:lnTo>
                  <a:lnTo>
                    <a:pt x="679" y="88"/>
                  </a:lnTo>
                  <a:lnTo>
                    <a:pt x="681" y="88"/>
                  </a:lnTo>
                  <a:lnTo>
                    <a:pt x="683" y="88"/>
                  </a:lnTo>
                  <a:lnTo>
                    <a:pt x="683" y="86"/>
                  </a:lnTo>
                  <a:lnTo>
                    <a:pt x="686" y="86"/>
                  </a:lnTo>
                  <a:lnTo>
                    <a:pt x="688" y="83"/>
                  </a:lnTo>
                  <a:lnTo>
                    <a:pt x="688" y="83"/>
                  </a:lnTo>
                  <a:lnTo>
                    <a:pt x="691" y="81"/>
                  </a:lnTo>
                  <a:lnTo>
                    <a:pt x="693" y="81"/>
                  </a:lnTo>
                  <a:lnTo>
                    <a:pt x="693" y="78"/>
                  </a:lnTo>
                  <a:lnTo>
                    <a:pt x="696" y="78"/>
                  </a:lnTo>
                  <a:lnTo>
                    <a:pt x="696" y="75"/>
                  </a:lnTo>
                  <a:lnTo>
                    <a:pt x="699" y="75"/>
                  </a:lnTo>
                  <a:lnTo>
                    <a:pt x="699" y="72"/>
                  </a:lnTo>
                  <a:lnTo>
                    <a:pt x="699" y="70"/>
                  </a:lnTo>
                  <a:lnTo>
                    <a:pt x="702" y="70"/>
                  </a:lnTo>
                  <a:lnTo>
                    <a:pt x="702" y="67"/>
                  </a:lnTo>
                  <a:lnTo>
                    <a:pt x="704" y="65"/>
                  </a:lnTo>
                  <a:lnTo>
                    <a:pt x="704" y="61"/>
                  </a:lnTo>
                  <a:lnTo>
                    <a:pt x="704" y="61"/>
                  </a:lnTo>
                  <a:lnTo>
                    <a:pt x="704" y="59"/>
                  </a:lnTo>
                  <a:lnTo>
                    <a:pt x="707" y="56"/>
                  </a:lnTo>
                  <a:lnTo>
                    <a:pt x="707" y="54"/>
                  </a:lnTo>
                  <a:lnTo>
                    <a:pt x="707" y="54"/>
                  </a:lnTo>
                  <a:lnTo>
                    <a:pt x="707" y="51"/>
                  </a:lnTo>
                  <a:lnTo>
                    <a:pt x="707" y="49"/>
                  </a:lnTo>
                  <a:lnTo>
                    <a:pt x="707" y="46"/>
                  </a:lnTo>
                  <a:lnTo>
                    <a:pt x="707" y="43"/>
                  </a:lnTo>
                  <a:lnTo>
                    <a:pt x="707" y="43"/>
                  </a:lnTo>
                  <a:lnTo>
                    <a:pt x="707" y="41"/>
                  </a:lnTo>
                  <a:lnTo>
                    <a:pt x="707" y="38"/>
                  </a:lnTo>
                  <a:lnTo>
                    <a:pt x="707" y="36"/>
                  </a:lnTo>
                  <a:lnTo>
                    <a:pt x="704" y="36"/>
                  </a:lnTo>
                  <a:lnTo>
                    <a:pt x="704" y="32"/>
                  </a:lnTo>
                  <a:lnTo>
                    <a:pt x="704" y="30"/>
                  </a:lnTo>
                  <a:lnTo>
                    <a:pt x="704" y="27"/>
                  </a:lnTo>
                  <a:lnTo>
                    <a:pt x="702" y="27"/>
                  </a:lnTo>
                  <a:lnTo>
                    <a:pt x="702" y="25"/>
                  </a:lnTo>
                  <a:lnTo>
                    <a:pt x="699" y="22"/>
                  </a:lnTo>
                  <a:lnTo>
                    <a:pt x="699" y="22"/>
                  </a:lnTo>
                  <a:lnTo>
                    <a:pt x="699" y="20"/>
                  </a:lnTo>
                  <a:lnTo>
                    <a:pt x="696" y="16"/>
                  </a:lnTo>
                  <a:lnTo>
                    <a:pt x="696" y="16"/>
                  </a:lnTo>
                  <a:lnTo>
                    <a:pt x="693" y="14"/>
                  </a:lnTo>
                  <a:lnTo>
                    <a:pt x="693" y="14"/>
                  </a:lnTo>
                  <a:lnTo>
                    <a:pt x="691" y="11"/>
                  </a:lnTo>
                  <a:lnTo>
                    <a:pt x="688" y="11"/>
                  </a:lnTo>
                  <a:lnTo>
                    <a:pt x="688" y="9"/>
                  </a:lnTo>
                  <a:lnTo>
                    <a:pt x="686" y="9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1" y="3"/>
                  </a:lnTo>
                  <a:lnTo>
                    <a:pt x="679" y="3"/>
                  </a:lnTo>
                  <a:lnTo>
                    <a:pt x="679" y="3"/>
                  </a:lnTo>
                  <a:lnTo>
                    <a:pt x="676" y="3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6" name="Line 763"/>
            <p:cNvSpPr>
              <a:spLocks noChangeShapeType="1"/>
            </p:cNvSpPr>
            <p:nvPr/>
          </p:nvSpPr>
          <p:spPr bwMode="auto">
            <a:xfrm>
              <a:off x="4360" y="274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7" name="Freeform 764"/>
            <p:cNvSpPr>
              <a:spLocks/>
            </p:cNvSpPr>
            <p:nvPr/>
          </p:nvSpPr>
          <p:spPr bwMode="auto">
            <a:xfrm>
              <a:off x="4347" y="2732"/>
              <a:ext cx="13" cy="50"/>
            </a:xfrm>
            <a:custGeom>
              <a:avLst/>
              <a:gdLst>
                <a:gd name="T0" fmla="*/ 89 w 89"/>
                <a:gd name="T1" fmla="*/ 43 h 252"/>
                <a:gd name="T2" fmla="*/ 89 w 89"/>
                <a:gd name="T3" fmla="*/ 36 h 252"/>
                <a:gd name="T4" fmla="*/ 86 w 89"/>
                <a:gd name="T5" fmla="*/ 30 h 252"/>
                <a:gd name="T6" fmla="*/ 84 w 89"/>
                <a:gd name="T7" fmla="*/ 25 h 252"/>
                <a:gd name="T8" fmla="*/ 81 w 89"/>
                <a:gd name="T9" fmla="*/ 20 h 252"/>
                <a:gd name="T10" fmla="*/ 75 w 89"/>
                <a:gd name="T11" fmla="*/ 14 h 252"/>
                <a:gd name="T12" fmla="*/ 70 w 89"/>
                <a:gd name="T13" fmla="*/ 11 h 252"/>
                <a:gd name="T14" fmla="*/ 65 w 89"/>
                <a:gd name="T15" fmla="*/ 6 h 252"/>
                <a:gd name="T16" fmla="*/ 61 w 89"/>
                <a:gd name="T17" fmla="*/ 3 h 252"/>
                <a:gd name="T18" fmla="*/ 56 w 89"/>
                <a:gd name="T19" fmla="*/ 0 h 252"/>
                <a:gd name="T20" fmla="*/ 51 w 89"/>
                <a:gd name="T21" fmla="*/ 0 h 252"/>
                <a:gd name="T22" fmla="*/ 43 w 89"/>
                <a:gd name="T23" fmla="*/ 0 h 252"/>
                <a:gd name="T24" fmla="*/ 38 w 89"/>
                <a:gd name="T25" fmla="*/ 0 h 252"/>
                <a:gd name="T26" fmla="*/ 33 w 89"/>
                <a:gd name="T27" fmla="*/ 0 h 252"/>
                <a:gd name="T28" fmla="*/ 28 w 89"/>
                <a:gd name="T29" fmla="*/ 3 h 252"/>
                <a:gd name="T30" fmla="*/ 23 w 89"/>
                <a:gd name="T31" fmla="*/ 6 h 252"/>
                <a:gd name="T32" fmla="*/ 18 w 89"/>
                <a:gd name="T33" fmla="*/ 11 h 252"/>
                <a:gd name="T34" fmla="*/ 13 w 89"/>
                <a:gd name="T35" fmla="*/ 14 h 252"/>
                <a:gd name="T36" fmla="*/ 8 w 89"/>
                <a:gd name="T37" fmla="*/ 20 h 252"/>
                <a:gd name="T38" fmla="*/ 6 w 89"/>
                <a:gd name="T39" fmla="*/ 25 h 252"/>
                <a:gd name="T40" fmla="*/ 3 w 89"/>
                <a:gd name="T41" fmla="*/ 30 h 252"/>
                <a:gd name="T42" fmla="*/ 0 w 89"/>
                <a:gd name="T43" fmla="*/ 36 h 252"/>
                <a:gd name="T44" fmla="*/ 0 w 89"/>
                <a:gd name="T45" fmla="*/ 43 h 252"/>
                <a:gd name="T46" fmla="*/ 0 w 89"/>
                <a:gd name="T47" fmla="*/ 206 h 252"/>
                <a:gd name="T48" fmla="*/ 0 w 89"/>
                <a:gd name="T49" fmla="*/ 214 h 252"/>
                <a:gd name="T50" fmla="*/ 3 w 89"/>
                <a:gd name="T51" fmla="*/ 220 h 252"/>
                <a:gd name="T52" fmla="*/ 6 w 89"/>
                <a:gd name="T53" fmla="*/ 225 h 252"/>
                <a:gd name="T54" fmla="*/ 8 w 89"/>
                <a:gd name="T55" fmla="*/ 230 h 252"/>
                <a:gd name="T56" fmla="*/ 11 w 89"/>
                <a:gd name="T57" fmla="*/ 236 h 252"/>
                <a:gd name="T58" fmla="*/ 16 w 89"/>
                <a:gd name="T59" fmla="*/ 241 h 252"/>
                <a:gd name="T60" fmla="*/ 21 w 89"/>
                <a:gd name="T61" fmla="*/ 243 h 252"/>
                <a:gd name="T62" fmla="*/ 26 w 89"/>
                <a:gd name="T63" fmla="*/ 246 h 252"/>
                <a:gd name="T64" fmla="*/ 31 w 89"/>
                <a:gd name="T65" fmla="*/ 249 h 252"/>
                <a:gd name="T66" fmla="*/ 36 w 89"/>
                <a:gd name="T67" fmla="*/ 252 h 252"/>
                <a:gd name="T68" fmla="*/ 43 w 89"/>
                <a:gd name="T69" fmla="*/ 252 h 252"/>
                <a:gd name="T70" fmla="*/ 48 w 89"/>
                <a:gd name="T71" fmla="*/ 252 h 252"/>
                <a:gd name="T72" fmla="*/ 53 w 89"/>
                <a:gd name="T73" fmla="*/ 252 h 252"/>
                <a:gd name="T74" fmla="*/ 61 w 89"/>
                <a:gd name="T75" fmla="*/ 249 h 252"/>
                <a:gd name="T76" fmla="*/ 65 w 89"/>
                <a:gd name="T77" fmla="*/ 246 h 252"/>
                <a:gd name="T78" fmla="*/ 70 w 89"/>
                <a:gd name="T79" fmla="*/ 243 h 252"/>
                <a:gd name="T80" fmla="*/ 75 w 89"/>
                <a:gd name="T81" fmla="*/ 238 h 252"/>
                <a:gd name="T82" fmla="*/ 78 w 89"/>
                <a:gd name="T83" fmla="*/ 236 h 252"/>
                <a:gd name="T84" fmla="*/ 81 w 89"/>
                <a:gd name="T85" fmla="*/ 230 h 252"/>
                <a:gd name="T86" fmla="*/ 86 w 89"/>
                <a:gd name="T87" fmla="*/ 225 h 252"/>
                <a:gd name="T88" fmla="*/ 86 w 89"/>
                <a:gd name="T89" fmla="*/ 216 h 252"/>
                <a:gd name="T90" fmla="*/ 89 w 89"/>
                <a:gd name="T91" fmla="*/ 211 h 252"/>
                <a:gd name="T92" fmla="*/ 89 w 89"/>
                <a:gd name="T93" fmla="*/ 20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252">
                  <a:moveTo>
                    <a:pt x="89" y="46"/>
                  </a:moveTo>
                  <a:lnTo>
                    <a:pt x="89" y="43"/>
                  </a:lnTo>
                  <a:lnTo>
                    <a:pt x="89" y="43"/>
                  </a:lnTo>
                  <a:lnTo>
                    <a:pt x="89" y="41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6" y="36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7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70" y="9"/>
                  </a:lnTo>
                  <a:lnTo>
                    <a:pt x="68" y="9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3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6"/>
                  </a:lnTo>
                  <a:lnTo>
                    <a:pt x="3" y="220"/>
                  </a:lnTo>
                  <a:lnTo>
                    <a:pt x="3" y="222"/>
                  </a:lnTo>
                  <a:lnTo>
                    <a:pt x="3" y="225"/>
                  </a:lnTo>
                  <a:lnTo>
                    <a:pt x="6" y="225"/>
                  </a:lnTo>
                  <a:lnTo>
                    <a:pt x="6" y="227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8" y="232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8" y="243"/>
                  </a:lnTo>
                  <a:lnTo>
                    <a:pt x="21" y="243"/>
                  </a:lnTo>
                  <a:lnTo>
                    <a:pt x="23" y="246"/>
                  </a:lnTo>
                  <a:lnTo>
                    <a:pt x="23" y="246"/>
                  </a:lnTo>
                  <a:lnTo>
                    <a:pt x="26" y="246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31" y="249"/>
                  </a:lnTo>
                  <a:lnTo>
                    <a:pt x="33" y="252"/>
                  </a:lnTo>
                  <a:lnTo>
                    <a:pt x="36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41" y="252"/>
                  </a:lnTo>
                  <a:lnTo>
                    <a:pt x="43" y="252"/>
                  </a:lnTo>
                  <a:lnTo>
                    <a:pt x="43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1" y="252"/>
                  </a:lnTo>
                  <a:lnTo>
                    <a:pt x="53" y="252"/>
                  </a:lnTo>
                  <a:lnTo>
                    <a:pt x="53" y="252"/>
                  </a:lnTo>
                  <a:lnTo>
                    <a:pt x="56" y="252"/>
                  </a:lnTo>
                  <a:lnTo>
                    <a:pt x="58" y="249"/>
                  </a:lnTo>
                  <a:lnTo>
                    <a:pt x="61" y="249"/>
                  </a:lnTo>
                  <a:lnTo>
                    <a:pt x="61" y="249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6"/>
                  </a:lnTo>
                  <a:lnTo>
                    <a:pt x="68" y="243"/>
                  </a:lnTo>
                  <a:lnTo>
                    <a:pt x="70" y="243"/>
                  </a:lnTo>
                  <a:lnTo>
                    <a:pt x="70" y="241"/>
                  </a:lnTo>
                  <a:lnTo>
                    <a:pt x="73" y="241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81" y="232"/>
                  </a:lnTo>
                  <a:lnTo>
                    <a:pt x="81" y="230"/>
                  </a:lnTo>
                  <a:lnTo>
                    <a:pt x="81" y="230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6" y="225"/>
                  </a:lnTo>
                  <a:lnTo>
                    <a:pt x="86" y="222"/>
                  </a:lnTo>
                  <a:lnTo>
                    <a:pt x="86" y="220"/>
                  </a:lnTo>
                  <a:lnTo>
                    <a:pt x="86" y="216"/>
                  </a:lnTo>
                  <a:lnTo>
                    <a:pt x="89" y="216"/>
                  </a:lnTo>
                  <a:lnTo>
                    <a:pt x="89" y="214"/>
                  </a:lnTo>
                  <a:lnTo>
                    <a:pt x="89" y="211"/>
                  </a:lnTo>
                  <a:lnTo>
                    <a:pt x="89" y="209"/>
                  </a:lnTo>
                  <a:lnTo>
                    <a:pt x="89" y="206"/>
                  </a:lnTo>
                  <a:lnTo>
                    <a:pt x="89" y="206"/>
                  </a:lnTo>
                  <a:lnTo>
                    <a:pt x="89" y="46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8" name="Line 765"/>
            <p:cNvSpPr>
              <a:spLocks noChangeShapeType="1"/>
            </p:cNvSpPr>
            <p:nvPr/>
          </p:nvSpPr>
          <p:spPr bwMode="auto">
            <a:xfrm>
              <a:off x="4353" y="27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9" name="Freeform 766"/>
            <p:cNvSpPr>
              <a:spLocks/>
            </p:cNvSpPr>
            <p:nvPr/>
          </p:nvSpPr>
          <p:spPr bwMode="auto">
            <a:xfrm>
              <a:off x="4347" y="2763"/>
              <a:ext cx="25" cy="19"/>
            </a:xfrm>
            <a:custGeom>
              <a:avLst/>
              <a:gdLst>
                <a:gd name="T0" fmla="*/ 41 w 167"/>
                <a:gd name="T1" fmla="*/ 0 h 94"/>
                <a:gd name="T2" fmla="*/ 36 w 167"/>
                <a:gd name="T3" fmla="*/ 2 h 94"/>
                <a:gd name="T4" fmla="*/ 28 w 167"/>
                <a:gd name="T5" fmla="*/ 2 h 94"/>
                <a:gd name="T6" fmla="*/ 23 w 167"/>
                <a:gd name="T7" fmla="*/ 6 h 94"/>
                <a:gd name="T8" fmla="*/ 18 w 167"/>
                <a:gd name="T9" fmla="*/ 11 h 94"/>
                <a:gd name="T10" fmla="*/ 13 w 167"/>
                <a:gd name="T11" fmla="*/ 13 h 94"/>
                <a:gd name="T12" fmla="*/ 11 w 167"/>
                <a:gd name="T13" fmla="*/ 19 h 94"/>
                <a:gd name="T14" fmla="*/ 6 w 167"/>
                <a:gd name="T15" fmla="*/ 24 h 94"/>
                <a:gd name="T16" fmla="*/ 3 w 167"/>
                <a:gd name="T17" fmla="*/ 29 h 94"/>
                <a:gd name="T18" fmla="*/ 3 w 167"/>
                <a:gd name="T19" fmla="*/ 35 h 94"/>
                <a:gd name="T20" fmla="*/ 0 w 167"/>
                <a:gd name="T21" fmla="*/ 40 h 94"/>
                <a:gd name="T22" fmla="*/ 0 w 167"/>
                <a:gd name="T23" fmla="*/ 48 h 94"/>
                <a:gd name="T24" fmla="*/ 0 w 167"/>
                <a:gd name="T25" fmla="*/ 53 h 94"/>
                <a:gd name="T26" fmla="*/ 3 w 167"/>
                <a:gd name="T27" fmla="*/ 58 h 94"/>
                <a:gd name="T28" fmla="*/ 3 w 167"/>
                <a:gd name="T29" fmla="*/ 67 h 94"/>
                <a:gd name="T30" fmla="*/ 6 w 167"/>
                <a:gd name="T31" fmla="*/ 72 h 94"/>
                <a:gd name="T32" fmla="*/ 11 w 167"/>
                <a:gd name="T33" fmla="*/ 78 h 94"/>
                <a:gd name="T34" fmla="*/ 13 w 167"/>
                <a:gd name="T35" fmla="*/ 80 h 94"/>
                <a:gd name="T36" fmla="*/ 18 w 167"/>
                <a:gd name="T37" fmla="*/ 85 h 94"/>
                <a:gd name="T38" fmla="*/ 23 w 167"/>
                <a:gd name="T39" fmla="*/ 88 h 94"/>
                <a:gd name="T40" fmla="*/ 28 w 167"/>
                <a:gd name="T41" fmla="*/ 91 h 94"/>
                <a:gd name="T42" fmla="*/ 36 w 167"/>
                <a:gd name="T43" fmla="*/ 94 h 94"/>
                <a:gd name="T44" fmla="*/ 41 w 167"/>
                <a:gd name="T45" fmla="*/ 94 h 94"/>
                <a:gd name="T46" fmla="*/ 126 w 167"/>
                <a:gd name="T47" fmla="*/ 94 h 94"/>
                <a:gd name="T48" fmla="*/ 131 w 167"/>
                <a:gd name="T49" fmla="*/ 94 h 94"/>
                <a:gd name="T50" fmla="*/ 136 w 167"/>
                <a:gd name="T51" fmla="*/ 91 h 94"/>
                <a:gd name="T52" fmla="*/ 143 w 167"/>
                <a:gd name="T53" fmla="*/ 88 h 94"/>
                <a:gd name="T54" fmla="*/ 148 w 167"/>
                <a:gd name="T55" fmla="*/ 85 h 94"/>
                <a:gd name="T56" fmla="*/ 151 w 167"/>
                <a:gd name="T57" fmla="*/ 83 h 94"/>
                <a:gd name="T58" fmla="*/ 157 w 167"/>
                <a:gd name="T59" fmla="*/ 78 h 94"/>
                <a:gd name="T60" fmla="*/ 162 w 167"/>
                <a:gd name="T61" fmla="*/ 72 h 94"/>
                <a:gd name="T62" fmla="*/ 164 w 167"/>
                <a:gd name="T63" fmla="*/ 67 h 94"/>
                <a:gd name="T64" fmla="*/ 167 w 167"/>
                <a:gd name="T65" fmla="*/ 62 h 94"/>
                <a:gd name="T66" fmla="*/ 167 w 167"/>
                <a:gd name="T67" fmla="*/ 56 h 94"/>
                <a:gd name="T68" fmla="*/ 167 w 167"/>
                <a:gd name="T69" fmla="*/ 48 h 94"/>
                <a:gd name="T70" fmla="*/ 167 w 167"/>
                <a:gd name="T71" fmla="*/ 42 h 94"/>
                <a:gd name="T72" fmla="*/ 167 w 167"/>
                <a:gd name="T73" fmla="*/ 38 h 94"/>
                <a:gd name="T74" fmla="*/ 164 w 167"/>
                <a:gd name="T75" fmla="*/ 33 h 94"/>
                <a:gd name="T76" fmla="*/ 162 w 167"/>
                <a:gd name="T77" fmla="*/ 24 h 94"/>
                <a:gd name="T78" fmla="*/ 159 w 167"/>
                <a:gd name="T79" fmla="*/ 19 h 94"/>
                <a:gd name="T80" fmla="*/ 157 w 167"/>
                <a:gd name="T81" fmla="*/ 16 h 94"/>
                <a:gd name="T82" fmla="*/ 151 w 167"/>
                <a:gd name="T83" fmla="*/ 11 h 94"/>
                <a:gd name="T84" fmla="*/ 146 w 167"/>
                <a:gd name="T85" fmla="*/ 8 h 94"/>
                <a:gd name="T86" fmla="*/ 141 w 167"/>
                <a:gd name="T87" fmla="*/ 6 h 94"/>
                <a:gd name="T88" fmla="*/ 136 w 167"/>
                <a:gd name="T89" fmla="*/ 2 h 94"/>
                <a:gd name="T90" fmla="*/ 129 w 167"/>
                <a:gd name="T91" fmla="*/ 0 h 94"/>
                <a:gd name="T92" fmla="*/ 121 w 167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7" h="94">
                  <a:moveTo>
                    <a:pt x="43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3" y="2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18" y="85"/>
                  </a:lnTo>
                  <a:lnTo>
                    <a:pt x="21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3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121" y="94"/>
                  </a:lnTo>
                  <a:lnTo>
                    <a:pt x="126" y="94"/>
                  </a:lnTo>
                  <a:lnTo>
                    <a:pt x="129" y="94"/>
                  </a:lnTo>
                  <a:lnTo>
                    <a:pt x="129" y="94"/>
                  </a:lnTo>
                  <a:lnTo>
                    <a:pt x="131" y="94"/>
                  </a:lnTo>
                  <a:lnTo>
                    <a:pt x="134" y="94"/>
                  </a:lnTo>
                  <a:lnTo>
                    <a:pt x="136" y="94"/>
                  </a:lnTo>
                  <a:lnTo>
                    <a:pt x="136" y="91"/>
                  </a:lnTo>
                  <a:lnTo>
                    <a:pt x="138" y="91"/>
                  </a:lnTo>
                  <a:lnTo>
                    <a:pt x="141" y="91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6" y="88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51" y="83"/>
                  </a:lnTo>
                  <a:lnTo>
                    <a:pt x="151" y="83"/>
                  </a:lnTo>
                  <a:lnTo>
                    <a:pt x="153" y="80"/>
                  </a:lnTo>
                  <a:lnTo>
                    <a:pt x="157" y="80"/>
                  </a:lnTo>
                  <a:lnTo>
                    <a:pt x="157" y="78"/>
                  </a:lnTo>
                  <a:lnTo>
                    <a:pt x="159" y="78"/>
                  </a:lnTo>
                  <a:lnTo>
                    <a:pt x="159" y="74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69"/>
                  </a:lnTo>
                  <a:lnTo>
                    <a:pt x="164" y="67"/>
                  </a:lnTo>
                  <a:lnTo>
                    <a:pt x="164" y="67"/>
                  </a:lnTo>
                  <a:lnTo>
                    <a:pt x="164" y="64"/>
                  </a:lnTo>
                  <a:lnTo>
                    <a:pt x="167" y="62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7" y="53"/>
                  </a:lnTo>
                  <a:lnTo>
                    <a:pt x="167" y="51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67" y="45"/>
                  </a:lnTo>
                  <a:lnTo>
                    <a:pt x="167" y="42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38"/>
                  </a:lnTo>
                  <a:lnTo>
                    <a:pt x="167" y="35"/>
                  </a:lnTo>
                  <a:lnTo>
                    <a:pt x="167" y="33"/>
                  </a:lnTo>
                  <a:lnTo>
                    <a:pt x="164" y="33"/>
                  </a:lnTo>
                  <a:lnTo>
                    <a:pt x="164" y="29"/>
                  </a:lnTo>
                  <a:lnTo>
                    <a:pt x="164" y="27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2" y="22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3" y="13"/>
                  </a:lnTo>
                  <a:lnTo>
                    <a:pt x="151" y="13"/>
                  </a:lnTo>
                  <a:lnTo>
                    <a:pt x="151" y="11"/>
                  </a:lnTo>
                  <a:lnTo>
                    <a:pt x="148" y="11"/>
                  </a:lnTo>
                  <a:lnTo>
                    <a:pt x="148" y="8"/>
                  </a:lnTo>
                  <a:lnTo>
                    <a:pt x="146" y="8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1" y="6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4" y="2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1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0" name="Line 767"/>
            <p:cNvSpPr>
              <a:spLocks noChangeShapeType="1"/>
            </p:cNvSpPr>
            <p:nvPr/>
          </p:nvSpPr>
          <p:spPr bwMode="auto">
            <a:xfrm>
              <a:off x="4372" y="277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1" name="Freeform 768"/>
            <p:cNvSpPr>
              <a:spLocks/>
            </p:cNvSpPr>
            <p:nvPr/>
          </p:nvSpPr>
          <p:spPr bwMode="auto">
            <a:xfrm>
              <a:off x="4358" y="2763"/>
              <a:ext cx="14" cy="51"/>
            </a:xfrm>
            <a:custGeom>
              <a:avLst/>
              <a:gdLst>
                <a:gd name="T0" fmla="*/ 89 w 89"/>
                <a:gd name="T1" fmla="*/ 42 h 254"/>
                <a:gd name="T2" fmla="*/ 89 w 89"/>
                <a:gd name="T3" fmla="*/ 38 h 254"/>
                <a:gd name="T4" fmla="*/ 86 w 89"/>
                <a:gd name="T5" fmla="*/ 33 h 254"/>
                <a:gd name="T6" fmla="*/ 84 w 89"/>
                <a:gd name="T7" fmla="*/ 24 h 254"/>
                <a:gd name="T8" fmla="*/ 81 w 89"/>
                <a:gd name="T9" fmla="*/ 19 h 254"/>
                <a:gd name="T10" fmla="*/ 79 w 89"/>
                <a:gd name="T11" fmla="*/ 16 h 254"/>
                <a:gd name="T12" fmla="*/ 73 w 89"/>
                <a:gd name="T13" fmla="*/ 11 h 254"/>
                <a:gd name="T14" fmla="*/ 68 w 89"/>
                <a:gd name="T15" fmla="*/ 8 h 254"/>
                <a:gd name="T16" fmla="*/ 63 w 89"/>
                <a:gd name="T17" fmla="*/ 6 h 254"/>
                <a:gd name="T18" fmla="*/ 58 w 89"/>
                <a:gd name="T19" fmla="*/ 2 h 254"/>
                <a:gd name="T20" fmla="*/ 51 w 89"/>
                <a:gd name="T21" fmla="*/ 0 h 254"/>
                <a:gd name="T22" fmla="*/ 46 w 89"/>
                <a:gd name="T23" fmla="*/ 0 h 254"/>
                <a:gd name="T24" fmla="*/ 41 w 89"/>
                <a:gd name="T25" fmla="*/ 0 h 254"/>
                <a:gd name="T26" fmla="*/ 33 w 89"/>
                <a:gd name="T27" fmla="*/ 2 h 254"/>
                <a:gd name="T28" fmla="*/ 28 w 89"/>
                <a:gd name="T29" fmla="*/ 6 h 254"/>
                <a:gd name="T30" fmla="*/ 23 w 89"/>
                <a:gd name="T31" fmla="*/ 8 h 254"/>
                <a:gd name="T32" fmla="*/ 18 w 89"/>
                <a:gd name="T33" fmla="*/ 11 h 254"/>
                <a:gd name="T34" fmla="*/ 13 w 89"/>
                <a:gd name="T35" fmla="*/ 16 h 254"/>
                <a:gd name="T36" fmla="*/ 11 w 89"/>
                <a:gd name="T37" fmla="*/ 19 h 254"/>
                <a:gd name="T38" fmla="*/ 8 w 89"/>
                <a:gd name="T39" fmla="*/ 24 h 254"/>
                <a:gd name="T40" fmla="*/ 6 w 89"/>
                <a:gd name="T41" fmla="*/ 33 h 254"/>
                <a:gd name="T42" fmla="*/ 3 w 89"/>
                <a:gd name="T43" fmla="*/ 38 h 254"/>
                <a:gd name="T44" fmla="*/ 3 w 89"/>
                <a:gd name="T45" fmla="*/ 42 h 254"/>
                <a:gd name="T46" fmla="*/ 0 w 89"/>
                <a:gd name="T47" fmla="*/ 208 h 254"/>
                <a:gd name="T48" fmla="*/ 3 w 89"/>
                <a:gd name="T49" fmla="*/ 213 h 254"/>
                <a:gd name="T50" fmla="*/ 3 w 89"/>
                <a:gd name="T51" fmla="*/ 222 h 254"/>
                <a:gd name="T52" fmla="*/ 6 w 89"/>
                <a:gd name="T53" fmla="*/ 227 h 254"/>
                <a:gd name="T54" fmla="*/ 8 w 89"/>
                <a:gd name="T55" fmla="*/ 233 h 254"/>
                <a:gd name="T56" fmla="*/ 13 w 89"/>
                <a:gd name="T57" fmla="*/ 238 h 254"/>
                <a:gd name="T58" fmla="*/ 16 w 89"/>
                <a:gd name="T59" fmla="*/ 240 h 254"/>
                <a:gd name="T60" fmla="*/ 21 w 89"/>
                <a:gd name="T61" fmla="*/ 245 h 254"/>
                <a:gd name="T62" fmla="*/ 26 w 89"/>
                <a:gd name="T63" fmla="*/ 249 h 254"/>
                <a:gd name="T64" fmla="*/ 33 w 89"/>
                <a:gd name="T65" fmla="*/ 251 h 254"/>
                <a:gd name="T66" fmla="*/ 38 w 89"/>
                <a:gd name="T67" fmla="*/ 251 h 254"/>
                <a:gd name="T68" fmla="*/ 43 w 89"/>
                <a:gd name="T69" fmla="*/ 254 h 254"/>
                <a:gd name="T70" fmla="*/ 51 w 89"/>
                <a:gd name="T71" fmla="*/ 254 h 254"/>
                <a:gd name="T72" fmla="*/ 56 w 89"/>
                <a:gd name="T73" fmla="*/ 251 h 254"/>
                <a:gd name="T74" fmla="*/ 60 w 89"/>
                <a:gd name="T75" fmla="*/ 251 h 254"/>
                <a:gd name="T76" fmla="*/ 65 w 89"/>
                <a:gd name="T77" fmla="*/ 249 h 254"/>
                <a:gd name="T78" fmla="*/ 70 w 89"/>
                <a:gd name="T79" fmla="*/ 243 h 254"/>
                <a:gd name="T80" fmla="*/ 75 w 89"/>
                <a:gd name="T81" fmla="*/ 240 h 254"/>
                <a:gd name="T82" fmla="*/ 81 w 89"/>
                <a:gd name="T83" fmla="*/ 235 h 254"/>
                <a:gd name="T84" fmla="*/ 84 w 89"/>
                <a:gd name="T85" fmla="*/ 229 h 254"/>
                <a:gd name="T86" fmla="*/ 86 w 89"/>
                <a:gd name="T87" fmla="*/ 224 h 254"/>
                <a:gd name="T88" fmla="*/ 89 w 89"/>
                <a:gd name="T89" fmla="*/ 219 h 254"/>
                <a:gd name="T90" fmla="*/ 89 w 89"/>
                <a:gd name="T91" fmla="*/ 211 h 254"/>
                <a:gd name="T92" fmla="*/ 89 w 89"/>
                <a:gd name="T93" fmla="*/ 20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254">
                  <a:moveTo>
                    <a:pt x="89" y="48"/>
                  </a:moveTo>
                  <a:lnTo>
                    <a:pt x="89" y="45"/>
                  </a:lnTo>
                  <a:lnTo>
                    <a:pt x="89" y="4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5"/>
                  </a:lnTo>
                  <a:lnTo>
                    <a:pt x="89" y="33"/>
                  </a:lnTo>
                  <a:lnTo>
                    <a:pt x="86" y="33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18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0" y="45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3" y="211"/>
                  </a:lnTo>
                  <a:lnTo>
                    <a:pt x="3" y="211"/>
                  </a:lnTo>
                  <a:lnTo>
                    <a:pt x="3" y="213"/>
                  </a:lnTo>
                  <a:lnTo>
                    <a:pt x="3" y="216"/>
                  </a:lnTo>
                  <a:lnTo>
                    <a:pt x="3" y="219"/>
                  </a:lnTo>
                  <a:lnTo>
                    <a:pt x="3" y="222"/>
                  </a:lnTo>
                  <a:lnTo>
                    <a:pt x="6" y="222"/>
                  </a:lnTo>
                  <a:lnTo>
                    <a:pt x="6" y="224"/>
                  </a:lnTo>
                  <a:lnTo>
                    <a:pt x="6" y="227"/>
                  </a:lnTo>
                  <a:lnTo>
                    <a:pt x="8" y="227"/>
                  </a:lnTo>
                  <a:lnTo>
                    <a:pt x="8" y="229"/>
                  </a:lnTo>
                  <a:lnTo>
                    <a:pt x="8" y="233"/>
                  </a:lnTo>
                  <a:lnTo>
                    <a:pt x="11" y="233"/>
                  </a:lnTo>
                  <a:lnTo>
                    <a:pt x="11" y="235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8" y="243"/>
                  </a:lnTo>
                  <a:lnTo>
                    <a:pt x="21" y="243"/>
                  </a:lnTo>
                  <a:lnTo>
                    <a:pt x="21" y="245"/>
                  </a:lnTo>
                  <a:lnTo>
                    <a:pt x="23" y="245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8" y="249"/>
                  </a:lnTo>
                  <a:lnTo>
                    <a:pt x="31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6" y="251"/>
                  </a:lnTo>
                  <a:lnTo>
                    <a:pt x="38" y="251"/>
                  </a:lnTo>
                  <a:lnTo>
                    <a:pt x="41" y="251"/>
                  </a:lnTo>
                  <a:lnTo>
                    <a:pt x="41" y="254"/>
                  </a:lnTo>
                  <a:lnTo>
                    <a:pt x="43" y="254"/>
                  </a:lnTo>
                  <a:lnTo>
                    <a:pt x="46" y="254"/>
                  </a:lnTo>
                  <a:lnTo>
                    <a:pt x="48" y="254"/>
                  </a:lnTo>
                  <a:lnTo>
                    <a:pt x="51" y="254"/>
                  </a:lnTo>
                  <a:lnTo>
                    <a:pt x="51" y="251"/>
                  </a:lnTo>
                  <a:lnTo>
                    <a:pt x="53" y="251"/>
                  </a:lnTo>
                  <a:lnTo>
                    <a:pt x="56" y="251"/>
                  </a:lnTo>
                  <a:lnTo>
                    <a:pt x="58" y="251"/>
                  </a:lnTo>
                  <a:lnTo>
                    <a:pt x="58" y="251"/>
                  </a:lnTo>
                  <a:lnTo>
                    <a:pt x="60" y="251"/>
                  </a:lnTo>
                  <a:lnTo>
                    <a:pt x="63" y="249"/>
                  </a:lnTo>
                  <a:lnTo>
                    <a:pt x="65" y="249"/>
                  </a:lnTo>
                  <a:lnTo>
                    <a:pt x="65" y="249"/>
                  </a:lnTo>
                  <a:lnTo>
                    <a:pt x="68" y="245"/>
                  </a:lnTo>
                  <a:lnTo>
                    <a:pt x="70" y="245"/>
                  </a:lnTo>
                  <a:lnTo>
                    <a:pt x="70" y="243"/>
                  </a:lnTo>
                  <a:lnTo>
                    <a:pt x="73" y="243"/>
                  </a:lnTo>
                  <a:lnTo>
                    <a:pt x="73" y="240"/>
                  </a:lnTo>
                  <a:lnTo>
                    <a:pt x="75" y="240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4" y="233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6" y="224"/>
                  </a:lnTo>
                  <a:lnTo>
                    <a:pt x="86" y="222"/>
                  </a:lnTo>
                  <a:lnTo>
                    <a:pt x="89" y="222"/>
                  </a:lnTo>
                  <a:lnTo>
                    <a:pt x="89" y="219"/>
                  </a:lnTo>
                  <a:lnTo>
                    <a:pt x="89" y="216"/>
                  </a:lnTo>
                  <a:lnTo>
                    <a:pt x="89" y="213"/>
                  </a:lnTo>
                  <a:lnTo>
                    <a:pt x="89" y="211"/>
                  </a:lnTo>
                  <a:lnTo>
                    <a:pt x="89" y="211"/>
                  </a:lnTo>
                  <a:lnTo>
                    <a:pt x="89" y="208"/>
                  </a:lnTo>
                  <a:lnTo>
                    <a:pt x="89" y="208"/>
                  </a:lnTo>
                  <a:lnTo>
                    <a:pt x="89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2" name="Line 769"/>
            <p:cNvSpPr>
              <a:spLocks noChangeShapeType="1"/>
            </p:cNvSpPr>
            <p:nvPr/>
          </p:nvSpPr>
          <p:spPr bwMode="auto">
            <a:xfrm>
              <a:off x="4365" y="279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3" name="Freeform 770"/>
            <p:cNvSpPr>
              <a:spLocks/>
            </p:cNvSpPr>
            <p:nvPr/>
          </p:nvSpPr>
          <p:spPr bwMode="auto">
            <a:xfrm>
              <a:off x="4358" y="2796"/>
              <a:ext cx="71" cy="18"/>
            </a:xfrm>
            <a:custGeom>
              <a:avLst/>
              <a:gdLst>
                <a:gd name="T0" fmla="*/ 41 w 493"/>
                <a:gd name="T1" fmla="*/ 0 h 93"/>
                <a:gd name="T2" fmla="*/ 36 w 493"/>
                <a:gd name="T3" fmla="*/ 0 h 93"/>
                <a:gd name="T4" fmla="*/ 31 w 493"/>
                <a:gd name="T5" fmla="*/ 2 h 93"/>
                <a:gd name="T6" fmla="*/ 26 w 493"/>
                <a:gd name="T7" fmla="*/ 5 h 93"/>
                <a:gd name="T8" fmla="*/ 21 w 493"/>
                <a:gd name="T9" fmla="*/ 7 h 93"/>
                <a:gd name="T10" fmla="*/ 16 w 493"/>
                <a:gd name="T11" fmla="*/ 10 h 93"/>
                <a:gd name="T12" fmla="*/ 11 w 493"/>
                <a:gd name="T13" fmla="*/ 16 h 93"/>
                <a:gd name="T14" fmla="*/ 8 w 493"/>
                <a:gd name="T15" fmla="*/ 21 h 93"/>
                <a:gd name="T16" fmla="*/ 6 w 493"/>
                <a:gd name="T17" fmla="*/ 26 h 93"/>
                <a:gd name="T18" fmla="*/ 3 w 493"/>
                <a:gd name="T19" fmla="*/ 31 h 93"/>
                <a:gd name="T20" fmla="*/ 3 w 493"/>
                <a:gd name="T21" fmla="*/ 39 h 93"/>
                <a:gd name="T22" fmla="*/ 0 w 493"/>
                <a:gd name="T23" fmla="*/ 45 h 93"/>
                <a:gd name="T24" fmla="*/ 3 w 493"/>
                <a:gd name="T25" fmla="*/ 50 h 93"/>
                <a:gd name="T26" fmla="*/ 3 w 493"/>
                <a:gd name="T27" fmla="*/ 58 h 93"/>
                <a:gd name="T28" fmla="*/ 6 w 493"/>
                <a:gd name="T29" fmla="*/ 63 h 93"/>
                <a:gd name="T30" fmla="*/ 8 w 493"/>
                <a:gd name="T31" fmla="*/ 68 h 93"/>
                <a:gd name="T32" fmla="*/ 11 w 493"/>
                <a:gd name="T33" fmla="*/ 74 h 93"/>
                <a:gd name="T34" fmla="*/ 16 w 493"/>
                <a:gd name="T35" fmla="*/ 79 h 93"/>
                <a:gd name="T36" fmla="*/ 21 w 493"/>
                <a:gd name="T37" fmla="*/ 82 h 93"/>
                <a:gd name="T38" fmla="*/ 26 w 493"/>
                <a:gd name="T39" fmla="*/ 88 h 93"/>
                <a:gd name="T40" fmla="*/ 31 w 493"/>
                <a:gd name="T41" fmla="*/ 90 h 93"/>
                <a:gd name="T42" fmla="*/ 36 w 493"/>
                <a:gd name="T43" fmla="*/ 90 h 93"/>
                <a:gd name="T44" fmla="*/ 41 w 493"/>
                <a:gd name="T45" fmla="*/ 93 h 93"/>
                <a:gd name="T46" fmla="*/ 450 w 493"/>
                <a:gd name="T47" fmla="*/ 93 h 93"/>
                <a:gd name="T48" fmla="*/ 458 w 493"/>
                <a:gd name="T49" fmla="*/ 90 h 93"/>
                <a:gd name="T50" fmla="*/ 463 w 493"/>
                <a:gd name="T51" fmla="*/ 90 h 93"/>
                <a:gd name="T52" fmla="*/ 469 w 493"/>
                <a:gd name="T53" fmla="*/ 88 h 93"/>
                <a:gd name="T54" fmla="*/ 474 w 493"/>
                <a:gd name="T55" fmla="*/ 84 h 93"/>
                <a:gd name="T56" fmla="*/ 479 w 493"/>
                <a:gd name="T57" fmla="*/ 79 h 93"/>
                <a:gd name="T58" fmla="*/ 484 w 493"/>
                <a:gd name="T59" fmla="*/ 77 h 93"/>
                <a:gd name="T60" fmla="*/ 486 w 493"/>
                <a:gd name="T61" fmla="*/ 72 h 93"/>
                <a:gd name="T62" fmla="*/ 488 w 493"/>
                <a:gd name="T63" fmla="*/ 66 h 93"/>
                <a:gd name="T64" fmla="*/ 491 w 493"/>
                <a:gd name="T65" fmla="*/ 61 h 93"/>
                <a:gd name="T66" fmla="*/ 493 w 493"/>
                <a:gd name="T67" fmla="*/ 52 h 93"/>
                <a:gd name="T68" fmla="*/ 493 w 493"/>
                <a:gd name="T69" fmla="*/ 47 h 93"/>
                <a:gd name="T70" fmla="*/ 493 w 493"/>
                <a:gd name="T71" fmla="*/ 41 h 93"/>
                <a:gd name="T72" fmla="*/ 493 w 493"/>
                <a:gd name="T73" fmla="*/ 34 h 93"/>
                <a:gd name="T74" fmla="*/ 491 w 493"/>
                <a:gd name="T75" fmla="*/ 29 h 93"/>
                <a:gd name="T76" fmla="*/ 488 w 493"/>
                <a:gd name="T77" fmla="*/ 23 h 93"/>
                <a:gd name="T78" fmla="*/ 486 w 493"/>
                <a:gd name="T79" fmla="*/ 18 h 93"/>
                <a:gd name="T80" fmla="*/ 481 w 493"/>
                <a:gd name="T81" fmla="*/ 12 h 93"/>
                <a:gd name="T82" fmla="*/ 476 w 493"/>
                <a:gd name="T83" fmla="*/ 7 h 93"/>
                <a:gd name="T84" fmla="*/ 471 w 493"/>
                <a:gd name="T85" fmla="*/ 5 h 93"/>
                <a:gd name="T86" fmla="*/ 465 w 493"/>
                <a:gd name="T87" fmla="*/ 2 h 93"/>
                <a:gd name="T88" fmla="*/ 460 w 493"/>
                <a:gd name="T89" fmla="*/ 0 h 93"/>
                <a:gd name="T90" fmla="*/ 455 w 493"/>
                <a:gd name="T91" fmla="*/ 0 h 93"/>
                <a:gd name="T92" fmla="*/ 448 w 49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3" h="93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3" y="12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3" y="55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8" y="82"/>
                  </a:lnTo>
                  <a:lnTo>
                    <a:pt x="21" y="82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41" y="90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45" y="93"/>
                  </a:lnTo>
                  <a:lnTo>
                    <a:pt x="450" y="93"/>
                  </a:lnTo>
                  <a:lnTo>
                    <a:pt x="453" y="93"/>
                  </a:lnTo>
                  <a:lnTo>
                    <a:pt x="455" y="90"/>
                  </a:lnTo>
                  <a:lnTo>
                    <a:pt x="458" y="90"/>
                  </a:lnTo>
                  <a:lnTo>
                    <a:pt x="458" y="90"/>
                  </a:lnTo>
                  <a:lnTo>
                    <a:pt x="460" y="90"/>
                  </a:lnTo>
                  <a:lnTo>
                    <a:pt x="463" y="90"/>
                  </a:lnTo>
                  <a:lnTo>
                    <a:pt x="465" y="90"/>
                  </a:lnTo>
                  <a:lnTo>
                    <a:pt x="465" y="88"/>
                  </a:lnTo>
                  <a:lnTo>
                    <a:pt x="469" y="88"/>
                  </a:lnTo>
                  <a:lnTo>
                    <a:pt x="471" y="88"/>
                  </a:lnTo>
                  <a:lnTo>
                    <a:pt x="471" y="84"/>
                  </a:lnTo>
                  <a:lnTo>
                    <a:pt x="474" y="84"/>
                  </a:lnTo>
                  <a:lnTo>
                    <a:pt x="476" y="82"/>
                  </a:lnTo>
                  <a:lnTo>
                    <a:pt x="476" y="82"/>
                  </a:lnTo>
                  <a:lnTo>
                    <a:pt x="479" y="79"/>
                  </a:lnTo>
                  <a:lnTo>
                    <a:pt x="481" y="79"/>
                  </a:lnTo>
                  <a:lnTo>
                    <a:pt x="481" y="77"/>
                  </a:lnTo>
                  <a:lnTo>
                    <a:pt x="484" y="77"/>
                  </a:lnTo>
                  <a:lnTo>
                    <a:pt x="484" y="74"/>
                  </a:lnTo>
                  <a:lnTo>
                    <a:pt x="486" y="72"/>
                  </a:lnTo>
                  <a:lnTo>
                    <a:pt x="486" y="72"/>
                  </a:lnTo>
                  <a:lnTo>
                    <a:pt x="488" y="68"/>
                  </a:lnTo>
                  <a:lnTo>
                    <a:pt x="488" y="66"/>
                  </a:lnTo>
                  <a:lnTo>
                    <a:pt x="488" y="66"/>
                  </a:lnTo>
                  <a:lnTo>
                    <a:pt x="491" y="63"/>
                  </a:lnTo>
                  <a:lnTo>
                    <a:pt x="491" y="61"/>
                  </a:lnTo>
                  <a:lnTo>
                    <a:pt x="491" y="61"/>
                  </a:lnTo>
                  <a:lnTo>
                    <a:pt x="491" y="58"/>
                  </a:lnTo>
                  <a:lnTo>
                    <a:pt x="493" y="55"/>
                  </a:lnTo>
                  <a:lnTo>
                    <a:pt x="493" y="52"/>
                  </a:lnTo>
                  <a:lnTo>
                    <a:pt x="493" y="50"/>
                  </a:lnTo>
                  <a:lnTo>
                    <a:pt x="493" y="50"/>
                  </a:lnTo>
                  <a:lnTo>
                    <a:pt x="493" y="47"/>
                  </a:lnTo>
                  <a:lnTo>
                    <a:pt x="493" y="45"/>
                  </a:lnTo>
                  <a:lnTo>
                    <a:pt x="493" y="41"/>
                  </a:lnTo>
                  <a:lnTo>
                    <a:pt x="493" y="41"/>
                  </a:lnTo>
                  <a:lnTo>
                    <a:pt x="493" y="39"/>
                  </a:lnTo>
                  <a:lnTo>
                    <a:pt x="493" y="36"/>
                  </a:lnTo>
                  <a:lnTo>
                    <a:pt x="493" y="34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1" y="29"/>
                  </a:lnTo>
                  <a:lnTo>
                    <a:pt x="491" y="26"/>
                  </a:lnTo>
                  <a:lnTo>
                    <a:pt x="488" y="26"/>
                  </a:lnTo>
                  <a:lnTo>
                    <a:pt x="488" y="23"/>
                  </a:lnTo>
                  <a:lnTo>
                    <a:pt x="488" y="21"/>
                  </a:lnTo>
                  <a:lnTo>
                    <a:pt x="486" y="21"/>
                  </a:lnTo>
                  <a:lnTo>
                    <a:pt x="486" y="18"/>
                  </a:lnTo>
                  <a:lnTo>
                    <a:pt x="484" y="16"/>
                  </a:lnTo>
                  <a:lnTo>
                    <a:pt x="484" y="16"/>
                  </a:lnTo>
                  <a:lnTo>
                    <a:pt x="481" y="12"/>
                  </a:lnTo>
                  <a:lnTo>
                    <a:pt x="481" y="10"/>
                  </a:lnTo>
                  <a:lnTo>
                    <a:pt x="479" y="10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4" y="7"/>
                  </a:lnTo>
                  <a:lnTo>
                    <a:pt x="471" y="5"/>
                  </a:lnTo>
                  <a:lnTo>
                    <a:pt x="471" y="5"/>
                  </a:lnTo>
                  <a:lnTo>
                    <a:pt x="469" y="2"/>
                  </a:lnTo>
                  <a:lnTo>
                    <a:pt x="465" y="2"/>
                  </a:lnTo>
                  <a:lnTo>
                    <a:pt x="465" y="2"/>
                  </a:lnTo>
                  <a:lnTo>
                    <a:pt x="463" y="2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455" y="0"/>
                  </a:lnTo>
                  <a:lnTo>
                    <a:pt x="453" y="0"/>
                  </a:lnTo>
                  <a:lnTo>
                    <a:pt x="450" y="0"/>
                  </a:lnTo>
                  <a:lnTo>
                    <a:pt x="44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4" name="Line 771"/>
            <p:cNvSpPr>
              <a:spLocks noChangeShapeType="1"/>
            </p:cNvSpPr>
            <p:nvPr/>
          </p:nvSpPr>
          <p:spPr bwMode="auto">
            <a:xfrm>
              <a:off x="4429" y="280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5" name="Freeform 772"/>
            <p:cNvSpPr>
              <a:spLocks/>
            </p:cNvSpPr>
            <p:nvPr/>
          </p:nvSpPr>
          <p:spPr bwMode="auto">
            <a:xfrm>
              <a:off x="4416" y="2796"/>
              <a:ext cx="13" cy="50"/>
            </a:xfrm>
            <a:custGeom>
              <a:avLst/>
              <a:gdLst>
                <a:gd name="T0" fmla="*/ 87 w 87"/>
                <a:gd name="T1" fmla="*/ 41 h 250"/>
                <a:gd name="T2" fmla="*/ 87 w 87"/>
                <a:gd name="T3" fmla="*/ 34 h 250"/>
                <a:gd name="T4" fmla="*/ 85 w 87"/>
                <a:gd name="T5" fmla="*/ 29 h 250"/>
                <a:gd name="T6" fmla="*/ 82 w 87"/>
                <a:gd name="T7" fmla="*/ 23 h 250"/>
                <a:gd name="T8" fmla="*/ 80 w 87"/>
                <a:gd name="T9" fmla="*/ 18 h 250"/>
                <a:gd name="T10" fmla="*/ 75 w 87"/>
                <a:gd name="T11" fmla="*/ 12 h 250"/>
                <a:gd name="T12" fmla="*/ 70 w 87"/>
                <a:gd name="T13" fmla="*/ 7 h 250"/>
                <a:gd name="T14" fmla="*/ 65 w 87"/>
                <a:gd name="T15" fmla="*/ 5 h 250"/>
                <a:gd name="T16" fmla="*/ 59 w 87"/>
                <a:gd name="T17" fmla="*/ 2 h 250"/>
                <a:gd name="T18" fmla="*/ 54 w 87"/>
                <a:gd name="T19" fmla="*/ 0 h 250"/>
                <a:gd name="T20" fmla="*/ 49 w 87"/>
                <a:gd name="T21" fmla="*/ 0 h 250"/>
                <a:gd name="T22" fmla="*/ 44 w 87"/>
                <a:gd name="T23" fmla="*/ 0 h 250"/>
                <a:gd name="T24" fmla="*/ 37 w 87"/>
                <a:gd name="T25" fmla="*/ 0 h 250"/>
                <a:gd name="T26" fmla="*/ 32 w 87"/>
                <a:gd name="T27" fmla="*/ 0 h 250"/>
                <a:gd name="T28" fmla="*/ 27 w 87"/>
                <a:gd name="T29" fmla="*/ 2 h 250"/>
                <a:gd name="T30" fmla="*/ 22 w 87"/>
                <a:gd name="T31" fmla="*/ 5 h 250"/>
                <a:gd name="T32" fmla="*/ 17 w 87"/>
                <a:gd name="T33" fmla="*/ 7 h 250"/>
                <a:gd name="T34" fmla="*/ 12 w 87"/>
                <a:gd name="T35" fmla="*/ 12 h 250"/>
                <a:gd name="T36" fmla="*/ 7 w 87"/>
                <a:gd name="T37" fmla="*/ 18 h 250"/>
                <a:gd name="T38" fmla="*/ 5 w 87"/>
                <a:gd name="T39" fmla="*/ 23 h 250"/>
                <a:gd name="T40" fmla="*/ 2 w 87"/>
                <a:gd name="T41" fmla="*/ 29 h 250"/>
                <a:gd name="T42" fmla="*/ 0 w 87"/>
                <a:gd name="T43" fmla="*/ 34 h 250"/>
                <a:gd name="T44" fmla="*/ 0 w 87"/>
                <a:gd name="T45" fmla="*/ 41 h 250"/>
                <a:gd name="T46" fmla="*/ 0 w 87"/>
                <a:gd name="T47" fmla="*/ 205 h 250"/>
                <a:gd name="T48" fmla="*/ 0 w 87"/>
                <a:gd name="T49" fmla="*/ 212 h 250"/>
                <a:gd name="T50" fmla="*/ 2 w 87"/>
                <a:gd name="T51" fmla="*/ 218 h 250"/>
                <a:gd name="T52" fmla="*/ 5 w 87"/>
                <a:gd name="T53" fmla="*/ 223 h 250"/>
                <a:gd name="T54" fmla="*/ 7 w 87"/>
                <a:gd name="T55" fmla="*/ 229 h 250"/>
                <a:gd name="T56" fmla="*/ 9 w 87"/>
                <a:gd name="T57" fmla="*/ 234 h 250"/>
                <a:gd name="T58" fmla="*/ 14 w 87"/>
                <a:gd name="T59" fmla="*/ 239 h 250"/>
                <a:gd name="T60" fmla="*/ 19 w 87"/>
                <a:gd name="T61" fmla="*/ 243 h 250"/>
                <a:gd name="T62" fmla="*/ 24 w 87"/>
                <a:gd name="T63" fmla="*/ 245 h 250"/>
                <a:gd name="T64" fmla="*/ 29 w 87"/>
                <a:gd name="T65" fmla="*/ 248 h 250"/>
                <a:gd name="T66" fmla="*/ 34 w 87"/>
                <a:gd name="T67" fmla="*/ 250 h 250"/>
                <a:gd name="T68" fmla="*/ 42 w 87"/>
                <a:gd name="T69" fmla="*/ 250 h 250"/>
                <a:gd name="T70" fmla="*/ 47 w 87"/>
                <a:gd name="T71" fmla="*/ 250 h 250"/>
                <a:gd name="T72" fmla="*/ 52 w 87"/>
                <a:gd name="T73" fmla="*/ 250 h 250"/>
                <a:gd name="T74" fmla="*/ 59 w 87"/>
                <a:gd name="T75" fmla="*/ 248 h 250"/>
                <a:gd name="T76" fmla="*/ 65 w 87"/>
                <a:gd name="T77" fmla="*/ 245 h 250"/>
                <a:gd name="T78" fmla="*/ 70 w 87"/>
                <a:gd name="T79" fmla="*/ 243 h 250"/>
                <a:gd name="T80" fmla="*/ 75 w 87"/>
                <a:gd name="T81" fmla="*/ 237 h 250"/>
                <a:gd name="T82" fmla="*/ 78 w 87"/>
                <a:gd name="T83" fmla="*/ 234 h 250"/>
                <a:gd name="T84" fmla="*/ 82 w 87"/>
                <a:gd name="T85" fmla="*/ 229 h 250"/>
                <a:gd name="T86" fmla="*/ 85 w 87"/>
                <a:gd name="T87" fmla="*/ 221 h 250"/>
                <a:gd name="T88" fmla="*/ 85 w 87"/>
                <a:gd name="T89" fmla="*/ 216 h 250"/>
                <a:gd name="T90" fmla="*/ 87 w 87"/>
                <a:gd name="T91" fmla="*/ 210 h 250"/>
                <a:gd name="T92" fmla="*/ 87 w 87"/>
                <a:gd name="T93" fmla="*/ 20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250">
                  <a:moveTo>
                    <a:pt x="87" y="45"/>
                  </a:moveTo>
                  <a:lnTo>
                    <a:pt x="87" y="41"/>
                  </a:lnTo>
                  <a:lnTo>
                    <a:pt x="87" y="41"/>
                  </a:lnTo>
                  <a:lnTo>
                    <a:pt x="87" y="39"/>
                  </a:lnTo>
                  <a:lnTo>
                    <a:pt x="87" y="36"/>
                  </a:lnTo>
                  <a:lnTo>
                    <a:pt x="87" y="34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2" y="26"/>
                  </a:lnTo>
                  <a:lnTo>
                    <a:pt x="82" y="23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8" y="7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5" y="223"/>
                  </a:lnTo>
                  <a:lnTo>
                    <a:pt x="5" y="226"/>
                  </a:lnTo>
                  <a:lnTo>
                    <a:pt x="5" y="229"/>
                  </a:lnTo>
                  <a:lnTo>
                    <a:pt x="7" y="229"/>
                  </a:lnTo>
                  <a:lnTo>
                    <a:pt x="7" y="232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12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7" y="239"/>
                  </a:lnTo>
                  <a:lnTo>
                    <a:pt x="17" y="243"/>
                  </a:lnTo>
                  <a:lnTo>
                    <a:pt x="19" y="243"/>
                  </a:lnTo>
                  <a:lnTo>
                    <a:pt x="22" y="245"/>
                  </a:lnTo>
                  <a:lnTo>
                    <a:pt x="22" y="245"/>
                  </a:lnTo>
                  <a:lnTo>
                    <a:pt x="24" y="245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4" y="250"/>
                  </a:lnTo>
                  <a:lnTo>
                    <a:pt x="34" y="250"/>
                  </a:lnTo>
                  <a:lnTo>
                    <a:pt x="37" y="250"/>
                  </a:lnTo>
                  <a:lnTo>
                    <a:pt x="39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4" y="250"/>
                  </a:lnTo>
                  <a:lnTo>
                    <a:pt x="47" y="250"/>
                  </a:lnTo>
                  <a:lnTo>
                    <a:pt x="49" y="250"/>
                  </a:lnTo>
                  <a:lnTo>
                    <a:pt x="52" y="250"/>
                  </a:lnTo>
                  <a:lnTo>
                    <a:pt x="52" y="250"/>
                  </a:lnTo>
                  <a:lnTo>
                    <a:pt x="54" y="248"/>
                  </a:lnTo>
                  <a:lnTo>
                    <a:pt x="57" y="248"/>
                  </a:lnTo>
                  <a:lnTo>
                    <a:pt x="59" y="248"/>
                  </a:lnTo>
                  <a:lnTo>
                    <a:pt x="59" y="248"/>
                  </a:lnTo>
                  <a:lnTo>
                    <a:pt x="63" y="245"/>
                  </a:lnTo>
                  <a:lnTo>
                    <a:pt x="65" y="245"/>
                  </a:lnTo>
                  <a:lnTo>
                    <a:pt x="65" y="245"/>
                  </a:lnTo>
                  <a:lnTo>
                    <a:pt x="68" y="243"/>
                  </a:lnTo>
                  <a:lnTo>
                    <a:pt x="70" y="243"/>
                  </a:lnTo>
                  <a:lnTo>
                    <a:pt x="70" y="239"/>
                  </a:lnTo>
                  <a:lnTo>
                    <a:pt x="73" y="239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80" y="232"/>
                  </a:lnTo>
                  <a:lnTo>
                    <a:pt x="80" y="229"/>
                  </a:lnTo>
                  <a:lnTo>
                    <a:pt x="82" y="229"/>
                  </a:lnTo>
                  <a:lnTo>
                    <a:pt x="82" y="226"/>
                  </a:lnTo>
                  <a:lnTo>
                    <a:pt x="82" y="223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5" y="218"/>
                  </a:lnTo>
                  <a:lnTo>
                    <a:pt x="85" y="216"/>
                  </a:lnTo>
                  <a:lnTo>
                    <a:pt x="87" y="212"/>
                  </a:lnTo>
                  <a:lnTo>
                    <a:pt x="87" y="212"/>
                  </a:lnTo>
                  <a:lnTo>
                    <a:pt x="87" y="210"/>
                  </a:lnTo>
                  <a:lnTo>
                    <a:pt x="87" y="207"/>
                  </a:lnTo>
                  <a:lnTo>
                    <a:pt x="87" y="205"/>
                  </a:lnTo>
                  <a:lnTo>
                    <a:pt x="87" y="205"/>
                  </a:lnTo>
                  <a:lnTo>
                    <a:pt x="87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6" name="Line 773"/>
            <p:cNvSpPr>
              <a:spLocks noChangeShapeType="1"/>
            </p:cNvSpPr>
            <p:nvPr/>
          </p:nvSpPr>
          <p:spPr bwMode="auto">
            <a:xfrm>
              <a:off x="4423" y="282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7" name="Freeform 774"/>
            <p:cNvSpPr>
              <a:spLocks/>
            </p:cNvSpPr>
            <p:nvPr/>
          </p:nvSpPr>
          <p:spPr bwMode="auto">
            <a:xfrm>
              <a:off x="4416" y="2827"/>
              <a:ext cx="139" cy="19"/>
            </a:xfrm>
            <a:custGeom>
              <a:avLst/>
              <a:gdLst>
                <a:gd name="T0" fmla="*/ 39 w 957"/>
                <a:gd name="T1" fmla="*/ 0 h 93"/>
                <a:gd name="T2" fmla="*/ 34 w 957"/>
                <a:gd name="T3" fmla="*/ 3 h 93"/>
                <a:gd name="T4" fmla="*/ 27 w 957"/>
                <a:gd name="T5" fmla="*/ 3 h 93"/>
                <a:gd name="T6" fmla="*/ 22 w 957"/>
                <a:gd name="T7" fmla="*/ 5 h 93"/>
                <a:gd name="T8" fmla="*/ 17 w 957"/>
                <a:gd name="T9" fmla="*/ 8 h 93"/>
                <a:gd name="T10" fmla="*/ 12 w 957"/>
                <a:gd name="T11" fmla="*/ 13 h 93"/>
                <a:gd name="T12" fmla="*/ 9 w 957"/>
                <a:gd name="T13" fmla="*/ 19 h 93"/>
                <a:gd name="T14" fmla="*/ 5 w 957"/>
                <a:gd name="T15" fmla="*/ 23 h 93"/>
                <a:gd name="T16" fmla="*/ 2 w 957"/>
                <a:gd name="T17" fmla="*/ 29 h 93"/>
                <a:gd name="T18" fmla="*/ 2 w 957"/>
                <a:gd name="T19" fmla="*/ 34 h 93"/>
                <a:gd name="T20" fmla="*/ 0 w 957"/>
                <a:gd name="T21" fmla="*/ 39 h 93"/>
                <a:gd name="T22" fmla="*/ 0 w 957"/>
                <a:gd name="T23" fmla="*/ 48 h 93"/>
                <a:gd name="T24" fmla="*/ 0 w 957"/>
                <a:gd name="T25" fmla="*/ 53 h 93"/>
                <a:gd name="T26" fmla="*/ 2 w 957"/>
                <a:gd name="T27" fmla="*/ 59 h 93"/>
                <a:gd name="T28" fmla="*/ 2 w 957"/>
                <a:gd name="T29" fmla="*/ 64 h 93"/>
                <a:gd name="T30" fmla="*/ 5 w 957"/>
                <a:gd name="T31" fmla="*/ 72 h 93"/>
                <a:gd name="T32" fmla="*/ 9 w 957"/>
                <a:gd name="T33" fmla="*/ 77 h 93"/>
                <a:gd name="T34" fmla="*/ 12 w 957"/>
                <a:gd name="T35" fmla="*/ 80 h 93"/>
                <a:gd name="T36" fmla="*/ 17 w 957"/>
                <a:gd name="T37" fmla="*/ 86 h 93"/>
                <a:gd name="T38" fmla="*/ 22 w 957"/>
                <a:gd name="T39" fmla="*/ 88 h 93"/>
                <a:gd name="T40" fmla="*/ 27 w 957"/>
                <a:gd name="T41" fmla="*/ 91 h 93"/>
                <a:gd name="T42" fmla="*/ 34 w 957"/>
                <a:gd name="T43" fmla="*/ 93 h 93"/>
                <a:gd name="T44" fmla="*/ 39 w 957"/>
                <a:gd name="T45" fmla="*/ 93 h 93"/>
                <a:gd name="T46" fmla="*/ 918 w 957"/>
                <a:gd name="T47" fmla="*/ 93 h 93"/>
                <a:gd name="T48" fmla="*/ 923 w 957"/>
                <a:gd name="T49" fmla="*/ 93 h 93"/>
                <a:gd name="T50" fmla="*/ 928 w 957"/>
                <a:gd name="T51" fmla="*/ 91 h 93"/>
                <a:gd name="T52" fmla="*/ 932 w 957"/>
                <a:gd name="T53" fmla="*/ 88 h 93"/>
                <a:gd name="T54" fmla="*/ 937 w 957"/>
                <a:gd name="T55" fmla="*/ 86 h 93"/>
                <a:gd name="T56" fmla="*/ 942 w 957"/>
                <a:gd name="T57" fmla="*/ 82 h 93"/>
                <a:gd name="T58" fmla="*/ 947 w 957"/>
                <a:gd name="T59" fmla="*/ 77 h 93"/>
                <a:gd name="T60" fmla="*/ 950 w 957"/>
                <a:gd name="T61" fmla="*/ 72 h 93"/>
                <a:gd name="T62" fmla="*/ 955 w 957"/>
                <a:gd name="T63" fmla="*/ 66 h 93"/>
                <a:gd name="T64" fmla="*/ 955 w 957"/>
                <a:gd name="T65" fmla="*/ 61 h 93"/>
                <a:gd name="T66" fmla="*/ 957 w 957"/>
                <a:gd name="T67" fmla="*/ 55 h 93"/>
                <a:gd name="T68" fmla="*/ 957 w 957"/>
                <a:gd name="T69" fmla="*/ 48 h 93"/>
                <a:gd name="T70" fmla="*/ 957 w 957"/>
                <a:gd name="T71" fmla="*/ 43 h 93"/>
                <a:gd name="T72" fmla="*/ 957 w 957"/>
                <a:gd name="T73" fmla="*/ 37 h 93"/>
                <a:gd name="T74" fmla="*/ 955 w 957"/>
                <a:gd name="T75" fmla="*/ 29 h 93"/>
                <a:gd name="T76" fmla="*/ 952 w 957"/>
                <a:gd name="T77" fmla="*/ 23 h 93"/>
                <a:gd name="T78" fmla="*/ 950 w 957"/>
                <a:gd name="T79" fmla="*/ 19 h 93"/>
                <a:gd name="T80" fmla="*/ 945 w 957"/>
                <a:gd name="T81" fmla="*/ 16 h 93"/>
                <a:gd name="T82" fmla="*/ 942 w 957"/>
                <a:gd name="T83" fmla="*/ 10 h 93"/>
                <a:gd name="T84" fmla="*/ 937 w 957"/>
                <a:gd name="T85" fmla="*/ 8 h 93"/>
                <a:gd name="T86" fmla="*/ 932 w 957"/>
                <a:gd name="T87" fmla="*/ 5 h 93"/>
                <a:gd name="T88" fmla="*/ 925 w 957"/>
                <a:gd name="T89" fmla="*/ 3 h 93"/>
                <a:gd name="T90" fmla="*/ 920 w 957"/>
                <a:gd name="T91" fmla="*/ 0 h 93"/>
                <a:gd name="T92" fmla="*/ 915 w 957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7" h="93">
                  <a:moveTo>
                    <a:pt x="44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7" y="75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4" y="82"/>
                  </a:lnTo>
                  <a:lnTo>
                    <a:pt x="17" y="82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912" y="93"/>
                  </a:lnTo>
                  <a:lnTo>
                    <a:pt x="918" y="93"/>
                  </a:lnTo>
                  <a:lnTo>
                    <a:pt x="918" y="93"/>
                  </a:lnTo>
                  <a:lnTo>
                    <a:pt x="920" y="93"/>
                  </a:lnTo>
                  <a:lnTo>
                    <a:pt x="923" y="93"/>
                  </a:lnTo>
                  <a:lnTo>
                    <a:pt x="925" y="93"/>
                  </a:lnTo>
                  <a:lnTo>
                    <a:pt x="925" y="91"/>
                  </a:lnTo>
                  <a:lnTo>
                    <a:pt x="928" y="91"/>
                  </a:lnTo>
                  <a:lnTo>
                    <a:pt x="930" y="91"/>
                  </a:lnTo>
                  <a:lnTo>
                    <a:pt x="932" y="91"/>
                  </a:lnTo>
                  <a:lnTo>
                    <a:pt x="932" y="88"/>
                  </a:lnTo>
                  <a:lnTo>
                    <a:pt x="935" y="88"/>
                  </a:lnTo>
                  <a:lnTo>
                    <a:pt x="937" y="88"/>
                  </a:lnTo>
                  <a:lnTo>
                    <a:pt x="937" y="86"/>
                  </a:lnTo>
                  <a:lnTo>
                    <a:pt x="940" y="86"/>
                  </a:lnTo>
                  <a:lnTo>
                    <a:pt x="942" y="82"/>
                  </a:lnTo>
                  <a:lnTo>
                    <a:pt x="942" y="82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7" y="77"/>
                  </a:lnTo>
                  <a:lnTo>
                    <a:pt x="947" y="77"/>
                  </a:lnTo>
                  <a:lnTo>
                    <a:pt x="950" y="75"/>
                  </a:lnTo>
                  <a:lnTo>
                    <a:pt x="950" y="72"/>
                  </a:lnTo>
                  <a:lnTo>
                    <a:pt x="952" y="72"/>
                  </a:lnTo>
                  <a:lnTo>
                    <a:pt x="952" y="69"/>
                  </a:lnTo>
                  <a:lnTo>
                    <a:pt x="955" y="66"/>
                  </a:lnTo>
                  <a:lnTo>
                    <a:pt x="955" y="64"/>
                  </a:lnTo>
                  <a:lnTo>
                    <a:pt x="955" y="64"/>
                  </a:lnTo>
                  <a:lnTo>
                    <a:pt x="955" y="61"/>
                  </a:lnTo>
                  <a:lnTo>
                    <a:pt x="957" y="59"/>
                  </a:lnTo>
                  <a:lnTo>
                    <a:pt x="957" y="55"/>
                  </a:lnTo>
                  <a:lnTo>
                    <a:pt x="957" y="55"/>
                  </a:lnTo>
                  <a:lnTo>
                    <a:pt x="957" y="53"/>
                  </a:lnTo>
                  <a:lnTo>
                    <a:pt x="957" y="50"/>
                  </a:lnTo>
                  <a:lnTo>
                    <a:pt x="957" y="48"/>
                  </a:lnTo>
                  <a:lnTo>
                    <a:pt x="957" y="48"/>
                  </a:lnTo>
                  <a:lnTo>
                    <a:pt x="957" y="45"/>
                  </a:lnTo>
                  <a:lnTo>
                    <a:pt x="957" y="43"/>
                  </a:lnTo>
                  <a:lnTo>
                    <a:pt x="957" y="39"/>
                  </a:lnTo>
                  <a:lnTo>
                    <a:pt x="957" y="37"/>
                  </a:lnTo>
                  <a:lnTo>
                    <a:pt x="957" y="37"/>
                  </a:lnTo>
                  <a:lnTo>
                    <a:pt x="957" y="34"/>
                  </a:lnTo>
                  <a:lnTo>
                    <a:pt x="955" y="32"/>
                  </a:lnTo>
                  <a:lnTo>
                    <a:pt x="955" y="29"/>
                  </a:lnTo>
                  <a:lnTo>
                    <a:pt x="955" y="29"/>
                  </a:lnTo>
                  <a:lnTo>
                    <a:pt x="955" y="26"/>
                  </a:lnTo>
                  <a:lnTo>
                    <a:pt x="952" y="23"/>
                  </a:lnTo>
                  <a:lnTo>
                    <a:pt x="952" y="23"/>
                  </a:lnTo>
                  <a:lnTo>
                    <a:pt x="950" y="21"/>
                  </a:lnTo>
                  <a:lnTo>
                    <a:pt x="950" y="19"/>
                  </a:lnTo>
                  <a:lnTo>
                    <a:pt x="947" y="19"/>
                  </a:lnTo>
                  <a:lnTo>
                    <a:pt x="947" y="16"/>
                  </a:lnTo>
                  <a:lnTo>
                    <a:pt x="945" y="16"/>
                  </a:lnTo>
                  <a:lnTo>
                    <a:pt x="945" y="13"/>
                  </a:lnTo>
                  <a:lnTo>
                    <a:pt x="942" y="10"/>
                  </a:lnTo>
                  <a:lnTo>
                    <a:pt x="942" y="10"/>
                  </a:lnTo>
                  <a:lnTo>
                    <a:pt x="940" y="8"/>
                  </a:lnTo>
                  <a:lnTo>
                    <a:pt x="937" y="8"/>
                  </a:lnTo>
                  <a:lnTo>
                    <a:pt x="937" y="8"/>
                  </a:lnTo>
                  <a:lnTo>
                    <a:pt x="935" y="5"/>
                  </a:lnTo>
                  <a:lnTo>
                    <a:pt x="932" y="5"/>
                  </a:lnTo>
                  <a:lnTo>
                    <a:pt x="932" y="5"/>
                  </a:lnTo>
                  <a:lnTo>
                    <a:pt x="930" y="3"/>
                  </a:lnTo>
                  <a:lnTo>
                    <a:pt x="928" y="3"/>
                  </a:lnTo>
                  <a:lnTo>
                    <a:pt x="925" y="3"/>
                  </a:lnTo>
                  <a:lnTo>
                    <a:pt x="925" y="3"/>
                  </a:lnTo>
                  <a:lnTo>
                    <a:pt x="923" y="0"/>
                  </a:lnTo>
                  <a:lnTo>
                    <a:pt x="920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5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8" name="Line 775"/>
            <p:cNvSpPr>
              <a:spLocks noChangeShapeType="1"/>
            </p:cNvSpPr>
            <p:nvPr/>
          </p:nvSpPr>
          <p:spPr bwMode="auto">
            <a:xfrm>
              <a:off x="4555" y="283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9" name="Freeform 776"/>
            <p:cNvSpPr>
              <a:spLocks/>
            </p:cNvSpPr>
            <p:nvPr/>
          </p:nvSpPr>
          <p:spPr bwMode="auto">
            <a:xfrm>
              <a:off x="4541" y="2827"/>
              <a:ext cx="14" cy="51"/>
            </a:xfrm>
            <a:custGeom>
              <a:avLst/>
              <a:gdLst>
                <a:gd name="T0" fmla="*/ 88 w 88"/>
                <a:gd name="T1" fmla="*/ 43 h 253"/>
                <a:gd name="T2" fmla="*/ 88 w 88"/>
                <a:gd name="T3" fmla="*/ 37 h 253"/>
                <a:gd name="T4" fmla="*/ 86 w 88"/>
                <a:gd name="T5" fmla="*/ 29 h 253"/>
                <a:gd name="T6" fmla="*/ 83 w 88"/>
                <a:gd name="T7" fmla="*/ 23 h 253"/>
                <a:gd name="T8" fmla="*/ 81 w 88"/>
                <a:gd name="T9" fmla="*/ 19 h 253"/>
                <a:gd name="T10" fmla="*/ 76 w 88"/>
                <a:gd name="T11" fmla="*/ 16 h 253"/>
                <a:gd name="T12" fmla="*/ 73 w 88"/>
                <a:gd name="T13" fmla="*/ 10 h 253"/>
                <a:gd name="T14" fmla="*/ 68 w 88"/>
                <a:gd name="T15" fmla="*/ 8 h 253"/>
                <a:gd name="T16" fmla="*/ 63 w 88"/>
                <a:gd name="T17" fmla="*/ 5 h 253"/>
                <a:gd name="T18" fmla="*/ 56 w 88"/>
                <a:gd name="T19" fmla="*/ 3 h 253"/>
                <a:gd name="T20" fmla="*/ 51 w 88"/>
                <a:gd name="T21" fmla="*/ 0 h 253"/>
                <a:gd name="T22" fmla="*/ 46 w 88"/>
                <a:gd name="T23" fmla="*/ 0 h 253"/>
                <a:gd name="T24" fmla="*/ 38 w 88"/>
                <a:gd name="T25" fmla="*/ 0 h 253"/>
                <a:gd name="T26" fmla="*/ 33 w 88"/>
                <a:gd name="T27" fmla="*/ 3 h 253"/>
                <a:gd name="T28" fmla="*/ 28 w 88"/>
                <a:gd name="T29" fmla="*/ 5 h 253"/>
                <a:gd name="T30" fmla="*/ 23 w 88"/>
                <a:gd name="T31" fmla="*/ 8 h 253"/>
                <a:gd name="T32" fmla="*/ 18 w 88"/>
                <a:gd name="T33" fmla="*/ 10 h 253"/>
                <a:gd name="T34" fmla="*/ 13 w 88"/>
                <a:gd name="T35" fmla="*/ 16 h 253"/>
                <a:gd name="T36" fmla="*/ 10 w 88"/>
                <a:gd name="T37" fmla="*/ 19 h 253"/>
                <a:gd name="T38" fmla="*/ 5 w 88"/>
                <a:gd name="T39" fmla="*/ 23 h 253"/>
                <a:gd name="T40" fmla="*/ 3 w 88"/>
                <a:gd name="T41" fmla="*/ 29 h 253"/>
                <a:gd name="T42" fmla="*/ 3 w 88"/>
                <a:gd name="T43" fmla="*/ 37 h 253"/>
                <a:gd name="T44" fmla="*/ 0 w 88"/>
                <a:gd name="T45" fmla="*/ 43 h 253"/>
                <a:gd name="T46" fmla="*/ 0 w 88"/>
                <a:gd name="T47" fmla="*/ 208 h 253"/>
                <a:gd name="T48" fmla="*/ 3 w 88"/>
                <a:gd name="T49" fmla="*/ 214 h 253"/>
                <a:gd name="T50" fmla="*/ 3 w 88"/>
                <a:gd name="T51" fmla="*/ 219 h 253"/>
                <a:gd name="T52" fmla="*/ 5 w 88"/>
                <a:gd name="T53" fmla="*/ 226 h 253"/>
                <a:gd name="T54" fmla="*/ 8 w 88"/>
                <a:gd name="T55" fmla="*/ 232 h 253"/>
                <a:gd name="T56" fmla="*/ 13 w 88"/>
                <a:gd name="T57" fmla="*/ 237 h 253"/>
                <a:gd name="T58" fmla="*/ 15 w 88"/>
                <a:gd name="T59" fmla="*/ 240 h 253"/>
                <a:gd name="T60" fmla="*/ 20 w 88"/>
                <a:gd name="T61" fmla="*/ 246 h 253"/>
                <a:gd name="T62" fmla="*/ 25 w 88"/>
                <a:gd name="T63" fmla="*/ 248 h 253"/>
                <a:gd name="T64" fmla="*/ 30 w 88"/>
                <a:gd name="T65" fmla="*/ 250 h 253"/>
                <a:gd name="T66" fmla="*/ 38 w 88"/>
                <a:gd name="T67" fmla="*/ 250 h 253"/>
                <a:gd name="T68" fmla="*/ 43 w 88"/>
                <a:gd name="T69" fmla="*/ 253 h 253"/>
                <a:gd name="T70" fmla="*/ 49 w 88"/>
                <a:gd name="T71" fmla="*/ 250 h 253"/>
                <a:gd name="T72" fmla="*/ 56 w 88"/>
                <a:gd name="T73" fmla="*/ 250 h 253"/>
                <a:gd name="T74" fmla="*/ 61 w 88"/>
                <a:gd name="T75" fmla="*/ 248 h 253"/>
                <a:gd name="T76" fmla="*/ 66 w 88"/>
                <a:gd name="T77" fmla="*/ 246 h 253"/>
                <a:gd name="T78" fmla="*/ 71 w 88"/>
                <a:gd name="T79" fmla="*/ 243 h 253"/>
                <a:gd name="T80" fmla="*/ 76 w 88"/>
                <a:gd name="T81" fmla="*/ 240 h 253"/>
                <a:gd name="T82" fmla="*/ 78 w 88"/>
                <a:gd name="T83" fmla="*/ 235 h 253"/>
                <a:gd name="T84" fmla="*/ 83 w 88"/>
                <a:gd name="T85" fmla="*/ 230 h 253"/>
                <a:gd name="T86" fmla="*/ 86 w 88"/>
                <a:gd name="T87" fmla="*/ 224 h 253"/>
                <a:gd name="T88" fmla="*/ 88 w 88"/>
                <a:gd name="T89" fmla="*/ 219 h 253"/>
                <a:gd name="T90" fmla="*/ 88 w 88"/>
                <a:gd name="T91" fmla="*/ 210 h 253"/>
                <a:gd name="T92" fmla="*/ 88 w 88"/>
                <a:gd name="T93" fmla="*/ 208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53">
                  <a:moveTo>
                    <a:pt x="88" y="48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39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4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6" y="29"/>
                  </a:lnTo>
                  <a:lnTo>
                    <a:pt x="86" y="26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3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3" y="219"/>
                  </a:lnTo>
                  <a:lnTo>
                    <a:pt x="3" y="219"/>
                  </a:lnTo>
                  <a:lnTo>
                    <a:pt x="3" y="221"/>
                  </a:lnTo>
                  <a:lnTo>
                    <a:pt x="5" y="224"/>
                  </a:lnTo>
                  <a:lnTo>
                    <a:pt x="5" y="226"/>
                  </a:lnTo>
                  <a:lnTo>
                    <a:pt x="5" y="226"/>
                  </a:lnTo>
                  <a:lnTo>
                    <a:pt x="8" y="230"/>
                  </a:lnTo>
                  <a:lnTo>
                    <a:pt x="8" y="232"/>
                  </a:lnTo>
                  <a:lnTo>
                    <a:pt x="10" y="232"/>
                  </a:lnTo>
                  <a:lnTo>
                    <a:pt x="10" y="235"/>
                  </a:lnTo>
                  <a:lnTo>
                    <a:pt x="13" y="237"/>
                  </a:lnTo>
                  <a:lnTo>
                    <a:pt x="13" y="237"/>
                  </a:lnTo>
                  <a:lnTo>
                    <a:pt x="15" y="240"/>
                  </a:lnTo>
                  <a:lnTo>
                    <a:pt x="15" y="240"/>
                  </a:lnTo>
                  <a:lnTo>
                    <a:pt x="18" y="243"/>
                  </a:lnTo>
                  <a:lnTo>
                    <a:pt x="20" y="243"/>
                  </a:lnTo>
                  <a:lnTo>
                    <a:pt x="20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8"/>
                  </a:lnTo>
                  <a:lnTo>
                    <a:pt x="28" y="248"/>
                  </a:lnTo>
                  <a:lnTo>
                    <a:pt x="30" y="248"/>
                  </a:lnTo>
                  <a:lnTo>
                    <a:pt x="30" y="250"/>
                  </a:lnTo>
                  <a:lnTo>
                    <a:pt x="33" y="250"/>
                  </a:lnTo>
                  <a:lnTo>
                    <a:pt x="35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40" y="250"/>
                  </a:lnTo>
                  <a:lnTo>
                    <a:pt x="43" y="253"/>
                  </a:lnTo>
                  <a:lnTo>
                    <a:pt x="46" y="253"/>
                  </a:lnTo>
                  <a:lnTo>
                    <a:pt x="49" y="253"/>
                  </a:lnTo>
                  <a:lnTo>
                    <a:pt x="49" y="250"/>
                  </a:lnTo>
                  <a:lnTo>
                    <a:pt x="51" y="250"/>
                  </a:lnTo>
                  <a:lnTo>
                    <a:pt x="54" y="250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59" y="250"/>
                  </a:lnTo>
                  <a:lnTo>
                    <a:pt x="61" y="248"/>
                  </a:lnTo>
                  <a:lnTo>
                    <a:pt x="63" y="248"/>
                  </a:lnTo>
                  <a:lnTo>
                    <a:pt x="63" y="248"/>
                  </a:lnTo>
                  <a:lnTo>
                    <a:pt x="66" y="246"/>
                  </a:lnTo>
                  <a:lnTo>
                    <a:pt x="68" y="246"/>
                  </a:lnTo>
                  <a:lnTo>
                    <a:pt x="68" y="246"/>
                  </a:lnTo>
                  <a:lnTo>
                    <a:pt x="71" y="243"/>
                  </a:lnTo>
                  <a:lnTo>
                    <a:pt x="73" y="243"/>
                  </a:lnTo>
                  <a:lnTo>
                    <a:pt x="73" y="240"/>
                  </a:lnTo>
                  <a:lnTo>
                    <a:pt x="76" y="240"/>
                  </a:lnTo>
                  <a:lnTo>
                    <a:pt x="76" y="237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83" y="230"/>
                  </a:lnTo>
                  <a:lnTo>
                    <a:pt x="83" y="226"/>
                  </a:lnTo>
                  <a:lnTo>
                    <a:pt x="86" y="226"/>
                  </a:lnTo>
                  <a:lnTo>
                    <a:pt x="86" y="224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9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0" name="Line 777"/>
            <p:cNvSpPr>
              <a:spLocks noChangeShapeType="1"/>
            </p:cNvSpPr>
            <p:nvPr/>
          </p:nvSpPr>
          <p:spPr bwMode="auto">
            <a:xfrm>
              <a:off x="4549" y="285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1" name="Freeform 778"/>
            <p:cNvSpPr>
              <a:spLocks/>
            </p:cNvSpPr>
            <p:nvPr/>
          </p:nvSpPr>
          <p:spPr bwMode="auto">
            <a:xfrm>
              <a:off x="4541" y="2859"/>
              <a:ext cx="269" cy="19"/>
            </a:xfrm>
            <a:custGeom>
              <a:avLst/>
              <a:gdLst>
                <a:gd name="T0" fmla="*/ 40 w 1861"/>
                <a:gd name="T1" fmla="*/ 0 h 93"/>
                <a:gd name="T2" fmla="*/ 35 w 1861"/>
                <a:gd name="T3" fmla="*/ 0 h 93"/>
                <a:gd name="T4" fmla="*/ 30 w 1861"/>
                <a:gd name="T5" fmla="*/ 3 h 93"/>
                <a:gd name="T6" fmla="*/ 25 w 1861"/>
                <a:gd name="T7" fmla="*/ 5 h 93"/>
                <a:gd name="T8" fmla="*/ 20 w 1861"/>
                <a:gd name="T9" fmla="*/ 8 h 93"/>
                <a:gd name="T10" fmla="*/ 15 w 1861"/>
                <a:gd name="T11" fmla="*/ 11 h 93"/>
                <a:gd name="T12" fmla="*/ 10 w 1861"/>
                <a:gd name="T13" fmla="*/ 16 h 93"/>
                <a:gd name="T14" fmla="*/ 8 w 1861"/>
                <a:gd name="T15" fmla="*/ 21 h 93"/>
                <a:gd name="T16" fmla="*/ 5 w 1861"/>
                <a:gd name="T17" fmla="*/ 27 h 93"/>
                <a:gd name="T18" fmla="*/ 3 w 1861"/>
                <a:gd name="T19" fmla="*/ 32 h 93"/>
                <a:gd name="T20" fmla="*/ 0 w 1861"/>
                <a:gd name="T21" fmla="*/ 40 h 93"/>
                <a:gd name="T22" fmla="*/ 0 w 1861"/>
                <a:gd name="T23" fmla="*/ 45 h 93"/>
                <a:gd name="T24" fmla="*/ 0 w 1861"/>
                <a:gd name="T25" fmla="*/ 50 h 93"/>
                <a:gd name="T26" fmla="*/ 3 w 1861"/>
                <a:gd name="T27" fmla="*/ 59 h 93"/>
                <a:gd name="T28" fmla="*/ 5 w 1861"/>
                <a:gd name="T29" fmla="*/ 64 h 93"/>
                <a:gd name="T30" fmla="*/ 8 w 1861"/>
                <a:gd name="T31" fmla="*/ 70 h 93"/>
                <a:gd name="T32" fmla="*/ 10 w 1861"/>
                <a:gd name="T33" fmla="*/ 75 h 93"/>
                <a:gd name="T34" fmla="*/ 15 w 1861"/>
                <a:gd name="T35" fmla="*/ 80 h 93"/>
                <a:gd name="T36" fmla="*/ 20 w 1861"/>
                <a:gd name="T37" fmla="*/ 83 h 93"/>
                <a:gd name="T38" fmla="*/ 25 w 1861"/>
                <a:gd name="T39" fmla="*/ 86 h 93"/>
                <a:gd name="T40" fmla="*/ 30 w 1861"/>
                <a:gd name="T41" fmla="*/ 88 h 93"/>
                <a:gd name="T42" fmla="*/ 35 w 1861"/>
                <a:gd name="T43" fmla="*/ 90 h 93"/>
                <a:gd name="T44" fmla="*/ 40 w 1861"/>
                <a:gd name="T45" fmla="*/ 90 h 93"/>
                <a:gd name="T46" fmla="*/ 1821 w 1861"/>
                <a:gd name="T47" fmla="*/ 93 h 93"/>
                <a:gd name="T48" fmla="*/ 1826 w 1861"/>
                <a:gd name="T49" fmla="*/ 90 h 93"/>
                <a:gd name="T50" fmla="*/ 1832 w 1861"/>
                <a:gd name="T51" fmla="*/ 90 h 93"/>
                <a:gd name="T52" fmla="*/ 1839 w 1861"/>
                <a:gd name="T53" fmla="*/ 88 h 93"/>
                <a:gd name="T54" fmla="*/ 1844 w 1861"/>
                <a:gd name="T55" fmla="*/ 86 h 93"/>
                <a:gd name="T56" fmla="*/ 1846 w 1861"/>
                <a:gd name="T57" fmla="*/ 80 h 93"/>
                <a:gd name="T58" fmla="*/ 1851 w 1861"/>
                <a:gd name="T59" fmla="*/ 77 h 93"/>
                <a:gd name="T60" fmla="*/ 1856 w 1861"/>
                <a:gd name="T61" fmla="*/ 72 h 93"/>
                <a:gd name="T62" fmla="*/ 1859 w 1861"/>
                <a:gd name="T63" fmla="*/ 66 h 93"/>
                <a:gd name="T64" fmla="*/ 1861 w 1861"/>
                <a:gd name="T65" fmla="*/ 59 h 93"/>
                <a:gd name="T66" fmla="*/ 1861 w 1861"/>
                <a:gd name="T67" fmla="*/ 54 h 93"/>
                <a:gd name="T68" fmla="*/ 1861 w 1861"/>
                <a:gd name="T69" fmla="*/ 48 h 93"/>
                <a:gd name="T70" fmla="*/ 1861 w 1861"/>
                <a:gd name="T71" fmla="*/ 40 h 93"/>
                <a:gd name="T72" fmla="*/ 1861 w 1861"/>
                <a:gd name="T73" fmla="*/ 34 h 93"/>
                <a:gd name="T74" fmla="*/ 1859 w 1861"/>
                <a:gd name="T75" fmla="*/ 29 h 93"/>
                <a:gd name="T76" fmla="*/ 1856 w 1861"/>
                <a:gd name="T77" fmla="*/ 23 h 93"/>
                <a:gd name="T78" fmla="*/ 1854 w 1861"/>
                <a:gd name="T79" fmla="*/ 18 h 93"/>
                <a:gd name="T80" fmla="*/ 1851 w 1861"/>
                <a:gd name="T81" fmla="*/ 14 h 93"/>
                <a:gd name="T82" fmla="*/ 1846 w 1861"/>
                <a:gd name="T83" fmla="*/ 8 h 93"/>
                <a:gd name="T84" fmla="*/ 1841 w 1861"/>
                <a:gd name="T85" fmla="*/ 5 h 93"/>
                <a:gd name="T86" fmla="*/ 1836 w 1861"/>
                <a:gd name="T87" fmla="*/ 3 h 93"/>
                <a:gd name="T88" fmla="*/ 1832 w 1861"/>
                <a:gd name="T89" fmla="*/ 0 h 93"/>
                <a:gd name="T90" fmla="*/ 1823 w 1861"/>
                <a:gd name="T91" fmla="*/ 0 h 93"/>
                <a:gd name="T92" fmla="*/ 1818 w 186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1" h="93">
                  <a:moveTo>
                    <a:pt x="46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0" y="75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3" y="93"/>
                  </a:lnTo>
                  <a:lnTo>
                    <a:pt x="1816" y="93"/>
                  </a:lnTo>
                  <a:lnTo>
                    <a:pt x="1821" y="93"/>
                  </a:lnTo>
                  <a:lnTo>
                    <a:pt x="1823" y="90"/>
                  </a:lnTo>
                  <a:lnTo>
                    <a:pt x="1823" y="90"/>
                  </a:lnTo>
                  <a:lnTo>
                    <a:pt x="1826" y="90"/>
                  </a:lnTo>
                  <a:lnTo>
                    <a:pt x="1829" y="90"/>
                  </a:lnTo>
                  <a:lnTo>
                    <a:pt x="1832" y="90"/>
                  </a:lnTo>
                  <a:lnTo>
                    <a:pt x="1832" y="90"/>
                  </a:lnTo>
                  <a:lnTo>
                    <a:pt x="1834" y="88"/>
                  </a:lnTo>
                  <a:lnTo>
                    <a:pt x="1836" y="88"/>
                  </a:lnTo>
                  <a:lnTo>
                    <a:pt x="1839" y="88"/>
                  </a:lnTo>
                  <a:lnTo>
                    <a:pt x="1839" y="86"/>
                  </a:lnTo>
                  <a:lnTo>
                    <a:pt x="1841" y="86"/>
                  </a:lnTo>
                  <a:lnTo>
                    <a:pt x="1844" y="86"/>
                  </a:lnTo>
                  <a:lnTo>
                    <a:pt x="1844" y="83"/>
                  </a:lnTo>
                  <a:lnTo>
                    <a:pt x="1846" y="83"/>
                  </a:lnTo>
                  <a:lnTo>
                    <a:pt x="1846" y="80"/>
                  </a:lnTo>
                  <a:lnTo>
                    <a:pt x="1849" y="80"/>
                  </a:lnTo>
                  <a:lnTo>
                    <a:pt x="1851" y="77"/>
                  </a:lnTo>
                  <a:lnTo>
                    <a:pt x="1851" y="77"/>
                  </a:lnTo>
                  <a:lnTo>
                    <a:pt x="1854" y="75"/>
                  </a:lnTo>
                  <a:lnTo>
                    <a:pt x="1854" y="72"/>
                  </a:lnTo>
                  <a:lnTo>
                    <a:pt x="1856" y="72"/>
                  </a:lnTo>
                  <a:lnTo>
                    <a:pt x="1856" y="70"/>
                  </a:lnTo>
                  <a:lnTo>
                    <a:pt x="1856" y="66"/>
                  </a:lnTo>
                  <a:lnTo>
                    <a:pt x="1859" y="66"/>
                  </a:lnTo>
                  <a:lnTo>
                    <a:pt x="1859" y="64"/>
                  </a:lnTo>
                  <a:lnTo>
                    <a:pt x="1859" y="61"/>
                  </a:lnTo>
                  <a:lnTo>
                    <a:pt x="1861" y="59"/>
                  </a:lnTo>
                  <a:lnTo>
                    <a:pt x="1861" y="59"/>
                  </a:lnTo>
                  <a:lnTo>
                    <a:pt x="1861" y="56"/>
                  </a:lnTo>
                  <a:lnTo>
                    <a:pt x="1861" y="54"/>
                  </a:lnTo>
                  <a:lnTo>
                    <a:pt x="1861" y="50"/>
                  </a:lnTo>
                  <a:lnTo>
                    <a:pt x="1861" y="50"/>
                  </a:lnTo>
                  <a:lnTo>
                    <a:pt x="1861" y="48"/>
                  </a:lnTo>
                  <a:lnTo>
                    <a:pt x="1861" y="45"/>
                  </a:lnTo>
                  <a:lnTo>
                    <a:pt x="1861" y="43"/>
                  </a:lnTo>
                  <a:lnTo>
                    <a:pt x="1861" y="40"/>
                  </a:lnTo>
                  <a:lnTo>
                    <a:pt x="1861" y="40"/>
                  </a:lnTo>
                  <a:lnTo>
                    <a:pt x="1861" y="37"/>
                  </a:lnTo>
                  <a:lnTo>
                    <a:pt x="1861" y="34"/>
                  </a:lnTo>
                  <a:lnTo>
                    <a:pt x="1861" y="32"/>
                  </a:lnTo>
                  <a:lnTo>
                    <a:pt x="1861" y="32"/>
                  </a:lnTo>
                  <a:lnTo>
                    <a:pt x="1859" y="29"/>
                  </a:lnTo>
                  <a:lnTo>
                    <a:pt x="1859" y="27"/>
                  </a:lnTo>
                  <a:lnTo>
                    <a:pt x="1859" y="23"/>
                  </a:lnTo>
                  <a:lnTo>
                    <a:pt x="1856" y="23"/>
                  </a:lnTo>
                  <a:lnTo>
                    <a:pt x="1856" y="21"/>
                  </a:lnTo>
                  <a:lnTo>
                    <a:pt x="1856" y="18"/>
                  </a:lnTo>
                  <a:lnTo>
                    <a:pt x="1854" y="18"/>
                  </a:lnTo>
                  <a:lnTo>
                    <a:pt x="1854" y="16"/>
                  </a:lnTo>
                  <a:lnTo>
                    <a:pt x="1851" y="16"/>
                  </a:lnTo>
                  <a:lnTo>
                    <a:pt x="1851" y="14"/>
                  </a:lnTo>
                  <a:lnTo>
                    <a:pt x="1849" y="11"/>
                  </a:lnTo>
                  <a:lnTo>
                    <a:pt x="1846" y="11"/>
                  </a:lnTo>
                  <a:lnTo>
                    <a:pt x="1846" y="8"/>
                  </a:lnTo>
                  <a:lnTo>
                    <a:pt x="1844" y="8"/>
                  </a:lnTo>
                  <a:lnTo>
                    <a:pt x="1844" y="5"/>
                  </a:lnTo>
                  <a:lnTo>
                    <a:pt x="1841" y="5"/>
                  </a:lnTo>
                  <a:lnTo>
                    <a:pt x="1839" y="5"/>
                  </a:lnTo>
                  <a:lnTo>
                    <a:pt x="1839" y="3"/>
                  </a:lnTo>
                  <a:lnTo>
                    <a:pt x="1836" y="3"/>
                  </a:lnTo>
                  <a:lnTo>
                    <a:pt x="1834" y="3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29" y="0"/>
                  </a:lnTo>
                  <a:lnTo>
                    <a:pt x="1826" y="0"/>
                  </a:lnTo>
                  <a:lnTo>
                    <a:pt x="1823" y="0"/>
                  </a:lnTo>
                  <a:lnTo>
                    <a:pt x="1823" y="0"/>
                  </a:lnTo>
                  <a:lnTo>
                    <a:pt x="1821" y="0"/>
                  </a:lnTo>
                  <a:lnTo>
                    <a:pt x="181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2" name="Line 779"/>
            <p:cNvSpPr>
              <a:spLocks noChangeShapeType="1"/>
            </p:cNvSpPr>
            <p:nvPr/>
          </p:nvSpPr>
          <p:spPr bwMode="auto">
            <a:xfrm>
              <a:off x="4804" y="285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3" name="Freeform 780"/>
            <p:cNvSpPr>
              <a:spLocks/>
            </p:cNvSpPr>
            <p:nvPr/>
          </p:nvSpPr>
          <p:spPr bwMode="auto">
            <a:xfrm>
              <a:off x="4797" y="2859"/>
              <a:ext cx="51" cy="19"/>
            </a:xfrm>
            <a:custGeom>
              <a:avLst/>
              <a:gdLst>
                <a:gd name="T0" fmla="*/ 40 w 349"/>
                <a:gd name="T1" fmla="*/ 0 h 93"/>
                <a:gd name="T2" fmla="*/ 35 w 349"/>
                <a:gd name="T3" fmla="*/ 0 h 93"/>
                <a:gd name="T4" fmla="*/ 30 w 349"/>
                <a:gd name="T5" fmla="*/ 3 h 93"/>
                <a:gd name="T6" fmla="*/ 25 w 349"/>
                <a:gd name="T7" fmla="*/ 5 h 93"/>
                <a:gd name="T8" fmla="*/ 20 w 349"/>
                <a:gd name="T9" fmla="*/ 8 h 93"/>
                <a:gd name="T10" fmla="*/ 15 w 349"/>
                <a:gd name="T11" fmla="*/ 11 h 93"/>
                <a:gd name="T12" fmla="*/ 10 w 349"/>
                <a:gd name="T13" fmla="*/ 16 h 93"/>
                <a:gd name="T14" fmla="*/ 8 w 349"/>
                <a:gd name="T15" fmla="*/ 21 h 93"/>
                <a:gd name="T16" fmla="*/ 5 w 349"/>
                <a:gd name="T17" fmla="*/ 27 h 93"/>
                <a:gd name="T18" fmla="*/ 3 w 349"/>
                <a:gd name="T19" fmla="*/ 32 h 93"/>
                <a:gd name="T20" fmla="*/ 3 w 349"/>
                <a:gd name="T21" fmla="*/ 40 h 93"/>
                <a:gd name="T22" fmla="*/ 0 w 349"/>
                <a:gd name="T23" fmla="*/ 45 h 93"/>
                <a:gd name="T24" fmla="*/ 3 w 349"/>
                <a:gd name="T25" fmla="*/ 50 h 93"/>
                <a:gd name="T26" fmla="*/ 3 w 349"/>
                <a:gd name="T27" fmla="*/ 59 h 93"/>
                <a:gd name="T28" fmla="*/ 5 w 349"/>
                <a:gd name="T29" fmla="*/ 64 h 93"/>
                <a:gd name="T30" fmla="*/ 8 w 349"/>
                <a:gd name="T31" fmla="*/ 70 h 93"/>
                <a:gd name="T32" fmla="*/ 10 w 349"/>
                <a:gd name="T33" fmla="*/ 75 h 93"/>
                <a:gd name="T34" fmla="*/ 15 w 349"/>
                <a:gd name="T35" fmla="*/ 80 h 93"/>
                <a:gd name="T36" fmla="*/ 20 w 349"/>
                <a:gd name="T37" fmla="*/ 83 h 93"/>
                <a:gd name="T38" fmla="*/ 25 w 349"/>
                <a:gd name="T39" fmla="*/ 86 h 93"/>
                <a:gd name="T40" fmla="*/ 30 w 349"/>
                <a:gd name="T41" fmla="*/ 88 h 93"/>
                <a:gd name="T42" fmla="*/ 35 w 349"/>
                <a:gd name="T43" fmla="*/ 90 h 93"/>
                <a:gd name="T44" fmla="*/ 40 w 349"/>
                <a:gd name="T45" fmla="*/ 90 h 93"/>
                <a:gd name="T46" fmla="*/ 310 w 349"/>
                <a:gd name="T47" fmla="*/ 93 h 93"/>
                <a:gd name="T48" fmla="*/ 315 w 349"/>
                <a:gd name="T49" fmla="*/ 90 h 93"/>
                <a:gd name="T50" fmla="*/ 320 w 349"/>
                <a:gd name="T51" fmla="*/ 90 h 93"/>
                <a:gd name="T52" fmla="*/ 325 w 349"/>
                <a:gd name="T53" fmla="*/ 88 h 93"/>
                <a:gd name="T54" fmla="*/ 332 w 349"/>
                <a:gd name="T55" fmla="*/ 86 h 93"/>
                <a:gd name="T56" fmla="*/ 335 w 349"/>
                <a:gd name="T57" fmla="*/ 80 h 93"/>
                <a:gd name="T58" fmla="*/ 340 w 349"/>
                <a:gd name="T59" fmla="*/ 77 h 93"/>
                <a:gd name="T60" fmla="*/ 342 w 349"/>
                <a:gd name="T61" fmla="*/ 72 h 93"/>
                <a:gd name="T62" fmla="*/ 347 w 349"/>
                <a:gd name="T63" fmla="*/ 66 h 93"/>
                <a:gd name="T64" fmla="*/ 349 w 349"/>
                <a:gd name="T65" fmla="*/ 59 h 93"/>
                <a:gd name="T66" fmla="*/ 349 w 349"/>
                <a:gd name="T67" fmla="*/ 54 h 93"/>
                <a:gd name="T68" fmla="*/ 349 w 349"/>
                <a:gd name="T69" fmla="*/ 48 h 93"/>
                <a:gd name="T70" fmla="*/ 349 w 349"/>
                <a:gd name="T71" fmla="*/ 40 h 93"/>
                <a:gd name="T72" fmla="*/ 349 w 349"/>
                <a:gd name="T73" fmla="*/ 34 h 93"/>
                <a:gd name="T74" fmla="*/ 347 w 349"/>
                <a:gd name="T75" fmla="*/ 29 h 93"/>
                <a:gd name="T76" fmla="*/ 344 w 349"/>
                <a:gd name="T77" fmla="*/ 23 h 93"/>
                <a:gd name="T78" fmla="*/ 342 w 349"/>
                <a:gd name="T79" fmla="*/ 18 h 93"/>
                <a:gd name="T80" fmla="*/ 340 w 349"/>
                <a:gd name="T81" fmla="*/ 14 h 93"/>
                <a:gd name="T82" fmla="*/ 335 w 349"/>
                <a:gd name="T83" fmla="*/ 8 h 93"/>
                <a:gd name="T84" fmla="*/ 330 w 349"/>
                <a:gd name="T85" fmla="*/ 5 h 93"/>
                <a:gd name="T86" fmla="*/ 325 w 349"/>
                <a:gd name="T87" fmla="*/ 3 h 93"/>
                <a:gd name="T88" fmla="*/ 320 w 349"/>
                <a:gd name="T89" fmla="*/ 0 h 93"/>
                <a:gd name="T90" fmla="*/ 312 w 349"/>
                <a:gd name="T91" fmla="*/ 0 h 93"/>
                <a:gd name="T92" fmla="*/ 305 w 34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49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0" y="75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3" y="93"/>
                  </a:lnTo>
                  <a:lnTo>
                    <a:pt x="302" y="93"/>
                  </a:lnTo>
                  <a:lnTo>
                    <a:pt x="310" y="93"/>
                  </a:lnTo>
                  <a:lnTo>
                    <a:pt x="310" y="90"/>
                  </a:lnTo>
                  <a:lnTo>
                    <a:pt x="312" y="90"/>
                  </a:lnTo>
                  <a:lnTo>
                    <a:pt x="315" y="90"/>
                  </a:lnTo>
                  <a:lnTo>
                    <a:pt x="317" y="90"/>
                  </a:lnTo>
                  <a:lnTo>
                    <a:pt x="320" y="90"/>
                  </a:lnTo>
                  <a:lnTo>
                    <a:pt x="320" y="90"/>
                  </a:lnTo>
                  <a:lnTo>
                    <a:pt x="322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7" y="86"/>
                  </a:lnTo>
                  <a:lnTo>
                    <a:pt x="330" y="86"/>
                  </a:lnTo>
                  <a:lnTo>
                    <a:pt x="332" y="86"/>
                  </a:lnTo>
                  <a:lnTo>
                    <a:pt x="332" y="83"/>
                  </a:lnTo>
                  <a:lnTo>
                    <a:pt x="335" y="83"/>
                  </a:lnTo>
                  <a:lnTo>
                    <a:pt x="335" y="80"/>
                  </a:lnTo>
                  <a:lnTo>
                    <a:pt x="337" y="80"/>
                  </a:lnTo>
                  <a:lnTo>
                    <a:pt x="340" y="77"/>
                  </a:lnTo>
                  <a:lnTo>
                    <a:pt x="340" y="77"/>
                  </a:lnTo>
                  <a:lnTo>
                    <a:pt x="342" y="75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4" y="70"/>
                  </a:lnTo>
                  <a:lnTo>
                    <a:pt x="344" y="66"/>
                  </a:lnTo>
                  <a:lnTo>
                    <a:pt x="347" y="66"/>
                  </a:lnTo>
                  <a:lnTo>
                    <a:pt x="347" y="64"/>
                  </a:lnTo>
                  <a:lnTo>
                    <a:pt x="347" y="61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9" y="56"/>
                  </a:lnTo>
                  <a:lnTo>
                    <a:pt x="349" y="54"/>
                  </a:lnTo>
                  <a:lnTo>
                    <a:pt x="349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49" y="45"/>
                  </a:lnTo>
                  <a:lnTo>
                    <a:pt x="349" y="43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49" y="37"/>
                  </a:lnTo>
                  <a:lnTo>
                    <a:pt x="349" y="34"/>
                  </a:lnTo>
                  <a:lnTo>
                    <a:pt x="349" y="32"/>
                  </a:lnTo>
                  <a:lnTo>
                    <a:pt x="349" y="32"/>
                  </a:lnTo>
                  <a:lnTo>
                    <a:pt x="347" y="29"/>
                  </a:lnTo>
                  <a:lnTo>
                    <a:pt x="347" y="27"/>
                  </a:lnTo>
                  <a:lnTo>
                    <a:pt x="347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2" y="16"/>
                  </a:lnTo>
                  <a:lnTo>
                    <a:pt x="340" y="16"/>
                  </a:lnTo>
                  <a:lnTo>
                    <a:pt x="340" y="14"/>
                  </a:lnTo>
                  <a:lnTo>
                    <a:pt x="337" y="11"/>
                  </a:lnTo>
                  <a:lnTo>
                    <a:pt x="335" y="11"/>
                  </a:lnTo>
                  <a:lnTo>
                    <a:pt x="335" y="8"/>
                  </a:lnTo>
                  <a:lnTo>
                    <a:pt x="332" y="8"/>
                  </a:lnTo>
                  <a:lnTo>
                    <a:pt x="332" y="5"/>
                  </a:lnTo>
                  <a:lnTo>
                    <a:pt x="330" y="5"/>
                  </a:lnTo>
                  <a:lnTo>
                    <a:pt x="327" y="5"/>
                  </a:lnTo>
                  <a:lnTo>
                    <a:pt x="325" y="3"/>
                  </a:lnTo>
                  <a:lnTo>
                    <a:pt x="325" y="3"/>
                  </a:lnTo>
                  <a:lnTo>
                    <a:pt x="322" y="3"/>
                  </a:lnTo>
                  <a:lnTo>
                    <a:pt x="320" y="0"/>
                  </a:lnTo>
                  <a:lnTo>
                    <a:pt x="320" y="0"/>
                  </a:lnTo>
                  <a:lnTo>
                    <a:pt x="317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10" y="0"/>
                  </a:lnTo>
                  <a:lnTo>
                    <a:pt x="30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4" name="Line 781"/>
            <p:cNvSpPr>
              <a:spLocks noChangeShapeType="1"/>
            </p:cNvSpPr>
            <p:nvPr/>
          </p:nvSpPr>
          <p:spPr bwMode="auto">
            <a:xfrm>
              <a:off x="4842" y="285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5" name="Freeform 782"/>
            <p:cNvSpPr>
              <a:spLocks/>
            </p:cNvSpPr>
            <p:nvPr/>
          </p:nvSpPr>
          <p:spPr bwMode="auto">
            <a:xfrm>
              <a:off x="4836" y="2859"/>
              <a:ext cx="26" cy="19"/>
            </a:xfrm>
            <a:custGeom>
              <a:avLst/>
              <a:gdLst>
                <a:gd name="T0" fmla="*/ 40 w 191"/>
                <a:gd name="T1" fmla="*/ 0 h 93"/>
                <a:gd name="T2" fmla="*/ 35 w 191"/>
                <a:gd name="T3" fmla="*/ 0 h 93"/>
                <a:gd name="T4" fmla="*/ 30 w 191"/>
                <a:gd name="T5" fmla="*/ 3 h 93"/>
                <a:gd name="T6" fmla="*/ 24 w 191"/>
                <a:gd name="T7" fmla="*/ 5 h 93"/>
                <a:gd name="T8" fmla="*/ 19 w 191"/>
                <a:gd name="T9" fmla="*/ 8 h 93"/>
                <a:gd name="T10" fmla="*/ 14 w 191"/>
                <a:gd name="T11" fmla="*/ 11 h 93"/>
                <a:gd name="T12" fmla="*/ 10 w 191"/>
                <a:gd name="T13" fmla="*/ 16 h 93"/>
                <a:gd name="T14" fmla="*/ 7 w 191"/>
                <a:gd name="T15" fmla="*/ 21 h 93"/>
                <a:gd name="T16" fmla="*/ 5 w 191"/>
                <a:gd name="T17" fmla="*/ 27 h 93"/>
                <a:gd name="T18" fmla="*/ 2 w 191"/>
                <a:gd name="T19" fmla="*/ 32 h 93"/>
                <a:gd name="T20" fmla="*/ 2 w 191"/>
                <a:gd name="T21" fmla="*/ 40 h 93"/>
                <a:gd name="T22" fmla="*/ 0 w 191"/>
                <a:gd name="T23" fmla="*/ 45 h 93"/>
                <a:gd name="T24" fmla="*/ 2 w 191"/>
                <a:gd name="T25" fmla="*/ 50 h 93"/>
                <a:gd name="T26" fmla="*/ 2 w 191"/>
                <a:gd name="T27" fmla="*/ 59 h 93"/>
                <a:gd name="T28" fmla="*/ 5 w 191"/>
                <a:gd name="T29" fmla="*/ 64 h 93"/>
                <a:gd name="T30" fmla="*/ 7 w 191"/>
                <a:gd name="T31" fmla="*/ 70 h 93"/>
                <a:gd name="T32" fmla="*/ 10 w 191"/>
                <a:gd name="T33" fmla="*/ 75 h 93"/>
                <a:gd name="T34" fmla="*/ 14 w 191"/>
                <a:gd name="T35" fmla="*/ 80 h 93"/>
                <a:gd name="T36" fmla="*/ 19 w 191"/>
                <a:gd name="T37" fmla="*/ 83 h 93"/>
                <a:gd name="T38" fmla="*/ 24 w 191"/>
                <a:gd name="T39" fmla="*/ 86 h 93"/>
                <a:gd name="T40" fmla="*/ 30 w 191"/>
                <a:gd name="T41" fmla="*/ 88 h 93"/>
                <a:gd name="T42" fmla="*/ 35 w 191"/>
                <a:gd name="T43" fmla="*/ 90 h 93"/>
                <a:gd name="T44" fmla="*/ 40 w 191"/>
                <a:gd name="T45" fmla="*/ 90 h 93"/>
                <a:gd name="T46" fmla="*/ 151 w 191"/>
                <a:gd name="T47" fmla="*/ 93 h 93"/>
                <a:gd name="T48" fmla="*/ 155 w 191"/>
                <a:gd name="T49" fmla="*/ 90 h 93"/>
                <a:gd name="T50" fmla="*/ 160 w 191"/>
                <a:gd name="T51" fmla="*/ 90 h 93"/>
                <a:gd name="T52" fmla="*/ 165 w 191"/>
                <a:gd name="T53" fmla="*/ 88 h 93"/>
                <a:gd name="T54" fmla="*/ 170 w 191"/>
                <a:gd name="T55" fmla="*/ 86 h 93"/>
                <a:gd name="T56" fmla="*/ 175 w 191"/>
                <a:gd name="T57" fmla="*/ 80 h 93"/>
                <a:gd name="T58" fmla="*/ 181 w 191"/>
                <a:gd name="T59" fmla="*/ 77 h 93"/>
                <a:gd name="T60" fmla="*/ 184 w 191"/>
                <a:gd name="T61" fmla="*/ 72 h 93"/>
                <a:gd name="T62" fmla="*/ 189 w 191"/>
                <a:gd name="T63" fmla="*/ 66 h 93"/>
                <a:gd name="T64" fmla="*/ 189 w 191"/>
                <a:gd name="T65" fmla="*/ 59 h 93"/>
                <a:gd name="T66" fmla="*/ 191 w 191"/>
                <a:gd name="T67" fmla="*/ 54 h 93"/>
                <a:gd name="T68" fmla="*/ 191 w 191"/>
                <a:gd name="T69" fmla="*/ 48 h 93"/>
                <a:gd name="T70" fmla="*/ 191 w 191"/>
                <a:gd name="T71" fmla="*/ 40 h 93"/>
                <a:gd name="T72" fmla="*/ 191 w 191"/>
                <a:gd name="T73" fmla="*/ 34 h 93"/>
                <a:gd name="T74" fmla="*/ 189 w 191"/>
                <a:gd name="T75" fmla="*/ 29 h 93"/>
                <a:gd name="T76" fmla="*/ 186 w 191"/>
                <a:gd name="T77" fmla="*/ 23 h 93"/>
                <a:gd name="T78" fmla="*/ 184 w 191"/>
                <a:gd name="T79" fmla="*/ 18 h 93"/>
                <a:gd name="T80" fmla="*/ 178 w 191"/>
                <a:gd name="T81" fmla="*/ 14 h 93"/>
                <a:gd name="T82" fmla="*/ 175 w 191"/>
                <a:gd name="T83" fmla="*/ 8 h 93"/>
                <a:gd name="T84" fmla="*/ 170 w 191"/>
                <a:gd name="T85" fmla="*/ 5 h 93"/>
                <a:gd name="T86" fmla="*/ 165 w 191"/>
                <a:gd name="T87" fmla="*/ 3 h 93"/>
                <a:gd name="T88" fmla="*/ 158 w 191"/>
                <a:gd name="T89" fmla="*/ 0 h 93"/>
                <a:gd name="T90" fmla="*/ 153 w 191"/>
                <a:gd name="T91" fmla="*/ 0 h 93"/>
                <a:gd name="T92" fmla="*/ 146 w 19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0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3" y="93"/>
                  </a:lnTo>
                  <a:lnTo>
                    <a:pt x="143" y="93"/>
                  </a:lnTo>
                  <a:lnTo>
                    <a:pt x="151" y="93"/>
                  </a:lnTo>
                  <a:lnTo>
                    <a:pt x="151" y="90"/>
                  </a:lnTo>
                  <a:lnTo>
                    <a:pt x="153" y="90"/>
                  </a:lnTo>
                  <a:lnTo>
                    <a:pt x="155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60" y="90"/>
                  </a:lnTo>
                  <a:lnTo>
                    <a:pt x="163" y="88"/>
                  </a:lnTo>
                  <a:lnTo>
                    <a:pt x="165" y="88"/>
                  </a:lnTo>
                  <a:lnTo>
                    <a:pt x="165" y="88"/>
                  </a:lnTo>
                  <a:lnTo>
                    <a:pt x="168" y="86"/>
                  </a:lnTo>
                  <a:lnTo>
                    <a:pt x="170" y="86"/>
                  </a:lnTo>
                  <a:lnTo>
                    <a:pt x="170" y="86"/>
                  </a:lnTo>
                  <a:lnTo>
                    <a:pt x="173" y="83"/>
                  </a:lnTo>
                  <a:lnTo>
                    <a:pt x="175" y="83"/>
                  </a:lnTo>
                  <a:lnTo>
                    <a:pt x="175" y="80"/>
                  </a:lnTo>
                  <a:lnTo>
                    <a:pt x="178" y="80"/>
                  </a:lnTo>
                  <a:lnTo>
                    <a:pt x="178" y="77"/>
                  </a:lnTo>
                  <a:lnTo>
                    <a:pt x="181" y="77"/>
                  </a:lnTo>
                  <a:lnTo>
                    <a:pt x="181" y="75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6" y="70"/>
                  </a:lnTo>
                  <a:lnTo>
                    <a:pt x="186" y="66"/>
                  </a:lnTo>
                  <a:lnTo>
                    <a:pt x="189" y="66"/>
                  </a:lnTo>
                  <a:lnTo>
                    <a:pt x="189" y="64"/>
                  </a:lnTo>
                  <a:lnTo>
                    <a:pt x="189" y="61"/>
                  </a:lnTo>
                  <a:lnTo>
                    <a:pt x="189" y="59"/>
                  </a:lnTo>
                  <a:lnTo>
                    <a:pt x="191" y="59"/>
                  </a:lnTo>
                  <a:lnTo>
                    <a:pt x="191" y="56"/>
                  </a:lnTo>
                  <a:lnTo>
                    <a:pt x="191" y="54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48"/>
                  </a:lnTo>
                  <a:lnTo>
                    <a:pt x="191" y="45"/>
                  </a:lnTo>
                  <a:lnTo>
                    <a:pt x="191" y="43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37"/>
                  </a:lnTo>
                  <a:lnTo>
                    <a:pt x="191" y="34"/>
                  </a:lnTo>
                  <a:lnTo>
                    <a:pt x="191" y="32"/>
                  </a:lnTo>
                  <a:lnTo>
                    <a:pt x="189" y="32"/>
                  </a:lnTo>
                  <a:lnTo>
                    <a:pt x="189" y="29"/>
                  </a:lnTo>
                  <a:lnTo>
                    <a:pt x="189" y="27"/>
                  </a:lnTo>
                  <a:lnTo>
                    <a:pt x="189" y="23"/>
                  </a:lnTo>
                  <a:lnTo>
                    <a:pt x="186" y="23"/>
                  </a:lnTo>
                  <a:lnTo>
                    <a:pt x="186" y="21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1" y="16"/>
                  </a:lnTo>
                  <a:lnTo>
                    <a:pt x="181" y="16"/>
                  </a:lnTo>
                  <a:lnTo>
                    <a:pt x="178" y="14"/>
                  </a:lnTo>
                  <a:lnTo>
                    <a:pt x="178" y="11"/>
                  </a:lnTo>
                  <a:lnTo>
                    <a:pt x="175" y="11"/>
                  </a:lnTo>
                  <a:lnTo>
                    <a:pt x="175" y="8"/>
                  </a:lnTo>
                  <a:lnTo>
                    <a:pt x="173" y="8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68" y="5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3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6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6" name="Line 783"/>
            <p:cNvSpPr>
              <a:spLocks noChangeShapeType="1"/>
            </p:cNvSpPr>
            <p:nvPr/>
          </p:nvSpPr>
          <p:spPr bwMode="auto">
            <a:xfrm>
              <a:off x="4862" y="286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7" name="Freeform 784"/>
            <p:cNvSpPr>
              <a:spLocks/>
            </p:cNvSpPr>
            <p:nvPr/>
          </p:nvSpPr>
          <p:spPr bwMode="auto">
            <a:xfrm>
              <a:off x="4850" y="2859"/>
              <a:ext cx="12" cy="53"/>
            </a:xfrm>
            <a:custGeom>
              <a:avLst/>
              <a:gdLst>
                <a:gd name="T0" fmla="*/ 89 w 89"/>
                <a:gd name="T1" fmla="*/ 40 h 266"/>
                <a:gd name="T2" fmla="*/ 89 w 89"/>
                <a:gd name="T3" fmla="*/ 34 h 266"/>
                <a:gd name="T4" fmla="*/ 87 w 89"/>
                <a:gd name="T5" fmla="*/ 29 h 266"/>
                <a:gd name="T6" fmla="*/ 84 w 89"/>
                <a:gd name="T7" fmla="*/ 23 h 266"/>
                <a:gd name="T8" fmla="*/ 82 w 89"/>
                <a:gd name="T9" fmla="*/ 18 h 266"/>
                <a:gd name="T10" fmla="*/ 76 w 89"/>
                <a:gd name="T11" fmla="*/ 14 h 266"/>
                <a:gd name="T12" fmla="*/ 73 w 89"/>
                <a:gd name="T13" fmla="*/ 8 h 266"/>
                <a:gd name="T14" fmla="*/ 68 w 89"/>
                <a:gd name="T15" fmla="*/ 5 h 266"/>
                <a:gd name="T16" fmla="*/ 63 w 89"/>
                <a:gd name="T17" fmla="*/ 3 h 266"/>
                <a:gd name="T18" fmla="*/ 56 w 89"/>
                <a:gd name="T19" fmla="*/ 0 h 266"/>
                <a:gd name="T20" fmla="*/ 51 w 89"/>
                <a:gd name="T21" fmla="*/ 0 h 266"/>
                <a:gd name="T22" fmla="*/ 46 w 89"/>
                <a:gd name="T23" fmla="*/ 0 h 266"/>
                <a:gd name="T24" fmla="*/ 39 w 89"/>
                <a:gd name="T25" fmla="*/ 0 h 266"/>
                <a:gd name="T26" fmla="*/ 34 w 89"/>
                <a:gd name="T27" fmla="*/ 0 h 266"/>
                <a:gd name="T28" fmla="*/ 29 w 89"/>
                <a:gd name="T29" fmla="*/ 3 h 266"/>
                <a:gd name="T30" fmla="*/ 24 w 89"/>
                <a:gd name="T31" fmla="*/ 5 h 266"/>
                <a:gd name="T32" fmla="*/ 19 w 89"/>
                <a:gd name="T33" fmla="*/ 8 h 266"/>
                <a:gd name="T34" fmla="*/ 14 w 89"/>
                <a:gd name="T35" fmla="*/ 14 h 266"/>
                <a:gd name="T36" fmla="*/ 11 w 89"/>
                <a:gd name="T37" fmla="*/ 18 h 266"/>
                <a:gd name="T38" fmla="*/ 6 w 89"/>
                <a:gd name="T39" fmla="*/ 23 h 266"/>
                <a:gd name="T40" fmla="*/ 4 w 89"/>
                <a:gd name="T41" fmla="*/ 29 h 266"/>
                <a:gd name="T42" fmla="*/ 4 w 89"/>
                <a:gd name="T43" fmla="*/ 34 h 266"/>
                <a:gd name="T44" fmla="*/ 0 w 89"/>
                <a:gd name="T45" fmla="*/ 40 h 266"/>
                <a:gd name="T46" fmla="*/ 0 w 89"/>
                <a:gd name="T47" fmla="*/ 221 h 266"/>
                <a:gd name="T48" fmla="*/ 4 w 89"/>
                <a:gd name="T49" fmla="*/ 227 h 266"/>
                <a:gd name="T50" fmla="*/ 4 w 89"/>
                <a:gd name="T51" fmla="*/ 235 h 266"/>
                <a:gd name="T52" fmla="*/ 6 w 89"/>
                <a:gd name="T53" fmla="*/ 240 h 266"/>
                <a:gd name="T54" fmla="*/ 9 w 89"/>
                <a:gd name="T55" fmla="*/ 245 h 266"/>
                <a:gd name="T56" fmla="*/ 14 w 89"/>
                <a:gd name="T57" fmla="*/ 250 h 266"/>
                <a:gd name="T58" fmla="*/ 16 w 89"/>
                <a:gd name="T59" fmla="*/ 254 h 266"/>
                <a:gd name="T60" fmla="*/ 21 w 89"/>
                <a:gd name="T61" fmla="*/ 259 h 266"/>
                <a:gd name="T62" fmla="*/ 26 w 89"/>
                <a:gd name="T63" fmla="*/ 261 h 266"/>
                <a:gd name="T64" fmla="*/ 31 w 89"/>
                <a:gd name="T65" fmla="*/ 264 h 266"/>
                <a:gd name="T66" fmla="*/ 39 w 89"/>
                <a:gd name="T67" fmla="*/ 264 h 266"/>
                <a:gd name="T68" fmla="*/ 44 w 89"/>
                <a:gd name="T69" fmla="*/ 266 h 266"/>
                <a:gd name="T70" fmla="*/ 49 w 89"/>
                <a:gd name="T71" fmla="*/ 266 h 266"/>
                <a:gd name="T72" fmla="*/ 56 w 89"/>
                <a:gd name="T73" fmla="*/ 264 h 266"/>
                <a:gd name="T74" fmla="*/ 61 w 89"/>
                <a:gd name="T75" fmla="*/ 264 h 266"/>
                <a:gd name="T76" fmla="*/ 66 w 89"/>
                <a:gd name="T77" fmla="*/ 261 h 266"/>
                <a:gd name="T78" fmla="*/ 71 w 89"/>
                <a:gd name="T79" fmla="*/ 256 h 266"/>
                <a:gd name="T80" fmla="*/ 76 w 89"/>
                <a:gd name="T81" fmla="*/ 254 h 266"/>
                <a:gd name="T82" fmla="*/ 79 w 89"/>
                <a:gd name="T83" fmla="*/ 248 h 266"/>
                <a:gd name="T84" fmla="*/ 84 w 89"/>
                <a:gd name="T85" fmla="*/ 243 h 266"/>
                <a:gd name="T86" fmla="*/ 87 w 89"/>
                <a:gd name="T87" fmla="*/ 237 h 266"/>
                <a:gd name="T88" fmla="*/ 89 w 89"/>
                <a:gd name="T89" fmla="*/ 232 h 266"/>
                <a:gd name="T90" fmla="*/ 89 w 89"/>
                <a:gd name="T91" fmla="*/ 227 h 266"/>
                <a:gd name="T92" fmla="*/ 89 w 89"/>
                <a:gd name="T93" fmla="*/ 22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266">
                  <a:moveTo>
                    <a:pt x="89" y="45"/>
                  </a:moveTo>
                  <a:lnTo>
                    <a:pt x="89" y="43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7"/>
                  </a:lnTo>
                  <a:lnTo>
                    <a:pt x="89" y="34"/>
                  </a:lnTo>
                  <a:lnTo>
                    <a:pt x="89" y="32"/>
                  </a:lnTo>
                  <a:lnTo>
                    <a:pt x="87" y="32"/>
                  </a:lnTo>
                  <a:lnTo>
                    <a:pt x="87" y="29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4" y="23"/>
                  </a:lnTo>
                  <a:lnTo>
                    <a:pt x="84" y="21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6" y="14"/>
                  </a:lnTo>
                  <a:lnTo>
                    <a:pt x="76" y="11"/>
                  </a:lnTo>
                  <a:lnTo>
                    <a:pt x="73" y="11"/>
                  </a:lnTo>
                  <a:lnTo>
                    <a:pt x="73" y="8"/>
                  </a:lnTo>
                  <a:lnTo>
                    <a:pt x="71" y="8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1" y="3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4" y="230"/>
                  </a:lnTo>
                  <a:lnTo>
                    <a:pt x="4" y="232"/>
                  </a:lnTo>
                  <a:lnTo>
                    <a:pt x="4" y="235"/>
                  </a:lnTo>
                  <a:lnTo>
                    <a:pt x="4" y="235"/>
                  </a:lnTo>
                  <a:lnTo>
                    <a:pt x="6" y="237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9" y="243"/>
                  </a:lnTo>
                  <a:lnTo>
                    <a:pt x="9" y="245"/>
                  </a:lnTo>
                  <a:lnTo>
                    <a:pt x="11" y="245"/>
                  </a:lnTo>
                  <a:lnTo>
                    <a:pt x="11" y="248"/>
                  </a:lnTo>
                  <a:lnTo>
                    <a:pt x="14" y="250"/>
                  </a:lnTo>
                  <a:lnTo>
                    <a:pt x="14" y="250"/>
                  </a:lnTo>
                  <a:lnTo>
                    <a:pt x="16" y="254"/>
                  </a:lnTo>
                  <a:lnTo>
                    <a:pt x="16" y="254"/>
                  </a:lnTo>
                  <a:lnTo>
                    <a:pt x="19" y="256"/>
                  </a:lnTo>
                  <a:lnTo>
                    <a:pt x="21" y="256"/>
                  </a:lnTo>
                  <a:lnTo>
                    <a:pt x="21" y="259"/>
                  </a:lnTo>
                  <a:lnTo>
                    <a:pt x="24" y="259"/>
                  </a:lnTo>
                  <a:lnTo>
                    <a:pt x="24" y="261"/>
                  </a:lnTo>
                  <a:lnTo>
                    <a:pt x="26" y="261"/>
                  </a:lnTo>
                  <a:lnTo>
                    <a:pt x="29" y="261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4" y="264"/>
                  </a:lnTo>
                  <a:lnTo>
                    <a:pt x="36" y="264"/>
                  </a:lnTo>
                  <a:lnTo>
                    <a:pt x="39" y="264"/>
                  </a:lnTo>
                  <a:lnTo>
                    <a:pt x="39" y="266"/>
                  </a:lnTo>
                  <a:lnTo>
                    <a:pt x="41" y="266"/>
                  </a:lnTo>
                  <a:lnTo>
                    <a:pt x="44" y="266"/>
                  </a:lnTo>
                  <a:lnTo>
                    <a:pt x="46" y="266"/>
                  </a:lnTo>
                  <a:lnTo>
                    <a:pt x="49" y="266"/>
                  </a:lnTo>
                  <a:lnTo>
                    <a:pt x="49" y="266"/>
                  </a:lnTo>
                  <a:lnTo>
                    <a:pt x="51" y="266"/>
                  </a:lnTo>
                  <a:lnTo>
                    <a:pt x="53" y="264"/>
                  </a:lnTo>
                  <a:lnTo>
                    <a:pt x="56" y="264"/>
                  </a:lnTo>
                  <a:lnTo>
                    <a:pt x="56" y="264"/>
                  </a:lnTo>
                  <a:lnTo>
                    <a:pt x="58" y="264"/>
                  </a:lnTo>
                  <a:lnTo>
                    <a:pt x="61" y="264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6" y="261"/>
                  </a:lnTo>
                  <a:lnTo>
                    <a:pt x="68" y="259"/>
                  </a:lnTo>
                  <a:lnTo>
                    <a:pt x="68" y="259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4"/>
                  </a:lnTo>
                  <a:lnTo>
                    <a:pt x="76" y="254"/>
                  </a:lnTo>
                  <a:lnTo>
                    <a:pt x="76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2" y="245"/>
                  </a:lnTo>
                  <a:lnTo>
                    <a:pt x="82" y="245"/>
                  </a:lnTo>
                  <a:lnTo>
                    <a:pt x="84" y="243"/>
                  </a:lnTo>
                  <a:lnTo>
                    <a:pt x="84" y="240"/>
                  </a:lnTo>
                  <a:lnTo>
                    <a:pt x="87" y="240"/>
                  </a:lnTo>
                  <a:lnTo>
                    <a:pt x="87" y="237"/>
                  </a:lnTo>
                  <a:lnTo>
                    <a:pt x="87" y="235"/>
                  </a:lnTo>
                  <a:lnTo>
                    <a:pt x="87" y="235"/>
                  </a:lnTo>
                  <a:lnTo>
                    <a:pt x="89" y="232"/>
                  </a:lnTo>
                  <a:lnTo>
                    <a:pt x="89" y="230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9" y="221"/>
                  </a:lnTo>
                  <a:lnTo>
                    <a:pt x="89" y="221"/>
                  </a:lnTo>
                  <a:lnTo>
                    <a:pt x="89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8" name="Line 785"/>
            <p:cNvSpPr>
              <a:spLocks noChangeShapeType="1"/>
            </p:cNvSpPr>
            <p:nvPr/>
          </p:nvSpPr>
          <p:spPr bwMode="auto">
            <a:xfrm>
              <a:off x="4856" y="289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9" name="Freeform 786"/>
            <p:cNvSpPr>
              <a:spLocks/>
            </p:cNvSpPr>
            <p:nvPr/>
          </p:nvSpPr>
          <p:spPr bwMode="auto">
            <a:xfrm>
              <a:off x="4850" y="2894"/>
              <a:ext cx="62" cy="18"/>
            </a:xfrm>
            <a:custGeom>
              <a:avLst/>
              <a:gdLst>
                <a:gd name="T0" fmla="*/ 41 w 431"/>
                <a:gd name="T1" fmla="*/ 0 h 93"/>
                <a:gd name="T2" fmla="*/ 36 w 431"/>
                <a:gd name="T3" fmla="*/ 0 h 93"/>
                <a:gd name="T4" fmla="*/ 31 w 431"/>
                <a:gd name="T5" fmla="*/ 3 h 93"/>
                <a:gd name="T6" fmla="*/ 24 w 431"/>
                <a:gd name="T7" fmla="*/ 5 h 93"/>
                <a:gd name="T8" fmla="*/ 21 w 431"/>
                <a:gd name="T9" fmla="*/ 9 h 93"/>
                <a:gd name="T10" fmla="*/ 16 w 431"/>
                <a:gd name="T11" fmla="*/ 14 h 93"/>
                <a:gd name="T12" fmla="*/ 11 w 431"/>
                <a:gd name="T13" fmla="*/ 16 h 93"/>
                <a:gd name="T14" fmla="*/ 9 w 431"/>
                <a:gd name="T15" fmla="*/ 21 h 93"/>
                <a:gd name="T16" fmla="*/ 6 w 431"/>
                <a:gd name="T17" fmla="*/ 27 h 93"/>
                <a:gd name="T18" fmla="*/ 4 w 431"/>
                <a:gd name="T19" fmla="*/ 35 h 93"/>
                <a:gd name="T20" fmla="*/ 0 w 431"/>
                <a:gd name="T21" fmla="*/ 41 h 93"/>
                <a:gd name="T22" fmla="*/ 0 w 431"/>
                <a:gd name="T23" fmla="*/ 46 h 93"/>
                <a:gd name="T24" fmla="*/ 0 w 431"/>
                <a:gd name="T25" fmla="*/ 54 h 93"/>
                <a:gd name="T26" fmla="*/ 4 w 431"/>
                <a:gd name="T27" fmla="*/ 59 h 93"/>
                <a:gd name="T28" fmla="*/ 6 w 431"/>
                <a:gd name="T29" fmla="*/ 64 h 93"/>
                <a:gd name="T30" fmla="*/ 9 w 431"/>
                <a:gd name="T31" fmla="*/ 70 h 93"/>
                <a:gd name="T32" fmla="*/ 11 w 431"/>
                <a:gd name="T33" fmla="*/ 75 h 93"/>
                <a:gd name="T34" fmla="*/ 16 w 431"/>
                <a:gd name="T35" fmla="*/ 81 h 93"/>
                <a:gd name="T36" fmla="*/ 21 w 431"/>
                <a:gd name="T37" fmla="*/ 83 h 93"/>
                <a:gd name="T38" fmla="*/ 24 w 431"/>
                <a:gd name="T39" fmla="*/ 88 h 93"/>
                <a:gd name="T40" fmla="*/ 31 w 431"/>
                <a:gd name="T41" fmla="*/ 91 h 93"/>
                <a:gd name="T42" fmla="*/ 36 w 431"/>
                <a:gd name="T43" fmla="*/ 91 h 93"/>
                <a:gd name="T44" fmla="*/ 41 w 431"/>
                <a:gd name="T45" fmla="*/ 93 h 93"/>
                <a:gd name="T46" fmla="*/ 388 w 431"/>
                <a:gd name="T47" fmla="*/ 93 h 93"/>
                <a:gd name="T48" fmla="*/ 394 w 431"/>
                <a:gd name="T49" fmla="*/ 91 h 93"/>
                <a:gd name="T50" fmla="*/ 401 w 431"/>
                <a:gd name="T51" fmla="*/ 91 h 93"/>
                <a:gd name="T52" fmla="*/ 406 w 431"/>
                <a:gd name="T53" fmla="*/ 88 h 93"/>
                <a:gd name="T54" fmla="*/ 411 w 431"/>
                <a:gd name="T55" fmla="*/ 86 h 93"/>
                <a:gd name="T56" fmla="*/ 416 w 431"/>
                <a:gd name="T57" fmla="*/ 81 h 93"/>
                <a:gd name="T58" fmla="*/ 418 w 431"/>
                <a:gd name="T59" fmla="*/ 77 h 93"/>
                <a:gd name="T60" fmla="*/ 423 w 431"/>
                <a:gd name="T61" fmla="*/ 72 h 93"/>
                <a:gd name="T62" fmla="*/ 426 w 431"/>
                <a:gd name="T63" fmla="*/ 67 h 93"/>
                <a:gd name="T64" fmla="*/ 428 w 431"/>
                <a:gd name="T65" fmla="*/ 62 h 93"/>
                <a:gd name="T66" fmla="*/ 428 w 431"/>
                <a:gd name="T67" fmla="*/ 54 h 93"/>
                <a:gd name="T68" fmla="*/ 431 w 431"/>
                <a:gd name="T69" fmla="*/ 48 h 93"/>
                <a:gd name="T70" fmla="*/ 431 w 431"/>
                <a:gd name="T71" fmla="*/ 43 h 93"/>
                <a:gd name="T72" fmla="*/ 428 w 431"/>
                <a:gd name="T73" fmla="*/ 35 h 93"/>
                <a:gd name="T74" fmla="*/ 428 w 431"/>
                <a:gd name="T75" fmla="*/ 30 h 93"/>
                <a:gd name="T76" fmla="*/ 426 w 431"/>
                <a:gd name="T77" fmla="*/ 25 h 93"/>
                <a:gd name="T78" fmla="*/ 421 w 431"/>
                <a:gd name="T79" fmla="*/ 19 h 93"/>
                <a:gd name="T80" fmla="*/ 418 w 431"/>
                <a:gd name="T81" fmla="*/ 14 h 93"/>
                <a:gd name="T82" fmla="*/ 413 w 431"/>
                <a:gd name="T83" fmla="*/ 11 h 93"/>
                <a:gd name="T84" fmla="*/ 408 w 431"/>
                <a:gd name="T85" fmla="*/ 5 h 93"/>
                <a:gd name="T86" fmla="*/ 404 w 431"/>
                <a:gd name="T87" fmla="*/ 3 h 93"/>
                <a:gd name="T88" fmla="*/ 399 w 431"/>
                <a:gd name="T89" fmla="*/ 0 h 93"/>
                <a:gd name="T90" fmla="*/ 394 w 431"/>
                <a:gd name="T91" fmla="*/ 0 h 93"/>
                <a:gd name="T92" fmla="*/ 385 w 43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93">
                  <a:moveTo>
                    <a:pt x="46" y="0"/>
                  </a:moveTo>
                  <a:lnTo>
                    <a:pt x="44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4" y="91"/>
                  </a:lnTo>
                  <a:lnTo>
                    <a:pt x="36" y="91"/>
                  </a:lnTo>
                  <a:lnTo>
                    <a:pt x="39" y="91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383" y="93"/>
                  </a:lnTo>
                  <a:lnTo>
                    <a:pt x="388" y="93"/>
                  </a:lnTo>
                  <a:lnTo>
                    <a:pt x="391" y="93"/>
                  </a:lnTo>
                  <a:lnTo>
                    <a:pt x="394" y="93"/>
                  </a:lnTo>
                  <a:lnTo>
                    <a:pt x="394" y="91"/>
                  </a:lnTo>
                  <a:lnTo>
                    <a:pt x="396" y="91"/>
                  </a:lnTo>
                  <a:lnTo>
                    <a:pt x="399" y="91"/>
                  </a:lnTo>
                  <a:lnTo>
                    <a:pt x="401" y="91"/>
                  </a:lnTo>
                  <a:lnTo>
                    <a:pt x="401" y="91"/>
                  </a:lnTo>
                  <a:lnTo>
                    <a:pt x="404" y="88"/>
                  </a:lnTo>
                  <a:lnTo>
                    <a:pt x="406" y="88"/>
                  </a:lnTo>
                  <a:lnTo>
                    <a:pt x="406" y="88"/>
                  </a:lnTo>
                  <a:lnTo>
                    <a:pt x="408" y="86"/>
                  </a:lnTo>
                  <a:lnTo>
                    <a:pt x="411" y="86"/>
                  </a:lnTo>
                  <a:lnTo>
                    <a:pt x="411" y="83"/>
                  </a:lnTo>
                  <a:lnTo>
                    <a:pt x="413" y="83"/>
                  </a:lnTo>
                  <a:lnTo>
                    <a:pt x="416" y="81"/>
                  </a:lnTo>
                  <a:lnTo>
                    <a:pt x="416" y="81"/>
                  </a:lnTo>
                  <a:lnTo>
                    <a:pt x="418" y="77"/>
                  </a:lnTo>
                  <a:lnTo>
                    <a:pt x="418" y="77"/>
                  </a:lnTo>
                  <a:lnTo>
                    <a:pt x="421" y="75"/>
                  </a:lnTo>
                  <a:lnTo>
                    <a:pt x="421" y="72"/>
                  </a:lnTo>
                  <a:lnTo>
                    <a:pt x="423" y="72"/>
                  </a:lnTo>
                  <a:lnTo>
                    <a:pt x="423" y="70"/>
                  </a:lnTo>
                  <a:lnTo>
                    <a:pt x="426" y="67"/>
                  </a:lnTo>
                  <a:lnTo>
                    <a:pt x="426" y="67"/>
                  </a:lnTo>
                  <a:lnTo>
                    <a:pt x="426" y="64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428" y="59"/>
                  </a:lnTo>
                  <a:lnTo>
                    <a:pt x="428" y="57"/>
                  </a:lnTo>
                  <a:lnTo>
                    <a:pt x="428" y="54"/>
                  </a:lnTo>
                  <a:lnTo>
                    <a:pt x="431" y="54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1" y="43"/>
                  </a:lnTo>
                  <a:lnTo>
                    <a:pt x="431" y="43"/>
                  </a:lnTo>
                  <a:lnTo>
                    <a:pt x="431" y="41"/>
                  </a:lnTo>
                  <a:lnTo>
                    <a:pt x="428" y="38"/>
                  </a:lnTo>
                  <a:lnTo>
                    <a:pt x="428" y="35"/>
                  </a:lnTo>
                  <a:lnTo>
                    <a:pt x="428" y="35"/>
                  </a:lnTo>
                  <a:lnTo>
                    <a:pt x="428" y="32"/>
                  </a:lnTo>
                  <a:lnTo>
                    <a:pt x="428" y="30"/>
                  </a:lnTo>
                  <a:lnTo>
                    <a:pt x="426" y="27"/>
                  </a:lnTo>
                  <a:lnTo>
                    <a:pt x="426" y="27"/>
                  </a:lnTo>
                  <a:lnTo>
                    <a:pt x="426" y="25"/>
                  </a:lnTo>
                  <a:lnTo>
                    <a:pt x="423" y="21"/>
                  </a:lnTo>
                  <a:lnTo>
                    <a:pt x="423" y="21"/>
                  </a:lnTo>
                  <a:lnTo>
                    <a:pt x="421" y="19"/>
                  </a:lnTo>
                  <a:lnTo>
                    <a:pt x="421" y="16"/>
                  </a:lnTo>
                  <a:lnTo>
                    <a:pt x="418" y="16"/>
                  </a:lnTo>
                  <a:lnTo>
                    <a:pt x="418" y="14"/>
                  </a:lnTo>
                  <a:lnTo>
                    <a:pt x="416" y="14"/>
                  </a:lnTo>
                  <a:lnTo>
                    <a:pt x="416" y="11"/>
                  </a:lnTo>
                  <a:lnTo>
                    <a:pt x="413" y="11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08" y="5"/>
                  </a:lnTo>
                  <a:lnTo>
                    <a:pt x="406" y="5"/>
                  </a:lnTo>
                  <a:lnTo>
                    <a:pt x="406" y="3"/>
                  </a:lnTo>
                  <a:lnTo>
                    <a:pt x="404" y="3"/>
                  </a:lnTo>
                  <a:lnTo>
                    <a:pt x="401" y="3"/>
                  </a:lnTo>
                  <a:lnTo>
                    <a:pt x="401" y="3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1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0" name="Line 787"/>
            <p:cNvSpPr>
              <a:spLocks noChangeShapeType="1"/>
            </p:cNvSpPr>
            <p:nvPr/>
          </p:nvSpPr>
          <p:spPr bwMode="auto">
            <a:xfrm>
              <a:off x="4912" y="2903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1" name="Freeform 788"/>
            <p:cNvSpPr>
              <a:spLocks/>
            </p:cNvSpPr>
            <p:nvPr/>
          </p:nvSpPr>
          <p:spPr bwMode="auto">
            <a:xfrm>
              <a:off x="4900" y="2894"/>
              <a:ext cx="12" cy="53"/>
            </a:xfrm>
            <a:custGeom>
              <a:avLst/>
              <a:gdLst>
                <a:gd name="T0" fmla="*/ 88 w 88"/>
                <a:gd name="T1" fmla="*/ 43 h 268"/>
                <a:gd name="T2" fmla="*/ 85 w 88"/>
                <a:gd name="T3" fmla="*/ 35 h 268"/>
                <a:gd name="T4" fmla="*/ 85 w 88"/>
                <a:gd name="T5" fmla="*/ 30 h 268"/>
                <a:gd name="T6" fmla="*/ 83 w 88"/>
                <a:gd name="T7" fmla="*/ 25 h 268"/>
                <a:gd name="T8" fmla="*/ 78 w 88"/>
                <a:gd name="T9" fmla="*/ 19 h 268"/>
                <a:gd name="T10" fmla="*/ 75 w 88"/>
                <a:gd name="T11" fmla="*/ 14 h 268"/>
                <a:gd name="T12" fmla="*/ 70 w 88"/>
                <a:gd name="T13" fmla="*/ 11 h 268"/>
                <a:gd name="T14" fmla="*/ 65 w 88"/>
                <a:gd name="T15" fmla="*/ 5 h 268"/>
                <a:gd name="T16" fmla="*/ 61 w 88"/>
                <a:gd name="T17" fmla="*/ 3 h 268"/>
                <a:gd name="T18" fmla="*/ 56 w 88"/>
                <a:gd name="T19" fmla="*/ 0 h 268"/>
                <a:gd name="T20" fmla="*/ 51 w 88"/>
                <a:gd name="T21" fmla="*/ 0 h 268"/>
                <a:gd name="T22" fmla="*/ 42 w 88"/>
                <a:gd name="T23" fmla="*/ 0 h 268"/>
                <a:gd name="T24" fmla="*/ 37 w 88"/>
                <a:gd name="T25" fmla="*/ 0 h 268"/>
                <a:gd name="T26" fmla="*/ 32 w 88"/>
                <a:gd name="T27" fmla="*/ 0 h 268"/>
                <a:gd name="T28" fmla="*/ 25 w 88"/>
                <a:gd name="T29" fmla="*/ 3 h 268"/>
                <a:gd name="T30" fmla="*/ 20 w 88"/>
                <a:gd name="T31" fmla="*/ 5 h 268"/>
                <a:gd name="T32" fmla="*/ 15 w 88"/>
                <a:gd name="T33" fmla="*/ 11 h 268"/>
                <a:gd name="T34" fmla="*/ 12 w 88"/>
                <a:gd name="T35" fmla="*/ 14 h 268"/>
                <a:gd name="T36" fmla="*/ 7 w 88"/>
                <a:gd name="T37" fmla="*/ 19 h 268"/>
                <a:gd name="T38" fmla="*/ 5 w 88"/>
                <a:gd name="T39" fmla="*/ 25 h 268"/>
                <a:gd name="T40" fmla="*/ 2 w 88"/>
                <a:gd name="T41" fmla="*/ 30 h 268"/>
                <a:gd name="T42" fmla="*/ 0 w 88"/>
                <a:gd name="T43" fmla="*/ 35 h 268"/>
                <a:gd name="T44" fmla="*/ 0 w 88"/>
                <a:gd name="T45" fmla="*/ 43 h 268"/>
                <a:gd name="T46" fmla="*/ 0 w 88"/>
                <a:gd name="T47" fmla="*/ 221 h 268"/>
                <a:gd name="T48" fmla="*/ 0 w 88"/>
                <a:gd name="T49" fmla="*/ 227 h 268"/>
                <a:gd name="T50" fmla="*/ 2 w 88"/>
                <a:gd name="T51" fmla="*/ 235 h 268"/>
                <a:gd name="T52" fmla="*/ 2 w 88"/>
                <a:gd name="T53" fmla="*/ 241 h 268"/>
                <a:gd name="T54" fmla="*/ 7 w 88"/>
                <a:gd name="T55" fmla="*/ 246 h 268"/>
                <a:gd name="T56" fmla="*/ 10 w 88"/>
                <a:gd name="T57" fmla="*/ 252 h 268"/>
                <a:gd name="T58" fmla="*/ 15 w 88"/>
                <a:gd name="T59" fmla="*/ 254 h 268"/>
                <a:gd name="T60" fmla="*/ 20 w 88"/>
                <a:gd name="T61" fmla="*/ 259 h 268"/>
                <a:gd name="T62" fmla="*/ 25 w 88"/>
                <a:gd name="T63" fmla="*/ 262 h 268"/>
                <a:gd name="T64" fmla="*/ 30 w 88"/>
                <a:gd name="T65" fmla="*/ 264 h 268"/>
                <a:gd name="T66" fmla="*/ 35 w 88"/>
                <a:gd name="T67" fmla="*/ 268 h 268"/>
                <a:gd name="T68" fmla="*/ 40 w 88"/>
                <a:gd name="T69" fmla="*/ 268 h 268"/>
                <a:gd name="T70" fmla="*/ 48 w 88"/>
                <a:gd name="T71" fmla="*/ 268 h 268"/>
                <a:gd name="T72" fmla="*/ 53 w 88"/>
                <a:gd name="T73" fmla="*/ 264 h 268"/>
                <a:gd name="T74" fmla="*/ 58 w 88"/>
                <a:gd name="T75" fmla="*/ 264 h 268"/>
                <a:gd name="T76" fmla="*/ 63 w 88"/>
                <a:gd name="T77" fmla="*/ 262 h 268"/>
                <a:gd name="T78" fmla="*/ 68 w 88"/>
                <a:gd name="T79" fmla="*/ 257 h 268"/>
                <a:gd name="T80" fmla="*/ 73 w 88"/>
                <a:gd name="T81" fmla="*/ 254 h 268"/>
                <a:gd name="T82" fmla="*/ 78 w 88"/>
                <a:gd name="T83" fmla="*/ 248 h 268"/>
                <a:gd name="T84" fmla="*/ 80 w 88"/>
                <a:gd name="T85" fmla="*/ 243 h 268"/>
                <a:gd name="T86" fmla="*/ 83 w 88"/>
                <a:gd name="T87" fmla="*/ 238 h 268"/>
                <a:gd name="T88" fmla="*/ 85 w 88"/>
                <a:gd name="T89" fmla="*/ 232 h 268"/>
                <a:gd name="T90" fmla="*/ 88 w 88"/>
                <a:gd name="T91" fmla="*/ 227 h 268"/>
                <a:gd name="T92" fmla="*/ 88 w 88"/>
                <a:gd name="T93" fmla="*/ 221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68">
                  <a:moveTo>
                    <a:pt x="88" y="46"/>
                  </a:moveTo>
                  <a:lnTo>
                    <a:pt x="88" y="43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85" y="38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8"/>
                  </a:lnTo>
                  <a:lnTo>
                    <a:pt x="2" y="241"/>
                  </a:lnTo>
                  <a:lnTo>
                    <a:pt x="5" y="243"/>
                  </a:lnTo>
                  <a:lnTo>
                    <a:pt x="5" y="243"/>
                  </a:lnTo>
                  <a:lnTo>
                    <a:pt x="7" y="246"/>
                  </a:lnTo>
                  <a:lnTo>
                    <a:pt x="7" y="248"/>
                  </a:lnTo>
                  <a:lnTo>
                    <a:pt x="7" y="248"/>
                  </a:lnTo>
                  <a:lnTo>
                    <a:pt x="10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5" y="254"/>
                  </a:lnTo>
                  <a:lnTo>
                    <a:pt x="15" y="257"/>
                  </a:lnTo>
                  <a:lnTo>
                    <a:pt x="17" y="257"/>
                  </a:lnTo>
                  <a:lnTo>
                    <a:pt x="20" y="259"/>
                  </a:lnTo>
                  <a:lnTo>
                    <a:pt x="20" y="259"/>
                  </a:lnTo>
                  <a:lnTo>
                    <a:pt x="22" y="262"/>
                  </a:lnTo>
                  <a:lnTo>
                    <a:pt x="25" y="262"/>
                  </a:lnTo>
                  <a:lnTo>
                    <a:pt x="25" y="262"/>
                  </a:lnTo>
                  <a:lnTo>
                    <a:pt x="27" y="264"/>
                  </a:lnTo>
                  <a:lnTo>
                    <a:pt x="30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5" y="268"/>
                  </a:lnTo>
                  <a:lnTo>
                    <a:pt x="37" y="268"/>
                  </a:lnTo>
                  <a:lnTo>
                    <a:pt x="40" y="268"/>
                  </a:lnTo>
                  <a:lnTo>
                    <a:pt x="40" y="268"/>
                  </a:lnTo>
                  <a:lnTo>
                    <a:pt x="42" y="268"/>
                  </a:lnTo>
                  <a:lnTo>
                    <a:pt x="45" y="268"/>
                  </a:lnTo>
                  <a:lnTo>
                    <a:pt x="48" y="268"/>
                  </a:lnTo>
                  <a:lnTo>
                    <a:pt x="51" y="268"/>
                  </a:lnTo>
                  <a:lnTo>
                    <a:pt x="51" y="268"/>
                  </a:lnTo>
                  <a:lnTo>
                    <a:pt x="53" y="264"/>
                  </a:lnTo>
                  <a:lnTo>
                    <a:pt x="56" y="264"/>
                  </a:lnTo>
                  <a:lnTo>
                    <a:pt x="58" y="264"/>
                  </a:lnTo>
                  <a:lnTo>
                    <a:pt x="58" y="264"/>
                  </a:lnTo>
                  <a:lnTo>
                    <a:pt x="61" y="262"/>
                  </a:lnTo>
                  <a:lnTo>
                    <a:pt x="63" y="262"/>
                  </a:lnTo>
                  <a:lnTo>
                    <a:pt x="63" y="262"/>
                  </a:lnTo>
                  <a:lnTo>
                    <a:pt x="65" y="259"/>
                  </a:lnTo>
                  <a:lnTo>
                    <a:pt x="68" y="259"/>
                  </a:lnTo>
                  <a:lnTo>
                    <a:pt x="68" y="257"/>
                  </a:lnTo>
                  <a:lnTo>
                    <a:pt x="70" y="257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5" y="252"/>
                  </a:lnTo>
                  <a:lnTo>
                    <a:pt x="75" y="252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80" y="246"/>
                  </a:lnTo>
                  <a:lnTo>
                    <a:pt x="80" y="243"/>
                  </a:lnTo>
                  <a:lnTo>
                    <a:pt x="83" y="243"/>
                  </a:lnTo>
                  <a:lnTo>
                    <a:pt x="83" y="241"/>
                  </a:lnTo>
                  <a:lnTo>
                    <a:pt x="83" y="238"/>
                  </a:lnTo>
                  <a:lnTo>
                    <a:pt x="85" y="235"/>
                  </a:lnTo>
                  <a:lnTo>
                    <a:pt x="85" y="235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5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2" name="Line 789"/>
            <p:cNvSpPr>
              <a:spLocks noChangeShapeType="1"/>
            </p:cNvSpPr>
            <p:nvPr/>
          </p:nvSpPr>
          <p:spPr bwMode="auto">
            <a:xfrm>
              <a:off x="4906" y="292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3" name="Freeform 790"/>
            <p:cNvSpPr>
              <a:spLocks/>
            </p:cNvSpPr>
            <p:nvPr/>
          </p:nvSpPr>
          <p:spPr bwMode="auto">
            <a:xfrm>
              <a:off x="4900" y="2928"/>
              <a:ext cx="22" cy="19"/>
            </a:xfrm>
            <a:custGeom>
              <a:avLst/>
              <a:gdLst>
                <a:gd name="T0" fmla="*/ 40 w 158"/>
                <a:gd name="T1" fmla="*/ 0 h 94"/>
                <a:gd name="T2" fmla="*/ 32 w 158"/>
                <a:gd name="T3" fmla="*/ 0 h 94"/>
                <a:gd name="T4" fmla="*/ 27 w 158"/>
                <a:gd name="T5" fmla="*/ 2 h 94"/>
                <a:gd name="T6" fmla="*/ 22 w 158"/>
                <a:gd name="T7" fmla="*/ 5 h 94"/>
                <a:gd name="T8" fmla="*/ 17 w 158"/>
                <a:gd name="T9" fmla="*/ 8 h 94"/>
                <a:gd name="T10" fmla="*/ 12 w 158"/>
                <a:gd name="T11" fmla="*/ 13 h 94"/>
                <a:gd name="T12" fmla="*/ 7 w 158"/>
                <a:gd name="T13" fmla="*/ 16 h 94"/>
                <a:gd name="T14" fmla="*/ 5 w 158"/>
                <a:gd name="T15" fmla="*/ 22 h 94"/>
                <a:gd name="T16" fmla="*/ 2 w 158"/>
                <a:gd name="T17" fmla="*/ 27 h 94"/>
                <a:gd name="T18" fmla="*/ 0 w 158"/>
                <a:gd name="T19" fmla="*/ 35 h 94"/>
                <a:gd name="T20" fmla="*/ 0 w 158"/>
                <a:gd name="T21" fmla="*/ 40 h 94"/>
                <a:gd name="T22" fmla="*/ 0 w 158"/>
                <a:gd name="T23" fmla="*/ 45 h 94"/>
                <a:gd name="T24" fmla="*/ 0 w 158"/>
                <a:gd name="T25" fmla="*/ 53 h 94"/>
                <a:gd name="T26" fmla="*/ 0 w 158"/>
                <a:gd name="T27" fmla="*/ 58 h 94"/>
                <a:gd name="T28" fmla="*/ 2 w 158"/>
                <a:gd name="T29" fmla="*/ 64 h 94"/>
                <a:gd name="T30" fmla="*/ 5 w 158"/>
                <a:gd name="T31" fmla="*/ 69 h 94"/>
                <a:gd name="T32" fmla="*/ 7 w 158"/>
                <a:gd name="T33" fmla="*/ 74 h 94"/>
                <a:gd name="T34" fmla="*/ 12 w 158"/>
                <a:gd name="T35" fmla="*/ 80 h 94"/>
                <a:gd name="T36" fmla="*/ 17 w 158"/>
                <a:gd name="T37" fmla="*/ 83 h 94"/>
                <a:gd name="T38" fmla="*/ 22 w 158"/>
                <a:gd name="T39" fmla="*/ 88 h 94"/>
                <a:gd name="T40" fmla="*/ 27 w 158"/>
                <a:gd name="T41" fmla="*/ 90 h 94"/>
                <a:gd name="T42" fmla="*/ 32 w 158"/>
                <a:gd name="T43" fmla="*/ 90 h 94"/>
                <a:gd name="T44" fmla="*/ 40 w 158"/>
                <a:gd name="T45" fmla="*/ 94 h 94"/>
                <a:gd name="T46" fmla="*/ 115 w 158"/>
                <a:gd name="T47" fmla="*/ 94 h 94"/>
                <a:gd name="T48" fmla="*/ 124 w 158"/>
                <a:gd name="T49" fmla="*/ 94 h 94"/>
                <a:gd name="T50" fmla="*/ 129 w 158"/>
                <a:gd name="T51" fmla="*/ 90 h 94"/>
                <a:gd name="T52" fmla="*/ 133 w 158"/>
                <a:gd name="T53" fmla="*/ 88 h 94"/>
                <a:gd name="T54" fmla="*/ 138 w 158"/>
                <a:gd name="T55" fmla="*/ 85 h 94"/>
                <a:gd name="T56" fmla="*/ 143 w 158"/>
                <a:gd name="T57" fmla="*/ 80 h 94"/>
                <a:gd name="T58" fmla="*/ 148 w 158"/>
                <a:gd name="T59" fmla="*/ 78 h 94"/>
                <a:gd name="T60" fmla="*/ 151 w 158"/>
                <a:gd name="T61" fmla="*/ 72 h 94"/>
                <a:gd name="T62" fmla="*/ 153 w 158"/>
                <a:gd name="T63" fmla="*/ 67 h 94"/>
                <a:gd name="T64" fmla="*/ 156 w 158"/>
                <a:gd name="T65" fmla="*/ 61 h 94"/>
                <a:gd name="T66" fmla="*/ 158 w 158"/>
                <a:gd name="T67" fmla="*/ 53 h 94"/>
                <a:gd name="T68" fmla="*/ 158 w 158"/>
                <a:gd name="T69" fmla="*/ 47 h 94"/>
                <a:gd name="T70" fmla="*/ 158 w 158"/>
                <a:gd name="T71" fmla="*/ 43 h 94"/>
                <a:gd name="T72" fmla="*/ 158 w 158"/>
                <a:gd name="T73" fmla="*/ 35 h 94"/>
                <a:gd name="T74" fmla="*/ 156 w 158"/>
                <a:gd name="T75" fmla="*/ 29 h 94"/>
                <a:gd name="T76" fmla="*/ 153 w 158"/>
                <a:gd name="T77" fmla="*/ 24 h 94"/>
                <a:gd name="T78" fmla="*/ 151 w 158"/>
                <a:gd name="T79" fmla="*/ 18 h 94"/>
                <a:gd name="T80" fmla="*/ 146 w 158"/>
                <a:gd name="T81" fmla="*/ 13 h 94"/>
                <a:gd name="T82" fmla="*/ 141 w 158"/>
                <a:gd name="T83" fmla="*/ 11 h 94"/>
                <a:gd name="T84" fmla="*/ 136 w 158"/>
                <a:gd name="T85" fmla="*/ 5 h 94"/>
                <a:gd name="T86" fmla="*/ 131 w 158"/>
                <a:gd name="T87" fmla="*/ 2 h 94"/>
                <a:gd name="T88" fmla="*/ 126 w 158"/>
                <a:gd name="T89" fmla="*/ 0 h 94"/>
                <a:gd name="T90" fmla="*/ 120 w 158"/>
                <a:gd name="T91" fmla="*/ 0 h 94"/>
                <a:gd name="T92" fmla="*/ 113 w 158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8" h="94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110" y="94"/>
                  </a:lnTo>
                  <a:lnTo>
                    <a:pt x="115" y="94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4" y="94"/>
                  </a:lnTo>
                  <a:lnTo>
                    <a:pt x="124" y="90"/>
                  </a:lnTo>
                  <a:lnTo>
                    <a:pt x="126" y="90"/>
                  </a:lnTo>
                  <a:lnTo>
                    <a:pt x="129" y="90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33" y="88"/>
                  </a:lnTo>
                  <a:lnTo>
                    <a:pt x="136" y="88"/>
                  </a:lnTo>
                  <a:lnTo>
                    <a:pt x="136" y="85"/>
                  </a:lnTo>
                  <a:lnTo>
                    <a:pt x="138" y="85"/>
                  </a:lnTo>
                  <a:lnTo>
                    <a:pt x="141" y="83"/>
                  </a:lnTo>
                  <a:lnTo>
                    <a:pt x="141" y="83"/>
                  </a:lnTo>
                  <a:lnTo>
                    <a:pt x="143" y="80"/>
                  </a:lnTo>
                  <a:lnTo>
                    <a:pt x="146" y="80"/>
                  </a:lnTo>
                  <a:lnTo>
                    <a:pt x="146" y="78"/>
                  </a:lnTo>
                  <a:lnTo>
                    <a:pt x="148" y="78"/>
                  </a:lnTo>
                  <a:lnTo>
                    <a:pt x="148" y="74"/>
                  </a:lnTo>
                  <a:lnTo>
                    <a:pt x="151" y="74"/>
                  </a:lnTo>
                  <a:lnTo>
                    <a:pt x="151" y="72"/>
                  </a:lnTo>
                  <a:lnTo>
                    <a:pt x="153" y="69"/>
                  </a:lnTo>
                  <a:lnTo>
                    <a:pt x="153" y="69"/>
                  </a:lnTo>
                  <a:lnTo>
                    <a:pt x="153" y="67"/>
                  </a:lnTo>
                  <a:lnTo>
                    <a:pt x="156" y="64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58"/>
                  </a:lnTo>
                  <a:lnTo>
                    <a:pt x="158" y="56"/>
                  </a:lnTo>
                  <a:lnTo>
                    <a:pt x="158" y="53"/>
                  </a:lnTo>
                  <a:lnTo>
                    <a:pt x="158" y="53"/>
                  </a:lnTo>
                  <a:lnTo>
                    <a:pt x="158" y="51"/>
                  </a:lnTo>
                  <a:lnTo>
                    <a:pt x="158" y="47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0"/>
                  </a:lnTo>
                  <a:lnTo>
                    <a:pt x="158" y="38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2"/>
                  </a:lnTo>
                  <a:lnTo>
                    <a:pt x="156" y="29"/>
                  </a:lnTo>
                  <a:lnTo>
                    <a:pt x="156" y="27"/>
                  </a:lnTo>
                  <a:lnTo>
                    <a:pt x="153" y="27"/>
                  </a:lnTo>
                  <a:lnTo>
                    <a:pt x="153" y="24"/>
                  </a:lnTo>
                  <a:lnTo>
                    <a:pt x="153" y="22"/>
                  </a:lnTo>
                  <a:lnTo>
                    <a:pt x="151" y="22"/>
                  </a:lnTo>
                  <a:lnTo>
                    <a:pt x="151" y="18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3" y="11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38" y="8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3" y="5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29" y="2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4" name="Line 791"/>
            <p:cNvSpPr>
              <a:spLocks noChangeShapeType="1"/>
            </p:cNvSpPr>
            <p:nvPr/>
          </p:nvSpPr>
          <p:spPr bwMode="auto">
            <a:xfrm>
              <a:off x="4916" y="292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5" name="Freeform 792"/>
            <p:cNvSpPr>
              <a:spLocks/>
            </p:cNvSpPr>
            <p:nvPr/>
          </p:nvSpPr>
          <p:spPr bwMode="auto">
            <a:xfrm>
              <a:off x="4909" y="2928"/>
              <a:ext cx="59" cy="19"/>
            </a:xfrm>
            <a:custGeom>
              <a:avLst/>
              <a:gdLst>
                <a:gd name="T0" fmla="*/ 40 w 405"/>
                <a:gd name="T1" fmla="*/ 0 h 94"/>
                <a:gd name="T2" fmla="*/ 35 w 405"/>
                <a:gd name="T3" fmla="*/ 0 h 94"/>
                <a:gd name="T4" fmla="*/ 28 w 405"/>
                <a:gd name="T5" fmla="*/ 2 h 94"/>
                <a:gd name="T6" fmla="*/ 23 w 405"/>
                <a:gd name="T7" fmla="*/ 5 h 94"/>
                <a:gd name="T8" fmla="*/ 18 w 405"/>
                <a:gd name="T9" fmla="*/ 8 h 94"/>
                <a:gd name="T10" fmla="*/ 13 w 405"/>
                <a:gd name="T11" fmla="*/ 13 h 94"/>
                <a:gd name="T12" fmla="*/ 10 w 405"/>
                <a:gd name="T13" fmla="*/ 16 h 94"/>
                <a:gd name="T14" fmla="*/ 5 w 405"/>
                <a:gd name="T15" fmla="*/ 22 h 94"/>
                <a:gd name="T16" fmla="*/ 3 w 405"/>
                <a:gd name="T17" fmla="*/ 27 h 94"/>
                <a:gd name="T18" fmla="*/ 3 w 405"/>
                <a:gd name="T19" fmla="*/ 35 h 94"/>
                <a:gd name="T20" fmla="*/ 0 w 405"/>
                <a:gd name="T21" fmla="*/ 40 h 94"/>
                <a:gd name="T22" fmla="*/ 0 w 405"/>
                <a:gd name="T23" fmla="*/ 45 h 94"/>
                <a:gd name="T24" fmla="*/ 0 w 405"/>
                <a:gd name="T25" fmla="*/ 53 h 94"/>
                <a:gd name="T26" fmla="*/ 3 w 405"/>
                <a:gd name="T27" fmla="*/ 58 h 94"/>
                <a:gd name="T28" fmla="*/ 3 w 405"/>
                <a:gd name="T29" fmla="*/ 64 h 94"/>
                <a:gd name="T30" fmla="*/ 5 w 405"/>
                <a:gd name="T31" fmla="*/ 69 h 94"/>
                <a:gd name="T32" fmla="*/ 10 w 405"/>
                <a:gd name="T33" fmla="*/ 74 h 94"/>
                <a:gd name="T34" fmla="*/ 13 w 405"/>
                <a:gd name="T35" fmla="*/ 80 h 94"/>
                <a:gd name="T36" fmla="*/ 18 w 405"/>
                <a:gd name="T37" fmla="*/ 83 h 94"/>
                <a:gd name="T38" fmla="*/ 23 w 405"/>
                <a:gd name="T39" fmla="*/ 88 h 94"/>
                <a:gd name="T40" fmla="*/ 28 w 405"/>
                <a:gd name="T41" fmla="*/ 90 h 94"/>
                <a:gd name="T42" fmla="*/ 35 w 405"/>
                <a:gd name="T43" fmla="*/ 90 h 94"/>
                <a:gd name="T44" fmla="*/ 40 w 405"/>
                <a:gd name="T45" fmla="*/ 94 h 94"/>
                <a:gd name="T46" fmla="*/ 362 w 405"/>
                <a:gd name="T47" fmla="*/ 94 h 94"/>
                <a:gd name="T48" fmla="*/ 370 w 405"/>
                <a:gd name="T49" fmla="*/ 94 h 94"/>
                <a:gd name="T50" fmla="*/ 375 w 405"/>
                <a:gd name="T51" fmla="*/ 90 h 94"/>
                <a:gd name="T52" fmla="*/ 380 w 405"/>
                <a:gd name="T53" fmla="*/ 88 h 94"/>
                <a:gd name="T54" fmla="*/ 385 w 405"/>
                <a:gd name="T55" fmla="*/ 85 h 94"/>
                <a:gd name="T56" fmla="*/ 390 w 405"/>
                <a:gd name="T57" fmla="*/ 80 h 94"/>
                <a:gd name="T58" fmla="*/ 395 w 405"/>
                <a:gd name="T59" fmla="*/ 78 h 94"/>
                <a:gd name="T60" fmla="*/ 398 w 405"/>
                <a:gd name="T61" fmla="*/ 72 h 94"/>
                <a:gd name="T62" fmla="*/ 400 w 405"/>
                <a:gd name="T63" fmla="*/ 67 h 94"/>
                <a:gd name="T64" fmla="*/ 403 w 405"/>
                <a:gd name="T65" fmla="*/ 61 h 94"/>
                <a:gd name="T66" fmla="*/ 405 w 405"/>
                <a:gd name="T67" fmla="*/ 53 h 94"/>
                <a:gd name="T68" fmla="*/ 405 w 405"/>
                <a:gd name="T69" fmla="*/ 47 h 94"/>
                <a:gd name="T70" fmla="*/ 405 w 405"/>
                <a:gd name="T71" fmla="*/ 43 h 94"/>
                <a:gd name="T72" fmla="*/ 403 w 405"/>
                <a:gd name="T73" fmla="*/ 35 h 94"/>
                <a:gd name="T74" fmla="*/ 403 w 405"/>
                <a:gd name="T75" fmla="*/ 29 h 94"/>
                <a:gd name="T76" fmla="*/ 400 w 405"/>
                <a:gd name="T77" fmla="*/ 24 h 94"/>
                <a:gd name="T78" fmla="*/ 398 w 405"/>
                <a:gd name="T79" fmla="*/ 18 h 94"/>
                <a:gd name="T80" fmla="*/ 393 w 405"/>
                <a:gd name="T81" fmla="*/ 13 h 94"/>
                <a:gd name="T82" fmla="*/ 388 w 405"/>
                <a:gd name="T83" fmla="*/ 11 h 94"/>
                <a:gd name="T84" fmla="*/ 383 w 405"/>
                <a:gd name="T85" fmla="*/ 5 h 94"/>
                <a:gd name="T86" fmla="*/ 378 w 405"/>
                <a:gd name="T87" fmla="*/ 2 h 94"/>
                <a:gd name="T88" fmla="*/ 373 w 405"/>
                <a:gd name="T89" fmla="*/ 0 h 94"/>
                <a:gd name="T90" fmla="*/ 368 w 405"/>
                <a:gd name="T91" fmla="*/ 0 h 94"/>
                <a:gd name="T92" fmla="*/ 357 w 405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5" h="94">
                  <a:moveTo>
                    <a:pt x="43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0" y="74"/>
                  </a:lnTo>
                  <a:lnTo>
                    <a:pt x="10" y="78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5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357" y="94"/>
                  </a:lnTo>
                  <a:lnTo>
                    <a:pt x="362" y="94"/>
                  </a:lnTo>
                  <a:lnTo>
                    <a:pt x="365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0"/>
                  </a:lnTo>
                  <a:lnTo>
                    <a:pt x="373" y="90"/>
                  </a:lnTo>
                  <a:lnTo>
                    <a:pt x="375" y="90"/>
                  </a:lnTo>
                  <a:lnTo>
                    <a:pt x="378" y="90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3" y="88"/>
                  </a:lnTo>
                  <a:lnTo>
                    <a:pt x="383" y="85"/>
                  </a:lnTo>
                  <a:lnTo>
                    <a:pt x="385" y="85"/>
                  </a:lnTo>
                  <a:lnTo>
                    <a:pt x="388" y="83"/>
                  </a:lnTo>
                  <a:lnTo>
                    <a:pt x="388" y="83"/>
                  </a:lnTo>
                  <a:lnTo>
                    <a:pt x="390" y="80"/>
                  </a:lnTo>
                  <a:lnTo>
                    <a:pt x="393" y="80"/>
                  </a:lnTo>
                  <a:lnTo>
                    <a:pt x="393" y="78"/>
                  </a:lnTo>
                  <a:lnTo>
                    <a:pt x="395" y="78"/>
                  </a:lnTo>
                  <a:lnTo>
                    <a:pt x="395" y="74"/>
                  </a:lnTo>
                  <a:lnTo>
                    <a:pt x="398" y="74"/>
                  </a:lnTo>
                  <a:lnTo>
                    <a:pt x="398" y="72"/>
                  </a:lnTo>
                  <a:lnTo>
                    <a:pt x="398" y="69"/>
                  </a:lnTo>
                  <a:lnTo>
                    <a:pt x="400" y="69"/>
                  </a:lnTo>
                  <a:lnTo>
                    <a:pt x="400" y="67"/>
                  </a:lnTo>
                  <a:lnTo>
                    <a:pt x="403" y="64"/>
                  </a:lnTo>
                  <a:lnTo>
                    <a:pt x="403" y="61"/>
                  </a:lnTo>
                  <a:lnTo>
                    <a:pt x="403" y="61"/>
                  </a:lnTo>
                  <a:lnTo>
                    <a:pt x="403" y="58"/>
                  </a:lnTo>
                  <a:lnTo>
                    <a:pt x="403" y="56"/>
                  </a:lnTo>
                  <a:lnTo>
                    <a:pt x="405" y="53"/>
                  </a:lnTo>
                  <a:lnTo>
                    <a:pt x="405" y="53"/>
                  </a:lnTo>
                  <a:lnTo>
                    <a:pt x="405" y="51"/>
                  </a:lnTo>
                  <a:lnTo>
                    <a:pt x="405" y="47"/>
                  </a:lnTo>
                  <a:lnTo>
                    <a:pt x="405" y="45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0"/>
                  </a:lnTo>
                  <a:lnTo>
                    <a:pt x="405" y="38"/>
                  </a:lnTo>
                  <a:lnTo>
                    <a:pt x="403" y="35"/>
                  </a:lnTo>
                  <a:lnTo>
                    <a:pt x="403" y="35"/>
                  </a:lnTo>
                  <a:lnTo>
                    <a:pt x="403" y="32"/>
                  </a:lnTo>
                  <a:lnTo>
                    <a:pt x="403" y="29"/>
                  </a:lnTo>
                  <a:lnTo>
                    <a:pt x="403" y="27"/>
                  </a:lnTo>
                  <a:lnTo>
                    <a:pt x="400" y="27"/>
                  </a:lnTo>
                  <a:lnTo>
                    <a:pt x="400" y="24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8" y="18"/>
                  </a:lnTo>
                  <a:lnTo>
                    <a:pt x="395" y="16"/>
                  </a:lnTo>
                  <a:lnTo>
                    <a:pt x="395" y="16"/>
                  </a:lnTo>
                  <a:lnTo>
                    <a:pt x="393" y="13"/>
                  </a:lnTo>
                  <a:lnTo>
                    <a:pt x="393" y="13"/>
                  </a:lnTo>
                  <a:lnTo>
                    <a:pt x="390" y="11"/>
                  </a:lnTo>
                  <a:lnTo>
                    <a:pt x="388" y="11"/>
                  </a:lnTo>
                  <a:lnTo>
                    <a:pt x="388" y="8"/>
                  </a:lnTo>
                  <a:lnTo>
                    <a:pt x="385" y="8"/>
                  </a:lnTo>
                  <a:lnTo>
                    <a:pt x="383" y="5"/>
                  </a:lnTo>
                  <a:lnTo>
                    <a:pt x="383" y="5"/>
                  </a:lnTo>
                  <a:lnTo>
                    <a:pt x="380" y="5"/>
                  </a:lnTo>
                  <a:lnTo>
                    <a:pt x="378" y="2"/>
                  </a:lnTo>
                  <a:lnTo>
                    <a:pt x="378" y="2"/>
                  </a:lnTo>
                  <a:lnTo>
                    <a:pt x="375" y="2"/>
                  </a:lnTo>
                  <a:lnTo>
                    <a:pt x="373" y="0"/>
                  </a:lnTo>
                  <a:lnTo>
                    <a:pt x="370" y="0"/>
                  </a:lnTo>
                  <a:lnTo>
                    <a:pt x="370" y="0"/>
                  </a:lnTo>
                  <a:lnTo>
                    <a:pt x="368" y="0"/>
                  </a:lnTo>
                  <a:lnTo>
                    <a:pt x="365" y="0"/>
                  </a:lnTo>
                  <a:lnTo>
                    <a:pt x="362" y="0"/>
                  </a:lnTo>
                  <a:lnTo>
                    <a:pt x="357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6" name="Line 793"/>
            <p:cNvSpPr>
              <a:spLocks noChangeShapeType="1"/>
            </p:cNvSpPr>
            <p:nvPr/>
          </p:nvSpPr>
          <p:spPr bwMode="auto">
            <a:xfrm>
              <a:off x="4968" y="293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7" name="Freeform 794"/>
            <p:cNvSpPr>
              <a:spLocks/>
            </p:cNvSpPr>
            <p:nvPr/>
          </p:nvSpPr>
          <p:spPr bwMode="auto">
            <a:xfrm>
              <a:off x="4955" y="2928"/>
              <a:ext cx="13" cy="56"/>
            </a:xfrm>
            <a:custGeom>
              <a:avLst/>
              <a:gdLst>
                <a:gd name="T0" fmla="*/ 88 w 88"/>
                <a:gd name="T1" fmla="*/ 43 h 278"/>
                <a:gd name="T2" fmla="*/ 86 w 88"/>
                <a:gd name="T3" fmla="*/ 35 h 278"/>
                <a:gd name="T4" fmla="*/ 86 w 88"/>
                <a:gd name="T5" fmla="*/ 29 h 278"/>
                <a:gd name="T6" fmla="*/ 83 w 88"/>
                <a:gd name="T7" fmla="*/ 24 h 278"/>
                <a:gd name="T8" fmla="*/ 81 w 88"/>
                <a:gd name="T9" fmla="*/ 18 h 278"/>
                <a:gd name="T10" fmla="*/ 76 w 88"/>
                <a:gd name="T11" fmla="*/ 13 h 278"/>
                <a:gd name="T12" fmla="*/ 71 w 88"/>
                <a:gd name="T13" fmla="*/ 11 h 278"/>
                <a:gd name="T14" fmla="*/ 66 w 88"/>
                <a:gd name="T15" fmla="*/ 5 h 278"/>
                <a:gd name="T16" fmla="*/ 61 w 88"/>
                <a:gd name="T17" fmla="*/ 2 h 278"/>
                <a:gd name="T18" fmla="*/ 56 w 88"/>
                <a:gd name="T19" fmla="*/ 0 h 278"/>
                <a:gd name="T20" fmla="*/ 51 w 88"/>
                <a:gd name="T21" fmla="*/ 0 h 278"/>
                <a:gd name="T22" fmla="*/ 42 w 88"/>
                <a:gd name="T23" fmla="*/ 0 h 278"/>
                <a:gd name="T24" fmla="*/ 37 w 88"/>
                <a:gd name="T25" fmla="*/ 0 h 278"/>
                <a:gd name="T26" fmla="*/ 32 w 88"/>
                <a:gd name="T27" fmla="*/ 0 h 278"/>
                <a:gd name="T28" fmla="*/ 28 w 88"/>
                <a:gd name="T29" fmla="*/ 2 h 278"/>
                <a:gd name="T30" fmla="*/ 20 w 88"/>
                <a:gd name="T31" fmla="*/ 5 h 278"/>
                <a:gd name="T32" fmla="*/ 18 w 88"/>
                <a:gd name="T33" fmla="*/ 11 h 278"/>
                <a:gd name="T34" fmla="*/ 13 w 88"/>
                <a:gd name="T35" fmla="*/ 13 h 278"/>
                <a:gd name="T36" fmla="*/ 8 w 88"/>
                <a:gd name="T37" fmla="*/ 18 h 278"/>
                <a:gd name="T38" fmla="*/ 5 w 88"/>
                <a:gd name="T39" fmla="*/ 24 h 278"/>
                <a:gd name="T40" fmla="*/ 3 w 88"/>
                <a:gd name="T41" fmla="*/ 29 h 278"/>
                <a:gd name="T42" fmla="*/ 0 w 88"/>
                <a:gd name="T43" fmla="*/ 35 h 278"/>
                <a:gd name="T44" fmla="*/ 0 w 88"/>
                <a:gd name="T45" fmla="*/ 43 h 278"/>
                <a:gd name="T46" fmla="*/ 0 w 88"/>
                <a:gd name="T47" fmla="*/ 232 h 278"/>
                <a:gd name="T48" fmla="*/ 0 w 88"/>
                <a:gd name="T49" fmla="*/ 238 h 278"/>
                <a:gd name="T50" fmla="*/ 3 w 88"/>
                <a:gd name="T51" fmla="*/ 243 h 278"/>
                <a:gd name="T52" fmla="*/ 5 w 88"/>
                <a:gd name="T53" fmla="*/ 251 h 278"/>
                <a:gd name="T54" fmla="*/ 8 w 88"/>
                <a:gd name="T55" fmla="*/ 256 h 278"/>
                <a:gd name="T56" fmla="*/ 10 w 88"/>
                <a:gd name="T57" fmla="*/ 261 h 278"/>
                <a:gd name="T58" fmla="*/ 15 w 88"/>
                <a:gd name="T59" fmla="*/ 265 h 278"/>
                <a:gd name="T60" fmla="*/ 20 w 88"/>
                <a:gd name="T61" fmla="*/ 269 h 278"/>
                <a:gd name="T62" fmla="*/ 25 w 88"/>
                <a:gd name="T63" fmla="*/ 272 h 278"/>
                <a:gd name="T64" fmla="*/ 30 w 88"/>
                <a:gd name="T65" fmla="*/ 274 h 278"/>
                <a:gd name="T66" fmla="*/ 35 w 88"/>
                <a:gd name="T67" fmla="*/ 274 h 278"/>
                <a:gd name="T68" fmla="*/ 42 w 88"/>
                <a:gd name="T69" fmla="*/ 278 h 278"/>
                <a:gd name="T70" fmla="*/ 48 w 88"/>
                <a:gd name="T71" fmla="*/ 274 h 278"/>
                <a:gd name="T72" fmla="*/ 53 w 88"/>
                <a:gd name="T73" fmla="*/ 274 h 278"/>
                <a:gd name="T74" fmla="*/ 61 w 88"/>
                <a:gd name="T75" fmla="*/ 272 h 278"/>
                <a:gd name="T76" fmla="*/ 66 w 88"/>
                <a:gd name="T77" fmla="*/ 269 h 278"/>
                <a:gd name="T78" fmla="*/ 71 w 88"/>
                <a:gd name="T79" fmla="*/ 267 h 278"/>
                <a:gd name="T80" fmla="*/ 76 w 88"/>
                <a:gd name="T81" fmla="*/ 265 h 278"/>
                <a:gd name="T82" fmla="*/ 78 w 88"/>
                <a:gd name="T83" fmla="*/ 259 h 278"/>
                <a:gd name="T84" fmla="*/ 81 w 88"/>
                <a:gd name="T85" fmla="*/ 254 h 278"/>
                <a:gd name="T86" fmla="*/ 86 w 88"/>
                <a:gd name="T87" fmla="*/ 249 h 278"/>
                <a:gd name="T88" fmla="*/ 86 w 88"/>
                <a:gd name="T89" fmla="*/ 243 h 278"/>
                <a:gd name="T90" fmla="*/ 88 w 88"/>
                <a:gd name="T91" fmla="*/ 235 h 278"/>
                <a:gd name="T92" fmla="*/ 88 w 88"/>
                <a:gd name="T93" fmla="*/ 22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78">
                  <a:moveTo>
                    <a:pt x="88" y="45"/>
                  </a:move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3" y="245"/>
                  </a:lnTo>
                  <a:lnTo>
                    <a:pt x="3" y="249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4"/>
                  </a:lnTo>
                  <a:lnTo>
                    <a:pt x="8" y="256"/>
                  </a:lnTo>
                  <a:lnTo>
                    <a:pt x="8" y="256"/>
                  </a:lnTo>
                  <a:lnTo>
                    <a:pt x="10" y="259"/>
                  </a:lnTo>
                  <a:lnTo>
                    <a:pt x="10" y="261"/>
                  </a:lnTo>
                  <a:lnTo>
                    <a:pt x="13" y="261"/>
                  </a:lnTo>
                  <a:lnTo>
                    <a:pt x="13" y="265"/>
                  </a:lnTo>
                  <a:lnTo>
                    <a:pt x="15" y="265"/>
                  </a:lnTo>
                  <a:lnTo>
                    <a:pt x="18" y="267"/>
                  </a:lnTo>
                  <a:lnTo>
                    <a:pt x="18" y="267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3" y="269"/>
                  </a:lnTo>
                  <a:lnTo>
                    <a:pt x="25" y="272"/>
                  </a:lnTo>
                  <a:lnTo>
                    <a:pt x="28" y="272"/>
                  </a:lnTo>
                  <a:lnTo>
                    <a:pt x="28" y="272"/>
                  </a:lnTo>
                  <a:lnTo>
                    <a:pt x="30" y="274"/>
                  </a:lnTo>
                  <a:lnTo>
                    <a:pt x="32" y="274"/>
                  </a:lnTo>
                  <a:lnTo>
                    <a:pt x="35" y="274"/>
                  </a:lnTo>
                  <a:lnTo>
                    <a:pt x="35" y="274"/>
                  </a:lnTo>
                  <a:lnTo>
                    <a:pt x="37" y="274"/>
                  </a:lnTo>
                  <a:lnTo>
                    <a:pt x="40" y="274"/>
                  </a:lnTo>
                  <a:lnTo>
                    <a:pt x="42" y="278"/>
                  </a:lnTo>
                  <a:lnTo>
                    <a:pt x="42" y="278"/>
                  </a:lnTo>
                  <a:lnTo>
                    <a:pt x="45" y="278"/>
                  </a:lnTo>
                  <a:lnTo>
                    <a:pt x="48" y="274"/>
                  </a:lnTo>
                  <a:lnTo>
                    <a:pt x="51" y="274"/>
                  </a:lnTo>
                  <a:lnTo>
                    <a:pt x="53" y="274"/>
                  </a:lnTo>
                  <a:lnTo>
                    <a:pt x="53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3" y="272"/>
                  </a:lnTo>
                  <a:lnTo>
                    <a:pt x="66" y="269"/>
                  </a:lnTo>
                  <a:lnTo>
                    <a:pt x="66" y="269"/>
                  </a:lnTo>
                  <a:lnTo>
                    <a:pt x="68" y="269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3" y="265"/>
                  </a:lnTo>
                  <a:lnTo>
                    <a:pt x="76" y="265"/>
                  </a:lnTo>
                  <a:lnTo>
                    <a:pt x="76" y="261"/>
                  </a:lnTo>
                  <a:lnTo>
                    <a:pt x="78" y="261"/>
                  </a:lnTo>
                  <a:lnTo>
                    <a:pt x="78" y="259"/>
                  </a:lnTo>
                  <a:lnTo>
                    <a:pt x="81" y="256"/>
                  </a:lnTo>
                  <a:lnTo>
                    <a:pt x="81" y="256"/>
                  </a:lnTo>
                  <a:lnTo>
                    <a:pt x="81" y="254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6" y="249"/>
                  </a:lnTo>
                  <a:lnTo>
                    <a:pt x="86" y="245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86" y="240"/>
                  </a:lnTo>
                  <a:lnTo>
                    <a:pt x="88" y="238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2"/>
                  </a:lnTo>
                  <a:lnTo>
                    <a:pt x="88" y="229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8" name="Line 795"/>
            <p:cNvSpPr>
              <a:spLocks noChangeShapeType="1"/>
            </p:cNvSpPr>
            <p:nvPr/>
          </p:nvSpPr>
          <p:spPr bwMode="auto">
            <a:xfrm>
              <a:off x="4961" y="296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9" name="Freeform 796"/>
            <p:cNvSpPr>
              <a:spLocks/>
            </p:cNvSpPr>
            <p:nvPr/>
          </p:nvSpPr>
          <p:spPr bwMode="auto">
            <a:xfrm>
              <a:off x="4955" y="2965"/>
              <a:ext cx="120" cy="19"/>
            </a:xfrm>
            <a:custGeom>
              <a:avLst/>
              <a:gdLst>
                <a:gd name="T0" fmla="*/ 40 w 833"/>
                <a:gd name="T1" fmla="*/ 0 h 94"/>
                <a:gd name="T2" fmla="*/ 35 w 833"/>
                <a:gd name="T3" fmla="*/ 0 h 94"/>
                <a:gd name="T4" fmla="*/ 28 w 833"/>
                <a:gd name="T5" fmla="*/ 3 h 94"/>
                <a:gd name="T6" fmla="*/ 23 w 833"/>
                <a:gd name="T7" fmla="*/ 5 h 94"/>
                <a:gd name="T8" fmla="*/ 18 w 833"/>
                <a:gd name="T9" fmla="*/ 9 h 94"/>
                <a:gd name="T10" fmla="*/ 13 w 833"/>
                <a:gd name="T11" fmla="*/ 11 h 94"/>
                <a:gd name="T12" fmla="*/ 10 w 833"/>
                <a:gd name="T13" fmla="*/ 16 h 94"/>
                <a:gd name="T14" fmla="*/ 5 w 833"/>
                <a:gd name="T15" fmla="*/ 22 h 94"/>
                <a:gd name="T16" fmla="*/ 3 w 833"/>
                <a:gd name="T17" fmla="*/ 27 h 94"/>
                <a:gd name="T18" fmla="*/ 3 w 833"/>
                <a:gd name="T19" fmla="*/ 32 h 94"/>
                <a:gd name="T20" fmla="*/ 0 w 833"/>
                <a:gd name="T21" fmla="*/ 40 h 94"/>
                <a:gd name="T22" fmla="*/ 0 w 833"/>
                <a:gd name="T23" fmla="*/ 45 h 94"/>
                <a:gd name="T24" fmla="*/ 0 w 833"/>
                <a:gd name="T25" fmla="*/ 51 h 94"/>
                <a:gd name="T26" fmla="*/ 3 w 833"/>
                <a:gd name="T27" fmla="*/ 59 h 94"/>
                <a:gd name="T28" fmla="*/ 3 w 833"/>
                <a:gd name="T29" fmla="*/ 65 h 94"/>
                <a:gd name="T30" fmla="*/ 5 w 833"/>
                <a:gd name="T31" fmla="*/ 70 h 94"/>
                <a:gd name="T32" fmla="*/ 10 w 833"/>
                <a:gd name="T33" fmla="*/ 75 h 94"/>
                <a:gd name="T34" fmla="*/ 13 w 833"/>
                <a:gd name="T35" fmla="*/ 81 h 94"/>
                <a:gd name="T36" fmla="*/ 18 w 833"/>
                <a:gd name="T37" fmla="*/ 83 h 94"/>
                <a:gd name="T38" fmla="*/ 23 w 833"/>
                <a:gd name="T39" fmla="*/ 85 h 94"/>
                <a:gd name="T40" fmla="*/ 28 w 833"/>
                <a:gd name="T41" fmla="*/ 88 h 94"/>
                <a:gd name="T42" fmla="*/ 35 w 833"/>
                <a:gd name="T43" fmla="*/ 90 h 94"/>
                <a:gd name="T44" fmla="*/ 40 w 833"/>
                <a:gd name="T45" fmla="*/ 90 h 94"/>
                <a:gd name="T46" fmla="*/ 790 w 833"/>
                <a:gd name="T47" fmla="*/ 94 h 94"/>
                <a:gd name="T48" fmla="*/ 795 w 833"/>
                <a:gd name="T49" fmla="*/ 90 h 94"/>
                <a:gd name="T50" fmla="*/ 802 w 833"/>
                <a:gd name="T51" fmla="*/ 90 h 94"/>
                <a:gd name="T52" fmla="*/ 807 w 833"/>
                <a:gd name="T53" fmla="*/ 88 h 94"/>
                <a:gd name="T54" fmla="*/ 812 w 833"/>
                <a:gd name="T55" fmla="*/ 85 h 94"/>
                <a:gd name="T56" fmla="*/ 817 w 833"/>
                <a:gd name="T57" fmla="*/ 81 h 94"/>
                <a:gd name="T58" fmla="*/ 823 w 833"/>
                <a:gd name="T59" fmla="*/ 77 h 94"/>
                <a:gd name="T60" fmla="*/ 825 w 833"/>
                <a:gd name="T61" fmla="*/ 72 h 94"/>
                <a:gd name="T62" fmla="*/ 828 w 833"/>
                <a:gd name="T63" fmla="*/ 67 h 94"/>
                <a:gd name="T64" fmla="*/ 830 w 833"/>
                <a:gd name="T65" fmla="*/ 59 h 94"/>
                <a:gd name="T66" fmla="*/ 833 w 833"/>
                <a:gd name="T67" fmla="*/ 54 h 94"/>
                <a:gd name="T68" fmla="*/ 833 w 833"/>
                <a:gd name="T69" fmla="*/ 48 h 94"/>
                <a:gd name="T70" fmla="*/ 833 w 833"/>
                <a:gd name="T71" fmla="*/ 40 h 94"/>
                <a:gd name="T72" fmla="*/ 830 w 833"/>
                <a:gd name="T73" fmla="*/ 34 h 94"/>
                <a:gd name="T74" fmla="*/ 830 w 833"/>
                <a:gd name="T75" fmla="*/ 29 h 94"/>
                <a:gd name="T76" fmla="*/ 828 w 833"/>
                <a:gd name="T77" fmla="*/ 24 h 94"/>
                <a:gd name="T78" fmla="*/ 823 w 833"/>
                <a:gd name="T79" fmla="*/ 18 h 94"/>
                <a:gd name="T80" fmla="*/ 819 w 833"/>
                <a:gd name="T81" fmla="*/ 13 h 94"/>
                <a:gd name="T82" fmla="*/ 814 w 833"/>
                <a:gd name="T83" fmla="*/ 9 h 94"/>
                <a:gd name="T84" fmla="*/ 809 w 833"/>
                <a:gd name="T85" fmla="*/ 5 h 94"/>
                <a:gd name="T86" fmla="*/ 805 w 833"/>
                <a:gd name="T87" fmla="*/ 3 h 94"/>
                <a:gd name="T88" fmla="*/ 800 w 833"/>
                <a:gd name="T89" fmla="*/ 0 h 94"/>
                <a:gd name="T90" fmla="*/ 795 w 833"/>
                <a:gd name="T91" fmla="*/ 0 h 94"/>
                <a:gd name="T92" fmla="*/ 785 w 833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33" h="94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4"/>
                  </a:lnTo>
                  <a:lnTo>
                    <a:pt x="785" y="94"/>
                  </a:lnTo>
                  <a:lnTo>
                    <a:pt x="790" y="94"/>
                  </a:lnTo>
                  <a:lnTo>
                    <a:pt x="792" y="90"/>
                  </a:lnTo>
                  <a:lnTo>
                    <a:pt x="795" y="90"/>
                  </a:lnTo>
                  <a:lnTo>
                    <a:pt x="795" y="90"/>
                  </a:lnTo>
                  <a:lnTo>
                    <a:pt x="797" y="90"/>
                  </a:lnTo>
                  <a:lnTo>
                    <a:pt x="800" y="90"/>
                  </a:lnTo>
                  <a:lnTo>
                    <a:pt x="802" y="90"/>
                  </a:lnTo>
                  <a:lnTo>
                    <a:pt x="802" y="88"/>
                  </a:lnTo>
                  <a:lnTo>
                    <a:pt x="805" y="88"/>
                  </a:lnTo>
                  <a:lnTo>
                    <a:pt x="807" y="88"/>
                  </a:lnTo>
                  <a:lnTo>
                    <a:pt x="809" y="85"/>
                  </a:lnTo>
                  <a:lnTo>
                    <a:pt x="809" y="85"/>
                  </a:lnTo>
                  <a:lnTo>
                    <a:pt x="812" y="85"/>
                  </a:lnTo>
                  <a:lnTo>
                    <a:pt x="814" y="83"/>
                  </a:lnTo>
                  <a:lnTo>
                    <a:pt x="814" y="83"/>
                  </a:lnTo>
                  <a:lnTo>
                    <a:pt x="817" y="81"/>
                  </a:lnTo>
                  <a:lnTo>
                    <a:pt x="817" y="81"/>
                  </a:lnTo>
                  <a:lnTo>
                    <a:pt x="819" y="77"/>
                  </a:lnTo>
                  <a:lnTo>
                    <a:pt x="823" y="77"/>
                  </a:lnTo>
                  <a:lnTo>
                    <a:pt x="823" y="75"/>
                  </a:lnTo>
                  <a:lnTo>
                    <a:pt x="823" y="72"/>
                  </a:lnTo>
                  <a:lnTo>
                    <a:pt x="825" y="72"/>
                  </a:lnTo>
                  <a:lnTo>
                    <a:pt x="825" y="70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30" y="61"/>
                  </a:lnTo>
                  <a:lnTo>
                    <a:pt x="830" y="59"/>
                  </a:lnTo>
                  <a:lnTo>
                    <a:pt x="830" y="59"/>
                  </a:lnTo>
                  <a:lnTo>
                    <a:pt x="830" y="56"/>
                  </a:lnTo>
                  <a:lnTo>
                    <a:pt x="833" y="54"/>
                  </a:lnTo>
                  <a:lnTo>
                    <a:pt x="833" y="51"/>
                  </a:lnTo>
                  <a:lnTo>
                    <a:pt x="833" y="51"/>
                  </a:lnTo>
                  <a:lnTo>
                    <a:pt x="833" y="48"/>
                  </a:lnTo>
                  <a:lnTo>
                    <a:pt x="833" y="45"/>
                  </a:lnTo>
                  <a:lnTo>
                    <a:pt x="833" y="43"/>
                  </a:lnTo>
                  <a:lnTo>
                    <a:pt x="833" y="40"/>
                  </a:lnTo>
                  <a:lnTo>
                    <a:pt x="833" y="40"/>
                  </a:lnTo>
                  <a:lnTo>
                    <a:pt x="833" y="38"/>
                  </a:lnTo>
                  <a:lnTo>
                    <a:pt x="830" y="34"/>
                  </a:lnTo>
                  <a:lnTo>
                    <a:pt x="830" y="32"/>
                  </a:lnTo>
                  <a:lnTo>
                    <a:pt x="830" y="32"/>
                  </a:lnTo>
                  <a:lnTo>
                    <a:pt x="830" y="29"/>
                  </a:lnTo>
                  <a:lnTo>
                    <a:pt x="828" y="27"/>
                  </a:lnTo>
                  <a:lnTo>
                    <a:pt x="828" y="24"/>
                  </a:lnTo>
                  <a:lnTo>
                    <a:pt x="828" y="24"/>
                  </a:lnTo>
                  <a:lnTo>
                    <a:pt x="825" y="22"/>
                  </a:lnTo>
                  <a:lnTo>
                    <a:pt x="825" y="18"/>
                  </a:lnTo>
                  <a:lnTo>
                    <a:pt x="823" y="18"/>
                  </a:lnTo>
                  <a:lnTo>
                    <a:pt x="823" y="16"/>
                  </a:lnTo>
                  <a:lnTo>
                    <a:pt x="823" y="16"/>
                  </a:lnTo>
                  <a:lnTo>
                    <a:pt x="819" y="13"/>
                  </a:lnTo>
                  <a:lnTo>
                    <a:pt x="817" y="11"/>
                  </a:lnTo>
                  <a:lnTo>
                    <a:pt x="817" y="11"/>
                  </a:lnTo>
                  <a:lnTo>
                    <a:pt x="814" y="9"/>
                  </a:lnTo>
                  <a:lnTo>
                    <a:pt x="814" y="9"/>
                  </a:lnTo>
                  <a:lnTo>
                    <a:pt x="812" y="5"/>
                  </a:lnTo>
                  <a:lnTo>
                    <a:pt x="809" y="5"/>
                  </a:lnTo>
                  <a:lnTo>
                    <a:pt x="809" y="5"/>
                  </a:lnTo>
                  <a:lnTo>
                    <a:pt x="807" y="3"/>
                  </a:lnTo>
                  <a:lnTo>
                    <a:pt x="805" y="3"/>
                  </a:lnTo>
                  <a:lnTo>
                    <a:pt x="802" y="3"/>
                  </a:lnTo>
                  <a:lnTo>
                    <a:pt x="802" y="0"/>
                  </a:lnTo>
                  <a:lnTo>
                    <a:pt x="800" y="0"/>
                  </a:lnTo>
                  <a:lnTo>
                    <a:pt x="797" y="0"/>
                  </a:lnTo>
                  <a:lnTo>
                    <a:pt x="795" y="0"/>
                  </a:lnTo>
                  <a:lnTo>
                    <a:pt x="795" y="0"/>
                  </a:lnTo>
                  <a:lnTo>
                    <a:pt x="792" y="0"/>
                  </a:lnTo>
                  <a:lnTo>
                    <a:pt x="790" y="0"/>
                  </a:lnTo>
                  <a:lnTo>
                    <a:pt x="78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0" name="Line 797"/>
            <p:cNvSpPr>
              <a:spLocks noChangeShapeType="1"/>
            </p:cNvSpPr>
            <p:nvPr/>
          </p:nvSpPr>
          <p:spPr bwMode="auto">
            <a:xfrm>
              <a:off x="5069" y="2965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1" name="Freeform 798"/>
            <p:cNvSpPr>
              <a:spLocks/>
            </p:cNvSpPr>
            <p:nvPr/>
          </p:nvSpPr>
          <p:spPr bwMode="auto">
            <a:xfrm>
              <a:off x="5062" y="2965"/>
              <a:ext cx="152" cy="19"/>
            </a:xfrm>
            <a:custGeom>
              <a:avLst/>
              <a:gdLst>
                <a:gd name="T0" fmla="*/ 40 w 1053"/>
                <a:gd name="T1" fmla="*/ 0 h 94"/>
                <a:gd name="T2" fmla="*/ 32 w 1053"/>
                <a:gd name="T3" fmla="*/ 0 h 94"/>
                <a:gd name="T4" fmla="*/ 27 w 1053"/>
                <a:gd name="T5" fmla="*/ 3 h 94"/>
                <a:gd name="T6" fmla="*/ 22 w 1053"/>
                <a:gd name="T7" fmla="*/ 5 h 94"/>
                <a:gd name="T8" fmla="*/ 17 w 1053"/>
                <a:gd name="T9" fmla="*/ 9 h 94"/>
                <a:gd name="T10" fmla="*/ 12 w 1053"/>
                <a:gd name="T11" fmla="*/ 11 h 94"/>
                <a:gd name="T12" fmla="*/ 10 w 1053"/>
                <a:gd name="T13" fmla="*/ 16 h 94"/>
                <a:gd name="T14" fmla="*/ 5 w 1053"/>
                <a:gd name="T15" fmla="*/ 22 h 94"/>
                <a:gd name="T16" fmla="*/ 2 w 1053"/>
                <a:gd name="T17" fmla="*/ 27 h 94"/>
                <a:gd name="T18" fmla="*/ 0 w 1053"/>
                <a:gd name="T19" fmla="*/ 32 h 94"/>
                <a:gd name="T20" fmla="*/ 0 w 1053"/>
                <a:gd name="T21" fmla="*/ 40 h 94"/>
                <a:gd name="T22" fmla="*/ 0 w 1053"/>
                <a:gd name="T23" fmla="*/ 45 h 94"/>
                <a:gd name="T24" fmla="*/ 0 w 1053"/>
                <a:gd name="T25" fmla="*/ 51 h 94"/>
                <a:gd name="T26" fmla="*/ 0 w 1053"/>
                <a:gd name="T27" fmla="*/ 59 h 94"/>
                <a:gd name="T28" fmla="*/ 2 w 1053"/>
                <a:gd name="T29" fmla="*/ 65 h 94"/>
                <a:gd name="T30" fmla="*/ 5 w 1053"/>
                <a:gd name="T31" fmla="*/ 70 h 94"/>
                <a:gd name="T32" fmla="*/ 10 w 1053"/>
                <a:gd name="T33" fmla="*/ 75 h 94"/>
                <a:gd name="T34" fmla="*/ 12 w 1053"/>
                <a:gd name="T35" fmla="*/ 81 h 94"/>
                <a:gd name="T36" fmla="*/ 17 w 1053"/>
                <a:gd name="T37" fmla="*/ 83 h 94"/>
                <a:gd name="T38" fmla="*/ 22 w 1053"/>
                <a:gd name="T39" fmla="*/ 85 h 94"/>
                <a:gd name="T40" fmla="*/ 27 w 1053"/>
                <a:gd name="T41" fmla="*/ 88 h 94"/>
                <a:gd name="T42" fmla="*/ 32 w 1053"/>
                <a:gd name="T43" fmla="*/ 90 h 94"/>
                <a:gd name="T44" fmla="*/ 40 w 1053"/>
                <a:gd name="T45" fmla="*/ 90 h 94"/>
                <a:gd name="T46" fmla="*/ 1011 w 1053"/>
                <a:gd name="T47" fmla="*/ 94 h 94"/>
                <a:gd name="T48" fmla="*/ 1018 w 1053"/>
                <a:gd name="T49" fmla="*/ 90 h 94"/>
                <a:gd name="T50" fmla="*/ 1023 w 1053"/>
                <a:gd name="T51" fmla="*/ 90 h 94"/>
                <a:gd name="T52" fmla="*/ 1028 w 1053"/>
                <a:gd name="T53" fmla="*/ 88 h 94"/>
                <a:gd name="T54" fmla="*/ 1033 w 1053"/>
                <a:gd name="T55" fmla="*/ 85 h 94"/>
                <a:gd name="T56" fmla="*/ 1038 w 1053"/>
                <a:gd name="T57" fmla="*/ 81 h 94"/>
                <a:gd name="T58" fmla="*/ 1043 w 1053"/>
                <a:gd name="T59" fmla="*/ 77 h 94"/>
                <a:gd name="T60" fmla="*/ 1046 w 1053"/>
                <a:gd name="T61" fmla="*/ 72 h 94"/>
                <a:gd name="T62" fmla="*/ 1048 w 1053"/>
                <a:gd name="T63" fmla="*/ 67 h 94"/>
                <a:gd name="T64" fmla="*/ 1051 w 1053"/>
                <a:gd name="T65" fmla="*/ 59 h 94"/>
                <a:gd name="T66" fmla="*/ 1053 w 1053"/>
                <a:gd name="T67" fmla="*/ 54 h 94"/>
                <a:gd name="T68" fmla="*/ 1053 w 1053"/>
                <a:gd name="T69" fmla="*/ 48 h 94"/>
                <a:gd name="T70" fmla="*/ 1053 w 1053"/>
                <a:gd name="T71" fmla="*/ 40 h 94"/>
                <a:gd name="T72" fmla="*/ 1051 w 1053"/>
                <a:gd name="T73" fmla="*/ 34 h 94"/>
                <a:gd name="T74" fmla="*/ 1051 w 1053"/>
                <a:gd name="T75" fmla="*/ 29 h 94"/>
                <a:gd name="T76" fmla="*/ 1048 w 1053"/>
                <a:gd name="T77" fmla="*/ 24 h 94"/>
                <a:gd name="T78" fmla="*/ 1046 w 1053"/>
                <a:gd name="T79" fmla="*/ 18 h 94"/>
                <a:gd name="T80" fmla="*/ 1041 w 1053"/>
                <a:gd name="T81" fmla="*/ 13 h 94"/>
                <a:gd name="T82" fmla="*/ 1036 w 1053"/>
                <a:gd name="T83" fmla="*/ 9 h 94"/>
                <a:gd name="T84" fmla="*/ 1031 w 1053"/>
                <a:gd name="T85" fmla="*/ 5 h 94"/>
                <a:gd name="T86" fmla="*/ 1026 w 1053"/>
                <a:gd name="T87" fmla="*/ 3 h 94"/>
                <a:gd name="T88" fmla="*/ 1021 w 1053"/>
                <a:gd name="T89" fmla="*/ 0 h 94"/>
                <a:gd name="T90" fmla="*/ 1016 w 1053"/>
                <a:gd name="T91" fmla="*/ 0 h 94"/>
                <a:gd name="T92" fmla="*/ 1007 w 1053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3" h="94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81"/>
                  </a:lnTo>
                  <a:lnTo>
                    <a:pt x="15" y="81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4"/>
                  </a:lnTo>
                  <a:lnTo>
                    <a:pt x="1007" y="94"/>
                  </a:lnTo>
                  <a:lnTo>
                    <a:pt x="1011" y="94"/>
                  </a:lnTo>
                  <a:lnTo>
                    <a:pt x="1013" y="90"/>
                  </a:lnTo>
                  <a:lnTo>
                    <a:pt x="1016" y="90"/>
                  </a:lnTo>
                  <a:lnTo>
                    <a:pt x="1018" y="90"/>
                  </a:lnTo>
                  <a:lnTo>
                    <a:pt x="1018" y="90"/>
                  </a:lnTo>
                  <a:lnTo>
                    <a:pt x="1021" y="90"/>
                  </a:lnTo>
                  <a:lnTo>
                    <a:pt x="1023" y="90"/>
                  </a:lnTo>
                  <a:lnTo>
                    <a:pt x="1026" y="88"/>
                  </a:lnTo>
                  <a:lnTo>
                    <a:pt x="1026" y="88"/>
                  </a:lnTo>
                  <a:lnTo>
                    <a:pt x="1028" y="88"/>
                  </a:lnTo>
                  <a:lnTo>
                    <a:pt x="1031" y="85"/>
                  </a:lnTo>
                  <a:lnTo>
                    <a:pt x="1031" y="85"/>
                  </a:lnTo>
                  <a:lnTo>
                    <a:pt x="1033" y="85"/>
                  </a:lnTo>
                  <a:lnTo>
                    <a:pt x="1036" y="83"/>
                  </a:lnTo>
                  <a:lnTo>
                    <a:pt x="1036" y="83"/>
                  </a:lnTo>
                  <a:lnTo>
                    <a:pt x="1038" y="81"/>
                  </a:lnTo>
                  <a:lnTo>
                    <a:pt x="1041" y="81"/>
                  </a:lnTo>
                  <a:lnTo>
                    <a:pt x="1041" y="77"/>
                  </a:lnTo>
                  <a:lnTo>
                    <a:pt x="1043" y="77"/>
                  </a:lnTo>
                  <a:lnTo>
                    <a:pt x="1043" y="75"/>
                  </a:lnTo>
                  <a:lnTo>
                    <a:pt x="1046" y="72"/>
                  </a:lnTo>
                  <a:lnTo>
                    <a:pt x="1046" y="72"/>
                  </a:lnTo>
                  <a:lnTo>
                    <a:pt x="1046" y="70"/>
                  </a:lnTo>
                  <a:lnTo>
                    <a:pt x="1048" y="67"/>
                  </a:lnTo>
                  <a:lnTo>
                    <a:pt x="1048" y="67"/>
                  </a:lnTo>
                  <a:lnTo>
                    <a:pt x="1051" y="65"/>
                  </a:lnTo>
                  <a:lnTo>
                    <a:pt x="1051" y="61"/>
                  </a:lnTo>
                  <a:lnTo>
                    <a:pt x="1051" y="59"/>
                  </a:lnTo>
                  <a:lnTo>
                    <a:pt x="1051" y="59"/>
                  </a:lnTo>
                  <a:lnTo>
                    <a:pt x="1051" y="56"/>
                  </a:lnTo>
                  <a:lnTo>
                    <a:pt x="1053" y="54"/>
                  </a:lnTo>
                  <a:lnTo>
                    <a:pt x="1053" y="51"/>
                  </a:lnTo>
                  <a:lnTo>
                    <a:pt x="1053" y="51"/>
                  </a:lnTo>
                  <a:lnTo>
                    <a:pt x="1053" y="48"/>
                  </a:lnTo>
                  <a:lnTo>
                    <a:pt x="1053" y="45"/>
                  </a:lnTo>
                  <a:lnTo>
                    <a:pt x="1053" y="43"/>
                  </a:lnTo>
                  <a:lnTo>
                    <a:pt x="1053" y="40"/>
                  </a:lnTo>
                  <a:lnTo>
                    <a:pt x="1053" y="40"/>
                  </a:lnTo>
                  <a:lnTo>
                    <a:pt x="1053" y="38"/>
                  </a:lnTo>
                  <a:lnTo>
                    <a:pt x="1051" y="34"/>
                  </a:lnTo>
                  <a:lnTo>
                    <a:pt x="1051" y="32"/>
                  </a:lnTo>
                  <a:lnTo>
                    <a:pt x="1051" y="32"/>
                  </a:lnTo>
                  <a:lnTo>
                    <a:pt x="1051" y="29"/>
                  </a:lnTo>
                  <a:lnTo>
                    <a:pt x="1051" y="27"/>
                  </a:lnTo>
                  <a:lnTo>
                    <a:pt x="1048" y="24"/>
                  </a:lnTo>
                  <a:lnTo>
                    <a:pt x="1048" y="24"/>
                  </a:lnTo>
                  <a:lnTo>
                    <a:pt x="1046" y="22"/>
                  </a:lnTo>
                  <a:lnTo>
                    <a:pt x="1046" y="18"/>
                  </a:lnTo>
                  <a:lnTo>
                    <a:pt x="1046" y="18"/>
                  </a:lnTo>
                  <a:lnTo>
                    <a:pt x="1043" y="16"/>
                  </a:lnTo>
                  <a:lnTo>
                    <a:pt x="1043" y="16"/>
                  </a:lnTo>
                  <a:lnTo>
                    <a:pt x="1041" y="13"/>
                  </a:lnTo>
                  <a:lnTo>
                    <a:pt x="1041" y="11"/>
                  </a:lnTo>
                  <a:lnTo>
                    <a:pt x="1038" y="11"/>
                  </a:lnTo>
                  <a:lnTo>
                    <a:pt x="1036" y="9"/>
                  </a:lnTo>
                  <a:lnTo>
                    <a:pt x="1036" y="9"/>
                  </a:lnTo>
                  <a:lnTo>
                    <a:pt x="1033" y="5"/>
                  </a:lnTo>
                  <a:lnTo>
                    <a:pt x="1031" y="5"/>
                  </a:lnTo>
                  <a:lnTo>
                    <a:pt x="1031" y="5"/>
                  </a:lnTo>
                  <a:lnTo>
                    <a:pt x="1028" y="3"/>
                  </a:lnTo>
                  <a:lnTo>
                    <a:pt x="1026" y="3"/>
                  </a:lnTo>
                  <a:lnTo>
                    <a:pt x="1026" y="3"/>
                  </a:lnTo>
                  <a:lnTo>
                    <a:pt x="1023" y="0"/>
                  </a:lnTo>
                  <a:lnTo>
                    <a:pt x="1021" y="0"/>
                  </a:lnTo>
                  <a:lnTo>
                    <a:pt x="1018" y="0"/>
                  </a:lnTo>
                  <a:lnTo>
                    <a:pt x="1018" y="0"/>
                  </a:lnTo>
                  <a:lnTo>
                    <a:pt x="1016" y="0"/>
                  </a:lnTo>
                  <a:lnTo>
                    <a:pt x="1013" y="0"/>
                  </a:lnTo>
                  <a:lnTo>
                    <a:pt x="1011" y="0"/>
                  </a:lnTo>
                  <a:lnTo>
                    <a:pt x="100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2" name="Line 799"/>
            <p:cNvSpPr>
              <a:spLocks noChangeShapeType="1"/>
            </p:cNvSpPr>
            <p:nvPr/>
          </p:nvSpPr>
          <p:spPr bwMode="auto">
            <a:xfrm>
              <a:off x="5207" y="296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3" name="Freeform 800"/>
            <p:cNvSpPr>
              <a:spLocks/>
            </p:cNvSpPr>
            <p:nvPr/>
          </p:nvSpPr>
          <p:spPr bwMode="auto">
            <a:xfrm>
              <a:off x="5201" y="2965"/>
              <a:ext cx="40" cy="19"/>
            </a:xfrm>
            <a:custGeom>
              <a:avLst/>
              <a:gdLst>
                <a:gd name="T0" fmla="*/ 40 w 277"/>
                <a:gd name="T1" fmla="*/ 0 h 94"/>
                <a:gd name="T2" fmla="*/ 35 w 277"/>
                <a:gd name="T3" fmla="*/ 0 h 94"/>
                <a:gd name="T4" fmla="*/ 27 w 277"/>
                <a:gd name="T5" fmla="*/ 3 h 94"/>
                <a:gd name="T6" fmla="*/ 22 w 277"/>
                <a:gd name="T7" fmla="*/ 5 h 94"/>
                <a:gd name="T8" fmla="*/ 18 w 277"/>
                <a:gd name="T9" fmla="*/ 9 h 94"/>
                <a:gd name="T10" fmla="*/ 13 w 277"/>
                <a:gd name="T11" fmla="*/ 11 h 94"/>
                <a:gd name="T12" fmla="*/ 10 w 277"/>
                <a:gd name="T13" fmla="*/ 16 h 94"/>
                <a:gd name="T14" fmla="*/ 5 w 277"/>
                <a:gd name="T15" fmla="*/ 22 h 94"/>
                <a:gd name="T16" fmla="*/ 3 w 277"/>
                <a:gd name="T17" fmla="*/ 27 h 94"/>
                <a:gd name="T18" fmla="*/ 3 w 277"/>
                <a:gd name="T19" fmla="*/ 32 h 94"/>
                <a:gd name="T20" fmla="*/ 0 w 277"/>
                <a:gd name="T21" fmla="*/ 40 h 94"/>
                <a:gd name="T22" fmla="*/ 0 w 277"/>
                <a:gd name="T23" fmla="*/ 45 h 94"/>
                <a:gd name="T24" fmla="*/ 0 w 277"/>
                <a:gd name="T25" fmla="*/ 51 h 94"/>
                <a:gd name="T26" fmla="*/ 3 w 277"/>
                <a:gd name="T27" fmla="*/ 59 h 94"/>
                <a:gd name="T28" fmla="*/ 3 w 277"/>
                <a:gd name="T29" fmla="*/ 65 h 94"/>
                <a:gd name="T30" fmla="*/ 5 w 277"/>
                <a:gd name="T31" fmla="*/ 70 h 94"/>
                <a:gd name="T32" fmla="*/ 10 w 277"/>
                <a:gd name="T33" fmla="*/ 75 h 94"/>
                <a:gd name="T34" fmla="*/ 13 w 277"/>
                <a:gd name="T35" fmla="*/ 81 h 94"/>
                <a:gd name="T36" fmla="*/ 18 w 277"/>
                <a:gd name="T37" fmla="*/ 83 h 94"/>
                <a:gd name="T38" fmla="*/ 22 w 277"/>
                <a:gd name="T39" fmla="*/ 85 h 94"/>
                <a:gd name="T40" fmla="*/ 27 w 277"/>
                <a:gd name="T41" fmla="*/ 88 h 94"/>
                <a:gd name="T42" fmla="*/ 35 w 277"/>
                <a:gd name="T43" fmla="*/ 90 h 94"/>
                <a:gd name="T44" fmla="*/ 40 w 277"/>
                <a:gd name="T45" fmla="*/ 90 h 94"/>
                <a:gd name="T46" fmla="*/ 236 w 277"/>
                <a:gd name="T47" fmla="*/ 94 h 94"/>
                <a:gd name="T48" fmla="*/ 241 w 277"/>
                <a:gd name="T49" fmla="*/ 90 h 94"/>
                <a:gd name="T50" fmla="*/ 246 w 277"/>
                <a:gd name="T51" fmla="*/ 90 h 94"/>
                <a:gd name="T52" fmla="*/ 254 w 277"/>
                <a:gd name="T53" fmla="*/ 88 h 94"/>
                <a:gd name="T54" fmla="*/ 259 w 277"/>
                <a:gd name="T55" fmla="*/ 85 h 94"/>
                <a:gd name="T56" fmla="*/ 261 w 277"/>
                <a:gd name="T57" fmla="*/ 81 h 94"/>
                <a:gd name="T58" fmla="*/ 266 w 277"/>
                <a:gd name="T59" fmla="*/ 77 h 94"/>
                <a:gd name="T60" fmla="*/ 271 w 277"/>
                <a:gd name="T61" fmla="*/ 72 h 94"/>
                <a:gd name="T62" fmla="*/ 274 w 277"/>
                <a:gd name="T63" fmla="*/ 67 h 94"/>
                <a:gd name="T64" fmla="*/ 277 w 277"/>
                <a:gd name="T65" fmla="*/ 59 h 94"/>
                <a:gd name="T66" fmla="*/ 277 w 277"/>
                <a:gd name="T67" fmla="*/ 54 h 94"/>
                <a:gd name="T68" fmla="*/ 277 w 277"/>
                <a:gd name="T69" fmla="*/ 48 h 94"/>
                <a:gd name="T70" fmla="*/ 277 w 277"/>
                <a:gd name="T71" fmla="*/ 40 h 94"/>
                <a:gd name="T72" fmla="*/ 277 w 277"/>
                <a:gd name="T73" fmla="*/ 34 h 94"/>
                <a:gd name="T74" fmla="*/ 274 w 277"/>
                <a:gd name="T75" fmla="*/ 29 h 94"/>
                <a:gd name="T76" fmla="*/ 271 w 277"/>
                <a:gd name="T77" fmla="*/ 24 h 94"/>
                <a:gd name="T78" fmla="*/ 269 w 277"/>
                <a:gd name="T79" fmla="*/ 18 h 94"/>
                <a:gd name="T80" fmla="*/ 266 w 277"/>
                <a:gd name="T81" fmla="*/ 13 h 94"/>
                <a:gd name="T82" fmla="*/ 261 w 277"/>
                <a:gd name="T83" fmla="*/ 9 h 94"/>
                <a:gd name="T84" fmla="*/ 256 w 277"/>
                <a:gd name="T85" fmla="*/ 5 h 94"/>
                <a:gd name="T86" fmla="*/ 251 w 277"/>
                <a:gd name="T87" fmla="*/ 3 h 94"/>
                <a:gd name="T88" fmla="*/ 246 w 277"/>
                <a:gd name="T89" fmla="*/ 0 h 94"/>
                <a:gd name="T90" fmla="*/ 239 w 277"/>
                <a:gd name="T91" fmla="*/ 0 h 94"/>
                <a:gd name="T92" fmla="*/ 232 w 277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7" h="94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8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4"/>
                  </a:lnTo>
                  <a:lnTo>
                    <a:pt x="232" y="94"/>
                  </a:lnTo>
                  <a:lnTo>
                    <a:pt x="236" y="94"/>
                  </a:lnTo>
                  <a:lnTo>
                    <a:pt x="239" y="90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6" y="90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4" y="88"/>
                  </a:lnTo>
                  <a:lnTo>
                    <a:pt x="254" y="85"/>
                  </a:lnTo>
                  <a:lnTo>
                    <a:pt x="256" y="85"/>
                  </a:lnTo>
                  <a:lnTo>
                    <a:pt x="259" y="85"/>
                  </a:lnTo>
                  <a:lnTo>
                    <a:pt x="259" y="83"/>
                  </a:lnTo>
                  <a:lnTo>
                    <a:pt x="261" y="83"/>
                  </a:lnTo>
                  <a:lnTo>
                    <a:pt x="261" y="81"/>
                  </a:lnTo>
                  <a:lnTo>
                    <a:pt x="264" y="81"/>
                  </a:lnTo>
                  <a:lnTo>
                    <a:pt x="266" y="77"/>
                  </a:lnTo>
                  <a:lnTo>
                    <a:pt x="266" y="77"/>
                  </a:lnTo>
                  <a:lnTo>
                    <a:pt x="269" y="75"/>
                  </a:lnTo>
                  <a:lnTo>
                    <a:pt x="269" y="72"/>
                  </a:lnTo>
                  <a:lnTo>
                    <a:pt x="271" y="72"/>
                  </a:lnTo>
                  <a:lnTo>
                    <a:pt x="271" y="70"/>
                  </a:lnTo>
                  <a:lnTo>
                    <a:pt x="271" y="67"/>
                  </a:lnTo>
                  <a:lnTo>
                    <a:pt x="274" y="67"/>
                  </a:lnTo>
                  <a:lnTo>
                    <a:pt x="274" y="65"/>
                  </a:lnTo>
                  <a:lnTo>
                    <a:pt x="274" y="61"/>
                  </a:lnTo>
                  <a:lnTo>
                    <a:pt x="277" y="59"/>
                  </a:lnTo>
                  <a:lnTo>
                    <a:pt x="277" y="59"/>
                  </a:lnTo>
                  <a:lnTo>
                    <a:pt x="277" y="56"/>
                  </a:lnTo>
                  <a:lnTo>
                    <a:pt x="277" y="54"/>
                  </a:lnTo>
                  <a:lnTo>
                    <a:pt x="277" y="51"/>
                  </a:lnTo>
                  <a:lnTo>
                    <a:pt x="277" y="51"/>
                  </a:lnTo>
                  <a:lnTo>
                    <a:pt x="277" y="48"/>
                  </a:lnTo>
                  <a:lnTo>
                    <a:pt x="277" y="45"/>
                  </a:lnTo>
                  <a:lnTo>
                    <a:pt x="277" y="43"/>
                  </a:lnTo>
                  <a:lnTo>
                    <a:pt x="277" y="40"/>
                  </a:lnTo>
                  <a:lnTo>
                    <a:pt x="277" y="40"/>
                  </a:lnTo>
                  <a:lnTo>
                    <a:pt x="277" y="38"/>
                  </a:lnTo>
                  <a:lnTo>
                    <a:pt x="277" y="34"/>
                  </a:lnTo>
                  <a:lnTo>
                    <a:pt x="277" y="32"/>
                  </a:lnTo>
                  <a:lnTo>
                    <a:pt x="277" y="32"/>
                  </a:lnTo>
                  <a:lnTo>
                    <a:pt x="274" y="29"/>
                  </a:lnTo>
                  <a:lnTo>
                    <a:pt x="274" y="27"/>
                  </a:lnTo>
                  <a:lnTo>
                    <a:pt x="274" y="24"/>
                  </a:lnTo>
                  <a:lnTo>
                    <a:pt x="271" y="24"/>
                  </a:lnTo>
                  <a:lnTo>
                    <a:pt x="271" y="22"/>
                  </a:lnTo>
                  <a:lnTo>
                    <a:pt x="271" y="18"/>
                  </a:lnTo>
                  <a:lnTo>
                    <a:pt x="269" y="18"/>
                  </a:lnTo>
                  <a:lnTo>
                    <a:pt x="269" y="16"/>
                  </a:lnTo>
                  <a:lnTo>
                    <a:pt x="266" y="16"/>
                  </a:lnTo>
                  <a:lnTo>
                    <a:pt x="266" y="13"/>
                  </a:lnTo>
                  <a:lnTo>
                    <a:pt x="264" y="11"/>
                  </a:lnTo>
                  <a:lnTo>
                    <a:pt x="261" y="11"/>
                  </a:lnTo>
                  <a:lnTo>
                    <a:pt x="261" y="9"/>
                  </a:lnTo>
                  <a:lnTo>
                    <a:pt x="259" y="9"/>
                  </a:lnTo>
                  <a:lnTo>
                    <a:pt x="259" y="5"/>
                  </a:lnTo>
                  <a:lnTo>
                    <a:pt x="256" y="5"/>
                  </a:lnTo>
                  <a:lnTo>
                    <a:pt x="254" y="5"/>
                  </a:lnTo>
                  <a:lnTo>
                    <a:pt x="254" y="3"/>
                  </a:lnTo>
                  <a:lnTo>
                    <a:pt x="251" y="3"/>
                  </a:lnTo>
                  <a:lnTo>
                    <a:pt x="249" y="3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4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236" y="0"/>
                  </a:lnTo>
                  <a:lnTo>
                    <a:pt x="23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4" name="Line 801"/>
            <p:cNvSpPr>
              <a:spLocks noChangeShapeType="1"/>
            </p:cNvSpPr>
            <p:nvPr/>
          </p:nvSpPr>
          <p:spPr bwMode="auto">
            <a:xfrm>
              <a:off x="5235" y="296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5" name="Freeform 802"/>
            <p:cNvSpPr>
              <a:spLocks/>
            </p:cNvSpPr>
            <p:nvPr/>
          </p:nvSpPr>
          <p:spPr bwMode="auto">
            <a:xfrm>
              <a:off x="5229" y="2965"/>
              <a:ext cx="96" cy="19"/>
            </a:xfrm>
            <a:custGeom>
              <a:avLst/>
              <a:gdLst>
                <a:gd name="T0" fmla="*/ 41 w 675"/>
                <a:gd name="T1" fmla="*/ 0 h 94"/>
                <a:gd name="T2" fmla="*/ 36 w 675"/>
                <a:gd name="T3" fmla="*/ 0 h 94"/>
                <a:gd name="T4" fmla="*/ 31 w 675"/>
                <a:gd name="T5" fmla="*/ 3 h 94"/>
                <a:gd name="T6" fmla="*/ 26 w 675"/>
                <a:gd name="T7" fmla="*/ 5 h 94"/>
                <a:gd name="T8" fmla="*/ 21 w 675"/>
                <a:gd name="T9" fmla="*/ 9 h 94"/>
                <a:gd name="T10" fmla="*/ 16 w 675"/>
                <a:gd name="T11" fmla="*/ 11 h 94"/>
                <a:gd name="T12" fmla="*/ 11 w 675"/>
                <a:gd name="T13" fmla="*/ 16 h 94"/>
                <a:gd name="T14" fmla="*/ 8 w 675"/>
                <a:gd name="T15" fmla="*/ 22 h 94"/>
                <a:gd name="T16" fmla="*/ 5 w 675"/>
                <a:gd name="T17" fmla="*/ 27 h 94"/>
                <a:gd name="T18" fmla="*/ 3 w 675"/>
                <a:gd name="T19" fmla="*/ 32 h 94"/>
                <a:gd name="T20" fmla="*/ 3 w 675"/>
                <a:gd name="T21" fmla="*/ 40 h 94"/>
                <a:gd name="T22" fmla="*/ 0 w 675"/>
                <a:gd name="T23" fmla="*/ 45 h 94"/>
                <a:gd name="T24" fmla="*/ 3 w 675"/>
                <a:gd name="T25" fmla="*/ 51 h 94"/>
                <a:gd name="T26" fmla="*/ 3 w 675"/>
                <a:gd name="T27" fmla="*/ 59 h 94"/>
                <a:gd name="T28" fmla="*/ 5 w 675"/>
                <a:gd name="T29" fmla="*/ 65 h 94"/>
                <a:gd name="T30" fmla="*/ 8 w 675"/>
                <a:gd name="T31" fmla="*/ 70 h 94"/>
                <a:gd name="T32" fmla="*/ 11 w 675"/>
                <a:gd name="T33" fmla="*/ 75 h 94"/>
                <a:gd name="T34" fmla="*/ 16 w 675"/>
                <a:gd name="T35" fmla="*/ 81 h 94"/>
                <a:gd name="T36" fmla="*/ 21 w 675"/>
                <a:gd name="T37" fmla="*/ 83 h 94"/>
                <a:gd name="T38" fmla="*/ 26 w 675"/>
                <a:gd name="T39" fmla="*/ 85 h 94"/>
                <a:gd name="T40" fmla="*/ 31 w 675"/>
                <a:gd name="T41" fmla="*/ 88 h 94"/>
                <a:gd name="T42" fmla="*/ 36 w 675"/>
                <a:gd name="T43" fmla="*/ 90 h 94"/>
                <a:gd name="T44" fmla="*/ 41 w 675"/>
                <a:gd name="T45" fmla="*/ 90 h 94"/>
                <a:gd name="T46" fmla="*/ 635 w 675"/>
                <a:gd name="T47" fmla="*/ 94 h 94"/>
                <a:gd name="T48" fmla="*/ 640 w 675"/>
                <a:gd name="T49" fmla="*/ 90 h 94"/>
                <a:gd name="T50" fmla="*/ 645 w 675"/>
                <a:gd name="T51" fmla="*/ 90 h 94"/>
                <a:gd name="T52" fmla="*/ 652 w 675"/>
                <a:gd name="T53" fmla="*/ 88 h 94"/>
                <a:gd name="T54" fmla="*/ 657 w 675"/>
                <a:gd name="T55" fmla="*/ 85 h 94"/>
                <a:gd name="T56" fmla="*/ 660 w 675"/>
                <a:gd name="T57" fmla="*/ 81 h 94"/>
                <a:gd name="T58" fmla="*/ 665 w 675"/>
                <a:gd name="T59" fmla="*/ 77 h 94"/>
                <a:gd name="T60" fmla="*/ 670 w 675"/>
                <a:gd name="T61" fmla="*/ 72 h 94"/>
                <a:gd name="T62" fmla="*/ 672 w 675"/>
                <a:gd name="T63" fmla="*/ 67 h 94"/>
                <a:gd name="T64" fmla="*/ 675 w 675"/>
                <a:gd name="T65" fmla="*/ 59 h 94"/>
                <a:gd name="T66" fmla="*/ 675 w 675"/>
                <a:gd name="T67" fmla="*/ 54 h 94"/>
                <a:gd name="T68" fmla="*/ 675 w 675"/>
                <a:gd name="T69" fmla="*/ 48 h 94"/>
                <a:gd name="T70" fmla="*/ 675 w 675"/>
                <a:gd name="T71" fmla="*/ 40 h 94"/>
                <a:gd name="T72" fmla="*/ 675 w 675"/>
                <a:gd name="T73" fmla="*/ 34 h 94"/>
                <a:gd name="T74" fmla="*/ 672 w 675"/>
                <a:gd name="T75" fmla="*/ 29 h 94"/>
                <a:gd name="T76" fmla="*/ 670 w 675"/>
                <a:gd name="T77" fmla="*/ 24 h 94"/>
                <a:gd name="T78" fmla="*/ 667 w 675"/>
                <a:gd name="T79" fmla="*/ 18 h 94"/>
                <a:gd name="T80" fmla="*/ 665 w 675"/>
                <a:gd name="T81" fmla="*/ 13 h 94"/>
                <a:gd name="T82" fmla="*/ 660 w 675"/>
                <a:gd name="T83" fmla="*/ 9 h 94"/>
                <a:gd name="T84" fmla="*/ 655 w 675"/>
                <a:gd name="T85" fmla="*/ 5 h 94"/>
                <a:gd name="T86" fmla="*/ 650 w 675"/>
                <a:gd name="T87" fmla="*/ 3 h 94"/>
                <a:gd name="T88" fmla="*/ 645 w 675"/>
                <a:gd name="T89" fmla="*/ 0 h 94"/>
                <a:gd name="T90" fmla="*/ 637 w 675"/>
                <a:gd name="T91" fmla="*/ 0 h 94"/>
                <a:gd name="T92" fmla="*/ 629 w 675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5" h="94">
                  <a:moveTo>
                    <a:pt x="46" y="0"/>
                  </a:moveTo>
                  <a:lnTo>
                    <a:pt x="4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4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9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4" y="94"/>
                  </a:lnTo>
                  <a:lnTo>
                    <a:pt x="626" y="94"/>
                  </a:lnTo>
                  <a:lnTo>
                    <a:pt x="635" y="94"/>
                  </a:lnTo>
                  <a:lnTo>
                    <a:pt x="635" y="90"/>
                  </a:lnTo>
                  <a:lnTo>
                    <a:pt x="637" y="90"/>
                  </a:lnTo>
                  <a:lnTo>
                    <a:pt x="640" y="90"/>
                  </a:lnTo>
                  <a:lnTo>
                    <a:pt x="642" y="90"/>
                  </a:lnTo>
                  <a:lnTo>
                    <a:pt x="645" y="90"/>
                  </a:lnTo>
                  <a:lnTo>
                    <a:pt x="645" y="90"/>
                  </a:lnTo>
                  <a:lnTo>
                    <a:pt x="647" y="88"/>
                  </a:lnTo>
                  <a:lnTo>
                    <a:pt x="650" y="88"/>
                  </a:lnTo>
                  <a:lnTo>
                    <a:pt x="652" y="88"/>
                  </a:lnTo>
                  <a:lnTo>
                    <a:pt x="652" y="85"/>
                  </a:lnTo>
                  <a:lnTo>
                    <a:pt x="655" y="85"/>
                  </a:lnTo>
                  <a:lnTo>
                    <a:pt x="657" y="85"/>
                  </a:lnTo>
                  <a:lnTo>
                    <a:pt x="657" y="83"/>
                  </a:lnTo>
                  <a:lnTo>
                    <a:pt x="660" y="83"/>
                  </a:lnTo>
                  <a:lnTo>
                    <a:pt x="660" y="81"/>
                  </a:lnTo>
                  <a:lnTo>
                    <a:pt x="662" y="81"/>
                  </a:lnTo>
                  <a:lnTo>
                    <a:pt x="665" y="77"/>
                  </a:lnTo>
                  <a:lnTo>
                    <a:pt x="665" y="77"/>
                  </a:lnTo>
                  <a:lnTo>
                    <a:pt x="667" y="75"/>
                  </a:lnTo>
                  <a:lnTo>
                    <a:pt x="667" y="72"/>
                  </a:lnTo>
                  <a:lnTo>
                    <a:pt x="670" y="72"/>
                  </a:lnTo>
                  <a:lnTo>
                    <a:pt x="670" y="70"/>
                  </a:lnTo>
                  <a:lnTo>
                    <a:pt x="670" y="67"/>
                  </a:lnTo>
                  <a:lnTo>
                    <a:pt x="672" y="67"/>
                  </a:lnTo>
                  <a:lnTo>
                    <a:pt x="672" y="65"/>
                  </a:lnTo>
                  <a:lnTo>
                    <a:pt x="672" y="61"/>
                  </a:lnTo>
                  <a:lnTo>
                    <a:pt x="675" y="59"/>
                  </a:lnTo>
                  <a:lnTo>
                    <a:pt x="675" y="59"/>
                  </a:lnTo>
                  <a:lnTo>
                    <a:pt x="675" y="56"/>
                  </a:lnTo>
                  <a:lnTo>
                    <a:pt x="675" y="54"/>
                  </a:lnTo>
                  <a:lnTo>
                    <a:pt x="675" y="51"/>
                  </a:lnTo>
                  <a:lnTo>
                    <a:pt x="675" y="51"/>
                  </a:lnTo>
                  <a:lnTo>
                    <a:pt x="675" y="48"/>
                  </a:lnTo>
                  <a:lnTo>
                    <a:pt x="675" y="45"/>
                  </a:lnTo>
                  <a:lnTo>
                    <a:pt x="675" y="43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38"/>
                  </a:lnTo>
                  <a:lnTo>
                    <a:pt x="675" y="34"/>
                  </a:lnTo>
                  <a:lnTo>
                    <a:pt x="675" y="32"/>
                  </a:lnTo>
                  <a:lnTo>
                    <a:pt x="675" y="32"/>
                  </a:lnTo>
                  <a:lnTo>
                    <a:pt x="672" y="29"/>
                  </a:lnTo>
                  <a:lnTo>
                    <a:pt x="672" y="27"/>
                  </a:lnTo>
                  <a:lnTo>
                    <a:pt x="672" y="24"/>
                  </a:lnTo>
                  <a:lnTo>
                    <a:pt x="670" y="24"/>
                  </a:lnTo>
                  <a:lnTo>
                    <a:pt x="670" y="22"/>
                  </a:lnTo>
                  <a:lnTo>
                    <a:pt x="670" y="18"/>
                  </a:lnTo>
                  <a:lnTo>
                    <a:pt x="667" y="18"/>
                  </a:lnTo>
                  <a:lnTo>
                    <a:pt x="667" y="16"/>
                  </a:lnTo>
                  <a:lnTo>
                    <a:pt x="665" y="16"/>
                  </a:lnTo>
                  <a:lnTo>
                    <a:pt x="665" y="13"/>
                  </a:lnTo>
                  <a:lnTo>
                    <a:pt x="662" y="11"/>
                  </a:lnTo>
                  <a:lnTo>
                    <a:pt x="660" y="11"/>
                  </a:lnTo>
                  <a:lnTo>
                    <a:pt x="660" y="9"/>
                  </a:lnTo>
                  <a:lnTo>
                    <a:pt x="657" y="9"/>
                  </a:lnTo>
                  <a:lnTo>
                    <a:pt x="657" y="5"/>
                  </a:lnTo>
                  <a:lnTo>
                    <a:pt x="655" y="5"/>
                  </a:lnTo>
                  <a:lnTo>
                    <a:pt x="652" y="5"/>
                  </a:lnTo>
                  <a:lnTo>
                    <a:pt x="652" y="3"/>
                  </a:lnTo>
                  <a:lnTo>
                    <a:pt x="650" y="3"/>
                  </a:lnTo>
                  <a:lnTo>
                    <a:pt x="647" y="3"/>
                  </a:lnTo>
                  <a:lnTo>
                    <a:pt x="645" y="0"/>
                  </a:lnTo>
                  <a:lnTo>
                    <a:pt x="645" y="0"/>
                  </a:lnTo>
                  <a:lnTo>
                    <a:pt x="642" y="0"/>
                  </a:lnTo>
                  <a:lnTo>
                    <a:pt x="640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29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6" name="Line 803"/>
            <p:cNvSpPr>
              <a:spLocks noChangeShapeType="1"/>
            </p:cNvSpPr>
            <p:nvPr/>
          </p:nvSpPr>
          <p:spPr bwMode="auto">
            <a:xfrm>
              <a:off x="5325" y="297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7" name="Freeform 804"/>
            <p:cNvSpPr>
              <a:spLocks/>
            </p:cNvSpPr>
            <p:nvPr/>
          </p:nvSpPr>
          <p:spPr bwMode="auto">
            <a:xfrm>
              <a:off x="5313" y="2965"/>
              <a:ext cx="12" cy="63"/>
            </a:xfrm>
            <a:custGeom>
              <a:avLst/>
              <a:gdLst>
                <a:gd name="T0" fmla="*/ 88 w 88"/>
                <a:gd name="T1" fmla="*/ 40 h 315"/>
                <a:gd name="T2" fmla="*/ 88 w 88"/>
                <a:gd name="T3" fmla="*/ 34 h 315"/>
                <a:gd name="T4" fmla="*/ 85 w 88"/>
                <a:gd name="T5" fmla="*/ 29 h 315"/>
                <a:gd name="T6" fmla="*/ 83 w 88"/>
                <a:gd name="T7" fmla="*/ 24 h 315"/>
                <a:gd name="T8" fmla="*/ 80 w 88"/>
                <a:gd name="T9" fmla="*/ 18 h 315"/>
                <a:gd name="T10" fmla="*/ 78 w 88"/>
                <a:gd name="T11" fmla="*/ 13 h 315"/>
                <a:gd name="T12" fmla="*/ 73 w 88"/>
                <a:gd name="T13" fmla="*/ 9 h 315"/>
                <a:gd name="T14" fmla="*/ 68 w 88"/>
                <a:gd name="T15" fmla="*/ 5 h 315"/>
                <a:gd name="T16" fmla="*/ 63 w 88"/>
                <a:gd name="T17" fmla="*/ 3 h 315"/>
                <a:gd name="T18" fmla="*/ 58 w 88"/>
                <a:gd name="T19" fmla="*/ 0 h 315"/>
                <a:gd name="T20" fmla="*/ 50 w 88"/>
                <a:gd name="T21" fmla="*/ 0 h 315"/>
                <a:gd name="T22" fmla="*/ 45 w 88"/>
                <a:gd name="T23" fmla="*/ 0 h 315"/>
                <a:gd name="T24" fmla="*/ 39 w 88"/>
                <a:gd name="T25" fmla="*/ 0 h 315"/>
                <a:gd name="T26" fmla="*/ 32 w 88"/>
                <a:gd name="T27" fmla="*/ 0 h 315"/>
                <a:gd name="T28" fmla="*/ 27 w 88"/>
                <a:gd name="T29" fmla="*/ 3 h 315"/>
                <a:gd name="T30" fmla="*/ 22 w 88"/>
                <a:gd name="T31" fmla="*/ 5 h 315"/>
                <a:gd name="T32" fmla="*/ 17 w 88"/>
                <a:gd name="T33" fmla="*/ 9 h 315"/>
                <a:gd name="T34" fmla="*/ 12 w 88"/>
                <a:gd name="T35" fmla="*/ 13 h 315"/>
                <a:gd name="T36" fmla="*/ 10 w 88"/>
                <a:gd name="T37" fmla="*/ 18 h 315"/>
                <a:gd name="T38" fmla="*/ 7 w 88"/>
                <a:gd name="T39" fmla="*/ 24 h 315"/>
                <a:gd name="T40" fmla="*/ 5 w 88"/>
                <a:gd name="T41" fmla="*/ 29 h 315"/>
                <a:gd name="T42" fmla="*/ 2 w 88"/>
                <a:gd name="T43" fmla="*/ 34 h 315"/>
                <a:gd name="T44" fmla="*/ 0 w 88"/>
                <a:gd name="T45" fmla="*/ 40 h 315"/>
                <a:gd name="T46" fmla="*/ 0 w 88"/>
                <a:gd name="T47" fmla="*/ 270 h 315"/>
                <a:gd name="T48" fmla="*/ 2 w 88"/>
                <a:gd name="T49" fmla="*/ 277 h 315"/>
                <a:gd name="T50" fmla="*/ 2 w 88"/>
                <a:gd name="T51" fmla="*/ 283 h 315"/>
                <a:gd name="T52" fmla="*/ 5 w 88"/>
                <a:gd name="T53" fmla="*/ 288 h 315"/>
                <a:gd name="T54" fmla="*/ 7 w 88"/>
                <a:gd name="T55" fmla="*/ 294 h 315"/>
                <a:gd name="T56" fmla="*/ 12 w 88"/>
                <a:gd name="T57" fmla="*/ 299 h 315"/>
                <a:gd name="T58" fmla="*/ 15 w 88"/>
                <a:gd name="T59" fmla="*/ 304 h 315"/>
                <a:gd name="T60" fmla="*/ 20 w 88"/>
                <a:gd name="T61" fmla="*/ 308 h 315"/>
                <a:gd name="T62" fmla="*/ 25 w 88"/>
                <a:gd name="T63" fmla="*/ 310 h 315"/>
                <a:gd name="T64" fmla="*/ 32 w 88"/>
                <a:gd name="T65" fmla="*/ 312 h 315"/>
                <a:gd name="T66" fmla="*/ 37 w 88"/>
                <a:gd name="T67" fmla="*/ 315 h 315"/>
                <a:gd name="T68" fmla="*/ 42 w 88"/>
                <a:gd name="T69" fmla="*/ 315 h 315"/>
                <a:gd name="T70" fmla="*/ 48 w 88"/>
                <a:gd name="T71" fmla="*/ 315 h 315"/>
                <a:gd name="T72" fmla="*/ 55 w 88"/>
                <a:gd name="T73" fmla="*/ 315 h 315"/>
                <a:gd name="T74" fmla="*/ 60 w 88"/>
                <a:gd name="T75" fmla="*/ 312 h 315"/>
                <a:gd name="T76" fmla="*/ 65 w 88"/>
                <a:gd name="T77" fmla="*/ 310 h 315"/>
                <a:gd name="T78" fmla="*/ 70 w 88"/>
                <a:gd name="T79" fmla="*/ 308 h 315"/>
                <a:gd name="T80" fmla="*/ 75 w 88"/>
                <a:gd name="T81" fmla="*/ 302 h 315"/>
                <a:gd name="T82" fmla="*/ 80 w 88"/>
                <a:gd name="T83" fmla="*/ 297 h 315"/>
                <a:gd name="T84" fmla="*/ 83 w 88"/>
                <a:gd name="T85" fmla="*/ 291 h 315"/>
                <a:gd name="T86" fmla="*/ 85 w 88"/>
                <a:gd name="T87" fmla="*/ 286 h 315"/>
                <a:gd name="T88" fmla="*/ 88 w 88"/>
                <a:gd name="T89" fmla="*/ 281 h 315"/>
                <a:gd name="T90" fmla="*/ 88 w 88"/>
                <a:gd name="T91" fmla="*/ 275 h 315"/>
                <a:gd name="T92" fmla="*/ 88 w 88"/>
                <a:gd name="T93" fmla="*/ 27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15">
                  <a:moveTo>
                    <a:pt x="88" y="45"/>
                  </a:moveTo>
                  <a:lnTo>
                    <a:pt x="88" y="43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5" y="29"/>
                  </a:lnTo>
                  <a:lnTo>
                    <a:pt x="85" y="27"/>
                  </a:lnTo>
                  <a:lnTo>
                    <a:pt x="85" y="24"/>
                  </a:lnTo>
                  <a:lnTo>
                    <a:pt x="83" y="24"/>
                  </a:lnTo>
                  <a:lnTo>
                    <a:pt x="83" y="22"/>
                  </a:lnTo>
                  <a:lnTo>
                    <a:pt x="83" y="18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3"/>
                  </a:lnTo>
                  <a:lnTo>
                    <a:pt x="75" y="11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0" y="9"/>
                  </a:lnTo>
                  <a:lnTo>
                    <a:pt x="70" y="5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65" y="3"/>
                  </a:lnTo>
                  <a:lnTo>
                    <a:pt x="63" y="3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267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2" y="275"/>
                  </a:lnTo>
                  <a:lnTo>
                    <a:pt x="2" y="277"/>
                  </a:lnTo>
                  <a:lnTo>
                    <a:pt x="2" y="277"/>
                  </a:lnTo>
                  <a:lnTo>
                    <a:pt x="2" y="281"/>
                  </a:lnTo>
                  <a:lnTo>
                    <a:pt x="2" y="283"/>
                  </a:lnTo>
                  <a:lnTo>
                    <a:pt x="5" y="286"/>
                  </a:lnTo>
                  <a:lnTo>
                    <a:pt x="5" y="286"/>
                  </a:lnTo>
                  <a:lnTo>
                    <a:pt x="5" y="288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0" y="297"/>
                  </a:lnTo>
                  <a:lnTo>
                    <a:pt x="12" y="299"/>
                  </a:lnTo>
                  <a:lnTo>
                    <a:pt x="12" y="302"/>
                  </a:lnTo>
                  <a:lnTo>
                    <a:pt x="15" y="302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20" y="308"/>
                  </a:lnTo>
                  <a:lnTo>
                    <a:pt x="20" y="308"/>
                  </a:lnTo>
                  <a:lnTo>
                    <a:pt x="22" y="310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7" y="312"/>
                  </a:lnTo>
                  <a:lnTo>
                    <a:pt x="29" y="312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4" y="315"/>
                  </a:lnTo>
                  <a:lnTo>
                    <a:pt x="37" y="315"/>
                  </a:lnTo>
                  <a:lnTo>
                    <a:pt x="39" y="315"/>
                  </a:lnTo>
                  <a:lnTo>
                    <a:pt x="39" y="315"/>
                  </a:lnTo>
                  <a:lnTo>
                    <a:pt x="42" y="315"/>
                  </a:lnTo>
                  <a:lnTo>
                    <a:pt x="45" y="315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3" y="315"/>
                  </a:lnTo>
                  <a:lnTo>
                    <a:pt x="55" y="315"/>
                  </a:lnTo>
                  <a:lnTo>
                    <a:pt x="58" y="312"/>
                  </a:lnTo>
                  <a:lnTo>
                    <a:pt x="58" y="312"/>
                  </a:lnTo>
                  <a:lnTo>
                    <a:pt x="60" y="312"/>
                  </a:lnTo>
                  <a:lnTo>
                    <a:pt x="63" y="312"/>
                  </a:lnTo>
                  <a:lnTo>
                    <a:pt x="65" y="310"/>
                  </a:lnTo>
                  <a:lnTo>
                    <a:pt x="65" y="310"/>
                  </a:lnTo>
                  <a:lnTo>
                    <a:pt x="68" y="310"/>
                  </a:lnTo>
                  <a:lnTo>
                    <a:pt x="70" y="308"/>
                  </a:lnTo>
                  <a:lnTo>
                    <a:pt x="70" y="308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5" y="302"/>
                  </a:lnTo>
                  <a:lnTo>
                    <a:pt x="78" y="302"/>
                  </a:lnTo>
                  <a:lnTo>
                    <a:pt x="78" y="299"/>
                  </a:lnTo>
                  <a:lnTo>
                    <a:pt x="80" y="297"/>
                  </a:lnTo>
                  <a:lnTo>
                    <a:pt x="80" y="297"/>
                  </a:lnTo>
                  <a:lnTo>
                    <a:pt x="83" y="294"/>
                  </a:lnTo>
                  <a:lnTo>
                    <a:pt x="83" y="291"/>
                  </a:lnTo>
                  <a:lnTo>
                    <a:pt x="83" y="291"/>
                  </a:lnTo>
                  <a:lnTo>
                    <a:pt x="85" y="288"/>
                  </a:lnTo>
                  <a:lnTo>
                    <a:pt x="85" y="286"/>
                  </a:lnTo>
                  <a:lnTo>
                    <a:pt x="85" y="286"/>
                  </a:lnTo>
                  <a:lnTo>
                    <a:pt x="88" y="283"/>
                  </a:lnTo>
                  <a:lnTo>
                    <a:pt x="88" y="281"/>
                  </a:lnTo>
                  <a:lnTo>
                    <a:pt x="88" y="277"/>
                  </a:lnTo>
                  <a:lnTo>
                    <a:pt x="88" y="277"/>
                  </a:lnTo>
                  <a:lnTo>
                    <a:pt x="88" y="275"/>
                  </a:lnTo>
                  <a:lnTo>
                    <a:pt x="88" y="272"/>
                  </a:lnTo>
                  <a:lnTo>
                    <a:pt x="88" y="270"/>
                  </a:lnTo>
                  <a:lnTo>
                    <a:pt x="88" y="270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8" name="Line 805"/>
            <p:cNvSpPr>
              <a:spLocks noChangeShapeType="1"/>
            </p:cNvSpPr>
            <p:nvPr/>
          </p:nvSpPr>
          <p:spPr bwMode="auto">
            <a:xfrm>
              <a:off x="5320" y="301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9" name="Freeform 806"/>
            <p:cNvSpPr>
              <a:spLocks/>
            </p:cNvSpPr>
            <p:nvPr/>
          </p:nvSpPr>
          <p:spPr bwMode="auto">
            <a:xfrm>
              <a:off x="5313" y="3010"/>
              <a:ext cx="55" cy="18"/>
            </a:xfrm>
            <a:custGeom>
              <a:avLst/>
              <a:gdLst>
                <a:gd name="T0" fmla="*/ 39 w 382"/>
                <a:gd name="T1" fmla="*/ 0 h 93"/>
                <a:gd name="T2" fmla="*/ 34 w 382"/>
                <a:gd name="T3" fmla="*/ 0 h 93"/>
                <a:gd name="T4" fmla="*/ 29 w 382"/>
                <a:gd name="T5" fmla="*/ 3 h 93"/>
                <a:gd name="T6" fmla="*/ 25 w 382"/>
                <a:gd name="T7" fmla="*/ 5 h 93"/>
                <a:gd name="T8" fmla="*/ 20 w 382"/>
                <a:gd name="T9" fmla="*/ 8 h 93"/>
                <a:gd name="T10" fmla="*/ 15 w 382"/>
                <a:gd name="T11" fmla="*/ 14 h 93"/>
                <a:gd name="T12" fmla="*/ 10 w 382"/>
                <a:gd name="T13" fmla="*/ 18 h 93"/>
                <a:gd name="T14" fmla="*/ 7 w 382"/>
                <a:gd name="T15" fmla="*/ 23 h 93"/>
                <a:gd name="T16" fmla="*/ 5 w 382"/>
                <a:gd name="T17" fmla="*/ 29 h 93"/>
                <a:gd name="T18" fmla="*/ 2 w 382"/>
                <a:gd name="T19" fmla="*/ 34 h 93"/>
                <a:gd name="T20" fmla="*/ 2 w 382"/>
                <a:gd name="T21" fmla="*/ 39 h 93"/>
                <a:gd name="T22" fmla="*/ 0 w 382"/>
                <a:gd name="T23" fmla="*/ 48 h 93"/>
                <a:gd name="T24" fmla="*/ 2 w 382"/>
                <a:gd name="T25" fmla="*/ 53 h 93"/>
                <a:gd name="T26" fmla="*/ 2 w 382"/>
                <a:gd name="T27" fmla="*/ 59 h 93"/>
                <a:gd name="T28" fmla="*/ 5 w 382"/>
                <a:gd name="T29" fmla="*/ 64 h 93"/>
                <a:gd name="T30" fmla="*/ 7 w 382"/>
                <a:gd name="T31" fmla="*/ 69 h 93"/>
                <a:gd name="T32" fmla="*/ 10 w 382"/>
                <a:gd name="T33" fmla="*/ 75 h 93"/>
                <a:gd name="T34" fmla="*/ 15 w 382"/>
                <a:gd name="T35" fmla="*/ 80 h 93"/>
                <a:gd name="T36" fmla="*/ 20 w 382"/>
                <a:gd name="T37" fmla="*/ 86 h 93"/>
                <a:gd name="T38" fmla="*/ 25 w 382"/>
                <a:gd name="T39" fmla="*/ 88 h 93"/>
                <a:gd name="T40" fmla="*/ 29 w 382"/>
                <a:gd name="T41" fmla="*/ 90 h 93"/>
                <a:gd name="T42" fmla="*/ 34 w 382"/>
                <a:gd name="T43" fmla="*/ 93 h 93"/>
                <a:gd name="T44" fmla="*/ 39 w 382"/>
                <a:gd name="T45" fmla="*/ 93 h 93"/>
                <a:gd name="T46" fmla="*/ 339 w 382"/>
                <a:gd name="T47" fmla="*/ 93 h 93"/>
                <a:gd name="T48" fmla="*/ 346 w 382"/>
                <a:gd name="T49" fmla="*/ 93 h 93"/>
                <a:gd name="T50" fmla="*/ 351 w 382"/>
                <a:gd name="T51" fmla="*/ 90 h 93"/>
                <a:gd name="T52" fmla="*/ 357 w 382"/>
                <a:gd name="T53" fmla="*/ 88 h 93"/>
                <a:gd name="T54" fmla="*/ 362 w 382"/>
                <a:gd name="T55" fmla="*/ 86 h 93"/>
                <a:gd name="T56" fmla="*/ 367 w 382"/>
                <a:gd name="T57" fmla="*/ 82 h 93"/>
                <a:gd name="T58" fmla="*/ 372 w 382"/>
                <a:gd name="T59" fmla="*/ 77 h 93"/>
                <a:gd name="T60" fmla="*/ 375 w 382"/>
                <a:gd name="T61" fmla="*/ 72 h 93"/>
                <a:gd name="T62" fmla="*/ 377 w 382"/>
                <a:gd name="T63" fmla="*/ 66 h 93"/>
                <a:gd name="T64" fmla="*/ 380 w 382"/>
                <a:gd name="T65" fmla="*/ 61 h 93"/>
                <a:gd name="T66" fmla="*/ 382 w 382"/>
                <a:gd name="T67" fmla="*/ 55 h 93"/>
                <a:gd name="T68" fmla="*/ 382 w 382"/>
                <a:gd name="T69" fmla="*/ 48 h 93"/>
                <a:gd name="T70" fmla="*/ 382 w 382"/>
                <a:gd name="T71" fmla="*/ 43 h 93"/>
                <a:gd name="T72" fmla="*/ 380 w 382"/>
                <a:gd name="T73" fmla="*/ 37 h 93"/>
                <a:gd name="T74" fmla="*/ 380 w 382"/>
                <a:gd name="T75" fmla="*/ 29 h 93"/>
                <a:gd name="T76" fmla="*/ 377 w 382"/>
                <a:gd name="T77" fmla="*/ 23 h 93"/>
                <a:gd name="T78" fmla="*/ 375 w 382"/>
                <a:gd name="T79" fmla="*/ 18 h 93"/>
                <a:gd name="T80" fmla="*/ 370 w 382"/>
                <a:gd name="T81" fmla="*/ 14 h 93"/>
                <a:gd name="T82" fmla="*/ 365 w 382"/>
                <a:gd name="T83" fmla="*/ 10 h 93"/>
                <a:gd name="T84" fmla="*/ 360 w 382"/>
                <a:gd name="T85" fmla="*/ 5 h 93"/>
                <a:gd name="T86" fmla="*/ 355 w 382"/>
                <a:gd name="T87" fmla="*/ 3 h 93"/>
                <a:gd name="T88" fmla="*/ 349 w 382"/>
                <a:gd name="T89" fmla="*/ 3 h 93"/>
                <a:gd name="T90" fmla="*/ 344 w 382"/>
                <a:gd name="T91" fmla="*/ 0 h 93"/>
                <a:gd name="T92" fmla="*/ 336 w 382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2" h="93">
                  <a:moveTo>
                    <a:pt x="45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29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334" y="93"/>
                  </a:lnTo>
                  <a:lnTo>
                    <a:pt x="339" y="93"/>
                  </a:lnTo>
                  <a:lnTo>
                    <a:pt x="341" y="93"/>
                  </a:lnTo>
                  <a:lnTo>
                    <a:pt x="344" y="93"/>
                  </a:lnTo>
                  <a:lnTo>
                    <a:pt x="346" y="93"/>
                  </a:lnTo>
                  <a:lnTo>
                    <a:pt x="346" y="93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7" y="88"/>
                  </a:lnTo>
                  <a:lnTo>
                    <a:pt x="360" y="88"/>
                  </a:lnTo>
                  <a:lnTo>
                    <a:pt x="360" y="88"/>
                  </a:lnTo>
                  <a:lnTo>
                    <a:pt x="362" y="86"/>
                  </a:lnTo>
                  <a:lnTo>
                    <a:pt x="365" y="86"/>
                  </a:lnTo>
                  <a:lnTo>
                    <a:pt x="365" y="82"/>
                  </a:lnTo>
                  <a:lnTo>
                    <a:pt x="367" y="82"/>
                  </a:lnTo>
                  <a:lnTo>
                    <a:pt x="367" y="80"/>
                  </a:lnTo>
                  <a:lnTo>
                    <a:pt x="370" y="80"/>
                  </a:lnTo>
                  <a:lnTo>
                    <a:pt x="372" y="77"/>
                  </a:lnTo>
                  <a:lnTo>
                    <a:pt x="372" y="75"/>
                  </a:lnTo>
                  <a:lnTo>
                    <a:pt x="375" y="75"/>
                  </a:lnTo>
                  <a:lnTo>
                    <a:pt x="375" y="72"/>
                  </a:lnTo>
                  <a:lnTo>
                    <a:pt x="375" y="69"/>
                  </a:lnTo>
                  <a:lnTo>
                    <a:pt x="377" y="69"/>
                  </a:lnTo>
                  <a:lnTo>
                    <a:pt x="377" y="66"/>
                  </a:lnTo>
                  <a:lnTo>
                    <a:pt x="377" y="64"/>
                  </a:lnTo>
                  <a:lnTo>
                    <a:pt x="380" y="64"/>
                  </a:lnTo>
                  <a:lnTo>
                    <a:pt x="380" y="61"/>
                  </a:lnTo>
                  <a:lnTo>
                    <a:pt x="380" y="59"/>
                  </a:lnTo>
                  <a:lnTo>
                    <a:pt x="380" y="55"/>
                  </a:lnTo>
                  <a:lnTo>
                    <a:pt x="382" y="55"/>
                  </a:lnTo>
                  <a:lnTo>
                    <a:pt x="382" y="53"/>
                  </a:lnTo>
                  <a:lnTo>
                    <a:pt x="382" y="50"/>
                  </a:lnTo>
                  <a:lnTo>
                    <a:pt x="382" y="48"/>
                  </a:lnTo>
                  <a:lnTo>
                    <a:pt x="382" y="48"/>
                  </a:lnTo>
                  <a:lnTo>
                    <a:pt x="382" y="45"/>
                  </a:lnTo>
                  <a:lnTo>
                    <a:pt x="382" y="43"/>
                  </a:lnTo>
                  <a:lnTo>
                    <a:pt x="382" y="39"/>
                  </a:lnTo>
                  <a:lnTo>
                    <a:pt x="382" y="37"/>
                  </a:lnTo>
                  <a:lnTo>
                    <a:pt x="380" y="37"/>
                  </a:lnTo>
                  <a:lnTo>
                    <a:pt x="380" y="34"/>
                  </a:lnTo>
                  <a:lnTo>
                    <a:pt x="380" y="32"/>
                  </a:lnTo>
                  <a:lnTo>
                    <a:pt x="380" y="29"/>
                  </a:lnTo>
                  <a:lnTo>
                    <a:pt x="377" y="29"/>
                  </a:lnTo>
                  <a:lnTo>
                    <a:pt x="377" y="26"/>
                  </a:lnTo>
                  <a:lnTo>
                    <a:pt x="377" y="23"/>
                  </a:lnTo>
                  <a:lnTo>
                    <a:pt x="375" y="23"/>
                  </a:lnTo>
                  <a:lnTo>
                    <a:pt x="375" y="21"/>
                  </a:lnTo>
                  <a:lnTo>
                    <a:pt x="375" y="18"/>
                  </a:lnTo>
                  <a:lnTo>
                    <a:pt x="372" y="18"/>
                  </a:lnTo>
                  <a:lnTo>
                    <a:pt x="372" y="16"/>
                  </a:lnTo>
                  <a:lnTo>
                    <a:pt x="370" y="14"/>
                  </a:lnTo>
                  <a:lnTo>
                    <a:pt x="367" y="14"/>
                  </a:lnTo>
                  <a:lnTo>
                    <a:pt x="367" y="10"/>
                  </a:lnTo>
                  <a:lnTo>
                    <a:pt x="365" y="10"/>
                  </a:lnTo>
                  <a:lnTo>
                    <a:pt x="365" y="8"/>
                  </a:lnTo>
                  <a:lnTo>
                    <a:pt x="362" y="8"/>
                  </a:lnTo>
                  <a:lnTo>
                    <a:pt x="360" y="5"/>
                  </a:lnTo>
                  <a:lnTo>
                    <a:pt x="360" y="5"/>
                  </a:lnTo>
                  <a:lnTo>
                    <a:pt x="357" y="5"/>
                  </a:lnTo>
                  <a:lnTo>
                    <a:pt x="355" y="3"/>
                  </a:lnTo>
                  <a:lnTo>
                    <a:pt x="355" y="3"/>
                  </a:lnTo>
                  <a:lnTo>
                    <a:pt x="351" y="3"/>
                  </a:lnTo>
                  <a:lnTo>
                    <a:pt x="349" y="3"/>
                  </a:lnTo>
                  <a:lnTo>
                    <a:pt x="346" y="0"/>
                  </a:lnTo>
                  <a:lnTo>
                    <a:pt x="346" y="0"/>
                  </a:lnTo>
                  <a:lnTo>
                    <a:pt x="344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0" name="Line 807"/>
            <p:cNvSpPr>
              <a:spLocks noChangeShapeType="1"/>
            </p:cNvSpPr>
            <p:nvPr/>
          </p:nvSpPr>
          <p:spPr bwMode="auto">
            <a:xfrm>
              <a:off x="5361" y="301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1" name="Freeform 808"/>
            <p:cNvSpPr>
              <a:spLocks/>
            </p:cNvSpPr>
            <p:nvPr/>
          </p:nvSpPr>
          <p:spPr bwMode="auto">
            <a:xfrm>
              <a:off x="5355" y="3010"/>
              <a:ext cx="38" cy="18"/>
            </a:xfrm>
            <a:custGeom>
              <a:avLst/>
              <a:gdLst>
                <a:gd name="T0" fmla="*/ 40 w 261"/>
                <a:gd name="T1" fmla="*/ 0 h 93"/>
                <a:gd name="T2" fmla="*/ 35 w 261"/>
                <a:gd name="T3" fmla="*/ 0 h 93"/>
                <a:gd name="T4" fmla="*/ 27 w 261"/>
                <a:gd name="T5" fmla="*/ 3 h 93"/>
                <a:gd name="T6" fmla="*/ 22 w 261"/>
                <a:gd name="T7" fmla="*/ 5 h 93"/>
                <a:gd name="T8" fmla="*/ 17 w 261"/>
                <a:gd name="T9" fmla="*/ 8 h 93"/>
                <a:gd name="T10" fmla="*/ 13 w 261"/>
                <a:gd name="T11" fmla="*/ 14 h 93"/>
                <a:gd name="T12" fmla="*/ 10 w 261"/>
                <a:gd name="T13" fmla="*/ 18 h 93"/>
                <a:gd name="T14" fmla="*/ 5 w 261"/>
                <a:gd name="T15" fmla="*/ 23 h 93"/>
                <a:gd name="T16" fmla="*/ 3 w 261"/>
                <a:gd name="T17" fmla="*/ 29 h 93"/>
                <a:gd name="T18" fmla="*/ 3 w 261"/>
                <a:gd name="T19" fmla="*/ 34 h 93"/>
                <a:gd name="T20" fmla="*/ 0 w 261"/>
                <a:gd name="T21" fmla="*/ 39 h 93"/>
                <a:gd name="T22" fmla="*/ 0 w 261"/>
                <a:gd name="T23" fmla="*/ 48 h 93"/>
                <a:gd name="T24" fmla="*/ 0 w 261"/>
                <a:gd name="T25" fmla="*/ 53 h 93"/>
                <a:gd name="T26" fmla="*/ 3 w 261"/>
                <a:gd name="T27" fmla="*/ 59 h 93"/>
                <a:gd name="T28" fmla="*/ 3 w 261"/>
                <a:gd name="T29" fmla="*/ 64 h 93"/>
                <a:gd name="T30" fmla="*/ 5 w 261"/>
                <a:gd name="T31" fmla="*/ 69 h 93"/>
                <a:gd name="T32" fmla="*/ 10 w 261"/>
                <a:gd name="T33" fmla="*/ 75 h 93"/>
                <a:gd name="T34" fmla="*/ 13 w 261"/>
                <a:gd name="T35" fmla="*/ 80 h 93"/>
                <a:gd name="T36" fmla="*/ 17 w 261"/>
                <a:gd name="T37" fmla="*/ 86 h 93"/>
                <a:gd name="T38" fmla="*/ 22 w 261"/>
                <a:gd name="T39" fmla="*/ 88 h 93"/>
                <a:gd name="T40" fmla="*/ 27 w 261"/>
                <a:gd name="T41" fmla="*/ 90 h 93"/>
                <a:gd name="T42" fmla="*/ 35 w 261"/>
                <a:gd name="T43" fmla="*/ 93 h 93"/>
                <a:gd name="T44" fmla="*/ 40 w 261"/>
                <a:gd name="T45" fmla="*/ 93 h 93"/>
                <a:gd name="T46" fmla="*/ 219 w 261"/>
                <a:gd name="T47" fmla="*/ 93 h 93"/>
                <a:gd name="T48" fmla="*/ 227 w 261"/>
                <a:gd name="T49" fmla="*/ 93 h 93"/>
                <a:gd name="T50" fmla="*/ 231 w 261"/>
                <a:gd name="T51" fmla="*/ 90 h 93"/>
                <a:gd name="T52" fmla="*/ 236 w 261"/>
                <a:gd name="T53" fmla="*/ 88 h 93"/>
                <a:gd name="T54" fmla="*/ 241 w 261"/>
                <a:gd name="T55" fmla="*/ 86 h 93"/>
                <a:gd name="T56" fmla="*/ 246 w 261"/>
                <a:gd name="T57" fmla="*/ 82 h 93"/>
                <a:gd name="T58" fmla="*/ 251 w 261"/>
                <a:gd name="T59" fmla="*/ 77 h 93"/>
                <a:gd name="T60" fmla="*/ 254 w 261"/>
                <a:gd name="T61" fmla="*/ 72 h 93"/>
                <a:gd name="T62" fmla="*/ 256 w 261"/>
                <a:gd name="T63" fmla="*/ 66 h 93"/>
                <a:gd name="T64" fmla="*/ 259 w 261"/>
                <a:gd name="T65" fmla="*/ 61 h 93"/>
                <a:gd name="T66" fmla="*/ 261 w 261"/>
                <a:gd name="T67" fmla="*/ 55 h 93"/>
                <a:gd name="T68" fmla="*/ 261 w 261"/>
                <a:gd name="T69" fmla="*/ 48 h 93"/>
                <a:gd name="T70" fmla="*/ 261 w 261"/>
                <a:gd name="T71" fmla="*/ 43 h 93"/>
                <a:gd name="T72" fmla="*/ 261 w 261"/>
                <a:gd name="T73" fmla="*/ 37 h 93"/>
                <a:gd name="T74" fmla="*/ 259 w 261"/>
                <a:gd name="T75" fmla="*/ 29 h 93"/>
                <a:gd name="T76" fmla="*/ 256 w 261"/>
                <a:gd name="T77" fmla="*/ 23 h 93"/>
                <a:gd name="T78" fmla="*/ 254 w 261"/>
                <a:gd name="T79" fmla="*/ 18 h 93"/>
                <a:gd name="T80" fmla="*/ 249 w 261"/>
                <a:gd name="T81" fmla="*/ 14 h 93"/>
                <a:gd name="T82" fmla="*/ 246 w 261"/>
                <a:gd name="T83" fmla="*/ 10 h 93"/>
                <a:gd name="T84" fmla="*/ 241 w 261"/>
                <a:gd name="T85" fmla="*/ 5 h 93"/>
                <a:gd name="T86" fmla="*/ 236 w 261"/>
                <a:gd name="T87" fmla="*/ 3 h 93"/>
                <a:gd name="T88" fmla="*/ 229 w 261"/>
                <a:gd name="T89" fmla="*/ 3 h 93"/>
                <a:gd name="T90" fmla="*/ 224 w 261"/>
                <a:gd name="T91" fmla="*/ 0 h 93"/>
                <a:gd name="T92" fmla="*/ 217 w 26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1" h="93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217" y="93"/>
                  </a:lnTo>
                  <a:lnTo>
                    <a:pt x="219" y="93"/>
                  </a:lnTo>
                  <a:lnTo>
                    <a:pt x="222" y="93"/>
                  </a:lnTo>
                  <a:lnTo>
                    <a:pt x="224" y="93"/>
                  </a:lnTo>
                  <a:lnTo>
                    <a:pt x="227" y="93"/>
                  </a:lnTo>
                  <a:lnTo>
                    <a:pt x="229" y="93"/>
                  </a:lnTo>
                  <a:lnTo>
                    <a:pt x="229" y="90"/>
                  </a:lnTo>
                  <a:lnTo>
                    <a:pt x="231" y="90"/>
                  </a:lnTo>
                  <a:lnTo>
                    <a:pt x="234" y="90"/>
                  </a:lnTo>
                  <a:lnTo>
                    <a:pt x="236" y="90"/>
                  </a:lnTo>
                  <a:lnTo>
                    <a:pt x="236" y="88"/>
                  </a:lnTo>
                  <a:lnTo>
                    <a:pt x="239" y="88"/>
                  </a:lnTo>
                  <a:lnTo>
                    <a:pt x="241" y="88"/>
                  </a:lnTo>
                  <a:lnTo>
                    <a:pt x="241" y="86"/>
                  </a:lnTo>
                  <a:lnTo>
                    <a:pt x="244" y="86"/>
                  </a:lnTo>
                  <a:lnTo>
                    <a:pt x="246" y="82"/>
                  </a:lnTo>
                  <a:lnTo>
                    <a:pt x="246" y="82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51" y="77"/>
                  </a:lnTo>
                  <a:lnTo>
                    <a:pt x="251" y="75"/>
                  </a:lnTo>
                  <a:lnTo>
                    <a:pt x="254" y="75"/>
                  </a:lnTo>
                  <a:lnTo>
                    <a:pt x="254" y="72"/>
                  </a:lnTo>
                  <a:lnTo>
                    <a:pt x="256" y="69"/>
                  </a:lnTo>
                  <a:lnTo>
                    <a:pt x="256" y="69"/>
                  </a:lnTo>
                  <a:lnTo>
                    <a:pt x="256" y="66"/>
                  </a:lnTo>
                  <a:lnTo>
                    <a:pt x="259" y="64"/>
                  </a:lnTo>
                  <a:lnTo>
                    <a:pt x="259" y="64"/>
                  </a:lnTo>
                  <a:lnTo>
                    <a:pt x="259" y="61"/>
                  </a:lnTo>
                  <a:lnTo>
                    <a:pt x="261" y="59"/>
                  </a:lnTo>
                  <a:lnTo>
                    <a:pt x="261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61" y="48"/>
                  </a:lnTo>
                  <a:lnTo>
                    <a:pt x="261" y="45"/>
                  </a:lnTo>
                  <a:lnTo>
                    <a:pt x="261" y="43"/>
                  </a:lnTo>
                  <a:lnTo>
                    <a:pt x="261" y="39"/>
                  </a:lnTo>
                  <a:lnTo>
                    <a:pt x="261" y="37"/>
                  </a:lnTo>
                  <a:lnTo>
                    <a:pt x="261" y="37"/>
                  </a:lnTo>
                  <a:lnTo>
                    <a:pt x="261" y="34"/>
                  </a:lnTo>
                  <a:lnTo>
                    <a:pt x="259" y="32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6" y="26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4" y="21"/>
                  </a:lnTo>
                  <a:lnTo>
                    <a:pt x="254" y="18"/>
                  </a:lnTo>
                  <a:lnTo>
                    <a:pt x="251" y="18"/>
                  </a:lnTo>
                  <a:lnTo>
                    <a:pt x="251" y="16"/>
                  </a:lnTo>
                  <a:lnTo>
                    <a:pt x="249" y="14"/>
                  </a:lnTo>
                  <a:lnTo>
                    <a:pt x="249" y="14"/>
                  </a:lnTo>
                  <a:lnTo>
                    <a:pt x="246" y="10"/>
                  </a:lnTo>
                  <a:lnTo>
                    <a:pt x="246" y="10"/>
                  </a:lnTo>
                  <a:lnTo>
                    <a:pt x="244" y="8"/>
                  </a:lnTo>
                  <a:lnTo>
                    <a:pt x="241" y="8"/>
                  </a:lnTo>
                  <a:lnTo>
                    <a:pt x="241" y="5"/>
                  </a:lnTo>
                  <a:lnTo>
                    <a:pt x="239" y="5"/>
                  </a:lnTo>
                  <a:lnTo>
                    <a:pt x="236" y="5"/>
                  </a:lnTo>
                  <a:lnTo>
                    <a:pt x="236" y="3"/>
                  </a:lnTo>
                  <a:lnTo>
                    <a:pt x="234" y="3"/>
                  </a:lnTo>
                  <a:lnTo>
                    <a:pt x="231" y="3"/>
                  </a:lnTo>
                  <a:lnTo>
                    <a:pt x="229" y="3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19" y="0"/>
                  </a:lnTo>
                  <a:lnTo>
                    <a:pt x="21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2" name="Line 809"/>
            <p:cNvSpPr>
              <a:spLocks noChangeShapeType="1"/>
            </p:cNvSpPr>
            <p:nvPr/>
          </p:nvSpPr>
          <p:spPr bwMode="auto">
            <a:xfrm>
              <a:off x="5387" y="301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3" name="Freeform 810"/>
            <p:cNvSpPr>
              <a:spLocks/>
            </p:cNvSpPr>
            <p:nvPr/>
          </p:nvSpPr>
          <p:spPr bwMode="auto">
            <a:xfrm>
              <a:off x="5381" y="3010"/>
              <a:ext cx="56" cy="18"/>
            </a:xfrm>
            <a:custGeom>
              <a:avLst/>
              <a:gdLst>
                <a:gd name="T0" fmla="*/ 40 w 390"/>
                <a:gd name="T1" fmla="*/ 0 h 93"/>
                <a:gd name="T2" fmla="*/ 35 w 390"/>
                <a:gd name="T3" fmla="*/ 0 h 93"/>
                <a:gd name="T4" fmla="*/ 30 w 390"/>
                <a:gd name="T5" fmla="*/ 3 h 93"/>
                <a:gd name="T6" fmla="*/ 23 w 390"/>
                <a:gd name="T7" fmla="*/ 5 h 93"/>
                <a:gd name="T8" fmla="*/ 18 w 390"/>
                <a:gd name="T9" fmla="*/ 8 h 93"/>
                <a:gd name="T10" fmla="*/ 15 w 390"/>
                <a:gd name="T11" fmla="*/ 14 h 93"/>
                <a:gd name="T12" fmla="*/ 10 w 390"/>
                <a:gd name="T13" fmla="*/ 18 h 93"/>
                <a:gd name="T14" fmla="*/ 8 w 390"/>
                <a:gd name="T15" fmla="*/ 23 h 93"/>
                <a:gd name="T16" fmla="*/ 5 w 390"/>
                <a:gd name="T17" fmla="*/ 29 h 93"/>
                <a:gd name="T18" fmla="*/ 3 w 390"/>
                <a:gd name="T19" fmla="*/ 34 h 93"/>
                <a:gd name="T20" fmla="*/ 0 w 390"/>
                <a:gd name="T21" fmla="*/ 39 h 93"/>
                <a:gd name="T22" fmla="*/ 0 w 390"/>
                <a:gd name="T23" fmla="*/ 48 h 93"/>
                <a:gd name="T24" fmla="*/ 0 w 390"/>
                <a:gd name="T25" fmla="*/ 53 h 93"/>
                <a:gd name="T26" fmla="*/ 3 w 390"/>
                <a:gd name="T27" fmla="*/ 59 h 93"/>
                <a:gd name="T28" fmla="*/ 5 w 390"/>
                <a:gd name="T29" fmla="*/ 64 h 93"/>
                <a:gd name="T30" fmla="*/ 8 w 390"/>
                <a:gd name="T31" fmla="*/ 69 h 93"/>
                <a:gd name="T32" fmla="*/ 10 w 390"/>
                <a:gd name="T33" fmla="*/ 75 h 93"/>
                <a:gd name="T34" fmla="*/ 15 w 390"/>
                <a:gd name="T35" fmla="*/ 80 h 93"/>
                <a:gd name="T36" fmla="*/ 18 w 390"/>
                <a:gd name="T37" fmla="*/ 86 h 93"/>
                <a:gd name="T38" fmla="*/ 23 w 390"/>
                <a:gd name="T39" fmla="*/ 88 h 93"/>
                <a:gd name="T40" fmla="*/ 30 w 390"/>
                <a:gd name="T41" fmla="*/ 90 h 93"/>
                <a:gd name="T42" fmla="*/ 35 w 390"/>
                <a:gd name="T43" fmla="*/ 93 h 93"/>
                <a:gd name="T44" fmla="*/ 40 w 390"/>
                <a:gd name="T45" fmla="*/ 93 h 93"/>
                <a:gd name="T46" fmla="*/ 349 w 390"/>
                <a:gd name="T47" fmla="*/ 93 h 93"/>
                <a:gd name="T48" fmla="*/ 355 w 390"/>
                <a:gd name="T49" fmla="*/ 93 h 93"/>
                <a:gd name="T50" fmla="*/ 360 w 390"/>
                <a:gd name="T51" fmla="*/ 90 h 93"/>
                <a:gd name="T52" fmla="*/ 368 w 390"/>
                <a:gd name="T53" fmla="*/ 88 h 93"/>
                <a:gd name="T54" fmla="*/ 373 w 390"/>
                <a:gd name="T55" fmla="*/ 86 h 93"/>
                <a:gd name="T56" fmla="*/ 375 w 390"/>
                <a:gd name="T57" fmla="*/ 82 h 93"/>
                <a:gd name="T58" fmla="*/ 380 w 390"/>
                <a:gd name="T59" fmla="*/ 77 h 93"/>
                <a:gd name="T60" fmla="*/ 385 w 390"/>
                <a:gd name="T61" fmla="*/ 72 h 93"/>
                <a:gd name="T62" fmla="*/ 388 w 390"/>
                <a:gd name="T63" fmla="*/ 66 h 93"/>
                <a:gd name="T64" fmla="*/ 390 w 390"/>
                <a:gd name="T65" fmla="*/ 61 h 93"/>
                <a:gd name="T66" fmla="*/ 390 w 390"/>
                <a:gd name="T67" fmla="*/ 55 h 93"/>
                <a:gd name="T68" fmla="*/ 390 w 390"/>
                <a:gd name="T69" fmla="*/ 48 h 93"/>
                <a:gd name="T70" fmla="*/ 390 w 390"/>
                <a:gd name="T71" fmla="*/ 43 h 93"/>
                <a:gd name="T72" fmla="*/ 390 w 390"/>
                <a:gd name="T73" fmla="*/ 37 h 93"/>
                <a:gd name="T74" fmla="*/ 388 w 390"/>
                <a:gd name="T75" fmla="*/ 29 h 93"/>
                <a:gd name="T76" fmla="*/ 385 w 390"/>
                <a:gd name="T77" fmla="*/ 23 h 93"/>
                <a:gd name="T78" fmla="*/ 383 w 390"/>
                <a:gd name="T79" fmla="*/ 18 h 93"/>
                <a:gd name="T80" fmla="*/ 380 w 390"/>
                <a:gd name="T81" fmla="*/ 14 h 93"/>
                <a:gd name="T82" fmla="*/ 375 w 390"/>
                <a:gd name="T83" fmla="*/ 10 h 93"/>
                <a:gd name="T84" fmla="*/ 370 w 390"/>
                <a:gd name="T85" fmla="*/ 5 h 93"/>
                <a:gd name="T86" fmla="*/ 365 w 390"/>
                <a:gd name="T87" fmla="*/ 3 h 93"/>
                <a:gd name="T88" fmla="*/ 360 w 390"/>
                <a:gd name="T89" fmla="*/ 3 h 93"/>
                <a:gd name="T90" fmla="*/ 353 w 390"/>
                <a:gd name="T91" fmla="*/ 0 h 93"/>
                <a:gd name="T92" fmla="*/ 347 w 39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0" h="93">
                  <a:moveTo>
                    <a:pt x="46" y="0"/>
                  </a:moveTo>
                  <a:lnTo>
                    <a:pt x="44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8" y="82"/>
                  </a:lnTo>
                  <a:lnTo>
                    <a:pt x="18" y="86"/>
                  </a:lnTo>
                  <a:lnTo>
                    <a:pt x="20" y="86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4" y="93"/>
                  </a:lnTo>
                  <a:lnTo>
                    <a:pt x="344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3" y="93"/>
                  </a:lnTo>
                  <a:lnTo>
                    <a:pt x="355" y="93"/>
                  </a:lnTo>
                  <a:lnTo>
                    <a:pt x="358" y="93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63" y="90"/>
                  </a:lnTo>
                  <a:lnTo>
                    <a:pt x="365" y="90"/>
                  </a:lnTo>
                  <a:lnTo>
                    <a:pt x="368" y="88"/>
                  </a:lnTo>
                  <a:lnTo>
                    <a:pt x="368" y="88"/>
                  </a:lnTo>
                  <a:lnTo>
                    <a:pt x="370" y="88"/>
                  </a:lnTo>
                  <a:lnTo>
                    <a:pt x="373" y="86"/>
                  </a:lnTo>
                  <a:lnTo>
                    <a:pt x="373" y="86"/>
                  </a:lnTo>
                  <a:lnTo>
                    <a:pt x="375" y="82"/>
                  </a:lnTo>
                  <a:lnTo>
                    <a:pt x="375" y="82"/>
                  </a:lnTo>
                  <a:lnTo>
                    <a:pt x="378" y="80"/>
                  </a:lnTo>
                  <a:lnTo>
                    <a:pt x="380" y="80"/>
                  </a:lnTo>
                  <a:lnTo>
                    <a:pt x="380" y="77"/>
                  </a:lnTo>
                  <a:lnTo>
                    <a:pt x="383" y="75"/>
                  </a:lnTo>
                  <a:lnTo>
                    <a:pt x="383" y="75"/>
                  </a:lnTo>
                  <a:lnTo>
                    <a:pt x="385" y="72"/>
                  </a:lnTo>
                  <a:lnTo>
                    <a:pt x="385" y="69"/>
                  </a:lnTo>
                  <a:lnTo>
                    <a:pt x="385" y="69"/>
                  </a:lnTo>
                  <a:lnTo>
                    <a:pt x="388" y="66"/>
                  </a:lnTo>
                  <a:lnTo>
                    <a:pt x="388" y="64"/>
                  </a:lnTo>
                  <a:lnTo>
                    <a:pt x="388" y="64"/>
                  </a:lnTo>
                  <a:lnTo>
                    <a:pt x="390" y="61"/>
                  </a:lnTo>
                  <a:lnTo>
                    <a:pt x="390" y="59"/>
                  </a:lnTo>
                  <a:lnTo>
                    <a:pt x="390" y="55"/>
                  </a:lnTo>
                  <a:lnTo>
                    <a:pt x="390" y="55"/>
                  </a:lnTo>
                  <a:lnTo>
                    <a:pt x="390" y="53"/>
                  </a:lnTo>
                  <a:lnTo>
                    <a:pt x="390" y="50"/>
                  </a:lnTo>
                  <a:lnTo>
                    <a:pt x="390" y="48"/>
                  </a:lnTo>
                  <a:lnTo>
                    <a:pt x="390" y="48"/>
                  </a:lnTo>
                  <a:lnTo>
                    <a:pt x="390" y="45"/>
                  </a:lnTo>
                  <a:lnTo>
                    <a:pt x="390" y="43"/>
                  </a:lnTo>
                  <a:lnTo>
                    <a:pt x="390" y="39"/>
                  </a:lnTo>
                  <a:lnTo>
                    <a:pt x="390" y="37"/>
                  </a:lnTo>
                  <a:lnTo>
                    <a:pt x="390" y="37"/>
                  </a:lnTo>
                  <a:lnTo>
                    <a:pt x="390" y="34"/>
                  </a:lnTo>
                  <a:lnTo>
                    <a:pt x="390" y="32"/>
                  </a:lnTo>
                  <a:lnTo>
                    <a:pt x="388" y="29"/>
                  </a:lnTo>
                  <a:lnTo>
                    <a:pt x="388" y="29"/>
                  </a:lnTo>
                  <a:lnTo>
                    <a:pt x="388" y="26"/>
                  </a:lnTo>
                  <a:lnTo>
                    <a:pt x="385" y="23"/>
                  </a:lnTo>
                  <a:lnTo>
                    <a:pt x="385" y="23"/>
                  </a:lnTo>
                  <a:lnTo>
                    <a:pt x="385" y="21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80" y="16"/>
                  </a:lnTo>
                  <a:lnTo>
                    <a:pt x="380" y="14"/>
                  </a:lnTo>
                  <a:lnTo>
                    <a:pt x="378" y="14"/>
                  </a:lnTo>
                  <a:lnTo>
                    <a:pt x="375" y="10"/>
                  </a:lnTo>
                  <a:lnTo>
                    <a:pt x="375" y="10"/>
                  </a:lnTo>
                  <a:lnTo>
                    <a:pt x="373" y="8"/>
                  </a:lnTo>
                  <a:lnTo>
                    <a:pt x="373" y="8"/>
                  </a:lnTo>
                  <a:lnTo>
                    <a:pt x="370" y="5"/>
                  </a:lnTo>
                  <a:lnTo>
                    <a:pt x="368" y="5"/>
                  </a:lnTo>
                  <a:lnTo>
                    <a:pt x="368" y="5"/>
                  </a:lnTo>
                  <a:lnTo>
                    <a:pt x="365" y="3"/>
                  </a:lnTo>
                  <a:lnTo>
                    <a:pt x="363" y="3"/>
                  </a:lnTo>
                  <a:lnTo>
                    <a:pt x="360" y="3"/>
                  </a:lnTo>
                  <a:lnTo>
                    <a:pt x="360" y="3"/>
                  </a:lnTo>
                  <a:lnTo>
                    <a:pt x="358" y="0"/>
                  </a:lnTo>
                  <a:lnTo>
                    <a:pt x="355" y="0"/>
                  </a:lnTo>
                  <a:lnTo>
                    <a:pt x="353" y="0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47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tx1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4" name="Line 811"/>
            <p:cNvSpPr>
              <a:spLocks noChangeShapeType="1"/>
            </p:cNvSpPr>
            <p:nvPr/>
          </p:nvSpPr>
          <p:spPr bwMode="auto">
            <a:xfrm>
              <a:off x="3349" y="2274"/>
              <a:ext cx="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5" name="Rectangle 812"/>
            <p:cNvSpPr>
              <a:spLocks noChangeArrowheads="1"/>
            </p:cNvSpPr>
            <p:nvPr/>
          </p:nvSpPr>
          <p:spPr bwMode="auto">
            <a:xfrm>
              <a:off x="3349" y="2274"/>
              <a:ext cx="37" cy="18"/>
            </a:xfrm>
            <a:prstGeom prst="rect">
              <a:avLst/>
            </a:prstGeom>
            <a:solidFill>
              <a:schemeClr val="tx1"/>
            </a:solidFill>
            <a:ln w="4826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6" name="Line 813"/>
            <p:cNvSpPr>
              <a:spLocks noChangeShapeType="1"/>
            </p:cNvSpPr>
            <p:nvPr/>
          </p:nvSpPr>
          <p:spPr bwMode="auto">
            <a:xfrm>
              <a:off x="3411" y="227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7" name="Rectangle 814"/>
            <p:cNvSpPr>
              <a:spLocks noChangeArrowheads="1"/>
            </p:cNvSpPr>
            <p:nvPr/>
          </p:nvSpPr>
          <p:spPr bwMode="auto">
            <a:xfrm>
              <a:off x="3411" y="2274"/>
              <a:ext cx="7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8" name="Line 815"/>
            <p:cNvSpPr>
              <a:spLocks noChangeShapeType="1"/>
            </p:cNvSpPr>
            <p:nvPr/>
          </p:nvSpPr>
          <p:spPr bwMode="auto">
            <a:xfrm>
              <a:off x="3425" y="228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9" name="Rectangle 816"/>
            <p:cNvSpPr>
              <a:spLocks noChangeArrowheads="1"/>
            </p:cNvSpPr>
            <p:nvPr/>
          </p:nvSpPr>
          <p:spPr bwMode="auto">
            <a:xfrm>
              <a:off x="3412" y="2283"/>
              <a:ext cx="13" cy="3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0" name="Line 817"/>
            <p:cNvSpPr>
              <a:spLocks noChangeShapeType="1"/>
            </p:cNvSpPr>
            <p:nvPr/>
          </p:nvSpPr>
          <p:spPr bwMode="auto">
            <a:xfrm>
              <a:off x="3418" y="230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1" name="Rectangle 818"/>
            <p:cNvSpPr>
              <a:spLocks noChangeArrowheads="1"/>
            </p:cNvSpPr>
            <p:nvPr/>
          </p:nvSpPr>
          <p:spPr bwMode="auto">
            <a:xfrm>
              <a:off x="3418" y="2304"/>
              <a:ext cx="3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2" name="Line 819"/>
            <p:cNvSpPr>
              <a:spLocks noChangeShapeType="1"/>
            </p:cNvSpPr>
            <p:nvPr/>
          </p:nvSpPr>
          <p:spPr bwMode="auto">
            <a:xfrm>
              <a:off x="3445" y="2323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3" name="Rectangle 820"/>
            <p:cNvSpPr>
              <a:spLocks noChangeArrowheads="1"/>
            </p:cNvSpPr>
            <p:nvPr/>
          </p:nvSpPr>
          <p:spPr bwMode="auto">
            <a:xfrm>
              <a:off x="3433" y="2323"/>
              <a:ext cx="12" cy="2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4" name="Line 821"/>
            <p:cNvSpPr>
              <a:spLocks noChangeShapeType="1"/>
            </p:cNvSpPr>
            <p:nvPr/>
          </p:nvSpPr>
          <p:spPr bwMode="auto">
            <a:xfrm>
              <a:off x="3438" y="233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5" name="Rectangle 822"/>
            <p:cNvSpPr>
              <a:spLocks noChangeArrowheads="1"/>
            </p:cNvSpPr>
            <p:nvPr/>
          </p:nvSpPr>
          <p:spPr bwMode="auto">
            <a:xfrm>
              <a:off x="3438" y="2335"/>
              <a:ext cx="23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6" name="Line 823"/>
            <p:cNvSpPr>
              <a:spLocks noChangeShapeType="1"/>
            </p:cNvSpPr>
            <p:nvPr/>
          </p:nvSpPr>
          <p:spPr bwMode="auto">
            <a:xfrm>
              <a:off x="3467" y="2344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7" name="Rectangle 824"/>
            <p:cNvSpPr>
              <a:spLocks noChangeArrowheads="1"/>
            </p:cNvSpPr>
            <p:nvPr/>
          </p:nvSpPr>
          <p:spPr bwMode="auto">
            <a:xfrm>
              <a:off x="3454" y="2344"/>
              <a:ext cx="13" cy="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8" name="Line 825"/>
            <p:cNvSpPr>
              <a:spLocks noChangeShapeType="1"/>
            </p:cNvSpPr>
            <p:nvPr/>
          </p:nvSpPr>
          <p:spPr bwMode="auto">
            <a:xfrm>
              <a:off x="3464" y="236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9" name="Rectangle 826"/>
            <p:cNvSpPr>
              <a:spLocks noChangeArrowheads="1"/>
            </p:cNvSpPr>
            <p:nvPr/>
          </p:nvSpPr>
          <p:spPr bwMode="auto">
            <a:xfrm>
              <a:off x="3464" y="2366"/>
              <a:ext cx="14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0" name="Line 827"/>
            <p:cNvSpPr>
              <a:spLocks noChangeShapeType="1"/>
            </p:cNvSpPr>
            <p:nvPr/>
          </p:nvSpPr>
          <p:spPr bwMode="auto">
            <a:xfrm>
              <a:off x="3485" y="2375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1" name="Rectangle 828"/>
            <p:cNvSpPr>
              <a:spLocks noChangeArrowheads="1"/>
            </p:cNvSpPr>
            <p:nvPr/>
          </p:nvSpPr>
          <p:spPr bwMode="auto">
            <a:xfrm>
              <a:off x="3472" y="2375"/>
              <a:ext cx="13" cy="25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2" name="Line 829"/>
            <p:cNvSpPr>
              <a:spLocks noChangeShapeType="1"/>
            </p:cNvSpPr>
            <p:nvPr/>
          </p:nvSpPr>
          <p:spPr bwMode="auto">
            <a:xfrm>
              <a:off x="3491" y="242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3" name="Rectangle 830"/>
            <p:cNvSpPr>
              <a:spLocks noChangeArrowheads="1"/>
            </p:cNvSpPr>
            <p:nvPr/>
          </p:nvSpPr>
          <p:spPr bwMode="auto">
            <a:xfrm>
              <a:off x="3477" y="2427"/>
              <a:ext cx="14" cy="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4" name="Line 831"/>
            <p:cNvSpPr>
              <a:spLocks noChangeShapeType="1"/>
            </p:cNvSpPr>
            <p:nvPr/>
          </p:nvSpPr>
          <p:spPr bwMode="auto">
            <a:xfrm>
              <a:off x="3485" y="242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5" name="Rectangle 832"/>
            <p:cNvSpPr>
              <a:spLocks noChangeArrowheads="1"/>
            </p:cNvSpPr>
            <p:nvPr/>
          </p:nvSpPr>
          <p:spPr bwMode="auto">
            <a:xfrm>
              <a:off x="3485" y="2426"/>
              <a:ext cx="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6" name="Line 833"/>
            <p:cNvSpPr>
              <a:spLocks noChangeShapeType="1"/>
            </p:cNvSpPr>
            <p:nvPr/>
          </p:nvSpPr>
          <p:spPr bwMode="auto">
            <a:xfrm>
              <a:off x="3498" y="243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" name="Rectangle 834"/>
            <p:cNvSpPr>
              <a:spLocks noChangeArrowheads="1"/>
            </p:cNvSpPr>
            <p:nvPr/>
          </p:nvSpPr>
          <p:spPr bwMode="auto">
            <a:xfrm>
              <a:off x="3485" y="2436"/>
              <a:ext cx="13" cy="3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" name="Line 835"/>
            <p:cNvSpPr>
              <a:spLocks noChangeShapeType="1"/>
            </p:cNvSpPr>
            <p:nvPr/>
          </p:nvSpPr>
          <p:spPr bwMode="auto">
            <a:xfrm>
              <a:off x="3494" y="248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" name="Rectangle 836"/>
            <p:cNvSpPr>
              <a:spLocks noChangeArrowheads="1"/>
            </p:cNvSpPr>
            <p:nvPr/>
          </p:nvSpPr>
          <p:spPr bwMode="auto">
            <a:xfrm>
              <a:off x="3494" y="2488"/>
              <a:ext cx="4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" name="Line 837"/>
            <p:cNvSpPr>
              <a:spLocks noChangeShapeType="1"/>
            </p:cNvSpPr>
            <p:nvPr/>
          </p:nvSpPr>
          <p:spPr bwMode="auto">
            <a:xfrm>
              <a:off x="3504" y="249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1" name="Rectangle 838"/>
            <p:cNvSpPr>
              <a:spLocks noChangeArrowheads="1"/>
            </p:cNvSpPr>
            <p:nvPr/>
          </p:nvSpPr>
          <p:spPr bwMode="auto">
            <a:xfrm>
              <a:off x="3492" y="2497"/>
              <a:ext cx="12" cy="3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2" name="Line 839"/>
            <p:cNvSpPr>
              <a:spLocks noChangeShapeType="1"/>
            </p:cNvSpPr>
            <p:nvPr/>
          </p:nvSpPr>
          <p:spPr bwMode="auto">
            <a:xfrm>
              <a:off x="3498" y="251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" name="Rectangle 840"/>
            <p:cNvSpPr>
              <a:spLocks noChangeArrowheads="1"/>
            </p:cNvSpPr>
            <p:nvPr/>
          </p:nvSpPr>
          <p:spPr bwMode="auto">
            <a:xfrm>
              <a:off x="3498" y="2518"/>
              <a:ext cx="6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4" name="Line 841"/>
            <p:cNvSpPr>
              <a:spLocks noChangeShapeType="1"/>
            </p:cNvSpPr>
            <p:nvPr/>
          </p:nvSpPr>
          <p:spPr bwMode="auto">
            <a:xfrm>
              <a:off x="3517" y="25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5" name="Rectangle 842"/>
            <p:cNvSpPr>
              <a:spLocks noChangeArrowheads="1"/>
            </p:cNvSpPr>
            <p:nvPr/>
          </p:nvSpPr>
          <p:spPr bwMode="auto">
            <a:xfrm>
              <a:off x="3504" y="2549"/>
              <a:ext cx="13" cy="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6" name="Line 843"/>
            <p:cNvSpPr>
              <a:spLocks noChangeShapeType="1"/>
            </p:cNvSpPr>
            <p:nvPr/>
          </p:nvSpPr>
          <p:spPr bwMode="auto">
            <a:xfrm>
              <a:off x="3510" y="25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7" name="Rectangle 844"/>
            <p:cNvSpPr>
              <a:spLocks noChangeArrowheads="1"/>
            </p:cNvSpPr>
            <p:nvPr/>
          </p:nvSpPr>
          <p:spPr bwMode="auto">
            <a:xfrm>
              <a:off x="3510" y="2549"/>
              <a:ext cx="3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8" name="Line 845"/>
            <p:cNvSpPr>
              <a:spLocks noChangeShapeType="1"/>
            </p:cNvSpPr>
            <p:nvPr/>
          </p:nvSpPr>
          <p:spPr bwMode="auto">
            <a:xfrm>
              <a:off x="3519" y="25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9" name="Rectangle 846"/>
            <p:cNvSpPr>
              <a:spLocks noChangeArrowheads="1"/>
            </p:cNvSpPr>
            <p:nvPr/>
          </p:nvSpPr>
          <p:spPr bwMode="auto">
            <a:xfrm>
              <a:off x="3507" y="2558"/>
              <a:ext cx="12" cy="3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0" name="Line 847"/>
            <p:cNvSpPr>
              <a:spLocks noChangeShapeType="1"/>
            </p:cNvSpPr>
            <p:nvPr/>
          </p:nvSpPr>
          <p:spPr bwMode="auto">
            <a:xfrm>
              <a:off x="3513" y="258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1" name="Rectangle 848"/>
            <p:cNvSpPr>
              <a:spLocks noChangeArrowheads="1"/>
            </p:cNvSpPr>
            <p:nvPr/>
          </p:nvSpPr>
          <p:spPr bwMode="auto">
            <a:xfrm>
              <a:off x="3513" y="2580"/>
              <a:ext cx="4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2" name="Line 849"/>
            <p:cNvSpPr>
              <a:spLocks noChangeShapeType="1"/>
            </p:cNvSpPr>
            <p:nvPr/>
          </p:nvSpPr>
          <p:spPr bwMode="auto">
            <a:xfrm>
              <a:off x="3523" y="258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Rectangle 850"/>
            <p:cNvSpPr>
              <a:spLocks noChangeArrowheads="1"/>
            </p:cNvSpPr>
            <p:nvPr/>
          </p:nvSpPr>
          <p:spPr bwMode="auto">
            <a:xfrm>
              <a:off x="3509" y="2589"/>
              <a:ext cx="14" cy="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4" name="Line 851"/>
            <p:cNvSpPr>
              <a:spLocks noChangeShapeType="1"/>
            </p:cNvSpPr>
            <p:nvPr/>
          </p:nvSpPr>
          <p:spPr bwMode="auto">
            <a:xfrm>
              <a:off x="3520" y="261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5" name="Rectangle 852"/>
            <p:cNvSpPr>
              <a:spLocks noChangeArrowheads="1"/>
            </p:cNvSpPr>
            <p:nvPr/>
          </p:nvSpPr>
          <p:spPr bwMode="auto">
            <a:xfrm>
              <a:off x="3520" y="2610"/>
              <a:ext cx="3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6" name="Line 853"/>
            <p:cNvSpPr>
              <a:spLocks noChangeShapeType="1"/>
            </p:cNvSpPr>
            <p:nvPr/>
          </p:nvSpPr>
          <p:spPr bwMode="auto">
            <a:xfrm>
              <a:off x="3529" y="261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7" name="Rectangle 854"/>
            <p:cNvSpPr>
              <a:spLocks noChangeArrowheads="1"/>
            </p:cNvSpPr>
            <p:nvPr/>
          </p:nvSpPr>
          <p:spPr bwMode="auto">
            <a:xfrm>
              <a:off x="3516" y="2619"/>
              <a:ext cx="13" cy="3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8" name="Line 855"/>
            <p:cNvSpPr>
              <a:spLocks noChangeShapeType="1"/>
            </p:cNvSpPr>
            <p:nvPr/>
          </p:nvSpPr>
          <p:spPr bwMode="auto">
            <a:xfrm>
              <a:off x="3523" y="264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9" name="Rectangle 856"/>
            <p:cNvSpPr>
              <a:spLocks noChangeArrowheads="1"/>
            </p:cNvSpPr>
            <p:nvPr/>
          </p:nvSpPr>
          <p:spPr bwMode="auto">
            <a:xfrm>
              <a:off x="3523" y="2641"/>
              <a:ext cx="6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0" name="Line 857"/>
            <p:cNvSpPr>
              <a:spLocks noChangeShapeType="1"/>
            </p:cNvSpPr>
            <p:nvPr/>
          </p:nvSpPr>
          <p:spPr bwMode="auto">
            <a:xfrm>
              <a:off x="3550" y="26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1" name="Rectangle 858"/>
            <p:cNvSpPr>
              <a:spLocks noChangeArrowheads="1"/>
            </p:cNvSpPr>
            <p:nvPr/>
          </p:nvSpPr>
          <p:spPr bwMode="auto">
            <a:xfrm>
              <a:off x="3537" y="2663"/>
              <a:ext cx="13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2" name="Line 859"/>
            <p:cNvSpPr>
              <a:spLocks noChangeShapeType="1"/>
            </p:cNvSpPr>
            <p:nvPr/>
          </p:nvSpPr>
          <p:spPr bwMode="auto">
            <a:xfrm>
              <a:off x="3543" y="267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3" name="Rectangle 860"/>
            <p:cNvSpPr>
              <a:spLocks noChangeArrowheads="1"/>
            </p:cNvSpPr>
            <p:nvPr/>
          </p:nvSpPr>
          <p:spPr bwMode="auto">
            <a:xfrm>
              <a:off x="3543" y="2671"/>
              <a:ext cx="26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4" name="Line 861"/>
            <p:cNvSpPr>
              <a:spLocks noChangeShapeType="1"/>
            </p:cNvSpPr>
            <p:nvPr/>
          </p:nvSpPr>
          <p:spPr bwMode="auto">
            <a:xfrm>
              <a:off x="3596" y="268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5" name="Rectangle 862"/>
            <p:cNvSpPr>
              <a:spLocks noChangeArrowheads="1"/>
            </p:cNvSpPr>
            <p:nvPr/>
          </p:nvSpPr>
          <p:spPr bwMode="auto">
            <a:xfrm>
              <a:off x="3583" y="2687"/>
              <a:ext cx="13" cy="24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6" name="Line 863"/>
            <p:cNvSpPr>
              <a:spLocks noChangeShapeType="1"/>
            </p:cNvSpPr>
            <p:nvPr/>
          </p:nvSpPr>
          <p:spPr bwMode="auto">
            <a:xfrm>
              <a:off x="3589" y="27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7" name="Rectangle 864"/>
            <p:cNvSpPr>
              <a:spLocks noChangeArrowheads="1"/>
            </p:cNvSpPr>
            <p:nvPr/>
          </p:nvSpPr>
          <p:spPr bwMode="auto">
            <a:xfrm>
              <a:off x="3589" y="2702"/>
              <a:ext cx="21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8" name="Line 865"/>
            <p:cNvSpPr>
              <a:spLocks noChangeShapeType="1"/>
            </p:cNvSpPr>
            <p:nvPr/>
          </p:nvSpPr>
          <p:spPr bwMode="auto">
            <a:xfrm>
              <a:off x="3621" y="273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9" name="Rectangle 866"/>
            <p:cNvSpPr>
              <a:spLocks noChangeArrowheads="1"/>
            </p:cNvSpPr>
            <p:nvPr/>
          </p:nvSpPr>
          <p:spPr bwMode="auto">
            <a:xfrm>
              <a:off x="3608" y="2735"/>
              <a:ext cx="13" cy="7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0" name="Line 867"/>
            <p:cNvSpPr>
              <a:spLocks noChangeShapeType="1"/>
            </p:cNvSpPr>
            <p:nvPr/>
          </p:nvSpPr>
          <p:spPr bwMode="auto">
            <a:xfrm>
              <a:off x="3614" y="273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1" name="Rectangle 868"/>
            <p:cNvSpPr>
              <a:spLocks noChangeArrowheads="1"/>
            </p:cNvSpPr>
            <p:nvPr/>
          </p:nvSpPr>
          <p:spPr bwMode="auto">
            <a:xfrm>
              <a:off x="3614" y="2732"/>
              <a:ext cx="20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2" name="Line 869"/>
            <p:cNvSpPr>
              <a:spLocks noChangeShapeType="1"/>
            </p:cNvSpPr>
            <p:nvPr/>
          </p:nvSpPr>
          <p:spPr bwMode="auto">
            <a:xfrm>
              <a:off x="3640" y="274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3" name="Rectangle 870"/>
            <p:cNvSpPr>
              <a:spLocks noChangeArrowheads="1"/>
            </p:cNvSpPr>
            <p:nvPr/>
          </p:nvSpPr>
          <p:spPr bwMode="auto">
            <a:xfrm>
              <a:off x="3628" y="2742"/>
              <a:ext cx="12" cy="17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4" name="Line 871"/>
            <p:cNvSpPr>
              <a:spLocks noChangeShapeType="1"/>
            </p:cNvSpPr>
            <p:nvPr/>
          </p:nvSpPr>
          <p:spPr bwMode="auto">
            <a:xfrm>
              <a:off x="3652" y="278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5" name="Rectangle 872"/>
            <p:cNvSpPr>
              <a:spLocks noChangeArrowheads="1"/>
            </p:cNvSpPr>
            <p:nvPr/>
          </p:nvSpPr>
          <p:spPr bwMode="auto">
            <a:xfrm>
              <a:off x="3639" y="2780"/>
              <a:ext cx="13" cy="23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6" name="Line 873"/>
            <p:cNvSpPr>
              <a:spLocks noChangeShapeType="1"/>
            </p:cNvSpPr>
            <p:nvPr/>
          </p:nvSpPr>
          <p:spPr bwMode="auto">
            <a:xfrm>
              <a:off x="3645" y="279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7" name="Rectangle 874"/>
            <p:cNvSpPr>
              <a:spLocks noChangeArrowheads="1"/>
            </p:cNvSpPr>
            <p:nvPr/>
          </p:nvSpPr>
          <p:spPr bwMode="auto">
            <a:xfrm>
              <a:off x="3645" y="2794"/>
              <a:ext cx="12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8" name="Line 875"/>
            <p:cNvSpPr>
              <a:spLocks noChangeShapeType="1"/>
            </p:cNvSpPr>
            <p:nvPr/>
          </p:nvSpPr>
          <p:spPr bwMode="auto">
            <a:xfrm>
              <a:off x="3664" y="280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9" name="Rectangle 876"/>
            <p:cNvSpPr>
              <a:spLocks noChangeArrowheads="1"/>
            </p:cNvSpPr>
            <p:nvPr/>
          </p:nvSpPr>
          <p:spPr bwMode="auto">
            <a:xfrm>
              <a:off x="3652" y="2803"/>
              <a:ext cx="12" cy="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0" name="Line 877"/>
            <p:cNvSpPr>
              <a:spLocks noChangeShapeType="1"/>
            </p:cNvSpPr>
            <p:nvPr/>
          </p:nvSpPr>
          <p:spPr bwMode="auto">
            <a:xfrm>
              <a:off x="3665" y="284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Rectangle 878"/>
            <p:cNvSpPr>
              <a:spLocks noChangeArrowheads="1"/>
            </p:cNvSpPr>
            <p:nvPr/>
          </p:nvSpPr>
          <p:spPr bwMode="auto">
            <a:xfrm>
              <a:off x="3653" y="2845"/>
              <a:ext cx="12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2" name="Line 879"/>
            <p:cNvSpPr>
              <a:spLocks noChangeShapeType="1"/>
            </p:cNvSpPr>
            <p:nvPr/>
          </p:nvSpPr>
          <p:spPr bwMode="auto">
            <a:xfrm>
              <a:off x="3659" y="285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3" name="Rectangle 880"/>
            <p:cNvSpPr>
              <a:spLocks noChangeArrowheads="1"/>
            </p:cNvSpPr>
            <p:nvPr/>
          </p:nvSpPr>
          <p:spPr bwMode="auto">
            <a:xfrm>
              <a:off x="3659" y="2855"/>
              <a:ext cx="25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4" name="Line 881"/>
            <p:cNvSpPr>
              <a:spLocks noChangeShapeType="1"/>
            </p:cNvSpPr>
            <p:nvPr/>
          </p:nvSpPr>
          <p:spPr bwMode="auto">
            <a:xfrm>
              <a:off x="3709" y="2855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5" name="Rectangle 882"/>
            <p:cNvSpPr>
              <a:spLocks noChangeArrowheads="1"/>
            </p:cNvSpPr>
            <p:nvPr/>
          </p:nvSpPr>
          <p:spPr bwMode="auto">
            <a:xfrm>
              <a:off x="3709" y="2855"/>
              <a:ext cx="10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6" name="Line 883"/>
            <p:cNvSpPr>
              <a:spLocks noChangeShapeType="1"/>
            </p:cNvSpPr>
            <p:nvPr/>
          </p:nvSpPr>
          <p:spPr bwMode="auto">
            <a:xfrm>
              <a:off x="3725" y="286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7" name="Rectangle 884"/>
            <p:cNvSpPr>
              <a:spLocks noChangeArrowheads="1"/>
            </p:cNvSpPr>
            <p:nvPr/>
          </p:nvSpPr>
          <p:spPr bwMode="auto">
            <a:xfrm>
              <a:off x="3713" y="2864"/>
              <a:ext cx="12" cy="3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8" name="Line 885"/>
            <p:cNvSpPr>
              <a:spLocks noChangeShapeType="1"/>
            </p:cNvSpPr>
            <p:nvPr/>
          </p:nvSpPr>
          <p:spPr bwMode="auto">
            <a:xfrm>
              <a:off x="3743" y="290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9" name="Rectangle 886"/>
            <p:cNvSpPr>
              <a:spLocks noChangeArrowheads="1"/>
            </p:cNvSpPr>
            <p:nvPr/>
          </p:nvSpPr>
          <p:spPr bwMode="auto">
            <a:xfrm>
              <a:off x="3730" y="2908"/>
              <a:ext cx="13" cy="17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0" name="Line 887"/>
            <p:cNvSpPr>
              <a:spLocks noChangeShapeType="1"/>
            </p:cNvSpPr>
            <p:nvPr/>
          </p:nvSpPr>
          <p:spPr bwMode="auto">
            <a:xfrm>
              <a:off x="3736" y="291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1" name="Rectangle 888"/>
            <p:cNvSpPr>
              <a:spLocks noChangeArrowheads="1"/>
            </p:cNvSpPr>
            <p:nvPr/>
          </p:nvSpPr>
          <p:spPr bwMode="auto">
            <a:xfrm>
              <a:off x="3736" y="2916"/>
              <a:ext cx="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2" name="Line 889"/>
            <p:cNvSpPr>
              <a:spLocks noChangeShapeType="1"/>
            </p:cNvSpPr>
            <p:nvPr/>
          </p:nvSpPr>
          <p:spPr bwMode="auto">
            <a:xfrm>
              <a:off x="3749" y="292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3" name="Rectangle 890"/>
            <p:cNvSpPr>
              <a:spLocks noChangeArrowheads="1"/>
            </p:cNvSpPr>
            <p:nvPr/>
          </p:nvSpPr>
          <p:spPr bwMode="auto">
            <a:xfrm>
              <a:off x="3737" y="2925"/>
              <a:ext cx="12" cy="22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4" name="Line 891"/>
            <p:cNvSpPr>
              <a:spLocks noChangeShapeType="1"/>
            </p:cNvSpPr>
            <p:nvPr/>
          </p:nvSpPr>
          <p:spPr bwMode="auto">
            <a:xfrm>
              <a:off x="3765" y="294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5" name="Rectangle 892"/>
            <p:cNvSpPr>
              <a:spLocks noChangeArrowheads="1"/>
            </p:cNvSpPr>
            <p:nvPr/>
          </p:nvSpPr>
          <p:spPr bwMode="auto">
            <a:xfrm>
              <a:off x="3765" y="2946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6" name="Line 893"/>
            <p:cNvSpPr>
              <a:spLocks noChangeShapeType="1"/>
            </p:cNvSpPr>
            <p:nvPr/>
          </p:nvSpPr>
          <p:spPr bwMode="auto">
            <a:xfrm>
              <a:off x="3808" y="295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7" name="Rectangle 894"/>
            <p:cNvSpPr>
              <a:spLocks noChangeArrowheads="1"/>
            </p:cNvSpPr>
            <p:nvPr/>
          </p:nvSpPr>
          <p:spPr bwMode="auto">
            <a:xfrm>
              <a:off x="3795" y="2956"/>
              <a:ext cx="13" cy="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8" name="Line 895"/>
            <p:cNvSpPr>
              <a:spLocks noChangeShapeType="1"/>
            </p:cNvSpPr>
            <p:nvPr/>
          </p:nvSpPr>
          <p:spPr bwMode="auto">
            <a:xfrm>
              <a:off x="3805" y="2977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9" name="Rectangle 896"/>
            <p:cNvSpPr>
              <a:spLocks noChangeArrowheads="1"/>
            </p:cNvSpPr>
            <p:nvPr/>
          </p:nvSpPr>
          <p:spPr bwMode="auto">
            <a:xfrm>
              <a:off x="3805" y="2977"/>
              <a:ext cx="29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0" name="Line 897"/>
            <p:cNvSpPr>
              <a:spLocks noChangeShapeType="1"/>
            </p:cNvSpPr>
            <p:nvPr/>
          </p:nvSpPr>
          <p:spPr bwMode="auto">
            <a:xfrm>
              <a:off x="3840" y="298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1" name="Rectangle 898"/>
            <p:cNvSpPr>
              <a:spLocks noChangeArrowheads="1"/>
            </p:cNvSpPr>
            <p:nvPr/>
          </p:nvSpPr>
          <p:spPr bwMode="auto">
            <a:xfrm>
              <a:off x="3827" y="2986"/>
              <a:ext cx="13" cy="1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2" name="Line 899"/>
            <p:cNvSpPr>
              <a:spLocks noChangeShapeType="1"/>
            </p:cNvSpPr>
            <p:nvPr/>
          </p:nvSpPr>
          <p:spPr bwMode="auto">
            <a:xfrm>
              <a:off x="3844" y="302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3" name="Rectangle 900"/>
            <p:cNvSpPr>
              <a:spLocks noChangeArrowheads="1"/>
            </p:cNvSpPr>
            <p:nvPr/>
          </p:nvSpPr>
          <p:spPr bwMode="auto">
            <a:xfrm>
              <a:off x="3830" y="3026"/>
              <a:ext cx="14" cy="2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4" name="Line 901"/>
            <p:cNvSpPr>
              <a:spLocks noChangeShapeType="1"/>
            </p:cNvSpPr>
            <p:nvPr/>
          </p:nvSpPr>
          <p:spPr bwMode="auto">
            <a:xfrm>
              <a:off x="3837" y="3038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5" name="Rectangle 902"/>
            <p:cNvSpPr>
              <a:spLocks noChangeArrowheads="1"/>
            </p:cNvSpPr>
            <p:nvPr/>
          </p:nvSpPr>
          <p:spPr bwMode="auto">
            <a:xfrm>
              <a:off x="3837" y="3038"/>
              <a:ext cx="22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6" name="Line 903"/>
            <p:cNvSpPr>
              <a:spLocks noChangeShapeType="1"/>
            </p:cNvSpPr>
            <p:nvPr/>
          </p:nvSpPr>
          <p:spPr bwMode="auto">
            <a:xfrm>
              <a:off x="3870" y="307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7" name="Rectangle 904"/>
            <p:cNvSpPr>
              <a:spLocks noChangeArrowheads="1"/>
            </p:cNvSpPr>
            <p:nvPr/>
          </p:nvSpPr>
          <p:spPr bwMode="auto">
            <a:xfrm>
              <a:off x="3858" y="3070"/>
              <a:ext cx="12" cy="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8" name="Line 905"/>
            <p:cNvSpPr>
              <a:spLocks noChangeShapeType="1"/>
            </p:cNvSpPr>
            <p:nvPr/>
          </p:nvSpPr>
          <p:spPr bwMode="auto">
            <a:xfrm>
              <a:off x="3864" y="306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9" name="Rectangle 906"/>
            <p:cNvSpPr>
              <a:spLocks noChangeArrowheads="1"/>
            </p:cNvSpPr>
            <p:nvPr/>
          </p:nvSpPr>
          <p:spPr bwMode="auto">
            <a:xfrm>
              <a:off x="3864" y="3069"/>
              <a:ext cx="35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0" name="Line 907"/>
            <p:cNvSpPr>
              <a:spLocks noChangeShapeType="1"/>
            </p:cNvSpPr>
            <p:nvPr/>
          </p:nvSpPr>
          <p:spPr bwMode="auto">
            <a:xfrm>
              <a:off x="3924" y="306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1" name="Rectangle 908"/>
            <p:cNvSpPr>
              <a:spLocks noChangeArrowheads="1"/>
            </p:cNvSpPr>
            <p:nvPr/>
          </p:nvSpPr>
          <p:spPr bwMode="auto">
            <a:xfrm>
              <a:off x="3924" y="3069"/>
              <a:ext cx="36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2" name="Line 909"/>
            <p:cNvSpPr>
              <a:spLocks noChangeShapeType="1"/>
            </p:cNvSpPr>
            <p:nvPr/>
          </p:nvSpPr>
          <p:spPr bwMode="auto">
            <a:xfrm>
              <a:off x="3966" y="307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3" name="Rectangle 910"/>
            <p:cNvSpPr>
              <a:spLocks noChangeArrowheads="1"/>
            </p:cNvSpPr>
            <p:nvPr/>
          </p:nvSpPr>
          <p:spPr bwMode="auto">
            <a:xfrm>
              <a:off x="3954" y="3078"/>
              <a:ext cx="12" cy="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4" name="Line 911"/>
            <p:cNvSpPr>
              <a:spLocks noChangeShapeType="1"/>
            </p:cNvSpPr>
            <p:nvPr/>
          </p:nvSpPr>
          <p:spPr bwMode="auto">
            <a:xfrm>
              <a:off x="3964" y="310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5" name="Rectangle 912"/>
            <p:cNvSpPr>
              <a:spLocks noChangeArrowheads="1"/>
            </p:cNvSpPr>
            <p:nvPr/>
          </p:nvSpPr>
          <p:spPr bwMode="auto">
            <a:xfrm>
              <a:off x="3964" y="3100"/>
              <a:ext cx="37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6" name="Line 913"/>
            <p:cNvSpPr>
              <a:spLocks noChangeShapeType="1"/>
            </p:cNvSpPr>
            <p:nvPr/>
          </p:nvSpPr>
          <p:spPr bwMode="auto">
            <a:xfrm>
              <a:off x="4027" y="310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7" name="Rectangle 914"/>
            <p:cNvSpPr>
              <a:spLocks noChangeArrowheads="1"/>
            </p:cNvSpPr>
            <p:nvPr/>
          </p:nvSpPr>
          <p:spPr bwMode="auto">
            <a:xfrm>
              <a:off x="4027" y="3100"/>
              <a:ext cx="6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8" name="Line 915"/>
            <p:cNvSpPr>
              <a:spLocks noChangeShapeType="1"/>
            </p:cNvSpPr>
            <p:nvPr/>
          </p:nvSpPr>
          <p:spPr bwMode="auto">
            <a:xfrm>
              <a:off x="4039" y="310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9" name="Rectangle 916"/>
            <p:cNvSpPr>
              <a:spLocks noChangeArrowheads="1"/>
            </p:cNvSpPr>
            <p:nvPr/>
          </p:nvSpPr>
          <p:spPr bwMode="auto">
            <a:xfrm>
              <a:off x="4027" y="3109"/>
              <a:ext cx="12" cy="30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0" name="Line 917"/>
            <p:cNvSpPr>
              <a:spLocks noChangeShapeType="1"/>
            </p:cNvSpPr>
            <p:nvPr/>
          </p:nvSpPr>
          <p:spPr bwMode="auto">
            <a:xfrm>
              <a:off x="4033" y="313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1" name="Rectangle 918"/>
            <p:cNvSpPr>
              <a:spLocks noChangeArrowheads="1"/>
            </p:cNvSpPr>
            <p:nvPr/>
          </p:nvSpPr>
          <p:spPr bwMode="auto">
            <a:xfrm>
              <a:off x="4033" y="3130"/>
              <a:ext cx="4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2" name="Line 919"/>
            <p:cNvSpPr>
              <a:spLocks noChangeShapeType="1"/>
            </p:cNvSpPr>
            <p:nvPr/>
          </p:nvSpPr>
          <p:spPr bwMode="auto">
            <a:xfrm>
              <a:off x="4062" y="313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3" name="Rectangle 920"/>
            <p:cNvSpPr>
              <a:spLocks noChangeArrowheads="1"/>
            </p:cNvSpPr>
            <p:nvPr/>
          </p:nvSpPr>
          <p:spPr bwMode="auto">
            <a:xfrm>
              <a:off x="4062" y="3130"/>
              <a:ext cx="9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4" name="Line 921"/>
            <p:cNvSpPr>
              <a:spLocks noChangeShapeType="1"/>
            </p:cNvSpPr>
            <p:nvPr/>
          </p:nvSpPr>
          <p:spPr bwMode="auto">
            <a:xfrm>
              <a:off x="4071" y="313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5" name="Rectangle 922"/>
            <p:cNvSpPr>
              <a:spLocks noChangeArrowheads="1"/>
            </p:cNvSpPr>
            <p:nvPr/>
          </p:nvSpPr>
          <p:spPr bwMode="auto">
            <a:xfrm>
              <a:off x="4071" y="3130"/>
              <a:ext cx="28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6" name="Line 923"/>
            <p:cNvSpPr>
              <a:spLocks noChangeShapeType="1"/>
            </p:cNvSpPr>
            <p:nvPr/>
          </p:nvSpPr>
          <p:spPr bwMode="auto">
            <a:xfrm>
              <a:off x="4125" y="313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7" name="Rectangle 924"/>
            <p:cNvSpPr>
              <a:spLocks noChangeArrowheads="1"/>
            </p:cNvSpPr>
            <p:nvPr/>
          </p:nvSpPr>
          <p:spPr bwMode="auto">
            <a:xfrm>
              <a:off x="4125" y="3130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8" name="Line 925"/>
            <p:cNvSpPr>
              <a:spLocks noChangeShapeType="1"/>
            </p:cNvSpPr>
            <p:nvPr/>
          </p:nvSpPr>
          <p:spPr bwMode="auto">
            <a:xfrm>
              <a:off x="4177" y="31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9" name="Rectangle 926"/>
            <p:cNvSpPr>
              <a:spLocks noChangeArrowheads="1"/>
            </p:cNvSpPr>
            <p:nvPr/>
          </p:nvSpPr>
          <p:spPr bwMode="auto">
            <a:xfrm>
              <a:off x="4165" y="3158"/>
              <a:ext cx="12" cy="14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927"/>
            <p:cNvSpPr>
              <a:spLocks noChangeShapeType="1"/>
            </p:cNvSpPr>
            <p:nvPr/>
          </p:nvSpPr>
          <p:spPr bwMode="auto">
            <a:xfrm>
              <a:off x="4171" y="31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1" name="Rectangle 928"/>
            <p:cNvSpPr>
              <a:spLocks noChangeArrowheads="1"/>
            </p:cNvSpPr>
            <p:nvPr/>
          </p:nvSpPr>
          <p:spPr bwMode="auto">
            <a:xfrm>
              <a:off x="4171" y="3163"/>
              <a:ext cx="29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2" name="Line 929"/>
            <p:cNvSpPr>
              <a:spLocks noChangeShapeType="1"/>
            </p:cNvSpPr>
            <p:nvPr/>
          </p:nvSpPr>
          <p:spPr bwMode="auto">
            <a:xfrm>
              <a:off x="4225" y="31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3" name="Rectangle 930"/>
            <p:cNvSpPr>
              <a:spLocks noChangeArrowheads="1"/>
            </p:cNvSpPr>
            <p:nvPr/>
          </p:nvSpPr>
          <p:spPr bwMode="auto">
            <a:xfrm>
              <a:off x="4225" y="3163"/>
              <a:ext cx="28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4" name="Line 931"/>
            <p:cNvSpPr>
              <a:spLocks noChangeShapeType="1"/>
            </p:cNvSpPr>
            <p:nvPr/>
          </p:nvSpPr>
          <p:spPr bwMode="auto">
            <a:xfrm>
              <a:off x="4253" y="3163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5" name="Rectangle 932"/>
            <p:cNvSpPr>
              <a:spLocks noChangeArrowheads="1"/>
            </p:cNvSpPr>
            <p:nvPr/>
          </p:nvSpPr>
          <p:spPr bwMode="auto">
            <a:xfrm>
              <a:off x="4253" y="3163"/>
              <a:ext cx="9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6" name="Line 933"/>
            <p:cNvSpPr>
              <a:spLocks noChangeShapeType="1"/>
            </p:cNvSpPr>
            <p:nvPr/>
          </p:nvSpPr>
          <p:spPr bwMode="auto">
            <a:xfrm>
              <a:off x="4288" y="31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7" name="Rectangle 934"/>
            <p:cNvSpPr>
              <a:spLocks noChangeArrowheads="1"/>
            </p:cNvSpPr>
            <p:nvPr/>
          </p:nvSpPr>
          <p:spPr bwMode="auto">
            <a:xfrm>
              <a:off x="4288" y="3163"/>
              <a:ext cx="34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8" name="Line 935"/>
            <p:cNvSpPr>
              <a:spLocks noChangeShapeType="1"/>
            </p:cNvSpPr>
            <p:nvPr/>
          </p:nvSpPr>
          <p:spPr bwMode="auto">
            <a:xfrm>
              <a:off x="4322" y="31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9" name="Rectangle 936"/>
            <p:cNvSpPr>
              <a:spLocks noChangeArrowheads="1"/>
            </p:cNvSpPr>
            <p:nvPr/>
          </p:nvSpPr>
          <p:spPr bwMode="auto">
            <a:xfrm>
              <a:off x="4322" y="3163"/>
              <a:ext cx="3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0" name="Line 937"/>
            <p:cNvSpPr>
              <a:spLocks noChangeShapeType="1"/>
            </p:cNvSpPr>
            <p:nvPr/>
          </p:nvSpPr>
          <p:spPr bwMode="auto">
            <a:xfrm>
              <a:off x="4350" y="31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1" name="Rectangle 938"/>
            <p:cNvSpPr>
              <a:spLocks noChangeArrowheads="1"/>
            </p:cNvSpPr>
            <p:nvPr/>
          </p:nvSpPr>
          <p:spPr bwMode="auto">
            <a:xfrm>
              <a:off x="4350" y="3163"/>
              <a:ext cx="38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2" name="Line 939"/>
            <p:cNvSpPr>
              <a:spLocks noChangeShapeType="1"/>
            </p:cNvSpPr>
            <p:nvPr/>
          </p:nvSpPr>
          <p:spPr bwMode="auto">
            <a:xfrm>
              <a:off x="4413" y="31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3" name="Rectangle 940"/>
            <p:cNvSpPr>
              <a:spLocks noChangeArrowheads="1"/>
            </p:cNvSpPr>
            <p:nvPr/>
          </p:nvSpPr>
          <p:spPr bwMode="auto">
            <a:xfrm>
              <a:off x="4413" y="3163"/>
              <a:ext cx="28" cy="18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4" name="Line 941"/>
            <p:cNvSpPr>
              <a:spLocks noChangeShapeType="1"/>
            </p:cNvSpPr>
            <p:nvPr/>
          </p:nvSpPr>
          <p:spPr bwMode="auto">
            <a:xfrm>
              <a:off x="4447" y="317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5" name="Rectangle 942"/>
            <p:cNvSpPr>
              <a:spLocks noChangeArrowheads="1"/>
            </p:cNvSpPr>
            <p:nvPr/>
          </p:nvSpPr>
          <p:spPr bwMode="auto">
            <a:xfrm>
              <a:off x="4435" y="3172"/>
              <a:ext cx="12" cy="11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6" name="Line 943"/>
            <p:cNvSpPr>
              <a:spLocks noChangeShapeType="1"/>
            </p:cNvSpPr>
            <p:nvPr/>
          </p:nvSpPr>
          <p:spPr bwMode="auto">
            <a:xfrm>
              <a:off x="4445" y="32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7" name="Rectangle 944"/>
            <p:cNvSpPr>
              <a:spLocks noChangeArrowheads="1"/>
            </p:cNvSpPr>
            <p:nvPr/>
          </p:nvSpPr>
          <p:spPr bwMode="auto">
            <a:xfrm>
              <a:off x="4445" y="3202"/>
              <a:ext cx="35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8" name="Line 945"/>
            <p:cNvSpPr>
              <a:spLocks noChangeShapeType="1"/>
            </p:cNvSpPr>
            <p:nvPr/>
          </p:nvSpPr>
          <p:spPr bwMode="auto">
            <a:xfrm>
              <a:off x="4480" y="32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9" name="Rectangle 946"/>
            <p:cNvSpPr>
              <a:spLocks noChangeArrowheads="1"/>
            </p:cNvSpPr>
            <p:nvPr/>
          </p:nvSpPr>
          <p:spPr bwMode="auto">
            <a:xfrm>
              <a:off x="4480" y="3202"/>
              <a:ext cx="3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0" name="Line 947"/>
            <p:cNvSpPr>
              <a:spLocks noChangeShapeType="1"/>
            </p:cNvSpPr>
            <p:nvPr/>
          </p:nvSpPr>
          <p:spPr bwMode="auto">
            <a:xfrm>
              <a:off x="4509" y="320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1" name="Rectangle 948"/>
            <p:cNvSpPr>
              <a:spLocks noChangeArrowheads="1"/>
            </p:cNvSpPr>
            <p:nvPr/>
          </p:nvSpPr>
          <p:spPr bwMode="auto">
            <a:xfrm>
              <a:off x="4509" y="3202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2" name="Line 949"/>
            <p:cNvSpPr>
              <a:spLocks noChangeShapeType="1"/>
            </p:cNvSpPr>
            <p:nvPr/>
          </p:nvSpPr>
          <p:spPr bwMode="auto">
            <a:xfrm>
              <a:off x="4571" y="32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3" name="Rectangle 950"/>
            <p:cNvSpPr>
              <a:spLocks noChangeArrowheads="1"/>
            </p:cNvSpPr>
            <p:nvPr/>
          </p:nvSpPr>
          <p:spPr bwMode="auto">
            <a:xfrm>
              <a:off x="4571" y="3202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4" name="Line 951"/>
            <p:cNvSpPr>
              <a:spLocks noChangeShapeType="1"/>
            </p:cNvSpPr>
            <p:nvPr/>
          </p:nvSpPr>
          <p:spPr bwMode="auto">
            <a:xfrm>
              <a:off x="4633" y="32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5" name="Rectangle 952"/>
            <p:cNvSpPr>
              <a:spLocks noChangeArrowheads="1"/>
            </p:cNvSpPr>
            <p:nvPr/>
          </p:nvSpPr>
          <p:spPr bwMode="auto">
            <a:xfrm>
              <a:off x="4633" y="3202"/>
              <a:ext cx="24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6" name="Line 953"/>
            <p:cNvSpPr>
              <a:spLocks noChangeShapeType="1"/>
            </p:cNvSpPr>
            <p:nvPr/>
          </p:nvSpPr>
          <p:spPr bwMode="auto">
            <a:xfrm>
              <a:off x="4657" y="32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7" name="Rectangle 954"/>
            <p:cNvSpPr>
              <a:spLocks noChangeArrowheads="1"/>
            </p:cNvSpPr>
            <p:nvPr/>
          </p:nvSpPr>
          <p:spPr bwMode="auto">
            <a:xfrm>
              <a:off x="4657" y="3202"/>
              <a:ext cx="14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8" name="Line 955"/>
            <p:cNvSpPr>
              <a:spLocks noChangeShapeType="1"/>
            </p:cNvSpPr>
            <p:nvPr/>
          </p:nvSpPr>
          <p:spPr bwMode="auto">
            <a:xfrm>
              <a:off x="4696" y="32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9" name="Rectangle 956"/>
            <p:cNvSpPr>
              <a:spLocks noChangeArrowheads="1"/>
            </p:cNvSpPr>
            <p:nvPr/>
          </p:nvSpPr>
          <p:spPr bwMode="auto">
            <a:xfrm>
              <a:off x="4696" y="3202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0" name="Line 957"/>
            <p:cNvSpPr>
              <a:spLocks noChangeShapeType="1"/>
            </p:cNvSpPr>
            <p:nvPr/>
          </p:nvSpPr>
          <p:spPr bwMode="auto">
            <a:xfrm>
              <a:off x="4751" y="322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1" name="Rectangle 958"/>
            <p:cNvSpPr>
              <a:spLocks noChangeArrowheads="1"/>
            </p:cNvSpPr>
            <p:nvPr/>
          </p:nvSpPr>
          <p:spPr bwMode="auto">
            <a:xfrm>
              <a:off x="4739" y="3227"/>
              <a:ext cx="12" cy="47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2" name="Line 959"/>
            <p:cNvSpPr>
              <a:spLocks noChangeShapeType="1"/>
            </p:cNvSpPr>
            <p:nvPr/>
          </p:nvSpPr>
          <p:spPr bwMode="auto">
            <a:xfrm>
              <a:off x="4751" y="330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3" name="Rectangle 960"/>
            <p:cNvSpPr>
              <a:spLocks noChangeArrowheads="1"/>
            </p:cNvSpPr>
            <p:nvPr/>
          </p:nvSpPr>
          <p:spPr bwMode="auto">
            <a:xfrm>
              <a:off x="4739" y="3308"/>
              <a:ext cx="12" cy="13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4" name="Line 961"/>
            <p:cNvSpPr>
              <a:spLocks noChangeShapeType="1"/>
            </p:cNvSpPr>
            <p:nvPr/>
          </p:nvSpPr>
          <p:spPr bwMode="auto">
            <a:xfrm>
              <a:off x="4745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5" name="Rectangle 962"/>
            <p:cNvSpPr>
              <a:spLocks noChangeArrowheads="1"/>
            </p:cNvSpPr>
            <p:nvPr/>
          </p:nvSpPr>
          <p:spPr bwMode="auto">
            <a:xfrm>
              <a:off x="4745" y="3312"/>
              <a:ext cx="29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6" name="Line 963"/>
            <p:cNvSpPr>
              <a:spLocks noChangeShapeType="1"/>
            </p:cNvSpPr>
            <p:nvPr/>
          </p:nvSpPr>
          <p:spPr bwMode="auto">
            <a:xfrm>
              <a:off x="4799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7" name="Rectangle 964"/>
            <p:cNvSpPr>
              <a:spLocks noChangeArrowheads="1"/>
            </p:cNvSpPr>
            <p:nvPr/>
          </p:nvSpPr>
          <p:spPr bwMode="auto">
            <a:xfrm>
              <a:off x="4799" y="3312"/>
              <a:ext cx="38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8" name="Line 965"/>
            <p:cNvSpPr>
              <a:spLocks noChangeShapeType="1"/>
            </p:cNvSpPr>
            <p:nvPr/>
          </p:nvSpPr>
          <p:spPr bwMode="auto">
            <a:xfrm>
              <a:off x="4861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9" name="Rectangle 966"/>
            <p:cNvSpPr>
              <a:spLocks noChangeArrowheads="1"/>
            </p:cNvSpPr>
            <p:nvPr/>
          </p:nvSpPr>
          <p:spPr bwMode="auto">
            <a:xfrm>
              <a:off x="4861" y="3312"/>
              <a:ext cx="2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0" name="Line 967"/>
            <p:cNvSpPr>
              <a:spLocks noChangeShapeType="1"/>
            </p:cNvSpPr>
            <p:nvPr/>
          </p:nvSpPr>
          <p:spPr bwMode="auto">
            <a:xfrm>
              <a:off x="4863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1" name="Rectangle 968"/>
            <p:cNvSpPr>
              <a:spLocks noChangeArrowheads="1"/>
            </p:cNvSpPr>
            <p:nvPr/>
          </p:nvSpPr>
          <p:spPr bwMode="auto">
            <a:xfrm>
              <a:off x="4863" y="3312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2" name="Line 969"/>
            <p:cNvSpPr>
              <a:spLocks noChangeShapeType="1"/>
            </p:cNvSpPr>
            <p:nvPr/>
          </p:nvSpPr>
          <p:spPr bwMode="auto">
            <a:xfrm>
              <a:off x="4925" y="331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3" name="Rectangle 970"/>
            <p:cNvSpPr>
              <a:spLocks noChangeArrowheads="1"/>
            </p:cNvSpPr>
            <p:nvPr/>
          </p:nvSpPr>
          <p:spPr bwMode="auto">
            <a:xfrm>
              <a:off x="4925" y="3312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4" name="Line 971"/>
            <p:cNvSpPr>
              <a:spLocks noChangeShapeType="1"/>
            </p:cNvSpPr>
            <p:nvPr/>
          </p:nvSpPr>
          <p:spPr bwMode="auto">
            <a:xfrm>
              <a:off x="4987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5" name="Rectangle 972"/>
            <p:cNvSpPr>
              <a:spLocks noChangeArrowheads="1"/>
            </p:cNvSpPr>
            <p:nvPr/>
          </p:nvSpPr>
          <p:spPr bwMode="auto">
            <a:xfrm>
              <a:off x="4987" y="3312"/>
              <a:ext cx="38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6" name="Line 973"/>
            <p:cNvSpPr>
              <a:spLocks noChangeShapeType="1"/>
            </p:cNvSpPr>
            <p:nvPr/>
          </p:nvSpPr>
          <p:spPr bwMode="auto">
            <a:xfrm>
              <a:off x="5050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7" name="Rectangle 974"/>
            <p:cNvSpPr>
              <a:spLocks noChangeArrowheads="1"/>
            </p:cNvSpPr>
            <p:nvPr/>
          </p:nvSpPr>
          <p:spPr bwMode="auto">
            <a:xfrm>
              <a:off x="5050" y="3312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8" name="Line 975"/>
            <p:cNvSpPr>
              <a:spLocks noChangeShapeType="1"/>
            </p:cNvSpPr>
            <p:nvPr/>
          </p:nvSpPr>
          <p:spPr bwMode="auto">
            <a:xfrm>
              <a:off x="5113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Rectangle 976"/>
            <p:cNvSpPr>
              <a:spLocks noChangeArrowheads="1"/>
            </p:cNvSpPr>
            <p:nvPr/>
          </p:nvSpPr>
          <p:spPr bwMode="auto">
            <a:xfrm>
              <a:off x="5113" y="3312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0" name="Line 977"/>
            <p:cNvSpPr>
              <a:spLocks noChangeShapeType="1"/>
            </p:cNvSpPr>
            <p:nvPr/>
          </p:nvSpPr>
          <p:spPr bwMode="auto">
            <a:xfrm>
              <a:off x="5175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1" name="Rectangle 978"/>
            <p:cNvSpPr>
              <a:spLocks noChangeArrowheads="1"/>
            </p:cNvSpPr>
            <p:nvPr/>
          </p:nvSpPr>
          <p:spPr bwMode="auto">
            <a:xfrm>
              <a:off x="5175" y="3312"/>
              <a:ext cx="38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2" name="Line 979"/>
            <p:cNvSpPr>
              <a:spLocks noChangeShapeType="1"/>
            </p:cNvSpPr>
            <p:nvPr/>
          </p:nvSpPr>
          <p:spPr bwMode="auto">
            <a:xfrm>
              <a:off x="5238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3" name="Rectangle 980"/>
            <p:cNvSpPr>
              <a:spLocks noChangeArrowheads="1"/>
            </p:cNvSpPr>
            <p:nvPr/>
          </p:nvSpPr>
          <p:spPr bwMode="auto">
            <a:xfrm>
              <a:off x="5238" y="3312"/>
              <a:ext cx="38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4" name="Line 981"/>
            <p:cNvSpPr>
              <a:spLocks noChangeShapeType="1"/>
            </p:cNvSpPr>
            <p:nvPr/>
          </p:nvSpPr>
          <p:spPr bwMode="auto">
            <a:xfrm>
              <a:off x="5301" y="331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5" name="Rectangle 982"/>
            <p:cNvSpPr>
              <a:spLocks noChangeArrowheads="1"/>
            </p:cNvSpPr>
            <p:nvPr/>
          </p:nvSpPr>
          <p:spPr bwMode="auto">
            <a:xfrm>
              <a:off x="5301" y="3312"/>
              <a:ext cx="37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6" name="Line 983"/>
            <p:cNvSpPr>
              <a:spLocks noChangeShapeType="1"/>
            </p:cNvSpPr>
            <p:nvPr/>
          </p:nvSpPr>
          <p:spPr bwMode="auto">
            <a:xfrm>
              <a:off x="5364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7" name="Rectangle 984"/>
            <p:cNvSpPr>
              <a:spLocks noChangeArrowheads="1"/>
            </p:cNvSpPr>
            <p:nvPr/>
          </p:nvSpPr>
          <p:spPr bwMode="auto">
            <a:xfrm>
              <a:off x="5364" y="3312"/>
              <a:ext cx="9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8" name="Line 985"/>
            <p:cNvSpPr>
              <a:spLocks noChangeShapeType="1"/>
            </p:cNvSpPr>
            <p:nvPr/>
          </p:nvSpPr>
          <p:spPr bwMode="auto">
            <a:xfrm>
              <a:off x="5373" y="331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9" name="Rectangle 986"/>
            <p:cNvSpPr>
              <a:spLocks noChangeArrowheads="1"/>
            </p:cNvSpPr>
            <p:nvPr/>
          </p:nvSpPr>
          <p:spPr bwMode="auto">
            <a:xfrm>
              <a:off x="5373" y="3312"/>
              <a:ext cx="28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0" name="Line 987"/>
            <p:cNvSpPr>
              <a:spLocks noChangeShapeType="1"/>
            </p:cNvSpPr>
            <p:nvPr/>
          </p:nvSpPr>
          <p:spPr bwMode="auto">
            <a:xfrm>
              <a:off x="5426" y="33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1" name="Rectangle 988"/>
            <p:cNvSpPr>
              <a:spLocks noChangeArrowheads="1"/>
            </p:cNvSpPr>
            <p:nvPr/>
          </p:nvSpPr>
          <p:spPr bwMode="auto">
            <a:xfrm>
              <a:off x="5426" y="3312"/>
              <a:ext cx="4" cy="19"/>
            </a:xfrm>
            <a:prstGeom prst="rect">
              <a:avLst/>
            </a:prstGeom>
            <a:solidFill>
              <a:schemeClr val="tx1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2" name="Line 989"/>
            <p:cNvSpPr>
              <a:spLocks noChangeShapeType="1"/>
            </p:cNvSpPr>
            <p:nvPr/>
          </p:nvSpPr>
          <p:spPr bwMode="auto">
            <a:xfrm>
              <a:off x="3330" y="3633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3" name="Line 990"/>
            <p:cNvSpPr>
              <a:spLocks noChangeShapeType="1"/>
            </p:cNvSpPr>
            <p:nvPr/>
          </p:nvSpPr>
          <p:spPr bwMode="auto">
            <a:xfrm>
              <a:off x="3330" y="1220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4" name="Line 991"/>
            <p:cNvSpPr>
              <a:spLocks noChangeShapeType="1"/>
            </p:cNvSpPr>
            <p:nvPr/>
          </p:nvSpPr>
          <p:spPr bwMode="auto">
            <a:xfrm>
              <a:off x="5443" y="3633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5" name="Line 992"/>
            <p:cNvSpPr>
              <a:spLocks noChangeShapeType="1"/>
            </p:cNvSpPr>
            <p:nvPr/>
          </p:nvSpPr>
          <p:spPr bwMode="auto">
            <a:xfrm>
              <a:off x="5448" y="3633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6" name="Rectangle 993"/>
            <p:cNvSpPr>
              <a:spLocks noChangeArrowheads="1"/>
            </p:cNvSpPr>
            <p:nvPr/>
          </p:nvSpPr>
          <p:spPr bwMode="auto">
            <a:xfrm>
              <a:off x="4620" y="1353"/>
              <a:ext cx="80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2000" b="1" i="1" dirty="0">
                  <a:sym typeface="Symbol" pitchFamily="18" charset="2"/>
                </a:rPr>
                <a:t>P</a:t>
              </a:r>
              <a:r>
                <a:rPr lang="en-US" altLang="en-US" sz="2000" b="1" dirty="0">
                  <a:sym typeface="Symbol" pitchFamily="18" charset="2"/>
                </a:rPr>
                <a:t>=0.0016</a:t>
              </a:r>
            </a:p>
          </p:txBody>
        </p:sp>
        <p:sp>
          <p:nvSpPr>
            <p:cNvPr id="787" name="Rectangle 994"/>
            <p:cNvSpPr>
              <a:spLocks noChangeArrowheads="1"/>
            </p:cNvSpPr>
            <p:nvPr/>
          </p:nvSpPr>
          <p:spPr bwMode="auto">
            <a:xfrm>
              <a:off x="3389" y="3293"/>
              <a:ext cx="54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ym typeface="Symbol" pitchFamily="18" charset="2"/>
                </a:rPr>
                <a:t>N=155</a:t>
              </a:r>
            </a:p>
          </p:txBody>
        </p:sp>
        <p:sp>
          <p:nvSpPr>
            <p:cNvPr id="788" name="Rectangle 995"/>
            <p:cNvSpPr>
              <a:spLocks noChangeArrowheads="1"/>
            </p:cNvSpPr>
            <p:nvPr/>
          </p:nvSpPr>
          <p:spPr bwMode="auto">
            <a:xfrm>
              <a:off x="4283" y="3308"/>
              <a:ext cx="117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ym typeface="Symbol" pitchFamily="18" charset="2"/>
                </a:rPr>
                <a:t>EGFR &gt; Median</a:t>
              </a:r>
            </a:p>
          </p:txBody>
        </p:sp>
        <p:sp>
          <p:nvSpPr>
            <p:cNvPr id="789" name="Rectangle 996"/>
            <p:cNvSpPr>
              <a:spLocks noChangeArrowheads="1"/>
            </p:cNvSpPr>
            <p:nvPr/>
          </p:nvSpPr>
          <p:spPr bwMode="auto">
            <a:xfrm>
              <a:off x="4291" y="2517"/>
              <a:ext cx="117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ym typeface="Symbol" pitchFamily="18" charset="2"/>
                </a:rPr>
                <a:t>EGFR  Median</a:t>
              </a:r>
            </a:p>
          </p:txBody>
        </p:sp>
        <p:sp>
          <p:nvSpPr>
            <p:cNvPr id="790" name="Rectangle 997"/>
            <p:cNvSpPr>
              <a:spLocks noChangeArrowheads="1"/>
            </p:cNvSpPr>
            <p:nvPr/>
          </p:nvSpPr>
          <p:spPr bwMode="auto">
            <a:xfrm rot="16200000">
              <a:off x="66" y="2411"/>
              <a:ext cx="5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b="1" dirty="0">
                  <a:solidFill>
                    <a:srgbClr val="D5A400"/>
                  </a:solidFill>
                </a:rPr>
                <a:t>% Alive</a:t>
              </a:r>
            </a:p>
          </p:txBody>
        </p:sp>
        <p:sp>
          <p:nvSpPr>
            <p:cNvPr id="791" name="Rectangle 998"/>
            <p:cNvSpPr>
              <a:spLocks noChangeArrowheads="1"/>
            </p:cNvSpPr>
            <p:nvPr/>
          </p:nvSpPr>
          <p:spPr bwMode="auto">
            <a:xfrm rot="16200000">
              <a:off x="2575" y="2351"/>
              <a:ext cx="8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b="1" dirty="0">
                  <a:solidFill>
                    <a:srgbClr val="D5A400"/>
                  </a:solidFill>
                </a:rPr>
                <a:t>% Alive NED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818916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781800" y="6324600"/>
            <a:ext cx="2133600" cy="320675"/>
          </a:xfrm>
        </p:spPr>
        <p:txBody>
          <a:bodyPr/>
          <a:lstStyle/>
          <a:p>
            <a:pPr>
              <a:defRPr/>
            </a:pPr>
            <a:fld id="{15416373-2FB5-4B5A-9E7E-D78C90CC0F63}" type="slidenum">
              <a:rPr lang="en-US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>
                <a:defRPr/>
              </a:pPr>
              <a:t>5</a:t>
            </a:fld>
            <a:endParaRPr lang="en-US" dirty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40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5000" y="381000"/>
            <a:ext cx="6705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2800" b="1" dirty="0">
                <a:solidFill>
                  <a:srgbClr val="006600"/>
                </a:solidFill>
              </a:rPr>
              <a:t>EGFR Expression </a:t>
            </a:r>
            <a:r>
              <a:rPr lang="en-US" altLang="en-US" sz="2800" b="1" i="1" dirty="0">
                <a:solidFill>
                  <a:srgbClr val="006600"/>
                </a:solidFill>
              </a:rPr>
              <a:t>vs</a:t>
            </a:r>
            <a:r>
              <a:rPr lang="en-US" altLang="en-US" sz="2800" b="1" dirty="0">
                <a:solidFill>
                  <a:srgbClr val="006600"/>
                </a:solidFill>
              </a:rPr>
              <a:t>.</a:t>
            </a:r>
            <a:br>
              <a:rPr lang="en-US" altLang="en-US" sz="2800" b="1" dirty="0">
                <a:solidFill>
                  <a:srgbClr val="006600"/>
                </a:solidFill>
              </a:rPr>
            </a:br>
            <a:r>
              <a:rPr lang="en-US" altLang="en-US" sz="2800" b="1" dirty="0">
                <a:solidFill>
                  <a:srgbClr val="006600"/>
                </a:solidFill>
              </a:rPr>
              <a:t>Pattern of Failure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673100" y="6489700"/>
            <a:ext cx="3651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 altLang="en-US" sz="1600" b="1" dirty="0">
                <a:solidFill>
                  <a:srgbClr val="006600"/>
                </a:solidFill>
              </a:rPr>
              <a:t>Ang et al. </a:t>
            </a:r>
            <a:r>
              <a:rPr lang="en-US" altLang="en-US" sz="1600" b="1" i="1" dirty="0">
                <a:solidFill>
                  <a:srgbClr val="006600"/>
                </a:solidFill>
              </a:rPr>
              <a:t>Cancer Res.</a:t>
            </a:r>
            <a:r>
              <a:rPr lang="en-US" altLang="en-US" sz="1600" b="1" dirty="0">
                <a:solidFill>
                  <a:srgbClr val="006600"/>
                </a:solidFill>
              </a:rPr>
              <a:t> 2002;62:7350</a:t>
            </a:r>
          </a:p>
        </p:txBody>
      </p:sp>
      <p:grpSp>
        <p:nvGrpSpPr>
          <p:cNvPr id="7" name="Group 4"/>
          <p:cNvGrpSpPr>
            <a:grpSpLocks/>
          </p:cNvGrpSpPr>
          <p:nvPr/>
        </p:nvGrpSpPr>
        <p:grpSpPr bwMode="auto">
          <a:xfrm>
            <a:off x="342900" y="1549400"/>
            <a:ext cx="8407400" cy="4908550"/>
            <a:chOff x="216" y="912"/>
            <a:chExt cx="5296" cy="3092"/>
          </a:xfrm>
        </p:grpSpPr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676" y="1245"/>
              <a:ext cx="2098" cy="2388"/>
            </a:xfrm>
            <a:prstGeom prst="rect">
              <a:avLst/>
            </a:prstGeom>
            <a:solidFill>
              <a:srgbClr val="FFFF99"/>
            </a:solidFill>
            <a:ln w="28575">
              <a:solidFill>
                <a:srgbClr val="D5A4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en-US" sz="2400" b="1" dirty="0">
                <a:solidFill>
                  <a:srgbClr val="006600"/>
                </a:solidFill>
                <a:latin typeface="Times New Roman" pitchFamily="18" charset="0"/>
              </a:endParaRPr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772" y="912"/>
              <a:ext cx="192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2000" b="1" u="sng" dirty="0">
                  <a:solidFill>
                    <a:srgbClr val="006600"/>
                  </a:solidFill>
                  <a:sym typeface="Symbol" pitchFamily="18" charset="2"/>
                </a:rPr>
                <a:t>Local-Regional Relapse</a:t>
              </a:r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 flipH="1">
              <a:off x="632" y="3616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" name="Line 8"/>
            <p:cNvSpPr>
              <a:spLocks noChangeShapeType="1"/>
            </p:cNvSpPr>
            <p:nvPr/>
          </p:nvSpPr>
          <p:spPr bwMode="auto">
            <a:xfrm>
              <a:off x="638" y="3498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>
              <a:off x="638" y="3382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" name="Line 10"/>
            <p:cNvSpPr>
              <a:spLocks noChangeShapeType="1"/>
            </p:cNvSpPr>
            <p:nvPr/>
          </p:nvSpPr>
          <p:spPr bwMode="auto">
            <a:xfrm>
              <a:off x="638" y="3266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" name="Line 11"/>
            <p:cNvSpPr>
              <a:spLocks noChangeShapeType="1"/>
            </p:cNvSpPr>
            <p:nvPr/>
          </p:nvSpPr>
          <p:spPr bwMode="auto">
            <a:xfrm>
              <a:off x="638" y="3149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 flipH="1">
              <a:off x="632" y="3033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" name="Line 13"/>
            <p:cNvSpPr>
              <a:spLocks noChangeShapeType="1"/>
            </p:cNvSpPr>
            <p:nvPr/>
          </p:nvSpPr>
          <p:spPr bwMode="auto">
            <a:xfrm>
              <a:off x="638" y="2915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" name="Line 14"/>
            <p:cNvSpPr>
              <a:spLocks noChangeShapeType="1"/>
            </p:cNvSpPr>
            <p:nvPr/>
          </p:nvSpPr>
          <p:spPr bwMode="auto">
            <a:xfrm>
              <a:off x="638" y="2800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" name="Line 15"/>
            <p:cNvSpPr>
              <a:spLocks noChangeShapeType="1"/>
            </p:cNvSpPr>
            <p:nvPr/>
          </p:nvSpPr>
          <p:spPr bwMode="auto">
            <a:xfrm>
              <a:off x="638" y="2683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" name="Line 16"/>
            <p:cNvSpPr>
              <a:spLocks noChangeShapeType="1"/>
            </p:cNvSpPr>
            <p:nvPr/>
          </p:nvSpPr>
          <p:spPr bwMode="auto">
            <a:xfrm>
              <a:off x="638" y="2566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" name="Line 17"/>
            <p:cNvSpPr>
              <a:spLocks noChangeShapeType="1"/>
            </p:cNvSpPr>
            <p:nvPr/>
          </p:nvSpPr>
          <p:spPr bwMode="auto">
            <a:xfrm flipH="1">
              <a:off x="632" y="2450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" name="Line 18"/>
            <p:cNvSpPr>
              <a:spLocks noChangeShapeType="1"/>
            </p:cNvSpPr>
            <p:nvPr/>
          </p:nvSpPr>
          <p:spPr bwMode="auto">
            <a:xfrm>
              <a:off x="638" y="2334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auto">
            <a:xfrm>
              <a:off x="638" y="2217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" name="Line 20"/>
            <p:cNvSpPr>
              <a:spLocks noChangeShapeType="1"/>
            </p:cNvSpPr>
            <p:nvPr/>
          </p:nvSpPr>
          <p:spPr bwMode="auto">
            <a:xfrm>
              <a:off x="638" y="2101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>
              <a:off x="638" y="1985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 flipH="1">
              <a:off x="632" y="1867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" name="Line 23"/>
            <p:cNvSpPr>
              <a:spLocks noChangeShapeType="1"/>
            </p:cNvSpPr>
            <p:nvPr/>
          </p:nvSpPr>
          <p:spPr bwMode="auto">
            <a:xfrm>
              <a:off x="638" y="1751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auto">
            <a:xfrm>
              <a:off x="638" y="1634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" name="Line 25"/>
            <p:cNvSpPr>
              <a:spLocks noChangeShapeType="1"/>
            </p:cNvSpPr>
            <p:nvPr/>
          </p:nvSpPr>
          <p:spPr bwMode="auto">
            <a:xfrm>
              <a:off x="638" y="1518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" name="Line 26"/>
            <p:cNvSpPr>
              <a:spLocks noChangeShapeType="1"/>
            </p:cNvSpPr>
            <p:nvPr/>
          </p:nvSpPr>
          <p:spPr bwMode="auto">
            <a:xfrm>
              <a:off x="638" y="1402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auto">
            <a:xfrm flipH="1">
              <a:off x="632" y="1285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" name="Line 28"/>
            <p:cNvSpPr>
              <a:spLocks noChangeShapeType="1"/>
            </p:cNvSpPr>
            <p:nvPr/>
          </p:nvSpPr>
          <p:spPr bwMode="auto">
            <a:xfrm>
              <a:off x="674" y="3647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" name="Line 29"/>
            <p:cNvSpPr>
              <a:spLocks noChangeShapeType="1"/>
            </p:cNvSpPr>
            <p:nvPr/>
          </p:nvSpPr>
          <p:spPr bwMode="auto">
            <a:xfrm flipV="1">
              <a:off x="743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" name="Line 30"/>
            <p:cNvSpPr>
              <a:spLocks noChangeShapeType="1"/>
            </p:cNvSpPr>
            <p:nvPr/>
          </p:nvSpPr>
          <p:spPr bwMode="auto">
            <a:xfrm flipV="1">
              <a:off x="813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" name="Line 31"/>
            <p:cNvSpPr>
              <a:spLocks noChangeShapeType="1"/>
            </p:cNvSpPr>
            <p:nvPr/>
          </p:nvSpPr>
          <p:spPr bwMode="auto">
            <a:xfrm flipV="1">
              <a:off x="883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6" name="Line 32"/>
            <p:cNvSpPr>
              <a:spLocks noChangeShapeType="1"/>
            </p:cNvSpPr>
            <p:nvPr/>
          </p:nvSpPr>
          <p:spPr bwMode="auto">
            <a:xfrm flipV="1">
              <a:off x="953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7" name="Line 33"/>
            <p:cNvSpPr>
              <a:spLocks noChangeShapeType="1"/>
            </p:cNvSpPr>
            <p:nvPr/>
          </p:nvSpPr>
          <p:spPr bwMode="auto">
            <a:xfrm flipV="1">
              <a:off x="1022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" name="Line 34"/>
            <p:cNvSpPr>
              <a:spLocks noChangeShapeType="1"/>
            </p:cNvSpPr>
            <p:nvPr/>
          </p:nvSpPr>
          <p:spPr bwMode="auto">
            <a:xfrm>
              <a:off x="1092" y="3647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9" name="Line 35"/>
            <p:cNvSpPr>
              <a:spLocks noChangeShapeType="1"/>
            </p:cNvSpPr>
            <p:nvPr/>
          </p:nvSpPr>
          <p:spPr bwMode="auto">
            <a:xfrm flipV="1">
              <a:off x="1162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" name="Line 36"/>
            <p:cNvSpPr>
              <a:spLocks noChangeShapeType="1"/>
            </p:cNvSpPr>
            <p:nvPr/>
          </p:nvSpPr>
          <p:spPr bwMode="auto">
            <a:xfrm flipV="1">
              <a:off x="1231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" name="Line 37"/>
            <p:cNvSpPr>
              <a:spLocks noChangeShapeType="1"/>
            </p:cNvSpPr>
            <p:nvPr/>
          </p:nvSpPr>
          <p:spPr bwMode="auto">
            <a:xfrm flipV="1">
              <a:off x="1301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" name="Line 38"/>
            <p:cNvSpPr>
              <a:spLocks noChangeShapeType="1"/>
            </p:cNvSpPr>
            <p:nvPr/>
          </p:nvSpPr>
          <p:spPr bwMode="auto">
            <a:xfrm flipV="1">
              <a:off x="1371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3" name="Line 39"/>
            <p:cNvSpPr>
              <a:spLocks noChangeShapeType="1"/>
            </p:cNvSpPr>
            <p:nvPr/>
          </p:nvSpPr>
          <p:spPr bwMode="auto">
            <a:xfrm flipV="1">
              <a:off x="1441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" name="Line 40"/>
            <p:cNvSpPr>
              <a:spLocks noChangeShapeType="1"/>
            </p:cNvSpPr>
            <p:nvPr/>
          </p:nvSpPr>
          <p:spPr bwMode="auto">
            <a:xfrm>
              <a:off x="1510" y="3647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" name="Line 41"/>
            <p:cNvSpPr>
              <a:spLocks noChangeShapeType="1"/>
            </p:cNvSpPr>
            <p:nvPr/>
          </p:nvSpPr>
          <p:spPr bwMode="auto">
            <a:xfrm flipV="1">
              <a:off x="1580" y="3647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" name="Line 42"/>
            <p:cNvSpPr>
              <a:spLocks noChangeShapeType="1"/>
            </p:cNvSpPr>
            <p:nvPr/>
          </p:nvSpPr>
          <p:spPr bwMode="auto">
            <a:xfrm flipV="1">
              <a:off x="1650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" name="Line 43"/>
            <p:cNvSpPr>
              <a:spLocks noChangeShapeType="1"/>
            </p:cNvSpPr>
            <p:nvPr/>
          </p:nvSpPr>
          <p:spPr bwMode="auto">
            <a:xfrm flipV="1">
              <a:off x="1719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" name="Line 44"/>
            <p:cNvSpPr>
              <a:spLocks noChangeShapeType="1"/>
            </p:cNvSpPr>
            <p:nvPr/>
          </p:nvSpPr>
          <p:spPr bwMode="auto">
            <a:xfrm flipV="1">
              <a:off x="1789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" name="Line 45"/>
            <p:cNvSpPr>
              <a:spLocks noChangeShapeType="1"/>
            </p:cNvSpPr>
            <p:nvPr/>
          </p:nvSpPr>
          <p:spPr bwMode="auto">
            <a:xfrm flipV="1">
              <a:off x="1859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" name="Line 46"/>
            <p:cNvSpPr>
              <a:spLocks noChangeShapeType="1"/>
            </p:cNvSpPr>
            <p:nvPr/>
          </p:nvSpPr>
          <p:spPr bwMode="auto">
            <a:xfrm>
              <a:off x="1928" y="3647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" name="Line 47"/>
            <p:cNvSpPr>
              <a:spLocks noChangeShapeType="1"/>
            </p:cNvSpPr>
            <p:nvPr/>
          </p:nvSpPr>
          <p:spPr bwMode="auto">
            <a:xfrm flipV="1">
              <a:off x="1998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" name="Line 48"/>
            <p:cNvSpPr>
              <a:spLocks noChangeShapeType="1"/>
            </p:cNvSpPr>
            <p:nvPr/>
          </p:nvSpPr>
          <p:spPr bwMode="auto">
            <a:xfrm flipV="1">
              <a:off x="2068" y="3647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" name="Line 49"/>
            <p:cNvSpPr>
              <a:spLocks noChangeShapeType="1"/>
            </p:cNvSpPr>
            <p:nvPr/>
          </p:nvSpPr>
          <p:spPr bwMode="auto">
            <a:xfrm flipV="1">
              <a:off x="2137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" name="Line 50"/>
            <p:cNvSpPr>
              <a:spLocks noChangeShapeType="1"/>
            </p:cNvSpPr>
            <p:nvPr/>
          </p:nvSpPr>
          <p:spPr bwMode="auto">
            <a:xfrm flipV="1">
              <a:off x="2207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" name="Line 51"/>
            <p:cNvSpPr>
              <a:spLocks noChangeShapeType="1"/>
            </p:cNvSpPr>
            <p:nvPr/>
          </p:nvSpPr>
          <p:spPr bwMode="auto">
            <a:xfrm flipV="1">
              <a:off x="2276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" name="Line 52"/>
            <p:cNvSpPr>
              <a:spLocks noChangeShapeType="1"/>
            </p:cNvSpPr>
            <p:nvPr/>
          </p:nvSpPr>
          <p:spPr bwMode="auto">
            <a:xfrm>
              <a:off x="2347" y="3647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" name="Line 53"/>
            <p:cNvSpPr>
              <a:spLocks noChangeShapeType="1"/>
            </p:cNvSpPr>
            <p:nvPr/>
          </p:nvSpPr>
          <p:spPr bwMode="auto">
            <a:xfrm flipV="1">
              <a:off x="2416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" name="Line 54"/>
            <p:cNvSpPr>
              <a:spLocks noChangeShapeType="1"/>
            </p:cNvSpPr>
            <p:nvPr/>
          </p:nvSpPr>
          <p:spPr bwMode="auto">
            <a:xfrm flipV="1">
              <a:off x="2485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" name="Line 55"/>
            <p:cNvSpPr>
              <a:spLocks noChangeShapeType="1"/>
            </p:cNvSpPr>
            <p:nvPr/>
          </p:nvSpPr>
          <p:spPr bwMode="auto">
            <a:xfrm flipV="1">
              <a:off x="2556" y="3647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" name="Line 56"/>
            <p:cNvSpPr>
              <a:spLocks noChangeShapeType="1"/>
            </p:cNvSpPr>
            <p:nvPr/>
          </p:nvSpPr>
          <p:spPr bwMode="auto">
            <a:xfrm flipV="1">
              <a:off x="2625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" name="Line 57"/>
            <p:cNvSpPr>
              <a:spLocks noChangeShapeType="1"/>
            </p:cNvSpPr>
            <p:nvPr/>
          </p:nvSpPr>
          <p:spPr bwMode="auto">
            <a:xfrm flipV="1">
              <a:off x="2695" y="3647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" name="Line 58"/>
            <p:cNvSpPr>
              <a:spLocks noChangeShapeType="1"/>
            </p:cNvSpPr>
            <p:nvPr/>
          </p:nvSpPr>
          <p:spPr bwMode="auto">
            <a:xfrm>
              <a:off x="2764" y="3647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" name="Rectangle 59"/>
            <p:cNvSpPr>
              <a:spLocks noChangeArrowheads="1"/>
            </p:cNvSpPr>
            <p:nvPr/>
          </p:nvSpPr>
          <p:spPr bwMode="auto">
            <a:xfrm>
              <a:off x="787" y="3828"/>
              <a:ext cx="18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b="1" dirty="0">
                  <a:solidFill>
                    <a:srgbClr val="006600"/>
                  </a:solidFill>
                </a:rPr>
                <a:t>Years From Randomization</a:t>
              </a:r>
              <a:endParaRPr lang="en-US" altLang="en-US" b="1" dirty="0">
                <a:solidFill>
                  <a:srgbClr val="006600"/>
                </a:solidFill>
                <a:latin typeface="Times New Roman" pitchFamily="18" charset="0"/>
              </a:endParaRPr>
            </a:p>
          </p:txBody>
        </p:sp>
        <p:sp>
          <p:nvSpPr>
            <p:cNvPr id="64" name="Rectangle 60"/>
            <p:cNvSpPr>
              <a:spLocks noChangeArrowheads="1"/>
            </p:cNvSpPr>
            <p:nvPr/>
          </p:nvSpPr>
          <p:spPr bwMode="auto">
            <a:xfrm>
              <a:off x="517" y="3536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65" name="Rectangle 61"/>
            <p:cNvSpPr>
              <a:spLocks noChangeArrowheads="1"/>
            </p:cNvSpPr>
            <p:nvPr/>
          </p:nvSpPr>
          <p:spPr bwMode="auto">
            <a:xfrm>
              <a:off x="461" y="2891"/>
              <a:ext cx="1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25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66" name="Rectangle 62"/>
            <p:cNvSpPr>
              <a:spLocks noChangeArrowheads="1"/>
            </p:cNvSpPr>
            <p:nvPr/>
          </p:nvSpPr>
          <p:spPr bwMode="auto">
            <a:xfrm>
              <a:off x="461" y="2335"/>
              <a:ext cx="1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50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67" name="Rectangle 63"/>
            <p:cNvSpPr>
              <a:spLocks noChangeArrowheads="1"/>
            </p:cNvSpPr>
            <p:nvPr/>
          </p:nvSpPr>
          <p:spPr bwMode="auto">
            <a:xfrm>
              <a:off x="461" y="1752"/>
              <a:ext cx="1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75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68" name="Rectangle 64"/>
            <p:cNvSpPr>
              <a:spLocks noChangeArrowheads="1"/>
            </p:cNvSpPr>
            <p:nvPr/>
          </p:nvSpPr>
          <p:spPr bwMode="auto">
            <a:xfrm>
              <a:off x="398" y="1206"/>
              <a:ext cx="21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100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69" name="Rectangle 65"/>
            <p:cNvSpPr>
              <a:spLocks noChangeArrowheads="1"/>
            </p:cNvSpPr>
            <p:nvPr/>
          </p:nvSpPr>
          <p:spPr bwMode="auto">
            <a:xfrm>
              <a:off x="638" y="3651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70" name="Rectangle 66"/>
            <p:cNvSpPr>
              <a:spLocks noChangeArrowheads="1"/>
            </p:cNvSpPr>
            <p:nvPr/>
          </p:nvSpPr>
          <p:spPr bwMode="auto">
            <a:xfrm>
              <a:off x="1056" y="3683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1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71" name="Rectangle 67"/>
            <p:cNvSpPr>
              <a:spLocks noChangeArrowheads="1"/>
            </p:cNvSpPr>
            <p:nvPr/>
          </p:nvSpPr>
          <p:spPr bwMode="auto">
            <a:xfrm>
              <a:off x="1475" y="3683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2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72" name="Rectangle 68"/>
            <p:cNvSpPr>
              <a:spLocks noChangeArrowheads="1"/>
            </p:cNvSpPr>
            <p:nvPr/>
          </p:nvSpPr>
          <p:spPr bwMode="auto">
            <a:xfrm>
              <a:off x="1892" y="3683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3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73" name="Rectangle 69"/>
            <p:cNvSpPr>
              <a:spLocks noChangeArrowheads="1"/>
            </p:cNvSpPr>
            <p:nvPr/>
          </p:nvSpPr>
          <p:spPr bwMode="auto">
            <a:xfrm>
              <a:off x="2311" y="3683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4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74" name="Rectangle 70"/>
            <p:cNvSpPr>
              <a:spLocks noChangeArrowheads="1"/>
            </p:cNvSpPr>
            <p:nvPr/>
          </p:nvSpPr>
          <p:spPr bwMode="auto">
            <a:xfrm>
              <a:off x="2729" y="3683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5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75" name="Line 71"/>
            <p:cNvSpPr>
              <a:spLocks noChangeShapeType="1"/>
            </p:cNvSpPr>
            <p:nvPr/>
          </p:nvSpPr>
          <p:spPr bwMode="auto">
            <a:xfrm>
              <a:off x="675" y="3104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" name="Freeform 72"/>
            <p:cNvSpPr>
              <a:spLocks/>
            </p:cNvSpPr>
            <p:nvPr/>
          </p:nvSpPr>
          <p:spPr bwMode="auto">
            <a:xfrm>
              <a:off x="668" y="3104"/>
              <a:ext cx="123" cy="19"/>
            </a:xfrm>
            <a:custGeom>
              <a:avLst/>
              <a:gdLst>
                <a:gd name="T0" fmla="*/ 46 w 968"/>
                <a:gd name="T1" fmla="*/ 0 h 94"/>
                <a:gd name="T2" fmla="*/ 40 w 968"/>
                <a:gd name="T3" fmla="*/ 4 h 94"/>
                <a:gd name="T4" fmla="*/ 35 w 968"/>
                <a:gd name="T5" fmla="*/ 4 h 94"/>
                <a:gd name="T6" fmla="*/ 29 w 968"/>
                <a:gd name="T7" fmla="*/ 6 h 94"/>
                <a:gd name="T8" fmla="*/ 23 w 968"/>
                <a:gd name="T9" fmla="*/ 11 h 94"/>
                <a:gd name="T10" fmla="*/ 17 w 968"/>
                <a:gd name="T11" fmla="*/ 14 h 94"/>
                <a:gd name="T12" fmla="*/ 12 w 968"/>
                <a:gd name="T13" fmla="*/ 20 h 94"/>
                <a:gd name="T14" fmla="*/ 9 w 968"/>
                <a:gd name="T15" fmla="*/ 25 h 94"/>
                <a:gd name="T16" fmla="*/ 6 w 968"/>
                <a:gd name="T17" fmla="*/ 30 h 94"/>
                <a:gd name="T18" fmla="*/ 3 w 968"/>
                <a:gd name="T19" fmla="*/ 36 h 94"/>
                <a:gd name="T20" fmla="*/ 3 w 968"/>
                <a:gd name="T21" fmla="*/ 41 h 94"/>
                <a:gd name="T22" fmla="*/ 0 w 968"/>
                <a:gd name="T23" fmla="*/ 49 h 94"/>
                <a:gd name="T24" fmla="*/ 3 w 968"/>
                <a:gd name="T25" fmla="*/ 54 h 94"/>
                <a:gd name="T26" fmla="*/ 3 w 968"/>
                <a:gd name="T27" fmla="*/ 59 h 94"/>
                <a:gd name="T28" fmla="*/ 6 w 968"/>
                <a:gd name="T29" fmla="*/ 68 h 94"/>
                <a:gd name="T30" fmla="*/ 9 w 968"/>
                <a:gd name="T31" fmla="*/ 72 h 94"/>
                <a:gd name="T32" fmla="*/ 12 w 968"/>
                <a:gd name="T33" fmla="*/ 78 h 94"/>
                <a:gd name="T34" fmla="*/ 17 w 968"/>
                <a:gd name="T35" fmla="*/ 81 h 94"/>
                <a:gd name="T36" fmla="*/ 23 w 968"/>
                <a:gd name="T37" fmla="*/ 86 h 94"/>
                <a:gd name="T38" fmla="*/ 29 w 968"/>
                <a:gd name="T39" fmla="*/ 89 h 94"/>
                <a:gd name="T40" fmla="*/ 35 w 968"/>
                <a:gd name="T41" fmla="*/ 92 h 94"/>
                <a:gd name="T42" fmla="*/ 40 w 968"/>
                <a:gd name="T43" fmla="*/ 94 h 94"/>
                <a:gd name="T44" fmla="*/ 46 w 968"/>
                <a:gd name="T45" fmla="*/ 94 h 94"/>
                <a:gd name="T46" fmla="*/ 919 w 968"/>
                <a:gd name="T47" fmla="*/ 94 h 94"/>
                <a:gd name="T48" fmla="*/ 925 w 968"/>
                <a:gd name="T49" fmla="*/ 94 h 94"/>
                <a:gd name="T50" fmla="*/ 933 w 968"/>
                <a:gd name="T51" fmla="*/ 92 h 94"/>
                <a:gd name="T52" fmla="*/ 939 w 968"/>
                <a:gd name="T53" fmla="*/ 89 h 94"/>
                <a:gd name="T54" fmla="*/ 945 w 968"/>
                <a:gd name="T55" fmla="*/ 86 h 94"/>
                <a:gd name="T56" fmla="*/ 951 w 968"/>
                <a:gd name="T57" fmla="*/ 83 h 94"/>
                <a:gd name="T58" fmla="*/ 954 w 968"/>
                <a:gd name="T59" fmla="*/ 78 h 94"/>
                <a:gd name="T60" fmla="*/ 960 w 968"/>
                <a:gd name="T61" fmla="*/ 72 h 94"/>
                <a:gd name="T62" fmla="*/ 962 w 968"/>
                <a:gd name="T63" fmla="*/ 68 h 94"/>
                <a:gd name="T64" fmla="*/ 966 w 968"/>
                <a:gd name="T65" fmla="*/ 63 h 94"/>
                <a:gd name="T66" fmla="*/ 966 w 968"/>
                <a:gd name="T67" fmla="*/ 57 h 94"/>
                <a:gd name="T68" fmla="*/ 968 w 968"/>
                <a:gd name="T69" fmla="*/ 49 h 94"/>
                <a:gd name="T70" fmla="*/ 968 w 968"/>
                <a:gd name="T71" fmla="*/ 43 h 94"/>
                <a:gd name="T72" fmla="*/ 966 w 968"/>
                <a:gd name="T73" fmla="*/ 38 h 94"/>
                <a:gd name="T74" fmla="*/ 966 w 968"/>
                <a:gd name="T75" fmla="*/ 33 h 94"/>
                <a:gd name="T76" fmla="*/ 962 w 968"/>
                <a:gd name="T77" fmla="*/ 25 h 94"/>
                <a:gd name="T78" fmla="*/ 956 w 968"/>
                <a:gd name="T79" fmla="*/ 20 h 94"/>
                <a:gd name="T80" fmla="*/ 954 w 968"/>
                <a:gd name="T81" fmla="*/ 17 h 94"/>
                <a:gd name="T82" fmla="*/ 948 w 968"/>
                <a:gd name="T83" fmla="*/ 11 h 94"/>
                <a:gd name="T84" fmla="*/ 943 w 968"/>
                <a:gd name="T85" fmla="*/ 9 h 94"/>
                <a:gd name="T86" fmla="*/ 937 w 968"/>
                <a:gd name="T87" fmla="*/ 6 h 94"/>
                <a:gd name="T88" fmla="*/ 931 w 968"/>
                <a:gd name="T89" fmla="*/ 4 h 94"/>
                <a:gd name="T90" fmla="*/ 925 w 968"/>
                <a:gd name="T91" fmla="*/ 0 h 94"/>
                <a:gd name="T92" fmla="*/ 916 w 968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68" h="94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6" y="33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7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5" y="78"/>
                  </a:lnTo>
                  <a:lnTo>
                    <a:pt x="15" y="81"/>
                  </a:lnTo>
                  <a:lnTo>
                    <a:pt x="17" y="81"/>
                  </a:lnTo>
                  <a:lnTo>
                    <a:pt x="17" y="83"/>
                  </a:lnTo>
                  <a:lnTo>
                    <a:pt x="21" y="8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5" y="89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31" y="92"/>
                  </a:lnTo>
                  <a:lnTo>
                    <a:pt x="35" y="92"/>
                  </a:lnTo>
                  <a:lnTo>
                    <a:pt x="37" y="92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48" y="94"/>
                  </a:lnTo>
                  <a:lnTo>
                    <a:pt x="914" y="94"/>
                  </a:lnTo>
                  <a:lnTo>
                    <a:pt x="919" y="94"/>
                  </a:lnTo>
                  <a:lnTo>
                    <a:pt x="922" y="94"/>
                  </a:lnTo>
                  <a:lnTo>
                    <a:pt x="925" y="94"/>
                  </a:lnTo>
                  <a:lnTo>
                    <a:pt x="925" y="94"/>
                  </a:lnTo>
                  <a:lnTo>
                    <a:pt x="928" y="94"/>
                  </a:lnTo>
                  <a:lnTo>
                    <a:pt x="931" y="94"/>
                  </a:lnTo>
                  <a:lnTo>
                    <a:pt x="933" y="92"/>
                  </a:lnTo>
                  <a:lnTo>
                    <a:pt x="933" y="92"/>
                  </a:lnTo>
                  <a:lnTo>
                    <a:pt x="937" y="92"/>
                  </a:lnTo>
                  <a:lnTo>
                    <a:pt x="939" y="89"/>
                  </a:lnTo>
                  <a:lnTo>
                    <a:pt x="943" y="89"/>
                  </a:lnTo>
                  <a:lnTo>
                    <a:pt x="943" y="89"/>
                  </a:lnTo>
                  <a:lnTo>
                    <a:pt x="945" y="86"/>
                  </a:lnTo>
                  <a:lnTo>
                    <a:pt x="945" y="86"/>
                  </a:lnTo>
                  <a:lnTo>
                    <a:pt x="948" y="83"/>
                  </a:lnTo>
                  <a:lnTo>
                    <a:pt x="951" y="83"/>
                  </a:lnTo>
                  <a:lnTo>
                    <a:pt x="951" y="81"/>
                  </a:lnTo>
                  <a:lnTo>
                    <a:pt x="954" y="81"/>
                  </a:lnTo>
                  <a:lnTo>
                    <a:pt x="954" y="78"/>
                  </a:lnTo>
                  <a:lnTo>
                    <a:pt x="956" y="78"/>
                  </a:lnTo>
                  <a:lnTo>
                    <a:pt x="956" y="76"/>
                  </a:lnTo>
                  <a:lnTo>
                    <a:pt x="960" y="72"/>
                  </a:lnTo>
                  <a:lnTo>
                    <a:pt x="960" y="72"/>
                  </a:lnTo>
                  <a:lnTo>
                    <a:pt x="962" y="70"/>
                  </a:lnTo>
                  <a:lnTo>
                    <a:pt x="962" y="68"/>
                  </a:lnTo>
                  <a:lnTo>
                    <a:pt x="962" y="68"/>
                  </a:lnTo>
                  <a:lnTo>
                    <a:pt x="966" y="65"/>
                  </a:lnTo>
                  <a:lnTo>
                    <a:pt x="966" y="63"/>
                  </a:lnTo>
                  <a:lnTo>
                    <a:pt x="966" y="59"/>
                  </a:lnTo>
                  <a:lnTo>
                    <a:pt x="966" y="59"/>
                  </a:lnTo>
                  <a:lnTo>
                    <a:pt x="966" y="57"/>
                  </a:lnTo>
                  <a:lnTo>
                    <a:pt x="968" y="54"/>
                  </a:lnTo>
                  <a:lnTo>
                    <a:pt x="968" y="52"/>
                  </a:lnTo>
                  <a:lnTo>
                    <a:pt x="968" y="49"/>
                  </a:lnTo>
                  <a:lnTo>
                    <a:pt x="968" y="49"/>
                  </a:lnTo>
                  <a:lnTo>
                    <a:pt x="968" y="47"/>
                  </a:lnTo>
                  <a:lnTo>
                    <a:pt x="968" y="43"/>
                  </a:lnTo>
                  <a:lnTo>
                    <a:pt x="968" y="41"/>
                  </a:lnTo>
                  <a:lnTo>
                    <a:pt x="966" y="41"/>
                  </a:lnTo>
                  <a:lnTo>
                    <a:pt x="966" y="38"/>
                  </a:lnTo>
                  <a:lnTo>
                    <a:pt x="966" y="36"/>
                  </a:lnTo>
                  <a:lnTo>
                    <a:pt x="966" y="33"/>
                  </a:lnTo>
                  <a:lnTo>
                    <a:pt x="966" y="33"/>
                  </a:lnTo>
                  <a:lnTo>
                    <a:pt x="962" y="30"/>
                  </a:lnTo>
                  <a:lnTo>
                    <a:pt x="962" y="27"/>
                  </a:lnTo>
                  <a:lnTo>
                    <a:pt x="962" y="25"/>
                  </a:lnTo>
                  <a:lnTo>
                    <a:pt x="960" y="25"/>
                  </a:lnTo>
                  <a:lnTo>
                    <a:pt x="960" y="22"/>
                  </a:lnTo>
                  <a:lnTo>
                    <a:pt x="956" y="20"/>
                  </a:lnTo>
                  <a:lnTo>
                    <a:pt x="956" y="20"/>
                  </a:lnTo>
                  <a:lnTo>
                    <a:pt x="954" y="17"/>
                  </a:lnTo>
                  <a:lnTo>
                    <a:pt x="954" y="17"/>
                  </a:lnTo>
                  <a:lnTo>
                    <a:pt x="951" y="14"/>
                  </a:lnTo>
                  <a:lnTo>
                    <a:pt x="951" y="14"/>
                  </a:lnTo>
                  <a:lnTo>
                    <a:pt x="948" y="11"/>
                  </a:lnTo>
                  <a:lnTo>
                    <a:pt x="945" y="11"/>
                  </a:lnTo>
                  <a:lnTo>
                    <a:pt x="945" y="9"/>
                  </a:lnTo>
                  <a:lnTo>
                    <a:pt x="943" y="9"/>
                  </a:lnTo>
                  <a:lnTo>
                    <a:pt x="943" y="6"/>
                  </a:lnTo>
                  <a:lnTo>
                    <a:pt x="939" y="6"/>
                  </a:lnTo>
                  <a:lnTo>
                    <a:pt x="937" y="6"/>
                  </a:lnTo>
                  <a:lnTo>
                    <a:pt x="933" y="4"/>
                  </a:lnTo>
                  <a:lnTo>
                    <a:pt x="933" y="4"/>
                  </a:lnTo>
                  <a:lnTo>
                    <a:pt x="931" y="4"/>
                  </a:lnTo>
                  <a:lnTo>
                    <a:pt x="928" y="4"/>
                  </a:lnTo>
                  <a:lnTo>
                    <a:pt x="925" y="0"/>
                  </a:lnTo>
                  <a:lnTo>
                    <a:pt x="925" y="0"/>
                  </a:lnTo>
                  <a:lnTo>
                    <a:pt x="922" y="0"/>
                  </a:lnTo>
                  <a:lnTo>
                    <a:pt x="919" y="0"/>
                  </a:lnTo>
                  <a:lnTo>
                    <a:pt x="91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" name="Line 73"/>
            <p:cNvSpPr>
              <a:spLocks noChangeShapeType="1"/>
            </p:cNvSpPr>
            <p:nvPr/>
          </p:nvSpPr>
          <p:spPr bwMode="auto">
            <a:xfrm>
              <a:off x="779" y="31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" name="Freeform 74"/>
            <p:cNvSpPr>
              <a:spLocks/>
            </p:cNvSpPr>
            <p:nvPr/>
          </p:nvSpPr>
          <p:spPr bwMode="auto">
            <a:xfrm>
              <a:off x="779" y="3075"/>
              <a:ext cx="12" cy="48"/>
            </a:xfrm>
            <a:custGeom>
              <a:avLst/>
              <a:gdLst>
                <a:gd name="T0" fmla="*/ 0 w 100"/>
                <a:gd name="T1" fmla="*/ 198 h 240"/>
                <a:gd name="T2" fmla="*/ 0 w 100"/>
                <a:gd name="T3" fmla="*/ 205 h 240"/>
                <a:gd name="T4" fmla="*/ 3 w 100"/>
                <a:gd name="T5" fmla="*/ 211 h 240"/>
                <a:gd name="T6" fmla="*/ 5 w 100"/>
                <a:gd name="T7" fmla="*/ 216 h 240"/>
                <a:gd name="T8" fmla="*/ 9 w 100"/>
                <a:gd name="T9" fmla="*/ 222 h 240"/>
                <a:gd name="T10" fmla="*/ 15 w 100"/>
                <a:gd name="T11" fmla="*/ 227 h 240"/>
                <a:gd name="T12" fmla="*/ 17 w 100"/>
                <a:gd name="T13" fmla="*/ 229 h 240"/>
                <a:gd name="T14" fmla="*/ 23 w 100"/>
                <a:gd name="T15" fmla="*/ 235 h 240"/>
                <a:gd name="T16" fmla="*/ 28 w 100"/>
                <a:gd name="T17" fmla="*/ 238 h 240"/>
                <a:gd name="T18" fmla="*/ 38 w 100"/>
                <a:gd name="T19" fmla="*/ 240 h 240"/>
                <a:gd name="T20" fmla="*/ 42 w 100"/>
                <a:gd name="T21" fmla="*/ 240 h 240"/>
                <a:gd name="T22" fmla="*/ 48 w 100"/>
                <a:gd name="T23" fmla="*/ 240 h 240"/>
                <a:gd name="T24" fmla="*/ 57 w 100"/>
                <a:gd name="T25" fmla="*/ 240 h 240"/>
                <a:gd name="T26" fmla="*/ 63 w 100"/>
                <a:gd name="T27" fmla="*/ 240 h 240"/>
                <a:gd name="T28" fmla="*/ 69 w 100"/>
                <a:gd name="T29" fmla="*/ 238 h 240"/>
                <a:gd name="T30" fmla="*/ 75 w 100"/>
                <a:gd name="T31" fmla="*/ 235 h 240"/>
                <a:gd name="T32" fmla="*/ 80 w 100"/>
                <a:gd name="T33" fmla="*/ 229 h 240"/>
                <a:gd name="T34" fmla="*/ 86 w 100"/>
                <a:gd name="T35" fmla="*/ 227 h 240"/>
                <a:gd name="T36" fmla="*/ 88 w 100"/>
                <a:gd name="T37" fmla="*/ 222 h 240"/>
                <a:gd name="T38" fmla="*/ 94 w 100"/>
                <a:gd name="T39" fmla="*/ 216 h 240"/>
                <a:gd name="T40" fmla="*/ 98 w 100"/>
                <a:gd name="T41" fmla="*/ 211 h 240"/>
                <a:gd name="T42" fmla="*/ 98 w 100"/>
                <a:gd name="T43" fmla="*/ 205 h 240"/>
                <a:gd name="T44" fmla="*/ 100 w 100"/>
                <a:gd name="T45" fmla="*/ 198 h 240"/>
                <a:gd name="T46" fmla="*/ 100 w 100"/>
                <a:gd name="T47" fmla="*/ 45 h 240"/>
                <a:gd name="T48" fmla="*/ 98 w 100"/>
                <a:gd name="T49" fmla="*/ 38 h 240"/>
                <a:gd name="T50" fmla="*/ 98 w 100"/>
                <a:gd name="T51" fmla="*/ 32 h 240"/>
                <a:gd name="T52" fmla="*/ 94 w 100"/>
                <a:gd name="T53" fmla="*/ 27 h 240"/>
                <a:gd name="T54" fmla="*/ 92 w 100"/>
                <a:gd name="T55" fmla="*/ 22 h 240"/>
                <a:gd name="T56" fmla="*/ 86 w 100"/>
                <a:gd name="T57" fmla="*/ 16 h 240"/>
                <a:gd name="T58" fmla="*/ 83 w 100"/>
                <a:gd name="T59" fmla="*/ 11 h 240"/>
                <a:gd name="T60" fmla="*/ 77 w 100"/>
                <a:gd name="T61" fmla="*/ 8 h 240"/>
                <a:gd name="T62" fmla="*/ 71 w 100"/>
                <a:gd name="T63" fmla="*/ 6 h 240"/>
                <a:gd name="T64" fmla="*/ 65 w 100"/>
                <a:gd name="T65" fmla="*/ 2 h 240"/>
                <a:gd name="T66" fmla="*/ 57 w 100"/>
                <a:gd name="T67" fmla="*/ 0 h 240"/>
                <a:gd name="T68" fmla="*/ 51 w 100"/>
                <a:gd name="T69" fmla="*/ 0 h 240"/>
                <a:gd name="T70" fmla="*/ 46 w 100"/>
                <a:gd name="T71" fmla="*/ 0 h 240"/>
                <a:gd name="T72" fmla="*/ 38 w 100"/>
                <a:gd name="T73" fmla="*/ 2 h 240"/>
                <a:gd name="T74" fmla="*/ 32 w 100"/>
                <a:gd name="T75" fmla="*/ 2 h 240"/>
                <a:gd name="T76" fmla="*/ 26 w 100"/>
                <a:gd name="T77" fmla="*/ 6 h 240"/>
                <a:gd name="T78" fmla="*/ 20 w 100"/>
                <a:gd name="T79" fmla="*/ 8 h 240"/>
                <a:gd name="T80" fmla="*/ 15 w 100"/>
                <a:gd name="T81" fmla="*/ 13 h 240"/>
                <a:gd name="T82" fmla="*/ 11 w 100"/>
                <a:gd name="T83" fmla="*/ 19 h 240"/>
                <a:gd name="T84" fmla="*/ 5 w 100"/>
                <a:gd name="T85" fmla="*/ 24 h 240"/>
                <a:gd name="T86" fmla="*/ 3 w 100"/>
                <a:gd name="T87" fmla="*/ 29 h 240"/>
                <a:gd name="T88" fmla="*/ 0 w 100"/>
                <a:gd name="T89" fmla="*/ 35 h 240"/>
                <a:gd name="T90" fmla="*/ 0 w 100"/>
                <a:gd name="T91" fmla="*/ 40 h 240"/>
                <a:gd name="T92" fmla="*/ 0 w 100"/>
                <a:gd name="T93" fmla="*/ 4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240">
                  <a:moveTo>
                    <a:pt x="0" y="195"/>
                  </a:moveTo>
                  <a:lnTo>
                    <a:pt x="0" y="195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5" y="216"/>
                  </a:lnTo>
                  <a:lnTo>
                    <a:pt x="5" y="218"/>
                  </a:lnTo>
                  <a:lnTo>
                    <a:pt x="9" y="218"/>
                  </a:lnTo>
                  <a:lnTo>
                    <a:pt x="9" y="222"/>
                  </a:lnTo>
                  <a:lnTo>
                    <a:pt x="11" y="224"/>
                  </a:lnTo>
                  <a:lnTo>
                    <a:pt x="11" y="224"/>
                  </a:lnTo>
                  <a:lnTo>
                    <a:pt x="15" y="227"/>
                  </a:lnTo>
                  <a:lnTo>
                    <a:pt x="15" y="227"/>
                  </a:lnTo>
                  <a:lnTo>
                    <a:pt x="17" y="229"/>
                  </a:lnTo>
                  <a:lnTo>
                    <a:pt x="17" y="229"/>
                  </a:lnTo>
                  <a:lnTo>
                    <a:pt x="20" y="232"/>
                  </a:lnTo>
                  <a:lnTo>
                    <a:pt x="23" y="232"/>
                  </a:lnTo>
                  <a:lnTo>
                    <a:pt x="23" y="235"/>
                  </a:lnTo>
                  <a:lnTo>
                    <a:pt x="26" y="235"/>
                  </a:lnTo>
                  <a:lnTo>
                    <a:pt x="28" y="235"/>
                  </a:lnTo>
                  <a:lnTo>
                    <a:pt x="28" y="238"/>
                  </a:lnTo>
                  <a:lnTo>
                    <a:pt x="32" y="238"/>
                  </a:lnTo>
                  <a:lnTo>
                    <a:pt x="34" y="238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40" y="240"/>
                  </a:lnTo>
                  <a:lnTo>
                    <a:pt x="42" y="240"/>
                  </a:lnTo>
                  <a:lnTo>
                    <a:pt x="46" y="240"/>
                  </a:lnTo>
                  <a:lnTo>
                    <a:pt x="46" y="240"/>
                  </a:lnTo>
                  <a:lnTo>
                    <a:pt x="48" y="240"/>
                  </a:lnTo>
                  <a:lnTo>
                    <a:pt x="51" y="240"/>
                  </a:lnTo>
                  <a:lnTo>
                    <a:pt x="54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60" y="240"/>
                  </a:lnTo>
                  <a:lnTo>
                    <a:pt x="63" y="240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9" y="238"/>
                  </a:lnTo>
                  <a:lnTo>
                    <a:pt x="71" y="235"/>
                  </a:lnTo>
                  <a:lnTo>
                    <a:pt x="75" y="235"/>
                  </a:lnTo>
                  <a:lnTo>
                    <a:pt x="75" y="235"/>
                  </a:lnTo>
                  <a:lnTo>
                    <a:pt x="77" y="232"/>
                  </a:lnTo>
                  <a:lnTo>
                    <a:pt x="77" y="232"/>
                  </a:lnTo>
                  <a:lnTo>
                    <a:pt x="80" y="229"/>
                  </a:lnTo>
                  <a:lnTo>
                    <a:pt x="83" y="229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86" y="224"/>
                  </a:lnTo>
                  <a:lnTo>
                    <a:pt x="88" y="224"/>
                  </a:lnTo>
                  <a:lnTo>
                    <a:pt x="88" y="222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4" y="216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8" y="211"/>
                  </a:lnTo>
                  <a:lnTo>
                    <a:pt x="98" y="209"/>
                  </a:lnTo>
                  <a:lnTo>
                    <a:pt x="98" y="205"/>
                  </a:lnTo>
                  <a:lnTo>
                    <a:pt x="98" y="205"/>
                  </a:lnTo>
                  <a:lnTo>
                    <a:pt x="98" y="203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195"/>
                  </a:lnTo>
                  <a:lnTo>
                    <a:pt x="100" y="49"/>
                  </a:lnTo>
                  <a:lnTo>
                    <a:pt x="100" y="45"/>
                  </a:lnTo>
                  <a:lnTo>
                    <a:pt x="100" y="43"/>
                  </a:lnTo>
                  <a:lnTo>
                    <a:pt x="100" y="40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8" y="35"/>
                  </a:lnTo>
                  <a:lnTo>
                    <a:pt x="98" y="32"/>
                  </a:lnTo>
                  <a:lnTo>
                    <a:pt x="98" y="29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2" y="22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0" y="11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1" y="6"/>
                  </a:lnTo>
                  <a:lnTo>
                    <a:pt x="69" y="6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0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9" name="Line 75"/>
            <p:cNvSpPr>
              <a:spLocks noChangeShapeType="1"/>
            </p:cNvSpPr>
            <p:nvPr/>
          </p:nvSpPr>
          <p:spPr bwMode="auto">
            <a:xfrm>
              <a:off x="785" y="307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0" name="Freeform 76"/>
            <p:cNvSpPr>
              <a:spLocks/>
            </p:cNvSpPr>
            <p:nvPr/>
          </p:nvSpPr>
          <p:spPr bwMode="auto">
            <a:xfrm>
              <a:off x="779" y="3075"/>
              <a:ext cx="24" cy="19"/>
            </a:xfrm>
            <a:custGeom>
              <a:avLst/>
              <a:gdLst>
                <a:gd name="T0" fmla="*/ 46 w 189"/>
                <a:gd name="T1" fmla="*/ 0 h 94"/>
                <a:gd name="T2" fmla="*/ 38 w 189"/>
                <a:gd name="T3" fmla="*/ 2 h 94"/>
                <a:gd name="T4" fmla="*/ 32 w 189"/>
                <a:gd name="T5" fmla="*/ 2 h 94"/>
                <a:gd name="T6" fmla="*/ 26 w 189"/>
                <a:gd name="T7" fmla="*/ 6 h 94"/>
                <a:gd name="T8" fmla="*/ 20 w 189"/>
                <a:gd name="T9" fmla="*/ 8 h 94"/>
                <a:gd name="T10" fmla="*/ 15 w 189"/>
                <a:gd name="T11" fmla="*/ 13 h 94"/>
                <a:gd name="T12" fmla="*/ 11 w 189"/>
                <a:gd name="T13" fmla="*/ 19 h 94"/>
                <a:gd name="T14" fmla="*/ 5 w 189"/>
                <a:gd name="T15" fmla="*/ 24 h 94"/>
                <a:gd name="T16" fmla="*/ 3 w 189"/>
                <a:gd name="T17" fmla="*/ 29 h 94"/>
                <a:gd name="T18" fmla="*/ 0 w 189"/>
                <a:gd name="T19" fmla="*/ 35 h 94"/>
                <a:gd name="T20" fmla="*/ 0 w 189"/>
                <a:gd name="T21" fmla="*/ 40 h 94"/>
                <a:gd name="T22" fmla="*/ 0 w 189"/>
                <a:gd name="T23" fmla="*/ 49 h 94"/>
                <a:gd name="T24" fmla="*/ 0 w 189"/>
                <a:gd name="T25" fmla="*/ 54 h 94"/>
                <a:gd name="T26" fmla="*/ 0 w 189"/>
                <a:gd name="T27" fmla="*/ 59 h 94"/>
                <a:gd name="T28" fmla="*/ 3 w 189"/>
                <a:gd name="T29" fmla="*/ 65 h 94"/>
                <a:gd name="T30" fmla="*/ 5 w 189"/>
                <a:gd name="T31" fmla="*/ 72 h 94"/>
                <a:gd name="T32" fmla="*/ 11 w 189"/>
                <a:gd name="T33" fmla="*/ 78 h 94"/>
                <a:gd name="T34" fmla="*/ 15 w 189"/>
                <a:gd name="T35" fmla="*/ 80 h 94"/>
                <a:gd name="T36" fmla="*/ 20 w 189"/>
                <a:gd name="T37" fmla="*/ 85 h 94"/>
                <a:gd name="T38" fmla="*/ 26 w 189"/>
                <a:gd name="T39" fmla="*/ 88 h 94"/>
                <a:gd name="T40" fmla="*/ 32 w 189"/>
                <a:gd name="T41" fmla="*/ 91 h 94"/>
                <a:gd name="T42" fmla="*/ 38 w 189"/>
                <a:gd name="T43" fmla="*/ 94 h 94"/>
                <a:gd name="T44" fmla="*/ 46 w 189"/>
                <a:gd name="T45" fmla="*/ 94 h 94"/>
                <a:gd name="T46" fmla="*/ 140 w 189"/>
                <a:gd name="T47" fmla="*/ 94 h 94"/>
                <a:gd name="T48" fmla="*/ 148 w 189"/>
                <a:gd name="T49" fmla="*/ 94 h 94"/>
                <a:gd name="T50" fmla="*/ 154 w 189"/>
                <a:gd name="T51" fmla="*/ 91 h 94"/>
                <a:gd name="T52" fmla="*/ 160 w 189"/>
                <a:gd name="T53" fmla="*/ 88 h 94"/>
                <a:gd name="T54" fmla="*/ 166 w 189"/>
                <a:gd name="T55" fmla="*/ 85 h 94"/>
                <a:gd name="T56" fmla="*/ 171 w 189"/>
                <a:gd name="T57" fmla="*/ 83 h 94"/>
                <a:gd name="T58" fmla="*/ 177 w 189"/>
                <a:gd name="T59" fmla="*/ 78 h 94"/>
                <a:gd name="T60" fmla="*/ 181 w 189"/>
                <a:gd name="T61" fmla="*/ 72 h 94"/>
                <a:gd name="T62" fmla="*/ 183 w 189"/>
                <a:gd name="T63" fmla="*/ 67 h 94"/>
                <a:gd name="T64" fmla="*/ 186 w 189"/>
                <a:gd name="T65" fmla="*/ 61 h 94"/>
                <a:gd name="T66" fmla="*/ 189 w 189"/>
                <a:gd name="T67" fmla="*/ 56 h 94"/>
                <a:gd name="T68" fmla="*/ 189 w 189"/>
                <a:gd name="T69" fmla="*/ 49 h 94"/>
                <a:gd name="T70" fmla="*/ 189 w 189"/>
                <a:gd name="T71" fmla="*/ 43 h 94"/>
                <a:gd name="T72" fmla="*/ 189 w 189"/>
                <a:gd name="T73" fmla="*/ 38 h 94"/>
                <a:gd name="T74" fmla="*/ 186 w 189"/>
                <a:gd name="T75" fmla="*/ 29 h 94"/>
                <a:gd name="T76" fmla="*/ 183 w 189"/>
                <a:gd name="T77" fmla="*/ 24 h 94"/>
                <a:gd name="T78" fmla="*/ 181 w 189"/>
                <a:gd name="T79" fmla="*/ 19 h 94"/>
                <a:gd name="T80" fmla="*/ 175 w 189"/>
                <a:gd name="T81" fmla="*/ 16 h 94"/>
                <a:gd name="T82" fmla="*/ 171 w 189"/>
                <a:gd name="T83" fmla="*/ 11 h 94"/>
                <a:gd name="T84" fmla="*/ 166 w 189"/>
                <a:gd name="T85" fmla="*/ 8 h 94"/>
                <a:gd name="T86" fmla="*/ 160 w 189"/>
                <a:gd name="T87" fmla="*/ 6 h 94"/>
                <a:gd name="T88" fmla="*/ 152 w 189"/>
                <a:gd name="T89" fmla="*/ 2 h 94"/>
                <a:gd name="T90" fmla="*/ 146 w 189"/>
                <a:gd name="T91" fmla="*/ 0 h 94"/>
                <a:gd name="T92" fmla="*/ 137 w 189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" h="94">
                  <a:moveTo>
                    <a:pt x="48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9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28" y="91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8" y="91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135" y="94"/>
                  </a:lnTo>
                  <a:lnTo>
                    <a:pt x="140" y="94"/>
                  </a:lnTo>
                  <a:lnTo>
                    <a:pt x="143" y="94"/>
                  </a:lnTo>
                  <a:lnTo>
                    <a:pt x="146" y="94"/>
                  </a:lnTo>
                  <a:lnTo>
                    <a:pt x="148" y="94"/>
                  </a:lnTo>
                  <a:lnTo>
                    <a:pt x="152" y="94"/>
                  </a:lnTo>
                  <a:lnTo>
                    <a:pt x="152" y="91"/>
                  </a:lnTo>
                  <a:lnTo>
                    <a:pt x="154" y="91"/>
                  </a:lnTo>
                  <a:lnTo>
                    <a:pt x="158" y="91"/>
                  </a:lnTo>
                  <a:lnTo>
                    <a:pt x="160" y="91"/>
                  </a:lnTo>
                  <a:lnTo>
                    <a:pt x="160" y="88"/>
                  </a:lnTo>
                  <a:lnTo>
                    <a:pt x="163" y="88"/>
                  </a:lnTo>
                  <a:lnTo>
                    <a:pt x="166" y="88"/>
                  </a:lnTo>
                  <a:lnTo>
                    <a:pt x="166" y="85"/>
                  </a:lnTo>
                  <a:lnTo>
                    <a:pt x="169" y="85"/>
                  </a:lnTo>
                  <a:lnTo>
                    <a:pt x="171" y="83"/>
                  </a:lnTo>
                  <a:lnTo>
                    <a:pt x="171" y="83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77" y="78"/>
                  </a:lnTo>
                  <a:lnTo>
                    <a:pt x="177" y="78"/>
                  </a:lnTo>
                  <a:lnTo>
                    <a:pt x="181" y="74"/>
                  </a:lnTo>
                  <a:lnTo>
                    <a:pt x="181" y="72"/>
                  </a:lnTo>
                  <a:lnTo>
                    <a:pt x="183" y="72"/>
                  </a:lnTo>
                  <a:lnTo>
                    <a:pt x="183" y="69"/>
                  </a:lnTo>
                  <a:lnTo>
                    <a:pt x="183" y="67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1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4"/>
                  </a:lnTo>
                  <a:lnTo>
                    <a:pt x="189" y="51"/>
                  </a:lnTo>
                  <a:lnTo>
                    <a:pt x="189" y="49"/>
                  </a:lnTo>
                  <a:lnTo>
                    <a:pt x="189" y="49"/>
                  </a:lnTo>
                  <a:lnTo>
                    <a:pt x="189" y="45"/>
                  </a:lnTo>
                  <a:lnTo>
                    <a:pt x="189" y="43"/>
                  </a:lnTo>
                  <a:lnTo>
                    <a:pt x="189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5"/>
                  </a:lnTo>
                  <a:lnTo>
                    <a:pt x="186" y="32"/>
                  </a:lnTo>
                  <a:lnTo>
                    <a:pt x="186" y="29"/>
                  </a:lnTo>
                  <a:lnTo>
                    <a:pt x="186" y="29"/>
                  </a:lnTo>
                  <a:lnTo>
                    <a:pt x="183" y="27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19"/>
                  </a:lnTo>
                  <a:lnTo>
                    <a:pt x="177" y="19"/>
                  </a:lnTo>
                  <a:lnTo>
                    <a:pt x="177" y="16"/>
                  </a:lnTo>
                  <a:lnTo>
                    <a:pt x="175" y="16"/>
                  </a:lnTo>
                  <a:lnTo>
                    <a:pt x="175" y="13"/>
                  </a:lnTo>
                  <a:lnTo>
                    <a:pt x="171" y="11"/>
                  </a:lnTo>
                  <a:lnTo>
                    <a:pt x="171" y="11"/>
                  </a:lnTo>
                  <a:lnTo>
                    <a:pt x="169" y="8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3" y="6"/>
                  </a:lnTo>
                  <a:lnTo>
                    <a:pt x="160" y="6"/>
                  </a:lnTo>
                  <a:lnTo>
                    <a:pt x="160" y="6"/>
                  </a:lnTo>
                  <a:lnTo>
                    <a:pt x="158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1" name="Line 77"/>
            <p:cNvSpPr>
              <a:spLocks noChangeShapeType="1"/>
            </p:cNvSpPr>
            <p:nvPr/>
          </p:nvSpPr>
          <p:spPr bwMode="auto">
            <a:xfrm>
              <a:off x="796" y="307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2" name="Freeform 78"/>
            <p:cNvSpPr>
              <a:spLocks/>
            </p:cNvSpPr>
            <p:nvPr/>
          </p:nvSpPr>
          <p:spPr bwMode="auto">
            <a:xfrm>
              <a:off x="790" y="3075"/>
              <a:ext cx="43" cy="19"/>
            </a:xfrm>
            <a:custGeom>
              <a:avLst/>
              <a:gdLst>
                <a:gd name="T0" fmla="*/ 47 w 336"/>
                <a:gd name="T1" fmla="*/ 0 h 94"/>
                <a:gd name="T2" fmla="*/ 41 w 336"/>
                <a:gd name="T3" fmla="*/ 2 h 94"/>
                <a:gd name="T4" fmla="*/ 35 w 336"/>
                <a:gd name="T5" fmla="*/ 2 h 94"/>
                <a:gd name="T6" fmla="*/ 27 w 336"/>
                <a:gd name="T7" fmla="*/ 6 h 94"/>
                <a:gd name="T8" fmla="*/ 21 w 336"/>
                <a:gd name="T9" fmla="*/ 8 h 94"/>
                <a:gd name="T10" fmla="*/ 18 w 336"/>
                <a:gd name="T11" fmla="*/ 13 h 94"/>
                <a:gd name="T12" fmla="*/ 12 w 336"/>
                <a:gd name="T13" fmla="*/ 19 h 94"/>
                <a:gd name="T14" fmla="*/ 10 w 336"/>
                <a:gd name="T15" fmla="*/ 24 h 94"/>
                <a:gd name="T16" fmla="*/ 6 w 336"/>
                <a:gd name="T17" fmla="*/ 29 h 94"/>
                <a:gd name="T18" fmla="*/ 4 w 336"/>
                <a:gd name="T19" fmla="*/ 35 h 94"/>
                <a:gd name="T20" fmla="*/ 0 w 336"/>
                <a:gd name="T21" fmla="*/ 40 h 94"/>
                <a:gd name="T22" fmla="*/ 0 w 336"/>
                <a:gd name="T23" fmla="*/ 49 h 94"/>
                <a:gd name="T24" fmla="*/ 0 w 336"/>
                <a:gd name="T25" fmla="*/ 54 h 94"/>
                <a:gd name="T26" fmla="*/ 4 w 336"/>
                <a:gd name="T27" fmla="*/ 59 h 94"/>
                <a:gd name="T28" fmla="*/ 6 w 336"/>
                <a:gd name="T29" fmla="*/ 65 h 94"/>
                <a:gd name="T30" fmla="*/ 10 w 336"/>
                <a:gd name="T31" fmla="*/ 72 h 94"/>
                <a:gd name="T32" fmla="*/ 12 w 336"/>
                <a:gd name="T33" fmla="*/ 78 h 94"/>
                <a:gd name="T34" fmla="*/ 18 w 336"/>
                <a:gd name="T35" fmla="*/ 80 h 94"/>
                <a:gd name="T36" fmla="*/ 21 w 336"/>
                <a:gd name="T37" fmla="*/ 85 h 94"/>
                <a:gd name="T38" fmla="*/ 27 w 336"/>
                <a:gd name="T39" fmla="*/ 88 h 94"/>
                <a:gd name="T40" fmla="*/ 35 w 336"/>
                <a:gd name="T41" fmla="*/ 91 h 94"/>
                <a:gd name="T42" fmla="*/ 41 w 336"/>
                <a:gd name="T43" fmla="*/ 94 h 94"/>
                <a:gd name="T44" fmla="*/ 47 w 336"/>
                <a:gd name="T45" fmla="*/ 94 h 94"/>
                <a:gd name="T46" fmla="*/ 287 w 336"/>
                <a:gd name="T47" fmla="*/ 94 h 94"/>
                <a:gd name="T48" fmla="*/ 296 w 336"/>
                <a:gd name="T49" fmla="*/ 94 h 94"/>
                <a:gd name="T50" fmla="*/ 302 w 336"/>
                <a:gd name="T51" fmla="*/ 91 h 94"/>
                <a:gd name="T52" fmla="*/ 307 w 336"/>
                <a:gd name="T53" fmla="*/ 88 h 94"/>
                <a:gd name="T54" fmla="*/ 313 w 336"/>
                <a:gd name="T55" fmla="*/ 85 h 94"/>
                <a:gd name="T56" fmla="*/ 319 w 336"/>
                <a:gd name="T57" fmla="*/ 83 h 94"/>
                <a:gd name="T58" fmla="*/ 325 w 336"/>
                <a:gd name="T59" fmla="*/ 78 h 94"/>
                <a:gd name="T60" fmla="*/ 327 w 336"/>
                <a:gd name="T61" fmla="*/ 72 h 94"/>
                <a:gd name="T62" fmla="*/ 330 w 336"/>
                <a:gd name="T63" fmla="*/ 67 h 94"/>
                <a:gd name="T64" fmla="*/ 333 w 336"/>
                <a:gd name="T65" fmla="*/ 61 h 94"/>
                <a:gd name="T66" fmla="*/ 336 w 336"/>
                <a:gd name="T67" fmla="*/ 56 h 94"/>
                <a:gd name="T68" fmla="*/ 336 w 336"/>
                <a:gd name="T69" fmla="*/ 49 h 94"/>
                <a:gd name="T70" fmla="*/ 336 w 336"/>
                <a:gd name="T71" fmla="*/ 43 h 94"/>
                <a:gd name="T72" fmla="*/ 336 w 336"/>
                <a:gd name="T73" fmla="*/ 38 h 94"/>
                <a:gd name="T74" fmla="*/ 333 w 336"/>
                <a:gd name="T75" fmla="*/ 29 h 94"/>
                <a:gd name="T76" fmla="*/ 330 w 336"/>
                <a:gd name="T77" fmla="*/ 24 h 94"/>
                <a:gd name="T78" fmla="*/ 327 w 336"/>
                <a:gd name="T79" fmla="*/ 19 h 94"/>
                <a:gd name="T80" fmla="*/ 321 w 336"/>
                <a:gd name="T81" fmla="*/ 16 h 94"/>
                <a:gd name="T82" fmla="*/ 315 w 336"/>
                <a:gd name="T83" fmla="*/ 11 h 94"/>
                <a:gd name="T84" fmla="*/ 313 w 336"/>
                <a:gd name="T85" fmla="*/ 8 h 94"/>
                <a:gd name="T86" fmla="*/ 304 w 336"/>
                <a:gd name="T87" fmla="*/ 6 h 94"/>
                <a:gd name="T88" fmla="*/ 298 w 336"/>
                <a:gd name="T89" fmla="*/ 2 h 94"/>
                <a:gd name="T90" fmla="*/ 292 w 336"/>
                <a:gd name="T91" fmla="*/ 0 h 94"/>
                <a:gd name="T92" fmla="*/ 284 w 336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6" h="94">
                  <a:moveTo>
                    <a:pt x="52" y="0"/>
                  </a:moveTo>
                  <a:lnTo>
                    <a:pt x="49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32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4"/>
                  </a:lnTo>
                  <a:lnTo>
                    <a:pt x="12" y="78"/>
                  </a:lnTo>
                  <a:lnTo>
                    <a:pt x="15" y="78"/>
                  </a:lnTo>
                  <a:lnTo>
                    <a:pt x="15" y="80"/>
                  </a:lnTo>
                  <a:lnTo>
                    <a:pt x="18" y="80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3" y="85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9" y="88"/>
                  </a:lnTo>
                  <a:lnTo>
                    <a:pt x="33" y="91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7" y="91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281" y="94"/>
                  </a:lnTo>
                  <a:lnTo>
                    <a:pt x="287" y="94"/>
                  </a:lnTo>
                  <a:lnTo>
                    <a:pt x="290" y="94"/>
                  </a:lnTo>
                  <a:lnTo>
                    <a:pt x="292" y="94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1"/>
                  </a:lnTo>
                  <a:lnTo>
                    <a:pt x="302" y="91"/>
                  </a:lnTo>
                  <a:lnTo>
                    <a:pt x="304" y="91"/>
                  </a:lnTo>
                  <a:lnTo>
                    <a:pt x="304" y="91"/>
                  </a:lnTo>
                  <a:lnTo>
                    <a:pt x="307" y="88"/>
                  </a:lnTo>
                  <a:lnTo>
                    <a:pt x="310" y="88"/>
                  </a:lnTo>
                  <a:lnTo>
                    <a:pt x="313" y="88"/>
                  </a:lnTo>
                  <a:lnTo>
                    <a:pt x="313" y="85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9" y="83"/>
                  </a:lnTo>
                  <a:lnTo>
                    <a:pt x="321" y="80"/>
                  </a:lnTo>
                  <a:lnTo>
                    <a:pt x="321" y="80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7" y="74"/>
                  </a:lnTo>
                  <a:lnTo>
                    <a:pt x="327" y="72"/>
                  </a:lnTo>
                  <a:lnTo>
                    <a:pt x="330" y="72"/>
                  </a:lnTo>
                  <a:lnTo>
                    <a:pt x="330" y="69"/>
                  </a:lnTo>
                  <a:lnTo>
                    <a:pt x="330" y="67"/>
                  </a:lnTo>
                  <a:lnTo>
                    <a:pt x="333" y="65"/>
                  </a:lnTo>
                  <a:lnTo>
                    <a:pt x="333" y="65"/>
                  </a:lnTo>
                  <a:lnTo>
                    <a:pt x="333" y="61"/>
                  </a:lnTo>
                  <a:lnTo>
                    <a:pt x="333" y="59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36" y="54"/>
                  </a:lnTo>
                  <a:lnTo>
                    <a:pt x="336" y="51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0" y="27"/>
                  </a:lnTo>
                  <a:lnTo>
                    <a:pt x="330" y="24"/>
                  </a:lnTo>
                  <a:lnTo>
                    <a:pt x="330" y="24"/>
                  </a:lnTo>
                  <a:lnTo>
                    <a:pt x="327" y="22"/>
                  </a:lnTo>
                  <a:lnTo>
                    <a:pt x="327" y="19"/>
                  </a:lnTo>
                  <a:lnTo>
                    <a:pt x="325" y="19"/>
                  </a:lnTo>
                  <a:lnTo>
                    <a:pt x="325" y="16"/>
                  </a:lnTo>
                  <a:lnTo>
                    <a:pt x="321" y="16"/>
                  </a:lnTo>
                  <a:lnTo>
                    <a:pt x="321" y="13"/>
                  </a:lnTo>
                  <a:lnTo>
                    <a:pt x="319" y="11"/>
                  </a:lnTo>
                  <a:lnTo>
                    <a:pt x="315" y="11"/>
                  </a:lnTo>
                  <a:lnTo>
                    <a:pt x="315" y="8"/>
                  </a:lnTo>
                  <a:lnTo>
                    <a:pt x="313" y="8"/>
                  </a:lnTo>
                  <a:lnTo>
                    <a:pt x="313" y="8"/>
                  </a:lnTo>
                  <a:lnTo>
                    <a:pt x="310" y="6"/>
                  </a:lnTo>
                  <a:lnTo>
                    <a:pt x="307" y="6"/>
                  </a:lnTo>
                  <a:lnTo>
                    <a:pt x="304" y="6"/>
                  </a:lnTo>
                  <a:lnTo>
                    <a:pt x="304" y="2"/>
                  </a:lnTo>
                  <a:lnTo>
                    <a:pt x="302" y="2"/>
                  </a:lnTo>
                  <a:lnTo>
                    <a:pt x="298" y="2"/>
                  </a:lnTo>
                  <a:lnTo>
                    <a:pt x="296" y="2"/>
                  </a:lnTo>
                  <a:lnTo>
                    <a:pt x="296" y="0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7" y="0"/>
                  </a:lnTo>
                  <a:lnTo>
                    <a:pt x="28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3" name="Line 79"/>
            <p:cNvSpPr>
              <a:spLocks noChangeShapeType="1"/>
            </p:cNvSpPr>
            <p:nvPr/>
          </p:nvSpPr>
          <p:spPr bwMode="auto">
            <a:xfrm>
              <a:off x="820" y="3085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4" name="Freeform 80"/>
            <p:cNvSpPr>
              <a:spLocks/>
            </p:cNvSpPr>
            <p:nvPr/>
          </p:nvSpPr>
          <p:spPr bwMode="auto">
            <a:xfrm>
              <a:off x="820" y="3045"/>
              <a:ext cx="13" cy="49"/>
            </a:xfrm>
            <a:custGeom>
              <a:avLst/>
              <a:gdLst>
                <a:gd name="T0" fmla="*/ 0 w 100"/>
                <a:gd name="T1" fmla="*/ 198 h 241"/>
                <a:gd name="T2" fmla="*/ 0 w 100"/>
                <a:gd name="T3" fmla="*/ 203 h 241"/>
                <a:gd name="T4" fmla="*/ 2 w 100"/>
                <a:gd name="T5" fmla="*/ 212 h 241"/>
                <a:gd name="T6" fmla="*/ 6 w 100"/>
                <a:gd name="T7" fmla="*/ 216 h 241"/>
                <a:gd name="T8" fmla="*/ 8 w 100"/>
                <a:gd name="T9" fmla="*/ 221 h 241"/>
                <a:gd name="T10" fmla="*/ 14 w 100"/>
                <a:gd name="T11" fmla="*/ 227 h 241"/>
                <a:gd name="T12" fmla="*/ 19 w 100"/>
                <a:gd name="T13" fmla="*/ 230 h 241"/>
                <a:gd name="T14" fmla="*/ 25 w 100"/>
                <a:gd name="T15" fmla="*/ 235 h 241"/>
                <a:gd name="T16" fmla="*/ 31 w 100"/>
                <a:gd name="T17" fmla="*/ 238 h 241"/>
                <a:gd name="T18" fmla="*/ 37 w 100"/>
                <a:gd name="T19" fmla="*/ 238 h 241"/>
                <a:gd name="T20" fmla="*/ 42 w 100"/>
                <a:gd name="T21" fmla="*/ 241 h 241"/>
                <a:gd name="T22" fmla="*/ 51 w 100"/>
                <a:gd name="T23" fmla="*/ 241 h 241"/>
                <a:gd name="T24" fmla="*/ 56 w 100"/>
                <a:gd name="T25" fmla="*/ 241 h 241"/>
                <a:gd name="T26" fmla="*/ 62 w 100"/>
                <a:gd name="T27" fmla="*/ 238 h 241"/>
                <a:gd name="T28" fmla="*/ 68 w 100"/>
                <a:gd name="T29" fmla="*/ 238 h 241"/>
                <a:gd name="T30" fmla="*/ 77 w 100"/>
                <a:gd name="T31" fmla="*/ 235 h 241"/>
                <a:gd name="T32" fmla="*/ 79 w 100"/>
                <a:gd name="T33" fmla="*/ 230 h 241"/>
                <a:gd name="T34" fmla="*/ 85 w 100"/>
                <a:gd name="T35" fmla="*/ 227 h 241"/>
                <a:gd name="T36" fmla="*/ 91 w 100"/>
                <a:gd name="T37" fmla="*/ 221 h 241"/>
                <a:gd name="T38" fmla="*/ 94 w 100"/>
                <a:gd name="T39" fmla="*/ 216 h 241"/>
                <a:gd name="T40" fmla="*/ 97 w 100"/>
                <a:gd name="T41" fmla="*/ 212 h 241"/>
                <a:gd name="T42" fmla="*/ 100 w 100"/>
                <a:gd name="T43" fmla="*/ 203 h 241"/>
                <a:gd name="T44" fmla="*/ 100 w 100"/>
                <a:gd name="T45" fmla="*/ 198 h 241"/>
                <a:gd name="T46" fmla="*/ 100 w 100"/>
                <a:gd name="T47" fmla="*/ 46 h 241"/>
                <a:gd name="T48" fmla="*/ 100 w 100"/>
                <a:gd name="T49" fmla="*/ 38 h 241"/>
                <a:gd name="T50" fmla="*/ 97 w 100"/>
                <a:gd name="T51" fmla="*/ 32 h 241"/>
                <a:gd name="T52" fmla="*/ 94 w 100"/>
                <a:gd name="T53" fmla="*/ 27 h 241"/>
                <a:gd name="T54" fmla="*/ 91 w 100"/>
                <a:gd name="T55" fmla="*/ 22 h 241"/>
                <a:gd name="T56" fmla="*/ 89 w 100"/>
                <a:gd name="T57" fmla="*/ 16 h 241"/>
                <a:gd name="T58" fmla="*/ 83 w 100"/>
                <a:gd name="T59" fmla="*/ 11 h 241"/>
                <a:gd name="T60" fmla="*/ 77 w 100"/>
                <a:gd name="T61" fmla="*/ 9 h 241"/>
                <a:gd name="T62" fmla="*/ 71 w 100"/>
                <a:gd name="T63" fmla="*/ 5 h 241"/>
                <a:gd name="T64" fmla="*/ 66 w 100"/>
                <a:gd name="T65" fmla="*/ 3 h 241"/>
                <a:gd name="T66" fmla="*/ 60 w 100"/>
                <a:gd name="T67" fmla="*/ 0 h 241"/>
                <a:gd name="T68" fmla="*/ 51 w 100"/>
                <a:gd name="T69" fmla="*/ 0 h 241"/>
                <a:gd name="T70" fmla="*/ 45 w 100"/>
                <a:gd name="T71" fmla="*/ 0 h 241"/>
                <a:gd name="T72" fmla="*/ 40 w 100"/>
                <a:gd name="T73" fmla="*/ 0 h 241"/>
                <a:gd name="T74" fmla="*/ 31 w 100"/>
                <a:gd name="T75" fmla="*/ 3 h 241"/>
                <a:gd name="T76" fmla="*/ 25 w 100"/>
                <a:gd name="T77" fmla="*/ 5 h 241"/>
                <a:gd name="T78" fmla="*/ 19 w 100"/>
                <a:gd name="T79" fmla="*/ 9 h 241"/>
                <a:gd name="T80" fmla="*/ 14 w 100"/>
                <a:gd name="T81" fmla="*/ 14 h 241"/>
                <a:gd name="T82" fmla="*/ 11 w 100"/>
                <a:gd name="T83" fmla="*/ 19 h 241"/>
                <a:gd name="T84" fmla="*/ 8 w 100"/>
                <a:gd name="T85" fmla="*/ 25 h 241"/>
                <a:gd name="T86" fmla="*/ 2 w 100"/>
                <a:gd name="T87" fmla="*/ 30 h 241"/>
                <a:gd name="T88" fmla="*/ 2 w 100"/>
                <a:gd name="T89" fmla="*/ 35 h 241"/>
                <a:gd name="T90" fmla="*/ 0 w 100"/>
                <a:gd name="T91" fmla="*/ 41 h 241"/>
                <a:gd name="T92" fmla="*/ 0 w 100"/>
                <a:gd name="T93" fmla="*/ 4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241">
                  <a:moveTo>
                    <a:pt x="0" y="196"/>
                  </a:move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2" y="206"/>
                  </a:lnTo>
                  <a:lnTo>
                    <a:pt x="2" y="208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6" y="214"/>
                  </a:lnTo>
                  <a:lnTo>
                    <a:pt x="6" y="216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8" y="221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9" y="235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4" y="238"/>
                  </a:lnTo>
                  <a:lnTo>
                    <a:pt x="37" y="238"/>
                  </a:lnTo>
                  <a:lnTo>
                    <a:pt x="40" y="241"/>
                  </a:lnTo>
                  <a:lnTo>
                    <a:pt x="40" y="241"/>
                  </a:lnTo>
                  <a:lnTo>
                    <a:pt x="42" y="241"/>
                  </a:lnTo>
                  <a:lnTo>
                    <a:pt x="45" y="241"/>
                  </a:lnTo>
                  <a:lnTo>
                    <a:pt x="48" y="241"/>
                  </a:lnTo>
                  <a:lnTo>
                    <a:pt x="51" y="241"/>
                  </a:lnTo>
                  <a:lnTo>
                    <a:pt x="51" y="241"/>
                  </a:lnTo>
                  <a:lnTo>
                    <a:pt x="54" y="241"/>
                  </a:lnTo>
                  <a:lnTo>
                    <a:pt x="56" y="241"/>
                  </a:lnTo>
                  <a:lnTo>
                    <a:pt x="60" y="241"/>
                  </a:lnTo>
                  <a:lnTo>
                    <a:pt x="60" y="241"/>
                  </a:lnTo>
                  <a:lnTo>
                    <a:pt x="62" y="238"/>
                  </a:lnTo>
                  <a:lnTo>
                    <a:pt x="66" y="238"/>
                  </a:lnTo>
                  <a:lnTo>
                    <a:pt x="68" y="238"/>
                  </a:lnTo>
                  <a:lnTo>
                    <a:pt x="68" y="238"/>
                  </a:lnTo>
                  <a:lnTo>
                    <a:pt x="71" y="235"/>
                  </a:lnTo>
                  <a:lnTo>
                    <a:pt x="74" y="235"/>
                  </a:lnTo>
                  <a:lnTo>
                    <a:pt x="77" y="235"/>
                  </a:lnTo>
                  <a:lnTo>
                    <a:pt x="77" y="232"/>
                  </a:lnTo>
                  <a:lnTo>
                    <a:pt x="79" y="232"/>
                  </a:lnTo>
                  <a:lnTo>
                    <a:pt x="79" y="230"/>
                  </a:lnTo>
                  <a:lnTo>
                    <a:pt x="83" y="230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91" y="221"/>
                  </a:lnTo>
                  <a:lnTo>
                    <a:pt x="91" y="219"/>
                  </a:lnTo>
                  <a:lnTo>
                    <a:pt x="94" y="219"/>
                  </a:lnTo>
                  <a:lnTo>
                    <a:pt x="94" y="216"/>
                  </a:lnTo>
                  <a:lnTo>
                    <a:pt x="94" y="214"/>
                  </a:lnTo>
                  <a:lnTo>
                    <a:pt x="97" y="212"/>
                  </a:lnTo>
                  <a:lnTo>
                    <a:pt x="97" y="212"/>
                  </a:lnTo>
                  <a:lnTo>
                    <a:pt x="97" y="208"/>
                  </a:lnTo>
                  <a:lnTo>
                    <a:pt x="97" y="206"/>
                  </a:lnTo>
                  <a:lnTo>
                    <a:pt x="100" y="203"/>
                  </a:lnTo>
                  <a:lnTo>
                    <a:pt x="100" y="203"/>
                  </a:lnTo>
                  <a:lnTo>
                    <a:pt x="100" y="201"/>
                  </a:lnTo>
                  <a:lnTo>
                    <a:pt x="100" y="198"/>
                  </a:lnTo>
                  <a:lnTo>
                    <a:pt x="100" y="196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3"/>
                  </a:lnTo>
                  <a:lnTo>
                    <a:pt x="100" y="41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7" y="35"/>
                  </a:lnTo>
                  <a:lnTo>
                    <a:pt x="97" y="32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1" y="22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89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77" y="9"/>
                  </a:lnTo>
                  <a:lnTo>
                    <a:pt x="77" y="5"/>
                  </a:lnTo>
                  <a:lnTo>
                    <a:pt x="74" y="5"/>
                  </a:lnTo>
                  <a:lnTo>
                    <a:pt x="71" y="5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2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5" name="Line 81"/>
            <p:cNvSpPr>
              <a:spLocks noChangeShapeType="1"/>
            </p:cNvSpPr>
            <p:nvPr/>
          </p:nvSpPr>
          <p:spPr bwMode="auto">
            <a:xfrm>
              <a:off x="827" y="304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6" name="Freeform 82"/>
            <p:cNvSpPr>
              <a:spLocks/>
            </p:cNvSpPr>
            <p:nvPr/>
          </p:nvSpPr>
          <p:spPr bwMode="auto">
            <a:xfrm>
              <a:off x="820" y="3045"/>
              <a:ext cx="30" cy="19"/>
            </a:xfrm>
            <a:custGeom>
              <a:avLst/>
              <a:gdLst>
                <a:gd name="T0" fmla="*/ 45 w 234"/>
                <a:gd name="T1" fmla="*/ 0 h 94"/>
                <a:gd name="T2" fmla="*/ 40 w 234"/>
                <a:gd name="T3" fmla="*/ 0 h 94"/>
                <a:gd name="T4" fmla="*/ 31 w 234"/>
                <a:gd name="T5" fmla="*/ 3 h 94"/>
                <a:gd name="T6" fmla="*/ 25 w 234"/>
                <a:gd name="T7" fmla="*/ 5 h 94"/>
                <a:gd name="T8" fmla="*/ 19 w 234"/>
                <a:gd name="T9" fmla="*/ 9 h 94"/>
                <a:gd name="T10" fmla="*/ 14 w 234"/>
                <a:gd name="T11" fmla="*/ 14 h 94"/>
                <a:gd name="T12" fmla="*/ 11 w 234"/>
                <a:gd name="T13" fmla="*/ 19 h 94"/>
                <a:gd name="T14" fmla="*/ 8 w 234"/>
                <a:gd name="T15" fmla="*/ 25 h 94"/>
                <a:gd name="T16" fmla="*/ 2 w 234"/>
                <a:gd name="T17" fmla="*/ 30 h 94"/>
                <a:gd name="T18" fmla="*/ 2 w 234"/>
                <a:gd name="T19" fmla="*/ 35 h 94"/>
                <a:gd name="T20" fmla="*/ 0 w 234"/>
                <a:gd name="T21" fmla="*/ 41 h 94"/>
                <a:gd name="T22" fmla="*/ 0 w 234"/>
                <a:gd name="T23" fmla="*/ 46 h 94"/>
                <a:gd name="T24" fmla="*/ 0 w 234"/>
                <a:gd name="T25" fmla="*/ 54 h 94"/>
                <a:gd name="T26" fmla="*/ 2 w 234"/>
                <a:gd name="T27" fmla="*/ 59 h 94"/>
                <a:gd name="T28" fmla="*/ 2 w 234"/>
                <a:gd name="T29" fmla="*/ 64 h 94"/>
                <a:gd name="T30" fmla="*/ 8 w 234"/>
                <a:gd name="T31" fmla="*/ 70 h 94"/>
                <a:gd name="T32" fmla="*/ 11 w 234"/>
                <a:gd name="T33" fmla="*/ 75 h 94"/>
                <a:gd name="T34" fmla="*/ 14 w 234"/>
                <a:gd name="T35" fmla="*/ 81 h 94"/>
                <a:gd name="T36" fmla="*/ 19 w 234"/>
                <a:gd name="T37" fmla="*/ 86 h 94"/>
                <a:gd name="T38" fmla="*/ 25 w 234"/>
                <a:gd name="T39" fmla="*/ 88 h 94"/>
                <a:gd name="T40" fmla="*/ 31 w 234"/>
                <a:gd name="T41" fmla="*/ 91 h 94"/>
                <a:gd name="T42" fmla="*/ 40 w 234"/>
                <a:gd name="T43" fmla="*/ 94 h 94"/>
                <a:gd name="T44" fmla="*/ 45 w 234"/>
                <a:gd name="T45" fmla="*/ 94 h 94"/>
                <a:gd name="T46" fmla="*/ 189 w 234"/>
                <a:gd name="T47" fmla="*/ 94 h 94"/>
                <a:gd name="T48" fmla="*/ 195 w 234"/>
                <a:gd name="T49" fmla="*/ 94 h 94"/>
                <a:gd name="T50" fmla="*/ 200 w 234"/>
                <a:gd name="T51" fmla="*/ 91 h 94"/>
                <a:gd name="T52" fmla="*/ 205 w 234"/>
                <a:gd name="T53" fmla="*/ 88 h 94"/>
                <a:gd name="T54" fmla="*/ 211 w 234"/>
                <a:gd name="T55" fmla="*/ 86 h 94"/>
                <a:gd name="T56" fmla="*/ 217 w 234"/>
                <a:gd name="T57" fmla="*/ 83 h 94"/>
                <a:gd name="T58" fmla="*/ 222 w 234"/>
                <a:gd name="T59" fmla="*/ 77 h 94"/>
                <a:gd name="T60" fmla="*/ 226 w 234"/>
                <a:gd name="T61" fmla="*/ 72 h 94"/>
                <a:gd name="T62" fmla="*/ 232 w 234"/>
                <a:gd name="T63" fmla="*/ 67 h 94"/>
                <a:gd name="T64" fmla="*/ 232 w 234"/>
                <a:gd name="T65" fmla="*/ 62 h 94"/>
                <a:gd name="T66" fmla="*/ 234 w 234"/>
                <a:gd name="T67" fmla="*/ 57 h 94"/>
                <a:gd name="T68" fmla="*/ 234 w 234"/>
                <a:gd name="T69" fmla="*/ 48 h 94"/>
                <a:gd name="T70" fmla="*/ 234 w 234"/>
                <a:gd name="T71" fmla="*/ 43 h 94"/>
                <a:gd name="T72" fmla="*/ 234 w 234"/>
                <a:gd name="T73" fmla="*/ 38 h 94"/>
                <a:gd name="T74" fmla="*/ 232 w 234"/>
                <a:gd name="T75" fmla="*/ 30 h 94"/>
                <a:gd name="T76" fmla="*/ 228 w 234"/>
                <a:gd name="T77" fmla="*/ 25 h 94"/>
                <a:gd name="T78" fmla="*/ 226 w 234"/>
                <a:gd name="T79" fmla="*/ 19 h 94"/>
                <a:gd name="T80" fmla="*/ 220 w 234"/>
                <a:gd name="T81" fmla="*/ 14 h 94"/>
                <a:gd name="T82" fmla="*/ 217 w 234"/>
                <a:gd name="T83" fmla="*/ 11 h 94"/>
                <a:gd name="T84" fmla="*/ 211 w 234"/>
                <a:gd name="T85" fmla="*/ 5 h 94"/>
                <a:gd name="T86" fmla="*/ 205 w 234"/>
                <a:gd name="T87" fmla="*/ 3 h 94"/>
                <a:gd name="T88" fmla="*/ 197 w 234"/>
                <a:gd name="T89" fmla="*/ 3 h 94"/>
                <a:gd name="T90" fmla="*/ 191 w 234"/>
                <a:gd name="T91" fmla="*/ 0 h 94"/>
                <a:gd name="T92" fmla="*/ 186 w 23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4" h="94">
                  <a:moveTo>
                    <a:pt x="51" y="0"/>
                  </a:move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23" y="8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9" y="88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4" y="91"/>
                  </a:lnTo>
                  <a:lnTo>
                    <a:pt x="37" y="91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45" y="94"/>
                  </a:lnTo>
                  <a:lnTo>
                    <a:pt x="48" y="94"/>
                  </a:lnTo>
                  <a:lnTo>
                    <a:pt x="183" y="94"/>
                  </a:lnTo>
                  <a:lnTo>
                    <a:pt x="189" y="94"/>
                  </a:lnTo>
                  <a:lnTo>
                    <a:pt x="189" y="94"/>
                  </a:lnTo>
                  <a:lnTo>
                    <a:pt x="191" y="94"/>
                  </a:lnTo>
                  <a:lnTo>
                    <a:pt x="195" y="94"/>
                  </a:lnTo>
                  <a:lnTo>
                    <a:pt x="197" y="94"/>
                  </a:lnTo>
                  <a:lnTo>
                    <a:pt x="197" y="91"/>
                  </a:lnTo>
                  <a:lnTo>
                    <a:pt x="200" y="91"/>
                  </a:lnTo>
                  <a:lnTo>
                    <a:pt x="203" y="91"/>
                  </a:lnTo>
                  <a:lnTo>
                    <a:pt x="205" y="91"/>
                  </a:lnTo>
                  <a:lnTo>
                    <a:pt x="205" y="88"/>
                  </a:lnTo>
                  <a:lnTo>
                    <a:pt x="209" y="88"/>
                  </a:lnTo>
                  <a:lnTo>
                    <a:pt x="211" y="88"/>
                  </a:lnTo>
                  <a:lnTo>
                    <a:pt x="211" y="86"/>
                  </a:lnTo>
                  <a:lnTo>
                    <a:pt x="214" y="86"/>
                  </a:lnTo>
                  <a:lnTo>
                    <a:pt x="217" y="83"/>
                  </a:lnTo>
                  <a:lnTo>
                    <a:pt x="217" y="83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2" y="77"/>
                  </a:lnTo>
                  <a:lnTo>
                    <a:pt x="222" y="75"/>
                  </a:lnTo>
                  <a:lnTo>
                    <a:pt x="226" y="75"/>
                  </a:lnTo>
                  <a:lnTo>
                    <a:pt x="226" y="72"/>
                  </a:lnTo>
                  <a:lnTo>
                    <a:pt x="228" y="70"/>
                  </a:lnTo>
                  <a:lnTo>
                    <a:pt x="228" y="70"/>
                  </a:lnTo>
                  <a:lnTo>
                    <a:pt x="232" y="67"/>
                  </a:lnTo>
                  <a:lnTo>
                    <a:pt x="232" y="64"/>
                  </a:lnTo>
                  <a:lnTo>
                    <a:pt x="232" y="64"/>
                  </a:lnTo>
                  <a:lnTo>
                    <a:pt x="232" y="62"/>
                  </a:lnTo>
                  <a:lnTo>
                    <a:pt x="234" y="59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4" y="54"/>
                  </a:lnTo>
                  <a:lnTo>
                    <a:pt x="234" y="52"/>
                  </a:lnTo>
                  <a:lnTo>
                    <a:pt x="234" y="48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4" y="43"/>
                  </a:lnTo>
                  <a:lnTo>
                    <a:pt x="234" y="41"/>
                  </a:lnTo>
                  <a:lnTo>
                    <a:pt x="234" y="38"/>
                  </a:lnTo>
                  <a:lnTo>
                    <a:pt x="234" y="38"/>
                  </a:lnTo>
                  <a:lnTo>
                    <a:pt x="234" y="35"/>
                  </a:lnTo>
                  <a:lnTo>
                    <a:pt x="232" y="32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32" y="27"/>
                  </a:lnTo>
                  <a:lnTo>
                    <a:pt x="228" y="25"/>
                  </a:lnTo>
                  <a:lnTo>
                    <a:pt x="228" y="25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2" y="19"/>
                  </a:lnTo>
                  <a:lnTo>
                    <a:pt x="222" y="16"/>
                  </a:lnTo>
                  <a:lnTo>
                    <a:pt x="220" y="14"/>
                  </a:lnTo>
                  <a:lnTo>
                    <a:pt x="220" y="14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4" y="9"/>
                  </a:lnTo>
                  <a:lnTo>
                    <a:pt x="211" y="9"/>
                  </a:lnTo>
                  <a:lnTo>
                    <a:pt x="211" y="5"/>
                  </a:lnTo>
                  <a:lnTo>
                    <a:pt x="209" y="5"/>
                  </a:lnTo>
                  <a:lnTo>
                    <a:pt x="205" y="5"/>
                  </a:lnTo>
                  <a:lnTo>
                    <a:pt x="205" y="3"/>
                  </a:lnTo>
                  <a:lnTo>
                    <a:pt x="203" y="3"/>
                  </a:lnTo>
                  <a:lnTo>
                    <a:pt x="200" y="3"/>
                  </a:lnTo>
                  <a:lnTo>
                    <a:pt x="197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7" name="Line 83"/>
            <p:cNvSpPr>
              <a:spLocks noChangeShapeType="1"/>
            </p:cNvSpPr>
            <p:nvPr/>
          </p:nvSpPr>
          <p:spPr bwMode="auto">
            <a:xfrm>
              <a:off x="836" y="305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8" name="Freeform 84"/>
            <p:cNvSpPr>
              <a:spLocks/>
            </p:cNvSpPr>
            <p:nvPr/>
          </p:nvSpPr>
          <p:spPr bwMode="auto">
            <a:xfrm>
              <a:off x="836" y="3016"/>
              <a:ext cx="14" cy="48"/>
            </a:xfrm>
            <a:custGeom>
              <a:avLst/>
              <a:gdLst>
                <a:gd name="T0" fmla="*/ 0 w 100"/>
                <a:gd name="T1" fmla="*/ 198 h 240"/>
                <a:gd name="T2" fmla="*/ 3 w 100"/>
                <a:gd name="T3" fmla="*/ 203 h 240"/>
                <a:gd name="T4" fmla="*/ 3 w 100"/>
                <a:gd name="T5" fmla="*/ 210 h 240"/>
                <a:gd name="T6" fmla="*/ 5 w 100"/>
                <a:gd name="T7" fmla="*/ 216 h 240"/>
                <a:gd name="T8" fmla="*/ 11 w 100"/>
                <a:gd name="T9" fmla="*/ 221 h 240"/>
                <a:gd name="T10" fmla="*/ 15 w 100"/>
                <a:gd name="T11" fmla="*/ 227 h 240"/>
                <a:gd name="T12" fmla="*/ 20 w 100"/>
                <a:gd name="T13" fmla="*/ 229 h 240"/>
                <a:gd name="T14" fmla="*/ 26 w 100"/>
                <a:gd name="T15" fmla="*/ 234 h 240"/>
                <a:gd name="T16" fmla="*/ 32 w 100"/>
                <a:gd name="T17" fmla="*/ 237 h 240"/>
                <a:gd name="T18" fmla="*/ 38 w 100"/>
                <a:gd name="T19" fmla="*/ 237 h 240"/>
                <a:gd name="T20" fmla="*/ 43 w 100"/>
                <a:gd name="T21" fmla="*/ 240 h 240"/>
                <a:gd name="T22" fmla="*/ 52 w 100"/>
                <a:gd name="T23" fmla="*/ 240 h 240"/>
                <a:gd name="T24" fmla="*/ 57 w 100"/>
                <a:gd name="T25" fmla="*/ 240 h 240"/>
                <a:gd name="T26" fmla="*/ 63 w 100"/>
                <a:gd name="T27" fmla="*/ 237 h 240"/>
                <a:gd name="T28" fmla="*/ 71 w 100"/>
                <a:gd name="T29" fmla="*/ 237 h 240"/>
                <a:gd name="T30" fmla="*/ 77 w 100"/>
                <a:gd name="T31" fmla="*/ 234 h 240"/>
                <a:gd name="T32" fmla="*/ 83 w 100"/>
                <a:gd name="T33" fmla="*/ 229 h 240"/>
                <a:gd name="T34" fmla="*/ 86 w 100"/>
                <a:gd name="T35" fmla="*/ 227 h 240"/>
                <a:gd name="T36" fmla="*/ 92 w 100"/>
                <a:gd name="T37" fmla="*/ 221 h 240"/>
                <a:gd name="T38" fmla="*/ 94 w 100"/>
                <a:gd name="T39" fmla="*/ 216 h 240"/>
                <a:gd name="T40" fmla="*/ 98 w 100"/>
                <a:gd name="T41" fmla="*/ 210 h 240"/>
                <a:gd name="T42" fmla="*/ 100 w 100"/>
                <a:gd name="T43" fmla="*/ 203 h 240"/>
                <a:gd name="T44" fmla="*/ 100 w 100"/>
                <a:gd name="T45" fmla="*/ 198 h 240"/>
                <a:gd name="T46" fmla="*/ 100 w 100"/>
                <a:gd name="T47" fmla="*/ 45 h 240"/>
                <a:gd name="T48" fmla="*/ 100 w 100"/>
                <a:gd name="T49" fmla="*/ 37 h 240"/>
                <a:gd name="T50" fmla="*/ 98 w 100"/>
                <a:gd name="T51" fmla="*/ 32 h 240"/>
                <a:gd name="T52" fmla="*/ 98 w 100"/>
                <a:gd name="T53" fmla="*/ 27 h 240"/>
                <a:gd name="T54" fmla="*/ 92 w 100"/>
                <a:gd name="T55" fmla="*/ 21 h 240"/>
                <a:gd name="T56" fmla="*/ 88 w 100"/>
                <a:gd name="T57" fmla="*/ 16 h 240"/>
                <a:gd name="T58" fmla="*/ 83 w 100"/>
                <a:gd name="T59" fmla="*/ 11 h 240"/>
                <a:gd name="T60" fmla="*/ 77 w 100"/>
                <a:gd name="T61" fmla="*/ 7 h 240"/>
                <a:gd name="T62" fmla="*/ 71 w 100"/>
                <a:gd name="T63" fmla="*/ 5 h 240"/>
                <a:gd name="T64" fmla="*/ 66 w 100"/>
                <a:gd name="T65" fmla="*/ 2 h 240"/>
                <a:gd name="T66" fmla="*/ 61 w 100"/>
                <a:gd name="T67" fmla="*/ 0 h 240"/>
                <a:gd name="T68" fmla="*/ 55 w 100"/>
                <a:gd name="T69" fmla="*/ 0 h 240"/>
                <a:gd name="T70" fmla="*/ 46 w 100"/>
                <a:gd name="T71" fmla="*/ 0 h 240"/>
                <a:gd name="T72" fmla="*/ 40 w 100"/>
                <a:gd name="T73" fmla="*/ 0 h 240"/>
                <a:gd name="T74" fmla="*/ 34 w 100"/>
                <a:gd name="T75" fmla="*/ 2 h 240"/>
                <a:gd name="T76" fmla="*/ 26 w 100"/>
                <a:gd name="T77" fmla="*/ 5 h 240"/>
                <a:gd name="T78" fmla="*/ 20 w 100"/>
                <a:gd name="T79" fmla="*/ 7 h 240"/>
                <a:gd name="T80" fmla="*/ 17 w 100"/>
                <a:gd name="T81" fmla="*/ 13 h 240"/>
                <a:gd name="T82" fmla="*/ 11 w 100"/>
                <a:gd name="T83" fmla="*/ 16 h 240"/>
                <a:gd name="T84" fmla="*/ 9 w 100"/>
                <a:gd name="T85" fmla="*/ 21 h 240"/>
                <a:gd name="T86" fmla="*/ 5 w 100"/>
                <a:gd name="T87" fmla="*/ 27 h 240"/>
                <a:gd name="T88" fmla="*/ 3 w 100"/>
                <a:gd name="T89" fmla="*/ 34 h 240"/>
                <a:gd name="T90" fmla="*/ 0 w 100"/>
                <a:gd name="T91" fmla="*/ 40 h 240"/>
                <a:gd name="T92" fmla="*/ 0 w 100"/>
                <a:gd name="T93" fmla="*/ 4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240">
                  <a:moveTo>
                    <a:pt x="0" y="192"/>
                  </a:moveTo>
                  <a:lnTo>
                    <a:pt x="0" y="194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3" y="208"/>
                  </a:lnTo>
                  <a:lnTo>
                    <a:pt x="3" y="210"/>
                  </a:lnTo>
                  <a:lnTo>
                    <a:pt x="5" y="210"/>
                  </a:lnTo>
                  <a:lnTo>
                    <a:pt x="5" y="213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9" y="218"/>
                  </a:lnTo>
                  <a:lnTo>
                    <a:pt x="11" y="221"/>
                  </a:lnTo>
                  <a:lnTo>
                    <a:pt x="11" y="221"/>
                  </a:lnTo>
                  <a:lnTo>
                    <a:pt x="15" y="223"/>
                  </a:lnTo>
                  <a:lnTo>
                    <a:pt x="15" y="227"/>
                  </a:lnTo>
                  <a:lnTo>
                    <a:pt x="17" y="227"/>
                  </a:lnTo>
                  <a:lnTo>
                    <a:pt x="17" y="229"/>
                  </a:lnTo>
                  <a:lnTo>
                    <a:pt x="20" y="229"/>
                  </a:lnTo>
                  <a:lnTo>
                    <a:pt x="20" y="232"/>
                  </a:lnTo>
                  <a:lnTo>
                    <a:pt x="23" y="232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8" y="234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8" y="237"/>
                  </a:lnTo>
                  <a:lnTo>
                    <a:pt x="40" y="240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6" y="240"/>
                  </a:lnTo>
                  <a:lnTo>
                    <a:pt x="49" y="240"/>
                  </a:lnTo>
                  <a:lnTo>
                    <a:pt x="52" y="240"/>
                  </a:lnTo>
                  <a:lnTo>
                    <a:pt x="55" y="240"/>
                  </a:lnTo>
                  <a:lnTo>
                    <a:pt x="55" y="240"/>
                  </a:lnTo>
                  <a:lnTo>
                    <a:pt x="57" y="240"/>
                  </a:lnTo>
                  <a:lnTo>
                    <a:pt x="61" y="240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6" y="237"/>
                  </a:lnTo>
                  <a:lnTo>
                    <a:pt x="69" y="237"/>
                  </a:lnTo>
                  <a:lnTo>
                    <a:pt x="71" y="237"/>
                  </a:lnTo>
                  <a:lnTo>
                    <a:pt x="71" y="234"/>
                  </a:lnTo>
                  <a:lnTo>
                    <a:pt x="75" y="234"/>
                  </a:lnTo>
                  <a:lnTo>
                    <a:pt x="77" y="234"/>
                  </a:lnTo>
                  <a:lnTo>
                    <a:pt x="77" y="232"/>
                  </a:lnTo>
                  <a:lnTo>
                    <a:pt x="80" y="232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6" y="227"/>
                  </a:lnTo>
                  <a:lnTo>
                    <a:pt x="86" y="227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92" y="221"/>
                  </a:lnTo>
                  <a:lnTo>
                    <a:pt x="92" y="218"/>
                  </a:lnTo>
                  <a:lnTo>
                    <a:pt x="94" y="216"/>
                  </a:lnTo>
                  <a:lnTo>
                    <a:pt x="94" y="216"/>
                  </a:lnTo>
                  <a:lnTo>
                    <a:pt x="98" y="213"/>
                  </a:lnTo>
                  <a:lnTo>
                    <a:pt x="98" y="210"/>
                  </a:lnTo>
                  <a:lnTo>
                    <a:pt x="98" y="210"/>
                  </a:lnTo>
                  <a:lnTo>
                    <a:pt x="98" y="208"/>
                  </a:lnTo>
                  <a:lnTo>
                    <a:pt x="100" y="205"/>
                  </a:lnTo>
                  <a:lnTo>
                    <a:pt x="100" y="203"/>
                  </a:lnTo>
                  <a:lnTo>
                    <a:pt x="100" y="203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194"/>
                  </a:lnTo>
                  <a:lnTo>
                    <a:pt x="100" y="48"/>
                  </a:lnTo>
                  <a:lnTo>
                    <a:pt x="100" y="45"/>
                  </a:lnTo>
                  <a:lnTo>
                    <a:pt x="100" y="43"/>
                  </a:lnTo>
                  <a:lnTo>
                    <a:pt x="100" y="40"/>
                  </a:lnTo>
                  <a:lnTo>
                    <a:pt x="100" y="37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98" y="32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4" y="24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0" y="7"/>
                  </a:lnTo>
                  <a:lnTo>
                    <a:pt x="77" y="7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6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89" name="Line 85"/>
            <p:cNvSpPr>
              <a:spLocks noChangeShapeType="1"/>
            </p:cNvSpPr>
            <p:nvPr/>
          </p:nvSpPr>
          <p:spPr bwMode="auto">
            <a:xfrm>
              <a:off x="844" y="301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0" name="Freeform 86"/>
            <p:cNvSpPr>
              <a:spLocks/>
            </p:cNvSpPr>
            <p:nvPr/>
          </p:nvSpPr>
          <p:spPr bwMode="auto">
            <a:xfrm>
              <a:off x="836" y="3016"/>
              <a:ext cx="15" cy="19"/>
            </a:xfrm>
            <a:custGeom>
              <a:avLst/>
              <a:gdLst>
                <a:gd name="T0" fmla="*/ 46 w 109"/>
                <a:gd name="T1" fmla="*/ 0 h 93"/>
                <a:gd name="T2" fmla="*/ 40 w 109"/>
                <a:gd name="T3" fmla="*/ 0 h 93"/>
                <a:gd name="T4" fmla="*/ 34 w 109"/>
                <a:gd name="T5" fmla="*/ 2 h 93"/>
                <a:gd name="T6" fmla="*/ 26 w 109"/>
                <a:gd name="T7" fmla="*/ 5 h 93"/>
                <a:gd name="T8" fmla="*/ 20 w 109"/>
                <a:gd name="T9" fmla="*/ 7 h 93"/>
                <a:gd name="T10" fmla="*/ 17 w 109"/>
                <a:gd name="T11" fmla="*/ 13 h 93"/>
                <a:gd name="T12" fmla="*/ 11 w 109"/>
                <a:gd name="T13" fmla="*/ 16 h 93"/>
                <a:gd name="T14" fmla="*/ 9 w 109"/>
                <a:gd name="T15" fmla="*/ 21 h 93"/>
                <a:gd name="T16" fmla="*/ 5 w 109"/>
                <a:gd name="T17" fmla="*/ 27 h 93"/>
                <a:gd name="T18" fmla="*/ 3 w 109"/>
                <a:gd name="T19" fmla="*/ 34 h 93"/>
                <a:gd name="T20" fmla="*/ 0 w 109"/>
                <a:gd name="T21" fmla="*/ 40 h 93"/>
                <a:gd name="T22" fmla="*/ 0 w 109"/>
                <a:gd name="T23" fmla="*/ 45 h 93"/>
                <a:gd name="T24" fmla="*/ 0 w 109"/>
                <a:gd name="T25" fmla="*/ 54 h 93"/>
                <a:gd name="T26" fmla="*/ 3 w 109"/>
                <a:gd name="T27" fmla="*/ 59 h 93"/>
                <a:gd name="T28" fmla="*/ 5 w 109"/>
                <a:gd name="T29" fmla="*/ 63 h 93"/>
                <a:gd name="T30" fmla="*/ 9 w 109"/>
                <a:gd name="T31" fmla="*/ 69 h 93"/>
                <a:gd name="T32" fmla="*/ 11 w 109"/>
                <a:gd name="T33" fmla="*/ 74 h 93"/>
                <a:gd name="T34" fmla="*/ 17 w 109"/>
                <a:gd name="T35" fmla="*/ 79 h 93"/>
                <a:gd name="T36" fmla="*/ 20 w 109"/>
                <a:gd name="T37" fmla="*/ 85 h 93"/>
                <a:gd name="T38" fmla="*/ 26 w 109"/>
                <a:gd name="T39" fmla="*/ 88 h 93"/>
                <a:gd name="T40" fmla="*/ 34 w 109"/>
                <a:gd name="T41" fmla="*/ 90 h 93"/>
                <a:gd name="T42" fmla="*/ 40 w 109"/>
                <a:gd name="T43" fmla="*/ 90 h 93"/>
                <a:gd name="T44" fmla="*/ 46 w 109"/>
                <a:gd name="T45" fmla="*/ 93 h 93"/>
                <a:gd name="T46" fmla="*/ 63 w 109"/>
                <a:gd name="T47" fmla="*/ 93 h 93"/>
                <a:gd name="T48" fmla="*/ 69 w 109"/>
                <a:gd name="T49" fmla="*/ 93 h 93"/>
                <a:gd name="T50" fmla="*/ 75 w 109"/>
                <a:gd name="T51" fmla="*/ 90 h 93"/>
                <a:gd name="T52" fmla="*/ 83 w 109"/>
                <a:gd name="T53" fmla="*/ 88 h 93"/>
                <a:gd name="T54" fmla="*/ 88 w 109"/>
                <a:gd name="T55" fmla="*/ 85 h 93"/>
                <a:gd name="T56" fmla="*/ 92 w 109"/>
                <a:gd name="T57" fmla="*/ 83 h 93"/>
                <a:gd name="T58" fmla="*/ 98 w 109"/>
                <a:gd name="T59" fmla="*/ 77 h 93"/>
                <a:gd name="T60" fmla="*/ 103 w 109"/>
                <a:gd name="T61" fmla="*/ 72 h 93"/>
                <a:gd name="T62" fmla="*/ 106 w 109"/>
                <a:gd name="T63" fmla="*/ 66 h 93"/>
                <a:gd name="T64" fmla="*/ 109 w 109"/>
                <a:gd name="T65" fmla="*/ 61 h 93"/>
                <a:gd name="T66" fmla="*/ 109 w 109"/>
                <a:gd name="T67" fmla="*/ 54 h 93"/>
                <a:gd name="T68" fmla="*/ 109 w 109"/>
                <a:gd name="T69" fmla="*/ 48 h 93"/>
                <a:gd name="T70" fmla="*/ 109 w 109"/>
                <a:gd name="T71" fmla="*/ 43 h 93"/>
                <a:gd name="T72" fmla="*/ 109 w 109"/>
                <a:gd name="T73" fmla="*/ 34 h 93"/>
                <a:gd name="T74" fmla="*/ 106 w 109"/>
                <a:gd name="T75" fmla="*/ 29 h 93"/>
                <a:gd name="T76" fmla="*/ 103 w 109"/>
                <a:gd name="T77" fmla="*/ 24 h 93"/>
                <a:gd name="T78" fmla="*/ 100 w 109"/>
                <a:gd name="T79" fmla="*/ 18 h 93"/>
                <a:gd name="T80" fmla="*/ 98 w 109"/>
                <a:gd name="T81" fmla="*/ 13 h 93"/>
                <a:gd name="T82" fmla="*/ 92 w 109"/>
                <a:gd name="T83" fmla="*/ 11 h 93"/>
                <a:gd name="T84" fmla="*/ 86 w 109"/>
                <a:gd name="T85" fmla="*/ 5 h 93"/>
                <a:gd name="T86" fmla="*/ 80 w 109"/>
                <a:gd name="T87" fmla="*/ 2 h 93"/>
                <a:gd name="T88" fmla="*/ 75 w 109"/>
                <a:gd name="T89" fmla="*/ 2 h 93"/>
                <a:gd name="T90" fmla="*/ 66 w 109"/>
                <a:gd name="T91" fmla="*/ 0 h 93"/>
                <a:gd name="T92" fmla="*/ 61 w 10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93">
                  <a:moveTo>
                    <a:pt x="52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9" y="69"/>
                  </a:lnTo>
                  <a:lnTo>
                    <a:pt x="9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17" y="79"/>
                  </a:lnTo>
                  <a:lnTo>
                    <a:pt x="17" y="83"/>
                  </a:lnTo>
                  <a:lnTo>
                    <a:pt x="20" y="83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57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6" y="93"/>
                  </a:lnTo>
                  <a:lnTo>
                    <a:pt x="69" y="93"/>
                  </a:lnTo>
                  <a:lnTo>
                    <a:pt x="71" y="90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7" y="90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6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4" y="79"/>
                  </a:lnTo>
                  <a:lnTo>
                    <a:pt x="98" y="77"/>
                  </a:lnTo>
                  <a:lnTo>
                    <a:pt x="98" y="77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3" y="72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06" y="66"/>
                  </a:lnTo>
                  <a:lnTo>
                    <a:pt x="106" y="63"/>
                  </a:lnTo>
                  <a:lnTo>
                    <a:pt x="106" y="63"/>
                  </a:lnTo>
                  <a:lnTo>
                    <a:pt x="109" y="61"/>
                  </a:lnTo>
                  <a:lnTo>
                    <a:pt x="109" y="59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9" y="50"/>
                  </a:lnTo>
                  <a:lnTo>
                    <a:pt x="109" y="48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0"/>
                  </a:lnTo>
                  <a:lnTo>
                    <a:pt x="109" y="37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2"/>
                  </a:lnTo>
                  <a:lnTo>
                    <a:pt x="106" y="29"/>
                  </a:lnTo>
                  <a:lnTo>
                    <a:pt x="106" y="27"/>
                  </a:lnTo>
                  <a:lnTo>
                    <a:pt x="106" y="27"/>
                  </a:lnTo>
                  <a:lnTo>
                    <a:pt x="103" y="24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98" y="16"/>
                  </a:lnTo>
                  <a:lnTo>
                    <a:pt x="98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6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0" y="2"/>
                  </a:lnTo>
                  <a:lnTo>
                    <a:pt x="77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1" name="Line 87"/>
            <p:cNvSpPr>
              <a:spLocks noChangeShapeType="1"/>
            </p:cNvSpPr>
            <p:nvPr/>
          </p:nvSpPr>
          <p:spPr bwMode="auto">
            <a:xfrm>
              <a:off x="838" y="302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2" name="Freeform 88"/>
            <p:cNvSpPr>
              <a:spLocks/>
            </p:cNvSpPr>
            <p:nvPr/>
          </p:nvSpPr>
          <p:spPr bwMode="auto">
            <a:xfrm>
              <a:off x="838" y="2957"/>
              <a:ext cx="13" cy="78"/>
            </a:xfrm>
            <a:custGeom>
              <a:avLst/>
              <a:gdLst>
                <a:gd name="T0" fmla="*/ 0 w 100"/>
                <a:gd name="T1" fmla="*/ 344 h 387"/>
                <a:gd name="T2" fmla="*/ 2 w 100"/>
                <a:gd name="T3" fmla="*/ 350 h 387"/>
                <a:gd name="T4" fmla="*/ 6 w 100"/>
                <a:gd name="T5" fmla="*/ 357 h 387"/>
                <a:gd name="T6" fmla="*/ 8 w 100"/>
                <a:gd name="T7" fmla="*/ 363 h 387"/>
                <a:gd name="T8" fmla="*/ 11 w 100"/>
                <a:gd name="T9" fmla="*/ 368 h 387"/>
                <a:gd name="T10" fmla="*/ 14 w 100"/>
                <a:gd name="T11" fmla="*/ 371 h 387"/>
                <a:gd name="T12" fmla="*/ 19 w 100"/>
                <a:gd name="T13" fmla="*/ 377 h 387"/>
                <a:gd name="T14" fmla="*/ 25 w 100"/>
                <a:gd name="T15" fmla="*/ 379 h 387"/>
                <a:gd name="T16" fmla="*/ 31 w 100"/>
                <a:gd name="T17" fmla="*/ 382 h 387"/>
                <a:gd name="T18" fmla="*/ 37 w 100"/>
                <a:gd name="T19" fmla="*/ 384 h 387"/>
                <a:gd name="T20" fmla="*/ 46 w 100"/>
                <a:gd name="T21" fmla="*/ 387 h 387"/>
                <a:gd name="T22" fmla="*/ 52 w 100"/>
                <a:gd name="T23" fmla="*/ 387 h 387"/>
                <a:gd name="T24" fmla="*/ 57 w 100"/>
                <a:gd name="T25" fmla="*/ 387 h 387"/>
                <a:gd name="T26" fmla="*/ 66 w 100"/>
                <a:gd name="T27" fmla="*/ 384 h 387"/>
                <a:gd name="T28" fmla="*/ 71 w 100"/>
                <a:gd name="T29" fmla="*/ 382 h 387"/>
                <a:gd name="T30" fmla="*/ 77 w 100"/>
                <a:gd name="T31" fmla="*/ 379 h 387"/>
                <a:gd name="T32" fmla="*/ 83 w 100"/>
                <a:gd name="T33" fmla="*/ 377 h 387"/>
                <a:gd name="T34" fmla="*/ 89 w 100"/>
                <a:gd name="T35" fmla="*/ 371 h 387"/>
                <a:gd name="T36" fmla="*/ 91 w 100"/>
                <a:gd name="T37" fmla="*/ 368 h 387"/>
                <a:gd name="T38" fmla="*/ 94 w 100"/>
                <a:gd name="T39" fmla="*/ 363 h 387"/>
                <a:gd name="T40" fmla="*/ 97 w 100"/>
                <a:gd name="T41" fmla="*/ 357 h 387"/>
                <a:gd name="T42" fmla="*/ 100 w 100"/>
                <a:gd name="T43" fmla="*/ 350 h 387"/>
                <a:gd name="T44" fmla="*/ 100 w 100"/>
                <a:gd name="T45" fmla="*/ 344 h 387"/>
                <a:gd name="T46" fmla="*/ 100 w 100"/>
                <a:gd name="T47" fmla="*/ 43 h 387"/>
                <a:gd name="T48" fmla="*/ 100 w 100"/>
                <a:gd name="T49" fmla="*/ 38 h 387"/>
                <a:gd name="T50" fmla="*/ 100 w 100"/>
                <a:gd name="T51" fmla="*/ 33 h 387"/>
                <a:gd name="T52" fmla="*/ 97 w 100"/>
                <a:gd name="T53" fmla="*/ 27 h 387"/>
                <a:gd name="T54" fmla="*/ 94 w 100"/>
                <a:gd name="T55" fmla="*/ 22 h 387"/>
                <a:gd name="T56" fmla="*/ 89 w 100"/>
                <a:gd name="T57" fmla="*/ 17 h 387"/>
                <a:gd name="T58" fmla="*/ 83 w 100"/>
                <a:gd name="T59" fmla="*/ 11 h 387"/>
                <a:gd name="T60" fmla="*/ 79 w 100"/>
                <a:gd name="T61" fmla="*/ 8 h 387"/>
                <a:gd name="T62" fmla="*/ 74 w 100"/>
                <a:gd name="T63" fmla="*/ 3 h 387"/>
                <a:gd name="T64" fmla="*/ 66 w 100"/>
                <a:gd name="T65" fmla="*/ 3 h 387"/>
                <a:gd name="T66" fmla="*/ 60 w 100"/>
                <a:gd name="T67" fmla="*/ 0 h 387"/>
                <a:gd name="T68" fmla="*/ 54 w 100"/>
                <a:gd name="T69" fmla="*/ 0 h 387"/>
                <a:gd name="T70" fmla="*/ 46 w 100"/>
                <a:gd name="T71" fmla="*/ 0 h 387"/>
                <a:gd name="T72" fmla="*/ 40 w 100"/>
                <a:gd name="T73" fmla="*/ 0 h 387"/>
                <a:gd name="T74" fmla="*/ 34 w 100"/>
                <a:gd name="T75" fmla="*/ 3 h 387"/>
                <a:gd name="T76" fmla="*/ 29 w 100"/>
                <a:gd name="T77" fmla="*/ 6 h 387"/>
                <a:gd name="T78" fmla="*/ 23 w 100"/>
                <a:gd name="T79" fmla="*/ 8 h 387"/>
                <a:gd name="T80" fmla="*/ 17 w 100"/>
                <a:gd name="T81" fmla="*/ 13 h 387"/>
                <a:gd name="T82" fmla="*/ 11 w 100"/>
                <a:gd name="T83" fmla="*/ 17 h 387"/>
                <a:gd name="T84" fmla="*/ 8 w 100"/>
                <a:gd name="T85" fmla="*/ 22 h 387"/>
                <a:gd name="T86" fmla="*/ 6 w 100"/>
                <a:gd name="T87" fmla="*/ 27 h 387"/>
                <a:gd name="T88" fmla="*/ 2 w 100"/>
                <a:gd name="T89" fmla="*/ 33 h 387"/>
                <a:gd name="T90" fmla="*/ 2 w 100"/>
                <a:gd name="T91" fmla="*/ 40 h 387"/>
                <a:gd name="T92" fmla="*/ 0 w 100"/>
                <a:gd name="T93" fmla="*/ 46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387">
                  <a:moveTo>
                    <a:pt x="0" y="339"/>
                  </a:moveTo>
                  <a:lnTo>
                    <a:pt x="0" y="342"/>
                  </a:lnTo>
                  <a:lnTo>
                    <a:pt x="0" y="344"/>
                  </a:lnTo>
                  <a:lnTo>
                    <a:pt x="2" y="348"/>
                  </a:lnTo>
                  <a:lnTo>
                    <a:pt x="2" y="348"/>
                  </a:lnTo>
                  <a:lnTo>
                    <a:pt x="2" y="350"/>
                  </a:lnTo>
                  <a:lnTo>
                    <a:pt x="2" y="353"/>
                  </a:lnTo>
                  <a:lnTo>
                    <a:pt x="2" y="355"/>
                  </a:lnTo>
                  <a:lnTo>
                    <a:pt x="6" y="357"/>
                  </a:lnTo>
                  <a:lnTo>
                    <a:pt x="6" y="357"/>
                  </a:lnTo>
                  <a:lnTo>
                    <a:pt x="6" y="360"/>
                  </a:lnTo>
                  <a:lnTo>
                    <a:pt x="8" y="363"/>
                  </a:lnTo>
                  <a:lnTo>
                    <a:pt x="8" y="363"/>
                  </a:lnTo>
                  <a:lnTo>
                    <a:pt x="8" y="366"/>
                  </a:lnTo>
                  <a:lnTo>
                    <a:pt x="11" y="368"/>
                  </a:lnTo>
                  <a:lnTo>
                    <a:pt x="11" y="368"/>
                  </a:lnTo>
                  <a:lnTo>
                    <a:pt x="14" y="371"/>
                  </a:lnTo>
                  <a:lnTo>
                    <a:pt x="14" y="371"/>
                  </a:lnTo>
                  <a:lnTo>
                    <a:pt x="17" y="373"/>
                  </a:lnTo>
                  <a:lnTo>
                    <a:pt x="17" y="377"/>
                  </a:lnTo>
                  <a:lnTo>
                    <a:pt x="19" y="377"/>
                  </a:lnTo>
                  <a:lnTo>
                    <a:pt x="23" y="379"/>
                  </a:lnTo>
                  <a:lnTo>
                    <a:pt x="23" y="379"/>
                  </a:lnTo>
                  <a:lnTo>
                    <a:pt x="25" y="379"/>
                  </a:lnTo>
                  <a:lnTo>
                    <a:pt x="29" y="382"/>
                  </a:lnTo>
                  <a:lnTo>
                    <a:pt x="29" y="382"/>
                  </a:lnTo>
                  <a:lnTo>
                    <a:pt x="31" y="382"/>
                  </a:lnTo>
                  <a:lnTo>
                    <a:pt x="34" y="384"/>
                  </a:lnTo>
                  <a:lnTo>
                    <a:pt x="37" y="384"/>
                  </a:lnTo>
                  <a:lnTo>
                    <a:pt x="37" y="384"/>
                  </a:lnTo>
                  <a:lnTo>
                    <a:pt x="40" y="384"/>
                  </a:lnTo>
                  <a:lnTo>
                    <a:pt x="43" y="387"/>
                  </a:lnTo>
                  <a:lnTo>
                    <a:pt x="46" y="387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52" y="387"/>
                  </a:lnTo>
                  <a:lnTo>
                    <a:pt x="54" y="387"/>
                  </a:lnTo>
                  <a:lnTo>
                    <a:pt x="54" y="387"/>
                  </a:lnTo>
                  <a:lnTo>
                    <a:pt x="57" y="387"/>
                  </a:lnTo>
                  <a:lnTo>
                    <a:pt x="60" y="387"/>
                  </a:lnTo>
                  <a:lnTo>
                    <a:pt x="62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8" y="384"/>
                  </a:lnTo>
                  <a:lnTo>
                    <a:pt x="71" y="382"/>
                  </a:lnTo>
                  <a:lnTo>
                    <a:pt x="74" y="382"/>
                  </a:lnTo>
                  <a:lnTo>
                    <a:pt x="74" y="382"/>
                  </a:lnTo>
                  <a:lnTo>
                    <a:pt x="77" y="379"/>
                  </a:lnTo>
                  <a:lnTo>
                    <a:pt x="79" y="379"/>
                  </a:lnTo>
                  <a:lnTo>
                    <a:pt x="79" y="379"/>
                  </a:lnTo>
                  <a:lnTo>
                    <a:pt x="83" y="377"/>
                  </a:lnTo>
                  <a:lnTo>
                    <a:pt x="83" y="377"/>
                  </a:lnTo>
                  <a:lnTo>
                    <a:pt x="85" y="373"/>
                  </a:lnTo>
                  <a:lnTo>
                    <a:pt x="89" y="371"/>
                  </a:lnTo>
                  <a:lnTo>
                    <a:pt x="89" y="371"/>
                  </a:lnTo>
                  <a:lnTo>
                    <a:pt x="91" y="368"/>
                  </a:lnTo>
                  <a:lnTo>
                    <a:pt x="91" y="368"/>
                  </a:lnTo>
                  <a:lnTo>
                    <a:pt x="94" y="366"/>
                  </a:lnTo>
                  <a:lnTo>
                    <a:pt x="94" y="363"/>
                  </a:lnTo>
                  <a:lnTo>
                    <a:pt x="94" y="363"/>
                  </a:lnTo>
                  <a:lnTo>
                    <a:pt x="97" y="360"/>
                  </a:lnTo>
                  <a:lnTo>
                    <a:pt x="97" y="357"/>
                  </a:lnTo>
                  <a:lnTo>
                    <a:pt x="97" y="357"/>
                  </a:lnTo>
                  <a:lnTo>
                    <a:pt x="100" y="355"/>
                  </a:lnTo>
                  <a:lnTo>
                    <a:pt x="100" y="353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100" y="348"/>
                  </a:lnTo>
                  <a:lnTo>
                    <a:pt x="100" y="344"/>
                  </a:lnTo>
                  <a:lnTo>
                    <a:pt x="100" y="342"/>
                  </a:lnTo>
                  <a:lnTo>
                    <a:pt x="100" y="49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7" y="30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1" y="19"/>
                  </a:lnTo>
                  <a:lnTo>
                    <a:pt x="91" y="17"/>
                  </a:lnTo>
                  <a:lnTo>
                    <a:pt x="89" y="17"/>
                  </a:lnTo>
                  <a:lnTo>
                    <a:pt x="89" y="13"/>
                  </a:lnTo>
                  <a:lnTo>
                    <a:pt x="85" y="13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77" y="6"/>
                  </a:lnTo>
                  <a:lnTo>
                    <a:pt x="74" y="6"/>
                  </a:lnTo>
                  <a:lnTo>
                    <a:pt x="74" y="3"/>
                  </a:lnTo>
                  <a:lnTo>
                    <a:pt x="71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5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3" name="Line 89"/>
            <p:cNvSpPr>
              <a:spLocks noChangeShapeType="1"/>
            </p:cNvSpPr>
            <p:nvPr/>
          </p:nvSpPr>
          <p:spPr bwMode="auto">
            <a:xfrm>
              <a:off x="844" y="295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4" name="Freeform 90"/>
            <p:cNvSpPr>
              <a:spLocks/>
            </p:cNvSpPr>
            <p:nvPr/>
          </p:nvSpPr>
          <p:spPr bwMode="auto">
            <a:xfrm>
              <a:off x="838" y="2957"/>
              <a:ext cx="14" cy="19"/>
            </a:xfrm>
            <a:custGeom>
              <a:avLst/>
              <a:gdLst>
                <a:gd name="T0" fmla="*/ 46 w 112"/>
                <a:gd name="T1" fmla="*/ 0 h 94"/>
                <a:gd name="T2" fmla="*/ 40 w 112"/>
                <a:gd name="T3" fmla="*/ 0 h 94"/>
                <a:gd name="T4" fmla="*/ 34 w 112"/>
                <a:gd name="T5" fmla="*/ 3 h 94"/>
                <a:gd name="T6" fmla="*/ 29 w 112"/>
                <a:gd name="T7" fmla="*/ 6 h 94"/>
                <a:gd name="T8" fmla="*/ 23 w 112"/>
                <a:gd name="T9" fmla="*/ 8 h 94"/>
                <a:gd name="T10" fmla="*/ 17 w 112"/>
                <a:gd name="T11" fmla="*/ 13 h 94"/>
                <a:gd name="T12" fmla="*/ 11 w 112"/>
                <a:gd name="T13" fmla="*/ 17 h 94"/>
                <a:gd name="T14" fmla="*/ 8 w 112"/>
                <a:gd name="T15" fmla="*/ 22 h 94"/>
                <a:gd name="T16" fmla="*/ 6 w 112"/>
                <a:gd name="T17" fmla="*/ 27 h 94"/>
                <a:gd name="T18" fmla="*/ 2 w 112"/>
                <a:gd name="T19" fmla="*/ 33 h 94"/>
                <a:gd name="T20" fmla="*/ 2 w 112"/>
                <a:gd name="T21" fmla="*/ 40 h 94"/>
                <a:gd name="T22" fmla="*/ 0 w 112"/>
                <a:gd name="T23" fmla="*/ 46 h 94"/>
                <a:gd name="T24" fmla="*/ 2 w 112"/>
                <a:gd name="T25" fmla="*/ 51 h 94"/>
                <a:gd name="T26" fmla="*/ 2 w 112"/>
                <a:gd name="T27" fmla="*/ 59 h 94"/>
                <a:gd name="T28" fmla="*/ 6 w 112"/>
                <a:gd name="T29" fmla="*/ 64 h 94"/>
                <a:gd name="T30" fmla="*/ 8 w 112"/>
                <a:gd name="T31" fmla="*/ 69 h 94"/>
                <a:gd name="T32" fmla="*/ 11 w 112"/>
                <a:gd name="T33" fmla="*/ 75 h 94"/>
                <a:gd name="T34" fmla="*/ 17 w 112"/>
                <a:gd name="T35" fmla="*/ 80 h 94"/>
                <a:gd name="T36" fmla="*/ 23 w 112"/>
                <a:gd name="T37" fmla="*/ 83 h 94"/>
                <a:gd name="T38" fmla="*/ 29 w 112"/>
                <a:gd name="T39" fmla="*/ 89 h 94"/>
                <a:gd name="T40" fmla="*/ 34 w 112"/>
                <a:gd name="T41" fmla="*/ 91 h 94"/>
                <a:gd name="T42" fmla="*/ 40 w 112"/>
                <a:gd name="T43" fmla="*/ 91 h 94"/>
                <a:gd name="T44" fmla="*/ 46 w 112"/>
                <a:gd name="T45" fmla="*/ 94 h 94"/>
                <a:gd name="T46" fmla="*/ 62 w 112"/>
                <a:gd name="T47" fmla="*/ 94 h 94"/>
                <a:gd name="T48" fmla="*/ 68 w 112"/>
                <a:gd name="T49" fmla="*/ 91 h 94"/>
                <a:gd name="T50" fmla="*/ 74 w 112"/>
                <a:gd name="T51" fmla="*/ 91 h 94"/>
                <a:gd name="T52" fmla="*/ 83 w 112"/>
                <a:gd name="T53" fmla="*/ 89 h 94"/>
                <a:gd name="T54" fmla="*/ 89 w 112"/>
                <a:gd name="T55" fmla="*/ 85 h 94"/>
                <a:gd name="T56" fmla="*/ 94 w 112"/>
                <a:gd name="T57" fmla="*/ 80 h 94"/>
                <a:gd name="T58" fmla="*/ 97 w 112"/>
                <a:gd name="T59" fmla="*/ 78 h 94"/>
                <a:gd name="T60" fmla="*/ 102 w 112"/>
                <a:gd name="T61" fmla="*/ 72 h 94"/>
                <a:gd name="T62" fmla="*/ 106 w 112"/>
                <a:gd name="T63" fmla="*/ 67 h 94"/>
                <a:gd name="T64" fmla="*/ 108 w 112"/>
                <a:gd name="T65" fmla="*/ 62 h 94"/>
                <a:gd name="T66" fmla="*/ 108 w 112"/>
                <a:gd name="T67" fmla="*/ 53 h 94"/>
                <a:gd name="T68" fmla="*/ 112 w 112"/>
                <a:gd name="T69" fmla="*/ 49 h 94"/>
                <a:gd name="T70" fmla="*/ 108 w 112"/>
                <a:gd name="T71" fmla="*/ 43 h 94"/>
                <a:gd name="T72" fmla="*/ 108 w 112"/>
                <a:gd name="T73" fmla="*/ 35 h 94"/>
                <a:gd name="T74" fmla="*/ 106 w 112"/>
                <a:gd name="T75" fmla="*/ 30 h 94"/>
                <a:gd name="T76" fmla="*/ 102 w 112"/>
                <a:gd name="T77" fmla="*/ 24 h 94"/>
                <a:gd name="T78" fmla="*/ 100 w 112"/>
                <a:gd name="T79" fmla="*/ 19 h 94"/>
                <a:gd name="T80" fmla="*/ 97 w 112"/>
                <a:gd name="T81" fmla="*/ 13 h 94"/>
                <a:gd name="T82" fmla="*/ 91 w 112"/>
                <a:gd name="T83" fmla="*/ 8 h 94"/>
                <a:gd name="T84" fmla="*/ 85 w 112"/>
                <a:gd name="T85" fmla="*/ 6 h 94"/>
                <a:gd name="T86" fmla="*/ 79 w 112"/>
                <a:gd name="T87" fmla="*/ 3 h 94"/>
                <a:gd name="T88" fmla="*/ 74 w 112"/>
                <a:gd name="T89" fmla="*/ 0 h 94"/>
                <a:gd name="T90" fmla="*/ 66 w 112"/>
                <a:gd name="T91" fmla="*/ 0 h 94"/>
                <a:gd name="T92" fmla="*/ 60 w 112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" h="94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5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9" y="83"/>
                  </a:lnTo>
                  <a:lnTo>
                    <a:pt x="23" y="83"/>
                  </a:lnTo>
                  <a:lnTo>
                    <a:pt x="23" y="85"/>
                  </a:lnTo>
                  <a:lnTo>
                    <a:pt x="25" y="85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31" y="89"/>
                  </a:lnTo>
                  <a:lnTo>
                    <a:pt x="34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0" y="91"/>
                  </a:lnTo>
                  <a:lnTo>
                    <a:pt x="43" y="91"/>
                  </a:lnTo>
                  <a:lnTo>
                    <a:pt x="46" y="91"/>
                  </a:lnTo>
                  <a:lnTo>
                    <a:pt x="46" y="94"/>
                  </a:lnTo>
                  <a:lnTo>
                    <a:pt x="48" y="94"/>
                  </a:lnTo>
                  <a:lnTo>
                    <a:pt x="57" y="94"/>
                  </a:lnTo>
                  <a:lnTo>
                    <a:pt x="62" y="94"/>
                  </a:lnTo>
                  <a:lnTo>
                    <a:pt x="66" y="94"/>
                  </a:lnTo>
                  <a:lnTo>
                    <a:pt x="66" y="91"/>
                  </a:lnTo>
                  <a:lnTo>
                    <a:pt x="68" y="91"/>
                  </a:lnTo>
                  <a:lnTo>
                    <a:pt x="71" y="91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77" y="91"/>
                  </a:lnTo>
                  <a:lnTo>
                    <a:pt x="79" y="89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5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91" y="83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100" y="75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6" y="67"/>
                  </a:lnTo>
                  <a:lnTo>
                    <a:pt x="106" y="64"/>
                  </a:lnTo>
                  <a:lnTo>
                    <a:pt x="106" y="62"/>
                  </a:lnTo>
                  <a:lnTo>
                    <a:pt x="108" y="62"/>
                  </a:lnTo>
                  <a:lnTo>
                    <a:pt x="108" y="59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12" y="49"/>
                  </a:lnTo>
                  <a:lnTo>
                    <a:pt x="112" y="46"/>
                  </a:lnTo>
                  <a:lnTo>
                    <a:pt x="112" y="43"/>
                  </a:lnTo>
                  <a:lnTo>
                    <a:pt x="108" y="43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8" y="35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6" y="30"/>
                  </a:lnTo>
                  <a:lnTo>
                    <a:pt x="106" y="27"/>
                  </a:lnTo>
                  <a:lnTo>
                    <a:pt x="106" y="27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100" y="19"/>
                  </a:lnTo>
                  <a:lnTo>
                    <a:pt x="100" y="17"/>
                  </a:lnTo>
                  <a:lnTo>
                    <a:pt x="97" y="17"/>
                  </a:lnTo>
                  <a:lnTo>
                    <a:pt x="97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1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85" y="6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79" y="3"/>
                  </a:lnTo>
                  <a:lnTo>
                    <a:pt x="77" y="3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5" name="Line 91"/>
            <p:cNvSpPr>
              <a:spLocks noChangeShapeType="1"/>
            </p:cNvSpPr>
            <p:nvPr/>
          </p:nvSpPr>
          <p:spPr bwMode="auto">
            <a:xfrm>
              <a:off x="845" y="295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6" name="Freeform 92"/>
            <p:cNvSpPr>
              <a:spLocks/>
            </p:cNvSpPr>
            <p:nvPr/>
          </p:nvSpPr>
          <p:spPr bwMode="auto">
            <a:xfrm>
              <a:off x="839" y="2957"/>
              <a:ext cx="16" cy="19"/>
            </a:xfrm>
            <a:custGeom>
              <a:avLst/>
              <a:gdLst>
                <a:gd name="T0" fmla="*/ 43 w 126"/>
                <a:gd name="T1" fmla="*/ 0 h 94"/>
                <a:gd name="T2" fmla="*/ 37 w 126"/>
                <a:gd name="T3" fmla="*/ 0 h 94"/>
                <a:gd name="T4" fmla="*/ 32 w 126"/>
                <a:gd name="T5" fmla="*/ 3 h 94"/>
                <a:gd name="T6" fmla="*/ 26 w 126"/>
                <a:gd name="T7" fmla="*/ 6 h 94"/>
                <a:gd name="T8" fmla="*/ 20 w 126"/>
                <a:gd name="T9" fmla="*/ 8 h 94"/>
                <a:gd name="T10" fmla="*/ 14 w 126"/>
                <a:gd name="T11" fmla="*/ 13 h 94"/>
                <a:gd name="T12" fmla="*/ 8 w 126"/>
                <a:gd name="T13" fmla="*/ 17 h 94"/>
                <a:gd name="T14" fmla="*/ 6 w 126"/>
                <a:gd name="T15" fmla="*/ 22 h 94"/>
                <a:gd name="T16" fmla="*/ 3 w 126"/>
                <a:gd name="T17" fmla="*/ 27 h 94"/>
                <a:gd name="T18" fmla="*/ 0 w 126"/>
                <a:gd name="T19" fmla="*/ 33 h 94"/>
                <a:gd name="T20" fmla="*/ 0 w 126"/>
                <a:gd name="T21" fmla="*/ 40 h 94"/>
                <a:gd name="T22" fmla="*/ 0 w 126"/>
                <a:gd name="T23" fmla="*/ 46 h 94"/>
                <a:gd name="T24" fmla="*/ 0 w 126"/>
                <a:gd name="T25" fmla="*/ 51 h 94"/>
                <a:gd name="T26" fmla="*/ 0 w 126"/>
                <a:gd name="T27" fmla="*/ 59 h 94"/>
                <a:gd name="T28" fmla="*/ 3 w 126"/>
                <a:gd name="T29" fmla="*/ 64 h 94"/>
                <a:gd name="T30" fmla="*/ 6 w 126"/>
                <a:gd name="T31" fmla="*/ 69 h 94"/>
                <a:gd name="T32" fmla="*/ 8 w 126"/>
                <a:gd name="T33" fmla="*/ 75 h 94"/>
                <a:gd name="T34" fmla="*/ 14 w 126"/>
                <a:gd name="T35" fmla="*/ 80 h 94"/>
                <a:gd name="T36" fmla="*/ 20 w 126"/>
                <a:gd name="T37" fmla="*/ 83 h 94"/>
                <a:gd name="T38" fmla="*/ 26 w 126"/>
                <a:gd name="T39" fmla="*/ 89 h 94"/>
                <a:gd name="T40" fmla="*/ 32 w 126"/>
                <a:gd name="T41" fmla="*/ 91 h 94"/>
                <a:gd name="T42" fmla="*/ 37 w 126"/>
                <a:gd name="T43" fmla="*/ 91 h 94"/>
                <a:gd name="T44" fmla="*/ 43 w 126"/>
                <a:gd name="T45" fmla="*/ 94 h 94"/>
                <a:gd name="T46" fmla="*/ 78 w 126"/>
                <a:gd name="T47" fmla="*/ 94 h 94"/>
                <a:gd name="T48" fmla="*/ 86 w 126"/>
                <a:gd name="T49" fmla="*/ 91 h 94"/>
                <a:gd name="T50" fmla="*/ 91 w 126"/>
                <a:gd name="T51" fmla="*/ 91 h 94"/>
                <a:gd name="T52" fmla="*/ 97 w 126"/>
                <a:gd name="T53" fmla="*/ 89 h 94"/>
                <a:gd name="T54" fmla="*/ 103 w 126"/>
                <a:gd name="T55" fmla="*/ 85 h 94"/>
                <a:gd name="T56" fmla="*/ 109 w 126"/>
                <a:gd name="T57" fmla="*/ 80 h 94"/>
                <a:gd name="T58" fmla="*/ 115 w 126"/>
                <a:gd name="T59" fmla="*/ 78 h 94"/>
                <a:gd name="T60" fmla="*/ 118 w 126"/>
                <a:gd name="T61" fmla="*/ 72 h 94"/>
                <a:gd name="T62" fmla="*/ 120 w 126"/>
                <a:gd name="T63" fmla="*/ 67 h 94"/>
                <a:gd name="T64" fmla="*/ 124 w 126"/>
                <a:gd name="T65" fmla="*/ 62 h 94"/>
                <a:gd name="T66" fmla="*/ 126 w 126"/>
                <a:gd name="T67" fmla="*/ 53 h 94"/>
                <a:gd name="T68" fmla="*/ 126 w 126"/>
                <a:gd name="T69" fmla="*/ 49 h 94"/>
                <a:gd name="T70" fmla="*/ 126 w 126"/>
                <a:gd name="T71" fmla="*/ 43 h 94"/>
                <a:gd name="T72" fmla="*/ 126 w 126"/>
                <a:gd name="T73" fmla="*/ 35 h 94"/>
                <a:gd name="T74" fmla="*/ 124 w 126"/>
                <a:gd name="T75" fmla="*/ 30 h 94"/>
                <a:gd name="T76" fmla="*/ 120 w 126"/>
                <a:gd name="T77" fmla="*/ 24 h 94"/>
                <a:gd name="T78" fmla="*/ 118 w 126"/>
                <a:gd name="T79" fmla="*/ 19 h 94"/>
                <a:gd name="T80" fmla="*/ 112 w 126"/>
                <a:gd name="T81" fmla="*/ 13 h 94"/>
                <a:gd name="T82" fmla="*/ 106 w 126"/>
                <a:gd name="T83" fmla="*/ 8 h 94"/>
                <a:gd name="T84" fmla="*/ 101 w 126"/>
                <a:gd name="T85" fmla="*/ 6 h 94"/>
                <a:gd name="T86" fmla="*/ 95 w 126"/>
                <a:gd name="T87" fmla="*/ 3 h 94"/>
                <a:gd name="T88" fmla="*/ 89 w 126"/>
                <a:gd name="T89" fmla="*/ 0 h 94"/>
                <a:gd name="T90" fmla="*/ 83 w 126"/>
                <a:gd name="T91" fmla="*/ 0 h 94"/>
                <a:gd name="T92" fmla="*/ 74 w 126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94">
                  <a:moveTo>
                    <a:pt x="49" y="0"/>
                  </a:move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0"/>
                  </a:lnTo>
                  <a:lnTo>
                    <a:pt x="18" y="80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6" y="89"/>
                  </a:lnTo>
                  <a:lnTo>
                    <a:pt x="26" y="89"/>
                  </a:lnTo>
                  <a:lnTo>
                    <a:pt x="29" y="89"/>
                  </a:lnTo>
                  <a:lnTo>
                    <a:pt x="32" y="91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7" y="91"/>
                  </a:lnTo>
                  <a:lnTo>
                    <a:pt x="41" y="91"/>
                  </a:lnTo>
                  <a:lnTo>
                    <a:pt x="43" y="91"/>
                  </a:lnTo>
                  <a:lnTo>
                    <a:pt x="43" y="94"/>
                  </a:lnTo>
                  <a:lnTo>
                    <a:pt x="46" y="94"/>
                  </a:lnTo>
                  <a:lnTo>
                    <a:pt x="72" y="94"/>
                  </a:lnTo>
                  <a:lnTo>
                    <a:pt x="78" y="94"/>
                  </a:lnTo>
                  <a:lnTo>
                    <a:pt x="80" y="94"/>
                  </a:lnTo>
                  <a:lnTo>
                    <a:pt x="83" y="91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9" y="91"/>
                  </a:lnTo>
                  <a:lnTo>
                    <a:pt x="91" y="91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7" y="89"/>
                  </a:lnTo>
                  <a:lnTo>
                    <a:pt x="101" y="89"/>
                  </a:lnTo>
                  <a:lnTo>
                    <a:pt x="101" y="85"/>
                  </a:lnTo>
                  <a:lnTo>
                    <a:pt x="103" y="85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9" y="80"/>
                  </a:lnTo>
                  <a:lnTo>
                    <a:pt x="112" y="80"/>
                  </a:lnTo>
                  <a:lnTo>
                    <a:pt x="112" y="78"/>
                  </a:lnTo>
                  <a:lnTo>
                    <a:pt x="115" y="78"/>
                  </a:lnTo>
                  <a:lnTo>
                    <a:pt x="115" y="75"/>
                  </a:lnTo>
                  <a:lnTo>
                    <a:pt x="118" y="72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7"/>
                  </a:lnTo>
                  <a:lnTo>
                    <a:pt x="124" y="64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4" y="59"/>
                  </a:lnTo>
                  <a:lnTo>
                    <a:pt x="126" y="56"/>
                  </a:lnTo>
                  <a:lnTo>
                    <a:pt x="126" y="53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49"/>
                  </a:lnTo>
                  <a:lnTo>
                    <a:pt x="126" y="46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6" y="40"/>
                  </a:lnTo>
                  <a:lnTo>
                    <a:pt x="126" y="38"/>
                  </a:lnTo>
                  <a:lnTo>
                    <a:pt x="126" y="35"/>
                  </a:lnTo>
                  <a:lnTo>
                    <a:pt x="124" y="33"/>
                  </a:lnTo>
                  <a:lnTo>
                    <a:pt x="124" y="33"/>
                  </a:lnTo>
                  <a:lnTo>
                    <a:pt x="124" y="30"/>
                  </a:lnTo>
                  <a:lnTo>
                    <a:pt x="124" y="27"/>
                  </a:lnTo>
                  <a:lnTo>
                    <a:pt x="120" y="27"/>
                  </a:lnTo>
                  <a:lnTo>
                    <a:pt x="120" y="24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19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09" y="11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3" y="8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1" y="3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7" name="Line 93"/>
            <p:cNvSpPr>
              <a:spLocks noChangeShapeType="1"/>
            </p:cNvSpPr>
            <p:nvPr/>
          </p:nvSpPr>
          <p:spPr bwMode="auto">
            <a:xfrm>
              <a:off x="843" y="296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8" name="Freeform 94"/>
            <p:cNvSpPr>
              <a:spLocks/>
            </p:cNvSpPr>
            <p:nvPr/>
          </p:nvSpPr>
          <p:spPr bwMode="auto">
            <a:xfrm>
              <a:off x="843" y="2928"/>
              <a:ext cx="12" cy="48"/>
            </a:xfrm>
            <a:custGeom>
              <a:avLst/>
              <a:gdLst>
                <a:gd name="T0" fmla="*/ 0 w 100"/>
                <a:gd name="T1" fmla="*/ 198 h 241"/>
                <a:gd name="T2" fmla="*/ 0 w 100"/>
                <a:gd name="T3" fmla="*/ 203 h 241"/>
                <a:gd name="T4" fmla="*/ 3 w 100"/>
                <a:gd name="T5" fmla="*/ 209 h 241"/>
                <a:gd name="T6" fmla="*/ 6 w 100"/>
                <a:gd name="T7" fmla="*/ 214 h 241"/>
                <a:gd name="T8" fmla="*/ 9 w 100"/>
                <a:gd name="T9" fmla="*/ 219 h 241"/>
                <a:gd name="T10" fmla="*/ 15 w 100"/>
                <a:gd name="T11" fmla="*/ 225 h 241"/>
                <a:gd name="T12" fmla="*/ 20 w 100"/>
                <a:gd name="T13" fmla="*/ 230 h 241"/>
                <a:gd name="T14" fmla="*/ 25 w 100"/>
                <a:gd name="T15" fmla="*/ 232 h 241"/>
                <a:gd name="T16" fmla="*/ 31 w 100"/>
                <a:gd name="T17" fmla="*/ 236 h 241"/>
                <a:gd name="T18" fmla="*/ 37 w 100"/>
                <a:gd name="T19" fmla="*/ 238 h 241"/>
                <a:gd name="T20" fmla="*/ 42 w 100"/>
                <a:gd name="T21" fmla="*/ 238 h 241"/>
                <a:gd name="T22" fmla="*/ 52 w 100"/>
                <a:gd name="T23" fmla="*/ 241 h 241"/>
                <a:gd name="T24" fmla="*/ 57 w 100"/>
                <a:gd name="T25" fmla="*/ 238 h 241"/>
                <a:gd name="T26" fmla="*/ 63 w 100"/>
                <a:gd name="T27" fmla="*/ 238 h 241"/>
                <a:gd name="T28" fmla="*/ 69 w 100"/>
                <a:gd name="T29" fmla="*/ 236 h 241"/>
                <a:gd name="T30" fmla="*/ 75 w 100"/>
                <a:gd name="T31" fmla="*/ 232 h 241"/>
                <a:gd name="T32" fmla="*/ 80 w 100"/>
                <a:gd name="T33" fmla="*/ 230 h 241"/>
                <a:gd name="T34" fmla="*/ 86 w 100"/>
                <a:gd name="T35" fmla="*/ 225 h 241"/>
                <a:gd name="T36" fmla="*/ 92 w 100"/>
                <a:gd name="T37" fmla="*/ 219 h 241"/>
                <a:gd name="T38" fmla="*/ 94 w 100"/>
                <a:gd name="T39" fmla="*/ 214 h 241"/>
                <a:gd name="T40" fmla="*/ 98 w 100"/>
                <a:gd name="T41" fmla="*/ 209 h 241"/>
                <a:gd name="T42" fmla="*/ 100 w 100"/>
                <a:gd name="T43" fmla="*/ 203 h 241"/>
                <a:gd name="T44" fmla="*/ 100 w 100"/>
                <a:gd name="T45" fmla="*/ 198 h 241"/>
                <a:gd name="T46" fmla="*/ 100 w 100"/>
                <a:gd name="T47" fmla="*/ 43 h 241"/>
                <a:gd name="T48" fmla="*/ 100 w 100"/>
                <a:gd name="T49" fmla="*/ 38 h 241"/>
                <a:gd name="T50" fmla="*/ 98 w 100"/>
                <a:gd name="T51" fmla="*/ 32 h 241"/>
                <a:gd name="T52" fmla="*/ 94 w 100"/>
                <a:gd name="T53" fmla="*/ 25 h 241"/>
                <a:gd name="T54" fmla="*/ 92 w 100"/>
                <a:gd name="T55" fmla="*/ 20 h 241"/>
                <a:gd name="T56" fmla="*/ 89 w 100"/>
                <a:gd name="T57" fmla="*/ 16 h 241"/>
                <a:gd name="T58" fmla="*/ 83 w 100"/>
                <a:gd name="T59" fmla="*/ 11 h 241"/>
                <a:gd name="T60" fmla="*/ 77 w 100"/>
                <a:gd name="T61" fmla="*/ 6 h 241"/>
                <a:gd name="T62" fmla="*/ 71 w 100"/>
                <a:gd name="T63" fmla="*/ 3 h 241"/>
                <a:gd name="T64" fmla="*/ 65 w 100"/>
                <a:gd name="T65" fmla="*/ 0 h 241"/>
                <a:gd name="T66" fmla="*/ 60 w 100"/>
                <a:gd name="T67" fmla="*/ 0 h 241"/>
                <a:gd name="T68" fmla="*/ 52 w 100"/>
                <a:gd name="T69" fmla="*/ 0 h 241"/>
                <a:gd name="T70" fmla="*/ 46 w 100"/>
                <a:gd name="T71" fmla="*/ 0 h 241"/>
                <a:gd name="T72" fmla="*/ 40 w 100"/>
                <a:gd name="T73" fmla="*/ 0 h 241"/>
                <a:gd name="T74" fmla="*/ 31 w 100"/>
                <a:gd name="T75" fmla="*/ 3 h 241"/>
                <a:gd name="T76" fmla="*/ 25 w 100"/>
                <a:gd name="T77" fmla="*/ 6 h 241"/>
                <a:gd name="T78" fmla="*/ 20 w 100"/>
                <a:gd name="T79" fmla="*/ 9 h 241"/>
                <a:gd name="T80" fmla="*/ 15 w 100"/>
                <a:gd name="T81" fmla="*/ 11 h 241"/>
                <a:gd name="T82" fmla="*/ 11 w 100"/>
                <a:gd name="T83" fmla="*/ 16 h 241"/>
                <a:gd name="T84" fmla="*/ 6 w 100"/>
                <a:gd name="T85" fmla="*/ 22 h 241"/>
                <a:gd name="T86" fmla="*/ 3 w 100"/>
                <a:gd name="T87" fmla="*/ 27 h 241"/>
                <a:gd name="T88" fmla="*/ 3 w 100"/>
                <a:gd name="T89" fmla="*/ 32 h 241"/>
                <a:gd name="T90" fmla="*/ 0 w 100"/>
                <a:gd name="T91" fmla="*/ 41 h 241"/>
                <a:gd name="T92" fmla="*/ 0 w 100"/>
                <a:gd name="T93" fmla="*/ 4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241">
                  <a:moveTo>
                    <a:pt x="0" y="193"/>
                  </a:moveTo>
                  <a:lnTo>
                    <a:pt x="0" y="196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3" y="206"/>
                  </a:lnTo>
                  <a:lnTo>
                    <a:pt x="3" y="209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6" y="214"/>
                  </a:lnTo>
                  <a:lnTo>
                    <a:pt x="6" y="214"/>
                  </a:lnTo>
                  <a:lnTo>
                    <a:pt x="6" y="216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1" y="222"/>
                  </a:lnTo>
                  <a:lnTo>
                    <a:pt x="11" y="225"/>
                  </a:lnTo>
                  <a:lnTo>
                    <a:pt x="15" y="225"/>
                  </a:lnTo>
                  <a:lnTo>
                    <a:pt x="15" y="227"/>
                  </a:lnTo>
                  <a:lnTo>
                    <a:pt x="17" y="227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3" y="232"/>
                  </a:lnTo>
                  <a:lnTo>
                    <a:pt x="25" y="232"/>
                  </a:lnTo>
                  <a:lnTo>
                    <a:pt x="25" y="236"/>
                  </a:lnTo>
                  <a:lnTo>
                    <a:pt x="29" y="236"/>
                  </a:lnTo>
                  <a:lnTo>
                    <a:pt x="31" y="236"/>
                  </a:lnTo>
                  <a:lnTo>
                    <a:pt x="31" y="238"/>
                  </a:lnTo>
                  <a:lnTo>
                    <a:pt x="34" y="238"/>
                  </a:lnTo>
                  <a:lnTo>
                    <a:pt x="37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6" y="241"/>
                  </a:lnTo>
                  <a:lnTo>
                    <a:pt x="48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4" y="241"/>
                  </a:lnTo>
                  <a:lnTo>
                    <a:pt x="57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3" y="238"/>
                  </a:lnTo>
                  <a:lnTo>
                    <a:pt x="65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71" y="236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7" y="232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9" y="225"/>
                  </a:lnTo>
                  <a:lnTo>
                    <a:pt x="89" y="222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4" y="216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8" y="211"/>
                  </a:lnTo>
                  <a:lnTo>
                    <a:pt x="98" y="209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100" y="203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198"/>
                  </a:lnTo>
                  <a:lnTo>
                    <a:pt x="100" y="196"/>
                  </a:lnTo>
                  <a:lnTo>
                    <a:pt x="100" y="49"/>
                  </a:lnTo>
                  <a:lnTo>
                    <a:pt x="100" y="43"/>
                  </a:lnTo>
                  <a:lnTo>
                    <a:pt x="100" y="41"/>
                  </a:lnTo>
                  <a:lnTo>
                    <a:pt x="100" y="41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0"/>
                  </a:lnTo>
                  <a:lnTo>
                    <a:pt x="98" y="27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2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86" y="14"/>
                  </a:lnTo>
                  <a:lnTo>
                    <a:pt x="86" y="11"/>
                  </a:lnTo>
                  <a:lnTo>
                    <a:pt x="83" y="11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77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1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193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99" name="Line 95"/>
            <p:cNvSpPr>
              <a:spLocks noChangeShapeType="1"/>
            </p:cNvSpPr>
            <p:nvPr/>
          </p:nvSpPr>
          <p:spPr bwMode="auto">
            <a:xfrm>
              <a:off x="849" y="292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0" name="Freeform 96"/>
            <p:cNvSpPr>
              <a:spLocks/>
            </p:cNvSpPr>
            <p:nvPr/>
          </p:nvSpPr>
          <p:spPr bwMode="auto">
            <a:xfrm>
              <a:off x="843" y="2928"/>
              <a:ext cx="25" cy="19"/>
            </a:xfrm>
            <a:custGeom>
              <a:avLst/>
              <a:gdLst>
                <a:gd name="T0" fmla="*/ 46 w 200"/>
                <a:gd name="T1" fmla="*/ 0 h 94"/>
                <a:gd name="T2" fmla="*/ 40 w 200"/>
                <a:gd name="T3" fmla="*/ 0 h 94"/>
                <a:gd name="T4" fmla="*/ 31 w 200"/>
                <a:gd name="T5" fmla="*/ 3 h 94"/>
                <a:gd name="T6" fmla="*/ 25 w 200"/>
                <a:gd name="T7" fmla="*/ 6 h 94"/>
                <a:gd name="T8" fmla="*/ 20 w 200"/>
                <a:gd name="T9" fmla="*/ 9 h 94"/>
                <a:gd name="T10" fmla="*/ 15 w 200"/>
                <a:gd name="T11" fmla="*/ 11 h 94"/>
                <a:gd name="T12" fmla="*/ 11 w 200"/>
                <a:gd name="T13" fmla="*/ 16 h 94"/>
                <a:gd name="T14" fmla="*/ 6 w 200"/>
                <a:gd name="T15" fmla="*/ 22 h 94"/>
                <a:gd name="T16" fmla="*/ 3 w 200"/>
                <a:gd name="T17" fmla="*/ 27 h 94"/>
                <a:gd name="T18" fmla="*/ 3 w 200"/>
                <a:gd name="T19" fmla="*/ 32 h 94"/>
                <a:gd name="T20" fmla="*/ 0 w 200"/>
                <a:gd name="T21" fmla="*/ 41 h 94"/>
                <a:gd name="T22" fmla="*/ 0 w 200"/>
                <a:gd name="T23" fmla="*/ 46 h 94"/>
                <a:gd name="T24" fmla="*/ 0 w 200"/>
                <a:gd name="T25" fmla="*/ 51 h 94"/>
                <a:gd name="T26" fmla="*/ 3 w 200"/>
                <a:gd name="T27" fmla="*/ 59 h 94"/>
                <a:gd name="T28" fmla="*/ 3 w 200"/>
                <a:gd name="T29" fmla="*/ 65 h 94"/>
                <a:gd name="T30" fmla="*/ 6 w 200"/>
                <a:gd name="T31" fmla="*/ 70 h 94"/>
                <a:gd name="T32" fmla="*/ 11 w 200"/>
                <a:gd name="T33" fmla="*/ 75 h 94"/>
                <a:gd name="T34" fmla="*/ 15 w 200"/>
                <a:gd name="T35" fmla="*/ 81 h 94"/>
                <a:gd name="T36" fmla="*/ 20 w 200"/>
                <a:gd name="T37" fmla="*/ 83 h 94"/>
                <a:gd name="T38" fmla="*/ 25 w 200"/>
                <a:gd name="T39" fmla="*/ 86 h 94"/>
                <a:gd name="T40" fmla="*/ 31 w 200"/>
                <a:gd name="T41" fmla="*/ 88 h 94"/>
                <a:gd name="T42" fmla="*/ 40 w 200"/>
                <a:gd name="T43" fmla="*/ 92 h 94"/>
                <a:gd name="T44" fmla="*/ 46 w 200"/>
                <a:gd name="T45" fmla="*/ 92 h 94"/>
                <a:gd name="T46" fmla="*/ 152 w 200"/>
                <a:gd name="T47" fmla="*/ 94 h 94"/>
                <a:gd name="T48" fmla="*/ 158 w 200"/>
                <a:gd name="T49" fmla="*/ 92 h 94"/>
                <a:gd name="T50" fmla="*/ 166 w 200"/>
                <a:gd name="T51" fmla="*/ 92 h 94"/>
                <a:gd name="T52" fmla="*/ 172 w 200"/>
                <a:gd name="T53" fmla="*/ 88 h 94"/>
                <a:gd name="T54" fmla="*/ 177 w 200"/>
                <a:gd name="T55" fmla="*/ 86 h 94"/>
                <a:gd name="T56" fmla="*/ 183 w 200"/>
                <a:gd name="T57" fmla="*/ 81 h 94"/>
                <a:gd name="T58" fmla="*/ 185 w 200"/>
                <a:gd name="T59" fmla="*/ 78 h 94"/>
                <a:gd name="T60" fmla="*/ 191 w 200"/>
                <a:gd name="T61" fmla="*/ 72 h 94"/>
                <a:gd name="T62" fmla="*/ 195 w 200"/>
                <a:gd name="T63" fmla="*/ 67 h 94"/>
                <a:gd name="T64" fmla="*/ 197 w 200"/>
                <a:gd name="T65" fmla="*/ 59 h 94"/>
                <a:gd name="T66" fmla="*/ 197 w 200"/>
                <a:gd name="T67" fmla="*/ 54 h 94"/>
                <a:gd name="T68" fmla="*/ 200 w 200"/>
                <a:gd name="T69" fmla="*/ 49 h 94"/>
                <a:gd name="T70" fmla="*/ 200 w 200"/>
                <a:gd name="T71" fmla="*/ 41 h 94"/>
                <a:gd name="T72" fmla="*/ 197 w 200"/>
                <a:gd name="T73" fmla="*/ 36 h 94"/>
                <a:gd name="T74" fmla="*/ 197 w 200"/>
                <a:gd name="T75" fmla="*/ 30 h 94"/>
                <a:gd name="T76" fmla="*/ 195 w 200"/>
                <a:gd name="T77" fmla="*/ 25 h 94"/>
                <a:gd name="T78" fmla="*/ 189 w 200"/>
                <a:gd name="T79" fmla="*/ 20 h 94"/>
                <a:gd name="T80" fmla="*/ 185 w 200"/>
                <a:gd name="T81" fmla="*/ 14 h 94"/>
                <a:gd name="T82" fmla="*/ 181 w 200"/>
                <a:gd name="T83" fmla="*/ 9 h 94"/>
                <a:gd name="T84" fmla="*/ 175 w 200"/>
                <a:gd name="T85" fmla="*/ 6 h 94"/>
                <a:gd name="T86" fmla="*/ 169 w 200"/>
                <a:gd name="T87" fmla="*/ 3 h 94"/>
                <a:gd name="T88" fmla="*/ 164 w 200"/>
                <a:gd name="T89" fmla="*/ 0 h 94"/>
                <a:gd name="T90" fmla="*/ 154 w 200"/>
                <a:gd name="T91" fmla="*/ 0 h 94"/>
                <a:gd name="T92" fmla="*/ 149 w 200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0" h="94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5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5"/>
                  </a:lnTo>
                  <a:lnTo>
                    <a:pt x="11" y="78"/>
                  </a:lnTo>
                  <a:lnTo>
                    <a:pt x="15" y="78"/>
                  </a:lnTo>
                  <a:lnTo>
                    <a:pt x="15" y="81"/>
                  </a:lnTo>
                  <a:lnTo>
                    <a:pt x="17" y="81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4" y="92"/>
                  </a:lnTo>
                  <a:lnTo>
                    <a:pt x="37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92"/>
                  </a:lnTo>
                  <a:lnTo>
                    <a:pt x="46" y="92"/>
                  </a:lnTo>
                  <a:lnTo>
                    <a:pt x="48" y="94"/>
                  </a:lnTo>
                  <a:lnTo>
                    <a:pt x="146" y="94"/>
                  </a:lnTo>
                  <a:lnTo>
                    <a:pt x="152" y="94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4" y="92"/>
                  </a:lnTo>
                  <a:lnTo>
                    <a:pt x="166" y="92"/>
                  </a:lnTo>
                  <a:lnTo>
                    <a:pt x="166" y="88"/>
                  </a:lnTo>
                  <a:lnTo>
                    <a:pt x="169" y="88"/>
                  </a:lnTo>
                  <a:lnTo>
                    <a:pt x="172" y="88"/>
                  </a:lnTo>
                  <a:lnTo>
                    <a:pt x="172" y="86"/>
                  </a:lnTo>
                  <a:lnTo>
                    <a:pt x="175" y="86"/>
                  </a:lnTo>
                  <a:lnTo>
                    <a:pt x="177" y="86"/>
                  </a:lnTo>
                  <a:lnTo>
                    <a:pt x="177" y="83"/>
                  </a:lnTo>
                  <a:lnTo>
                    <a:pt x="181" y="83"/>
                  </a:lnTo>
                  <a:lnTo>
                    <a:pt x="183" y="81"/>
                  </a:lnTo>
                  <a:lnTo>
                    <a:pt x="183" y="81"/>
                  </a:lnTo>
                  <a:lnTo>
                    <a:pt x="185" y="78"/>
                  </a:lnTo>
                  <a:lnTo>
                    <a:pt x="185" y="78"/>
                  </a:lnTo>
                  <a:lnTo>
                    <a:pt x="189" y="75"/>
                  </a:lnTo>
                  <a:lnTo>
                    <a:pt x="189" y="72"/>
                  </a:lnTo>
                  <a:lnTo>
                    <a:pt x="191" y="72"/>
                  </a:lnTo>
                  <a:lnTo>
                    <a:pt x="191" y="70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65"/>
                  </a:lnTo>
                  <a:lnTo>
                    <a:pt x="197" y="62"/>
                  </a:lnTo>
                  <a:lnTo>
                    <a:pt x="197" y="59"/>
                  </a:lnTo>
                  <a:lnTo>
                    <a:pt x="197" y="59"/>
                  </a:lnTo>
                  <a:lnTo>
                    <a:pt x="197" y="56"/>
                  </a:lnTo>
                  <a:lnTo>
                    <a:pt x="197" y="54"/>
                  </a:lnTo>
                  <a:lnTo>
                    <a:pt x="197" y="51"/>
                  </a:lnTo>
                  <a:lnTo>
                    <a:pt x="200" y="51"/>
                  </a:lnTo>
                  <a:lnTo>
                    <a:pt x="200" y="49"/>
                  </a:lnTo>
                  <a:lnTo>
                    <a:pt x="200" y="46"/>
                  </a:lnTo>
                  <a:lnTo>
                    <a:pt x="200" y="43"/>
                  </a:lnTo>
                  <a:lnTo>
                    <a:pt x="200" y="41"/>
                  </a:lnTo>
                  <a:lnTo>
                    <a:pt x="197" y="41"/>
                  </a:lnTo>
                  <a:lnTo>
                    <a:pt x="197" y="38"/>
                  </a:lnTo>
                  <a:lnTo>
                    <a:pt x="197" y="36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0"/>
                  </a:lnTo>
                  <a:lnTo>
                    <a:pt x="195" y="27"/>
                  </a:lnTo>
                  <a:lnTo>
                    <a:pt x="195" y="25"/>
                  </a:lnTo>
                  <a:lnTo>
                    <a:pt x="195" y="25"/>
                  </a:lnTo>
                  <a:lnTo>
                    <a:pt x="191" y="22"/>
                  </a:lnTo>
                  <a:lnTo>
                    <a:pt x="191" y="20"/>
                  </a:lnTo>
                  <a:lnTo>
                    <a:pt x="189" y="20"/>
                  </a:lnTo>
                  <a:lnTo>
                    <a:pt x="189" y="16"/>
                  </a:lnTo>
                  <a:lnTo>
                    <a:pt x="185" y="16"/>
                  </a:lnTo>
                  <a:lnTo>
                    <a:pt x="185" y="14"/>
                  </a:lnTo>
                  <a:lnTo>
                    <a:pt x="183" y="11"/>
                  </a:lnTo>
                  <a:lnTo>
                    <a:pt x="183" y="11"/>
                  </a:lnTo>
                  <a:lnTo>
                    <a:pt x="181" y="9"/>
                  </a:lnTo>
                  <a:lnTo>
                    <a:pt x="177" y="9"/>
                  </a:lnTo>
                  <a:lnTo>
                    <a:pt x="177" y="6"/>
                  </a:lnTo>
                  <a:lnTo>
                    <a:pt x="175" y="6"/>
                  </a:lnTo>
                  <a:lnTo>
                    <a:pt x="172" y="6"/>
                  </a:lnTo>
                  <a:lnTo>
                    <a:pt x="172" y="3"/>
                  </a:lnTo>
                  <a:lnTo>
                    <a:pt x="169" y="3"/>
                  </a:lnTo>
                  <a:lnTo>
                    <a:pt x="166" y="3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1" name="Line 97"/>
            <p:cNvSpPr>
              <a:spLocks noChangeShapeType="1"/>
            </p:cNvSpPr>
            <p:nvPr/>
          </p:nvSpPr>
          <p:spPr bwMode="auto">
            <a:xfrm>
              <a:off x="861" y="292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2" name="Freeform 98"/>
            <p:cNvSpPr>
              <a:spLocks/>
            </p:cNvSpPr>
            <p:nvPr/>
          </p:nvSpPr>
          <p:spPr bwMode="auto">
            <a:xfrm>
              <a:off x="855" y="2928"/>
              <a:ext cx="87" cy="19"/>
            </a:xfrm>
            <a:custGeom>
              <a:avLst/>
              <a:gdLst>
                <a:gd name="T0" fmla="*/ 46 w 684"/>
                <a:gd name="T1" fmla="*/ 0 h 94"/>
                <a:gd name="T2" fmla="*/ 37 w 684"/>
                <a:gd name="T3" fmla="*/ 0 h 94"/>
                <a:gd name="T4" fmla="*/ 31 w 684"/>
                <a:gd name="T5" fmla="*/ 3 h 94"/>
                <a:gd name="T6" fmla="*/ 25 w 684"/>
                <a:gd name="T7" fmla="*/ 6 h 94"/>
                <a:gd name="T8" fmla="*/ 20 w 684"/>
                <a:gd name="T9" fmla="*/ 9 h 94"/>
                <a:gd name="T10" fmla="*/ 14 w 684"/>
                <a:gd name="T11" fmla="*/ 11 h 94"/>
                <a:gd name="T12" fmla="*/ 8 w 684"/>
                <a:gd name="T13" fmla="*/ 16 h 94"/>
                <a:gd name="T14" fmla="*/ 6 w 684"/>
                <a:gd name="T15" fmla="*/ 22 h 94"/>
                <a:gd name="T16" fmla="*/ 4 w 684"/>
                <a:gd name="T17" fmla="*/ 27 h 94"/>
                <a:gd name="T18" fmla="*/ 0 w 684"/>
                <a:gd name="T19" fmla="*/ 32 h 94"/>
                <a:gd name="T20" fmla="*/ 0 w 684"/>
                <a:gd name="T21" fmla="*/ 41 h 94"/>
                <a:gd name="T22" fmla="*/ 0 w 684"/>
                <a:gd name="T23" fmla="*/ 46 h 94"/>
                <a:gd name="T24" fmla="*/ 0 w 684"/>
                <a:gd name="T25" fmla="*/ 51 h 94"/>
                <a:gd name="T26" fmla="*/ 0 w 684"/>
                <a:gd name="T27" fmla="*/ 59 h 94"/>
                <a:gd name="T28" fmla="*/ 4 w 684"/>
                <a:gd name="T29" fmla="*/ 65 h 94"/>
                <a:gd name="T30" fmla="*/ 6 w 684"/>
                <a:gd name="T31" fmla="*/ 70 h 94"/>
                <a:gd name="T32" fmla="*/ 8 w 684"/>
                <a:gd name="T33" fmla="*/ 75 h 94"/>
                <a:gd name="T34" fmla="*/ 14 w 684"/>
                <a:gd name="T35" fmla="*/ 81 h 94"/>
                <a:gd name="T36" fmla="*/ 20 w 684"/>
                <a:gd name="T37" fmla="*/ 83 h 94"/>
                <a:gd name="T38" fmla="*/ 25 w 684"/>
                <a:gd name="T39" fmla="*/ 86 h 94"/>
                <a:gd name="T40" fmla="*/ 31 w 684"/>
                <a:gd name="T41" fmla="*/ 88 h 94"/>
                <a:gd name="T42" fmla="*/ 37 w 684"/>
                <a:gd name="T43" fmla="*/ 92 h 94"/>
                <a:gd name="T44" fmla="*/ 46 w 684"/>
                <a:gd name="T45" fmla="*/ 92 h 94"/>
                <a:gd name="T46" fmla="*/ 639 w 684"/>
                <a:gd name="T47" fmla="*/ 94 h 94"/>
                <a:gd name="T48" fmla="*/ 645 w 684"/>
                <a:gd name="T49" fmla="*/ 92 h 94"/>
                <a:gd name="T50" fmla="*/ 650 w 684"/>
                <a:gd name="T51" fmla="*/ 92 h 94"/>
                <a:gd name="T52" fmla="*/ 655 w 684"/>
                <a:gd name="T53" fmla="*/ 88 h 94"/>
                <a:gd name="T54" fmla="*/ 661 w 684"/>
                <a:gd name="T55" fmla="*/ 86 h 94"/>
                <a:gd name="T56" fmla="*/ 667 w 684"/>
                <a:gd name="T57" fmla="*/ 81 h 94"/>
                <a:gd name="T58" fmla="*/ 673 w 684"/>
                <a:gd name="T59" fmla="*/ 78 h 94"/>
                <a:gd name="T60" fmla="*/ 676 w 684"/>
                <a:gd name="T61" fmla="*/ 72 h 94"/>
                <a:gd name="T62" fmla="*/ 682 w 684"/>
                <a:gd name="T63" fmla="*/ 67 h 94"/>
                <a:gd name="T64" fmla="*/ 682 w 684"/>
                <a:gd name="T65" fmla="*/ 59 h 94"/>
                <a:gd name="T66" fmla="*/ 684 w 684"/>
                <a:gd name="T67" fmla="*/ 54 h 94"/>
                <a:gd name="T68" fmla="*/ 684 w 684"/>
                <a:gd name="T69" fmla="*/ 49 h 94"/>
                <a:gd name="T70" fmla="*/ 684 w 684"/>
                <a:gd name="T71" fmla="*/ 41 h 94"/>
                <a:gd name="T72" fmla="*/ 684 w 684"/>
                <a:gd name="T73" fmla="*/ 36 h 94"/>
                <a:gd name="T74" fmla="*/ 682 w 684"/>
                <a:gd name="T75" fmla="*/ 30 h 94"/>
                <a:gd name="T76" fmla="*/ 678 w 684"/>
                <a:gd name="T77" fmla="*/ 25 h 94"/>
                <a:gd name="T78" fmla="*/ 676 w 684"/>
                <a:gd name="T79" fmla="*/ 20 h 94"/>
                <a:gd name="T80" fmla="*/ 670 w 684"/>
                <a:gd name="T81" fmla="*/ 14 h 94"/>
                <a:gd name="T82" fmla="*/ 667 w 684"/>
                <a:gd name="T83" fmla="*/ 9 h 94"/>
                <a:gd name="T84" fmla="*/ 661 w 684"/>
                <a:gd name="T85" fmla="*/ 6 h 94"/>
                <a:gd name="T86" fmla="*/ 655 w 684"/>
                <a:gd name="T87" fmla="*/ 3 h 94"/>
                <a:gd name="T88" fmla="*/ 647 w 684"/>
                <a:gd name="T89" fmla="*/ 0 h 94"/>
                <a:gd name="T90" fmla="*/ 642 w 684"/>
                <a:gd name="T91" fmla="*/ 0 h 94"/>
                <a:gd name="T92" fmla="*/ 633 w 684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4" h="94">
                  <a:moveTo>
                    <a:pt x="49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1"/>
                  </a:lnTo>
                  <a:lnTo>
                    <a:pt x="17" y="81"/>
                  </a:lnTo>
                  <a:lnTo>
                    <a:pt x="17" y="83"/>
                  </a:lnTo>
                  <a:lnTo>
                    <a:pt x="20" y="83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7" y="92"/>
                  </a:lnTo>
                  <a:lnTo>
                    <a:pt x="40" y="92"/>
                  </a:lnTo>
                  <a:lnTo>
                    <a:pt x="43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630" y="94"/>
                  </a:lnTo>
                  <a:lnTo>
                    <a:pt x="639" y="94"/>
                  </a:lnTo>
                  <a:lnTo>
                    <a:pt x="639" y="92"/>
                  </a:lnTo>
                  <a:lnTo>
                    <a:pt x="642" y="92"/>
                  </a:lnTo>
                  <a:lnTo>
                    <a:pt x="645" y="92"/>
                  </a:lnTo>
                  <a:lnTo>
                    <a:pt x="647" y="92"/>
                  </a:lnTo>
                  <a:lnTo>
                    <a:pt x="647" y="92"/>
                  </a:lnTo>
                  <a:lnTo>
                    <a:pt x="650" y="92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5" y="88"/>
                  </a:lnTo>
                  <a:lnTo>
                    <a:pt x="659" y="86"/>
                  </a:lnTo>
                  <a:lnTo>
                    <a:pt x="661" y="86"/>
                  </a:lnTo>
                  <a:lnTo>
                    <a:pt x="661" y="86"/>
                  </a:lnTo>
                  <a:lnTo>
                    <a:pt x="665" y="83"/>
                  </a:lnTo>
                  <a:lnTo>
                    <a:pt x="667" y="83"/>
                  </a:lnTo>
                  <a:lnTo>
                    <a:pt x="667" y="81"/>
                  </a:lnTo>
                  <a:lnTo>
                    <a:pt x="670" y="81"/>
                  </a:lnTo>
                  <a:lnTo>
                    <a:pt x="670" y="78"/>
                  </a:lnTo>
                  <a:lnTo>
                    <a:pt x="673" y="78"/>
                  </a:lnTo>
                  <a:lnTo>
                    <a:pt x="673" y="75"/>
                  </a:lnTo>
                  <a:lnTo>
                    <a:pt x="676" y="72"/>
                  </a:lnTo>
                  <a:lnTo>
                    <a:pt x="676" y="72"/>
                  </a:lnTo>
                  <a:lnTo>
                    <a:pt x="678" y="70"/>
                  </a:lnTo>
                  <a:lnTo>
                    <a:pt x="678" y="67"/>
                  </a:lnTo>
                  <a:lnTo>
                    <a:pt x="682" y="67"/>
                  </a:lnTo>
                  <a:lnTo>
                    <a:pt x="682" y="65"/>
                  </a:lnTo>
                  <a:lnTo>
                    <a:pt x="682" y="62"/>
                  </a:lnTo>
                  <a:lnTo>
                    <a:pt x="682" y="59"/>
                  </a:lnTo>
                  <a:lnTo>
                    <a:pt x="684" y="59"/>
                  </a:lnTo>
                  <a:lnTo>
                    <a:pt x="684" y="56"/>
                  </a:lnTo>
                  <a:lnTo>
                    <a:pt x="684" y="54"/>
                  </a:lnTo>
                  <a:lnTo>
                    <a:pt x="684" y="51"/>
                  </a:lnTo>
                  <a:lnTo>
                    <a:pt x="684" y="51"/>
                  </a:lnTo>
                  <a:lnTo>
                    <a:pt x="684" y="49"/>
                  </a:lnTo>
                  <a:lnTo>
                    <a:pt x="684" y="46"/>
                  </a:lnTo>
                  <a:lnTo>
                    <a:pt x="684" y="43"/>
                  </a:lnTo>
                  <a:lnTo>
                    <a:pt x="684" y="41"/>
                  </a:lnTo>
                  <a:lnTo>
                    <a:pt x="684" y="41"/>
                  </a:lnTo>
                  <a:lnTo>
                    <a:pt x="684" y="38"/>
                  </a:lnTo>
                  <a:lnTo>
                    <a:pt x="684" y="36"/>
                  </a:lnTo>
                  <a:lnTo>
                    <a:pt x="684" y="32"/>
                  </a:lnTo>
                  <a:lnTo>
                    <a:pt x="682" y="32"/>
                  </a:lnTo>
                  <a:lnTo>
                    <a:pt x="682" y="30"/>
                  </a:lnTo>
                  <a:lnTo>
                    <a:pt x="682" y="27"/>
                  </a:lnTo>
                  <a:lnTo>
                    <a:pt x="682" y="25"/>
                  </a:lnTo>
                  <a:lnTo>
                    <a:pt x="678" y="25"/>
                  </a:lnTo>
                  <a:lnTo>
                    <a:pt x="678" y="22"/>
                  </a:lnTo>
                  <a:lnTo>
                    <a:pt x="676" y="20"/>
                  </a:lnTo>
                  <a:lnTo>
                    <a:pt x="676" y="20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70" y="14"/>
                  </a:lnTo>
                  <a:lnTo>
                    <a:pt x="670" y="11"/>
                  </a:lnTo>
                  <a:lnTo>
                    <a:pt x="667" y="11"/>
                  </a:lnTo>
                  <a:lnTo>
                    <a:pt x="667" y="9"/>
                  </a:lnTo>
                  <a:lnTo>
                    <a:pt x="665" y="9"/>
                  </a:lnTo>
                  <a:lnTo>
                    <a:pt x="661" y="6"/>
                  </a:lnTo>
                  <a:lnTo>
                    <a:pt x="661" y="6"/>
                  </a:lnTo>
                  <a:lnTo>
                    <a:pt x="659" y="6"/>
                  </a:lnTo>
                  <a:lnTo>
                    <a:pt x="655" y="3"/>
                  </a:lnTo>
                  <a:lnTo>
                    <a:pt x="655" y="3"/>
                  </a:lnTo>
                  <a:lnTo>
                    <a:pt x="653" y="3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7" y="0"/>
                  </a:lnTo>
                  <a:lnTo>
                    <a:pt x="645" y="0"/>
                  </a:lnTo>
                  <a:lnTo>
                    <a:pt x="642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3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3" name="Line 99"/>
            <p:cNvSpPr>
              <a:spLocks noChangeShapeType="1"/>
            </p:cNvSpPr>
            <p:nvPr/>
          </p:nvSpPr>
          <p:spPr bwMode="auto">
            <a:xfrm>
              <a:off x="930" y="293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4" name="Freeform 100"/>
            <p:cNvSpPr>
              <a:spLocks/>
            </p:cNvSpPr>
            <p:nvPr/>
          </p:nvSpPr>
          <p:spPr bwMode="auto">
            <a:xfrm>
              <a:off x="930" y="2897"/>
              <a:ext cx="12" cy="50"/>
            </a:xfrm>
            <a:custGeom>
              <a:avLst/>
              <a:gdLst>
                <a:gd name="T0" fmla="*/ 0 w 100"/>
                <a:gd name="T1" fmla="*/ 200 h 243"/>
                <a:gd name="T2" fmla="*/ 3 w 100"/>
                <a:gd name="T3" fmla="*/ 205 h 243"/>
                <a:gd name="T4" fmla="*/ 3 w 100"/>
                <a:gd name="T5" fmla="*/ 211 h 243"/>
                <a:gd name="T6" fmla="*/ 6 w 100"/>
                <a:gd name="T7" fmla="*/ 216 h 243"/>
                <a:gd name="T8" fmla="*/ 11 w 100"/>
                <a:gd name="T9" fmla="*/ 221 h 243"/>
                <a:gd name="T10" fmla="*/ 15 w 100"/>
                <a:gd name="T11" fmla="*/ 227 h 243"/>
                <a:gd name="T12" fmla="*/ 21 w 100"/>
                <a:gd name="T13" fmla="*/ 232 h 243"/>
                <a:gd name="T14" fmla="*/ 26 w 100"/>
                <a:gd name="T15" fmla="*/ 235 h 243"/>
                <a:gd name="T16" fmla="*/ 32 w 100"/>
                <a:gd name="T17" fmla="*/ 237 h 243"/>
                <a:gd name="T18" fmla="*/ 38 w 100"/>
                <a:gd name="T19" fmla="*/ 241 h 243"/>
                <a:gd name="T20" fmla="*/ 44 w 100"/>
                <a:gd name="T21" fmla="*/ 241 h 243"/>
                <a:gd name="T22" fmla="*/ 52 w 100"/>
                <a:gd name="T23" fmla="*/ 243 h 243"/>
                <a:gd name="T24" fmla="*/ 58 w 100"/>
                <a:gd name="T25" fmla="*/ 241 h 243"/>
                <a:gd name="T26" fmla="*/ 63 w 100"/>
                <a:gd name="T27" fmla="*/ 241 h 243"/>
                <a:gd name="T28" fmla="*/ 71 w 100"/>
                <a:gd name="T29" fmla="*/ 237 h 243"/>
                <a:gd name="T30" fmla="*/ 77 w 100"/>
                <a:gd name="T31" fmla="*/ 235 h 243"/>
                <a:gd name="T32" fmla="*/ 83 w 100"/>
                <a:gd name="T33" fmla="*/ 232 h 243"/>
                <a:gd name="T34" fmla="*/ 86 w 100"/>
                <a:gd name="T35" fmla="*/ 227 h 243"/>
                <a:gd name="T36" fmla="*/ 92 w 100"/>
                <a:gd name="T37" fmla="*/ 221 h 243"/>
                <a:gd name="T38" fmla="*/ 94 w 100"/>
                <a:gd name="T39" fmla="*/ 216 h 243"/>
                <a:gd name="T40" fmla="*/ 98 w 100"/>
                <a:gd name="T41" fmla="*/ 211 h 243"/>
                <a:gd name="T42" fmla="*/ 100 w 100"/>
                <a:gd name="T43" fmla="*/ 205 h 243"/>
                <a:gd name="T44" fmla="*/ 100 w 100"/>
                <a:gd name="T45" fmla="*/ 200 h 243"/>
                <a:gd name="T46" fmla="*/ 100 w 100"/>
                <a:gd name="T47" fmla="*/ 46 h 243"/>
                <a:gd name="T48" fmla="*/ 100 w 100"/>
                <a:gd name="T49" fmla="*/ 41 h 243"/>
                <a:gd name="T50" fmla="*/ 98 w 100"/>
                <a:gd name="T51" fmla="*/ 35 h 243"/>
                <a:gd name="T52" fmla="*/ 98 w 100"/>
                <a:gd name="T53" fmla="*/ 27 h 243"/>
                <a:gd name="T54" fmla="*/ 92 w 100"/>
                <a:gd name="T55" fmla="*/ 21 h 243"/>
                <a:gd name="T56" fmla="*/ 89 w 100"/>
                <a:gd name="T57" fmla="*/ 16 h 243"/>
                <a:gd name="T58" fmla="*/ 83 w 100"/>
                <a:gd name="T59" fmla="*/ 14 h 243"/>
                <a:gd name="T60" fmla="*/ 77 w 100"/>
                <a:gd name="T61" fmla="*/ 8 h 243"/>
                <a:gd name="T62" fmla="*/ 71 w 100"/>
                <a:gd name="T63" fmla="*/ 5 h 243"/>
                <a:gd name="T64" fmla="*/ 66 w 100"/>
                <a:gd name="T65" fmla="*/ 3 h 243"/>
                <a:gd name="T66" fmla="*/ 61 w 100"/>
                <a:gd name="T67" fmla="*/ 3 h 243"/>
                <a:gd name="T68" fmla="*/ 55 w 100"/>
                <a:gd name="T69" fmla="*/ 0 h 243"/>
                <a:gd name="T70" fmla="*/ 46 w 100"/>
                <a:gd name="T71" fmla="*/ 0 h 243"/>
                <a:gd name="T72" fmla="*/ 40 w 100"/>
                <a:gd name="T73" fmla="*/ 3 h 243"/>
                <a:gd name="T74" fmla="*/ 34 w 100"/>
                <a:gd name="T75" fmla="*/ 5 h 243"/>
                <a:gd name="T76" fmla="*/ 26 w 100"/>
                <a:gd name="T77" fmla="*/ 8 h 243"/>
                <a:gd name="T78" fmla="*/ 21 w 100"/>
                <a:gd name="T79" fmla="*/ 11 h 243"/>
                <a:gd name="T80" fmla="*/ 17 w 100"/>
                <a:gd name="T81" fmla="*/ 14 h 243"/>
                <a:gd name="T82" fmla="*/ 11 w 100"/>
                <a:gd name="T83" fmla="*/ 19 h 243"/>
                <a:gd name="T84" fmla="*/ 9 w 100"/>
                <a:gd name="T85" fmla="*/ 25 h 243"/>
                <a:gd name="T86" fmla="*/ 6 w 100"/>
                <a:gd name="T87" fmla="*/ 30 h 243"/>
                <a:gd name="T88" fmla="*/ 3 w 100"/>
                <a:gd name="T89" fmla="*/ 35 h 243"/>
                <a:gd name="T90" fmla="*/ 0 w 100"/>
                <a:gd name="T91" fmla="*/ 43 h 243"/>
                <a:gd name="T92" fmla="*/ 0 w 100"/>
                <a:gd name="T93" fmla="*/ 48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243">
                  <a:moveTo>
                    <a:pt x="0" y="195"/>
                  </a:moveTo>
                  <a:lnTo>
                    <a:pt x="0" y="198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3" y="211"/>
                  </a:lnTo>
                  <a:lnTo>
                    <a:pt x="6" y="214"/>
                  </a:lnTo>
                  <a:lnTo>
                    <a:pt x="6" y="216"/>
                  </a:lnTo>
                  <a:lnTo>
                    <a:pt x="6" y="216"/>
                  </a:lnTo>
                  <a:lnTo>
                    <a:pt x="9" y="219"/>
                  </a:lnTo>
                  <a:lnTo>
                    <a:pt x="9" y="221"/>
                  </a:lnTo>
                  <a:lnTo>
                    <a:pt x="11" y="221"/>
                  </a:lnTo>
                  <a:lnTo>
                    <a:pt x="11" y="224"/>
                  </a:lnTo>
                  <a:lnTo>
                    <a:pt x="15" y="227"/>
                  </a:lnTo>
                  <a:lnTo>
                    <a:pt x="15" y="227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3" y="235"/>
                  </a:lnTo>
                  <a:lnTo>
                    <a:pt x="26" y="235"/>
                  </a:lnTo>
                  <a:lnTo>
                    <a:pt x="26" y="235"/>
                  </a:lnTo>
                  <a:lnTo>
                    <a:pt x="29" y="237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4" y="241"/>
                  </a:lnTo>
                  <a:lnTo>
                    <a:pt x="38" y="241"/>
                  </a:lnTo>
                  <a:lnTo>
                    <a:pt x="40" y="241"/>
                  </a:lnTo>
                  <a:lnTo>
                    <a:pt x="44" y="241"/>
                  </a:lnTo>
                  <a:lnTo>
                    <a:pt x="44" y="241"/>
                  </a:lnTo>
                  <a:lnTo>
                    <a:pt x="46" y="241"/>
                  </a:lnTo>
                  <a:lnTo>
                    <a:pt x="49" y="243"/>
                  </a:lnTo>
                  <a:lnTo>
                    <a:pt x="52" y="243"/>
                  </a:lnTo>
                  <a:lnTo>
                    <a:pt x="55" y="243"/>
                  </a:lnTo>
                  <a:lnTo>
                    <a:pt x="55" y="241"/>
                  </a:lnTo>
                  <a:lnTo>
                    <a:pt x="58" y="241"/>
                  </a:lnTo>
                  <a:lnTo>
                    <a:pt x="61" y="241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6" y="241"/>
                  </a:lnTo>
                  <a:lnTo>
                    <a:pt x="69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5" y="235"/>
                  </a:lnTo>
                  <a:lnTo>
                    <a:pt x="77" y="235"/>
                  </a:lnTo>
                  <a:lnTo>
                    <a:pt x="77" y="235"/>
                  </a:lnTo>
                  <a:lnTo>
                    <a:pt x="81" y="232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6" y="230"/>
                  </a:lnTo>
                  <a:lnTo>
                    <a:pt x="86" y="227"/>
                  </a:lnTo>
                  <a:lnTo>
                    <a:pt x="89" y="227"/>
                  </a:lnTo>
                  <a:lnTo>
                    <a:pt x="89" y="224"/>
                  </a:lnTo>
                  <a:lnTo>
                    <a:pt x="92" y="221"/>
                  </a:lnTo>
                  <a:lnTo>
                    <a:pt x="92" y="221"/>
                  </a:lnTo>
                  <a:lnTo>
                    <a:pt x="94" y="219"/>
                  </a:lnTo>
                  <a:lnTo>
                    <a:pt x="94" y="216"/>
                  </a:lnTo>
                  <a:lnTo>
                    <a:pt x="98" y="216"/>
                  </a:lnTo>
                  <a:lnTo>
                    <a:pt x="98" y="214"/>
                  </a:lnTo>
                  <a:lnTo>
                    <a:pt x="98" y="211"/>
                  </a:lnTo>
                  <a:lnTo>
                    <a:pt x="98" y="208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100" y="203"/>
                  </a:lnTo>
                  <a:lnTo>
                    <a:pt x="100" y="200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50"/>
                  </a:lnTo>
                  <a:lnTo>
                    <a:pt x="100" y="46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1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98" y="35"/>
                  </a:lnTo>
                  <a:lnTo>
                    <a:pt x="98" y="32"/>
                  </a:lnTo>
                  <a:lnTo>
                    <a:pt x="98" y="30"/>
                  </a:lnTo>
                  <a:lnTo>
                    <a:pt x="98" y="27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89" y="19"/>
                  </a:lnTo>
                  <a:lnTo>
                    <a:pt x="89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3" y="14"/>
                  </a:lnTo>
                  <a:lnTo>
                    <a:pt x="83" y="11"/>
                  </a:lnTo>
                  <a:lnTo>
                    <a:pt x="81" y="11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9" y="5"/>
                  </a:lnTo>
                  <a:lnTo>
                    <a:pt x="66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5" name="Line 101"/>
            <p:cNvSpPr>
              <a:spLocks noChangeShapeType="1"/>
            </p:cNvSpPr>
            <p:nvPr/>
          </p:nvSpPr>
          <p:spPr bwMode="auto">
            <a:xfrm>
              <a:off x="936" y="289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6" name="Freeform 102"/>
            <p:cNvSpPr>
              <a:spLocks/>
            </p:cNvSpPr>
            <p:nvPr/>
          </p:nvSpPr>
          <p:spPr bwMode="auto">
            <a:xfrm>
              <a:off x="930" y="2897"/>
              <a:ext cx="20" cy="19"/>
            </a:xfrm>
            <a:custGeom>
              <a:avLst/>
              <a:gdLst>
                <a:gd name="T0" fmla="*/ 46 w 164"/>
                <a:gd name="T1" fmla="*/ 0 h 93"/>
                <a:gd name="T2" fmla="*/ 40 w 164"/>
                <a:gd name="T3" fmla="*/ 3 h 93"/>
                <a:gd name="T4" fmla="*/ 34 w 164"/>
                <a:gd name="T5" fmla="*/ 5 h 93"/>
                <a:gd name="T6" fmla="*/ 26 w 164"/>
                <a:gd name="T7" fmla="*/ 8 h 93"/>
                <a:gd name="T8" fmla="*/ 21 w 164"/>
                <a:gd name="T9" fmla="*/ 11 h 93"/>
                <a:gd name="T10" fmla="*/ 17 w 164"/>
                <a:gd name="T11" fmla="*/ 14 h 93"/>
                <a:gd name="T12" fmla="*/ 11 w 164"/>
                <a:gd name="T13" fmla="*/ 19 h 93"/>
                <a:gd name="T14" fmla="*/ 9 w 164"/>
                <a:gd name="T15" fmla="*/ 25 h 93"/>
                <a:gd name="T16" fmla="*/ 6 w 164"/>
                <a:gd name="T17" fmla="*/ 30 h 93"/>
                <a:gd name="T18" fmla="*/ 3 w 164"/>
                <a:gd name="T19" fmla="*/ 35 h 93"/>
                <a:gd name="T20" fmla="*/ 0 w 164"/>
                <a:gd name="T21" fmla="*/ 43 h 93"/>
                <a:gd name="T22" fmla="*/ 0 w 164"/>
                <a:gd name="T23" fmla="*/ 48 h 93"/>
                <a:gd name="T24" fmla="*/ 0 w 164"/>
                <a:gd name="T25" fmla="*/ 54 h 93"/>
                <a:gd name="T26" fmla="*/ 3 w 164"/>
                <a:gd name="T27" fmla="*/ 61 h 93"/>
                <a:gd name="T28" fmla="*/ 6 w 164"/>
                <a:gd name="T29" fmla="*/ 67 h 93"/>
                <a:gd name="T30" fmla="*/ 9 w 164"/>
                <a:gd name="T31" fmla="*/ 72 h 93"/>
                <a:gd name="T32" fmla="*/ 11 w 164"/>
                <a:gd name="T33" fmla="*/ 77 h 93"/>
                <a:gd name="T34" fmla="*/ 17 w 164"/>
                <a:gd name="T35" fmla="*/ 83 h 93"/>
                <a:gd name="T36" fmla="*/ 21 w 164"/>
                <a:gd name="T37" fmla="*/ 86 h 93"/>
                <a:gd name="T38" fmla="*/ 26 w 164"/>
                <a:gd name="T39" fmla="*/ 88 h 93"/>
                <a:gd name="T40" fmla="*/ 34 w 164"/>
                <a:gd name="T41" fmla="*/ 91 h 93"/>
                <a:gd name="T42" fmla="*/ 40 w 164"/>
                <a:gd name="T43" fmla="*/ 93 h 93"/>
                <a:gd name="T44" fmla="*/ 46 w 164"/>
                <a:gd name="T45" fmla="*/ 93 h 93"/>
                <a:gd name="T46" fmla="*/ 118 w 164"/>
                <a:gd name="T47" fmla="*/ 93 h 93"/>
                <a:gd name="T48" fmla="*/ 123 w 164"/>
                <a:gd name="T49" fmla="*/ 93 h 93"/>
                <a:gd name="T50" fmla="*/ 129 w 164"/>
                <a:gd name="T51" fmla="*/ 93 h 93"/>
                <a:gd name="T52" fmla="*/ 135 w 164"/>
                <a:gd name="T53" fmla="*/ 91 h 93"/>
                <a:gd name="T54" fmla="*/ 141 w 164"/>
                <a:gd name="T55" fmla="*/ 88 h 93"/>
                <a:gd name="T56" fmla="*/ 146 w 164"/>
                <a:gd name="T57" fmla="*/ 83 h 93"/>
                <a:gd name="T58" fmla="*/ 152 w 164"/>
                <a:gd name="T59" fmla="*/ 77 h 93"/>
                <a:gd name="T60" fmla="*/ 154 w 164"/>
                <a:gd name="T61" fmla="*/ 75 h 93"/>
                <a:gd name="T62" fmla="*/ 160 w 164"/>
                <a:gd name="T63" fmla="*/ 70 h 93"/>
                <a:gd name="T64" fmla="*/ 160 w 164"/>
                <a:gd name="T65" fmla="*/ 61 h 93"/>
                <a:gd name="T66" fmla="*/ 164 w 164"/>
                <a:gd name="T67" fmla="*/ 56 h 93"/>
                <a:gd name="T68" fmla="*/ 164 w 164"/>
                <a:gd name="T69" fmla="*/ 50 h 93"/>
                <a:gd name="T70" fmla="*/ 164 w 164"/>
                <a:gd name="T71" fmla="*/ 43 h 93"/>
                <a:gd name="T72" fmla="*/ 164 w 164"/>
                <a:gd name="T73" fmla="*/ 37 h 93"/>
                <a:gd name="T74" fmla="*/ 160 w 164"/>
                <a:gd name="T75" fmla="*/ 32 h 93"/>
                <a:gd name="T76" fmla="*/ 158 w 164"/>
                <a:gd name="T77" fmla="*/ 27 h 93"/>
                <a:gd name="T78" fmla="*/ 154 w 164"/>
                <a:gd name="T79" fmla="*/ 21 h 93"/>
                <a:gd name="T80" fmla="*/ 149 w 164"/>
                <a:gd name="T81" fmla="*/ 16 h 93"/>
                <a:gd name="T82" fmla="*/ 146 w 164"/>
                <a:gd name="T83" fmla="*/ 11 h 93"/>
                <a:gd name="T84" fmla="*/ 141 w 164"/>
                <a:gd name="T85" fmla="*/ 8 h 93"/>
                <a:gd name="T86" fmla="*/ 135 w 164"/>
                <a:gd name="T87" fmla="*/ 5 h 93"/>
                <a:gd name="T88" fmla="*/ 127 w 164"/>
                <a:gd name="T89" fmla="*/ 3 h 93"/>
                <a:gd name="T90" fmla="*/ 121 w 164"/>
                <a:gd name="T91" fmla="*/ 3 h 93"/>
                <a:gd name="T92" fmla="*/ 115 w 16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4" h="93">
                  <a:moveTo>
                    <a:pt x="52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9" y="72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5" y="77"/>
                  </a:lnTo>
                  <a:lnTo>
                    <a:pt x="15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4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112" y="93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1" y="93"/>
                  </a:lnTo>
                  <a:lnTo>
                    <a:pt x="123" y="93"/>
                  </a:lnTo>
                  <a:lnTo>
                    <a:pt x="127" y="93"/>
                  </a:lnTo>
                  <a:lnTo>
                    <a:pt x="127" y="93"/>
                  </a:lnTo>
                  <a:lnTo>
                    <a:pt x="129" y="93"/>
                  </a:lnTo>
                  <a:lnTo>
                    <a:pt x="133" y="91"/>
                  </a:lnTo>
                  <a:lnTo>
                    <a:pt x="135" y="91"/>
                  </a:lnTo>
                  <a:lnTo>
                    <a:pt x="135" y="91"/>
                  </a:lnTo>
                  <a:lnTo>
                    <a:pt x="138" y="88"/>
                  </a:lnTo>
                  <a:lnTo>
                    <a:pt x="141" y="88"/>
                  </a:lnTo>
                  <a:lnTo>
                    <a:pt x="141" y="88"/>
                  </a:lnTo>
                  <a:lnTo>
                    <a:pt x="144" y="86"/>
                  </a:lnTo>
                  <a:lnTo>
                    <a:pt x="146" y="86"/>
                  </a:lnTo>
                  <a:lnTo>
                    <a:pt x="146" y="83"/>
                  </a:lnTo>
                  <a:lnTo>
                    <a:pt x="149" y="83"/>
                  </a:lnTo>
                  <a:lnTo>
                    <a:pt x="149" y="80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4" y="75"/>
                  </a:lnTo>
                  <a:lnTo>
                    <a:pt x="154" y="75"/>
                  </a:lnTo>
                  <a:lnTo>
                    <a:pt x="158" y="72"/>
                  </a:lnTo>
                  <a:lnTo>
                    <a:pt x="158" y="70"/>
                  </a:lnTo>
                  <a:lnTo>
                    <a:pt x="160" y="70"/>
                  </a:lnTo>
                  <a:lnTo>
                    <a:pt x="160" y="67"/>
                  </a:lnTo>
                  <a:lnTo>
                    <a:pt x="160" y="64"/>
                  </a:lnTo>
                  <a:lnTo>
                    <a:pt x="160" y="61"/>
                  </a:lnTo>
                  <a:lnTo>
                    <a:pt x="164" y="61"/>
                  </a:lnTo>
                  <a:lnTo>
                    <a:pt x="164" y="59"/>
                  </a:lnTo>
                  <a:lnTo>
                    <a:pt x="164" y="56"/>
                  </a:lnTo>
                  <a:lnTo>
                    <a:pt x="164" y="54"/>
                  </a:lnTo>
                  <a:lnTo>
                    <a:pt x="164" y="50"/>
                  </a:lnTo>
                  <a:lnTo>
                    <a:pt x="164" y="50"/>
                  </a:lnTo>
                  <a:lnTo>
                    <a:pt x="164" y="48"/>
                  </a:lnTo>
                  <a:lnTo>
                    <a:pt x="164" y="46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1"/>
                  </a:lnTo>
                  <a:lnTo>
                    <a:pt x="164" y="37"/>
                  </a:lnTo>
                  <a:lnTo>
                    <a:pt x="164" y="35"/>
                  </a:lnTo>
                  <a:lnTo>
                    <a:pt x="160" y="35"/>
                  </a:lnTo>
                  <a:lnTo>
                    <a:pt x="160" y="32"/>
                  </a:lnTo>
                  <a:lnTo>
                    <a:pt x="160" y="30"/>
                  </a:lnTo>
                  <a:lnTo>
                    <a:pt x="160" y="27"/>
                  </a:lnTo>
                  <a:lnTo>
                    <a:pt x="158" y="27"/>
                  </a:lnTo>
                  <a:lnTo>
                    <a:pt x="158" y="25"/>
                  </a:lnTo>
                  <a:lnTo>
                    <a:pt x="154" y="21"/>
                  </a:lnTo>
                  <a:lnTo>
                    <a:pt x="154" y="21"/>
                  </a:lnTo>
                  <a:lnTo>
                    <a:pt x="152" y="19"/>
                  </a:lnTo>
                  <a:lnTo>
                    <a:pt x="152" y="16"/>
                  </a:lnTo>
                  <a:lnTo>
                    <a:pt x="149" y="16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6" y="11"/>
                  </a:lnTo>
                  <a:lnTo>
                    <a:pt x="144" y="11"/>
                  </a:lnTo>
                  <a:lnTo>
                    <a:pt x="141" y="8"/>
                  </a:lnTo>
                  <a:lnTo>
                    <a:pt x="141" y="8"/>
                  </a:lnTo>
                  <a:lnTo>
                    <a:pt x="138" y="8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3" y="5"/>
                  </a:lnTo>
                  <a:lnTo>
                    <a:pt x="129" y="3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7" name="Line 103"/>
            <p:cNvSpPr>
              <a:spLocks noChangeShapeType="1"/>
            </p:cNvSpPr>
            <p:nvPr/>
          </p:nvSpPr>
          <p:spPr bwMode="auto">
            <a:xfrm>
              <a:off x="938" y="290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8" name="Freeform 104"/>
            <p:cNvSpPr>
              <a:spLocks/>
            </p:cNvSpPr>
            <p:nvPr/>
          </p:nvSpPr>
          <p:spPr bwMode="auto">
            <a:xfrm>
              <a:off x="938" y="2868"/>
              <a:ext cx="12" cy="48"/>
            </a:xfrm>
            <a:custGeom>
              <a:avLst/>
              <a:gdLst>
                <a:gd name="T0" fmla="*/ 0 w 101"/>
                <a:gd name="T1" fmla="*/ 196 h 239"/>
                <a:gd name="T2" fmla="*/ 3 w 101"/>
                <a:gd name="T3" fmla="*/ 205 h 239"/>
                <a:gd name="T4" fmla="*/ 3 w 101"/>
                <a:gd name="T5" fmla="*/ 210 h 239"/>
                <a:gd name="T6" fmla="*/ 6 w 101"/>
                <a:gd name="T7" fmla="*/ 216 h 239"/>
                <a:gd name="T8" fmla="*/ 12 w 101"/>
                <a:gd name="T9" fmla="*/ 221 h 239"/>
                <a:gd name="T10" fmla="*/ 14 w 101"/>
                <a:gd name="T11" fmla="*/ 226 h 239"/>
                <a:gd name="T12" fmla="*/ 20 w 101"/>
                <a:gd name="T13" fmla="*/ 232 h 239"/>
                <a:gd name="T14" fmla="*/ 26 w 101"/>
                <a:gd name="T15" fmla="*/ 234 h 239"/>
                <a:gd name="T16" fmla="*/ 31 w 101"/>
                <a:gd name="T17" fmla="*/ 237 h 239"/>
                <a:gd name="T18" fmla="*/ 37 w 101"/>
                <a:gd name="T19" fmla="*/ 239 h 239"/>
                <a:gd name="T20" fmla="*/ 43 w 101"/>
                <a:gd name="T21" fmla="*/ 239 h 239"/>
                <a:gd name="T22" fmla="*/ 52 w 101"/>
                <a:gd name="T23" fmla="*/ 239 h 239"/>
                <a:gd name="T24" fmla="*/ 58 w 101"/>
                <a:gd name="T25" fmla="*/ 239 h 239"/>
                <a:gd name="T26" fmla="*/ 64 w 101"/>
                <a:gd name="T27" fmla="*/ 239 h 239"/>
                <a:gd name="T28" fmla="*/ 72 w 101"/>
                <a:gd name="T29" fmla="*/ 237 h 239"/>
                <a:gd name="T30" fmla="*/ 78 w 101"/>
                <a:gd name="T31" fmla="*/ 234 h 239"/>
                <a:gd name="T32" fmla="*/ 83 w 101"/>
                <a:gd name="T33" fmla="*/ 232 h 239"/>
                <a:gd name="T34" fmla="*/ 86 w 101"/>
                <a:gd name="T35" fmla="*/ 226 h 239"/>
                <a:gd name="T36" fmla="*/ 91 w 101"/>
                <a:gd name="T37" fmla="*/ 221 h 239"/>
                <a:gd name="T38" fmla="*/ 95 w 101"/>
                <a:gd name="T39" fmla="*/ 216 h 239"/>
                <a:gd name="T40" fmla="*/ 97 w 101"/>
                <a:gd name="T41" fmla="*/ 210 h 239"/>
                <a:gd name="T42" fmla="*/ 101 w 101"/>
                <a:gd name="T43" fmla="*/ 205 h 239"/>
                <a:gd name="T44" fmla="*/ 101 w 101"/>
                <a:gd name="T45" fmla="*/ 196 h 239"/>
                <a:gd name="T46" fmla="*/ 101 w 101"/>
                <a:gd name="T47" fmla="*/ 45 h 239"/>
                <a:gd name="T48" fmla="*/ 101 w 101"/>
                <a:gd name="T49" fmla="*/ 39 h 239"/>
                <a:gd name="T50" fmla="*/ 97 w 101"/>
                <a:gd name="T51" fmla="*/ 32 h 239"/>
                <a:gd name="T52" fmla="*/ 97 w 101"/>
                <a:gd name="T53" fmla="*/ 27 h 239"/>
                <a:gd name="T54" fmla="*/ 91 w 101"/>
                <a:gd name="T55" fmla="*/ 21 h 239"/>
                <a:gd name="T56" fmla="*/ 89 w 101"/>
                <a:gd name="T57" fmla="*/ 16 h 239"/>
                <a:gd name="T58" fmla="*/ 83 w 101"/>
                <a:gd name="T59" fmla="*/ 13 h 239"/>
                <a:gd name="T60" fmla="*/ 78 w 101"/>
                <a:gd name="T61" fmla="*/ 7 h 239"/>
                <a:gd name="T62" fmla="*/ 72 w 101"/>
                <a:gd name="T63" fmla="*/ 5 h 239"/>
                <a:gd name="T64" fmla="*/ 66 w 101"/>
                <a:gd name="T65" fmla="*/ 2 h 239"/>
                <a:gd name="T66" fmla="*/ 60 w 101"/>
                <a:gd name="T67" fmla="*/ 2 h 239"/>
                <a:gd name="T68" fmla="*/ 55 w 101"/>
                <a:gd name="T69" fmla="*/ 0 h 239"/>
                <a:gd name="T70" fmla="*/ 46 w 101"/>
                <a:gd name="T71" fmla="*/ 0 h 239"/>
                <a:gd name="T72" fmla="*/ 41 w 101"/>
                <a:gd name="T73" fmla="*/ 2 h 239"/>
                <a:gd name="T74" fmla="*/ 35 w 101"/>
                <a:gd name="T75" fmla="*/ 2 h 239"/>
                <a:gd name="T76" fmla="*/ 29 w 101"/>
                <a:gd name="T77" fmla="*/ 5 h 239"/>
                <a:gd name="T78" fmla="*/ 23 w 101"/>
                <a:gd name="T79" fmla="*/ 10 h 239"/>
                <a:gd name="T80" fmla="*/ 18 w 101"/>
                <a:gd name="T81" fmla="*/ 13 h 239"/>
                <a:gd name="T82" fmla="*/ 12 w 101"/>
                <a:gd name="T83" fmla="*/ 18 h 239"/>
                <a:gd name="T84" fmla="*/ 8 w 101"/>
                <a:gd name="T85" fmla="*/ 23 h 239"/>
                <a:gd name="T86" fmla="*/ 6 w 101"/>
                <a:gd name="T87" fmla="*/ 29 h 239"/>
                <a:gd name="T88" fmla="*/ 3 w 101"/>
                <a:gd name="T89" fmla="*/ 34 h 239"/>
                <a:gd name="T90" fmla="*/ 0 w 101"/>
                <a:gd name="T91" fmla="*/ 39 h 239"/>
                <a:gd name="T92" fmla="*/ 0 w 101"/>
                <a:gd name="T93" fmla="*/ 4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39">
                  <a:moveTo>
                    <a:pt x="0" y="194"/>
                  </a:moveTo>
                  <a:lnTo>
                    <a:pt x="0" y="196"/>
                  </a:lnTo>
                  <a:lnTo>
                    <a:pt x="0" y="196"/>
                  </a:lnTo>
                  <a:lnTo>
                    <a:pt x="0" y="200"/>
                  </a:lnTo>
                  <a:lnTo>
                    <a:pt x="3" y="202"/>
                  </a:lnTo>
                  <a:lnTo>
                    <a:pt x="3" y="205"/>
                  </a:lnTo>
                  <a:lnTo>
                    <a:pt x="3" y="207"/>
                  </a:lnTo>
                  <a:lnTo>
                    <a:pt x="3" y="207"/>
                  </a:lnTo>
                  <a:lnTo>
                    <a:pt x="3" y="210"/>
                  </a:lnTo>
                  <a:lnTo>
                    <a:pt x="6" y="213"/>
                  </a:lnTo>
                  <a:lnTo>
                    <a:pt x="6" y="216"/>
                  </a:lnTo>
                  <a:lnTo>
                    <a:pt x="6" y="216"/>
                  </a:lnTo>
                  <a:lnTo>
                    <a:pt x="8" y="218"/>
                  </a:lnTo>
                  <a:lnTo>
                    <a:pt x="8" y="221"/>
                  </a:lnTo>
                  <a:lnTo>
                    <a:pt x="12" y="221"/>
                  </a:lnTo>
                  <a:lnTo>
                    <a:pt x="12" y="223"/>
                  </a:lnTo>
                  <a:lnTo>
                    <a:pt x="14" y="223"/>
                  </a:lnTo>
                  <a:lnTo>
                    <a:pt x="14" y="226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20" y="232"/>
                  </a:lnTo>
                  <a:lnTo>
                    <a:pt x="23" y="232"/>
                  </a:lnTo>
                  <a:lnTo>
                    <a:pt x="23" y="234"/>
                  </a:lnTo>
                  <a:lnTo>
                    <a:pt x="26" y="234"/>
                  </a:lnTo>
                  <a:lnTo>
                    <a:pt x="29" y="234"/>
                  </a:lnTo>
                  <a:lnTo>
                    <a:pt x="29" y="237"/>
                  </a:lnTo>
                  <a:lnTo>
                    <a:pt x="31" y="237"/>
                  </a:lnTo>
                  <a:lnTo>
                    <a:pt x="35" y="237"/>
                  </a:lnTo>
                  <a:lnTo>
                    <a:pt x="35" y="239"/>
                  </a:lnTo>
                  <a:lnTo>
                    <a:pt x="37" y="239"/>
                  </a:lnTo>
                  <a:lnTo>
                    <a:pt x="41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6" y="239"/>
                  </a:lnTo>
                  <a:lnTo>
                    <a:pt x="49" y="239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8" y="239"/>
                  </a:lnTo>
                  <a:lnTo>
                    <a:pt x="60" y="239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6" y="239"/>
                  </a:lnTo>
                  <a:lnTo>
                    <a:pt x="70" y="237"/>
                  </a:lnTo>
                  <a:lnTo>
                    <a:pt x="72" y="237"/>
                  </a:lnTo>
                  <a:lnTo>
                    <a:pt x="72" y="237"/>
                  </a:lnTo>
                  <a:lnTo>
                    <a:pt x="75" y="234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81" y="232"/>
                  </a:lnTo>
                  <a:lnTo>
                    <a:pt x="83" y="232"/>
                  </a:lnTo>
                  <a:lnTo>
                    <a:pt x="83" y="229"/>
                  </a:lnTo>
                  <a:lnTo>
                    <a:pt x="86" y="229"/>
                  </a:lnTo>
                  <a:lnTo>
                    <a:pt x="86" y="226"/>
                  </a:lnTo>
                  <a:lnTo>
                    <a:pt x="89" y="223"/>
                  </a:lnTo>
                  <a:lnTo>
                    <a:pt x="89" y="223"/>
                  </a:lnTo>
                  <a:lnTo>
                    <a:pt x="91" y="221"/>
                  </a:lnTo>
                  <a:lnTo>
                    <a:pt x="91" y="221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7" y="216"/>
                  </a:lnTo>
                  <a:lnTo>
                    <a:pt x="97" y="213"/>
                  </a:lnTo>
                  <a:lnTo>
                    <a:pt x="97" y="210"/>
                  </a:lnTo>
                  <a:lnTo>
                    <a:pt x="97" y="207"/>
                  </a:lnTo>
                  <a:lnTo>
                    <a:pt x="101" y="207"/>
                  </a:lnTo>
                  <a:lnTo>
                    <a:pt x="101" y="205"/>
                  </a:lnTo>
                  <a:lnTo>
                    <a:pt x="101" y="202"/>
                  </a:lnTo>
                  <a:lnTo>
                    <a:pt x="101" y="200"/>
                  </a:lnTo>
                  <a:lnTo>
                    <a:pt x="101" y="196"/>
                  </a:lnTo>
                  <a:lnTo>
                    <a:pt x="101" y="196"/>
                  </a:lnTo>
                  <a:lnTo>
                    <a:pt x="101" y="50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39"/>
                  </a:lnTo>
                  <a:lnTo>
                    <a:pt x="101" y="39"/>
                  </a:lnTo>
                  <a:lnTo>
                    <a:pt x="101" y="37"/>
                  </a:lnTo>
                  <a:lnTo>
                    <a:pt x="101" y="34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5" y="23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86" y="16"/>
                  </a:lnTo>
                  <a:lnTo>
                    <a:pt x="86" y="13"/>
                  </a:lnTo>
                  <a:lnTo>
                    <a:pt x="83" y="13"/>
                  </a:lnTo>
                  <a:lnTo>
                    <a:pt x="83" y="10"/>
                  </a:lnTo>
                  <a:lnTo>
                    <a:pt x="81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20" y="10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09" name="Line 105"/>
            <p:cNvSpPr>
              <a:spLocks noChangeShapeType="1"/>
            </p:cNvSpPr>
            <p:nvPr/>
          </p:nvSpPr>
          <p:spPr bwMode="auto">
            <a:xfrm>
              <a:off x="944" y="286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0" name="Freeform 106"/>
            <p:cNvSpPr>
              <a:spLocks/>
            </p:cNvSpPr>
            <p:nvPr/>
          </p:nvSpPr>
          <p:spPr bwMode="auto">
            <a:xfrm>
              <a:off x="938" y="2868"/>
              <a:ext cx="25" cy="19"/>
            </a:xfrm>
            <a:custGeom>
              <a:avLst/>
              <a:gdLst>
                <a:gd name="T0" fmla="*/ 46 w 201"/>
                <a:gd name="T1" fmla="*/ 0 h 93"/>
                <a:gd name="T2" fmla="*/ 41 w 201"/>
                <a:gd name="T3" fmla="*/ 2 h 93"/>
                <a:gd name="T4" fmla="*/ 35 w 201"/>
                <a:gd name="T5" fmla="*/ 2 h 93"/>
                <a:gd name="T6" fmla="*/ 29 w 201"/>
                <a:gd name="T7" fmla="*/ 5 h 93"/>
                <a:gd name="T8" fmla="*/ 23 w 201"/>
                <a:gd name="T9" fmla="*/ 10 h 93"/>
                <a:gd name="T10" fmla="*/ 18 w 201"/>
                <a:gd name="T11" fmla="*/ 13 h 93"/>
                <a:gd name="T12" fmla="*/ 12 w 201"/>
                <a:gd name="T13" fmla="*/ 18 h 93"/>
                <a:gd name="T14" fmla="*/ 8 w 201"/>
                <a:gd name="T15" fmla="*/ 23 h 93"/>
                <a:gd name="T16" fmla="*/ 6 w 201"/>
                <a:gd name="T17" fmla="*/ 29 h 93"/>
                <a:gd name="T18" fmla="*/ 3 w 201"/>
                <a:gd name="T19" fmla="*/ 34 h 93"/>
                <a:gd name="T20" fmla="*/ 0 w 201"/>
                <a:gd name="T21" fmla="*/ 39 h 93"/>
                <a:gd name="T22" fmla="*/ 0 w 201"/>
                <a:gd name="T23" fmla="*/ 47 h 93"/>
                <a:gd name="T24" fmla="*/ 0 w 201"/>
                <a:gd name="T25" fmla="*/ 52 h 93"/>
                <a:gd name="T26" fmla="*/ 3 w 201"/>
                <a:gd name="T27" fmla="*/ 58 h 93"/>
                <a:gd name="T28" fmla="*/ 6 w 201"/>
                <a:gd name="T29" fmla="*/ 66 h 93"/>
                <a:gd name="T30" fmla="*/ 8 w 201"/>
                <a:gd name="T31" fmla="*/ 72 h 93"/>
                <a:gd name="T32" fmla="*/ 12 w 201"/>
                <a:gd name="T33" fmla="*/ 77 h 93"/>
                <a:gd name="T34" fmla="*/ 18 w 201"/>
                <a:gd name="T35" fmla="*/ 79 h 93"/>
                <a:gd name="T36" fmla="*/ 23 w 201"/>
                <a:gd name="T37" fmla="*/ 85 h 93"/>
                <a:gd name="T38" fmla="*/ 29 w 201"/>
                <a:gd name="T39" fmla="*/ 88 h 93"/>
                <a:gd name="T40" fmla="*/ 35 w 201"/>
                <a:gd name="T41" fmla="*/ 90 h 93"/>
                <a:gd name="T42" fmla="*/ 41 w 201"/>
                <a:gd name="T43" fmla="*/ 93 h 93"/>
                <a:gd name="T44" fmla="*/ 46 w 201"/>
                <a:gd name="T45" fmla="*/ 93 h 93"/>
                <a:gd name="T46" fmla="*/ 153 w 201"/>
                <a:gd name="T47" fmla="*/ 93 h 93"/>
                <a:gd name="T48" fmla="*/ 161 w 201"/>
                <a:gd name="T49" fmla="*/ 93 h 93"/>
                <a:gd name="T50" fmla="*/ 166 w 201"/>
                <a:gd name="T51" fmla="*/ 90 h 93"/>
                <a:gd name="T52" fmla="*/ 172 w 201"/>
                <a:gd name="T53" fmla="*/ 90 h 93"/>
                <a:gd name="T54" fmla="*/ 178 w 201"/>
                <a:gd name="T55" fmla="*/ 85 h 93"/>
                <a:gd name="T56" fmla="*/ 184 w 201"/>
                <a:gd name="T57" fmla="*/ 82 h 93"/>
                <a:gd name="T58" fmla="*/ 190 w 201"/>
                <a:gd name="T59" fmla="*/ 77 h 93"/>
                <a:gd name="T60" fmla="*/ 192 w 201"/>
                <a:gd name="T61" fmla="*/ 72 h 93"/>
                <a:gd name="T62" fmla="*/ 195 w 201"/>
                <a:gd name="T63" fmla="*/ 66 h 93"/>
                <a:gd name="T64" fmla="*/ 198 w 201"/>
                <a:gd name="T65" fmla="*/ 61 h 93"/>
                <a:gd name="T66" fmla="*/ 201 w 201"/>
                <a:gd name="T67" fmla="*/ 56 h 93"/>
                <a:gd name="T68" fmla="*/ 201 w 201"/>
                <a:gd name="T69" fmla="*/ 50 h 93"/>
                <a:gd name="T70" fmla="*/ 201 w 201"/>
                <a:gd name="T71" fmla="*/ 43 h 93"/>
                <a:gd name="T72" fmla="*/ 198 w 201"/>
                <a:gd name="T73" fmla="*/ 37 h 93"/>
                <a:gd name="T74" fmla="*/ 198 w 201"/>
                <a:gd name="T75" fmla="*/ 32 h 93"/>
                <a:gd name="T76" fmla="*/ 195 w 201"/>
                <a:gd name="T77" fmla="*/ 27 h 93"/>
                <a:gd name="T78" fmla="*/ 192 w 201"/>
                <a:gd name="T79" fmla="*/ 21 h 93"/>
                <a:gd name="T80" fmla="*/ 186 w 201"/>
                <a:gd name="T81" fmla="*/ 16 h 93"/>
                <a:gd name="T82" fmla="*/ 180 w 201"/>
                <a:gd name="T83" fmla="*/ 10 h 93"/>
                <a:gd name="T84" fmla="*/ 175 w 201"/>
                <a:gd name="T85" fmla="*/ 7 h 93"/>
                <a:gd name="T86" fmla="*/ 169 w 201"/>
                <a:gd name="T87" fmla="*/ 5 h 93"/>
                <a:gd name="T88" fmla="*/ 164 w 201"/>
                <a:gd name="T89" fmla="*/ 2 h 93"/>
                <a:gd name="T90" fmla="*/ 158 w 201"/>
                <a:gd name="T91" fmla="*/ 0 h 93"/>
                <a:gd name="T92" fmla="*/ 149 w 20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1" h="93">
                  <a:moveTo>
                    <a:pt x="52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20" y="10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4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8" y="79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90"/>
                  </a:lnTo>
                  <a:lnTo>
                    <a:pt x="31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147" y="93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8" y="93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3"/>
                  </a:lnTo>
                  <a:lnTo>
                    <a:pt x="166" y="90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72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8" y="85"/>
                  </a:lnTo>
                  <a:lnTo>
                    <a:pt x="180" y="85"/>
                  </a:lnTo>
                  <a:lnTo>
                    <a:pt x="180" y="82"/>
                  </a:lnTo>
                  <a:lnTo>
                    <a:pt x="184" y="82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90" y="77"/>
                  </a:lnTo>
                  <a:lnTo>
                    <a:pt x="190" y="77"/>
                  </a:lnTo>
                  <a:lnTo>
                    <a:pt x="192" y="74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5" y="69"/>
                  </a:lnTo>
                  <a:lnTo>
                    <a:pt x="195" y="66"/>
                  </a:lnTo>
                  <a:lnTo>
                    <a:pt x="198" y="66"/>
                  </a:lnTo>
                  <a:lnTo>
                    <a:pt x="198" y="63"/>
                  </a:lnTo>
                  <a:lnTo>
                    <a:pt x="198" y="61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201" y="56"/>
                  </a:lnTo>
                  <a:lnTo>
                    <a:pt x="201" y="52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1" y="47"/>
                  </a:lnTo>
                  <a:lnTo>
                    <a:pt x="201" y="45"/>
                  </a:lnTo>
                  <a:lnTo>
                    <a:pt x="201" y="43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98" y="37"/>
                  </a:lnTo>
                  <a:lnTo>
                    <a:pt x="198" y="34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29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2" y="23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0" y="18"/>
                  </a:lnTo>
                  <a:lnTo>
                    <a:pt x="190" y="16"/>
                  </a:lnTo>
                  <a:lnTo>
                    <a:pt x="186" y="16"/>
                  </a:lnTo>
                  <a:lnTo>
                    <a:pt x="186" y="13"/>
                  </a:lnTo>
                  <a:lnTo>
                    <a:pt x="184" y="13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78" y="7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2" y="5"/>
                  </a:lnTo>
                  <a:lnTo>
                    <a:pt x="169" y="5"/>
                  </a:lnTo>
                  <a:lnTo>
                    <a:pt x="169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1" name="Line 107"/>
            <p:cNvSpPr>
              <a:spLocks noChangeShapeType="1"/>
            </p:cNvSpPr>
            <p:nvPr/>
          </p:nvSpPr>
          <p:spPr bwMode="auto">
            <a:xfrm>
              <a:off x="956" y="286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2" name="Freeform 108"/>
            <p:cNvSpPr>
              <a:spLocks/>
            </p:cNvSpPr>
            <p:nvPr/>
          </p:nvSpPr>
          <p:spPr bwMode="auto">
            <a:xfrm>
              <a:off x="950" y="2868"/>
              <a:ext cx="18" cy="19"/>
            </a:xfrm>
            <a:custGeom>
              <a:avLst/>
              <a:gdLst>
                <a:gd name="T0" fmla="*/ 46 w 137"/>
                <a:gd name="T1" fmla="*/ 0 h 93"/>
                <a:gd name="T2" fmla="*/ 40 w 137"/>
                <a:gd name="T3" fmla="*/ 2 h 93"/>
                <a:gd name="T4" fmla="*/ 31 w 137"/>
                <a:gd name="T5" fmla="*/ 2 h 93"/>
                <a:gd name="T6" fmla="*/ 25 w 137"/>
                <a:gd name="T7" fmla="*/ 5 h 93"/>
                <a:gd name="T8" fmla="*/ 19 w 137"/>
                <a:gd name="T9" fmla="*/ 10 h 93"/>
                <a:gd name="T10" fmla="*/ 14 w 137"/>
                <a:gd name="T11" fmla="*/ 13 h 93"/>
                <a:gd name="T12" fmla="*/ 11 w 137"/>
                <a:gd name="T13" fmla="*/ 18 h 93"/>
                <a:gd name="T14" fmla="*/ 5 w 137"/>
                <a:gd name="T15" fmla="*/ 23 h 93"/>
                <a:gd name="T16" fmla="*/ 2 w 137"/>
                <a:gd name="T17" fmla="*/ 29 h 93"/>
                <a:gd name="T18" fmla="*/ 2 w 137"/>
                <a:gd name="T19" fmla="*/ 34 h 93"/>
                <a:gd name="T20" fmla="*/ 0 w 137"/>
                <a:gd name="T21" fmla="*/ 39 h 93"/>
                <a:gd name="T22" fmla="*/ 0 w 137"/>
                <a:gd name="T23" fmla="*/ 47 h 93"/>
                <a:gd name="T24" fmla="*/ 0 w 137"/>
                <a:gd name="T25" fmla="*/ 52 h 93"/>
                <a:gd name="T26" fmla="*/ 2 w 137"/>
                <a:gd name="T27" fmla="*/ 58 h 93"/>
                <a:gd name="T28" fmla="*/ 2 w 137"/>
                <a:gd name="T29" fmla="*/ 66 h 93"/>
                <a:gd name="T30" fmla="*/ 5 w 137"/>
                <a:gd name="T31" fmla="*/ 72 h 93"/>
                <a:gd name="T32" fmla="*/ 11 w 137"/>
                <a:gd name="T33" fmla="*/ 77 h 93"/>
                <a:gd name="T34" fmla="*/ 14 w 137"/>
                <a:gd name="T35" fmla="*/ 79 h 93"/>
                <a:gd name="T36" fmla="*/ 19 w 137"/>
                <a:gd name="T37" fmla="*/ 85 h 93"/>
                <a:gd name="T38" fmla="*/ 25 w 137"/>
                <a:gd name="T39" fmla="*/ 88 h 93"/>
                <a:gd name="T40" fmla="*/ 31 w 137"/>
                <a:gd name="T41" fmla="*/ 90 h 93"/>
                <a:gd name="T42" fmla="*/ 40 w 137"/>
                <a:gd name="T43" fmla="*/ 93 h 93"/>
                <a:gd name="T44" fmla="*/ 46 w 137"/>
                <a:gd name="T45" fmla="*/ 93 h 93"/>
                <a:gd name="T46" fmla="*/ 89 w 137"/>
                <a:gd name="T47" fmla="*/ 93 h 93"/>
                <a:gd name="T48" fmla="*/ 94 w 137"/>
                <a:gd name="T49" fmla="*/ 93 h 93"/>
                <a:gd name="T50" fmla="*/ 100 w 137"/>
                <a:gd name="T51" fmla="*/ 90 h 93"/>
                <a:gd name="T52" fmla="*/ 108 w 137"/>
                <a:gd name="T53" fmla="*/ 90 h 93"/>
                <a:gd name="T54" fmla="*/ 114 w 137"/>
                <a:gd name="T55" fmla="*/ 85 h 93"/>
                <a:gd name="T56" fmla="*/ 120 w 137"/>
                <a:gd name="T57" fmla="*/ 82 h 93"/>
                <a:gd name="T58" fmla="*/ 123 w 137"/>
                <a:gd name="T59" fmla="*/ 77 h 93"/>
                <a:gd name="T60" fmla="*/ 129 w 137"/>
                <a:gd name="T61" fmla="*/ 72 h 93"/>
                <a:gd name="T62" fmla="*/ 131 w 137"/>
                <a:gd name="T63" fmla="*/ 66 h 93"/>
                <a:gd name="T64" fmla="*/ 135 w 137"/>
                <a:gd name="T65" fmla="*/ 61 h 93"/>
                <a:gd name="T66" fmla="*/ 135 w 137"/>
                <a:gd name="T67" fmla="*/ 56 h 93"/>
                <a:gd name="T68" fmla="*/ 137 w 137"/>
                <a:gd name="T69" fmla="*/ 50 h 93"/>
                <a:gd name="T70" fmla="*/ 135 w 137"/>
                <a:gd name="T71" fmla="*/ 43 h 93"/>
                <a:gd name="T72" fmla="*/ 135 w 137"/>
                <a:gd name="T73" fmla="*/ 37 h 93"/>
                <a:gd name="T74" fmla="*/ 131 w 137"/>
                <a:gd name="T75" fmla="*/ 32 h 93"/>
                <a:gd name="T76" fmla="*/ 129 w 137"/>
                <a:gd name="T77" fmla="*/ 27 h 93"/>
                <a:gd name="T78" fmla="*/ 125 w 137"/>
                <a:gd name="T79" fmla="*/ 21 h 93"/>
                <a:gd name="T80" fmla="*/ 123 w 137"/>
                <a:gd name="T81" fmla="*/ 16 h 93"/>
                <a:gd name="T82" fmla="*/ 117 w 137"/>
                <a:gd name="T83" fmla="*/ 10 h 93"/>
                <a:gd name="T84" fmla="*/ 112 w 137"/>
                <a:gd name="T85" fmla="*/ 7 h 93"/>
                <a:gd name="T86" fmla="*/ 106 w 137"/>
                <a:gd name="T87" fmla="*/ 5 h 93"/>
                <a:gd name="T88" fmla="*/ 100 w 137"/>
                <a:gd name="T89" fmla="*/ 2 h 93"/>
                <a:gd name="T90" fmla="*/ 91 w 137"/>
                <a:gd name="T91" fmla="*/ 0 h 93"/>
                <a:gd name="T92" fmla="*/ 83 w 137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93">
                  <a:moveTo>
                    <a:pt x="48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13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19" y="85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9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83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93"/>
                  </a:lnTo>
                  <a:lnTo>
                    <a:pt x="97" y="93"/>
                  </a:lnTo>
                  <a:lnTo>
                    <a:pt x="100" y="93"/>
                  </a:lnTo>
                  <a:lnTo>
                    <a:pt x="100" y="90"/>
                  </a:lnTo>
                  <a:lnTo>
                    <a:pt x="102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88"/>
                  </a:lnTo>
                  <a:lnTo>
                    <a:pt x="112" y="88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7" y="82"/>
                  </a:lnTo>
                  <a:lnTo>
                    <a:pt x="120" y="82"/>
                  </a:lnTo>
                  <a:lnTo>
                    <a:pt x="120" y="79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4"/>
                  </a:lnTo>
                  <a:lnTo>
                    <a:pt x="129" y="72"/>
                  </a:lnTo>
                  <a:lnTo>
                    <a:pt x="129" y="72"/>
                  </a:lnTo>
                  <a:lnTo>
                    <a:pt x="129" y="69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63"/>
                  </a:lnTo>
                  <a:lnTo>
                    <a:pt x="135" y="61"/>
                  </a:lnTo>
                  <a:lnTo>
                    <a:pt x="135" y="58"/>
                  </a:lnTo>
                  <a:lnTo>
                    <a:pt x="135" y="58"/>
                  </a:lnTo>
                  <a:lnTo>
                    <a:pt x="135" y="56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7" y="47"/>
                  </a:lnTo>
                  <a:lnTo>
                    <a:pt x="137" y="45"/>
                  </a:lnTo>
                  <a:lnTo>
                    <a:pt x="135" y="43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7"/>
                  </a:lnTo>
                  <a:lnTo>
                    <a:pt x="135" y="34"/>
                  </a:lnTo>
                  <a:lnTo>
                    <a:pt x="135" y="32"/>
                  </a:lnTo>
                  <a:lnTo>
                    <a:pt x="131" y="32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7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25" y="21"/>
                  </a:lnTo>
                  <a:lnTo>
                    <a:pt x="125" y="18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17" y="10"/>
                  </a:lnTo>
                  <a:lnTo>
                    <a:pt x="114" y="10"/>
                  </a:lnTo>
                  <a:lnTo>
                    <a:pt x="114" y="7"/>
                  </a:lnTo>
                  <a:lnTo>
                    <a:pt x="112" y="7"/>
                  </a:lnTo>
                  <a:lnTo>
                    <a:pt x="108" y="5"/>
                  </a:lnTo>
                  <a:lnTo>
                    <a:pt x="108" y="5"/>
                  </a:lnTo>
                  <a:lnTo>
                    <a:pt x="106" y="5"/>
                  </a:lnTo>
                  <a:lnTo>
                    <a:pt x="102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7" y="2"/>
                  </a:lnTo>
                  <a:lnTo>
                    <a:pt x="94" y="2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3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3" name="Line 109"/>
            <p:cNvSpPr>
              <a:spLocks noChangeShapeType="1"/>
            </p:cNvSpPr>
            <p:nvPr/>
          </p:nvSpPr>
          <p:spPr bwMode="auto">
            <a:xfrm>
              <a:off x="961" y="286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4" name="Freeform 110"/>
            <p:cNvSpPr>
              <a:spLocks/>
            </p:cNvSpPr>
            <p:nvPr/>
          </p:nvSpPr>
          <p:spPr bwMode="auto">
            <a:xfrm>
              <a:off x="955" y="2868"/>
              <a:ext cx="15" cy="19"/>
            </a:xfrm>
            <a:custGeom>
              <a:avLst/>
              <a:gdLst>
                <a:gd name="T0" fmla="*/ 42 w 117"/>
                <a:gd name="T1" fmla="*/ 0 h 93"/>
                <a:gd name="T2" fmla="*/ 37 w 117"/>
                <a:gd name="T3" fmla="*/ 2 h 93"/>
                <a:gd name="T4" fmla="*/ 31 w 117"/>
                <a:gd name="T5" fmla="*/ 2 h 93"/>
                <a:gd name="T6" fmla="*/ 26 w 117"/>
                <a:gd name="T7" fmla="*/ 5 h 93"/>
                <a:gd name="T8" fmla="*/ 20 w 117"/>
                <a:gd name="T9" fmla="*/ 10 h 93"/>
                <a:gd name="T10" fmla="*/ 15 w 117"/>
                <a:gd name="T11" fmla="*/ 13 h 93"/>
                <a:gd name="T12" fmla="*/ 9 w 117"/>
                <a:gd name="T13" fmla="*/ 18 h 93"/>
                <a:gd name="T14" fmla="*/ 5 w 117"/>
                <a:gd name="T15" fmla="*/ 23 h 93"/>
                <a:gd name="T16" fmla="*/ 3 w 117"/>
                <a:gd name="T17" fmla="*/ 29 h 93"/>
                <a:gd name="T18" fmla="*/ 0 w 117"/>
                <a:gd name="T19" fmla="*/ 34 h 93"/>
                <a:gd name="T20" fmla="*/ 0 w 117"/>
                <a:gd name="T21" fmla="*/ 39 h 93"/>
                <a:gd name="T22" fmla="*/ 0 w 117"/>
                <a:gd name="T23" fmla="*/ 47 h 93"/>
                <a:gd name="T24" fmla="*/ 0 w 117"/>
                <a:gd name="T25" fmla="*/ 52 h 93"/>
                <a:gd name="T26" fmla="*/ 0 w 117"/>
                <a:gd name="T27" fmla="*/ 58 h 93"/>
                <a:gd name="T28" fmla="*/ 3 w 117"/>
                <a:gd name="T29" fmla="*/ 66 h 93"/>
                <a:gd name="T30" fmla="*/ 5 w 117"/>
                <a:gd name="T31" fmla="*/ 72 h 93"/>
                <a:gd name="T32" fmla="*/ 9 w 117"/>
                <a:gd name="T33" fmla="*/ 77 h 93"/>
                <a:gd name="T34" fmla="*/ 15 w 117"/>
                <a:gd name="T35" fmla="*/ 79 h 93"/>
                <a:gd name="T36" fmla="*/ 20 w 117"/>
                <a:gd name="T37" fmla="*/ 85 h 93"/>
                <a:gd name="T38" fmla="*/ 26 w 117"/>
                <a:gd name="T39" fmla="*/ 88 h 93"/>
                <a:gd name="T40" fmla="*/ 31 w 117"/>
                <a:gd name="T41" fmla="*/ 90 h 93"/>
                <a:gd name="T42" fmla="*/ 37 w 117"/>
                <a:gd name="T43" fmla="*/ 93 h 93"/>
                <a:gd name="T44" fmla="*/ 42 w 117"/>
                <a:gd name="T45" fmla="*/ 93 h 93"/>
                <a:gd name="T46" fmla="*/ 69 w 117"/>
                <a:gd name="T47" fmla="*/ 93 h 93"/>
                <a:gd name="T48" fmla="*/ 75 w 117"/>
                <a:gd name="T49" fmla="*/ 93 h 93"/>
                <a:gd name="T50" fmla="*/ 83 w 117"/>
                <a:gd name="T51" fmla="*/ 90 h 93"/>
                <a:gd name="T52" fmla="*/ 88 w 117"/>
                <a:gd name="T53" fmla="*/ 90 h 93"/>
                <a:gd name="T54" fmla="*/ 94 w 117"/>
                <a:gd name="T55" fmla="*/ 85 h 93"/>
                <a:gd name="T56" fmla="*/ 100 w 117"/>
                <a:gd name="T57" fmla="*/ 82 h 93"/>
                <a:gd name="T58" fmla="*/ 103 w 117"/>
                <a:gd name="T59" fmla="*/ 77 h 93"/>
                <a:gd name="T60" fmla="*/ 108 w 117"/>
                <a:gd name="T61" fmla="*/ 72 h 93"/>
                <a:gd name="T62" fmla="*/ 112 w 117"/>
                <a:gd name="T63" fmla="*/ 66 h 93"/>
                <a:gd name="T64" fmla="*/ 114 w 117"/>
                <a:gd name="T65" fmla="*/ 61 h 93"/>
                <a:gd name="T66" fmla="*/ 117 w 117"/>
                <a:gd name="T67" fmla="*/ 56 h 93"/>
                <a:gd name="T68" fmla="*/ 117 w 117"/>
                <a:gd name="T69" fmla="*/ 50 h 93"/>
                <a:gd name="T70" fmla="*/ 117 w 117"/>
                <a:gd name="T71" fmla="*/ 43 h 93"/>
                <a:gd name="T72" fmla="*/ 114 w 117"/>
                <a:gd name="T73" fmla="*/ 37 h 93"/>
                <a:gd name="T74" fmla="*/ 114 w 117"/>
                <a:gd name="T75" fmla="*/ 32 h 93"/>
                <a:gd name="T76" fmla="*/ 112 w 117"/>
                <a:gd name="T77" fmla="*/ 27 h 93"/>
                <a:gd name="T78" fmla="*/ 106 w 117"/>
                <a:gd name="T79" fmla="*/ 21 h 93"/>
                <a:gd name="T80" fmla="*/ 103 w 117"/>
                <a:gd name="T81" fmla="*/ 16 h 93"/>
                <a:gd name="T82" fmla="*/ 98 w 117"/>
                <a:gd name="T83" fmla="*/ 10 h 93"/>
                <a:gd name="T84" fmla="*/ 92 w 117"/>
                <a:gd name="T85" fmla="*/ 7 h 93"/>
                <a:gd name="T86" fmla="*/ 86 w 117"/>
                <a:gd name="T87" fmla="*/ 5 h 93"/>
                <a:gd name="T88" fmla="*/ 80 w 117"/>
                <a:gd name="T89" fmla="*/ 2 h 93"/>
                <a:gd name="T90" fmla="*/ 75 w 117"/>
                <a:gd name="T91" fmla="*/ 0 h 93"/>
                <a:gd name="T92" fmla="*/ 65 w 117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7" h="93">
                  <a:moveTo>
                    <a:pt x="48" y="0"/>
                  </a:move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17" y="10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9" y="74"/>
                  </a:lnTo>
                  <a:lnTo>
                    <a:pt x="9" y="77"/>
                  </a:lnTo>
                  <a:lnTo>
                    <a:pt x="11" y="77"/>
                  </a:lnTo>
                  <a:lnTo>
                    <a:pt x="11" y="79"/>
                  </a:lnTo>
                  <a:lnTo>
                    <a:pt x="15" y="79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6" y="93"/>
                  </a:lnTo>
                  <a:lnTo>
                    <a:pt x="63" y="93"/>
                  </a:lnTo>
                  <a:lnTo>
                    <a:pt x="69" y="93"/>
                  </a:lnTo>
                  <a:lnTo>
                    <a:pt x="71" y="93"/>
                  </a:lnTo>
                  <a:lnTo>
                    <a:pt x="75" y="93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80" y="93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6" y="90"/>
                  </a:lnTo>
                  <a:lnTo>
                    <a:pt x="88" y="90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4" y="85"/>
                  </a:lnTo>
                  <a:lnTo>
                    <a:pt x="98" y="85"/>
                  </a:lnTo>
                  <a:lnTo>
                    <a:pt x="98" y="82"/>
                  </a:lnTo>
                  <a:lnTo>
                    <a:pt x="100" y="82"/>
                  </a:lnTo>
                  <a:lnTo>
                    <a:pt x="100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6" y="77"/>
                  </a:lnTo>
                  <a:lnTo>
                    <a:pt x="106" y="74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69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4" y="63"/>
                  </a:lnTo>
                  <a:lnTo>
                    <a:pt x="114" y="61"/>
                  </a:lnTo>
                  <a:lnTo>
                    <a:pt x="114" y="58"/>
                  </a:lnTo>
                  <a:lnTo>
                    <a:pt x="114" y="58"/>
                  </a:lnTo>
                  <a:lnTo>
                    <a:pt x="117" y="56"/>
                  </a:lnTo>
                  <a:lnTo>
                    <a:pt x="117" y="5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7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114" y="37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6" y="18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8" y="5"/>
                  </a:lnTo>
                  <a:lnTo>
                    <a:pt x="86" y="5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77" y="2"/>
                  </a:lnTo>
                  <a:lnTo>
                    <a:pt x="75" y="2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5" name="Line 111"/>
            <p:cNvSpPr>
              <a:spLocks noChangeShapeType="1"/>
            </p:cNvSpPr>
            <p:nvPr/>
          </p:nvSpPr>
          <p:spPr bwMode="auto">
            <a:xfrm>
              <a:off x="964" y="2868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6" name="Freeform 112"/>
            <p:cNvSpPr>
              <a:spLocks/>
            </p:cNvSpPr>
            <p:nvPr/>
          </p:nvSpPr>
          <p:spPr bwMode="auto">
            <a:xfrm>
              <a:off x="957" y="2868"/>
              <a:ext cx="23" cy="19"/>
            </a:xfrm>
            <a:custGeom>
              <a:avLst/>
              <a:gdLst>
                <a:gd name="T0" fmla="*/ 46 w 180"/>
                <a:gd name="T1" fmla="*/ 0 h 93"/>
                <a:gd name="T2" fmla="*/ 37 w 180"/>
                <a:gd name="T3" fmla="*/ 2 h 93"/>
                <a:gd name="T4" fmla="*/ 31 w 180"/>
                <a:gd name="T5" fmla="*/ 2 h 93"/>
                <a:gd name="T6" fmla="*/ 25 w 180"/>
                <a:gd name="T7" fmla="*/ 5 h 93"/>
                <a:gd name="T8" fmla="*/ 20 w 180"/>
                <a:gd name="T9" fmla="*/ 10 h 93"/>
                <a:gd name="T10" fmla="*/ 14 w 180"/>
                <a:gd name="T11" fmla="*/ 13 h 93"/>
                <a:gd name="T12" fmla="*/ 11 w 180"/>
                <a:gd name="T13" fmla="*/ 18 h 93"/>
                <a:gd name="T14" fmla="*/ 6 w 180"/>
                <a:gd name="T15" fmla="*/ 23 h 93"/>
                <a:gd name="T16" fmla="*/ 3 w 180"/>
                <a:gd name="T17" fmla="*/ 29 h 93"/>
                <a:gd name="T18" fmla="*/ 0 w 180"/>
                <a:gd name="T19" fmla="*/ 34 h 93"/>
                <a:gd name="T20" fmla="*/ 0 w 180"/>
                <a:gd name="T21" fmla="*/ 39 h 93"/>
                <a:gd name="T22" fmla="*/ 0 w 180"/>
                <a:gd name="T23" fmla="*/ 47 h 93"/>
                <a:gd name="T24" fmla="*/ 0 w 180"/>
                <a:gd name="T25" fmla="*/ 52 h 93"/>
                <a:gd name="T26" fmla="*/ 0 w 180"/>
                <a:gd name="T27" fmla="*/ 58 h 93"/>
                <a:gd name="T28" fmla="*/ 3 w 180"/>
                <a:gd name="T29" fmla="*/ 66 h 93"/>
                <a:gd name="T30" fmla="*/ 6 w 180"/>
                <a:gd name="T31" fmla="*/ 72 h 93"/>
                <a:gd name="T32" fmla="*/ 11 w 180"/>
                <a:gd name="T33" fmla="*/ 77 h 93"/>
                <a:gd name="T34" fmla="*/ 14 w 180"/>
                <a:gd name="T35" fmla="*/ 79 h 93"/>
                <a:gd name="T36" fmla="*/ 20 w 180"/>
                <a:gd name="T37" fmla="*/ 85 h 93"/>
                <a:gd name="T38" fmla="*/ 25 w 180"/>
                <a:gd name="T39" fmla="*/ 88 h 93"/>
                <a:gd name="T40" fmla="*/ 31 w 180"/>
                <a:gd name="T41" fmla="*/ 90 h 93"/>
                <a:gd name="T42" fmla="*/ 37 w 180"/>
                <a:gd name="T43" fmla="*/ 93 h 93"/>
                <a:gd name="T44" fmla="*/ 46 w 180"/>
                <a:gd name="T45" fmla="*/ 93 h 93"/>
                <a:gd name="T46" fmla="*/ 131 w 180"/>
                <a:gd name="T47" fmla="*/ 93 h 93"/>
                <a:gd name="T48" fmla="*/ 141 w 180"/>
                <a:gd name="T49" fmla="*/ 93 h 93"/>
                <a:gd name="T50" fmla="*/ 146 w 180"/>
                <a:gd name="T51" fmla="*/ 90 h 93"/>
                <a:gd name="T52" fmla="*/ 152 w 180"/>
                <a:gd name="T53" fmla="*/ 90 h 93"/>
                <a:gd name="T54" fmla="*/ 158 w 180"/>
                <a:gd name="T55" fmla="*/ 85 h 93"/>
                <a:gd name="T56" fmla="*/ 164 w 180"/>
                <a:gd name="T57" fmla="*/ 82 h 93"/>
                <a:gd name="T58" fmla="*/ 170 w 180"/>
                <a:gd name="T59" fmla="*/ 77 h 93"/>
                <a:gd name="T60" fmla="*/ 172 w 180"/>
                <a:gd name="T61" fmla="*/ 72 h 93"/>
                <a:gd name="T62" fmla="*/ 174 w 180"/>
                <a:gd name="T63" fmla="*/ 66 h 93"/>
                <a:gd name="T64" fmla="*/ 178 w 180"/>
                <a:gd name="T65" fmla="*/ 61 h 93"/>
                <a:gd name="T66" fmla="*/ 180 w 180"/>
                <a:gd name="T67" fmla="*/ 56 h 93"/>
                <a:gd name="T68" fmla="*/ 180 w 180"/>
                <a:gd name="T69" fmla="*/ 50 h 93"/>
                <a:gd name="T70" fmla="*/ 180 w 180"/>
                <a:gd name="T71" fmla="*/ 43 h 93"/>
                <a:gd name="T72" fmla="*/ 180 w 180"/>
                <a:gd name="T73" fmla="*/ 37 h 93"/>
                <a:gd name="T74" fmla="*/ 178 w 180"/>
                <a:gd name="T75" fmla="*/ 32 h 93"/>
                <a:gd name="T76" fmla="*/ 174 w 180"/>
                <a:gd name="T77" fmla="*/ 27 h 93"/>
                <a:gd name="T78" fmla="*/ 172 w 180"/>
                <a:gd name="T79" fmla="*/ 21 h 93"/>
                <a:gd name="T80" fmla="*/ 166 w 180"/>
                <a:gd name="T81" fmla="*/ 16 h 93"/>
                <a:gd name="T82" fmla="*/ 164 w 180"/>
                <a:gd name="T83" fmla="*/ 10 h 93"/>
                <a:gd name="T84" fmla="*/ 158 w 180"/>
                <a:gd name="T85" fmla="*/ 7 h 93"/>
                <a:gd name="T86" fmla="*/ 152 w 180"/>
                <a:gd name="T87" fmla="*/ 5 h 93"/>
                <a:gd name="T88" fmla="*/ 143 w 180"/>
                <a:gd name="T89" fmla="*/ 2 h 93"/>
                <a:gd name="T90" fmla="*/ 137 w 180"/>
                <a:gd name="T91" fmla="*/ 0 h 93"/>
                <a:gd name="T92" fmla="*/ 129 w 18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0" h="93">
                  <a:moveTo>
                    <a:pt x="48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0" y="10"/>
                  </a:lnTo>
                  <a:lnTo>
                    <a:pt x="17" y="10"/>
                  </a:lnTo>
                  <a:lnTo>
                    <a:pt x="17" y="13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6" y="23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9" y="74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31" y="90"/>
                  </a:lnTo>
                  <a:lnTo>
                    <a:pt x="35" y="90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129" y="93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37" y="93"/>
                  </a:lnTo>
                  <a:lnTo>
                    <a:pt x="141" y="93"/>
                  </a:lnTo>
                  <a:lnTo>
                    <a:pt x="143" y="93"/>
                  </a:lnTo>
                  <a:lnTo>
                    <a:pt x="143" y="93"/>
                  </a:lnTo>
                  <a:lnTo>
                    <a:pt x="146" y="90"/>
                  </a:lnTo>
                  <a:lnTo>
                    <a:pt x="149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5" y="88"/>
                  </a:lnTo>
                  <a:lnTo>
                    <a:pt x="158" y="88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4" y="82"/>
                  </a:lnTo>
                  <a:lnTo>
                    <a:pt x="164" y="82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2" y="74"/>
                  </a:lnTo>
                  <a:lnTo>
                    <a:pt x="172" y="72"/>
                  </a:lnTo>
                  <a:lnTo>
                    <a:pt x="174" y="72"/>
                  </a:lnTo>
                  <a:lnTo>
                    <a:pt x="174" y="69"/>
                  </a:lnTo>
                  <a:lnTo>
                    <a:pt x="174" y="66"/>
                  </a:lnTo>
                  <a:lnTo>
                    <a:pt x="178" y="66"/>
                  </a:lnTo>
                  <a:lnTo>
                    <a:pt x="178" y="63"/>
                  </a:lnTo>
                  <a:lnTo>
                    <a:pt x="178" y="61"/>
                  </a:lnTo>
                  <a:lnTo>
                    <a:pt x="180" y="58"/>
                  </a:lnTo>
                  <a:lnTo>
                    <a:pt x="180" y="58"/>
                  </a:lnTo>
                  <a:lnTo>
                    <a:pt x="180" y="56"/>
                  </a:lnTo>
                  <a:lnTo>
                    <a:pt x="180" y="52"/>
                  </a:lnTo>
                  <a:lnTo>
                    <a:pt x="180" y="50"/>
                  </a:lnTo>
                  <a:lnTo>
                    <a:pt x="180" y="50"/>
                  </a:lnTo>
                  <a:lnTo>
                    <a:pt x="180" y="47"/>
                  </a:lnTo>
                  <a:lnTo>
                    <a:pt x="180" y="45"/>
                  </a:lnTo>
                  <a:lnTo>
                    <a:pt x="180" y="43"/>
                  </a:lnTo>
                  <a:lnTo>
                    <a:pt x="180" y="39"/>
                  </a:lnTo>
                  <a:lnTo>
                    <a:pt x="180" y="39"/>
                  </a:lnTo>
                  <a:lnTo>
                    <a:pt x="180" y="37"/>
                  </a:lnTo>
                  <a:lnTo>
                    <a:pt x="180" y="34"/>
                  </a:lnTo>
                  <a:lnTo>
                    <a:pt x="178" y="32"/>
                  </a:lnTo>
                  <a:lnTo>
                    <a:pt x="178" y="32"/>
                  </a:lnTo>
                  <a:lnTo>
                    <a:pt x="178" y="29"/>
                  </a:lnTo>
                  <a:lnTo>
                    <a:pt x="174" y="27"/>
                  </a:lnTo>
                  <a:lnTo>
                    <a:pt x="174" y="27"/>
                  </a:lnTo>
                  <a:lnTo>
                    <a:pt x="174" y="23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0" y="18"/>
                  </a:lnTo>
                  <a:lnTo>
                    <a:pt x="170" y="16"/>
                  </a:lnTo>
                  <a:lnTo>
                    <a:pt x="166" y="16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0"/>
                  </a:lnTo>
                  <a:lnTo>
                    <a:pt x="160" y="10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5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49" y="2"/>
                  </a:lnTo>
                  <a:lnTo>
                    <a:pt x="146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1" y="2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7" name="Line 113"/>
            <p:cNvSpPr>
              <a:spLocks noChangeShapeType="1"/>
            </p:cNvSpPr>
            <p:nvPr/>
          </p:nvSpPr>
          <p:spPr bwMode="auto">
            <a:xfrm>
              <a:off x="967" y="287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8" name="Freeform 114"/>
            <p:cNvSpPr>
              <a:spLocks/>
            </p:cNvSpPr>
            <p:nvPr/>
          </p:nvSpPr>
          <p:spPr bwMode="auto">
            <a:xfrm>
              <a:off x="967" y="2837"/>
              <a:ext cx="13" cy="50"/>
            </a:xfrm>
            <a:custGeom>
              <a:avLst/>
              <a:gdLst>
                <a:gd name="T0" fmla="*/ 0 w 99"/>
                <a:gd name="T1" fmla="*/ 203 h 246"/>
                <a:gd name="T2" fmla="*/ 2 w 99"/>
                <a:gd name="T3" fmla="*/ 211 h 246"/>
                <a:gd name="T4" fmla="*/ 2 w 99"/>
                <a:gd name="T5" fmla="*/ 216 h 246"/>
                <a:gd name="T6" fmla="*/ 5 w 99"/>
                <a:gd name="T7" fmla="*/ 222 h 246"/>
                <a:gd name="T8" fmla="*/ 8 w 99"/>
                <a:gd name="T9" fmla="*/ 227 h 246"/>
                <a:gd name="T10" fmla="*/ 14 w 99"/>
                <a:gd name="T11" fmla="*/ 232 h 246"/>
                <a:gd name="T12" fmla="*/ 19 w 99"/>
                <a:gd name="T13" fmla="*/ 235 h 246"/>
                <a:gd name="T14" fmla="*/ 25 w 99"/>
                <a:gd name="T15" fmla="*/ 241 h 246"/>
                <a:gd name="T16" fmla="*/ 31 w 99"/>
                <a:gd name="T17" fmla="*/ 243 h 246"/>
                <a:gd name="T18" fmla="*/ 37 w 99"/>
                <a:gd name="T19" fmla="*/ 246 h 246"/>
                <a:gd name="T20" fmla="*/ 42 w 99"/>
                <a:gd name="T21" fmla="*/ 246 h 246"/>
                <a:gd name="T22" fmla="*/ 50 w 99"/>
                <a:gd name="T23" fmla="*/ 246 h 246"/>
                <a:gd name="T24" fmla="*/ 56 w 99"/>
                <a:gd name="T25" fmla="*/ 246 h 246"/>
                <a:gd name="T26" fmla="*/ 62 w 99"/>
                <a:gd name="T27" fmla="*/ 246 h 246"/>
                <a:gd name="T28" fmla="*/ 71 w 99"/>
                <a:gd name="T29" fmla="*/ 243 h 246"/>
                <a:gd name="T30" fmla="*/ 77 w 99"/>
                <a:gd name="T31" fmla="*/ 241 h 246"/>
                <a:gd name="T32" fmla="*/ 83 w 99"/>
                <a:gd name="T33" fmla="*/ 235 h 246"/>
                <a:gd name="T34" fmla="*/ 85 w 99"/>
                <a:gd name="T35" fmla="*/ 232 h 246"/>
                <a:gd name="T36" fmla="*/ 91 w 99"/>
                <a:gd name="T37" fmla="*/ 227 h 246"/>
                <a:gd name="T38" fmla="*/ 93 w 99"/>
                <a:gd name="T39" fmla="*/ 222 h 246"/>
                <a:gd name="T40" fmla="*/ 97 w 99"/>
                <a:gd name="T41" fmla="*/ 216 h 246"/>
                <a:gd name="T42" fmla="*/ 99 w 99"/>
                <a:gd name="T43" fmla="*/ 211 h 246"/>
                <a:gd name="T44" fmla="*/ 99 w 99"/>
                <a:gd name="T45" fmla="*/ 203 h 246"/>
                <a:gd name="T46" fmla="*/ 99 w 99"/>
                <a:gd name="T47" fmla="*/ 45 h 246"/>
                <a:gd name="T48" fmla="*/ 99 w 99"/>
                <a:gd name="T49" fmla="*/ 38 h 246"/>
                <a:gd name="T50" fmla="*/ 97 w 99"/>
                <a:gd name="T51" fmla="*/ 32 h 246"/>
                <a:gd name="T52" fmla="*/ 93 w 99"/>
                <a:gd name="T53" fmla="*/ 27 h 246"/>
                <a:gd name="T54" fmla="*/ 91 w 99"/>
                <a:gd name="T55" fmla="*/ 22 h 246"/>
                <a:gd name="T56" fmla="*/ 89 w 99"/>
                <a:gd name="T57" fmla="*/ 16 h 246"/>
                <a:gd name="T58" fmla="*/ 83 w 99"/>
                <a:gd name="T59" fmla="*/ 11 h 246"/>
                <a:gd name="T60" fmla="*/ 77 w 99"/>
                <a:gd name="T61" fmla="*/ 9 h 246"/>
                <a:gd name="T62" fmla="*/ 71 w 99"/>
                <a:gd name="T63" fmla="*/ 6 h 246"/>
                <a:gd name="T64" fmla="*/ 65 w 99"/>
                <a:gd name="T65" fmla="*/ 3 h 246"/>
                <a:gd name="T66" fmla="*/ 60 w 99"/>
                <a:gd name="T67" fmla="*/ 0 h 246"/>
                <a:gd name="T68" fmla="*/ 50 w 99"/>
                <a:gd name="T69" fmla="*/ 0 h 246"/>
                <a:gd name="T70" fmla="*/ 45 w 99"/>
                <a:gd name="T71" fmla="*/ 0 h 246"/>
                <a:gd name="T72" fmla="*/ 39 w 99"/>
                <a:gd name="T73" fmla="*/ 0 h 246"/>
                <a:gd name="T74" fmla="*/ 31 w 99"/>
                <a:gd name="T75" fmla="*/ 3 h 246"/>
                <a:gd name="T76" fmla="*/ 25 w 99"/>
                <a:gd name="T77" fmla="*/ 6 h 246"/>
                <a:gd name="T78" fmla="*/ 19 w 99"/>
                <a:gd name="T79" fmla="*/ 9 h 246"/>
                <a:gd name="T80" fmla="*/ 16 w 99"/>
                <a:gd name="T81" fmla="*/ 14 h 246"/>
                <a:gd name="T82" fmla="*/ 10 w 99"/>
                <a:gd name="T83" fmla="*/ 19 h 246"/>
                <a:gd name="T84" fmla="*/ 8 w 99"/>
                <a:gd name="T85" fmla="*/ 22 h 246"/>
                <a:gd name="T86" fmla="*/ 5 w 99"/>
                <a:gd name="T87" fmla="*/ 30 h 246"/>
                <a:gd name="T88" fmla="*/ 2 w 99"/>
                <a:gd name="T89" fmla="*/ 36 h 246"/>
                <a:gd name="T90" fmla="*/ 0 w 99"/>
                <a:gd name="T91" fmla="*/ 41 h 246"/>
                <a:gd name="T92" fmla="*/ 0 w 99"/>
                <a:gd name="T93" fmla="*/ 4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" h="246">
                  <a:moveTo>
                    <a:pt x="0" y="200"/>
                  </a:move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9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4"/>
                  </a:lnTo>
                  <a:lnTo>
                    <a:pt x="2" y="216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5" y="222"/>
                  </a:lnTo>
                  <a:lnTo>
                    <a:pt x="8" y="225"/>
                  </a:lnTo>
                  <a:lnTo>
                    <a:pt x="8" y="225"/>
                  </a:lnTo>
                  <a:lnTo>
                    <a:pt x="8" y="227"/>
                  </a:lnTo>
                  <a:lnTo>
                    <a:pt x="10" y="230"/>
                  </a:lnTo>
                  <a:lnTo>
                    <a:pt x="10" y="230"/>
                  </a:lnTo>
                  <a:lnTo>
                    <a:pt x="14" y="232"/>
                  </a:lnTo>
                  <a:lnTo>
                    <a:pt x="16" y="232"/>
                  </a:lnTo>
                  <a:lnTo>
                    <a:pt x="16" y="235"/>
                  </a:lnTo>
                  <a:lnTo>
                    <a:pt x="19" y="235"/>
                  </a:lnTo>
                  <a:lnTo>
                    <a:pt x="19" y="238"/>
                  </a:lnTo>
                  <a:lnTo>
                    <a:pt x="22" y="238"/>
                  </a:lnTo>
                  <a:lnTo>
                    <a:pt x="25" y="241"/>
                  </a:lnTo>
                  <a:lnTo>
                    <a:pt x="25" y="241"/>
                  </a:lnTo>
                  <a:lnTo>
                    <a:pt x="27" y="243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33" y="243"/>
                  </a:lnTo>
                  <a:lnTo>
                    <a:pt x="37" y="246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8" y="246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4" y="246"/>
                  </a:lnTo>
                  <a:lnTo>
                    <a:pt x="56" y="246"/>
                  </a:lnTo>
                  <a:lnTo>
                    <a:pt x="60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5" y="243"/>
                  </a:lnTo>
                  <a:lnTo>
                    <a:pt x="68" y="243"/>
                  </a:lnTo>
                  <a:lnTo>
                    <a:pt x="71" y="243"/>
                  </a:lnTo>
                  <a:lnTo>
                    <a:pt x="71" y="243"/>
                  </a:lnTo>
                  <a:lnTo>
                    <a:pt x="74" y="241"/>
                  </a:lnTo>
                  <a:lnTo>
                    <a:pt x="77" y="241"/>
                  </a:lnTo>
                  <a:lnTo>
                    <a:pt x="77" y="238"/>
                  </a:lnTo>
                  <a:lnTo>
                    <a:pt x="79" y="238"/>
                  </a:lnTo>
                  <a:lnTo>
                    <a:pt x="83" y="235"/>
                  </a:lnTo>
                  <a:lnTo>
                    <a:pt x="83" y="235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93" y="225"/>
                  </a:lnTo>
                  <a:lnTo>
                    <a:pt x="93" y="222"/>
                  </a:lnTo>
                  <a:lnTo>
                    <a:pt x="93" y="219"/>
                  </a:lnTo>
                  <a:lnTo>
                    <a:pt x="97" y="219"/>
                  </a:lnTo>
                  <a:lnTo>
                    <a:pt x="97" y="216"/>
                  </a:lnTo>
                  <a:lnTo>
                    <a:pt x="97" y="214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09"/>
                  </a:lnTo>
                  <a:lnTo>
                    <a:pt x="99" y="205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99" y="51"/>
                  </a:lnTo>
                  <a:lnTo>
                    <a:pt x="99" y="45"/>
                  </a:lnTo>
                  <a:lnTo>
                    <a:pt x="99" y="43"/>
                  </a:lnTo>
                  <a:lnTo>
                    <a:pt x="99" y="41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6"/>
                  </a:lnTo>
                  <a:lnTo>
                    <a:pt x="97" y="32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3" y="22"/>
                  </a:lnTo>
                  <a:lnTo>
                    <a:pt x="91" y="22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89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79" y="9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4" y="6"/>
                  </a:lnTo>
                  <a:lnTo>
                    <a:pt x="71" y="6"/>
                  </a:lnTo>
                  <a:lnTo>
                    <a:pt x="71" y="3"/>
                  </a:lnTo>
                  <a:lnTo>
                    <a:pt x="68" y="3"/>
                  </a:lnTo>
                  <a:lnTo>
                    <a:pt x="65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19" name="Line 115"/>
            <p:cNvSpPr>
              <a:spLocks noChangeShapeType="1"/>
            </p:cNvSpPr>
            <p:nvPr/>
          </p:nvSpPr>
          <p:spPr bwMode="auto">
            <a:xfrm>
              <a:off x="974" y="283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0" name="Freeform 116"/>
            <p:cNvSpPr>
              <a:spLocks/>
            </p:cNvSpPr>
            <p:nvPr/>
          </p:nvSpPr>
          <p:spPr bwMode="auto">
            <a:xfrm>
              <a:off x="967" y="2837"/>
              <a:ext cx="14" cy="19"/>
            </a:xfrm>
            <a:custGeom>
              <a:avLst/>
              <a:gdLst>
                <a:gd name="T0" fmla="*/ 45 w 108"/>
                <a:gd name="T1" fmla="*/ 0 h 94"/>
                <a:gd name="T2" fmla="*/ 39 w 108"/>
                <a:gd name="T3" fmla="*/ 0 h 94"/>
                <a:gd name="T4" fmla="*/ 31 w 108"/>
                <a:gd name="T5" fmla="*/ 3 h 94"/>
                <a:gd name="T6" fmla="*/ 25 w 108"/>
                <a:gd name="T7" fmla="*/ 6 h 94"/>
                <a:gd name="T8" fmla="*/ 19 w 108"/>
                <a:gd name="T9" fmla="*/ 9 h 94"/>
                <a:gd name="T10" fmla="*/ 16 w 108"/>
                <a:gd name="T11" fmla="*/ 14 h 94"/>
                <a:gd name="T12" fmla="*/ 10 w 108"/>
                <a:gd name="T13" fmla="*/ 19 h 94"/>
                <a:gd name="T14" fmla="*/ 8 w 108"/>
                <a:gd name="T15" fmla="*/ 22 h 94"/>
                <a:gd name="T16" fmla="*/ 5 w 108"/>
                <a:gd name="T17" fmla="*/ 30 h 94"/>
                <a:gd name="T18" fmla="*/ 2 w 108"/>
                <a:gd name="T19" fmla="*/ 36 h 94"/>
                <a:gd name="T20" fmla="*/ 0 w 108"/>
                <a:gd name="T21" fmla="*/ 41 h 94"/>
                <a:gd name="T22" fmla="*/ 0 w 108"/>
                <a:gd name="T23" fmla="*/ 45 h 94"/>
                <a:gd name="T24" fmla="*/ 0 w 108"/>
                <a:gd name="T25" fmla="*/ 54 h 94"/>
                <a:gd name="T26" fmla="*/ 2 w 108"/>
                <a:gd name="T27" fmla="*/ 59 h 94"/>
                <a:gd name="T28" fmla="*/ 5 w 108"/>
                <a:gd name="T29" fmla="*/ 65 h 94"/>
                <a:gd name="T30" fmla="*/ 8 w 108"/>
                <a:gd name="T31" fmla="*/ 70 h 94"/>
                <a:gd name="T32" fmla="*/ 10 w 108"/>
                <a:gd name="T33" fmla="*/ 75 h 94"/>
                <a:gd name="T34" fmla="*/ 16 w 108"/>
                <a:gd name="T35" fmla="*/ 81 h 94"/>
                <a:gd name="T36" fmla="*/ 19 w 108"/>
                <a:gd name="T37" fmla="*/ 86 h 94"/>
                <a:gd name="T38" fmla="*/ 25 w 108"/>
                <a:gd name="T39" fmla="*/ 88 h 94"/>
                <a:gd name="T40" fmla="*/ 31 w 108"/>
                <a:gd name="T41" fmla="*/ 91 h 94"/>
                <a:gd name="T42" fmla="*/ 39 w 108"/>
                <a:gd name="T43" fmla="*/ 91 h 94"/>
                <a:gd name="T44" fmla="*/ 45 w 108"/>
                <a:gd name="T45" fmla="*/ 94 h 94"/>
                <a:gd name="T46" fmla="*/ 62 w 108"/>
                <a:gd name="T47" fmla="*/ 94 h 94"/>
                <a:gd name="T48" fmla="*/ 68 w 108"/>
                <a:gd name="T49" fmla="*/ 94 h 94"/>
                <a:gd name="T50" fmla="*/ 74 w 108"/>
                <a:gd name="T51" fmla="*/ 91 h 94"/>
                <a:gd name="T52" fmla="*/ 79 w 108"/>
                <a:gd name="T53" fmla="*/ 88 h 94"/>
                <a:gd name="T54" fmla="*/ 85 w 108"/>
                <a:gd name="T55" fmla="*/ 86 h 94"/>
                <a:gd name="T56" fmla="*/ 91 w 108"/>
                <a:gd name="T57" fmla="*/ 83 h 94"/>
                <a:gd name="T58" fmla="*/ 97 w 108"/>
                <a:gd name="T59" fmla="*/ 78 h 94"/>
                <a:gd name="T60" fmla="*/ 99 w 108"/>
                <a:gd name="T61" fmla="*/ 72 h 94"/>
                <a:gd name="T62" fmla="*/ 105 w 108"/>
                <a:gd name="T63" fmla="*/ 67 h 94"/>
                <a:gd name="T64" fmla="*/ 105 w 108"/>
                <a:gd name="T65" fmla="*/ 61 h 94"/>
                <a:gd name="T66" fmla="*/ 108 w 108"/>
                <a:gd name="T67" fmla="*/ 56 h 94"/>
                <a:gd name="T68" fmla="*/ 108 w 108"/>
                <a:gd name="T69" fmla="*/ 48 h 94"/>
                <a:gd name="T70" fmla="*/ 108 w 108"/>
                <a:gd name="T71" fmla="*/ 43 h 94"/>
                <a:gd name="T72" fmla="*/ 108 w 108"/>
                <a:gd name="T73" fmla="*/ 38 h 94"/>
                <a:gd name="T74" fmla="*/ 105 w 108"/>
                <a:gd name="T75" fmla="*/ 30 h 94"/>
                <a:gd name="T76" fmla="*/ 102 w 108"/>
                <a:gd name="T77" fmla="*/ 25 h 94"/>
                <a:gd name="T78" fmla="*/ 99 w 108"/>
                <a:gd name="T79" fmla="*/ 19 h 94"/>
                <a:gd name="T80" fmla="*/ 93 w 108"/>
                <a:gd name="T81" fmla="*/ 14 h 94"/>
                <a:gd name="T82" fmla="*/ 91 w 108"/>
                <a:gd name="T83" fmla="*/ 11 h 94"/>
                <a:gd name="T84" fmla="*/ 85 w 108"/>
                <a:gd name="T85" fmla="*/ 6 h 94"/>
                <a:gd name="T86" fmla="*/ 79 w 108"/>
                <a:gd name="T87" fmla="*/ 3 h 94"/>
                <a:gd name="T88" fmla="*/ 71 w 108"/>
                <a:gd name="T89" fmla="*/ 3 h 94"/>
                <a:gd name="T90" fmla="*/ 65 w 108"/>
                <a:gd name="T91" fmla="*/ 0 h 94"/>
                <a:gd name="T92" fmla="*/ 60 w 108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8" h="94">
                  <a:moveTo>
                    <a:pt x="50" y="0"/>
                  </a:move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5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22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7" y="91"/>
                  </a:lnTo>
                  <a:lnTo>
                    <a:pt x="39" y="91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5" y="94"/>
                  </a:lnTo>
                  <a:lnTo>
                    <a:pt x="48" y="94"/>
                  </a:lnTo>
                  <a:lnTo>
                    <a:pt x="56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5" y="94"/>
                  </a:lnTo>
                  <a:lnTo>
                    <a:pt x="68" y="94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74" y="91"/>
                  </a:lnTo>
                  <a:lnTo>
                    <a:pt x="77" y="91"/>
                  </a:lnTo>
                  <a:lnTo>
                    <a:pt x="79" y="91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9" y="86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97" y="78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99" y="72"/>
                  </a:lnTo>
                  <a:lnTo>
                    <a:pt x="102" y="70"/>
                  </a:lnTo>
                  <a:lnTo>
                    <a:pt x="102" y="70"/>
                  </a:lnTo>
                  <a:lnTo>
                    <a:pt x="105" y="67"/>
                  </a:lnTo>
                  <a:lnTo>
                    <a:pt x="105" y="65"/>
                  </a:lnTo>
                  <a:lnTo>
                    <a:pt x="105" y="65"/>
                  </a:lnTo>
                  <a:lnTo>
                    <a:pt x="105" y="61"/>
                  </a:lnTo>
                  <a:lnTo>
                    <a:pt x="108" y="59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51"/>
                  </a:lnTo>
                  <a:lnTo>
                    <a:pt x="108" y="48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8" y="41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5" y="32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5" y="27"/>
                  </a:lnTo>
                  <a:lnTo>
                    <a:pt x="102" y="25"/>
                  </a:lnTo>
                  <a:lnTo>
                    <a:pt x="102" y="22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7" y="16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89" y="9"/>
                  </a:lnTo>
                  <a:lnTo>
                    <a:pt x="85" y="9"/>
                  </a:lnTo>
                  <a:lnTo>
                    <a:pt x="85" y="6"/>
                  </a:lnTo>
                  <a:lnTo>
                    <a:pt x="83" y="6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7" y="3"/>
                  </a:lnTo>
                  <a:lnTo>
                    <a:pt x="74" y="3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1" name="Line 117"/>
            <p:cNvSpPr>
              <a:spLocks noChangeShapeType="1"/>
            </p:cNvSpPr>
            <p:nvPr/>
          </p:nvSpPr>
          <p:spPr bwMode="auto">
            <a:xfrm>
              <a:off x="969" y="284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2" name="Freeform 118"/>
            <p:cNvSpPr>
              <a:spLocks/>
            </p:cNvSpPr>
            <p:nvPr/>
          </p:nvSpPr>
          <p:spPr bwMode="auto">
            <a:xfrm>
              <a:off x="969" y="2807"/>
              <a:ext cx="12" cy="49"/>
            </a:xfrm>
            <a:custGeom>
              <a:avLst/>
              <a:gdLst>
                <a:gd name="T0" fmla="*/ 0 w 100"/>
                <a:gd name="T1" fmla="*/ 202 h 245"/>
                <a:gd name="T2" fmla="*/ 2 w 100"/>
                <a:gd name="T3" fmla="*/ 207 h 245"/>
                <a:gd name="T4" fmla="*/ 2 w 100"/>
                <a:gd name="T5" fmla="*/ 216 h 245"/>
                <a:gd name="T6" fmla="*/ 6 w 100"/>
                <a:gd name="T7" fmla="*/ 221 h 245"/>
                <a:gd name="T8" fmla="*/ 11 w 100"/>
                <a:gd name="T9" fmla="*/ 226 h 245"/>
                <a:gd name="T10" fmla="*/ 14 w 100"/>
                <a:gd name="T11" fmla="*/ 232 h 245"/>
                <a:gd name="T12" fmla="*/ 19 w 100"/>
                <a:gd name="T13" fmla="*/ 234 h 245"/>
                <a:gd name="T14" fmla="*/ 25 w 100"/>
                <a:gd name="T15" fmla="*/ 237 h 245"/>
                <a:gd name="T16" fmla="*/ 31 w 100"/>
                <a:gd name="T17" fmla="*/ 242 h 245"/>
                <a:gd name="T18" fmla="*/ 37 w 100"/>
                <a:gd name="T19" fmla="*/ 242 h 245"/>
                <a:gd name="T20" fmla="*/ 42 w 100"/>
                <a:gd name="T21" fmla="*/ 245 h 245"/>
                <a:gd name="T22" fmla="*/ 52 w 100"/>
                <a:gd name="T23" fmla="*/ 245 h 245"/>
                <a:gd name="T24" fmla="*/ 57 w 100"/>
                <a:gd name="T25" fmla="*/ 245 h 245"/>
                <a:gd name="T26" fmla="*/ 63 w 100"/>
                <a:gd name="T27" fmla="*/ 242 h 245"/>
                <a:gd name="T28" fmla="*/ 71 w 100"/>
                <a:gd name="T29" fmla="*/ 242 h 245"/>
                <a:gd name="T30" fmla="*/ 77 w 100"/>
                <a:gd name="T31" fmla="*/ 237 h 245"/>
                <a:gd name="T32" fmla="*/ 83 w 100"/>
                <a:gd name="T33" fmla="*/ 234 h 245"/>
                <a:gd name="T34" fmla="*/ 85 w 100"/>
                <a:gd name="T35" fmla="*/ 232 h 245"/>
                <a:gd name="T36" fmla="*/ 91 w 100"/>
                <a:gd name="T37" fmla="*/ 226 h 245"/>
                <a:gd name="T38" fmla="*/ 94 w 100"/>
                <a:gd name="T39" fmla="*/ 221 h 245"/>
                <a:gd name="T40" fmla="*/ 97 w 100"/>
                <a:gd name="T41" fmla="*/ 216 h 245"/>
                <a:gd name="T42" fmla="*/ 100 w 100"/>
                <a:gd name="T43" fmla="*/ 207 h 245"/>
                <a:gd name="T44" fmla="*/ 100 w 100"/>
                <a:gd name="T45" fmla="*/ 202 h 245"/>
                <a:gd name="T46" fmla="*/ 100 w 100"/>
                <a:gd name="T47" fmla="*/ 43 h 245"/>
                <a:gd name="T48" fmla="*/ 100 w 100"/>
                <a:gd name="T49" fmla="*/ 37 h 245"/>
                <a:gd name="T50" fmla="*/ 97 w 100"/>
                <a:gd name="T51" fmla="*/ 32 h 245"/>
                <a:gd name="T52" fmla="*/ 97 w 100"/>
                <a:gd name="T53" fmla="*/ 23 h 245"/>
                <a:gd name="T54" fmla="*/ 91 w 100"/>
                <a:gd name="T55" fmla="*/ 18 h 245"/>
                <a:gd name="T56" fmla="*/ 89 w 100"/>
                <a:gd name="T57" fmla="*/ 16 h 245"/>
                <a:gd name="T58" fmla="*/ 83 w 100"/>
                <a:gd name="T59" fmla="*/ 10 h 245"/>
                <a:gd name="T60" fmla="*/ 77 w 100"/>
                <a:gd name="T61" fmla="*/ 5 h 245"/>
                <a:gd name="T62" fmla="*/ 71 w 100"/>
                <a:gd name="T63" fmla="*/ 2 h 245"/>
                <a:gd name="T64" fmla="*/ 66 w 100"/>
                <a:gd name="T65" fmla="*/ 0 h 245"/>
                <a:gd name="T66" fmla="*/ 60 w 100"/>
                <a:gd name="T67" fmla="*/ 0 h 245"/>
                <a:gd name="T68" fmla="*/ 54 w 100"/>
                <a:gd name="T69" fmla="*/ 0 h 245"/>
                <a:gd name="T70" fmla="*/ 46 w 100"/>
                <a:gd name="T71" fmla="*/ 0 h 245"/>
                <a:gd name="T72" fmla="*/ 40 w 100"/>
                <a:gd name="T73" fmla="*/ 0 h 245"/>
                <a:gd name="T74" fmla="*/ 34 w 100"/>
                <a:gd name="T75" fmla="*/ 2 h 245"/>
                <a:gd name="T76" fmla="*/ 29 w 100"/>
                <a:gd name="T77" fmla="*/ 5 h 245"/>
                <a:gd name="T78" fmla="*/ 23 w 100"/>
                <a:gd name="T79" fmla="*/ 7 h 245"/>
                <a:gd name="T80" fmla="*/ 17 w 100"/>
                <a:gd name="T81" fmla="*/ 10 h 245"/>
                <a:gd name="T82" fmla="*/ 11 w 100"/>
                <a:gd name="T83" fmla="*/ 16 h 245"/>
                <a:gd name="T84" fmla="*/ 8 w 100"/>
                <a:gd name="T85" fmla="*/ 21 h 245"/>
                <a:gd name="T86" fmla="*/ 6 w 100"/>
                <a:gd name="T87" fmla="*/ 26 h 245"/>
                <a:gd name="T88" fmla="*/ 2 w 100"/>
                <a:gd name="T89" fmla="*/ 32 h 245"/>
                <a:gd name="T90" fmla="*/ 0 w 100"/>
                <a:gd name="T91" fmla="*/ 39 h 245"/>
                <a:gd name="T92" fmla="*/ 0 w 100"/>
                <a:gd name="T93" fmla="*/ 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245">
                  <a:moveTo>
                    <a:pt x="0" y="196"/>
                  </a:moveTo>
                  <a:lnTo>
                    <a:pt x="0" y="199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10"/>
                  </a:lnTo>
                  <a:lnTo>
                    <a:pt x="2" y="212"/>
                  </a:lnTo>
                  <a:lnTo>
                    <a:pt x="2" y="216"/>
                  </a:lnTo>
                  <a:lnTo>
                    <a:pt x="6" y="216"/>
                  </a:lnTo>
                  <a:lnTo>
                    <a:pt x="6" y="218"/>
                  </a:lnTo>
                  <a:lnTo>
                    <a:pt x="6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11" y="226"/>
                  </a:lnTo>
                  <a:lnTo>
                    <a:pt x="11" y="226"/>
                  </a:lnTo>
                  <a:lnTo>
                    <a:pt x="14" y="229"/>
                  </a:lnTo>
                  <a:lnTo>
                    <a:pt x="14" y="232"/>
                  </a:lnTo>
                  <a:lnTo>
                    <a:pt x="17" y="232"/>
                  </a:lnTo>
                  <a:lnTo>
                    <a:pt x="17" y="234"/>
                  </a:lnTo>
                  <a:lnTo>
                    <a:pt x="19" y="234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5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31" y="242"/>
                  </a:lnTo>
                  <a:lnTo>
                    <a:pt x="34" y="242"/>
                  </a:lnTo>
                  <a:lnTo>
                    <a:pt x="34" y="242"/>
                  </a:lnTo>
                  <a:lnTo>
                    <a:pt x="37" y="242"/>
                  </a:lnTo>
                  <a:lnTo>
                    <a:pt x="40" y="242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52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7" y="245"/>
                  </a:lnTo>
                  <a:lnTo>
                    <a:pt x="60" y="245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66" y="242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1" y="239"/>
                  </a:lnTo>
                  <a:lnTo>
                    <a:pt x="75" y="239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81" y="237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9" y="229"/>
                  </a:lnTo>
                  <a:lnTo>
                    <a:pt x="89" y="226"/>
                  </a:lnTo>
                  <a:lnTo>
                    <a:pt x="91" y="226"/>
                  </a:lnTo>
                  <a:lnTo>
                    <a:pt x="91" y="223"/>
                  </a:lnTo>
                  <a:lnTo>
                    <a:pt x="94" y="221"/>
                  </a:lnTo>
                  <a:lnTo>
                    <a:pt x="94" y="221"/>
                  </a:lnTo>
                  <a:lnTo>
                    <a:pt x="97" y="218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2"/>
                  </a:lnTo>
                  <a:lnTo>
                    <a:pt x="100" y="210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5"/>
                  </a:lnTo>
                  <a:lnTo>
                    <a:pt x="100" y="202"/>
                  </a:lnTo>
                  <a:lnTo>
                    <a:pt x="100" y="199"/>
                  </a:lnTo>
                  <a:lnTo>
                    <a:pt x="100" y="47"/>
                  </a:lnTo>
                  <a:lnTo>
                    <a:pt x="100" y="43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0" y="34"/>
                  </a:lnTo>
                  <a:lnTo>
                    <a:pt x="100" y="32"/>
                  </a:lnTo>
                  <a:lnTo>
                    <a:pt x="97" y="32"/>
                  </a:lnTo>
                  <a:lnTo>
                    <a:pt x="97" y="29"/>
                  </a:lnTo>
                  <a:lnTo>
                    <a:pt x="97" y="26"/>
                  </a:lnTo>
                  <a:lnTo>
                    <a:pt x="97" y="23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3" y="10"/>
                  </a:lnTo>
                  <a:lnTo>
                    <a:pt x="83" y="7"/>
                  </a:lnTo>
                  <a:lnTo>
                    <a:pt x="81" y="7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6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3" name="Line 119"/>
            <p:cNvSpPr>
              <a:spLocks noChangeShapeType="1"/>
            </p:cNvSpPr>
            <p:nvPr/>
          </p:nvSpPr>
          <p:spPr bwMode="auto">
            <a:xfrm>
              <a:off x="975" y="280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4" name="Freeform 120"/>
            <p:cNvSpPr>
              <a:spLocks/>
            </p:cNvSpPr>
            <p:nvPr/>
          </p:nvSpPr>
          <p:spPr bwMode="auto">
            <a:xfrm>
              <a:off x="969" y="2807"/>
              <a:ext cx="28" cy="19"/>
            </a:xfrm>
            <a:custGeom>
              <a:avLst/>
              <a:gdLst>
                <a:gd name="T0" fmla="*/ 46 w 226"/>
                <a:gd name="T1" fmla="*/ 0 h 93"/>
                <a:gd name="T2" fmla="*/ 40 w 226"/>
                <a:gd name="T3" fmla="*/ 0 h 93"/>
                <a:gd name="T4" fmla="*/ 34 w 226"/>
                <a:gd name="T5" fmla="*/ 2 h 93"/>
                <a:gd name="T6" fmla="*/ 29 w 226"/>
                <a:gd name="T7" fmla="*/ 5 h 93"/>
                <a:gd name="T8" fmla="*/ 23 w 226"/>
                <a:gd name="T9" fmla="*/ 7 h 93"/>
                <a:gd name="T10" fmla="*/ 17 w 226"/>
                <a:gd name="T11" fmla="*/ 10 h 93"/>
                <a:gd name="T12" fmla="*/ 11 w 226"/>
                <a:gd name="T13" fmla="*/ 16 h 93"/>
                <a:gd name="T14" fmla="*/ 8 w 226"/>
                <a:gd name="T15" fmla="*/ 21 h 93"/>
                <a:gd name="T16" fmla="*/ 6 w 226"/>
                <a:gd name="T17" fmla="*/ 26 h 93"/>
                <a:gd name="T18" fmla="*/ 2 w 226"/>
                <a:gd name="T19" fmla="*/ 32 h 93"/>
                <a:gd name="T20" fmla="*/ 0 w 226"/>
                <a:gd name="T21" fmla="*/ 39 h 93"/>
                <a:gd name="T22" fmla="*/ 0 w 226"/>
                <a:gd name="T23" fmla="*/ 45 h 93"/>
                <a:gd name="T24" fmla="*/ 0 w 226"/>
                <a:gd name="T25" fmla="*/ 50 h 93"/>
                <a:gd name="T26" fmla="*/ 2 w 226"/>
                <a:gd name="T27" fmla="*/ 58 h 93"/>
                <a:gd name="T28" fmla="*/ 6 w 226"/>
                <a:gd name="T29" fmla="*/ 63 h 93"/>
                <a:gd name="T30" fmla="*/ 8 w 226"/>
                <a:gd name="T31" fmla="*/ 68 h 93"/>
                <a:gd name="T32" fmla="*/ 11 w 226"/>
                <a:gd name="T33" fmla="*/ 74 h 93"/>
                <a:gd name="T34" fmla="*/ 17 w 226"/>
                <a:gd name="T35" fmla="*/ 79 h 93"/>
                <a:gd name="T36" fmla="*/ 23 w 226"/>
                <a:gd name="T37" fmla="*/ 82 h 93"/>
                <a:gd name="T38" fmla="*/ 29 w 226"/>
                <a:gd name="T39" fmla="*/ 85 h 93"/>
                <a:gd name="T40" fmla="*/ 34 w 226"/>
                <a:gd name="T41" fmla="*/ 88 h 93"/>
                <a:gd name="T42" fmla="*/ 40 w 226"/>
                <a:gd name="T43" fmla="*/ 90 h 93"/>
                <a:gd name="T44" fmla="*/ 46 w 226"/>
                <a:gd name="T45" fmla="*/ 90 h 93"/>
                <a:gd name="T46" fmla="*/ 180 w 226"/>
                <a:gd name="T47" fmla="*/ 93 h 93"/>
                <a:gd name="T48" fmla="*/ 186 w 226"/>
                <a:gd name="T49" fmla="*/ 90 h 93"/>
                <a:gd name="T50" fmla="*/ 191 w 226"/>
                <a:gd name="T51" fmla="*/ 90 h 93"/>
                <a:gd name="T52" fmla="*/ 197 w 226"/>
                <a:gd name="T53" fmla="*/ 88 h 93"/>
                <a:gd name="T54" fmla="*/ 206 w 226"/>
                <a:gd name="T55" fmla="*/ 85 h 93"/>
                <a:gd name="T56" fmla="*/ 209 w 226"/>
                <a:gd name="T57" fmla="*/ 79 h 93"/>
                <a:gd name="T58" fmla="*/ 214 w 226"/>
                <a:gd name="T59" fmla="*/ 77 h 93"/>
                <a:gd name="T60" fmla="*/ 218 w 226"/>
                <a:gd name="T61" fmla="*/ 72 h 93"/>
                <a:gd name="T62" fmla="*/ 224 w 226"/>
                <a:gd name="T63" fmla="*/ 66 h 93"/>
                <a:gd name="T64" fmla="*/ 226 w 226"/>
                <a:gd name="T65" fmla="*/ 58 h 93"/>
                <a:gd name="T66" fmla="*/ 226 w 226"/>
                <a:gd name="T67" fmla="*/ 52 h 93"/>
                <a:gd name="T68" fmla="*/ 226 w 226"/>
                <a:gd name="T69" fmla="*/ 47 h 93"/>
                <a:gd name="T70" fmla="*/ 226 w 226"/>
                <a:gd name="T71" fmla="*/ 39 h 93"/>
                <a:gd name="T72" fmla="*/ 226 w 226"/>
                <a:gd name="T73" fmla="*/ 34 h 93"/>
                <a:gd name="T74" fmla="*/ 224 w 226"/>
                <a:gd name="T75" fmla="*/ 29 h 93"/>
                <a:gd name="T76" fmla="*/ 220 w 226"/>
                <a:gd name="T77" fmla="*/ 23 h 93"/>
                <a:gd name="T78" fmla="*/ 218 w 226"/>
                <a:gd name="T79" fmla="*/ 18 h 93"/>
                <a:gd name="T80" fmla="*/ 214 w 226"/>
                <a:gd name="T81" fmla="*/ 13 h 93"/>
                <a:gd name="T82" fmla="*/ 209 w 226"/>
                <a:gd name="T83" fmla="*/ 7 h 93"/>
                <a:gd name="T84" fmla="*/ 203 w 226"/>
                <a:gd name="T85" fmla="*/ 5 h 93"/>
                <a:gd name="T86" fmla="*/ 197 w 226"/>
                <a:gd name="T87" fmla="*/ 2 h 93"/>
                <a:gd name="T88" fmla="*/ 191 w 226"/>
                <a:gd name="T89" fmla="*/ 0 h 93"/>
                <a:gd name="T90" fmla="*/ 183 w 226"/>
                <a:gd name="T91" fmla="*/ 0 h 93"/>
                <a:gd name="T92" fmla="*/ 177 w 22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6" h="93">
                  <a:moveTo>
                    <a:pt x="52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6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9" y="82"/>
                  </a:lnTo>
                  <a:lnTo>
                    <a:pt x="23" y="82"/>
                  </a:lnTo>
                  <a:lnTo>
                    <a:pt x="23" y="85"/>
                  </a:lnTo>
                  <a:lnTo>
                    <a:pt x="25" y="85"/>
                  </a:lnTo>
                  <a:lnTo>
                    <a:pt x="29" y="85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4" y="88"/>
                  </a:lnTo>
                  <a:lnTo>
                    <a:pt x="34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6" y="90"/>
                  </a:lnTo>
                  <a:lnTo>
                    <a:pt x="48" y="93"/>
                  </a:lnTo>
                  <a:lnTo>
                    <a:pt x="174" y="93"/>
                  </a:lnTo>
                  <a:lnTo>
                    <a:pt x="180" y="93"/>
                  </a:lnTo>
                  <a:lnTo>
                    <a:pt x="180" y="90"/>
                  </a:lnTo>
                  <a:lnTo>
                    <a:pt x="183" y="90"/>
                  </a:lnTo>
                  <a:lnTo>
                    <a:pt x="186" y="90"/>
                  </a:lnTo>
                  <a:lnTo>
                    <a:pt x="189" y="90"/>
                  </a:lnTo>
                  <a:lnTo>
                    <a:pt x="191" y="90"/>
                  </a:lnTo>
                  <a:lnTo>
                    <a:pt x="191" y="90"/>
                  </a:lnTo>
                  <a:lnTo>
                    <a:pt x="195" y="88"/>
                  </a:lnTo>
                  <a:lnTo>
                    <a:pt x="197" y="88"/>
                  </a:lnTo>
                  <a:lnTo>
                    <a:pt x="197" y="88"/>
                  </a:lnTo>
                  <a:lnTo>
                    <a:pt x="201" y="85"/>
                  </a:lnTo>
                  <a:lnTo>
                    <a:pt x="203" y="85"/>
                  </a:lnTo>
                  <a:lnTo>
                    <a:pt x="206" y="85"/>
                  </a:lnTo>
                  <a:lnTo>
                    <a:pt x="206" y="82"/>
                  </a:lnTo>
                  <a:lnTo>
                    <a:pt x="209" y="82"/>
                  </a:lnTo>
                  <a:lnTo>
                    <a:pt x="209" y="79"/>
                  </a:lnTo>
                  <a:lnTo>
                    <a:pt x="212" y="79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8" y="74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20" y="68"/>
                  </a:lnTo>
                  <a:lnTo>
                    <a:pt x="220" y="66"/>
                  </a:lnTo>
                  <a:lnTo>
                    <a:pt x="224" y="66"/>
                  </a:lnTo>
                  <a:lnTo>
                    <a:pt x="224" y="63"/>
                  </a:lnTo>
                  <a:lnTo>
                    <a:pt x="224" y="61"/>
                  </a:lnTo>
                  <a:lnTo>
                    <a:pt x="226" y="58"/>
                  </a:lnTo>
                  <a:lnTo>
                    <a:pt x="226" y="58"/>
                  </a:lnTo>
                  <a:lnTo>
                    <a:pt x="226" y="55"/>
                  </a:lnTo>
                  <a:lnTo>
                    <a:pt x="226" y="52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26" y="47"/>
                  </a:lnTo>
                  <a:lnTo>
                    <a:pt x="226" y="45"/>
                  </a:lnTo>
                  <a:lnTo>
                    <a:pt x="226" y="43"/>
                  </a:lnTo>
                  <a:lnTo>
                    <a:pt x="226" y="39"/>
                  </a:lnTo>
                  <a:lnTo>
                    <a:pt x="226" y="39"/>
                  </a:lnTo>
                  <a:lnTo>
                    <a:pt x="226" y="37"/>
                  </a:lnTo>
                  <a:lnTo>
                    <a:pt x="226" y="34"/>
                  </a:lnTo>
                  <a:lnTo>
                    <a:pt x="226" y="32"/>
                  </a:lnTo>
                  <a:lnTo>
                    <a:pt x="226" y="32"/>
                  </a:lnTo>
                  <a:lnTo>
                    <a:pt x="224" y="29"/>
                  </a:lnTo>
                  <a:lnTo>
                    <a:pt x="224" y="26"/>
                  </a:lnTo>
                  <a:lnTo>
                    <a:pt x="224" y="23"/>
                  </a:lnTo>
                  <a:lnTo>
                    <a:pt x="220" y="23"/>
                  </a:lnTo>
                  <a:lnTo>
                    <a:pt x="220" y="21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6"/>
                  </a:lnTo>
                  <a:lnTo>
                    <a:pt x="214" y="16"/>
                  </a:lnTo>
                  <a:lnTo>
                    <a:pt x="214" y="13"/>
                  </a:lnTo>
                  <a:lnTo>
                    <a:pt x="212" y="10"/>
                  </a:lnTo>
                  <a:lnTo>
                    <a:pt x="209" y="10"/>
                  </a:lnTo>
                  <a:lnTo>
                    <a:pt x="209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5" name="Line 121"/>
            <p:cNvSpPr>
              <a:spLocks noChangeShapeType="1"/>
            </p:cNvSpPr>
            <p:nvPr/>
          </p:nvSpPr>
          <p:spPr bwMode="auto">
            <a:xfrm>
              <a:off x="991" y="280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6" name="Freeform 122"/>
            <p:cNvSpPr>
              <a:spLocks/>
            </p:cNvSpPr>
            <p:nvPr/>
          </p:nvSpPr>
          <p:spPr bwMode="auto">
            <a:xfrm>
              <a:off x="985" y="2807"/>
              <a:ext cx="33" cy="19"/>
            </a:xfrm>
            <a:custGeom>
              <a:avLst/>
              <a:gdLst>
                <a:gd name="T0" fmla="*/ 46 w 264"/>
                <a:gd name="T1" fmla="*/ 0 h 93"/>
                <a:gd name="T2" fmla="*/ 40 w 264"/>
                <a:gd name="T3" fmla="*/ 0 h 93"/>
                <a:gd name="T4" fmla="*/ 34 w 264"/>
                <a:gd name="T5" fmla="*/ 2 h 93"/>
                <a:gd name="T6" fmla="*/ 28 w 264"/>
                <a:gd name="T7" fmla="*/ 5 h 93"/>
                <a:gd name="T8" fmla="*/ 23 w 264"/>
                <a:gd name="T9" fmla="*/ 7 h 93"/>
                <a:gd name="T10" fmla="*/ 17 w 264"/>
                <a:gd name="T11" fmla="*/ 10 h 93"/>
                <a:gd name="T12" fmla="*/ 11 w 264"/>
                <a:gd name="T13" fmla="*/ 16 h 93"/>
                <a:gd name="T14" fmla="*/ 9 w 264"/>
                <a:gd name="T15" fmla="*/ 21 h 93"/>
                <a:gd name="T16" fmla="*/ 5 w 264"/>
                <a:gd name="T17" fmla="*/ 26 h 93"/>
                <a:gd name="T18" fmla="*/ 3 w 264"/>
                <a:gd name="T19" fmla="*/ 32 h 93"/>
                <a:gd name="T20" fmla="*/ 3 w 264"/>
                <a:gd name="T21" fmla="*/ 39 h 93"/>
                <a:gd name="T22" fmla="*/ 0 w 264"/>
                <a:gd name="T23" fmla="*/ 45 h 93"/>
                <a:gd name="T24" fmla="*/ 3 w 264"/>
                <a:gd name="T25" fmla="*/ 50 h 93"/>
                <a:gd name="T26" fmla="*/ 3 w 264"/>
                <a:gd name="T27" fmla="*/ 58 h 93"/>
                <a:gd name="T28" fmla="*/ 5 w 264"/>
                <a:gd name="T29" fmla="*/ 63 h 93"/>
                <a:gd name="T30" fmla="*/ 9 w 264"/>
                <a:gd name="T31" fmla="*/ 68 h 93"/>
                <a:gd name="T32" fmla="*/ 11 w 264"/>
                <a:gd name="T33" fmla="*/ 74 h 93"/>
                <a:gd name="T34" fmla="*/ 17 w 264"/>
                <a:gd name="T35" fmla="*/ 79 h 93"/>
                <a:gd name="T36" fmla="*/ 23 w 264"/>
                <a:gd name="T37" fmla="*/ 82 h 93"/>
                <a:gd name="T38" fmla="*/ 28 w 264"/>
                <a:gd name="T39" fmla="*/ 85 h 93"/>
                <a:gd name="T40" fmla="*/ 34 w 264"/>
                <a:gd name="T41" fmla="*/ 88 h 93"/>
                <a:gd name="T42" fmla="*/ 40 w 264"/>
                <a:gd name="T43" fmla="*/ 90 h 93"/>
                <a:gd name="T44" fmla="*/ 46 w 264"/>
                <a:gd name="T45" fmla="*/ 90 h 93"/>
                <a:gd name="T46" fmla="*/ 214 w 264"/>
                <a:gd name="T47" fmla="*/ 93 h 93"/>
                <a:gd name="T48" fmla="*/ 223 w 264"/>
                <a:gd name="T49" fmla="*/ 90 h 93"/>
                <a:gd name="T50" fmla="*/ 229 w 264"/>
                <a:gd name="T51" fmla="*/ 90 h 93"/>
                <a:gd name="T52" fmla="*/ 235 w 264"/>
                <a:gd name="T53" fmla="*/ 88 h 93"/>
                <a:gd name="T54" fmla="*/ 241 w 264"/>
                <a:gd name="T55" fmla="*/ 85 h 93"/>
                <a:gd name="T56" fmla="*/ 246 w 264"/>
                <a:gd name="T57" fmla="*/ 79 h 93"/>
                <a:gd name="T58" fmla="*/ 252 w 264"/>
                <a:gd name="T59" fmla="*/ 77 h 93"/>
                <a:gd name="T60" fmla="*/ 254 w 264"/>
                <a:gd name="T61" fmla="*/ 72 h 93"/>
                <a:gd name="T62" fmla="*/ 258 w 264"/>
                <a:gd name="T63" fmla="*/ 66 h 93"/>
                <a:gd name="T64" fmla="*/ 260 w 264"/>
                <a:gd name="T65" fmla="*/ 58 h 93"/>
                <a:gd name="T66" fmla="*/ 264 w 264"/>
                <a:gd name="T67" fmla="*/ 52 h 93"/>
                <a:gd name="T68" fmla="*/ 264 w 264"/>
                <a:gd name="T69" fmla="*/ 47 h 93"/>
                <a:gd name="T70" fmla="*/ 264 w 264"/>
                <a:gd name="T71" fmla="*/ 39 h 93"/>
                <a:gd name="T72" fmla="*/ 264 w 264"/>
                <a:gd name="T73" fmla="*/ 34 h 93"/>
                <a:gd name="T74" fmla="*/ 260 w 264"/>
                <a:gd name="T75" fmla="*/ 29 h 93"/>
                <a:gd name="T76" fmla="*/ 258 w 264"/>
                <a:gd name="T77" fmla="*/ 23 h 93"/>
                <a:gd name="T78" fmla="*/ 254 w 264"/>
                <a:gd name="T79" fmla="*/ 18 h 93"/>
                <a:gd name="T80" fmla="*/ 249 w 264"/>
                <a:gd name="T81" fmla="*/ 13 h 93"/>
                <a:gd name="T82" fmla="*/ 243 w 264"/>
                <a:gd name="T83" fmla="*/ 7 h 93"/>
                <a:gd name="T84" fmla="*/ 241 w 264"/>
                <a:gd name="T85" fmla="*/ 5 h 93"/>
                <a:gd name="T86" fmla="*/ 231 w 264"/>
                <a:gd name="T87" fmla="*/ 2 h 93"/>
                <a:gd name="T88" fmla="*/ 226 w 264"/>
                <a:gd name="T89" fmla="*/ 0 h 93"/>
                <a:gd name="T90" fmla="*/ 220 w 264"/>
                <a:gd name="T91" fmla="*/ 0 h 93"/>
                <a:gd name="T92" fmla="*/ 212 w 26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4" h="93">
                  <a:moveTo>
                    <a:pt x="51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3" y="55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9" y="68"/>
                  </a:lnTo>
                  <a:lnTo>
                    <a:pt x="9" y="72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20" y="82"/>
                  </a:lnTo>
                  <a:lnTo>
                    <a:pt x="23" y="82"/>
                  </a:lnTo>
                  <a:lnTo>
                    <a:pt x="23" y="85"/>
                  </a:lnTo>
                  <a:lnTo>
                    <a:pt x="26" y="85"/>
                  </a:lnTo>
                  <a:lnTo>
                    <a:pt x="28" y="85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48" y="93"/>
                  </a:lnTo>
                  <a:lnTo>
                    <a:pt x="208" y="93"/>
                  </a:lnTo>
                  <a:lnTo>
                    <a:pt x="214" y="93"/>
                  </a:lnTo>
                  <a:lnTo>
                    <a:pt x="218" y="90"/>
                  </a:lnTo>
                  <a:lnTo>
                    <a:pt x="220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6" y="90"/>
                  </a:lnTo>
                  <a:lnTo>
                    <a:pt x="229" y="90"/>
                  </a:lnTo>
                  <a:lnTo>
                    <a:pt x="231" y="88"/>
                  </a:lnTo>
                  <a:lnTo>
                    <a:pt x="231" y="88"/>
                  </a:lnTo>
                  <a:lnTo>
                    <a:pt x="235" y="88"/>
                  </a:lnTo>
                  <a:lnTo>
                    <a:pt x="237" y="85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6" y="79"/>
                  </a:lnTo>
                  <a:lnTo>
                    <a:pt x="249" y="79"/>
                  </a:lnTo>
                  <a:lnTo>
                    <a:pt x="249" y="77"/>
                  </a:lnTo>
                  <a:lnTo>
                    <a:pt x="252" y="77"/>
                  </a:lnTo>
                  <a:lnTo>
                    <a:pt x="252" y="74"/>
                  </a:lnTo>
                  <a:lnTo>
                    <a:pt x="254" y="72"/>
                  </a:lnTo>
                  <a:lnTo>
                    <a:pt x="254" y="72"/>
                  </a:lnTo>
                  <a:lnTo>
                    <a:pt x="258" y="68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60" y="63"/>
                  </a:lnTo>
                  <a:lnTo>
                    <a:pt x="260" y="61"/>
                  </a:lnTo>
                  <a:lnTo>
                    <a:pt x="260" y="58"/>
                  </a:lnTo>
                  <a:lnTo>
                    <a:pt x="260" y="58"/>
                  </a:lnTo>
                  <a:lnTo>
                    <a:pt x="264" y="55"/>
                  </a:lnTo>
                  <a:lnTo>
                    <a:pt x="264" y="52"/>
                  </a:lnTo>
                  <a:lnTo>
                    <a:pt x="264" y="50"/>
                  </a:lnTo>
                  <a:lnTo>
                    <a:pt x="264" y="50"/>
                  </a:lnTo>
                  <a:lnTo>
                    <a:pt x="264" y="47"/>
                  </a:lnTo>
                  <a:lnTo>
                    <a:pt x="264" y="45"/>
                  </a:lnTo>
                  <a:lnTo>
                    <a:pt x="264" y="43"/>
                  </a:lnTo>
                  <a:lnTo>
                    <a:pt x="264" y="39"/>
                  </a:lnTo>
                  <a:lnTo>
                    <a:pt x="264" y="39"/>
                  </a:lnTo>
                  <a:lnTo>
                    <a:pt x="264" y="37"/>
                  </a:lnTo>
                  <a:lnTo>
                    <a:pt x="264" y="34"/>
                  </a:lnTo>
                  <a:lnTo>
                    <a:pt x="260" y="32"/>
                  </a:lnTo>
                  <a:lnTo>
                    <a:pt x="260" y="32"/>
                  </a:lnTo>
                  <a:lnTo>
                    <a:pt x="260" y="29"/>
                  </a:lnTo>
                  <a:lnTo>
                    <a:pt x="260" y="26"/>
                  </a:lnTo>
                  <a:lnTo>
                    <a:pt x="258" y="23"/>
                  </a:lnTo>
                  <a:lnTo>
                    <a:pt x="258" y="23"/>
                  </a:lnTo>
                  <a:lnTo>
                    <a:pt x="258" y="21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49" y="13"/>
                  </a:lnTo>
                  <a:lnTo>
                    <a:pt x="249" y="10"/>
                  </a:lnTo>
                  <a:lnTo>
                    <a:pt x="246" y="10"/>
                  </a:lnTo>
                  <a:lnTo>
                    <a:pt x="243" y="7"/>
                  </a:lnTo>
                  <a:lnTo>
                    <a:pt x="243" y="7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37" y="5"/>
                  </a:lnTo>
                  <a:lnTo>
                    <a:pt x="23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8" y="0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7" name="Line 123"/>
            <p:cNvSpPr>
              <a:spLocks noChangeShapeType="1"/>
            </p:cNvSpPr>
            <p:nvPr/>
          </p:nvSpPr>
          <p:spPr bwMode="auto">
            <a:xfrm>
              <a:off x="1005" y="281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8" name="Freeform 124"/>
            <p:cNvSpPr>
              <a:spLocks/>
            </p:cNvSpPr>
            <p:nvPr/>
          </p:nvSpPr>
          <p:spPr bwMode="auto">
            <a:xfrm>
              <a:off x="1005" y="2776"/>
              <a:ext cx="13" cy="50"/>
            </a:xfrm>
            <a:custGeom>
              <a:avLst/>
              <a:gdLst>
                <a:gd name="T0" fmla="*/ 0 w 101"/>
                <a:gd name="T1" fmla="*/ 205 h 248"/>
                <a:gd name="T2" fmla="*/ 0 w 101"/>
                <a:gd name="T3" fmla="*/ 210 h 248"/>
                <a:gd name="T4" fmla="*/ 3 w 101"/>
                <a:gd name="T5" fmla="*/ 216 h 248"/>
                <a:gd name="T6" fmla="*/ 6 w 101"/>
                <a:gd name="T7" fmla="*/ 221 h 248"/>
                <a:gd name="T8" fmla="*/ 8 w 101"/>
                <a:gd name="T9" fmla="*/ 227 h 248"/>
                <a:gd name="T10" fmla="*/ 14 w 101"/>
                <a:gd name="T11" fmla="*/ 232 h 248"/>
                <a:gd name="T12" fmla="*/ 20 w 101"/>
                <a:gd name="T13" fmla="*/ 237 h 248"/>
                <a:gd name="T14" fmla="*/ 26 w 101"/>
                <a:gd name="T15" fmla="*/ 240 h 248"/>
                <a:gd name="T16" fmla="*/ 31 w 101"/>
                <a:gd name="T17" fmla="*/ 243 h 248"/>
                <a:gd name="T18" fmla="*/ 37 w 101"/>
                <a:gd name="T19" fmla="*/ 245 h 248"/>
                <a:gd name="T20" fmla="*/ 43 w 101"/>
                <a:gd name="T21" fmla="*/ 245 h 248"/>
                <a:gd name="T22" fmla="*/ 51 w 101"/>
                <a:gd name="T23" fmla="*/ 248 h 248"/>
                <a:gd name="T24" fmla="*/ 57 w 101"/>
                <a:gd name="T25" fmla="*/ 245 h 248"/>
                <a:gd name="T26" fmla="*/ 63 w 101"/>
                <a:gd name="T27" fmla="*/ 245 h 248"/>
                <a:gd name="T28" fmla="*/ 68 w 101"/>
                <a:gd name="T29" fmla="*/ 243 h 248"/>
                <a:gd name="T30" fmla="*/ 78 w 101"/>
                <a:gd name="T31" fmla="*/ 240 h 248"/>
                <a:gd name="T32" fmla="*/ 80 w 101"/>
                <a:gd name="T33" fmla="*/ 237 h 248"/>
                <a:gd name="T34" fmla="*/ 86 w 101"/>
                <a:gd name="T35" fmla="*/ 232 h 248"/>
                <a:gd name="T36" fmla="*/ 91 w 101"/>
                <a:gd name="T37" fmla="*/ 227 h 248"/>
                <a:gd name="T38" fmla="*/ 95 w 101"/>
                <a:gd name="T39" fmla="*/ 221 h 248"/>
                <a:gd name="T40" fmla="*/ 97 w 101"/>
                <a:gd name="T41" fmla="*/ 216 h 248"/>
                <a:gd name="T42" fmla="*/ 101 w 101"/>
                <a:gd name="T43" fmla="*/ 210 h 248"/>
                <a:gd name="T44" fmla="*/ 101 w 101"/>
                <a:gd name="T45" fmla="*/ 205 h 248"/>
                <a:gd name="T46" fmla="*/ 101 w 101"/>
                <a:gd name="T47" fmla="*/ 45 h 248"/>
                <a:gd name="T48" fmla="*/ 101 w 101"/>
                <a:gd name="T49" fmla="*/ 40 h 248"/>
                <a:gd name="T50" fmla="*/ 97 w 101"/>
                <a:gd name="T51" fmla="*/ 32 h 248"/>
                <a:gd name="T52" fmla="*/ 95 w 101"/>
                <a:gd name="T53" fmla="*/ 27 h 248"/>
                <a:gd name="T54" fmla="*/ 91 w 101"/>
                <a:gd name="T55" fmla="*/ 21 h 248"/>
                <a:gd name="T56" fmla="*/ 89 w 101"/>
                <a:gd name="T57" fmla="*/ 16 h 248"/>
                <a:gd name="T58" fmla="*/ 83 w 101"/>
                <a:gd name="T59" fmla="*/ 11 h 248"/>
                <a:gd name="T60" fmla="*/ 78 w 101"/>
                <a:gd name="T61" fmla="*/ 7 h 248"/>
                <a:gd name="T62" fmla="*/ 72 w 101"/>
                <a:gd name="T63" fmla="*/ 5 h 248"/>
                <a:gd name="T64" fmla="*/ 66 w 101"/>
                <a:gd name="T65" fmla="*/ 2 h 248"/>
                <a:gd name="T66" fmla="*/ 60 w 101"/>
                <a:gd name="T67" fmla="*/ 0 h 248"/>
                <a:gd name="T68" fmla="*/ 51 w 101"/>
                <a:gd name="T69" fmla="*/ 0 h 248"/>
                <a:gd name="T70" fmla="*/ 45 w 101"/>
                <a:gd name="T71" fmla="*/ 0 h 248"/>
                <a:gd name="T72" fmla="*/ 40 w 101"/>
                <a:gd name="T73" fmla="*/ 2 h 248"/>
                <a:gd name="T74" fmla="*/ 31 w 101"/>
                <a:gd name="T75" fmla="*/ 2 h 248"/>
                <a:gd name="T76" fmla="*/ 26 w 101"/>
                <a:gd name="T77" fmla="*/ 5 h 248"/>
                <a:gd name="T78" fmla="*/ 20 w 101"/>
                <a:gd name="T79" fmla="*/ 7 h 248"/>
                <a:gd name="T80" fmla="*/ 14 w 101"/>
                <a:gd name="T81" fmla="*/ 13 h 248"/>
                <a:gd name="T82" fmla="*/ 12 w 101"/>
                <a:gd name="T83" fmla="*/ 18 h 248"/>
                <a:gd name="T84" fmla="*/ 8 w 101"/>
                <a:gd name="T85" fmla="*/ 24 h 248"/>
                <a:gd name="T86" fmla="*/ 3 w 101"/>
                <a:gd name="T87" fmla="*/ 29 h 248"/>
                <a:gd name="T88" fmla="*/ 3 w 101"/>
                <a:gd name="T89" fmla="*/ 34 h 248"/>
                <a:gd name="T90" fmla="*/ 0 w 101"/>
                <a:gd name="T91" fmla="*/ 40 h 248"/>
                <a:gd name="T92" fmla="*/ 0 w 101"/>
                <a:gd name="T93" fmla="*/ 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48">
                  <a:moveTo>
                    <a:pt x="0" y="200"/>
                  </a:moveTo>
                  <a:lnTo>
                    <a:pt x="0" y="20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3" y="213"/>
                  </a:lnTo>
                  <a:lnTo>
                    <a:pt x="3" y="213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6" y="221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4" y="232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0" y="237"/>
                  </a:lnTo>
                  <a:lnTo>
                    <a:pt x="20" y="237"/>
                  </a:lnTo>
                  <a:lnTo>
                    <a:pt x="23" y="240"/>
                  </a:lnTo>
                  <a:lnTo>
                    <a:pt x="26" y="240"/>
                  </a:lnTo>
                  <a:lnTo>
                    <a:pt x="26" y="240"/>
                  </a:lnTo>
                  <a:lnTo>
                    <a:pt x="29" y="243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3" y="245"/>
                  </a:lnTo>
                  <a:lnTo>
                    <a:pt x="45" y="245"/>
                  </a:lnTo>
                  <a:lnTo>
                    <a:pt x="49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5" y="245"/>
                  </a:lnTo>
                  <a:lnTo>
                    <a:pt x="57" y="245"/>
                  </a:lnTo>
                  <a:lnTo>
                    <a:pt x="60" y="245"/>
                  </a:lnTo>
                  <a:lnTo>
                    <a:pt x="60" y="245"/>
                  </a:lnTo>
                  <a:lnTo>
                    <a:pt x="63" y="245"/>
                  </a:lnTo>
                  <a:lnTo>
                    <a:pt x="66" y="245"/>
                  </a:lnTo>
                  <a:lnTo>
                    <a:pt x="68" y="243"/>
                  </a:lnTo>
                  <a:lnTo>
                    <a:pt x="68" y="243"/>
                  </a:lnTo>
                  <a:lnTo>
                    <a:pt x="72" y="243"/>
                  </a:lnTo>
                  <a:lnTo>
                    <a:pt x="74" y="240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0" y="237"/>
                  </a:lnTo>
                  <a:lnTo>
                    <a:pt x="80" y="237"/>
                  </a:lnTo>
                  <a:lnTo>
                    <a:pt x="83" y="234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9" y="232"/>
                  </a:lnTo>
                  <a:lnTo>
                    <a:pt x="89" y="229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5" y="223"/>
                  </a:lnTo>
                  <a:lnTo>
                    <a:pt x="95" y="221"/>
                  </a:lnTo>
                  <a:lnTo>
                    <a:pt x="95" y="221"/>
                  </a:lnTo>
                  <a:lnTo>
                    <a:pt x="97" y="218"/>
                  </a:lnTo>
                  <a:lnTo>
                    <a:pt x="97" y="216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101" y="210"/>
                  </a:lnTo>
                  <a:lnTo>
                    <a:pt x="101" y="207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1" y="202"/>
                  </a:lnTo>
                  <a:lnTo>
                    <a:pt x="101" y="50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37"/>
                  </a:lnTo>
                  <a:lnTo>
                    <a:pt x="97" y="34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97" y="29"/>
                  </a:lnTo>
                  <a:lnTo>
                    <a:pt x="95" y="27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1" y="21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86" y="16"/>
                  </a:lnTo>
                  <a:lnTo>
                    <a:pt x="86" y="13"/>
                  </a:lnTo>
                  <a:lnTo>
                    <a:pt x="83" y="11"/>
                  </a:lnTo>
                  <a:lnTo>
                    <a:pt x="80" y="11"/>
                  </a:lnTo>
                  <a:lnTo>
                    <a:pt x="80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4" y="5"/>
                  </a:lnTo>
                  <a:lnTo>
                    <a:pt x="72" y="5"/>
                  </a:lnTo>
                  <a:lnTo>
                    <a:pt x="68" y="5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3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29" name="Line 125"/>
            <p:cNvSpPr>
              <a:spLocks noChangeShapeType="1"/>
            </p:cNvSpPr>
            <p:nvPr/>
          </p:nvSpPr>
          <p:spPr bwMode="auto">
            <a:xfrm>
              <a:off x="1012" y="277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0" name="Freeform 126"/>
            <p:cNvSpPr>
              <a:spLocks/>
            </p:cNvSpPr>
            <p:nvPr/>
          </p:nvSpPr>
          <p:spPr bwMode="auto">
            <a:xfrm>
              <a:off x="1005" y="2776"/>
              <a:ext cx="44" cy="19"/>
            </a:xfrm>
            <a:custGeom>
              <a:avLst/>
              <a:gdLst>
                <a:gd name="T0" fmla="*/ 45 w 344"/>
                <a:gd name="T1" fmla="*/ 0 h 93"/>
                <a:gd name="T2" fmla="*/ 40 w 344"/>
                <a:gd name="T3" fmla="*/ 2 h 93"/>
                <a:gd name="T4" fmla="*/ 31 w 344"/>
                <a:gd name="T5" fmla="*/ 2 h 93"/>
                <a:gd name="T6" fmla="*/ 26 w 344"/>
                <a:gd name="T7" fmla="*/ 5 h 93"/>
                <a:gd name="T8" fmla="*/ 20 w 344"/>
                <a:gd name="T9" fmla="*/ 7 h 93"/>
                <a:gd name="T10" fmla="*/ 14 w 344"/>
                <a:gd name="T11" fmla="*/ 13 h 93"/>
                <a:gd name="T12" fmla="*/ 12 w 344"/>
                <a:gd name="T13" fmla="*/ 18 h 93"/>
                <a:gd name="T14" fmla="*/ 8 w 344"/>
                <a:gd name="T15" fmla="*/ 24 h 93"/>
                <a:gd name="T16" fmla="*/ 3 w 344"/>
                <a:gd name="T17" fmla="*/ 29 h 93"/>
                <a:gd name="T18" fmla="*/ 3 w 344"/>
                <a:gd name="T19" fmla="*/ 34 h 93"/>
                <a:gd name="T20" fmla="*/ 0 w 344"/>
                <a:gd name="T21" fmla="*/ 40 h 93"/>
                <a:gd name="T22" fmla="*/ 0 w 344"/>
                <a:gd name="T23" fmla="*/ 48 h 93"/>
                <a:gd name="T24" fmla="*/ 0 w 344"/>
                <a:gd name="T25" fmla="*/ 53 h 93"/>
                <a:gd name="T26" fmla="*/ 3 w 344"/>
                <a:gd name="T27" fmla="*/ 58 h 93"/>
                <a:gd name="T28" fmla="*/ 3 w 344"/>
                <a:gd name="T29" fmla="*/ 66 h 93"/>
                <a:gd name="T30" fmla="*/ 8 w 344"/>
                <a:gd name="T31" fmla="*/ 72 h 93"/>
                <a:gd name="T32" fmla="*/ 12 w 344"/>
                <a:gd name="T33" fmla="*/ 77 h 93"/>
                <a:gd name="T34" fmla="*/ 14 w 344"/>
                <a:gd name="T35" fmla="*/ 79 h 93"/>
                <a:gd name="T36" fmla="*/ 20 w 344"/>
                <a:gd name="T37" fmla="*/ 85 h 93"/>
                <a:gd name="T38" fmla="*/ 26 w 344"/>
                <a:gd name="T39" fmla="*/ 88 h 93"/>
                <a:gd name="T40" fmla="*/ 31 w 344"/>
                <a:gd name="T41" fmla="*/ 90 h 93"/>
                <a:gd name="T42" fmla="*/ 40 w 344"/>
                <a:gd name="T43" fmla="*/ 93 h 93"/>
                <a:gd name="T44" fmla="*/ 45 w 344"/>
                <a:gd name="T45" fmla="*/ 93 h 93"/>
                <a:gd name="T46" fmla="*/ 295 w 344"/>
                <a:gd name="T47" fmla="*/ 93 h 93"/>
                <a:gd name="T48" fmla="*/ 304 w 344"/>
                <a:gd name="T49" fmla="*/ 93 h 93"/>
                <a:gd name="T50" fmla="*/ 310 w 344"/>
                <a:gd name="T51" fmla="*/ 90 h 93"/>
                <a:gd name="T52" fmla="*/ 315 w 344"/>
                <a:gd name="T53" fmla="*/ 88 h 93"/>
                <a:gd name="T54" fmla="*/ 321 w 344"/>
                <a:gd name="T55" fmla="*/ 85 h 93"/>
                <a:gd name="T56" fmla="*/ 327 w 344"/>
                <a:gd name="T57" fmla="*/ 83 h 93"/>
                <a:gd name="T58" fmla="*/ 333 w 344"/>
                <a:gd name="T59" fmla="*/ 77 h 93"/>
                <a:gd name="T60" fmla="*/ 335 w 344"/>
                <a:gd name="T61" fmla="*/ 72 h 93"/>
                <a:gd name="T62" fmla="*/ 338 w 344"/>
                <a:gd name="T63" fmla="*/ 66 h 93"/>
                <a:gd name="T64" fmla="*/ 341 w 344"/>
                <a:gd name="T65" fmla="*/ 61 h 93"/>
                <a:gd name="T66" fmla="*/ 344 w 344"/>
                <a:gd name="T67" fmla="*/ 56 h 93"/>
                <a:gd name="T68" fmla="*/ 344 w 344"/>
                <a:gd name="T69" fmla="*/ 48 h 93"/>
                <a:gd name="T70" fmla="*/ 344 w 344"/>
                <a:gd name="T71" fmla="*/ 43 h 93"/>
                <a:gd name="T72" fmla="*/ 344 w 344"/>
                <a:gd name="T73" fmla="*/ 37 h 93"/>
                <a:gd name="T74" fmla="*/ 341 w 344"/>
                <a:gd name="T75" fmla="*/ 32 h 93"/>
                <a:gd name="T76" fmla="*/ 338 w 344"/>
                <a:gd name="T77" fmla="*/ 24 h 93"/>
                <a:gd name="T78" fmla="*/ 335 w 344"/>
                <a:gd name="T79" fmla="*/ 18 h 93"/>
                <a:gd name="T80" fmla="*/ 329 w 344"/>
                <a:gd name="T81" fmla="*/ 16 h 93"/>
                <a:gd name="T82" fmla="*/ 323 w 344"/>
                <a:gd name="T83" fmla="*/ 11 h 93"/>
                <a:gd name="T84" fmla="*/ 321 w 344"/>
                <a:gd name="T85" fmla="*/ 7 h 93"/>
                <a:gd name="T86" fmla="*/ 312 w 344"/>
                <a:gd name="T87" fmla="*/ 5 h 93"/>
                <a:gd name="T88" fmla="*/ 306 w 344"/>
                <a:gd name="T89" fmla="*/ 2 h 93"/>
                <a:gd name="T90" fmla="*/ 300 w 344"/>
                <a:gd name="T91" fmla="*/ 0 h 93"/>
                <a:gd name="T92" fmla="*/ 292 w 34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44" h="93">
                  <a:moveTo>
                    <a:pt x="51" y="0"/>
                  </a:moveTo>
                  <a:lnTo>
                    <a:pt x="49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5" y="90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5" y="93"/>
                  </a:lnTo>
                  <a:lnTo>
                    <a:pt x="49" y="93"/>
                  </a:lnTo>
                  <a:lnTo>
                    <a:pt x="289" y="93"/>
                  </a:lnTo>
                  <a:lnTo>
                    <a:pt x="295" y="93"/>
                  </a:lnTo>
                  <a:lnTo>
                    <a:pt x="298" y="93"/>
                  </a:lnTo>
                  <a:lnTo>
                    <a:pt x="300" y="93"/>
                  </a:lnTo>
                  <a:lnTo>
                    <a:pt x="304" y="93"/>
                  </a:lnTo>
                  <a:lnTo>
                    <a:pt x="304" y="93"/>
                  </a:lnTo>
                  <a:lnTo>
                    <a:pt x="306" y="93"/>
                  </a:lnTo>
                  <a:lnTo>
                    <a:pt x="310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5" y="88"/>
                  </a:lnTo>
                  <a:lnTo>
                    <a:pt x="318" y="88"/>
                  </a:lnTo>
                  <a:lnTo>
                    <a:pt x="321" y="88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3" y="83"/>
                  </a:lnTo>
                  <a:lnTo>
                    <a:pt x="327" y="83"/>
                  </a:lnTo>
                  <a:lnTo>
                    <a:pt x="329" y="79"/>
                  </a:lnTo>
                  <a:lnTo>
                    <a:pt x="329" y="79"/>
                  </a:lnTo>
                  <a:lnTo>
                    <a:pt x="333" y="77"/>
                  </a:lnTo>
                  <a:lnTo>
                    <a:pt x="333" y="77"/>
                  </a:lnTo>
                  <a:lnTo>
                    <a:pt x="335" y="74"/>
                  </a:lnTo>
                  <a:lnTo>
                    <a:pt x="335" y="72"/>
                  </a:lnTo>
                  <a:lnTo>
                    <a:pt x="338" y="72"/>
                  </a:lnTo>
                  <a:lnTo>
                    <a:pt x="338" y="69"/>
                  </a:lnTo>
                  <a:lnTo>
                    <a:pt x="338" y="66"/>
                  </a:lnTo>
                  <a:lnTo>
                    <a:pt x="341" y="66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41" y="58"/>
                  </a:lnTo>
                  <a:lnTo>
                    <a:pt x="344" y="58"/>
                  </a:lnTo>
                  <a:lnTo>
                    <a:pt x="344" y="56"/>
                  </a:lnTo>
                  <a:lnTo>
                    <a:pt x="344" y="53"/>
                  </a:lnTo>
                  <a:lnTo>
                    <a:pt x="344" y="50"/>
                  </a:lnTo>
                  <a:lnTo>
                    <a:pt x="344" y="48"/>
                  </a:lnTo>
                  <a:lnTo>
                    <a:pt x="344" y="48"/>
                  </a:lnTo>
                  <a:lnTo>
                    <a:pt x="344" y="45"/>
                  </a:lnTo>
                  <a:lnTo>
                    <a:pt x="344" y="43"/>
                  </a:lnTo>
                  <a:lnTo>
                    <a:pt x="344" y="40"/>
                  </a:lnTo>
                  <a:lnTo>
                    <a:pt x="344" y="40"/>
                  </a:lnTo>
                  <a:lnTo>
                    <a:pt x="344" y="37"/>
                  </a:lnTo>
                  <a:lnTo>
                    <a:pt x="341" y="34"/>
                  </a:lnTo>
                  <a:lnTo>
                    <a:pt x="341" y="32"/>
                  </a:lnTo>
                  <a:lnTo>
                    <a:pt x="341" y="32"/>
                  </a:lnTo>
                  <a:lnTo>
                    <a:pt x="341" y="29"/>
                  </a:lnTo>
                  <a:lnTo>
                    <a:pt x="338" y="27"/>
                  </a:lnTo>
                  <a:lnTo>
                    <a:pt x="338" y="24"/>
                  </a:lnTo>
                  <a:lnTo>
                    <a:pt x="338" y="24"/>
                  </a:lnTo>
                  <a:lnTo>
                    <a:pt x="335" y="21"/>
                  </a:lnTo>
                  <a:lnTo>
                    <a:pt x="335" y="18"/>
                  </a:lnTo>
                  <a:lnTo>
                    <a:pt x="333" y="18"/>
                  </a:lnTo>
                  <a:lnTo>
                    <a:pt x="333" y="16"/>
                  </a:lnTo>
                  <a:lnTo>
                    <a:pt x="329" y="16"/>
                  </a:lnTo>
                  <a:lnTo>
                    <a:pt x="329" y="13"/>
                  </a:lnTo>
                  <a:lnTo>
                    <a:pt x="327" y="11"/>
                  </a:lnTo>
                  <a:lnTo>
                    <a:pt x="323" y="11"/>
                  </a:lnTo>
                  <a:lnTo>
                    <a:pt x="323" y="7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18" y="5"/>
                  </a:lnTo>
                  <a:lnTo>
                    <a:pt x="315" y="5"/>
                  </a:lnTo>
                  <a:lnTo>
                    <a:pt x="312" y="5"/>
                  </a:lnTo>
                  <a:lnTo>
                    <a:pt x="312" y="2"/>
                  </a:lnTo>
                  <a:lnTo>
                    <a:pt x="310" y="2"/>
                  </a:lnTo>
                  <a:lnTo>
                    <a:pt x="306" y="2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295" y="0"/>
                  </a:lnTo>
                  <a:lnTo>
                    <a:pt x="292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1" name="Line 127"/>
            <p:cNvSpPr>
              <a:spLocks noChangeShapeType="1"/>
            </p:cNvSpPr>
            <p:nvPr/>
          </p:nvSpPr>
          <p:spPr bwMode="auto">
            <a:xfrm>
              <a:off x="1036" y="278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2" name="Freeform 128"/>
            <p:cNvSpPr>
              <a:spLocks/>
            </p:cNvSpPr>
            <p:nvPr/>
          </p:nvSpPr>
          <p:spPr bwMode="auto">
            <a:xfrm>
              <a:off x="1036" y="2746"/>
              <a:ext cx="13" cy="49"/>
            </a:xfrm>
            <a:custGeom>
              <a:avLst/>
              <a:gdLst>
                <a:gd name="T0" fmla="*/ 0 w 100"/>
                <a:gd name="T1" fmla="*/ 203 h 246"/>
                <a:gd name="T2" fmla="*/ 0 w 100"/>
                <a:gd name="T3" fmla="*/ 211 h 246"/>
                <a:gd name="T4" fmla="*/ 2 w 100"/>
                <a:gd name="T5" fmla="*/ 216 h 246"/>
                <a:gd name="T6" fmla="*/ 6 w 100"/>
                <a:gd name="T7" fmla="*/ 222 h 246"/>
                <a:gd name="T8" fmla="*/ 8 w 100"/>
                <a:gd name="T9" fmla="*/ 227 h 246"/>
                <a:gd name="T10" fmla="*/ 14 w 100"/>
                <a:gd name="T11" fmla="*/ 232 h 246"/>
                <a:gd name="T12" fmla="*/ 19 w 100"/>
                <a:gd name="T13" fmla="*/ 236 h 246"/>
                <a:gd name="T14" fmla="*/ 25 w 100"/>
                <a:gd name="T15" fmla="*/ 241 h 246"/>
                <a:gd name="T16" fmla="*/ 31 w 100"/>
                <a:gd name="T17" fmla="*/ 243 h 246"/>
                <a:gd name="T18" fmla="*/ 37 w 100"/>
                <a:gd name="T19" fmla="*/ 246 h 246"/>
                <a:gd name="T20" fmla="*/ 42 w 100"/>
                <a:gd name="T21" fmla="*/ 246 h 246"/>
                <a:gd name="T22" fmla="*/ 51 w 100"/>
                <a:gd name="T23" fmla="*/ 246 h 246"/>
                <a:gd name="T24" fmla="*/ 56 w 100"/>
                <a:gd name="T25" fmla="*/ 246 h 246"/>
                <a:gd name="T26" fmla="*/ 62 w 100"/>
                <a:gd name="T27" fmla="*/ 246 h 246"/>
                <a:gd name="T28" fmla="*/ 68 w 100"/>
                <a:gd name="T29" fmla="*/ 243 h 246"/>
                <a:gd name="T30" fmla="*/ 77 w 100"/>
                <a:gd name="T31" fmla="*/ 241 h 246"/>
                <a:gd name="T32" fmla="*/ 79 w 100"/>
                <a:gd name="T33" fmla="*/ 236 h 246"/>
                <a:gd name="T34" fmla="*/ 85 w 100"/>
                <a:gd name="T35" fmla="*/ 232 h 246"/>
                <a:gd name="T36" fmla="*/ 91 w 100"/>
                <a:gd name="T37" fmla="*/ 227 h 246"/>
                <a:gd name="T38" fmla="*/ 94 w 100"/>
                <a:gd name="T39" fmla="*/ 222 h 246"/>
                <a:gd name="T40" fmla="*/ 97 w 100"/>
                <a:gd name="T41" fmla="*/ 216 h 246"/>
                <a:gd name="T42" fmla="*/ 100 w 100"/>
                <a:gd name="T43" fmla="*/ 211 h 246"/>
                <a:gd name="T44" fmla="*/ 100 w 100"/>
                <a:gd name="T45" fmla="*/ 203 h 246"/>
                <a:gd name="T46" fmla="*/ 100 w 100"/>
                <a:gd name="T47" fmla="*/ 43 h 246"/>
                <a:gd name="T48" fmla="*/ 100 w 100"/>
                <a:gd name="T49" fmla="*/ 38 h 246"/>
                <a:gd name="T50" fmla="*/ 97 w 100"/>
                <a:gd name="T51" fmla="*/ 32 h 246"/>
                <a:gd name="T52" fmla="*/ 94 w 100"/>
                <a:gd name="T53" fmla="*/ 27 h 246"/>
                <a:gd name="T54" fmla="*/ 91 w 100"/>
                <a:gd name="T55" fmla="*/ 22 h 246"/>
                <a:gd name="T56" fmla="*/ 89 w 100"/>
                <a:gd name="T57" fmla="*/ 16 h 246"/>
                <a:gd name="T58" fmla="*/ 83 w 100"/>
                <a:gd name="T59" fmla="*/ 11 h 246"/>
                <a:gd name="T60" fmla="*/ 77 w 100"/>
                <a:gd name="T61" fmla="*/ 9 h 246"/>
                <a:gd name="T62" fmla="*/ 71 w 100"/>
                <a:gd name="T63" fmla="*/ 6 h 246"/>
                <a:gd name="T64" fmla="*/ 66 w 100"/>
                <a:gd name="T65" fmla="*/ 3 h 246"/>
                <a:gd name="T66" fmla="*/ 60 w 100"/>
                <a:gd name="T67" fmla="*/ 0 h 246"/>
                <a:gd name="T68" fmla="*/ 51 w 100"/>
                <a:gd name="T69" fmla="*/ 0 h 246"/>
                <a:gd name="T70" fmla="*/ 45 w 100"/>
                <a:gd name="T71" fmla="*/ 0 h 246"/>
                <a:gd name="T72" fmla="*/ 39 w 100"/>
                <a:gd name="T73" fmla="*/ 0 h 246"/>
                <a:gd name="T74" fmla="*/ 31 w 100"/>
                <a:gd name="T75" fmla="*/ 3 h 246"/>
                <a:gd name="T76" fmla="*/ 25 w 100"/>
                <a:gd name="T77" fmla="*/ 6 h 246"/>
                <a:gd name="T78" fmla="*/ 19 w 100"/>
                <a:gd name="T79" fmla="*/ 9 h 246"/>
                <a:gd name="T80" fmla="*/ 14 w 100"/>
                <a:gd name="T81" fmla="*/ 14 h 246"/>
                <a:gd name="T82" fmla="*/ 11 w 100"/>
                <a:gd name="T83" fmla="*/ 16 h 246"/>
                <a:gd name="T84" fmla="*/ 8 w 100"/>
                <a:gd name="T85" fmla="*/ 22 h 246"/>
                <a:gd name="T86" fmla="*/ 2 w 100"/>
                <a:gd name="T87" fmla="*/ 27 h 246"/>
                <a:gd name="T88" fmla="*/ 2 w 100"/>
                <a:gd name="T89" fmla="*/ 36 h 246"/>
                <a:gd name="T90" fmla="*/ 0 w 100"/>
                <a:gd name="T91" fmla="*/ 41 h 246"/>
                <a:gd name="T92" fmla="*/ 0 w 100"/>
                <a:gd name="T93" fmla="*/ 4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246">
                  <a:moveTo>
                    <a:pt x="0" y="201"/>
                  </a:moveTo>
                  <a:lnTo>
                    <a:pt x="0" y="201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1"/>
                  </a:lnTo>
                  <a:lnTo>
                    <a:pt x="2" y="214"/>
                  </a:lnTo>
                  <a:lnTo>
                    <a:pt x="2" y="216"/>
                  </a:lnTo>
                  <a:lnTo>
                    <a:pt x="2" y="219"/>
                  </a:lnTo>
                  <a:lnTo>
                    <a:pt x="6" y="219"/>
                  </a:lnTo>
                  <a:lnTo>
                    <a:pt x="6" y="222"/>
                  </a:lnTo>
                  <a:lnTo>
                    <a:pt x="8" y="225"/>
                  </a:lnTo>
                  <a:lnTo>
                    <a:pt x="8" y="225"/>
                  </a:lnTo>
                  <a:lnTo>
                    <a:pt x="8" y="227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36"/>
                  </a:lnTo>
                  <a:lnTo>
                    <a:pt x="19" y="236"/>
                  </a:lnTo>
                  <a:lnTo>
                    <a:pt x="19" y="238"/>
                  </a:lnTo>
                  <a:lnTo>
                    <a:pt x="23" y="238"/>
                  </a:lnTo>
                  <a:lnTo>
                    <a:pt x="25" y="241"/>
                  </a:lnTo>
                  <a:lnTo>
                    <a:pt x="25" y="241"/>
                  </a:lnTo>
                  <a:lnTo>
                    <a:pt x="29" y="241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33" y="243"/>
                  </a:lnTo>
                  <a:lnTo>
                    <a:pt x="37" y="246"/>
                  </a:lnTo>
                  <a:lnTo>
                    <a:pt x="39" y="246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8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4" y="246"/>
                  </a:lnTo>
                  <a:lnTo>
                    <a:pt x="56" y="246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2" y="246"/>
                  </a:lnTo>
                  <a:lnTo>
                    <a:pt x="66" y="243"/>
                  </a:lnTo>
                  <a:lnTo>
                    <a:pt x="68" y="243"/>
                  </a:lnTo>
                  <a:lnTo>
                    <a:pt x="68" y="243"/>
                  </a:lnTo>
                  <a:lnTo>
                    <a:pt x="71" y="241"/>
                  </a:lnTo>
                  <a:lnTo>
                    <a:pt x="74" y="241"/>
                  </a:lnTo>
                  <a:lnTo>
                    <a:pt x="77" y="241"/>
                  </a:lnTo>
                  <a:lnTo>
                    <a:pt x="77" y="238"/>
                  </a:lnTo>
                  <a:lnTo>
                    <a:pt x="79" y="238"/>
                  </a:lnTo>
                  <a:lnTo>
                    <a:pt x="79" y="236"/>
                  </a:lnTo>
                  <a:lnTo>
                    <a:pt x="83" y="236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94" y="225"/>
                  </a:lnTo>
                  <a:lnTo>
                    <a:pt x="94" y="222"/>
                  </a:lnTo>
                  <a:lnTo>
                    <a:pt x="94" y="219"/>
                  </a:lnTo>
                  <a:lnTo>
                    <a:pt x="97" y="219"/>
                  </a:lnTo>
                  <a:lnTo>
                    <a:pt x="97" y="216"/>
                  </a:lnTo>
                  <a:lnTo>
                    <a:pt x="97" y="214"/>
                  </a:lnTo>
                  <a:lnTo>
                    <a:pt x="97" y="211"/>
                  </a:lnTo>
                  <a:lnTo>
                    <a:pt x="100" y="211"/>
                  </a:lnTo>
                  <a:lnTo>
                    <a:pt x="100" y="209"/>
                  </a:lnTo>
                  <a:lnTo>
                    <a:pt x="100" y="206"/>
                  </a:lnTo>
                  <a:lnTo>
                    <a:pt x="100" y="203"/>
                  </a:lnTo>
                  <a:lnTo>
                    <a:pt x="100" y="201"/>
                  </a:lnTo>
                  <a:lnTo>
                    <a:pt x="100" y="49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1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97" y="36"/>
                  </a:lnTo>
                  <a:lnTo>
                    <a:pt x="97" y="32"/>
                  </a:lnTo>
                  <a:lnTo>
                    <a:pt x="97" y="30"/>
                  </a:lnTo>
                  <a:lnTo>
                    <a:pt x="97" y="27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2"/>
                  </a:lnTo>
                  <a:lnTo>
                    <a:pt x="91" y="22"/>
                  </a:lnTo>
                  <a:lnTo>
                    <a:pt x="91" y="20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4" y="6"/>
                  </a:lnTo>
                  <a:lnTo>
                    <a:pt x="71" y="6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3" name="Line 129"/>
            <p:cNvSpPr>
              <a:spLocks noChangeShapeType="1"/>
            </p:cNvSpPr>
            <p:nvPr/>
          </p:nvSpPr>
          <p:spPr bwMode="auto">
            <a:xfrm>
              <a:off x="1043" y="274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4" name="Freeform 130"/>
            <p:cNvSpPr>
              <a:spLocks/>
            </p:cNvSpPr>
            <p:nvPr/>
          </p:nvSpPr>
          <p:spPr bwMode="auto">
            <a:xfrm>
              <a:off x="1036" y="2746"/>
              <a:ext cx="33" cy="18"/>
            </a:xfrm>
            <a:custGeom>
              <a:avLst/>
              <a:gdLst>
                <a:gd name="T0" fmla="*/ 45 w 263"/>
                <a:gd name="T1" fmla="*/ 0 h 94"/>
                <a:gd name="T2" fmla="*/ 39 w 263"/>
                <a:gd name="T3" fmla="*/ 0 h 94"/>
                <a:gd name="T4" fmla="*/ 31 w 263"/>
                <a:gd name="T5" fmla="*/ 3 h 94"/>
                <a:gd name="T6" fmla="*/ 25 w 263"/>
                <a:gd name="T7" fmla="*/ 6 h 94"/>
                <a:gd name="T8" fmla="*/ 19 w 263"/>
                <a:gd name="T9" fmla="*/ 9 h 94"/>
                <a:gd name="T10" fmla="*/ 14 w 263"/>
                <a:gd name="T11" fmla="*/ 14 h 94"/>
                <a:gd name="T12" fmla="*/ 11 w 263"/>
                <a:gd name="T13" fmla="*/ 16 h 94"/>
                <a:gd name="T14" fmla="*/ 8 w 263"/>
                <a:gd name="T15" fmla="*/ 22 h 94"/>
                <a:gd name="T16" fmla="*/ 2 w 263"/>
                <a:gd name="T17" fmla="*/ 27 h 94"/>
                <a:gd name="T18" fmla="*/ 2 w 263"/>
                <a:gd name="T19" fmla="*/ 36 h 94"/>
                <a:gd name="T20" fmla="*/ 0 w 263"/>
                <a:gd name="T21" fmla="*/ 41 h 94"/>
                <a:gd name="T22" fmla="*/ 0 w 263"/>
                <a:gd name="T23" fmla="*/ 46 h 94"/>
                <a:gd name="T24" fmla="*/ 0 w 263"/>
                <a:gd name="T25" fmla="*/ 54 h 94"/>
                <a:gd name="T26" fmla="*/ 2 w 263"/>
                <a:gd name="T27" fmla="*/ 59 h 94"/>
                <a:gd name="T28" fmla="*/ 2 w 263"/>
                <a:gd name="T29" fmla="*/ 65 h 94"/>
                <a:gd name="T30" fmla="*/ 8 w 263"/>
                <a:gd name="T31" fmla="*/ 70 h 94"/>
                <a:gd name="T32" fmla="*/ 11 w 263"/>
                <a:gd name="T33" fmla="*/ 75 h 94"/>
                <a:gd name="T34" fmla="*/ 14 w 263"/>
                <a:gd name="T35" fmla="*/ 81 h 94"/>
                <a:gd name="T36" fmla="*/ 19 w 263"/>
                <a:gd name="T37" fmla="*/ 83 h 94"/>
                <a:gd name="T38" fmla="*/ 25 w 263"/>
                <a:gd name="T39" fmla="*/ 88 h 94"/>
                <a:gd name="T40" fmla="*/ 31 w 263"/>
                <a:gd name="T41" fmla="*/ 92 h 94"/>
                <a:gd name="T42" fmla="*/ 39 w 263"/>
                <a:gd name="T43" fmla="*/ 92 h 94"/>
                <a:gd name="T44" fmla="*/ 45 w 263"/>
                <a:gd name="T45" fmla="*/ 94 h 94"/>
                <a:gd name="T46" fmla="*/ 214 w 263"/>
                <a:gd name="T47" fmla="*/ 94 h 94"/>
                <a:gd name="T48" fmla="*/ 220 w 263"/>
                <a:gd name="T49" fmla="*/ 92 h 94"/>
                <a:gd name="T50" fmla="*/ 228 w 263"/>
                <a:gd name="T51" fmla="*/ 92 h 94"/>
                <a:gd name="T52" fmla="*/ 234 w 263"/>
                <a:gd name="T53" fmla="*/ 88 h 94"/>
                <a:gd name="T54" fmla="*/ 240 w 263"/>
                <a:gd name="T55" fmla="*/ 86 h 94"/>
                <a:gd name="T56" fmla="*/ 246 w 263"/>
                <a:gd name="T57" fmla="*/ 81 h 94"/>
                <a:gd name="T58" fmla="*/ 249 w 263"/>
                <a:gd name="T59" fmla="*/ 78 h 94"/>
                <a:gd name="T60" fmla="*/ 255 w 263"/>
                <a:gd name="T61" fmla="*/ 72 h 94"/>
                <a:gd name="T62" fmla="*/ 257 w 263"/>
                <a:gd name="T63" fmla="*/ 67 h 94"/>
                <a:gd name="T64" fmla="*/ 261 w 263"/>
                <a:gd name="T65" fmla="*/ 62 h 94"/>
                <a:gd name="T66" fmla="*/ 261 w 263"/>
                <a:gd name="T67" fmla="*/ 54 h 94"/>
                <a:gd name="T68" fmla="*/ 263 w 263"/>
                <a:gd name="T69" fmla="*/ 49 h 94"/>
                <a:gd name="T70" fmla="*/ 263 w 263"/>
                <a:gd name="T71" fmla="*/ 43 h 94"/>
                <a:gd name="T72" fmla="*/ 261 w 263"/>
                <a:gd name="T73" fmla="*/ 36 h 94"/>
                <a:gd name="T74" fmla="*/ 261 w 263"/>
                <a:gd name="T75" fmla="*/ 30 h 94"/>
                <a:gd name="T76" fmla="*/ 257 w 263"/>
                <a:gd name="T77" fmla="*/ 25 h 94"/>
                <a:gd name="T78" fmla="*/ 251 w 263"/>
                <a:gd name="T79" fmla="*/ 20 h 94"/>
                <a:gd name="T80" fmla="*/ 249 w 263"/>
                <a:gd name="T81" fmla="*/ 14 h 94"/>
                <a:gd name="T82" fmla="*/ 243 w 263"/>
                <a:gd name="T83" fmla="*/ 11 h 94"/>
                <a:gd name="T84" fmla="*/ 237 w 263"/>
                <a:gd name="T85" fmla="*/ 6 h 94"/>
                <a:gd name="T86" fmla="*/ 232 w 263"/>
                <a:gd name="T87" fmla="*/ 3 h 94"/>
                <a:gd name="T88" fmla="*/ 226 w 263"/>
                <a:gd name="T89" fmla="*/ 0 h 94"/>
                <a:gd name="T90" fmla="*/ 220 w 263"/>
                <a:gd name="T91" fmla="*/ 0 h 94"/>
                <a:gd name="T92" fmla="*/ 211 w 263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3" h="94">
                  <a:moveTo>
                    <a:pt x="51" y="0"/>
                  </a:move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1" y="75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4" y="81"/>
                  </a:lnTo>
                  <a:lnTo>
                    <a:pt x="17" y="81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7" y="92"/>
                  </a:lnTo>
                  <a:lnTo>
                    <a:pt x="39" y="92"/>
                  </a:lnTo>
                  <a:lnTo>
                    <a:pt x="39" y="92"/>
                  </a:lnTo>
                  <a:lnTo>
                    <a:pt x="42" y="94"/>
                  </a:lnTo>
                  <a:lnTo>
                    <a:pt x="45" y="94"/>
                  </a:lnTo>
                  <a:lnTo>
                    <a:pt x="48" y="94"/>
                  </a:lnTo>
                  <a:lnTo>
                    <a:pt x="209" y="94"/>
                  </a:lnTo>
                  <a:lnTo>
                    <a:pt x="214" y="94"/>
                  </a:lnTo>
                  <a:lnTo>
                    <a:pt x="217" y="94"/>
                  </a:lnTo>
                  <a:lnTo>
                    <a:pt x="220" y="94"/>
                  </a:lnTo>
                  <a:lnTo>
                    <a:pt x="220" y="92"/>
                  </a:lnTo>
                  <a:lnTo>
                    <a:pt x="222" y="92"/>
                  </a:lnTo>
                  <a:lnTo>
                    <a:pt x="226" y="92"/>
                  </a:lnTo>
                  <a:lnTo>
                    <a:pt x="228" y="92"/>
                  </a:lnTo>
                  <a:lnTo>
                    <a:pt x="228" y="92"/>
                  </a:lnTo>
                  <a:lnTo>
                    <a:pt x="232" y="88"/>
                  </a:lnTo>
                  <a:lnTo>
                    <a:pt x="234" y="88"/>
                  </a:lnTo>
                  <a:lnTo>
                    <a:pt x="234" y="88"/>
                  </a:lnTo>
                  <a:lnTo>
                    <a:pt x="237" y="86"/>
                  </a:lnTo>
                  <a:lnTo>
                    <a:pt x="240" y="86"/>
                  </a:lnTo>
                  <a:lnTo>
                    <a:pt x="240" y="83"/>
                  </a:lnTo>
                  <a:lnTo>
                    <a:pt x="243" y="83"/>
                  </a:lnTo>
                  <a:lnTo>
                    <a:pt x="246" y="81"/>
                  </a:lnTo>
                  <a:lnTo>
                    <a:pt x="246" y="81"/>
                  </a:lnTo>
                  <a:lnTo>
                    <a:pt x="249" y="78"/>
                  </a:lnTo>
                  <a:lnTo>
                    <a:pt x="249" y="78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5" y="72"/>
                  </a:lnTo>
                  <a:lnTo>
                    <a:pt x="255" y="70"/>
                  </a:lnTo>
                  <a:lnTo>
                    <a:pt x="257" y="70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61" y="62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1" y="56"/>
                  </a:lnTo>
                  <a:lnTo>
                    <a:pt x="261" y="54"/>
                  </a:lnTo>
                  <a:lnTo>
                    <a:pt x="263" y="54"/>
                  </a:lnTo>
                  <a:lnTo>
                    <a:pt x="263" y="52"/>
                  </a:lnTo>
                  <a:lnTo>
                    <a:pt x="263" y="49"/>
                  </a:lnTo>
                  <a:lnTo>
                    <a:pt x="263" y="46"/>
                  </a:lnTo>
                  <a:lnTo>
                    <a:pt x="263" y="43"/>
                  </a:lnTo>
                  <a:lnTo>
                    <a:pt x="263" y="43"/>
                  </a:lnTo>
                  <a:lnTo>
                    <a:pt x="263" y="41"/>
                  </a:lnTo>
                  <a:lnTo>
                    <a:pt x="261" y="38"/>
                  </a:lnTo>
                  <a:lnTo>
                    <a:pt x="261" y="36"/>
                  </a:lnTo>
                  <a:lnTo>
                    <a:pt x="261" y="36"/>
                  </a:lnTo>
                  <a:lnTo>
                    <a:pt x="261" y="32"/>
                  </a:lnTo>
                  <a:lnTo>
                    <a:pt x="261" y="30"/>
                  </a:lnTo>
                  <a:lnTo>
                    <a:pt x="257" y="27"/>
                  </a:lnTo>
                  <a:lnTo>
                    <a:pt x="257" y="27"/>
                  </a:lnTo>
                  <a:lnTo>
                    <a:pt x="257" y="25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1" y="20"/>
                  </a:lnTo>
                  <a:lnTo>
                    <a:pt x="251" y="16"/>
                  </a:lnTo>
                  <a:lnTo>
                    <a:pt x="249" y="16"/>
                  </a:lnTo>
                  <a:lnTo>
                    <a:pt x="249" y="14"/>
                  </a:lnTo>
                  <a:lnTo>
                    <a:pt x="246" y="14"/>
                  </a:lnTo>
                  <a:lnTo>
                    <a:pt x="246" y="11"/>
                  </a:lnTo>
                  <a:lnTo>
                    <a:pt x="243" y="11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37" y="6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32" y="3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6" y="0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5" name="Line 131"/>
            <p:cNvSpPr>
              <a:spLocks noChangeShapeType="1"/>
            </p:cNvSpPr>
            <p:nvPr/>
          </p:nvSpPr>
          <p:spPr bwMode="auto">
            <a:xfrm>
              <a:off x="1057" y="275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6" name="Freeform 132"/>
            <p:cNvSpPr>
              <a:spLocks/>
            </p:cNvSpPr>
            <p:nvPr/>
          </p:nvSpPr>
          <p:spPr bwMode="auto">
            <a:xfrm>
              <a:off x="1057" y="2715"/>
              <a:ext cx="12" cy="49"/>
            </a:xfrm>
            <a:custGeom>
              <a:avLst/>
              <a:gdLst>
                <a:gd name="T0" fmla="*/ 0 w 101"/>
                <a:gd name="T1" fmla="*/ 206 h 248"/>
                <a:gd name="T2" fmla="*/ 0 w 101"/>
                <a:gd name="T3" fmla="*/ 210 h 248"/>
                <a:gd name="T4" fmla="*/ 4 w 101"/>
                <a:gd name="T5" fmla="*/ 216 h 248"/>
                <a:gd name="T6" fmla="*/ 6 w 101"/>
                <a:gd name="T7" fmla="*/ 224 h 248"/>
                <a:gd name="T8" fmla="*/ 10 w 101"/>
                <a:gd name="T9" fmla="*/ 229 h 248"/>
                <a:gd name="T10" fmla="*/ 15 w 101"/>
                <a:gd name="T11" fmla="*/ 232 h 248"/>
                <a:gd name="T12" fmla="*/ 18 w 101"/>
                <a:gd name="T13" fmla="*/ 237 h 248"/>
                <a:gd name="T14" fmla="*/ 24 w 101"/>
                <a:gd name="T15" fmla="*/ 240 h 248"/>
                <a:gd name="T16" fmla="*/ 29 w 101"/>
                <a:gd name="T17" fmla="*/ 242 h 248"/>
                <a:gd name="T18" fmla="*/ 37 w 101"/>
                <a:gd name="T19" fmla="*/ 246 h 248"/>
                <a:gd name="T20" fmla="*/ 43 w 101"/>
                <a:gd name="T21" fmla="*/ 248 h 248"/>
                <a:gd name="T22" fmla="*/ 49 w 101"/>
                <a:gd name="T23" fmla="*/ 248 h 248"/>
                <a:gd name="T24" fmla="*/ 58 w 101"/>
                <a:gd name="T25" fmla="*/ 248 h 248"/>
                <a:gd name="T26" fmla="*/ 64 w 101"/>
                <a:gd name="T27" fmla="*/ 246 h 248"/>
                <a:gd name="T28" fmla="*/ 70 w 101"/>
                <a:gd name="T29" fmla="*/ 242 h 248"/>
                <a:gd name="T30" fmla="*/ 75 w 101"/>
                <a:gd name="T31" fmla="*/ 240 h 248"/>
                <a:gd name="T32" fmla="*/ 81 w 101"/>
                <a:gd name="T33" fmla="*/ 237 h 248"/>
                <a:gd name="T34" fmla="*/ 87 w 101"/>
                <a:gd name="T35" fmla="*/ 232 h 248"/>
                <a:gd name="T36" fmla="*/ 89 w 101"/>
                <a:gd name="T37" fmla="*/ 229 h 248"/>
                <a:gd name="T38" fmla="*/ 95 w 101"/>
                <a:gd name="T39" fmla="*/ 224 h 248"/>
                <a:gd name="T40" fmla="*/ 99 w 101"/>
                <a:gd name="T41" fmla="*/ 216 h 248"/>
                <a:gd name="T42" fmla="*/ 99 w 101"/>
                <a:gd name="T43" fmla="*/ 210 h 248"/>
                <a:gd name="T44" fmla="*/ 101 w 101"/>
                <a:gd name="T45" fmla="*/ 206 h 248"/>
                <a:gd name="T46" fmla="*/ 101 w 101"/>
                <a:gd name="T47" fmla="*/ 46 h 248"/>
                <a:gd name="T48" fmla="*/ 99 w 101"/>
                <a:gd name="T49" fmla="*/ 40 h 248"/>
                <a:gd name="T50" fmla="*/ 99 w 101"/>
                <a:gd name="T51" fmla="*/ 32 h 248"/>
                <a:gd name="T52" fmla="*/ 95 w 101"/>
                <a:gd name="T53" fmla="*/ 26 h 248"/>
                <a:gd name="T54" fmla="*/ 93 w 101"/>
                <a:gd name="T55" fmla="*/ 21 h 248"/>
                <a:gd name="T56" fmla="*/ 87 w 101"/>
                <a:gd name="T57" fmla="*/ 16 h 248"/>
                <a:gd name="T58" fmla="*/ 84 w 101"/>
                <a:gd name="T59" fmla="*/ 13 h 248"/>
                <a:gd name="T60" fmla="*/ 78 w 101"/>
                <a:gd name="T61" fmla="*/ 8 h 248"/>
                <a:gd name="T62" fmla="*/ 72 w 101"/>
                <a:gd name="T63" fmla="*/ 5 h 248"/>
                <a:gd name="T64" fmla="*/ 66 w 101"/>
                <a:gd name="T65" fmla="*/ 3 h 248"/>
                <a:gd name="T66" fmla="*/ 58 w 101"/>
                <a:gd name="T67" fmla="*/ 3 h 248"/>
                <a:gd name="T68" fmla="*/ 52 w 101"/>
                <a:gd name="T69" fmla="*/ 0 h 248"/>
                <a:gd name="T70" fmla="*/ 47 w 101"/>
                <a:gd name="T71" fmla="*/ 0 h 248"/>
                <a:gd name="T72" fmla="*/ 37 w 101"/>
                <a:gd name="T73" fmla="*/ 3 h 248"/>
                <a:gd name="T74" fmla="*/ 33 w 101"/>
                <a:gd name="T75" fmla="*/ 3 h 248"/>
                <a:gd name="T76" fmla="*/ 27 w 101"/>
                <a:gd name="T77" fmla="*/ 5 h 248"/>
                <a:gd name="T78" fmla="*/ 21 w 101"/>
                <a:gd name="T79" fmla="*/ 10 h 248"/>
                <a:gd name="T80" fmla="*/ 15 w 101"/>
                <a:gd name="T81" fmla="*/ 13 h 248"/>
                <a:gd name="T82" fmla="*/ 12 w 101"/>
                <a:gd name="T83" fmla="*/ 19 h 248"/>
                <a:gd name="T84" fmla="*/ 6 w 101"/>
                <a:gd name="T85" fmla="*/ 24 h 248"/>
                <a:gd name="T86" fmla="*/ 4 w 101"/>
                <a:gd name="T87" fmla="*/ 30 h 248"/>
                <a:gd name="T88" fmla="*/ 0 w 101"/>
                <a:gd name="T89" fmla="*/ 35 h 248"/>
                <a:gd name="T90" fmla="*/ 0 w 101"/>
                <a:gd name="T91" fmla="*/ 42 h 248"/>
                <a:gd name="T92" fmla="*/ 0 w 101"/>
                <a:gd name="T93" fmla="*/ 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48">
                  <a:moveTo>
                    <a:pt x="0" y="200"/>
                  </a:moveTo>
                  <a:lnTo>
                    <a:pt x="0" y="203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0" y="213"/>
                  </a:lnTo>
                  <a:lnTo>
                    <a:pt x="4" y="216"/>
                  </a:lnTo>
                  <a:lnTo>
                    <a:pt x="4" y="216"/>
                  </a:lnTo>
                  <a:lnTo>
                    <a:pt x="4" y="219"/>
                  </a:lnTo>
                  <a:lnTo>
                    <a:pt x="4" y="221"/>
                  </a:lnTo>
                  <a:lnTo>
                    <a:pt x="6" y="224"/>
                  </a:lnTo>
                  <a:lnTo>
                    <a:pt x="6" y="224"/>
                  </a:lnTo>
                  <a:lnTo>
                    <a:pt x="10" y="226"/>
                  </a:lnTo>
                  <a:lnTo>
                    <a:pt x="10" y="229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5" y="232"/>
                  </a:lnTo>
                  <a:lnTo>
                    <a:pt x="15" y="235"/>
                  </a:lnTo>
                  <a:lnTo>
                    <a:pt x="18" y="235"/>
                  </a:lnTo>
                  <a:lnTo>
                    <a:pt x="18" y="237"/>
                  </a:lnTo>
                  <a:lnTo>
                    <a:pt x="21" y="237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7" y="242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33" y="246"/>
                  </a:lnTo>
                  <a:lnTo>
                    <a:pt x="35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41" y="246"/>
                  </a:lnTo>
                  <a:lnTo>
                    <a:pt x="43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9" y="248"/>
                  </a:lnTo>
                  <a:lnTo>
                    <a:pt x="52" y="248"/>
                  </a:lnTo>
                  <a:lnTo>
                    <a:pt x="55" y="248"/>
                  </a:lnTo>
                  <a:lnTo>
                    <a:pt x="58" y="248"/>
                  </a:lnTo>
                  <a:lnTo>
                    <a:pt x="58" y="246"/>
                  </a:lnTo>
                  <a:lnTo>
                    <a:pt x="60" y="246"/>
                  </a:lnTo>
                  <a:lnTo>
                    <a:pt x="64" y="246"/>
                  </a:lnTo>
                  <a:lnTo>
                    <a:pt x="66" y="246"/>
                  </a:lnTo>
                  <a:lnTo>
                    <a:pt x="66" y="246"/>
                  </a:lnTo>
                  <a:lnTo>
                    <a:pt x="70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5" y="240"/>
                  </a:lnTo>
                  <a:lnTo>
                    <a:pt x="78" y="240"/>
                  </a:lnTo>
                  <a:lnTo>
                    <a:pt x="78" y="237"/>
                  </a:lnTo>
                  <a:lnTo>
                    <a:pt x="81" y="237"/>
                  </a:lnTo>
                  <a:lnTo>
                    <a:pt x="84" y="235"/>
                  </a:lnTo>
                  <a:lnTo>
                    <a:pt x="84" y="235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9" y="229"/>
                  </a:lnTo>
                  <a:lnTo>
                    <a:pt x="89" y="229"/>
                  </a:lnTo>
                  <a:lnTo>
                    <a:pt x="93" y="226"/>
                  </a:lnTo>
                  <a:lnTo>
                    <a:pt x="93" y="224"/>
                  </a:lnTo>
                  <a:lnTo>
                    <a:pt x="95" y="224"/>
                  </a:lnTo>
                  <a:lnTo>
                    <a:pt x="95" y="221"/>
                  </a:lnTo>
                  <a:lnTo>
                    <a:pt x="95" y="219"/>
                  </a:lnTo>
                  <a:lnTo>
                    <a:pt x="99" y="216"/>
                  </a:lnTo>
                  <a:lnTo>
                    <a:pt x="99" y="216"/>
                  </a:lnTo>
                  <a:lnTo>
                    <a:pt x="99" y="213"/>
                  </a:lnTo>
                  <a:lnTo>
                    <a:pt x="99" y="210"/>
                  </a:lnTo>
                  <a:lnTo>
                    <a:pt x="99" y="208"/>
                  </a:lnTo>
                  <a:lnTo>
                    <a:pt x="101" y="208"/>
                  </a:lnTo>
                  <a:lnTo>
                    <a:pt x="101" y="206"/>
                  </a:lnTo>
                  <a:lnTo>
                    <a:pt x="101" y="203"/>
                  </a:lnTo>
                  <a:lnTo>
                    <a:pt x="101" y="51"/>
                  </a:lnTo>
                  <a:lnTo>
                    <a:pt x="101" y="46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0"/>
                  </a:lnTo>
                  <a:lnTo>
                    <a:pt x="99" y="37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5" y="30"/>
                  </a:lnTo>
                  <a:lnTo>
                    <a:pt x="95" y="26"/>
                  </a:lnTo>
                  <a:lnTo>
                    <a:pt x="95" y="26"/>
                  </a:lnTo>
                  <a:lnTo>
                    <a:pt x="93" y="24"/>
                  </a:lnTo>
                  <a:lnTo>
                    <a:pt x="93" y="21"/>
                  </a:lnTo>
                  <a:lnTo>
                    <a:pt x="89" y="21"/>
                  </a:lnTo>
                  <a:lnTo>
                    <a:pt x="89" y="19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1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0" y="5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4" y="3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1" y="10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7" name="Line 133"/>
            <p:cNvSpPr>
              <a:spLocks noChangeShapeType="1"/>
            </p:cNvSpPr>
            <p:nvPr/>
          </p:nvSpPr>
          <p:spPr bwMode="auto">
            <a:xfrm>
              <a:off x="1063" y="271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8" name="Freeform 134"/>
            <p:cNvSpPr>
              <a:spLocks/>
            </p:cNvSpPr>
            <p:nvPr/>
          </p:nvSpPr>
          <p:spPr bwMode="auto">
            <a:xfrm>
              <a:off x="1057" y="2715"/>
              <a:ext cx="127" cy="18"/>
            </a:xfrm>
            <a:custGeom>
              <a:avLst/>
              <a:gdLst>
                <a:gd name="T0" fmla="*/ 47 w 1003"/>
                <a:gd name="T1" fmla="*/ 0 h 93"/>
                <a:gd name="T2" fmla="*/ 37 w 1003"/>
                <a:gd name="T3" fmla="*/ 3 h 93"/>
                <a:gd name="T4" fmla="*/ 33 w 1003"/>
                <a:gd name="T5" fmla="*/ 3 h 93"/>
                <a:gd name="T6" fmla="*/ 27 w 1003"/>
                <a:gd name="T7" fmla="*/ 5 h 93"/>
                <a:gd name="T8" fmla="*/ 21 w 1003"/>
                <a:gd name="T9" fmla="*/ 10 h 93"/>
                <a:gd name="T10" fmla="*/ 15 w 1003"/>
                <a:gd name="T11" fmla="*/ 13 h 93"/>
                <a:gd name="T12" fmla="*/ 12 w 1003"/>
                <a:gd name="T13" fmla="*/ 19 h 93"/>
                <a:gd name="T14" fmla="*/ 6 w 1003"/>
                <a:gd name="T15" fmla="*/ 24 h 93"/>
                <a:gd name="T16" fmla="*/ 4 w 1003"/>
                <a:gd name="T17" fmla="*/ 30 h 93"/>
                <a:gd name="T18" fmla="*/ 0 w 1003"/>
                <a:gd name="T19" fmla="*/ 35 h 93"/>
                <a:gd name="T20" fmla="*/ 0 w 1003"/>
                <a:gd name="T21" fmla="*/ 42 h 93"/>
                <a:gd name="T22" fmla="*/ 0 w 1003"/>
                <a:gd name="T23" fmla="*/ 48 h 93"/>
                <a:gd name="T24" fmla="*/ 0 w 1003"/>
                <a:gd name="T25" fmla="*/ 53 h 93"/>
                <a:gd name="T26" fmla="*/ 0 w 1003"/>
                <a:gd name="T27" fmla="*/ 61 h 93"/>
                <a:gd name="T28" fmla="*/ 4 w 1003"/>
                <a:gd name="T29" fmla="*/ 66 h 93"/>
                <a:gd name="T30" fmla="*/ 6 w 1003"/>
                <a:gd name="T31" fmla="*/ 72 h 93"/>
                <a:gd name="T32" fmla="*/ 12 w 1003"/>
                <a:gd name="T33" fmla="*/ 77 h 93"/>
                <a:gd name="T34" fmla="*/ 15 w 1003"/>
                <a:gd name="T35" fmla="*/ 82 h 93"/>
                <a:gd name="T36" fmla="*/ 21 w 1003"/>
                <a:gd name="T37" fmla="*/ 85 h 93"/>
                <a:gd name="T38" fmla="*/ 27 w 1003"/>
                <a:gd name="T39" fmla="*/ 88 h 93"/>
                <a:gd name="T40" fmla="*/ 33 w 1003"/>
                <a:gd name="T41" fmla="*/ 91 h 93"/>
                <a:gd name="T42" fmla="*/ 37 w 1003"/>
                <a:gd name="T43" fmla="*/ 93 h 93"/>
                <a:gd name="T44" fmla="*/ 47 w 1003"/>
                <a:gd name="T45" fmla="*/ 93 h 93"/>
                <a:gd name="T46" fmla="*/ 955 w 1003"/>
                <a:gd name="T47" fmla="*/ 93 h 93"/>
                <a:gd name="T48" fmla="*/ 960 w 1003"/>
                <a:gd name="T49" fmla="*/ 93 h 93"/>
                <a:gd name="T50" fmla="*/ 966 w 1003"/>
                <a:gd name="T51" fmla="*/ 93 h 93"/>
                <a:gd name="T52" fmla="*/ 974 w 1003"/>
                <a:gd name="T53" fmla="*/ 91 h 93"/>
                <a:gd name="T54" fmla="*/ 980 w 1003"/>
                <a:gd name="T55" fmla="*/ 85 h 93"/>
                <a:gd name="T56" fmla="*/ 986 w 1003"/>
                <a:gd name="T57" fmla="*/ 82 h 93"/>
                <a:gd name="T58" fmla="*/ 989 w 1003"/>
                <a:gd name="T59" fmla="*/ 77 h 93"/>
                <a:gd name="T60" fmla="*/ 995 w 1003"/>
                <a:gd name="T61" fmla="*/ 75 h 93"/>
                <a:gd name="T62" fmla="*/ 997 w 1003"/>
                <a:gd name="T63" fmla="*/ 66 h 93"/>
                <a:gd name="T64" fmla="*/ 1001 w 1003"/>
                <a:gd name="T65" fmla="*/ 61 h 93"/>
                <a:gd name="T66" fmla="*/ 1001 w 1003"/>
                <a:gd name="T67" fmla="*/ 56 h 93"/>
                <a:gd name="T68" fmla="*/ 1001 w 1003"/>
                <a:gd name="T69" fmla="*/ 51 h 93"/>
                <a:gd name="T70" fmla="*/ 1001 w 1003"/>
                <a:gd name="T71" fmla="*/ 42 h 93"/>
                <a:gd name="T72" fmla="*/ 1001 w 1003"/>
                <a:gd name="T73" fmla="*/ 37 h 93"/>
                <a:gd name="T74" fmla="*/ 997 w 1003"/>
                <a:gd name="T75" fmla="*/ 32 h 93"/>
                <a:gd name="T76" fmla="*/ 995 w 1003"/>
                <a:gd name="T77" fmla="*/ 26 h 93"/>
                <a:gd name="T78" fmla="*/ 991 w 1003"/>
                <a:gd name="T79" fmla="*/ 21 h 93"/>
                <a:gd name="T80" fmla="*/ 989 w 1003"/>
                <a:gd name="T81" fmla="*/ 16 h 93"/>
                <a:gd name="T82" fmla="*/ 983 w 1003"/>
                <a:gd name="T83" fmla="*/ 10 h 93"/>
                <a:gd name="T84" fmla="*/ 978 w 1003"/>
                <a:gd name="T85" fmla="*/ 8 h 93"/>
                <a:gd name="T86" fmla="*/ 972 w 1003"/>
                <a:gd name="T87" fmla="*/ 5 h 93"/>
                <a:gd name="T88" fmla="*/ 966 w 1003"/>
                <a:gd name="T89" fmla="*/ 3 h 93"/>
                <a:gd name="T90" fmla="*/ 957 w 1003"/>
                <a:gd name="T91" fmla="*/ 3 h 93"/>
                <a:gd name="T92" fmla="*/ 949 w 100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3" h="93">
                  <a:moveTo>
                    <a:pt x="49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1" y="10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8" y="82"/>
                  </a:lnTo>
                  <a:lnTo>
                    <a:pt x="18" y="85"/>
                  </a:lnTo>
                  <a:lnTo>
                    <a:pt x="21" y="85"/>
                  </a:lnTo>
                  <a:lnTo>
                    <a:pt x="24" y="85"/>
                  </a:lnTo>
                  <a:lnTo>
                    <a:pt x="24" y="88"/>
                  </a:lnTo>
                  <a:lnTo>
                    <a:pt x="27" y="88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33" y="91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945" y="93"/>
                  </a:lnTo>
                  <a:lnTo>
                    <a:pt x="955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60" y="93"/>
                  </a:lnTo>
                  <a:lnTo>
                    <a:pt x="963" y="93"/>
                  </a:lnTo>
                  <a:lnTo>
                    <a:pt x="966" y="93"/>
                  </a:lnTo>
                  <a:lnTo>
                    <a:pt x="966" y="93"/>
                  </a:lnTo>
                  <a:lnTo>
                    <a:pt x="968" y="91"/>
                  </a:lnTo>
                  <a:lnTo>
                    <a:pt x="972" y="91"/>
                  </a:lnTo>
                  <a:lnTo>
                    <a:pt x="974" y="91"/>
                  </a:lnTo>
                  <a:lnTo>
                    <a:pt x="974" y="88"/>
                  </a:lnTo>
                  <a:lnTo>
                    <a:pt x="978" y="88"/>
                  </a:lnTo>
                  <a:lnTo>
                    <a:pt x="980" y="85"/>
                  </a:lnTo>
                  <a:lnTo>
                    <a:pt x="980" y="85"/>
                  </a:lnTo>
                  <a:lnTo>
                    <a:pt x="983" y="85"/>
                  </a:lnTo>
                  <a:lnTo>
                    <a:pt x="986" y="82"/>
                  </a:lnTo>
                  <a:lnTo>
                    <a:pt x="986" y="82"/>
                  </a:lnTo>
                  <a:lnTo>
                    <a:pt x="989" y="80"/>
                  </a:lnTo>
                  <a:lnTo>
                    <a:pt x="989" y="77"/>
                  </a:lnTo>
                  <a:lnTo>
                    <a:pt x="991" y="77"/>
                  </a:lnTo>
                  <a:lnTo>
                    <a:pt x="991" y="75"/>
                  </a:lnTo>
                  <a:lnTo>
                    <a:pt x="995" y="75"/>
                  </a:lnTo>
                  <a:lnTo>
                    <a:pt x="995" y="72"/>
                  </a:lnTo>
                  <a:lnTo>
                    <a:pt x="995" y="69"/>
                  </a:lnTo>
                  <a:lnTo>
                    <a:pt x="997" y="66"/>
                  </a:lnTo>
                  <a:lnTo>
                    <a:pt x="997" y="66"/>
                  </a:lnTo>
                  <a:lnTo>
                    <a:pt x="997" y="64"/>
                  </a:lnTo>
                  <a:lnTo>
                    <a:pt x="1001" y="61"/>
                  </a:lnTo>
                  <a:lnTo>
                    <a:pt x="1001" y="61"/>
                  </a:lnTo>
                  <a:lnTo>
                    <a:pt x="1001" y="59"/>
                  </a:lnTo>
                  <a:lnTo>
                    <a:pt x="1001" y="56"/>
                  </a:lnTo>
                  <a:lnTo>
                    <a:pt x="1001" y="53"/>
                  </a:lnTo>
                  <a:lnTo>
                    <a:pt x="1001" y="51"/>
                  </a:lnTo>
                  <a:lnTo>
                    <a:pt x="1001" y="51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2"/>
                  </a:lnTo>
                  <a:lnTo>
                    <a:pt x="1001" y="42"/>
                  </a:lnTo>
                  <a:lnTo>
                    <a:pt x="1001" y="40"/>
                  </a:lnTo>
                  <a:lnTo>
                    <a:pt x="1001" y="37"/>
                  </a:lnTo>
                  <a:lnTo>
                    <a:pt x="1001" y="35"/>
                  </a:lnTo>
                  <a:lnTo>
                    <a:pt x="1001" y="32"/>
                  </a:lnTo>
                  <a:lnTo>
                    <a:pt x="997" y="32"/>
                  </a:lnTo>
                  <a:lnTo>
                    <a:pt x="997" y="30"/>
                  </a:lnTo>
                  <a:lnTo>
                    <a:pt x="997" y="26"/>
                  </a:lnTo>
                  <a:lnTo>
                    <a:pt x="995" y="26"/>
                  </a:lnTo>
                  <a:lnTo>
                    <a:pt x="995" y="24"/>
                  </a:lnTo>
                  <a:lnTo>
                    <a:pt x="995" y="21"/>
                  </a:lnTo>
                  <a:lnTo>
                    <a:pt x="991" y="21"/>
                  </a:lnTo>
                  <a:lnTo>
                    <a:pt x="991" y="19"/>
                  </a:lnTo>
                  <a:lnTo>
                    <a:pt x="989" y="16"/>
                  </a:lnTo>
                  <a:lnTo>
                    <a:pt x="989" y="16"/>
                  </a:lnTo>
                  <a:lnTo>
                    <a:pt x="986" y="13"/>
                  </a:lnTo>
                  <a:lnTo>
                    <a:pt x="986" y="13"/>
                  </a:lnTo>
                  <a:lnTo>
                    <a:pt x="983" y="10"/>
                  </a:lnTo>
                  <a:lnTo>
                    <a:pt x="980" y="10"/>
                  </a:lnTo>
                  <a:lnTo>
                    <a:pt x="980" y="8"/>
                  </a:lnTo>
                  <a:lnTo>
                    <a:pt x="978" y="8"/>
                  </a:lnTo>
                  <a:lnTo>
                    <a:pt x="974" y="5"/>
                  </a:lnTo>
                  <a:lnTo>
                    <a:pt x="974" y="5"/>
                  </a:lnTo>
                  <a:lnTo>
                    <a:pt x="972" y="5"/>
                  </a:lnTo>
                  <a:lnTo>
                    <a:pt x="968" y="3"/>
                  </a:lnTo>
                  <a:lnTo>
                    <a:pt x="966" y="3"/>
                  </a:lnTo>
                  <a:lnTo>
                    <a:pt x="966" y="3"/>
                  </a:lnTo>
                  <a:lnTo>
                    <a:pt x="963" y="3"/>
                  </a:lnTo>
                  <a:lnTo>
                    <a:pt x="960" y="3"/>
                  </a:lnTo>
                  <a:lnTo>
                    <a:pt x="957" y="3"/>
                  </a:lnTo>
                  <a:lnTo>
                    <a:pt x="957" y="0"/>
                  </a:lnTo>
                  <a:lnTo>
                    <a:pt x="955" y="0"/>
                  </a:lnTo>
                  <a:lnTo>
                    <a:pt x="9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39" name="Line 135"/>
            <p:cNvSpPr>
              <a:spLocks noChangeShapeType="1"/>
            </p:cNvSpPr>
            <p:nvPr/>
          </p:nvSpPr>
          <p:spPr bwMode="auto">
            <a:xfrm>
              <a:off x="1178" y="271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0" name="Freeform 136"/>
            <p:cNvSpPr>
              <a:spLocks/>
            </p:cNvSpPr>
            <p:nvPr/>
          </p:nvSpPr>
          <p:spPr bwMode="auto">
            <a:xfrm>
              <a:off x="1172" y="2715"/>
              <a:ext cx="56" cy="18"/>
            </a:xfrm>
            <a:custGeom>
              <a:avLst/>
              <a:gdLst>
                <a:gd name="T0" fmla="*/ 42 w 450"/>
                <a:gd name="T1" fmla="*/ 0 h 93"/>
                <a:gd name="T2" fmla="*/ 37 w 450"/>
                <a:gd name="T3" fmla="*/ 3 h 93"/>
                <a:gd name="T4" fmla="*/ 31 w 450"/>
                <a:gd name="T5" fmla="*/ 3 h 93"/>
                <a:gd name="T6" fmla="*/ 25 w 450"/>
                <a:gd name="T7" fmla="*/ 5 h 93"/>
                <a:gd name="T8" fmla="*/ 19 w 450"/>
                <a:gd name="T9" fmla="*/ 10 h 93"/>
                <a:gd name="T10" fmla="*/ 15 w 450"/>
                <a:gd name="T11" fmla="*/ 13 h 93"/>
                <a:gd name="T12" fmla="*/ 9 w 450"/>
                <a:gd name="T13" fmla="*/ 19 h 93"/>
                <a:gd name="T14" fmla="*/ 5 w 450"/>
                <a:gd name="T15" fmla="*/ 24 h 93"/>
                <a:gd name="T16" fmla="*/ 3 w 450"/>
                <a:gd name="T17" fmla="*/ 30 h 93"/>
                <a:gd name="T18" fmla="*/ 0 w 450"/>
                <a:gd name="T19" fmla="*/ 35 h 93"/>
                <a:gd name="T20" fmla="*/ 0 w 450"/>
                <a:gd name="T21" fmla="*/ 42 h 93"/>
                <a:gd name="T22" fmla="*/ 0 w 450"/>
                <a:gd name="T23" fmla="*/ 48 h 93"/>
                <a:gd name="T24" fmla="*/ 0 w 450"/>
                <a:gd name="T25" fmla="*/ 53 h 93"/>
                <a:gd name="T26" fmla="*/ 0 w 450"/>
                <a:gd name="T27" fmla="*/ 61 h 93"/>
                <a:gd name="T28" fmla="*/ 3 w 450"/>
                <a:gd name="T29" fmla="*/ 66 h 93"/>
                <a:gd name="T30" fmla="*/ 5 w 450"/>
                <a:gd name="T31" fmla="*/ 72 h 93"/>
                <a:gd name="T32" fmla="*/ 9 w 450"/>
                <a:gd name="T33" fmla="*/ 77 h 93"/>
                <a:gd name="T34" fmla="*/ 15 w 450"/>
                <a:gd name="T35" fmla="*/ 82 h 93"/>
                <a:gd name="T36" fmla="*/ 19 w 450"/>
                <a:gd name="T37" fmla="*/ 85 h 93"/>
                <a:gd name="T38" fmla="*/ 25 w 450"/>
                <a:gd name="T39" fmla="*/ 88 h 93"/>
                <a:gd name="T40" fmla="*/ 31 w 450"/>
                <a:gd name="T41" fmla="*/ 91 h 93"/>
                <a:gd name="T42" fmla="*/ 37 w 450"/>
                <a:gd name="T43" fmla="*/ 93 h 93"/>
                <a:gd name="T44" fmla="*/ 42 w 450"/>
                <a:gd name="T45" fmla="*/ 93 h 93"/>
                <a:gd name="T46" fmla="*/ 403 w 450"/>
                <a:gd name="T47" fmla="*/ 93 h 93"/>
                <a:gd name="T48" fmla="*/ 409 w 450"/>
                <a:gd name="T49" fmla="*/ 93 h 93"/>
                <a:gd name="T50" fmla="*/ 415 w 450"/>
                <a:gd name="T51" fmla="*/ 93 h 93"/>
                <a:gd name="T52" fmla="*/ 421 w 450"/>
                <a:gd name="T53" fmla="*/ 91 h 93"/>
                <a:gd name="T54" fmla="*/ 427 w 450"/>
                <a:gd name="T55" fmla="*/ 85 h 93"/>
                <a:gd name="T56" fmla="*/ 432 w 450"/>
                <a:gd name="T57" fmla="*/ 82 h 93"/>
                <a:gd name="T58" fmla="*/ 438 w 450"/>
                <a:gd name="T59" fmla="*/ 77 h 93"/>
                <a:gd name="T60" fmla="*/ 440 w 450"/>
                <a:gd name="T61" fmla="*/ 75 h 93"/>
                <a:gd name="T62" fmla="*/ 446 w 450"/>
                <a:gd name="T63" fmla="*/ 66 h 93"/>
                <a:gd name="T64" fmla="*/ 446 w 450"/>
                <a:gd name="T65" fmla="*/ 61 h 93"/>
                <a:gd name="T66" fmla="*/ 450 w 450"/>
                <a:gd name="T67" fmla="*/ 56 h 93"/>
                <a:gd name="T68" fmla="*/ 450 w 450"/>
                <a:gd name="T69" fmla="*/ 51 h 93"/>
                <a:gd name="T70" fmla="*/ 450 w 450"/>
                <a:gd name="T71" fmla="*/ 42 h 93"/>
                <a:gd name="T72" fmla="*/ 450 w 450"/>
                <a:gd name="T73" fmla="*/ 37 h 93"/>
                <a:gd name="T74" fmla="*/ 446 w 450"/>
                <a:gd name="T75" fmla="*/ 32 h 93"/>
                <a:gd name="T76" fmla="*/ 444 w 450"/>
                <a:gd name="T77" fmla="*/ 26 h 93"/>
                <a:gd name="T78" fmla="*/ 440 w 450"/>
                <a:gd name="T79" fmla="*/ 21 h 93"/>
                <a:gd name="T80" fmla="*/ 435 w 450"/>
                <a:gd name="T81" fmla="*/ 16 h 93"/>
                <a:gd name="T82" fmla="*/ 432 w 450"/>
                <a:gd name="T83" fmla="*/ 10 h 93"/>
                <a:gd name="T84" fmla="*/ 427 w 450"/>
                <a:gd name="T85" fmla="*/ 8 h 93"/>
                <a:gd name="T86" fmla="*/ 421 w 450"/>
                <a:gd name="T87" fmla="*/ 5 h 93"/>
                <a:gd name="T88" fmla="*/ 413 w 450"/>
                <a:gd name="T89" fmla="*/ 3 h 93"/>
                <a:gd name="T90" fmla="*/ 407 w 450"/>
                <a:gd name="T91" fmla="*/ 3 h 93"/>
                <a:gd name="T92" fmla="*/ 398 w 45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0" h="93">
                  <a:moveTo>
                    <a:pt x="48" y="0"/>
                  </a:moveTo>
                  <a:lnTo>
                    <a:pt x="46" y="0"/>
                  </a:lnTo>
                  <a:lnTo>
                    <a:pt x="42" y="0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11" y="77"/>
                  </a:lnTo>
                  <a:lnTo>
                    <a:pt x="11" y="80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6" y="93"/>
                  </a:lnTo>
                  <a:lnTo>
                    <a:pt x="395" y="93"/>
                  </a:lnTo>
                  <a:lnTo>
                    <a:pt x="403" y="93"/>
                  </a:lnTo>
                  <a:lnTo>
                    <a:pt x="403" y="93"/>
                  </a:lnTo>
                  <a:lnTo>
                    <a:pt x="407" y="93"/>
                  </a:lnTo>
                  <a:lnTo>
                    <a:pt x="409" y="93"/>
                  </a:lnTo>
                  <a:lnTo>
                    <a:pt x="413" y="93"/>
                  </a:lnTo>
                  <a:lnTo>
                    <a:pt x="413" y="93"/>
                  </a:lnTo>
                  <a:lnTo>
                    <a:pt x="415" y="93"/>
                  </a:lnTo>
                  <a:lnTo>
                    <a:pt x="418" y="91"/>
                  </a:lnTo>
                  <a:lnTo>
                    <a:pt x="421" y="91"/>
                  </a:lnTo>
                  <a:lnTo>
                    <a:pt x="421" y="91"/>
                  </a:lnTo>
                  <a:lnTo>
                    <a:pt x="423" y="88"/>
                  </a:lnTo>
                  <a:lnTo>
                    <a:pt x="427" y="88"/>
                  </a:lnTo>
                  <a:lnTo>
                    <a:pt x="427" y="85"/>
                  </a:lnTo>
                  <a:lnTo>
                    <a:pt x="429" y="85"/>
                  </a:lnTo>
                  <a:lnTo>
                    <a:pt x="432" y="85"/>
                  </a:lnTo>
                  <a:lnTo>
                    <a:pt x="432" y="82"/>
                  </a:lnTo>
                  <a:lnTo>
                    <a:pt x="435" y="82"/>
                  </a:lnTo>
                  <a:lnTo>
                    <a:pt x="435" y="80"/>
                  </a:lnTo>
                  <a:lnTo>
                    <a:pt x="438" y="77"/>
                  </a:lnTo>
                  <a:lnTo>
                    <a:pt x="438" y="77"/>
                  </a:lnTo>
                  <a:lnTo>
                    <a:pt x="440" y="75"/>
                  </a:lnTo>
                  <a:lnTo>
                    <a:pt x="440" y="75"/>
                  </a:lnTo>
                  <a:lnTo>
                    <a:pt x="444" y="72"/>
                  </a:lnTo>
                  <a:lnTo>
                    <a:pt x="444" y="69"/>
                  </a:lnTo>
                  <a:lnTo>
                    <a:pt x="446" y="66"/>
                  </a:lnTo>
                  <a:lnTo>
                    <a:pt x="446" y="66"/>
                  </a:lnTo>
                  <a:lnTo>
                    <a:pt x="446" y="64"/>
                  </a:lnTo>
                  <a:lnTo>
                    <a:pt x="446" y="61"/>
                  </a:lnTo>
                  <a:lnTo>
                    <a:pt x="450" y="61"/>
                  </a:lnTo>
                  <a:lnTo>
                    <a:pt x="450" y="59"/>
                  </a:lnTo>
                  <a:lnTo>
                    <a:pt x="450" y="56"/>
                  </a:lnTo>
                  <a:lnTo>
                    <a:pt x="450" y="53"/>
                  </a:lnTo>
                  <a:lnTo>
                    <a:pt x="450" y="51"/>
                  </a:lnTo>
                  <a:lnTo>
                    <a:pt x="450" y="51"/>
                  </a:lnTo>
                  <a:lnTo>
                    <a:pt x="450" y="48"/>
                  </a:lnTo>
                  <a:lnTo>
                    <a:pt x="450" y="46"/>
                  </a:lnTo>
                  <a:lnTo>
                    <a:pt x="450" y="42"/>
                  </a:lnTo>
                  <a:lnTo>
                    <a:pt x="450" y="42"/>
                  </a:lnTo>
                  <a:lnTo>
                    <a:pt x="450" y="40"/>
                  </a:lnTo>
                  <a:lnTo>
                    <a:pt x="450" y="37"/>
                  </a:lnTo>
                  <a:lnTo>
                    <a:pt x="450" y="35"/>
                  </a:lnTo>
                  <a:lnTo>
                    <a:pt x="446" y="32"/>
                  </a:lnTo>
                  <a:lnTo>
                    <a:pt x="446" y="32"/>
                  </a:lnTo>
                  <a:lnTo>
                    <a:pt x="446" y="30"/>
                  </a:lnTo>
                  <a:lnTo>
                    <a:pt x="446" y="26"/>
                  </a:lnTo>
                  <a:lnTo>
                    <a:pt x="444" y="26"/>
                  </a:lnTo>
                  <a:lnTo>
                    <a:pt x="444" y="24"/>
                  </a:lnTo>
                  <a:lnTo>
                    <a:pt x="440" y="21"/>
                  </a:lnTo>
                  <a:lnTo>
                    <a:pt x="440" y="21"/>
                  </a:lnTo>
                  <a:lnTo>
                    <a:pt x="438" y="19"/>
                  </a:lnTo>
                  <a:lnTo>
                    <a:pt x="438" y="16"/>
                  </a:lnTo>
                  <a:lnTo>
                    <a:pt x="435" y="16"/>
                  </a:lnTo>
                  <a:lnTo>
                    <a:pt x="435" y="13"/>
                  </a:lnTo>
                  <a:lnTo>
                    <a:pt x="432" y="13"/>
                  </a:lnTo>
                  <a:lnTo>
                    <a:pt x="432" y="10"/>
                  </a:lnTo>
                  <a:lnTo>
                    <a:pt x="429" y="10"/>
                  </a:lnTo>
                  <a:lnTo>
                    <a:pt x="427" y="8"/>
                  </a:lnTo>
                  <a:lnTo>
                    <a:pt x="427" y="8"/>
                  </a:lnTo>
                  <a:lnTo>
                    <a:pt x="423" y="5"/>
                  </a:lnTo>
                  <a:lnTo>
                    <a:pt x="421" y="5"/>
                  </a:lnTo>
                  <a:lnTo>
                    <a:pt x="421" y="5"/>
                  </a:lnTo>
                  <a:lnTo>
                    <a:pt x="418" y="3"/>
                  </a:lnTo>
                  <a:lnTo>
                    <a:pt x="415" y="3"/>
                  </a:lnTo>
                  <a:lnTo>
                    <a:pt x="413" y="3"/>
                  </a:lnTo>
                  <a:lnTo>
                    <a:pt x="413" y="3"/>
                  </a:lnTo>
                  <a:lnTo>
                    <a:pt x="409" y="3"/>
                  </a:lnTo>
                  <a:lnTo>
                    <a:pt x="407" y="3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1" name="Line 137"/>
            <p:cNvSpPr>
              <a:spLocks noChangeShapeType="1"/>
            </p:cNvSpPr>
            <p:nvPr/>
          </p:nvSpPr>
          <p:spPr bwMode="auto">
            <a:xfrm>
              <a:off x="1216" y="272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2" name="Freeform 138"/>
            <p:cNvSpPr>
              <a:spLocks/>
            </p:cNvSpPr>
            <p:nvPr/>
          </p:nvSpPr>
          <p:spPr bwMode="auto">
            <a:xfrm>
              <a:off x="1216" y="2684"/>
              <a:ext cx="12" cy="49"/>
            </a:xfrm>
            <a:custGeom>
              <a:avLst/>
              <a:gdLst>
                <a:gd name="T0" fmla="*/ 0 w 101"/>
                <a:gd name="T1" fmla="*/ 203 h 245"/>
                <a:gd name="T2" fmla="*/ 3 w 101"/>
                <a:gd name="T3" fmla="*/ 211 h 245"/>
                <a:gd name="T4" fmla="*/ 3 w 101"/>
                <a:gd name="T5" fmla="*/ 216 h 245"/>
                <a:gd name="T6" fmla="*/ 6 w 101"/>
                <a:gd name="T7" fmla="*/ 221 h 245"/>
                <a:gd name="T8" fmla="*/ 12 w 101"/>
                <a:gd name="T9" fmla="*/ 227 h 245"/>
                <a:gd name="T10" fmla="*/ 14 w 101"/>
                <a:gd name="T11" fmla="*/ 232 h 245"/>
                <a:gd name="T12" fmla="*/ 20 w 101"/>
                <a:gd name="T13" fmla="*/ 237 h 245"/>
                <a:gd name="T14" fmla="*/ 26 w 101"/>
                <a:gd name="T15" fmla="*/ 240 h 245"/>
                <a:gd name="T16" fmla="*/ 31 w 101"/>
                <a:gd name="T17" fmla="*/ 243 h 245"/>
                <a:gd name="T18" fmla="*/ 37 w 101"/>
                <a:gd name="T19" fmla="*/ 245 h 245"/>
                <a:gd name="T20" fmla="*/ 43 w 101"/>
                <a:gd name="T21" fmla="*/ 245 h 245"/>
                <a:gd name="T22" fmla="*/ 52 w 101"/>
                <a:gd name="T23" fmla="*/ 245 h 245"/>
                <a:gd name="T24" fmla="*/ 58 w 101"/>
                <a:gd name="T25" fmla="*/ 245 h 245"/>
                <a:gd name="T26" fmla="*/ 64 w 101"/>
                <a:gd name="T27" fmla="*/ 245 h 245"/>
                <a:gd name="T28" fmla="*/ 72 w 101"/>
                <a:gd name="T29" fmla="*/ 243 h 245"/>
                <a:gd name="T30" fmla="*/ 78 w 101"/>
                <a:gd name="T31" fmla="*/ 240 h 245"/>
                <a:gd name="T32" fmla="*/ 83 w 101"/>
                <a:gd name="T33" fmla="*/ 237 h 245"/>
                <a:gd name="T34" fmla="*/ 86 w 101"/>
                <a:gd name="T35" fmla="*/ 232 h 245"/>
                <a:gd name="T36" fmla="*/ 91 w 101"/>
                <a:gd name="T37" fmla="*/ 227 h 245"/>
                <a:gd name="T38" fmla="*/ 95 w 101"/>
                <a:gd name="T39" fmla="*/ 221 h 245"/>
                <a:gd name="T40" fmla="*/ 97 w 101"/>
                <a:gd name="T41" fmla="*/ 216 h 245"/>
                <a:gd name="T42" fmla="*/ 101 w 101"/>
                <a:gd name="T43" fmla="*/ 211 h 245"/>
                <a:gd name="T44" fmla="*/ 101 w 101"/>
                <a:gd name="T45" fmla="*/ 203 h 245"/>
                <a:gd name="T46" fmla="*/ 101 w 101"/>
                <a:gd name="T47" fmla="*/ 45 h 245"/>
                <a:gd name="T48" fmla="*/ 101 w 101"/>
                <a:gd name="T49" fmla="*/ 38 h 245"/>
                <a:gd name="T50" fmla="*/ 97 w 101"/>
                <a:gd name="T51" fmla="*/ 32 h 245"/>
                <a:gd name="T52" fmla="*/ 97 w 101"/>
                <a:gd name="T53" fmla="*/ 27 h 245"/>
                <a:gd name="T54" fmla="*/ 91 w 101"/>
                <a:gd name="T55" fmla="*/ 21 h 245"/>
                <a:gd name="T56" fmla="*/ 89 w 101"/>
                <a:gd name="T57" fmla="*/ 16 h 245"/>
                <a:gd name="T58" fmla="*/ 83 w 101"/>
                <a:gd name="T59" fmla="*/ 11 h 245"/>
                <a:gd name="T60" fmla="*/ 78 w 101"/>
                <a:gd name="T61" fmla="*/ 8 h 245"/>
                <a:gd name="T62" fmla="*/ 72 w 101"/>
                <a:gd name="T63" fmla="*/ 5 h 245"/>
                <a:gd name="T64" fmla="*/ 66 w 101"/>
                <a:gd name="T65" fmla="*/ 2 h 245"/>
                <a:gd name="T66" fmla="*/ 60 w 101"/>
                <a:gd name="T67" fmla="*/ 0 h 245"/>
                <a:gd name="T68" fmla="*/ 54 w 101"/>
                <a:gd name="T69" fmla="*/ 0 h 245"/>
                <a:gd name="T70" fmla="*/ 46 w 101"/>
                <a:gd name="T71" fmla="*/ 0 h 245"/>
                <a:gd name="T72" fmla="*/ 41 w 101"/>
                <a:gd name="T73" fmla="*/ 0 h 245"/>
                <a:gd name="T74" fmla="*/ 35 w 101"/>
                <a:gd name="T75" fmla="*/ 2 h 245"/>
                <a:gd name="T76" fmla="*/ 26 w 101"/>
                <a:gd name="T77" fmla="*/ 5 h 245"/>
                <a:gd name="T78" fmla="*/ 23 w 101"/>
                <a:gd name="T79" fmla="*/ 8 h 245"/>
                <a:gd name="T80" fmla="*/ 18 w 101"/>
                <a:gd name="T81" fmla="*/ 13 h 245"/>
                <a:gd name="T82" fmla="*/ 12 w 101"/>
                <a:gd name="T83" fmla="*/ 18 h 245"/>
                <a:gd name="T84" fmla="*/ 8 w 101"/>
                <a:gd name="T85" fmla="*/ 24 h 245"/>
                <a:gd name="T86" fmla="*/ 6 w 101"/>
                <a:gd name="T87" fmla="*/ 29 h 245"/>
                <a:gd name="T88" fmla="*/ 3 w 101"/>
                <a:gd name="T89" fmla="*/ 34 h 245"/>
                <a:gd name="T90" fmla="*/ 0 w 101"/>
                <a:gd name="T91" fmla="*/ 40 h 245"/>
                <a:gd name="T92" fmla="*/ 0 w 101"/>
                <a:gd name="T93" fmla="*/ 4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45">
                  <a:moveTo>
                    <a:pt x="0" y="200"/>
                  </a:move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3" y="208"/>
                  </a:lnTo>
                  <a:lnTo>
                    <a:pt x="3" y="211"/>
                  </a:lnTo>
                  <a:lnTo>
                    <a:pt x="3" y="213"/>
                  </a:lnTo>
                  <a:lnTo>
                    <a:pt x="3" y="213"/>
                  </a:lnTo>
                  <a:lnTo>
                    <a:pt x="3" y="216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6" y="221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12" y="227"/>
                  </a:lnTo>
                  <a:lnTo>
                    <a:pt x="12" y="229"/>
                  </a:lnTo>
                  <a:lnTo>
                    <a:pt x="14" y="229"/>
                  </a:lnTo>
                  <a:lnTo>
                    <a:pt x="14" y="232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20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6" y="240"/>
                  </a:lnTo>
                  <a:lnTo>
                    <a:pt x="26" y="240"/>
                  </a:lnTo>
                  <a:lnTo>
                    <a:pt x="29" y="243"/>
                  </a:lnTo>
                  <a:lnTo>
                    <a:pt x="31" y="243"/>
                  </a:lnTo>
                  <a:lnTo>
                    <a:pt x="35" y="243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41" y="245"/>
                  </a:lnTo>
                  <a:lnTo>
                    <a:pt x="43" y="245"/>
                  </a:lnTo>
                  <a:lnTo>
                    <a:pt x="43" y="245"/>
                  </a:lnTo>
                  <a:lnTo>
                    <a:pt x="46" y="245"/>
                  </a:lnTo>
                  <a:lnTo>
                    <a:pt x="49" y="245"/>
                  </a:lnTo>
                  <a:lnTo>
                    <a:pt x="52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8" y="245"/>
                  </a:lnTo>
                  <a:lnTo>
                    <a:pt x="60" y="245"/>
                  </a:lnTo>
                  <a:lnTo>
                    <a:pt x="64" y="245"/>
                  </a:lnTo>
                  <a:lnTo>
                    <a:pt x="64" y="245"/>
                  </a:lnTo>
                  <a:lnTo>
                    <a:pt x="66" y="245"/>
                  </a:lnTo>
                  <a:lnTo>
                    <a:pt x="69" y="243"/>
                  </a:lnTo>
                  <a:lnTo>
                    <a:pt x="72" y="243"/>
                  </a:lnTo>
                  <a:lnTo>
                    <a:pt x="72" y="243"/>
                  </a:lnTo>
                  <a:lnTo>
                    <a:pt x="74" y="240"/>
                  </a:lnTo>
                  <a:lnTo>
                    <a:pt x="78" y="240"/>
                  </a:lnTo>
                  <a:lnTo>
                    <a:pt x="78" y="237"/>
                  </a:lnTo>
                  <a:lnTo>
                    <a:pt x="80" y="237"/>
                  </a:lnTo>
                  <a:lnTo>
                    <a:pt x="83" y="237"/>
                  </a:lnTo>
                  <a:lnTo>
                    <a:pt x="83" y="234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9" y="229"/>
                  </a:lnTo>
                  <a:lnTo>
                    <a:pt x="89" y="229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5" y="224"/>
                  </a:lnTo>
                  <a:lnTo>
                    <a:pt x="95" y="221"/>
                  </a:lnTo>
                  <a:lnTo>
                    <a:pt x="97" y="218"/>
                  </a:lnTo>
                  <a:lnTo>
                    <a:pt x="97" y="218"/>
                  </a:lnTo>
                  <a:lnTo>
                    <a:pt x="97" y="216"/>
                  </a:lnTo>
                  <a:lnTo>
                    <a:pt x="97" y="213"/>
                  </a:lnTo>
                  <a:lnTo>
                    <a:pt x="101" y="213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101" y="205"/>
                  </a:lnTo>
                  <a:lnTo>
                    <a:pt x="101" y="203"/>
                  </a:lnTo>
                  <a:lnTo>
                    <a:pt x="101" y="203"/>
                  </a:lnTo>
                  <a:lnTo>
                    <a:pt x="101" y="50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0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4"/>
                  </a:lnTo>
                  <a:lnTo>
                    <a:pt x="97" y="32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1" y="21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8" y="5"/>
                  </a:lnTo>
                  <a:lnTo>
                    <a:pt x="74" y="5"/>
                  </a:lnTo>
                  <a:lnTo>
                    <a:pt x="72" y="5"/>
                  </a:lnTo>
                  <a:lnTo>
                    <a:pt x="72" y="2"/>
                  </a:lnTo>
                  <a:lnTo>
                    <a:pt x="69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3" name="Line 139"/>
            <p:cNvSpPr>
              <a:spLocks noChangeShapeType="1"/>
            </p:cNvSpPr>
            <p:nvPr/>
          </p:nvSpPr>
          <p:spPr bwMode="auto">
            <a:xfrm>
              <a:off x="1222" y="268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4" name="Freeform 140"/>
            <p:cNvSpPr>
              <a:spLocks/>
            </p:cNvSpPr>
            <p:nvPr/>
          </p:nvSpPr>
          <p:spPr bwMode="auto">
            <a:xfrm>
              <a:off x="1216" y="2684"/>
              <a:ext cx="30" cy="19"/>
            </a:xfrm>
            <a:custGeom>
              <a:avLst/>
              <a:gdLst>
                <a:gd name="T0" fmla="*/ 46 w 238"/>
                <a:gd name="T1" fmla="*/ 0 h 93"/>
                <a:gd name="T2" fmla="*/ 41 w 238"/>
                <a:gd name="T3" fmla="*/ 0 h 93"/>
                <a:gd name="T4" fmla="*/ 35 w 238"/>
                <a:gd name="T5" fmla="*/ 2 h 93"/>
                <a:gd name="T6" fmla="*/ 26 w 238"/>
                <a:gd name="T7" fmla="*/ 5 h 93"/>
                <a:gd name="T8" fmla="*/ 23 w 238"/>
                <a:gd name="T9" fmla="*/ 8 h 93"/>
                <a:gd name="T10" fmla="*/ 18 w 238"/>
                <a:gd name="T11" fmla="*/ 13 h 93"/>
                <a:gd name="T12" fmla="*/ 12 w 238"/>
                <a:gd name="T13" fmla="*/ 18 h 93"/>
                <a:gd name="T14" fmla="*/ 8 w 238"/>
                <a:gd name="T15" fmla="*/ 24 h 93"/>
                <a:gd name="T16" fmla="*/ 6 w 238"/>
                <a:gd name="T17" fmla="*/ 29 h 93"/>
                <a:gd name="T18" fmla="*/ 3 w 238"/>
                <a:gd name="T19" fmla="*/ 34 h 93"/>
                <a:gd name="T20" fmla="*/ 0 w 238"/>
                <a:gd name="T21" fmla="*/ 40 h 93"/>
                <a:gd name="T22" fmla="*/ 0 w 238"/>
                <a:gd name="T23" fmla="*/ 45 h 93"/>
                <a:gd name="T24" fmla="*/ 0 w 238"/>
                <a:gd name="T25" fmla="*/ 54 h 93"/>
                <a:gd name="T26" fmla="*/ 3 w 238"/>
                <a:gd name="T27" fmla="*/ 58 h 93"/>
                <a:gd name="T28" fmla="*/ 6 w 238"/>
                <a:gd name="T29" fmla="*/ 63 h 93"/>
                <a:gd name="T30" fmla="*/ 8 w 238"/>
                <a:gd name="T31" fmla="*/ 69 h 93"/>
                <a:gd name="T32" fmla="*/ 12 w 238"/>
                <a:gd name="T33" fmla="*/ 74 h 93"/>
                <a:gd name="T34" fmla="*/ 18 w 238"/>
                <a:gd name="T35" fmla="*/ 80 h 93"/>
                <a:gd name="T36" fmla="*/ 23 w 238"/>
                <a:gd name="T37" fmla="*/ 85 h 93"/>
                <a:gd name="T38" fmla="*/ 26 w 238"/>
                <a:gd name="T39" fmla="*/ 88 h 93"/>
                <a:gd name="T40" fmla="*/ 35 w 238"/>
                <a:gd name="T41" fmla="*/ 90 h 93"/>
                <a:gd name="T42" fmla="*/ 41 w 238"/>
                <a:gd name="T43" fmla="*/ 93 h 93"/>
                <a:gd name="T44" fmla="*/ 46 w 238"/>
                <a:gd name="T45" fmla="*/ 93 h 93"/>
                <a:gd name="T46" fmla="*/ 189 w 238"/>
                <a:gd name="T47" fmla="*/ 93 h 93"/>
                <a:gd name="T48" fmla="*/ 195 w 238"/>
                <a:gd name="T49" fmla="*/ 93 h 93"/>
                <a:gd name="T50" fmla="*/ 201 w 238"/>
                <a:gd name="T51" fmla="*/ 90 h 93"/>
                <a:gd name="T52" fmla="*/ 209 w 238"/>
                <a:gd name="T53" fmla="*/ 88 h 93"/>
                <a:gd name="T54" fmla="*/ 215 w 238"/>
                <a:gd name="T55" fmla="*/ 85 h 93"/>
                <a:gd name="T56" fmla="*/ 221 w 238"/>
                <a:gd name="T57" fmla="*/ 83 h 93"/>
                <a:gd name="T58" fmla="*/ 224 w 238"/>
                <a:gd name="T59" fmla="*/ 77 h 93"/>
                <a:gd name="T60" fmla="*/ 230 w 238"/>
                <a:gd name="T61" fmla="*/ 72 h 93"/>
                <a:gd name="T62" fmla="*/ 232 w 238"/>
                <a:gd name="T63" fmla="*/ 67 h 93"/>
                <a:gd name="T64" fmla="*/ 234 w 238"/>
                <a:gd name="T65" fmla="*/ 61 h 93"/>
                <a:gd name="T66" fmla="*/ 234 w 238"/>
                <a:gd name="T67" fmla="*/ 56 h 93"/>
                <a:gd name="T68" fmla="*/ 234 w 238"/>
                <a:gd name="T69" fmla="*/ 48 h 93"/>
                <a:gd name="T70" fmla="*/ 234 w 238"/>
                <a:gd name="T71" fmla="*/ 43 h 93"/>
                <a:gd name="T72" fmla="*/ 234 w 238"/>
                <a:gd name="T73" fmla="*/ 38 h 93"/>
                <a:gd name="T74" fmla="*/ 232 w 238"/>
                <a:gd name="T75" fmla="*/ 29 h 93"/>
                <a:gd name="T76" fmla="*/ 230 w 238"/>
                <a:gd name="T77" fmla="*/ 24 h 93"/>
                <a:gd name="T78" fmla="*/ 226 w 238"/>
                <a:gd name="T79" fmla="*/ 18 h 93"/>
                <a:gd name="T80" fmla="*/ 224 w 238"/>
                <a:gd name="T81" fmla="*/ 13 h 93"/>
                <a:gd name="T82" fmla="*/ 218 w 238"/>
                <a:gd name="T83" fmla="*/ 11 h 93"/>
                <a:gd name="T84" fmla="*/ 213 w 238"/>
                <a:gd name="T85" fmla="*/ 5 h 93"/>
                <a:gd name="T86" fmla="*/ 207 w 238"/>
                <a:gd name="T87" fmla="*/ 2 h 93"/>
                <a:gd name="T88" fmla="*/ 201 w 238"/>
                <a:gd name="T89" fmla="*/ 2 h 93"/>
                <a:gd name="T90" fmla="*/ 192 w 238"/>
                <a:gd name="T91" fmla="*/ 0 h 93"/>
                <a:gd name="T92" fmla="*/ 186 w 23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8" h="93">
                  <a:moveTo>
                    <a:pt x="52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8" y="80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31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184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8" y="93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3" y="90"/>
                  </a:lnTo>
                  <a:lnTo>
                    <a:pt x="207" y="90"/>
                  </a:lnTo>
                  <a:lnTo>
                    <a:pt x="209" y="88"/>
                  </a:lnTo>
                  <a:lnTo>
                    <a:pt x="209" y="88"/>
                  </a:lnTo>
                  <a:lnTo>
                    <a:pt x="213" y="88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8" y="83"/>
                  </a:lnTo>
                  <a:lnTo>
                    <a:pt x="221" y="83"/>
                  </a:lnTo>
                  <a:lnTo>
                    <a:pt x="221" y="80"/>
                  </a:lnTo>
                  <a:lnTo>
                    <a:pt x="224" y="80"/>
                  </a:lnTo>
                  <a:lnTo>
                    <a:pt x="224" y="77"/>
                  </a:lnTo>
                  <a:lnTo>
                    <a:pt x="226" y="74"/>
                  </a:lnTo>
                  <a:lnTo>
                    <a:pt x="226" y="74"/>
                  </a:lnTo>
                  <a:lnTo>
                    <a:pt x="230" y="72"/>
                  </a:lnTo>
                  <a:lnTo>
                    <a:pt x="230" y="69"/>
                  </a:lnTo>
                  <a:lnTo>
                    <a:pt x="230" y="69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4" y="61"/>
                  </a:lnTo>
                  <a:lnTo>
                    <a:pt x="234" y="58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4" y="54"/>
                  </a:lnTo>
                  <a:lnTo>
                    <a:pt x="234" y="50"/>
                  </a:lnTo>
                  <a:lnTo>
                    <a:pt x="234" y="48"/>
                  </a:lnTo>
                  <a:lnTo>
                    <a:pt x="238" y="45"/>
                  </a:lnTo>
                  <a:lnTo>
                    <a:pt x="234" y="45"/>
                  </a:lnTo>
                  <a:lnTo>
                    <a:pt x="234" y="43"/>
                  </a:lnTo>
                  <a:lnTo>
                    <a:pt x="234" y="40"/>
                  </a:lnTo>
                  <a:lnTo>
                    <a:pt x="234" y="38"/>
                  </a:lnTo>
                  <a:lnTo>
                    <a:pt x="234" y="38"/>
                  </a:lnTo>
                  <a:lnTo>
                    <a:pt x="234" y="34"/>
                  </a:lnTo>
                  <a:lnTo>
                    <a:pt x="234" y="32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7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1"/>
                  </a:lnTo>
                  <a:lnTo>
                    <a:pt x="226" y="18"/>
                  </a:lnTo>
                  <a:lnTo>
                    <a:pt x="226" y="18"/>
                  </a:lnTo>
                  <a:lnTo>
                    <a:pt x="224" y="16"/>
                  </a:lnTo>
                  <a:lnTo>
                    <a:pt x="224" y="13"/>
                  </a:lnTo>
                  <a:lnTo>
                    <a:pt x="221" y="13"/>
                  </a:lnTo>
                  <a:lnTo>
                    <a:pt x="221" y="11"/>
                  </a:lnTo>
                  <a:lnTo>
                    <a:pt x="218" y="11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3" y="5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07" y="2"/>
                  </a:lnTo>
                  <a:lnTo>
                    <a:pt x="203" y="2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198" y="0"/>
                  </a:lnTo>
                  <a:lnTo>
                    <a:pt x="195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5" name="Line 141"/>
            <p:cNvSpPr>
              <a:spLocks noChangeShapeType="1"/>
            </p:cNvSpPr>
            <p:nvPr/>
          </p:nvSpPr>
          <p:spPr bwMode="auto">
            <a:xfrm>
              <a:off x="1233" y="269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1233" y="2654"/>
              <a:ext cx="12" cy="49"/>
            </a:xfrm>
            <a:custGeom>
              <a:avLst/>
              <a:gdLst>
                <a:gd name="T0" fmla="*/ 0 w 96"/>
                <a:gd name="T1" fmla="*/ 203 h 246"/>
                <a:gd name="T2" fmla="*/ 0 w 96"/>
                <a:gd name="T3" fmla="*/ 209 h 246"/>
                <a:gd name="T4" fmla="*/ 3 w 96"/>
                <a:gd name="T5" fmla="*/ 216 h 246"/>
                <a:gd name="T6" fmla="*/ 5 w 96"/>
                <a:gd name="T7" fmla="*/ 222 h 246"/>
                <a:gd name="T8" fmla="*/ 9 w 96"/>
                <a:gd name="T9" fmla="*/ 227 h 246"/>
                <a:gd name="T10" fmla="*/ 11 w 96"/>
                <a:gd name="T11" fmla="*/ 233 h 246"/>
                <a:gd name="T12" fmla="*/ 17 w 96"/>
                <a:gd name="T13" fmla="*/ 236 h 246"/>
                <a:gd name="T14" fmla="*/ 23 w 96"/>
                <a:gd name="T15" fmla="*/ 241 h 246"/>
                <a:gd name="T16" fmla="*/ 28 w 96"/>
                <a:gd name="T17" fmla="*/ 243 h 246"/>
                <a:gd name="T18" fmla="*/ 34 w 96"/>
                <a:gd name="T19" fmla="*/ 243 h 246"/>
                <a:gd name="T20" fmla="*/ 42 w 96"/>
                <a:gd name="T21" fmla="*/ 246 h 246"/>
                <a:gd name="T22" fmla="*/ 48 w 96"/>
                <a:gd name="T23" fmla="*/ 246 h 246"/>
                <a:gd name="T24" fmla="*/ 54 w 96"/>
                <a:gd name="T25" fmla="*/ 246 h 246"/>
                <a:gd name="T26" fmla="*/ 63 w 96"/>
                <a:gd name="T27" fmla="*/ 243 h 246"/>
                <a:gd name="T28" fmla="*/ 69 w 96"/>
                <a:gd name="T29" fmla="*/ 243 h 246"/>
                <a:gd name="T30" fmla="*/ 75 w 96"/>
                <a:gd name="T31" fmla="*/ 241 h 246"/>
                <a:gd name="T32" fmla="*/ 80 w 96"/>
                <a:gd name="T33" fmla="*/ 236 h 246"/>
                <a:gd name="T34" fmla="*/ 86 w 96"/>
                <a:gd name="T35" fmla="*/ 233 h 246"/>
                <a:gd name="T36" fmla="*/ 88 w 96"/>
                <a:gd name="T37" fmla="*/ 227 h 246"/>
                <a:gd name="T38" fmla="*/ 92 w 96"/>
                <a:gd name="T39" fmla="*/ 222 h 246"/>
                <a:gd name="T40" fmla="*/ 94 w 96"/>
                <a:gd name="T41" fmla="*/ 216 h 246"/>
                <a:gd name="T42" fmla="*/ 96 w 96"/>
                <a:gd name="T43" fmla="*/ 209 h 246"/>
                <a:gd name="T44" fmla="*/ 96 w 96"/>
                <a:gd name="T45" fmla="*/ 203 h 246"/>
                <a:gd name="T46" fmla="*/ 96 w 96"/>
                <a:gd name="T47" fmla="*/ 43 h 246"/>
                <a:gd name="T48" fmla="*/ 96 w 96"/>
                <a:gd name="T49" fmla="*/ 38 h 246"/>
                <a:gd name="T50" fmla="*/ 96 w 96"/>
                <a:gd name="T51" fmla="*/ 33 h 246"/>
                <a:gd name="T52" fmla="*/ 94 w 96"/>
                <a:gd name="T53" fmla="*/ 27 h 246"/>
                <a:gd name="T54" fmla="*/ 92 w 96"/>
                <a:gd name="T55" fmla="*/ 20 h 246"/>
                <a:gd name="T56" fmla="*/ 86 w 96"/>
                <a:gd name="T57" fmla="*/ 17 h 246"/>
                <a:gd name="T58" fmla="*/ 83 w 96"/>
                <a:gd name="T59" fmla="*/ 11 h 246"/>
                <a:gd name="T60" fmla="*/ 77 w 96"/>
                <a:gd name="T61" fmla="*/ 9 h 246"/>
                <a:gd name="T62" fmla="*/ 71 w 96"/>
                <a:gd name="T63" fmla="*/ 4 h 246"/>
                <a:gd name="T64" fmla="*/ 63 w 96"/>
                <a:gd name="T65" fmla="*/ 0 h 246"/>
                <a:gd name="T66" fmla="*/ 57 w 96"/>
                <a:gd name="T67" fmla="*/ 0 h 246"/>
                <a:gd name="T68" fmla="*/ 51 w 96"/>
                <a:gd name="T69" fmla="*/ 0 h 246"/>
                <a:gd name="T70" fmla="*/ 42 w 96"/>
                <a:gd name="T71" fmla="*/ 0 h 246"/>
                <a:gd name="T72" fmla="*/ 36 w 96"/>
                <a:gd name="T73" fmla="*/ 0 h 246"/>
                <a:gd name="T74" fmla="*/ 31 w 96"/>
                <a:gd name="T75" fmla="*/ 4 h 246"/>
                <a:gd name="T76" fmla="*/ 25 w 96"/>
                <a:gd name="T77" fmla="*/ 6 h 246"/>
                <a:gd name="T78" fmla="*/ 19 w 96"/>
                <a:gd name="T79" fmla="*/ 9 h 246"/>
                <a:gd name="T80" fmla="*/ 15 w 96"/>
                <a:gd name="T81" fmla="*/ 11 h 246"/>
                <a:gd name="T82" fmla="*/ 9 w 96"/>
                <a:gd name="T83" fmla="*/ 17 h 246"/>
                <a:gd name="T84" fmla="*/ 5 w 96"/>
                <a:gd name="T85" fmla="*/ 22 h 246"/>
                <a:gd name="T86" fmla="*/ 3 w 96"/>
                <a:gd name="T87" fmla="*/ 27 h 246"/>
                <a:gd name="T88" fmla="*/ 0 w 96"/>
                <a:gd name="T89" fmla="*/ 33 h 246"/>
                <a:gd name="T90" fmla="*/ 0 w 96"/>
                <a:gd name="T91" fmla="*/ 41 h 246"/>
                <a:gd name="T92" fmla="*/ 0 w 96"/>
                <a:gd name="T93" fmla="*/ 47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6" h="246">
                  <a:moveTo>
                    <a:pt x="0" y="198"/>
                  </a:moveTo>
                  <a:lnTo>
                    <a:pt x="0" y="201"/>
                  </a:lnTo>
                  <a:lnTo>
                    <a:pt x="0" y="203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3" y="216"/>
                  </a:lnTo>
                  <a:lnTo>
                    <a:pt x="3" y="216"/>
                  </a:lnTo>
                  <a:lnTo>
                    <a:pt x="3" y="220"/>
                  </a:lnTo>
                  <a:lnTo>
                    <a:pt x="5" y="222"/>
                  </a:lnTo>
                  <a:lnTo>
                    <a:pt x="5" y="222"/>
                  </a:lnTo>
                  <a:lnTo>
                    <a:pt x="5" y="225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11" y="230"/>
                  </a:lnTo>
                  <a:lnTo>
                    <a:pt x="11" y="233"/>
                  </a:lnTo>
                  <a:lnTo>
                    <a:pt x="15" y="233"/>
                  </a:lnTo>
                  <a:lnTo>
                    <a:pt x="15" y="236"/>
                  </a:lnTo>
                  <a:lnTo>
                    <a:pt x="17" y="236"/>
                  </a:lnTo>
                  <a:lnTo>
                    <a:pt x="19" y="238"/>
                  </a:lnTo>
                  <a:lnTo>
                    <a:pt x="19" y="238"/>
                  </a:lnTo>
                  <a:lnTo>
                    <a:pt x="23" y="241"/>
                  </a:lnTo>
                  <a:lnTo>
                    <a:pt x="25" y="241"/>
                  </a:lnTo>
                  <a:lnTo>
                    <a:pt x="25" y="241"/>
                  </a:lnTo>
                  <a:lnTo>
                    <a:pt x="28" y="243"/>
                  </a:lnTo>
                  <a:lnTo>
                    <a:pt x="31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6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6" y="246"/>
                  </a:lnTo>
                  <a:lnTo>
                    <a:pt x="48" y="246"/>
                  </a:lnTo>
                  <a:lnTo>
                    <a:pt x="51" y="246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7" y="246"/>
                  </a:lnTo>
                  <a:lnTo>
                    <a:pt x="60" y="246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5" y="243"/>
                  </a:lnTo>
                  <a:lnTo>
                    <a:pt x="69" y="243"/>
                  </a:lnTo>
                  <a:lnTo>
                    <a:pt x="71" y="241"/>
                  </a:lnTo>
                  <a:lnTo>
                    <a:pt x="71" y="241"/>
                  </a:lnTo>
                  <a:lnTo>
                    <a:pt x="75" y="241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80" y="236"/>
                  </a:lnTo>
                  <a:lnTo>
                    <a:pt x="83" y="236"/>
                  </a:lnTo>
                  <a:lnTo>
                    <a:pt x="83" y="233"/>
                  </a:lnTo>
                  <a:lnTo>
                    <a:pt x="86" y="233"/>
                  </a:lnTo>
                  <a:lnTo>
                    <a:pt x="86" y="230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92" y="225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0"/>
                  </a:lnTo>
                  <a:lnTo>
                    <a:pt x="94" y="216"/>
                  </a:lnTo>
                  <a:lnTo>
                    <a:pt x="94" y="216"/>
                  </a:lnTo>
                  <a:lnTo>
                    <a:pt x="96" y="214"/>
                  </a:lnTo>
                  <a:lnTo>
                    <a:pt x="96" y="211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96" y="207"/>
                  </a:lnTo>
                  <a:lnTo>
                    <a:pt x="96" y="203"/>
                  </a:lnTo>
                  <a:lnTo>
                    <a:pt x="96" y="201"/>
                  </a:lnTo>
                  <a:lnTo>
                    <a:pt x="96" y="4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6" y="41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4" y="30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2" y="25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8" y="17"/>
                  </a:lnTo>
                  <a:lnTo>
                    <a:pt x="86" y="17"/>
                  </a:lnTo>
                  <a:lnTo>
                    <a:pt x="86" y="14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0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5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5" y="4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7" name="Line 143"/>
            <p:cNvSpPr>
              <a:spLocks noChangeShapeType="1"/>
            </p:cNvSpPr>
            <p:nvPr/>
          </p:nvSpPr>
          <p:spPr bwMode="auto">
            <a:xfrm>
              <a:off x="1239" y="265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8" name="Freeform 144"/>
            <p:cNvSpPr>
              <a:spLocks/>
            </p:cNvSpPr>
            <p:nvPr/>
          </p:nvSpPr>
          <p:spPr bwMode="auto">
            <a:xfrm>
              <a:off x="1233" y="2654"/>
              <a:ext cx="22" cy="19"/>
            </a:xfrm>
            <a:custGeom>
              <a:avLst/>
              <a:gdLst>
                <a:gd name="T0" fmla="*/ 42 w 171"/>
                <a:gd name="T1" fmla="*/ 0 h 94"/>
                <a:gd name="T2" fmla="*/ 36 w 171"/>
                <a:gd name="T3" fmla="*/ 0 h 94"/>
                <a:gd name="T4" fmla="*/ 31 w 171"/>
                <a:gd name="T5" fmla="*/ 4 h 94"/>
                <a:gd name="T6" fmla="*/ 25 w 171"/>
                <a:gd name="T7" fmla="*/ 6 h 94"/>
                <a:gd name="T8" fmla="*/ 19 w 171"/>
                <a:gd name="T9" fmla="*/ 9 h 94"/>
                <a:gd name="T10" fmla="*/ 15 w 171"/>
                <a:gd name="T11" fmla="*/ 11 h 94"/>
                <a:gd name="T12" fmla="*/ 9 w 171"/>
                <a:gd name="T13" fmla="*/ 17 h 94"/>
                <a:gd name="T14" fmla="*/ 5 w 171"/>
                <a:gd name="T15" fmla="*/ 22 h 94"/>
                <a:gd name="T16" fmla="*/ 3 w 171"/>
                <a:gd name="T17" fmla="*/ 27 h 94"/>
                <a:gd name="T18" fmla="*/ 0 w 171"/>
                <a:gd name="T19" fmla="*/ 33 h 94"/>
                <a:gd name="T20" fmla="*/ 0 w 171"/>
                <a:gd name="T21" fmla="*/ 41 h 94"/>
                <a:gd name="T22" fmla="*/ 0 w 171"/>
                <a:gd name="T23" fmla="*/ 47 h 94"/>
                <a:gd name="T24" fmla="*/ 0 w 171"/>
                <a:gd name="T25" fmla="*/ 52 h 94"/>
                <a:gd name="T26" fmla="*/ 0 w 171"/>
                <a:gd name="T27" fmla="*/ 59 h 94"/>
                <a:gd name="T28" fmla="*/ 3 w 171"/>
                <a:gd name="T29" fmla="*/ 65 h 94"/>
                <a:gd name="T30" fmla="*/ 5 w 171"/>
                <a:gd name="T31" fmla="*/ 70 h 94"/>
                <a:gd name="T32" fmla="*/ 9 w 171"/>
                <a:gd name="T33" fmla="*/ 76 h 94"/>
                <a:gd name="T34" fmla="*/ 15 w 171"/>
                <a:gd name="T35" fmla="*/ 81 h 94"/>
                <a:gd name="T36" fmla="*/ 19 w 171"/>
                <a:gd name="T37" fmla="*/ 83 h 94"/>
                <a:gd name="T38" fmla="*/ 25 w 171"/>
                <a:gd name="T39" fmla="*/ 89 h 94"/>
                <a:gd name="T40" fmla="*/ 31 w 171"/>
                <a:gd name="T41" fmla="*/ 89 h 94"/>
                <a:gd name="T42" fmla="*/ 36 w 171"/>
                <a:gd name="T43" fmla="*/ 92 h 94"/>
                <a:gd name="T44" fmla="*/ 42 w 171"/>
                <a:gd name="T45" fmla="*/ 94 h 94"/>
                <a:gd name="T46" fmla="*/ 123 w 171"/>
                <a:gd name="T47" fmla="*/ 94 h 94"/>
                <a:gd name="T48" fmla="*/ 129 w 171"/>
                <a:gd name="T49" fmla="*/ 92 h 94"/>
                <a:gd name="T50" fmla="*/ 137 w 171"/>
                <a:gd name="T51" fmla="*/ 92 h 94"/>
                <a:gd name="T52" fmla="*/ 143 w 171"/>
                <a:gd name="T53" fmla="*/ 89 h 94"/>
                <a:gd name="T54" fmla="*/ 148 w 171"/>
                <a:gd name="T55" fmla="*/ 86 h 94"/>
                <a:gd name="T56" fmla="*/ 154 w 171"/>
                <a:gd name="T57" fmla="*/ 81 h 94"/>
                <a:gd name="T58" fmla="*/ 158 w 171"/>
                <a:gd name="T59" fmla="*/ 78 h 94"/>
                <a:gd name="T60" fmla="*/ 163 w 171"/>
                <a:gd name="T61" fmla="*/ 72 h 94"/>
                <a:gd name="T62" fmla="*/ 166 w 171"/>
                <a:gd name="T63" fmla="*/ 67 h 94"/>
                <a:gd name="T64" fmla="*/ 169 w 171"/>
                <a:gd name="T65" fmla="*/ 62 h 94"/>
                <a:gd name="T66" fmla="*/ 169 w 171"/>
                <a:gd name="T67" fmla="*/ 54 h 94"/>
                <a:gd name="T68" fmla="*/ 171 w 171"/>
                <a:gd name="T69" fmla="*/ 49 h 94"/>
                <a:gd name="T70" fmla="*/ 171 w 171"/>
                <a:gd name="T71" fmla="*/ 43 h 94"/>
                <a:gd name="T72" fmla="*/ 169 w 171"/>
                <a:gd name="T73" fmla="*/ 36 h 94"/>
                <a:gd name="T74" fmla="*/ 169 w 171"/>
                <a:gd name="T75" fmla="*/ 30 h 94"/>
                <a:gd name="T76" fmla="*/ 166 w 171"/>
                <a:gd name="T77" fmla="*/ 25 h 94"/>
                <a:gd name="T78" fmla="*/ 160 w 171"/>
                <a:gd name="T79" fmla="*/ 20 h 94"/>
                <a:gd name="T80" fmla="*/ 158 w 171"/>
                <a:gd name="T81" fmla="*/ 14 h 94"/>
                <a:gd name="T82" fmla="*/ 152 w 171"/>
                <a:gd name="T83" fmla="*/ 9 h 94"/>
                <a:gd name="T84" fmla="*/ 146 w 171"/>
                <a:gd name="T85" fmla="*/ 6 h 94"/>
                <a:gd name="T86" fmla="*/ 140 w 171"/>
                <a:gd name="T87" fmla="*/ 4 h 94"/>
                <a:gd name="T88" fmla="*/ 134 w 171"/>
                <a:gd name="T89" fmla="*/ 0 h 94"/>
                <a:gd name="T90" fmla="*/ 129 w 171"/>
                <a:gd name="T91" fmla="*/ 0 h 94"/>
                <a:gd name="T92" fmla="*/ 119 w 171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" h="94">
                  <a:moveTo>
                    <a:pt x="48" y="0"/>
                  </a:moveTo>
                  <a:lnTo>
                    <a:pt x="4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9" y="76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23" y="86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8" y="89"/>
                  </a:lnTo>
                  <a:lnTo>
                    <a:pt x="31" y="89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2" y="92"/>
                  </a:lnTo>
                  <a:lnTo>
                    <a:pt x="42" y="94"/>
                  </a:lnTo>
                  <a:lnTo>
                    <a:pt x="46" y="94"/>
                  </a:lnTo>
                  <a:lnTo>
                    <a:pt x="117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1" y="92"/>
                  </a:lnTo>
                  <a:lnTo>
                    <a:pt x="134" y="92"/>
                  </a:lnTo>
                  <a:lnTo>
                    <a:pt x="137" y="92"/>
                  </a:lnTo>
                  <a:lnTo>
                    <a:pt x="137" y="89"/>
                  </a:lnTo>
                  <a:lnTo>
                    <a:pt x="140" y="89"/>
                  </a:lnTo>
                  <a:lnTo>
                    <a:pt x="143" y="89"/>
                  </a:lnTo>
                  <a:lnTo>
                    <a:pt x="143" y="89"/>
                  </a:lnTo>
                  <a:lnTo>
                    <a:pt x="146" y="86"/>
                  </a:lnTo>
                  <a:lnTo>
                    <a:pt x="148" y="86"/>
                  </a:lnTo>
                  <a:lnTo>
                    <a:pt x="148" y="83"/>
                  </a:lnTo>
                  <a:lnTo>
                    <a:pt x="152" y="83"/>
                  </a:lnTo>
                  <a:lnTo>
                    <a:pt x="154" y="81"/>
                  </a:lnTo>
                  <a:lnTo>
                    <a:pt x="154" y="81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0" y="72"/>
                  </a:lnTo>
                  <a:lnTo>
                    <a:pt x="163" y="72"/>
                  </a:lnTo>
                  <a:lnTo>
                    <a:pt x="163" y="70"/>
                  </a:lnTo>
                  <a:lnTo>
                    <a:pt x="166" y="67"/>
                  </a:lnTo>
                  <a:lnTo>
                    <a:pt x="166" y="67"/>
                  </a:lnTo>
                  <a:lnTo>
                    <a:pt x="166" y="65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59"/>
                  </a:lnTo>
                  <a:lnTo>
                    <a:pt x="169" y="57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49"/>
                  </a:lnTo>
                  <a:lnTo>
                    <a:pt x="171" y="47"/>
                  </a:lnTo>
                  <a:lnTo>
                    <a:pt x="171" y="43"/>
                  </a:lnTo>
                  <a:lnTo>
                    <a:pt x="171" y="43"/>
                  </a:lnTo>
                  <a:lnTo>
                    <a:pt x="171" y="41"/>
                  </a:lnTo>
                  <a:lnTo>
                    <a:pt x="169" y="38"/>
                  </a:lnTo>
                  <a:lnTo>
                    <a:pt x="169" y="36"/>
                  </a:lnTo>
                  <a:lnTo>
                    <a:pt x="169" y="33"/>
                  </a:lnTo>
                  <a:lnTo>
                    <a:pt x="169" y="33"/>
                  </a:lnTo>
                  <a:lnTo>
                    <a:pt x="169" y="30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66" y="25"/>
                  </a:lnTo>
                  <a:lnTo>
                    <a:pt x="163" y="22"/>
                  </a:lnTo>
                  <a:lnTo>
                    <a:pt x="163" y="20"/>
                  </a:lnTo>
                  <a:lnTo>
                    <a:pt x="160" y="20"/>
                  </a:lnTo>
                  <a:lnTo>
                    <a:pt x="160" y="17"/>
                  </a:lnTo>
                  <a:lnTo>
                    <a:pt x="158" y="17"/>
                  </a:lnTo>
                  <a:lnTo>
                    <a:pt x="158" y="14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2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6" y="6"/>
                  </a:lnTo>
                  <a:lnTo>
                    <a:pt x="143" y="6"/>
                  </a:lnTo>
                  <a:lnTo>
                    <a:pt x="143" y="4"/>
                  </a:lnTo>
                  <a:lnTo>
                    <a:pt x="140" y="4"/>
                  </a:lnTo>
                  <a:lnTo>
                    <a:pt x="137" y="4"/>
                  </a:lnTo>
                  <a:lnTo>
                    <a:pt x="137" y="0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9" name="Line 145"/>
            <p:cNvSpPr>
              <a:spLocks noChangeShapeType="1"/>
            </p:cNvSpPr>
            <p:nvPr/>
          </p:nvSpPr>
          <p:spPr bwMode="auto">
            <a:xfrm>
              <a:off x="1248" y="265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0" name="Freeform 146"/>
            <p:cNvSpPr>
              <a:spLocks/>
            </p:cNvSpPr>
            <p:nvPr/>
          </p:nvSpPr>
          <p:spPr bwMode="auto">
            <a:xfrm>
              <a:off x="1243" y="2654"/>
              <a:ext cx="118" cy="19"/>
            </a:xfrm>
            <a:custGeom>
              <a:avLst/>
              <a:gdLst>
                <a:gd name="T0" fmla="*/ 46 w 937"/>
                <a:gd name="T1" fmla="*/ 0 h 94"/>
                <a:gd name="T2" fmla="*/ 37 w 937"/>
                <a:gd name="T3" fmla="*/ 0 h 94"/>
                <a:gd name="T4" fmla="*/ 31 w 937"/>
                <a:gd name="T5" fmla="*/ 4 h 94"/>
                <a:gd name="T6" fmla="*/ 25 w 937"/>
                <a:gd name="T7" fmla="*/ 6 h 94"/>
                <a:gd name="T8" fmla="*/ 21 w 937"/>
                <a:gd name="T9" fmla="*/ 9 h 94"/>
                <a:gd name="T10" fmla="*/ 15 w 937"/>
                <a:gd name="T11" fmla="*/ 11 h 94"/>
                <a:gd name="T12" fmla="*/ 12 w 937"/>
                <a:gd name="T13" fmla="*/ 17 h 94"/>
                <a:gd name="T14" fmla="*/ 6 w 937"/>
                <a:gd name="T15" fmla="*/ 22 h 94"/>
                <a:gd name="T16" fmla="*/ 4 w 937"/>
                <a:gd name="T17" fmla="*/ 27 h 94"/>
                <a:gd name="T18" fmla="*/ 0 w 937"/>
                <a:gd name="T19" fmla="*/ 33 h 94"/>
                <a:gd name="T20" fmla="*/ 0 w 937"/>
                <a:gd name="T21" fmla="*/ 41 h 94"/>
                <a:gd name="T22" fmla="*/ 0 w 937"/>
                <a:gd name="T23" fmla="*/ 47 h 94"/>
                <a:gd name="T24" fmla="*/ 0 w 937"/>
                <a:gd name="T25" fmla="*/ 52 h 94"/>
                <a:gd name="T26" fmla="*/ 0 w 937"/>
                <a:gd name="T27" fmla="*/ 59 h 94"/>
                <a:gd name="T28" fmla="*/ 4 w 937"/>
                <a:gd name="T29" fmla="*/ 65 h 94"/>
                <a:gd name="T30" fmla="*/ 6 w 937"/>
                <a:gd name="T31" fmla="*/ 70 h 94"/>
                <a:gd name="T32" fmla="*/ 12 w 937"/>
                <a:gd name="T33" fmla="*/ 76 h 94"/>
                <a:gd name="T34" fmla="*/ 15 w 937"/>
                <a:gd name="T35" fmla="*/ 81 h 94"/>
                <a:gd name="T36" fmla="*/ 21 w 937"/>
                <a:gd name="T37" fmla="*/ 83 h 94"/>
                <a:gd name="T38" fmla="*/ 25 w 937"/>
                <a:gd name="T39" fmla="*/ 89 h 94"/>
                <a:gd name="T40" fmla="*/ 31 w 937"/>
                <a:gd name="T41" fmla="*/ 89 h 94"/>
                <a:gd name="T42" fmla="*/ 37 w 937"/>
                <a:gd name="T43" fmla="*/ 92 h 94"/>
                <a:gd name="T44" fmla="*/ 46 w 937"/>
                <a:gd name="T45" fmla="*/ 94 h 94"/>
                <a:gd name="T46" fmla="*/ 891 w 937"/>
                <a:gd name="T47" fmla="*/ 94 h 94"/>
                <a:gd name="T48" fmla="*/ 896 w 937"/>
                <a:gd name="T49" fmla="*/ 92 h 94"/>
                <a:gd name="T50" fmla="*/ 902 w 937"/>
                <a:gd name="T51" fmla="*/ 92 h 94"/>
                <a:gd name="T52" fmla="*/ 911 w 937"/>
                <a:gd name="T53" fmla="*/ 89 h 94"/>
                <a:gd name="T54" fmla="*/ 916 w 937"/>
                <a:gd name="T55" fmla="*/ 86 h 94"/>
                <a:gd name="T56" fmla="*/ 920 w 937"/>
                <a:gd name="T57" fmla="*/ 81 h 94"/>
                <a:gd name="T58" fmla="*/ 925 w 937"/>
                <a:gd name="T59" fmla="*/ 78 h 94"/>
                <a:gd name="T60" fmla="*/ 931 w 937"/>
                <a:gd name="T61" fmla="*/ 72 h 94"/>
                <a:gd name="T62" fmla="*/ 933 w 937"/>
                <a:gd name="T63" fmla="*/ 67 h 94"/>
                <a:gd name="T64" fmla="*/ 937 w 937"/>
                <a:gd name="T65" fmla="*/ 62 h 94"/>
                <a:gd name="T66" fmla="*/ 937 w 937"/>
                <a:gd name="T67" fmla="*/ 54 h 94"/>
                <a:gd name="T68" fmla="*/ 937 w 937"/>
                <a:gd name="T69" fmla="*/ 49 h 94"/>
                <a:gd name="T70" fmla="*/ 937 w 937"/>
                <a:gd name="T71" fmla="*/ 43 h 94"/>
                <a:gd name="T72" fmla="*/ 937 w 937"/>
                <a:gd name="T73" fmla="*/ 36 h 94"/>
                <a:gd name="T74" fmla="*/ 933 w 937"/>
                <a:gd name="T75" fmla="*/ 30 h 94"/>
                <a:gd name="T76" fmla="*/ 931 w 937"/>
                <a:gd name="T77" fmla="*/ 25 h 94"/>
                <a:gd name="T78" fmla="*/ 928 w 937"/>
                <a:gd name="T79" fmla="*/ 20 h 94"/>
                <a:gd name="T80" fmla="*/ 925 w 937"/>
                <a:gd name="T81" fmla="*/ 14 h 94"/>
                <a:gd name="T82" fmla="*/ 920 w 937"/>
                <a:gd name="T83" fmla="*/ 9 h 94"/>
                <a:gd name="T84" fmla="*/ 914 w 937"/>
                <a:gd name="T85" fmla="*/ 6 h 94"/>
                <a:gd name="T86" fmla="*/ 908 w 937"/>
                <a:gd name="T87" fmla="*/ 4 h 94"/>
                <a:gd name="T88" fmla="*/ 902 w 937"/>
                <a:gd name="T89" fmla="*/ 0 h 94"/>
                <a:gd name="T90" fmla="*/ 894 w 937"/>
                <a:gd name="T91" fmla="*/ 0 h 94"/>
                <a:gd name="T92" fmla="*/ 885 w 937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7" h="94">
                  <a:moveTo>
                    <a:pt x="48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5" y="78"/>
                  </a:lnTo>
                  <a:lnTo>
                    <a:pt x="15" y="81"/>
                  </a:lnTo>
                  <a:lnTo>
                    <a:pt x="17" y="81"/>
                  </a:lnTo>
                  <a:lnTo>
                    <a:pt x="17" y="83"/>
                  </a:lnTo>
                  <a:lnTo>
                    <a:pt x="21" y="8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5" y="89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31" y="89"/>
                  </a:lnTo>
                  <a:lnTo>
                    <a:pt x="35" y="92"/>
                  </a:lnTo>
                  <a:lnTo>
                    <a:pt x="37" y="92"/>
                  </a:lnTo>
                  <a:lnTo>
                    <a:pt x="37" y="92"/>
                  </a:lnTo>
                  <a:lnTo>
                    <a:pt x="40" y="92"/>
                  </a:lnTo>
                  <a:lnTo>
                    <a:pt x="43" y="92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883" y="94"/>
                  </a:lnTo>
                  <a:lnTo>
                    <a:pt x="891" y="94"/>
                  </a:lnTo>
                  <a:lnTo>
                    <a:pt x="894" y="94"/>
                  </a:lnTo>
                  <a:lnTo>
                    <a:pt x="894" y="92"/>
                  </a:lnTo>
                  <a:lnTo>
                    <a:pt x="896" y="92"/>
                  </a:lnTo>
                  <a:lnTo>
                    <a:pt x="900" y="92"/>
                  </a:lnTo>
                  <a:lnTo>
                    <a:pt x="902" y="92"/>
                  </a:lnTo>
                  <a:lnTo>
                    <a:pt x="902" y="92"/>
                  </a:lnTo>
                  <a:lnTo>
                    <a:pt x="906" y="89"/>
                  </a:lnTo>
                  <a:lnTo>
                    <a:pt x="908" y="89"/>
                  </a:lnTo>
                  <a:lnTo>
                    <a:pt x="911" y="89"/>
                  </a:lnTo>
                  <a:lnTo>
                    <a:pt x="911" y="89"/>
                  </a:lnTo>
                  <a:lnTo>
                    <a:pt x="914" y="86"/>
                  </a:lnTo>
                  <a:lnTo>
                    <a:pt x="916" y="86"/>
                  </a:lnTo>
                  <a:lnTo>
                    <a:pt x="916" y="83"/>
                  </a:lnTo>
                  <a:lnTo>
                    <a:pt x="920" y="83"/>
                  </a:lnTo>
                  <a:lnTo>
                    <a:pt x="920" y="81"/>
                  </a:lnTo>
                  <a:lnTo>
                    <a:pt x="922" y="81"/>
                  </a:lnTo>
                  <a:lnTo>
                    <a:pt x="925" y="78"/>
                  </a:lnTo>
                  <a:lnTo>
                    <a:pt x="925" y="78"/>
                  </a:lnTo>
                  <a:lnTo>
                    <a:pt x="928" y="76"/>
                  </a:lnTo>
                  <a:lnTo>
                    <a:pt x="928" y="72"/>
                  </a:lnTo>
                  <a:lnTo>
                    <a:pt x="931" y="72"/>
                  </a:lnTo>
                  <a:lnTo>
                    <a:pt x="931" y="70"/>
                  </a:lnTo>
                  <a:lnTo>
                    <a:pt x="931" y="67"/>
                  </a:lnTo>
                  <a:lnTo>
                    <a:pt x="933" y="67"/>
                  </a:lnTo>
                  <a:lnTo>
                    <a:pt x="933" y="65"/>
                  </a:lnTo>
                  <a:lnTo>
                    <a:pt x="933" y="62"/>
                  </a:lnTo>
                  <a:lnTo>
                    <a:pt x="937" y="62"/>
                  </a:lnTo>
                  <a:lnTo>
                    <a:pt x="937" y="59"/>
                  </a:lnTo>
                  <a:lnTo>
                    <a:pt x="937" y="57"/>
                  </a:lnTo>
                  <a:lnTo>
                    <a:pt x="937" y="54"/>
                  </a:lnTo>
                  <a:lnTo>
                    <a:pt x="937" y="52"/>
                  </a:lnTo>
                  <a:lnTo>
                    <a:pt x="937" y="52"/>
                  </a:lnTo>
                  <a:lnTo>
                    <a:pt x="937" y="49"/>
                  </a:lnTo>
                  <a:lnTo>
                    <a:pt x="937" y="47"/>
                  </a:lnTo>
                  <a:lnTo>
                    <a:pt x="937" y="43"/>
                  </a:lnTo>
                  <a:lnTo>
                    <a:pt x="937" y="43"/>
                  </a:lnTo>
                  <a:lnTo>
                    <a:pt x="937" y="41"/>
                  </a:lnTo>
                  <a:lnTo>
                    <a:pt x="937" y="38"/>
                  </a:lnTo>
                  <a:lnTo>
                    <a:pt x="937" y="36"/>
                  </a:lnTo>
                  <a:lnTo>
                    <a:pt x="937" y="33"/>
                  </a:lnTo>
                  <a:lnTo>
                    <a:pt x="937" y="33"/>
                  </a:lnTo>
                  <a:lnTo>
                    <a:pt x="933" y="30"/>
                  </a:lnTo>
                  <a:lnTo>
                    <a:pt x="933" y="27"/>
                  </a:lnTo>
                  <a:lnTo>
                    <a:pt x="933" y="27"/>
                  </a:lnTo>
                  <a:lnTo>
                    <a:pt x="931" y="25"/>
                  </a:lnTo>
                  <a:lnTo>
                    <a:pt x="931" y="22"/>
                  </a:lnTo>
                  <a:lnTo>
                    <a:pt x="931" y="20"/>
                  </a:lnTo>
                  <a:lnTo>
                    <a:pt x="928" y="20"/>
                  </a:lnTo>
                  <a:lnTo>
                    <a:pt x="928" y="17"/>
                  </a:lnTo>
                  <a:lnTo>
                    <a:pt x="925" y="17"/>
                  </a:lnTo>
                  <a:lnTo>
                    <a:pt x="925" y="14"/>
                  </a:lnTo>
                  <a:lnTo>
                    <a:pt x="922" y="11"/>
                  </a:lnTo>
                  <a:lnTo>
                    <a:pt x="920" y="11"/>
                  </a:lnTo>
                  <a:lnTo>
                    <a:pt x="920" y="9"/>
                  </a:lnTo>
                  <a:lnTo>
                    <a:pt x="916" y="9"/>
                  </a:lnTo>
                  <a:lnTo>
                    <a:pt x="916" y="9"/>
                  </a:lnTo>
                  <a:lnTo>
                    <a:pt x="914" y="6"/>
                  </a:lnTo>
                  <a:lnTo>
                    <a:pt x="911" y="6"/>
                  </a:lnTo>
                  <a:lnTo>
                    <a:pt x="911" y="4"/>
                  </a:lnTo>
                  <a:lnTo>
                    <a:pt x="908" y="4"/>
                  </a:lnTo>
                  <a:lnTo>
                    <a:pt x="906" y="4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900" y="0"/>
                  </a:lnTo>
                  <a:lnTo>
                    <a:pt x="896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1" y="0"/>
                  </a:lnTo>
                  <a:lnTo>
                    <a:pt x="88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1" name="Line 147"/>
            <p:cNvSpPr>
              <a:spLocks noChangeShapeType="1"/>
            </p:cNvSpPr>
            <p:nvPr/>
          </p:nvSpPr>
          <p:spPr bwMode="auto">
            <a:xfrm>
              <a:off x="1348" y="266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2" name="Freeform 148"/>
            <p:cNvSpPr>
              <a:spLocks/>
            </p:cNvSpPr>
            <p:nvPr/>
          </p:nvSpPr>
          <p:spPr bwMode="auto">
            <a:xfrm>
              <a:off x="1348" y="2623"/>
              <a:ext cx="13" cy="50"/>
            </a:xfrm>
            <a:custGeom>
              <a:avLst/>
              <a:gdLst>
                <a:gd name="T0" fmla="*/ 3 w 101"/>
                <a:gd name="T1" fmla="*/ 206 h 248"/>
                <a:gd name="T2" fmla="*/ 3 w 101"/>
                <a:gd name="T3" fmla="*/ 211 h 248"/>
                <a:gd name="T4" fmla="*/ 6 w 101"/>
                <a:gd name="T5" fmla="*/ 216 h 248"/>
                <a:gd name="T6" fmla="*/ 9 w 101"/>
                <a:gd name="T7" fmla="*/ 221 h 248"/>
                <a:gd name="T8" fmla="*/ 12 w 101"/>
                <a:gd name="T9" fmla="*/ 226 h 248"/>
                <a:gd name="T10" fmla="*/ 14 w 101"/>
                <a:gd name="T11" fmla="*/ 232 h 248"/>
                <a:gd name="T12" fmla="*/ 20 w 101"/>
                <a:gd name="T13" fmla="*/ 237 h 248"/>
                <a:gd name="T14" fmla="*/ 26 w 101"/>
                <a:gd name="T15" fmla="*/ 240 h 248"/>
                <a:gd name="T16" fmla="*/ 32 w 101"/>
                <a:gd name="T17" fmla="*/ 243 h 248"/>
                <a:gd name="T18" fmla="*/ 37 w 101"/>
                <a:gd name="T19" fmla="*/ 246 h 248"/>
                <a:gd name="T20" fmla="*/ 47 w 101"/>
                <a:gd name="T21" fmla="*/ 246 h 248"/>
                <a:gd name="T22" fmla="*/ 52 w 101"/>
                <a:gd name="T23" fmla="*/ 248 h 248"/>
                <a:gd name="T24" fmla="*/ 58 w 101"/>
                <a:gd name="T25" fmla="*/ 246 h 248"/>
                <a:gd name="T26" fmla="*/ 66 w 101"/>
                <a:gd name="T27" fmla="*/ 246 h 248"/>
                <a:gd name="T28" fmla="*/ 72 w 101"/>
                <a:gd name="T29" fmla="*/ 243 h 248"/>
                <a:gd name="T30" fmla="*/ 78 w 101"/>
                <a:gd name="T31" fmla="*/ 240 h 248"/>
                <a:gd name="T32" fmla="*/ 84 w 101"/>
                <a:gd name="T33" fmla="*/ 237 h 248"/>
                <a:gd name="T34" fmla="*/ 89 w 101"/>
                <a:gd name="T35" fmla="*/ 232 h 248"/>
                <a:gd name="T36" fmla="*/ 92 w 101"/>
                <a:gd name="T37" fmla="*/ 226 h 248"/>
                <a:gd name="T38" fmla="*/ 95 w 101"/>
                <a:gd name="T39" fmla="*/ 221 h 248"/>
                <a:gd name="T40" fmla="*/ 97 w 101"/>
                <a:gd name="T41" fmla="*/ 216 h 248"/>
                <a:gd name="T42" fmla="*/ 101 w 101"/>
                <a:gd name="T43" fmla="*/ 211 h 248"/>
                <a:gd name="T44" fmla="*/ 101 w 101"/>
                <a:gd name="T45" fmla="*/ 206 h 248"/>
                <a:gd name="T46" fmla="*/ 101 w 101"/>
                <a:gd name="T47" fmla="*/ 46 h 248"/>
                <a:gd name="T48" fmla="*/ 101 w 101"/>
                <a:gd name="T49" fmla="*/ 40 h 248"/>
                <a:gd name="T50" fmla="*/ 101 w 101"/>
                <a:gd name="T51" fmla="*/ 32 h 248"/>
                <a:gd name="T52" fmla="*/ 97 w 101"/>
                <a:gd name="T53" fmla="*/ 27 h 248"/>
                <a:gd name="T54" fmla="*/ 95 w 101"/>
                <a:gd name="T55" fmla="*/ 21 h 248"/>
                <a:gd name="T56" fmla="*/ 89 w 101"/>
                <a:gd name="T57" fmla="*/ 16 h 248"/>
                <a:gd name="T58" fmla="*/ 84 w 101"/>
                <a:gd name="T59" fmla="*/ 14 h 248"/>
                <a:gd name="T60" fmla="*/ 80 w 101"/>
                <a:gd name="T61" fmla="*/ 8 h 248"/>
                <a:gd name="T62" fmla="*/ 75 w 101"/>
                <a:gd name="T63" fmla="*/ 5 h 248"/>
                <a:gd name="T64" fmla="*/ 66 w 101"/>
                <a:gd name="T65" fmla="*/ 3 h 248"/>
                <a:gd name="T66" fmla="*/ 60 w 101"/>
                <a:gd name="T67" fmla="*/ 3 h 248"/>
                <a:gd name="T68" fmla="*/ 55 w 101"/>
                <a:gd name="T69" fmla="*/ 0 h 248"/>
                <a:gd name="T70" fmla="*/ 47 w 101"/>
                <a:gd name="T71" fmla="*/ 0 h 248"/>
                <a:gd name="T72" fmla="*/ 41 w 101"/>
                <a:gd name="T73" fmla="*/ 3 h 248"/>
                <a:gd name="T74" fmla="*/ 35 w 101"/>
                <a:gd name="T75" fmla="*/ 3 h 248"/>
                <a:gd name="T76" fmla="*/ 29 w 101"/>
                <a:gd name="T77" fmla="*/ 5 h 248"/>
                <a:gd name="T78" fmla="*/ 24 w 101"/>
                <a:gd name="T79" fmla="*/ 10 h 248"/>
                <a:gd name="T80" fmla="*/ 18 w 101"/>
                <a:gd name="T81" fmla="*/ 14 h 248"/>
                <a:gd name="T82" fmla="*/ 12 w 101"/>
                <a:gd name="T83" fmla="*/ 19 h 248"/>
                <a:gd name="T84" fmla="*/ 9 w 101"/>
                <a:gd name="T85" fmla="*/ 24 h 248"/>
                <a:gd name="T86" fmla="*/ 6 w 101"/>
                <a:gd name="T87" fmla="*/ 30 h 248"/>
                <a:gd name="T88" fmla="*/ 3 w 101"/>
                <a:gd name="T89" fmla="*/ 35 h 248"/>
                <a:gd name="T90" fmla="*/ 3 w 101"/>
                <a:gd name="T91" fmla="*/ 40 h 248"/>
                <a:gd name="T92" fmla="*/ 0 w 101"/>
                <a:gd name="T93" fmla="*/ 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48">
                  <a:moveTo>
                    <a:pt x="0" y="201"/>
                  </a:moveTo>
                  <a:lnTo>
                    <a:pt x="0" y="203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3" y="208"/>
                  </a:lnTo>
                  <a:lnTo>
                    <a:pt x="3" y="211"/>
                  </a:lnTo>
                  <a:lnTo>
                    <a:pt x="3" y="213"/>
                  </a:lnTo>
                  <a:lnTo>
                    <a:pt x="3" y="216"/>
                  </a:lnTo>
                  <a:lnTo>
                    <a:pt x="6" y="216"/>
                  </a:lnTo>
                  <a:lnTo>
                    <a:pt x="6" y="219"/>
                  </a:lnTo>
                  <a:lnTo>
                    <a:pt x="6" y="221"/>
                  </a:lnTo>
                  <a:lnTo>
                    <a:pt x="9" y="221"/>
                  </a:lnTo>
                  <a:lnTo>
                    <a:pt x="9" y="224"/>
                  </a:lnTo>
                  <a:lnTo>
                    <a:pt x="9" y="226"/>
                  </a:lnTo>
                  <a:lnTo>
                    <a:pt x="12" y="226"/>
                  </a:lnTo>
                  <a:lnTo>
                    <a:pt x="12" y="230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8" y="235"/>
                  </a:lnTo>
                  <a:lnTo>
                    <a:pt x="18" y="235"/>
                  </a:lnTo>
                  <a:lnTo>
                    <a:pt x="20" y="237"/>
                  </a:lnTo>
                  <a:lnTo>
                    <a:pt x="24" y="237"/>
                  </a:lnTo>
                  <a:lnTo>
                    <a:pt x="24" y="240"/>
                  </a:lnTo>
                  <a:lnTo>
                    <a:pt x="26" y="240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32" y="243"/>
                  </a:lnTo>
                  <a:lnTo>
                    <a:pt x="35" y="243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41" y="246"/>
                  </a:lnTo>
                  <a:lnTo>
                    <a:pt x="43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9" y="248"/>
                  </a:lnTo>
                  <a:lnTo>
                    <a:pt x="52" y="248"/>
                  </a:lnTo>
                  <a:lnTo>
                    <a:pt x="55" y="248"/>
                  </a:lnTo>
                  <a:lnTo>
                    <a:pt x="58" y="248"/>
                  </a:lnTo>
                  <a:lnTo>
                    <a:pt x="58" y="246"/>
                  </a:lnTo>
                  <a:lnTo>
                    <a:pt x="60" y="246"/>
                  </a:lnTo>
                  <a:lnTo>
                    <a:pt x="64" y="246"/>
                  </a:lnTo>
                  <a:lnTo>
                    <a:pt x="66" y="246"/>
                  </a:lnTo>
                  <a:lnTo>
                    <a:pt x="66" y="246"/>
                  </a:lnTo>
                  <a:lnTo>
                    <a:pt x="70" y="243"/>
                  </a:lnTo>
                  <a:lnTo>
                    <a:pt x="72" y="243"/>
                  </a:lnTo>
                  <a:lnTo>
                    <a:pt x="75" y="243"/>
                  </a:lnTo>
                  <a:lnTo>
                    <a:pt x="75" y="243"/>
                  </a:lnTo>
                  <a:lnTo>
                    <a:pt x="78" y="240"/>
                  </a:lnTo>
                  <a:lnTo>
                    <a:pt x="80" y="240"/>
                  </a:lnTo>
                  <a:lnTo>
                    <a:pt x="80" y="237"/>
                  </a:lnTo>
                  <a:lnTo>
                    <a:pt x="84" y="237"/>
                  </a:lnTo>
                  <a:lnTo>
                    <a:pt x="84" y="235"/>
                  </a:lnTo>
                  <a:lnTo>
                    <a:pt x="86" y="235"/>
                  </a:lnTo>
                  <a:lnTo>
                    <a:pt x="89" y="232"/>
                  </a:lnTo>
                  <a:lnTo>
                    <a:pt x="89" y="232"/>
                  </a:lnTo>
                  <a:lnTo>
                    <a:pt x="92" y="230"/>
                  </a:lnTo>
                  <a:lnTo>
                    <a:pt x="92" y="226"/>
                  </a:lnTo>
                  <a:lnTo>
                    <a:pt x="95" y="226"/>
                  </a:lnTo>
                  <a:lnTo>
                    <a:pt x="95" y="224"/>
                  </a:lnTo>
                  <a:lnTo>
                    <a:pt x="95" y="221"/>
                  </a:lnTo>
                  <a:lnTo>
                    <a:pt x="97" y="221"/>
                  </a:lnTo>
                  <a:lnTo>
                    <a:pt x="97" y="219"/>
                  </a:lnTo>
                  <a:lnTo>
                    <a:pt x="97" y="216"/>
                  </a:lnTo>
                  <a:lnTo>
                    <a:pt x="101" y="216"/>
                  </a:lnTo>
                  <a:lnTo>
                    <a:pt x="101" y="213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101" y="206"/>
                  </a:lnTo>
                  <a:lnTo>
                    <a:pt x="101" y="206"/>
                  </a:lnTo>
                  <a:lnTo>
                    <a:pt x="101" y="203"/>
                  </a:lnTo>
                  <a:lnTo>
                    <a:pt x="101" y="51"/>
                  </a:lnTo>
                  <a:lnTo>
                    <a:pt x="101" y="46"/>
                  </a:lnTo>
                  <a:lnTo>
                    <a:pt x="101" y="43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37"/>
                  </a:lnTo>
                  <a:lnTo>
                    <a:pt x="101" y="35"/>
                  </a:lnTo>
                  <a:lnTo>
                    <a:pt x="101" y="32"/>
                  </a:lnTo>
                  <a:lnTo>
                    <a:pt x="97" y="32"/>
                  </a:lnTo>
                  <a:lnTo>
                    <a:pt x="97" y="30"/>
                  </a:lnTo>
                  <a:lnTo>
                    <a:pt x="97" y="27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5" y="21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86" y="14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4" y="3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10"/>
                  </a:lnTo>
                  <a:lnTo>
                    <a:pt x="20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3" name="Line 149"/>
            <p:cNvSpPr>
              <a:spLocks noChangeShapeType="1"/>
            </p:cNvSpPr>
            <p:nvPr/>
          </p:nvSpPr>
          <p:spPr bwMode="auto">
            <a:xfrm>
              <a:off x="1355" y="262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4" name="Freeform 150"/>
            <p:cNvSpPr>
              <a:spLocks/>
            </p:cNvSpPr>
            <p:nvPr/>
          </p:nvSpPr>
          <p:spPr bwMode="auto">
            <a:xfrm>
              <a:off x="1348" y="2623"/>
              <a:ext cx="17" cy="19"/>
            </a:xfrm>
            <a:custGeom>
              <a:avLst/>
              <a:gdLst>
                <a:gd name="T0" fmla="*/ 47 w 130"/>
                <a:gd name="T1" fmla="*/ 0 h 93"/>
                <a:gd name="T2" fmla="*/ 41 w 130"/>
                <a:gd name="T3" fmla="*/ 3 h 93"/>
                <a:gd name="T4" fmla="*/ 35 w 130"/>
                <a:gd name="T5" fmla="*/ 3 h 93"/>
                <a:gd name="T6" fmla="*/ 29 w 130"/>
                <a:gd name="T7" fmla="*/ 5 h 93"/>
                <a:gd name="T8" fmla="*/ 24 w 130"/>
                <a:gd name="T9" fmla="*/ 10 h 93"/>
                <a:gd name="T10" fmla="*/ 18 w 130"/>
                <a:gd name="T11" fmla="*/ 14 h 93"/>
                <a:gd name="T12" fmla="*/ 12 w 130"/>
                <a:gd name="T13" fmla="*/ 19 h 93"/>
                <a:gd name="T14" fmla="*/ 9 w 130"/>
                <a:gd name="T15" fmla="*/ 24 h 93"/>
                <a:gd name="T16" fmla="*/ 6 w 130"/>
                <a:gd name="T17" fmla="*/ 30 h 93"/>
                <a:gd name="T18" fmla="*/ 3 w 130"/>
                <a:gd name="T19" fmla="*/ 35 h 93"/>
                <a:gd name="T20" fmla="*/ 3 w 130"/>
                <a:gd name="T21" fmla="*/ 40 h 93"/>
                <a:gd name="T22" fmla="*/ 0 w 130"/>
                <a:gd name="T23" fmla="*/ 48 h 93"/>
                <a:gd name="T24" fmla="*/ 3 w 130"/>
                <a:gd name="T25" fmla="*/ 53 h 93"/>
                <a:gd name="T26" fmla="*/ 3 w 130"/>
                <a:gd name="T27" fmla="*/ 59 h 93"/>
                <a:gd name="T28" fmla="*/ 6 w 130"/>
                <a:gd name="T29" fmla="*/ 66 h 93"/>
                <a:gd name="T30" fmla="*/ 9 w 130"/>
                <a:gd name="T31" fmla="*/ 72 h 93"/>
                <a:gd name="T32" fmla="*/ 12 w 130"/>
                <a:gd name="T33" fmla="*/ 77 h 93"/>
                <a:gd name="T34" fmla="*/ 18 w 130"/>
                <a:gd name="T35" fmla="*/ 80 h 93"/>
                <a:gd name="T36" fmla="*/ 24 w 130"/>
                <a:gd name="T37" fmla="*/ 86 h 93"/>
                <a:gd name="T38" fmla="*/ 29 w 130"/>
                <a:gd name="T39" fmla="*/ 88 h 93"/>
                <a:gd name="T40" fmla="*/ 35 w 130"/>
                <a:gd name="T41" fmla="*/ 91 h 93"/>
                <a:gd name="T42" fmla="*/ 41 w 130"/>
                <a:gd name="T43" fmla="*/ 93 h 93"/>
                <a:gd name="T44" fmla="*/ 47 w 130"/>
                <a:gd name="T45" fmla="*/ 93 h 93"/>
                <a:gd name="T46" fmla="*/ 80 w 130"/>
                <a:gd name="T47" fmla="*/ 93 h 93"/>
                <a:gd name="T48" fmla="*/ 89 w 130"/>
                <a:gd name="T49" fmla="*/ 93 h 93"/>
                <a:gd name="T50" fmla="*/ 95 w 130"/>
                <a:gd name="T51" fmla="*/ 91 h 93"/>
                <a:gd name="T52" fmla="*/ 101 w 130"/>
                <a:gd name="T53" fmla="*/ 88 h 93"/>
                <a:gd name="T54" fmla="*/ 107 w 130"/>
                <a:gd name="T55" fmla="*/ 86 h 93"/>
                <a:gd name="T56" fmla="*/ 112 w 130"/>
                <a:gd name="T57" fmla="*/ 82 h 93"/>
                <a:gd name="T58" fmla="*/ 118 w 130"/>
                <a:gd name="T59" fmla="*/ 77 h 93"/>
                <a:gd name="T60" fmla="*/ 120 w 130"/>
                <a:gd name="T61" fmla="*/ 72 h 93"/>
                <a:gd name="T62" fmla="*/ 124 w 130"/>
                <a:gd name="T63" fmla="*/ 66 h 93"/>
                <a:gd name="T64" fmla="*/ 126 w 130"/>
                <a:gd name="T65" fmla="*/ 62 h 93"/>
                <a:gd name="T66" fmla="*/ 130 w 130"/>
                <a:gd name="T67" fmla="*/ 57 h 93"/>
                <a:gd name="T68" fmla="*/ 130 w 130"/>
                <a:gd name="T69" fmla="*/ 51 h 93"/>
                <a:gd name="T70" fmla="*/ 130 w 130"/>
                <a:gd name="T71" fmla="*/ 43 h 93"/>
                <a:gd name="T72" fmla="*/ 126 w 130"/>
                <a:gd name="T73" fmla="*/ 37 h 93"/>
                <a:gd name="T74" fmla="*/ 126 w 130"/>
                <a:gd name="T75" fmla="*/ 32 h 93"/>
                <a:gd name="T76" fmla="*/ 124 w 130"/>
                <a:gd name="T77" fmla="*/ 24 h 93"/>
                <a:gd name="T78" fmla="*/ 120 w 130"/>
                <a:gd name="T79" fmla="*/ 19 h 93"/>
                <a:gd name="T80" fmla="*/ 115 w 130"/>
                <a:gd name="T81" fmla="*/ 16 h 93"/>
                <a:gd name="T82" fmla="*/ 109 w 130"/>
                <a:gd name="T83" fmla="*/ 10 h 93"/>
                <a:gd name="T84" fmla="*/ 103 w 130"/>
                <a:gd name="T85" fmla="*/ 8 h 93"/>
                <a:gd name="T86" fmla="*/ 97 w 130"/>
                <a:gd name="T87" fmla="*/ 5 h 93"/>
                <a:gd name="T88" fmla="*/ 92 w 130"/>
                <a:gd name="T89" fmla="*/ 3 h 93"/>
                <a:gd name="T90" fmla="*/ 86 w 130"/>
                <a:gd name="T91" fmla="*/ 0 h 93"/>
                <a:gd name="T92" fmla="*/ 78 w 13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0" h="93">
                  <a:moveTo>
                    <a:pt x="52" y="0"/>
                  </a:move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10"/>
                  </a:lnTo>
                  <a:lnTo>
                    <a:pt x="20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6" y="64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9" y="69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32" y="91"/>
                  </a:lnTo>
                  <a:lnTo>
                    <a:pt x="35" y="91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9" y="93"/>
                  </a:lnTo>
                  <a:lnTo>
                    <a:pt x="75" y="93"/>
                  </a:lnTo>
                  <a:lnTo>
                    <a:pt x="80" y="93"/>
                  </a:lnTo>
                  <a:lnTo>
                    <a:pt x="84" y="93"/>
                  </a:lnTo>
                  <a:lnTo>
                    <a:pt x="86" y="93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92" y="93"/>
                  </a:lnTo>
                  <a:lnTo>
                    <a:pt x="95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101" y="88"/>
                  </a:lnTo>
                  <a:lnTo>
                    <a:pt x="103" y="88"/>
                  </a:lnTo>
                  <a:lnTo>
                    <a:pt x="103" y="88"/>
                  </a:lnTo>
                  <a:lnTo>
                    <a:pt x="107" y="86"/>
                  </a:lnTo>
                  <a:lnTo>
                    <a:pt x="109" y="86"/>
                  </a:lnTo>
                  <a:lnTo>
                    <a:pt x="109" y="82"/>
                  </a:lnTo>
                  <a:lnTo>
                    <a:pt x="112" y="82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8" y="77"/>
                  </a:lnTo>
                  <a:lnTo>
                    <a:pt x="118" y="77"/>
                  </a:lnTo>
                  <a:lnTo>
                    <a:pt x="120" y="75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4" y="69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6" y="64"/>
                  </a:lnTo>
                  <a:lnTo>
                    <a:pt x="126" y="62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30" y="57"/>
                  </a:lnTo>
                  <a:lnTo>
                    <a:pt x="130" y="53"/>
                  </a:lnTo>
                  <a:lnTo>
                    <a:pt x="130" y="51"/>
                  </a:lnTo>
                  <a:lnTo>
                    <a:pt x="130" y="51"/>
                  </a:lnTo>
                  <a:lnTo>
                    <a:pt x="130" y="48"/>
                  </a:lnTo>
                  <a:lnTo>
                    <a:pt x="130" y="46"/>
                  </a:lnTo>
                  <a:lnTo>
                    <a:pt x="130" y="43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0"/>
                  </a:lnTo>
                  <a:lnTo>
                    <a:pt x="124" y="27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1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8" y="16"/>
                  </a:lnTo>
                  <a:lnTo>
                    <a:pt x="115" y="16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7" y="8"/>
                  </a:lnTo>
                  <a:lnTo>
                    <a:pt x="103" y="8"/>
                  </a:lnTo>
                  <a:lnTo>
                    <a:pt x="103" y="5"/>
                  </a:lnTo>
                  <a:lnTo>
                    <a:pt x="101" y="5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92" y="3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5" name="Line 151"/>
            <p:cNvSpPr>
              <a:spLocks noChangeShapeType="1"/>
            </p:cNvSpPr>
            <p:nvPr/>
          </p:nvSpPr>
          <p:spPr bwMode="auto">
            <a:xfrm>
              <a:off x="1358" y="262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6" name="Freeform 152"/>
            <p:cNvSpPr>
              <a:spLocks/>
            </p:cNvSpPr>
            <p:nvPr/>
          </p:nvSpPr>
          <p:spPr bwMode="auto">
            <a:xfrm>
              <a:off x="1352" y="2623"/>
              <a:ext cx="18" cy="19"/>
            </a:xfrm>
            <a:custGeom>
              <a:avLst/>
              <a:gdLst>
                <a:gd name="T0" fmla="*/ 46 w 138"/>
                <a:gd name="T1" fmla="*/ 0 h 93"/>
                <a:gd name="T2" fmla="*/ 41 w 138"/>
                <a:gd name="T3" fmla="*/ 3 h 93"/>
                <a:gd name="T4" fmla="*/ 31 w 138"/>
                <a:gd name="T5" fmla="*/ 3 h 93"/>
                <a:gd name="T6" fmla="*/ 26 w 138"/>
                <a:gd name="T7" fmla="*/ 5 h 93"/>
                <a:gd name="T8" fmla="*/ 20 w 138"/>
                <a:gd name="T9" fmla="*/ 10 h 93"/>
                <a:gd name="T10" fmla="*/ 14 w 138"/>
                <a:gd name="T11" fmla="*/ 14 h 93"/>
                <a:gd name="T12" fmla="*/ 12 w 138"/>
                <a:gd name="T13" fmla="*/ 19 h 93"/>
                <a:gd name="T14" fmla="*/ 6 w 138"/>
                <a:gd name="T15" fmla="*/ 24 h 93"/>
                <a:gd name="T16" fmla="*/ 3 w 138"/>
                <a:gd name="T17" fmla="*/ 30 h 93"/>
                <a:gd name="T18" fmla="*/ 3 w 138"/>
                <a:gd name="T19" fmla="*/ 35 h 93"/>
                <a:gd name="T20" fmla="*/ 0 w 138"/>
                <a:gd name="T21" fmla="*/ 40 h 93"/>
                <a:gd name="T22" fmla="*/ 0 w 138"/>
                <a:gd name="T23" fmla="*/ 48 h 93"/>
                <a:gd name="T24" fmla="*/ 0 w 138"/>
                <a:gd name="T25" fmla="*/ 53 h 93"/>
                <a:gd name="T26" fmla="*/ 3 w 138"/>
                <a:gd name="T27" fmla="*/ 59 h 93"/>
                <a:gd name="T28" fmla="*/ 3 w 138"/>
                <a:gd name="T29" fmla="*/ 66 h 93"/>
                <a:gd name="T30" fmla="*/ 6 w 138"/>
                <a:gd name="T31" fmla="*/ 72 h 93"/>
                <a:gd name="T32" fmla="*/ 12 w 138"/>
                <a:gd name="T33" fmla="*/ 77 h 93"/>
                <a:gd name="T34" fmla="*/ 14 w 138"/>
                <a:gd name="T35" fmla="*/ 80 h 93"/>
                <a:gd name="T36" fmla="*/ 20 w 138"/>
                <a:gd name="T37" fmla="*/ 86 h 93"/>
                <a:gd name="T38" fmla="*/ 26 w 138"/>
                <a:gd name="T39" fmla="*/ 88 h 93"/>
                <a:gd name="T40" fmla="*/ 31 w 138"/>
                <a:gd name="T41" fmla="*/ 91 h 93"/>
                <a:gd name="T42" fmla="*/ 41 w 138"/>
                <a:gd name="T43" fmla="*/ 93 h 93"/>
                <a:gd name="T44" fmla="*/ 46 w 138"/>
                <a:gd name="T45" fmla="*/ 93 h 93"/>
                <a:gd name="T46" fmla="*/ 89 w 138"/>
                <a:gd name="T47" fmla="*/ 93 h 93"/>
                <a:gd name="T48" fmla="*/ 95 w 138"/>
                <a:gd name="T49" fmla="*/ 93 h 93"/>
                <a:gd name="T50" fmla="*/ 101 w 138"/>
                <a:gd name="T51" fmla="*/ 91 h 93"/>
                <a:gd name="T52" fmla="*/ 109 w 138"/>
                <a:gd name="T53" fmla="*/ 88 h 93"/>
                <a:gd name="T54" fmla="*/ 115 w 138"/>
                <a:gd name="T55" fmla="*/ 86 h 93"/>
                <a:gd name="T56" fmla="*/ 120 w 138"/>
                <a:gd name="T57" fmla="*/ 82 h 93"/>
                <a:gd name="T58" fmla="*/ 124 w 138"/>
                <a:gd name="T59" fmla="*/ 77 h 93"/>
                <a:gd name="T60" fmla="*/ 130 w 138"/>
                <a:gd name="T61" fmla="*/ 72 h 93"/>
                <a:gd name="T62" fmla="*/ 132 w 138"/>
                <a:gd name="T63" fmla="*/ 66 h 93"/>
                <a:gd name="T64" fmla="*/ 134 w 138"/>
                <a:gd name="T65" fmla="*/ 62 h 93"/>
                <a:gd name="T66" fmla="*/ 134 w 138"/>
                <a:gd name="T67" fmla="*/ 57 h 93"/>
                <a:gd name="T68" fmla="*/ 134 w 138"/>
                <a:gd name="T69" fmla="*/ 51 h 93"/>
                <a:gd name="T70" fmla="*/ 134 w 138"/>
                <a:gd name="T71" fmla="*/ 43 h 93"/>
                <a:gd name="T72" fmla="*/ 134 w 138"/>
                <a:gd name="T73" fmla="*/ 37 h 93"/>
                <a:gd name="T74" fmla="*/ 132 w 138"/>
                <a:gd name="T75" fmla="*/ 32 h 93"/>
                <a:gd name="T76" fmla="*/ 130 w 138"/>
                <a:gd name="T77" fmla="*/ 24 h 93"/>
                <a:gd name="T78" fmla="*/ 126 w 138"/>
                <a:gd name="T79" fmla="*/ 19 h 93"/>
                <a:gd name="T80" fmla="*/ 124 w 138"/>
                <a:gd name="T81" fmla="*/ 16 h 93"/>
                <a:gd name="T82" fmla="*/ 118 w 138"/>
                <a:gd name="T83" fmla="*/ 10 h 93"/>
                <a:gd name="T84" fmla="*/ 112 w 138"/>
                <a:gd name="T85" fmla="*/ 8 h 93"/>
                <a:gd name="T86" fmla="*/ 106 w 138"/>
                <a:gd name="T87" fmla="*/ 5 h 93"/>
                <a:gd name="T88" fmla="*/ 101 w 138"/>
                <a:gd name="T89" fmla="*/ 3 h 93"/>
                <a:gd name="T90" fmla="*/ 91 w 138"/>
                <a:gd name="T91" fmla="*/ 0 h 93"/>
                <a:gd name="T92" fmla="*/ 83 w 13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8" h="93">
                  <a:moveTo>
                    <a:pt x="49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5" y="91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83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5" y="93"/>
                  </a:lnTo>
                  <a:lnTo>
                    <a:pt x="97" y="93"/>
                  </a:lnTo>
                  <a:lnTo>
                    <a:pt x="101" y="93"/>
                  </a:lnTo>
                  <a:lnTo>
                    <a:pt x="101" y="91"/>
                  </a:lnTo>
                  <a:lnTo>
                    <a:pt x="103" y="91"/>
                  </a:lnTo>
                  <a:lnTo>
                    <a:pt x="106" y="91"/>
                  </a:lnTo>
                  <a:lnTo>
                    <a:pt x="109" y="88"/>
                  </a:lnTo>
                  <a:lnTo>
                    <a:pt x="109" y="88"/>
                  </a:lnTo>
                  <a:lnTo>
                    <a:pt x="112" y="88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18" y="82"/>
                  </a:lnTo>
                  <a:lnTo>
                    <a:pt x="120" y="82"/>
                  </a:lnTo>
                  <a:lnTo>
                    <a:pt x="120" y="80"/>
                  </a:lnTo>
                  <a:lnTo>
                    <a:pt x="124" y="80"/>
                  </a:lnTo>
                  <a:lnTo>
                    <a:pt x="124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30" y="69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4"/>
                  </a:lnTo>
                  <a:lnTo>
                    <a:pt x="134" y="62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7"/>
                  </a:lnTo>
                  <a:lnTo>
                    <a:pt x="134" y="53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8" y="48"/>
                  </a:lnTo>
                  <a:lnTo>
                    <a:pt x="134" y="46"/>
                  </a:lnTo>
                  <a:lnTo>
                    <a:pt x="134" y="43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34" y="37"/>
                  </a:lnTo>
                  <a:lnTo>
                    <a:pt x="134" y="35"/>
                  </a:lnTo>
                  <a:lnTo>
                    <a:pt x="134" y="32"/>
                  </a:lnTo>
                  <a:lnTo>
                    <a:pt x="132" y="32"/>
                  </a:lnTo>
                  <a:lnTo>
                    <a:pt x="132" y="30"/>
                  </a:lnTo>
                  <a:lnTo>
                    <a:pt x="132" y="27"/>
                  </a:lnTo>
                  <a:lnTo>
                    <a:pt x="130" y="24"/>
                  </a:lnTo>
                  <a:lnTo>
                    <a:pt x="130" y="24"/>
                  </a:lnTo>
                  <a:lnTo>
                    <a:pt x="130" y="21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10"/>
                  </a:lnTo>
                  <a:lnTo>
                    <a:pt x="115" y="10"/>
                  </a:lnTo>
                  <a:lnTo>
                    <a:pt x="115" y="8"/>
                  </a:lnTo>
                  <a:lnTo>
                    <a:pt x="112" y="8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6" y="5"/>
                  </a:lnTo>
                  <a:lnTo>
                    <a:pt x="103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3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7" name="Line 153"/>
            <p:cNvSpPr>
              <a:spLocks noChangeShapeType="1"/>
            </p:cNvSpPr>
            <p:nvPr/>
          </p:nvSpPr>
          <p:spPr bwMode="auto">
            <a:xfrm>
              <a:off x="1356" y="263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8" name="Freeform 154"/>
            <p:cNvSpPr>
              <a:spLocks/>
            </p:cNvSpPr>
            <p:nvPr/>
          </p:nvSpPr>
          <p:spPr bwMode="auto">
            <a:xfrm>
              <a:off x="1356" y="2561"/>
              <a:ext cx="13" cy="81"/>
            </a:xfrm>
            <a:custGeom>
              <a:avLst/>
              <a:gdLst>
                <a:gd name="T0" fmla="*/ 0 w 97"/>
                <a:gd name="T1" fmla="*/ 358 h 400"/>
                <a:gd name="T2" fmla="*/ 0 w 97"/>
                <a:gd name="T3" fmla="*/ 366 h 400"/>
                <a:gd name="T4" fmla="*/ 4 w 97"/>
                <a:gd name="T5" fmla="*/ 371 h 400"/>
                <a:gd name="T6" fmla="*/ 6 w 97"/>
                <a:gd name="T7" fmla="*/ 376 h 400"/>
                <a:gd name="T8" fmla="*/ 9 w 97"/>
                <a:gd name="T9" fmla="*/ 382 h 400"/>
                <a:gd name="T10" fmla="*/ 12 w 97"/>
                <a:gd name="T11" fmla="*/ 387 h 400"/>
                <a:gd name="T12" fmla="*/ 18 w 97"/>
                <a:gd name="T13" fmla="*/ 389 h 400"/>
                <a:gd name="T14" fmla="*/ 23 w 97"/>
                <a:gd name="T15" fmla="*/ 395 h 400"/>
                <a:gd name="T16" fmla="*/ 29 w 97"/>
                <a:gd name="T17" fmla="*/ 398 h 400"/>
                <a:gd name="T18" fmla="*/ 35 w 97"/>
                <a:gd name="T19" fmla="*/ 400 h 400"/>
                <a:gd name="T20" fmla="*/ 43 w 97"/>
                <a:gd name="T21" fmla="*/ 400 h 400"/>
                <a:gd name="T22" fmla="*/ 49 w 97"/>
                <a:gd name="T23" fmla="*/ 400 h 400"/>
                <a:gd name="T24" fmla="*/ 54 w 97"/>
                <a:gd name="T25" fmla="*/ 400 h 400"/>
                <a:gd name="T26" fmla="*/ 64 w 97"/>
                <a:gd name="T27" fmla="*/ 400 h 400"/>
                <a:gd name="T28" fmla="*/ 69 w 97"/>
                <a:gd name="T29" fmla="*/ 398 h 400"/>
                <a:gd name="T30" fmla="*/ 75 w 97"/>
                <a:gd name="T31" fmla="*/ 395 h 400"/>
                <a:gd name="T32" fmla="*/ 81 w 97"/>
                <a:gd name="T33" fmla="*/ 389 h 400"/>
                <a:gd name="T34" fmla="*/ 87 w 97"/>
                <a:gd name="T35" fmla="*/ 387 h 400"/>
                <a:gd name="T36" fmla="*/ 89 w 97"/>
                <a:gd name="T37" fmla="*/ 382 h 400"/>
                <a:gd name="T38" fmla="*/ 93 w 97"/>
                <a:gd name="T39" fmla="*/ 376 h 400"/>
                <a:gd name="T40" fmla="*/ 95 w 97"/>
                <a:gd name="T41" fmla="*/ 371 h 400"/>
                <a:gd name="T42" fmla="*/ 97 w 97"/>
                <a:gd name="T43" fmla="*/ 366 h 400"/>
                <a:gd name="T44" fmla="*/ 97 w 97"/>
                <a:gd name="T45" fmla="*/ 358 h 400"/>
                <a:gd name="T46" fmla="*/ 97 w 97"/>
                <a:gd name="T47" fmla="*/ 45 h 400"/>
                <a:gd name="T48" fmla="*/ 97 w 97"/>
                <a:gd name="T49" fmla="*/ 40 h 400"/>
                <a:gd name="T50" fmla="*/ 97 w 97"/>
                <a:gd name="T51" fmla="*/ 35 h 400"/>
                <a:gd name="T52" fmla="*/ 95 w 97"/>
                <a:gd name="T53" fmla="*/ 27 h 400"/>
                <a:gd name="T54" fmla="*/ 93 w 97"/>
                <a:gd name="T55" fmla="*/ 22 h 400"/>
                <a:gd name="T56" fmla="*/ 87 w 97"/>
                <a:gd name="T57" fmla="*/ 16 h 400"/>
                <a:gd name="T58" fmla="*/ 83 w 97"/>
                <a:gd name="T59" fmla="*/ 13 h 400"/>
                <a:gd name="T60" fmla="*/ 78 w 97"/>
                <a:gd name="T61" fmla="*/ 8 h 400"/>
                <a:gd name="T62" fmla="*/ 72 w 97"/>
                <a:gd name="T63" fmla="*/ 6 h 400"/>
                <a:gd name="T64" fmla="*/ 64 w 97"/>
                <a:gd name="T65" fmla="*/ 3 h 400"/>
                <a:gd name="T66" fmla="*/ 58 w 97"/>
                <a:gd name="T67" fmla="*/ 3 h 400"/>
                <a:gd name="T68" fmla="*/ 52 w 97"/>
                <a:gd name="T69" fmla="*/ 0 h 400"/>
                <a:gd name="T70" fmla="*/ 43 w 97"/>
                <a:gd name="T71" fmla="*/ 3 h 400"/>
                <a:gd name="T72" fmla="*/ 37 w 97"/>
                <a:gd name="T73" fmla="*/ 3 h 400"/>
                <a:gd name="T74" fmla="*/ 31 w 97"/>
                <a:gd name="T75" fmla="*/ 6 h 400"/>
                <a:gd name="T76" fmla="*/ 26 w 97"/>
                <a:gd name="T77" fmla="*/ 8 h 400"/>
                <a:gd name="T78" fmla="*/ 20 w 97"/>
                <a:gd name="T79" fmla="*/ 11 h 400"/>
                <a:gd name="T80" fmla="*/ 14 w 97"/>
                <a:gd name="T81" fmla="*/ 13 h 400"/>
                <a:gd name="T82" fmla="*/ 9 w 97"/>
                <a:gd name="T83" fmla="*/ 19 h 400"/>
                <a:gd name="T84" fmla="*/ 6 w 97"/>
                <a:gd name="T85" fmla="*/ 24 h 400"/>
                <a:gd name="T86" fmla="*/ 4 w 97"/>
                <a:gd name="T87" fmla="*/ 29 h 400"/>
                <a:gd name="T88" fmla="*/ 0 w 97"/>
                <a:gd name="T89" fmla="*/ 35 h 400"/>
                <a:gd name="T90" fmla="*/ 0 w 97"/>
                <a:gd name="T91" fmla="*/ 43 h 400"/>
                <a:gd name="T92" fmla="*/ 0 w 97"/>
                <a:gd name="T93" fmla="*/ 51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400">
                  <a:moveTo>
                    <a:pt x="0" y="355"/>
                  </a:moveTo>
                  <a:lnTo>
                    <a:pt x="0" y="358"/>
                  </a:lnTo>
                  <a:lnTo>
                    <a:pt x="0" y="358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9"/>
                  </a:lnTo>
                  <a:lnTo>
                    <a:pt x="4" y="371"/>
                  </a:lnTo>
                  <a:lnTo>
                    <a:pt x="4" y="373"/>
                  </a:lnTo>
                  <a:lnTo>
                    <a:pt x="4" y="373"/>
                  </a:lnTo>
                  <a:lnTo>
                    <a:pt x="6" y="376"/>
                  </a:lnTo>
                  <a:lnTo>
                    <a:pt x="6" y="379"/>
                  </a:lnTo>
                  <a:lnTo>
                    <a:pt x="6" y="379"/>
                  </a:lnTo>
                  <a:lnTo>
                    <a:pt x="9" y="382"/>
                  </a:lnTo>
                  <a:lnTo>
                    <a:pt x="9" y="384"/>
                  </a:lnTo>
                  <a:lnTo>
                    <a:pt x="12" y="384"/>
                  </a:lnTo>
                  <a:lnTo>
                    <a:pt x="12" y="387"/>
                  </a:lnTo>
                  <a:lnTo>
                    <a:pt x="14" y="387"/>
                  </a:lnTo>
                  <a:lnTo>
                    <a:pt x="14" y="389"/>
                  </a:lnTo>
                  <a:lnTo>
                    <a:pt x="18" y="389"/>
                  </a:lnTo>
                  <a:lnTo>
                    <a:pt x="20" y="393"/>
                  </a:lnTo>
                  <a:lnTo>
                    <a:pt x="20" y="393"/>
                  </a:lnTo>
                  <a:lnTo>
                    <a:pt x="23" y="395"/>
                  </a:lnTo>
                  <a:lnTo>
                    <a:pt x="26" y="395"/>
                  </a:lnTo>
                  <a:lnTo>
                    <a:pt x="26" y="395"/>
                  </a:lnTo>
                  <a:lnTo>
                    <a:pt x="29" y="398"/>
                  </a:lnTo>
                  <a:lnTo>
                    <a:pt x="31" y="398"/>
                  </a:lnTo>
                  <a:lnTo>
                    <a:pt x="35" y="398"/>
                  </a:lnTo>
                  <a:lnTo>
                    <a:pt x="35" y="400"/>
                  </a:lnTo>
                  <a:lnTo>
                    <a:pt x="37" y="400"/>
                  </a:lnTo>
                  <a:lnTo>
                    <a:pt x="41" y="400"/>
                  </a:lnTo>
                  <a:lnTo>
                    <a:pt x="43" y="400"/>
                  </a:lnTo>
                  <a:lnTo>
                    <a:pt x="43" y="400"/>
                  </a:lnTo>
                  <a:lnTo>
                    <a:pt x="46" y="400"/>
                  </a:lnTo>
                  <a:lnTo>
                    <a:pt x="49" y="400"/>
                  </a:lnTo>
                  <a:lnTo>
                    <a:pt x="52" y="400"/>
                  </a:lnTo>
                  <a:lnTo>
                    <a:pt x="54" y="400"/>
                  </a:lnTo>
                  <a:lnTo>
                    <a:pt x="54" y="400"/>
                  </a:lnTo>
                  <a:lnTo>
                    <a:pt x="58" y="400"/>
                  </a:lnTo>
                  <a:lnTo>
                    <a:pt x="60" y="400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6" y="398"/>
                  </a:lnTo>
                  <a:lnTo>
                    <a:pt x="69" y="398"/>
                  </a:lnTo>
                  <a:lnTo>
                    <a:pt x="72" y="395"/>
                  </a:lnTo>
                  <a:lnTo>
                    <a:pt x="72" y="395"/>
                  </a:lnTo>
                  <a:lnTo>
                    <a:pt x="75" y="395"/>
                  </a:lnTo>
                  <a:lnTo>
                    <a:pt x="78" y="393"/>
                  </a:lnTo>
                  <a:lnTo>
                    <a:pt x="78" y="393"/>
                  </a:lnTo>
                  <a:lnTo>
                    <a:pt x="81" y="389"/>
                  </a:lnTo>
                  <a:lnTo>
                    <a:pt x="83" y="389"/>
                  </a:lnTo>
                  <a:lnTo>
                    <a:pt x="83" y="387"/>
                  </a:lnTo>
                  <a:lnTo>
                    <a:pt x="87" y="387"/>
                  </a:lnTo>
                  <a:lnTo>
                    <a:pt x="87" y="384"/>
                  </a:lnTo>
                  <a:lnTo>
                    <a:pt x="89" y="384"/>
                  </a:lnTo>
                  <a:lnTo>
                    <a:pt x="89" y="382"/>
                  </a:lnTo>
                  <a:lnTo>
                    <a:pt x="93" y="379"/>
                  </a:lnTo>
                  <a:lnTo>
                    <a:pt x="93" y="379"/>
                  </a:lnTo>
                  <a:lnTo>
                    <a:pt x="93" y="376"/>
                  </a:lnTo>
                  <a:lnTo>
                    <a:pt x="95" y="373"/>
                  </a:lnTo>
                  <a:lnTo>
                    <a:pt x="95" y="373"/>
                  </a:lnTo>
                  <a:lnTo>
                    <a:pt x="95" y="371"/>
                  </a:lnTo>
                  <a:lnTo>
                    <a:pt x="97" y="369"/>
                  </a:lnTo>
                  <a:lnTo>
                    <a:pt x="97" y="366"/>
                  </a:lnTo>
                  <a:lnTo>
                    <a:pt x="97" y="366"/>
                  </a:lnTo>
                  <a:lnTo>
                    <a:pt x="97" y="364"/>
                  </a:lnTo>
                  <a:lnTo>
                    <a:pt x="97" y="360"/>
                  </a:lnTo>
                  <a:lnTo>
                    <a:pt x="97" y="358"/>
                  </a:lnTo>
                  <a:lnTo>
                    <a:pt x="97" y="358"/>
                  </a:lnTo>
                  <a:lnTo>
                    <a:pt x="97" y="54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7" y="38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5" y="33"/>
                  </a:lnTo>
                  <a:lnTo>
                    <a:pt x="95" y="29"/>
                  </a:lnTo>
                  <a:lnTo>
                    <a:pt x="95" y="27"/>
                  </a:lnTo>
                  <a:lnTo>
                    <a:pt x="93" y="27"/>
                  </a:lnTo>
                  <a:lnTo>
                    <a:pt x="93" y="24"/>
                  </a:lnTo>
                  <a:lnTo>
                    <a:pt x="93" y="22"/>
                  </a:lnTo>
                  <a:lnTo>
                    <a:pt x="89" y="22"/>
                  </a:lnTo>
                  <a:lnTo>
                    <a:pt x="89" y="19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1" y="11"/>
                  </a:lnTo>
                  <a:lnTo>
                    <a:pt x="78" y="11"/>
                  </a:lnTo>
                  <a:lnTo>
                    <a:pt x="78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6"/>
                  </a:lnTo>
                  <a:lnTo>
                    <a:pt x="66" y="6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355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59" name="Line 155"/>
            <p:cNvSpPr>
              <a:spLocks noChangeShapeType="1"/>
            </p:cNvSpPr>
            <p:nvPr/>
          </p:nvSpPr>
          <p:spPr bwMode="auto">
            <a:xfrm>
              <a:off x="1363" y="256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0" name="Freeform 156"/>
            <p:cNvSpPr>
              <a:spLocks/>
            </p:cNvSpPr>
            <p:nvPr/>
          </p:nvSpPr>
          <p:spPr bwMode="auto">
            <a:xfrm>
              <a:off x="1356" y="2561"/>
              <a:ext cx="178" cy="18"/>
            </a:xfrm>
            <a:custGeom>
              <a:avLst/>
              <a:gdLst>
                <a:gd name="T0" fmla="*/ 43 w 1397"/>
                <a:gd name="T1" fmla="*/ 3 h 94"/>
                <a:gd name="T2" fmla="*/ 37 w 1397"/>
                <a:gd name="T3" fmla="*/ 3 h 94"/>
                <a:gd name="T4" fmla="*/ 31 w 1397"/>
                <a:gd name="T5" fmla="*/ 6 h 94"/>
                <a:gd name="T6" fmla="*/ 26 w 1397"/>
                <a:gd name="T7" fmla="*/ 8 h 94"/>
                <a:gd name="T8" fmla="*/ 20 w 1397"/>
                <a:gd name="T9" fmla="*/ 11 h 94"/>
                <a:gd name="T10" fmla="*/ 14 w 1397"/>
                <a:gd name="T11" fmla="*/ 13 h 94"/>
                <a:gd name="T12" fmla="*/ 9 w 1397"/>
                <a:gd name="T13" fmla="*/ 19 h 94"/>
                <a:gd name="T14" fmla="*/ 6 w 1397"/>
                <a:gd name="T15" fmla="*/ 24 h 94"/>
                <a:gd name="T16" fmla="*/ 4 w 1397"/>
                <a:gd name="T17" fmla="*/ 29 h 94"/>
                <a:gd name="T18" fmla="*/ 0 w 1397"/>
                <a:gd name="T19" fmla="*/ 35 h 94"/>
                <a:gd name="T20" fmla="*/ 0 w 1397"/>
                <a:gd name="T21" fmla="*/ 43 h 94"/>
                <a:gd name="T22" fmla="*/ 0 w 1397"/>
                <a:gd name="T23" fmla="*/ 49 h 94"/>
                <a:gd name="T24" fmla="*/ 0 w 1397"/>
                <a:gd name="T25" fmla="*/ 54 h 94"/>
                <a:gd name="T26" fmla="*/ 0 w 1397"/>
                <a:gd name="T27" fmla="*/ 62 h 94"/>
                <a:gd name="T28" fmla="*/ 4 w 1397"/>
                <a:gd name="T29" fmla="*/ 67 h 94"/>
                <a:gd name="T30" fmla="*/ 6 w 1397"/>
                <a:gd name="T31" fmla="*/ 72 h 94"/>
                <a:gd name="T32" fmla="*/ 9 w 1397"/>
                <a:gd name="T33" fmla="*/ 78 h 94"/>
                <a:gd name="T34" fmla="*/ 14 w 1397"/>
                <a:gd name="T35" fmla="*/ 83 h 94"/>
                <a:gd name="T36" fmla="*/ 20 w 1397"/>
                <a:gd name="T37" fmla="*/ 85 h 94"/>
                <a:gd name="T38" fmla="*/ 26 w 1397"/>
                <a:gd name="T39" fmla="*/ 88 h 94"/>
                <a:gd name="T40" fmla="*/ 31 w 1397"/>
                <a:gd name="T41" fmla="*/ 91 h 94"/>
                <a:gd name="T42" fmla="*/ 37 w 1397"/>
                <a:gd name="T43" fmla="*/ 94 h 94"/>
                <a:gd name="T44" fmla="*/ 43 w 1397"/>
                <a:gd name="T45" fmla="*/ 94 h 94"/>
                <a:gd name="T46" fmla="*/ 1349 w 1397"/>
                <a:gd name="T47" fmla="*/ 94 h 94"/>
                <a:gd name="T48" fmla="*/ 1355 w 1397"/>
                <a:gd name="T49" fmla="*/ 94 h 94"/>
                <a:gd name="T50" fmla="*/ 1364 w 1397"/>
                <a:gd name="T51" fmla="*/ 94 h 94"/>
                <a:gd name="T52" fmla="*/ 1370 w 1397"/>
                <a:gd name="T53" fmla="*/ 91 h 94"/>
                <a:gd name="T54" fmla="*/ 1375 w 1397"/>
                <a:gd name="T55" fmla="*/ 88 h 94"/>
                <a:gd name="T56" fmla="*/ 1381 w 1397"/>
                <a:gd name="T57" fmla="*/ 83 h 94"/>
                <a:gd name="T58" fmla="*/ 1386 w 1397"/>
                <a:gd name="T59" fmla="*/ 78 h 94"/>
                <a:gd name="T60" fmla="*/ 1389 w 1397"/>
                <a:gd name="T61" fmla="*/ 75 h 94"/>
                <a:gd name="T62" fmla="*/ 1392 w 1397"/>
                <a:gd name="T63" fmla="*/ 70 h 94"/>
                <a:gd name="T64" fmla="*/ 1395 w 1397"/>
                <a:gd name="T65" fmla="*/ 62 h 94"/>
                <a:gd name="T66" fmla="*/ 1397 w 1397"/>
                <a:gd name="T67" fmla="*/ 56 h 94"/>
                <a:gd name="T68" fmla="*/ 1397 w 1397"/>
                <a:gd name="T69" fmla="*/ 51 h 94"/>
                <a:gd name="T70" fmla="*/ 1397 w 1397"/>
                <a:gd name="T71" fmla="*/ 43 h 94"/>
                <a:gd name="T72" fmla="*/ 1395 w 1397"/>
                <a:gd name="T73" fmla="*/ 38 h 94"/>
                <a:gd name="T74" fmla="*/ 1395 w 1397"/>
                <a:gd name="T75" fmla="*/ 33 h 94"/>
                <a:gd name="T76" fmla="*/ 1392 w 1397"/>
                <a:gd name="T77" fmla="*/ 27 h 94"/>
                <a:gd name="T78" fmla="*/ 1386 w 1397"/>
                <a:gd name="T79" fmla="*/ 22 h 94"/>
                <a:gd name="T80" fmla="*/ 1384 w 1397"/>
                <a:gd name="T81" fmla="*/ 16 h 94"/>
                <a:gd name="T82" fmla="*/ 1378 w 1397"/>
                <a:gd name="T83" fmla="*/ 11 h 94"/>
                <a:gd name="T84" fmla="*/ 1372 w 1397"/>
                <a:gd name="T85" fmla="*/ 8 h 94"/>
                <a:gd name="T86" fmla="*/ 1366 w 1397"/>
                <a:gd name="T87" fmla="*/ 6 h 94"/>
                <a:gd name="T88" fmla="*/ 1360 w 1397"/>
                <a:gd name="T89" fmla="*/ 3 h 94"/>
                <a:gd name="T90" fmla="*/ 1355 w 1397"/>
                <a:gd name="T91" fmla="*/ 3 h 94"/>
                <a:gd name="T92" fmla="*/ 1347 w 1397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97" h="94">
                  <a:moveTo>
                    <a:pt x="49" y="0"/>
                  </a:moveTo>
                  <a:lnTo>
                    <a:pt x="46" y="0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9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6" y="94"/>
                  </a:lnTo>
                  <a:lnTo>
                    <a:pt x="1343" y="94"/>
                  </a:lnTo>
                  <a:lnTo>
                    <a:pt x="1349" y="94"/>
                  </a:lnTo>
                  <a:lnTo>
                    <a:pt x="1352" y="94"/>
                  </a:lnTo>
                  <a:lnTo>
                    <a:pt x="1355" y="94"/>
                  </a:lnTo>
                  <a:lnTo>
                    <a:pt x="1355" y="94"/>
                  </a:lnTo>
                  <a:lnTo>
                    <a:pt x="1358" y="94"/>
                  </a:lnTo>
                  <a:lnTo>
                    <a:pt x="1360" y="94"/>
                  </a:lnTo>
                  <a:lnTo>
                    <a:pt x="1364" y="94"/>
                  </a:lnTo>
                  <a:lnTo>
                    <a:pt x="1364" y="91"/>
                  </a:lnTo>
                  <a:lnTo>
                    <a:pt x="1366" y="91"/>
                  </a:lnTo>
                  <a:lnTo>
                    <a:pt x="1370" y="91"/>
                  </a:lnTo>
                  <a:lnTo>
                    <a:pt x="1372" y="88"/>
                  </a:lnTo>
                  <a:lnTo>
                    <a:pt x="1372" y="88"/>
                  </a:lnTo>
                  <a:lnTo>
                    <a:pt x="1375" y="88"/>
                  </a:lnTo>
                  <a:lnTo>
                    <a:pt x="1378" y="85"/>
                  </a:lnTo>
                  <a:lnTo>
                    <a:pt x="1378" y="85"/>
                  </a:lnTo>
                  <a:lnTo>
                    <a:pt x="1381" y="83"/>
                  </a:lnTo>
                  <a:lnTo>
                    <a:pt x="1381" y="83"/>
                  </a:lnTo>
                  <a:lnTo>
                    <a:pt x="1384" y="80"/>
                  </a:lnTo>
                  <a:lnTo>
                    <a:pt x="1386" y="78"/>
                  </a:lnTo>
                  <a:lnTo>
                    <a:pt x="1386" y="78"/>
                  </a:lnTo>
                  <a:lnTo>
                    <a:pt x="1386" y="75"/>
                  </a:lnTo>
                  <a:lnTo>
                    <a:pt x="1389" y="75"/>
                  </a:lnTo>
                  <a:lnTo>
                    <a:pt x="1389" y="72"/>
                  </a:lnTo>
                  <a:lnTo>
                    <a:pt x="1392" y="70"/>
                  </a:lnTo>
                  <a:lnTo>
                    <a:pt x="1392" y="70"/>
                  </a:lnTo>
                  <a:lnTo>
                    <a:pt x="1392" y="67"/>
                  </a:lnTo>
                  <a:lnTo>
                    <a:pt x="1395" y="65"/>
                  </a:lnTo>
                  <a:lnTo>
                    <a:pt x="1395" y="62"/>
                  </a:lnTo>
                  <a:lnTo>
                    <a:pt x="1395" y="62"/>
                  </a:lnTo>
                  <a:lnTo>
                    <a:pt x="1395" y="59"/>
                  </a:lnTo>
                  <a:lnTo>
                    <a:pt x="1397" y="56"/>
                  </a:lnTo>
                  <a:lnTo>
                    <a:pt x="1397" y="54"/>
                  </a:lnTo>
                  <a:lnTo>
                    <a:pt x="1397" y="54"/>
                  </a:lnTo>
                  <a:lnTo>
                    <a:pt x="1397" y="51"/>
                  </a:lnTo>
                  <a:lnTo>
                    <a:pt x="1397" y="49"/>
                  </a:lnTo>
                  <a:lnTo>
                    <a:pt x="1397" y="45"/>
                  </a:lnTo>
                  <a:lnTo>
                    <a:pt x="1397" y="43"/>
                  </a:lnTo>
                  <a:lnTo>
                    <a:pt x="1397" y="43"/>
                  </a:lnTo>
                  <a:lnTo>
                    <a:pt x="1397" y="40"/>
                  </a:lnTo>
                  <a:lnTo>
                    <a:pt x="1395" y="38"/>
                  </a:lnTo>
                  <a:lnTo>
                    <a:pt x="1395" y="35"/>
                  </a:lnTo>
                  <a:lnTo>
                    <a:pt x="1395" y="35"/>
                  </a:lnTo>
                  <a:lnTo>
                    <a:pt x="1395" y="33"/>
                  </a:lnTo>
                  <a:lnTo>
                    <a:pt x="1392" y="29"/>
                  </a:lnTo>
                  <a:lnTo>
                    <a:pt x="1392" y="27"/>
                  </a:lnTo>
                  <a:lnTo>
                    <a:pt x="1392" y="27"/>
                  </a:lnTo>
                  <a:lnTo>
                    <a:pt x="1389" y="24"/>
                  </a:lnTo>
                  <a:lnTo>
                    <a:pt x="1389" y="22"/>
                  </a:lnTo>
                  <a:lnTo>
                    <a:pt x="1386" y="22"/>
                  </a:lnTo>
                  <a:lnTo>
                    <a:pt x="1386" y="19"/>
                  </a:lnTo>
                  <a:lnTo>
                    <a:pt x="1386" y="16"/>
                  </a:lnTo>
                  <a:lnTo>
                    <a:pt x="1384" y="16"/>
                  </a:lnTo>
                  <a:lnTo>
                    <a:pt x="1381" y="13"/>
                  </a:lnTo>
                  <a:lnTo>
                    <a:pt x="1381" y="13"/>
                  </a:lnTo>
                  <a:lnTo>
                    <a:pt x="1378" y="11"/>
                  </a:lnTo>
                  <a:lnTo>
                    <a:pt x="1378" y="11"/>
                  </a:lnTo>
                  <a:lnTo>
                    <a:pt x="1375" y="8"/>
                  </a:lnTo>
                  <a:lnTo>
                    <a:pt x="1372" y="8"/>
                  </a:lnTo>
                  <a:lnTo>
                    <a:pt x="1372" y="8"/>
                  </a:lnTo>
                  <a:lnTo>
                    <a:pt x="1370" y="6"/>
                  </a:lnTo>
                  <a:lnTo>
                    <a:pt x="1366" y="6"/>
                  </a:lnTo>
                  <a:lnTo>
                    <a:pt x="1364" y="6"/>
                  </a:lnTo>
                  <a:lnTo>
                    <a:pt x="1364" y="3"/>
                  </a:lnTo>
                  <a:lnTo>
                    <a:pt x="1360" y="3"/>
                  </a:lnTo>
                  <a:lnTo>
                    <a:pt x="1358" y="3"/>
                  </a:lnTo>
                  <a:lnTo>
                    <a:pt x="1355" y="3"/>
                  </a:lnTo>
                  <a:lnTo>
                    <a:pt x="1355" y="3"/>
                  </a:lnTo>
                  <a:lnTo>
                    <a:pt x="1352" y="3"/>
                  </a:lnTo>
                  <a:lnTo>
                    <a:pt x="1349" y="0"/>
                  </a:lnTo>
                  <a:lnTo>
                    <a:pt x="1347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1" name="Line 157"/>
            <p:cNvSpPr>
              <a:spLocks noChangeShapeType="1"/>
            </p:cNvSpPr>
            <p:nvPr/>
          </p:nvSpPr>
          <p:spPr bwMode="auto">
            <a:xfrm>
              <a:off x="1528" y="256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2" name="Freeform 158"/>
            <p:cNvSpPr>
              <a:spLocks/>
            </p:cNvSpPr>
            <p:nvPr/>
          </p:nvSpPr>
          <p:spPr bwMode="auto">
            <a:xfrm>
              <a:off x="1522" y="2561"/>
              <a:ext cx="73" cy="18"/>
            </a:xfrm>
            <a:custGeom>
              <a:avLst/>
              <a:gdLst>
                <a:gd name="T0" fmla="*/ 45 w 578"/>
                <a:gd name="T1" fmla="*/ 3 h 94"/>
                <a:gd name="T2" fmla="*/ 37 w 578"/>
                <a:gd name="T3" fmla="*/ 3 h 94"/>
                <a:gd name="T4" fmla="*/ 31 w 578"/>
                <a:gd name="T5" fmla="*/ 6 h 94"/>
                <a:gd name="T6" fmla="*/ 26 w 578"/>
                <a:gd name="T7" fmla="*/ 8 h 94"/>
                <a:gd name="T8" fmla="*/ 20 w 578"/>
                <a:gd name="T9" fmla="*/ 11 h 94"/>
                <a:gd name="T10" fmla="*/ 14 w 578"/>
                <a:gd name="T11" fmla="*/ 13 h 94"/>
                <a:gd name="T12" fmla="*/ 11 w 578"/>
                <a:gd name="T13" fmla="*/ 19 h 94"/>
                <a:gd name="T14" fmla="*/ 6 w 578"/>
                <a:gd name="T15" fmla="*/ 24 h 94"/>
                <a:gd name="T16" fmla="*/ 2 w 578"/>
                <a:gd name="T17" fmla="*/ 29 h 94"/>
                <a:gd name="T18" fmla="*/ 0 w 578"/>
                <a:gd name="T19" fmla="*/ 35 h 94"/>
                <a:gd name="T20" fmla="*/ 0 w 578"/>
                <a:gd name="T21" fmla="*/ 43 h 94"/>
                <a:gd name="T22" fmla="*/ 0 w 578"/>
                <a:gd name="T23" fmla="*/ 49 h 94"/>
                <a:gd name="T24" fmla="*/ 0 w 578"/>
                <a:gd name="T25" fmla="*/ 54 h 94"/>
                <a:gd name="T26" fmla="*/ 0 w 578"/>
                <a:gd name="T27" fmla="*/ 62 h 94"/>
                <a:gd name="T28" fmla="*/ 2 w 578"/>
                <a:gd name="T29" fmla="*/ 67 h 94"/>
                <a:gd name="T30" fmla="*/ 6 w 578"/>
                <a:gd name="T31" fmla="*/ 72 h 94"/>
                <a:gd name="T32" fmla="*/ 11 w 578"/>
                <a:gd name="T33" fmla="*/ 78 h 94"/>
                <a:gd name="T34" fmla="*/ 14 w 578"/>
                <a:gd name="T35" fmla="*/ 83 h 94"/>
                <a:gd name="T36" fmla="*/ 20 w 578"/>
                <a:gd name="T37" fmla="*/ 85 h 94"/>
                <a:gd name="T38" fmla="*/ 26 w 578"/>
                <a:gd name="T39" fmla="*/ 88 h 94"/>
                <a:gd name="T40" fmla="*/ 31 w 578"/>
                <a:gd name="T41" fmla="*/ 91 h 94"/>
                <a:gd name="T42" fmla="*/ 37 w 578"/>
                <a:gd name="T43" fmla="*/ 94 h 94"/>
                <a:gd name="T44" fmla="*/ 45 w 578"/>
                <a:gd name="T45" fmla="*/ 94 h 94"/>
                <a:gd name="T46" fmla="*/ 530 w 578"/>
                <a:gd name="T47" fmla="*/ 94 h 94"/>
                <a:gd name="T48" fmla="*/ 535 w 578"/>
                <a:gd name="T49" fmla="*/ 94 h 94"/>
                <a:gd name="T50" fmla="*/ 544 w 578"/>
                <a:gd name="T51" fmla="*/ 94 h 94"/>
                <a:gd name="T52" fmla="*/ 549 w 578"/>
                <a:gd name="T53" fmla="*/ 91 h 94"/>
                <a:gd name="T54" fmla="*/ 555 w 578"/>
                <a:gd name="T55" fmla="*/ 88 h 94"/>
                <a:gd name="T56" fmla="*/ 561 w 578"/>
                <a:gd name="T57" fmla="*/ 83 h 94"/>
                <a:gd name="T58" fmla="*/ 564 w 578"/>
                <a:gd name="T59" fmla="*/ 78 h 94"/>
                <a:gd name="T60" fmla="*/ 570 w 578"/>
                <a:gd name="T61" fmla="*/ 75 h 94"/>
                <a:gd name="T62" fmla="*/ 572 w 578"/>
                <a:gd name="T63" fmla="*/ 70 h 94"/>
                <a:gd name="T64" fmla="*/ 575 w 578"/>
                <a:gd name="T65" fmla="*/ 62 h 94"/>
                <a:gd name="T66" fmla="*/ 575 w 578"/>
                <a:gd name="T67" fmla="*/ 56 h 94"/>
                <a:gd name="T68" fmla="*/ 578 w 578"/>
                <a:gd name="T69" fmla="*/ 51 h 94"/>
                <a:gd name="T70" fmla="*/ 578 w 578"/>
                <a:gd name="T71" fmla="*/ 43 h 94"/>
                <a:gd name="T72" fmla="*/ 575 w 578"/>
                <a:gd name="T73" fmla="*/ 38 h 94"/>
                <a:gd name="T74" fmla="*/ 575 w 578"/>
                <a:gd name="T75" fmla="*/ 33 h 94"/>
                <a:gd name="T76" fmla="*/ 572 w 578"/>
                <a:gd name="T77" fmla="*/ 27 h 94"/>
                <a:gd name="T78" fmla="*/ 567 w 578"/>
                <a:gd name="T79" fmla="*/ 22 h 94"/>
                <a:gd name="T80" fmla="*/ 564 w 578"/>
                <a:gd name="T81" fmla="*/ 16 h 94"/>
                <a:gd name="T82" fmla="*/ 559 w 578"/>
                <a:gd name="T83" fmla="*/ 11 h 94"/>
                <a:gd name="T84" fmla="*/ 553 w 578"/>
                <a:gd name="T85" fmla="*/ 8 h 94"/>
                <a:gd name="T86" fmla="*/ 547 w 578"/>
                <a:gd name="T87" fmla="*/ 6 h 94"/>
                <a:gd name="T88" fmla="*/ 541 w 578"/>
                <a:gd name="T89" fmla="*/ 3 h 94"/>
                <a:gd name="T90" fmla="*/ 535 w 578"/>
                <a:gd name="T91" fmla="*/ 3 h 94"/>
                <a:gd name="T92" fmla="*/ 524 w 578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8" h="94">
                  <a:moveTo>
                    <a:pt x="49" y="0"/>
                  </a:moveTo>
                  <a:lnTo>
                    <a:pt x="49" y="0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1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2" y="67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4" y="80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20" y="85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6" y="88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4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3" y="94"/>
                  </a:lnTo>
                  <a:lnTo>
                    <a:pt x="45" y="94"/>
                  </a:lnTo>
                  <a:lnTo>
                    <a:pt x="49" y="94"/>
                  </a:lnTo>
                  <a:lnTo>
                    <a:pt x="524" y="94"/>
                  </a:lnTo>
                  <a:lnTo>
                    <a:pt x="530" y="94"/>
                  </a:lnTo>
                  <a:lnTo>
                    <a:pt x="532" y="94"/>
                  </a:lnTo>
                  <a:lnTo>
                    <a:pt x="535" y="94"/>
                  </a:lnTo>
                  <a:lnTo>
                    <a:pt x="535" y="94"/>
                  </a:lnTo>
                  <a:lnTo>
                    <a:pt x="538" y="94"/>
                  </a:lnTo>
                  <a:lnTo>
                    <a:pt x="541" y="94"/>
                  </a:lnTo>
                  <a:lnTo>
                    <a:pt x="544" y="94"/>
                  </a:lnTo>
                  <a:lnTo>
                    <a:pt x="544" y="91"/>
                  </a:lnTo>
                  <a:lnTo>
                    <a:pt x="547" y="91"/>
                  </a:lnTo>
                  <a:lnTo>
                    <a:pt x="549" y="91"/>
                  </a:lnTo>
                  <a:lnTo>
                    <a:pt x="549" y="88"/>
                  </a:lnTo>
                  <a:lnTo>
                    <a:pt x="553" y="88"/>
                  </a:lnTo>
                  <a:lnTo>
                    <a:pt x="555" y="88"/>
                  </a:lnTo>
                  <a:lnTo>
                    <a:pt x="555" y="85"/>
                  </a:lnTo>
                  <a:lnTo>
                    <a:pt x="559" y="85"/>
                  </a:lnTo>
                  <a:lnTo>
                    <a:pt x="561" y="83"/>
                  </a:lnTo>
                  <a:lnTo>
                    <a:pt x="561" y="83"/>
                  </a:lnTo>
                  <a:lnTo>
                    <a:pt x="564" y="80"/>
                  </a:lnTo>
                  <a:lnTo>
                    <a:pt x="564" y="78"/>
                  </a:lnTo>
                  <a:lnTo>
                    <a:pt x="567" y="78"/>
                  </a:lnTo>
                  <a:lnTo>
                    <a:pt x="567" y="75"/>
                  </a:lnTo>
                  <a:lnTo>
                    <a:pt x="570" y="75"/>
                  </a:lnTo>
                  <a:lnTo>
                    <a:pt x="570" y="72"/>
                  </a:lnTo>
                  <a:lnTo>
                    <a:pt x="572" y="70"/>
                  </a:lnTo>
                  <a:lnTo>
                    <a:pt x="572" y="70"/>
                  </a:lnTo>
                  <a:lnTo>
                    <a:pt x="572" y="67"/>
                  </a:lnTo>
                  <a:lnTo>
                    <a:pt x="575" y="65"/>
                  </a:lnTo>
                  <a:lnTo>
                    <a:pt x="575" y="62"/>
                  </a:lnTo>
                  <a:lnTo>
                    <a:pt x="575" y="62"/>
                  </a:lnTo>
                  <a:lnTo>
                    <a:pt x="575" y="59"/>
                  </a:lnTo>
                  <a:lnTo>
                    <a:pt x="575" y="56"/>
                  </a:lnTo>
                  <a:lnTo>
                    <a:pt x="578" y="54"/>
                  </a:lnTo>
                  <a:lnTo>
                    <a:pt x="578" y="54"/>
                  </a:lnTo>
                  <a:lnTo>
                    <a:pt x="578" y="51"/>
                  </a:lnTo>
                  <a:lnTo>
                    <a:pt x="578" y="49"/>
                  </a:lnTo>
                  <a:lnTo>
                    <a:pt x="578" y="45"/>
                  </a:lnTo>
                  <a:lnTo>
                    <a:pt x="578" y="43"/>
                  </a:lnTo>
                  <a:lnTo>
                    <a:pt x="578" y="43"/>
                  </a:lnTo>
                  <a:lnTo>
                    <a:pt x="575" y="40"/>
                  </a:lnTo>
                  <a:lnTo>
                    <a:pt x="575" y="38"/>
                  </a:lnTo>
                  <a:lnTo>
                    <a:pt x="575" y="35"/>
                  </a:lnTo>
                  <a:lnTo>
                    <a:pt x="575" y="35"/>
                  </a:lnTo>
                  <a:lnTo>
                    <a:pt x="575" y="33"/>
                  </a:lnTo>
                  <a:lnTo>
                    <a:pt x="572" y="29"/>
                  </a:lnTo>
                  <a:lnTo>
                    <a:pt x="572" y="27"/>
                  </a:lnTo>
                  <a:lnTo>
                    <a:pt x="572" y="27"/>
                  </a:lnTo>
                  <a:lnTo>
                    <a:pt x="570" y="24"/>
                  </a:lnTo>
                  <a:lnTo>
                    <a:pt x="570" y="22"/>
                  </a:lnTo>
                  <a:lnTo>
                    <a:pt x="567" y="22"/>
                  </a:lnTo>
                  <a:lnTo>
                    <a:pt x="567" y="19"/>
                  </a:lnTo>
                  <a:lnTo>
                    <a:pt x="564" y="16"/>
                  </a:lnTo>
                  <a:lnTo>
                    <a:pt x="564" y="16"/>
                  </a:lnTo>
                  <a:lnTo>
                    <a:pt x="561" y="13"/>
                  </a:lnTo>
                  <a:lnTo>
                    <a:pt x="561" y="13"/>
                  </a:lnTo>
                  <a:lnTo>
                    <a:pt x="559" y="11"/>
                  </a:lnTo>
                  <a:lnTo>
                    <a:pt x="555" y="11"/>
                  </a:lnTo>
                  <a:lnTo>
                    <a:pt x="555" y="8"/>
                  </a:lnTo>
                  <a:lnTo>
                    <a:pt x="553" y="8"/>
                  </a:lnTo>
                  <a:lnTo>
                    <a:pt x="549" y="8"/>
                  </a:lnTo>
                  <a:lnTo>
                    <a:pt x="549" y="6"/>
                  </a:lnTo>
                  <a:lnTo>
                    <a:pt x="547" y="6"/>
                  </a:lnTo>
                  <a:lnTo>
                    <a:pt x="544" y="6"/>
                  </a:lnTo>
                  <a:lnTo>
                    <a:pt x="544" y="3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3"/>
                  </a:lnTo>
                  <a:lnTo>
                    <a:pt x="535" y="3"/>
                  </a:lnTo>
                  <a:lnTo>
                    <a:pt x="532" y="3"/>
                  </a:lnTo>
                  <a:lnTo>
                    <a:pt x="530" y="0"/>
                  </a:lnTo>
                  <a:lnTo>
                    <a:pt x="524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3" name="Line 159"/>
            <p:cNvSpPr>
              <a:spLocks noChangeShapeType="1"/>
            </p:cNvSpPr>
            <p:nvPr/>
          </p:nvSpPr>
          <p:spPr bwMode="auto">
            <a:xfrm>
              <a:off x="1588" y="256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4" name="Freeform 160"/>
            <p:cNvSpPr>
              <a:spLocks/>
            </p:cNvSpPr>
            <p:nvPr/>
          </p:nvSpPr>
          <p:spPr bwMode="auto">
            <a:xfrm>
              <a:off x="1582" y="2561"/>
              <a:ext cx="35" cy="18"/>
            </a:xfrm>
            <a:custGeom>
              <a:avLst/>
              <a:gdLst>
                <a:gd name="T0" fmla="*/ 46 w 269"/>
                <a:gd name="T1" fmla="*/ 3 h 94"/>
                <a:gd name="T2" fmla="*/ 37 w 269"/>
                <a:gd name="T3" fmla="*/ 3 h 94"/>
                <a:gd name="T4" fmla="*/ 31 w 269"/>
                <a:gd name="T5" fmla="*/ 6 h 94"/>
                <a:gd name="T6" fmla="*/ 25 w 269"/>
                <a:gd name="T7" fmla="*/ 8 h 94"/>
                <a:gd name="T8" fmla="*/ 19 w 269"/>
                <a:gd name="T9" fmla="*/ 11 h 94"/>
                <a:gd name="T10" fmla="*/ 14 w 269"/>
                <a:gd name="T11" fmla="*/ 13 h 94"/>
                <a:gd name="T12" fmla="*/ 11 w 269"/>
                <a:gd name="T13" fmla="*/ 19 h 94"/>
                <a:gd name="T14" fmla="*/ 6 w 269"/>
                <a:gd name="T15" fmla="*/ 24 h 94"/>
                <a:gd name="T16" fmla="*/ 3 w 269"/>
                <a:gd name="T17" fmla="*/ 29 h 94"/>
                <a:gd name="T18" fmla="*/ 0 w 269"/>
                <a:gd name="T19" fmla="*/ 35 h 94"/>
                <a:gd name="T20" fmla="*/ 0 w 269"/>
                <a:gd name="T21" fmla="*/ 43 h 94"/>
                <a:gd name="T22" fmla="*/ 0 w 269"/>
                <a:gd name="T23" fmla="*/ 49 h 94"/>
                <a:gd name="T24" fmla="*/ 0 w 269"/>
                <a:gd name="T25" fmla="*/ 54 h 94"/>
                <a:gd name="T26" fmla="*/ 0 w 269"/>
                <a:gd name="T27" fmla="*/ 62 h 94"/>
                <a:gd name="T28" fmla="*/ 3 w 269"/>
                <a:gd name="T29" fmla="*/ 67 h 94"/>
                <a:gd name="T30" fmla="*/ 6 w 269"/>
                <a:gd name="T31" fmla="*/ 72 h 94"/>
                <a:gd name="T32" fmla="*/ 11 w 269"/>
                <a:gd name="T33" fmla="*/ 78 h 94"/>
                <a:gd name="T34" fmla="*/ 14 w 269"/>
                <a:gd name="T35" fmla="*/ 83 h 94"/>
                <a:gd name="T36" fmla="*/ 19 w 269"/>
                <a:gd name="T37" fmla="*/ 85 h 94"/>
                <a:gd name="T38" fmla="*/ 25 w 269"/>
                <a:gd name="T39" fmla="*/ 88 h 94"/>
                <a:gd name="T40" fmla="*/ 31 w 269"/>
                <a:gd name="T41" fmla="*/ 91 h 94"/>
                <a:gd name="T42" fmla="*/ 37 w 269"/>
                <a:gd name="T43" fmla="*/ 94 h 94"/>
                <a:gd name="T44" fmla="*/ 46 w 269"/>
                <a:gd name="T45" fmla="*/ 94 h 94"/>
                <a:gd name="T46" fmla="*/ 224 w 269"/>
                <a:gd name="T47" fmla="*/ 94 h 94"/>
                <a:gd name="T48" fmla="*/ 229 w 269"/>
                <a:gd name="T49" fmla="*/ 94 h 94"/>
                <a:gd name="T50" fmla="*/ 235 w 269"/>
                <a:gd name="T51" fmla="*/ 94 h 94"/>
                <a:gd name="T52" fmla="*/ 243 w 269"/>
                <a:gd name="T53" fmla="*/ 91 h 94"/>
                <a:gd name="T54" fmla="*/ 249 w 269"/>
                <a:gd name="T55" fmla="*/ 88 h 94"/>
                <a:gd name="T56" fmla="*/ 255 w 269"/>
                <a:gd name="T57" fmla="*/ 83 h 94"/>
                <a:gd name="T58" fmla="*/ 257 w 269"/>
                <a:gd name="T59" fmla="*/ 78 h 94"/>
                <a:gd name="T60" fmla="*/ 263 w 269"/>
                <a:gd name="T61" fmla="*/ 75 h 94"/>
                <a:gd name="T62" fmla="*/ 266 w 269"/>
                <a:gd name="T63" fmla="*/ 70 h 94"/>
                <a:gd name="T64" fmla="*/ 269 w 269"/>
                <a:gd name="T65" fmla="*/ 62 h 94"/>
                <a:gd name="T66" fmla="*/ 269 w 269"/>
                <a:gd name="T67" fmla="*/ 56 h 94"/>
                <a:gd name="T68" fmla="*/ 269 w 269"/>
                <a:gd name="T69" fmla="*/ 51 h 94"/>
                <a:gd name="T70" fmla="*/ 269 w 269"/>
                <a:gd name="T71" fmla="*/ 43 h 94"/>
                <a:gd name="T72" fmla="*/ 269 w 269"/>
                <a:gd name="T73" fmla="*/ 38 h 94"/>
                <a:gd name="T74" fmla="*/ 266 w 269"/>
                <a:gd name="T75" fmla="*/ 33 h 94"/>
                <a:gd name="T76" fmla="*/ 263 w 269"/>
                <a:gd name="T77" fmla="*/ 27 h 94"/>
                <a:gd name="T78" fmla="*/ 261 w 269"/>
                <a:gd name="T79" fmla="*/ 22 h 94"/>
                <a:gd name="T80" fmla="*/ 257 w 269"/>
                <a:gd name="T81" fmla="*/ 16 h 94"/>
                <a:gd name="T82" fmla="*/ 252 w 269"/>
                <a:gd name="T83" fmla="*/ 11 h 94"/>
                <a:gd name="T84" fmla="*/ 247 w 269"/>
                <a:gd name="T85" fmla="*/ 8 h 94"/>
                <a:gd name="T86" fmla="*/ 241 w 269"/>
                <a:gd name="T87" fmla="*/ 6 h 94"/>
                <a:gd name="T88" fmla="*/ 235 w 269"/>
                <a:gd name="T89" fmla="*/ 3 h 94"/>
                <a:gd name="T90" fmla="*/ 226 w 269"/>
                <a:gd name="T91" fmla="*/ 3 h 94"/>
                <a:gd name="T92" fmla="*/ 218 w 269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9" h="94">
                  <a:moveTo>
                    <a:pt x="48" y="0"/>
                  </a:moveTo>
                  <a:lnTo>
                    <a:pt x="46" y="0"/>
                  </a:lnTo>
                  <a:lnTo>
                    <a:pt x="46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3" y="70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4" y="80"/>
                  </a:lnTo>
                  <a:lnTo>
                    <a:pt x="14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4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214" y="94"/>
                  </a:lnTo>
                  <a:lnTo>
                    <a:pt x="224" y="94"/>
                  </a:lnTo>
                  <a:lnTo>
                    <a:pt x="226" y="94"/>
                  </a:lnTo>
                  <a:lnTo>
                    <a:pt x="226" y="94"/>
                  </a:lnTo>
                  <a:lnTo>
                    <a:pt x="229" y="94"/>
                  </a:lnTo>
                  <a:lnTo>
                    <a:pt x="232" y="94"/>
                  </a:lnTo>
                  <a:lnTo>
                    <a:pt x="235" y="94"/>
                  </a:lnTo>
                  <a:lnTo>
                    <a:pt x="235" y="94"/>
                  </a:lnTo>
                  <a:lnTo>
                    <a:pt x="237" y="91"/>
                  </a:lnTo>
                  <a:lnTo>
                    <a:pt x="241" y="91"/>
                  </a:lnTo>
                  <a:lnTo>
                    <a:pt x="243" y="91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49" y="85"/>
                  </a:lnTo>
                  <a:lnTo>
                    <a:pt x="252" y="85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7" y="80"/>
                  </a:lnTo>
                  <a:lnTo>
                    <a:pt x="257" y="78"/>
                  </a:lnTo>
                  <a:lnTo>
                    <a:pt x="261" y="78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3" y="72"/>
                  </a:lnTo>
                  <a:lnTo>
                    <a:pt x="263" y="70"/>
                  </a:lnTo>
                  <a:lnTo>
                    <a:pt x="266" y="70"/>
                  </a:lnTo>
                  <a:lnTo>
                    <a:pt x="266" y="67"/>
                  </a:lnTo>
                  <a:lnTo>
                    <a:pt x="266" y="65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9" y="59"/>
                  </a:lnTo>
                  <a:lnTo>
                    <a:pt x="269" y="56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9" y="51"/>
                  </a:lnTo>
                  <a:lnTo>
                    <a:pt x="269" y="49"/>
                  </a:lnTo>
                  <a:lnTo>
                    <a:pt x="269" y="45"/>
                  </a:lnTo>
                  <a:lnTo>
                    <a:pt x="269" y="43"/>
                  </a:lnTo>
                  <a:lnTo>
                    <a:pt x="269" y="43"/>
                  </a:lnTo>
                  <a:lnTo>
                    <a:pt x="269" y="40"/>
                  </a:lnTo>
                  <a:lnTo>
                    <a:pt x="269" y="38"/>
                  </a:lnTo>
                  <a:lnTo>
                    <a:pt x="269" y="35"/>
                  </a:lnTo>
                  <a:lnTo>
                    <a:pt x="269" y="35"/>
                  </a:lnTo>
                  <a:lnTo>
                    <a:pt x="266" y="33"/>
                  </a:lnTo>
                  <a:lnTo>
                    <a:pt x="266" y="29"/>
                  </a:lnTo>
                  <a:lnTo>
                    <a:pt x="266" y="27"/>
                  </a:lnTo>
                  <a:lnTo>
                    <a:pt x="263" y="27"/>
                  </a:lnTo>
                  <a:lnTo>
                    <a:pt x="263" y="24"/>
                  </a:lnTo>
                  <a:lnTo>
                    <a:pt x="263" y="22"/>
                  </a:lnTo>
                  <a:lnTo>
                    <a:pt x="261" y="22"/>
                  </a:lnTo>
                  <a:lnTo>
                    <a:pt x="261" y="19"/>
                  </a:lnTo>
                  <a:lnTo>
                    <a:pt x="257" y="16"/>
                  </a:lnTo>
                  <a:lnTo>
                    <a:pt x="257" y="16"/>
                  </a:lnTo>
                  <a:lnTo>
                    <a:pt x="255" y="13"/>
                  </a:lnTo>
                  <a:lnTo>
                    <a:pt x="255" y="13"/>
                  </a:lnTo>
                  <a:lnTo>
                    <a:pt x="252" y="11"/>
                  </a:lnTo>
                  <a:lnTo>
                    <a:pt x="249" y="11"/>
                  </a:lnTo>
                  <a:lnTo>
                    <a:pt x="249" y="8"/>
                  </a:lnTo>
                  <a:lnTo>
                    <a:pt x="247" y="8"/>
                  </a:lnTo>
                  <a:lnTo>
                    <a:pt x="243" y="8"/>
                  </a:lnTo>
                  <a:lnTo>
                    <a:pt x="243" y="6"/>
                  </a:lnTo>
                  <a:lnTo>
                    <a:pt x="241" y="6"/>
                  </a:lnTo>
                  <a:lnTo>
                    <a:pt x="237" y="6"/>
                  </a:lnTo>
                  <a:lnTo>
                    <a:pt x="235" y="3"/>
                  </a:lnTo>
                  <a:lnTo>
                    <a:pt x="235" y="3"/>
                  </a:lnTo>
                  <a:lnTo>
                    <a:pt x="232" y="3"/>
                  </a:lnTo>
                  <a:lnTo>
                    <a:pt x="229" y="3"/>
                  </a:lnTo>
                  <a:lnTo>
                    <a:pt x="226" y="3"/>
                  </a:lnTo>
                  <a:lnTo>
                    <a:pt x="226" y="3"/>
                  </a:lnTo>
                  <a:lnTo>
                    <a:pt x="224" y="0"/>
                  </a:lnTo>
                  <a:lnTo>
                    <a:pt x="21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5" name="Line 161"/>
            <p:cNvSpPr>
              <a:spLocks noChangeShapeType="1"/>
            </p:cNvSpPr>
            <p:nvPr/>
          </p:nvSpPr>
          <p:spPr bwMode="auto">
            <a:xfrm>
              <a:off x="1611" y="256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6" name="Freeform 162"/>
            <p:cNvSpPr>
              <a:spLocks/>
            </p:cNvSpPr>
            <p:nvPr/>
          </p:nvSpPr>
          <p:spPr bwMode="auto">
            <a:xfrm>
              <a:off x="1604" y="2561"/>
              <a:ext cx="27" cy="18"/>
            </a:xfrm>
            <a:custGeom>
              <a:avLst/>
              <a:gdLst>
                <a:gd name="T0" fmla="*/ 45 w 217"/>
                <a:gd name="T1" fmla="*/ 3 h 94"/>
                <a:gd name="T2" fmla="*/ 40 w 217"/>
                <a:gd name="T3" fmla="*/ 3 h 94"/>
                <a:gd name="T4" fmla="*/ 34 w 217"/>
                <a:gd name="T5" fmla="*/ 6 h 94"/>
                <a:gd name="T6" fmla="*/ 28 w 217"/>
                <a:gd name="T7" fmla="*/ 8 h 94"/>
                <a:gd name="T8" fmla="*/ 22 w 217"/>
                <a:gd name="T9" fmla="*/ 11 h 94"/>
                <a:gd name="T10" fmla="*/ 17 w 217"/>
                <a:gd name="T11" fmla="*/ 13 h 94"/>
                <a:gd name="T12" fmla="*/ 11 w 217"/>
                <a:gd name="T13" fmla="*/ 19 h 94"/>
                <a:gd name="T14" fmla="*/ 8 w 217"/>
                <a:gd name="T15" fmla="*/ 24 h 94"/>
                <a:gd name="T16" fmla="*/ 5 w 217"/>
                <a:gd name="T17" fmla="*/ 29 h 94"/>
                <a:gd name="T18" fmla="*/ 3 w 217"/>
                <a:gd name="T19" fmla="*/ 35 h 94"/>
                <a:gd name="T20" fmla="*/ 3 w 217"/>
                <a:gd name="T21" fmla="*/ 43 h 94"/>
                <a:gd name="T22" fmla="*/ 0 w 217"/>
                <a:gd name="T23" fmla="*/ 49 h 94"/>
                <a:gd name="T24" fmla="*/ 3 w 217"/>
                <a:gd name="T25" fmla="*/ 54 h 94"/>
                <a:gd name="T26" fmla="*/ 3 w 217"/>
                <a:gd name="T27" fmla="*/ 62 h 94"/>
                <a:gd name="T28" fmla="*/ 5 w 217"/>
                <a:gd name="T29" fmla="*/ 67 h 94"/>
                <a:gd name="T30" fmla="*/ 8 w 217"/>
                <a:gd name="T31" fmla="*/ 72 h 94"/>
                <a:gd name="T32" fmla="*/ 11 w 217"/>
                <a:gd name="T33" fmla="*/ 78 h 94"/>
                <a:gd name="T34" fmla="*/ 17 w 217"/>
                <a:gd name="T35" fmla="*/ 83 h 94"/>
                <a:gd name="T36" fmla="*/ 22 w 217"/>
                <a:gd name="T37" fmla="*/ 85 h 94"/>
                <a:gd name="T38" fmla="*/ 28 w 217"/>
                <a:gd name="T39" fmla="*/ 88 h 94"/>
                <a:gd name="T40" fmla="*/ 34 w 217"/>
                <a:gd name="T41" fmla="*/ 91 h 94"/>
                <a:gd name="T42" fmla="*/ 40 w 217"/>
                <a:gd name="T43" fmla="*/ 94 h 94"/>
                <a:gd name="T44" fmla="*/ 45 w 217"/>
                <a:gd name="T45" fmla="*/ 94 h 94"/>
                <a:gd name="T46" fmla="*/ 171 w 217"/>
                <a:gd name="T47" fmla="*/ 94 h 94"/>
                <a:gd name="T48" fmla="*/ 177 w 217"/>
                <a:gd name="T49" fmla="*/ 94 h 94"/>
                <a:gd name="T50" fmla="*/ 183 w 217"/>
                <a:gd name="T51" fmla="*/ 94 h 94"/>
                <a:gd name="T52" fmla="*/ 192 w 217"/>
                <a:gd name="T53" fmla="*/ 91 h 94"/>
                <a:gd name="T54" fmla="*/ 198 w 217"/>
                <a:gd name="T55" fmla="*/ 88 h 94"/>
                <a:gd name="T56" fmla="*/ 200 w 217"/>
                <a:gd name="T57" fmla="*/ 83 h 94"/>
                <a:gd name="T58" fmla="*/ 206 w 217"/>
                <a:gd name="T59" fmla="*/ 78 h 94"/>
                <a:gd name="T60" fmla="*/ 212 w 217"/>
                <a:gd name="T61" fmla="*/ 75 h 94"/>
                <a:gd name="T62" fmla="*/ 215 w 217"/>
                <a:gd name="T63" fmla="*/ 70 h 94"/>
                <a:gd name="T64" fmla="*/ 217 w 217"/>
                <a:gd name="T65" fmla="*/ 62 h 94"/>
                <a:gd name="T66" fmla="*/ 217 w 217"/>
                <a:gd name="T67" fmla="*/ 56 h 94"/>
                <a:gd name="T68" fmla="*/ 217 w 217"/>
                <a:gd name="T69" fmla="*/ 51 h 94"/>
                <a:gd name="T70" fmla="*/ 217 w 217"/>
                <a:gd name="T71" fmla="*/ 43 h 94"/>
                <a:gd name="T72" fmla="*/ 217 w 217"/>
                <a:gd name="T73" fmla="*/ 38 h 94"/>
                <a:gd name="T74" fmla="*/ 215 w 217"/>
                <a:gd name="T75" fmla="*/ 33 h 94"/>
                <a:gd name="T76" fmla="*/ 212 w 217"/>
                <a:gd name="T77" fmla="*/ 27 h 94"/>
                <a:gd name="T78" fmla="*/ 209 w 217"/>
                <a:gd name="T79" fmla="*/ 22 h 94"/>
                <a:gd name="T80" fmla="*/ 206 w 217"/>
                <a:gd name="T81" fmla="*/ 16 h 94"/>
                <a:gd name="T82" fmla="*/ 200 w 217"/>
                <a:gd name="T83" fmla="*/ 11 h 94"/>
                <a:gd name="T84" fmla="*/ 194 w 217"/>
                <a:gd name="T85" fmla="*/ 8 h 94"/>
                <a:gd name="T86" fmla="*/ 188 w 217"/>
                <a:gd name="T87" fmla="*/ 6 h 94"/>
                <a:gd name="T88" fmla="*/ 183 w 217"/>
                <a:gd name="T89" fmla="*/ 3 h 94"/>
                <a:gd name="T90" fmla="*/ 175 w 217"/>
                <a:gd name="T91" fmla="*/ 3 h 94"/>
                <a:gd name="T92" fmla="*/ 167 w 217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94">
                  <a:moveTo>
                    <a:pt x="51" y="0"/>
                  </a:moveTo>
                  <a:lnTo>
                    <a:pt x="49" y="0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0" y="49"/>
                  </a:lnTo>
                  <a:lnTo>
                    <a:pt x="3" y="51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1" y="75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28" y="91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9" y="94"/>
                  </a:lnTo>
                  <a:lnTo>
                    <a:pt x="163" y="94"/>
                  </a:lnTo>
                  <a:lnTo>
                    <a:pt x="171" y="94"/>
                  </a:lnTo>
                  <a:lnTo>
                    <a:pt x="171" y="94"/>
                  </a:lnTo>
                  <a:lnTo>
                    <a:pt x="175" y="94"/>
                  </a:lnTo>
                  <a:lnTo>
                    <a:pt x="177" y="94"/>
                  </a:lnTo>
                  <a:lnTo>
                    <a:pt x="180" y="94"/>
                  </a:lnTo>
                  <a:lnTo>
                    <a:pt x="183" y="94"/>
                  </a:lnTo>
                  <a:lnTo>
                    <a:pt x="183" y="94"/>
                  </a:lnTo>
                  <a:lnTo>
                    <a:pt x="186" y="91"/>
                  </a:lnTo>
                  <a:lnTo>
                    <a:pt x="188" y="91"/>
                  </a:lnTo>
                  <a:lnTo>
                    <a:pt x="192" y="91"/>
                  </a:lnTo>
                  <a:lnTo>
                    <a:pt x="192" y="88"/>
                  </a:lnTo>
                  <a:lnTo>
                    <a:pt x="194" y="88"/>
                  </a:lnTo>
                  <a:lnTo>
                    <a:pt x="198" y="88"/>
                  </a:lnTo>
                  <a:lnTo>
                    <a:pt x="198" y="85"/>
                  </a:lnTo>
                  <a:lnTo>
                    <a:pt x="200" y="85"/>
                  </a:lnTo>
                  <a:lnTo>
                    <a:pt x="200" y="83"/>
                  </a:lnTo>
                  <a:lnTo>
                    <a:pt x="203" y="83"/>
                  </a:lnTo>
                  <a:lnTo>
                    <a:pt x="206" y="80"/>
                  </a:lnTo>
                  <a:lnTo>
                    <a:pt x="206" y="78"/>
                  </a:lnTo>
                  <a:lnTo>
                    <a:pt x="209" y="78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12" y="72"/>
                  </a:lnTo>
                  <a:lnTo>
                    <a:pt x="212" y="70"/>
                  </a:lnTo>
                  <a:lnTo>
                    <a:pt x="215" y="70"/>
                  </a:lnTo>
                  <a:lnTo>
                    <a:pt x="215" y="67"/>
                  </a:lnTo>
                  <a:lnTo>
                    <a:pt x="215" y="65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7" y="59"/>
                  </a:lnTo>
                  <a:lnTo>
                    <a:pt x="217" y="56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7" y="51"/>
                  </a:lnTo>
                  <a:lnTo>
                    <a:pt x="217" y="49"/>
                  </a:lnTo>
                  <a:lnTo>
                    <a:pt x="217" y="45"/>
                  </a:lnTo>
                  <a:lnTo>
                    <a:pt x="217" y="43"/>
                  </a:lnTo>
                  <a:lnTo>
                    <a:pt x="217" y="43"/>
                  </a:lnTo>
                  <a:lnTo>
                    <a:pt x="217" y="40"/>
                  </a:lnTo>
                  <a:lnTo>
                    <a:pt x="217" y="38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3"/>
                  </a:lnTo>
                  <a:lnTo>
                    <a:pt x="215" y="29"/>
                  </a:lnTo>
                  <a:lnTo>
                    <a:pt x="215" y="27"/>
                  </a:lnTo>
                  <a:lnTo>
                    <a:pt x="212" y="27"/>
                  </a:lnTo>
                  <a:lnTo>
                    <a:pt x="212" y="24"/>
                  </a:lnTo>
                  <a:lnTo>
                    <a:pt x="212" y="22"/>
                  </a:lnTo>
                  <a:lnTo>
                    <a:pt x="209" y="22"/>
                  </a:lnTo>
                  <a:lnTo>
                    <a:pt x="209" y="19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3" y="13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198" y="11"/>
                  </a:lnTo>
                  <a:lnTo>
                    <a:pt x="198" y="8"/>
                  </a:lnTo>
                  <a:lnTo>
                    <a:pt x="194" y="8"/>
                  </a:lnTo>
                  <a:lnTo>
                    <a:pt x="192" y="8"/>
                  </a:lnTo>
                  <a:lnTo>
                    <a:pt x="192" y="6"/>
                  </a:lnTo>
                  <a:lnTo>
                    <a:pt x="188" y="6"/>
                  </a:lnTo>
                  <a:lnTo>
                    <a:pt x="186" y="6"/>
                  </a:lnTo>
                  <a:lnTo>
                    <a:pt x="183" y="3"/>
                  </a:lnTo>
                  <a:lnTo>
                    <a:pt x="183" y="3"/>
                  </a:lnTo>
                  <a:lnTo>
                    <a:pt x="180" y="3"/>
                  </a:lnTo>
                  <a:lnTo>
                    <a:pt x="177" y="3"/>
                  </a:lnTo>
                  <a:lnTo>
                    <a:pt x="175" y="3"/>
                  </a:lnTo>
                  <a:lnTo>
                    <a:pt x="171" y="3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7" name="Line 163"/>
            <p:cNvSpPr>
              <a:spLocks noChangeShapeType="1"/>
            </p:cNvSpPr>
            <p:nvPr/>
          </p:nvSpPr>
          <p:spPr bwMode="auto">
            <a:xfrm>
              <a:off x="1625" y="256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8" name="Freeform 164"/>
            <p:cNvSpPr>
              <a:spLocks/>
            </p:cNvSpPr>
            <p:nvPr/>
          </p:nvSpPr>
          <p:spPr bwMode="auto">
            <a:xfrm>
              <a:off x="1619" y="2561"/>
              <a:ext cx="82" cy="18"/>
            </a:xfrm>
            <a:custGeom>
              <a:avLst/>
              <a:gdLst>
                <a:gd name="T0" fmla="*/ 46 w 651"/>
                <a:gd name="T1" fmla="*/ 3 h 94"/>
                <a:gd name="T2" fmla="*/ 40 w 651"/>
                <a:gd name="T3" fmla="*/ 3 h 94"/>
                <a:gd name="T4" fmla="*/ 35 w 651"/>
                <a:gd name="T5" fmla="*/ 6 h 94"/>
                <a:gd name="T6" fmla="*/ 29 w 651"/>
                <a:gd name="T7" fmla="*/ 8 h 94"/>
                <a:gd name="T8" fmla="*/ 23 w 651"/>
                <a:gd name="T9" fmla="*/ 11 h 94"/>
                <a:gd name="T10" fmla="*/ 17 w 651"/>
                <a:gd name="T11" fmla="*/ 13 h 94"/>
                <a:gd name="T12" fmla="*/ 11 w 651"/>
                <a:gd name="T13" fmla="*/ 19 h 94"/>
                <a:gd name="T14" fmla="*/ 9 w 651"/>
                <a:gd name="T15" fmla="*/ 24 h 94"/>
                <a:gd name="T16" fmla="*/ 6 w 651"/>
                <a:gd name="T17" fmla="*/ 29 h 94"/>
                <a:gd name="T18" fmla="*/ 3 w 651"/>
                <a:gd name="T19" fmla="*/ 35 h 94"/>
                <a:gd name="T20" fmla="*/ 3 w 651"/>
                <a:gd name="T21" fmla="*/ 43 h 94"/>
                <a:gd name="T22" fmla="*/ 0 w 651"/>
                <a:gd name="T23" fmla="*/ 49 h 94"/>
                <a:gd name="T24" fmla="*/ 3 w 651"/>
                <a:gd name="T25" fmla="*/ 54 h 94"/>
                <a:gd name="T26" fmla="*/ 3 w 651"/>
                <a:gd name="T27" fmla="*/ 62 h 94"/>
                <a:gd name="T28" fmla="*/ 6 w 651"/>
                <a:gd name="T29" fmla="*/ 67 h 94"/>
                <a:gd name="T30" fmla="*/ 9 w 651"/>
                <a:gd name="T31" fmla="*/ 72 h 94"/>
                <a:gd name="T32" fmla="*/ 11 w 651"/>
                <a:gd name="T33" fmla="*/ 78 h 94"/>
                <a:gd name="T34" fmla="*/ 17 w 651"/>
                <a:gd name="T35" fmla="*/ 83 h 94"/>
                <a:gd name="T36" fmla="*/ 23 w 651"/>
                <a:gd name="T37" fmla="*/ 85 h 94"/>
                <a:gd name="T38" fmla="*/ 29 w 651"/>
                <a:gd name="T39" fmla="*/ 88 h 94"/>
                <a:gd name="T40" fmla="*/ 35 w 651"/>
                <a:gd name="T41" fmla="*/ 91 h 94"/>
                <a:gd name="T42" fmla="*/ 40 w 651"/>
                <a:gd name="T43" fmla="*/ 94 h 94"/>
                <a:gd name="T44" fmla="*/ 46 w 651"/>
                <a:gd name="T45" fmla="*/ 94 h 94"/>
                <a:gd name="T46" fmla="*/ 604 w 651"/>
                <a:gd name="T47" fmla="*/ 94 h 94"/>
                <a:gd name="T48" fmla="*/ 610 w 651"/>
                <a:gd name="T49" fmla="*/ 94 h 94"/>
                <a:gd name="T50" fmla="*/ 616 w 651"/>
                <a:gd name="T51" fmla="*/ 94 h 94"/>
                <a:gd name="T52" fmla="*/ 624 w 651"/>
                <a:gd name="T53" fmla="*/ 91 h 94"/>
                <a:gd name="T54" fmla="*/ 630 w 651"/>
                <a:gd name="T55" fmla="*/ 88 h 94"/>
                <a:gd name="T56" fmla="*/ 633 w 651"/>
                <a:gd name="T57" fmla="*/ 83 h 94"/>
                <a:gd name="T58" fmla="*/ 639 w 651"/>
                <a:gd name="T59" fmla="*/ 78 h 94"/>
                <a:gd name="T60" fmla="*/ 645 w 651"/>
                <a:gd name="T61" fmla="*/ 75 h 94"/>
                <a:gd name="T62" fmla="*/ 647 w 651"/>
                <a:gd name="T63" fmla="*/ 70 h 94"/>
                <a:gd name="T64" fmla="*/ 651 w 651"/>
                <a:gd name="T65" fmla="*/ 62 h 94"/>
                <a:gd name="T66" fmla="*/ 651 w 651"/>
                <a:gd name="T67" fmla="*/ 56 h 94"/>
                <a:gd name="T68" fmla="*/ 651 w 651"/>
                <a:gd name="T69" fmla="*/ 51 h 94"/>
                <a:gd name="T70" fmla="*/ 651 w 651"/>
                <a:gd name="T71" fmla="*/ 43 h 94"/>
                <a:gd name="T72" fmla="*/ 651 w 651"/>
                <a:gd name="T73" fmla="*/ 38 h 94"/>
                <a:gd name="T74" fmla="*/ 647 w 651"/>
                <a:gd name="T75" fmla="*/ 33 h 94"/>
                <a:gd name="T76" fmla="*/ 645 w 651"/>
                <a:gd name="T77" fmla="*/ 27 h 94"/>
                <a:gd name="T78" fmla="*/ 641 w 651"/>
                <a:gd name="T79" fmla="*/ 22 h 94"/>
                <a:gd name="T80" fmla="*/ 639 w 651"/>
                <a:gd name="T81" fmla="*/ 16 h 94"/>
                <a:gd name="T82" fmla="*/ 633 w 651"/>
                <a:gd name="T83" fmla="*/ 11 h 94"/>
                <a:gd name="T84" fmla="*/ 628 w 651"/>
                <a:gd name="T85" fmla="*/ 8 h 94"/>
                <a:gd name="T86" fmla="*/ 622 w 651"/>
                <a:gd name="T87" fmla="*/ 6 h 94"/>
                <a:gd name="T88" fmla="*/ 616 w 651"/>
                <a:gd name="T89" fmla="*/ 3 h 94"/>
                <a:gd name="T90" fmla="*/ 608 w 651"/>
                <a:gd name="T91" fmla="*/ 3 h 94"/>
                <a:gd name="T92" fmla="*/ 602 w 651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4">
                  <a:moveTo>
                    <a:pt x="52" y="0"/>
                  </a:moveTo>
                  <a:lnTo>
                    <a:pt x="50" y="0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5" y="6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3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1" y="78"/>
                  </a:lnTo>
                  <a:lnTo>
                    <a:pt x="15" y="78"/>
                  </a:lnTo>
                  <a:lnTo>
                    <a:pt x="15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1" y="85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5" y="91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4" y="94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4"/>
                  </a:lnTo>
                  <a:lnTo>
                    <a:pt x="599" y="94"/>
                  </a:lnTo>
                  <a:lnTo>
                    <a:pt x="604" y="94"/>
                  </a:lnTo>
                  <a:lnTo>
                    <a:pt x="608" y="94"/>
                  </a:lnTo>
                  <a:lnTo>
                    <a:pt x="608" y="94"/>
                  </a:lnTo>
                  <a:lnTo>
                    <a:pt x="610" y="94"/>
                  </a:lnTo>
                  <a:lnTo>
                    <a:pt x="614" y="94"/>
                  </a:lnTo>
                  <a:lnTo>
                    <a:pt x="616" y="94"/>
                  </a:lnTo>
                  <a:lnTo>
                    <a:pt x="616" y="94"/>
                  </a:lnTo>
                  <a:lnTo>
                    <a:pt x="618" y="91"/>
                  </a:lnTo>
                  <a:lnTo>
                    <a:pt x="622" y="91"/>
                  </a:lnTo>
                  <a:lnTo>
                    <a:pt x="624" y="91"/>
                  </a:lnTo>
                  <a:lnTo>
                    <a:pt x="624" y="88"/>
                  </a:lnTo>
                  <a:lnTo>
                    <a:pt x="628" y="88"/>
                  </a:lnTo>
                  <a:lnTo>
                    <a:pt x="630" y="88"/>
                  </a:lnTo>
                  <a:lnTo>
                    <a:pt x="630" y="85"/>
                  </a:lnTo>
                  <a:lnTo>
                    <a:pt x="633" y="85"/>
                  </a:lnTo>
                  <a:lnTo>
                    <a:pt x="633" y="83"/>
                  </a:lnTo>
                  <a:lnTo>
                    <a:pt x="636" y="83"/>
                  </a:lnTo>
                  <a:lnTo>
                    <a:pt x="639" y="80"/>
                  </a:lnTo>
                  <a:lnTo>
                    <a:pt x="639" y="78"/>
                  </a:lnTo>
                  <a:lnTo>
                    <a:pt x="641" y="78"/>
                  </a:lnTo>
                  <a:lnTo>
                    <a:pt x="641" y="75"/>
                  </a:lnTo>
                  <a:lnTo>
                    <a:pt x="645" y="75"/>
                  </a:lnTo>
                  <a:lnTo>
                    <a:pt x="645" y="72"/>
                  </a:lnTo>
                  <a:lnTo>
                    <a:pt x="645" y="70"/>
                  </a:lnTo>
                  <a:lnTo>
                    <a:pt x="647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51" y="62"/>
                  </a:lnTo>
                  <a:lnTo>
                    <a:pt x="651" y="62"/>
                  </a:lnTo>
                  <a:lnTo>
                    <a:pt x="651" y="59"/>
                  </a:lnTo>
                  <a:lnTo>
                    <a:pt x="651" y="56"/>
                  </a:lnTo>
                  <a:lnTo>
                    <a:pt x="651" y="54"/>
                  </a:lnTo>
                  <a:lnTo>
                    <a:pt x="651" y="54"/>
                  </a:lnTo>
                  <a:lnTo>
                    <a:pt x="651" y="51"/>
                  </a:lnTo>
                  <a:lnTo>
                    <a:pt x="651" y="49"/>
                  </a:lnTo>
                  <a:lnTo>
                    <a:pt x="651" y="45"/>
                  </a:lnTo>
                  <a:lnTo>
                    <a:pt x="651" y="43"/>
                  </a:lnTo>
                  <a:lnTo>
                    <a:pt x="651" y="43"/>
                  </a:lnTo>
                  <a:lnTo>
                    <a:pt x="651" y="40"/>
                  </a:lnTo>
                  <a:lnTo>
                    <a:pt x="651" y="38"/>
                  </a:lnTo>
                  <a:lnTo>
                    <a:pt x="651" y="35"/>
                  </a:lnTo>
                  <a:lnTo>
                    <a:pt x="651" y="35"/>
                  </a:lnTo>
                  <a:lnTo>
                    <a:pt x="647" y="33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5" y="27"/>
                  </a:lnTo>
                  <a:lnTo>
                    <a:pt x="645" y="24"/>
                  </a:lnTo>
                  <a:lnTo>
                    <a:pt x="645" y="22"/>
                  </a:lnTo>
                  <a:lnTo>
                    <a:pt x="641" y="22"/>
                  </a:lnTo>
                  <a:lnTo>
                    <a:pt x="641" y="19"/>
                  </a:lnTo>
                  <a:lnTo>
                    <a:pt x="639" y="16"/>
                  </a:lnTo>
                  <a:lnTo>
                    <a:pt x="639" y="16"/>
                  </a:lnTo>
                  <a:lnTo>
                    <a:pt x="636" y="13"/>
                  </a:lnTo>
                  <a:lnTo>
                    <a:pt x="633" y="13"/>
                  </a:lnTo>
                  <a:lnTo>
                    <a:pt x="633" y="11"/>
                  </a:lnTo>
                  <a:lnTo>
                    <a:pt x="630" y="11"/>
                  </a:lnTo>
                  <a:lnTo>
                    <a:pt x="630" y="8"/>
                  </a:lnTo>
                  <a:lnTo>
                    <a:pt x="628" y="8"/>
                  </a:lnTo>
                  <a:lnTo>
                    <a:pt x="624" y="8"/>
                  </a:lnTo>
                  <a:lnTo>
                    <a:pt x="624" y="6"/>
                  </a:lnTo>
                  <a:lnTo>
                    <a:pt x="622" y="6"/>
                  </a:lnTo>
                  <a:lnTo>
                    <a:pt x="618" y="6"/>
                  </a:lnTo>
                  <a:lnTo>
                    <a:pt x="616" y="3"/>
                  </a:lnTo>
                  <a:lnTo>
                    <a:pt x="616" y="3"/>
                  </a:lnTo>
                  <a:lnTo>
                    <a:pt x="614" y="3"/>
                  </a:lnTo>
                  <a:lnTo>
                    <a:pt x="610" y="3"/>
                  </a:lnTo>
                  <a:lnTo>
                    <a:pt x="608" y="3"/>
                  </a:lnTo>
                  <a:lnTo>
                    <a:pt x="608" y="3"/>
                  </a:lnTo>
                  <a:lnTo>
                    <a:pt x="604" y="0"/>
                  </a:lnTo>
                  <a:lnTo>
                    <a:pt x="60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69" name="Line 165"/>
            <p:cNvSpPr>
              <a:spLocks noChangeShapeType="1"/>
            </p:cNvSpPr>
            <p:nvPr/>
          </p:nvSpPr>
          <p:spPr bwMode="auto">
            <a:xfrm>
              <a:off x="1695" y="256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0" name="Freeform 166"/>
            <p:cNvSpPr>
              <a:spLocks/>
            </p:cNvSpPr>
            <p:nvPr/>
          </p:nvSpPr>
          <p:spPr bwMode="auto">
            <a:xfrm>
              <a:off x="1689" y="2561"/>
              <a:ext cx="19" cy="18"/>
            </a:xfrm>
            <a:custGeom>
              <a:avLst/>
              <a:gdLst>
                <a:gd name="T0" fmla="*/ 46 w 147"/>
                <a:gd name="T1" fmla="*/ 3 h 94"/>
                <a:gd name="T2" fmla="*/ 41 w 147"/>
                <a:gd name="T3" fmla="*/ 3 h 94"/>
                <a:gd name="T4" fmla="*/ 35 w 147"/>
                <a:gd name="T5" fmla="*/ 6 h 94"/>
                <a:gd name="T6" fmla="*/ 29 w 147"/>
                <a:gd name="T7" fmla="*/ 8 h 94"/>
                <a:gd name="T8" fmla="*/ 23 w 147"/>
                <a:gd name="T9" fmla="*/ 11 h 94"/>
                <a:gd name="T10" fmla="*/ 18 w 147"/>
                <a:gd name="T11" fmla="*/ 13 h 94"/>
                <a:gd name="T12" fmla="*/ 12 w 147"/>
                <a:gd name="T13" fmla="*/ 19 h 94"/>
                <a:gd name="T14" fmla="*/ 8 w 147"/>
                <a:gd name="T15" fmla="*/ 24 h 94"/>
                <a:gd name="T16" fmla="*/ 6 w 147"/>
                <a:gd name="T17" fmla="*/ 29 h 94"/>
                <a:gd name="T18" fmla="*/ 3 w 147"/>
                <a:gd name="T19" fmla="*/ 35 h 94"/>
                <a:gd name="T20" fmla="*/ 3 w 147"/>
                <a:gd name="T21" fmla="*/ 43 h 94"/>
                <a:gd name="T22" fmla="*/ 0 w 147"/>
                <a:gd name="T23" fmla="*/ 49 h 94"/>
                <a:gd name="T24" fmla="*/ 3 w 147"/>
                <a:gd name="T25" fmla="*/ 54 h 94"/>
                <a:gd name="T26" fmla="*/ 3 w 147"/>
                <a:gd name="T27" fmla="*/ 62 h 94"/>
                <a:gd name="T28" fmla="*/ 6 w 147"/>
                <a:gd name="T29" fmla="*/ 67 h 94"/>
                <a:gd name="T30" fmla="*/ 8 w 147"/>
                <a:gd name="T31" fmla="*/ 72 h 94"/>
                <a:gd name="T32" fmla="*/ 12 w 147"/>
                <a:gd name="T33" fmla="*/ 78 h 94"/>
                <a:gd name="T34" fmla="*/ 18 w 147"/>
                <a:gd name="T35" fmla="*/ 83 h 94"/>
                <a:gd name="T36" fmla="*/ 23 w 147"/>
                <a:gd name="T37" fmla="*/ 85 h 94"/>
                <a:gd name="T38" fmla="*/ 29 w 147"/>
                <a:gd name="T39" fmla="*/ 88 h 94"/>
                <a:gd name="T40" fmla="*/ 35 w 147"/>
                <a:gd name="T41" fmla="*/ 91 h 94"/>
                <a:gd name="T42" fmla="*/ 41 w 147"/>
                <a:gd name="T43" fmla="*/ 94 h 94"/>
                <a:gd name="T44" fmla="*/ 46 w 147"/>
                <a:gd name="T45" fmla="*/ 94 h 94"/>
                <a:gd name="T46" fmla="*/ 97 w 147"/>
                <a:gd name="T47" fmla="*/ 94 h 94"/>
                <a:gd name="T48" fmla="*/ 106 w 147"/>
                <a:gd name="T49" fmla="*/ 94 h 94"/>
                <a:gd name="T50" fmla="*/ 112 w 147"/>
                <a:gd name="T51" fmla="*/ 94 h 94"/>
                <a:gd name="T52" fmla="*/ 118 w 147"/>
                <a:gd name="T53" fmla="*/ 91 h 94"/>
                <a:gd name="T54" fmla="*/ 124 w 147"/>
                <a:gd name="T55" fmla="*/ 88 h 94"/>
                <a:gd name="T56" fmla="*/ 129 w 147"/>
                <a:gd name="T57" fmla="*/ 83 h 94"/>
                <a:gd name="T58" fmla="*/ 135 w 147"/>
                <a:gd name="T59" fmla="*/ 78 h 94"/>
                <a:gd name="T60" fmla="*/ 138 w 147"/>
                <a:gd name="T61" fmla="*/ 75 h 94"/>
                <a:gd name="T62" fmla="*/ 141 w 147"/>
                <a:gd name="T63" fmla="*/ 70 h 94"/>
                <a:gd name="T64" fmla="*/ 143 w 147"/>
                <a:gd name="T65" fmla="*/ 62 h 94"/>
                <a:gd name="T66" fmla="*/ 147 w 147"/>
                <a:gd name="T67" fmla="*/ 56 h 94"/>
                <a:gd name="T68" fmla="*/ 147 w 147"/>
                <a:gd name="T69" fmla="*/ 51 h 94"/>
                <a:gd name="T70" fmla="*/ 147 w 147"/>
                <a:gd name="T71" fmla="*/ 43 h 94"/>
                <a:gd name="T72" fmla="*/ 147 w 147"/>
                <a:gd name="T73" fmla="*/ 38 h 94"/>
                <a:gd name="T74" fmla="*/ 143 w 147"/>
                <a:gd name="T75" fmla="*/ 33 h 94"/>
                <a:gd name="T76" fmla="*/ 141 w 147"/>
                <a:gd name="T77" fmla="*/ 27 h 94"/>
                <a:gd name="T78" fmla="*/ 138 w 147"/>
                <a:gd name="T79" fmla="*/ 22 h 94"/>
                <a:gd name="T80" fmla="*/ 132 w 147"/>
                <a:gd name="T81" fmla="*/ 16 h 94"/>
                <a:gd name="T82" fmla="*/ 129 w 147"/>
                <a:gd name="T83" fmla="*/ 11 h 94"/>
                <a:gd name="T84" fmla="*/ 124 w 147"/>
                <a:gd name="T85" fmla="*/ 8 h 94"/>
                <a:gd name="T86" fmla="*/ 118 w 147"/>
                <a:gd name="T87" fmla="*/ 6 h 94"/>
                <a:gd name="T88" fmla="*/ 109 w 147"/>
                <a:gd name="T89" fmla="*/ 3 h 94"/>
                <a:gd name="T90" fmla="*/ 103 w 147"/>
                <a:gd name="T91" fmla="*/ 3 h 94"/>
                <a:gd name="T92" fmla="*/ 95 w 147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7" h="94">
                  <a:moveTo>
                    <a:pt x="52" y="0"/>
                  </a:moveTo>
                  <a:lnTo>
                    <a:pt x="49" y="0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6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3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2" y="75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5" y="91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49" y="94"/>
                  </a:lnTo>
                  <a:lnTo>
                    <a:pt x="91" y="94"/>
                  </a:lnTo>
                  <a:lnTo>
                    <a:pt x="97" y="94"/>
                  </a:lnTo>
                  <a:lnTo>
                    <a:pt x="101" y="94"/>
                  </a:lnTo>
                  <a:lnTo>
                    <a:pt x="103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4" y="91"/>
                  </a:lnTo>
                  <a:lnTo>
                    <a:pt x="118" y="91"/>
                  </a:lnTo>
                  <a:lnTo>
                    <a:pt x="118" y="91"/>
                  </a:lnTo>
                  <a:lnTo>
                    <a:pt x="120" y="88"/>
                  </a:lnTo>
                  <a:lnTo>
                    <a:pt x="124" y="88"/>
                  </a:lnTo>
                  <a:lnTo>
                    <a:pt x="124" y="88"/>
                  </a:lnTo>
                  <a:lnTo>
                    <a:pt x="126" y="85"/>
                  </a:lnTo>
                  <a:lnTo>
                    <a:pt x="129" y="85"/>
                  </a:lnTo>
                  <a:lnTo>
                    <a:pt x="129" y="83"/>
                  </a:lnTo>
                  <a:lnTo>
                    <a:pt x="132" y="83"/>
                  </a:lnTo>
                  <a:lnTo>
                    <a:pt x="132" y="80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41" y="72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43" y="67"/>
                  </a:lnTo>
                  <a:lnTo>
                    <a:pt x="143" y="65"/>
                  </a:lnTo>
                  <a:lnTo>
                    <a:pt x="143" y="62"/>
                  </a:lnTo>
                  <a:lnTo>
                    <a:pt x="147" y="62"/>
                  </a:lnTo>
                  <a:lnTo>
                    <a:pt x="147" y="59"/>
                  </a:lnTo>
                  <a:lnTo>
                    <a:pt x="147" y="56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7" y="51"/>
                  </a:lnTo>
                  <a:lnTo>
                    <a:pt x="147" y="49"/>
                  </a:lnTo>
                  <a:lnTo>
                    <a:pt x="147" y="45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47" y="40"/>
                  </a:lnTo>
                  <a:lnTo>
                    <a:pt x="147" y="38"/>
                  </a:lnTo>
                  <a:lnTo>
                    <a:pt x="147" y="35"/>
                  </a:lnTo>
                  <a:lnTo>
                    <a:pt x="143" y="35"/>
                  </a:lnTo>
                  <a:lnTo>
                    <a:pt x="143" y="33"/>
                  </a:lnTo>
                  <a:lnTo>
                    <a:pt x="143" y="29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1" y="24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5" y="19"/>
                  </a:lnTo>
                  <a:lnTo>
                    <a:pt x="135" y="16"/>
                  </a:lnTo>
                  <a:lnTo>
                    <a:pt x="132" y="16"/>
                  </a:lnTo>
                  <a:lnTo>
                    <a:pt x="132" y="13"/>
                  </a:lnTo>
                  <a:lnTo>
                    <a:pt x="129" y="13"/>
                  </a:lnTo>
                  <a:lnTo>
                    <a:pt x="129" y="11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4" y="8"/>
                  </a:lnTo>
                  <a:lnTo>
                    <a:pt x="120" y="8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9" y="3"/>
                  </a:lnTo>
                  <a:lnTo>
                    <a:pt x="106" y="3"/>
                  </a:lnTo>
                  <a:lnTo>
                    <a:pt x="103" y="3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1" name="Line 167"/>
            <p:cNvSpPr>
              <a:spLocks noChangeShapeType="1"/>
            </p:cNvSpPr>
            <p:nvPr/>
          </p:nvSpPr>
          <p:spPr bwMode="auto">
            <a:xfrm>
              <a:off x="1694" y="257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2" name="Freeform 168"/>
            <p:cNvSpPr>
              <a:spLocks/>
            </p:cNvSpPr>
            <p:nvPr/>
          </p:nvSpPr>
          <p:spPr bwMode="auto">
            <a:xfrm>
              <a:off x="1694" y="2528"/>
              <a:ext cx="14" cy="51"/>
            </a:xfrm>
            <a:custGeom>
              <a:avLst/>
              <a:gdLst>
                <a:gd name="T0" fmla="*/ 0 w 101"/>
                <a:gd name="T1" fmla="*/ 216 h 256"/>
                <a:gd name="T2" fmla="*/ 3 w 101"/>
                <a:gd name="T3" fmla="*/ 221 h 256"/>
                <a:gd name="T4" fmla="*/ 3 w 101"/>
                <a:gd name="T5" fmla="*/ 227 h 256"/>
                <a:gd name="T6" fmla="*/ 6 w 101"/>
                <a:gd name="T7" fmla="*/ 232 h 256"/>
                <a:gd name="T8" fmla="*/ 12 w 101"/>
                <a:gd name="T9" fmla="*/ 237 h 256"/>
                <a:gd name="T10" fmla="*/ 14 w 101"/>
                <a:gd name="T11" fmla="*/ 242 h 256"/>
                <a:gd name="T12" fmla="*/ 20 w 101"/>
                <a:gd name="T13" fmla="*/ 247 h 256"/>
                <a:gd name="T14" fmla="*/ 26 w 101"/>
                <a:gd name="T15" fmla="*/ 250 h 256"/>
                <a:gd name="T16" fmla="*/ 32 w 101"/>
                <a:gd name="T17" fmla="*/ 253 h 256"/>
                <a:gd name="T18" fmla="*/ 37 w 101"/>
                <a:gd name="T19" fmla="*/ 256 h 256"/>
                <a:gd name="T20" fmla="*/ 43 w 101"/>
                <a:gd name="T21" fmla="*/ 256 h 256"/>
                <a:gd name="T22" fmla="*/ 51 w 101"/>
                <a:gd name="T23" fmla="*/ 256 h 256"/>
                <a:gd name="T24" fmla="*/ 57 w 101"/>
                <a:gd name="T25" fmla="*/ 256 h 256"/>
                <a:gd name="T26" fmla="*/ 63 w 101"/>
                <a:gd name="T27" fmla="*/ 256 h 256"/>
                <a:gd name="T28" fmla="*/ 72 w 101"/>
                <a:gd name="T29" fmla="*/ 253 h 256"/>
                <a:gd name="T30" fmla="*/ 78 w 101"/>
                <a:gd name="T31" fmla="*/ 250 h 256"/>
                <a:gd name="T32" fmla="*/ 83 w 101"/>
                <a:gd name="T33" fmla="*/ 247 h 256"/>
                <a:gd name="T34" fmla="*/ 86 w 101"/>
                <a:gd name="T35" fmla="*/ 242 h 256"/>
                <a:gd name="T36" fmla="*/ 92 w 101"/>
                <a:gd name="T37" fmla="*/ 237 h 256"/>
                <a:gd name="T38" fmla="*/ 95 w 101"/>
                <a:gd name="T39" fmla="*/ 232 h 256"/>
                <a:gd name="T40" fmla="*/ 97 w 101"/>
                <a:gd name="T41" fmla="*/ 227 h 256"/>
                <a:gd name="T42" fmla="*/ 101 w 101"/>
                <a:gd name="T43" fmla="*/ 221 h 256"/>
                <a:gd name="T44" fmla="*/ 101 w 101"/>
                <a:gd name="T45" fmla="*/ 216 h 256"/>
                <a:gd name="T46" fmla="*/ 101 w 101"/>
                <a:gd name="T47" fmla="*/ 45 h 256"/>
                <a:gd name="T48" fmla="*/ 101 w 101"/>
                <a:gd name="T49" fmla="*/ 40 h 256"/>
                <a:gd name="T50" fmla="*/ 97 w 101"/>
                <a:gd name="T51" fmla="*/ 31 h 256"/>
                <a:gd name="T52" fmla="*/ 95 w 101"/>
                <a:gd name="T53" fmla="*/ 26 h 256"/>
                <a:gd name="T54" fmla="*/ 92 w 101"/>
                <a:gd name="T55" fmla="*/ 21 h 256"/>
                <a:gd name="T56" fmla="*/ 89 w 101"/>
                <a:gd name="T57" fmla="*/ 15 h 256"/>
                <a:gd name="T58" fmla="*/ 83 w 101"/>
                <a:gd name="T59" fmla="*/ 13 h 256"/>
                <a:gd name="T60" fmla="*/ 78 w 101"/>
                <a:gd name="T61" fmla="*/ 8 h 256"/>
                <a:gd name="T62" fmla="*/ 72 w 101"/>
                <a:gd name="T63" fmla="*/ 5 h 256"/>
                <a:gd name="T64" fmla="*/ 66 w 101"/>
                <a:gd name="T65" fmla="*/ 2 h 256"/>
                <a:gd name="T66" fmla="*/ 60 w 101"/>
                <a:gd name="T67" fmla="*/ 2 h 256"/>
                <a:gd name="T68" fmla="*/ 51 w 101"/>
                <a:gd name="T69" fmla="*/ 0 h 256"/>
                <a:gd name="T70" fmla="*/ 45 w 101"/>
                <a:gd name="T71" fmla="*/ 0 h 256"/>
                <a:gd name="T72" fmla="*/ 40 w 101"/>
                <a:gd name="T73" fmla="*/ 2 h 256"/>
                <a:gd name="T74" fmla="*/ 34 w 101"/>
                <a:gd name="T75" fmla="*/ 2 h 256"/>
                <a:gd name="T76" fmla="*/ 26 w 101"/>
                <a:gd name="T77" fmla="*/ 5 h 256"/>
                <a:gd name="T78" fmla="*/ 20 w 101"/>
                <a:gd name="T79" fmla="*/ 10 h 256"/>
                <a:gd name="T80" fmla="*/ 18 w 101"/>
                <a:gd name="T81" fmla="*/ 13 h 256"/>
                <a:gd name="T82" fmla="*/ 12 w 101"/>
                <a:gd name="T83" fmla="*/ 18 h 256"/>
                <a:gd name="T84" fmla="*/ 8 w 101"/>
                <a:gd name="T85" fmla="*/ 24 h 256"/>
                <a:gd name="T86" fmla="*/ 6 w 101"/>
                <a:gd name="T87" fmla="*/ 29 h 256"/>
                <a:gd name="T88" fmla="*/ 3 w 101"/>
                <a:gd name="T89" fmla="*/ 34 h 256"/>
                <a:gd name="T90" fmla="*/ 0 w 101"/>
                <a:gd name="T91" fmla="*/ 40 h 256"/>
                <a:gd name="T92" fmla="*/ 0 w 101"/>
                <a:gd name="T93" fmla="*/ 4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56">
                  <a:moveTo>
                    <a:pt x="0" y="211"/>
                  </a:moveTo>
                  <a:lnTo>
                    <a:pt x="0" y="213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3" y="221"/>
                  </a:lnTo>
                  <a:lnTo>
                    <a:pt x="3" y="224"/>
                  </a:lnTo>
                  <a:lnTo>
                    <a:pt x="3" y="224"/>
                  </a:lnTo>
                  <a:lnTo>
                    <a:pt x="3" y="227"/>
                  </a:lnTo>
                  <a:lnTo>
                    <a:pt x="6" y="229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8" y="234"/>
                  </a:lnTo>
                  <a:lnTo>
                    <a:pt x="8" y="237"/>
                  </a:lnTo>
                  <a:lnTo>
                    <a:pt x="12" y="237"/>
                  </a:lnTo>
                  <a:lnTo>
                    <a:pt x="12" y="240"/>
                  </a:lnTo>
                  <a:lnTo>
                    <a:pt x="14" y="240"/>
                  </a:lnTo>
                  <a:lnTo>
                    <a:pt x="14" y="242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2" y="250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28" y="253"/>
                  </a:lnTo>
                  <a:lnTo>
                    <a:pt x="32" y="253"/>
                  </a:lnTo>
                  <a:lnTo>
                    <a:pt x="34" y="253"/>
                  </a:lnTo>
                  <a:lnTo>
                    <a:pt x="34" y="256"/>
                  </a:lnTo>
                  <a:lnTo>
                    <a:pt x="37" y="256"/>
                  </a:lnTo>
                  <a:lnTo>
                    <a:pt x="40" y="256"/>
                  </a:lnTo>
                  <a:lnTo>
                    <a:pt x="43" y="256"/>
                  </a:lnTo>
                  <a:lnTo>
                    <a:pt x="43" y="256"/>
                  </a:lnTo>
                  <a:lnTo>
                    <a:pt x="45" y="256"/>
                  </a:lnTo>
                  <a:lnTo>
                    <a:pt x="49" y="256"/>
                  </a:lnTo>
                  <a:lnTo>
                    <a:pt x="51" y="256"/>
                  </a:lnTo>
                  <a:lnTo>
                    <a:pt x="51" y="256"/>
                  </a:lnTo>
                  <a:lnTo>
                    <a:pt x="55" y="256"/>
                  </a:lnTo>
                  <a:lnTo>
                    <a:pt x="57" y="256"/>
                  </a:lnTo>
                  <a:lnTo>
                    <a:pt x="60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6" y="256"/>
                  </a:lnTo>
                  <a:lnTo>
                    <a:pt x="68" y="253"/>
                  </a:lnTo>
                  <a:lnTo>
                    <a:pt x="72" y="253"/>
                  </a:lnTo>
                  <a:lnTo>
                    <a:pt x="72" y="253"/>
                  </a:lnTo>
                  <a:lnTo>
                    <a:pt x="74" y="250"/>
                  </a:lnTo>
                  <a:lnTo>
                    <a:pt x="78" y="250"/>
                  </a:lnTo>
                  <a:lnTo>
                    <a:pt x="78" y="250"/>
                  </a:lnTo>
                  <a:lnTo>
                    <a:pt x="80" y="247"/>
                  </a:lnTo>
                  <a:lnTo>
                    <a:pt x="83" y="247"/>
                  </a:lnTo>
                  <a:lnTo>
                    <a:pt x="83" y="245"/>
                  </a:lnTo>
                  <a:lnTo>
                    <a:pt x="86" y="245"/>
                  </a:lnTo>
                  <a:lnTo>
                    <a:pt x="86" y="242"/>
                  </a:lnTo>
                  <a:lnTo>
                    <a:pt x="89" y="240"/>
                  </a:lnTo>
                  <a:lnTo>
                    <a:pt x="89" y="240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5" y="234"/>
                  </a:lnTo>
                  <a:lnTo>
                    <a:pt x="95" y="232"/>
                  </a:lnTo>
                  <a:lnTo>
                    <a:pt x="95" y="232"/>
                  </a:lnTo>
                  <a:lnTo>
                    <a:pt x="97" y="229"/>
                  </a:lnTo>
                  <a:lnTo>
                    <a:pt x="97" y="227"/>
                  </a:lnTo>
                  <a:lnTo>
                    <a:pt x="97" y="224"/>
                  </a:lnTo>
                  <a:lnTo>
                    <a:pt x="101" y="224"/>
                  </a:lnTo>
                  <a:lnTo>
                    <a:pt x="101" y="221"/>
                  </a:lnTo>
                  <a:lnTo>
                    <a:pt x="101" y="218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01" y="213"/>
                  </a:lnTo>
                  <a:lnTo>
                    <a:pt x="101" y="51"/>
                  </a:lnTo>
                  <a:lnTo>
                    <a:pt x="101" y="45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37"/>
                  </a:lnTo>
                  <a:lnTo>
                    <a:pt x="101" y="34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7" y="29"/>
                  </a:lnTo>
                  <a:lnTo>
                    <a:pt x="95" y="26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89" y="18"/>
                  </a:lnTo>
                  <a:lnTo>
                    <a:pt x="89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3" y="13"/>
                  </a:lnTo>
                  <a:lnTo>
                    <a:pt x="83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4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0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3" name="Line 169"/>
            <p:cNvSpPr>
              <a:spLocks noChangeShapeType="1"/>
            </p:cNvSpPr>
            <p:nvPr/>
          </p:nvSpPr>
          <p:spPr bwMode="auto">
            <a:xfrm>
              <a:off x="1700" y="252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4" name="Freeform 170"/>
            <p:cNvSpPr>
              <a:spLocks/>
            </p:cNvSpPr>
            <p:nvPr/>
          </p:nvSpPr>
          <p:spPr bwMode="auto">
            <a:xfrm>
              <a:off x="1694" y="2528"/>
              <a:ext cx="66" cy="19"/>
            </a:xfrm>
            <a:custGeom>
              <a:avLst/>
              <a:gdLst>
                <a:gd name="T0" fmla="*/ 45 w 515"/>
                <a:gd name="T1" fmla="*/ 0 h 93"/>
                <a:gd name="T2" fmla="*/ 40 w 515"/>
                <a:gd name="T3" fmla="*/ 2 h 93"/>
                <a:gd name="T4" fmla="*/ 34 w 515"/>
                <a:gd name="T5" fmla="*/ 2 h 93"/>
                <a:gd name="T6" fmla="*/ 26 w 515"/>
                <a:gd name="T7" fmla="*/ 5 h 93"/>
                <a:gd name="T8" fmla="*/ 20 w 515"/>
                <a:gd name="T9" fmla="*/ 10 h 93"/>
                <a:gd name="T10" fmla="*/ 18 w 515"/>
                <a:gd name="T11" fmla="*/ 13 h 93"/>
                <a:gd name="T12" fmla="*/ 12 w 515"/>
                <a:gd name="T13" fmla="*/ 18 h 93"/>
                <a:gd name="T14" fmla="*/ 8 w 515"/>
                <a:gd name="T15" fmla="*/ 24 h 93"/>
                <a:gd name="T16" fmla="*/ 6 w 515"/>
                <a:gd name="T17" fmla="*/ 29 h 93"/>
                <a:gd name="T18" fmla="*/ 3 w 515"/>
                <a:gd name="T19" fmla="*/ 34 h 93"/>
                <a:gd name="T20" fmla="*/ 0 w 515"/>
                <a:gd name="T21" fmla="*/ 40 h 93"/>
                <a:gd name="T22" fmla="*/ 0 w 515"/>
                <a:gd name="T23" fmla="*/ 47 h 93"/>
                <a:gd name="T24" fmla="*/ 0 w 515"/>
                <a:gd name="T25" fmla="*/ 53 h 93"/>
                <a:gd name="T26" fmla="*/ 3 w 515"/>
                <a:gd name="T27" fmla="*/ 58 h 93"/>
                <a:gd name="T28" fmla="*/ 6 w 515"/>
                <a:gd name="T29" fmla="*/ 67 h 93"/>
                <a:gd name="T30" fmla="*/ 8 w 515"/>
                <a:gd name="T31" fmla="*/ 72 h 93"/>
                <a:gd name="T32" fmla="*/ 12 w 515"/>
                <a:gd name="T33" fmla="*/ 77 h 93"/>
                <a:gd name="T34" fmla="*/ 18 w 515"/>
                <a:gd name="T35" fmla="*/ 80 h 93"/>
                <a:gd name="T36" fmla="*/ 20 w 515"/>
                <a:gd name="T37" fmla="*/ 85 h 93"/>
                <a:gd name="T38" fmla="*/ 26 w 515"/>
                <a:gd name="T39" fmla="*/ 87 h 93"/>
                <a:gd name="T40" fmla="*/ 34 w 515"/>
                <a:gd name="T41" fmla="*/ 90 h 93"/>
                <a:gd name="T42" fmla="*/ 40 w 515"/>
                <a:gd name="T43" fmla="*/ 93 h 93"/>
                <a:gd name="T44" fmla="*/ 45 w 515"/>
                <a:gd name="T45" fmla="*/ 93 h 93"/>
                <a:gd name="T46" fmla="*/ 466 w 515"/>
                <a:gd name="T47" fmla="*/ 93 h 93"/>
                <a:gd name="T48" fmla="*/ 476 w 515"/>
                <a:gd name="T49" fmla="*/ 93 h 93"/>
                <a:gd name="T50" fmla="*/ 481 w 515"/>
                <a:gd name="T51" fmla="*/ 90 h 93"/>
                <a:gd name="T52" fmla="*/ 487 w 515"/>
                <a:gd name="T53" fmla="*/ 90 h 93"/>
                <a:gd name="T54" fmla="*/ 493 w 515"/>
                <a:gd name="T55" fmla="*/ 85 h 93"/>
                <a:gd name="T56" fmla="*/ 499 w 515"/>
                <a:gd name="T57" fmla="*/ 82 h 93"/>
                <a:gd name="T58" fmla="*/ 505 w 515"/>
                <a:gd name="T59" fmla="*/ 77 h 93"/>
                <a:gd name="T60" fmla="*/ 507 w 515"/>
                <a:gd name="T61" fmla="*/ 72 h 93"/>
                <a:gd name="T62" fmla="*/ 509 w 515"/>
                <a:gd name="T63" fmla="*/ 67 h 93"/>
                <a:gd name="T64" fmla="*/ 513 w 515"/>
                <a:gd name="T65" fmla="*/ 61 h 93"/>
                <a:gd name="T66" fmla="*/ 515 w 515"/>
                <a:gd name="T67" fmla="*/ 56 h 93"/>
                <a:gd name="T68" fmla="*/ 515 w 515"/>
                <a:gd name="T69" fmla="*/ 51 h 93"/>
                <a:gd name="T70" fmla="*/ 515 w 515"/>
                <a:gd name="T71" fmla="*/ 42 h 93"/>
                <a:gd name="T72" fmla="*/ 515 w 515"/>
                <a:gd name="T73" fmla="*/ 37 h 93"/>
                <a:gd name="T74" fmla="*/ 513 w 515"/>
                <a:gd name="T75" fmla="*/ 31 h 93"/>
                <a:gd name="T76" fmla="*/ 509 w 515"/>
                <a:gd name="T77" fmla="*/ 26 h 93"/>
                <a:gd name="T78" fmla="*/ 507 w 515"/>
                <a:gd name="T79" fmla="*/ 21 h 93"/>
                <a:gd name="T80" fmla="*/ 501 w 515"/>
                <a:gd name="T81" fmla="*/ 15 h 93"/>
                <a:gd name="T82" fmla="*/ 495 w 515"/>
                <a:gd name="T83" fmla="*/ 10 h 93"/>
                <a:gd name="T84" fmla="*/ 490 w 515"/>
                <a:gd name="T85" fmla="*/ 8 h 93"/>
                <a:gd name="T86" fmla="*/ 484 w 515"/>
                <a:gd name="T87" fmla="*/ 5 h 93"/>
                <a:gd name="T88" fmla="*/ 478 w 515"/>
                <a:gd name="T89" fmla="*/ 2 h 93"/>
                <a:gd name="T90" fmla="*/ 472 w 515"/>
                <a:gd name="T91" fmla="*/ 0 h 93"/>
                <a:gd name="T92" fmla="*/ 464 w 51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5" h="93">
                  <a:moveTo>
                    <a:pt x="51" y="0"/>
                  </a:moveTo>
                  <a:lnTo>
                    <a:pt x="49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4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28" y="90"/>
                  </a:lnTo>
                  <a:lnTo>
                    <a:pt x="32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5" y="93"/>
                  </a:lnTo>
                  <a:lnTo>
                    <a:pt x="49" y="93"/>
                  </a:lnTo>
                  <a:lnTo>
                    <a:pt x="461" y="93"/>
                  </a:lnTo>
                  <a:lnTo>
                    <a:pt x="466" y="93"/>
                  </a:lnTo>
                  <a:lnTo>
                    <a:pt x="470" y="93"/>
                  </a:lnTo>
                  <a:lnTo>
                    <a:pt x="472" y="93"/>
                  </a:lnTo>
                  <a:lnTo>
                    <a:pt x="476" y="93"/>
                  </a:lnTo>
                  <a:lnTo>
                    <a:pt x="476" y="93"/>
                  </a:lnTo>
                  <a:lnTo>
                    <a:pt x="478" y="93"/>
                  </a:lnTo>
                  <a:lnTo>
                    <a:pt x="481" y="90"/>
                  </a:lnTo>
                  <a:lnTo>
                    <a:pt x="484" y="90"/>
                  </a:lnTo>
                  <a:lnTo>
                    <a:pt x="484" y="90"/>
                  </a:lnTo>
                  <a:lnTo>
                    <a:pt x="487" y="90"/>
                  </a:lnTo>
                  <a:lnTo>
                    <a:pt x="490" y="87"/>
                  </a:lnTo>
                  <a:lnTo>
                    <a:pt x="490" y="87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5" y="82"/>
                  </a:lnTo>
                  <a:lnTo>
                    <a:pt x="499" y="82"/>
                  </a:lnTo>
                  <a:lnTo>
                    <a:pt x="501" y="80"/>
                  </a:lnTo>
                  <a:lnTo>
                    <a:pt x="501" y="80"/>
                  </a:lnTo>
                  <a:lnTo>
                    <a:pt x="505" y="77"/>
                  </a:lnTo>
                  <a:lnTo>
                    <a:pt x="505" y="77"/>
                  </a:lnTo>
                  <a:lnTo>
                    <a:pt x="507" y="74"/>
                  </a:lnTo>
                  <a:lnTo>
                    <a:pt x="507" y="72"/>
                  </a:lnTo>
                  <a:lnTo>
                    <a:pt x="509" y="72"/>
                  </a:lnTo>
                  <a:lnTo>
                    <a:pt x="509" y="69"/>
                  </a:lnTo>
                  <a:lnTo>
                    <a:pt x="509" y="67"/>
                  </a:lnTo>
                  <a:lnTo>
                    <a:pt x="513" y="67"/>
                  </a:lnTo>
                  <a:lnTo>
                    <a:pt x="513" y="63"/>
                  </a:lnTo>
                  <a:lnTo>
                    <a:pt x="513" y="61"/>
                  </a:lnTo>
                  <a:lnTo>
                    <a:pt x="513" y="58"/>
                  </a:lnTo>
                  <a:lnTo>
                    <a:pt x="515" y="58"/>
                  </a:lnTo>
                  <a:lnTo>
                    <a:pt x="515" y="56"/>
                  </a:lnTo>
                  <a:lnTo>
                    <a:pt x="515" y="53"/>
                  </a:lnTo>
                  <a:lnTo>
                    <a:pt x="515" y="51"/>
                  </a:lnTo>
                  <a:lnTo>
                    <a:pt x="515" y="51"/>
                  </a:lnTo>
                  <a:lnTo>
                    <a:pt x="515" y="47"/>
                  </a:lnTo>
                  <a:lnTo>
                    <a:pt x="515" y="45"/>
                  </a:lnTo>
                  <a:lnTo>
                    <a:pt x="515" y="42"/>
                  </a:lnTo>
                  <a:lnTo>
                    <a:pt x="515" y="40"/>
                  </a:lnTo>
                  <a:lnTo>
                    <a:pt x="515" y="40"/>
                  </a:lnTo>
                  <a:lnTo>
                    <a:pt x="515" y="37"/>
                  </a:lnTo>
                  <a:lnTo>
                    <a:pt x="513" y="34"/>
                  </a:lnTo>
                  <a:lnTo>
                    <a:pt x="513" y="31"/>
                  </a:lnTo>
                  <a:lnTo>
                    <a:pt x="513" y="31"/>
                  </a:lnTo>
                  <a:lnTo>
                    <a:pt x="513" y="29"/>
                  </a:lnTo>
                  <a:lnTo>
                    <a:pt x="509" y="26"/>
                  </a:lnTo>
                  <a:lnTo>
                    <a:pt x="509" y="26"/>
                  </a:lnTo>
                  <a:lnTo>
                    <a:pt x="509" y="24"/>
                  </a:lnTo>
                  <a:lnTo>
                    <a:pt x="507" y="21"/>
                  </a:lnTo>
                  <a:lnTo>
                    <a:pt x="507" y="21"/>
                  </a:lnTo>
                  <a:lnTo>
                    <a:pt x="505" y="18"/>
                  </a:lnTo>
                  <a:lnTo>
                    <a:pt x="505" y="15"/>
                  </a:lnTo>
                  <a:lnTo>
                    <a:pt x="501" y="15"/>
                  </a:lnTo>
                  <a:lnTo>
                    <a:pt x="501" y="13"/>
                  </a:lnTo>
                  <a:lnTo>
                    <a:pt x="499" y="13"/>
                  </a:lnTo>
                  <a:lnTo>
                    <a:pt x="495" y="10"/>
                  </a:lnTo>
                  <a:lnTo>
                    <a:pt x="495" y="10"/>
                  </a:lnTo>
                  <a:lnTo>
                    <a:pt x="493" y="8"/>
                  </a:lnTo>
                  <a:lnTo>
                    <a:pt x="490" y="8"/>
                  </a:lnTo>
                  <a:lnTo>
                    <a:pt x="490" y="5"/>
                  </a:lnTo>
                  <a:lnTo>
                    <a:pt x="487" y="5"/>
                  </a:lnTo>
                  <a:lnTo>
                    <a:pt x="484" y="5"/>
                  </a:lnTo>
                  <a:lnTo>
                    <a:pt x="484" y="2"/>
                  </a:lnTo>
                  <a:lnTo>
                    <a:pt x="481" y="2"/>
                  </a:lnTo>
                  <a:lnTo>
                    <a:pt x="478" y="2"/>
                  </a:lnTo>
                  <a:lnTo>
                    <a:pt x="476" y="2"/>
                  </a:lnTo>
                  <a:lnTo>
                    <a:pt x="476" y="2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4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5" name="Line 171"/>
            <p:cNvSpPr>
              <a:spLocks noChangeShapeType="1"/>
            </p:cNvSpPr>
            <p:nvPr/>
          </p:nvSpPr>
          <p:spPr bwMode="auto">
            <a:xfrm>
              <a:off x="1748" y="2538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6" name="Freeform 172"/>
            <p:cNvSpPr>
              <a:spLocks/>
            </p:cNvSpPr>
            <p:nvPr/>
          </p:nvSpPr>
          <p:spPr bwMode="auto">
            <a:xfrm>
              <a:off x="1748" y="2496"/>
              <a:ext cx="12" cy="51"/>
            </a:xfrm>
            <a:custGeom>
              <a:avLst/>
              <a:gdLst>
                <a:gd name="T0" fmla="*/ 0 w 99"/>
                <a:gd name="T1" fmla="*/ 214 h 256"/>
                <a:gd name="T2" fmla="*/ 0 w 99"/>
                <a:gd name="T3" fmla="*/ 221 h 256"/>
                <a:gd name="T4" fmla="*/ 2 w 99"/>
                <a:gd name="T5" fmla="*/ 226 h 256"/>
                <a:gd name="T6" fmla="*/ 5 w 99"/>
                <a:gd name="T7" fmla="*/ 232 h 256"/>
                <a:gd name="T8" fmla="*/ 8 w 99"/>
                <a:gd name="T9" fmla="*/ 237 h 256"/>
                <a:gd name="T10" fmla="*/ 14 w 99"/>
                <a:gd name="T11" fmla="*/ 243 h 256"/>
                <a:gd name="T12" fmla="*/ 19 w 99"/>
                <a:gd name="T13" fmla="*/ 245 h 256"/>
                <a:gd name="T14" fmla="*/ 25 w 99"/>
                <a:gd name="T15" fmla="*/ 250 h 256"/>
                <a:gd name="T16" fmla="*/ 31 w 99"/>
                <a:gd name="T17" fmla="*/ 253 h 256"/>
                <a:gd name="T18" fmla="*/ 37 w 99"/>
                <a:gd name="T19" fmla="*/ 256 h 256"/>
                <a:gd name="T20" fmla="*/ 42 w 99"/>
                <a:gd name="T21" fmla="*/ 256 h 256"/>
                <a:gd name="T22" fmla="*/ 50 w 99"/>
                <a:gd name="T23" fmla="*/ 256 h 256"/>
                <a:gd name="T24" fmla="*/ 56 w 99"/>
                <a:gd name="T25" fmla="*/ 256 h 256"/>
                <a:gd name="T26" fmla="*/ 62 w 99"/>
                <a:gd name="T27" fmla="*/ 256 h 256"/>
                <a:gd name="T28" fmla="*/ 68 w 99"/>
                <a:gd name="T29" fmla="*/ 253 h 256"/>
                <a:gd name="T30" fmla="*/ 74 w 99"/>
                <a:gd name="T31" fmla="*/ 250 h 256"/>
                <a:gd name="T32" fmla="*/ 79 w 99"/>
                <a:gd name="T33" fmla="*/ 245 h 256"/>
                <a:gd name="T34" fmla="*/ 85 w 99"/>
                <a:gd name="T35" fmla="*/ 243 h 256"/>
                <a:gd name="T36" fmla="*/ 91 w 99"/>
                <a:gd name="T37" fmla="*/ 237 h 256"/>
                <a:gd name="T38" fmla="*/ 93 w 99"/>
                <a:gd name="T39" fmla="*/ 232 h 256"/>
                <a:gd name="T40" fmla="*/ 97 w 99"/>
                <a:gd name="T41" fmla="*/ 226 h 256"/>
                <a:gd name="T42" fmla="*/ 99 w 99"/>
                <a:gd name="T43" fmla="*/ 221 h 256"/>
                <a:gd name="T44" fmla="*/ 99 w 99"/>
                <a:gd name="T45" fmla="*/ 214 h 256"/>
                <a:gd name="T46" fmla="*/ 99 w 99"/>
                <a:gd name="T47" fmla="*/ 45 h 256"/>
                <a:gd name="T48" fmla="*/ 99 w 99"/>
                <a:gd name="T49" fmla="*/ 40 h 256"/>
                <a:gd name="T50" fmla="*/ 97 w 99"/>
                <a:gd name="T51" fmla="*/ 32 h 256"/>
                <a:gd name="T52" fmla="*/ 93 w 99"/>
                <a:gd name="T53" fmla="*/ 27 h 256"/>
                <a:gd name="T54" fmla="*/ 91 w 99"/>
                <a:gd name="T55" fmla="*/ 21 h 256"/>
                <a:gd name="T56" fmla="*/ 89 w 99"/>
                <a:gd name="T57" fmla="*/ 16 h 256"/>
                <a:gd name="T58" fmla="*/ 83 w 99"/>
                <a:gd name="T59" fmla="*/ 10 h 256"/>
                <a:gd name="T60" fmla="*/ 77 w 99"/>
                <a:gd name="T61" fmla="*/ 8 h 256"/>
                <a:gd name="T62" fmla="*/ 71 w 99"/>
                <a:gd name="T63" fmla="*/ 5 h 256"/>
                <a:gd name="T64" fmla="*/ 65 w 99"/>
                <a:gd name="T65" fmla="*/ 3 h 256"/>
                <a:gd name="T66" fmla="*/ 60 w 99"/>
                <a:gd name="T67" fmla="*/ 0 h 256"/>
                <a:gd name="T68" fmla="*/ 50 w 99"/>
                <a:gd name="T69" fmla="*/ 0 h 256"/>
                <a:gd name="T70" fmla="*/ 45 w 99"/>
                <a:gd name="T71" fmla="*/ 0 h 256"/>
                <a:gd name="T72" fmla="*/ 39 w 99"/>
                <a:gd name="T73" fmla="*/ 3 h 256"/>
                <a:gd name="T74" fmla="*/ 31 w 99"/>
                <a:gd name="T75" fmla="*/ 3 h 256"/>
                <a:gd name="T76" fmla="*/ 25 w 99"/>
                <a:gd name="T77" fmla="*/ 5 h 256"/>
                <a:gd name="T78" fmla="*/ 19 w 99"/>
                <a:gd name="T79" fmla="*/ 8 h 256"/>
                <a:gd name="T80" fmla="*/ 14 w 99"/>
                <a:gd name="T81" fmla="*/ 14 h 256"/>
                <a:gd name="T82" fmla="*/ 10 w 99"/>
                <a:gd name="T83" fmla="*/ 19 h 256"/>
                <a:gd name="T84" fmla="*/ 5 w 99"/>
                <a:gd name="T85" fmla="*/ 23 h 256"/>
                <a:gd name="T86" fmla="*/ 2 w 99"/>
                <a:gd name="T87" fmla="*/ 29 h 256"/>
                <a:gd name="T88" fmla="*/ 2 w 99"/>
                <a:gd name="T89" fmla="*/ 34 h 256"/>
                <a:gd name="T90" fmla="*/ 0 w 99"/>
                <a:gd name="T91" fmla="*/ 40 h 256"/>
                <a:gd name="T92" fmla="*/ 0 w 99"/>
                <a:gd name="T93" fmla="*/ 4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" h="256">
                  <a:moveTo>
                    <a:pt x="0" y="210"/>
                  </a:move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1"/>
                  </a:lnTo>
                  <a:lnTo>
                    <a:pt x="2" y="224"/>
                  </a:lnTo>
                  <a:lnTo>
                    <a:pt x="2" y="226"/>
                  </a:lnTo>
                  <a:lnTo>
                    <a:pt x="2" y="230"/>
                  </a:lnTo>
                  <a:lnTo>
                    <a:pt x="5" y="230"/>
                  </a:lnTo>
                  <a:lnTo>
                    <a:pt x="5" y="232"/>
                  </a:lnTo>
                  <a:lnTo>
                    <a:pt x="5" y="235"/>
                  </a:lnTo>
                  <a:lnTo>
                    <a:pt x="8" y="235"/>
                  </a:lnTo>
                  <a:lnTo>
                    <a:pt x="8" y="237"/>
                  </a:lnTo>
                  <a:lnTo>
                    <a:pt x="10" y="240"/>
                  </a:lnTo>
                  <a:lnTo>
                    <a:pt x="10" y="240"/>
                  </a:lnTo>
                  <a:lnTo>
                    <a:pt x="14" y="243"/>
                  </a:lnTo>
                  <a:lnTo>
                    <a:pt x="14" y="243"/>
                  </a:lnTo>
                  <a:lnTo>
                    <a:pt x="16" y="245"/>
                  </a:lnTo>
                  <a:lnTo>
                    <a:pt x="19" y="245"/>
                  </a:lnTo>
                  <a:lnTo>
                    <a:pt x="19" y="248"/>
                  </a:lnTo>
                  <a:lnTo>
                    <a:pt x="22" y="248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27" y="253"/>
                  </a:lnTo>
                  <a:lnTo>
                    <a:pt x="31" y="253"/>
                  </a:lnTo>
                  <a:lnTo>
                    <a:pt x="31" y="253"/>
                  </a:lnTo>
                  <a:lnTo>
                    <a:pt x="33" y="253"/>
                  </a:lnTo>
                  <a:lnTo>
                    <a:pt x="37" y="256"/>
                  </a:lnTo>
                  <a:lnTo>
                    <a:pt x="39" y="256"/>
                  </a:lnTo>
                  <a:lnTo>
                    <a:pt x="39" y="256"/>
                  </a:lnTo>
                  <a:lnTo>
                    <a:pt x="42" y="256"/>
                  </a:lnTo>
                  <a:lnTo>
                    <a:pt x="45" y="256"/>
                  </a:lnTo>
                  <a:lnTo>
                    <a:pt x="48" y="256"/>
                  </a:lnTo>
                  <a:lnTo>
                    <a:pt x="50" y="256"/>
                  </a:lnTo>
                  <a:lnTo>
                    <a:pt x="50" y="256"/>
                  </a:lnTo>
                  <a:lnTo>
                    <a:pt x="54" y="256"/>
                  </a:lnTo>
                  <a:lnTo>
                    <a:pt x="56" y="256"/>
                  </a:lnTo>
                  <a:lnTo>
                    <a:pt x="60" y="256"/>
                  </a:lnTo>
                  <a:lnTo>
                    <a:pt x="60" y="256"/>
                  </a:lnTo>
                  <a:lnTo>
                    <a:pt x="62" y="256"/>
                  </a:lnTo>
                  <a:lnTo>
                    <a:pt x="65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71" y="253"/>
                  </a:lnTo>
                  <a:lnTo>
                    <a:pt x="74" y="250"/>
                  </a:lnTo>
                  <a:lnTo>
                    <a:pt x="74" y="250"/>
                  </a:lnTo>
                  <a:lnTo>
                    <a:pt x="77" y="248"/>
                  </a:lnTo>
                  <a:lnTo>
                    <a:pt x="79" y="248"/>
                  </a:lnTo>
                  <a:lnTo>
                    <a:pt x="79" y="245"/>
                  </a:lnTo>
                  <a:lnTo>
                    <a:pt x="83" y="245"/>
                  </a:lnTo>
                  <a:lnTo>
                    <a:pt x="85" y="243"/>
                  </a:lnTo>
                  <a:lnTo>
                    <a:pt x="85" y="243"/>
                  </a:lnTo>
                  <a:lnTo>
                    <a:pt x="89" y="240"/>
                  </a:lnTo>
                  <a:lnTo>
                    <a:pt x="89" y="240"/>
                  </a:lnTo>
                  <a:lnTo>
                    <a:pt x="91" y="237"/>
                  </a:lnTo>
                  <a:lnTo>
                    <a:pt x="91" y="235"/>
                  </a:lnTo>
                  <a:lnTo>
                    <a:pt x="93" y="235"/>
                  </a:lnTo>
                  <a:lnTo>
                    <a:pt x="93" y="232"/>
                  </a:lnTo>
                  <a:lnTo>
                    <a:pt x="93" y="230"/>
                  </a:lnTo>
                  <a:lnTo>
                    <a:pt x="97" y="230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7" y="221"/>
                  </a:lnTo>
                  <a:lnTo>
                    <a:pt x="99" y="221"/>
                  </a:lnTo>
                  <a:lnTo>
                    <a:pt x="99" y="219"/>
                  </a:lnTo>
                  <a:lnTo>
                    <a:pt x="99" y="216"/>
                  </a:lnTo>
                  <a:lnTo>
                    <a:pt x="99" y="214"/>
                  </a:lnTo>
                  <a:lnTo>
                    <a:pt x="99" y="214"/>
                  </a:lnTo>
                  <a:lnTo>
                    <a:pt x="99" y="50"/>
                  </a:lnTo>
                  <a:lnTo>
                    <a:pt x="99" y="45"/>
                  </a:lnTo>
                  <a:lnTo>
                    <a:pt x="99" y="43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37"/>
                  </a:lnTo>
                  <a:lnTo>
                    <a:pt x="97" y="34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97" y="29"/>
                  </a:lnTo>
                  <a:lnTo>
                    <a:pt x="93" y="27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89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3" y="10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7" y="8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5" y="3"/>
                  </a:lnTo>
                  <a:lnTo>
                    <a:pt x="62" y="3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6" y="10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7" name="Line 173"/>
            <p:cNvSpPr>
              <a:spLocks noChangeShapeType="1"/>
            </p:cNvSpPr>
            <p:nvPr/>
          </p:nvSpPr>
          <p:spPr bwMode="auto">
            <a:xfrm>
              <a:off x="1754" y="249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8" name="Freeform 174"/>
            <p:cNvSpPr>
              <a:spLocks/>
            </p:cNvSpPr>
            <p:nvPr/>
          </p:nvSpPr>
          <p:spPr bwMode="auto">
            <a:xfrm>
              <a:off x="1748" y="2496"/>
              <a:ext cx="54" cy="18"/>
            </a:xfrm>
            <a:custGeom>
              <a:avLst/>
              <a:gdLst>
                <a:gd name="T0" fmla="*/ 45 w 431"/>
                <a:gd name="T1" fmla="*/ 0 h 93"/>
                <a:gd name="T2" fmla="*/ 39 w 431"/>
                <a:gd name="T3" fmla="*/ 3 h 93"/>
                <a:gd name="T4" fmla="*/ 31 w 431"/>
                <a:gd name="T5" fmla="*/ 3 h 93"/>
                <a:gd name="T6" fmla="*/ 25 w 431"/>
                <a:gd name="T7" fmla="*/ 5 h 93"/>
                <a:gd name="T8" fmla="*/ 19 w 431"/>
                <a:gd name="T9" fmla="*/ 8 h 93"/>
                <a:gd name="T10" fmla="*/ 14 w 431"/>
                <a:gd name="T11" fmla="*/ 14 h 93"/>
                <a:gd name="T12" fmla="*/ 10 w 431"/>
                <a:gd name="T13" fmla="*/ 19 h 93"/>
                <a:gd name="T14" fmla="*/ 5 w 431"/>
                <a:gd name="T15" fmla="*/ 23 h 93"/>
                <a:gd name="T16" fmla="*/ 2 w 431"/>
                <a:gd name="T17" fmla="*/ 29 h 93"/>
                <a:gd name="T18" fmla="*/ 2 w 431"/>
                <a:gd name="T19" fmla="*/ 34 h 93"/>
                <a:gd name="T20" fmla="*/ 0 w 431"/>
                <a:gd name="T21" fmla="*/ 40 h 93"/>
                <a:gd name="T22" fmla="*/ 0 w 431"/>
                <a:gd name="T23" fmla="*/ 48 h 93"/>
                <a:gd name="T24" fmla="*/ 0 w 431"/>
                <a:gd name="T25" fmla="*/ 53 h 93"/>
                <a:gd name="T26" fmla="*/ 2 w 431"/>
                <a:gd name="T27" fmla="*/ 59 h 93"/>
                <a:gd name="T28" fmla="*/ 2 w 431"/>
                <a:gd name="T29" fmla="*/ 66 h 93"/>
                <a:gd name="T30" fmla="*/ 5 w 431"/>
                <a:gd name="T31" fmla="*/ 72 h 93"/>
                <a:gd name="T32" fmla="*/ 10 w 431"/>
                <a:gd name="T33" fmla="*/ 77 h 93"/>
                <a:gd name="T34" fmla="*/ 14 w 431"/>
                <a:gd name="T35" fmla="*/ 80 h 93"/>
                <a:gd name="T36" fmla="*/ 19 w 431"/>
                <a:gd name="T37" fmla="*/ 86 h 93"/>
                <a:gd name="T38" fmla="*/ 25 w 431"/>
                <a:gd name="T39" fmla="*/ 88 h 93"/>
                <a:gd name="T40" fmla="*/ 31 w 431"/>
                <a:gd name="T41" fmla="*/ 91 h 93"/>
                <a:gd name="T42" fmla="*/ 39 w 431"/>
                <a:gd name="T43" fmla="*/ 93 h 93"/>
                <a:gd name="T44" fmla="*/ 45 w 431"/>
                <a:gd name="T45" fmla="*/ 93 h 93"/>
                <a:gd name="T46" fmla="*/ 386 w 431"/>
                <a:gd name="T47" fmla="*/ 93 h 93"/>
                <a:gd name="T48" fmla="*/ 392 w 431"/>
                <a:gd name="T49" fmla="*/ 93 h 93"/>
                <a:gd name="T50" fmla="*/ 398 w 431"/>
                <a:gd name="T51" fmla="*/ 91 h 93"/>
                <a:gd name="T52" fmla="*/ 406 w 431"/>
                <a:gd name="T53" fmla="*/ 88 h 93"/>
                <a:gd name="T54" fmla="*/ 412 w 431"/>
                <a:gd name="T55" fmla="*/ 86 h 93"/>
                <a:gd name="T56" fmla="*/ 417 w 431"/>
                <a:gd name="T57" fmla="*/ 82 h 93"/>
                <a:gd name="T58" fmla="*/ 420 w 431"/>
                <a:gd name="T59" fmla="*/ 77 h 93"/>
                <a:gd name="T60" fmla="*/ 425 w 431"/>
                <a:gd name="T61" fmla="*/ 72 h 93"/>
                <a:gd name="T62" fmla="*/ 429 w 431"/>
                <a:gd name="T63" fmla="*/ 66 h 93"/>
                <a:gd name="T64" fmla="*/ 431 w 431"/>
                <a:gd name="T65" fmla="*/ 61 h 93"/>
                <a:gd name="T66" fmla="*/ 431 w 431"/>
                <a:gd name="T67" fmla="*/ 56 h 93"/>
                <a:gd name="T68" fmla="*/ 431 w 431"/>
                <a:gd name="T69" fmla="*/ 48 h 93"/>
                <a:gd name="T70" fmla="*/ 431 w 431"/>
                <a:gd name="T71" fmla="*/ 43 h 93"/>
                <a:gd name="T72" fmla="*/ 431 w 431"/>
                <a:gd name="T73" fmla="*/ 37 h 93"/>
                <a:gd name="T74" fmla="*/ 429 w 431"/>
                <a:gd name="T75" fmla="*/ 32 h 93"/>
                <a:gd name="T76" fmla="*/ 425 w 431"/>
                <a:gd name="T77" fmla="*/ 23 h 93"/>
                <a:gd name="T78" fmla="*/ 423 w 431"/>
                <a:gd name="T79" fmla="*/ 19 h 93"/>
                <a:gd name="T80" fmla="*/ 420 w 431"/>
                <a:gd name="T81" fmla="*/ 16 h 93"/>
                <a:gd name="T82" fmla="*/ 414 w 431"/>
                <a:gd name="T83" fmla="*/ 10 h 93"/>
                <a:gd name="T84" fmla="*/ 409 w 431"/>
                <a:gd name="T85" fmla="*/ 8 h 93"/>
                <a:gd name="T86" fmla="*/ 404 w 431"/>
                <a:gd name="T87" fmla="*/ 5 h 93"/>
                <a:gd name="T88" fmla="*/ 398 w 431"/>
                <a:gd name="T89" fmla="*/ 3 h 93"/>
                <a:gd name="T90" fmla="*/ 389 w 431"/>
                <a:gd name="T91" fmla="*/ 0 h 93"/>
                <a:gd name="T92" fmla="*/ 383 w 43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93">
                  <a:moveTo>
                    <a:pt x="50" y="0"/>
                  </a:move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6" y="10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6" y="82"/>
                  </a:lnTo>
                  <a:lnTo>
                    <a:pt x="19" y="82"/>
                  </a:lnTo>
                  <a:lnTo>
                    <a:pt x="19" y="86"/>
                  </a:lnTo>
                  <a:lnTo>
                    <a:pt x="22" y="8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45" y="93"/>
                  </a:lnTo>
                  <a:lnTo>
                    <a:pt x="48" y="93"/>
                  </a:lnTo>
                  <a:lnTo>
                    <a:pt x="380" y="93"/>
                  </a:lnTo>
                  <a:lnTo>
                    <a:pt x="386" y="93"/>
                  </a:lnTo>
                  <a:lnTo>
                    <a:pt x="389" y="93"/>
                  </a:lnTo>
                  <a:lnTo>
                    <a:pt x="389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398" y="93"/>
                  </a:lnTo>
                  <a:lnTo>
                    <a:pt x="398" y="91"/>
                  </a:lnTo>
                  <a:lnTo>
                    <a:pt x="400" y="91"/>
                  </a:lnTo>
                  <a:lnTo>
                    <a:pt x="404" y="91"/>
                  </a:lnTo>
                  <a:lnTo>
                    <a:pt x="406" y="88"/>
                  </a:lnTo>
                  <a:lnTo>
                    <a:pt x="406" y="88"/>
                  </a:lnTo>
                  <a:lnTo>
                    <a:pt x="409" y="88"/>
                  </a:lnTo>
                  <a:lnTo>
                    <a:pt x="412" y="86"/>
                  </a:lnTo>
                  <a:lnTo>
                    <a:pt x="412" y="86"/>
                  </a:lnTo>
                  <a:lnTo>
                    <a:pt x="414" y="82"/>
                  </a:lnTo>
                  <a:lnTo>
                    <a:pt x="417" y="82"/>
                  </a:lnTo>
                  <a:lnTo>
                    <a:pt x="417" y="80"/>
                  </a:lnTo>
                  <a:lnTo>
                    <a:pt x="420" y="80"/>
                  </a:lnTo>
                  <a:lnTo>
                    <a:pt x="420" y="77"/>
                  </a:lnTo>
                  <a:lnTo>
                    <a:pt x="423" y="77"/>
                  </a:lnTo>
                  <a:lnTo>
                    <a:pt x="423" y="75"/>
                  </a:lnTo>
                  <a:lnTo>
                    <a:pt x="425" y="72"/>
                  </a:lnTo>
                  <a:lnTo>
                    <a:pt x="425" y="72"/>
                  </a:lnTo>
                  <a:lnTo>
                    <a:pt x="425" y="70"/>
                  </a:lnTo>
                  <a:lnTo>
                    <a:pt x="429" y="66"/>
                  </a:lnTo>
                  <a:lnTo>
                    <a:pt x="429" y="66"/>
                  </a:lnTo>
                  <a:lnTo>
                    <a:pt x="429" y="64"/>
                  </a:lnTo>
                  <a:lnTo>
                    <a:pt x="431" y="61"/>
                  </a:lnTo>
                  <a:lnTo>
                    <a:pt x="431" y="59"/>
                  </a:lnTo>
                  <a:lnTo>
                    <a:pt x="431" y="59"/>
                  </a:lnTo>
                  <a:lnTo>
                    <a:pt x="431" y="56"/>
                  </a:lnTo>
                  <a:lnTo>
                    <a:pt x="431" y="53"/>
                  </a:lnTo>
                  <a:lnTo>
                    <a:pt x="431" y="50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31" y="45"/>
                  </a:lnTo>
                  <a:lnTo>
                    <a:pt x="431" y="43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31" y="37"/>
                  </a:lnTo>
                  <a:lnTo>
                    <a:pt x="431" y="34"/>
                  </a:lnTo>
                  <a:lnTo>
                    <a:pt x="431" y="32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7"/>
                  </a:lnTo>
                  <a:lnTo>
                    <a:pt x="425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19"/>
                  </a:lnTo>
                  <a:lnTo>
                    <a:pt x="423" y="19"/>
                  </a:lnTo>
                  <a:lnTo>
                    <a:pt x="420" y="16"/>
                  </a:lnTo>
                  <a:lnTo>
                    <a:pt x="420" y="16"/>
                  </a:lnTo>
                  <a:lnTo>
                    <a:pt x="417" y="14"/>
                  </a:lnTo>
                  <a:lnTo>
                    <a:pt x="417" y="10"/>
                  </a:lnTo>
                  <a:lnTo>
                    <a:pt x="414" y="10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9" y="8"/>
                  </a:lnTo>
                  <a:lnTo>
                    <a:pt x="406" y="5"/>
                  </a:lnTo>
                  <a:lnTo>
                    <a:pt x="406" y="5"/>
                  </a:lnTo>
                  <a:lnTo>
                    <a:pt x="404" y="5"/>
                  </a:lnTo>
                  <a:lnTo>
                    <a:pt x="400" y="3"/>
                  </a:lnTo>
                  <a:lnTo>
                    <a:pt x="398" y="3"/>
                  </a:lnTo>
                  <a:lnTo>
                    <a:pt x="398" y="3"/>
                  </a:lnTo>
                  <a:lnTo>
                    <a:pt x="394" y="3"/>
                  </a:lnTo>
                  <a:lnTo>
                    <a:pt x="392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79" name="Line 175"/>
            <p:cNvSpPr>
              <a:spLocks noChangeShapeType="1"/>
            </p:cNvSpPr>
            <p:nvPr/>
          </p:nvSpPr>
          <p:spPr bwMode="auto">
            <a:xfrm>
              <a:off x="1796" y="249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0" name="Freeform 176"/>
            <p:cNvSpPr>
              <a:spLocks/>
            </p:cNvSpPr>
            <p:nvPr/>
          </p:nvSpPr>
          <p:spPr bwMode="auto">
            <a:xfrm>
              <a:off x="1789" y="2496"/>
              <a:ext cx="15" cy="18"/>
            </a:xfrm>
            <a:custGeom>
              <a:avLst/>
              <a:gdLst>
                <a:gd name="T0" fmla="*/ 46 w 121"/>
                <a:gd name="T1" fmla="*/ 0 h 93"/>
                <a:gd name="T2" fmla="*/ 40 w 121"/>
                <a:gd name="T3" fmla="*/ 3 h 93"/>
                <a:gd name="T4" fmla="*/ 34 w 121"/>
                <a:gd name="T5" fmla="*/ 3 h 93"/>
                <a:gd name="T6" fmla="*/ 29 w 121"/>
                <a:gd name="T7" fmla="*/ 5 h 93"/>
                <a:gd name="T8" fmla="*/ 23 w 121"/>
                <a:gd name="T9" fmla="*/ 8 h 93"/>
                <a:gd name="T10" fmla="*/ 17 w 121"/>
                <a:gd name="T11" fmla="*/ 14 h 93"/>
                <a:gd name="T12" fmla="*/ 11 w 121"/>
                <a:gd name="T13" fmla="*/ 19 h 93"/>
                <a:gd name="T14" fmla="*/ 9 w 121"/>
                <a:gd name="T15" fmla="*/ 23 h 93"/>
                <a:gd name="T16" fmla="*/ 6 w 121"/>
                <a:gd name="T17" fmla="*/ 29 h 93"/>
                <a:gd name="T18" fmla="*/ 3 w 121"/>
                <a:gd name="T19" fmla="*/ 34 h 93"/>
                <a:gd name="T20" fmla="*/ 3 w 121"/>
                <a:gd name="T21" fmla="*/ 40 h 93"/>
                <a:gd name="T22" fmla="*/ 0 w 121"/>
                <a:gd name="T23" fmla="*/ 48 h 93"/>
                <a:gd name="T24" fmla="*/ 3 w 121"/>
                <a:gd name="T25" fmla="*/ 53 h 93"/>
                <a:gd name="T26" fmla="*/ 3 w 121"/>
                <a:gd name="T27" fmla="*/ 59 h 93"/>
                <a:gd name="T28" fmla="*/ 6 w 121"/>
                <a:gd name="T29" fmla="*/ 66 h 93"/>
                <a:gd name="T30" fmla="*/ 9 w 121"/>
                <a:gd name="T31" fmla="*/ 72 h 93"/>
                <a:gd name="T32" fmla="*/ 11 w 121"/>
                <a:gd name="T33" fmla="*/ 77 h 93"/>
                <a:gd name="T34" fmla="*/ 17 w 121"/>
                <a:gd name="T35" fmla="*/ 80 h 93"/>
                <a:gd name="T36" fmla="*/ 23 w 121"/>
                <a:gd name="T37" fmla="*/ 86 h 93"/>
                <a:gd name="T38" fmla="*/ 29 w 121"/>
                <a:gd name="T39" fmla="*/ 88 h 93"/>
                <a:gd name="T40" fmla="*/ 34 w 121"/>
                <a:gd name="T41" fmla="*/ 91 h 93"/>
                <a:gd name="T42" fmla="*/ 40 w 121"/>
                <a:gd name="T43" fmla="*/ 93 h 93"/>
                <a:gd name="T44" fmla="*/ 46 w 121"/>
                <a:gd name="T45" fmla="*/ 93 h 93"/>
                <a:gd name="T46" fmla="*/ 73 w 121"/>
                <a:gd name="T47" fmla="*/ 93 h 93"/>
                <a:gd name="T48" fmla="*/ 78 w 121"/>
                <a:gd name="T49" fmla="*/ 93 h 93"/>
                <a:gd name="T50" fmla="*/ 86 w 121"/>
                <a:gd name="T51" fmla="*/ 91 h 93"/>
                <a:gd name="T52" fmla="*/ 92 w 121"/>
                <a:gd name="T53" fmla="*/ 88 h 93"/>
                <a:gd name="T54" fmla="*/ 98 w 121"/>
                <a:gd name="T55" fmla="*/ 86 h 93"/>
                <a:gd name="T56" fmla="*/ 104 w 121"/>
                <a:gd name="T57" fmla="*/ 82 h 93"/>
                <a:gd name="T58" fmla="*/ 106 w 121"/>
                <a:gd name="T59" fmla="*/ 77 h 93"/>
                <a:gd name="T60" fmla="*/ 112 w 121"/>
                <a:gd name="T61" fmla="*/ 72 h 93"/>
                <a:gd name="T62" fmla="*/ 115 w 121"/>
                <a:gd name="T63" fmla="*/ 66 h 93"/>
                <a:gd name="T64" fmla="*/ 118 w 121"/>
                <a:gd name="T65" fmla="*/ 61 h 93"/>
                <a:gd name="T66" fmla="*/ 121 w 121"/>
                <a:gd name="T67" fmla="*/ 56 h 93"/>
                <a:gd name="T68" fmla="*/ 121 w 121"/>
                <a:gd name="T69" fmla="*/ 48 h 93"/>
                <a:gd name="T70" fmla="*/ 121 w 121"/>
                <a:gd name="T71" fmla="*/ 43 h 93"/>
                <a:gd name="T72" fmla="*/ 118 w 121"/>
                <a:gd name="T73" fmla="*/ 37 h 93"/>
                <a:gd name="T74" fmla="*/ 118 w 121"/>
                <a:gd name="T75" fmla="*/ 32 h 93"/>
                <a:gd name="T76" fmla="*/ 115 w 121"/>
                <a:gd name="T77" fmla="*/ 23 h 93"/>
                <a:gd name="T78" fmla="*/ 109 w 121"/>
                <a:gd name="T79" fmla="*/ 19 h 93"/>
                <a:gd name="T80" fmla="*/ 106 w 121"/>
                <a:gd name="T81" fmla="*/ 16 h 93"/>
                <a:gd name="T82" fmla="*/ 100 w 121"/>
                <a:gd name="T83" fmla="*/ 10 h 93"/>
                <a:gd name="T84" fmla="*/ 94 w 121"/>
                <a:gd name="T85" fmla="*/ 8 h 93"/>
                <a:gd name="T86" fmla="*/ 89 w 121"/>
                <a:gd name="T87" fmla="*/ 5 h 93"/>
                <a:gd name="T88" fmla="*/ 83 w 121"/>
                <a:gd name="T89" fmla="*/ 3 h 93"/>
                <a:gd name="T90" fmla="*/ 78 w 121"/>
                <a:gd name="T91" fmla="*/ 0 h 93"/>
                <a:gd name="T92" fmla="*/ 69 w 12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" h="93">
                  <a:moveTo>
                    <a:pt x="52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17" y="10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6" y="64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5" y="77"/>
                  </a:lnTo>
                  <a:lnTo>
                    <a:pt x="15" y="80"/>
                  </a:lnTo>
                  <a:lnTo>
                    <a:pt x="17" y="80"/>
                  </a:lnTo>
                  <a:lnTo>
                    <a:pt x="17" y="82"/>
                  </a:lnTo>
                  <a:lnTo>
                    <a:pt x="21" y="8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67" y="93"/>
                  </a:lnTo>
                  <a:lnTo>
                    <a:pt x="73" y="93"/>
                  </a:lnTo>
                  <a:lnTo>
                    <a:pt x="75" y="93"/>
                  </a:lnTo>
                  <a:lnTo>
                    <a:pt x="78" y="93"/>
                  </a:lnTo>
                  <a:lnTo>
                    <a:pt x="78" y="93"/>
                  </a:lnTo>
                  <a:lnTo>
                    <a:pt x="81" y="93"/>
                  </a:lnTo>
                  <a:lnTo>
                    <a:pt x="83" y="93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9" y="91"/>
                  </a:lnTo>
                  <a:lnTo>
                    <a:pt x="92" y="88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0" y="86"/>
                  </a:lnTo>
                  <a:lnTo>
                    <a:pt x="100" y="82"/>
                  </a:lnTo>
                  <a:lnTo>
                    <a:pt x="104" y="82"/>
                  </a:lnTo>
                  <a:lnTo>
                    <a:pt x="104" y="80"/>
                  </a:lnTo>
                  <a:lnTo>
                    <a:pt x="106" y="80"/>
                  </a:lnTo>
                  <a:lnTo>
                    <a:pt x="106" y="77"/>
                  </a:lnTo>
                  <a:lnTo>
                    <a:pt x="109" y="77"/>
                  </a:lnTo>
                  <a:lnTo>
                    <a:pt x="109" y="75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5" y="70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8" y="64"/>
                  </a:lnTo>
                  <a:lnTo>
                    <a:pt x="118" y="61"/>
                  </a:lnTo>
                  <a:lnTo>
                    <a:pt x="118" y="59"/>
                  </a:lnTo>
                  <a:lnTo>
                    <a:pt x="118" y="59"/>
                  </a:lnTo>
                  <a:lnTo>
                    <a:pt x="121" y="56"/>
                  </a:lnTo>
                  <a:lnTo>
                    <a:pt x="121" y="53"/>
                  </a:lnTo>
                  <a:lnTo>
                    <a:pt x="121" y="50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1" y="45"/>
                  </a:lnTo>
                  <a:lnTo>
                    <a:pt x="121" y="43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8" y="37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5" y="23"/>
                  </a:lnTo>
                  <a:lnTo>
                    <a:pt x="112" y="23"/>
                  </a:lnTo>
                  <a:lnTo>
                    <a:pt x="112" y="21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4" y="14"/>
                  </a:lnTo>
                  <a:lnTo>
                    <a:pt x="104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89" y="5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1" y="3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1" name="Line 177"/>
            <p:cNvSpPr>
              <a:spLocks noChangeShapeType="1"/>
            </p:cNvSpPr>
            <p:nvPr/>
          </p:nvSpPr>
          <p:spPr bwMode="auto">
            <a:xfrm>
              <a:off x="1798" y="249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2" name="Freeform 178"/>
            <p:cNvSpPr>
              <a:spLocks/>
            </p:cNvSpPr>
            <p:nvPr/>
          </p:nvSpPr>
          <p:spPr bwMode="auto">
            <a:xfrm>
              <a:off x="1792" y="2496"/>
              <a:ext cx="350" cy="18"/>
            </a:xfrm>
            <a:custGeom>
              <a:avLst/>
              <a:gdLst>
                <a:gd name="T0" fmla="*/ 46 w 2757"/>
                <a:gd name="T1" fmla="*/ 0 h 93"/>
                <a:gd name="T2" fmla="*/ 37 w 2757"/>
                <a:gd name="T3" fmla="*/ 3 h 93"/>
                <a:gd name="T4" fmla="*/ 31 w 2757"/>
                <a:gd name="T5" fmla="*/ 3 h 93"/>
                <a:gd name="T6" fmla="*/ 25 w 2757"/>
                <a:gd name="T7" fmla="*/ 5 h 93"/>
                <a:gd name="T8" fmla="*/ 19 w 2757"/>
                <a:gd name="T9" fmla="*/ 8 h 93"/>
                <a:gd name="T10" fmla="*/ 13 w 2757"/>
                <a:gd name="T11" fmla="*/ 14 h 93"/>
                <a:gd name="T12" fmla="*/ 11 w 2757"/>
                <a:gd name="T13" fmla="*/ 19 h 93"/>
                <a:gd name="T14" fmla="*/ 5 w 2757"/>
                <a:gd name="T15" fmla="*/ 23 h 93"/>
                <a:gd name="T16" fmla="*/ 2 w 2757"/>
                <a:gd name="T17" fmla="*/ 29 h 93"/>
                <a:gd name="T18" fmla="*/ 0 w 2757"/>
                <a:gd name="T19" fmla="*/ 34 h 93"/>
                <a:gd name="T20" fmla="*/ 0 w 2757"/>
                <a:gd name="T21" fmla="*/ 40 h 93"/>
                <a:gd name="T22" fmla="*/ 0 w 2757"/>
                <a:gd name="T23" fmla="*/ 48 h 93"/>
                <a:gd name="T24" fmla="*/ 0 w 2757"/>
                <a:gd name="T25" fmla="*/ 53 h 93"/>
                <a:gd name="T26" fmla="*/ 0 w 2757"/>
                <a:gd name="T27" fmla="*/ 59 h 93"/>
                <a:gd name="T28" fmla="*/ 2 w 2757"/>
                <a:gd name="T29" fmla="*/ 66 h 93"/>
                <a:gd name="T30" fmla="*/ 5 w 2757"/>
                <a:gd name="T31" fmla="*/ 72 h 93"/>
                <a:gd name="T32" fmla="*/ 11 w 2757"/>
                <a:gd name="T33" fmla="*/ 77 h 93"/>
                <a:gd name="T34" fmla="*/ 13 w 2757"/>
                <a:gd name="T35" fmla="*/ 80 h 93"/>
                <a:gd name="T36" fmla="*/ 19 w 2757"/>
                <a:gd name="T37" fmla="*/ 86 h 93"/>
                <a:gd name="T38" fmla="*/ 25 w 2757"/>
                <a:gd name="T39" fmla="*/ 88 h 93"/>
                <a:gd name="T40" fmla="*/ 31 w 2757"/>
                <a:gd name="T41" fmla="*/ 91 h 93"/>
                <a:gd name="T42" fmla="*/ 37 w 2757"/>
                <a:gd name="T43" fmla="*/ 93 h 93"/>
                <a:gd name="T44" fmla="*/ 46 w 2757"/>
                <a:gd name="T45" fmla="*/ 93 h 93"/>
                <a:gd name="T46" fmla="*/ 2712 w 2757"/>
                <a:gd name="T47" fmla="*/ 93 h 93"/>
                <a:gd name="T48" fmla="*/ 2718 w 2757"/>
                <a:gd name="T49" fmla="*/ 93 h 93"/>
                <a:gd name="T50" fmla="*/ 2723 w 2757"/>
                <a:gd name="T51" fmla="*/ 91 h 93"/>
                <a:gd name="T52" fmla="*/ 2732 w 2757"/>
                <a:gd name="T53" fmla="*/ 88 h 93"/>
                <a:gd name="T54" fmla="*/ 2737 w 2757"/>
                <a:gd name="T55" fmla="*/ 86 h 93"/>
                <a:gd name="T56" fmla="*/ 2740 w 2757"/>
                <a:gd name="T57" fmla="*/ 82 h 93"/>
                <a:gd name="T58" fmla="*/ 2745 w 2757"/>
                <a:gd name="T59" fmla="*/ 77 h 93"/>
                <a:gd name="T60" fmla="*/ 2751 w 2757"/>
                <a:gd name="T61" fmla="*/ 72 h 93"/>
                <a:gd name="T62" fmla="*/ 2755 w 2757"/>
                <a:gd name="T63" fmla="*/ 66 h 93"/>
                <a:gd name="T64" fmla="*/ 2757 w 2757"/>
                <a:gd name="T65" fmla="*/ 61 h 93"/>
                <a:gd name="T66" fmla="*/ 2757 w 2757"/>
                <a:gd name="T67" fmla="*/ 56 h 93"/>
                <a:gd name="T68" fmla="*/ 2757 w 2757"/>
                <a:gd name="T69" fmla="*/ 48 h 93"/>
                <a:gd name="T70" fmla="*/ 2757 w 2757"/>
                <a:gd name="T71" fmla="*/ 43 h 93"/>
                <a:gd name="T72" fmla="*/ 2757 w 2757"/>
                <a:gd name="T73" fmla="*/ 37 h 93"/>
                <a:gd name="T74" fmla="*/ 2755 w 2757"/>
                <a:gd name="T75" fmla="*/ 32 h 93"/>
                <a:gd name="T76" fmla="*/ 2751 w 2757"/>
                <a:gd name="T77" fmla="*/ 23 h 93"/>
                <a:gd name="T78" fmla="*/ 2749 w 2757"/>
                <a:gd name="T79" fmla="*/ 19 h 93"/>
                <a:gd name="T80" fmla="*/ 2745 w 2757"/>
                <a:gd name="T81" fmla="*/ 16 h 93"/>
                <a:gd name="T82" fmla="*/ 2740 w 2757"/>
                <a:gd name="T83" fmla="*/ 10 h 93"/>
                <a:gd name="T84" fmla="*/ 2734 w 2757"/>
                <a:gd name="T85" fmla="*/ 8 h 93"/>
                <a:gd name="T86" fmla="*/ 2728 w 2757"/>
                <a:gd name="T87" fmla="*/ 5 h 93"/>
                <a:gd name="T88" fmla="*/ 2723 w 2757"/>
                <a:gd name="T89" fmla="*/ 3 h 93"/>
                <a:gd name="T90" fmla="*/ 2714 w 2757"/>
                <a:gd name="T91" fmla="*/ 0 h 93"/>
                <a:gd name="T92" fmla="*/ 2706 w 2757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57" h="93">
                  <a:moveTo>
                    <a:pt x="48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9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4" y="91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2706" y="93"/>
                  </a:lnTo>
                  <a:lnTo>
                    <a:pt x="2712" y="93"/>
                  </a:lnTo>
                  <a:lnTo>
                    <a:pt x="2714" y="93"/>
                  </a:lnTo>
                  <a:lnTo>
                    <a:pt x="2714" y="93"/>
                  </a:lnTo>
                  <a:lnTo>
                    <a:pt x="2718" y="93"/>
                  </a:lnTo>
                  <a:lnTo>
                    <a:pt x="2720" y="93"/>
                  </a:lnTo>
                  <a:lnTo>
                    <a:pt x="2723" y="93"/>
                  </a:lnTo>
                  <a:lnTo>
                    <a:pt x="2723" y="91"/>
                  </a:lnTo>
                  <a:lnTo>
                    <a:pt x="2726" y="91"/>
                  </a:lnTo>
                  <a:lnTo>
                    <a:pt x="2728" y="91"/>
                  </a:lnTo>
                  <a:lnTo>
                    <a:pt x="2732" y="88"/>
                  </a:lnTo>
                  <a:lnTo>
                    <a:pt x="2732" y="88"/>
                  </a:lnTo>
                  <a:lnTo>
                    <a:pt x="2734" y="88"/>
                  </a:lnTo>
                  <a:lnTo>
                    <a:pt x="2737" y="86"/>
                  </a:lnTo>
                  <a:lnTo>
                    <a:pt x="2737" y="86"/>
                  </a:lnTo>
                  <a:lnTo>
                    <a:pt x="2740" y="82"/>
                  </a:lnTo>
                  <a:lnTo>
                    <a:pt x="2740" y="82"/>
                  </a:lnTo>
                  <a:lnTo>
                    <a:pt x="2743" y="80"/>
                  </a:lnTo>
                  <a:lnTo>
                    <a:pt x="2745" y="80"/>
                  </a:lnTo>
                  <a:lnTo>
                    <a:pt x="2745" y="77"/>
                  </a:lnTo>
                  <a:lnTo>
                    <a:pt x="2749" y="77"/>
                  </a:lnTo>
                  <a:lnTo>
                    <a:pt x="2749" y="75"/>
                  </a:lnTo>
                  <a:lnTo>
                    <a:pt x="2751" y="72"/>
                  </a:lnTo>
                  <a:lnTo>
                    <a:pt x="2751" y="72"/>
                  </a:lnTo>
                  <a:lnTo>
                    <a:pt x="2751" y="70"/>
                  </a:lnTo>
                  <a:lnTo>
                    <a:pt x="2755" y="66"/>
                  </a:lnTo>
                  <a:lnTo>
                    <a:pt x="2755" y="66"/>
                  </a:lnTo>
                  <a:lnTo>
                    <a:pt x="2755" y="64"/>
                  </a:lnTo>
                  <a:lnTo>
                    <a:pt x="2757" y="61"/>
                  </a:lnTo>
                  <a:lnTo>
                    <a:pt x="2757" y="59"/>
                  </a:lnTo>
                  <a:lnTo>
                    <a:pt x="2757" y="59"/>
                  </a:lnTo>
                  <a:lnTo>
                    <a:pt x="2757" y="56"/>
                  </a:lnTo>
                  <a:lnTo>
                    <a:pt x="2757" y="53"/>
                  </a:lnTo>
                  <a:lnTo>
                    <a:pt x="2757" y="50"/>
                  </a:lnTo>
                  <a:lnTo>
                    <a:pt x="2757" y="48"/>
                  </a:lnTo>
                  <a:lnTo>
                    <a:pt x="2757" y="48"/>
                  </a:lnTo>
                  <a:lnTo>
                    <a:pt x="2757" y="45"/>
                  </a:lnTo>
                  <a:lnTo>
                    <a:pt x="2757" y="43"/>
                  </a:lnTo>
                  <a:lnTo>
                    <a:pt x="2757" y="40"/>
                  </a:lnTo>
                  <a:lnTo>
                    <a:pt x="2757" y="40"/>
                  </a:lnTo>
                  <a:lnTo>
                    <a:pt x="2757" y="37"/>
                  </a:lnTo>
                  <a:lnTo>
                    <a:pt x="2757" y="34"/>
                  </a:lnTo>
                  <a:lnTo>
                    <a:pt x="2757" y="32"/>
                  </a:lnTo>
                  <a:lnTo>
                    <a:pt x="2755" y="32"/>
                  </a:lnTo>
                  <a:lnTo>
                    <a:pt x="2755" y="29"/>
                  </a:lnTo>
                  <a:lnTo>
                    <a:pt x="2755" y="27"/>
                  </a:lnTo>
                  <a:lnTo>
                    <a:pt x="2751" y="23"/>
                  </a:lnTo>
                  <a:lnTo>
                    <a:pt x="2751" y="23"/>
                  </a:lnTo>
                  <a:lnTo>
                    <a:pt x="2751" y="21"/>
                  </a:lnTo>
                  <a:lnTo>
                    <a:pt x="2749" y="19"/>
                  </a:lnTo>
                  <a:lnTo>
                    <a:pt x="2749" y="19"/>
                  </a:lnTo>
                  <a:lnTo>
                    <a:pt x="2745" y="16"/>
                  </a:lnTo>
                  <a:lnTo>
                    <a:pt x="2745" y="16"/>
                  </a:lnTo>
                  <a:lnTo>
                    <a:pt x="2743" y="14"/>
                  </a:lnTo>
                  <a:lnTo>
                    <a:pt x="2740" y="10"/>
                  </a:lnTo>
                  <a:lnTo>
                    <a:pt x="2740" y="10"/>
                  </a:lnTo>
                  <a:lnTo>
                    <a:pt x="2737" y="8"/>
                  </a:lnTo>
                  <a:lnTo>
                    <a:pt x="2737" y="8"/>
                  </a:lnTo>
                  <a:lnTo>
                    <a:pt x="2734" y="8"/>
                  </a:lnTo>
                  <a:lnTo>
                    <a:pt x="2732" y="5"/>
                  </a:lnTo>
                  <a:lnTo>
                    <a:pt x="2732" y="5"/>
                  </a:lnTo>
                  <a:lnTo>
                    <a:pt x="2728" y="5"/>
                  </a:lnTo>
                  <a:lnTo>
                    <a:pt x="2726" y="3"/>
                  </a:lnTo>
                  <a:lnTo>
                    <a:pt x="2723" y="3"/>
                  </a:lnTo>
                  <a:lnTo>
                    <a:pt x="2723" y="3"/>
                  </a:lnTo>
                  <a:lnTo>
                    <a:pt x="2720" y="3"/>
                  </a:lnTo>
                  <a:lnTo>
                    <a:pt x="2718" y="0"/>
                  </a:lnTo>
                  <a:lnTo>
                    <a:pt x="2714" y="0"/>
                  </a:lnTo>
                  <a:lnTo>
                    <a:pt x="2714" y="0"/>
                  </a:lnTo>
                  <a:lnTo>
                    <a:pt x="2712" y="0"/>
                  </a:lnTo>
                  <a:lnTo>
                    <a:pt x="270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3" name="Line 179"/>
            <p:cNvSpPr>
              <a:spLocks noChangeShapeType="1"/>
            </p:cNvSpPr>
            <p:nvPr/>
          </p:nvSpPr>
          <p:spPr bwMode="auto">
            <a:xfrm>
              <a:off x="2136" y="249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2129" y="2496"/>
              <a:ext cx="16" cy="18"/>
            </a:xfrm>
            <a:custGeom>
              <a:avLst/>
              <a:gdLst>
                <a:gd name="T0" fmla="*/ 46 w 121"/>
                <a:gd name="T1" fmla="*/ 0 h 93"/>
                <a:gd name="T2" fmla="*/ 40 w 121"/>
                <a:gd name="T3" fmla="*/ 3 h 93"/>
                <a:gd name="T4" fmla="*/ 34 w 121"/>
                <a:gd name="T5" fmla="*/ 3 h 93"/>
                <a:gd name="T6" fmla="*/ 28 w 121"/>
                <a:gd name="T7" fmla="*/ 5 h 93"/>
                <a:gd name="T8" fmla="*/ 23 w 121"/>
                <a:gd name="T9" fmla="*/ 8 h 93"/>
                <a:gd name="T10" fmla="*/ 17 w 121"/>
                <a:gd name="T11" fmla="*/ 14 h 93"/>
                <a:gd name="T12" fmla="*/ 11 w 121"/>
                <a:gd name="T13" fmla="*/ 19 h 93"/>
                <a:gd name="T14" fmla="*/ 9 w 121"/>
                <a:gd name="T15" fmla="*/ 23 h 93"/>
                <a:gd name="T16" fmla="*/ 5 w 121"/>
                <a:gd name="T17" fmla="*/ 29 h 93"/>
                <a:gd name="T18" fmla="*/ 3 w 121"/>
                <a:gd name="T19" fmla="*/ 34 h 93"/>
                <a:gd name="T20" fmla="*/ 3 w 121"/>
                <a:gd name="T21" fmla="*/ 40 h 93"/>
                <a:gd name="T22" fmla="*/ 0 w 121"/>
                <a:gd name="T23" fmla="*/ 48 h 93"/>
                <a:gd name="T24" fmla="*/ 3 w 121"/>
                <a:gd name="T25" fmla="*/ 53 h 93"/>
                <a:gd name="T26" fmla="*/ 3 w 121"/>
                <a:gd name="T27" fmla="*/ 59 h 93"/>
                <a:gd name="T28" fmla="*/ 5 w 121"/>
                <a:gd name="T29" fmla="*/ 66 h 93"/>
                <a:gd name="T30" fmla="*/ 9 w 121"/>
                <a:gd name="T31" fmla="*/ 72 h 93"/>
                <a:gd name="T32" fmla="*/ 11 w 121"/>
                <a:gd name="T33" fmla="*/ 77 h 93"/>
                <a:gd name="T34" fmla="*/ 17 w 121"/>
                <a:gd name="T35" fmla="*/ 80 h 93"/>
                <a:gd name="T36" fmla="*/ 23 w 121"/>
                <a:gd name="T37" fmla="*/ 86 h 93"/>
                <a:gd name="T38" fmla="*/ 28 w 121"/>
                <a:gd name="T39" fmla="*/ 88 h 93"/>
                <a:gd name="T40" fmla="*/ 34 w 121"/>
                <a:gd name="T41" fmla="*/ 91 h 93"/>
                <a:gd name="T42" fmla="*/ 40 w 121"/>
                <a:gd name="T43" fmla="*/ 93 h 93"/>
                <a:gd name="T44" fmla="*/ 46 w 121"/>
                <a:gd name="T45" fmla="*/ 93 h 93"/>
                <a:gd name="T46" fmla="*/ 71 w 121"/>
                <a:gd name="T47" fmla="*/ 93 h 93"/>
                <a:gd name="T48" fmla="*/ 77 w 121"/>
                <a:gd name="T49" fmla="*/ 93 h 93"/>
                <a:gd name="T50" fmla="*/ 86 w 121"/>
                <a:gd name="T51" fmla="*/ 91 h 93"/>
                <a:gd name="T52" fmla="*/ 92 w 121"/>
                <a:gd name="T53" fmla="*/ 88 h 93"/>
                <a:gd name="T54" fmla="*/ 98 w 121"/>
                <a:gd name="T55" fmla="*/ 86 h 93"/>
                <a:gd name="T56" fmla="*/ 103 w 121"/>
                <a:gd name="T57" fmla="*/ 82 h 93"/>
                <a:gd name="T58" fmla="*/ 106 w 121"/>
                <a:gd name="T59" fmla="*/ 77 h 93"/>
                <a:gd name="T60" fmla="*/ 111 w 121"/>
                <a:gd name="T61" fmla="*/ 72 h 93"/>
                <a:gd name="T62" fmla="*/ 115 w 121"/>
                <a:gd name="T63" fmla="*/ 66 h 93"/>
                <a:gd name="T64" fmla="*/ 117 w 121"/>
                <a:gd name="T65" fmla="*/ 61 h 93"/>
                <a:gd name="T66" fmla="*/ 117 w 121"/>
                <a:gd name="T67" fmla="*/ 56 h 93"/>
                <a:gd name="T68" fmla="*/ 121 w 121"/>
                <a:gd name="T69" fmla="*/ 48 h 93"/>
                <a:gd name="T70" fmla="*/ 121 w 121"/>
                <a:gd name="T71" fmla="*/ 43 h 93"/>
                <a:gd name="T72" fmla="*/ 117 w 121"/>
                <a:gd name="T73" fmla="*/ 37 h 93"/>
                <a:gd name="T74" fmla="*/ 117 w 121"/>
                <a:gd name="T75" fmla="*/ 32 h 93"/>
                <a:gd name="T76" fmla="*/ 115 w 121"/>
                <a:gd name="T77" fmla="*/ 23 h 93"/>
                <a:gd name="T78" fmla="*/ 109 w 121"/>
                <a:gd name="T79" fmla="*/ 19 h 93"/>
                <a:gd name="T80" fmla="*/ 106 w 121"/>
                <a:gd name="T81" fmla="*/ 16 h 93"/>
                <a:gd name="T82" fmla="*/ 100 w 121"/>
                <a:gd name="T83" fmla="*/ 10 h 93"/>
                <a:gd name="T84" fmla="*/ 94 w 121"/>
                <a:gd name="T85" fmla="*/ 8 h 93"/>
                <a:gd name="T86" fmla="*/ 88 w 121"/>
                <a:gd name="T87" fmla="*/ 5 h 93"/>
                <a:gd name="T88" fmla="*/ 83 w 121"/>
                <a:gd name="T89" fmla="*/ 3 h 93"/>
                <a:gd name="T90" fmla="*/ 77 w 121"/>
                <a:gd name="T91" fmla="*/ 0 h 93"/>
                <a:gd name="T92" fmla="*/ 69 w 12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" h="93">
                  <a:moveTo>
                    <a:pt x="51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0"/>
                  </a:lnTo>
                  <a:lnTo>
                    <a:pt x="17" y="10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5" y="77"/>
                  </a:lnTo>
                  <a:lnTo>
                    <a:pt x="15" y="80"/>
                  </a:lnTo>
                  <a:lnTo>
                    <a:pt x="17" y="80"/>
                  </a:lnTo>
                  <a:lnTo>
                    <a:pt x="17" y="82"/>
                  </a:lnTo>
                  <a:lnTo>
                    <a:pt x="20" y="8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66" y="93"/>
                  </a:lnTo>
                  <a:lnTo>
                    <a:pt x="71" y="93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80" y="93"/>
                  </a:lnTo>
                  <a:lnTo>
                    <a:pt x="83" y="93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8" y="91"/>
                  </a:lnTo>
                  <a:lnTo>
                    <a:pt x="92" y="88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0" y="86"/>
                  </a:lnTo>
                  <a:lnTo>
                    <a:pt x="100" y="82"/>
                  </a:lnTo>
                  <a:lnTo>
                    <a:pt x="103" y="82"/>
                  </a:lnTo>
                  <a:lnTo>
                    <a:pt x="103" y="80"/>
                  </a:lnTo>
                  <a:lnTo>
                    <a:pt x="106" y="80"/>
                  </a:lnTo>
                  <a:lnTo>
                    <a:pt x="106" y="77"/>
                  </a:lnTo>
                  <a:lnTo>
                    <a:pt x="109" y="77"/>
                  </a:lnTo>
                  <a:lnTo>
                    <a:pt x="109" y="75"/>
                  </a:lnTo>
                  <a:lnTo>
                    <a:pt x="111" y="72"/>
                  </a:lnTo>
                  <a:lnTo>
                    <a:pt x="111" y="72"/>
                  </a:lnTo>
                  <a:lnTo>
                    <a:pt x="115" y="70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7" y="64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6"/>
                  </a:lnTo>
                  <a:lnTo>
                    <a:pt x="121" y="53"/>
                  </a:lnTo>
                  <a:lnTo>
                    <a:pt x="121" y="50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1" y="45"/>
                  </a:lnTo>
                  <a:lnTo>
                    <a:pt x="121" y="43"/>
                  </a:lnTo>
                  <a:lnTo>
                    <a:pt x="121" y="40"/>
                  </a:lnTo>
                  <a:lnTo>
                    <a:pt x="117" y="40"/>
                  </a:lnTo>
                  <a:lnTo>
                    <a:pt x="117" y="37"/>
                  </a:lnTo>
                  <a:lnTo>
                    <a:pt x="117" y="34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5" y="23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3" y="14"/>
                  </a:lnTo>
                  <a:lnTo>
                    <a:pt x="103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88" y="5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5" name="Line 181"/>
            <p:cNvSpPr>
              <a:spLocks noChangeShapeType="1"/>
            </p:cNvSpPr>
            <p:nvPr/>
          </p:nvSpPr>
          <p:spPr bwMode="auto">
            <a:xfrm>
              <a:off x="2138" y="249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6" name="Freeform 182"/>
            <p:cNvSpPr>
              <a:spLocks/>
            </p:cNvSpPr>
            <p:nvPr/>
          </p:nvSpPr>
          <p:spPr bwMode="auto">
            <a:xfrm>
              <a:off x="2132" y="2496"/>
              <a:ext cx="48" cy="18"/>
            </a:xfrm>
            <a:custGeom>
              <a:avLst/>
              <a:gdLst>
                <a:gd name="T0" fmla="*/ 46 w 378"/>
                <a:gd name="T1" fmla="*/ 0 h 93"/>
                <a:gd name="T2" fmla="*/ 37 w 378"/>
                <a:gd name="T3" fmla="*/ 3 h 93"/>
                <a:gd name="T4" fmla="*/ 31 w 378"/>
                <a:gd name="T5" fmla="*/ 3 h 93"/>
                <a:gd name="T6" fmla="*/ 26 w 378"/>
                <a:gd name="T7" fmla="*/ 5 h 93"/>
                <a:gd name="T8" fmla="*/ 20 w 378"/>
                <a:gd name="T9" fmla="*/ 8 h 93"/>
                <a:gd name="T10" fmla="*/ 14 w 378"/>
                <a:gd name="T11" fmla="*/ 14 h 93"/>
                <a:gd name="T12" fmla="*/ 12 w 378"/>
                <a:gd name="T13" fmla="*/ 19 h 93"/>
                <a:gd name="T14" fmla="*/ 6 w 378"/>
                <a:gd name="T15" fmla="*/ 23 h 93"/>
                <a:gd name="T16" fmla="*/ 3 w 378"/>
                <a:gd name="T17" fmla="*/ 29 h 93"/>
                <a:gd name="T18" fmla="*/ 0 w 378"/>
                <a:gd name="T19" fmla="*/ 34 h 93"/>
                <a:gd name="T20" fmla="*/ 0 w 378"/>
                <a:gd name="T21" fmla="*/ 40 h 93"/>
                <a:gd name="T22" fmla="*/ 0 w 378"/>
                <a:gd name="T23" fmla="*/ 48 h 93"/>
                <a:gd name="T24" fmla="*/ 0 w 378"/>
                <a:gd name="T25" fmla="*/ 53 h 93"/>
                <a:gd name="T26" fmla="*/ 0 w 378"/>
                <a:gd name="T27" fmla="*/ 59 h 93"/>
                <a:gd name="T28" fmla="*/ 3 w 378"/>
                <a:gd name="T29" fmla="*/ 66 h 93"/>
                <a:gd name="T30" fmla="*/ 6 w 378"/>
                <a:gd name="T31" fmla="*/ 72 h 93"/>
                <a:gd name="T32" fmla="*/ 12 w 378"/>
                <a:gd name="T33" fmla="*/ 77 h 93"/>
                <a:gd name="T34" fmla="*/ 14 w 378"/>
                <a:gd name="T35" fmla="*/ 80 h 93"/>
                <a:gd name="T36" fmla="*/ 20 w 378"/>
                <a:gd name="T37" fmla="*/ 86 h 93"/>
                <a:gd name="T38" fmla="*/ 26 w 378"/>
                <a:gd name="T39" fmla="*/ 88 h 93"/>
                <a:gd name="T40" fmla="*/ 31 w 378"/>
                <a:gd name="T41" fmla="*/ 91 h 93"/>
                <a:gd name="T42" fmla="*/ 37 w 378"/>
                <a:gd name="T43" fmla="*/ 93 h 93"/>
                <a:gd name="T44" fmla="*/ 46 w 378"/>
                <a:gd name="T45" fmla="*/ 93 h 93"/>
                <a:gd name="T46" fmla="*/ 333 w 378"/>
                <a:gd name="T47" fmla="*/ 93 h 93"/>
                <a:gd name="T48" fmla="*/ 338 w 378"/>
                <a:gd name="T49" fmla="*/ 93 h 93"/>
                <a:gd name="T50" fmla="*/ 344 w 378"/>
                <a:gd name="T51" fmla="*/ 91 h 93"/>
                <a:gd name="T52" fmla="*/ 350 w 378"/>
                <a:gd name="T53" fmla="*/ 88 h 93"/>
                <a:gd name="T54" fmla="*/ 358 w 378"/>
                <a:gd name="T55" fmla="*/ 86 h 93"/>
                <a:gd name="T56" fmla="*/ 361 w 378"/>
                <a:gd name="T57" fmla="*/ 82 h 93"/>
                <a:gd name="T58" fmla="*/ 367 w 378"/>
                <a:gd name="T59" fmla="*/ 77 h 93"/>
                <a:gd name="T60" fmla="*/ 370 w 378"/>
                <a:gd name="T61" fmla="*/ 72 h 93"/>
                <a:gd name="T62" fmla="*/ 375 w 378"/>
                <a:gd name="T63" fmla="*/ 66 h 93"/>
                <a:gd name="T64" fmla="*/ 378 w 378"/>
                <a:gd name="T65" fmla="*/ 61 h 93"/>
                <a:gd name="T66" fmla="*/ 378 w 378"/>
                <a:gd name="T67" fmla="*/ 56 h 93"/>
                <a:gd name="T68" fmla="*/ 378 w 378"/>
                <a:gd name="T69" fmla="*/ 48 h 93"/>
                <a:gd name="T70" fmla="*/ 378 w 378"/>
                <a:gd name="T71" fmla="*/ 43 h 93"/>
                <a:gd name="T72" fmla="*/ 378 w 378"/>
                <a:gd name="T73" fmla="*/ 37 h 93"/>
                <a:gd name="T74" fmla="*/ 375 w 378"/>
                <a:gd name="T75" fmla="*/ 32 h 93"/>
                <a:gd name="T76" fmla="*/ 372 w 378"/>
                <a:gd name="T77" fmla="*/ 23 h 93"/>
                <a:gd name="T78" fmla="*/ 370 w 378"/>
                <a:gd name="T79" fmla="*/ 19 h 93"/>
                <a:gd name="T80" fmla="*/ 367 w 378"/>
                <a:gd name="T81" fmla="*/ 16 h 93"/>
                <a:gd name="T82" fmla="*/ 361 w 378"/>
                <a:gd name="T83" fmla="*/ 10 h 93"/>
                <a:gd name="T84" fmla="*/ 356 w 378"/>
                <a:gd name="T85" fmla="*/ 8 h 93"/>
                <a:gd name="T86" fmla="*/ 350 w 378"/>
                <a:gd name="T87" fmla="*/ 5 h 93"/>
                <a:gd name="T88" fmla="*/ 344 w 378"/>
                <a:gd name="T89" fmla="*/ 3 h 93"/>
                <a:gd name="T90" fmla="*/ 335 w 378"/>
                <a:gd name="T91" fmla="*/ 0 h 93"/>
                <a:gd name="T92" fmla="*/ 327 w 37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8" h="93">
                  <a:moveTo>
                    <a:pt x="49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5" y="91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323" y="93"/>
                  </a:lnTo>
                  <a:lnTo>
                    <a:pt x="333" y="93"/>
                  </a:lnTo>
                  <a:lnTo>
                    <a:pt x="333" y="93"/>
                  </a:lnTo>
                  <a:lnTo>
                    <a:pt x="335" y="93"/>
                  </a:lnTo>
                  <a:lnTo>
                    <a:pt x="338" y="93"/>
                  </a:lnTo>
                  <a:lnTo>
                    <a:pt x="341" y="93"/>
                  </a:lnTo>
                  <a:lnTo>
                    <a:pt x="344" y="93"/>
                  </a:lnTo>
                  <a:lnTo>
                    <a:pt x="344" y="91"/>
                  </a:lnTo>
                  <a:lnTo>
                    <a:pt x="346" y="91"/>
                  </a:lnTo>
                  <a:lnTo>
                    <a:pt x="350" y="91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6" y="88"/>
                  </a:lnTo>
                  <a:lnTo>
                    <a:pt x="358" y="86"/>
                  </a:lnTo>
                  <a:lnTo>
                    <a:pt x="358" y="86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64" y="80"/>
                  </a:lnTo>
                  <a:lnTo>
                    <a:pt x="367" y="80"/>
                  </a:lnTo>
                  <a:lnTo>
                    <a:pt x="367" y="77"/>
                  </a:lnTo>
                  <a:lnTo>
                    <a:pt x="370" y="77"/>
                  </a:lnTo>
                  <a:lnTo>
                    <a:pt x="370" y="75"/>
                  </a:lnTo>
                  <a:lnTo>
                    <a:pt x="370" y="72"/>
                  </a:lnTo>
                  <a:lnTo>
                    <a:pt x="372" y="72"/>
                  </a:lnTo>
                  <a:lnTo>
                    <a:pt x="372" y="70"/>
                  </a:lnTo>
                  <a:lnTo>
                    <a:pt x="375" y="66"/>
                  </a:lnTo>
                  <a:lnTo>
                    <a:pt x="375" y="66"/>
                  </a:lnTo>
                  <a:lnTo>
                    <a:pt x="375" y="64"/>
                  </a:lnTo>
                  <a:lnTo>
                    <a:pt x="378" y="61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78" y="56"/>
                  </a:lnTo>
                  <a:lnTo>
                    <a:pt x="378" y="53"/>
                  </a:lnTo>
                  <a:lnTo>
                    <a:pt x="378" y="50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8" y="40"/>
                  </a:lnTo>
                  <a:lnTo>
                    <a:pt x="378" y="40"/>
                  </a:lnTo>
                  <a:lnTo>
                    <a:pt x="378" y="37"/>
                  </a:lnTo>
                  <a:lnTo>
                    <a:pt x="378" y="34"/>
                  </a:lnTo>
                  <a:lnTo>
                    <a:pt x="378" y="32"/>
                  </a:lnTo>
                  <a:lnTo>
                    <a:pt x="375" y="32"/>
                  </a:lnTo>
                  <a:lnTo>
                    <a:pt x="375" y="29"/>
                  </a:lnTo>
                  <a:lnTo>
                    <a:pt x="375" y="27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0" y="21"/>
                  </a:lnTo>
                  <a:lnTo>
                    <a:pt x="370" y="19"/>
                  </a:lnTo>
                  <a:lnTo>
                    <a:pt x="370" y="19"/>
                  </a:lnTo>
                  <a:lnTo>
                    <a:pt x="367" y="16"/>
                  </a:lnTo>
                  <a:lnTo>
                    <a:pt x="367" y="16"/>
                  </a:lnTo>
                  <a:lnTo>
                    <a:pt x="364" y="14"/>
                  </a:lnTo>
                  <a:lnTo>
                    <a:pt x="361" y="10"/>
                  </a:lnTo>
                  <a:lnTo>
                    <a:pt x="361" y="10"/>
                  </a:lnTo>
                  <a:lnTo>
                    <a:pt x="358" y="8"/>
                  </a:lnTo>
                  <a:lnTo>
                    <a:pt x="358" y="8"/>
                  </a:lnTo>
                  <a:lnTo>
                    <a:pt x="356" y="8"/>
                  </a:lnTo>
                  <a:lnTo>
                    <a:pt x="352" y="5"/>
                  </a:lnTo>
                  <a:lnTo>
                    <a:pt x="350" y="5"/>
                  </a:lnTo>
                  <a:lnTo>
                    <a:pt x="350" y="5"/>
                  </a:lnTo>
                  <a:lnTo>
                    <a:pt x="346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1" y="3"/>
                  </a:lnTo>
                  <a:lnTo>
                    <a:pt x="338" y="0"/>
                  </a:lnTo>
                  <a:lnTo>
                    <a:pt x="335" y="0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27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7" name="Line 183"/>
            <p:cNvSpPr>
              <a:spLocks noChangeShapeType="1"/>
            </p:cNvSpPr>
            <p:nvPr/>
          </p:nvSpPr>
          <p:spPr bwMode="auto">
            <a:xfrm>
              <a:off x="2173" y="249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8" name="Freeform 184"/>
            <p:cNvSpPr>
              <a:spLocks/>
            </p:cNvSpPr>
            <p:nvPr/>
          </p:nvSpPr>
          <p:spPr bwMode="auto">
            <a:xfrm>
              <a:off x="2167" y="2496"/>
              <a:ext cx="45" cy="18"/>
            </a:xfrm>
            <a:custGeom>
              <a:avLst/>
              <a:gdLst>
                <a:gd name="T0" fmla="*/ 45 w 355"/>
                <a:gd name="T1" fmla="*/ 0 h 93"/>
                <a:gd name="T2" fmla="*/ 40 w 355"/>
                <a:gd name="T3" fmla="*/ 3 h 93"/>
                <a:gd name="T4" fmla="*/ 34 w 355"/>
                <a:gd name="T5" fmla="*/ 3 h 93"/>
                <a:gd name="T6" fmla="*/ 28 w 355"/>
                <a:gd name="T7" fmla="*/ 5 h 93"/>
                <a:gd name="T8" fmla="*/ 22 w 355"/>
                <a:gd name="T9" fmla="*/ 8 h 93"/>
                <a:gd name="T10" fmla="*/ 17 w 355"/>
                <a:gd name="T11" fmla="*/ 14 h 93"/>
                <a:gd name="T12" fmla="*/ 12 w 355"/>
                <a:gd name="T13" fmla="*/ 19 h 93"/>
                <a:gd name="T14" fmla="*/ 8 w 355"/>
                <a:gd name="T15" fmla="*/ 23 h 93"/>
                <a:gd name="T16" fmla="*/ 6 w 355"/>
                <a:gd name="T17" fmla="*/ 29 h 93"/>
                <a:gd name="T18" fmla="*/ 3 w 355"/>
                <a:gd name="T19" fmla="*/ 34 h 93"/>
                <a:gd name="T20" fmla="*/ 3 w 355"/>
                <a:gd name="T21" fmla="*/ 40 h 93"/>
                <a:gd name="T22" fmla="*/ 0 w 355"/>
                <a:gd name="T23" fmla="*/ 48 h 93"/>
                <a:gd name="T24" fmla="*/ 3 w 355"/>
                <a:gd name="T25" fmla="*/ 53 h 93"/>
                <a:gd name="T26" fmla="*/ 3 w 355"/>
                <a:gd name="T27" fmla="*/ 59 h 93"/>
                <a:gd name="T28" fmla="*/ 6 w 355"/>
                <a:gd name="T29" fmla="*/ 66 h 93"/>
                <a:gd name="T30" fmla="*/ 8 w 355"/>
                <a:gd name="T31" fmla="*/ 72 h 93"/>
                <a:gd name="T32" fmla="*/ 12 w 355"/>
                <a:gd name="T33" fmla="*/ 77 h 93"/>
                <a:gd name="T34" fmla="*/ 17 w 355"/>
                <a:gd name="T35" fmla="*/ 80 h 93"/>
                <a:gd name="T36" fmla="*/ 22 w 355"/>
                <a:gd name="T37" fmla="*/ 86 h 93"/>
                <a:gd name="T38" fmla="*/ 28 w 355"/>
                <a:gd name="T39" fmla="*/ 88 h 93"/>
                <a:gd name="T40" fmla="*/ 34 w 355"/>
                <a:gd name="T41" fmla="*/ 91 h 93"/>
                <a:gd name="T42" fmla="*/ 40 w 355"/>
                <a:gd name="T43" fmla="*/ 93 h 93"/>
                <a:gd name="T44" fmla="*/ 45 w 355"/>
                <a:gd name="T45" fmla="*/ 93 h 93"/>
                <a:gd name="T46" fmla="*/ 306 w 355"/>
                <a:gd name="T47" fmla="*/ 93 h 93"/>
                <a:gd name="T48" fmla="*/ 312 w 355"/>
                <a:gd name="T49" fmla="*/ 93 h 93"/>
                <a:gd name="T50" fmla="*/ 318 w 355"/>
                <a:gd name="T51" fmla="*/ 91 h 93"/>
                <a:gd name="T52" fmla="*/ 327 w 355"/>
                <a:gd name="T53" fmla="*/ 88 h 93"/>
                <a:gd name="T54" fmla="*/ 333 w 355"/>
                <a:gd name="T55" fmla="*/ 86 h 93"/>
                <a:gd name="T56" fmla="*/ 337 w 355"/>
                <a:gd name="T57" fmla="*/ 82 h 93"/>
                <a:gd name="T58" fmla="*/ 341 w 355"/>
                <a:gd name="T59" fmla="*/ 77 h 93"/>
                <a:gd name="T60" fmla="*/ 346 w 355"/>
                <a:gd name="T61" fmla="*/ 72 h 93"/>
                <a:gd name="T62" fmla="*/ 349 w 355"/>
                <a:gd name="T63" fmla="*/ 66 h 93"/>
                <a:gd name="T64" fmla="*/ 352 w 355"/>
                <a:gd name="T65" fmla="*/ 61 h 93"/>
                <a:gd name="T66" fmla="*/ 352 w 355"/>
                <a:gd name="T67" fmla="*/ 56 h 93"/>
                <a:gd name="T68" fmla="*/ 352 w 355"/>
                <a:gd name="T69" fmla="*/ 48 h 93"/>
                <a:gd name="T70" fmla="*/ 352 w 355"/>
                <a:gd name="T71" fmla="*/ 43 h 93"/>
                <a:gd name="T72" fmla="*/ 352 w 355"/>
                <a:gd name="T73" fmla="*/ 37 h 93"/>
                <a:gd name="T74" fmla="*/ 349 w 355"/>
                <a:gd name="T75" fmla="*/ 32 h 93"/>
                <a:gd name="T76" fmla="*/ 346 w 355"/>
                <a:gd name="T77" fmla="*/ 23 h 93"/>
                <a:gd name="T78" fmla="*/ 343 w 355"/>
                <a:gd name="T79" fmla="*/ 19 h 93"/>
                <a:gd name="T80" fmla="*/ 341 w 355"/>
                <a:gd name="T81" fmla="*/ 16 h 93"/>
                <a:gd name="T82" fmla="*/ 335 w 355"/>
                <a:gd name="T83" fmla="*/ 10 h 93"/>
                <a:gd name="T84" fmla="*/ 329 w 355"/>
                <a:gd name="T85" fmla="*/ 8 h 93"/>
                <a:gd name="T86" fmla="*/ 323 w 355"/>
                <a:gd name="T87" fmla="*/ 5 h 93"/>
                <a:gd name="T88" fmla="*/ 318 w 355"/>
                <a:gd name="T89" fmla="*/ 3 h 93"/>
                <a:gd name="T90" fmla="*/ 310 w 355"/>
                <a:gd name="T91" fmla="*/ 0 h 93"/>
                <a:gd name="T92" fmla="*/ 304 w 35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5" h="93">
                  <a:moveTo>
                    <a:pt x="51" y="0"/>
                  </a:moveTo>
                  <a:lnTo>
                    <a:pt x="49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7" y="10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7" y="80"/>
                  </a:lnTo>
                  <a:lnTo>
                    <a:pt x="17" y="82"/>
                  </a:lnTo>
                  <a:lnTo>
                    <a:pt x="20" y="8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93"/>
                  </a:lnTo>
                  <a:lnTo>
                    <a:pt x="300" y="93"/>
                  </a:lnTo>
                  <a:lnTo>
                    <a:pt x="306" y="93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12" y="93"/>
                  </a:lnTo>
                  <a:lnTo>
                    <a:pt x="315" y="93"/>
                  </a:lnTo>
                  <a:lnTo>
                    <a:pt x="318" y="93"/>
                  </a:lnTo>
                  <a:lnTo>
                    <a:pt x="318" y="91"/>
                  </a:lnTo>
                  <a:lnTo>
                    <a:pt x="321" y="91"/>
                  </a:lnTo>
                  <a:lnTo>
                    <a:pt x="323" y="91"/>
                  </a:lnTo>
                  <a:lnTo>
                    <a:pt x="327" y="88"/>
                  </a:lnTo>
                  <a:lnTo>
                    <a:pt x="327" y="88"/>
                  </a:lnTo>
                  <a:lnTo>
                    <a:pt x="329" y="88"/>
                  </a:lnTo>
                  <a:lnTo>
                    <a:pt x="333" y="86"/>
                  </a:lnTo>
                  <a:lnTo>
                    <a:pt x="333" y="86"/>
                  </a:lnTo>
                  <a:lnTo>
                    <a:pt x="335" y="82"/>
                  </a:lnTo>
                  <a:lnTo>
                    <a:pt x="337" y="82"/>
                  </a:lnTo>
                  <a:lnTo>
                    <a:pt x="337" y="80"/>
                  </a:lnTo>
                  <a:lnTo>
                    <a:pt x="341" y="80"/>
                  </a:lnTo>
                  <a:lnTo>
                    <a:pt x="341" y="77"/>
                  </a:lnTo>
                  <a:lnTo>
                    <a:pt x="343" y="77"/>
                  </a:lnTo>
                  <a:lnTo>
                    <a:pt x="343" y="75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6" y="70"/>
                  </a:lnTo>
                  <a:lnTo>
                    <a:pt x="349" y="66"/>
                  </a:lnTo>
                  <a:lnTo>
                    <a:pt x="349" y="66"/>
                  </a:lnTo>
                  <a:lnTo>
                    <a:pt x="349" y="64"/>
                  </a:lnTo>
                  <a:lnTo>
                    <a:pt x="352" y="61"/>
                  </a:lnTo>
                  <a:lnTo>
                    <a:pt x="352" y="59"/>
                  </a:lnTo>
                  <a:lnTo>
                    <a:pt x="352" y="59"/>
                  </a:lnTo>
                  <a:lnTo>
                    <a:pt x="352" y="56"/>
                  </a:lnTo>
                  <a:lnTo>
                    <a:pt x="352" y="53"/>
                  </a:lnTo>
                  <a:lnTo>
                    <a:pt x="352" y="50"/>
                  </a:lnTo>
                  <a:lnTo>
                    <a:pt x="352" y="48"/>
                  </a:lnTo>
                  <a:lnTo>
                    <a:pt x="355" y="48"/>
                  </a:lnTo>
                  <a:lnTo>
                    <a:pt x="352" y="45"/>
                  </a:lnTo>
                  <a:lnTo>
                    <a:pt x="352" y="43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37"/>
                  </a:lnTo>
                  <a:lnTo>
                    <a:pt x="352" y="34"/>
                  </a:lnTo>
                  <a:lnTo>
                    <a:pt x="352" y="32"/>
                  </a:lnTo>
                  <a:lnTo>
                    <a:pt x="349" y="32"/>
                  </a:lnTo>
                  <a:lnTo>
                    <a:pt x="349" y="29"/>
                  </a:lnTo>
                  <a:lnTo>
                    <a:pt x="349" y="27"/>
                  </a:lnTo>
                  <a:lnTo>
                    <a:pt x="346" y="23"/>
                  </a:lnTo>
                  <a:lnTo>
                    <a:pt x="346" y="23"/>
                  </a:lnTo>
                  <a:lnTo>
                    <a:pt x="346" y="21"/>
                  </a:lnTo>
                  <a:lnTo>
                    <a:pt x="343" y="19"/>
                  </a:lnTo>
                  <a:lnTo>
                    <a:pt x="343" y="19"/>
                  </a:lnTo>
                  <a:lnTo>
                    <a:pt x="341" y="16"/>
                  </a:lnTo>
                  <a:lnTo>
                    <a:pt x="341" y="16"/>
                  </a:lnTo>
                  <a:lnTo>
                    <a:pt x="337" y="14"/>
                  </a:lnTo>
                  <a:lnTo>
                    <a:pt x="337" y="10"/>
                  </a:lnTo>
                  <a:lnTo>
                    <a:pt x="335" y="10"/>
                  </a:lnTo>
                  <a:lnTo>
                    <a:pt x="333" y="8"/>
                  </a:lnTo>
                  <a:lnTo>
                    <a:pt x="333" y="8"/>
                  </a:lnTo>
                  <a:lnTo>
                    <a:pt x="329" y="8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3" y="5"/>
                  </a:lnTo>
                  <a:lnTo>
                    <a:pt x="321" y="3"/>
                  </a:lnTo>
                  <a:lnTo>
                    <a:pt x="318" y="3"/>
                  </a:lnTo>
                  <a:lnTo>
                    <a:pt x="318" y="3"/>
                  </a:lnTo>
                  <a:lnTo>
                    <a:pt x="315" y="3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89" name="Line 185"/>
            <p:cNvSpPr>
              <a:spLocks noChangeShapeType="1"/>
            </p:cNvSpPr>
            <p:nvPr/>
          </p:nvSpPr>
          <p:spPr bwMode="auto">
            <a:xfrm>
              <a:off x="2205" y="249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0" name="Freeform 186"/>
            <p:cNvSpPr>
              <a:spLocks/>
            </p:cNvSpPr>
            <p:nvPr/>
          </p:nvSpPr>
          <p:spPr bwMode="auto">
            <a:xfrm>
              <a:off x="2199" y="2496"/>
              <a:ext cx="26" cy="18"/>
            </a:xfrm>
            <a:custGeom>
              <a:avLst/>
              <a:gdLst>
                <a:gd name="T0" fmla="*/ 44 w 199"/>
                <a:gd name="T1" fmla="*/ 0 h 93"/>
                <a:gd name="T2" fmla="*/ 38 w 199"/>
                <a:gd name="T3" fmla="*/ 3 h 93"/>
                <a:gd name="T4" fmla="*/ 33 w 199"/>
                <a:gd name="T5" fmla="*/ 3 h 93"/>
                <a:gd name="T6" fmla="*/ 27 w 199"/>
                <a:gd name="T7" fmla="*/ 5 h 93"/>
                <a:gd name="T8" fmla="*/ 21 w 199"/>
                <a:gd name="T9" fmla="*/ 8 h 93"/>
                <a:gd name="T10" fmla="*/ 15 w 199"/>
                <a:gd name="T11" fmla="*/ 14 h 93"/>
                <a:gd name="T12" fmla="*/ 9 w 199"/>
                <a:gd name="T13" fmla="*/ 19 h 93"/>
                <a:gd name="T14" fmla="*/ 6 w 199"/>
                <a:gd name="T15" fmla="*/ 23 h 93"/>
                <a:gd name="T16" fmla="*/ 4 w 199"/>
                <a:gd name="T17" fmla="*/ 29 h 93"/>
                <a:gd name="T18" fmla="*/ 0 w 199"/>
                <a:gd name="T19" fmla="*/ 34 h 93"/>
                <a:gd name="T20" fmla="*/ 0 w 199"/>
                <a:gd name="T21" fmla="*/ 40 h 93"/>
                <a:gd name="T22" fmla="*/ 0 w 199"/>
                <a:gd name="T23" fmla="*/ 48 h 93"/>
                <a:gd name="T24" fmla="*/ 0 w 199"/>
                <a:gd name="T25" fmla="*/ 53 h 93"/>
                <a:gd name="T26" fmla="*/ 0 w 199"/>
                <a:gd name="T27" fmla="*/ 59 h 93"/>
                <a:gd name="T28" fmla="*/ 4 w 199"/>
                <a:gd name="T29" fmla="*/ 66 h 93"/>
                <a:gd name="T30" fmla="*/ 6 w 199"/>
                <a:gd name="T31" fmla="*/ 72 h 93"/>
                <a:gd name="T32" fmla="*/ 9 w 199"/>
                <a:gd name="T33" fmla="*/ 77 h 93"/>
                <a:gd name="T34" fmla="*/ 15 w 199"/>
                <a:gd name="T35" fmla="*/ 80 h 93"/>
                <a:gd name="T36" fmla="*/ 21 w 199"/>
                <a:gd name="T37" fmla="*/ 86 h 93"/>
                <a:gd name="T38" fmla="*/ 27 w 199"/>
                <a:gd name="T39" fmla="*/ 88 h 93"/>
                <a:gd name="T40" fmla="*/ 33 w 199"/>
                <a:gd name="T41" fmla="*/ 91 h 93"/>
                <a:gd name="T42" fmla="*/ 38 w 199"/>
                <a:gd name="T43" fmla="*/ 93 h 93"/>
                <a:gd name="T44" fmla="*/ 44 w 199"/>
                <a:gd name="T45" fmla="*/ 93 h 93"/>
                <a:gd name="T46" fmla="*/ 150 w 199"/>
                <a:gd name="T47" fmla="*/ 93 h 93"/>
                <a:gd name="T48" fmla="*/ 158 w 199"/>
                <a:gd name="T49" fmla="*/ 93 h 93"/>
                <a:gd name="T50" fmla="*/ 164 w 199"/>
                <a:gd name="T51" fmla="*/ 91 h 93"/>
                <a:gd name="T52" fmla="*/ 170 w 199"/>
                <a:gd name="T53" fmla="*/ 88 h 93"/>
                <a:gd name="T54" fmla="*/ 176 w 199"/>
                <a:gd name="T55" fmla="*/ 86 h 93"/>
                <a:gd name="T56" fmla="*/ 181 w 199"/>
                <a:gd name="T57" fmla="*/ 82 h 93"/>
                <a:gd name="T58" fmla="*/ 187 w 199"/>
                <a:gd name="T59" fmla="*/ 77 h 93"/>
                <a:gd name="T60" fmla="*/ 189 w 199"/>
                <a:gd name="T61" fmla="*/ 72 h 93"/>
                <a:gd name="T62" fmla="*/ 193 w 199"/>
                <a:gd name="T63" fmla="*/ 66 h 93"/>
                <a:gd name="T64" fmla="*/ 195 w 199"/>
                <a:gd name="T65" fmla="*/ 61 h 93"/>
                <a:gd name="T66" fmla="*/ 199 w 199"/>
                <a:gd name="T67" fmla="*/ 56 h 93"/>
                <a:gd name="T68" fmla="*/ 199 w 199"/>
                <a:gd name="T69" fmla="*/ 48 h 93"/>
                <a:gd name="T70" fmla="*/ 199 w 199"/>
                <a:gd name="T71" fmla="*/ 43 h 93"/>
                <a:gd name="T72" fmla="*/ 199 w 199"/>
                <a:gd name="T73" fmla="*/ 37 h 93"/>
                <a:gd name="T74" fmla="*/ 195 w 199"/>
                <a:gd name="T75" fmla="*/ 32 h 93"/>
                <a:gd name="T76" fmla="*/ 193 w 199"/>
                <a:gd name="T77" fmla="*/ 23 h 93"/>
                <a:gd name="T78" fmla="*/ 189 w 199"/>
                <a:gd name="T79" fmla="*/ 19 h 93"/>
                <a:gd name="T80" fmla="*/ 184 w 199"/>
                <a:gd name="T81" fmla="*/ 16 h 93"/>
                <a:gd name="T82" fmla="*/ 181 w 199"/>
                <a:gd name="T83" fmla="*/ 10 h 93"/>
                <a:gd name="T84" fmla="*/ 176 w 199"/>
                <a:gd name="T85" fmla="*/ 8 h 93"/>
                <a:gd name="T86" fmla="*/ 170 w 199"/>
                <a:gd name="T87" fmla="*/ 5 h 93"/>
                <a:gd name="T88" fmla="*/ 162 w 199"/>
                <a:gd name="T89" fmla="*/ 3 h 93"/>
                <a:gd name="T90" fmla="*/ 156 w 199"/>
                <a:gd name="T91" fmla="*/ 0 h 93"/>
                <a:gd name="T92" fmla="*/ 147 w 19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9" h="93">
                  <a:moveTo>
                    <a:pt x="50" y="0"/>
                  </a:move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8" y="82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3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9" y="91"/>
                  </a:lnTo>
                  <a:lnTo>
                    <a:pt x="33" y="91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144" y="93"/>
                  </a:lnTo>
                  <a:lnTo>
                    <a:pt x="150" y="93"/>
                  </a:lnTo>
                  <a:lnTo>
                    <a:pt x="152" y="93"/>
                  </a:lnTo>
                  <a:lnTo>
                    <a:pt x="156" y="93"/>
                  </a:lnTo>
                  <a:lnTo>
                    <a:pt x="158" y="93"/>
                  </a:lnTo>
                  <a:lnTo>
                    <a:pt x="162" y="93"/>
                  </a:lnTo>
                  <a:lnTo>
                    <a:pt x="162" y="93"/>
                  </a:lnTo>
                  <a:lnTo>
                    <a:pt x="164" y="91"/>
                  </a:lnTo>
                  <a:lnTo>
                    <a:pt x="166" y="91"/>
                  </a:lnTo>
                  <a:lnTo>
                    <a:pt x="170" y="91"/>
                  </a:lnTo>
                  <a:lnTo>
                    <a:pt x="170" y="88"/>
                  </a:lnTo>
                  <a:lnTo>
                    <a:pt x="172" y="88"/>
                  </a:lnTo>
                  <a:lnTo>
                    <a:pt x="176" y="88"/>
                  </a:lnTo>
                  <a:lnTo>
                    <a:pt x="176" y="86"/>
                  </a:lnTo>
                  <a:lnTo>
                    <a:pt x="178" y="86"/>
                  </a:lnTo>
                  <a:lnTo>
                    <a:pt x="181" y="82"/>
                  </a:lnTo>
                  <a:lnTo>
                    <a:pt x="181" y="82"/>
                  </a:lnTo>
                  <a:lnTo>
                    <a:pt x="184" y="80"/>
                  </a:lnTo>
                  <a:lnTo>
                    <a:pt x="184" y="80"/>
                  </a:lnTo>
                  <a:lnTo>
                    <a:pt x="187" y="77"/>
                  </a:lnTo>
                  <a:lnTo>
                    <a:pt x="187" y="77"/>
                  </a:lnTo>
                  <a:lnTo>
                    <a:pt x="189" y="75"/>
                  </a:lnTo>
                  <a:lnTo>
                    <a:pt x="189" y="72"/>
                  </a:lnTo>
                  <a:lnTo>
                    <a:pt x="193" y="72"/>
                  </a:lnTo>
                  <a:lnTo>
                    <a:pt x="193" y="70"/>
                  </a:lnTo>
                  <a:lnTo>
                    <a:pt x="193" y="66"/>
                  </a:lnTo>
                  <a:lnTo>
                    <a:pt x="195" y="66"/>
                  </a:lnTo>
                  <a:lnTo>
                    <a:pt x="195" y="64"/>
                  </a:lnTo>
                  <a:lnTo>
                    <a:pt x="195" y="61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6"/>
                  </a:lnTo>
                  <a:lnTo>
                    <a:pt x="199" y="53"/>
                  </a:lnTo>
                  <a:lnTo>
                    <a:pt x="199" y="50"/>
                  </a:lnTo>
                  <a:lnTo>
                    <a:pt x="199" y="48"/>
                  </a:lnTo>
                  <a:lnTo>
                    <a:pt x="199" y="48"/>
                  </a:lnTo>
                  <a:lnTo>
                    <a:pt x="199" y="45"/>
                  </a:lnTo>
                  <a:lnTo>
                    <a:pt x="199" y="43"/>
                  </a:lnTo>
                  <a:lnTo>
                    <a:pt x="199" y="40"/>
                  </a:lnTo>
                  <a:lnTo>
                    <a:pt x="199" y="40"/>
                  </a:lnTo>
                  <a:lnTo>
                    <a:pt x="199" y="37"/>
                  </a:lnTo>
                  <a:lnTo>
                    <a:pt x="199" y="34"/>
                  </a:lnTo>
                  <a:lnTo>
                    <a:pt x="195" y="32"/>
                  </a:lnTo>
                  <a:lnTo>
                    <a:pt x="195" y="32"/>
                  </a:lnTo>
                  <a:lnTo>
                    <a:pt x="195" y="29"/>
                  </a:lnTo>
                  <a:lnTo>
                    <a:pt x="193" y="2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89" y="21"/>
                  </a:lnTo>
                  <a:lnTo>
                    <a:pt x="189" y="19"/>
                  </a:lnTo>
                  <a:lnTo>
                    <a:pt x="187" y="19"/>
                  </a:lnTo>
                  <a:lnTo>
                    <a:pt x="187" y="16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1" y="10"/>
                  </a:lnTo>
                  <a:lnTo>
                    <a:pt x="181" y="10"/>
                  </a:lnTo>
                  <a:lnTo>
                    <a:pt x="178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2" y="5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66" y="3"/>
                  </a:lnTo>
                  <a:lnTo>
                    <a:pt x="164" y="3"/>
                  </a:lnTo>
                  <a:lnTo>
                    <a:pt x="162" y="3"/>
                  </a:lnTo>
                  <a:lnTo>
                    <a:pt x="162" y="3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1" name="Line 187"/>
            <p:cNvSpPr>
              <a:spLocks noChangeShapeType="1"/>
            </p:cNvSpPr>
            <p:nvPr/>
          </p:nvSpPr>
          <p:spPr bwMode="auto">
            <a:xfrm>
              <a:off x="2219" y="249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2" name="Freeform 188"/>
            <p:cNvSpPr>
              <a:spLocks/>
            </p:cNvSpPr>
            <p:nvPr/>
          </p:nvSpPr>
          <p:spPr bwMode="auto">
            <a:xfrm>
              <a:off x="2212" y="2496"/>
              <a:ext cx="32" cy="18"/>
            </a:xfrm>
            <a:custGeom>
              <a:avLst/>
              <a:gdLst>
                <a:gd name="T0" fmla="*/ 46 w 255"/>
                <a:gd name="T1" fmla="*/ 0 h 93"/>
                <a:gd name="T2" fmla="*/ 41 w 255"/>
                <a:gd name="T3" fmla="*/ 3 h 93"/>
                <a:gd name="T4" fmla="*/ 31 w 255"/>
                <a:gd name="T5" fmla="*/ 3 h 93"/>
                <a:gd name="T6" fmla="*/ 26 w 255"/>
                <a:gd name="T7" fmla="*/ 5 h 93"/>
                <a:gd name="T8" fmla="*/ 20 w 255"/>
                <a:gd name="T9" fmla="*/ 8 h 93"/>
                <a:gd name="T10" fmla="*/ 18 w 255"/>
                <a:gd name="T11" fmla="*/ 14 h 93"/>
                <a:gd name="T12" fmla="*/ 12 w 255"/>
                <a:gd name="T13" fmla="*/ 19 h 93"/>
                <a:gd name="T14" fmla="*/ 8 w 255"/>
                <a:gd name="T15" fmla="*/ 23 h 93"/>
                <a:gd name="T16" fmla="*/ 6 w 255"/>
                <a:gd name="T17" fmla="*/ 29 h 93"/>
                <a:gd name="T18" fmla="*/ 3 w 255"/>
                <a:gd name="T19" fmla="*/ 34 h 93"/>
                <a:gd name="T20" fmla="*/ 0 w 255"/>
                <a:gd name="T21" fmla="*/ 40 h 93"/>
                <a:gd name="T22" fmla="*/ 0 w 255"/>
                <a:gd name="T23" fmla="*/ 48 h 93"/>
                <a:gd name="T24" fmla="*/ 0 w 255"/>
                <a:gd name="T25" fmla="*/ 53 h 93"/>
                <a:gd name="T26" fmla="*/ 3 w 255"/>
                <a:gd name="T27" fmla="*/ 59 h 93"/>
                <a:gd name="T28" fmla="*/ 6 w 255"/>
                <a:gd name="T29" fmla="*/ 66 h 93"/>
                <a:gd name="T30" fmla="*/ 8 w 255"/>
                <a:gd name="T31" fmla="*/ 72 h 93"/>
                <a:gd name="T32" fmla="*/ 12 w 255"/>
                <a:gd name="T33" fmla="*/ 77 h 93"/>
                <a:gd name="T34" fmla="*/ 18 w 255"/>
                <a:gd name="T35" fmla="*/ 80 h 93"/>
                <a:gd name="T36" fmla="*/ 20 w 255"/>
                <a:gd name="T37" fmla="*/ 86 h 93"/>
                <a:gd name="T38" fmla="*/ 26 w 255"/>
                <a:gd name="T39" fmla="*/ 88 h 93"/>
                <a:gd name="T40" fmla="*/ 31 w 255"/>
                <a:gd name="T41" fmla="*/ 91 h 93"/>
                <a:gd name="T42" fmla="*/ 41 w 255"/>
                <a:gd name="T43" fmla="*/ 93 h 93"/>
                <a:gd name="T44" fmla="*/ 46 w 255"/>
                <a:gd name="T45" fmla="*/ 93 h 93"/>
                <a:gd name="T46" fmla="*/ 207 w 255"/>
                <a:gd name="T47" fmla="*/ 93 h 93"/>
                <a:gd name="T48" fmla="*/ 213 w 255"/>
                <a:gd name="T49" fmla="*/ 93 h 93"/>
                <a:gd name="T50" fmla="*/ 221 w 255"/>
                <a:gd name="T51" fmla="*/ 91 h 93"/>
                <a:gd name="T52" fmla="*/ 226 w 255"/>
                <a:gd name="T53" fmla="*/ 88 h 93"/>
                <a:gd name="T54" fmla="*/ 232 w 255"/>
                <a:gd name="T55" fmla="*/ 86 h 93"/>
                <a:gd name="T56" fmla="*/ 238 w 255"/>
                <a:gd name="T57" fmla="*/ 82 h 93"/>
                <a:gd name="T58" fmla="*/ 240 w 255"/>
                <a:gd name="T59" fmla="*/ 77 h 93"/>
                <a:gd name="T60" fmla="*/ 246 w 255"/>
                <a:gd name="T61" fmla="*/ 72 h 93"/>
                <a:gd name="T62" fmla="*/ 249 w 255"/>
                <a:gd name="T63" fmla="*/ 66 h 93"/>
                <a:gd name="T64" fmla="*/ 252 w 255"/>
                <a:gd name="T65" fmla="*/ 61 h 93"/>
                <a:gd name="T66" fmla="*/ 252 w 255"/>
                <a:gd name="T67" fmla="*/ 56 h 93"/>
                <a:gd name="T68" fmla="*/ 255 w 255"/>
                <a:gd name="T69" fmla="*/ 48 h 93"/>
                <a:gd name="T70" fmla="*/ 255 w 255"/>
                <a:gd name="T71" fmla="*/ 43 h 93"/>
                <a:gd name="T72" fmla="*/ 252 w 255"/>
                <a:gd name="T73" fmla="*/ 37 h 93"/>
                <a:gd name="T74" fmla="*/ 252 w 255"/>
                <a:gd name="T75" fmla="*/ 32 h 93"/>
                <a:gd name="T76" fmla="*/ 249 w 255"/>
                <a:gd name="T77" fmla="*/ 23 h 93"/>
                <a:gd name="T78" fmla="*/ 244 w 255"/>
                <a:gd name="T79" fmla="*/ 19 h 93"/>
                <a:gd name="T80" fmla="*/ 240 w 255"/>
                <a:gd name="T81" fmla="*/ 16 h 93"/>
                <a:gd name="T82" fmla="*/ 234 w 255"/>
                <a:gd name="T83" fmla="*/ 10 h 93"/>
                <a:gd name="T84" fmla="*/ 229 w 255"/>
                <a:gd name="T85" fmla="*/ 8 h 93"/>
                <a:gd name="T86" fmla="*/ 224 w 255"/>
                <a:gd name="T87" fmla="*/ 5 h 93"/>
                <a:gd name="T88" fmla="*/ 218 w 255"/>
                <a:gd name="T89" fmla="*/ 3 h 93"/>
                <a:gd name="T90" fmla="*/ 213 w 255"/>
                <a:gd name="T91" fmla="*/ 0 h 93"/>
                <a:gd name="T92" fmla="*/ 203 w 25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5" h="93">
                  <a:moveTo>
                    <a:pt x="52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4" y="80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5" y="91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201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13" y="93"/>
                  </a:lnTo>
                  <a:lnTo>
                    <a:pt x="213" y="93"/>
                  </a:lnTo>
                  <a:lnTo>
                    <a:pt x="215" y="93"/>
                  </a:lnTo>
                  <a:lnTo>
                    <a:pt x="218" y="93"/>
                  </a:lnTo>
                  <a:lnTo>
                    <a:pt x="221" y="91"/>
                  </a:lnTo>
                  <a:lnTo>
                    <a:pt x="221" y="91"/>
                  </a:lnTo>
                  <a:lnTo>
                    <a:pt x="224" y="91"/>
                  </a:lnTo>
                  <a:lnTo>
                    <a:pt x="226" y="88"/>
                  </a:lnTo>
                  <a:lnTo>
                    <a:pt x="226" y="88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2" y="86"/>
                  </a:lnTo>
                  <a:lnTo>
                    <a:pt x="234" y="82"/>
                  </a:lnTo>
                  <a:lnTo>
                    <a:pt x="238" y="82"/>
                  </a:lnTo>
                  <a:lnTo>
                    <a:pt x="238" y="80"/>
                  </a:lnTo>
                  <a:lnTo>
                    <a:pt x="240" y="80"/>
                  </a:lnTo>
                  <a:lnTo>
                    <a:pt x="240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9" y="70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52" y="64"/>
                  </a:lnTo>
                  <a:lnTo>
                    <a:pt x="252" y="61"/>
                  </a:lnTo>
                  <a:lnTo>
                    <a:pt x="252" y="59"/>
                  </a:lnTo>
                  <a:lnTo>
                    <a:pt x="252" y="59"/>
                  </a:lnTo>
                  <a:lnTo>
                    <a:pt x="252" y="56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5"/>
                  </a:lnTo>
                  <a:lnTo>
                    <a:pt x="255" y="43"/>
                  </a:lnTo>
                  <a:lnTo>
                    <a:pt x="255" y="40"/>
                  </a:lnTo>
                  <a:lnTo>
                    <a:pt x="252" y="40"/>
                  </a:lnTo>
                  <a:lnTo>
                    <a:pt x="252" y="37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2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49" y="23"/>
                  </a:lnTo>
                  <a:lnTo>
                    <a:pt x="246" y="23"/>
                  </a:lnTo>
                  <a:lnTo>
                    <a:pt x="246" y="21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4"/>
                  </a:lnTo>
                  <a:lnTo>
                    <a:pt x="238" y="10"/>
                  </a:lnTo>
                  <a:lnTo>
                    <a:pt x="234" y="10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29" y="8"/>
                  </a:lnTo>
                  <a:lnTo>
                    <a:pt x="226" y="5"/>
                  </a:lnTo>
                  <a:lnTo>
                    <a:pt x="226" y="5"/>
                  </a:lnTo>
                  <a:lnTo>
                    <a:pt x="224" y="5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18" y="3"/>
                  </a:lnTo>
                  <a:lnTo>
                    <a:pt x="215" y="3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9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3" name="Line 189"/>
            <p:cNvSpPr>
              <a:spLocks noChangeShapeType="1"/>
            </p:cNvSpPr>
            <p:nvPr/>
          </p:nvSpPr>
          <p:spPr bwMode="auto">
            <a:xfrm>
              <a:off x="2231" y="250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4" name="Freeform 190"/>
            <p:cNvSpPr>
              <a:spLocks/>
            </p:cNvSpPr>
            <p:nvPr/>
          </p:nvSpPr>
          <p:spPr bwMode="auto">
            <a:xfrm>
              <a:off x="2231" y="2458"/>
              <a:ext cx="13" cy="56"/>
            </a:xfrm>
            <a:custGeom>
              <a:avLst/>
              <a:gdLst>
                <a:gd name="T0" fmla="*/ 0 w 100"/>
                <a:gd name="T1" fmla="*/ 237 h 280"/>
                <a:gd name="T2" fmla="*/ 0 w 100"/>
                <a:gd name="T3" fmla="*/ 246 h 280"/>
                <a:gd name="T4" fmla="*/ 2 w 100"/>
                <a:gd name="T5" fmla="*/ 251 h 280"/>
                <a:gd name="T6" fmla="*/ 6 w 100"/>
                <a:gd name="T7" fmla="*/ 257 h 280"/>
                <a:gd name="T8" fmla="*/ 8 w 100"/>
                <a:gd name="T9" fmla="*/ 262 h 280"/>
                <a:gd name="T10" fmla="*/ 14 w 100"/>
                <a:gd name="T11" fmla="*/ 267 h 280"/>
                <a:gd name="T12" fmla="*/ 17 w 100"/>
                <a:gd name="T13" fmla="*/ 269 h 280"/>
                <a:gd name="T14" fmla="*/ 23 w 100"/>
                <a:gd name="T15" fmla="*/ 275 h 280"/>
                <a:gd name="T16" fmla="*/ 29 w 100"/>
                <a:gd name="T17" fmla="*/ 278 h 280"/>
                <a:gd name="T18" fmla="*/ 37 w 100"/>
                <a:gd name="T19" fmla="*/ 280 h 280"/>
                <a:gd name="T20" fmla="*/ 43 w 100"/>
                <a:gd name="T21" fmla="*/ 280 h 280"/>
                <a:gd name="T22" fmla="*/ 48 w 100"/>
                <a:gd name="T23" fmla="*/ 280 h 280"/>
                <a:gd name="T24" fmla="*/ 58 w 100"/>
                <a:gd name="T25" fmla="*/ 280 h 280"/>
                <a:gd name="T26" fmla="*/ 63 w 100"/>
                <a:gd name="T27" fmla="*/ 280 h 280"/>
                <a:gd name="T28" fmla="*/ 69 w 100"/>
                <a:gd name="T29" fmla="*/ 278 h 280"/>
                <a:gd name="T30" fmla="*/ 74 w 100"/>
                <a:gd name="T31" fmla="*/ 275 h 280"/>
                <a:gd name="T32" fmla="*/ 79 w 100"/>
                <a:gd name="T33" fmla="*/ 269 h 280"/>
                <a:gd name="T34" fmla="*/ 85 w 100"/>
                <a:gd name="T35" fmla="*/ 267 h 280"/>
                <a:gd name="T36" fmla="*/ 89 w 100"/>
                <a:gd name="T37" fmla="*/ 262 h 280"/>
                <a:gd name="T38" fmla="*/ 94 w 100"/>
                <a:gd name="T39" fmla="*/ 257 h 280"/>
                <a:gd name="T40" fmla="*/ 97 w 100"/>
                <a:gd name="T41" fmla="*/ 251 h 280"/>
                <a:gd name="T42" fmla="*/ 97 w 100"/>
                <a:gd name="T43" fmla="*/ 246 h 280"/>
                <a:gd name="T44" fmla="*/ 100 w 100"/>
                <a:gd name="T45" fmla="*/ 237 h 280"/>
                <a:gd name="T46" fmla="*/ 100 w 100"/>
                <a:gd name="T47" fmla="*/ 46 h 280"/>
                <a:gd name="T48" fmla="*/ 97 w 100"/>
                <a:gd name="T49" fmla="*/ 41 h 280"/>
                <a:gd name="T50" fmla="*/ 97 w 100"/>
                <a:gd name="T51" fmla="*/ 32 h 280"/>
                <a:gd name="T52" fmla="*/ 94 w 100"/>
                <a:gd name="T53" fmla="*/ 27 h 280"/>
                <a:gd name="T54" fmla="*/ 91 w 100"/>
                <a:gd name="T55" fmla="*/ 21 h 280"/>
                <a:gd name="T56" fmla="*/ 85 w 100"/>
                <a:gd name="T57" fmla="*/ 16 h 280"/>
                <a:gd name="T58" fmla="*/ 83 w 100"/>
                <a:gd name="T59" fmla="*/ 14 h 280"/>
                <a:gd name="T60" fmla="*/ 77 w 100"/>
                <a:gd name="T61" fmla="*/ 8 h 280"/>
                <a:gd name="T62" fmla="*/ 71 w 100"/>
                <a:gd name="T63" fmla="*/ 5 h 280"/>
                <a:gd name="T64" fmla="*/ 66 w 100"/>
                <a:gd name="T65" fmla="*/ 3 h 280"/>
                <a:gd name="T66" fmla="*/ 58 w 100"/>
                <a:gd name="T67" fmla="*/ 3 h 280"/>
                <a:gd name="T68" fmla="*/ 52 w 100"/>
                <a:gd name="T69" fmla="*/ 0 h 280"/>
                <a:gd name="T70" fmla="*/ 46 w 100"/>
                <a:gd name="T71" fmla="*/ 0 h 280"/>
                <a:gd name="T72" fmla="*/ 37 w 100"/>
                <a:gd name="T73" fmla="*/ 3 h 280"/>
                <a:gd name="T74" fmla="*/ 31 w 100"/>
                <a:gd name="T75" fmla="*/ 3 h 280"/>
                <a:gd name="T76" fmla="*/ 25 w 100"/>
                <a:gd name="T77" fmla="*/ 5 h 280"/>
                <a:gd name="T78" fmla="*/ 19 w 100"/>
                <a:gd name="T79" fmla="*/ 11 h 280"/>
                <a:gd name="T80" fmla="*/ 14 w 100"/>
                <a:gd name="T81" fmla="*/ 14 h 280"/>
                <a:gd name="T82" fmla="*/ 8 w 100"/>
                <a:gd name="T83" fmla="*/ 19 h 280"/>
                <a:gd name="T84" fmla="*/ 6 w 100"/>
                <a:gd name="T85" fmla="*/ 24 h 280"/>
                <a:gd name="T86" fmla="*/ 2 w 100"/>
                <a:gd name="T87" fmla="*/ 30 h 280"/>
                <a:gd name="T88" fmla="*/ 0 w 100"/>
                <a:gd name="T89" fmla="*/ 35 h 280"/>
                <a:gd name="T90" fmla="*/ 0 w 100"/>
                <a:gd name="T91" fmla="*/ 43 h 280"/>
                <a:gd name="T92" fmla="*/ 0 w 100"/>
                <a:gd name="T93" fmla="*/ 5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280">
                  <a:moveTo>
                    <a:pt x="0" y="235"/>
                  </a:moveTo>
                  <a:lnTo>
                    <a:pt x="0" y="235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2" y="248"/>
                  </a:lnTo>
                  <a:lnTo>
                    <a:pt x="2" y="251"/>
                  </a:lnTo>
                  <a:lnTo>
                    <a:pt x="2" y="253"/>
                  </a:lnTo>
                  <a:lnTo>
                    <a:pt x="2" y="253"/>
                  </a:lnTo>
                  <a:lnTo>
                    <a:pt x="6" y="257"/>
                  </a:lnTo>
                  <a:lnTo>
                    <a:pt x="6" y="259"/>
                  </a:lnTo>
                  <a:lnTo>
                    <a:pt x="8" y="259"/>
                  </a:lnTo>
                  <a:lnTo>
                    <a:pt x="8" y="262"/>
                  </a:lnTo>
                  <a:lnTo>
                    <a:pt x="8" y="264"/>
                  </a:lnTo>
                  <a:lnTo>
                    <a:pt x="11" y="264"/>
                  </a:lnTo>
                  <a:lnTo>
                    <a:pt x="14" y="267"/>
                  </a:lnTo>
                  <a:lnTo>
                    <a:pt x="14" y="267"/>
                  </a:lnTo>
                  <a:lnTo>
                    <a:pt x="17" y="269"/>
                  </a:lnTo>
                  <a:lnTo>
                    <a:pt x="17" y="269"/>
                  </a:lnTo>
                  <a:lnTo>
                    <a:pt x="19" y="273"/>
                  </a:lnTo>
                  <a:lnTo>
                    <a:pt x="23" y="273"/>
                  </a:lnTo>
                  <a:lnTo>
                    <a:pt x="23" y="275"/>
                  </a:lnTo>
                  <a:lnTo>
                    <a:pt x="25" y="275"/>
                  </a:lnTo>
                  <a:lnTo>
                    <a:pt x="29" y="275"/>
                  </a:lnTo>
                  <a:lnTo>
                    <a:pt x="29" y="278"/>
                  </a:lnTo>
                  <a:lnTo>
                    <a:pt x="31" y="278"/>
                  </a:lnTo>
                  <a:lnTo>
                    <a:pt x="34" y="278"/>
                  </a:lnTo>
                  <a:lnTo>
                    <a:pt x="37" y="280"/>
                  </a:lnTo>
                  <a:lnTo>
                    <a:pt x="37" y="280"/>
                  </a:lnTo>
                  <a:lnTo>
                    <a:pt x="40" y="280"/>
                  </a:lnTo>
                  <a:lnTo>
                    <a:pt x="43" y="280"/>
                  </a:lnTo>
                  <a:lnTo>
                    <a:pt x="46" y="280"/>
                  </a:lnTo>
                  <a:lnTo>
                    <a:pt x="46" y="280"/>
                  </a:lnTo>
                  <a:lnTo>
                    <a:pt x="48" y="280"/>
                  </a:lnTo>
                  <a:lnTo>
                    <a:pt x="52" y="280"/>
                  </a:lnTo>
                  <a:lnTo>
                    <a:pt x="54" y="280"/>
                  </a:lnTo>
                  <a:lnTo>
                    <a:pt x="58" y="280"/>
                  </a:lnTo>
                  <a:lnTo>
                    <a:pt x="58" y="280"/>
                  </a:lnTo>
                  <a:lnTo>
                    <a:pt x="60" y="280"/>
                  </a:lnTo>
                  <a:lnTo>
                    <a:pt x="63" y="280"/>
                  </a:lnTo>
                  <a:lnTo>
                    <a:pt x="66" y="278"/>
                  </a:lnTo>
                  <a:lnTo>
                    <a:pt x="66" y="278"/>
                  </a:lnTo>
                  <a:lnTo>
                    <a:pt x="69" y="278"/>
                  </a:lnTo>
                  <a:lnTo>
                    <a:pt x="71" y="275"/>
                  </a:lnTo>
                  <a:lnTo>
                    <a:pt x="71" y="275"/>
                  </a:lnTo>
                  <a:lnTo>
                    <a:pt x="74" y="275"/>
                  </a:lnTo>
                  <a:lnTo>
                    <a:pt x="77" y="273"/>
                  </a:lnTo>
                  <a:lnTo>
                    <a:pt x="77" y="273"/>
                  </a:lnTo>
                  <a:lnTo>
                    <a:pt x="79" y="269"/>
                  </a:lnTo>
                  <a:lnTo>
                    <a:pt x="83" y="269"/>
                  </a:lnTo>
                  <a:lnTo>
                    <a:pt x="83" y="267"/>
                  </a:lnTo>
                  <a:lnTo>
                    <a:pt x="85" y="267"/>
                  </a:lnTo>
                  <a:lnTo>
                    <a:pt x="85" y="264"/>
                  </a:lnTo>
                  <a:lnTo>
                    <a:pt x="89" y="264"/>
                  </a:lnTo>
                  <a:lnTo>
                    <a:pt x="89" y="262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4" y="257"/>
                  </a:lnTo>
                  <a:lnTo>
                    <a:pt x="94" y="253"/>
                  </a:lnTo>
                  <a:lnTo>
                    <a:pt x="94" y="253"/>
                  </a:lnTo>
                  <a:lnTo>
                    <a:pt x="97" y="251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3"/>
                  </a:lnTo>
                  <a:lnTo>
                    <a:pt x="100" y="240"/>
                  </a:lnTo>
                  <a:lnTo>
                    <a:pt x="100" y="237"/>
                  </a:lnTo>
                  <a:lnTo>
                    <a:pt x="100" y="235"/>
                  </a:lnTo>
                  <a:lnTo>
                    <a:pt x="100" y="51"/>
                  </a:lnTo>
                  <a:lnTo>
                    <a:pt x="100" y="46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97" y="41"/>
                  </a:lnTo>
                  <a:lnTo>
                    <a:pt x="97" y="37"/>
                  </a:lnTo>
                  <a:lnTo>
                    <a:pt x="97" y="35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94" y="30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1" y="24"/>
                  </a:lnTo>
                  <a:lnTo>
                    <a:pt x="91" y="21"/>
                  </a:lnTo>
                  <a:lnTo>
                    <a:pt x="89" y="21"/>
                  </a:lnTo>
                  <a:lnTo>
                    <a:pt x="89" y="19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79" y="11"/>
                  </a:lnTo>
                  <a:lnTo>
                    <a:pt x="77" y="11"/>
                  </a:lnTo>
                  <a:lnTo>
                    <a:pt x="77" y="8"/>
                  </a:lnTo>
                  <a:lnTo>
                    <a:pt x="74" y="8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9" y="5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3" y="3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5" name="Line 191"/>
            <p:cNvSpPr>
              <a:spLocks noChangeShapeType="1"/>
            </p:cNvSpPr>
            <p:nvPr/>
          </p:nvSpPr>
          <p:spPr bwMode="auto">
            <a:xfrm>
              <a:off x="2237" y="24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6" name="Freeform 192"/>
            <p:cNvSpPr>
              <a:spLocks/>
            </p:cNvSpPr>
            <p:nvPr/>
          </p:nvSpPr>
          <p:spPr bwMode="auto">
            <a:xfrm>
              <a:off x="2231" y="2458"/>
              <a:ext cx="23" cy="19"/>
            </a:xfrm>
            <a:custGeom>
              <a:avLst/>
              <a:gdLst>
                <a:gd name="T0" fmla="*/ 46 w 180"/>
                <a:gd name="T1" fmla="*/ 0 h 93"/>
                <a:gd name="T2" fmla="*/ 37 w 180"/>
                <a:gd name="T3" fmla="*/ 3 h 93"/>
                <a:gd name="T4" fmla="*/ 31 w 180"/>
                <a:gd name="T5" fmla="*/ 3 h 93"/>
                <a:gd name="T6" fmla="*/ 25 w 180"/>
                <a:gd name="T7" fmla="*/ 5 h 93"/>
                <a:gd name="T8" fmla="*/ 19 w 180"/>
                <a:gd name="T9" fmla="*/ 11 h 93"/>
                <a:gd name="T10" fmla="*/ 14 w 180"/>
                <a:gd name="T11" fmla="*/ 14 h 93"/>
                <a:gd name="T12" fmla="*/ 8 w 180"/>
                <a:gd name="T13" fmla="*/ 19 h 93"/>
                <a:gd name="T14" fmla="*/ 6 w 180"/>
                <a:gd name="T15" fmla="*/ 24 h 93"/>
                <a:gd name="T16" fmla="*/ 2 w 180"/>
                <a:gd name="T17" fmla="*/ 30 h 93"/>
                <a:gd name="T18" fmla="*/ 0 w 180"/>
                <a:gd name="T19" fmla="*/ 35 h 93"/>
                <a:gd name="T20" fmla="*/ 0 w 180"/>
                <a:gd name="T21" fmla="*/ 43 h 93"/>
                <a:gd name="T22" fmla="*/ 0 w 180"/>
                <a:gd name="T23" fmla="*/ 48 h 93"/>
                <a:gd name="T24" fmla="*/ 0 w 180"/>
                <a:gd name="T25" fmla="*/ 53 h 93"/>
                <a:gd name="T26" fmla="*/ 0 w 180"/>
                <a:gd name="T27" fmla="*/ 61 h 93"/>
                <a:gd name="T28" fmla="*/ 2 w 180"/>
                <a:gd name="T29" fmla="*/ 66 h 93"/>
                <a:gd name="T30" fmla="*/ 6 w 180"/>
                <a:gd name="T31" fmla="*/ 72 h 93"/>
                <a:gd name="T32" fmla="*/ 8 w 180"/>
                <a:gd name="T33" fmla="*/ 77 h 93"/>
                <a:gd name="T34" fmla="*/ 14 w 180"/>
                <a:gd name="T35" fmla="*/ 83 h 93"/>
                <a:gd name="T36" fmla="*/ 19 w 180"/>
                <a:gd name="T37" fmla="*/ 86 h 93"/>
                <a:gd name="T38" fmla="*/ 25 w 180"/>
                <a:gd name="T39" fmla="*/ 88 h 93"/>
                <a:gd name="T40" fmla="*/ 31 w 180"/>
                <a:gd name="T41" fmla="*/ 91 h 93"/>
                <a:gd name="T42" fmla="*/ 37 w 180"/>
                <a:gd name="T43" fmla="*/ 93 h 93"/>
                <a:gd name="T44" fmla="*/ 46 w 180"/>
                <a:gd name="T45" fmla="*/ 93 h 93"/>
                <a:gd name="T46" fmla="*/ 131 w 180"/>
                <a:gd name="T47" fmla="*/ 93 h 93"/>
                <a:gd name="T48" fmla="*/ 141 w 180"/>
                <a:gd name="T49" fmla="*/ 93 h 93"/>
                <a:gd name="T50" fmla="*/ 146 w 180"/>
                <a:gd name="T51" fmla="*/ 93 h 93"/>
                <a:gd name="T52" fmla="*/ 151 w 180"/>
                <a:gd name="T53" fmla="*/ 91 h 93"/>
                <a:gd name="T54" fmla="*/ 157 w 180"/>
                <a:gd name="T55" fmla="*/ 86 h 93"/>
                <a:gd name="T56" fmla="*/ 163 w 180"/>
                <a:gd name="T57" fmla="*/ 83 h 93"/>
                <a:gd name="T58" fmla="*/ 168 w 180"/>
                <a:gd name="T59" fmla="*/ 77 h 93"/>
                <a:gd name="T60" fmla="*/ 172 w 180"/>
                <a:gd name="T61" fmla="*/ 75 h 93"/>
                <a:gd name="T62" fmla="*/ 174 w 180"/>
                <a:gd name="T63" fmla="*/ 66 h 93"/>
                <a:gd name="T64" fmla="*/ 178 w 180"/>
                <a:gd name="T65" fmla="*/ 61 h 93"/>
                <a:gd name="T66" fmla="*/ 180 w 180"/>
                <a:gd name="T67" fmla="*/ 56 h 93"/>
                <a:gd name="T68" fmla="*/ 180 w 180"/>
                <a:gd name="T69" fmla="*/ 51 h 93"/>
                <a:gd name="T70" fmla="*/ 180 w 180"/>
                <a:gd name="T71" fmla="*/ 43 h 93"/>
                <a:gd name="T72" fmla="*/ 180 w 180"/>
                <a:gd name="T73" fmla="*/ 37 h 93"/>
                <a:gd name="T74" fmla="*/ 178 w 180"/>
                <a:gd name="T75" fmla="*/ 32 h 93"/>
                <a:gd name="T76" fmla="*/ 174 w 180"/>
                <a:gd name="T77" fmla="*/ 27 h 93"/>
                <a:gd name="T78" fmla="*/ 172 w 180"/>
                <a:gd name="T79" fmla="*/ 21 h 93"/>
                <a:gd name="T80" fmla="*/ 166 w 180"/>
                <a:gd name="T81" fmla="*/ 16 h 93"/>
                <a:gd name="T82" fmla="*/ 160 w 180"/>
                <a:gd name="T83" fmla="*/ 11 h 93"/>
                <a:gd name="T84" fmla="*/ 154 w 180"/>
                <a:gd name="T85" fmla="*/ 8 h 93"/>
                <a:gd name="T86" fmla="*/ 149 w 180"/>
                <a:gd name="T87" fmla="*/ 5 h 93"/>
                <a:gd name="T88" fmla="*/ 143 w 180"/>
                <a:gd name="T89" fmla="*/ 3 h 93"/>
                <a:gd name="T90" fmla="*/ 137 w 180"/>
                <a:gd name="T91" fmla="*/ 3 h 93"/>
                <a:gd name="T92" fmla="*/ 129 w 18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0" h="93">
                  <a:moveTo>
                    <a:pt x="48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4" y="80"/>
                  </a:lnTo>
                  <a:lnTo>
                    <a:pt x="14" y="83"/>
                  </a:lnTo>
                  <a:lnTo>
                    <a:pt x="17" y="83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126" y="93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37" y="93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3" y="93"/>
                  </a:lnTo>
                  <a:lnTo>
                    <a:pt x="146" y="93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57" y="86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3" y="83"/>
                  </a:lnTo>
                  <a:lnTo>
                    <a:pt x="166" y="83"/>
                  </a:lnTo>
                  <a:lnTo>
                    <a:pt x="166" y="80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72" y="75"/>
                  </a:lnTo>
                  <a:lnTo>
                    <a:pt x="172" y="75"/>
                  </a:lnTo>
                  <a:lnTo>
                    <a:pt x="174" y="72"/>
                  </a:lnTo>
                  <a:lnTo>
                    <a:pt x="174" y="70"/>
                  </a:lnTo>
                  <a:lnTo>
                    <a:pt x="174" y="66"/>
                  </a:lnTo>
                  <a:lnTo>
                    <a:pt x="178" y="66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80" y="59"/>
                  </a:lnTo>
                  <a:lnTo>
                    <a:pt x="180" y="56"/>
                  </a:lnTo>
                  <a:lnTo>
                    <a:pt x="180" y="53"/>
                  </a:lnTo>
                  <a:lnTo>
                    <a:pt x="180" y="51"/>
                  </a:lnTo>
                  <a:lnTo>
                    <a:pt x="180" y="51"/>
                  </a:lnTo>
                  <a:lnTo>
                    <a:pt x="180" y="48"/>
                  </a:lnTo>
                  <a:lnTo>
                    <a:pt x="180" y="46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80" y="41"/>
                  </a:lnTo>
                  <a:lnTo>
                    <a:pt x="180" y="37"/>
                  </a:lnTo>
                  <a:lnTo>
                    <a:pt x="178" y="35"/>
                  </a:lnTo>
                  <a:lnTo>
                    <a:pt x="178" y="32"/>
                  </a:lnTo>
                  <a:lnTo>
                    <a:pt x="178" y="32"/>
                  </a:lnTo>
                  <a:lnTo>
                    <a:pt x="178" y="30"/>
                  </a:lnTo>
                  <a:lnTo>
                    <a:pt x="174" y="27"/>
                  </a:lnTo>
                  <a:lnTo>
                    <a:pt x="174" y="27"/>
                  </a:lnTo>
                  <a:lnTo>
                    <a:pt x="174" y="24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6" y="16"/>
                  </a:lnTo>
                  <a:lnTo>
                    <a:pt x="166" y="14"/>
                  </a:lnTo>
                  <a:lnTo>
                    <a:pt x="163" y="14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7" y="8"/>
                  </a:lnTo>
                  <a:lnTo>
                    <a:pt x="154" y="8"/>
                  </a:lnTo>
                  <a:lnTo>
                    <a:pt x="154" y="5"/>
                  </a:lnTo>
                  <a:lnTo>
                    <a:pt x="151" y="5"/>
                  </a:lnTo>
                  <a:lnTo>
                    <a:pt x="149" y="5"/>
                  </a:lnTo>
                  <a:lnTo>
                    <a:pt x="149" y="3"/>
                  </a:lnTo>
                  <a:lnTo>
                    <a:pt x="146" y="3"/>
                  </a:lnTo>
                  <a:lnTo>
                    <a:pt x="143" y="3"/>
                  </a:lnTo>
                  <a:lnTo>
                    <a:pt x="141" y="3"/>
                  </a:lnTo>
                  <a:lnTo>
                    <a:pt x="141" y="3"/>
                  </a:lnTo>
                  <a:lnTo>
                    <a:pt x="137" y="3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7" name="Line 193"/>
            <p:cNvSpPr>
              <a:spLocks noChangeShapeType="1"/>
            </p:cNvSpPr>
            <p:nvPr/>
          </p:nvSpPr>
          <p:spPr bwMode="auto">
            <a:xfrm>
              <a:off x="2248" y="24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8" name="Freeform 194"/>
            <p:cNvSpPr>
              <a:spLocks/>
            </p:cNvSpPr>
            <p:nvPr/>
          </p:nvSpPr>
          <p:spPr bwMode="auto">
            <a:xfrm>
              <a:off x="2242" y="2458"/>
              <a:ext cx="58" cy="19"/>
            </a:xfrm>
            <a:custGeom>
              <a:avLst/>
              <a:gdLst>
                <a:gd name="T0" fmla="*/ 47 w 462"/>
                <a:gd name="T1" fmla="*/ 0 h 93"/>
                <a:gd name="T2" fmla="*/ 41 w 462"/>
                <a:gd name="T3" fmla="*/ 3 h 93"/>
                <a:gd name="T4" fmla="*/ 33 w 462"/>
                <a:gd name="T5" fmla="*/ 3 h 93"/>
                <a:gd name="T6" fmla="*/ 27 w 462"/>
                <a:gd name="T7" fmla="*/ 5 h 93"/>
                <a:gd name="T8" fmla="*/ 21 w 462"/>
                <a:gd name="T9" fmla="*/ 11 h 93"/>
                <a:gd name="T10" fmla="*/ 15 w 462"/>
                <a:gd name="T11" fmla="*/ 14 h 93"/>
                <a:gd name="T12" fmla="*/ 12 w 462"/>
                <a:gd name="T13" fmla="*/ 19 h 93"/>
                <a:gd name="T14" fmla="*/ 6 w 462"/>
                <a:gd name="T15" fmla="*/ 24 h 93"/>
                <a:gd name="T16" fmla="*/ 4 w 462"/>
                <a:gd name="T17" fmla="*/ 30 h 93"/>
                <a:gd name="T18" fmla="*/ 4 w 462"/>
                <a:gd name="T19" fmla="*/ 35 h 93"/>
                <a:gd name="T20" fmla="*/ 0 w 462"/>
                <a:gd name="T21" fmla="*/ 43 h 93"/>
                <a:gd name="T22" fmla="*/ 0 w 462"/>
                <a:gd name="T23" fmla="*/ 48 h 93"/>
                <a:gd name="T24" fmla="*/ 0 w 462"/>
                <a:gd name="T25" fmla="*/ 53 h 93"/>
                <a:gd name="T26" fmla="*/ 4 w 462"/>
                <a:gd name="T27" fmla="*/ 61 h 93"/>
                <a:gd name="T28" fmla="*/ 4 w 462"/>
                <a:gd name="T29" fmla="*/ 66 h 93"/>
                <a:gd name="T30" fmla="*/ 6 w 462"/>
                <a:gd name="T31" fmla="*/ 72 h 93"/>
                <a:gd name="T32" fmla="*/ 12 w 462"/>
                <a:gd name="T33" fmla="*/ 77 h 93"/>
                <a:gd name="T34" fmla="*/ 15 w 462"/>
                <a:gd name="T35" fmla="*/ 83 h 93"/>
                <a:gd name="T36" fmla="*/ 21 w 462"/>
                <a:gd name="T37" fmla="*/ 86 h 93"/>
                <a:gd name="T38" fmla="*/ 27 w 462"/>
                <a:gd name="T39" fmla="*/ 88 h 93"/>
                <a:gd name="T40" fmla="*/ 33 w 462"/>
                <a:gd name="T41" fmla="*/ 91 h 93"/>
                <a:gd name="T42" fmla="*/ 41 w 462"/>
                <a:gd name="T43" fmla="*/ 93 h 93"/>
                <a:gd name="T44" fmla="*/ 47 w 462"/>
                <a:gd name="T45" fmla="*/ 93 h 93"/>
                <a:gd name="T46" fmla="*/ 413 w 462"/>
                <a:gd name="T47" fmla="*/ 93 h 93"/>
                <a:gd name="T48" fmla="*/ 422 w 462"/>
                <a:gd name="T49" fmla="*/ 93 h 93"/>
                <a:gd name="T50" fmla="*/ 427 w 462"/>
                <a:gd name="T51" fmla="*/ 93 h 93"/>
                <a:gd name="T52" fmla="*/ 433 w 462"/>
                <a:gd name="T53" fmla="*/ 91 h 93"/>
                <a:gd name="T54" fmla="*/ 439 w 462"/>
                <a:gd name="T55" fmla="*/ 86 h 93"/>
                <a:gd name="T56" fmla="*/ 445 w 462"/>
                <a:gd name="T57" fmla="*/ 83 h 93"/>
                <a:gd name="T58" fmla="*/ 450 w 462"/>
                <a:gd name="T59" fmla="*/ 77 h 93"/>
                <a:gd name="T60" fmla="*/ 454 w 462"/>
                <a:gd name="T61" fmla="*/ 75 h 93"/>
                <a:gd name="T62" fmla="*/ 456 w 462"/>
                <a:gd name="T63" fmla="*/ 66 h 93"/>
                <a:gd name="T64" fmla="*/ 460 w 462"/>
                <a:gd name="T65" fmla="*/ 61 h 93"/>
                <a:gd name="T66" fmla="*/ 462 w 462"/>
                <a:gd name="T67" fmla="*/ 56 h 93"/>
                <a:gd name="T68" fmla="*/ 462 w 462"/>
                <a:gd name="T69" fmla="*/ 51 h 93"/>
                <a:gd name="T70" fmla="*/ 462 w 462"/>
                <a:gd name="T71" fmla="*/ 43 h 93"/>
                <a:gd name="T72" fmla="*/ 460 w 462"/>
                <a:gd name="T73" fmla="*/ 37 h 93"/>
                <a:gd name="T74" fmla="*/ 460 w 462"/>
                <a:gd name="T75" fmla="*/ 32 h 93"/>
                <a:gd name="T76" fmla="*/ 456 w 462"/>
                <a:gd name="T77" fmla="*/ 27 h 93"/>
                <a:gd name="T78" fmla="*/ 454 w 462"/>
                <a:gd name="T79" fmla="*/ 21 h 93"/>
                <a:gd name="T80" fmla="*/ 448 w 462"/>
                <a:gd name="T81" fmla="*/ 16 h 93"/>
                <a:gd name="T82" fmla="*/ 442 w 462"/>
                <a:gd name="T83" fmla="*/ 11 h 93"/>
                <a:gd name="T84" fmla="*/ 437 w 462"/>
                <a:gd name="T85" fmla="*/ 8 h 93"/>
                <a:gd name="T86" fmla="*/ 431 w 462"/>
                <a:gd name="T87" fmla="*/ 5 h 93"/>
                <a:gd name="T88" fmla="*/ 425 w 462"/>
                <a:gd name="T89" fmla="*/ 3 h 93"/>
                <a:gd name="T90" fmla="*/ 419 w 462"/>
                <a:gd name="T91" fmla="*/ 3 h 93"/>
                <a:gd name="T92" fmla="*/ 408 w 462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2" h="93">
                  <a:moveTo>
                    <a:pt x="50" y="0"/>
                  </a:moveTo>
                  <a:lnTo>
                    <a:pt x="50" y="0"/>
                  </a:lnTo>
                  <a:lnTo>
                    <a:pt x="47" y="0"/>
                  </a:lnTo>
                  <a:lnTo>
                    <a:pt x="44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9" y="91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5" y="93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7" y="93"/>
                  </a:lnTo>
                  <a:lnTo>
                    <a:pt x="50" y="93"/>
                  </a:lnTo>
                  <a:lnTo>
                    <a:pt x="408" y="93"/>
                  </a:lnTo>
                  <a:lnTo>
                    <a:pt x="413" y="93"/>
                  </a:lnTo>
                  <a:lnTo>
                    <a:pt x="416" y="93"/>
                  </a:lnTo>
                  <a:lnTo>
                    <a:pt x="419" y="93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5" y="93"/>
                  </a:lnTo>
                  <a:lnTo>
                    <a:pt x="427" y="93"/>
                  </a:lnTo>
                  <a:lnTo>
                    <a:pt x="431" y="91"/>
                  </a:lnTo>
                  <a:lnTo>
                    <a:pt x="431" y="91"/>
                  </a:lnTo>
                  <a:lnTo>
                    <a:pt x="433" y="91"/>
                  </a:lnTo>
                  <a:lnTo>
                    <a:pt x="437" y="88"/>
                  </a:lnTo>
                  <a:lnTo>
                    <a:pt x="437" y="88"/>
                  </a:lnTo>
                  <a:lnTo>
                    <a:pt x="439" y="86"/>
                  </a:lnTo>
                  <a:lnTo>
                    <a:pt x="442" y="86"/>
                  </a:lnTo>
                  <a:lnTo>
                    <a:pt x="442" y="86"/>
                  </a:lnTo>
                  <a:lnTo>
                    <a:pt x="445" y="83"/>
                  </a:lnTo>
                  <a:lnTo>
                    <a:pt x="448" y="83"/>
                  </a:lnTo>
                  <a:lnTo>
                    <a:pt x="448" y="80"/>
                  </a:lnTo>
                  <a:lnTo>
                    <a:pt x="450" y="77"/>
                  </a:lnTo>
                  <a:lnTo>
                    <a:pt x="450" y="77"/>
                  </a:lnTo>
                  <a:lnTo>
                    <a:pt x="454" y="75"/>
                  </a:lnTo>
                  <a:lnTo>
                    <a:pt x="454" y="75"/>
                  </a:lnTo>
                  <a:lnTo>
                    <a:pt x="454" y="72"/>
                  </a:lnTo>
                  <a:lnTo>
                    <a:pt x="456" y="70"/>
                  </a:lnTo>
                  <a:lnTo>
                    <a:pt x="456" y="66"/>
                  </a:lnTo>
                  <a:lnTo>
                    <a:pt x="460" y="66"/>
                  </a:lnTo>
                  <a:lnTo>
                    <a:pt x="460" y="64"/>
                  </a:lnTo>
                  <a:lnTo>
                    <a:pt x="460" y="61"/>
                  </a:lnTo>
                  <a:lnTo>
                    <a:pt x="460" y="61"/>
                  </a:lnTo>
                  <a:lnTo>
                    <a:pt x="460" y="59"/>
                  </a:lnTo>
                  <a:lnTo>
                    <a:pt x="462" y="56"/>
                  </a:lnTo>
                  <a:lnTo>
                    <a:pt x="462" y="53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2" y="48"/>
                  </a:lnTo>
                  <a:lnTo>
                    <a:pt x="462" y="46"/>
                  </a:lnTo>
                  <a:lnTo>
                    <a:pt x="462" y="43"/>
                  </a:lnTo>
                  <a:lnTo>
                    <a:pt x="462" y="43"/>
                  </a:lnTo>
                  <a:lnTo>
                    <a:pt x="462" y="41"/>
                  </a:lnTo>
                  <a:lnTo>
                    <a:pt x="460" y="37"/>
                  </a:lnTo>
                  <a:lnTo>
                    <a:pt x="460" y="35"/>
                  </a:lnTo>
                  <a:lnTo>
                    <a:pt x="460" y="32"/>
                  </a:lnTo>
                  <a:lnTo>
                    <a:pt x="460" y="32"/>
                  </a:lnTo>
                  <a:lnTo>
                    <a:pt x="460" y="30"/>
                  </a:lnTo>
                  <a:lnTo>
                    <a:pt x="456" y="27"/>
                  </a:lnTo>
                  <a:lnTo>
                    <a:pt x="456" y="27"/>
                  </a:lnTo>
                  <a:lnTo>
                    <a:pt x="454" y="24"/>
                  </a:lnTo>
                  <a:lnTo>
                    <a:pt x="454" y="21"/>
                  </a:lnTo>
                  <a:lnTo>
                    <a:pt x="454" y="21"/>
                  </a:lnTo>
                  <a:lnTo>
                    <a:pt x="450" y="19"/>
                  </a:lnTo>
                  <a:lnTo>
                    <a:pt x="450" y="16"/>
                  </a:lnTo>
                  <a:lnTo>
                    <a:pt x="448" y="16"/>
                  </a:lnTo>
                  <a:lnTo>
                    <a:pt x="448" y="14"/>
                  </a:lnTo>
                  <a:lnTo>
                    <a:pt x="445" y="14"/>
                  </a:lnTo>
                  <a:lnTo>
                    <a:pt x="442" y="11"/>
                  </a:lnTo>
                  <a:lnTo>
                    <a:pt x="442" y="11"/>
                  </a:lnTo>
                  <a:lnTo>
                    <a:pt x="439" y="8"/>
                  </a:lnTo>
                  <a:lnTo>
                    <a:pt x="437" y="8"/>
                  </a:lnTo>
                  <a:lnTo>
                    <a:pt x="437" y="5"/>
                  </a:lnTo>
                  <a:lnTo>
                    <a:pt x="433" y="5"/>
                  </a:lnTo>
                  <a:lnTo>
                    <a:pt x="431" y="5"/>
                  </a:lnTo>
                  <a:lnTo>
                    <a:pt x="431" y="3"/>
                  </a:lnTo>
                  <a:lnTo>
                    <a:pt x="427" y="3"/>
                  </a:lnTo>
                  <a:lnTo>
                    <a:pt x="425" y="3"/>
                  </a:lnTo>
                  <a:lnTo>
                    <a:pt x="422" y="3"/>
                  </a:lnTo>
                  <a:lnTo>
                    <a:pt x="422" y="3"/>
                  </a:lnTo>
                  <a:lnTo>
                    <a:pt x="419" y="3"/>
                  </a:lnTo>
                  <a:lnTo>
                    <a:pt x="416" y="0"/>
                  </a:lnTo>
                  <a:lnTo>
                    <a:pt x="413" y="0"/>
                  </a:lnTo>
                  <a:lnTo>
                    <a:pt x="40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99" name="Line 195"/>
            <p:cNvSpPr>
              <a:spLocks noChangeShapeType="1"/>
            </p:cNvSpPr>
            <p:nvPr/>
          </p:nvSpPr>
          <p:spPr bwMode="auto">
            <a:xfrm>
              <a:off x="2293" y="24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0" name="Freeform 196"/>
            <p:cNvSpPr>
              <a:spLocks/>
            </p:cNvSpPr>
            <p:nvPr/>
          </p:nvSpPr>
          <p:spPr bwMode="auto">
            <a:xfrm>
              <a:off x="2287" y="2458"/>
              <a:ext cx="121" cy="19"/>
            </a:xfrm>
            <a:custGeom>
              <a:avLst/>
              <a:gdLst>
                <a:gd name="T0" fmla="*/ 46 w 948"/>
                <a:gd name="T1" fmla="*/ 0 h 93"/>
                <a:gd name="T2" fmla="*/ 40 w 948"/>
                <a:gd name="T3" fmla="*/ 3 h 93"/>
                <a:gd name="T4" fmla="*/ 32 w 948"/>
                <a:gd name="T5" fmla="*/ 3 h 93"/>
                <a:gd name="T6" fmla="*/ 26 w 948"/>
                <a:gd name="T7" fmla="*/ 5 h 93"/>
                <a:gd name="T8" fmla="*/ 20 w 948"/>
                <a:gd name="T9" fmla="*/ 11 h 93"/>
                <a:gd name="T10" fmla="*/ 15 w 948"/>
                <a:gd name="T11" fmla="*/ 14 h 93"/>
                <a:gd name="T12" fmla="*/ 11 w 948"/>
                <a:gd name="T13" fmla="*/ 19 h 93"/>
                <a:gd name="T14" fmla="*/ 5 w 948"/>
                <a:gd name="T15" fmla="*/ 24 h 93"/>
                <a:gd name="T16" fmla="*/ 3 w 948"/>
                <a:gd name="T17" fmla="*/ 30 h 93"/>
                <a:gd name="T18" fmla="*/ 3 w 948"/>
                <a:gd name="T19" fmla="*/ 35 h 93"/>
                <a:gd name="T20" fmla="*/ 0 w 948"/>
                <a:gd name="T21" fmla="*/ 43 h 93"/>
                <a:gd name="T22" fmla="*/ 0 w 948"/>
                <a:gd name="T23" fmla="*/ 48 h 93"/>
                <a:gd name="T24" fmla="*/ 0 w 948"/>
                <a:gd name="T25" fmla="*/ 53 h 93"/>
                <a:gd name="T26" fmla="*/ 3 w 948"/>
                <a:gd name="T27" fmla="*/ 61 h 93"/>
                <a:gd name="T28" fmla="*/ 3 w 948"/>
                <a:gd name="T29" fmla="*/ 66 h 93"/>
                <a:gd name="T30" fmla="*/ 5 w 948"/>
                <a:gd name="T31" fmla="*/ 72 h 93"/>
                <a:gd name="T32" fmla="*/ 11 w 948"/>
                <a:gd name="T33" fmla="*/ 77 h 93"/>
                <a:gd name="T34" fmla="*/ 15 w 948"/>
                <a:gd name="T35" fmla="*/ 83 h 93"/>
                <a:gd name="T36" fmla="*/ 20 w 948"/>
                <a:gd name="T37" fmla="*/ 86 h 93"/>
                <a:gd name="T38" fmla="*/ 26 w 948"/>
                <a:gd name="T39" fmla="*/ 88 h 93"/>
                <a:gd name="T40" fmla="*/ 32 w 948"/>
                <a:gd name="T41" fmla="*/ 91 h 93"/>
                <a:gd name="T42" fmla="*/ 40 w 948"/>
                <a:gd name="T43" fmla="*/ 93 h 93"/>
                <a:gd name="T44" fmla="*/ 46 w 948"/>
                <a:gd name="T45" fmla="*/ 93 h 93"/>
                <a:gd name="T46" fmla="*/ 899 w 948"/>
                <a:gd name="T47" fmla="*/ 93 h 93"/>
                <a:gd name="T48" fmla="*/ 905 w 948"/>
                <a:gd name="T49" fmla="*/ 93 h 93"/>
                <a:gd name="T50" fmla="*/ 913 w 948"/>
                <a:gd name="T51" fmla="*/ 93 h 93"/>
                <a:gd name="T52" fmla="*/ 919 w 948"/>
                <a:gd name="T53" fmla="*/ 91 h 93"/>
                <a:gd name="T54" fmla="*/ 925 w 948"/>
                <a:gd name="T55" fmla="*/ 86 h 93"/>
                <a:gd name="T56" fmla="*/ 931 w 948"/>
                <a:gd name="T57" fmla="*/ 83 h 93"/>
                <a:gd name="T58" fmla="*/ 936 w 948"/>
                <a:gd name="T59" fmla="*/ 77 h 93"/>
                <a:gd name="T60" fmla="*/ 939 w 948"/>
                <a:gd name="T61" fmla="*/ 75 h 93"/>
                <a:gd name="T62" fmla="*/ 942 w 948"/>
                <a:gd name="T63" fmla="*/ 66 h 93"/>
                <a:gd name="T64" fmla="*/ 944 w 948"/>
                <a:gd name="T65" fmla="*/ 61 h 93"/>
                <a:gd name="T66" fmla="*/ 948 w 948"/>
                <a:gd name="T67" fmla="*/ 56 h 93"/>
                <a:gd name="T68" fmla="*/ 948 w 948"/>
                <a:gd name="T69" fmla="*/ 51 h 93"/>
                <a:gd name="T70" fmla="*/ 948 w 948"/>
                <a:gd name="T71" fmla="*/ 43 h 93"/>
                <a:gd name="T72" fmla="*/ 944 w 948"/>
                <a:gd name="T73" fmla="*/ 37 h 93"/>
                <a:gd name="T74" fmla="*/ 944 w 948"/>
                <a:gd name="T75" fmla="*/ 32 h 93"/>
                <a:gd name="T76" fmla="*/ 942 w 948"/>
                <a:gd name="T77" fmla="*/ 27 h 93"/>
                <a:gd name="T78" fmla="*/ 936 w 948"/>
                <a:gd name="T79" fmla="*/ 21 h 93"/>
                <a:gd name="T80" fmla="*/ 933 w 948"/>
                <a:gd name="T81" fmla="*/ 16 h 93"/>
                <a:gd name="T82" fmla="*/ 927 w 948"/>
                <a:gd name="T83" fmla="*/ 11 h 93"/>
                <a:gd name="T84" fmla="*/ 921 w 948"/>
                <a:gd name="T85" fmla="*/ 8 h 93"/>
                <a:gd name="T86" fmla="*/ 917 w 948"/>
                <a:gd name="T87" fmla="*/ 5 h 93"/>
                <a:gd name="T88" fmla="*/ 911 w 948"/>
                <a:gd name="T89" fmla="*/ 3 h 93"/>
                <a:gd name="T90" fmla="*/ 905 w 948"/>
                <a:gd name="T91" fmla="*/ 3 h 93"/>
                <a:gd name="T92" fmla="*/ 894 w 94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48" h="93">
                  <a:moveTo>
                    <a:pt x="48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8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894" y="93"/>
                  </a:lnTo>
                  <a:lnTo>
                    <a:pt x="899" y="93"/>
                  </a:lnTo>
                  <a:lnTo>
                    <a:pt x="902" y="93"/>
                  </a:lnTo>
                  <a:lnTo>
                    <a:pt x="905" y="93"/>
                  </a:lnTo>
                  <a:lnTo>
                    <a:pt x="905" y="93"/>
                  </a:lnTo>
                  <a:lnTo>
                    <a:pt x="908" y="93"/>
                  </a:lnTo>
                  <a:lnTo>
                    <a:pt x="911" y="93"/>
                  </a:lnTo>
                  <a:lnTo>
                    <a:pt x="913" y="93"/>
                  </a:lnTo>
                  <a:lnTo>
                    <a:pt x="913" y="91"/>
                  </a:lnTo>
                  <a:lnTo>
                    <a:pt x="917" y="91"/>
                  </a:lnTo>
                  <a:lnTo>
                    <a:pt x="919" y="91"/>
                  </a:lnTo>
                  <a:lnTo>
                    <a:pt x="921" y="88"/>
                  </a:lnTo>
                  <a:lnTo>
                    <a:pt x="921" y="88"/>
                  </a:lnTo>
                  <a:lnTo>
                    <a:pt x="925" y="86"/>
                  </a:lnTo>
                  <a:lnTo>
                    <a:pt x="927" y="86"/>
                  </a:lnTo>
                  <a:lnTo>
                    <a:pt x="927" y="86"/>
                  </a:lnTo>
                  <a:lnTo>
                    <a:pt x="931" y="83"/>
                  </a:lnTo>
                  <a:lnTo>
                    <a:pt x="931" y="83"/>
                  </a:lnTo>
                  <a:lnTo>
                    <a:pt x="933" y="80"/>
                  </a:lnTo>
                  <a:lnTo>
                    <a:pt x="936" y="77"/>
                  </a:lnTo>
                  <a:lnTo>
                    <a:pt x="936" y="77"/>
                  </a:lnTo>
                  <a:lnTo>
                    <a:pt x="936" y="75"/>
                  </a:lnTo>
                  <a:lnTo>
                    <a:pt x="939" y="75"/>
                  </a:lnTo>
                  <a:lnTo>
                    <a:pt x="939" y="72"/>
                  </a:lnTo>
                  <a:lnTo>
                    <a:pt x="942" y="70"/>
                  </a:lnTo>
                  <a:lnTo>
                    <a:pt x="942" y="66"/>
                  </a:lnTo>
                  <a:lnTo>
                    <a:pt x="942" y="66"/>
                  </a:lnTo>
                  <a:lnTo>
                    <a:pt x="944" y="64"/>
                  </a:lnTo>
                  <a:lnTo>
                    <a:pt x="944" y="61"/>
                  </a:lnTo>
                  <a:lnTo>
                    <a:pt x="944" y="61"/>
                  </a:lnTo>
                  <a:lnTo>
                    <a:pt x="944" y="59"/>
                  </a:lnTo>
                  <a:lnTo>
                    <a:pt x="948" y="56"/>
                  </a:lnTo>
                  <a:lnTo>
                    <a:pt x="948" y="53"/>
                  </a:lnTo>
                  <a:lnTo>
                    <a:pt x="948" y="51"/>
                  </a:lnTo>
                  <a:lnTo>
                    <a:pt x="948" y="51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3"/>
                  </a:lnTo>
                  <a:lnTo>
                    <a:pt x="948" y="43"/>
                  </a:lnTo>
                  <a:lnTo>
                    <a:pt x="948" y="41"/>
                  </a:lnTo>
                  <a:lnTo>
                    <a:pt x="944" y="37"/>
                  </a:lnTo>
                  <a:lnTo>
                    <a:pt x="944" y="35"/>
                  </a:lnTo>
                  <a:lnTo>
                    <a:pt x="944" y="32"/>
                  </a:lnTo>
                  <a:lnTo>
                    <a:pt x="944" y="32"/>
                  </a:lnTo>
                  <a:lnTo>
                    <a:pt x="942" y="30"/>
                  </a:lnTo>
                  <a:lnTo>
                    <a:pt x="942" y="27"/>
                  </a:lnTo>
                  <a:lnTo>
                    <a:pt x="942" y="27"/>
                  </a:lnTo>
                  <a:lnTo>
                    <a:pt x="939" y="24"/>
                  </a:lnTo>
                  <a:lnTo>
                    <a:pt x="939" y="21"/>
                  </a:lnTo>
                  <a:lnTo>
                    <a:pt x="936" y="21"/>
                  </a:lnTo>
                  <a:lnTo>
                    <a:pt x="936" y="19"/>
                  </a:lnTo>
                  <a:lnTo>
                    <a:pt x="936" y="16"/>
                  </a:lnTo>
                  <a:lnTo>
                    <a:pt x="933" y="16"/>
                  </a:lnTo>
                  <a:lnTo>
                    <a:pt x="931" y="14"/>
                  </a:lnTo>
                  <a:lnTo>
                    <a:pt x="931" y="14"/>
                  </a:lnTo>
                  <a:lnTo>
                    <a:pt x="927" y="11"/>
                  </a:lnTo>
                  <a:lnTo>
                    <a:pt x="927" y="11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21" y="5"/>
                  </a:lnTo>
                  <a:lnTo>
                    <a:pt x="919" y="5"/>
                  </a:lnTo>
                  <a:lnTo>
                    <a:pt x="917" y="5"/>
                  </a:lnTo>
                  <a:lnTo>
                    <a:pt x="913" y="3"/>
                  </a:lnTo>
                  <a:lnTo>
                    <a:pt x="913" y="3"/>
                  </a:lnTo>
                  <a:lnTo>
                    <a:pt x="911" y="3"/>
                  </a:lnTo>
                  <a:lnTo>
                    <a:pt x="908" y="3"/>
                  </a:lnTo>
                  <a:lnTo>
                    <a:pt x="905" y="3"/>
                  </a:lnTo>
                  <a:lnTo>
                    <a:pt x="905" y="3"/>
                  </a:lnTo>
                  <a:lnTo>
                    <a:pt x="902" y="0"/>
                  </a:lnTo>
                  <a:lnTo>
                    <a:pt x="899" y="0"/>
                  </a:lnTo>
                  <a:lnTo>
                    <a:pt x="894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1" name="Line 197"/>
            <p:cNvSpPr>
              <a:spLocks noChangeShapeType="1"/>
            </p:cNvSpPr>
            <p:nvPr/>
          </p:nvSpPr>
          <p:spPr bwMode="auto">
            <a:xfrm>
              <a:off x="2401" y="24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2" name="Freeform 198"/>
            <p:cNvSpPr>
              <a:spLocks/>
            </p:cNvSpPr>
            <p:nvPr/>
          </p:nvSpPr>
          <p:spPr bwMode="auto">
            <a:xfrm>
              <a:off x="2396" y="2458"/>
              <a:ext cx="152" cy="19"/>
            </a:xfrm>
            <a:custGeom>
              <a:avLst/>
              <a:gdLst>
                <a:gd name="T0" fmla="*/ 46 w 1199"/>
                <a:gd name="T1" fmla="*/ 0 h 93"/>
                <a:gd name="T2" fmla="*/ 36 w 1199"/>
                <a:gd name="T3" fmla="*/ 3 h 93"/>
                <a:gd name="T4" fmla="*/ 31 w 1199"/>
                <a:gd name="T5" fmla="*/ 3 h 93"/>
                <a:gd name="T6" fmla="*/ 25 w 1199"/>
                <a:gd name="T7" fmla="*/ 5 h 93"/>
                <a:gd name="T8" fmla="*/ 19 w 1199"/>
                <a:gd name="T9" fmla="*/ 11 h 93"/>
                <a:gd name="T10" fmla="*/ 13 w 1199"/>
                <a:gd name="T11" fmla="*/ 14 h 93"/>
                <a:gd name="T12" fmla="*/ 11 w 1199"/>
                <a:gd name="T13" fmla="*/ 19 h 93"/>
                <a:gd name="T14" fmla="*/ 5 w 1199"/>
                <a:gd name="T15" fmla="*/ 24 h 93"/>
                <a:gd name="T16" fmla="*/ 2 w 1199"/>
                <a:gd name="T17" fmla="*/ 30 h 93"/>
                <a:gd name="T18" fmla="*/ 0 w 1199"/>
                <a:gd name="T19" fmla="*/ 35 h 93"/>
                <a:gd name="T20" fmla="*/ 0 w 1199"/>
                <a:gd name="T21" fmla="*/ 43 h 93"/>
                <a:gd name="T22" fmla="*/ 0 w 1199"/>
                <a:gd name="T23" fmla="*/ 48 h 93"/>
                <a:gd name="T24" fmla="*/ 0 w 1199"/>
                <a:gd name="T25" fmla="*/ 53 h 93"/>
                <a:gd name="T26" fmla="*/ 0 w 1199"/>
                <a:gd name="T27" fmla="*/ 61 h 93"/>
                <a:gd name="T28" fmla="*/ 2 w 1199"/>
                <a:gd name="T29" fmla="*/ 66 h 93"/>
                <a:gd name="T30" fmla="*/ 5 w 1199"/>
                <a:gd name="T31" fmla="*/ 72 h 93"/>
                <a:gd name="T32" fmla="*/ 11 w 1199"/>
                <a:gd name="T33" fmla="*/ 77 h 93"/>
                <a:gd name="T34" fmla="*/ 13 w 1199"/>
                <a:gd name="T35" fmla="*/ 83 h 93"/>
                <a:gd name="T36" fmla="*/ 19 w 1199"/>
                <a:gd name="T37" fmla="*/ 86 h 93"/>
                <a:gd name="T38" fmla="*/ 25 w 1199"/>
                <a:gd name="T39" fmla="*/ 88 h 93"/>
                <a:gd name="T40" fmla="*/ 31 w 1199"/>
                <a:gd name="T41" fmla="*/ 91 h 93"/>
                <a:gd name="T42" fmla="*/ 36 w 1199"/>
                <a:gd name="T43" fmla="*/ 93 h 93"/>
                <a:gd name="T44" fmla="*/ 46 w 1199"/>
                <a:gd name="T45" fmla="*/ 93 h 93"/>
                <a:gd name="T46" fmla="*/ 1151 w 1199"/>
                <a:gd name="T47" fmla="*/ 93 h 93"/>
                <a:gd name="T48" fmla="*/ 1159 w 1199"/>
                <a:gd name="T49" fmla="*/ 93 h 93"/>
                <a:gd name="T50" fmla="*/ 1165 w 1199"/>
                <a:gd name="T51" fmla="*/ 93 h 93"/>
                <a:gd name="T52" fmla="*/ 1171 w 1199"/>
                <a:gd name="T53" fmla="*/ 91 h 93"/>
                <a:gd name="T54" fmla="*/ 1176 w 1199"/>
                <a:gd name="T55" fmla="*/ 86 h 93"/>
                <a:gd name="T56" fmla="*/ 1182 w 1199"/>
                <a:gd name="T57" fmla="*/ 83 h 93"/>
                <a:gd name="T58" fmla="*/ 1188 w 1199"/>
                <a:gd name="T59" fmla="*/ 77 h 93"/>
                <a:gd name="T60" fmla="*/ 1191 w 1199"/>
                <a:gd name="T61" fmla="*/ 75 h 93"/>
                <a:gd name="T62" fmla="*/ 1194 w 1199"/>
                <a:gd name="T63" fmla="*/ 66 h 93"/>
                <a:gd name="T64" fmla="*/ 1197 w 1199"/>
                <a:gd name="T65" fmla="*/ 61 h 93"/>
                <a:gd name="T66" fmla="*/ 1199 w 1199"/>
                <a:gd name="T67" fmla="*/ 56 h 93"/>
                <a:gd name="T68" fmla="*/ 1199 w 1199"/>
                <a:gd name="T69" fmla="*/ 51 h 93"/>
                <a:gd name="T70" fmla="*/ 1199 w 1199"/>
                <a:gd name="T71" fmla="*/ 43 h 93"/>
                <a:gd name="T72" fmla="*/ 1197 w 1199"/>
                <a:gd name="T73" fmla="*/ 37 h 93"/>
                <a:gd name="T74" fmla="*/ 1197 w 1199"/>
                <a:gd name="T75" fmla="*/ 32 h 93"/>
                <a:gd name="T76" fmla="*/ 1194 w 1199"/>
                <a:gd name="T77" fmla="*/ 27 h 93"/>
                <a:gd name="T78" fmla="*/ 1191 w 1199"/>
                <a:gd name="T79" fmla="*/ 21 h 93"/>
                <a:gd name="T80" fmla="*/ 1186 w 1199"/>
                <a:gd name="T81" fmla="*/ 16 h 93"/>
                <a:gd name="T82" fmla="*/ 1180 w 1199"/>
                <a:gd name="T83" fmla="*/ 11 h 93"/>
                <a:gd name="T84" fmla="*/ 1174 w 1199"/>
                <a:gd name="T85" fmla="*/ 8 h 93"/>
                <a:gd name="T86" fmla="*/ 1168 w 1199"/>
                <a:gd name="T87" fmla="*/ 5 h 93"/>
                <a:gd name="T88" fmla="*/ 1162 w 1199"/>
                <a:gd name="T89" fmla="*/ 3 h 93"/>
                <a:gd name="T90" fmla="*/ 1157 w 1199"/>
                <a:gd name="T91" fmla="*/ 3 h 93"/>
                <a:gd name="T92" fmla="*/ 1147 w 119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9" h="93">
                  <a:moveTo>
                    <a:pt x="48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3" y="80"/>
                  </a:lnTo>
                  <a:lnTo>
                    <a:pt x="13" y="83"/>
                  </a:lnTo>
                  <a:lnTo>
                    <a:pt x="17" y="83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1147" y="93"/>
                  </a:lnTo>
                  <a:lnTo>
                    <a:pt x="1151" y="93"/>
                  </a:lnTo>
                  <a:lnTo>
                    <a:pt x="1153" y="93"/>
                  </a:lnTo>
                  <a:lnTo>
                    <a:pt x="1157" y="93"/>
                  </a:lnTo>
                  <a:lnTo>
                    <a:pt x="1159" y="93"/>
                  </a:lnTo>
                  <a:lnTo>
                    <a:pt x="1159" y="93"/>
                  </a:lnTo>
                  <a:lnTo>
                    <a:pt x="1162" y="93"/>
                  </a:lnTo>
                  <a:lnTo>
                    <a:pt x="1165" y="93"/>
                  </a:lnTo>
                  <a:lnTo>
                    <a:pt x="1168" y="91"/>
                  </a:lnTo>
                  <a:lnTo>
                    <a:pt x="1168" y="91"/>
                  </a:lnTo>
                  <a:lnTo>
                    <a:pt x="1171" y="91"/>
                  </a:lnTo>
                  <a:lnTo>
                    <a:pt x="1174" y="88"/>
                  </a:lnTo>
                  <a:lnTo>
                    <a:pt x="1174" y="88"/>
                  </a:lnTo>
                  <a:lnTo>
                    <a:pt x="1176" y="86"/>
                  </a:lnTo>
                  <a:lnTo>
                    <a:pt x="1180" y="86"/>
                  </a:lnTo>
                  <a:lnTo>
                    <a:pt x="1180" y="86"/>
                  </a:lnTo>
                  <a:lnTo>
                    <a:pt x="1182" y="83"/>
                  </a:lnTo>
                  <a:lnTo>
                    <a:pt x="1186" y="83"/>
                  </a:lnTo>
                  <a:lnTo>
                    <a:pt x="1186" y="80"/>
                  </a:lnTo>
                  <a:lnTo>
                    <a:pt x="1188" y="77"/>
                  </a:lnTo>
                  <a:lnTo>
                    <a:pt x="1188" y="77"/>
                  </a:lnTo>
                  <a:lnTo>
                    <a:pt x="1191" y="75"/>
                  </a:lnTo>
                  <a:lnTo>
                    <a:pt x="1191" y="75"/>
                  </a:lnTo>
                  <a:lnTo>
                    <a:pt x="1191" y="72"/>
                  </a:lnTo>
                  <a:lnTo>
                    <a:pt x="1194" y="70"/>
                  </a:lnTo>
                  <a:lnTo>
                    <a:pt x="1194" y="66"/>
                  </a:lnTo>
                  <a:lnTo>
                    <a:pt x="1197" y="66"/>
                  </a:lnTo>
                  <a:lnTo>
                    <a:pt x="1197" y="64"/>
                  </a:lnTo>
                  <a:lnTo>
                    <a:pt x="1197" y="61"/>
                  </a:lnTo>
                  <a:lnTo>
                    <a:pt x="1197" y="61"/>
                  </a:lnTo>
                  <a:lnTo>
                    <a:pt x="1197" y="59"/>
                  </a:lnTo>
                  <a:lnTo>
                    <a:pt x="1199" y="56"/>
                  </a:lnTo>
                  <a:lnTo>
                    <a:pt x="1199" y="53"/>
                  </a:lnTo>
                  <a:lnTo>
                    <a:pt x="1199" y="51"/>
                  </a:lnTo>
                  <a:lnTo>
                    <a:pt x="1199" y="51"/>
                  </a:lnTo>
                  <a:lnTo>
                    <a:pt x="1199" y="48"/>
                  </a:lnTo>
                  <a:lnTo>
                    <a:pt x="1199" y="46"/>
                  </a:lnTo>
                  <a:lnTo>
                    <a:pt x="1199" y="43"/>
                  </a:lnTo>
                  <a:lnTo>
                    <a:pt x="1199" y="43"/>
                  </a:lnTo>
                  <a:lnTo>
                    <a:pt x="1199" y="41"/>
                  </a:lnTo>
                  <a:lnTo>
                    <a:pt x="1197" y="37"/>
                  </a:lnTo>
                  <a:lnTo>
                    <a:pt x="1197" y="35"/>
                  </a:lnTo>
                  <a:lnTo>
                    <a:pt x="1197" y="32"/>
                  </a:lnTo>
                  <a:lnTo>
                    <a:pt x="1197" y="32"/>
                  </a:lnTo>
                  <a:lnTo>
                    <a:pt x="1197" y="30"/>
                  </a:lnTo>
                  <a:lnTo>
                    <a:pt x="1194" y="27"/>
                  </a:lnTo>
                  <a:lnTo>
                    <a:pt x="1194" y="27"/>
                  </a:lnTo>
                  <a:lnTo>
                    <a:pt x="1191" y="24"/>
                  </a:lnTo>
                  <a:lnTo>
                    <a:pt x="1191" y="21"/>
                  </a:lnTo>
                  <a:lnTo>
                    <a:pt x="1191" y="21"/>
                  </a:lnTo>
                  <a:lnTo>
                    <a:pt x="1188" y="19"/>
                  </a:lnTo>
                  <a:lnTo>
                    <a:pt x="1188" y="16"/>
                  </a:lnTo>
                  <a:lnTo>
                    <a:pt x="1186" y="16"/>
                  </a:lnTo>
                  <a:lnTo>
                    <a:pt x="1186" y="14"/>
                  </a:lnTo>
                  <a:lnTo>
                    <a:pt x="1182" y="14"/>
                  </a:lnTo>
                  <a:lnTo>
                    <a:pt x="1180" y="11"/>
                  </a:lnTo>
                  <a:lnTo>
                    <a:pt x="1180" y="11"/>
                  </a:lnTo>
                  <a:lnTo>
                    <a:pt x="1176" y="8"/>
                  </a:lnTo>
                  <a:lnTo>
                    <a:pt x="1174" y="8"/>
                  </a:lnTo>
                  <a:lnTo>
                    <a:pt x="1174" y="5"/>
                  </a:lnTo>
                  <a:lnTo>
                    <a:pt x="1171" y="5"/>
                  </a:lnTo>
                  <a:lnTo>
                    <a:pt x="1168" y="5"/>
                  </a:lnTo>
                  <a:lnTo>
                    <a:pt x="1168" y="3"/>
                  </a:lnTo>
                  <a:lnTo>
                    <a:pt x="1165" y="3"/>
                  </a:lnTo>
                  <a:lnTo>
                    <a:pt x="1162" y="3"/>
                  </a:lnTo>
                  <a:lnTo>
                    <a:pt x="1159" y="3"/>
                  </a:lnTo>
                  <a:lnTo>
                    <a:pt x="1159" y="3"/>
                  </a:lnTo>
                  <a:lnTo>
                    <a:pt x="1157" y="3"/>
                  </a:lnTo>
                  <a:lnTo>
                    <a:pt x="1153" y="0"/>
                  </a:lnTo>
                  <a:lnTo>
                    <a:pt x="1151" y="0"/>
                  </a:lnTo>
                  <a:lnTo>
                    <a:pt x="114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3" name="Line 199"/>
            <p:cNvSpPr>
              <a:spLocks noChangeShapeType="1"/>
            </p:cNvSpPr>
            <p:nvPr/>
          </p:nvSpPr>
          <p:spPr bwMode="auto">
            <a:xfrm>
              <a:off x="2540" y="24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4" name="Freeform 200"/>
            <p:cNvSpPr>
              <a:spLocks/>
            </p:cNvSpPr>
            <p:nvPr/>
          </p:nvSpPr>
          <p:spPr bwMode="auto">
            <a:xfrm>
              <a:off x="2535" y="2458"/>
              <a:ext cx="40" cy="19"/>
            </a:xfrm>
            <a:custGeom>
              <a:avLst/>
              <a:gdLst>
                <a:gd name="T0" fmla="*/ 46 w 315"/>
                <a:gd name="T1" fmla="*/ 0 h 93"/>
                <a:gd name="T2" fmla="*/ 40 w 315"/>
                <a:gd name="T3" fmla="*/ 3 h 93"/>
                <a:gd name="T4" fmla="*/ 31 w 315"/>
                <a:gd name="T5" fmla="*/ 3 h 93"/>
                <a:gd name="T6" fmla="*/ 25 w 315"/>
                <a:gd name="T7" fmla="*/ 5 h 93"/>
                <a:gd name="T8" fmla="*/ 21 w 315"/>
                <a:gd name="T9" fmla="*/ 11 h 93"/>
                <a:gd name="T10" fmla="*/ 15 w 315"/>
                <a:gd name="T11" fmla="*/ 14 h 93"/>
                <a:gd name="T12" fmla="*/ 12 w 315"/>
                <a:gd name="T13" fmla="*/ 19 h 93"/>
                <a:gd name="T14" fmla="*/ 6 w 315"/>
                <a:gd name="T15" fmla="*/ 24 h 93"/>
                <a:gd name="T16" fmla="*/ 3 w 315"/>
                <a:gd name="T17" fmla="*/ 30 h 93"/>
                <a:gd name="T18" fmla="*/ 3 w 315"/>
                <a:gd name="T19" fmla="*/ 35 h 93"/>
                <a:gd name="T20" fmla="*/ 0 w 315"/>
                <a:gd name="T21" fmla="*/ 43 h 93"/>
                <a:gd name="T22" fmla="*/ 0 w 315"/>
                <a:gd name="T23" fmla="*/ 48 h 93"/>
                <a:gd name="T24" fmla="*/ 0 w 315"/>
                <a:gd name="T25" fmla="*/ 53 h 93"/>
                <a:gd name="T26" fmla="*/ 3 w 315"/>
                <a:gd name="T27" fmla="*/ 61 h 93"/>
                <a:gd name="T28" fmla="*/ 3 w 315"/>
                <a:gd name="T29" fmla="*/ 66 h 93"/>
                <a:gd name="T30" fmla="*/ 6 w 315"/>
                <a:gd name="T31" fmla="*/ 72 h 93"/>
                <a:gd name="T32" fmla="*/ 12 w 315"/>
                <a:gd name="T33" fmla="*/ 77 h 93"/>
                <a:gd name="T34" fmla="*/ 15 w 315"/>
                <a:gd name="T35" fmla="*/ 83 h 93"/>
                <a:gd name="T36" fmla="*/ 21 w 315"/>
                <a:gd name="T37" fmla="*/ 86 h 93"/>
                <a:gd name="T38" fmla="*/ 25 w 315"/>
                <a:gd name="T39" fmla="*/ 88 h 93"/>
                <a:gd name="T40" fmla="*/ 31 w 315"/>
                <a:gd name="T41" fmla="*/ 91 h 93"/>
                <a:gd name="T42" fmla="*/ 40 w 315"/>
                <a:gd name="T43" fmla="*/ 93 h 93"/>
                <a:gd name="T44" fmla="*/ 46 w 315"/>
                <a:gd name="T45" fmla="*/ 93 h 93"/>
                <a:gd name="T46" fmla="*/ 269 w 315"/>
                <a:gd name="T47" fmla="*/ 93 h 93"/>
                <a:gd name="T48" fmla="*/ 275 w 315"/>
                <a:gd name="T49" fmla="*/ 93 h 93"/>
                <a:gd name="T50" fmla="*/ 280 w 315"/>
                <a:gd name="T51" fmla="*/ 93 h 93"/>
                <a:gd name="T52" fmla="*/ 290 w 315"/>
                <a:gd name="T53" fmla="*/ 91 h 93"/>
                <a:gd name="T54" fmla="*/ 295 w 315"/>
                <a:gd name="T55" fmla="*/ 86 h 93"/>
                <a:gd name="T56" fmla="*/ 298 w 315"/>
                <a:gd name="T57" fmla="*/ 83 h 93"/>
                <a:gd name="T58" fmla="*/ 303 w 315"/>
                <a:gd name="T59" fmla="*/ 77 h 93"/>
                <a:gd name="T60" fmla="*/ 309 w 315"/>
                <a:gd name="T61" fmla="*/ 75 h 93"/>
                <a:gd name="T62" fmla="*/ 313 w 315"/>
                <a:gd name="T63" fmla="*/ 66 h 93"/>
                <a:gd name="T64" fmla="*/ 315 w 315"/>
                <a:gd name="T65" fmla="*/ 61 h 93"/>
                <a:gd name="T66" fmla="*/ 315 w 315"/>
                <a:gd name="T67" fmla="*/ 56 h 93"/>
                <a:gd name="T68" fmla="*/ 315 w 315"/>
                <a:gd name="T69" fmla="*/ 51 h 93"/>
                <a:gd name="T70" fmla="*/ 315 w 315"/>
                <a:gd name="T71" fmla="*/ 43 h 93"/>
                <a:gd name="T72" fmla="*/ 315 w 315"/>
                <a:gd name="T73" fmla="*/ 37 h 93"/>
                <a:gd name="T74" fmla="*/ 313 w 315"/>
                <a:gd name="T75" fmla="*/ 32 h 93"/>
                <a:gd name="T76" fmla="*/ 309 w 315"/>
                <a:gd name="T77" fmla="*/ 27 h 93"/>
                <a:gd name="T78" fmla="*/ 307 w 315"/>
                <a:gd name="T79" fmla="*/ 21 h 93"/>
                <a:gd name="T80" fmla="*/ 303 w 315"/>
                <a:gd name="T81" fmla="*/ 16 h 93"/>
                <a:gd name="T82" fmla="*/ 298 w 315"/>
                <a:gd name="T83" fmla="*/ 11 h 93"/>
                <a:gd name="T84" fmla="*/ 292 w 315"/>
                <a:gd name="T85" fmla="*/ 8 h 93"/>
                <a:gd name="T86" fmla="*/ 286 w 315"/>
                <a:gd name="T87" fmla="*/ 5 h 93"/>
                <a:gd name="T88" fmla="*/ 280 w 315"/>
                <a:gd name="T89" fmla="*/ 3 h 93"/>
                <a:gd name="T90" fmla="*/ 272 w 315"/>
                <a:gd name="T91" fmla="*/ 3 h 93"/>
                <a:gd name="T92" fmla="*/ 264 w 31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5" h="93">
                  <a:moveTo>
                    <a:pt x="48" y="0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1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7" y="86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8" y="93"/>
                  </a:lnTo>
                  <a:lnTo>
                    <a:pt x="264" y="93"/>
                  </a:lnTo>
                  <a:lnTo>
                    <a:pt x="269" y="93"/>
                  </a:lnTo>
                  <a:lnTo>
                    <a:pt x="272" y="93"/>
                  </a:lnTo>
                  <a:lnTo>
                    <a:pt x="272" y="93"/>
                  </a:lnTo>
                  <a:lnTo>
                    <a:pt x="275" y="93"/>
                  </a:lnTo>
                  <a:lnTo>
                    <a:pt x="278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4" y="91"/>
                  </a:lnTo>
                  <a:lnTo>
                    <a:pt x="286" y="91"/>
                  </a:lnTo>
                  <a:lnTo>
                    <a:pt x="290" y="91"/>
                  </a:lnTo>
                  <a:lnTo>
                    <a:pt x="290" y="88"/>
                  </a:lnTo>
                  <a:lnTo>
                    <a:pt x="292" y="88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298" y="86"/>
                  </a:lnTo>
                  <a:lnTo>
                    <a:pt x="298" y="83"/>
                  </a:lnTo>
                  <a:lnTo>
                    <a:pt x="301" y="83"/>
                  </a:lnTo>
                  <a:lnTo>
                    <a:pt x="303" y="80"/>
                  </a:lnTo>
                  <a:lnTo>
                    <a:pt x="303" y="77"/>
                  </a:lnTo>
                  <a:lnTo>
                    <a:pt x="307" y="77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09" y="72"/>
                  </a:lnTo>
                  <a:lnTo>
                    <a:pt x="309" y="70"/>
                  </a:lnTo>
                  <a:lnTo>
                    <a:pt x="313" y="66"/>
                  </a:lnTo>
                  <a:lnTo>
                    <a:pt x="313" y="66"/>
                  </a:lnTo>
                  <a:lnTo>
                    <a:pt x="313" y="64"/>
                  </a:lnTo>
                  <a:lnTo>
                    <a:pt x="315" y="61"/>
                  </a:lnTo>
                  <a:lnTo>
                    <a:pt x="315" y="61"/>
                  </a:lnTo>
                  <a:lnTo>
                    <a:pt x="315" y="59"/>
                  </a:lnTo>
                  <a:lnTo>
                    <a:pt x="315" y="56"/>
                  </a:lnTo>
                  <a:lnTo>
                    <a:pt x="315" y="53"/>
                  </a:lnTo>
                  <a:lnTo>
                    <a:pt x="315" y="51"/>
                  </a:lnTo>
                  <a:lnTo>
                    <a:pt x="315" y="51"/>
                  </a:lnTo>
                  <a:lnTo>
                    <a:pt x="315" y="48"/>
                  </a:lnTo>
                  <a:lnTo>
                    <a:pt x="315" y="46"/>
                  </a:lnTo>
                  <a:lnTo>
                    <a:pt x="315" y="43"/>
                  </a:lnTo>
                  <a:lnTo>
                    <a:pt x="315" y="43"/>
                  </a:lnTo>
                  <a:lnTo>
                    <a:pt x="315" y="41"/>
                  </a:lnTo>
                  <a:lnTo>
                    <a:pt x="315" y="37"/>
                  </a:lnTo>
                  <a:lnTo>
                    <a:pt x="315" y="35"/>
                  </a:lnTo>
                  <a:lnTo>
                    <a:pt x="315" y="32"/>
                  </a:lnTo>
                  <a:lnTo>
                    <a:pt x="313" y="32"/>
                  </a:lnTo>
                  <a:lnTo>
                    <a:pt x="313" y="30"/>
                  </a:lnTo>
                  <a:lnTo>
                    <a:pt x="313" y="27"/>
                  </a:lnTo>
                  <a:lnTo>
                    <a:pt x="309" y="27"/>
                  </a:lnTo>
                  <a:lnTo>
                    <a:pt x="309" y="24"/>
                  </a:lnTo>
                  <a:lnTo>
                    <a:pt x="309" y="21"/>
                  </a:lnTo>
                  <a:lnTo>
                    <a:pt x="307" y="21"/>
                  </a:lnTo>
                  <a:lnTo>
                    <a:pt x="307" y="19"/>
                  </a:lnTo>
                  <a:lnTo>
                    <a:pt x="303" y="16"/>
                  </a:lnTo>
                  <a:lnTo>
                    <a:pt x="303" y="16"/>
                  </a:lnTo>
                  <a:lnTo>
                    <a:pt x="301" y="14"/>
                  </a:lnTo>
                  <a:lnTo>
                    <a:pt x="298" y="14"/>
                  </a:lnTo>
                  <a:lnTo>
                    <a:pt x="298" y="11"/>
                  </a:lnTo>
                  <a:lnTo>
                    <a:pt x="295" y="11"/>
                  </a:lnTo>
                  <a:lnTo>
                    <a:pt x="295" y="8"/>
                  </a:lnTo>
                  <a:lnTo>
                    <a:pt x="292" y="8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86" y="5"/>
                  </a:lnTo>
                  <a:lnTo>
                    <a:pt x="284" y="3"/>
                  </a:lnTo>
                  <a:lnTo>
                    <a:pt x="280" y="3"/>
                  </a:lnTo>
                  <a:lnTo>
                    <a:pt x="280" y="3"/>
                  </a:lnTo>
                  <a:lnTo>
                    <a:pt x="278" y="3"/>
                  </a:lnTo>
                  <a:lnTo>
                    <a:pt x="275" y="3"/>
                  </a:lnTo>
                  <a:lnTo>
                    <a:pt x="272" y="3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5" name="Line 201"/>
            <p:cNvSpPr>
              <a:spLocks noChangeShapeType="1"/>
            </p:cNvSpPr>
            <p:nvPr/>
          </p:nvSpPr>
          <p:spPr bwMode="auto">
            <a:xfrm>
              <a:off x="2569" y="24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6" name="Freeform 202"/>
            <p:cNvSpPr>
              <a:spLocks/>
            </p:cNvSpPr>
            <p:nvPr/>
          </p:nvSpPr>
          <p:spPr bwMode="auto">
            <a:xfrm>
              <a:off x="2562" y="2458"/>
              <a:ext cx="134" cy="19"/>
            </a:xfrm>
            <a:custGeom>
              <a:avLst/>
              <a:gdLst>
                <a:gd name="T0" fmla="*/ 46 w 1056"/>
                <a:gd name="T1" fmla="*/ 0 h 93"/>
                <a:gd name="T2" fmla="*/ 40 w 1056"/>
                <a:gd name="T3" fmla="*/ 3 h 93"/>
                <a:gd name="T4" fmla="*/ 34 w 1056"/>
                <a:gd name="T5" fmla="*/ 3 h 93"/>
                <a:gd name="T6" fmla="*/ 28 w 1056"/>
                <a:gd name="T7" fmla="*/ 5 h 93"/>
                <a:gd name="T8" fmla="*/ 23 w 1056"/>
                <a:gd name="T9" fmla="*/ 11 h 93"/>
                <a:gd name="T10" fmla="*/ 17 w 1056"/>
                <a:gd name="T11" fmla="*/ 14 h 93"/>
                <a:gd name="T12" fmla="*/ 11 w 1056"/>
                <a:gd name="T13" fmla="*/ 19 h 93"/>
                <a:gd name="T14" fmla="*/ 9 w 1056"/>
                <a:gd name="T15" fmla="*/ 24 h 93"/>
                <a:gd name="T16" fmla="*/ 5 w 1056"/>
                <a:gd name="T17" fmla="*/ 30 h 93"/>
                <a:gd name="T18" fmla="*/ 3 w 1056"/>
                <a:gd name="T19" fmla="*/ 35 h 93"/>
                <a:gd name="T20" fmla="*/ 3 w 1056"/>
                <a:gd name="T21" fmla="*/ 43 h 93"/>
                <a:gd name="T22" fmla="*/ 0 w 1056"/>
                <a:gd name="T23" fmla="*/ 48 h 93"/>
                <a:gd name="T24" fmla="*/ 3 w 1056"/>
                <a:gd name="T25" fmla="*/ 53 h 93"/>
                <a:gd name="T26" fmla="*/ 3 w 1056"/>
                <a:gd name="T27" fmla="*/ 61 h 93"/>
                <a:gd name="T28" fmla="*/ 5 w 1056"/>
                <a:gd name="T29" fmla="*/ 66 h 93"/>
                <a:gd name="T30" fmla="*/ 9 w 1056"/>
                <a:gd name="T31" fmla="*/ 72 h 93"/>
                <a:gd name="T32" fmla="*/ 11 w 1056"/>
                <a:gd name="T33" fmla="*/ 77 h 93"/>
                <a:gd name="T34" fmla="*/ 17 w 1056"/>
                <a:gd name="T35" fmla="*/ 83 h 93"/>
                <a:gd name="T36" fmla="*/ 23 w 1056"/>
                <a:gd name="T37" fmla="*/ 86 h 93"/>
                <a:gd name="T38" fmla="*/ 28 w 1056"/>
                <a:gd name="T39" fmla="*/ 88 h 93"/>
                <a:gd name="T40" fmla="*/ 34 w 1056"/>
                <a:gd name="T41" fmla="*/ 91 h 93"/>
                <a:gd name="T42" fmla="*/ 40 w 1056"/>
                <a:gd name="T43" fmla="*/ 93 h 93"/>
                <a:gd name="T44" fmla="*/ 46 w 1056"/>
                <a:gd name="T45" fmla="*/ 93 h 93"/>
                <a:gd name="T46" fmla="*/ 1008 w 1056"/>
                <a:gd name="T47" fmla="*/ 93 h 93"/>
                <a:gd name="T48" fmla="*/ 1017 w 1056"/>
                <a:gd name="T49" fmla="*/ 93 h 93"/>
                <a:gd name="T50" fmla="*/ 1022 w 1056"/>
                <a:gd name="T51" fmla="*/ 93 h 93"/>
                <a:gd name="T52" fmla="*/ 1028 w 1056"/>
                <a:gd name="T53" fmla="*/ 91 h 93"/>
                <a:gd name="T54" fmla="*/ 1033 w 1056"/>
                <a:gd name="T55" fmla="*/ 86 h 93"/>
                <a:gd name="T56" fmla="*/ 1039 w 1056"/>
                <a:gd name="T57" fmla="*/ 83 h 93"/>
                <a:gd name="T58" fmla="*/ 1045 w 1056"/>
                <a:gd name="T59" fmla="*/ 77 h 93"/>
                <a:gd name="T60" fmla="*/ 1048 w 1056"/>
                <a:gd name="T61" fmla="*/ 75 h 93"/>
                <a:gd name="T62" fmla="*/ 1051 w 1056"/>
                <a:gd name="T63" fmla="*/ 66 h 93"/>
                <a:gd name="T64" fmla="*/ 1054 w 1056"/>
                <a:gd name="T65" fmla="*/ 61 h 93"/>
                <a:gd name="T66" fmla="*/ 1056 w 1056"/>
                <a:gd name="T67" fmla="*/ 56 h 93"/>
                <a:gd name="T68" fmla="*/ 1056 w 1056"/>
                <a:gd name="T69" fmla="*/ 51 h 93"/>
                <a:gd name="T70" fmla="*/ 1056 w 1056"/>
                <a:gd name="T71" fmla="*/ 43 h 93"/>
                <a:gd name="T72" fmla="*/ 1056 w 1056"/>
                <a:gd name="T73" fmla="*/ 37 h 93"/>
                <a:gd name="T74" fmla="*/ 1054 w 1056"/>
                <a:gd name="T75" fmla="*/ 32 h 93"/>
                <a:gd name="T76" fmla="*/ 1051 w 1056"/>
                <a:gd name="T77" fmla="*/ 27 h 93"/>
                <a:gd name="T78" fmla="*/ 1048 w 1056"/>
                <a:gd name="T79" fmla="*/ 21 h 93"/>
                <a:gd name="T80" fmla="*/ 1043 w 1056"/>
                <a:gd name="T81" fmla="*/ 16 h 93"/>
                <a:gd name="T82" fmla="*/ 1039 w 1056"/>
                <a:gd name="T83" fmla="*/ 11 h 93"/>
                <a:gd name="T84" fmla="*/ 1033 w 1056"/>
                <a:gd name="T85" fmla="*/ 8 h 93"/>
                <a:gd name="T86" fmla="*/ 1028 w 1056"/>
                <a:gd name="T87" fmla="*/ 5 h 93"/>
                <a:gd name="T88" fmla="*/ 1019 w 1056"/>
                <a:gd name="T89" fmla="*/ 3 h 93"/>
                <a:gd name="T90" fmla="*/ 1014 w 1056"/>
                <a:gd name="T91" fmla="*/ 3 h 93"/>
                <a:gd name="T92" fmla="*/ 1006 w 105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6" h="93">
                  <a:moveTo>
                    <a:pt x="52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6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9" y="27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5" y="77"/>
                  </a:lnTo>
                  <a:lnTo>
                    <a:pt x="15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28" y="91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1002" y="93"/>
                  </a:lnTo>
                  <a:lnTo>
                    <a:pt x="1008" y="93"/>
                  </a:lnTo>
                  <a:lnTo>
                    <a:pt x="1011" y="93"/>
                  </a:lnTo>
                  <a:lnTo>
                    <a:pt x="1014" y="93"/>
                  </a:lnTo>
                  <a:lnTo>
                    <a:pt x="1017" y="93"/>
                  </a:lnTo>
                  <a:lnTo>
                    <a:pt x="1019" y="93"/>
                  </a:lnTo>
                  <a:lnTo>
                    <a:pt x="1019" y="93"/>
                  </a:lnTo>
                  <a:lnTo>
                    <a:pt x="1022" y="93"/>
                  </a:lnTo>
                  <a:lnTo>
                    <a:pt x="1025" y="91"/>
                  </a:lnTo>
                  <a:lnTo>
                    <a:pt x="1028" y="91"/>
                  </a:lnTo>
                  <a:lnTo>
                    <a:pt x="1028" y="91"/>
                  </a:lnTo>
                  <a:lnTo>
                    <a:pt x="1031" y="88"/>
                  </a:lnTo>
                  <a:lnTo>
                    <a:pt x="1033" y="88"/>
                  </a:lnTo>
                  <a:lnTo>
                    <a:pt x="1033" y="86"/>
                  </a:lnTo>
                  <a:lnTo>
                    <a:pt x="1037" y="86"/>
                  </a:lnTo>
                  <a:lnTo>
                    <a:pt x="1039" y="86"/>
                  </a:lnTo>
                  <a:lnTo>
                    <a:pt x="1039" y="83"/>
                  </a:lnTo>
                  <a:lnTo>
                    <a:pt x="1043" y="83"/>
                  </a:lnTo>
                  <a:lnTo>
                    <a:pt x="1043" y="80"/>
                  </a:lnTo>
                  <a:lnTo>
                    <a:pt x="1045" y="77"/>
                  </a:lnTo>
                  <a:lnTo>
                    <a:pt x="1045" y="77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51" y="72"/>
                  </a:lnTo>
                  <a:lnTo>
                    <a:pt x="1051" y="70"/>
                  </a:lnTo>
                  <a:lnTo>
                    <a:pt x="1051" y="66"/>
                  </a:lnTo>
                  <a:lnTo>
                    <a:pt x="1054" y="66"/>
                  </a:lnTo>
                  <a:lnTo>
                    <a:pt x="1054" y="64"/>
                  </a:lnTo>
                  <a:lnTo>
                    <a:pt x="1054" y="61"/>
                  </a:lnTo>
                  <a:lnTo>
                    <a:pt x="1056" y="61"/>
                  </a:lnTo>
                  <a:lnTo>
                    <a:pt x="1056" y="59"/>
                  </a:lnTo>
                  <a:lnTo>
                    <a:pt x="1056" y="56"/>
                  </a:lnTo>
                  <a:lnTo>
                    <a:pt x="1056" y="53"/>
                  </a:lnTo>
                  <a:lnTo>
                    <a:pt x="1056" y="51"/>
                  </a:lnTo>
                  <a:lnTo>
                    <a:pt x="1056" y="51"/>
                  </a:lnTo>
                  <a:lnTo>
                    <a:pt x="1056" y="48"/>
                  </a:lnTo>
                  <a:lnTo>
                    <a:pt x="1056" y="46"/>
                  </a:lnTo>
                  <a:lnTo>
                    <a:pt x="1056" y="43"/>
                  </a:lnTo>
                  <a:lnTo>
                    <a:pt x="1056" y="43"/>
                  </a:lnTo>
                  <a:lnTo>
                    <a:pt x="1056" y="41"/>
                  </a:lnTo>
                  <a:lnTo>
                    <a:pt x="1056" y="37"/>
                  </a:lnTo>
                  <a:lnTo>
                    <a:pt x="1056" y="35"/>
                  </a:lnTo>
                  <a:lnTo>
                    <a:pt x="1054" y="32"/>
                  </a:lnTo>
                  <a:lnTo>
                    <a:pt x="1054" y="32"/>
                  </a:lnTo>
                  <a:lnTo>
                    <a:pt x="1054" y="30"/>
                  </a:lnTo>
                  <a:lnTo>
                    <a:pt x="1051" y="27"/>
                  </a:lnTo>
                  <a:lnTo>
                    <a:pt x="1051" y="27"/>
                  </a:lnTo>
                  <a:lnTo>
                    <a:pt x="1051" y="24"/>
                  </a:lnTo>
                  <a:lnTo>
                    <a:pt x="1048" y="21"/>
                  </a:lnTo>
                  <a:lnTo>
                    <a:pt x="1048" y="21"/>
                  </a:lnTo>
                  <a:lnTo>
                    <a:pt x="1045" y="19"/>
                  </a:lnTo>
                  <a:lnTo>
                    <a:pt x="1045" y="16"/>
                  </a:lnTo>
                  <a:lnTo>
                    <a:pt x="1043" y="16"/>
                  </a:lnTo>
                  <a:lnTo>
                    <a:pt x="1043" y="14"/>
                  </a:lnTo>
                  <a:lnTo>
                    <a:pt x="1039" y="14"/>
                  </a:lnTo>
                  <a:lnTo>
                    <a:pt x="1039" y="11"/>
                  </a:lnTo>
                  <a:lnTo>
                    <a:pt x="1037" y="11"/>
                  </a:lnTo>
                  <a:lnTo>
                    <a:pt x="1033" y="8"/>
                  </a:lnTo>
                  <a:lnTo>
                    <a:pt x="1033" y="8"/>
                  </a:lnTo>
                  <a:lnTo>
                    <a:pt x="1031" y="5"/>
                  </a:lnTo>
                  <a:lnTo>
                    <a:pt x="1028" y="5"/>
                  </a:lnTo>
                  <a:lnTo>
                    <a:pt x="1028" y="5"/>
                  </a:lnTo>
                  <a:lnTo>
                    <a:pt x="1025" y="3"/>
                  </a:lnTo>
                  <a:lnTo>
                    <a:pt x="1022" y="3"/>
                  </a:lnTo>
                  <a:lnTo>
                    <a:pt x="1019" y="3"/>
                  </a:lnTo>
                  <a:lnTo>
                    <a:pt x="1019" y="3"/>
                  </a:lnTo>
                  <a:lnTo>
                    <a:pt x="1017" y="3"/>
                  </a:lnTo>
                  <a:lnTo>
                    <a:pt x="1014" y="3"/>
                  </a:lnTo>
                  <a:lnTo>
                    <a:pt x="1011" y="0"/>
                  </a:lnTo>
                  <a:lnTo>
                    <a:pt x="1008" y="0"/>
                  </a:lnTo>
                  <a:lnTo>
                    <a:pt x="100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7" name="Line 203"/>
            <p:cNvSpPr>
              <a:spLocks noChangeShapeType="1"/>
            </p:cNvSpPr>
            <p:nvPr/>
          </p:nvSpPr>
          <p:spPr bwMode="auto">
            <a:xfrm>
              <a:off x="2690" y="24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8" name="Freeform 204"/>
            <p:cNvSpPr>
              <a:spLocks/>
            </p:cNvSpPr>
            <p:nvPr/>
          </p:nvSpPr>
          <p:spPr bwMode="auto">
            <a:xfrm>
              <a:off x="2684" y="2458"/>
              <a:ext cx="18" cy="19"/>
            </a:xfrm>
            <a:custGeom>
              <a:avLst/>
              <a:gdLst>
                <a:gd name="T0" fmla="*/ 46 w 147"/>
                <a:gd name="T1" fmla="*/ 0 h 93"/>
                <a:gd name="T2" fmla="*/ 40 w 147"/>
                <a:gd name="T3" fmla="*/ 3 h 93"/>
                <a:gd name="T4" fmla="*/ 35 w 147"/>
                <a:gd name="T5" fmla="*/ 3 h 93"/>
                <a:gd name="T6" fmla="*/ 27 w 147"/>
                <a:gd name="T7" fmla="*/ 5 h 93"/>
                <a:gd name="T8" fmla="*/ 21 w 147"/>
                <a:gd name="T9" fmla="*/ 11 h 93"/>
                <a:gd name="T10" fmla="*/ 17 w 147"/>
                <a:gd name="T11" fmla="*/ 14 h 93"/>
                <a:gd name="T12" fmla="*/ 12 w 147"/>
                <a:gd name="T13" fmla="*/ 19 h 93"/>
                <a:gd name="T14" fmla="*/ 9 w 147"/>
                <a:gd name="T15" fmla="*/ 24 h 93"/>
                <a:gd name="T16" fmla="*/ 6 w 147"/>
                <a:gd name="T17" fmla="*/ 30 h 93"/>
                <a:gd name="T18" fmla="*/ 4 w 147"/>
                <a:gd name="T19" fmla="*/ 35 h 93"/>
                <a:gd name="T20" fmla="*/ 0 w 147"/>
                <a:gd name="T21" fmla="*/ 43 h 93"/>
                <a:gd name="T22" fmla="*/ 0 w 147"/>
                <a:gd name="T23" fmla="*/ 48 h 93"/>
                <a:gd name="T24" fmla="*/ 0 w 147"/>
                <a:gd name="T25" fmla="*/ 53 h 93"/>
                <a:gd name="T26" fmla="*/ 4 w 147"/>
                <a:gd name="T27" fmla="*/ 61 h 93"/>
                <a:gd name="T28" fmla="*/ 6 w 147"/>
                <a:gd name="T29" fmla="*/ 66 h 93"/>
                <a:gd name="T30" fmla="*/ 9 w 147"/>
                <a:gd name="T31" fmla="*/ 72 h 93"/>
                <a:gd name="T32" fmla="*/ 12 w 147"/>
                <a:gd name="T33" fmla="*/ 77 h 93"/>
                <a:gd name="T34" fmla="*/ 17 w 147"/>
                <a:gd name="T35" fmla="*/ 83 h 93"/>
                <a:gd name="T36" fmla="*/ 21 w 147"/>
                <a:gd name="T37" fmla="*/ 86 h 93"/>
                <a:gd name="T38" fmla="*/ 27 w 147"/>
                <a:gd name="T39" fmla="*/ 88 h 93"/>
                <a:gd name="T40" fmla="*/ 35 w 147"/>
                <a:gd name="T41" fmla="*/ 91 h 93"/>
                <a:gd name="T42" fmla="*/ 40 w 147"/>
                <a:gd name="T43" fmla="*/ 93 h 93"/>
                <a:gd name="T44" fmla="*/ 46 w 147"/>
                <a:gd name="T45" fmla="*/ 93 h 93"/>
                <a:gd name="T46" fmla="*/ 98 w 147"/>
                <a:gd name="T47" fmla="*/ 93 h 93"/>
                <a:gd name="T48" fmla="*/ 106 w 147"/>
                <a:gd name="T49" fmla="*/ 93 h 93"/>
                <a:gd name="T50" fmla="*/ 112 w 147"/>
                <a:gd name="T51" fmla="*/ 93 h 93"/>
                <a:gd name="T52" fmla="*/ 118 w 147"/>
                <a:gd name="T53" fmla="*/ 91 h 93"/>
                <a:gd name="T54" fmla="*/ 123 w 147"/>
                <a:gd name="T55" fmla="*/ 86 h 93"/>
                <a:gd name="T56" fmla="*/ 129 w 147"/>
                <a:gd name="T57" fmla="*/ 83 h 93"/>
                <a:gd name="T58" fmla="*/ 135 w 147"/>
                <a:gd name="T59" fmla="*/ 77 h 93"/>
                <a:gd name="T60" fmla="*/ 138 w 147"/>
                <a:gd name="T61" fmla="*/ 75 h 93"/>
                <a:gd name="T62" fmla="*/ 141 w 147"/>
                <a:gd name="T63" fmla="*/ 66 h 93"/>
                <a:gd name="T64" fmla="*/ 144 w 147"/>
                <a:gd name="T65" fmla="*/ 61 h 93"/>
                <a:gd name="T66" fmla="*/ 147 w 147"/>
                <a:gd name="T67" fmla="*/ 56 h 93"/>
                <a:gd name="T68" fmla="*/ 147 w 147"/>
                <a:gd name="T69" fmla="*/ 51 h 93"/>
                <a:gd name="T70" fmla="*/ 147 w 147"/>
                <a:gd name="T71" fmla="*/ 43 h 93"/>
                <a:gd name="T72" fmla="*/ 144 w 147"/>
                <a:gd name="T73" fmla="*/ 37 h 93"/>
                <a:gd name="T74" fmla="*/ 144 w 147"/>
                <a:gd name="T75" fmla="*/ 32 h 93"/>
                <a:gd name="T76" fmla="*/ 141 w 147"/>
                <a:gd name="T77" fmla="*/ 27 h 93"/>
                <a:gd name="T78" fmla="*/ 138 w 147"/>
                <a:gd name="T79" fmla="*/ 21 h 93"/>
                <a:gd name="T80" fmla="*/ 133 w 147"/>
                <a:gd name="T81" fmla="*/ 16 h 93"/>
                <a:gd name="T82" fmla="*/ 127 w 147"/>
                <a:gd name="T83" fmla="*/ 11 h 93"/>
                <a:gd name="T84" fmla="*/ 121 w 147"/>
                <a:gd name="T85" fmla="*/ 8 h 93"/>
                <a:gd name="T86" fmla="*/ 115 w 147"/>
                <a:gd name="T87" fmla="*/ 5 h 93"/>
                <a:gd name="T88" fmla="*/ 110 w 147"/>
                <a:gd name="T89" fmla="*/ 3 h 93"/>
                <a:gd name="T90" fmla="*/ 104 w 147"/>
                <a:gd name="T91" fmla="*/ 3 h 93"/>
                <a:gd name="T92" fmla="*/ 95 w 147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7" h="93">
                  <a:moveTo>
                    <a:pt x="52" y="0"/>
                  </a:moveTo>
                  <a:lnTo>
                    <a:pt x="50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9" y="72"/>
                  </a:lnTo>
                  <a:lnTo>
                    <a:pt x="9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50" y="93"/>
                  </a:lnTo>
                  <a:lnTo>
                    <a:pt x="92" y="93"/>
                  </a:lnTo>
                  <a:lnTo>
                    <a:pt x="98" y="93"/>
                  </a:lnTo>
                  <a:lnTo>
                    <a:pt x="100" y="93"/>
                  </a:lnTo>
                  <a:lnTo>
                    <a:pt x="104" y="93"/>
                  </a:lnTo>
                  <a:lnTo>
                    <a:pt x="106" y="93"/>
                  </a:lnTo>
                  <a:lnTo>
                    <a:pt x="106" y="93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8" y="91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3" y="86"/>
                  </a:lnTo>
                  <a:lnTo>
                    <a:pt x="127" y="86"/>
                  </a:lnTo>
                  <a:lnTo>
                    <a:pt x="127" y="86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33" y="80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38" y="72"/>
                  </a:lnTo>
                  <a:lnTo>
                    <a:pt x="141" y="70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4" y="64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7" y="56"/>
                  </a:lnTo>
                  <a:lnTo>
                    <a:pt x="147" y="53"/>
                  </a:lnTo>
                  <a:lnTo>
                    <a:pt x="147" y="51"/>
                  </a:lnTo>
                  <a:lnTo>
                    <a:pt x="147" y="51"/>
                  </a:lnTo>
                  <a:lnTo>
                    <a:pt x="147" y="48"/>
                  </a:lnTo>
                  <a:lnTo>
                    <a:pt x="147" y="46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47" y="41"/>
                  </a:lnTo>
                  <a:lnTo>
                    <a:pt x="144" y="37"/>
                  </a:lnTo>
                  <a:lnTo>
                    <a:pt x="144" y="35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1" y="30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38" y="24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5" y="19"/>
                  </a:lnTo>
                  <a:lnTo>
                    <a:pt x="135" y="16"/>
                  </a:lnTo>
                  <a:lnTo>
                    <a:pt x="133" y="16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3" y="8"/>
                  </a:lnTo>
                  <a:lnTo>
                    <a:pt x="121" y="8"/>
                  </a:lnTo>
                  <a:lnTo>
                    <a:pt x="121" y="5"/>
                  </a:lnTo>
                  <a:lnTo>
                    <a:pt x="118" y="5"/>
                  </a:lnTo>
                  <a:lnTo>
                    <a:pt x="115" y="5"/>
                  </a:lnTo>
                  <a:lnTo>
                    <a:pt x="115" y="3"/>
                  </a:lnTo>
                  <a:lnTo>
                    <a:pt x="112" y="3"/>
                  </a:lnTo>
                  <a:lnTo>
                    <a:pt x="110" y="3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09" name="Line 205"/>
            <p:cNvSpPr>
              <a:spLocks noChangeShapeType="1"/>
            </p:cNvSpPr>
            <p:nvPr/>
          </p:nvSpPr>
          <p:spPr bwMode="auto">
            <a:xfrm>
              <a:off x="2695" y="24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0" name="Freeform 206"/>
            <p:cNvSpPr>
              <a:spLocks/>
            </p:cNvSpPr>
            <p:nvPr/>
          </p:nvSpPr>
          <p:spPr bwMode="auto">
            <a:xfrm>
              <a:off x="2689" y="2458"/>
              <a:ext cx="38" cy="19"/>
            </a:xfrm>
            <a:custGeom>
              <a:avLst/>
              <a:gdLst>
                <a:gd name="T0" fmla="*/ 46 w 298"/>
                <a:gd name="T1" fmla="*/ 0 h 93"/>
                <a:gd name="T2" fmla="*/ 41 w 298"/>
                <a:gd name="T3" fmla="*/ 3 h 93"/>
                <a:gd name="T4" fmla="*/ 31 w 298"/>
                <a:gd name="T5" fmla="*/ 3 h 93"/>
                <a:gd name="T6" fmla="*/ 26 w 298"/>
                <a:gd name="T7" fmla="*/ 5 h 93"/>
                <a:gd name="T8" fmla="*/ 20 w 298"/>
                <a:gd name="T9" fmla="*/ 11 h 93"/>
                <a:gd name="T10" fmla="*/ 15 w 298"/>
                <a:gd name="T11" fmla="*/ 14 h 93"/>
                <a:gd name="T12" fmla="*/ 12 w 298"/>
                <a:gd name="T13" fmla="*/ 19 h 93"/>
                <a:gd name="T14" fmla="*/ 6 w 298"/>
                <a:gd name="T15" fmla="*/ 24 h 93"/>
                <a:gd name="T16" fmla="*/ 4 w 298"/>
                <a:gd name="T17" fmla="*/ 30 h 93"/>
                <a:gd name="T18" fmla="*/ 4 w 298"/>
                <a:gd name="T19" fmla="*/ 35 h 93"/>
                <a:gd name="T20" fmla="*/ 0 w 298"/>
                <a:gd name="T21" fmla="*/ 43 h 93"/>
                <a:gd name="T22" fmla="*/ 0 w 298"/>
                <a:gd name="T23" fmla="*/ 48 h 93"/>
                <a:gd name="T24" fmla="*/ 0 w 298"/>
                <a:gd name="T25" fmla="*/ 53 h 93"/>
                <a:gd name="T26" fmla="*/ 4 w 298"/>
                <a:gd name="T27" fmla="*/ 61 h 93"/>
                <a:gd name="T28" fmla="*/ 4 w 298"/>
                <a:gd name="T29" fmla="*/ 66 h 93"/>
                <a:gd name="T30" fmla="*/ 6 w 298"/>
                <a:gd name="T31" fmla="*/ 72 h 93"/>
                <a:gd name="T32" fmla="*/ 12 w 298"/>
                <a:gd name="T33" fmla="*/ 77 h 93"/>
                <a:gd name="T34" fmla="*/ 15 w 298"/>
                <a:gd name="T35" fmla="*/ 83 h 93"/>
                <a:gd name="T36" fmla="*/ 20 w 298"/>
                <a:gd name="T37" fmla="*/ 86 h 93"/>
                <a:gd name="T38" fmla="*/ 26 w 298"/>
                <a:gd name="T39" fmla="*/ 88 h 93"/>
                <a:gd name="T40" fmla="*/ 31 w 298"/>
                <a:gd name="T41" fmla="*/ 91 h 93"/>
                <a:gd name="T42" fmla="*/ 41 w 298"/>
                <a:gd name="T43" fmla="*/ 93 h 93"/>
                <a:gd name="T44" fmla="*/ 46 w 298"/>
                <a:gd name="T45" fmla="*/ 93 h 93"/>
                <a:gd name="T46" fmla="*/ 249 w 298"/>
                <a:gd name="T47" fmla="*/ 93 h 93"/>
                <a:gd name="T48" fmla="*/ 259 w 298"/>
                <a:gd name="T49" fmla="*/ 93 h 93"/>
                <a:gd name="T50" fmla="*/ 263 w 298"/>
                <a:gd name="T51" fmla="*/ 93 h 93"/>
                <a:gd name="T52" fmla="*/ 269 w 298"/>
                <a:gd name="T53" fmla="*/ 91 h 93"/>
                <a:gd name="T54" fmla="*/ 275 w 298"/>
                <a:gd name="T55" fmla="*/ 86 h 93"/>
                <a:gd name="T56" fmla="*/ 281 w 298"/>
                <a:gd name="T57" fmla="*/ 83 h 93"/>
                <a:gd name="T58" fmla="*/ 286 w 298"/>
                <a:gd name="T59" fmla="*/ 77 h 93"/>
                <a:gd name="T60" fmla="*/ 290 w 298"/>
                <a:gd name="T61" fmla="*/ 75 h 93"/>
                <a:gd name="T62" fmla="*/ 292 w 298"/>
                <a:gd name="T63" fmla="*/ 66 h 93"/>
                <a:gd name="T64" fmla="*/ 296 w 298"/>
                <a:gd name="T65" fmla="*/ 61 h 93"/>
                <a:gd name="T66" fmla="*/ 298 w 298"/>
                <a:gd name="T67" fmla="*/ 56 h 93"/>
                <a:gd name="T68" fmla="*/ 298 w 298"/>
                <a:gd name="T69" fmla="*/ 51 h 93"/>
                <a:gd name="T70" fmla="*/ 298 w 298"/>
                <a:gd name="T71" fmla="*/ 43 h 93"/>
                <a:gd name="T72" fmla="*/ 298 w 298"/>
                <a:gd name="T73" fmla="*/ 37 h 93"/>
                <a:gd name="T74" fmla="*/ 296 w 298"/>
                <a:gd name="T75" fmla="*/ 32 h 93"/>
                <a:gd name="T76" fmla="*/ 292 w 298"/>
                <a:gd name="T77" fmla="*/ 27 h 93"/>
                <a:gd name="T78" fmla="*/ 290 w 298"/>
                <a:gd name="T79" fmla="*/ 21 h 93"/>
                <a:gd name="T80" fmla="*/ 284 w 298"/>
                <a:gd name="T81" fmla="*/ 16 h 93"/>
                <a:gd name="T82" fmla="*/ 281 w 298"/>
                <a:gd name="T83" fmla="*/ 11 h 93"/>
                <a:gd name="T84" fmla="*/ 275 w 298"/>
                <a:gd name="T85" fmla="*/ 8 h 93"/>
                <a:gd name="T86" fmla="*/ 269 w 298"/>
                <a:gd name="T87" fmla="*/ 5 h 93"/>
                <a:gd name="T88" fmla="*/ 261 w 298"/>
                <a:gd name="T89" fmla="*/ 3 h 93"/>
                <a:gd name="T90" fmla="*/ 255 w 298"/>
                <a:gd name="T91" fmla="*/ 3 h 93"/>
                <a:gd name="T92" fmla="*/ 247 w 29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8" h="93">
                  <a:moveTo>
                    <a:pt x="49" y="0"/>
                  </a:moveTo>
                  <a:lnTo>
                    <a:pt x="49" y="0"/>
                  </a:lnTo>
                  <a:lnTo>
                    <a:pt x="46" y="0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1"/>
                  </a:lnTo>
                  <a:lnTo>
                    <a:pt x="17" y="11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72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247" y="93"/>
                  </a:lnTo>
                  <a:lnTo>
                    <a:pt x="249" y="93"/>
                  </a:lnTo>
                  <a:lnTo>
                    <a:pt x="253" y="93"/>
                  </a:lnTo>
                  <a:lnTo>
                    <a:pt x="255" y="93"/>
                  </a:lnTo>
                  <a:lnTo>
                    <a:pt x="259" y="93"/>
                  </a:lnTo>
                  <a:lnTo>
                    <a:pt x="261" y="93"/>
                  </a:lnTo>
                  <a:lnTo>
                    <a:pt x="261" y="93"/>
                  </a:lnTo>
                  <a:lnTo>
                    <a:pt x="263" y="93"/>
                  </a:lnTo>
                  <a:lnTo>
                    <a:pt x="267" y="91"/>
                  </a:lnTo>
                  <a:lnTo>
                    <a:pt x="269" y="91"/>
                  </a:lnTo>
                  <a:lnTo>
                    <a:pt x="269" y="91"/>
                  </a:lnTo>
                  <a:lnTo>
                    <a:pt x="272" y="88"/>
                  </a:lnTo>
                  <a:lnTo>
                    <a:pt x="275" y="88"/>
                  </a:lnTo>
                  <a:lnTo>
                    <a:pt x="275" y="86"/>
                  </a:lnTo>
                  <a:lnTo>
                    <a:pt x="278" y="86"/>
                  </a:lnTo>
                  <a:lnTo>
                    <a:pt x="281" y="86"/>
                  </a:lnTo>
                  <a:lnTo>
                    <a:pt x="281" y="83"/>
                  </a:lnTo>
                  <a:lnTo>
                    <a:pt x="284" y="83"/>
                  </a:lnTo>
                  <a:lnTo>
                    <a:pt x="284" y="80"/>
                  </a:lnTo>
                  <a:lnTo>
                    <a:pt x="286" y="77"/>
                  </a:lnTo>
                  <a:lnTo>
                    <a:pt x="286" y="77"/>
                  </a:lnTo>
                  <a:lnTo>
                    <a:pt x="290" y="75"/>
                  </a:lnTo>
                  <a:lnTo>
                    <a:pt x="290" y="75"/>
                  </a:lnTo>
                  <a:lnTo>
                    <a:pt x="292" y="72"/>
                  </a:lnTo>
                  <a:lnTo>
                    <a:pt x="292" y="70"/>
                  </a:lnTo>
                  <a:lnTo>
                    <a:pt x="292" y="66"/>
                  </a:lnTo>
                  <a:lnTo>
                    <a:pt x="296" y="66"/>
                  </a:lnTo>
                  <a:lnTo>
                    <a:pt x="296" y="64"/>
                  </a:lnTo>
                  <a:lnTo>
                    <a:pt x="296" y="61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298" y="56"/>
                  </a:lnTo>
                  <a:lnTo>
                    <a:pt x="298" y="53"/>
                  </a:lnTo>
                  <a:lnTo>
                    <a:pt x="298" y="51"/>
                  </a:lnTo>
                  <a:lnTo>
                    <a:pt x="298" y="51"/>
                  </a:lnTo>
                  <a:lnTo>
                    <a:pt x="298" y="48"/>
                  </a:lnTo>
                  <a:lnTo>
                    <a:pt x="298" y="46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298" y="41"/>
                  </a:lnTo>
                  <a:lnTo>
                    <a:pt x="298" y="37"/>
                  </a:lnTo>
                  <a:lnTo>
                    <a:pt x="298" y="35"/>
                  </a:lnTo>
                  <a:lnTo>
                    <a:pt x="296" y="32"/>
                  </a:lnTo>
                  <a:lnTo>
                    <a:pt x="296" y="32"/>
                  </a:lnTo>
                  <a:lnTo>
                    <a:pt x="296" y="30"/>
                  </a:lnTo>
                  <a:lnTo>
                    <a:pt x="292" y="27"/>
                  </a:lnTo>
                  <a:lnTo>
                    <a:pt x="292" y="27"/>
                  </a:lnTo>
                  <a:lnTo>
                    <a:pt x="292" y="24"/>
                  </a:lnTo>
                  <a:lnTo>
                    <a:pt x="290" y="21"/>
                  </a:lnTo>
                  <a:lnTo>
                    <a:pt x="290" y="21"/>
                  </a:lnTo>
                  <a:lnTo>
                    <a:pt x="286" y="19"/>
                  </a:lnTo>
                  <a:lnTo>
                    <a:pt x="286" y="16"/>
                  </a:lnTo>
                  <a:lnTo>
                    <a:pt x="284" y="16"/>
                  </a:lnTo>
                  <a:lnTo>
                    <a:pt x="284" y="14"/>
                  </a:lnTo>
                  <a:lnTo>
                    <a:pt x="281" y="14"/>
                  </a:lnTo>
                  <a:lnTo>
                    <a:pt x="281" y="11"/>
                  </a:lnTo>
                  <a:lnTo>
                    <a:pt x="278" y="11"/>
                  </a:lnTo>
                  <a:lnTo>
                    <a:pt x="275" y="8"/>
                  </a:lnTo>
                  <a:lnTo>
                    <a:pt x="275" y="8"/>
                  </a:lnTo>
                  <a:lnTo>
                    <a:pt x="272" y="5"/>
                  </a:lnTo>
                  <a:lnTo>
                    <a:pt x="269" y="5"/>
                  </a:lnTo>
                  <a:lnTo>
                    <a:pt x="269" y="5"/>
                  </a:lnTo>
                  <a:lnTo>
                    <a:pt x="267" y="3"/>
                  </a:lnTo>
                  <a:lnTo>
                    <a:pt x="263" y="3"/>
                  </a:lnTo>
                  <a:lnTo>
                    <a:pt x="261" y="3"/>
                  </a:lnTo>
                  <a:lnTo>
                    <a:pt x="261" y="3"/>
                  </a:lnTo>
                  <a:lnTo>
                    <a:pt x="259" y="3"/>
                  </a:lnTo>
                  <a:lnTo>
                    <a:pt x="255" y="3"/>
                  </a:lnTo>
                  <a:lnTo>
                    <a:pt x="253" y="0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1" name="Line 207"/>
            <p:cNvSpPr>
              <a:spLocks noChangeShapeType="1"/>
            </p:cNvSpPr>
            <p:nvPr/>
          </p:nvSpPr>
          <p:spPr bwMode="auto">
            <a:xfrm>
              <a:off x="2721" y="245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2" name="Freeform 208"/>
            <p:cNvSpPr>
              <a:spLocks/>
            </p:cNvSpPr>
            <p:nvPr/>
          </p:nvSpPr>
          <p:spPr bwMode="auto">
            <a:xfrm>
              <a:off x="2715" y="2458"/>
              <a:ext cx="56" cy="19"/>
            </a:xfrm>
            <a:custGeom>
              <a:avLst/>
              <a:gdLst>
                <a:gd name="T0" fmla="*/ 47 w 445"/>
                <a:gd name="T1" fmla="*/ 0 h 93"/>
                <a:gd name="T2" fmla="*/ 41 w 445"/>
                <a:gd name="T3" fmla="*/ 3 h 93"/>
                <a:gd name="T4" fmla="*/ 35 w 445"/>
                <a:gd name="T5" fmla="*/ 3 h 93"/>
                <a:gd name="T6" fmla="*/ 27 w 445"/>
                <a:gd name="T7" fmla="*/ 5 h 93"/>
                <a:gd name="T8" fmla="*/ 21 w 445"/>
                <a:gd name="T9" fmla="*/ 11 h 93"/>
                <a:gd name="T10" fmla="*/ 18 w 445"/>
                <a:gd name="T11" fmla="*/ 14 h 93"/>
                <a:gd name="T12" fmla="*/ 12 w 445"/>
                <a:gd name="T13" fmla="*/ 19 h 93"/>
                <a:gd name="T14" fmla="*/ 10 w 445"/>
                <a:gd name="T15" fmla="*/ 24 h 93"/>
                <a:gd name="T16" fmla="*/ 6 w 445"/>
                <a:gd name="T17" fmla="*/ 30 h 93"/>
                <a:gd name="T18" fmla="*/ 4 w 445"/>
                <a:gd name="T19" fmla="*/ 35 h 93"/>
                <a:gd name="T20" fmla="*/ 0 w 445"/>
                <a:gd name="T21" fmla="*/ 43 h 93"/>
                <a:gd name="T22" fmla="*/ 0 w 445"/>
                <a:gd name="T23" fmla="*/ 48 h 93"/>
                <a:gd name="T24" fmla="*/ 0 w 445"/>
                <a:gd name="T25" fmla="*/ 53 h 93"/>
                <a:gd name="T26" fmla="*/ 4 w 445"/>
                <a:gd name="T27" fmla="*/ 61 h 93"/>
                <a:gd name="T28" fmla="*/ 6 w 445"/>
                <a:gd name="T29" fmla="*/ 66 h 93"/>
                <a:gd name="T30" fmla="*/ 10 w 445"/>
                <a:gd name="T31" fmla="*/ 72 h 93"/>
                <a:gd name="T32" fmla="*/ 12 w 445"/>
                <a:gd name="T33" fmla="*/ 77 h 93"/>
                <a:gd name="T34" fmla="*/ 18 w 445"/>
                <a:gd name="T35" fmla="*/ 83 h 93"/>
                <a:gd name="T36" fmla="*/ 21 w 445"/>
                <a:gd name="T37" fmla="*/ 86 h 93"/>
                <a:gd name="T38" fmla="*/ 27 w 445"/>
                <a:gd name="T39" fmla="*/ 88 h 93"/>
                <a:gd name="T40" fmla="*/ 35 w 445"/>
                <a:gd name="T41" fmla="*/ 91 h 93"/>
                <a:gd name="T42" fmla="*/ 41 w 445"/>
                <a:gd name="T43" fmla="*/ 93 h 93"/>
                <a:gd name="T44" fmla="*/ 47 w 445"/>
                <a:gd name="T45" fmla="*/ 93 h 93"/>
                <a:gd name="T46" fmla="*/ 398 w 445"/>
                <a:gd name="T47" fmla="*/ 93 h 93"/>
                <a:gd name="T48" fmla="*/ 404 w 445"/>
                <a:gd name="T49" fmla="*/ 93 h 93"/>
                <a:gd name="T50" fmla="*/ 410 w 445"/>
                <a:gd name="T51" fmla="*/ 93 h 93"/>
                <a:gd name="T52" fmla="*/ 419 w 445"/>
                <a:gd name="T53" fmla="*/ 91 h 93"/>
                <a:gd name="T54" fmla="*/ 425 w 445"/>
                <a:gd name="T55" fmla="*/ 86 h 93"/>
                <a:gd name="T56" fmla="*/ 427 w 445"/>
                <a:gd name="T57" fmla="*/ 83 h 93"/>
                <a:gd name="T58" fmla="*/ 433 w 445"/>
                <a:gd name="T59" fmla="*/ 77 h 93"/>
                <a:gd name="T60" fmla="*/ 439 w 445"/>
                <a:gd name="T61" fmla="*/ 75 h 93"/>
                <a:gd name="T62" fmla="*/ 442 w 445"/>
                <a:gd name="T63" fmla="*/ 66 h 93"/>
                <a:gd name="T64" fmla="*/ 445 w 445"/>
                <a:gd name="T65" fmla="*/ 61 h 93"/>
                <a:gd name="T66" fmla="*/ 445 w 445"/>
                <a:gd name="T67" fmla="*/ 56 h 93"/>
                <a:gd name="T68" fmla="*/ 445 w 445"/>
                <a:gd name="T69" fmla="*/ 51 h 93"/>
                <a:gd name="T70" fmla="*/ 445 w 445"/>
                <a:gd name="T71" fmla="*/ 43 h 93"/>
                <a:gd name="T72" fmla="*/ 445 w 445"/>
                <a:gd name="T73" fmla="*/ 37 h 93"/>
                <a:gd name="T74" fmla="*/ 442 w 445"/>
                <a:gd name="T75" fmla="*/ 32 h 93"/>
                <a:gd name="T76" fmla="*/ 439 w 445"/>
                <a:gd name="T77" fmla="*/ 27 h 93"/>
                <a:gd name="T78" fmla="*/ 437 w 445"/>
                <a:gd name="T79" fmla="*/ 21 h 93"/>
                <a:gd name="T80" fmla="*/ 433 w 445"/>
                <a:gd name="T81" fmla="*/ 16 h 93"/>
                <a:gd name="T82" fmla="*/ 427 w 445"/>
                <a:gd name="T83" fmla="*/ 11 h 93"/>
                <a:gd name="T84" fmla="*/ 422 w 445"/>
                <a:gd name="T85" fmla="*/ 8 h 93"/>
                <a:gd name="T86" fmla="*/ 416 w 445"/>
                <a:gd name="T87" fmla="*/ 5 h 93"/>
                <a:gd name="T88" fmla="*/ 410 w 445"/>
                <a:gd name="T89" fmla="*/ 3 h 93"/>
                <a:gd name="T90" fmla="*/ 402 w 445"/>
                <a:gd name="T91" fmla="*/ 3 h 93"/>
                <a:gd name="T92" fmla="*/ 396 w 44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5" h="93">
                  <a:moveTo>
                    <a:pt x="52" y="0"/>
                  </a:moveTo>
                  <a:lnTo>
                    <a:pt x="50" y="0"/>
                  </a:lnTo>
                  <a:lnTo>
                    <a:pt x="47" y="0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3" y="5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5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10" y="72"/>
                  </a:lnTo>
                  <a:lnTo>
                    <a:pt x="10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9" y="91"/>
                  </a:lnTo>
                  <a:lnTo>
                    <a:pt x="33" y="91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7" y="93"/>
                  </a:lnTo>
                  <a:lnTo>
                    <a:pt x="50" y="93"/>
                  </a:lnTo>
                  <a:lnTo>
                    <a:pt x="393" y="93"/>
                  </a:lnTo>
                  <a:lnTo>
                    <a:pt x="398" y="93"/>
                  </a:lnTo>
                  <a:lnTo>
                    <a:pt x="398" y="93"/>
                  </a:lnTo>
                  <a:lnTo>
                    <a:pt x="402" y="93"/>
                  </a:lnTo>
                  <a:lnTo>
                    <a:pt x="404" y="93"/>
                  </a:lnTo>
                  <a:lnTo>
                    <a:pt x="408" y="93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13" y="91"/>
                  </a:lnTo>
                  <a:lnTo>
                    <a:pt x="416" y="91"/>
                  </a:lnTo>
                  <a:lnTo>
                    <a:pt x="419" y="91"/>
                  </a:lnTo>
                  <a:lnTo>
                    <a:pt x="419" y="88"/>
                  </a:lnTo>
                  <a:lnTo>
                    <a:pt x="422" y="88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7" y="86"/>
                  </a:lnTo>
                  <a:lnTo>
                    <a:pt x="427" y="83"/>
                  </a:lnTo>
                  <a:lnTo>
                    <a:pt x="431" y="83"/>
                  </a:lnTo>
                  <a:lnTo>
                    <a:pt x="433" y="80"/>
                  </a:lnTo>
                  <a:lnTo>
                    <a:pt x="433" y="77"/>
                  </a:lnTo>
                  <a:lnTo>
                    <a:pt x="437" y="77"/>
                  </a:lnTo>
                  <a:lnTo>
                    <a:pt x="437" y="75"/>
                  </a:lnTo>
                  <a:lnTo>
                    <a:pt x="439" y="75"/>
                  </a:lnTo>
                  <a:lnTo>
                    <a:pt x="439" y="72"/>
                  </a:lnTo>
                  <a:lnTo>
                    <a:pt x="439" y="70"/>
                  </a:lnTo>
                  <a:lnTo>
                    <a:pt x="442" y="66"/>
                  </a:lnTo>
                  <a:lnTo>
                    <a:pt x="442" y="66"/>
                  </a:lnTo>
                  <a:lnTo>
                    <a:pt x="442" y="64"/>
                  </a:lnTo>
                  <a:lnTo>
                    <a:pt x="445" y="61"/>
                  </a:lnTo>
                  <a:lnTo>
                    <a:pt x="445" y="61"/>
                  </a:lnTo>
                  <a:lnTo>
                    <a:pt x="445" y="59"/>
                  </a:lnTo>
                  <a:lnTo>
                    <a:pt x="445" y="56"/>
                  </a:lnTo>
                  <a:lnTo>
                    <a:pt x="445" y="53"/>
                  </a:lnTo>
                  <a:lnTo>
                    <a:pt x="445" y="51"/>
                  </a:lnTo>
                  <a:lnTo>
                    <a:pt x="445" y="51"/>
                  </a:lnTo>
                  <a:lnTo>
                    <a:pt x="445" y="48"/>
                  </a:lnTo>
                  <a:lnTo>
                    <a:pt x="445" y="46"/>
                  </a:lnTo>
                  <a:lnTo>
                    <a:pt x="445" y="43"/>
                  </a:lnTo>
                  <a:lnTo>
                    <a:pt x="445" y="43"/>
                  </a:lnTo>
                  <a:lnTo>
                    <a:pt x="445" y="41"/>
                  </a:lnTo>
                  <a:lnTo>
                    <a:pt x="445" y="37"/>
                  </a:lnTo>
                  <a:lnTo>
                    <a:pt x="445" y="35"/>
                  </a:lnTo>
                  <a:lnTo>
                    <a:pt x="445" y="32"/>
                  </a:lnTo>
                  <a:lnTo>
                    <a:pt x="442" y="32"/>
                  </a:lnTo>
                  <a:lnTo>
                    <a:pt x="442" y="30"/>
                  </a:lnTo>
                  <a:lnTo>
                    <a:pt x="442" y="27"/>
                  </a:lnTo>
                  <a:lnTo>
                    <a:pt x="439" y="27"/>
                  </a:lnTo>
                  <a:lnTo>
                    <a:pt x="439" y="24"/>
                  </a:lnTo>
                  <a:lnTo>
                    <a:pt x="439" y="21"/>
                  </a:lnTo>
                  <a:lnTo>
                    <a:pt x="437" y="21"/>
                  </a:lnTo>
                  <a:lnTo>
                    <a:pt x="437" y="19"/>
                  </a:lnTo>
                  <a:lnTo>
                    <a:pt x="433" y="16"/>
                  </a:lnTo>
                  <a:lnTo>
                    <a:pt x="433" y="16"/>
                  </a:lnTo>
                  <a:lnTo>
                    <a:pt x="431" y="14"/>
                  </a:lnTo>
                  <a:lnTo>
                    <a:pt x="427" y="14"/>
                  </a:lnTo>
                  <a:lnTo>
                    <a:pt x="427" y="11"/>
                  </a:lnTo>
                  <a:lnTo>
                    <a:pt x="425" y="11"/>
                  </a:lnTo>
                  <a:lnTo>
                    <a:pt x="425" y="8"/>
                  </a:lnTo>
                  <a:lnTo>
                    <a:pt x="422" y="8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6" y="5"/>
                  </a:lnTo>
                  <a:lnTo>
                    <a:pt x="413" y="3"/>
                  </a:lnTo>
                  <a:lnTo>
                    <a:pt x="410" y="3"/>
                  </a:lnTo>
                  <a:lnTo>
                    <a:pt x="410" y="3"/>
                  </a:lnTo>
                  <a:lnTo>
                    <a:pt x="408" y="3"/>
                  </a:lnTo>
                  <a:lnTo>
                    <a:pt x="404" y="3"/>
                  </a:lnTo>
                  <a:lnTo>
                    <a:pt x="402" y="3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39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3366FF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3" name="Line 209"/>
            <p:cNvSpPr>
              <a:spLocks noChangeShapeType="1"/>
            </p:cNvSpPr>
            <p:nvPr/>
          </p:nvSpPr>
          <p:spPr bwMode="auto">
            <a:xfrm>
              <a:off x="675" y="2594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4" name="Rectangle 210"/>
            <p:cNvSpPr>
              <a:spLocks noChangeArrowheads="1"/>
            </p:cNvSpPr>
            <p:nvPr/>
          </p:nvSpPr>
          <p:spPr bwMode="auto">
            <a:xfrm>
              <a:off x="675" y="2594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5" name="Line 211"/>
            <p:cNvSpPr>
              <a:spLocks noChangeShapeType="1"/>
            </p:cNvSpPr>
            <p:nvPr/>
          </p:nvSpPr>
          <p:spPr bwMode="auto">
            <a:xfrm>
              <a:off x="738" y="259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6" name="Rectangle 212"/>
            <p:cNvSpPr>
              <a:spLocks noChangeArrowheads="1"/>
            </p:cNvSpPr>
            <p:nvPr/>
          </p:nvSpPr>
          <p:spPr bwMode="auto">
            <a:xfrm>
              <a:off x="738" y="2594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7" name="Line 213"/>
            <p:cNvSpPr>
              <a:spLocks noChangeShapeType="1"/>
            </p:cNvSpPr>
            <p:nvPr/>
          </p:nvSpPr>
          <p:spPr bwMode="auto">
            <a:xfrm>
              <a:off x="780" y="258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8" name="Rectangle 214"/>
            <p:cNvSpPr>
              <a:spLocks noChangeArrowheads="1"/>
            </p:cNvSpPr>
            <p:nvPr/>
          </p:nvSpPr>
          <p:spPr bwMode="auto">
            <a:xfrm>
              <a:off x="780" y="2572"/>
              <a:ext cx="14" cy="15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19" name="Line 215"/>
            <p:cNvSpPr>
              <a:spLocks noChangeShapeType="1"/>
            </p:cNvSpPr>
            <p:nvPr/>
          </p:nvSpPr>
          <p:spPr bwMode="auto">
            <a:xfrm>
              <a:off x="788" y="2563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0" name="Rectangle 216"/>
            <p:cNvSpPr>
              <a:spLocks noChangeArrowheads="1"/>
            </p:cNvSpPr>
            <p:nvPr/>
          </p:nvSpPr>
          <p:spPr bwMode="auto">
            <a:xfrm>
              <a:off x="788" y="2563"/>
              <a:ext cx="1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1" name="Line 217"/>
            <p:cNvSpPr>
              <a:spLocks noChangeShapeType="1"/>
            </p:cNvSpPr>
            <p:nvPr/>
          </p:nvSpPr>
          <p:spPr bwMode="auto">
            <a:xfrm>
              <a:off x="799" y="257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2" name="Rectangle 218"/>
            <p:cNvSpPr>
              <a:spLocks noChangeArrowheads="1"/>
            </p:cNvSpPr>
            <p:nvPr/>
          </p:nvSpPr>
          <p:spPr bwMode="auto">
            <a:xfrm>
              <a:off x="799" y="2561"/>
              <a:ext cx="13" cy="11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3" name="Line 219"/>
            <p:cNvSpPr>
              <a:spLocks noChangeShapeType="1"/>
            </p:cNvSpPr>
            <p:nvPr/>
          </p:nvSpPr>
          <p:spPr bwMode="auto">
            <a:xfrm>
              <a:off x="804" y="253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4" name="Rectangle 220"/>
            <p:cNvSpPr>
              <a:spLocks noChangeArrowheads="1"/>
            </p:cNvSpPr>
            <p:nvPr/>
          </p:nvSpPr>
          <p:spPr bwMode="auto">
            <a:xfrm>
              <a:off x="804" y="2511"/>
              <a:ext cx="14" cy="23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5" name="Line 221"/>
            <p:cNvSpPr>
              <a:spLocks noChangeShapeType="1"/>
            </p:cNvSpPr>
            <p:nvPr/>
          </p:nvSpPr>
          <p:spPr bwMode="auto">
            <a:xfrm>
              <a:off x="812" y="250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6" name="Rectangle 222"/>
            <p:cNvSpPr>
              <a:spLocks noChangeArrowheads="1"/>
            </p:cNvSpPr>
            <p:nvPr/>
          </p:nvSpPr>
          <p:spPr bwMode="auto">
            <a:xfrm>
              <a:off x="812" y="2502"/>
              <a:ext cx="2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7" name="Line 223"/>
            <p:cNvSpPr>
              <a:spLocks noChangeShapeType="1"/>
            </p:cNvSpPr>
            <p:nvPr/>
          </p:nvSpPr>
          <p:spPr bwMode="auto">
            <a:xfrm>
              <a:off x="814" y="250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8" name="Rectangle 224"/>
            <p:cNvSpPr>
              <a:spLocks noChangeArrowheads="1"/>
            </p:cNvSpPr>
            <p:nvPr/>
          </p:nvSpPr>
          <p:spPr bwMode="auto">
            <a:xfrm>
              <a:off x="814" y="2502"/>
              <a:ext cx="5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29" name="Line 225"/>
            <p:cNvSpPr>
              <a:spLocks noChangeShapeType="1"/>
            </p:cNvSpPr>
            <p:nvPr/>
          </p:nvSpPr>
          <p:spPr bwMode="auto">
            <a:xfrm>
              <a:off x="812" y="2511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0" name="Rectangle 226"/>
            <p:cNvSpPr>
              <a:spLocks noChangeArrowheads="1"/>
            </p:cNvSpPr>
            <p:nvPr/>
          </p:nvSpPr>
          <p:spPr bwMode="auto">
            <a:xfrm>
              <a:off x="812" y="2495"/>
              <a:ext cx="13" cy="16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1" name="Line 227"/>
            <p:cNvSpPr>
              <a:spLocks noChangeShapeType="1"/>
            </p:cNvSpPr>
            <p:nvPr/>
          </p:nvSpPr>
          <p:spPr bwMode="auto">
            <a:xfrm>
              <a:off x="812" y="246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2" name="Rectangle 228"/>
            <p:cNvSpPr>
              <a:spLocks noChangeArrowheads="1"/>
            </p:cNvSpPr>
            <p:nvPr/>
          </p:nvSpPr>
          <p:spPr bwMode="auto">
            <a:xfrm>
              <a:off x="812" y="2450"/>
              <a:ext cx="13" cy="12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3" name="Line 229"/>
            <p:cNvSpPr>
              <a:spLocks noChangeShapeType="1"/>
            </p:cNvSpPr>
            <p:nvPr/>
          </p:nvSpPr>
          <p:spPr bwMode="auto">
            <a:xfrm>
              <a:off x="819" y="244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4" name="Rectangle 230"/>
            <p:cNvSpPr>
              <a:spLocks noChangeArrowheads="1"/>
            </p:cNvSpPr>
            <p:nvPr/>
          </p:nvSpPr>
          <p:spPr bwMode="auto">
            <a:xfrm>
              <a:off x="819" y="2441"/>
              <a:ext cx="6" cy="1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5" name="Line 231"/>
            <p:cNvSpPr>
              <a:spLocks noChangeShapeType="1"/>
            </p:cNvSpPr>
            <p:nvPr/>
          </p:nvSpPr>
          <p:spPr bwMode="auto">
            <a:xfrm>
              <a:off x="819" y="245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6" name="Rectangle 232"/>
            <p:cNvSpPr>
              <a:spLocks noChangeArrowheads="1"/>
            </p:cNvSpPr>
            <p:nvPr/>
          </p:nvSpPr>
          <p:spPr bwMode="auto">
            <a:xfrm>
              <a:off x="819" y="2422"/>
              <a:ext cx="12" cy="2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7" name="Line 233"/>
            <p:cNvSpPr>
              <a:spLocks noChangeShapeType="1"/>
            </p:cNvSpPr>
            <p:nvPr/>
          </p:nvSpPr>
          <p:spPr bwMode="auto">
            <a:xfrm>
              <a:off x="831" y="240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8" name="Rectangle 234"/>
            <p:cNvSpPr>
              <a:spLocks noChangeArrowheads="1"/>
            </p:cNvSpPr>
            <p:nvPr/>
          </p:nvSpPr>
          <p:spPr bwMode="auto">
            <a:xfrm>
              <a:off x="831" y="2389"/>
              <a:ext cx="13" cy="15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39" name="Line 235"/>
            <p:cNvSpPr>
              <a:spLocks noChangeShapeType="1"/>
            </p:cNvSpPr>
            <p:nvPr/>
          </p:nvSpPr>
          <p:spPr bwMode="auto">
            <a:xfrm>
              <a:off x="837" y="238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0" name="Rectangle 236"/>
            <p:cNvSpPr>
              <a:spLocks noChangeArrowheads="1"/>
            </p:cNvSpPr>
            <p:nvPr/>
          </p:nvSpPr>
          <p:spPr bwMode="auto">
            <a:xfrm>
              <a:off x="837" y="2380"/>
              <a:ext cx="3" cy="1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1" name="Line 237"/>
            <p:cNvSpPr>
              <a:spLocks noChangeShapeType="1"/>
            </p:cNvSpPr>
            <p:nvPr/>
          </p:nvSpPr>
          <p:spPr bwMode="auto">
            <a:xfrm>
              <a:off x="840" y="238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2" name="Rectangle 238"/>
            <p:cNvSpPr>
              <a:spLocks noChangeArrowheads="1"/>
            </p:cNvSpPr>
            <p:nvPr/>
          </p:nvSpPr>
          <p:spPr bwMode="auto">
            <a:xfrm>
              <a:off x="840" y="2380"/>
              <a:ext cx="4" cy="1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3" name="Line 239"/>
            <p:cNvSpPr>
              <a:spLocks noChangeShapeType="1"/>
            </p:cNvSpPr>
            <p:nvPr/>
          </p:nvSpPr>
          <p:spPr bwMode="auto">
            <a:xfrm>
              <a:off x="844" y="2380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4" name="Rectangle 240"/>
            <p:cNvSpPr>
              <a:spLocks noChangeArrowheads="1"/>
            </p:cNvSpPr>
            <p:nvPr/>
          </p:nvSpPr>
          <p:spPr bwMode="auto">
            <a:xfrm>
              <a:off x="844" y="2380"/>
              <a:ext cx="22" cy="1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5" name="Line 241"/>
            <p:cNvSpPr>
              <a:spLocks noChangeShapeType="1"/>
            </p:cNvSpPr>
            <p:nvPr/>
          </p:nvSpPr>
          <p:spPr bwMode="auto">
            <a:xfrm>
              <a:off x="865" y="236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6" name="Rectangle 242"/>
            <p:cNvSpPr>
              <a:spLocks noChangeArrowheads="1"/>
            </p:cNvSpPr>
            <p:nvPr/>
          </p:nvSpPr>
          <p:spPr bwMode="auto">
            <a:xfrm>
              <a:off x="865" y="2358"/>
              <a:ext cx="12" cy="7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7" name="Line 243"/>
            <p:cNvSpPr>
              <a:spLocks noChangeShapeType="1"/>
            </p:cNvSpPr>
            <p:nvPr/>
          </p:nvSpPr>
          <p:spPr bwMode="auto">
            <a:xfrm>
              <a:off x="870" y="23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8" name="Rectangle 244"/>
            <p:cNvSpPr>
              <a:spLocks noChangeArrowheads="1"/>
            </p:cNvSpPr>
            <p:nvPr/>
          </p:nvSpPr>
          <p:spPr bwMode="auto">
            <a:xfrm>
              <a:off x="870" y="2349"/>
              <a:ext cx="27" cy="1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49" name="Line 245"/>
            <p:cNvSpPr>
              <a:spLocks noChangeShapeType="1"/>
            </p:cNvSpPr>
            <p:nvPr/>
          </p:nvSpPr>
          <p:spPr bwMode="auto">
            <a:xfrm>
              <a:off x="897" y="234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0" name="Rectangle 246"/>
            <p:cNvSpPr>
              <a:spLocks noChangeArrowheads="1"/>
            </p:cNvSpPr>
            <p:nvPr/>
          </p:nvSpPr>
          <p:spPr bwMode="auto">
            <a:xfrm>
              <a:off x="897" y="2349"/>
              <a:ext cx="9" cy="1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1" name="Line 247"/>
            <p:cNvSpPr>
              <a:spLocks noChangeShapeType="1"/>
            </p:cNvSpPr>
            <p:nvPr/>
          </p:nvSpPr>
          <p:spPr bwMode="auto">
            <a:xfrm>
              <a:off x="910" y="234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2" name="Rectangle 248"/>
            <p:cNvSpPr>
              <a:spLocks noChangeArrowheads="1"/>
            </p:cNvSpPr>
            <p:nvPr/>
          </p:nvSpPr>
          <p:spPr bwMode="auto">
            <a:xfrm>
              <a:off x="910" y="2328"/>
              <a:ext cx="13" cy="13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3" name="Line 249"/>
            <p:cNvSpPr>
              <a:spLocks noChangeShapeType="1"/>
            </p:cNvSpPr>
            <p:nvPr/>
          </p:nvSpPr>
          <p:spPr bwMode="auto">
            <a:xfrm>
              <a:off x="916" y="231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4" name="Rectangle 250"/>
            <p:cNvSpPr>
              <a:spLocks noChangeArrowheads="1"/>
            </p:cNvSpPr>
            <p:nvPr/>
          </p:nvSpPr>
          <p:spPr bwMode="auto">
            <a:xfrm>
              <a:off x="916" y="2318"/>
              <a:ext cx="26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5" name="Line 251"/>
            <p:cNvSpPr>
              <a:spLocks noChangeShapeType="1"/>
            </p:cNvSpPr>
            <p:nvPr/>
          </p:nvSpPr>
          <p:spPr bwMode="auto">
            <a:xfrm>
              <a:off x="935" y="232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6" name="Rectangle 252"/>
            <p:cNvSpPr>
              <a:spLocks noChangeArrowheads="1"/>
            </p:cNvSpPr>
            <p:nvPr/>
          </p:nvSpPr>
          <p:spPr bwMode="auto">
            <a:xfrm>
              <a:off x="935" y="2323"/>
              <a:ext cx="13" cy="5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7" name="Line 253"/>
            <p:cNvSpPr>
              <a:spLocks noChangeShapeType="1"/>
            </p:cNvSpPr>
            <p:nvPr/>
          </p:nvSpPr>
          <p:spPr bwMode="auto">
            <a:xfrm>
              <a:off x="948" y="228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8" name="Rectangle 254"/>
            <p:cNvSpPr>
              <a:spLocks noChangeArrowheads="1"/>
            </p:cNvSpPr>
            <p:nvPr/>
          </p:nvSpPr>
          <p:spPr bwMode="auto">
            <a:xfrm>
              <a:off x="948" y="2288"/>
              <a:ext cx="13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59" name="Line 255"/>
            <p:cNvSpPr>
              <a:spLocks noChangeShapeType="1"/>
            </p:cNvSpPr>
            <p:nvPr/>
          </p:nvSpPr>
          <p:spPr bwMode="auto">
            <a:xfrm>
              <a:off x="961" y="228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0" name="Rectangle 256"/>
            <p:cNvSpPr>
              <a:spLocks noChangeArrowheads="1"/>
            </p:cNvSpPr>
            <p:nvPr/>
          </p:nvSpPr>
          <p:spPr bwMode="auto">
            <a:xfrm>
              <a:off x="961" y="2288"/>
              <a:ext cx="11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1" name="Line 257"/>
            <p:cNvSpPr>
              <a:spLocks noChangeShapeType="1"/>
            </p:cNvSpPr>
            <p:nvPr/>
          </p:nvSpPr>
          <p:spPr bwMode="auto">
            <a:xfrm>
              <a:off x="966" y="229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2" name="Rectangle 258"/>
            <p:cNvSpPr>
              <a:spLocks noChangeArrowheads="1"/>
            </p:cNvSpPr>
            <p:nvPr/>
          </p:nvSpPr>
          <p:spPr bwMode="auto">
            <a:xfrm>
              <a:off x="966" y="2283"/>
              <a:ext cx="13" cy="14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3" name="Line 259"/>
            <p:cNvSpPr>
              <a:spLocks noChangeShapeType="1"/>
            </p:cNvSpPr>
            <p:nvPr/>
          </p:nvSpPr>
          <p:spPr bwMode="auto">
            <a:xfrm>
              <a:off x="979" y="226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4" name="Rectangle 260"/>
            <p:cNvSpPr>
              <a:spLocks noChangeArrowheads="1"/>
            </p:cNvSpPr>
            <p:nvPr/>
          </p:nvSpPr>
          <p:spPr bwMode="auto">
            <a:xfrm>
              <a:off x="979" y="2235"/>
              <a:ext cx="13" cy="27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5" name="Line 261"/>
            <p:cNvSpPr>
              <a:spLocks noChangeShapeType="1"/>
            </p:cNvSpPr>
            <p:nvPr/>
          </p:nvSpPr>
          <p:spPr bwMode="auto">
            <a:xfrm>
              <a:off x="985" y="222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6" name="Rectangle 262"/>
            <p:cNvSpPr>
              <a:spLocks noChangeArrowheads="1"/>
            </p:cNvSpPr>
            <p:nvPr/>
          </p:nvSpPr>
          <p:spPr bwMode="auto">
            <a:xfrm>
              <a:off x="985" y="2226"/>
              <a:ext cx="18" cy="1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7" name="Line 263"/>
            <p:cNvSpPr>
              <a:spLocks noChangeShapeType="1"/>
            </p:cNvSpPr>
            <p:nvPr/>
          </p:nvSpPr>
          <p:spPr bwMode="auto">
            <a:xfrm>
              <a:off x="1028" y="222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8" name="Rectangle 264"/>
            <p:cNvSpPr>
              <a:spLocks noChangeArrowheads="1"/>
            </p:cNvSpPr>
            <p:nvPr/>
          </p:nvSpPr>
          <p:spPr bwMode="auto">
            <a:xfrm>
              <a:off x="1028" y="2226"/>
              <a:ext cx="19" cy="1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69" name="Line 265"/>
            <p:cNvSpPr>
              <a:spLocks noChangeShapeType="1"/>
            </p:cNvSpPr>
            <p:nvPr/>
          </p:nvSpPr>
          <p:spPr bwMode="auto">
            <a:xfrm>
              <a:off x="1041" y="223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0" name="Rectangle 266"/>
            <p:cNvSpPr>
              <a:spLocks noChangeArrowheads="1"/>
            </p:cNvSpPr>
            <p:nvPr/>
          </p:nvSpPr>
          <p:spPr bwMode="auto">
            <a:xfrm>
              <a:off x="1041" y="2214"/>
              <a:ext cx="12" cy="21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1" name="Line 267"/>
            <p:cNvSpPr>
              <a:spLocks noChangeShapeType="1"/>
            </p:cNvSpPr>
            <p:nvPr/>
          </p:nvSpPr>
          <p:spPr bwMode="auto">
            <a:xfrm>
              <a:off x="1058" y="220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2" name="Rectangle 268"/>
            <p:cNvSpPr>
              <a:spLocks noChangeArrowheads="1"/>
            </p:cNvSpPr>
            <p:nvPr/>
          </p:nvSpPr>
          <p:spPr bwMode="auto">
            <a:xfrm>
              <a:off x="1058" y="2174"/>
              <a:ext cx="13" cy="27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3" name="Line 269"/>
            <p:cNvSpPr>
              <a:spLocks noChangeShapeType="1"/>
            </p:cNvSpPr>
            <p:nvPr/>
          </p:nvSpPr>
          <p:spPr bwMode="auto">
            <a:xfrm>
              <a:off x="1064" y="216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4" name="Rectangle 270"/>
            <p:cNvSpPr>
              <a:spLocks noChangeArrowheads="1"/>
            </p:cNvSpPr>
            <p:nvPr/>
          </p:nvSpPr>
          <p:spPr bwMode="auto">
            <a:xfrm>
              <a:off x="1064" y="2165"/>
              <a:ext cx="19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5" name="Line 271"/>
            <p:cNvSpPr>
              <a:spLocks noChangeShapeType="1"/>
            </p:cNvSpPr>
            <p:nvPr/>
          </p:nvSpPr>
          <p:spPr bwMode="auto">
            <a:xfrm>
              <a:off x="1108" y="2165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6" name="Rectangle 272"/>
            <p:cNvSpPr>
              <a:spLocks noChangeArrowheads="1"/>
            </p:cNvSpPr>
            <p:nvPr/>
          </p:nvSpPr>
          <p:spPr bwMode="auto">
            <a:xfrm>
              <a:off x="1108" y="2165"/>
              <a:ext cx="22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7" name="Line 273"/>
            <p:cNvSpPr>
              <a:spLocks noChangeShapeType="1"/>
            </p:cNvSpPr>
            <p:nvPr/>
          </p:nvSpPr>
          <p:spPr bwMode="auto">
            <a:xfrm>
              <a:off x="1123" y="217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8" name="Rectangle 274"/>
            <p:cNvSpPr>
              <a:spLocks noChangeArrowheads="1"/>
            </p:cNvSpPr>
            <p:nvPr/>
          </p:nvSpPr>
          <p:spPr bwMode="auto">
            <a:xfrm>
              <a:off x="1123" y="2156"/>
              <a:ext cx="13" cy="18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79" name="Line 275"/>
            <p:cNvSpPr>
              <a:spLocks noChangeShapeType="1"/>
            </p:cNvSpPr>
            <p:nvPr/>
          </p:nvSpPr>
          <p:spPr bwMode="auto">
            <a:xfrm>
              <a:off x="1148" y="2134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0" name="Rectangle 276"/>
            <p:cNvSpPr>
              <a:spLocks noChangeArrowheads="1"/>
            </p:cNvSpPr>
            <p:nvPr/>
          </p:nvSpPr>
          <p:spPr bwMode="auto">
            <a:xfrm>
              <a:off x="1148" y="2134"/>
              <a:ext cx="14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1" name="Line 277"/>
            <p:cNvSpPr>
              <a:spLocks noChangeShapeType="1"/>
            </p:cNvSpPr>
            <p:nvPr/>
          </p:nvSpPr>
          <p:spPr bwMode="auto">
            <a:xfrm>
              <a:off x="1155" y="214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2" name="Rectangle 278"/>
            <p:cNvSpPr>
              <a:spLocks noChangeArrowheads="1"/>
            </p:cNvSpPr>
            <p:nvPr/>
          </p:nvSpPr>
          <p:spPr bwMode="auto">
            <a:xfrm>
              <a:off x="1155" y="2117"/>
              <a:ext cx="13" cy="27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3" name="Line 279"/>
            <p:cNvSpPr>
              <a:spLocks noChangeShapeType="1"/>
            </p:cNvSpPr>
            <p:nvPr/>
          </p:nvSpPr>
          <p:spPr bwMode="auto">
            <a:xfrm>
              <a:off x="1158" y="208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4" name="Rectangle 280"/>
            <p:cNvSpPr>
              <a:spLocks noChangeArrowheads="1"/>
            </p:cNvSpPr>
            <p:nvPr/>
          </p:nvSpPr>
          <p:spPr bwMode="auto">
            <a:xfrm>
              <a:off x="1158" y="2082"/>
              <a:ext cx="14" cy="5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5" name="Line 281"/>
            <p:cNvSpPr>
              <a:spLocks noChangeShapeType="1"/>
            </p:cNvSpPr>
            <p:nvPr/>
          </p:nvSpPr>
          <p:spPr bwMode="auto">
            <a:xfrm>
              <a:off x="1164" y="207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6" name="Rectangle 282"/>
            <p:cNvSpPr>
              <a:spLocks noChangeArrowheads="1"/>
            </p:cNvSpPr>
            <p:nvPr/>
          </p:nvSpPr>
          <p:spPr bwMode="auto">
            <a:xfrm>
              <a:off x="1164" y="2073"/>
              <a:ext cx="24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7" name="Line 283"/>
            <p:cNvSpPr>
              <a:spLocks noChangeShapeType="1"/>
            </p:cNvSpPr>
            <p:nvPr/>
          </p:nvSpPr>
          <p:spPr bwMode="auto">
            <a:xfrm>
              <a:off x="1181" y="208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8" name="Rectangle 284"/>
            <p:cNvSpPr>
              <a:spLocks noChangeArrowheads="1"/>
            </p:cNvSpPr>
            <p:nvPr/>
          </p:nvSpPr>
          <p:spPr bwMode="auto">
            <a:xfrm>
              <a:off x="1181" y="2066"/>
              <a:ext cx="14" cy="16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89" name="Line 285"/>
            <p:cNvSpPr>
              <a:spLocks noChangeShapeType="1"/>
            </p:cNvSpPr>
            <p:nvPr/>
          </p:nvSpPr>
          <p:spPr bwMode="auto">
            <a:xfrm>
              <a:off x="1188" y="2040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0" name="Rectangle 286"/>
            <p:cNvSpPr>
              <a:spLocks noChangeArrowheads="1"/>
            </p:cNvSpPr>
            <p:nvPr/>
          </p:nvSpPr>
          <p:spPr bwMode="auto">
            <a:xfrm>
              <a:off x="1188" y="2021"/>
              <a:ext cx="12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1" name="Line 287"/>
            <p:cNvSpPr>
              <a:spLocks noChangeShapeType="1"/>
            </p:cNvSpPr>
            <p:nvPr/>
          </p:nvSpPr>
          <p:spPr bwMode="auto">
            <a:xfrm>
              <a:off x="1194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2" name="Rectangle 288"/>
            <p:cNvSpPr>
              <a:spLocks noChangeArrowheads="1"/>
            </p:cNvSpPr>
            <p:nvPr/>
          </p:nvSpPr>
          <p:spPr bwMode="auto">
            <a:xfrm>
              <a:off x="1194" y="2012"/>
              <a:ext cx="25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3" name="Line 289"/>
            <p:cNvSpPr>
              <a:spLocks noChangeShapeType="1"/>
            </p:cNvSpPr>
            <p:nvPr/>
          </p:nvSpPr>
          <p:spPr bwMode="auto">
            <a:xfrm>
              <a:off x="1244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4" name="Rectangle 290"/>
            <p:cNvSpPr>
              <a:spLocks noChangeArrowheads="1"/>
            </p:cNvSpPr>
            <p:nvPr/>
          </p:nvSpPr>
          <p:spPr bwMode="auto">
            <a:xfrm>
              <a:off x="1244" y="2012"/>
              <a:ext cx="38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5" name="Line 291"/>
            <p:cNvSpPr>
              <a:spLocks noChangeShapeType="1"/>
            </p:cNvSpPr>
            <p:nvPr/>
          </p:nvSpPr>
          <p:spPr bwMode="auto">
            <a:xfrm>
              <a:off x="1308" y="201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6" name="Rectangle 292"/>
            <p:cNvSpPr>
              <a:spLocks noChangeArrowheads="1"/>
            </p:cNvSpPr>
            <p:nvPr/>
          </p:nvSpPr>
          <p:spPr bwMode="auto">
            <a:xfrm>
              <a:off x="1308" y="2012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7" name="Line 293"/>
            <p:cNvSpPr>
              <a:spLocks noChangeShapeType="1"/>
            </p:cNvSpPr>
            <p:nvPr/>
          </p:nvSpPr>
          <p:spPr bwMode="auto">
            <a:xfrm>
              <a:off x="1371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8" name="Rectangle 294"/>
            <p:cNvSpPr>
              <a:spLocks noChangeArrowheads="1"/>
            </p:cNvSpPr>
            <p:nvPr/>
          </p:nvSpPr>
          <p:spPr bwMode="auto">
            <a:xfrm>
              <a:off x="1371" y="2012"/>
              <a:ext cx="30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299" name="Line 295"/>
            <p:cNvSpPr>
              <a:spLocks noChangeShapeType="1"/>
            </p:cNvSpPr>
            <p:nvPr/>
          </p:nvSpPr>
          <p:spPr bwMode="auto">
            <a:xfrm>
              <a:off x="1401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0" name="Rectangle 296"/>
            <p:cNvSpPr>
              <a:spLocks noChangeArrowheads="1"/>
            </p:cNvSpPr>
            <p:nvPr/>
          </p:nvSpPr>
          <p:spPr bwMode="auto">
            <a:xfrm>
              <a:off x="1401" y="2012"/>
              <a:ext cx="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1" name="Line 297"/>
            <p:cNvSpPr>
              <a:spLocks noChangeShapeType="1"/>
            </p:cNvSpPr>
            <p:nvPr/>
          </p:nvSpPr>
          <p:spPr bwMode="auto">
            <a:xfrm>
              <a:off x="1433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2" name="Rectangle 298"/>
            <p:cNvSpPr>
              <a:spLocks noChangeArrowheads="1"/>
            </p:cNvSpPr>
            <p:nvPr/>
          </p:nvSpPr>
          <p:spPr bwMode="auto">
            <a:xfrm>
              <a:off x="1433" y="2012"/>
              <a:ext cx="38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3" name="Line 299"/>
            <p:cNvSpPr>
              <a:spLocks noChangeShapeType="1"/>
            </p:cNvSpPr>
            <p:nvPr/>
          </p:nvSpPr>
          <p:spPr bwMode="auto">
            <a:xfrm>
              <a:off x="1496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4" name="Rectangle 300"/>
            <p:cNvSpPr>
              <a:spLocks noChangeArrowheads="1"/>
            </p:cNvSpPr>
            <p:nvPr/>
          </p:nvSpPr>
          <p:spPr bwMode="auto">
            <a:xfrm>
              <a:off x="1496" y="2012"/>
              <a:ext cx="4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5" name="Line 301"/>
            <p:cNvSpPr>
              <a:spLocks noChangeShapeType="1"/>
            </p:cNvSpPr>
            <p:nvPr/>
          </p:nvSpPr>
          <p:spPr bwMode="auto">
            <a:xfrm>
              <a:off x="1500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6" name="Rectangle 302"/>
            <p:cNvSpPr>
              <a:spLocks noChangeArrowheads="1"/>
            </p:cNvSpPr>
            <p:nvPr/>
          </p:nvSpPr>
          <p:spPr bwMode="auto">
            <a:xfrm>
              <a:off x="1500" y="2012"/>
              <a:ext cx="33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7" name="Line 303"/>
            <p:cNvSpPr>
              <a:spLocks noChangeShapeType="1"/>
            </p:cNvSpPr>
            <p:nvPr/>
          </p:nvSpPr>
          <p:spPr bwMode="auto">
            <a:xfrm>
              <a:off x="1559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8" name="Rectangle 304"/>
            <p:cNvSpPr>
              <a:spLocks noChangeArrowheads="1"/>
            </p:cNvSpPr>
            <p:nvPr/>
          </p:nvSpPr>
          <p:spPr bwMode="auto">
            <a:xfrm>
              <a:off x="1559" y="2012"/>
              <a:ext cx="24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09" name="Line 305"/>
            <p:cNvSpPr>
              <a:spLocks noChangeShapeType="1"/>
            </p:cNvSpPr>
            <p:nvPr/>
          </p:nvSpPr>
          <p:spPr bwMode="auto">
            <a:xfrm>
              <a:off x="1583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0" name="Rectangle 306"/>
            <p:cNvSpPr>
              <a:spLocks noChangeArrowheads="1"/>
            </p:cNvSpPr>
            <p:nvPr/>
          </p:nvSpPr>
          <p:spPr bwMode="auto">
            <a:xfrm>
              <a:off x="1583" y="2012"/>
              <a:ext cx="13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1" name="Line 307"/>
            <p:cNvSpPr>
              <a:spLocks noChangeShapeType="1"/>
            </p:cNvSpPr>
            <p:nvPr/>
          </p:nvSpPr>
          <p:spPr bwMode="auto">
            <a:xfrm>
              <a:off x="1622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2" name="Rectangle 308"/>
            <p:cNvSpPr>
              <a:spLocks noChangeArrowheads="1"/>
            </p:cNvSpPr>
            <p:nvPr/>
          </p:nvSpPr>
          <p:spPr bwMode="auto">
            <a:xfrm>
              <a:off x="1622" y="2012"/>
              <a:ext cx="30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3" name="Line 309"/>
            <p:cNvSpPr>
              <a:spLocks noChangeShapeType="1"/>
            </p:cNvSpPr>
            <p:nvPr/>
          </p:nvSpPr>
          <p:spPr bwMode="auto">
            <a:xfrm>
              <a:off x="1652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4" name="Rectangle 310"/>
            <p:cNvSpPr>
              <a:spLocks noChangeArrowheads="1"/>
            </p:cNvSpPr>
            <p:nvPr/>
          </p:nvSpPr>
          <p:spPr bwMode="auto">
            <a:xfrm>
              <a:off x="1652" y="2012"/>
              <a:ext cx="8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5" name="Line 311"/>
            <p:cNvSpPr>
              <a:spLocks noChangeShapeType="1"/>
            </p:cNvSpPr>
            <p:nvPr/>
          </p:nvSpPr>
          <p:spPr bwMode="auto">
            <a:xfrm>
              <a:off x="1684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6" name="Rectangle 312"/>
            <p:cNvSpPr>
              <a:spLocks noChangeArrowheads="1"/>
            </p:cNvSpPr>
            <p:nvPr/>
          </p:nvSpPr>
          <p:spPr bwMode="auto">
            <a:xfrm>
              <a:off x="1684" y="2012"/>
              <a:ext cx="39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7" name="Line 313"/>
            <p:cNvSpPr>
              <a:spLocks noChangeShapeType="1"/>
            </p:cNvSpPr>
            <p:nvPr/>
          </p:nvSpPr>
          <p:spPr bwMode="auto">
            <a:xfrm>
              <a:off x="1748" y="201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8" name="Rectangle 314"/>
            <p:cNvSpPr>
              <a:spLocks noChangeArrowheads="1"/>
            </p:cNvSpPr>
            <p:nvPr/>
          </p:nvSpPr>
          <p:spPr bwMode="auto">
            <a:xfrm>
              <a:off x="1748" y="2012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19" name="Line 315"/>
            <p:cNvSpPr>
              <a:spLocks noChangeShapeType="1"/>
            </p:cNvSpPr>
            <p:nvPr/>
          </p:nvSpPr>
          <p:spPr bwMode="auto">
            <a:xfrm>
              <a:off x="1811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0" name="Rectangle 316"/>
            <p:cNvSpPr>
              <a:spLocks noChangeArrowheads="1"/>
            </p:cNvSpPr>
            <p:nvPr/>
          </p:nvSpPr>
          <p:spPr bwMode="auto">
            <a:xfrm>
              <a:off x="1811" y="2012"/>
              <a:ext cx="0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1" name="Line 317"/>
            <p:cNvSpPr>
              <a:spLocks noChangeShapeType="1"/>
            </p:cNvSpPr>
            <p:nvPr/>
          </p:nvSpPr>
          <p:spPr bwMode="auto">
            <a:xfrm>
              <a:off x="1811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2" name="Rectangle 318"/>
            <p:cNvSpPr>
              <a:spLocks noChangeArrowheads="1"/>
            </p:cNvSpPr>
            <p:nvPr/>
          </p:nvSpPr>
          <p:spPr bwMode="auto">
            <a:xfrm>
              <a:off x="1811" y="2012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3" name="Line 319"/>
            <p:cNvSpPr>
              <a:spLocks noChangeShapeType="1"/>
            </p:cNvSpPr>
            <p:nvPr/>
          </p:nvSpPr>
          <p:spPr bwMode="auto">
            <a:xfrm>
              <a:off x="1874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4" name="Rectangle 320"/>
            <p:cNvSpPr>
              <a:spLocks noChangeArrowheads="1"/>
            </p:cNvSpPr>
            <p:nvPr/>
          </p:nvSpPr>
          <p:spPr bwMode="auto">
            <a:xfrm>
              <a:off x="1874" y="2012"/>
              <a:ext cx="2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5" name="Line 321"/>
            <p:cNvSpPr>
              <a:spLocks noChangeShapeType="1"/>
            </p:cNvSpPr>
            <p:nvPr/>
          </p:nvSpPr>
          <p:spPr bwMode="auto">
            <a:xfrm>
              <a:off x="1876" y="201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6" name="Rectangle 322"/>
            <p:cNvSpPr>
              <a:spLocks noChangeArrowheads="1"/>
            </p:cNvSpPr>
            <p:nvPr/>
          </p:nvSpPr>
          <p:spPr bwMode="auto">
            <a:xfrm>
              <a:off x="1876" y="2012"/>
              <a:ext cx="35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7" name="Line 323"/>
            <p:cNvSpPr>
              <a:spLocks noChangeShapeType="1"/>
            </p:cNvSpPr>
            <p:nvPr/>
          </p:nvSpPr>
          <p:spPr bwMode="auto">
            <a:xfrm>
              <a:off x="1937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8" name="Rectangle 324"/>
            <p:cNvSpPr>
              <a:spLocks noChangeArrowheads="1"/>
            </p:cNvSpPr>
            <p:nvPr/>
          </p:nvSpPr>
          <p:spPr bwMode="auto">
            <a:xfrm>
              <a:off x="1937" y="2012"/>
              <a:ext cx="6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29" name="Line 325"/>
            <p:cNvSpPr>
              <a:spLocks noChangeShapeType="1"/>
            </p:cNvSpPr>
            <p:nvPr/>
          </p:nvSpPr>
          <p:spPr bwMode="auto">
            <a:xfrm>
              <a:off x="1943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0" name="Rectangle 326"/>
            <p:cNvSpPr>
              <a:spLocks noChangeArrowheads="1"/>
            </p:cNvSpPr>
            <p:nvPr/>
          </p:nvSpPr>
          <p:spPr bwMode="auto">
            <a:xfrm>
              <a:off x="1943" y="2012"/>
              <a:ext cx="31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1" name="Line 327"/>
            <p:cNvSpPr>
              <a:spLocks noChangeShapeType="1"/>
            </p:cNvSpPr>
            <p:nvPr/>
          </p:nvSpPr>
          <p:spPr bwMode="auto">
            <a:xfrm>
              <a:off x="1999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2" name="Rectangle 328"/>
            <p:cNvSpPr>
              <a:spLocks noChangeArrowheads="1"/>
            </p:cNvSpPr>
            <p:nvPr/>
          </p:nvSpPr>
          <p:spPr bwMode="auto">
            <a:xfrm>
              <a:off x="1999" y="2012"/>
              <a:ext cx="38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3" name="Line 329"/>
            <p:cNvSpPr>
              <a:spLocks noChangeShapeType="1"/>
            </p:cNvSpPr>
            <p:nvPr/>
          </p:nvSpPr>
          <p:spPr bwMode="auto">
            <a:xfrm>
              <a:off x="2062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4" name="Rectangle 330"/>
            <p:cNvSpPr>
              <a:spLocks noChangeArrowheads="1"/>
            </p:cNvSpPr>
            <p:nvPr/>
          </p:nvSpPr>
          <p:spPr bwMode="auto">
            <a:xfrm>
              <a:off x="2062" y="2012"/>
              <a:ext cx="38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5" name="Line 331"/>
            <p:cNvSpPr>
              <a:spLocks noChangeShapeType="1"/>
            </p:cNvSpPr>
            <p:nvPr/>
          </p:nvSpPr>
          <p:spPr bwMode="auto">
            <a:xfrm>
              <a:off x="2125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6" name="Rectangle 332"/>
            <p:cNvSpPr>
              <a:spLocks noChangeArrowheads="1"/>
            </p:cNvSpPr>
            <p:nvPr/>
          </p:nvSpPr>
          <p:spPr bwMode="auto">
            <a:xfrm>
              <a:off x="2125" y="2012"/>
              <a:ext cx="38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7" name="Line 333"/>
            <p:cNvSpPr>
              <a:spLocks noChangeShapeType="1"/>
            </p:cNvSpPr>
            <p:nvPr/>
          </p:nvSpPr>
          <p:spPr bwMode="auto">
            <a:xfrm>
              <a:off x="2188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8" name="Rectangle 334"/>
            <p:cNvSpPr>
              <a:spLocks noChangeArrowheads="1"/>
            </p:cNvSpPr>
            <p:nvPr/>
          </p:nvSpPr>
          <p:spPr bwMode="auto">
            <a:xfrm>
              <a:off x="2188" y="2012"/>
              <a:ext cx="8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39" name="Line 335"/>
            <p:cNvSpPr>
              <a:spLocks noChangeShapeType="1"/>
            </p:cNvSpPr>
            <p:nvPr/>
          </p:nvSpPr>
          <p:spPr bwMode="auto">
            <a:xfrm>
              <a:off x="2196" y="201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0" name="Rectangle 336"/>
            <p:cNvSpPr>
              <a:spLocks noChangeArrowheads="1"/>
            </p:cNvSpPr>
            <p:nvPr/>
          </p:nvSpPr>
          <p:spPr bwMode="auto">
            <a:xfrm>
              <a:off x="2196" y="2012"/>
              <a:ext cx="30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1" name="Line 337"/>
            <p:cNvSpPr>
              <a:spLocks noChangeShapeType="1"/>
            </p:cNvSpPr>
            <p:nvPr/>
          </p:nvSpPr>
          <p:spPr bwMode="auto">
            <a:xfrm>
              <a:off x="2251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2" name="Rectangle 338"/>
            <p:cNvSpPr>
              <a:spLocks noChangeArrowheads="1"/>
            </p:cNvSpPr>
            <p:nvPr/>
          </p:nvSpPr>
          <p:spPr bwMode="auto">
            <a:xfrm>
              <a:off x="2251" y="2012"/>
              <a:ext cx="38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3" name="Line 339"/>
            <p:cNvSpPr>
              <a:spLocks noChangeShapeType="1"/>
            </p:cNvSpPr>
            <p:nvPr/>
          </p:nvSpPr>
          <p:spPr bwMode="auto">
            <a:xfrm>
              <a:off x="2314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4" name="Rectangle 340"/>
            <p:cNvSpPr>
              <a:spLocks noChangeArrowheads="1"/>
            </p:cNvSpPr>
            <p:nvPr/>
          </p:nvSpPr>
          <p:spPr bwMode="auto">
            <a:xfrm>
              <a:off x="2314" y="2012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5" name="Line 341"/>
            <p:cNvSpPr>
              <a:spLocks noChangeShapeType="1"/>
            </p:cNvSpPr>
            <p:nvPr/>
          </p:nvSpPr>
          <p:spPr bwMode="auto">
            <a:xfrm>
              <a:off x="2377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6" name="Rectangle 342"/>
            <p:cNvSpPr>
              <a:spLocks noChangeArrowheads="1"/>
            </p:cNvSpPr>
            <p:nvPr/>
          </p:nvSpPr>
          <p:spPr bwMode="auto">
            <a:xfrm>
              <a:off x="2377" y="2012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7" name="Line 343"/>
            <p:cNvSpPr>
              <a:spLocks noChangeShapeType="1"/>
            </p:cNvSpPr>
            <p:nvPr/>
          </p:nvSpPr>
          <p:spPr bwMode="auto">
            <a:xfrm>
              <a:off x="2440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8" name="Rectangle 344"/>
            <p:cNvSpPr>
              <a:spLocks noChangeArrowheads="1"/>
            </p:cNvSpPr>
            <p:nvPr/>
          </p:nvSpPr>
          <p:spPr bwMode="auto">
            <a:xfrm>
              <a:off x="2440" y="2012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49" name="Line 345"/>
            <p:cNvSpPr>
              <a:spLocks noChangeShapeType="1"/>
            </p:cNvSpPr>
            <p:nvPr/>
          </p:nvSpPr>
          <p:spPr bwMode="auto">
            <a:xfrm>
              <a:off x="2503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0" name="Rectangle 346"/>
            <p:cNvSpPr>
              <a:spLocks noChangeArrowheads="1"/>
            </p:cNvSpPr>
            <p:nvPr/>
          </p:nvSpPr>
          <p:spPr bwMode="auto">
            <a:xfrm>
              <a:off x="2503" y="2012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1" name="Line 347"/>
            <p:cNvSpPr>
              <a:spLocks noChangeShapeType="1"/>
            </p:cNvSpPr>
            <p:nvPr/>
          </p:nvSpPr>
          <p:spPr bwMode="auto">
            <a:xfrm>
              <a:off x="2565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2" name="Rectangle 348"/>
            <p:cNvSpPr>
              <a:spLocks noChangeArrowheads="1"/>
            </p:cNvSpPr>
            <p:nvPr/>
          </p:nvSpPr>
          <p:spPr bwMode="auto">
            <a:xfrm>
              <a:off x="2565" y="2012"/>
              <a:ext cx="39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3" name="Line 349"/>
            <p:cNvSpPr>
              <a:spLocks noChangeShapeType="1"/>
            </p:cNvSpPr>
            <p:nvPr/>
          </p:nvSpPr>
          <p:spPr bwMode="auto">
            <a:xfrm>
              <a:off x="2628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4" name="Rectangle 350"/>
            <p:cNvSpPr>
              <a:spLocks noChangeArrowheads="1"/>
            </p:cNvSpPr>
            <p:nvPr/>
          </p:nvSpPr>
          <p:spPr bwMode="auto">
            <a:xfrm>
              <a:off x="2628" y="2012"/>
              <a:ext cx="1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5" name="Line 351"/>
            <p:cNvSpPr>
              <a:spLocks noChangeShapeType="1"/>
            </p:cNvSpPr>
            <p:nvPr/>
          </p:nvSpPr>
          <p:spPr bwMode="auto">
            <a:xfrm>
              <a:off x="2629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6" name="Rectangle 352"/>
            <p:cNvSpPr>
              <a:spLocks noChangeArrowheads="1"/>
            </p:cNvSpPr>
            <p:nvPr/>
          </p:nvSpPr>
          <p:spPr bwMode="auto">
            <a:xfrm>
              <a:off x="2629" y="2012"/>
              <a:ext cx="37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7" name="Line 353"/>
            <p:cNvSpPr>
              <a:spLocks noChangeShapeType="1"/>
            </p:cNvSpPr>
            <p:nvPr/>
          </p:nvSpPr>
          <p:spPr bwMode="auto">
            <a:xfrm>
              <a:off x="2692" y="2012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8" name="Rectangle 354"/>
            <p:cNvSpPr>
              <a:spLocks noChangeArrowheads="1"/>
            </p:cNvSpPr>
            <p:nvPr/>
          </p:nvSpPr>
          <p:spPr bwMode="auto">
            <a:xfrm>
              <a:off x="2692" y="2012"/>
              <a:ext cx="14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59" name="Line 355"/>
            <p:cNvSpPr>
              <a:spLocks noChangeShapeType="1"/>
            </p:cNvSpPr>
            <p:nvPr/>
          </p:nvSpPr>
          <p:spPr bwMode="auto">
            <a:xfrm>
              <a:off x="2706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60" name="Rectangle 356"/>
            <p:cNvSpPr>
              <a:spLocks noChangeArrowheads="1"/>
            </p:cNvSpPr>
            <p:nvPr/>
          </p:nvSpPr>
          <p:spPr bwMode="auto">
            <a:xfrm>
              <a:off x="2706" y="2012"/>
              <a:ext cx="23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61" name="Line 357"/>
            <p:cNvSpPr>
              <a:spLocks noChangeShapeType="1"/>
            </p:cNvSpPr>
            <p:nvPr/>
          </p:nvSpPr>
          <p:spPr bwMode="auto">
            <a:xfrm>
              <a:off x="2755" y="201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62" name="Rectangle 358"/>
            <p:cNvSpPr>
              <a:spLocks noChangeArrowheads="1"/>
            </p:cNvSpPr>
            <p:nvPr/>
          </p:nvSpPr>
          <p:spPr bwMode="auto">
            <a:xfrm>
              <a:off x="2755" y="2012"/>
              <a:ext cx="9" cy="19"/>
            </a:xfrm>
            <a:prstGeom prst="rect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63" name="Line 359"/>
            <p:cNvSpPr>
              <a:spLocks noChangeShapeType="1"/>
            </p:cNvSpPr>
            <p:nvPr/>
          </p:nvSpPr>
          <p:spPr bwMode="auto">
            <a:xfrm>
              <a:off x="656" y="3650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64" name="Line 360"/>
            <p:cNvSpPr>
              <a:spLocks noChangeShapeType="1"/>
            </p:cNvSpPr>
            <p:nvPr/>
          </p:nvSpPr>
          <p:spPr bwMode="auto">
            <a:xfrm>
              <a:off x="656" y="1249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65" name="Line 361"/>
            <p:cNvSpPr>
              <a:spLocks noChangeShapeType="1"/>
            </p:cNvSpPr>
            <p:nvPr/>
          </p:nvSpPr>
          <p:spPr bwMode="auto">
            <a:xfrm>
              <a:off x="2777" y="3650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66" name="Line 362"/>
            <p:cNvSpPr>
              <a:spLocks noChangeShapeType="1"/>
            </p:cNvSpPr>
            <p:nvPr/>
          </p:nvSpPr>
          <p:spPr bwMode="auto">
            <a:xfrm>
              <a:off x="2782" y="3650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67" name="Rectangle 363"/>
            <p:cNvSpPr>
              <a:spLocks noChangeArrowheads="1"/>
            </p:cNvSpPr>
            <p:nvPr/>
          </p:nvSpPr>
          <p:spPr bwMode="auto">
            <a:xfrm>
              <a:off x="1609" y="1774"/>
              <a:ext cx="117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olidFill>
                    <a:srgbClr val="006600"/>
                  </a:solidFill>
                  <a:sym typeface="Symbol" pitchFamily="18" charset="2"/>
                </a:rPr>
                <a:t>EGFR &gt; Median</a:t>
              </a:r>
            </a:p>
          </p:txBody>
        </p:sp>
        <p:sp>
          <p:nvSpPr>
            <p:cNvPr id="368" name="Rectangle 364"/>
            <p:cNvSpPr>
              <a:spLocks noChangeArrowheads="1"/>
            </p:cNvSpPr>
            <p:nvPr/>
          </p:nvSpPr>
          <p:spPr bwMode="auto">
            <a:xfrm>
              <a:off x="1612" y="2558"/>
              <a:ext cx="117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olidFill>
                    <a:srgbClr val="006600"/>
                  </a:solidFill>
                  <a:sym typeface="Symbol" pitchFamily="18" charset="2"/>
                </a:rPr>
                <a:t>EGFR  Median</a:t>
              </a:r>
            </a:p>
          </p:txBody>
        </p:sp>
        <p:sp>
          <p:nvSpPr>
            <p:cNvPr id="369" name="Rectangle 365"/>
            <p:cNvSpPr>
              <a:spLocks noChangeArrowheads="1"/>
            </p:cNvSpPr>
            <p:nvPr/>
          </p:nvSpPr>
          <p:spPr bwMode="auto">
            <a:xfrm>
              <a:off x="1952" y="1314"/>
              <a:ext cx="71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2000" b="1" i="1" dirty="0">
                  <a:solidFill>
                    <a:srgbClr val="006600"/>
                  </a:solidFill>
                  <a:sym typeface="Symbol" pitchFamily="18" charset="2"/>
                </a:rPr>
                <a:t>P</a:t>
              </a:r>
              <a:r>
                <a:rPr lang="en-US" altLang="en-US" sz="2000" b="1" dirty="0">
                  <a:solidFill>
                    <a:srgbClr val="006600"/>
                  </a:solidFill>
                  <a:sym typeface="Symbol" pitchFamily="18" charset="2"/>
                </a:rPr>
                <a:t>=0.003</a:t>
              </a:r>
            </a:p>
          </p:txBody>
        </p:sp>
        <p:sp>
          <p:nvSpPr>
            <p:cNvPr id="370" name="Rectangle 366"/>
            <p:cNvSpPr>
              <a:spLocks noChangeArrowheads="1"/>
            </p:cNvSpPr>
            <p:nvPr/>
          </p:nvSpPr>
          <p:spPr bwMode="auto">
            <a:xfrm>
              <a:off x="703" y="3342"/>
              <a:ext cx="54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olidFill>
                    <a:srgbClr val="006600"/>
                  </a:solidFill>
                  <a:sym typeface="Symbol" pitchFamily="18" charset="2"/>
                </a:rPr>
                <a:t>N=155</a:t>
              </a:r>
            </a:p>
          </p:txBody>
        </p:sp>
        <p:sp>
          <p:nvSpPr>
            <p:cNvPr id="371" name="Rectangle 367"/>
            <p:cNvSpPr>
              <a:spLocks noChangeArrowheads="1"/>
            </p:cNvSpPr>
            <p:nvPr/>
          </p:nvSpPr>
          <p:spPr bwMode="auto">
            <a:xfrm>
              <a:off x="3339" y="1242"/>
              <a:ext cx="2160" cy="2400"/>
            </a:xfrm>
            <a:prstGeom prst="rect">
              <a:avLst/>
            </a:prstGeom>
            <a:solidFill>
              <a:srgbClr val="FFFF99"/>
            </a:solidFill>
            <a:ln w="28575">
              <a:solidFill>
                <a:srgbClr val="D5A4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72" name="Rectangle 368"/>
            <p:cNvSpPr>
              <a:spLocks noChangeArrowheads="1"/>
            </p:cNvSpPr>
            <p:nvPr/>
          </p:nvSpPr>
          <p:spPr bwMode="auto">
            <a:xfrm>
              <a:off x="3586" y="921"/>
              <a:ext cx="1519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2000" b="1" u="sng" dirty="0">
                  <a:solidFill>
                    <a:srgbClr val="006600"/>
                  </a:solidFill>
                  <a:sym typeface="Symbol" pitchFamily="18" charset="2"/>
                </a:rPr>
                <a:t>Distant Metastasis</a:t>
              </a:r>
            </a:p>
          </p:txBody>
        </p:sp>
        <p:sp>
          <p:nvSpPr>
            <p:cNvPr id="373" name="Line 369"/>
            <p:cNvSpPr>
              <a:spLocks noChangeShapeType="1"/>
            </p:cNvSpPr>
            <p:nvPr/>
          </p:nvSpPr>
          <p:spPr bwMode="auto">
            <a:xfrm flipH="1">
              <a:off x="3300" y="3595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74" name="Line 370"/>
            <p:cNvSpPr>
              <a:spLocks noChangeShapeType="1"/>
            </p:cNvSpPr>
            <p:nvPr/>
          </p:nvSpPr>
          <p:spPr bwMode="auto">
            <a:xfrm>
              <a:off x="3307" y="3479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75" name="Line 371"/>
            <p:cNvSpPr>
              <a:spLocks noChangeShapeType="1"/>
            </p:cNvSpPr>
            <p:nvPr/>
          </p:nvSpPr>
          <p:spPr bwMode="auto">
            <a:xfrm>
              <a:off x="3307" y="3363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76" name="Line 372"/>
            <p:cNvSpPr>
              <a:spLocks noChangeShapeType="1"/>
            </p:cNvSpPr>
            <p:nvPr/>
          </p:nvSpPr>
          <p:spPr bwMode="auto">
            <a:xfrm>
              <a:off x="3307" y="3247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77" name="Line 373"/>
            <p:cNvSpPr>
              <a:spLocks noChangeShapeType="1"/>
            </p:cNvSpPr>
            <p:nvPr/>
          </p:nvSpPr>
          <p:spPr bwMode="auto">
            <a:xfrm>
              <a:off x="3307" y="3131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78" name="Line 374"/>
            <p:cNvSpPr>
              <a:spLocks noChangeShapeType="1"/>
            </p:cNvSpPr>
            <p:nvPr/>
          </p:nvSpPr>
          <p:spPr bwMode="auto">
            <a:xfrm flipH="1">
              <a:off x="3300" y="3015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79" name="Line 375"/>
            <p:cNvSpPr>
              <a:spLocks noChangeShapeType="1"/>
            </p:cNvSpPr>
            <p:nvPr/>
          </p:nvSpPr>
          <p:spPr bwMode="auto">
            <a:xfrm>
              <a:off x="3307" y="2899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0" name="Line 376"/>
            <p:cNvSpPr>
              <a:spLocks noChangeShapeType="1"/>
            </p:cNvSpPr>
            <p:nvPr/>
          </p:nvSpPr>
          <p:spPr bwMode="auto">
            <a:xfrm>
              <a:off x="3307" y="2783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1" name="Line 377"/>
            <p:cNvSpPr>
              <a:spLocks noChangeShapeType="1"/>
            </p:cNvSpPr>
            <p:nvPr/>
          </p:nvSpPr>
          <p:spPr bwMode="auto">
            <a:xfrm>
              <a:off x="3307" y="2667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2" name="Line 378"/>
            <p:cNvSpPr>
              <a:spLocks noChangeShapeType="1"/>
            </p:cNvSpPr>
            <p:nvPr/>
          </p:nvSpPr>
          <p:spPr bwMode="auto">
            <a:xfrm>
              <a:off x="3307" y="2551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3" name="Line 379"/>
            <p:cNvSpPr>
              <a:spLocks noChangeShapeType="1"/>
            </p:cNvSpPr>
            <p:nvPr/>
          </p:nvSpPr>
          <p:spPr bwMode="auto">
            <a:xfrm flipH="1">
              <a:off x="3300" y="2435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4" name="Line 380"/>
            <p:cNvSpPr>
              <a:spLocks noChangeShapeType="1"/>
            </p:cNvSpPr>
            <p:nvPr/>
          </p:nvSpPr>
          <p:spPr bwMode="auto">
            <a:xfrm>
              <a:off x="3307" y="2319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5" name="Line 381"/>
            <p:cNvSpPr>
              <a:spLocks noChangeShapeType="1"/>
            </p:cNvSpPr>
            <p:nvPr/>
          </p:nvSpPr>
          <p:spPr bwMode="auto">
            <a:xfrm>
              <a:off x="3307" y="2203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6" name="Line 382"/>
            <p:cNvSpPr>
              <a:spLocks noChangeShapeType="1"/>
            </p:cNvSpPr>
            <p:nvPr/>
          </p:nvSpPr>
          <p:spPr bwMode="auto">
            <a:xfrm>
              <a:off x="3307" y="2088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7" name="Line 383"/>
            <p:cNvSpPr>
              <a:spLocks noChangeShapeType="1"/>
            </p:cNvSpPr>
            <p:nvPr/>
          </p:nvSpPr>
          <p:spPr bwMode="auto">
            <a:xfrm>
              <a:off x="3307" y="1971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8" name="Line 384"/>
            <p:cNvSpPr>
              <a:spLocks noChangeShapeType="1"/>
            </p:cNvSpPr>
            <p:nvPr/>
          </p:nvSpPr>
          <p:spPr bwMode="auto">
            <a:xfrm flipH="1">
              <a:off x="3300" y="1855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89" name="Line 385"/>
            <p:cNvSpPr>
              <a:spLocks noChangeShapeType="1"/>
            </p:cNvSpPr>
            <p:nvPr/>
          </p:nvSpPr>
          <p:spPr bwMode="auto">
            <a:xfrm>
              <a:off x="3307" y="1740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90" name="Line 386"/>
            <p:cNvSpPr>
              <a:spLocks noChangeShapeType="1"/>
            </p:cNvSpPr>
            <p:nvPr/>
          </p:nvSpPr>
          <p:spPr bwMode="auto">
            <a:xfrm>
              <a:off x="3307" y="1624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91" name="Line 387"/>
            <p:cNvSpPr>
              <a:spLocks noChangeShapeType="1"/>
            </p:cNvSpPr>
            <p:nvPr/>
          </p:nvSpPr>
          <p:spPr bwMode="auto">
            <a:xfrm>
              <a:off x="3307" y="1507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92" name="Line 388"/>
            <p:cNvSpPr>
              <a:spLocks noChangeShapeType="1"/>
            </p:cNvSpPr>
            <p:nvPr/>
          </p:nvSpPr>
          <p:spPr bwMode="auto">
            <a:xfrm>
              <a:off x="3307" y="1391"/>
              <a:ext cx="2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93" name="Line 389"/>
            <p:cNvSpPr>
              <a:spLocks noChangeShapeType="1"/>
            </p:cNvSpPr>
            <p:nvPr/>
          </p:nvSpPr>
          <p:spPr bwMode="auto">
            <a:xfrm flipH="1">
              <a:off x="3300" y="1276"/>
              <a:ext cx="27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394" name="Rectangle 390"/>
            <p:cNvSpPr>
              <a:spLocks noChangeArrowheads="1"/>
            </p:cNvSpPr>
            <p:nvPr/>
          </p:nvSpPr>
          <p:spPr bwMode="auto">
            <a:xfrm>
              <a:off x="3184" y="3536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395" name="Rectangle 391"/>
            <p:cNvSpPr>
              <a:spLocks noChangeArrowheads="1"/>
            </p:cNvSpPr>
            <p:nvPr/>
          </p:nvSpPr>
          <p:spPr bwMode="auto">
            <a:xfrm>
              <a:off x="3129" y="2956"/>
              <a:ext cx="1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25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396" name="Rectangle 392"/>
            <p:cNvSpPr>
              <a:spLocks noChangeArrowheads="1"/>
            </p:cNvSpPr>
            <p:nvPr/>
          </p:nvSpPr>
          <p:spPr bwMode="auto">
            <a:xfrm>
              <a:off x="3129" y="2376"/>
              <a:ext cx="1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50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397" name="Rectangle 393"/>
            <p:cNvSpPr>
              <a:spLocks noChangeArrowheads="1"/>
            </p:cNvSpPr>
            <p:nvPr/>
          </p:nvSpPr>
          <p:spPr bwMode="auto">
            <a:xfrm>
              <a:off x="3129" y="1796"/>
              <a:ext cx="1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75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398" name="Rectangle 394"/>
            <p:cNvSpPr>
              <a:spLocks noChangeArrowheads="1"/>
            </p:cNvSpPr>
            <p:nvPr/>
          </p:nvSpPr>
          <p:spPr bwMode="auto">
            <a:xfrm>
              <a:off x="3074" y="1217"/>
              <a:ext cx="21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100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399" name="Line 395"/>
            <p:cNvSpPr>
              <a:spLocks noChangeShapeType="1"/>
            </p:cNvSpPr>
            <p:nvPr/>
          </p:nvSpPr>
          <p:spPr bwMode="auto">
            <a:xfrm>
              <a:off x="3343" y="3626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0" name="Line 396"/>
            <p:cNvSpPr>
              <a:spLocks noChangeShapeType="1"/>
            </p:cNvSpPr>
            <p:nvPr/>
          </p:nvSpPr>
          <p:spPr bwMode="auto">
            <a:xfrm flipV="1">
              <a:off x="3414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1" name="Line 397"/>
            <p:cNvSpPr>
              <a:spLocks noChangeShapeType="1"/>
            </p:cNvSpPr>
            <p:nvPr/>
          </p:nvSpPr>
          <p:spPr bwMode="auto">
            <a:xfrm flipV="1">
              <a:off x="3485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2" name="Line 398"/>
            <p:cNvSpPr>
              <a:spLocks noChangeShapeType="1"/>
            </p:cNvSpPr>
            <p:nvPr/>
          </p:nvSpPr>
          <p:spPr bwMode="auto">
            <a:xfrm flipV="1">
              <a:off x="3556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3" name="Line 399"/>
            <p:cNvSpPr>
              <a:spLocks noChangeShapeType="1"/>
            </p:cNvSpPr>
            <p:nvPr/>
          </p:nvSpPr>
          <p:spPr bwMode="auto">
            <a:xfrm flipV="1">
              <a:off x="3627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4" name="Line 400"/>
            <p:cNvSpPr>
              <a:spLocks noChangeShapeType="1"/>
            </p:cNvSpPr>
            <p:nvPr/>
          </p:nvSpPr>
          <p:spPr bwMode="auto">
            <a:xfrm flipV="1">
              <a:off x="3699" y="3626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5" name="Line 401"/>
            <p:cNvSpPr>
              <a:spLocks noChangeShapeType="1"/>
            </p:cNvSpPr>
            <p:nvPr/>
          </p:nvSpPr>
          <p:spPr bwMode="auto">
            <a:xfrm>
              <a:off x="3770" y="3626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6" name="Line 402"/>
            <p:cNvSpPr>
              <a:spLocks noChangeShapeType="1"/>
            </p:cNvSpPr>
            <p:nvPr/>
          </p:nvSpPr>
          <p:spPr bwMode="auto">
            <a:xfrm flipV="1">
              <a:off x="3841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7" name="Line 403"/>
            <p:cNvSpPr>
              <a:spLocks noChangeShapeType="1"/>
            </p:cNvSpPr>
            <p:nvPr/>
          </p:nvSpPr>
          <p:spPr bwMode="auto">
            <a:xfrm flipV="1">
              <a:off x="3912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8" name="Line 404"/>
            <p:cNvSpPr>
              <a:spLocks noChangeShapeType="1"/>
            </p:cNvSpPr>
            <p:nvPr/>
          </p:nvSpPr>
          <p:spPr bwMode="auto">
            <a:xfrm flipV="1">
              <a:off x="3983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09" name="Line 405"/>
            <p:cNvSpPr>
              <a:spLocks noChangeShapeType="1"/>
            </p:cNvSpPr>
            <p:nvPr/>
          </p:nvSpPr>
          <p:spPr bwMode="auto">
            <a:xfrm flipV="1">
              <a:off x="4054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0" name="Line 406"/>
            <p:cNvSpPr>
              <a:spLocks noChangeShapeType="1"/>
            </p:cNvSpPr>
            <p:nvPr/>
          </p:nvSpPr>
          <p:spPr bwMode="auto">
            <a:xfrm flipV="1">
              <a:off x="4125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1" name="Line 407"/>
            <p:cNvSpPr>
              <a:spLocks noChangeShapeType="1"/>
            </p:cNvSpPr>
            <p:nvPr/>
          </p:nvSpPr>
          <p:spPr bwMode="auto">
            <a:xfrm>
              <a:off x="4196" y="3626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2" name="Line 408"/>
            <p:cNvSpPr>
              <a:spLocks noChangeShapeType="1"/>
            </p:cNvSpPr>
            <p:nvPr/>
          </p:nvSpPr>
          <p:spPr bwMode="auto">
            <a:xfrm flipV="1">
              <a:off x="4267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3" name="Line 409"/>
            <p:cNvSpPr>
              <a:spLocks noChangeShapeType="1"/>
            </p:cNvSpPr>
            <p:nvPr/>
          </p:nvSpPr>
          <p:spPr bwMode="auto">
            <a:xfrm flipV="1">
              <a:off x="4339" y="3626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4" name="Line 410"/>
            <p:cNvSpPr>
              <a:spLocks noChangeShapeType="1"/>
            </p:cNvSpPr>
            <p:nvPr/>
          </p:nvSpPr>
          <p:spPr bwMode="auto">
            <a:xfrm flipV="1">
              <a:off x="4410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5" name="Line 411"/>
            <p:cNvSpPr>
              <a:spLocks noChangeShapeType="1"/>
            </p:cNvSpPr>
            <p:nvPr/>
          </p:nvSpPr>
          <p:spPr bwMode="auto">
            <a:xfrm flipV="1">
              <a:off x="4481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6" name="Line 412"/>
            <p:cNvSpPr>
              <a:spLocks noChangeShapeType="1"/>
            </p:cNvSpPr>
            <p:nvPr/>
          </p:nvSpPr>
          <p:spPr bwMode="auto">
            <a:xfrm flipV="1">
              <a:off x="4552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7" name="Line 413"/>
            <p:cNvSpPr>
              <a:spLocks noChangeShapeType="1"/>
            </p:cNvSpPr>
            <p:nvPr/>
          </p:nvSpPr>
          <p:spPr bwMode="auto">
            <a:xfrm>
              <a:off x="4623" y="3626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8" name="Line 414"/>
            <p:cNvSpPr>
              <a:spLocks noChangeShapeType="1"/>
            </p:cNvSpPr>
            <p:nvPr/>
          </p:nvSpPr>
          <p:spPr bwMode="auto">
            <a:xfrm flipV="1">
              <a:off x="4694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19" name="Line 415"/>
            <p:cNvSpPr>
              <a:spLocks noChangeShapeType="1"/>
            </p:cNvSpPr>
            <p:nvPr/>
          </p:nvSpPr>
          <p:spPr bwMode="auto">
            <a:xfrm flipV="1">
              <a:off x="4765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0" name="Line 416"/>
            <p:cNvSpPr>
              <a:spLocks noChangeShapeType="1"/>
            </p:cNvSpPr>
            <p:nvPr/>
          </p:nvSpPr>
          <p:spPr bwMode="auto">
            <a:xfrm flipV="1">
              <a:off x="4836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1" name="Line 417"/>
            <p:cNvSpPr>
              <a:spLocks noChangeShapeType="1"/>
            </p:cNvSpPr>
            <p:nvPr/>
          </p:nvSpPr>
          <p:spPr bwMode="auto">
            <a:xfrm flipV="1">
              <a:off x="4907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2" name="Line 418"/>
            <p:cNvSpPr>
              <a:spLocks noChangeShapeType="1"/>
            </p:cNvSpPr>
            <p:nvPr/>
          </p:nvSpPr>
          <p:spPr bwMode="auto">
            <a:xfrm flipV="1">
              <a:off x="4979" y="3626"/>
              <a:ext cx="0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3" name="Line 419"/>
            <p:cNvSpPr>
              <a:spLocks noChangeShapeType="1"/>
            </p:cNvSpPr>
            <p:nvPr/>
          </p:nvSpPr>
          <p:spPr bwMode="auto">
            <a:xfrm>
              <a:off x="5050" y="3626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4" name="Line 420"/>
            <p:cNvSpPr>
              <a:spLocks noChangeShapeType="1"/>
            </p:cNvSpPr>
            <p:nvPr/>
          </p:nvSpPr>
          <p:spPr bwMode="auto">
            <a:xfrm flipV="1">
              <a:off x="5121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5" name="Line 421"/>
            <p:cNvSpPr>
              <a:spLocks noChangeShapeType="1"/>
            </p:cNvSpPr>
            <p:nvPr/>
          </p:nvSpPr>
          <p:spPr bwMode="auto">
            <a:xfrm flipV="1">
              <a:off x="5192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6" name="Line 422"/>
            <p:cNvSpPr>
              <a:spLocks noChangeShapeType="1"/>
            </p:cNvSpPr>
            <p:nvPr/>
          </p:nvSpPr>
          <p:spPr bwMode="auto">
            <a:xfrm flipV="1">
              <a:off x="5263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7" name="Line 423"/>
            <p:cNvSpPr>
              <a:spLocks noChangeShapeType="1"/>
            </p:cNvSpPr>
            <p:nvPr/>
          </p:nvSpPr>
          <p:spPr bwMode="auto">
            <a:xfrm flipV="1">
              <a:off x="5334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8" name="Line 424"/>
            <p:cNvSpPr>
              <a:spLocks noChangeShapeType="1"/>
            </p:cNvSpPr>
            <p:nvPr/>
          </p:nvSpPr>
          <p:spPr bwMode="auto">
            <a:xfrm flipV="1">
              <a:off x="5405" y="3626"/>
              <a:ext cx="1" cy="4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29" name="Line 425"/>
            <p:cNvSpPr>
              <a:spLocks noChangeShapeType="1"/>
            </p:cNvSpPr>
            <p:nvPr/>
          </p:nvSpPr>
          <p:spPr bwMode="auto">
            <a:xfrm>
              <a:off x="5476" y="3626"/>
              <a:ext cx="1" cy="5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30" name="Rectangle 426"/>
            <p:cNvSpPr>
              <a:spLocks noChangeArrowheads="1"/>
            </p:cNvSpPr>
            <p:nvPr/>
          </p:nvSpPr>
          <p:spPr bwMode="auto">
            <a:xfrm>
              <a:off x="3478" y="3831"/>
              <a:ext cx="18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b="1" dirty="0">
                  <a:solidFill>
                    <a:srgbClr val="006600"/>
                  </a:solidFill>
                </a:rPr>
                <a:t>Years From Randomization</a:t>
              </a:r>
            </a:p>
          </p:txBody>
        </p:sp>
        <p:sp>
          <p:nvSpPr>
            <p:cNvPr id="431" name="Rectangle 427"/>
            <p:cNvSpPr>
              <a:spLocks noChangeArrowheads="1"/>
            </p:cNvSpPr>
            <p:nvPr/>
          </p:nvSpPr>
          <p:spPr bwMode="auto">
            <a:xfrm>
              <a:off x="3308" y="3686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0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432" name="Rectangle 428"/>
            <p:cNvSpPr>
              <a:spLocks noChangeArrowheads="1"/>
            </p:cNvSpPr>
            <p:nvPr/>
          </p:nvSpPr>
          <p:spPr bwMode="auto">
            <a:xfrm>
              <a:off x="3735" y="3686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1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433" name="Rectangle 429"/>
            <p:cNvSpPr>
              <a:spLocks noChangeArrowheads="1"/>
            </p:cNvSpPr>
            <p:nvPr/>
          </p:nvSpPr>
          <p:spPr bwMode="auto">
            <a:xfrm>
              <a:off x="4161" y="3686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2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434" name="Rectangle 430"/>
            <p:cNvSpPr>
              <a:spLocks noChangeArrowheads="1"/>
            </p:cNvSpPr>
            <p:nvPr/>
          </p:nvSpPr>
          <p:spPr bwMode="auto">
            <a:xfrm>
              <a:off x="4588" y="3686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3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435" name="Rectangle 431"/>
            <p:cNvSpPr>
              <a:spLocks noChangeArrowheads="1"/>
            </p:cNvSpPr>
            <p:nvPr/>
          </p:nvSpPr>
          <p:spPr bwMode="auto">
            <a:xfrm>
              <a:off x="5015" y="3686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4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436" name="Rectangle 432"/>
            <p:cNvSpPr>
              <a:spLocks noChangeArrowheads="1"/>
            </p:cNvSpPr>
            <p:nvPr/>
          </p:nvSpPr>
          <p:spPr bwMode="auto">
            <a:xfrm>
              <a:off x="5441" y="3686"/>
              <a:ext cx="7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solidFill>
                    <a:srgbClr val="D5A400"/>
                  </a:solidFill>
                </a:rPr>
                <a:t>5</a:t>
              </a:r>
              <a:endParaRPr lang="en-US" altLang="en-US" sz="1600" dirty="0">
                <a:solidFill>
                  <a:srgbClr val="D5A400"/>
                </a:solidFill>
                <a:latin typeface="Times New Roman" pitchFamily="18" charset="0"/>
              </a:endParaRPr>
            </a:p>
          </p:txBody>
        </p:sp>
        <p:sp>
          <p:nvSpPr>
            <p:cNvPr id="437" name="Line 433"/>
            <p:cNvSpPr>
              <a:spLocks noChangeShapeType="1"/>
            </p:cNvSpPr>
            <p:nvPr/>
          </p:nvSpPr>
          <p:spPr bwMode="auto">
            <a:xfrm>
              <a:off x="3343" y="358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38" name="Freeform 434"/>
            <p:cNvSpPr>
              <a:spLocks/>
            </p:cNvSpPr>
            <p:nvPr/>
          </p:nvSpPr>
          <p:spPr bwMode="auto">
            <a:xfrm>
              <a:off x="3337" y="3586"/>
              <a:ext cx="118" cy="18"/>
            </a:xfrm>
            <a:custGeom>
              <a:avLst/>
              <a:gdLst>
                <a:gd name="T0" fmla="*/ 40 w 799"/>
                <a:gd name="T1" fmla="*/ 0 h 93"/>
                <a:gd name="T2" fmla="*/ 35 w 799"/>
                <a:gd name="T3" fmla="*/ 3 h 93"/>
                <a:gd name="T4" fmla="*/ 29 w 799"/>
                <a:gd name="T5" fmla="*/ 3 h 93"/>
                <a:gd name="T6" fmla="*/ 25 w 799"/>
                <a:gd name="T7" fmla="*/ 5 h 93"/>
                <a:gd name="T8" fmla="*/ 20 w 799"/>
                <a:gd name="T9" fmla="*/ 8 h 93"/>
                <a:gd name="T10" fmla="*/ 15 w 799"/>
                <a:gd name="T11" fmla="*/ 14 h 93"/>
                <a:gd name="T12" fmla="*/ 10 w 799"/>
                <a:gd name="T13" fmla="*/ 19 h 93"/>
                <a:gd name="T14" fmla="*/ 7 w 799"/>
                <a:gd name="T15" fmla="*/ 24 h 93"/>
                <a:gd name="T16" fmla="*/ 5 w 799"/>
                <a:gd name="T17" fmla="*/ 30 h 93"/>
                <a:gd name="T18" fmla="*/ 2 w 799"/>
                <a:gd name="T19" fmla="*/ 35 h 93"/>
                <a:gd name="T20" fmla="*/ 2 w 799"/>
                <a:gd name="T21" fmla="*/ 40 h 93"/>
                <a:gd name="T22" fmla="*/ 0 w 799"/>
                <a:gd name="T23" fmla="*/ 48 h 93"/>
                <a:gd name="T24" fmla="*/ 2 w 799"/>
                <a:gd name="T25" fmla="*/ 53 h 93"/>
                <a:gd name="T26" fmla="*/ 2 w 799"/>
                <a:gd name="T27" fmla="*/ 59 h 93"/>
                <a:gd name="T28" fmla="*/ 5 w 799"/>
                <a:gd name="T29" fmla="*/ 66 h 93"/>
                <a:gd name="T30" fmla="*/ 7 w 799"/>
                <a:gd name="T31" fmla="*/ 72 h 93"/>
                <a:gd name="T32" fmla="*/ 10 w 799"/>
                <a:gd name="T33" fmla="*/ 77 h 93"/>
                <a:gd name="T34" fmla="*/ 15 w 799"/>
                <a:gd name="T35" fmla="*/ 80 h 93"/>
                <a:gd name="T36" fmla="*/ 20 w 799"/>
                <a:gd name="T37" fmla="*/ 85 h 93"/>
                <a:gd name="T38" fmla="*/ 25 w 799"/>
                <a:gd name="T39" fmla="*/ 88 h 93"/>
                <a:gd name="T40" fmla="*/ 29 w 799"/>
                <a:gd name="T41" fmla="*/ 91 h 93"/>
                <a:gd name="T42" fmla="*/ 35 w 799"/>
                <a:gd name="T43" fmla="*/ 93 h 93"/>
                <a:gd name="T44" fmla="*/ 40 w 799"/>
                <a:gd name="T45" fmla="*/ 93 h 93"/>
                <a:gd name="T46" fmla="*/ 756 w 799"/>
                <a:gd name="T47" fmla="*/ 93 h 93"/>
                <a:gd name="T48" fmla="*/ 761 w 799"/>
                <a:gd name="T49" fmla="*/ 93 h 93"/>
                <a:gd name="T50" fmla="*/ 769 w 799"/>
                <a:gd name="T51" fmla="*/ 91 h 93"/>
                <a:gd name="T52" fmla="*/ 774 w 799"/>
                <a:gd name="T53" fmla="*/ 88 h 93"/>
                <a:gd name="T54" fmla="*/ 779 w 799"/>
                <a:gd name="T55" fmla="*/ 85 h 93"/>
                <a:gd name="T56" fmla="*/ 784 w 799"/>
                <a:gd name="T57" fmla="*/ 82 h 93"/>
                <a:gd name="T58" fmla="*/ 786 w 799"/>
                <a:gd name="T59" fmla="*/ 77 h 93"/>
                <a:gd name="T60" fmla="*/ 791 w 799"/>
                <a:gd name="T61" fmla="*/ 72 h 93"/>
                <a:gd name="T62" fmla="*/ 794 w 799"/>
                <a:gd name="T63" fmla="*/ 66 h 93"/>
                <a:gd name="T64" fmla="*/ 796 w 799"/>
                <a:gd name="T65" fmla="*/ 61 h 93"/>
                <a:gd name="T66" fmla="*/ 796 w 799"/>
                <a:gd name="T67" fmla="*/ 55 h 93"/>
                <a:gd name="T68" fmla="*/ 799 w 799"/>
                <a:gd name="T69" fmla="*/ 48 h 93"/>
                <a:gd name="T70" fmla="*/ 799 w 799"/>
                <a:gd name="T71" fmla="*/ 43 h 93"/>
                <a:gd name="T72" fmla="*/ 796 w 799"/>
                <a:gd name="T73" fmla="*/ 37 h 93"/>
                <a:gd name="T74" fmla="*/ 796 w 799"/>
                <a:gd name="T75" fmla="*/ 30 h 93"/>
                <a:gd name="T76" fmla="*/ 794 w 799"/>
                <a:gd name="T77" fmla="*/ 24 h 93"/>
                <a:gd name="T78" fmla="*/ 789 w 799"/>
                <a:gd name="T79" fmla="*/ 19 h 93"/>
                <a:gd name="T80" fmla="*/ 786 w 799"/>
                <a:gd name="T81" fmla="*/ 16 h 93"/>
                <a:gd name="T82" fmla="*/ 781 w 799"/>
                <a:gd name="T83" fmla="*/ 10 h 93"/>
                <a:gd name="T84" fmla="*/ 776 w 799"/>
                <a:gd name="T85" fmla="*/ 8 h 93"/>
                <a:gd name="T86" fmla="*/ 771 w 799"/>
                <a:gd name="T87" fmla="*/ 5 h 93"/>
                <a:gd name="T88" fmla="*/ 766 w 799"/>
                <a:gd name="T89" fmla="*/ 3 h 93"/>
                <a:gd name="T90" fmla="*/ 761 w 799"/>
                <a:gd name="T91" fmla="*/ 0 h 93"/>
                <a:gd name="T92" fmla="*/ 754 w 79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99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33" y="91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751" y="93"/>
                  </a:lnTo>
                  <a:lnTo>
                    <a:pt x="756" y="93"/>
                  </a:lnTo>
                  <a:lnTo>
                    <a:pt x="759" y="93"/>
                  </a:lnTo>
                  <a:lnTo>
                    <a:pt x="761" y="93"/>
                  </a:lnTo>
                  <a:lnTo>
                    <a:pt x="761" y="93"/>
                  </a:lnTo>
                  <a:lnTo>
                    <a:pt x="764" y="93"/>
                  </a:lnTo>
                  <a:lnTo>
                    <a:pt x="766" y="91"/>
                  </a:lnTo>
                  <a:lnTo>
                    <a:pt x="769" y="91"/>
                  </a:lnTo>
                  <a:lnTo>
                    <a:pt x="769" y="91"/>
                  </a:lnTo>
                  <a:lnTo>
                    <a:pt x="771" y="91"/>
                  </a:lnTo>
                  <a:lnTo>
                    <a:pt x="774" y="88"/>
                  </a:lnTo>
                  <a:lnTo>
                    <a:pt x="774" y="88"/>
                  </a:lnTo>
                  <a:lnTo>
                    <a:pt x="776" y="88"/>
                  </a:lnTo>
                  <a:lnTo>
                    <a:pt x="779" y="85"/>
                  </a:lnTo>
                  <a:lnTo>
                    <a:pt x="779" y="85"/>
                  </a:lnTo>
                  <a:lnTo>
                    <a:pt x="781" y="82"/>
                  </a:lnTo>
                  <a:lnTo>
                    <a:pt x="784" y="82"/>
                  </a:lnTo>
                  <a:lnTo>
                    <a:pt x="784" y="80"/>
                  </a:lnTo>
                  <a:lnTo>
                    <a:pt x="786" y="80"/>
                  </a:lnTo>
                  <a:lnTo>
                    <a:pt x="786" y="77"/>
                  </a:lnTo>
                  <a:lnTo>
                    <a:pt x="789" y="77"/>
                  </a:lnTo>
                  <a:lnTo>
                    <a:pt x="789" y="75"/>
                  </a:lnTo>
                  <a:lnTo>
                    <a:pt x="791" y="72"/>
                  </a:lnTo>
                  <a:lnTo>
                    <a:pt x="791" y="72"/>
                  </a:lnTo>
                  <a:lnTo>
                    <a:pt x="794" y="69"/>
                  </a:lnTo>
                  <a:lnTo>
                    <a:pt x="794" y="66"/>
                  </a:lnTo>
                  <a:lnTo>
                    <a:pt x="794" y="66"/>
                  </a:lnTo>
                  <a:lnTo>
                    <a:pt x="796" y="64"/>
                  </a:lnTo>
                  <a:lnTo>
                    <a:pt x="796" y="61"/>
                  </a:lnTo>
                  <a:lnTo>
                    <a:pt x="796" y="59"/>
                  </a:lnTo>
                  <a:lnTo>
                    <a:pt x="796" y="59"/>
                  </a:lnTo>
                  <a:lnTo>
                    <a:pt x="796" y="55"/>
                  </a:lnTo>
                  <a:lnTo>
                    <a:pt x="799" y="53"/>
                  </a:lnTo>
                  <a:lnTo>
                    <a:pt x="799" y="51"/>
                  </a:lnTo>
                  <a:lnTo>
                    <a:pt x="799" y="48"/>
                  </a:lnTo>
                  <a:lnTo>
                    <a:pt x="799" y="48"/>
                  </a:lnTo>
                  <a:lnTo>
                    <a:pt x="799" y="46"/>
                  </a:lnTo>
                  <a:lnTo>
                    <a:pt x="799" y="43"/>
                  </a:lnTo>
                  <a:lnTo>
                    <a:pt x="799" y="40"/>
                  </a:lnTo>
                  <a:lnTo>
                    <a:pt x="796" y="40"/>
                  </a:lnTo>
                  <a:lnTo>
                    <a:pt x="796" y="37"/>
                  </a:lnTo>
                  <a:lnTo>
                    <a:pt x="796" y="35"/>
                  </a:lnTo>
                  <a:lnTo>
                    <a:pt x="796" y="32"/>
                  </a:lnTo>
                  <a:lnTo>
                    <a:pt x="796" y="30"/>
                  </a:lnTo>
                  <a:lnTo>
                    <a:pt x="794" y="30"/>
                  </a:lnTo>
                  <a:lnTo>
                    <a:pt x="794" y="26"/>
                  </a:lnTo>
                  <a:lnTo>
                    <a:pt x="794" y="24"/>
                  </a:lnTo>
                  <a:lnTo>
                    <a:pt x="791" y="24"/>
                  </a:lnTo>
                  <a:lnTo>
                    <a:pt x="791" y="21"/>
                  </a:lnTo>
                  <a:lnTo>
                    <a:pt x="789" y="19"/>
                  </a:lnTo>
                  <a:lnTo>
                    <a:pt x="789" y="19"/>
                  </a:lnTo>
                  <a:lnTo>
                    <a:pt x="786" y="16"/>
                  </a:lnTo>
                  <a:lnTo>
                    <a:pt x="786" y="16"/>
                  </a:lnTo>
                  <a:lnTo>
                    <a:pt x="784" y="14"/>
                  </a:lnTo>
                  <a:lnTo>
                    <a:pt x="784" y="10"/>
                  </a:lnTo>
                  <a:lnTo>
                    <a:pt x="781" y="10"/>
                  </a:lnTo>
                  <a:lnTo>
                    <a:pt x="779" y="8"/>
                  </a:lnTo>
                  <a:lnTo>
                    <a:pt x="779" y="8"/>
                  </a:lnTo>
                  <a:lnTo>
                    <a:pt x="776" y="8"/>
                  </a:lnTo>
                  <a:lnTo>
                    <a:pt x="774" y="5"/>
                  </a:lnTo>
                  <a:lnTo>
                    <a:pt x="774" y="5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9" y="3"/>
                  </a:lnTo>
                  <a:lnTo>
                    <a:pt x="766" y="3"/>
                  </a:lnTo>
                  <a:lnTo>
                    <a:pt x="764" y="3"/>
                  </a:lnTo>
                  <a:lnTo>
                    <a:pt x="761" y="0"/>
                  </a:lnTo>
                  <a:lnTo>
                    <a:pt x="761" y="0"/>
                  </a:lnTo>
                  <a:lnTo>
                    <a:pt x="759" y="0"/>
                  </a:lnTo>
                  <a:lnTo>
                    <a:pt x="756" y="0"/>
                  </a:lnTo>
                  <a:lnTo>
                    <a:pt x="754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39" name="Line 435"/>
            <p:cNvSpPr>
              <a:spLocks noChangeShapeType="1"/>
            </p:cNvSpPr>
            <p:nvPr/>
          </p:nvSpPr>
          <p:spPr bwMode="auto">
            <a:xfrm>
              <a:off x="3442" y="359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0" name="Freeform 436"/>
            <p:cNvSpPr>
              <a:spLocks/>
            </p:cNvSpPr>
            <p:nvPr/>
          </p:nvSpPr>
          <p:spPr bwMode="auto">
            <a:xfrm>
              <a:off x="3442" y="3556"/>
              <a:ext cx="13" cy="48"/>
            </a:xfrm>
            <a:custGeom>
              <a:avLst/>
              <a:gdLst>
                <a:gd name="T0" fmla="*/ 0 w 87"/>
                <a:gd name="T1" fmla="*/ 197 h 239"/>
                <a:gd name="T2" fmla="*/ 0 w 87"/>
                <a:gd name="T3" fmla="*/ 205 h 239"/>
                <a:gd name="T4" fmla="*/ 2 w 87"/>
                <a:gd name="T5" fmla="*/ 210 h 239"/>
                <a:gd name="T6" fmla="*/ 5 w 87"/>
                <a:gd name="T7" fmla="*/ 215 h 239"/>
                <a:gd name="T8" fmla="*/ 7 w 87"/>
                <a:gd name="T9" fmla="*/ 221 h 239"/>
                <a:gd name="T10" fmla="*/ 12 w 87"/>
                <a:gd name="T11" fmla="*/ 226 h 239"/>
                <a:gd name="T12" fmla="*/ 15 w 87"/>
                <a:gd name="T13" fmla="*/ 228 h 239"/>
                <a:gd name="T14" fmla="*/ 20 w 87"/>
                <a:gd name="T15" fmla="*/ 234 h 239"/>
                <a:gd name="T16" fmla="*/ 24 w 87"/>
                <a:gd name="T17" fmla="*/ 237 h 239"/>
                <a:gd name="T18" fmla="*/ 32 w 87"/>
                <a:gd name="T19" fmla="*/ 237 h 239"/>
                <a:gd name="T20" fmla="*/ 37 w 87"/>
                <a:gd name="T21" fmla="*/ 239 h 239"/>
                <a:gd name="T22" fmla="*/ 42 w 87"/>
                <a:gd name="T23" fmla="*/ 239 h 239"/>
                <a:gd name="T24" fmla="*/ 49 w 87"/>
                <a:gd name="T25" fmla="*/ 239 h 239"/>
                <a:gd name="T26" fmla="*/ 54 w 87"/>
                <a:gd name="T27" fmla="*/ 237 h 239"/>
                <a:gd name="T28" fmla="*/ 59 w 87"/>
                <a:gd name="T29" fmla="*/ 237 h 239"/>
                <a:gd name="T30" fmla="*/ 64 w 87"/>
                <a:gd name="T31" fmla="*/ 234 h 239"/>
                <a:gd name="T32" fmla="*/ 69 w 87"/>
                <a:gd name="T33" fmla="*/ 228 h 239"/>
                <a:gd name="T34" fmla="*/ 74 w 87"/>
                <a:gd name="T35" fmla="*/ 226 h 239"/>
                <a:gd name="T36" fmla="*/ 77 w 87"/>
                <a:gd name="T37" fmla="*/ 221 h 239"/>
                <a:gd name="T38" fmla="*/ 82 w 87"/>
                <a:gd name="T39" fmla="*/ 215 h 239"/>
                <a:gd name="T40" fmla="*/ 84 w 87"/>
                <a:gd name="T41" fmla="*/ 210 h 239"/>
                <a:gd name="T42" fmla="*/ 84 w 87"/>
                <a:gd name="T43" fmla="*/ 205 h 239"/>
                <a:gd name="T44" fmla="*/ 87 w 87"/>
                <a:gd name="T45" fmla="*/ 197 h 239"/>
                <a:gd name="T46" fmla="*/ 87 w 87"/>
                <a:gd name="T47" fmla="*/ 45 h 239"/>
                <a:gd name="T48" fmla="*/ 84 w 87"/>
                <a:gd name="T49" fmla="*/ 37 h 239"/>
                <a:gd name="T50" fmla="*/ 84 w 87"/>
                <a:gd name="T51" fmla="*/ 32 h 239"/>
                <a:gd name="T52" fmla="*/ 82 w 87"/>
                <a:gd name="T53" fmla="*/ 27 h 239"/>
                <a:gd name="T54" fmla="*/ 79 w 87"/>
                <a:gd name="T55" fmla="*/ 21 h 239"/>
                <a:gd name="T56" fmla="*/ 74 w 87"/>
                <a:gd name="T57" fmla="*/ 16 h 239"/>
                <a:gd name="T58" fmla="*/ 72 w 87"/>
                <a:gd name="T59" fmla="*/ 10 h 239"/>
                <a:gd name="T60" fmla="*/ 67 w 87"/>
                <a:gd name="T61" fmla="*/ 7 h 239"/>
                <a:gd name="T62" fmla="*/ 62 w 87"/>
                <a:gd name="T63" fmla="*/ 5 h 239"/>
                <a:gd name="T64" fmla="*/ 57 w 87"/>
                <a:gd name="T65" fmla="*/ 2 h 239"/>
                <a:gd name="T66" fmla="*/ 49 w 87"/>
                <a:gd name="T67" fmla="*/ 0 h 239"/>
                <a:gd name="T68" fmla="*/ 44 w 87"/>
                <a:gd name="T69" fmla="*/ 0 h 239"/>
                <a:gd name="T70" fmla="*/ 39 w 87"/>
                <a:gd name="T71" fmla="*/ 0 h 239"/>
                <a:gd name="T72" fmla="*/ 32 w 87"/>
                <a:gd name="T73" fmla="*/ 0 h 239"/>
                <a:gd name="T74" fmla="*/ 27 w 87"/>
                <a:gd name="T75" fmla="*/ 2 h 239"/>
                <a:gd name="T76" fmla="*/ 22 w 87"/>
                <a:gd name="T77" fmla="*/ 5 h 239"/>
                <a:gd name="T78" fmla="*/ 17 w 87"/>
                <a:gd name="T79" fmla="*/ 7 h 239"/>
                <a:gd name="T80" fmla="*/ 12 w 87"/>
                <a:gd name="T81" fmla="*/ 13 h 239"/>
                <a:gd name="T82" fmla="*/ 7 w 87"/>
                <a:gd name="T83" fmla="*/ 18 h 239"/>
                <a:gd name="T84" fmla="*/ 5 w 87"/>
                <a:gd name="T85" fmla="*/ 23 h 239"/>
                <a:gd name="T86" fmla="*/ 2 w 87"/>
                <a:gd name="T87" fmla="*/ 29 h 239"/>
                <a:gd name="T88" fmla="*/ 0 w 87"/>
                <a:gd name="T89" fmla="*/ 34 h 239"/>
                <a:gd name="T90" fmla="*/ 0 w 87"/>
                <a:gd name="T91" fmla="*/ 39 h 239"/>
                <a:gd name="T92" fmla="*/ 0 w 87"/>
                <a:gd name="T93" fmla="*/ 4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239">
                  <a:moveTo>
                    <a:pt x="0" y="194"/>
                  </a:moveTo>
                  <a:lnTo>
                    <a:pt x="0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7"/>
                  </a:lnTo>
                  <a:lnTo>
                    <a:pt x="2" y="210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5" y="215"/>
                  </a:lnTo>
                  <a:lnTo>
                    <a:pt x="5" y="218"/>
                  </a:lnTo>
                  <a:lnTo>
                    <a:pt x="7" y="218"/>
                  </a:lnTo>
                  <a:lnTo>
                    <a:pt x="7" y="221"/>
                  </a:lnTo>
                  <a:lnTo>
                    <a:pt x="7" y="223"/>
                  </a:lnTo>
                  <a:lnTo>
                    <a:pt x="10" y="223"/>
                  </a:lnTo>
                  <a:lnTo>
                    <a:pt x="12" y="226"/>
                  </a:lnTo>
                  <a:lnTo>
                    <a:pt x="12" y="226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7" y="231"/>
                  </a:lnTo>
                  <a:lnTo>
                    <a:pt x="20" y="231"/>
                  </a:lnTo>
                  <a:lnTo>
                    <a:pt x="20" y="234"/>
                  </a:lnTo>
                  <a:lnTo>
                    <a:pt x="22" y="234"/>
                  </a:lnTo>
                  <a:lnTo>
                    <a:pt x="24" y="234"/>
                  </a:lnTo>
                  <a:lnTo>
                    <a:pt x="24" y="237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32" y="237"/>
                  </a:lnTo>
                  <a:lnTo>
                    <a:pt x="32" y="239"/>
                  </a:lnTo>
                  <a:lnTo>
                    <a:pt x="34" y="239"/>
                  </a:lnTo>
                  <a:lnTo>
                    <a:pt x="37" y="239"/>
                  </a:lnTo>
                  <a:lnTo>
                    <a:pt x="39" y="239"/>
                  </a:lnTo>
                  <a:lnTo>
                    <a:pt x="39" y="239"/>
                  </a:lnTo>
                  <a:lnTo>
                    <a:pt x="42" y="239"/>
                  </a:lnTo>
                  <a:lnTo>
                    <a:pt x="44" y="239"/>
                  </a:lnTo>
                  <a:lnTo>
                    <a:pt x="47" y="239"/>
                  </a:lnTo>
                  <a:lnTo>
                    <a:pt x="49" y="239"/>
                  </a:lnTo>
                  <a:lnTo>
                    <a:pt x="49" y="239"/>
                  </a:lnTo>
                  <a:lnTo>
                    <a:pt x="52" y="239"/>
                  </a:lnTo>
                  <a:lnTo>
                    <a:pt x="54" y="237"/>
                  </a:lnTo>
                  <a:lnTo>
                    <a:pt x="57" y="237"/>
                  </a:lnTo>
                  <a:lnTo>
                    <a:pt x="57" y="237"/>
                  </a:lnTo>
                  <a:lnTo>
                    <a:pt x="59" y="237"/>
                  </a:lnTo>
                  <a:lnTo>
                    <a:pt x="62" y="234"/>
                  </a:lnTo>
                  <a:lnTo>
                    <a:pt x="62" y="234"/>
                  </a:lnTo>
                  <a:lnTo>
                    <a:pt x="64" y="234"/>
                  </a:lnTo>
                  <a:lnTo>
                    <a:pt x="67" y="231"/>
                  </a:lnTo>
                  <a:lnTo>
                    <a:pt x="67" y="231"/>
                  </a:lnTo>
                  <a:lnTo>
                    <a:pt x="69" y="228"/>
                  </a:lnTo>
                  <a:lnTo>
                    <a:pt x="72" y="228"/>
                  </a:lnTo>
                  <a:lnTo>
                    <a:pt x="72" y="226"/>
                  </a:lnTo>
                  <a:lnTo>
                    <a:pt x="74" y="226"/>
                  </a:lnTo>
                  <a:lnTo>
                    <a:pt x="74" y="223"/>
                  </a:lnTo>
                  <a:lnTo>
                    <a:pt x="77" y="223"/>
                  </a:lnTo>
                  <a:lnTo>
                    <a:pt x="77" y="221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82" y="215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4" y="210"/>
                  </a:lnTo>
                  <a:lnTo>
                    <a:pt x="84" y="207"/>
                  </a:lnTo>
                  <a:lnTo>
                    <a:pt x="84" y="205"/>
                  </a:lnTo>
                  <a:lnTo>
                    <a:pt x="84" y="205"/>
                  </a:lnTo>
                  <a:lnTo>
                    <a:pt x="84" y="201"/>
                  </a:lnTo>
                  <a:lnTo>
                    <a:pt x="87" y="199"/>
                  </a:lnTo>
                  <a:lnTo>
                    <a:pt x="87" y="197"/>
                  </a:lnTo>
                  <a:lnTo>
                    <a:pt x="87" y="194"/>
                  </a:lnTo>
                  <a:lnTo>
                    <a:pt x="87" y="48"/>
                  </a:lnTo>
                  <a:lnTo>
                    <a:pt x="87" y="45"/>
                  </a:lnTo>
                  <a:lnTo>
                    <a:pt x="87" y="43"/>
                  </a:lnTo>
                  <a:lnTo>
                    <a:pt x="87" y="39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2" y="27"/>
                  </a:lnTo>
                  <a:lnTo>
                    <a:pt x="82" y="23"/>
                  </a:lnTo>
                  <a:lnTo>
                    <a:pt x="79" y="23"/>
                  </a:lnTo>
                  <a:lnTo>
                    <a:pt x="79" y="21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4" y="16"/>
                  </a:lnTo>
                  <a:lnTo>
                    <a:pt x="74" y="13"/>
                  </a:lnTo>
                  <a:lnTo>
                    <a:pt x="72" y="13"/>
                  </a:lnTo>
                  <a:lnTo>
                    <a:pt x="72" y="10"/>
                  </a:lnTo>
                  <a:lnTo>
                    <a:pt x="69" y="1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1" name="Line 437"/>
            <p:cNvSpPr>
              <a:spLocks noChangeShapeType="1"/>
            </p:cNvSpPr>
            <p:nvPr/>
          </p:nvSpPr>
          <p:spPr bwMode="auto">
            <a:xfrm>
              <a:off x="3448" y="355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2" name="Freeform 438"/>
            <p:cNvSpPr>
              <a:spLocks/>
            </p:cNvSpPr>
            <p:nvPr/>
          </p:nvSpPr>
          <p:spPr bwMode="auto">
            <a:xfrm>
              <a:off x="3442" y="3556"/>
              <a:ext cx="33" cy="19"/>
            </a:xfrm>
            <a:custGeom>
              <a:avLst/>
              <a:gdLst>
                <a:gd name="T0" fmla="*/ 39 w 220"/>
                <a:gd name="T1" fmla="*/ 0 h 93"/>
                <a:gd name="T2" fmla="*/ 32 w 220"/>
                <a:gd name="T3" fmla="*/ 0 h 93"/>
                <a:gd name="T4" fmla="*/ 27 w 220"/>
                <a:gd name="T5" fmla="*/ 2 h 93"/>
                <a:gd name="T6" fmla="*/ 22 w 220"/>
                <a:gd name="T7" fmla="*/ 5 h 93"/>
                <a:gd name="T8" fmla="*/ 17 w 220"/>
                <a:gd name="T9" fmla="*/ 7 h 93"/>
                <a:gd name="T10" fmla="*/ 12 w 220"/>
                <a:gd name="T11" fmla="*/ 13 h 93"/>
                <a:gd name="T12" fmla="*/ 7 w 220"/>
                <a:gd name="T13" fmla="*/ 18 h 93"/>
                <a:gd name="T14" fmla="*/ 5 w 220"/>
                <a:gd name="T15" fmla="*/ 23 h 93"/>
                <a:gd name="T16" fmla="*/ 2 w 220"/>
                <a:gd name="T17" fmla="*/ 29 h 93"/>
                <a:gd name="T18" fmla="*/ 0 w 220"/>
                <a:gd name="T19" fmla="*/ 34 h 93"/>
                <a:gd name="T20" fmla="*/ 0 w 220"/>
                <a:gd name="T21" fmla="*/ 39 h 93"/>
                <a:gd name="T22" fmla="*/ 0 w 220"/>
                <a:gd name="T23" fmla="*/ 48 h 93"/>
                <a:gd name="T24" fmla="*/ 0 w 220"/>
                <a:gd name="T25" fmla="*/ 52 h 93"/>
                <a:gd name="T26" fmla="*/ 0 w 220"/>
                <a:gd name="T27" fmla="*/ 58 h 93"/>
                <a:gd name="T28" fmla="*/ 2 w 220"/>
                <a:gd name="T29" fmla="*/ 63 h 93"/>
                <a:gd name="T30" fmla="*/ 5 w 220"/>
                <a:gd name="T31" fmla="*/ 68 h 93"/>
                <a:gd name="T32" fmla="*/ 7 w 220"/>
                <a:gd name="T33" fmla="*/ 74 h 93"/>
                <a:gd name="T34" fmla="*/ 12 w 220"/>
                <a:gd name="T35" fmla="*/ 79 h 93"/>
                <a:gd name="T36" fmla="*/ 17 w 220"/>
                <a:gd name="T37" fmla="*/ 84 h 93"/>
                <a:gd name="T38" fmla="*/ 22 w 220"/>
                <a:gd name="T39" fmla="*/ 88 h 93"/>
                <a:gd name="T40" fmla="*/ 27 w 220"/>
                <a:gd name="T41" fmla="*/ 90 h 93"/>
                <a:gd name="T42" fmla="*/ 32 w 220"/>
                <a:gd name="T43" fmla="*/ 93 h 93"/>
                <a:gd name="T44" fmla="*/ 39 w 220"/>
                <a:gd name="T45" fmla="*/ 93 h 93"/>
                <a:gd name="T46" fmla="*/ 177 w 220"/>
                <a:gd name="T47" fmla="*/ 93 h 93"/>
                <a:gd name="T48" fmla="*/ 184 w 220"/>
                <a:gd name="T49" fmla="*/ 93 h 93"/>
                <a:gd name="T50" fmla="*/ 189 w 220"/>
                <a:gd name="T51" fmla="*/ 90 h 93"/>
                <a:gd name="T52" fmla="*/ 194 w 220"/>
                <a:gd name="T53" fmla="*/ 88 h 93"/>
                <a:gd name="T54" fmla="*/ 199 w 220"/>
                <a:gd name="T55" fmla="*/ 84 h 93"/>
                <a:gd name="T56" fmla="*/ 204 w 220"/>
                <a:gd name="T57" fmla="*/ 82 h 93"/>
                <a:gd name="T58" fmla="*/ 209 w 220"/>
                <a:gd name="T59" fmla="*/ 77 h 93"/>
                <a:gd name="T60" fmla="*/ 212 w 220"/>
                <a:gd name="T61" fmla="*/ 72 h 93"/>
                <a:gd name="T62" fmla="*/ 215 w 220"/>
                <a:gd name="T63" fmla="*/ 66 h 93"/>
                <a:gd name="T64" fmla="*/ 218 w 220"/>
                <a:gd name="T65" fmla="*/ 61 h 93"/>
                <a:gd name="T66" fmla="*/ 220 w 220"/>
                <a:gd name="T67" fmla="*/ 56 h 93"/>
                <a:gd name="T68" fmla="*/ 220 w 220"/>
                <a:gd name="T69" fmla="*/ 48 h 93"/>
                <a:gd name="T70" fmla="*/ 220 w 220"/>
                <a:gd name="T71" fmla="*/ 43 h 93"/>
                <a:gd name="T72" fmla="*/ 220 w 220"/>
                <a:gd name="T73" fmla="*/ 37 h 93"/>
                <a:gd name="T74" fmla="*/ 218 w 220"/>
                <a:gd name="T75" fmla="*/ 29 h 93"/>
                <a:gd name="T76" fmla="*/ 215 w 220"/>
                <a:gd name="T77" fmla="*/ 23 h 93"/>
                <a:gd name="T78" fmla="*/ 212 w 220"/>
                <a:gd name="T79" fmla="*/ 18 h 93"/>
                <a:gd name="T80" fmla="*/ 207 w 220"/>
                <a:gd name="T81" fmla="*/ 13 h 93"/>
                <a:gd name="T82" fmla="*/ 204 w 220"/>
                <a:gd name="T83" fmla="*/ 10 h 93"/>
                <a:gd name="T84" fmla="*/ 199 w 220"/>
                <a:gd name="T85" fmla="*/ 5 h 93"/>
                <a:gd name="T86" fmla="*/ 194 w 220"/>
                <a:gd name="T87" fmla="*/ 2 h 93"/>
                <a:gd name="T88" fmla="*/ 187 w 220"/>
                <a:gd name="T89" fmla="*/ 2 h 93"/>
                <a:gd name="T90" fmla="*/ 182 w 220"/>
                <a:gd name="T91" fmla="*/ 0 h 93"/>
                <a:gd name="T92" fmla="*/ 174 w 22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0" h="93">
                  <a:moveTo>
                    <a:pt x="42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7" y="84"/>
                  </a:lnTo>
                  <a:lnTo>
                    <a:pt x="20" y="84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7" y="90"/>
                  </a:lnTo>
                  <a:lnTo>
                    <a:pt x="29" y="90"/>
                  </a:lnTo>
                  <a:lnTo>
                    <a:pt x="32" y="90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39" y="93"/>
                  </a:lnTo>
                  <a:lnTo>
                    <a:pt x="172" y="93"/>
                  </a:lnTo>
                  <a:lnTo>
                    <a:pt x="177" y="93"/>
                  </a:lnTo>
                  <a:lnTo>
                    <a:pt x="179" y="93"/>
                  </a:lnTo>
                  <a:lnTo>
                    <a:pt x="182" y="93"/>
                  </a:lnTo>
                  <a:lnTo>
                    <a:pt x="184" y="93"/>
                  </a:lnTo>
                  <a:lnTo>
                    <a:pt x="187" y="93"/>
                  </a:lnTo>
                  <a:lnTo>
                    <a:pt x="187" y="90"/>
                  </a:lnTo>
                  <a:lnTo>
                    <a:pt x="189" y="90"/>
                  </a:lnTo>
                  <a:lnTo>
                    <a:pt x="192" y="90"/>
                  </a:lnTo>
                  <a:lnTo>
                    <a:pt x="194" y="90"/>
                  </a:lnTo>
                  <a:lnTo>
                    <a:pt x="194" y="88"/>
                  </a:lnTo>
                  <a:lnTo>
                    <a:pt x="197" y="88"/>
                  </a:lnTo>
                  <a:lnTo>
                    <a:pt x="199" y="88"/>
                  </a:lnTo>
                  <a:lnTo>
                    <a:pt x="199" y="84"/>
                  </a:lnTo>
                  <a:lnTo>
                    <a:pt x="202" y="84"/>
                  </a:lnTo>
                  <a:lnTo>
                    <a:pt x="204" y="82"/>
                  </a:lnTo>
                  <a:lnTo>
                    <a:pt x="204" y="8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9" y="77"/>
                  </a:lnTo>
                  <a:lnTo>
                    <a:pt x="209" y="74"/>
                  </a:lnTo>
                  <a:lnTo>
                    <a:pt x="212" y="74"/>
                  </a:lnTo>
                  <a:lnTo>
                    <a:pt x="212" y="72"/>
                  </a:lnTo>
                  <a:lnTo>
                    <a:pt x="215" y="68"/>
                  </a:lnTo>
                  <a:lnTo>
                    <a:pt x="215" y="68"/>
                  </a:lnTo>
                  <a:lnTo>
                    <a:pt x="215" y="66"/>
                  </a:lnTo>
                  <a:lnTo>
                    <a:pt x="218" y="63"/>
                  </a:lnTo>
                  <a:lnTo>
                    <a:pt x="218" y="63"/>
                  </a:lnTo>
                  <a:lnTo>
                    <a:pt x="218" y="61"/>
                  </a:lnTo>
                  <a:lnTo>
                    <a:pt x="220" y="58"/>
                  </a:lnTo>
                  <a:lnTo>
                    <a:pt x="220" y="56"/>
                  </a:lnTo>
                  <a:lnTo>
                    <a:pt x="220" y="56"/>
                  </a:lnTo>
                  <a:lnTo>
                    <a:pt x="220" y="52"/>
                  </a:lnTo>
                  <a:lnTo>
                    <a:pt x="220" y="50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0" y="45"/>
                  </a:lnTo>
                  <a:lnTo>
                    <a:pt x="220" y="43"/>
                  </a:lnTo>
                  <a:lnTo>
                    <a:pt x="220" y="39"/>
                  </a:lnTo>
                  <a:lnTo>
                    <a:pt x="220" y="37"/>
                  </a:lnTo>
                  <a:lnTo>
                    <a:pt x="220" y="37"/>
                  </a:lnTo>
                  <a:lnTo>
                    <a:pt x="220" y="34"/>
                  </a:lnTo>
                  <a:lnTo>
                    <a:pt x="218" y="32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5" y="27"/>
                  </a:lnTo>
                  <a:lnTo>
                    <a:pt x="215" y="23"/>
                  </a:lnTo>
                  <a:lnTo>
                    <a:pt x="215" y="23"/>
                  </a:lnTo>
                  <a:lnTo>
                    <a:pt x="212" y="21"/>
                  </a:lnTo>
                  <a:lnTo>
                    <a:pt x="212" y="18"/>
                  </a:lnTo>
                  <a:lnTo>
                    <a:pt x="209" y="18"/>
                  </a:lnTo>
                  <a:lnTo>
                    <a:pt x="209" y="16"/>
                  </a:lnTo>
                  <a:lnTo>
                    <a:pt x="207" y="13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2" y="7"/>
                  </a:lnTo>
                  <a:lnTo>
                    <a:pt x="199" y="7"/>
                  </a:lnTo>
                  <a:lnTo>
                    <a:pt x="199" y="5"/>
                  </a:lnTo>
                  <a:lnTo>
                    <a:pt x="197" y="5"/>
                  </a:lnTo>
                  <a:lnTo>
                    <a:pt x="194" y="5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89" y="2"/>
                  </a:lnTo>
                  <a:lnTo>
                    <a:pt x="187" y="2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79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3" name="Line 439"/>
            <p:cNvSpPr>
              <a:spLocks noChangeShapeType="1"/>
            </p:cNvSpPr>
            <p:nvPr/>
          </p:nvSpPr>
          <p:spPr bwMode="auto">
            <a:xfrm>
              <a:off x="3468" y="355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4" name="Freeform 440"/>
            <p:cNvSpPr>
              <a:spLocks/>
            </p:cNvSpPr>
            <p:nvPr/>
          </p:nvSpPr>
          <p:spPr bwMode="auto">
            <a:xfrm>
              <a:off x="3461" y="3556"/>
              <a:ext cx="24" cy="19"/>
            </a:xfrm>
            <a:custGeom>
              <a:avLst/>
              <a:gdLst>
                <a:gd name="T0" fmla="*/ 40 w 160"/>
                <a:gd name="T1" fmla="*/ 0 h 93"/>
                <a:gd name="T2" fmla="*/ 35 w 160"/>
                <a:gd name="T3" fmla="*/ 0 h 93"/>
                <a:gd name="T4" fmla="*/ 30 w 160"/>
                <a:gd name="T5" fmla="*/ 2 h 93"/>
                <a:gd name="T6" fmla="*/ 23 w 160"/>
                <a:gd name="T7" fmla="*/ 5 h 93"/>
                <a:gd name="T8" fmla="*/ 18 w 160"/>
                <a:gd name="T9" fmla="*/ 7 h 93"/>
                <a:gd name="T10" fmla="*/ 15 w 160"/>
                <a:gd name="T11" fmla="*/ 13 h 93"/>
                <a:gd name="T12" fmla="*/ 10 w 160"/>
                <a:gd name="T13" fmla="*/ 18 h 93"/>
                <a:gd name="T14" fmla="*/ 8 w 160"/>
                <a:gd name="T15" fmla="*/ 23 h 93"/>
                <a:gd name="T16" fmla="*/ 5 w 160"/>
                <a:gd name="T17" fmla="*/ 29 h 93"/>
                <a:gd name="T18" fmla="*/ 3 w 160"/>
                <a:gd name="T19" fmla="*/ 34 h 93"/>
                <a:gd name="T20" fmla="*/ 0 w 160"/>
                <a:gd name="T21" fmla="*/ 39 h 93"/>
                <a:gd name="T22" fmla="*/ 0 w 160"/>
                <a:gd name="T23" fmla="*/ 48 h 93"/>
                <a:gd name="T24" fmla="*/ 0 w 160"/>
                <a:gd name="T25" fmla="*/ 52 h 93"/>
                <a:gd name="T26" fmla="*/ 3 w 160"/>
                <a:gd name="T27" fmla="*/ 58 h 93"/>
                <a:gd name="T28" fmla="*/ 5 w 160"/>
                <a:gd name="T29" fmla="*/ 63 h 93"/>
                <a:gd name="T30" fmla="*/ 8 w 160"/>
                <a:gd name="T31" fmla="*/ 68 h 93"/>
                <a:gd name="T32" fmla="*/ 10 w 160"/>
                <a:gd name="T33" fmla="*/ 74 h 93"/>
                <a:gd name="T34" fmla="*/ 15 w 160"/>
                <a:gd name="T35" fmla="*/ 79 h 93"/>
                <a:gd name="T36" fmla="*/ 18 w 160"/>
                <a:gd name="T37" fmla="*/ 84 h 93"/>
                <a:gd name="T38" fmla="*/ 23 w 160"/>
                <a:gd name="T39" fmla="*/ 88 h 93"/>
                <a:gd name="T40" fmla="*/ 30 w 160"/>
                <a:gd name="T41" fmla="*/ 90 h 93"/>
                <a:gd name="T42" fmla="*/ 35 w 160"/>
                <a:gd name="T43" fmla="*/ 93 h 93"/>
                <a:gd name="T44" fmla="*/ 40 w 160"/>
                <a:gd name="T45" fmla="*/ 93 h 93"/>
                <a:gd name="T46" fmla="*/ 118 w 160"/>
                <a:gd name="T47" fmla="*/ 93 h 93"/>
                <a:gd name="T48" fmla="*/ 123 w 160"/>
                <a:gd name="T49" fmla="*/ 93 h 93"/>
                <a:gd name="T50" fmla="*/ 128 w 160"/>
                <a:gd name="T51" fmla="*/ 90 h 93"/>
                <a:gd name="T52" fmla="*/ 135 w 160"/>
                <a:gd name="T53" fmla="*/ 88 h 93"/>
                <a:gd name="T54" fmla="*/ 140 w 160"/>
                <a:gd name="T55" fmla="*/ 84 h 93"/>
                <a:gd name="T56" fmla="*/ 145 w 160"/>
                <a:gd name="T57" fmla="*/ 82 h 93"/>
                <a:gd name="T58" fmla="*/ 148 w 160"/>
                <a:gd name="T59" fmla="*/ 77 h 93"/>
                <a:gd name="T60" fmla="*/ 153 w 160"/>
                <a:gd name="T61" fmla="*/ 72 h 93"/>
                <a:gd name="T62" fmla="*/ 155 w 160"/>
                <a:gd name="T63" fmla="*/ 66 h 93"/>
                <a:gd name="T64" fmla="*/ 158 w 160"/>
                <a:gd name="T65" fmla="*/ 61 h 93"/>
                <a:gd name="T66" fmla="*/ 158 w 160"/>
                <a:gd name="T67" fmla="*/ 56 h 93"/>
                <a:gd name="T68" fmla="*/ 160 w 160"/>
                <a:gd name="T69" fmla="*/ 48 h 93"/>
                <a:gd name="T70" fmla="*/ 158 w 160"/>
                <a:gd name="T71" fmla="*/ 43 h 93"/>
                <a:gd name="T72" fmla="*/ 158 w 160"/>
                <a:gd name="T73" fmla="*/ 37 h 93"/>
                <a:gd name="T74" fmla="*/ 155 w 160"/>
                <a:gd name="T75" fmla="*/ 29 h 93"/>
                <a:gd name="T76" fmla="*/ 153 w 160"/>
                <a:gd name="T77" fmla="*/ 23 h 93"/>
                <a:gd name="T78" fmla="*/ 150 w 160"/>
                <a:gd name="T79" fmla="*/ 18 h 93"/>
                <a:gd name="T80" fmla="*/ 148 w 160"/>
                <a:gd name="T81" fmla="*/ 13 h 93"/>
                <a:gd name="T82" fmla="*/ 143 w 160"/>
                <a:gd name="T83" fmla="*/ 10 h 93"/>
                <a:gd name="T84" fmla="*/ 138 w 160"/>
                <a:gd name="T85" fmla="*/ 5 h 93"/>
                <a:gd name="T86" fmla="*/ 133 w 160"/>
                <a:gd name="T87" fmla="*/ 2 h 93"/>
                <a:gd name="T88" fmla="*/ 128 w 160"/>
                <a:gd name="T89" fmla="*/ 2 h 93"/>
                <a:gd name="T90" fmla="*/ 120 w 160"/>
                <a:gd name="T91" fmla="*/ 0 h 93"/>
                <a:gd name="T92" fmla="*/ 115 w 16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0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5" y="79"/>
                  </a:lnTo>
                  <a:lnTo>
                    <a:pt x="15" y="82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20" y="84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113" y="93"/>
                  </a:lnTo>
                  <a:lnTo>
                    <a:pt x="118" y="93"/>
                  </a:lnTo>
                  <a:lnTo>
                    <a:pt x="120" y="93"/>
                  </a:lnTo>
                  <a:lnTo>
                    <a:pt x="120" y="93"/>
                  </a:lnTo>
                  <a:lnTo>
                    <a:pt x="123" y="93"/>
                  </a:lnTo>
                  <a:lnTo>
                    <a:pt x="125" y="93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30" y="90"/>
                  </a:lnTo>
                  <a:lnTo>
                    <a:pt x="133" y="90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8" y="88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43" y="82"/>
                  </a:lnTo>
                  <a:lnTo>
                    <a:pt x="145" y="82"/>
                  </a:lnTo>
                  <a:lnTo>
                    <a:pt x="145" y="79"/>
                  </a:lnTo>
                  <a:lnTo>
                    <a:pt x="148" y="79"/>
                  </a:lnTo>
                  <a:lnTo>
                    <a:pt x="148" y="77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3" y="72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5" y="66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8" y="61"/>
                  </a:lnTo>
                  <a:lnTo>
                    <a:pt x="158" y="58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8" y="52"/>
                  </a:lnTo>
                  <a:lnTo>
                    <a:pt x="158" y="50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5"/>
                  </a:lnTo>
                  <a:lnTo>
                    <a:pt x="158" y="43"/>
                  </a:lnTo>
                  <a:lnTo>
                    <a:pt x="158" y="39"/>
                  </a:lnTo>
                  <a:lnTo>
                    <a:pt x="158" y="37"/>
                  </a:lnTo>
                  <a:lnTo>
                    <a:pt x="158" y="37"/>
                  </a:lnTo>
                  <a:lnTo>
                    <a:pt x="158" y="34"/>
                  </a:lnTo>
                  <a:lnTo>
                    <a:pt x="158" y="32"/>
                  </a:lnTo>
                  <a:lnTo>
                    <a:pt x="155" y="29"/>
                  </a:lnTo>
                  <a:lnTo>
                    <a:pt x="155" y="29"/>
                  </a:lnTo>
                  <a:lnTo>
                    <a:pt x="155" y="27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1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6"/>
                  </a:lnTo>
                  <a:lnTo>
                    <a:pt x="148" y="13"/>
                  </a:lnTo>
                  <a:lnTo>
                    <a:pt x="145" y="13"/>
                  </a:lnTo>
                  <a:lnTo>
                    <a:pt x="145" y="10"/>
                  </a:lnTo>
                  <a:lnTo>
                    <a:pt x="143" y="10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38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0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5" name="Line 441"/>
            <p:cNvSpPr>
              <a:spLocks noChangeShapeType="1"/>
            </p:cNvSpPr>
            <p:nvPr/>
          </p:nvSpPr>
          <p:spPr bwMode="auto">
            <a:xfrm>
              <a:off x="3473" y="356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6" name="Freeform 442"/>
            <p:cNvSpPr>
              <a:spLocks/>
            </p:cNvSpPr>
            <p:nvPr/>
          </p:nvSpPr>
          <p:spPr bwMode="auto">
            <a:xfrm>
              <a:off x="3473" y="3527"/>
              <a:ext cx="12" cy="48"/>
            </a:xfrm>
            <a:custGeom>
              <a:avLst/>
              <a:gdLst>
                <a:gd name="T0" fmla="*/ 0 w 88"/>
                <a:gd name="T1" fmla="*/ 197 h 240"/>
                <a:gd name="T2" fmla="*/ 0 w 88"/>
                <a:gd name="T3" fmla="*/ 203 h 240"/>
                <a:gd name="T4" fmla="*/ 3 w 88"/>
                <a:gd name="T5" fmla="*/ 210 h 240"/>
                <a:gd name="T6" fmla="*/ 5 w 88"/>
                <a:gd name="T7" fmla="*/ 215 h 240"/>
                <a:gd name="T8" fmla="*/ 8 w 88"/>
                <a:gd name="T9" fmla="*/ 221 h 240"/>
                <a:gd name="T10" fmla="*/ 11 w 88"/>
                <a:gd name="T11" fmla="*/ 226 h 240"/>
                <a:gd name="T12" fmla="*/ 16 w 88"/>
                <a:gd name="T13" fmla="*/ 229 h 240"/>
                <a:gd name="T14" fmla="*/ 21 w 88"/>
                <a:gd name="T15" fmla="*/ 235 h 240"/>
                <a:gd name="T16" fmla="*/ 26 w 88"/>
                <a:gd name="T17" fmla="*/ 237 h 240"/>
                <a:gd name="T18" fmla="*/ 31 w 88"/>
                <a:gd name="T19" fmla="*/ 237 h 240"/>
                <a:gd name="T20" fmla="*/ 38 w 88"/>
                <a:gd name="T21" fmla="*/ 240 h 240"/>
                <a:gd name="T22" fmla="*/ 43 w 88"/>
                <a:gd name="T23" fmla="*/ 240 h 240"/>
                <a:gd name="T24" fmla="*/ 48 w 88"/>
                <a:gd name="T25" fmla="*/ 240 h 240"/>
                <a:gd name="T26" fmla="*/ 56 w 88"/>
                <a:gd name="T27" fmla="*/ 237 h 240"/>
                <a:gd name="T28" fmla="*/ 61 w 88"/>
                <a:gd name="T29" fmla="*/ 237 h 240"/>
                <a:gd name="T30" fmla="*/ 66 w 88"/>
                <a:gd name="T31" fmla="*/ 235 h 240"/>
                <a:gd name="T32" fmla="*/ 71 w 88"/>
                <a:gd name="T33" fmla="*/ 229 h 240"/>
                <a:gd name="T34" fmla="*/ 76 w 88"/>
                <a:gd name="T35" fmla="*/ 226 h 240"/>
                <a:gd name="T36" fmla="*/ 78 w 88"/>
                <a:gd name="T37" fmla="*/ 221 h 240"/>
                <a:gd name="T38" fmla="*/ 81 w 88"/>
                <a:gd name="T39" fmla="*/ 215 h 240"/>
                <a:gd name="T40" fmla="*/ 83 w 88"/>
                <a:gd name="T41" fmla="*/ 210 h 240"/>
                <a:gd name="T42" fmla="*/ 86 w 88"/>
                <a:gd name="T43" fmla="*/ 203 h 240"/>
                <a:gd name="T44" fmla="*/ 86 w 88"/>
                <a:gd name="T45" fmla="*/ 197 h 240"/>
                <a:gd name="T46" fmla="*/ 88 w 88"/>
                <a:gd name="T47" fmla="*/ 46 h 240"/>
                <a:gd name="T48" fmla="*/ 86 w 88"/>
                <a:gd name="T49" fmla="*/ 37 h 240"/>
                <a:gd name="T50" fmla="*/ 86 w 88"/>
                <a:gd name="T51" fmla="*/ 32 h 240"/>
                <a:gd name="T52" fmla="*/ 83 w 88"/>
                <a:gd name="T53" fmla="*/ 27 h 240"/>
                <a:gd name="T54" fmla="*/ 81 w 88"/>
                <a:gd name="T55" fmla="*/ 21 h 240"/>
                <a:gd name="T56" fmla="*/ 76 w 88"/>
                <a:gd name="T57" fmla="*/ 16 h 240"/>
                <a:gd name="T58" fmla="*/ 73 w 88"/>
                <a:gd name="T59" fmla="*/ 10 h 240"/>
                <a:gd name="T60" fmla="*/ 68 w 88"/>
                <a:gd name="T61" fmla="*/ 8 h 240"/>
                <a:gd name="T62" fmla="*/ 63 w 88"/>
                <a:gd name="T63" fmla="*/ 5 h 240"/>
                <a:gd name="T64" fmla="*/ 56 w 88"/>
                <a:gd name="T65" fmla="*/ 3 h 240"/>
                <a:gd name="T66" fmla="*/ 51 w 88"/>
                <a:gd name="T67" fmla="*/ 0 h 240"/>
                <a:gd name="T68" fmla="*/ 46 w 88"/>
                <a:gd name="T69" fmla="*/ 0 h 240"/>
                <a:gd name="T70" fmla="*/ 38 w 88"/>
                <a:gd name="T71" fmla="*/ 0 h 240"/>
                <a:gd name="T72" fmla="*/ 33 w 88"/>
                <a:gd name="T73" fmla="*/ 0 h 240"/>
                <a:gd name="T74" fmla="*/ 28 w 88"/>
                <a:gd name="T75" fmla="*/ 3 h 240"/>
                <a:gd name="T76" fmla="*/ 24 w 88"/>
                <a:gd name="T77" fmla="*/ 5 h 240"/>
                <a:gd name="T78" fmla="*/ 19 w 88"/>
                <a:gd name="T79" fmla="*/ 8 h 240"/>
                <a:gd name="T80" fmla="*/ 14 w 88"/>
                <a:gd name="T81" fmla="*/ 14 h 240"/>
                <a:gd name="T82" fmla="*/ 8 w 88"/>
                <a:gd name="T83" fmla="*/ 16 h 240"/>
                <a:gd name="T84" fmla="*/ 5 w 88"/>
                <a:gd name="T85" fmla="*/ 21 h 240"/>
                <a:gd name="T86" fmla="*/ 3 w 88"/>
                <a:gd name="T87" fmla="*/ 30 h 240"/>
                <a:gd name="T88" fmla="*/ 0 w 88"/>
                <a:gd name="T89" fmla="*/ 35 h 240"/>
                <a:gd name="T90" fmla="*/ 0 w 88"/>
                <a:gd name="T91" fmla="*/ 40 h 240"/>
                <a:gd name="T92" fmla="*/ 0 w 88"/>
                <a:gd name="T93" fmla="*/ 4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0">
                  <a:moveTo>
                    <a:pt x="0" y="195"/>
                  </a:moveTo>
                  <a:lnTo>
                    <a:pt x="0" y="195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3" y="213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5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4" y="226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9" y="231"/>
                  </a:lnTo>
                  <a:lnTo>
                    <a:pt x="19" y="231"/>
                  </a:lnTo>
                  <a:lnTo>
                    <a:pt x="21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6" y="237"/>
                  </a:lnTo>
                  <a:lnTo>
                    <a:pt x="28" y="237"/>
                  </a:lnTo>
                  <a:lnTo>
                    <a:pt x="31" y="237"/>
                  </a:lnTo>
                  <a:lnTo>
                    <a:pt x="31" y="237"/>
                  </a:lnTo>
                  <a:lnTo>
                    <a:pt x="33" y="240"/>
                  </a:lnTo>
                  <a:lnTo>
                    <a:pt x="36" y="240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41" y="240"/>
                  </a:lnTo>
                  <a:lnTo>
                    <a:pt x="43" y="240"/>
                  </a:lnTo>
                  <a:lnTo>
                    <a:pt x="46" y="240"/>
                  </a:lnTo>
                  <a:lnTo>
                    <a:pt x="48" y="240"/>
                  </a:lnTo>
                  <a:lnTo>
                    <a:pt x="48" y="240"/>
                  </a:lnTo>
                  <a:lnTo>
                    <a:pt x="51" y="240"/>
                  </a:lnTo>
                  <a:lnTo>
                    <a:pt x="53" y="240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8" y="237"/>
                  </a:lnTo>
                  <a:lnTo>
                    <a:pt x="61" y="237"/>
                  </a:lnTo>
                  <a:lnTo>
                    <a:pt x="63" y="235"/>
                  </a:lnTo>
                  <a:lnTo>
                    <a:pt x="63" y="235"/>
                  </a:lnTo>
                  <a:lnTo>
                    <a:pt x="66" y="235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71" y="229"/>
                  </a:lnTo>
                  <a:lnTo>
                    <a:pt x="73" y="229"/>
                  </a:lnTo>
                  <a:lnTo>
                    <a:pt x="73" y="226"/>
                  </a:lnTo>
                  <a:lnTo>
                    <a:pt x="76" y="226"/>
                  </a:lnTo>
                  <a:lnTo>
                    <a:pt x="76" y="224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81" y="219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3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6" y="208"/>
                  </a:lnTo>
                  <a:lnTo>
                    <a:pt x="86" y="205"/>
                  </a:lnTo>
                  <a:lnTo>
                    <a:pt x="86" y="203"/>
                  </a:lnTo>
                  <a:lnTo>
                    <a:pt x="86" y="203"/>
                  </a:lnTo>
                  <a:lnTo>
                    <a:pt x="86" y="199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6" y="43"/>
                  </a:lnTo>
                  <a:lnTo>
                    <a:pt x="86" y="40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6" y="32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7"/>
                  </a:lnTo>
                  <a:lnTo>
                    <a:pt x="81" y="2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7" name="Line 443"/>
            <p:cNvSpPr>
              <a:spLocks noChangeShapeType="1"/>
            </p:cNvSpPr>
            <p:nvPr/>
          </p:nvSpPr>
          <p:spPr bwMode="auto">
            <a:xfrm>
              <a:off x="3479" y="352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8" name="Freeform 444"/>
            <p:cNvSpPr>
              <a:spLocks/>
            </p:cNvSpPr>
            <p:nvPr/>
          </p:nvSpPr>
          <p:spPr bwMode="auto">
            <a:xfrm>
              <a:off x="3473" y="3527"/>
              <a:ext cx="16" cy="19"/>
            </a:xfrm>
            <a:custGeom>
              <a:avLst/>
              <a:gdLst>
                <a:gd name="T0" fmla="*/ 38 w 110"/>
                <a:gd name="T1" fmla="*/ 0 h 93"/>
                <a:gd name="T2" fmla="*/ 33 w 110"/>
                <a:gd name="T3" fmla="*/ 0 h 93"/>
                <a:gd name="T4" fmla="*/ 28 w 110"/>
                <a:gd name="T5" fmla="*/ 3 h 93"/>
                <a:gd name="T6" fmla="*/ 24 w 110"/>
                <a:gd name="T7" fmla="*/ 5 h 93"/>
                <a:gd name="T8" fmla="*/ 19 w 110"/>
                <a:gd name="T9" fmla="*/ 8 h 93"/>
                <a:gd name="T10" fmla="*/ 14 w 110"/>
                <a:gd name="T11" fmla="*/ 14 h 93"/>
                <a:gd name="T12" fmla="*/ 8 w 110"/>
                <a:gd name="T13" fmla="*/ 16 h 93"/>
                <a:gd name="T14" fmla="*/ 5 w 110"/>
                <a:gd name="T15" fmla="*/ 21 h 93"/>
                <a:gd name="T16" fmla="*/ 3 w 110"/>
                <a:gd name="T17" fmla="*/ 30 h 93"/>
                <a:gd name="T18" fmla="*/ 0 w 110"/>
                <a:gd name="T19" fmla="*/ 35 h 93"/>
                <a:gd name="T20" fmla="*/ 0 w 110"/>
                <a:gd name="T21" fmla="*/ 40 h 93"/>
                <a:gd name="T22" fmla="*/ 0 w 110"/>
                <a:gd name="T23" fmla="*/ 46 h 93"/>
                <a:gd name="T24" fmla="*/ 0 w 110"/>
                <a:gd name="T25" fmla="*/ 53 h 93"/>
                <a:gd name="T26" fmla="*/ 0 w 110"/>
                <a:gd name="T27" fmla="*/ 59 h 93"/>
                <a:gd name="T28" fmla="*/ 3 w 110"/>
                <a:gd name="T29" fmla="*/ 64 h 93"/>
                <a:gd name="T30" fmla="*/ 5 w 110"/>
                <a:gd name="T31" fmla="*/ 69 h 93"/>
                <a:gd name="T32" fmla="*/ 8 w 110"/>
                <a:gd name="T33" fmla="*/ 75 h 93"/>
                <a:gd name="T34" fmla="*/ 14 w 110"/>
                <a:gd name="T35" fmla="*/ 80 h 93"/>
                <a:gd name="T36" fmla="*/ 19 w 110"/>
                <a:gd name="T37" fmla="*/ 86 h 93"/>
                <a:gd name="T38" fmla="*/ 24 w 110"/>
                <a:gd name="T39" fmla="*/ 88 h 93"/>
                <a:gd name="T40" fmla="*/ 28 w 110"/>
                <a:gd name="T41" fmla="*/ 91 h 93"/>
                <a:gd name="T42" fmla="*/ 33 w 110"/>
                <a:gd name="T43" fmla="*/ 91 h 93"/>
                <a:gd name="T44" fmla="*/ 38 w 110"/>
                <a:gd name="T45" fmla="*/ 93 h 93"/>
                <a:gd name="T46" fmla="*/ 68 w 110"/>
                <a:gd name="T47" fmla="*/ 93 h 93"/>
                <a:gd name="T48" fmla="*/ 76 w 110"/>
                <a:gd name="T49" fmla="*/ 93 h 93"/>
                <a:gd name="T50" fmla="*/ 81 w 110"/>
                <a:gd name="T51" fmla="*/ 91 h 93"/>
                <a:gd name="T52" fmla="*/ 86 w 110"/>
                <a:gd name="T53" fmla="*/ 88 h 93"/>
                <a:gd name="T54" fmla="*/ 91 w 110"/>
                <a:gd name="T55" fmla="*/ 86 h 93"/>
                <a:gd name="T56" fmla="*/ 96 w 110"/>
                <a:gd name="T57" fmla="*/ 82 h 93"/>
                <a:gd name="T58" fmla="*/ 100 w 110"/>
                <a:gd name="T59" fmla="*/ 77 h 93"/>
                <a:gd name="T60" fmla="*/ 103 w 110"/>
                <a:gd name="T61" fmla="*/ 72 h 93"/>
                <a:gd name="T62" fmla="*/ 105 w 110"/>
                <a:gd name="T63" fmla="*/ 66 h 93"/>
                <a:gd name="T64" fmla="*/ 108 w 110"/>
                <a:gd name="T65" fmla="*/ 61 h 93"/>
                <a:gd name="T66" fmla="*/ 110 w 110"/>
                <a:gd name="T67" fmla="*/ 55 h 93"/>
                <a:gd name="T68" fmla="*/ 110 w 110"/>
                <a:gd name="T69" fmla="*/ 48 h 93"/>
                <a:gd name="T70" fmla="*/ 110 w 110"/>
                <a:gd name="T71" fmla="*/ 43 h 93"/>
                <a:gd name="T72" fmla="*/ 110 w 110"/>
                <a:gd name="T73" fmla="*/ 37 h 93"/>
                <a:gd name="T74" fmla="*/ 108 w 110"/>
                <a:gd name="T75" fmla="*/ 30 h 93"/>
                <a:gd name="T76" fmla="*/ 105 w 110"/>
                <a:gd name="T77" fmla="*/ 24 h 93"/>
                <a:gd name="T78" fmla="*/ 103 w 110"/>
                <a:gd name="T79" fmla="*/ 19 h 93"/>
                <a:gd name="T80" fmla="*/ 98 w 110"/>
                <a:gd name="T81" fmla="*/ 14 h 93"/>
                <a:gd name="T82" fmla="*/ 93 w 110"/>
                <a:gd name="T83" fmla="*/ 10 h 93"/>
                <a:gd name="T84" fmla="*/ 88 w 110"/>
                <a:gd name="T85" fmla="*/ 5 h 93"/>
                <a:gd name="T86" fmla="*/ 83 w 110"/>
                <a:gd name="T87" fmla="*/ 3 h 93"/>
                <a:gd name="T88" fmla="*/ 78 w 110"/>
                <a:gd name="T89" fmla="*/ 3 h 93"/>
                <a:gd name="T90" fmla="*/ 73 w 110"/>
                <a:gd name="T91" fmla="*/ 0 h 93"/>
                <a:gd name="T92" fmla="*/ 66 w 11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93">
                  <a:moveTo>
                    <a:pt x="43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4" y="80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63" y="93"/>
                  </a:lnTo>
                  <a:lnTo>
                    <a:pt x="68" y="93"/>
                  </a:lnTo>
                  <a:lnTo>
                    <a:pt x="71" y="93"/>
                  </a:lnTo>
                  <a:lnTo>
                    <a:pt x="73" y="93"/>
                  </a:lnTo>
                  <a:lnTo>
                    <a:pt x="76" y="93"/>
                  </a:lnTo>
                  <a:lnTo>
                    <a:pt x="76" y="91"/>
                  </a:lnTo>
                  <a:lnTo>
                    <a:pt x="78" y="91"/>
                  </a:lnTo>
                  <a:lnTo>
                    <a:pt x="81" y="91"/>
                  </a:lnTo>
                  <a:lnTo>
                    <a:pt x="83" y="91"/>
                  </a:lnTo>
                  <a:lnTo>
                    <a:pt x="83" y="88"/>
                  </a:lnTo>
                  <a:lnTo>
                    <a:pt x="86" y="88"/>
                  </a:lnTo>
                  <a:lnTo>
                    <a:pt x="88" y="88"/>
                  </a:lnTo>
                  <a:lnTo>
                    <a:pt x="88" y="86"/>
                  </a:lnTo>
                  <a:lnTo>
                    <a:pt x="91" y="86"/>
                  </a:lnTo>
                  <a:lnTo>
                    <a:pt x="93" y="86"/>
                  </a:lnTo>
                  <a:lnTo>
                    <a:pt x="93" y="82"/>
                  </a:lnTo>
                  <a:lnTo>
                    <a:pt x="96" y="82"/>
                  </a:lnTo>
                  <a:lnTo>
                    <a:pt x="98" y="80"/>
                  </a:lnTo>
                  <a:lnTo>
                    <a:pt x="98" y="77"/>
                  </a:lnTo>
                  <a:lnTo>
                    <a:pt x="100" y="77"/>
                  </a:lnTo>
                  <a:lnTo>
                    <a:pt x="100" y="75"/>
                  </a:lnTo>
                  <a:lnTo>
                    <a:pt x="103" y="75"/>
                  </a:lnTo>
                  <a:lnTo>
                    <a:pt x="103" y="72"/>
                  </a:lnTo>
                  <a:lnTo>
                    <a:pt x="103" y="69"/>
                  </a:lnTo>
                  <a:lnTo>
                    <a:pt x="105" y="69"/>
                  </a:lnTo>
                  <a:lnTo>
                    <a:pt x="105" y="66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1"/>
                  </a:lnTo>
                  <a:lnTo>
                    <a:pt x="108" y="59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3"/>
                  </a:lnTo>
                  <a:lnTo>
                    <a:pt x="110" y="50"/>
                  </a:lnTo>
                  <a:lnTo>
                    <a:pt x="110" y="48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3"/>
                  </a:lnTo>
                  <a:lnTo>
                    <a:pt x="110" y="40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08" y="35"/>
                  </a:lnTo>
                  <a:lnTo>
                    <a:pt x="108" y="32"/>
                  </a:lnTo>
                  <a:lnTo>
                    <a:pt x="108" y="30"/>
                  </a:lnTo>
                  <a:lnTo>
                    <a:pt x="108" y="30"/>
                  </a:lnTo>
                  <a:lnTo>
                    <a:pt x="105" y="27"/>
                  </a:lnTo>
                  <a:lnTo>
                    <a:pt x="105" y="24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03" y="19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6" y="10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1" y="8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6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49" name="Line 445"/>
            <p:cNvSpPr>
              <a:spLocks noChangeShapeType="1"/>
            </p:cNvSpPr>
            <p:nvPr/>
          </p:nvSpPr>
          <p:spPr bwMode="auto">
            <a:xfrm>
              <a:off x="3475" y="35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0" name="Freeform 446"/>
            <p:cNvSpPr>
              <a:spLocks/>
            </p:cNvSpPr>
            <p:nvPr/>
          </p:nvSpPr>
          <p:spPr bwMode="auto">
            <a:xfrm>
              <a:off x="3475" y="3498"/>
              <a:ext cx="14" cy="48"/>
            </a:xfrm>
            <a:custGeom>
              <a:avLst/>
              <a:gdLst>
                <a:gd name="T0" fmla="*/ 0 w 86"/>
                <a:gd name="T1" fmla="*/ 196 h 239"/>
                <a:gd name="T2" fmla="*/ 0 w 86"/>
                <a:gd name="T3" fmla="*/ 201 h 239"/>
                <a:gd name="T4" fmla="*/ 2 w 86"/>
                <a:gd name="T5" fmla="*/ 210 h 239"/>
                <a:gd name="T6" fmla="*/ 4 w 86"/>
                <a:gd name="T7" fmla="*/ 215 h 239"/>
                <a:gd name="T8" fmla="*/ 7 w 86"/>
                <a:gd name="T9" fmla="*/ 221 h 239"/>
                <a:gd name="T10" fmla="*/ 12 w 86"/>
                <a:gd name="T11" fmla="*/ 223 h 239"/>
                <a:gd name="T12" fmla="*/ 17 w 86"/>
                <a:gd name="T13" fmla="*/ 228 h 239"/>
                <a:gd name="T14" fmla="*/ 19 w 86"/>
                <a:gd name="T15" fmla="*/ 232 h 239"/>
                <a:gd name="T16" fmla="*/ 27 w 86"/>
                <a:gd name="T17" fmla="*/ 234 h 239"/>
                <a:gd name="T18" fmla="*/ 32 w 86"/>
                <a:gd name="T19" fmla="*/ 237 h 239"/>
                <a:gd name="T20" fmla="*/ 37 w 86"/>
                <a:gd name="T21" fmla="*/ 239 h 239"/>
                <a:gd name="T22" fmla="*/ 42 w 86"/>
                <a:gd name="T23" fmla="*/ 239 h 239"/>
                <a:gd name="T24" fmla="*/ 49 w 86"/>
                <a:gd name="T25" fmla="*/ 239 h 239"/>
                <a:gd name="T26" fmla="*/ 54 w 86"/>
                <a:gd name="T27" fmla="*/ 237 h 239"/>
                <a:gd name="T28" fmla="*/ 59 w 86"/>
                <a:gd name="T29" fmla="*/ 234 h 239"/>
                <a:gd name="T30" fmla="*/ 64 w 86"/>
                <a:gd name="T31" fmla="*/ 232 h 239"/>
                <a:gd name="T32" fmla="*/ 69 w 86"/>
                <a:gd name="T33" fmla="*/ 228 h 239"/>
                <a:gd name="T34" fmla="*/ 74 w 86"/>
                <a:gd name="T35" fmla="*/ 223 h 239"/>
                <a:gd name="T36" fmla="*/ 79 w 86"/>
                <a:gd name="T37" fmla="*/ 221 h 239"/>
                <a:gd name="T38" fmla="*/ 81 w 86"/>
                <a:gd name="T39" fmla="*/ 215 h 239"/>
                <a:gd name="T40" fmla="*/ 84 w 86"/>
                <a:gd name="T41" fmla="*/ 210 h 239"/>
                <a:gd name="T42" fmla="*/ 86 w 86"/>
                <a:gd name="T43" fmla="*/ 201 h 239"/>
                <a:gd name="T44" fmla="*/ 86 w 86"/>
                <a:gd name="T45" fmla="*/ 196 h 239"/>
                <a:gd name="T46" fmla="*/ 86 w 86"/>
                <a:gd name="T47" fmla="*/ 45 h 239"/>
                <a:gd name="T48" fmla="*/ 86 w 86"/>
                <a:gd name="T49" fmla="*/ 37 h 239"/>
                <a:gd name="T50" fmla="*/ 84 w 86"/>
                <a:gd name="T51" fmla="*/ 32 h 239"/>
                <a:gd name="T52" fmla="*/ 81 w 86"/>
                <a:gd name="T53" fmla="*/ 27 h 239"/>
                <a:gd name="T54" fmla="*/ 79 w 86"/>
                <a:gd name="T55" fmla="*/ 21 h 239"/>
                <a:gd name="T56" fmla="*/ 76 w 86"/>
                <a:gd name="T57" fmla="*/ 16 h 239"/>
                <a:gd name="T58" fmla="*/ 72 w 86"/>
                <a:gd name="T59" fmla="*/ 10 h 239"/>
                <a:gd name="T60" fmla="*/ 67 w 86"/>
                <a:gd name="T61" fmla="*/ 7 h 239"/>
                <a:gd name="T62" fmla="*/ 62 w 86"/>
                <a:gd name="T63" fmla="*/ 5 h 239"/>
                <a:gd name="T64" fmla="*/ 57 w 86"/>
                <a:gd name="T65" fmla="*/ 2 h 239"/>
                <a:gd name="T66" fmla="*/ 52 w 86"/>
                <a:gd name="T67" fmla="*/ 0 h 239"/>
                <a:gd name="T68" fmla="*/ 44 w 86"/>
                <a:gd name="T69" fmla="*/ 0 h 239"/>
                <a:gd name="T70" fmla="*/ 39 w 86"/>
                <a:gd name="T71" fmla="*/ 0 h 239"/>
                <a:gd name="T72" fmla="*/ 34 w 86"/>
                <a:gd name="T73" fmla="*/ 0 h 239"/>
                <a:gd name="T74" fmla="*/ 27 w 86"/>
                <a:gd name="T75" fmla="*/ 2 h 239"/>
                <a:gd name="T76" fmla="*/ 22 w 86"/>
                <a:gd name="T77" fmla="*/ 5 h 239"/>
                <a:gd name="T78" fmla="*/ 17 w 86"/>
                <a:gd name="T79" fmla="*/ 7 h 239"/>
                <a:gd name="T80" fmla="*/ 12 w 86"/>
                <a:gd name="T81" fmla="*/ 13 h 239"/>
                <a:gd name="T82" fmla="*/ 9 w 86"/>
                <a:gd name="T83" fmla="*/ 16 h 239"/>
                <a:gd name="T84" fmla="*/ 4 w 86"/>
                <a:gd name="T85" fmla="*/ 21 h 239"/>
                <a:gd name="T86" fmla="*/ 2 w 86"/>
                <a:gd name="T87" fmla="*/ 27 h 239"/>
                <a:gd name="T88" fmla="*/ 2 w 86"/>
                <a:gd name="T89" fmla="*/ 34 h 239"/>
                <a:gd name="T90" fmla="*/ 0 w 86"/>
                <a:gd name="T91" fmla="*/ 39 h 239"/>
                <a:gd name="T92" fmla="*/ 0 w 86"/>
                <a:gd name="T93" fmla="*/ 4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6" h="239">
                  <a:moveTo>
                    <a:pt x="0" y="192"/>
                  </a:moveTo>
                  <a:lnTo>
                    <a:pt x="0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2" y="205"/>
                  </a:lnTo>
                  <a:lnTo>
                    <a:pt x="2" y="207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4" y="212"/>
                  </a:lnTo>
                  <a:lnTo>
                    <a:pt x="4" y="215"/>
                  </a:lnTo>
                  <a:lnTo>
                    <a:pt x="4" y="215"/>
                  </a:lnTo>
                  <a:lnTo>
                    <a:pt x="7" y="218"/>
                  </a:lnTo>
                  <a:lnTo>
                    <a:pt x="7" y="221"/>
                  </a:lnTo>
                  <a:lnTo>
                    <a:pt x="9" y="221"/>
                  </a:lnTo>
                  <a:lnTo>
                    <a:pt x="9" y="223"/>
                  </a:lnTo>
                  <a:lnTo>
                    <a:pt x="12" y="223"/>
                  </a:lnTo>
                  <a:lnTo>
                    <a:pt x="12" y="226"/>
                  </a:lnTo>
                  <a:lnTo>
                    <a:pt x="14" y="228"/>
                  </a:lnTo>
                  <a:lnTo>
                    <a:pt x="17" y="228"/>
                  </a:lnTo>
                  <a:lnTo>
                    <a:pt x="17" y="232"/>
                  </a:lnTo>
                  <a:lnTo>
                    <a:pt x="19" y="232"/>
                  </a:lnTo>
                  <a:lnTo>
                    <a:pt x="19" y="232"/>
                  </a:lnTo>
                  <a:lnTo>
                    <a:pt x="22" y="234"/>
                  </a:lnTo>
                  <a:lnTo>
                    <a:pt x="24" y="234"/>
                  </a:lnTo>
                  <a:lnTo>
                    <a:pt x="27" y="234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4" y="239"/>
                  </a:lnTo>
                  <a:lnTo>
                    <a:pt x="37" y="239"/>
                  </a:lnTo>
                  <a:lnTo>
                    <a:pt x="39" y="239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4" y="239"/>
                  </a:lnTo>
                  <a:lnTo>
                    <a:pt x="47" y="239"/>
                  </a:lnTo>
                  <a:lnTo>
                    <a:pt x="49" y="239"/>
                  </a:lnTo>
                  <a:lnTo>
                    <a:pt x="52" y="239"/>
                  </a:lnTo>
                  <a:lnTo>
                    <a:pt x="52" y="237"/>
                  </a:lnTo>
                  <a:lnTo>
                    <a:pt x="54" y="237"/>
                  </a:lnTo>
                  <a:lnTo>
                    <a:pt x="57" y="237"/>
                  </a:lnTo>
                  <a:lnTo>
                    <a:pt x="59" y="237"/>
                  </a:lnTo>
                  <a:lnTo>
                    <a:pt x="59" y="234"/>
                  </a:lnTo>
                  <a:lnTo>
                    <a:pt x="62" y="234"/>
                  </a:lnTo>
                  <a:lnTo>
                    <a:pt x="64" y="234"/>
                  </a:lnTo>
                  <a:lnTo>
                    <a:pt x="64" y="232"/>
                  </a:lnTo>
                  <a:lnTo>
                    <a:pt x="67" y="232"/>
                  </a:lnTo>
                  <a:lnTo>
                    <a:pt x="69" y="232"/>
                  </a:lnTo>
                  <a:lnTo>
                    <a:pt x="69" y="228"/>
                  </a:lnTo>
                  <a:lnTo>
                    <a:pt x="72" y="228"/>
                  </a:lnTo>
                  <a:lnTo>
                    <a:pt x="74" y="226"/>
                  </a:lnTo>
                  <a:lnTo>
                    <a:pt x="74" y="223"/>
                  </a:lnTo>
                  <a:lnTo>
                    <a:pt x="76" y="223"/>
                  </a:lnTo>
                  <a:lnTo>
                    <a:pt x="76" y="221"/>
                  </a:lnTo>
                  <a:lnTo>
                    <a:pt x="79" y="221"/>
                  </a:lnTo>
                  <a:lnTo>
                    <a:pt x="79" y="218"/>
                  </a:lnTo>
                  <a:lnTo>
                    <a:pt x="79" y="215"/>
                  </a:lnTo>
                  <a:lnTo>
                    <a:pt x="81" y="215"/>
                  </a:lnTo>
                  <a:lnTo>
                    <a:pt x="81" y="212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07"/>
                  </a:lnTo>
                  <a:lnTo>
                    <a:pt x="84" y="205"/>
                  </a:lnTo>
                  <a:lnTo>
                    <a:pt x="86" y="201"/>
                  </a:lnTo>
                  <a:lnTo>
                    <a:pt x="86" y="201"/>
                  </a:lnTo>
                  <a:lnTo>
                    <a:pt x="86" y="199"/>
                  </a:lnTo>
                  <a:lnTo>
                    <a:pt x="86" y="196"/>
                  </a:lnTo>
                  <a:lnTo>
                    <a:pt x="86" y="194"/>
                  </a:lnTo>
                  <a:lnTo>
                    <a:pt x="86" y="47"/>
                  </a:lnTo>
                  <a:lnTo>
                    <a:pt x="86" y="45"/>
                  </a:lnTo>
                  <a:lnTo>
                    <a:pt x="86" y="43"/>
                  </a:lnTo>
                  <a:lnTo>
                    <a:pt x="86" y="39"/>
                  </a:lnTo>
                  <a:lnTo>
                    <a:pt x="86" y="37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29"/>
                  </a:lnTo>
                  <a:lnTo>
                    <a:pt x="84" y="27"/>
                  </a:lnTo>
                  <a:lnTo>
                    <a:pt x="81" y="27"/>
                  </a:lnTo>
                  <a:lnTo>
                    <a:pt x="81" y="23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79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2" y="10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1" name="Line 447"/>
            <p:cNvSpPr>
              <a:spLocks noChangeShapeType="1"/>
            </p:cNvSpPr>
            <p:nvPr/>
          </p:nvSpPr>
          <p:spPr bwMode="auto">
            <a:xfrm>
              <a:off x="3483" y="3498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2" name="Freeform 448"/>
            <p:cNvSpPr>
              <a:spLocks/>
            </p:cNvSpPr>
            <p:nvPr/>
          </p:nvSpPr>
          <p:spPr bwMode="auto">
            <a:xfrm>
              <a:off x="3475" y="3498"/>
              <a:ext cx="32" cy="18"/>
            </a:xfrm>
            <a:custGeom>
              <a:avLst/>
              <a:gdLst>
                <a:gd name="T0" fmla="*/ 39 w 213"/>
                <a:gd name="T1" fmla="*/ 0 h 93"/>
                <a:gd name="T2" fmla="*/ 34 w 213"/>
                <a:gd name="T3" fmla="*/ 0 h 93"/>
                <a:gd name="T4" fmla="*/ 27 w 213"/>
                <a:gd name="T5" fmla="*/ 2 h 93"/>
                <a:gd name="T6" fmla="*/ 22 w 213"/>
                <a:gd name="T7" fmla="*/ 5 h 93"/>
                <a:gd name="T8" fmla="*/ 17 w 213"/>
                <a:gd name="T9" fmla="*/ 7 h 93"/>
                <a:gd name="T10" fmla="*/ 12 w 213"/>
                <a:gd name="T11" fmla="*/ 13 h 93"/>
                <a:gd name="T12" fmla="*/ 9 w 213"/>
                <a:gd name="T13" fmla="*/ 16 h 93"/>
                <a:gd name="T14" fmla="*/ 4 w 213"/>
                <a:gd name="T15" fmla="*/ 21 h 93"/>
                <a:gd name="T16" fmla="*/ 2 w 213"/>
                <a:gd name="T17" fmla="*/ 27 h 93"/>
                <a:gd name="T18" fmla="*/ 2 w 213"/>
                <a:gd name="T19" fmla="*/ 34 h 93"/>
                <a:gd name="T20" fmla="*/ 0 w 213"/>
                <a:gd name="T21" fmla="*/ 39 h 93"/>
                <a:gd name="T22" fmla="*/ 0 w 213"/>
                <a:gd name="T23" fmla="*/ 45 h 93"/>
                <a:gd name="T24" fmla="*/ 0 w 213"/>
                <a:gd name="T25" fmla="*/ 52 h 93"/>
                <a:gd name="T26" fmla="*/ 2 w 213"/>
                <a:gd name="T27" fmla="*/ 58 h 93"/>
                <a:gd name="T28" fmla="*/ 2 w 213"/>
                <a:gd name="T29" fmla="*/ 63 h 93"/>
                <a:gd name="T30" fmla="*/ 4 w 213"/>
                <a:gd name="T31" fmla="*/ 68 h 93"/>
                <a:gd name="T32" fmla="*/ 9 w 213"/>
                <a:gd name="T33" fmla="*/ 74 h 93"/>
                <a:gd name="T34" fmla="*/ 12 w 213"/>
                <a:gd name="T35" fmla="*/ 79 h 93"/>
                <a:gd name="T36" fmla="*/ 17 w 213"/>
                <a:gd name="T37" fmla="*/ 82 h 93"/>
                <a:gd name="T38" fmla="*/ 22 w 213"/>
                <a:gd name="T39" fmla="*/ 88 h 93"/>
                <a:gd name="T40" fmla="*/ 27 w 213"/>
                <a:gd name="T41" fmla="*/ 90 h 93"/>
                <a:gd name="T42" fmla="*/ 34 w 213"/>
                <a:gd name="T43" fmla="*/ 90 h 93"/>
                <a:gd name="T44" fmla="*/ 39 w 213"/>
                <a:gd name="T45" fmla="*/ 93 h 93"/>
                <a:gd name="T46" fmla="*/ 172 w 213"/>
                <a:gd name="T47" fmla="*/ 93 h 93"/>
                <a:gd name="T48" fmla="*/ 177 w 213"/>
                <a:gd name="T49" fmla="*/ 93 h 93"/>
                <a:gd name="T50" fmla="*/ 182 w 213"/>
                <a:gd name="T51" fmla="*/ 90 h 93"/>
                <a:gd name="T52" fmla="*/ 187 w 213"/>
                <a:gd name="T53" fmla="*/ 88 h 93"/>
                <a:gd name="T54" fmla="*/ 192 w 213"/>
                <a:gd name="T55" fmla="*/ 85 h 93"/>
                <a:gd name="T56" fmla="*/ 197 w 213"/>
                <a:gd name="T57" fmla="*/ 79 h 93"/>
                <a:gd name="T58" fmla="*/ 202 w 213"/>
                <a:gd name="T59" fmla="*/ 77 h 93"/>
                <a:gd name="T60" fmla="*/ 204 w 213"/>
                <a:gd name="T61" fmla="*/ 72 h 93"/>
                <a:gd name="T62" fmla="*/ 210 w 213"/>
                <a:gd name="T63" fmla="*/ 66 h 93"/>
                <a:gd name="T64" fmla="*/ 210 w 213"/>
                <a:gd name="T65" fmla="*/ 61 h 93"/>
                <a:gd name="T66" fmla="*/ 213 w 213"/>
                <a:gd name="T67" fmla="*/ 52 h 93"/>
                <a:gd name="T68" fmla="*/ 213 w 213"/>
                <a:gd name="T69" fmla="*/ 47 h 93"/>
                <a:gd name="T70" fmla="*/ 213 w 213"/>
                <a:gd name="T71" fmla="*/ 43 h 93"/>
                <a:gd name="T72" fmla="*/ 213 w 213"/>
                <a:gd name="T73" fmla="*/ 34 h 93"/>
                <a:gd name="T74" fmla="*/ 210 w 213"/>
                <a:gd name="T75" fmla="*/ 29 h 93"/>
                <a:gd name="T76" fmla="*/ 207 w 213"/>
                <a:gd name="T77" fmla="*/ 23 h 93"/>
                <a:gd name="T78" fmla="*/ 204 w 213"/>
                <a:gd name="T79" fmla="*/ 18 h 93"/>
                <a:gd name="T80" fmla="*/ 199 w 213"/>
                <a:gd name="T81" fmla="*/ 13 h 93"/>
                <a:gd name="T82" fmla="*/ 197 w 213"/>
                <a:gd name="T83" fmla="*/ 10 h 93"/>
                <a:gd name="T84" fmla="*/ 192 w 213"/>
                <a:gd name="T85" fmla="*/ 5 h 93"/>
                <a:gd name="T86" fmla="*/ 187 w 213"/>
                <a:gd name="T87" fmla="*/ 2 h 93"/>
                <a:gd name="T88" fmla="*/ 179 w 213"/>
                <a:gd name="T89" fmla="*/ 0 h 93"/>
                <a:gd name="T90" fmla="*/ 174 w 213"/>
                <a:gd name="T91" fmla="*/ 0 h 93"/>
                <a:gd name="T92" fmla="*/ 167 w 21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3" h="93">
                  <a:moveTo>
                    <a:pt x="42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4" y="66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9" y="77"/>
                  </a:lnTo>
                  <a:lnTo>
                    <a:pt x="12" y="77"/>
                  </a:lnTo>
                  <a:lnTo>
                    <a:pt x="12" y="79"/>
                  </a:lnTo>
                  <a:lnTo>
                    <a:pt x="14" y="79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7" y="88"/>
                  </a:lnTo>
                  <a:lnTo>
                    <a:pt x="27" y="90"/>
                  </a:lnTo>
                  <a:lnTo>
                    <a:pt x="29" y="90"/>
                  </a:lnTo>
                  <a:lnTo>
                    <a:pt x="32" y="90"/>
                  </a:lnTo>
                  <a:lnTo>
                    <a:pt x="34" y="90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167" y="93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74" y="93"/>
                  </a:lnTo>
                  <a:lnTo>
                    <a:pt x="177" y="93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82" y="90"/>
                  </a:lnTo>
                  <a:lnTo>
                    <a:pt x="184" y="90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9" y="88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2"/>
                  </a:lnTo>
                  <a:lnTo>
                    <a:pt x="197" y="82"/>
                  </a:lnTo>
                  <a:lnTo>
                    <a:pt x="197" y="79"/>
                  </a:lnTo>
                  <a:lnTo>
                    <a:pt x="199" y="79"/>
                  </a:lnTo>
                  <a:lnTo>
                    <a:pt x="199" y="77"/>
                  </a:lnTo>
                  <a:lnTo>
                    <a:pt x="202" y="77"/>
                  </a:lnTo>
                  <a:lnTo>
                    <a:pt x="204" y="74"/>
                  </a:lnTo>
                  <a:lnTo>
                    <a:pt x="204" y="74"/>
                  </a:lnTo>
                  <a:lnTo>
                    <a:pt x="204" y="72"/>
                  </a:lnTo>
                  <a:lnTo>
                    <a:pt x="207" y="68"/>
                  </a:lnTo>
                  <a:lnTo>
                    <a:pt x="207" y="68"/>
                  </a:lnTo>
                  <a:lnTo>
                    <a:pt x="210" y="66"/>
                  </a:lnTo>
                  <a:lnTo>
                    <a:pt x="210" y="63"/>
                  </a:lnTo>
                  <a:lnTo>
                    <a:pt x="210" y="61"/>
                  </a:lnTo>
                  <a:lnTo>
                    <a:pt x="210" y="61"/>
                  </a:lnTo>
                  <a:lnTo>
                    <a:pt x="213" y="58"/>
                  </a:lnTo>
                  <a:lnTo>
                    <a:pt x="213" y="56"/>
                  </a:lnTo>
                  <a:lnTo>
                    <a:pt x="213" y="52"/>
                  </a:lnTo>
                  <a:lnTo>
                    <a:pt x="213" y="52"/>
                  </a:lnTo>
                  <a:lnTo>
                    <a:pt x="213" y="50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3" y="45"/>
                  </a:lnTo>
                  <a:lnTo>
                    <a:pt x="213" y="43"/>
                  </a:lnTo>
                  <a:lnTo>
                    <a:pt x="213" y="39"/>
                  </a:lnTo>
                  <a:lnTo>
                    <a:pt x="213" y="37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0" y="32"/>
                  </a:lnTo>
                  <a:lnTo>
                    <a:pt x="210" y="29"/>
                  </a:lnTo>
                  <a:lnTo>
                    <a:pt x="210" y="27"/>
                  </a:lnTo>
                  <a:lnTo>
                    <a:pt x="210" y="27"/>
                  </a:lnTo>
                  <a:lnTo>
                    <a:pt x="207" y="23"/>
                  </a:lnTo>
                  <a:lnTo>
                    <a:pt x="207" y="21"/>
                  </a:lnTo>
                  <a:lnTo>
                    <a:pt x="204" y="21"/>
                  </a:lnTo>
                  <a:lnTo>
                    <a:pt x="204" y="18"/>
                  </a:lnTo>
                  <a:lnTo>
                    <a:pt x="204" y="16"/>
                  </a:lnTo>
                  <a:lnTo>
                    <a:pt x="202" y="16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4" y="7"/>
                  </a:lnTo>
                  <a:lnTo>
                    <a:pt x="192" y="7"/>
                  </a:lnTo>
                  <a:lnTo>
                    <a:pt x="192" y="5"/>
                  </a:lnTo>
                  <a:lnTo>
                    <a:pt x="189" y="5"/>
                  </a:lnTo>
                  <a:lnTo>
                    <a:pt x="187" y="5"/>
                  </a:lnTo>
                  <a:lnTo>
                    <a:pt x="187" y="2"/>
                  </a:lnTo>
                  <a:lnTo>
                    <a:pt x="184" y="2"/>
                  </a:lnTo>
                  <a:lnTo>
                    <a:pt x="182" y="2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3" name="Line 449"/>
            <p:cNvSpPr>
              <a:spLocks noChangeShapeType="1"/>
            </p:cNvSpPr>
            <p:nvPr/>
          </p:nvSpPr>
          <p:spPr bwMode="auto">
            <a:xfrm>
              <a:off x="3494" y="350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4" name="Freeform 450"/>
            <p:cNvSpPr>
              <a:spLocks/>
            </p:cNvSpPr>
            <p:nvPr/>
          </p:nvSpPr>
          <p:spPr bwMode="auto">
            <a:xfrm>
              <a:off x="3494" y="3468"/>
              <a:ext cx="13" cy="48"/>
            </a:xfrm>
            <a:custGeom>
              <a:avLst/>
              <a:gdLst>
                <a:gd name="T0" fmla="*/ 0 w 88"/>
                <a:gd name="T1" fmla="*/ 197 h 240"/>
                <a:gd name="T2" fmla="*/ 2 w 88"/>
                <a:gd name="T3" fmla="*/ 203 h 240"/>
                <a:gd name="T4" fmla="*/ 2 w 88"/>
                <a:gd name="T5" fmla="*/ 208 h 240"/>
                <a:gd name="T6" fmla="*/ 5 w 88"/>
                <a:gd name="T7" fmla="*/ 215 h 240"/>
                <a:gd name="T8" fmla="*/ 10 w 88"/>
                <a:gd name="T9" fmla="*/ 221 h 240"/>
                <a:gd name="T10" fmla="*/ 12 w 88"/>
                <a:gd name="T11" fmla="*/ 224 h 240"/>
                <a:gd name="T12" fmla="*/ 17 w 88"/>
                <a:gd name="T13" fmla="*/ 229 h 240"/>
                <a:gd name="T14" fmla="*/ 22 w 88"/>
                <a:gd name="T15" fmla="*/ 232 h 240"/>
                <a:gd name="T16" fmla="*/ 27 w 88"/>
                <a:gd name="T17" fmla="*/ 235 h 240"/>
                <a:gd name="T18" fmla="*/ 32 w 88"/>
                <a:gd name="T19" fmla="*/ 237 h 240"/>
                <a:gd name="T20" fmla="*/ 37 w 88"/>
                <a:gd name="T21" fmla="*/ 240 h 240"/>
                <a:gd name="T22" fmla="*/ 44 w 88"/>
                <a:gd name="T23" fmla="*/ 240 h 240"/>
                <a:gd name="T24" fmla="*/ 49 w 88"/>
                <a:gd name="T25" fmla="*/ 240 h 240"/>
                <a:gd name="T26" fmla="*/ 54 w 88"/>
                <a:gd name="T27" fmla="*/ 237 h 240"/>
                <a:gd name="T28" fmla="*/ 62 w 88"/>
                <a:gd name="T29" fmla="*/ 235 h 240"/>
                <a:gd name="T30" fmla="*/ 67 w 88"/>
                <a:gd name="T31" fmla="*/ 232 h 240"/>
                <a:gd name="T32" fmla="*/ 72 w 88"/>
                <a:gd name="T33" fmla="*/ 229 h 240"/>
                <a:gd name="T34" fmla="*/ 74 w 88"/>
                <a:gd name="T35" fmla="*/ 224 h 240"/>
                <a:gd name="T36" fmla="*/ 79 w 88"/>
                <a:gd name="T37" fmla="*/ 221 h 240"/>
                <a:gd name="T38" fmla="*/ 82 w 88"/>
                <a:gd name="T39" fmla="*/ 215 h 240"/>
                <a:gd name="T40" fmla="*/ 85 w 88"/>
                <a:gd name="T41" fmla="*/ 208 h 240"/>
                <a:gd name="T42" fmla="*/ 88 w 88"/>
                <a:gd name="T43" fmla="*/ 203 h 240"/>
                <a:gd name="T44" fmla="*/ 88 w 88"/>
                <a:gd name="T45" fmla="*/ 197 h 240"/>
                <a:gd name="T46" fmla="*/ 88 w 88"/>
                <a:gd name="T47" fmla="*/ 43 h 240"/>
                <a:gd name="T48" fmla="*/ 88 w 88"/>
                <a:gd name="T49" fmla="*/ 37 h 240"/>
                <a:gd name="T50" fmla="*/ 85 w 88"/>
                <a:gd name="T51" fmla="*/ 32 h 240"/>
                <a:gd name="T52" fmla="*/ 85 w 88"/>
                <a:gd name="T53" fmla="*/ 27 h 240"/>
                <a:gd name="T54" fmla="*/ 79 w 88"/>
                <a:gd name="T55" fmla="*/ 21 h 240"/>
                <a:gd name="T56" fmla="*/ 77 w 88"/>
                <a:gd name="T57" fmla="*/ 16 h 240"/>
                <a:gd name="T58" fmla="*/ 72 w 88"/>
                <a:gd name="T59" fmla="*/ 10 h 240"/>
                <a:gd name="T60" fmla="*/ 67 w 88"/>
                <a:gd name="T61" fmla="*/ 8 h 240"/>
                <a:gd name="T62" fmla="*/ 62 w 88"/>
                <a:gd name="T63" fmla="*/ 3 h 240"/>
                <a:gd name="T64" fmla="*/ 57 w 88"/>
                <a:gd name="T65" fmla="*/ 3 h 240"/>
                <a:gd name="T66" fmla="*/ 52 w 88"/>
                <a:gd name="T67" fmla="*/ 0 h 240"/>
                <a:gd name="T68" fmla="*/ 47 w 88"/>
                <a:gd name="T69" fmla="*/ 0 h 240"/>
                <a:gd name="T70" fmla="*/ 39 w 88"/>
                <a:gd name="T71" fmla="*/ 0 h 240"/>
                <a:gd name="T72" fmla="*/ 34 w 88"/>
                <a:gd name="T73" fmla="*/ 0 h 240"/>
                <a:gd name="T74" fmla="*/ 29 w 88"/>
                <a:gd name="T75" fmla="*/ 3 h 240"/>
                <a:gd name="T76" fmla="*/ 24 w 88"/>
                <a:gd name="T77" fmla="*/ 5 h 240"/>
                <a:gd name="T78" fmla="*/ 20 w 88"/>
                <a:gd name="T79" fmla="*/ 8 h 240"/>
                <a:gd name="T80" fmla="*/ 15 w 88"/>
                <a:gd name="T81" fmla="*/ 14 h 240"/>
                <a:gd name="T82" fmla="*/ 10 w 88"/>
                <a:gd name="T83" fmla="*/ 16 h 240"/>
                <a:gd name="T84" fmla="*/ 7 w 88"/>
                <a:gd name="T85" fmla="*/ 21 h 240"/>
                <a:gd name="T86" fmla="*/ 5 w 88"/>
                <a:gd name="T87" fmla="*/ 27 h 240"/>
                <a:gd name="T88" fmla="*/ 2 w 88"/>
                <a:gd name="T89" fmla="*/ 35 h 240"/>
                <a:gd name="T90" fmla="*/ 0 w 88"/>
                <a:gd name="T91" fmla="*/ 39 h 240"/>
                <a:gd name="T92" fmla="*/ 0 w 88"/>
                <a:gd name="T93" fmla="*/ 4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0">
                  <a:moveTo>
                    <a:pt x="0" y="192"/>
                  </a:moveTo>
                  <a:lnTo>
                    <a:pt x="0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2" y="199"/>
                  </a:lnTo>
                  <a:lnTo>
                    <a:pt x="2" y="203"/>
                  </a:lnTo>
                  <a:lnTo>
                    <a:pt x="2" y="205"/>
                  </a:lnTo>
                  <a:lnTo>
                    <a:pt x="2" y="208"/>
                  </a:lnTo>
                  <a:lnTo>
                    <a:pt x="2" y="208"/>
                  </a:lnTo>
                  <a:lnTo>
                    <a:pt x="5" y="210"/>
                  </a:lnTo>
                  <a:lnTo>
                    <a:pt x="5" y="213"/>
                  </a:lnTo>
                  <a:lnTo>
                    <a:pt x="5" y="215"/>
                  </a:lnTo>
                  <a:lnTo>
                    <a:pt x="7" y="215"/>
                  </a:lnTo>
                  <a:lnTo>
                    <a:pt x="7" y="219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5" y="226"/>
                  </a:lnTo>
                  <a:lnTo>
                    <a:pt x="15" y="226"/>
                  </a:lnTo>
                  <a:lnTo>
                    <a:pt x="17" y="229"/>
                  </a:lnTo>
                  <a:lnTo>
                    <a:pt x="20" y="229"/>
                  </a:lnTo>
                  <a:lnTo>
                    <a:pt x="20" y="232"/>
                  </a:lnTo>
                  <a:lnTo>
                    <a:pt x="22" y="232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7" y="235"/>
                  </a:lnTo>
                  <a:lnTo>
                    <a:pt x="29" y="237"/>
                  </a:lnTo>
                  <a:lnTo>
                    <a:pt x="29" y="237"/>
                  </a:lnTo>
                  <a:lnTo>
                    <a:pt x="32" y="237"/>
                  </a:lnTo>
                  <a:lnTo>
                    <a:pt x="34" y="237"/>
                  </a:lnTo>
                  <a:lnTo>
                    <a:pt x="37" y="240"/>
                  </a:lnTo>
                  <a:lnTo>
                    <a:pt x="37" y="240"/>
                  </a:lnTo>
                  <a:lnTo>
                    <a:pt x="39" y="240"/>
                  </a:lnTo>
                  <a:lnTo>
                    <a:pt x="42" y="240"/>
                  </a:lnTo>
                  <a:lnTo>
                    <a:pt x="44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9" y="240"/>
                  </a:lnTo>
                  <a:lnTo>
                    <a:pt x="52" y="240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57" y="237"/>
                  </a:lnTo>
                  <a:lnTo>
                    <a:pt x="59" y="237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4" y="235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9" y="229"/>
                  </a:lnTo>
                  <a:lnTo>
                    <a:pt x="72" y="229"/>
                  </a:lnTo>
                  <a:lnTo>
                    <a:pt x="72" y="226"/>
                  </a:lnTo>
                  <a:lnTo>
                    <a:pt x="74" y="226"/>
                  </a:lnTo>
                  <a:lnTo>
                    <a:pt x="74" y="224"/>
                  </a:lnTo>
                  <a:lnTo>
                    <a:pt x="77" y="224"/>
                  </a:lnTo>
                  <a:lnTo>
                    <a:pt x="79" y="221"/>
                  </a:lnTo>
                  <a:lnTo>
                    <a:pt x="79" y="221"/>
                  </a:lnTo>
                  <a:lnTo>
                    <a:pt x="79" y="219"/>
                  </a:lnTo>
                  <a:lnTo>
                    <a:pt x="82" y="215"/>
                  </a:lnTo>
                  <a:lnTo>
                    <a:pt x="82" y="215"/>
                  </a:lnTo>
                  <a:lnTo>
                    <a:pt x="85" y="213"/>
                  </a:lnTo>
                  <a:lnTo>
                    <a:pt x="85" y="210"/>
                  </a:lnTo>
                  <a:lnTo>
                    <a:pt x="85" y="208"/>
                  </a:lnTo>
                  <a:lnTo>
                    <a:pt x="85" y="208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7"/>
                  </a:lnTo>
                  <a:lnTo>
                    <a:pt x="88" y="194"/>
                  </a:lnTo>
                  <a:lnTo>
                    <a:pt x="88" y="48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39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2" y="24"/>
                  </a:lnTo>
                  <a:lnTo>
                    <a:pt x="82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6"/>
                  </a:lnTo>
                  <a:lnTo>
                    <a:pt x="77" y="16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7" y="5"/>
                  </a:lnTo>
                  <a:lnTo>
                    <a:pt x="64" y="5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5" name="Line 451"/>
            <p:cNvSpPr>
              <a:spLocks noChangeShapeType="1"/>
            </p:cNvSpPr>
            <p:nvPr/>
          </p:nvSpPr>
          <p:spPr bwMode="auto">
            <a:xfrm>
              <a:off x="3501" y="346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6" name="Freeform 452"/>
            <p:cNvSpPr>
              <a:spLocks/>
            </p:cNvSpPr>
            <p:nvPr/>
          </p:nvSpPr>
          <p:spPr bwMode="auto">
            <a:xfrm>
              <a:off x="3494" y="3468"/>
              <a:ext cx="18" cy="19"/>
            </a:xfrm>
            <a:custGeom>
              <a:avLst/>
              <a:gdLst>
                <a:gd name="T0" fmla="*/ 39 w 120"/>
                <a:gd name="T1" fmla="*/ 0 h 93"/>
                <a:gd name="T2" fmla="*/ 34 w 120"/>
                <a:gd name="T3" fmla="*/ 0 h 93"/>
                <a:gd name="T4" fmla="*/ 29 w 120"/>
                <a:gd name="T5" fmla="*/ 3 h 93"/>
                <a:gd name="T6" fmla="*/ 24 w 120"/>
                <a:gd name="T7" fmla="*/ 5 h 93"/>
                <a:gd name="T8" fmla="*/ 20 w 120"/>
                <a:gd name="T9" fmla="*/ 8 h 93"/>
                <a:gd name="T10" fmla="*/ 15 w 120"/>
                <a:gd name="T11" fmla="*/ 14 h 93"/>
                <a:gd name="T12" fmla="*/ 10 w 120"/>
                <a:gd name="T13" fmla="*/ 16 h 93"/>
                <a:gd name="T14" fmla="*/ 7 w 120"/>
                <a:gd name="T15" fmla="*/ 21 h 93"/>
                <a:gd name="T16" fmla="*/ 5 w 120"/>
                <a:gd name="T17" fmla="*/ 27 h 93"/>
                <a:gd name="T18" fmla="*/ 2 w 120"/>
                <a:gd name="T19" fmla="*/ 35 h 93"/>
                <a:gd name="T20" fmla="*/ 0 w 120"/>
                <a:gd name="T21" fmla="*/ 39 h 93"/>
                <a:gd name="T22" fmla="*/ 0 w 120"/>
                <a:gd name="T23" fmla="*/ 45 h 93"/>
                <a:gd name="T24" fmla="*/ 0 w 120"/>
                <a:gd name="T25" fmla="*/ 53 h 93"/>
                <a:gd name="T26" fmla="*/ 2 w 120"/>
                <a:gd name="T27" fmla="*/ 59 h 93"/>
                <a:gd name="T28" fmla="*/ 5 w 120"/>
                <a:gd name="T29" fmla="*/ 64 h 93"/>
                <a:gd name="T30" fmla="*/ 7 w 120"/>
                <a:gd name="T31" fmla="*/ 69 h 93"/>
                <a:gd name="T32" fmla="*/ 10 w 120"/>
                <a:gd name="T33" fmla="*/ 75 h 93"/>
                <a:gd name="T34" fmla="*/ 15 w 120"/>
                <a:gd name="T35" fmla="*/ 80 h 93"/>
                <a:gd name="T36" fmla="*/ 20 w 120"/>
                <a:gd name="T37" fmla="*/ 82 h 93"/>
                <a:gd name="T38" fmla="*/ 24 w 120"/>
                <a:gd name="T39" fmla="*/ 88 h 93"/>
                <a:gd name="T40" fmla="*/ 29 w 120"/>
                <a:gd name="T41" fmla="*/ 91 h 93"/>
                <a:gd name="T42" fmla="*/ 34 w 120"/>
                <a:gd name="T43" fmla="*/ 91 h 93"/>
                <a:gd name="T44" fmla="*/ 39 w 120"/>
                <a:gd name="T45" fmla="*/ 93 h 93"/>
                <a:gd name="T46" fmla="*/ 77 w 120"/>
                <a:gd name="T47" fmla="*/ 93 h 93"/>
                <a:gd name="T48" fmla="*/ 85 w 120"/>
                <a:gd name="T49" fmla="*/ 91 h 93"/>
                <a:gd name="T50" fmla="*/ 90 w 120"/>
                <a:gd name="T51" fmla="*/ 91 h 93"/>
                <a:gd name="T52" fmla="*/ 95 w 120"/>
                <a:gd name="T53" fmla="*/ 88 h 93"/>
                <a:gd name="T54" fmla="*/ 100 w 120"/>
                <a:gd name="T55" fmla="*/ 86 h 93"/>
                <a:gd name="T56" fmla="*/ 105 w 120"/>
                <a:gd name="T57" fmla="*/ 80 h 93"/>
                <a:gd name="T58" fmla="*/ 110 w 120"/>
                <a:gd name="T59" fmla="*/ 77 h 93"/>
                <a:gd name="T60" fmla="*/ 112 w 120"/>
                <a:gd name="T61" fmla="*/ 72 h 93"/>
                <a:gd name="T62" fmla="*/ 115 w 120"/>
                <a:gd name="T63" fmla="*/ 66 h 93"/>
                <a:gd name="T64" fmla="*/ 117 w 120"/>
                <a:gd name="T65" fmla="*/ 61 h 93"/>
                <a:gd name="T66" fmla="*/ 120 w 120"/>
                <a:gd name="T67" fmla="*/ 53 h 93"/>
                <a:gd name="T68" fmla="*/ 120 w 120"/>
                <a:gd name="T69" fmla="*/ 48 h 93"/>
                <a:gd name="T70" fmla="*/ 120 w 120"/>
                <a:gd name="T71" fmla="*/ 43 h 93"/>
                <a:gd name="T72" fmla="*/ 117 w 120"/>
                <a:gd name="T73" fmla="*/ 35 h 93"/>
                <a:gd name="T74" fmla="*/ 117 w 120"/>
                <a:gd name="T75" fmla="*/ 30 h 93"/>
                <a:gd name="T76" fmla="*/ 115 w 120"/>
                <a:gd name="T77" fmla="*/ 24 h 93"/>
                <a:gd name="T78" fmla="*/ 112 w 120"/>
                <a:gd name="T79" fmla="*/ 19 h 93"/>
                <a:gd name="T80" fmla="*/ 107 w 120"/>
                <a:gd name="T81" fmla="*/ 14 h 93"/>
                <a:gd name="T82" fmla="*/ 102 w 120"/>
                <a:gd name="T83" fmla="*/ 8 h 93"/>
                <a:gd name="T84" fmla="*/ 97 w 120"/>
                <a:gd name="T85" fmla="*/ 5 h 93"/>
                <a:gd name="T86" fmla="*/ 92 w 120"/>
                <a:gd name="T87" fmla="*/ 3 h 93"/>
                <a:gd name="T88" fmla="*/ 88 w 120"/>
                <a:gd name="T89" fmla="*/ 0 h 93"/>
                <a:gd name="T90" fmla="*/ 82 w 120"/>
                <a:gd name="T91" fmla="*/ 0 h 93"/>
                <a:gd name="T92" fmla="*/ 74 w 12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0" h="93">
                  <a:moveTo>
                    <a:pt x="44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0" y="75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7" y="82"/>
                  </a:lnTo>
                  <a:lnTo>
                    <a:pt x="20" y="82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7" y="88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72" y="93"/>
                  </a:lnTo>
                  <a:lnTo>
                    <a:pt x="77" y="93"/>
                  </a:lnTo>
                  <a:lnTo>
                    <a:pt x="79" y="93"/>
                  </a:lnTo>
                  <a:lnTo>
                    <a:pt x="82" y="93"/>
                  </a:lnTo>
                  <a:lnTo>
                    <a:pt x="85" y="91"/>
                  </a:lnTo>
                  <a:lnTo>
                    <a:pt x="85" y="91"/>
                  </a:lnTo>
                  <a:lnTo>
                    <a:pt x="88" y="91"/>
                  </a:lnTo>
                  <a:lnTo>
                    <a:pt x="90" y="91"/>
                  </a:lnTo>
                  <a:lnTo>
                    <a:pt x="92" y="91"/>
                  </a:lnTo>
                  <a:lnTo>
                    <a:pt x="92" y="88"/>
                  </a:lnTo>
                  <a:lnTo>
                    <a:pt x="95" y="88"/>
                  </a:lnTo>
                  <a:lnTo>
                    <a:pt x="97" y="88"/>
                  </a:lnTo>
                  <a:lnTo>
                    <a:pt x="97" y="86"/>
                  </a:lnTo>
                  <a:lnTo>
                    <a:pt x="100" y="86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77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69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7" y="64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6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5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0" y="39"/>
                  </a:lnTo>
                  <a:lnTo>
                    <a:pt x="120" y="37"/>
                  </a:lnTo>
                  <a:lnTo>
                    <a:pt x="117" y="35"/>
                  </a:lnTo>
                  <a:lnTo>
                    <a:pt x="117" y="35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5" y="24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5" y="10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0" y="8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0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7" name="Line 453"/>
            <p:cNvSpPr>
              <a:spLocks noChangeShapeType="1"/>
            </p:cNvSpPr>
            <p:nvPr/>
          </p:nvSpPr>
          <p:spPr bwMode="auto">
            <a:xfrm>
              <a:off x="3499" y="347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8" name="Freeform 454"/>
            <p:cNvSpPr>
              <a:spLocks/>
            </p:cNvSpPr>
            <p:nvPr/>
          </p:nvSpPr>
          <p:spPr bwMode="auto">
            <a:xfrm>
              <a:off x="3499" y="3439"/>
              <a:ext cx="13" cy="48"/>
            </a:xfrm>
            <a:custGeom>
              <a:avLst/>
              <a:gdLst>
                <a:gd name="T0" fmla="*/ 0 w 88"/>
                <a:gd name="T1" fmla="*/ 196 h 239"/>
                <a:gd name="T2" fmla="*/ 0 w 88"/>
                <a:gd name="T3" fmla="*/ 202 h 239"/>
                <a:gd name="T4" fmla="*/ 2 w 88"/>
                <a:gd name="T5" fmla="*/ 207 h 239"/>
                <a:gd name="T6" fmla="*/ 5 w 88"/>
                <a:gd name="T7" fmla="*/ 212 h 239"/>
                <a:gd name="T8" fmla="*/ 7 w 88"/>
                <a:gd name="T9" fmla="*/ 218 h 239"/>
                <a:gd name="T10" fmla="*/ 12 w 88"/>
                <a:gd name="T11" fmla="*/ 223 h 239"/>
                <a:gd name="T12" fmla="*/ 17 w 88"/>
                <a:gd name="T13" fmla="*/ 228 h 239"/>
                <a:gd name="T14" fmla="*/ 20 w 88"/>
                <a:gd name="T15" fmla="*/ 232 h 239"/>
                <a:gd name="T16" fmla="*/ 27 w 88"/>
                <a:gd name="T17" fmla="*/ 234 h 239"/>
                <a:gd name="T18" fmla="*/ 32 w 88"/>
                <a:gd name="T19" fmla="*/ 237 h 239"/>
                <a:gd name="T20" fmla="*/ 37 w 88"/>
                <a:gd name="T21" fmla="*/ 239 h 239"/>
                <a:gd name="T22" fmla="*/ 42 w 88"/>
                <a:gd name="T23" fmla="*/ 239 h 239"/>
                <a:gd name="T24" fmla="*/ 50 w 88"/>
                <a:gd name="T25" fmla="*/ 239 h 239"/>
                <a:gd name="T26" fmla="*/ 56 w 88"/>
                <a:gd name="T27" fmla="*/ 237 h 239"/>
                <a:gd name="T28" fmla="*/ 60 w 88"/>
                <a:gd name="T29" fmla="*/ 234 h 239"/>
                <a:gd name="T30" fmla="*/ 65 w 88"/>
                <a:gd name="T31" fmla="*/ 232 h 239"/>
                <a:gd name="T32" fmla="*/ 70 w 88"/>
                <a:gd name="T33" fmla="*/ 228 h 239"/>
                <a:gd name="T34" fmla="*/ 75 w 88"/>
                <a:gd name="T35" fmla="*/ 223 h 239"/>
                <a:gd name="T36" fmla="*/ 80 w 88"/>
                <a:gd name="T37" fmla="*/ 218 h 239"/>
                <a:gd name="T38" fmla="*/ 83 w 88"/>
                <a:gd name="T39" fmla="*/ 212 h 239"/>
                <a:gd name="T40" fmla="*/ 85 w 88"/>
                <a:gd name="T41" fmla="*/ 207 h 239"/>
                <a:gd name="T42" fmla="*/ 85 w 88"/>
                <a:gd name="T43" fmla="*/ 202 h 239"/>
                <a:gd name="T44" fmla="*/ 88 w 88"/>
                <a:gd name="T45" fmla="*/ 196 h 239"/>
                <a:gd name="T46" fmla="*/ 88 w 88"/>
                <a:gd name="T47" fmla="*/ 42 h 239"/>
                <a:gd name="T48" fmla="*/ 88 w 88"/>
                <a:gd name="T49" fmla="*/ 36 h 239"/>
                <a:gd name="T50" fmla="*/ 85 w 88"/>
                <a:gd name="T51" fmla="*/ 32 h 239"/>
                <a:gd name="T52" fmla="*/ 83 w 88"/>
                <a:gd name="T53" fmla="*/ 23 h 239"/>
                <a:gd name="T54" fmla="*/ 80 w 88"/>
                <a:gd name="T55" fmla="*/ 18 h 239"/>
                <a:gd name="T56" fmla="*/ 78 w 88"/>
                <a:gd name="T57" fmla="*/ 16 h 239"/>
                <a:gd name="T58" fmla="*/ 73 w 88"/>
                <a:gd name="T59" fmla="*/ 11 h 239"/>
                <a:gd name="T60" fmla="*/ 68 w 88"/>
                <a:gd name="T61" fmla="*/ 5 h 239"/>
                <a:gd name="T62" fmla="*/ 63 w 88"/>
                <a:gd name="T63" fmla="*/ 2 h 239"/>
                <a:gd name="T64" fmla="*/ 58 w 88"/>
                <a:gd name="T65" fmla="*/ 0 h 239"/>
                <a:gd name="T66" fmla="*/ 53 w 88"/>
                <a:gd name="T67" fmla="*/ 0 h 239"/>
                <a:gd name="T68" fmla="*/ 45 w 88"/>
                <a:gd name="T69" fmla="*/ 0 h 239"/>
                <a:gd name="T70" fmla="*/ 40 w 88"/>
                <a:gd name="T71" fmla="*/ 0 h 239"/>
                <a:gd name="T72" fmla="*/ 35 w 88"/>
                <a:gd name="T73" fmla="*/ 0 h 239"/>
                <a:gd name="T74" fmla="*/ 27 w 88"/>
                <a:gd name="T75" fmla="*/ 2 h 239"/>
                <a:gd name="T76" fmla="*/ 22 w 88"/>
                <a:gd name="T77" fmla="*/ 5 h 239"/>
                <a:gd name="T78" fmla="*/ 17 w 88"/>
                <a:gd name="T79" fmla="*/ 7 h 239"/>
                <a:gd name="T80" fmla="*/ 12 w 88"/>
                <a:gd name="T81" fmla="*/ 11 h 239"/>
                <a:gd name="T82" fmla="*/ 10 w 88"/>
                <a:gd name="T83" fmla="*/ 16 h 239"/>
                <a:gd name="T84" fmla="*/ 5 w 88"/>
                <a:gd name="T85" fmla="*/ 21 h 239"/>
                <a:gd name="T86" fmla="*/ 2 w 88"/>
                <a:gd name="T87" fmla="*/ 27 h 239"/>
                <a:gd name="T88" fmla="*/ 2 w 88"/>
                <a:gd name="T89" fmla="*/ 32 h 239"/>
                <a:gd name="T90" fmla="*/ 0 w 88"/>
                <a:gd name="T91" fmla="*/ 40 h 239"/>
                <a:gd name="T92" fmla="*/ 0 w 88"/>
                <a:gd name="T93" fmla="*/ 4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39">
                  <a:moveTo>
                    <a:pt x="0" y="191"/>
                  </a:moveTo>
                  <a:lnTo>
                    <a:pt x="0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10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5"/>
                  </a:lnTo>
                  <a:lnTo>
                    <a:pt x="7" y="218"/>
                  </a:lnTo>
                  <a:lnTo>
                    <a:pt x="7" y="218"/>
                  </a:lnTo>
                  <a:lnTo>
                    <a:pt x="10" y="221"/>
                  </a:lnTo>
                  <a:lnTo>
                    <a:pt x="10" y="223"/>
                  </a:lnTo>
                  <a:lnTo>
                    <a:pt x="12" y="223"/>
                  </a:lnTo>
                  <a:lnTo>
                    <a:pt x="12" y="226"/>
                  </a:lnTo>
                  <a:lnTo>
                    <a:pt x="15" y="226"/>
                  </a:lnTo>
                  <a:lnTo>
                    <a:pt x="17" y="228"/>
                  </a:lnTo>
                  <a:lnTo>
                    <a:pt x="17" y="228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2" y="234"/>
                  </a:lnTo>
                  <a:lnTo>
                    <a:pt x="25" y="234"/>
                  </a:lnTo>
                  <a:lnTo>
                    <a:pt x="27" y="234"/>
                  </a:lnTo>
                  <a:lnTo>
                    <a:pt x="27" y="237"/>
                  </a:lnTo>
                  <a:lnTo>
                    <a:pt x="30" y="237"/>
                  </a:lnTo>
                  <a:lnTo>
                    <a:pt x="32" y="237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7" y="239"/>
                  </a:lnTo>
                  <a:lnTo>
                    <a:pt x="40" y="239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5" y="239"/>
                  </a:lnTo>
                  <a:lnTo>
                    <a:pt x="47" y="239"/>
                  </a:lnTo>
                  <a:lnTo>
                    <a:pt x="50" y="239"/>
                  </a:lnTo>
                  <a:lnTo>
                    <a:pt x="53" y="237"/>
                  </a:lnTo>
                  <a:lnTo>
                    <a:pt x="53" y="237"/>
                  </a:lnTo>
                  <a:lnTo>
                    <a:pt x="56" y="237"/>
                  </a:lnTo>
                  <a:lnTo>
                    <a:pt x="58" y="237"/>
                  </a:lnTo>
                  <a:lnTo>
                    <a:pt x="60" y="237"/>
                  </a:lnTo>
                  <a:lnTo>
                    <a:pt x="60" y="234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2"/>
                  </a:lnTo>
                  <a:lnTo>
                    <a:pt x="68" y="232"/>
                  </a:lnTo>
                  <a:lnTo>
                    <a:pt x="70" y="228"/>
                  </a:lnTo>
                  <a:lnTo>
                    <a:pt x="70" y="228"/>
                  </a:lnTo>
                  <a:lnTo>
                    <a:pt x="73" y="226"/>
                  </a:lnTo>
                  <a:lnTo>
                    <a:pt x="75" y="226"/>
                  </a:lnTo>
                  <a:lnTo>
                    <a:pt x="75" y="223"/>
                  </a:lnTo>
                  <a:lnTo>
                    <a:pt x="78" y="223"/>
                  </a:lnTo>
                  <a:lnTo>
                    <a:pt x="78" y="221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0" y="215"/>
                  </a:lnTo>
                  <a:lnTo>
                    <a:pt x="83" y="212"/>
                  </a:lnTo>
                  <a:lnTo>
                    <a:pt x="83" y="212"/>
                  </a:lnTo>
                  <a:lnTo>
                    <a:pt x="85" y="210"/>
                  </a:lnTo>
                  <a:lnTo>
                    <a:pt x="85" y="207"/>
                  </a:lnTo>
                  <a:lnTo>
                    <a:pt x="85" y="207"/>
                  </a:lnTo>
                  <a:lnTo>
                    <a:pt x="85" y="205"/>
                  </a:lnTo>
                  <a:lnTo>
                    <a:pt x="85" y="202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47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29"/>
                  </a:lnTo>
                  <a:lnTo>
                    <a:pt x="85" y="27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0" y="21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3" y="11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59" name="Line 455"/>
            <p:cNvSpPr>
              <a:spLocks noChangeShapeType="1"/>
            </p:cNvSpPr>
            <p:nvPr/>
          </p:nvSpPr>
          <p:spPr bwMode="auto">
            <a:xfrm>
              <a:off x="3506" y="34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0" name="Freeform 456"/>
            <p:cNvSpPr>
              <a:spLocks/>
            </p:cNvSpPr>
            <p:nvPr/>
          </p:nvSpPr>
          <p:spPr bwMode="auto">
            <a:xfrm>
              <a:off x="3499" y="3439"/>
              <a:ext cx="23" cy="19"/>
            </a:xfrm>
            <a:custGeom>
              <a:avLst/>
              <a:gdLst>
                <a:gd name="T0" fmla="*/ 40 w 150"/>
                <a:gd name="T1" fmla="*/ 0 h 93"/>
                <a:gd name="T2" fmla="*/ 35 w 150"/>
                <a:gd name="T3" fmla="*/ 0 h 93"/>
                <a:gd name="T4" fmla="*/ 27 w 150"/>
                <a:gd name="T5" fmla="*/ 2 h 93"/>
                <a:gd name="T6" fmla="*/ 22 w 150"/>
                <a:gd name="T7" fmla="*/ 5 h 93"/>
                <a:gd name="T8" fmla="*/ 17 w 150"/>
                <a:gd name="T9" fmla="*/ 7 h 93"/>
                <a:gd name="T10" fmla="*/ 12 w 150"/>
                <a:gd name="T11" fmla="*/ 11 h 93"/>
                <a:gd name="T12" fmla="*/ 10 w 150"/>
                <a:gd name="T13" fmla="*/ 16 h 93"/>
                <a:gd name="T14" fmla="*/ 5 w 150"/>
                <a:gd name="T15" fmla="*/ 21 h 93"/>
                <a:gd name="T16" fmla="*/ 2 w 150"/>
                <a:gd name="T17" fmla="*/ 27 h 93"/>
                <a:gd name="T18" fmla="*/ 2 w 150"/>
                <a:gd name="T19" fmla="*/ 32 h 93"/>
                <a:gd name="T20" fmla="*/ 0 w 150"/>
                <a:gd name="T21" fmla="*/ 40 h 93"/>
                <a:gd name="T22" fmla="*/ 0 w 150"/>
                <a:gd name="T23" fmla="*/ 45 h 93"/>
                <a:gd name="T24" fmla="*/ 0 w 150"/>
                <a:gd name="T25" fmla="*/ 50 h 93"/>
                <a:gd name="T26" fmla="*/ 2 w 150"/>
                <a:gd name="T27" fmla="*/ 58 h 93"/>
                <a:gd name="T28" fmla="*/ 2 w 150"/>
                <a:gd name="T29" fmla="*/ 63 h 93"/>
                <a:gd name="T30" fmla="*/ 5 w 150"/>
                <a:gd name="T31" fmla="*/ 68 h 93"/>
                <a:gd name="T32" fmla="*/ 10 w 150"/>
                <a:gd name="T33" fmla="*/ 74 h 93"/>
                <a:gd name="T34" fmla="*/ 12 w 150"/>
                <a:gd name="T35" fmla="*/ 79 h 93"/>
                <a:gd name="T36" fmla="*/ 17 w 150"/>
                <a:gd name="T37" fmla="*/ 82 h 93"/>
                <a:gd name="T38" fmla="*/ 22 w 150"/>
                <a:gd name="T39" fmla="*/ 85 h 93"/>
                <a:gd name="T40" fmla="*/ 27 w 150"/>
                <a:gd name="T41" fmla="*/ 88 h 93"/>
                <a:gd name="T42" fmla="*/ 35 w 150"/>
                <a:gd name="T43" fmla="*/ 90 h 93"/>
                <a:gd name="T44" fmla="*/ 40 w 150"/>
                <a:gd name="T45" fmla="*/ 90 h 93"/>
                <a:gd name="T46" fmla="*/ 108 w 150"/>
                <a:gd name="T47" fmla="*/ 93 h 93"/>
                <a:gd name="T48" fmla="*/ 115 w 150"/>
                <a:gd name="T49" fmla="*/ 90 h 93"/>
                <a:gd name="T50" fmla="*/ 120 w 150"/>
                <a:gd name="T51" fmla="*/ 90 h 93"/>
                <a:gd name="T52" fmla="*/ 125 w 150"/>
                <a:gd name="T53" fmla="*/ 88 h 93"/>
                <a:gd name="T54" fmla="*/ 130 w 150"/>
                <a:gd name="T55" fmla="*/ 85 h 93"/>
                <a:gd name="T56" fmla="*/ 135 w 150"/>
                <a:gd name="T57" fmla="*/ 79 h 93"/>
                <a:gd name="T58" fmla="*/ 140 w 150"/>
                <a:gd name="T59" fmla="*/ 77 h 93"/>
                <a:gd name="T60" fmla="*/ 142 w 150"/>
                <a:gd name="T61" fmla="*/ 72 h 93"/>
                <a:gd name="T62" fmla="*/ 145 w 150"/>
                <a:gd name="T63" fmla="*/ 66 h 93"/>
                <a:gd name="T64" fmla="*/ 147 w 150"/>
                <a:gd name="T65" fmla="*/ 58 h 93"/>
                <a:gd name="T66" fmla="*/ 150 w 150"/>
                <a:gd name="T67" fmla="*/ 52 h 93"/>
                <a:gd name="T68" fmla="*/ 150 w 150"/>
                <a:gd name="T69" fmla="*/ 47 h 93"/>
                <a:gd name="T70" fmla="*/ 150 w 150"/>
                <a:gd name="T71" fmla="*/ 40 h 93"/>
                <a:gd name="T72" fmla="*/ 150 w 150"/>
                <a:gd name="T73" fmla="*/ 34 h 93"/>
                <a:gd name="T74" fmla="*/ 147 w 150"/>
                <a:gd name="T75" fmla="*/ 29 h 93"/>
                <a:gd name="T76" fmla="*/ 145 w 150"/>
                <a:gd name="T77" fmla="*/ 23 h 93"/>
                <a:gd name="T78" fmla="*/ 142 w 150"/>
                <a:gd name="T79" fmla="*/ 18 h 93"/>
                <a:gd name="T80" fmla="*/ 137 w 150"/>
                <a:gd name="T81" fmla="*/ 13 h 93"/>
                <a:gd name="T82" fmla="*/ 135 w 150"/>
                <a:gd name="T83" fmla="*/ 7 h 93"/>
                <a:gd name="T84" fmla="*/ 130 w 150"/>
                <a:gd name="T85" fmla="*/ 5 h 93"/>
                <a:gd name="T86" fmla="*/ 123 w 150"/>
                <a:gd name="T87" fmla="*/ 2 h 93"/>
                <a:gd name="T88" fmla="*/ 118 w 150"/>
                <a:gd name="T89" fmla="*/ 0 h 93"/>
                <a:gd name="T90" fmla="*/ 113 w 150"/>
                <a:gd name="T91" fmla="*/ 0 h 93"/>
                <a:gd name="T92" fmla="*/ 105 w 15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3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4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79"/>
                  </a:lnTo>
                  <a:lnTo>
                    <a:pt x="15" y="79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3"/>
                  </a:lnTo>
                  <a:lnTo>
                    <a:pt x="105" y="93"/>
                  </a:lnTo>
                  <a:lnTo>
                    <a:pt x="108" y="93"/>
                  </a:lnTo>
                  <a:lnTo>
                    <a:pt x="110" y="90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20" y="90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5" y="88"/>
                  </a:lnTo>
                  <a:lnTo>
                    <a:pt x="128" y="85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2" y="82"/>
                  </a:lnTo>
                  <a:lnTo>
                    <a:pt x="135" y="82"/>
                  </a:lnTo>
                  <a:lnTo>
                    <a:pt x="135" y="79"/>
                  </a:lnTo>
                  <a:lnTo>
                    <a:pt x="137" y="79"/>
                  </a:lnTo>
                  <a:lnTo>
                    <a:pt x="137" y="77"/>
                  </a:lnTo>
                  <a:lnTo>
                    <a:pt x="140" y="77"/>
                  </a:lnTo>
                  <a:lnTo>
                    <a:pt x="140" y="74"/>
                  </a:lnTo>
                  <a:lnTo>
                    <a:pt x="142" y="72"/>
                  </a:lnTo>
                  <a:lnTo>
                    <a:pt x="142" y="72"/>
                  </a:lnTo>
                  <a:lnTo>
                    <a:pt x="145" y="68"/>
                  </a:lnTo>
                  <a:lnTo>
                    <a:pt x="145" y="66"/>
                  </a:lnTo>
                  <a:lnTo>
                    <a:pt x="145" y="66"/>
                  </a:lnTo>
                  <a:lnTo>
                    <a:pt x="147" y="63"/>
                  </a:lnTo>
                  <a:lnTo>
                    <a:pt x="147" y="61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50" y="56"/>
                  </a:lnTo>
                  <a:lnTo>
                    <a:pt x="150" y="52"/>
                  </a:lnTo>
                  <a:lnTo>
                    <a:pt x="150" y="50"/>
                  </a:lnTo>
                  <a:lnTo>
                    <a:pt x="150" y="50"/>
                  </a:lnTo>
                  <a:lnTo>
                    <a:pt x="150" y="47"/>
                  </a:lnTo>
                  <a:lnTo>
                    <a:pt x="150" y="45"/>
                  </a:lnTo>
                  <a:lnTo>
                    <a:pt x="150" y="42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5" y="21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37" y="13"/>
                  </a:lnTo>
                  <a:lnTo>
                    <a:pt x="137" y="11"/>
                  </a:lnTo>
                  <a:lnTo>
                    <a:pt x="135" y="11"/>
                  </a:lnTo>
                  <a:lnTo>
                    <a:pt x="135" y="7"/>
                  </a:lnTo>
                  <a:lnTo>
                    <a:pt x="132" y="7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28" y="5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1" name="Line 457"/>
            <p:cNvSpPr>
              <a:spLocks noChangeShapeType="1"/>
            </p:cNvSpPr>
            <p:nvPr/>
          </p:nvSpPr>
          <p:spPr bwMode="auto">
            <a:xfrm>
              <a:off x="3515" y="34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2" name="Freeform 458"/>
            <p:cNvSpPr>
              <a:spLocks/>
            </p:cNvSpPr>
            <p:nvPr/>
          </p:nvSpPr>
          <p:spPr bwMode="auto">
            <a:xfrm>
              <a:off x="3508" y="3439"/>
              <a:ext cx="17" cy="19"/>
            </a:xfrm>
            <a:custGeom>
              <a:avLst/>
              <a:gdLst>
                <a:gd name="T0" fmla="*/ 40 w 113"/>
                <a:gd name="T1" fmla="*/ 0 h 93"/>
                <a:gd name="T2" fmla="*/ 35 w 113"/>
                <a:gd name="T3" fmla="*/ 0 h 93"/>
                <a:gd name="T4" fmla="*/ 27 w 113"/>
                <a:gd name="T5" fmla="*/ 2 h 93"/>
                <a:gd name="T6" fmla="*/ 22 w 113"/>
                <a:gd name="T7" fmla="*/ 5 h 93"/>
                <a:gd name="T8" fmla="*/ 17 w 113"/>
                <a:gd name="T9" fmla="*/ 7 h 93"/>
                <a:gd name="T10" fmla="*/ 15 w 113"/>
                <a:gd name="T11" fmla="*/ 11 h 93"/>
                <a:gd name="T12" fmla="*/ 10 w 113"/>
                <a:gd name="T13" fmla="*/ 16 h 93"/>
                <a:gd name="T14" fmla="*/ 7 w 113"/>
                <a:gd name="T15" fmla="*/ 21 h 93"/>
                <a:gd name="T16" fmla="*/ 5 w 113"/>
                <a:gd name="T17" fmla="*/ 27 h 93"/>
                <a:gd name="T18" fmla="*/ 2 w 113"/>
                <a:gd name="T19" fmla="*/ 32 h 93"/>
                <a:gd name="T20" fmla="*/ 0 w 113"/>
                <a:gd name="T21" fmla="*/ 40 h 93"/>
                <a:gd name="T22" fmla="*/ 0 w 113"/>
                <a:gd name="T23" fmla="*/ 45 h 93"/>
                <a:gd name="T24" fmla="*/ 0 w 113"/>
                <a:gd name="T25" fmla="*/ 50 h 93"/>
                <a:gd name="T26" fmla="*/ 2 w 113"/>
                <a:gd name="T27" fmla="*/ 58 h 93"/>
                <a:gd name="T28" fmla="*/ 5 w 113"/>
                <a:gd name="T29" fmla="*/ 63 h 93"/>
                <a:gd name="T30" fmla="*/ 7 w 113"/>
                <a:gd name="T31" fmla="*/ 68 h 93"/>
                <a:gd name="T32" fmla="*/ 10 w 113"/>
                <a:gd name="T33" fmla="*/ 74 h 93"/>
                <a:gd name="T34" fmla="*/ 15 w 113"/>
                <a:gd name="T35" fmla="*/ 79 h 93"/>
                <a:gd name="T36" fmla="*/ 17 w 113"/>
                <a:gd name="T37" fmla="*/ 82 h 93"/>
                <a:gd name="T38" fmla="*/ 22 w 113"/>
                <a:gd name="T39" fmla="*/ 85 h 93"/>
                <a:gd name="T40" fmla="*/ 27 w 113"/>
                <a:gd name="T41" fmla="*/ 88 h 93"/>
                <a:gd name="T42" fmla="*/ 35 w 113"/>
                <a:gd name="T43" fmla="*/ 90 h 93"/>
                <a:gd name="T44" fmla="*/ 40 w 113"/>
                <a:gd name="T45" fmla="*/ 90 h 93"/>
                <a:gd name="T46" fmla="*/ 69 w 113"/>
                <a:gd name="T47" fmla="*/ 93 h 93"/>
                <a:gd name="T48" fmla="*/ 74 w 113"/>
                <a:gd name="T49" fmla="*/ 90 h 93"/>
                <a:gd name="T50" fmla="*/ 79 w 113"/>
                <a:gd name="T51" fmla="*/ 90 h 93"/>
                <a:gd name="T52" fmla="*/ 87 w 113"/>
                <a:gd name="T53" fmla="*/ 88 h 93"/>
                <a:gd name="T54" fmla="*/ 92 w 113"/>
                <a:gd name="T55" fmla="*/ 85 h 93"/>
                <a:gd name="T56" fmla="*/ 97 w 113"/>
                <a:gd name="T57" fmla="*/ 79 h 93"/>
                <a:gd name="T58" fmla="*/ 99 w 113"/>
                <a:gd name="T59" fmla="*/ 77 h 93"/>
                <a:gd name="T60" fmla="*/ 105 w 113"/>
                <a:gd name="T61" fmla="*/ 72 h 93"/>
                <a:gd name="T62" fmla="*/ 108 w 113"/>
                <a:gd name="T63" fmla="*/ 66 h 93"/>
                <a:gd name="T64" fmla="*/ 110 w 113"/>
                <a:gd name="T65" fmla="*/ 58 h 93"/>
                <a:gd name="T66" fmla="*/ 110 w 113"/>
                <a:gd name="T67" fmla="*/ 52 h 93"/>
                <a:gd name="T68" fmla="*/ 113 w 113"/>
                <a:gd name="T69" fmla="*/ 47 h 93"/>
                <a:gd name="T70" fmla="*/ 110 w 113"/>
                <a:gd name="T71" fmla="*/ 40 h 93"/>
                <a:gd name="T72" fmla="*/ 110 w 113"/>
                <a:gd name="T73" fmla="*/ 34 h 93"/>
                <a:gd name="T74" fmla="*/ 108 w 113"/>
                <a:gd name="T75" fmla="*/ 29 h 93"/>
                <a:gd name="T76" fmla="*/ 105 w 113"/>
                <a:gd name="T77" fmla="*/ 23 h 93"/>
                <a:gd name="T78" fmla="*/ 103 w 113"/>
                <a:gd name="T79" fmla="*/ 18 h 93"/>
                <a:gd name="T80" fmla="*/ 99 w 113"/>
                <a:gd name="T81" fmla="*/ 13 h 93"/>
                <a:gd name="T82" fmla="*/ 94 w 113"/>
                <a:gd name="T83" fmla="*/ 7 h 93"/>
                <a:gd name="T84" fmla="*/ 89 w 113"/>
                <a:gd name="T85" fmla="*/ 5 h 93"/>
                <a:gd name="T86" fmla="*/ 84 w 113"/>
                <a:gd name="T87" fmla="*/ 2 h 93"/>
                <a:gd name="T88" fmla="*/ 79 w 113"/>
                <a:gd name="T89" fmla="*/ 0 h 93"/>
                <a:gd name="T90" fmla="*/ 72 w 113"/>
                <a:gd name="T91" fmla="*/ 0 h 93"/>
                <a:gd name="T92" fmla="*/ 67 w 11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3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4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3"/>
                  </a:lnTo>
                  <a:lnTo>
                    <a:pt x="65" y="93"/>
                  </a:lnTo>
                  <a:lnTo>
                    <a:pt x="69" y="93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7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82" y="88"/>
                  </a:lnTo>
                  <a:lnTo>
                    <a:pt x="84" y="88"/>
                  </a:lnTo>
                  <a:lnTo>
                    <a:pt x="87" y="88"/>
                  </a:lnTo>
                  <a:lnTo>
                    <a:pt x="87" y="85"/>
                  </a:lnTo>
                  <a:lnTo>
                    <a:pt x="89" y="85"/>
                  </a:lnTo>
                  <a:lnTo>
                    <a:pt x="92" y="85"/>
                  </a:lnTo>
                  <a:lnTo>
                    <a:pt x="92" y="82"/>
                  </a:lnTo>
                  <a:lnTo>
                    <a:pt x="94" y="82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68"/>
                  </a:lnTo>
                  <a:lnTo>
                    <a:pt x="105" y="66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6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2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29"/>
                  </a:lnTo>
                  <a:lnTo>
                    <a:pt x="108" y="27"/>
                  </a:lnTo>
                  <a:lnTo>
                    <a:pt x="108" y="23"/>
                  </a:lnTo>
                  <a:lnTo>
                    <a:pt x="105" y="23"/>
                  </a:lnTo>
                  <a:lnTo>
                    <a:pt x="105" y="21"/>
                  </a:lnTo>
                  <a:lnTo>
                    <a:pt x="105" y="18"/>
                  </a:lnTo>
                  <a:lnTo>
                    <a:pt x="103" y="18"/>
                  </a:lnTo>
                  <a:lnTo>
                    <a:pt x="103" y="16"/>
                  </a:lnTo>
                  <a:lnTo>
                    <a:pt x="99" y="16"/>
                  </a:lnTo>
                  <a:lnTo>
                    <a:pt x="99" y="1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7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3" name="Line 459"/>
            <p:cNvSpPr>
              <a:spLocks noChangeShapeType="1"/>
            </p:cNvSpPr>
            <p:nvPr/>
          </p:nvSpPr>
          <p:spPr bwMode="auto">
            <a:xfrm>
              <a:off x="3518" y="34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4" name="Freeform 460"/>
            <p:cNvSpPr>
              <a:spLocks/>
            </p:cNvSpPr>
            <p:nvPr/>
          </p:nvSpPr>
          <p:spPr bwMode="auto">
            <a:xfrm>
              <a:off x="3512" y="3439"/>
              <a:ext cx="14" cy="19"/>
            </a:xfrm>
            <a:custGeom>
              <a:avLst/>
              <a:gdLst>
                <a:gd name="T0" fmla="*/ 37 w 95"/>
                <a:gd name="T1" fmla="*/ 0 h 93"/>
                <a:gd name="T2" fmla="*/ 32 w 95"/>
                <a:gd name="T3" fmla="*/ 0 h 93"/>
                <a:gd name="T4" fmla="*/ 27 w 95"/>
                <a:gd name="T5" fmla="*/ 2 h 93"/>
                <a:gd name="T6" fmla="*/ 22 w 95"/>
                <a:gd name="T7" fmla="*/ 5 h 93"/>
                <a:gd name="T8" fmla="*/ 17 w 95"/>
                <a:gd name="T9" fmla="*/ 7 h 93"/>
                <a:gd name="T10" fmla="*/ 12 w 95"/>
                <a:gd name="T11" fmla="*/ 11 h 93"/>
                <a:gd name="T12" fmla="*/ 7 w 95"/>
                <a:gd name="T13" fmla="*/ 16 h 93"/>
                <a:gd name="T14" fmla="*/ 5 w 95"/>
                <a:gd name="T15" fmla="*/ 21 h 93"/>
                <a:gd name="T16" fmla="*/ 2 w 95"/>
                <a:gd name="T17" fmla="*/ 27 h 93"/>
                <a:gd name="T18" fmla="*/ 0 w 95"/>
                <a:gd name="T19" fmla="*/ 32 h 93"/>
                <a:gd name="T20" fmla="*/ 0 w 95"/>
                <a:gd name="T21" fmla="*/ 40 h 93"/>
                <a:gd name="T22" fmla="*/ 0 w 95"/>
                <a:gd name="T23" fmla="*/ 45 h 93"/>
                <a:gd name="T24" fmla="*/ 0 w 95"/>
                <a:gd name="T25" fmla="*/ 50 h 93"/>
                <a:gd name="T26" fmla="*/ 0 w 95"/>
                <a:gd name="T27" fmla="*/ 58 h 93"/>
                <a:gd name="T28" fmla="*/ 2 w 95"/>
                <a:gd name="T29" fmla="*/ 63 h 93"/>
                <a:gd name="T30" fmla="*/ 5 w 95"/>
                <a:gd name="T31" fmla="*/ 68 h 93"/>
                <a:gd name="T32" fmla="*/ 7 w 95"/>
                <a:gd name="T33" fmla="*/ 74 h 93"/>
                <a:gd name="T34" fmla="*/ 12 w 95"/>
                <a:gd name="T35" fmla="*/ 79 h 93"/>
                <a:gd name="T36" fmla="*/ 17 w 95"/>
                <a:gd name="T37" fmla="*/ 82 h 93"/>
                <a:gd name="T38" fmla="*/ 22 w 95"/>
                <a:gd name="T39" fmla="*/ 85 h 93"/>
                <a:gd name="T40" fmla="*/ 27 w 95"/>
                <a:gd name="T41" fmla="*/ 88 h 93"/>
                <a:gd name="T42" fmla="*/ 32 w 95"/>
                <a:gd name="T43" fmla="*/ 90 h 93"/>
                <a:gd name="T44" fmla="*/ 37 w 95"/>
                <a:gd name="T45" fmla="*/ 90 h 93"/>
                <a:gd name="T46" fmla="*/ 52 w 95"/>
                <a:gd name="T47" fmla="*/ 93 h 93"/>
                <a:gd name="T48" fmla="*/ 57 w 95"/>
                <a:gd name="T49" fmla="*/ 90 h 93"/>
                <a:gd name="T50" fmla="*/ 64 w 95"/>
                <a:gd name="T51" fmla="*/ 90 h 93"/>
                <a:gd name="T52" fmla="*/ 69 w 95"/>
                <a:gd name="T53" fmla="*/ 88 h 93"/>
                <a:gd name="T54" fmla="*/ 74 w 95"/>
                <a:gd name="T55" fmla="*/ 85 h 93"/>
                <a:gd name="T56" fmla="*/ 80 w 95"/>
                <a:gd name="T57" fmla="*/ 79 h 93"/>
                <a:gd name="T58" fmla="*/ 83 w 95"/>
                <a:gd name="T59" fmla="*/ 77 h 93"/>
                <a:gd name="T60" fmla="*/ 88 w 95"/>
                <a:gd name="T61" fmla="*/ 72 h 93"/>
                <a:gd name="T62" fmla="*/ 90 w 95"/>
                <a:gd name="T63" fmla="*/ 66 h 93"/>
                <a:gd name="T64" fmla="*/ 93 w 95"/>
                <a:gd name="T65" fmla="*/ 58 h 93"/>
                <a:gd name="T66" fmla="*/ 93 w 95"/>
                <a:gd name="T67" fmla="*/ 52 h 93"/>
                <a:gd name="T68" fmla="*/ 95 w 95"/>
                <a:gd name="T69" fmla="*/ 47 h 93"/>
                <a:gd name="T70" fmla="*/ 95 w 95"/>
                <a:gd name="T71" fmla="*/ 40 h 93"/>
                <a:gd name="T72" fmla="*/ 93 w 95"/>
                <a:gd name="T73" fmla="*/ 34 h 93"/>
                <a:gd name="T74" fmla="*/ 93 w 95"/>
                <a:gd name="T75" fmla="*/ 29 h 93"/>
                <a:gd name="T76" fmla="*/ 90 w 95"/>
                <a:gd name="T77" fmla="*/ 23 h 93"/>
                <a:gd name="T78" fmla="*/ 85 w 95"/>
                <a:gd name="T79" fmla="*/ 18 h 93"/>
                <a:gd name="T80" fmla="*/ 83 w 95"/>
                <a:gd name="T81" fmla="*/ 13 h 93"/>
                <a:gd name="T82" fmla="*/ 78 w 95"/>
                <a:gd name="T83" fmla="*/ 7 h 93"/>
                <a:gd name="T84" fmla="*/ 72 w 95"/>
                <a:gd name="T85" fmla="*/ 5 h 93"/>
                <a:gd name="T86" fmla="*/ 67 w 95"/>
                <a:gd name="T87" fmla="*/ 2 h 93"/>
                <a:gd name="T88" fmla="*/ 62 w 95"/>
                <a:gd name="T89" fmla="*/ 0 h 93"/>
                <a:gd name="T90" fmla="*/ 57 w 95"/>
                <a:gd name="T91" fmla="*/ 0 h 93"/>
                <a:gd name="T92" fmla="*/ 49 w 9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93">
                  <a:moveTo>
                    <a:pt x="42" y="0"/>
                  </a:move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5" y="79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40" y="93"/>
                  </a:lnTo>
                  <a:lnTo>
                    <a:pt x="47" y="93"/>
                  </a:lnTo>
                  <a:lnTo>
                    <a:pt x="52" y="93"/>
                  </a:lnTo>
                  <a:lnTo>
                    <a:pt x="54" y="90"/>
                  </a:lnTo>
                  <a:lnTo>
                    <a:pt x="57" y="90"/>
                  </a:lnTo>
                  <a:lnTo>
                    <a:pt x="57" y="90"/>
                  </a:lnTo>
                  <a:lnTo>
                    <a:pt x="59" y="90"/>
                  </a:lnTo>
                  <a:lnTo>
                    <a:pt x="62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7" y="88"/>
                  </a:lnTo>
                  <a:lnTo>
                    <a:pt x="69" y="88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74" y="85"/>
                  </a:lnTo>
                  <a:lnTo>
                    <a:pt x="74" y="82"/>
                  </a:lnTo>
                  <a:lnTo>
                    <a:pt x="78" y="82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85" y="74"/>
                  </a:lnTo>
                  <a:lnTo>
                    <a:pt x="85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3"/>
                  </a:lnTo>
                  <a:lnTo>
                    <a:pt x="93" y="61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93" y="56"/>
                  </a:lnTo>
                  <a:lnTo>
                    <a:pt x="93" y="52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47"/>
                  </a:lnTo>
                  <a:lnTo>
                    <a:pt x="95" y="45"/>
                  </a:lnTo>
                  <a:lnTo>
                    <a:pt x="95" y="42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93" y="29"/>
                  </a:lnTo>
                  <a:lnTo>
                    <a:pt x="90" y="27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88" y="21"/>
                  </a:lnTo>
                  <a:lnTo>
                    <a:pt x="88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83" y="13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78" y="7"/>
                  </a:lnTo>
                  <a:lnTo>
                    <a:pt x="74" y="7"/>
                  </a:lnTo>
                  <a:lnTo>
                    <a:pt x="74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5" name="Line 461"/>
            <p:cNvSpPr>
              <a:spLocks noChangeShapeType="1"/>
            </p:cNvSpPr>
            <p:nvPr/>
          </p:nvSpPr>
          <p:spPr bwMode="auto">
            <a:xfrm>
              <a:off x="3520" y="34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6" name="Freeform 462"/>
            <p:cNvSpPr>
              <a:spLocks/>
            </p:cNvSpPr>
            <p:nvPr/>
          </p:nvSpPr>
          <p:spPr bwMode="auto">
            <a:xfrm>
              <a:off x="3513" y="3439"/>
              <a:ext cx="28" cy="19"/>
            </a:xfrm>
            <a:custGeom>
              <a:avLst/>
              <a:gdLst>
                <a:gd name="T0" fmla="*/ 40 w 191"/>
                <a:gd name="T1" fmla="*/ 0 h 93"/>
                <a:gd name="T2" fmla="*/ 33 w 191"/>
                <a:gd name="T3" fmla="*/ 0 h 93"/>
                <a:gd name="T4" fmla="*/ 28 w 191"/>
                <a:gd name="T5" fmla="*/ 2 h 93"/>
                <a:gd name="T6" fmla="*/ 23 w 191"/>
                <a:gd name="T7" fmla="*/ 5 h 93"/>
                <a:gd name="T8" fmla="*/ 18 w 191"/>
                <a:gd name="T9" fmla="*/ 7 h 93"/>
                <a:gd name="T10" fmla="*/ 13 w 191"/>
                <a:gd name="T11" fmla="*/ 11 h 93"/>
                <a:gd name="T12" fmla="*/ 10 w 191"/>
                <a:gd name="T13" fmla="*/ 16 h 93"/>
                <a:gd name="T14" fmla="*/ 5 w 191"/>
                <a:gd name="T15" fmla="*/ 21 h 93"/>
                <a:gd name="T16" fmla="*/ 3 w 191"/>
                <a:gd name="T17" fmla="*/ 27 h 93"/>
                <a:gd name="T18" fmla="*/ 0 w 191"/>
                <a:gd name="T19" fmla="*/ 32 h 93"/>
                <a:gd name="T20" fmla="*/ 0 w 191"/>
                <a:gd name="T21" fmla="*/ 40 h 93"/>
                <a:gd name="T22" fmla="*/ 0 w 191"/>
                <a:gd name="T23" fmla="*/ 45 h 93"/>
                <a:gd name="T24" fmla="*/ 0 w 191"/>
                <a:gd name="T25" fmla="*/ 50 h 93"/>
                <a:gd name="T26" fmla="*/ 0 w 191"/>
                <a:gd name="T27" fmla="*/ 58 h 93"/>
                <a:gd name="T28" fmla="*/ 3 w 191"/>
                <a:gd name="T29" fmla="*/ 63 h 93"/>
                <a:gd name="T30" fmla="*/ 5 w 191"/>
                <a:gd name="T31" fmla="*/ 68 h 93"/>
                <a:gd name="T32" fmla="*/ 10 w 191"/>
                <a:gd name="T33" fmla="*/ 74 h 93"/>
                <a:gd name="T34" fmla="*/ 13 w 191"/>
                <a:gd name="T35" fmla="*/ 79 h 93"/>
                <a:gd name="T36" fmla="*/ 18 w 191"/>
                <a:gd name="T37" fmla="*/ 82 h 93"/>
                <a:gd name="T38" fmla="*/ 23 w 191"/>
                <a:gd name="T39" fmla="*/ 85 h 93"/>
                <a:gd name="T40" fmla="*/ 28 w 191"/>
                <a:gd name="T41" fmla="*/ 88 h 93"/>
                <a:gd name="T42" fmla="*/ 33 w 191"/>
                <a:gd name="T43" fmla="*/ 90 h 93"/>
                <a:gd name="T44" fmla="*/ 40 w 191"/>
                <a:gd name="T45" fmla="*/ 90 h 93"/>
                <a:gd name="T46" fmla="*/ 148 w 191"/>
                <a:gd name="T47" fmla="*/ 93 h 93"/>
                <a:gd name="T48" fmla="*/ 153 w 191"/>
                <a:gd name="T49" fmla="*/ 90 h 93"/>
                <a:gd name="T50" fmla="*/ 160 w 191"/>
                <a:gd name="T51" fmla="*/ 90 h 93"/>
                <a:gd name="T52" fmla="*/ 165 w 191"/>
                <a:gd name="T53" fmla="*/ 88 h 93"/>
                <a:gd name="T54" fmla="*/ 170 w 191"/>
                <a:gd name="T55" fmla="*/ 85 h 93"/>
                <a:gd name="T56" fmla="*/ 175 w 191"/>
                <a:gd name="T57" fmla="*/ 79 h 93"/>
                <a:gd name="T58" fmla="*/ 177 w 191"/>
                <a:gd name="T59" fmla="*/ 77 h 93"/>
                <a:gd name="T60" fmla="*/ 183 w 191"/>
                <a:gd name="T61" fmla="*/ 72 h 93"/>
                <a:gd name="T62" fmla="*/ 186 w 191"/>
                <a:gd name="T63" fmla="*/ 66 h 93"/>
                <a:gd name="T64" fmla="*/ 188 w 191"/>
                <a:gd name="T65" fmla="*/ 58 h 93"/>
                <a:gd name="T66" fmla="*/ 188 w 191"/>
                <a:gd name="T67" fmla="*/ 52 h 93"/>
                <a:gd name="T68" fmla="*/ 191 w 191"/>
                <a:gd name="T69" fmla="*/ 47 h 93"/>
                <a:gd name="T70" fmla="*/ 191 w 191"/>
                <a:gd name="T71" fmla="*/ 40 h 93"/>
                <a:gd name="T72" fmla="*/ 188 w 191"/>
                <a:gd name="T73" fmla="*/ 34 h 93"/>
                <a:gd name="T74" fmla="*/ 188 w 191"/>
                <a:gd name="T75" fmla="*/ 29 h 93"/>
                <a:gd name="T76" fmla="*/ 186 w 191"/>
                <a:gd name="T77" fmla="*/ 23 h 93"/>
                <a:gd name="T78" fmla="*/ 181 w 191"/>
                <a:gd name="T79" fmla="*/ 18 h 93"/>
                <a:gd name="T80" fmla="*/ 177 w 191"/>
                <a:gd name="T81" fmla="*/ 13 h 93"/>
                <a:gd name="T82" fmla="*/ 173 w 191"/>
                <a:gd name="T83" fmla="*/ 7 h 93"/>
                <a:gd name="T84" fmla="*/ 168 w 191"/>
                <a:gd name="T85" fmla="*/ 5 h 93"/>
                <a:gd name="T86" fmla="*/ 163 w 191"/>
                <a:gd name="T87" fmla="*/ 2 h 93"/>
                <a:gd name="T88" fmla="*/ 158 w 191"/>
                <a:gd name="T89" fmla="*/ 0 h 93"/>
                <a:gd name="T90" fmla="*/ 150 w 191"/>
                <a:gd name="T91" fmla="*/ 0 h 93"/>
                <a:gd name="T92" fmla="*/ 143 w 19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93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4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5" y="79"/>
                  </a:lnTo>
                  <a:lnTo>
                    <a:pt x="15" y="82"/>
                  </a:lnTo>
                  <a:lnTo>
                    <a:pt x="18" y="82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0" y="93"/>
                  </a:lnTo>
                  <a:lnTo>
                    <a:pt x="140" y="93"/>
                  </a:lnTo>
                  <a:lnTo>
                    <a:pt x="148" y="93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3" y="90"/>
                  </a:lnTo>
                  <a:lnTo>
                    <a:pt x="155" y="90"/>
                  </a:lnTo>
                  <a:lnTo>
                    <a:pt x="158" y="90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3" y="88"/>
                  </a:lnTo>
                  <a:lnTo>
                    <a:pt x="165" y="88"/>
                  </a:lnTo>
                  <a:lnTo>
                    <a:pt x="165" y="85"/>
                  </a:lnTo>
                  <a:lnTo>
                    <a:pt x="168" y="85"/>
                  </a:lnTo>
                  <a:lnTo>
                    <a:pt x="170" y="85"/>
                  </a:lnTo>
                  <a:lnTo>
                    <a:pt x="170" y="82"/>
                  </a:lnTo>
                  <a:lnTo>
                    <a:pt x="173" y="82"/>
                  </a:lnTo>
                  <a:lnTo>
                    <a:pt x="175" y="79"/>
                  </a:lnTo>
                  <a:lnTo>
                    <a:pt x="175" y="79"/>
                  </a:lnTo>
                  <a:lnTo>
                    <a:pt x="177" y="77"/>
                  </a:lnTo>
                  <a:lnTo>
                    <a:pt x="177" y="77"/>
                  </a:lnTo>
                  <a:lnTo>
                    <a:pt x="181" y="74"/>
                  </a:lnTo>
                  <a:lnTo>
                    <a:pt x="181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86" y="66"/>
                  </a:lnTo>
                  <a:lnTo>
                    <a:pt x="186" y="66"/>
                  </a:lnTo>
                  <a:lnTo>
                    <a:pt x="186" y="63"/>
                  </a:lnTo>
                  <a:lnTo>
                    <a:pt x="188" y="61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8" y="56"/>
                  </a:lnTo>
                  <a:lnTo>
                    <a:pt x="188" y="52"/>
                  </a:lnTo>
                  <a:lnTo>
                    <a:pt x="188" y="50"/>
                  </a:lnTo>
                  <a:lnTo>
                    <a:pt x="191" y="50"/>
                  </a:lnTo>
                  <a:lnTo>
                    <a:pt x="191" y="47"/>
                  </a:lnTo>
                  <a:lnTo>
                    <a:pt x="191" y="45"/>
                  </a:lnTo>
                  <a:lnTo>
                    <a:pt x="191" y="42"/>
                  </a:lnTo>
                  <a:lnTo>
                    <a:pt x="191" y="40"/>
                  </a:lnTo>
                  <a:lnTo>
                    <a:pt x="188" y="40"/>
                  </a:lnTo>
                  <a:lnTo>
                    <a:pt x="188" y="36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2"/>
                  </a:lnTo>
                  <a:lnTo>
                    <a:pt x="188" y="29"/>
                  </a:lnTo>
                  <a:lnTo>
                    <a:pt x="186" y="27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3" y="21"/>
                  </a:lnTo>
                  <a:lnTo>
                    <a:pt x="183" y="18"/>
                  </a:lnTo>
                  <a:lnTo>
                    <a:pt x="181" y="18"/>
                  </a:lnTo>
                  <a:lnTo>
                    <a:pt x="181" y="16"/>
                  </a:lnTo>
                  <a:lnTo>
                    <a:pt x="177" y="16"/>
                  </a:lnTo>
                  <a:lnTo>
                    <a:pt x="177" y="13"/>
                  </a:lnTo>
                  <a:lnTo>
                    <a:pt x="175" y="11"/>
                  </a:lnTo>
                  <a:lnTo>
                    <a:pt x="175" y="11"/>
                  </a:lnTo>
                  <a:lnTo>
                    <a:pt x="173" y="7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8" y="5"/>
                  </a:lnTo>
                  <a:lnTo>
                    <a:pt x="165" y="5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0" y="2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3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7" name="Line 463"/>
            <p:cNvSpPr>
              <a:spLocks noChangeShapeType="1"/>
            </p:cNvSpPr>
            <p:nvPr/>
          </p:nvSpPr>
          <p:spPr bwMode="auto">
            <a:xfrm>
              <a:off x="3535" y="34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8" name="Freeform 464"/>
            <p:cNvSpPr>
              <a:spLocks/>
            </p:cNvSpPr>
            <p:nvPr/>
          </p:nvSpPr>
          <p:spPr bwMode="auto">
            <a:xfrm>
              <a:off x="3529" y="3439"/>
              <a:ext cx="79" cy="19"/>
            </a:xfrm>
            <a:custGeom>
              <a:avLst/>
              <a:gdLst>
                <a:gd name="T0" fmla="*/ 40 w 536"/>
                <a:gd name="T1" fmla="*/ 0 h 93"/>
                <a:gd name="T2" fmla="*/ 32 w 536"/>
                <a:gd name="T3" fmla="*/ 0 h 93"/>
                <a:gd name="T4" fmla="*/ 27 w 536"/>
                <a:gd name="T5" fmla="*/ 2 h 93"/>
                <a:gd name="T6" fmla="*/ 22 w 536"/>
                <a:gd name="T7" fmla="*/ 5 h 93"/>
                <a:gd name="T8" fmla="*/ 17 w 536"/>
                <a:gd name="T9" fmla="*/ 7 h 93"/>
                <a:gd name="T10" fmla="*/ 12 w 536"/>
                <a:gd name="T11" fmla="*/ 11 h 93"/>
                <a:gd name="T12" fmla="*/ 7 w 536"/>
                <a:gd name="T13" fmla="*/ 16 h 93"/>
                <a:gd name="T14" fmla="*/ 5 w 536"/>
                <a:gd name="T15" fmla="*/ 21 h 93"/>
                <a:gd name="T16" fmla="*/ 3 w 536"/>
                <a:gd name="T17" fmla="*/ 27 h 93"/>
                <a:gd name="T18" fmla="*/ 0 w 536"/>
                <a:gd name="T19" fmla="*/ 32 h 93"/>
                <a:gd name="T20" fmla="*/ 0 w 536"/>
                <a:gd name="T21" fmla="*/ 40 h 93"/>
                <a:gd name="T22" fmla="*/ 0 w 536"/>
                <a:gd name="T23" fmla="*/ 45 h 93"/>
                <a:gd name="T24" fmla="*/ 0 w 536"/>
                <a:gd name="T25" fmla="*/ 50 h 93"/>
                <a:gd name="T26" fmla="*/ 0 w 536"/>
                <a:gd name="T27" fmla="*/ 58 h 93"/>
                <a:gd name="T28" fmla="*/ 3 w 536"/>
                <a:gd name="T29" fmla="*/ 63 h 93"/>
                <a:gd name="T30" fmla="*/ 5 w 536"/>
                <a:gd name="T31" fmla="*/ 68 h 93"/>
                <a:gd name="T32" fmla="*/ 7 w 536"/>
                <a:gd name="T33" fmla="*/ 74 h 93"/>
                <a:gd name="T34" fmla="*/ 12 w 536"/>
                <a:gd name="T35" fmla="*/ 79 h 93"/>
                <a:gd name="T36" fmla="*/ 17 w 536"/>
                <a:gd name="T37" fmla="*/ 82 h 93"/>
                <a:gd name="T38" fmla="*/ 22 w 536"/>
                <a:gd name="T39" fmla="*/ 85 h 93"/>
                <a:gd name="T40" fmla="*/ 27 w 536"/>
                <a:gd name="T41" fmla="*/ 88 h 93"/>
                <a:gd name="T42" fmla="*/ 32 w 536"/>
                <a:gd name="T43" fmla="*/ 90 h 93"/>
                <a:gd name="T44" fmla="*/ 40 w 536"/>
                <a:gd name="T45" fmla="*/ 90 h 93"/>
                <a:gd name="T46" fmla="*/ 493 w 536"/>
                <a:gd name="T47" fmla="*/ 93 h 93"/>
                <a:gd name="T48" fmla="*/ 500 w 536"/>
                <a:gd name="T49" fmla="*/ 90 h 93"/>
                <a:gd name="T50" fmla="*/ 505 w 536"/>
                <a:gd name="T51" fmla="*/ 90 h 93"/>
                <a:gd name="T52" fmla="*/ 510 w 536"/>
                <a:gd name="T53" fmla="*/ 88 h 93"/>
                <a:gd name="T54" fmla="*/ 515 w 536"/>
                <a:gd name="T55" fmla="*/ 85 h 93"/>
                <a:gd name="T56" fmla="*/ 520 w 536"/>
                <a:gd name="T57" fmla="*/ 79 h 93"/>
                <a:gd name="T58" fmla="*/ 526 w 536"/>
                <a:gd name="T59" fmla="*/ 77 h 93"/>
                <a:gd name="T60" fmla="*/ 529 w 536"/>
                <a:gd name="T61" fmla="*/ 72 h 93"/>
                <a:gd name="T62" fmla="*/ 531 w 536"/>
                <a:gd name="T63" fmla="*/ 66 h 93"/>
                <a:gd name="T64" fmla="*/ 534 w 536"/>
                <a:gd name="T65" fmla="*/ 58 h 93"/>
                <a:gd name="T66" fmla="*/ 536 w 536"/>
                <a:gd name="T67" fmla="*/ 52 h 93"/>
                <a:gd name="T68" fmla="*/ 536 w 536"/>
                <a:gd name="T69" fmla="*/ 47 h 93"/>
                <a:gd name="T70" fmla="*/ 536 w 536"/>
                <a:gd name="T71" fmla="*/ 40 h 93"/>
                <a:gd name="T72" fmla="*/ 536 w 536"/>
                <a:gd name="T73" fmla="*/ 34 h 93"/>
                <a:gd name="T74" fmla="*/ 534 w 536"/>
                <a:gd name="T75" fmla="*/ 29 h 93"/>
                <a:gd name="T76" fmla="*/ 531 w 536"/>
                <a:gd name="T77" fmla="*/ 23 h 93"/>
                <a:gd name="T78" fmla="*/ 529 w 536"/>
                <a:gd name="T79" fmla="*/ 18 h 93"/>
                <a:gd name="T80" fmla="*/ 523 w 536"/>
                <a:gd name="T81" fmla="*/ 13 h 93"/>
                <a:gd name="T82" fmla="*/ 518 w 536"/>
                <a:gd name="T83" fmla="*/ 7 h 93"/>
                <a:gd name="T84" fmla="*/ 515 w 536"/>
                <a:gd name="T85" fmla="*/ 5 h 93"/>
                <a:gd name="T86" fmla="*/ 508 w 536"/>
                <a:gd name="T87" fmla="*/ 2 h 93"/>
                <a:gd name="T88" fmla="*/ 503 w 536"/>
                <a:gd name="T89" fmla="*/ 0 h 93"/>
                <a:gd name="T90" fmla="*/ 498 w 536"/>
                <a:gd name="T91" fmla="*/ 0 h 93"/>
                <a:gd name="T92" fmla="*/ 491 w 53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6" h="93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5" y="79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0" y="93"/>
                  </a:lnTo>
                  <a:lnTo>
                    <a:pt x="488" y="93"/>
                  </a:lnTo>
                  <a:lnTo>
                    <a:pt x="493" y="93"/>
                  </a:lnTo>
                  <a:lnTo>
                    <a:pt x="496" y="90"/>
                  </a:lnTo>
                  <a:lnTo>
                    <a:pt x="498" y="90"/>
                  </a:lnTo>
                  <a:lnTo>
                    <a:pt x="500" y="90"/>
                  </a:lnTo>
                  <a:lnTo>
                    <a:pt x="500" y="90"/>
                  </a:lnTo>
                  <a:lnTo>
                    <a:pt x="503" y="90"/>
                  </a:lnTo>
                  <a:lnTo>
                    <a:pt x="505" y="90"/>
                  </a:lnTo>
                  <a:lnTo>
                    <a:pt x="508" y="88"/>
                  </a:lnTo>
                  <a:lnTo>
                    <a:pt x="508" y="88"/>
                  </a:lnTo>
                  <a:lnTo>
                    <a:pt x="510" y="88"/>
                  </a:lnTo>
                  <a:lnTo>
                    <a:pt x="513" y="85"/>
                  </a:lnTo>
                  <a:lnTo>
                    <a:pt x="515" y="85"/>
                  </a:lnTo>
                  <a:lnTo>
                    <a:pt x="515" y="85"/>
                  </a:lnTo>
                  <a:lnTo>
                    <a:pt x="518" y="82"/>
                  </a:lnTo>
                  <a:lnTo>
                    <a:pt x="518" y="82"/>
                  </a:lnTo>
                  <a:lnTo>
                    <a:pt x="520" y="79"/>
                  </a:lnTo>
                  <a:lnTo>
                    <a:pt x="523" y="79"/>
                  </a:lnTo>
                  <a:lnTo>
                    <a:pt x="523" y="77"/>
                  </a:lnTo>
                  <a:lnTo>
                    <a:pt x="526" y="77"/>
                  </a:lnTo>
                  <a:lnTo>
                    <a:pt x="526" y="74"/>
                  </a:lnTo>
                  <a:lnTo>
                    <a:pt x="529" y="72"/>
                  </a:lnTo>
                  <a:lnTo>
                    <a:pt x="529" y="72"/>
                  </a:lnTo>
                  <a:lnTo>
                    <a:pt x="531" y="68"/>
                  </a:lnTo>
                  <a:lnTo>
                    <a:pt x="531" y="66"/>
                  </a:lnTo>
                  <a:lnTo>
                    <a:pt x="531" y="66"/>
                  </a:lnTo>
                  <a:lnTo>
                    <a:pt x="534" y="63"/>
                  </a:lnTo>
                  <a:lnTo>
                    <a:pt x="534" y="61"/>
                  </a:lnTo>
                  <a:lnTo>
                    <a:pt x="534" y="58"/>
                  </a:lnTo>
                  <a:lnTo>
                    <a:pt x="534" y="58"/>
                  </a:lnTo>
                  <a:lnTo>
                    <a:pt x="536" y="56"/>
                  </a:lnTo>
                  <a:lnTo>
                    <a:pt x="536" y="52"/>
                  </a:lnTo>
                  <a:lnTo>
                    <a:pt x="536" y="50"/>
                  </a:lnTo>
                  <a:lnTo>
                    <a:pt x="536" y="50"/>
                  </a:lnTo>
                  <a:lnTo>
                    <a:pt x="536" y="47"/>
                  </a:lnTo>
                  <a:lnTo>
                    <a:pt x="536" y="45"/>
                  </a:lnTo>
                  <a:lnTo>
                    <a:pt x="536" y="42"/>
                  </a:lnTo>
                  <a:lnTo>
                    <a:pt x="536" y="40"/>
                  </a:lnTo>
                  <a:lnTo>
                    <a:pt x="536" y="40"/>
                  </a:lnTo>
                  <a:lnTo>
                    <a:pt x="536" y="36"/>
                  </a:lnTo>
                  <a:lnTo>
                    <a:pt x="536" y="34"/>
                  </a:lnTo>
                  <a:lnTo>
                    <a:pt x="534" y="32"/>
                  </a:lnTo>
                  <a:lnTo>
                    <a:pt x="534" y="32"/>
                  </a:lnTo>
                  <a:lnTo>
                    <a:pt x="534" y="29"/>
                  </a:lnTo>
                  <a:lnTo>
                    <a:pt x="534" y="27"/>
                  </a:lnTo>
                  <a:lnTo>
                    <a:pt x="531" y="23"/>
                  </a:lnTo>
                  <a:lnTo>
                    <a:pt x="531" y="23"/>
                  </a:lnTo>
                  <a:lnTo>
                    <a:pt x="531" y="21"/>
                  </a:lnTo>
                  <a:lnTo>
                    <a:pt x="529" y="18"/>
                  </a:lnTo>
                  <a:lnTo>
                    <a:pt x="529" y="18"/>
                  </a:lnTo>
                  <a:lnTo>
                    <a:pt x="526" y="16"/>
                  </a:lnTo>
                  <a:lnTo>
                    <a:pt x="526" y="16"/>
                  </a:lnTo>
                  <a:lnTo>
                    <a:pt x="523" y="13"/>
                  </a:lnTo>
                  <a:lnTo>
                    <a:pt x="523" y="11"/>
                  </a:lnTo>
                  <a:lnTo>
                    <a:pt x="520" y="11"/>
                  </a:lnTo>
                  <a:lnTo>
                    <a:pt x="518" y="7"/>
                  </a:lnTo>
                  <a:lnTo>
                    <a:pt x="518" y="7"/>
                  </a:lnTo>
                  <a:lnTo>
                    <a:pt x="515" y="5"/>
                  </a:lnTo>
                  <a:lnTo>
                    <a:pt x="515" y="5"/>
                  </a:lnTo>
                  <a:lnTo>
                    <a:pt x="513" y="5"/>
                  </a:lnTo>
                  <a:lnTo>
                    <a:pt x="510" y="2"/>
                  </a:lnTo>
                  <a:lnTo>
                    <a:pt x="508" y="2"/>
                  </a:lnTo>
                  <a:lnTo>
                    <a:pt x="508" y="2"/>
                  </a:lnTo>
                  <a:lnTo>
                    <a:pt x="505" y="0"/>
                  </a:lnTo>
                  <a:lnTo>
                    <a:pt x="503" y="0"/>
                  </a:lnTo>
                  <a:lnTo>
                    <a:pt x="500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6" y="0"/>
                  </a:lnTo>
                  <a:lnTo>
                    <a:pt x="493" y="0"/>
                  </a:lnTo>
                  <a:lnTo>
                    <a:pt x="491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69" name="Line 465"/>
            <p:cNvSpPr>
              <a:spLocks noChangeShapeType="1"/>
            </p:cNvSpPr>
            <p:nvPr/>
          </p:nvSpPr>
          <p:spPr bwMode="auto">
            <a:xfrm>
              <a:off x="3602" y="34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0" name="Freeform 466"/>
            <p:cNvSpPr>
              <a:spLocks/>
            </p:cNvSpPr>
            <p:nvPr/>
          </p:nvSpPr>
          <p:spPr bwMode="auto">
            <a:xfrm>
              <a:off x="3595" y="3439"/>
              <a:ext cx="28" cy="19"/>
            </a:xfrm>
            <a:custGeom>
              <a:avLst/>
              <a:gdLst>
                <a:gd name="T0" fmla="*/ 40 w 191"/>
                <a:gd name="T1" fmla="*/ 0 h 93"/>
                <a:gd name="T2" fmla="*/ 35 w 191"/>
                <a:gd name="T3" fmla="*/ 0 h 93"/>
                <a:gd name="T4" fmla="*/ 28 w 191"/>
                <a:gd name="T5" fmla="*/ 2 h 93"/>
                <a:gd name="T6" fmla="*/ 23 w 191"/>
                <a:gd name="T7" fmla="*/ 5 h 93"/>
                <a:gd name="T8" fmla="*/ 18 w 191"/>
                <a:gd name="T9" fmla="*/ 7 h 93"/>
                <a:gd name="T10" fmla="*/ 13 w 191"/>
                <a:gd name="T11" fmla="*/ 11 h 93"/>
                <a:gd name="T12" fmla="*/ 10 w 191"/>
                <a:gd name="T13" fmla="*/ 16 h 93"/>
                <a:gd name="T14" fmla="*/ 8 w 191"/>
                <a:gd name="T15" fmla="*/ 21 h 93"/>
                <a:gd name="T16" fmla="*/ 3 w 191"/>
                <a:gd name="T17" fmla="*/ 27 h 93"/>
                <a:gd name="T18" fmla="*/ 3 w 191"/>
                <a:gd name="T19" fmla="*/ 32 h 93"/>
                <a:gd name="T20" fmla="*/ 0 w 191"/>
                <a:gd name="T21" fmla="*/ 40 h 93"/>
                <a:gd name="T22" fmla="*/ 0 w 191"/>
                <a:gd name="T23" fmla="*/ 45 h 93"/>
                <a:gd name="T24" fmla="*/ 0 w 191"/>
                <a:gd name="T25" fmla="*/ 50 h 93"/>
                <a:gd name="T26" fmla="*/ 3 w 191"/>
                <a:gd name="T27" fmla="*/ 58 h 93"/>
                <a:gd name="T28" fmla="*/ 3 w 191"/>
                <a:gd name="T29" fmla="*/ 63 h 93"/>
                <a:gd name="T30" fmla="*/ 8 w 191"/>
                <a:gd name="T31" fmla="*/ 68 h 93"/>
                <a:gd name="T32" fmla="*/ 10 w 191"/>
                <a:gd name="T33" fmla="*/ 74 h 93"/>
                <a:gd name="T34" fmla="*/ 13 w 191"/>
                <a:gd name="T35" fmla="*/ 79 h 93"/>
                <a:gd name="T36" fmla="*/ 18 w 191"/>
                <a:gd name="T37" fmla="*/ 82 h 93"/>
                <a:gd name="T38" fmla="*/ 23 w 191"/>
                <a:gd name="T39" fmla="*/ 85 h 93"/>
                <a:gd name="T40" fmla="*/ 28 w 191"/>
                <a:gd name="T41" fmla="*/ 88 h 93"/>
                <a:gd name="T42" fmla="*/ 35 w 191"/>
                <a:gd name="T43" fmla="*/ 90 h 93"/>
                <a:gd name="T44" fmla="*/ 40 w 191"/>
                <a:gd name="T45" fmla="*/ 90 h 93"/>
                <a:gd name="T46" fmla="*/ 148 w 191"/>
                <a:gd name="T47" fmla="*/ 93 h 93"/>
                <a:gd name="T48" fmla="*/ 155 w 191"/>
                <a:gd name="T49" fmla="*/ 90 h 93"/>
                <a:gd name="T50" fmla="*/ 160 w 191"/>
                <a:gd name="T51" fmla="*/ 90 h 93"/>
                <a:gd name="T52" fmla="*/ 165 w 191"/>
                <a:gd name="T53" fmla="*/ 88 h 93"/>
                <a:gd name="T54" fmla="*/ 170 w 191"/>
                <a:gd name="T55" fmla="*/ 85 h 93"/>
                <a:gd name="T56" fmla="*/ 175 w 191"/>
                <a:gd name="T57" fmla="*/ 79 h 93"/>
                <a:gd name="T58" fmla="*/ 180 w 191"/>
                <a:gd name="T59" fmla="*/ 77 h 93"/>
                <a:gd name="T60" fmla="*/ 183 w 191"/>
                <a:gd name="T61" fmla="*/ 72 h 93"/>
                <a:gd name="T62" fmla="*/ 185 w 191"/>
                <a:gd name="T63" fmla="*/ 66 h 93"/>
                <a:gd name="T64" fmla="*/ 189 w 191"/>
                <a:gd name="T65" fmla="*/ 58 h 93"/>
                <a:gd name="T66" fmla="*/ 191 w 191"/>
                <a:gd name="T67" fmla="*/ 52 h 93"/>
                <a:gd name="T68" fmla="*/ 191 w 191"/>
                <a:gd name="T69" fmla="*/ 47 h 93"/>
                <a:gd name="T70" fmla="*/ 191 w 191"/>
                <a:gd name="T71" fmla="*/ 40 h 93"/>
                <a:gd name="T72" fmla="*/ 191 w 191"/>
                <a:gd name="T73" fmla="*/ 34 h 93"/>
                <a:gd name="T74" fmla="*/ 189 w 191"/>
                <a:gd name="T75" fmla="*/ 29 h 93"/>
                <a:gd name="T76" fmla="*/ 185 w 191"/>
                <a:gd name="T77" fmla="*/ 23 h 93"/>
                <a:gd name="T78" fmla="*/ 183 w 191"/>
                <a:gd name="T79" fmla="*/ 18 h 93"/>
                <a:gd name="T80" fmla="*/ 178 w 191"/>
                <a:gd name="T81" fmla="*/ 13 h 93"/>
                <a:gd name="T82" fmla="*/ 173 w 191"/>
                <a:gd name="T83" fmla="*/ 7 h 93"/>
                <a:gd name="T84" fmla="*/ 168 w 191"/>
                <a:gd name="T85" fmla="*/ 5 h 93"/>
                <a:gd name="T86" fmla="*/ 163 w 191"/>
                <a:gd name="T87" fmla="*/ 2 h 93"/>
                <a:gd name="T88" fmla="*/ 158 w 191"/>
                <a:gd name="T89" fmla="*/ 0 h 93"/>
                <a:gd name="T90" fmla="*/ 153 w 191"/>
                <a:gd name="T91" fmla="*/ 0 h 93"/>
                <a:gd name="T92" fmla="*/ 145 w 19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4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5" y="79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3" y="93"/>
                  </a:lnTo>
                  <a:lnTo>
                    <a:pt x="143" y="93"/>
                  </a:lnTo>
                  <a:lnTo>
                    <a:pt x="148" y="93"/>
                  </a:lnTo>
                  <a:lnTo>
                    <a:pt x="150" y="90"/>
                  </a:lnTo>
                  <a:lnTo>
                    <a:pt x="153" y="90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8" y="90"/>
                  </a:lnTo>
                  <a:lnTo>
                    <a:pt x="160" y="90"/>
                  </a:lnTo>
                  <a:lnTo>
                    <a:pt x="163" y="88"/>
                  </a:lnTo>
                  <a:lnTo>
                    <a:pt x="163" y="88"/>
                  </a:lnTo>
                  <a:lnTo>
                    <a:pt x="165" y="88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70" y="85"/>
                  </a:lnTo>
                  <a:lnTo>
                    <a:pt x="173" y="82"/>
                  </a:lnTo>
                  <a:lnTo>
                    <a:pt x="173" y="82"/>
                  </a:lnTo>
                  <a:lnTo>
                    <a:pt x="175" y="79"/>
                  </a:lnTo>
                  <a:lnTo>
                    <a:pt x="178" y="79"/>
                  </a:lnTo>
                  <a:lnTo>
                    <a:pt x="178" y="77"/>
                  </a:lnTo>
                  <a:lnTo>
                    <a:pt x="180" y="77"/>
                  </a:lnTo>
                  <a:lnTo>
                    <a:pt x="180" y="74"/>
                  </a:lnTo>
                  <a:lnTo>
                    <a:pt x="183" y="72"/>
                  </a:lnTo>
                  <a:lnTo>
                    <a:pt x="183" y="72"/>
                  </a:lnTo>
                  <a:lnTo>
                    <a:pt x="185" y="68"/>
                  </a:lnTo>
                  <a:lnTo>
                    <a:pt x="185" y="66"/>
                  </a:lnTo>
                  <a:lnTo>
                    <a:pt x="185" y="66"/>
                  </a:lnTo>
                  <a:lnTo>
                    <a:pt x="189" y="63"/>
                  </a:lnTo>
                  <a:lnTo>
                    <a:pt x="189" y="61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91" y="56"/>
                  </a:lnTo>
                  <a:lnTo>
                    <a:pt x="191" y="52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47"/>
                  </a:lnTo>
                  <a:lnTo>
                    <a:pt x="191" y="45"/>
                  </a:lnTo>
                  <a:lnTo>
                    <a:pt x="191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36"/>
                  </a:lnTo>
                  <a:lnTo>
                    <a:pt x="191" y="34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29"/>
                  </a:lnTo>
                  <a:lnTo>
                    <a:pt x="189" y="27"/>
                  </a:lnTo>
                  <a:lnTo>
                    <a:pt x="185" y="23"/>
                  </a:lnTo>
                  <a:lnTo>
                    <a:pt x="185" y="23"/>
                  </a:lnTo>
                  <a:lnTo>
                    <a:pt x="185" y="21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78" y="13"/>
                  </a:lnTo>
                  <a:lnTo>
                    <a:pt x="178" y="11"/>
                  </a:lnTo>
                  <a:lnTo>
                    <a:pt x="175" y="11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0" y="5"/>
                  </a:lnTo>
                  <a:lnTo>
                    <a:pt x="168" y="5"/>
                  </a:lnTo>
                  <a:lnTo>
                    <a:pt x="168" y="5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1" name="Line 467"/>
            <p:cNvSpPr>
              <a:spLocks noChangeShapeType="1"/>
            </p:cNvSpPr>
            <p:nvPr/>
          </p:nvSpPr>
          <p:spPr bwMode="auto">
            <a:xfrm>
              <a:off x="3617" y="34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2" name="Freeform 468"/>
            <p:cNvSpPr>
              <a:spLocks/>
            </p:cNvSpPr>
            <p:nvPr/>
          </p:nvSpPr>
          <p:spPr bwMode="auto">
            <a:xfrm>
              <a:off x="3610" y="3439"/>
              <a:ext cx="28" cy="19"/>
            </a:xfrm>
            <a:custGeom>
              <a:avLst/>
              <a:gdLst>
                <a:gd name="T0" fmla="*/ 40 w 190"/>
                <a:gd name="T1" fmla="*/ 0 h 93"/>
                <a:gd name="T2" fmla="*/ 35 w 190"/>
                <a:gd name="T3" fmla="*/ 0 h 93"/>
                <a:gd name="T4" fmla="*/ 27 w 190"/>
                <a:gd name="T5" fmla="*/ 2 h 93"/>
                <a:gd name="T6" fmla="*/ 22 w 190"/>
                <a:gd name="T7" fmla="*/ 5 h 93"/>
                <a:gd name="T8" fmla="*/ 17 w 190"/>
                <a:gd name="T9" fmla="*/ 7 h 93"/>
                <a:gd name="T10" fmla="*/ 13 w 190"/>
                <a:gd name="T11" fmla="*/ 11 h 93"/>
                <a:gd name="T12" fmla="*/ 10 w 190"/>
                <a:gd name="T13" fmla="*/ 16 h 93"/>
                <a:gd name="T14" fmla="*/ 5 w 190"/>
                <a:gd name="T15" fmla="*/ 21 h 93"/>
                <a:gd name="T16" fmla="*/ 3 w 190"/>
                <a:gd name="T17" fmla="*/ 27 h 93"/>
                <a:gd name="T18" fmla="*/ 3 w 190"/>
                <a:gd name="T19" fmla="*/ 32 h 93"/>
                <a:gd name="T20" fmla="*/ 0 w 190"/>
                <a:gd name="T21" fmla="*/ 40 h 93"/>
                <a:gd name="T22" fmla="*/ 0 w 190"/>
                <a:gd name="T23" fmla="*/ 45 h 93"/>
                <a:gd name="T24" fmla="*/ 0 w 190"/>
                <a:gd name="T25" fmla="*/ 50 h 93"/>
                <a:gd name="T26" fmla="*/ 3 w 190"/>
                <a:gd name="T27" fmla="*/ 58 h 93"/>
                <a:gd name="T28" fmla="*/ 3 w 190"/>
                <a:gd name="T29" fmla="*/ 63 h 93"/>
                <a:gd name="T30" fmla="*/ 5 w 190"/>
                <a:gd name="T31" fmla="*/ 68 h 93"/>
                <a:gd name="T32" fmla="*/ 10 w 190"/>
                <a:gd name="T33" fmla="*/ 74 h 93"/>
                <a:gd name="T34" fmla="*/ 13 w 190"/>
                <a:gd name="T35" fmla="*/ 79 h 93"/>
                <a:gd name="T36" fmla="*/ 17 w 190"/>
                <a:gd name="T37" fmla="*/ 82 h 93"/>
                <a:gd name="T38" fmla="*/ 22 w 190"/>
                <a:gd name="T39" fmla="*/ 85 h 93"/>
                <a:gd name="T40" fmla="*/ 27 w 190"/>
                <a:gd name="T41" fmla="*/ 88 h 93"/>
                <a:gd name="T42" fmla="*/ 35 w 190"/>
                <a:gd name="T43" fmla="*/ 90 h 93"/>
                <a:gd name="T44" fmla="*/ 40 w 190"/>
                <a:gd name="T45" fmla="*/ 90 h 93"/>
                <a:gd name="T46" fmla="*/ 148 w 190"/>
                <a:gd name="T47" fmla="*/ 93 h 93"/>
                <a:gd name="T48" fmla="*/ 155 w 190"/>
                <a:gd name="T49" fmla="*/ 90 h 93"/>
                <a:gd name="T50" fmla="*/ 160 w 190"/>
                <a:gd name="T51" fmla="*/ 90 h 93"/>
                <a:gd name="T52" fmla="*/ 165 w 190"/>
                <a:gd name="T53" fmla="*/ 88 h 93"/>
                <a:gd name="T54" fmla="*/ 170 w 190"/>
                <a:gd name="T55" fmla="*/ 85 h 93"/>
                <a:gd name="T56" fmla="*/ 175 w 190"/>
                <a:gd name="T57" fmla="*/ 79 h 93"/>
                <a:gd name="T58" fmla="*/ 180 w 190"/>
                <a:gd name="T59" fmla="*/ 77 h 93"/>
                <a:gd name="T60" fmla="*/ 182 w 190"/>
                <a:gd name="T61" fmla="*/ 72 h 93"/>
                <a:gd name="T62" fmla="*/ 185 w 190"/>
                <a:gd name="T63" fmla="*/ 66 h 93"/>
                <a:gd name="T64" fmla="*/ 187 w 190"/>
                <a:gd name="T65" fmla="*/ 58 h 93"/>
                <a:gd name="T66" fmla="*/ 190 w 190"/>
                <a:gd name="T67" fmla="*/ 52 h 93"/>
                <a:gd name="T68" fmla="*/ 190 w 190"/>
                <a:gd name="T69" fmla="*/ 47 h 93"/>
                <a:gd name="T70" fmla="*/ 190 w 190"/>
                <a:gd name="T71" fmla="*/ 40 h 93"/>
                <a:gd name="T72" fmla="*/ 187 w 190"/>
                <a:gd name="T73" fmla="*/ 34 h 93"/>
                <a:gd name="T74" fmla="*/ 187 w 190"/>
                <a:gd name="T75" fmla="*/ 29 h 93"/>
                <a:gd name="T76" fmla="*/ 185 w 190"/>
                <a:gd name="T77" fmla="*/ 23 h 93"/>
                <a:gd name="T78" fmla="*/ 182 w 190"/>
                <a:gd name="T79" fmla="*/ 18 h 93"/>
                <a:gd name="T80" fmla="*/ 177 w 190"/>
                <a:gd name="T81" fmla="*/ 13 h 93"/>
                <a:gd name="T82" fmla="*/ 172 w 190"/>
                <a:gd name="T83" fmla="*/ 7 h 93"/>
                <a:gd name="T84" fmla="*/ 167 w 190"/>
                <a:gd name="T85" fmla="*/ 5 h 93"/>
                <a:gd name="T86" fmla="*/ 162 w 190"/>
                <a:gd name="T87" fmla="*/ 2 h 93"/>
                <a:gd name="T88" fmla="*/ 158 w 190"/>
                <a:gd name="T89" fmla="*/ 0 h 93"/>
                <a:gd name="T90" fmla="*/ 153 w 190"/>
                <a:gd name="T91" fmla="*/ 0 h 93"/>
                <a:gd name="T92" fmla="*/ 145 w 19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0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4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5" y="79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3"/>
                  </a:lnTo>
                  <a:lnTo>
                    <a:pt x="143" y="93"/>
                  </a:lnTo>
                  <a:lnTo>
                    <a:pt x="148" y="93"/>
                  </a:lnTo>
                  <a:lnTo>
                    <a:pt x="150" y="90"/>
                  </a:lnTo>
                  <a:lnTo>
                    <a:pt x="153" y="90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8" y="90"/>
                  </a:lnTo>
                  <a:lnTo>
                    <a:pt x="160" y="90"/>
                  </a:lnTo>
                  <a:lnTo>
                    <a:pt x="162" y="88"/>
                  </a:lnTo>
                  <a:lnTo>
                    <a:pt x="162" y="88"/>
                  </a:lnTo>
                  <a:lnTo>
                    <a:pt x="165" y="88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70" y="8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77" y="77"/>
                  </a:lnTo>
                  <a:lnTo>
                    <a:pt x="180" y="77"/>
                  </a:lnTo>
                  <a:lnTo>
                    <a:pt x="180" y="74"/>
                  </a:lnTo>
                  <a:lnTo>
                    <a:pt x="182" y="72"/>
                  </a:lnTo>
                  <a:lnTo>
                    <a:pt x="182" y="72"/>
                  </a:lnTo>
                  <a:lnTo>
                    <a:pt x="182" y="68"/>
                  </a:lnTo>
                  <a:lnTo>
                    <a:pt x="185" y="66"/>
                  </a:lnTo>
                  <a:lnTo>
                    <a:pt x="185" y="66"/>
                  </a:lnTo>
                  <a:lnTo>
                    <a:pt x="187" y="63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6"/>
                  </a:lnTo>
                  <a:lnTo>
                    <a:pt x="190" y="52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36"/>
                  </a:lnTo>
                  <a:lnTo>
                    <a:pt x="187" y="34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29"/>
                  </a:lnTo>
                  <a:lnTo>
                    <a:pt x="187" y="27"/>
                  </a:lnTo>
                  <a:lnTo>
                    <a:pt x="185" y="23"/>
                  </a:lnTo>
                  <a:lnTo>
                    <a:pt x="185" y="23"/>
                  </a:lnTo>
                  <a:lnTo>
                    <a:pt x="182" y="21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77" y="13"/>
                  </a:lnTo>
                  <a:lnTo>
                    <a:pt x="177" y="11"/>
                  </a:lnTo>
                  <a:lnTo>
                    <a:pt x="175" y="11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0" y="5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5" y="2"/>
                  </a:lnTo>
                  <a:lnTo>
                    <a:pt x="162" y="2"/>
                  </a:lnTo>
                  <a:lnTo>
                    <a:pt x="162" y="2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3" name="Line 469"/>
            <p:cNvSpPr>
              <a:spLocks noChangeShapeType="1"/>
            </p:cNvSpPr>
            <p:nvPr/>
          </p:nvSpPr>
          <p:spPr bwMode="auto">
            <a:xfrm>
              <a:off x="3632" y="34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4" name="Freeform 470"/>
            <p:cNvSpPr>
              <a:spLocks/>
            </p:cNvSpPr>
            <p:nvPr/>
          </p:nvSpPr>
          <p:spPr bwMode="auto">
            <a:xfrm>
              <a:off x="3626" y="3439"/>
              <a:ext cx="15" cy="19"/>
            </a:xfrm>
            <a:custGeom>
              <a:avLst/>
              <a:gdLst>
                <a:gd name="T0" fmla="*/ 40 w 103"/>
                <a:gd name="T1" fmla="*/ 0 h 93"/>
                <a:gd name="T2" fmla="*/ 35 w 103"/>
                <a:gd name="T3" fmla="*/ 0 h 93"/>
                <a:gd name="T4" fmla="*/ 27 w 103"/>
                <a:gd name="T5" fmla="*/ 2 h 93"/>
                <a:gd name="T6" fmla="*/ 22 w 103"/>
                <a:gd name="T7" fmla="*/ 5 h 93"/>
                <a:gd name="T8" fmla="*/ 17 w 103"/>
                <a:gd name="T9" fmla="*/ 7 h 93"/>
                <a:gd name="T10" fmla="*/ 12 w 103"/>
                <a:gd name="T11" fmla="*/ 11 h 93"/>
                <a:gd name="T12" fmla="*/ 10 w 103"/>
                <a:gd name="T13" fmla="*/ 16 h 93"/>
                <a:gd name="T14" fmla="*/ 5 w 103"/>
                <a:gd name="T15" fmla="*/ 21 h 93"/>
                <a:gd name="T16" fmla="*/ 2 w 103"/>
                <a:gd name="T17" fmla="*/ 27 h 93"/>
                <a:gd name="T18" fmla="*/ 2 w 103"/>
                <a:gd name="T19" fmla="*/ 32 h 93"/>
                <a:gd name="T20" fmla="*/ 0 w 103"/>
                <a:gd name="T21" fmla="*/ 40 h 93"/>
                <a:gd name="T22" fmla="*/ 0 w 103"/>
                <a:gd name="T23" fmla="*/ 45 h 93"/>
                <a:gd name="T24" fmla="*/ 0 w 103"/>
                <a:gd name="T25" fmla="*/ 50 h 93"/>
                <a:gd name="T26" fmla="*/ 2 w 103"/>
                <a:gd name="T27" fmla="*/ 58 h 93"/>
                <a:gd name="T28" fmla="*/ 2 w 103"/>
                <a:gd name="T29" fmla="*/ 63 h 93"/>
                <a:gd name="T30" fmla="*/ 5 w 103"/>
                <a:gd name="T31" fmla="*/ 68 h 93"/>
                <a:gd name="T32" fmla="*/ 10 w 103"/>
                <a:gd name="T33" fmla="*/ 74 h 93"/>
                <a:gd name="T34" fmla="*/ 12 w 103"/>
                <a:gd name="T35" fmla="*/ 79 h 93"/>
                <a:gd name="T36" fmla="*/ 17 w 103"/>
                <a:gd name="T37" fmla="*/ 82 h 93"/>
                <a:gd name="T38" fmla="*/ 22 w 103"/>
                <a:gd name="T39" fmla="*/ 85 h 93"/>
                <a:gd name="T40" fmla="*/ 27 w 103"/>
                <a:gd name="T41" fmla="*/ 88 h 93"/>
                <a:gd name="T42" fmla="*/ 35 w 103"/>
                <a:gd name="T43" fmla="*/ 90 h 93"/>
                <a:gd name="T44" fmla="*/ 40 w 103"/>
                <a:gd name="T45" fmla="*/ 90 h 93"/>
                <a:gd name="T46" fmla="*/ 62 w 103"/>
                <a:gd name="T47" fmla="*/ 93 h 93"/>
                <a:gd name="T48" fmla="*/ 67 w 103"/>
                <a:gd name="T49" fmla="*/ 90 h 93"/>
                <a:gd name="T50" fmla="*/ 72 w 103"/>
                <a:gd name="T51" fmla="*/ 90 h 93"/>
                <a:gd name="T52" fmla="*/ 77 w 103"/>
                <a:gd name="T53" fmla="*/ 88 h 93"/>
                <a:gd name="T54" fmla="*/ 82 w 103"/>
                <a:gd name="T55" fmla="*/ 85 h 93"/>
                <a:gd name="T56" fmla="*/ 87 w 103"/>
                <a:gd name="T57" fmla="*/ 79 h 93"/>
                <a:gd name="T58" fmla="*/ 92 w 103"/>
                <a:gd name="T59" fmla="*/ 77 h 93"/>
                <a:gd name="T60" fmla="*/ 95 w 103"/>
                <a:gd name="T61" fmla="*/ 72 h 93"/>
                <a:gd name="T62" fmla="*/ 98 w 103"/>
                <a:gd name="T63" fmla="*/ 66 h 93"/>
                <a:gd name="T64" fmla="*/ 100 w 103"/>
                <a:gd name="T65" fmla="*/ 58 h 93"/>
                <a:gd name="T66" fmla="*/ 103 w 103"/>
                <a:gd name="T67" fmla="*/ 52 h 93"/>
                <a:gd name="T68" fmla="*/ 103 w 103"/>
                <a:gd name="T69" fmla="*/ 47 h 93"/>
                <a:gd name="T70" fmla="*/ 103 w 103"/>
                <a:gd name="T71" fmla="*/ 40 h 93"/>
                <a:gd name="T72" fmla="*/ 103 w 103"/>
                <a:gd name="T73" fmla="*/ 34 h 93"/>
                <a:gd name="T74" fmla="*/ 100 w 103"/>
                <a:gd name="T75" fmla="*/ 29 h 93"/>
                <a:gd name="T76" fmla="*/ 98 w 103"/>
                <a:gd name="T77" fmla="*/ 23 h 93"/>
                <a:gd name="T78" fmla="*/ 95 w 103"/>
                <a:gd name="T79" fmla="*/ 18 h 93"/>
                <a:gd name="T80" fmla="*/ 89 w 103"/>
                <a:gd name="T81" fmla="*/ 13 h 93"/>
                <a:gd name="T82" fmla="*/ 87 w 103"/>
                <a:gd name="T83" fmla="*/ 7 h 93"/>
                <a:gd name="T84" fmla="*/ 82 w 103"/>
                <a:gd name="T85" fmla="*/ 5 h 93"/>
                <a:gd name="T86" fmla="*/ 77 w 103"/>
                <a:gd name="T87" fmla="*/ 2 h 93"/>
                <a:gd name="T88" fmla="*/ 69 w 103"/>
                <a:gd name="T89" fmla="*/ 0 h 93"/>
                <a:gd name="T90" fmla="*/ 64 w 103"/>
                <a:gd name="T91" fmla="*/ 0 h 93"/>
                <a:gd name="T92" fmla="*/ 57 w 10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3" h="93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4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79"/>
                  </a:lnTo>
                  <a:lnTo>
                    <a:pt x="15" y="79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3"/>
                  </a:lnTo>
                  <a:lnTo>
                    <a:pt x="57" y="93"/>
                  </a:lnTo>
                  <a:lnTo>
                    <a:pt x="62" y="93"/>
                  </a:lnTo>
                  <a:lnTo>
                    <a:pt x="62" y="90"/>
                  </a:lnTo>
                  <a:lnTo>
                    <a:pt x="64" y="90"/>
                  </a:lnTo>
                  <a:lnTo>
                    <a:pt x="67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9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4" y="82"/>
                  </a:lnTo>
                  <a:lnTo>
                    <a:pt x="87" y="82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92" y="77"/>
                  </a:lnTo>
                  <a:lnTo>
                    <a:pt x="92" y="74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8" y="68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100" y="63"/>
                  </a:lnTo>
                  <a:lnTo>
                    <a:pt x="100" y="61"/>
                  </a:lnTo>
                  <a:lnTo>
                    <a:pt x="100" y="58"/>
                  </a:lnTo>
                  <a:lnTo>
                    <a:pt x="103" y="58"/>
                  </a:lnTo>
                  <a:lnTo>
                    <a:pt x="103" y="56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47"/>
                  </a:lnTo>
                  <a:lnTo>
                    <a:pt x="103" y="45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4"/>
                  </a:lnTo>
                  <a:lnTo>
                    <a:pt x="103" y="32"/>
                  </a:lnTo>
                  <a:lnTo>
                    <a:pt x="100" y="32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9" y="13"/>
                  </a:lnTo>
                  <a:lnTo>
                    <a:pt x="89" y="11"/>
                  </a:lnTo>
                  <a:lnTo>
                    <a:pt x="87" y="11"/>
                  </a:lnTo>
                  <a:lnTo>
                    <a:pt x="87" y="7"/>
                  </a:lnTo>
                  <a:lnTo>
                    <a:pt x="84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79" y="5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5" name="Line 471"/>
            <p:cNvSpPr>
              <a:spLocks noChangeShapeType="1"/>
            </p:cNvSpPr>
            <p:nvPr/>
          </p:nvSpPr>
          <p:spPr bwMode="auto">
            <a:xfrm>
              <a:off x="3635" y="343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6" name="Freeform 472"/>
            <p:cNvSpPr>
              <a:spLocks/>
            </p:cNvSpPr>
            <p:nvPr/>
          </p:nvSpPr>
          <p:spPr bwMode="auto">
            <a:xfrm>
              <a:off x="3627" y="3439"/>
              <a:ext cx="18" cy="19"/>
            </a:xfrm>
            <a:custGeom>
              <a:avLst/>
              <a:gdLst>
                <a:gd name="T0" fmla="*/ 40 w 120"/>
                <a:gd name="T1" fmla="*/ 0 h 93"/>
                <a:gd name="T2" fmla="*/ 35 w 120"/>
                <a:gd name="T3" fmla="*/ 0 h 93"/>
                <a:gd name="T4" fmla="*/ 30 w 120"/>
                <a:gd name="T5" fmla="*/ 2 h 93"/>
                <a:gd name="T6" fmla="*/ 22 w 120"/>
                <a:gd name="T7" fmla="*/ 5 h 93"/>
                <a:gd name="T8" fmla="*/ 17 w 120"/>
                <a:gd name="T9" fmla="*/ 7 h 93"/>
                <a:gd name="T10" fmla="*/ 15 w 120"/>
                <a:gd name="T11" fmla="*/ 11 h 93"/>
                <a:gd name="T12" fmla="*/ 10 w 120"/>
                <a:gd name="T13" fmla="*/ 16 h 93"/>
                <a:gd name="T14" fmla="*/ 7 w 120"/>
                <a:gd name="T15" fmla="*/ 21 h 93"/>
                <a:gd name="T16" fmla="*/ 5 w 120"/>
                <a:gd name="T17" fmla="*/ 27 h 93"/>
                <a:gd name="T18" fmla="*/ 2 w 120"/>
                <a:gd name="T19" fmla="*/ 32 h 93"/>
                <a:gd name="T20" fmla="*/ 0 w 120"/>
                <a:gd name="T21" fmla="*/ 40 h 93"/>
                <a:gd name="T22" fmla="*/ 0 w 120"/>
                <a:gd name="T23" fmla="*/ 45 h 93"/>
                <a:gd name="T24" fmla="*/ 0 w 120"/>
                <a:gd name="T25" fmla="*/ 50 h 93"/>
                <a:gd name="T26" fmla="*/ 2 w 120"/>
                <a:gd name="T27" fmla="*/ 58 h 93"/>
                <a:gd name="T28" fmla="*/ 5 w 120"/>
                <a:gd name="T29" fmla="*/ 63 h 93"/>
                <a:gd name="T30" fmla="*/ 7 w 120"/>
                <a:gd name="T31" fmla="*/ 68 h 93"/>
                <a:gd name="T32" fmla="*/ 10 w 120"/>
                <a:gd name="T33" fmla="*/ 74 h 93"/>
                <a:gd name="T34" fmla="*/ 15 w 120"/>
                <a:gd name="T35" fmla="*/ 79 h 93"/>
                <a:gd name="T36" fmla="*/ 17 w 120"/>
                <a:gd name="T37" fmla="*/ 82 h 93"/>
                <a:gd name="T38" fmla="*/ 22 w 120"/>
                <a:gd name="T39" fmla="*/ 85 h 93"/>
                <a:gd name="T40" fmla="*/ 30 w 120"/>
                <a:gd name="T41" fmla="*/ 88 h 93"/>
                <a:gd name="T42" fmla="*/ 35 w 120"/>
                <a:gd name="T43" fmla="*/ 90 h 93"/>
                <a:gd name="T44" fmla="*/ 40 w 120"/>
                <a:gd name="T45" fmla="*/ 90 h 93"/>
                <a:gd name="T46" fmla="*/ 77 w 120"/>
                <a:gd name="T47" fmla="*/ 93 h 93"/>
                <a:gd name="T48" fmla="*/ 83 w 120"/>
                <a:gd name="T49" fmla="*/ 90 h 93"/>
                <a:gd name="T50" fmla="*/ 90 w 120"/>
                <a:gd name="T51" fmla="*/ 90 h 93"/>
                <a:gd name="T52" fmla="*/ 95 w 120"/>
                <a:gd name="T53" fmla="*/ 88 h 93"/>
                <a:gd name="T54" fmla="*/ 100 w 120"/>
                <a:gd name="T55" fmla="*/ 85 h 93"/>
                <a:gd name="T56" fmla="*/ 105 w 120"/>
                <a:gd name="T57" fmla="*/ 79 h 93"/>
                <a:gd name="T58" fmla="*/ 108 w 120"/>
                <a:gd name="T59" fmla="*/ 77 h 93"/>
                <a:gd name="T60" fmla="*/ 112 w 120"/>
                <a:gd name="T61" fmla="*/ 72 h 93"/>
                <a:gd name="T62" fmla="*/ 115 w 120"/>
                <a:gd name="T63" fmla="*/ 66 h 93"/>
                <a:gd name="T64" fmla="*/ 117 w 120"/>
                <a:gd name="T65" fmla="*/ 58 h 93"/>
                <a:gd name="T66" fmla="*/ 120 w 120"/>
                <a:gd name="T67" fmla="*/ 52 h 93"/>
                <a:gd name="T68" fmla="*/ 120 w 120"/>
                <a:gd name="T69" fmla="*/ 47 h 93"/>
                <a:gd name="T70" fmla="*/ 120 w 120"/>
                <a:gd name="T71" fmla="*/ 40 h 93"/>
                <a:gd name="T72" fmla="*/ 117 w 120"/>
                <a:gd name="T73" fmla="*/ 34 h 93"/>
                <a:gd name="T74" fmla="*/ 117 w 120"/>
                <a:gd name="T75" fmla="*/ 29 h 93"/>
                <a:gd name="T76" fmla="*/ 115 w 120"/>
                <a:gd name="T77" fmla="*/ 23 h 93"/>
                <a:gd name="T78" fmla="*/ 110 w 120"/>
                <a:gd name="T79" fmla="*/ 18 h 93"/>
                <a:gd name="T80" fmla="*/ 108 w 120"/>
                <a:gd name="T81" fmla="*/ 13 h 93"/>
                <a:gd name="T82" fmla="*/ 103 w 120"/>
                <a:gd name="T83" fmla="*/ 7 h 93"/>
                <a:gd name="T84" fmla="*/ 98 w 120"/>
                <a:gd name="T85" fmla="*/ 5 h 93"/>
                <a:gd name="T86" fmla="*/ 93 w 120"/>
                <a:gd name="T87" fmla="*/ 2 h 93"/>
                <a:gd name="T88" fmla="*/ 88 w 120"/>
                <a:gd name="T89" fmla="*/ 0 h 93"/>
                <a:gd name="T90" fmla="*/ 83 w 120"/>
                <a:gd name="T91" fmla="*/ 0 h 93"/>
                <a:gd name="T92" fmla="*/ 74 w 12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0" h="93">
                  <a:moveTo>
                    <a:pt x="44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30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3"/>
                  </a:lnTo>
                  <a:lnTo>
                    <a:pt x="72" y="93"/>
                  </a:lnTo>
                  <a:lnTo>
                    <a:pt x="77" y="93"/>
                  </a:lnTo>
                  <a:lnTo>
                    <a:pt x="80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88"/>
                  </a:lnTo>
                  <a:lnTo>
                    <a:pt x="93" y="88"/>
                  </a:lnTo>
                  <a:lnTo>
                    <a:pt x="95" y="88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5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105" y="79"/>
                  </a:lnTo>
                  <a:lnTo>
                    <a:pt x="105" y="79"/>
                  </a:lnTo>
                  <a:lnTo>
                    <a:pt x="108" y="77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0" y="72"/>
                  </a:lnTo>
                  <a:lnTo>
                    <a:pt x="112" y="72"/>
                  </a:lnTo>
                  <a:lnTo>
                    <a:pt x="112" y="68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5" y="63"/>
                  </a:lnTo>
                  <a:lnTo>
                    <a:pt x="117" y="61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20" y="52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47"/>
                  </a:lnTo>
                  <a:lnTo>
                    <a:pt x="120" y="45"/>
                  </a:lnTo>
                  <a:lnTo>
                    <a:pt x="120" y="42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0" y="36"/>
                  </a:lnTo>
                  <a:lnTo>
                    <a:pt x="117" y="34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7" y="29"/>
                  </a:lnTo>
                  <a:lnTo>
                    <a:pt x="115" y="27"/>
                  </a:lnTo>
                  <a:lnTo>
                    <a:pt x="115" y="23"/>
                  </a:lnTo>
                  <a:lnTo>
                    <a:pt x="115" y="23"/>
                  </a:lnTo>
                  <a:lnTo>
                    <a:pt x="112" y="21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8" y="13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0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7" name="Line 473"/>
            <p:cNvSpPr>
              <a:spLocks noChangeShapeType="1"/>
            </p:cNvSpPr>
            <p:nvPr/>
          </p:nvSpPr>
          <p:spPr bwMode="auto">
            <a:xfrm>
              <a:off x="3639" y="34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8" name="Freeform 474"/>
            <p:cNvSpPr>
              <a:spLocks/>
            </p:cNvSpPr>
            <p:nvPr/>
          </p:nvSpPr>
          <p:spPr bwMode="auto">
            <a:xfrm>
              <a:off x="3633" y="3439"/>
              <a:ext cx="24" cy="19"/>
            </a:xfrm>
            <a:custGeom>
              <a:avLst/>
              <a:gdLst>
                <a:gd name="T0" fmla="*/ 40 w 166"/>
                <a:gd name="T1" fmla="*/ 0 h 93"/>
                <a:gd name="T2" fmla="*/ 32 w 166"/>
                <a:gd name="T3" fmla="*/ 0 h 93"/>
                <a:gd name="T4" fmla="*/ 27 w 166"/>
                <a:gd name="T5" fmla="*/ 2 h 93"/>
                <a:gd name="T6" fmla="*/ 22 w 166"/>
                <a:gd name="T7" fmla="*/ 5 h 93"/>
                <a:gd name="T8" fmla="*/ 17 w 166"/>
                <a:gd name="T9" fmla="*/ 7 h 93"/>
                <a:gd name="T10" fmla="*/ 12 w 166"/>
                <a:gd name="T11" fmla="*/ 11 h 93"/>
                <a:gd name="T12" fmla="*/ 10 w 166"/>
                <a:gd name="T13" fmla="*/ 16 h 93"/>
                <a:gd name="T14" fmla="*/ 5 w 166"/>
                <a:gd name="T15" fmla="*/ 21 h 93"/>
                <a:gd name="T16" fmla="*/ 3 w 166"/>
                <a:gd name="T17" fmla="*/ 27 h 93"/>
                <a:gd name="T18" fmla="*/ 0 w 166"/>
                <a:gd name="T19" fmla="*/ 32 h 93"/>
                <a:gd name="T20" fmla="*/ 0 w 166"/>
                <a:gd name="T21" fmla="*/ 40 h 93"/>
                <a:gd name="T22" fmla="*/ 0 w 166"/>
                <a:gd name="T23" fmla="*/ 45 h 93"/>
                <a:gd name="T24" fmla="*/ 0 w 166"/>
                <a:gd name="T25" fmla="*/ 50 h 93"/>
                <a:gd name="T26" fmla="*/ 0 w 166"/>
                <a:gd name="T27" fmla="*/ 58 h 93"/>
                <a:gd name="T28" fmla="*/ 3 w 166"/>
                <a:gd name="T29" fmla="*/ 63 h 93"/>
                <a:gd name="T30" fmla="*/ 5 w 166"/>
                <a:gd name="T31" fmla="*/ 68 h 93"/>
                <a:gd name="T32" fmla="*/ 10 w 166"/>
                <a:gd name="T33" fmla="*/ 74 h 93"/>
                <a:gd name="T34" fmla="*/ 12 w 166"/>
                <a:gd name="T35" fmla="*/ 79 h 93"/>
                <a:gd name="T36" fmla="*/ 17 w 166"/>
                <a:gd name="T37" fmla="*/ 82 h 93"/>
                <a:gd name="T38" fmla="*/ 22 w 166"/>
                <a:gd name="T39" fmla="*/ 85 h 93"/>
                <a:gd name="T40" fmla="*/ 27 w 166"/>
                <a:gd name="T41" fmla="*/ 88 h 93"/>
                <a:gd name="T42" fmla="*/ 32 w 166"/>
                <a:gd name="T43" fmla="*/ 90 h 93"/>
                <a:gd name="T44" fmla="*/ 40 w 166"/>
                <a:gd name="T45" fmla="*/ 90 h 93"/>
                <a:gd name="T46" fmla="*/ 125 w 166"/>
                <a:gd name="T47" fmla="*/ 93 h 93"/>
                <a:gd name="T48" fmla="*/ 130 w 166"/>
                <a:gd name="T49" fmla="*/ 90 h 93"/>
                <a:gd name="T50" fmla="*/ 135 w 166"/>
                <a:gd name="T51" fmla="*/ 90 h 93"/>
                <a:gd name="T52" fmla="*/ 140 w 166"/>
                <a:gd name="T53" fmla="*/ 88 h 93"/>
                <a:gd name="T54" fmla="*/ 145 w 166"/>
                <a:gd name="T55" fmla="*/ 85 h 93"/>
                <a:gd name="T56" fmla="*/ 150 w 166"/>
                <a:gd name="T57" fmla="*/ 79 h 93"/>
                <a:gd name="T58" fmla="*/ 155 w 166"/>
                <a:gd name="T59" fmla="*/ 77 h 93"/>
                <a:gd name="T60" fmla="*/ 157 w 166"/>
                <a:gd name="T61" fmla="*/ 72 h 93"/>
                <a:gd name="T62" fmla="*/ 163 w 166"/>
                <a:gd name="T63" fmla="*/ 66 h 93"/>
                <a:gd name="T64" fmla="*/ 163 w 166"/>
                <a:gd name="T65" fmla="*/ 58 h 93"/>
                <a:gd name="T66" fmla="*/ 166 w 166"/>
                <a:gd name="T67" fmla="*/ 52 h 93"/>
                <a:gd name="T68" fmla="*/ 166 w 166"/>
                <a:gd name="T69" fmla="*/ 47 h 93"/>
                <a:gd name="T70" fmla="*/ 166 w 166"/>
                <a:gd name="T71" fmla="*/ 40 h 93"/>
                <a:gd name="T72" fmla="*/ 166 w 166"/>
                <a:gd name="T73" fmla="*/ 34 h 93"/>
                <a:gd name="T74" fmla="*/ 163 w 166"/>
                <a:gd name="T75" fmla="*/ 29 h 93"/>
                <a:gd name="T76" fmla="*/ 161 w 166"/>
                <a:gd name="T77" fmla="*/ 23 h 93"/>
                <a:gd name="T78" fmla="*/ 157 w 166"/>
                <a:gd name="T79" fmla="*/ 18 h 93"/>
                <a:gd name="T80" fmla="*/ 152 w 166"/>
                <a:gd name="T81" fmla="*/ 13 h 93"/>
                <a:gd name="T82" fmla="*/ 150 w 166"/>
                <a:gd name="T83" fmla="*/ 7 h 93"/>
                <a:gd name="T84" fmla="*/ 145 w 166"/>
                <a:gd name="T85" fmla="*/ 5 h 93"/>
                <a:gd name="T86" fmla="*/ 140 w 166"/>
                <a:gd name="T87" fmla="*/ 2 h 93"/>
                <a:gd name="T88" fmla="*/ 133 w 166"/>
                <a:gd name="T89" fmla="*/ 0 h 93"/>
                <a:gd name="T90" fmla="*/ 128 w 166"/>
                <a:gd name="T91" fmla="*/ 0 h 93"/>
                <a:gd name="T92" fmla="*/ 120 w 16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6" h="93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4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79"/>
                  </a:lnTo>
                  <a:lnTo>
                    <a:pt x="15" y="79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3"/>
                  </a:lnTo>
                  <a:lnTo>
                    <a:pt x="120" y="93"/>
                  </a:lnTo>
                  <a:lnTo>
                    <a:pt x="125" y="93"/>
                  </a:lnTo>
                  <a:lnTo>
                    <a:pt x="125" y="90"/>
                  </a:lnTo>
                  <a:lnTo>
                    <a:pt x="128" y="90"/>
                  </a:lnTo>
                  <a:lnTo>
                    <a:pt x="130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5" y="90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3" y="85"/>
                  </a:lnTo>
                  <a:lnTo>
                    <a:pt x="145" y="85"/>
                  </a:lnTo>
                  <a:lnTo>
                    <a:pt x="145" y="85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77"/>
                  </a:lnTo>
                  <a:lnTo>
                    <a:pt x="155" y="77"/>
                  </a:lnTo>
                  <a:lnTo>
                    <a:pt x="155" y="74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61" y="68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3" y="63"/>
                  </a:lnTo>
                  <a:lnTo>
                    <a:pt x="163" y="61"/>
                  </a:lnTo>
                  <a:lnTo>
                    <a:pt x="163" y="58"/>
                  </a:lnTo>
                  <a:lnTo>
                    <a:pt x="166" y="58"/>
                  </a:lnTo>
                  <a:lnTo>
                    <a:pt x="166" y="56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47"/>
                  </a:lnTo>
                  <a:lnTo>
                    <a:pt x="166" y="45"/>
                  </a:lnTo>
                  <a:lnTo>
                    <a:pt x="166" y="42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6" y="36"/>
                  </a:lnTo>
                  <a:lnTo>
                    <a:pt x="166" y="34"/>
                  </a:lnTo>
                  <a:lnTo>
                    <a:pt x="166" y="32"/>
                  </a:lnTo>
                  <a:lnTo>
                    <a:pt x="163" y="32"/>
                  </a:lnTo>
                  <a:lnTo>
                    <a:pt x="163" y="29"/>
                  </a:lnTo>
                  <a:lnTo>
                    <a:pt x="163" y="27"/>
                  </a:lnTo>
                  <a:lnTo>
                    <a:pt x="163" y="23"/>
                  </a:lnTo>
                  <a:lnTo>
                    <a:pt x="161" y="23"/>
                  </a:lnTo>
                  <a:lnTo>
                    <a:pt x="161" y="21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2" y="13"/>
                  </a:lnTo>
                  <a:lnTo>
                    <a:pt x="152" y="11"/>
                  </a:lnTo>
                  <a:lnTo>
                    <a:pt x="150" y="11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79" name="Line 475"/>
            <p:cNvSpPr>
              <a:spLocks noChangeShapeType="1"/>
            </p:cNvSpPr>
            <p:nvPr/>
          </p:nvSpPr>
          <p:spPr bwMode="auto">
            <a:xfrm>
              <a:off x="3651" y="343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0" name="Freeform 476"/>
            <p:cNvSpPr>
              <a:spLocks/>
            </p:cNvSpPr>
            <p:nvPr/>
          </p:nvSpPr>
          <p:spPr bwMode="auto">
            <a:xfrm>
              <a:off x="3643" y="3439"/>
              <a:ext cx="30" cy="19"/>
            </a:xfrm>
            <a:custGeom>
              <a:avLst/>
              <a:gdLst>
                <a:gd name="T0" fmla="*/ 40 w 198"/>
                <a:gd name="T1" fmla="*/ 0 h 93"/>
                <a:gd name="T2" fmla="*/ 35 w 198"/>
                <a:gd name="T3" fmla="*/ 0 h 93"/>
                <a:gd name="T4" fmla="*/ 30 w 198"/>
                <a:gd name="T5" fmla="*/ 2 h 93"/>
                <a:gd name="T6" fmla="*/ 25 w 198"/>
                <a:gd name="T7" fmla="*/ 5 h 93"/>
                <a:gd name="T8" fmla="*/ 20 w 198"/>
                <a:gd name="T9" fmla="*/ 7 h 93"/>
                <a:gd name="T10" fmla="*/ 15 w 198"/>
                <a:gd name="T11" fmla="*/ 11 h 93"/>
                <a:gd name="T12" fmla="*/ 10 w 198"/>
                <a:gd name="T13" fmla="*/ 16 h 93"/>
                <a:gd name="T14" fmla="*/ 7 w 198"/>
                <a:gd name="T15" fmla="*/ 21 h 93"/>
                <a:gd name="T16" fmla="*/ 5 w 198"/>
                <a:gd name="T17" fmla="*/ 27 h 93"/>
                <a:gd name="T18" fmla="*/ 2 w 198"/>
                <a:gd name="T19" fmla="*/ 32 h 93"/>
                <a:gd name="T20" fmla="*/ 0 w 198"/>
                <a:gd name="T21" fmla="*/ 40 h 93"/>
                <a:gd name="T22" fmla="*/ 0 w 198"/>
                <a:gd name="T23" fmla="*/ 45 h 93"/>
                <a:gd name="T24" fmla="*/ 0 w 198"/>
                <a:gd name="T25" fmla="*/ 50 h 93"/>
                <a:gd name="T26" fmla="*/ 2 w 198"/>
                <a:gd name="T27" fmla="*/ 58 h 93"/>
                <a:gd name="T28" fmla="*/ 5 w 198"/>
                <a:gd name="T29" fmla="*/ 63 h 93"/>
                <a:gd name="T30" fmla="*/ 7 w 198"/>
                <a:gd name="T31" fmla="*/ 68 h 93"/>
                <a:gd name="T32" fmla="*/ 10 w 198"/>
                <a:gd name="T33" fmla="*/ 74 h 93"/>
                <a:gd name="T34" fmla="*/ 15 w 198"/>
                <a:gd name="T35" fmla="*/ 79 h 93"/>
                <a:gd name="T36" fmla="*/ 20 w 198"/>
                <a:gd name="T37" fmla="*/ 82 h 93"/>
                <a:gd name="T38" fmla="*/ 25 w 198"/>
                <a:gd name="T39" fmla="*/ 85 h 93"/>
                <a:gd name="T40" fmla="*/ 30 w 198"/>
                <a:gd name="T41" fmla="*/ 88 h 93"/>
                <a:gd name="T42" fmla="*/ 35 w 198"/>
                <a:gd name="T43" fmla="*/ 90 h 93"/>
                <a:gd name="T44" fmla="*/ 40 w 198"/>
                <a:gd name="T45" fmla="*/ 90 h 93"/>
                <a:gd name="T46" fmla="*/ 157 w 198"/>
                <a:gd name="T47" fmla="*/ 93 h 93"/>
                <a:gd name="T48" fmla="*/ 162 w 198"/>
                <a:gd name="T49" fmla="*/ 90 h 93"/>
                <a:gd name="T50" fmla="*/ 167 w 198"/>
                <a:gd name="T51" fmla="*/ 90 h 93"/>
                <a:gd name="T52" fmla="*/ 172 w 198"/>
                <a:gd name="T53" fmla="*/ 88 h 93"/>
                <a:gd name="T54" fmla="*/ 180 w 198"/>
                <a:gd name="T55" fmla="*/ 85 h 93"/>
                <a:gd name="T56" fmla="*/ 182 w 198"/>
                <a:gd name="T57" fmla="*/ 79 h 93"/>
                <a:gd name="T58" fmla="*/ 187 w 198"/>
                <a:gd name="T59" fmla="*/ 77 h 93"/>
                <a:gd name="T60" fmla="*/ 190 w 198"/>
                <a:gd name="T61" fmla="*/ 72 h 93"/>
                <a:gd name="T62" fmla="*/ 196 w 198"/>
                <a:gd name="T63" fmla="*/ 66 h 93"/>
                <a:gd name="T64" fmla="*/ 198 w 198"/>
                <a:gd name="T65" fmla="*/ 58 h 93"/>
                <a:gd name="T66" fmla="*/ 198 w 198"/>
                <a:gd name="T67" fmla="*/ 52 h 93"/>
                <a:gd name="T68" fmla="*/ 198 w 198"/>
                <a:gd name="T69" fmla="*/ 47 h 93"/>
                <a:gd name="T70" fmla="*/ 198 w 198"/>
                <a:gd name="T71" fmla="*/ 40 h 93"/>
                <a:gd name="T72" fmla="*/ 198 w 198"/>
                <a:gd name="T73" fmla="*/ 34 h 93"/>
                <a:gd name="T74" fmla="*/ 196 w 198"/>
                <a:gd name="T75" fmla="*/ 29 h 93"/>
                <a:gd name="T76" fmla="*/ 193 w 198"/>
                <a:gd name="T77" fmla="*/ 23 h 93"/>
                <a:gd name="T78" fmla="*/ 190 w 198"/>
                <a:gd name="T79" fmla="*/ 18 h 93"/>
                <a:gd name="T80" fmla="*/ 187 w 198"/>
                <a:gd name="T81" fmla="*/ 13 h 93"/>
                <a:gd name="T82" fmla="*/ 182 w 198"/>
                <a:gd name="T83" fmla="*/ 7 h 93"/>
                <a:gd name="T84" fmla="*/ 177 w 198"/>
                <a:gd name="T85" fmla="*/ 5 h 93"/>
                <a:gd name="T86" fmla="*/ 172 w 198"/>
                <a:gd name="T87" fmla="*/ 2 h 93"/>
                <a:gd name="T88" fmla="*/ 167 w 198"/>
                <a:gd name="T89" fmla="*/ 0 h 93"/>
                <a:gd name="T90" fmla="*/ 160 w 198"/>
                <a:gd name="T91" fmla="*/ 0 h 93"/>
                <a:gd name="T92" fmla="*/ 155 w 19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8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7" y="82"/>
                  </a:lnTo>
                  <a:lnTo>
                    <a:pt x="20" y="82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5" y="85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30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2" y="93"/>
                  </a:lnTo>
                  <a:lnTo>
                    <a:pt x="152" y="93"/>
                  </a:lnTo>
                  <a:lnTo>
                    <a:pt x="157" y="93"/>
                  </a:lnTo>
                  <a:lnTo>
                    <a:pt x="157" y="90"/>
                  </a:lnTo>
                  <a:lnTo>
                    <a:pt x="160" y="90"/>
                  </a:lnTo>
                  <a:lnTo>
                    <a:pt x="162" y="90"/>
                  </a:lnTo>
                  <a:lnTo>
                    <a:pt x="165" y="90"/>
                  </a:lnTo>
                  <a:lnTo>
                    <a:pt x="167" y="90"/>
                  </a:lnTo>
                  <a:lnTo>
                    <a:pt x="167" y="90"/>
                  </a:lnTo>
                  <a:lnTo>
                    <a:pt x="170" y="88"/>
                  </a:lnTo>
                  <a:lnTo>
                    <a:pt x="172" y="88"/>
                  </a:lnTo>
                  <a:lnTo>
                    <a:pt x="172" y="88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0" y="85"/>
                  </a:lnTo>
                  <a:lnTo>
                    <a:pt x="180" y="82"/>
                  </a:lnTo>
                  <a:lnTo>
                    <a:pt x="182" y="82"/>
                  </a:lnTo>
                  <a:lnTo>
                    <a:pt x="182" y="79"/>
                  </a:lnTo>
                  <a:lnTo>
                    <a:pt x="185" y="79"/>
                  </a:lnTo>
                  <a:lnTo>
                    <a:pt x="187" y="77"/>
                  </a:lnTo>
                  <a:lnTo>
                    <a:pt x="187" y="77"/>
                  </a:lnTo>
                  <a:lnTo>
                    <a:pt x="190" y="74"/>
                  </a:lnTo>
                  <a:lnTo>
                    <a:pt x="190" y="72"/>
                  </a:lnTo>
                  <a:lnTo>
                    <a:pt x="190" y="72"/>
                  </a:lnTo>
                  <a:lnTo>
                    <a:pt x="193" y="68"/>
                  </a:lnTo>
                  <a:lnTo>
                    <a:pt x="193" y="66"/>
                  </a:lnTo>
                  <a:lnTo>
                    <a:pt x="196" y="66"/>
                  </a:lnTo>
                  <a:lnTo>
                    <a:pt x="196" y="63"/>
                  </a:lnTo>
                  <a:lnTo>
                    <a:pt x="196" y="61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6"/>
                  </a:lnTo>
                  <a:lnTo>
                    <a:pt x="198" y="52"/>
                  </a:lnTo>
                  <a:lnTo>
                    <a:pt x="198" y="50"/>
                  </a:lnTo>
                  <a:lnTo>
                    <a:pt x="198" y="50"/>
                  </a:lnTo>
                  <a:lnTo>
                    <a:pt x="198" y="47"/>
                  </a:lnTo>
                  <a:lnTo>
                    <a:pt x="198" y="45"/>
                  </a:lnTo>
                  <a:lnTo>
                    <a:pt x="198" y="42"/>
                  </a:lnTo>
                  <a:lnTo>
                    <a:pt x="198" y="40"/>
                  </a:lnTo>
                  <a:lnTo>
                    <a:pt x="198" y="40"/>
                  </a:lnTo>
                  <a:lnTo>
                    <a:pt x="198" y="36"/>
                  </a:lnTo>
                  <a:lnTo>
                    <a:pt x="198" y="34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6" y="29"/>
                  </a:lnTo>
                  <a:lnTo>
                    <a:pt x="196" y="27"/>
                  </a:lnTo>
                  <a:lnTo>
                    <a:pt x="196" y="23"/>
                  </a:lnTo>
                  <a:lnTo>
                    <a:pt x="193" y="23"/>
                  </a:lnTo>
                  <a:lnTo>
                    <a:pt x="193" y="21"/>
                  </a:lnTo>
                  <a:lnTo>
                    <a:pt x="190" y="18"/>
                  </a:lnTo>
                  <a:lnTo>
                    <a:pt x="190" y="18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7" y="13"/>
                  </a:lnTo>
                  <a:lnTo>
                    <a:pt x="185" y="11"/>
                  </a:lnTo>
                  <a:lnTo>
                    <a:pt x="182" y="11"/>
                  </a:lnTo>
                  <a:lnTo>
                    <a:pt x="182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77" y="5"/>
                  </a:lnTo>
                  <a:lnTo>
                    <a:pt x="175" y="5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0" y="2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1" name="Line 477"/>
            <p:cNvSpPr>
              <a:spLocks noChangeShapeType="1"/>
            </p:cNvSpPr>
            <p:nvPr/>
          </p:nvSpPr>
          <p:spPr bwMode="auto">
            <a:xfrm>
              <a:off x="3667" y="343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2" name="Freeform 478"/>
            <p:cNvSpPr>
              <a:spLocks/>
            </p:cNvSpPr>
            <p:nvPr/>
          </p:nvSpPr>
          <p:spPr bwMode="auto">
            <a:xfrm>
              <a:off x="3660" y="3439"/>
              <a:ext cx="15" cy="19"/>
            </a:xfrm>
            <a:custGeom>
              <a:avLst/>
              <a:gdLst>
                <a:gd name="T0" fmla="*/ 40 w 105"/>
                <a:gd name="T1" fmla="*/ 0 h 93"/>
                <a:gd name="T2" fmla="*/ 35 w 105"/>
                <a:gd name="T3" fmla="*/ 0 h 93"/>
                <a:gd name="T4" fmla="*/ 30 w 105"/>
                <a:gd name="T5" fmla="*/ 2 h 93"/>
                <a:gd name="T6" fmla="*/ 25 w 105"/>
                <a:gd name="T7" fmla="*/ 5 h 93"/>
                <a:gd name="T8" fmla="*/ 20 w 105"/>
                <a:gd name="T9" fmla="*/ 7 h 93"/>
                <a:gd name="T10" fmla="*/ 15 w 105"/>
                <a:gd name="T11" fmla="*/ 11 h 93"/>
                <a:gd name="T12" fmla="*/ 10 w 105"/>
                <a:gd name="T13" fmla="*/ 16 h 93"/>
                <a:gd name="T14" fmla="*/ 8 w 105"/>
                <a:gd name="T15" fmla="*/ 21 h 93"/>
                <a:gd name="T16" fmla="*/ 5 w 105"/>
                <a:gd name="T17" fmla="*/ 27 h 93"/>
                <a:gd name="T18" fmla="*/ 3 w 105"/>
                <a:gd name="T19" fmla="*/ 32 h 93"/>
                <a:gd name="T20" fmla="*/ 3 w 105"/>
                <a:gd name="T21" fmla="*/ 40 h 93"/>
                <a:gd name="T22" fmla="*/ 0 w 105"/>
                <a:gd name="T23" fmla="*/ 45 h 93"/>
                <a:gd name="T24" fmla="*/ 3 w 105"/>
                <a:gd name="T25" fmla="*/ 50 h 93"/>
                <a:gd name="T26" fmla="*/ 3 w 105"/>
                <a:gd name="T27" fmla="*/ 58 h 93"/>
                <a:gd name="T28" fmla="*/ 5 w 105"/>
                <a:gd name="T29" fmla="*/ 63 h 93"/>
                <a:gd name="T30" fmla="*/ 8 w 105"/>
                <a:gd name="T31" fmla="*/ 68 h 93"/>
                <a:gd name="T32" fmla="*/ 10 w 105"/>
                <a:gd name="T33" fmla="*/ 74 h 93"/>
                <a:gd name="T34" fmla="*/ 15 w 105"/>
                <a:gd name="T35" fmla="*/ 79 h 93"/>
                <a:gd name="T36" fmla="*/ 20 w 105"/>
                <a:gd name="T37" fmla="*/ 82 h 93"/>
                <a:gd name="T38" fmla="*/ 25 w 105"/>
                <a:gd name="T39" fmla="*/ 85 h 93"/>
                <a:gd name="T40" fmla="*/ 30 w 105"/>
                <a:gd name="T41" fmla="*/ 88 h 93"/>
                <a:gd name="T42" fmla="*/ 35 w 105"/>
                <a:gd name="T43" fmla="*/ 90 h 93"/>
                <a:gd name="T44" fmla="*/ 40 w 105"/>
                <a:gd name="T45" fmla="*/ 90 h 93"/>
                <a:gd name="T46" fmla="*/ 62 w 105"/>
                <a:gd name="T47" fmla="*/ 93 h 93"/>
                <a:gd name="T48" fmla="*/ 67 w 105"/>
                <a:gd name="T49" fmla="*/ 90 h 93"/>
                <a:gd name="T50" fmla="*/ 75 w 105"/>
                <a:gd name="T51" fmla="*/ 90 h 93"/>
                <a:gd name="T52" fmla="*/ 80 w 105"/>
                <a:gd name="T53" fmla="*/ 88 h 93"/>
                <a:gd name="T54" fmla="*/ 86 w 105"/>
                <a:gd name="T55" fmla="*/ 85 h 93"/>
                <a:gd name="T56" fmla="*/ 91 w 105"/>
                <a:gd name="T57" fmla="*/ 79 h 93"/>
                <a:gd name="T58" fmla="*/ 93 w 105"/>
                <a:gd name="T59" fmla="*/ 77 h 93"/>
                <a:gd name="T60" fmla="*/ 98 w 105"/>
                <a:gd name="T61" fmla="*/ 72 h 93"/>
                <a:gd name="T62" fmla="*/ 101 w 105"/>
                <a:gd name="T63" fmla="*/ 66 h 93"/>
                <a:gd name="T64" fmla="*/ 103 w 105"/>
                <a:gd name="T65" fmla="*/ 58 h 93"/>
                <a:gd name="T66" fmla="*/ 103 w 105"/>
                <a:gd name="T67" fmla="*/ 52 h 93"/>
                <a:gd name="T68" fmla="*/ 105 w 105"/>
                <a:gd name="T69" fmla="*/ 47 h 93"/>
                <a:gd name="T70" fmla="*/ 105 w 105"/>
                <a:gd name="T71" fmla="*/ 40 h 93"/>
                <a:gd name="T72" fmla="*/ 103 w 105"/>
                <a:gd name="T73" fmla="*/ 34 h 93"/>
                <a:gd name="T74" fmla="*/ 103 w 105"/>
                <a:gd name="T75" fmla="*/ 29 h 93"/>
                <a:gd name="T76" fmla="*/ 101 w 105"/>
                <a:gd name="T77" fmla="*/ 23 h 93"/>
                <a:gd name="T78" fmla="*/ 96 w 105"/>
                <a:gd name="T79" fmla="*/ 18 h 93"/>
                <a:gd name="T80" fmla="*/ 93 w 105"/>
                <a:gd name="T81" fmla="*/ 13 h 93"/>
                <a:gd name="T82" fmla="*/ 88 w 105"/>
                <a:gd name="T83" fmla="*/ 7 h 93"/>
                <a:gd name="T84" fmla="*/ 83 w 105"/>
                <a:gd name="T85" fmla="*/ 5 h 93"/>
                <a:gd name="T86" fmla="*/ 77 w 105"/>
                <a:gd name="T87" fmla="*/ 2 h 93"/>
                <a:gd name="T88" fmla="*/ 72 w 105"/>
                <a:gd name="T89" fmla="*/ 0 h 93"/>
                <a:gd name="T90" fmla="*/ 67 w 105"/>
                <a:gd name="T91" fmla="*/ 0 h 93"/>
                <a:gd name="T92" fmla="*/ 60 w 10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5" y="85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2" y="93"/>
                  </a:lnTo>
                  <a:lnTo>
                    <a:pt x="57" y="93"/>
                  </a:lnTo>
                  <a:lnTo>
                    <a:pt x="62" y="93"/>
                  </a:lnTo>
                  <a:lnTo>
                    <a:pt x="65" y="90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70" y="90"/>
                  </a:lnTo>
                  <a:lnTo>
                    <a:pt x="72" y="90"/>
                  </a:lnTo>
                  <a:lnTo>
                    <a:pt x="75" y="90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80" y="88"/>
                  </a:lnTo>
                  <a:lnTo>
                    <a:pt x="80" y="85"/>
                  </a:lnTo>
                  <a:lnTo>
                    <a:pt x="83" y="85"/>
                  </a:lnTo>
                  <a:lnTo>
                    <a:pt x="86" y="85"/>
                  </a:lnTo>
                  <a:lnTo>
                    <a:pt x="86" y="82"/>
                  </a:lnTo>
                  <a:lnTo>
                    <a:pt x="88" y="82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8" y="72"/>
                  </a:lnTo>
                  <a:lnTo>
                    <a:pt x="98" y="68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03" y="56"/>
                  </a:lnTo>
                  <a:lnTo>
                    <a:pt x="103" y="52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47"/>
                  </a:lnTo>
                  <a:lnTo>
                    <a:pt x="105" y="45"/>
                  </a:lnTo>
                  <a:lnTo>
                    <a:pt x="105" y="42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3" y="36"/>
                  </a:lnTo>
                  <a:lnTo>
                    <a:pt x="103" y="34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3" y="29"/>
                  </a:lnTo>
                  <a:lnTo>
                    <a:pt x="101" y="27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98" y="21"/>
                  </a:lnTo>
                  <a:lnTo>
                    <a:pt x="98" y="18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3" y="16"/>
                  </a:lnTo>
                  <a:lnTo>
                    <a:pt x="93" y="13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88" y="7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7" y="2"/>
                  </a:lnTo>
                  <a:lnTo>
                    <a:pt x="75" y="2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3" name="Line 479"/>
            <p:cNvSpPr>
              <a:spLocks noChangeShapeType="1"/>
            </p:cNvSpPr>
            <p:nvPr/>
          </p:nvSpPr>
          <p:spPr bwMode="auto">
            <a:xfrm>
              <a:off x="3663" y="344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4" name="Freeform 480"/>
            <p:cNvSpPr>
              <a:spLocks/>
            </p:cNvSpPr>
            <p:nvPr/>
          </p:nvSpPr>
          <p:spPr bwMode="auto">
            <a:xfrm>
              <a:off x="3663" y="3409"/>
              <a:ext cx="12" cy="49"/>
            </a:xfrm>
            <a:custGeom>
              <a:avLst/>
              <a:gdLst>
                <a:gd name="T0" fmla="*/ 0 w 87"/>
                <a:gd name="T1" fmla="*/ 203 h 246"/>
                <a:gd name="T2" fmla="*/ 0 w 87"/>
                <a:gd name="T3" fmla="*/ 209 h 246"/>
                <a:gd name="T4" fmla="*/ 2 w 87"/>
                <a:gd name="T5" fmla="*/ 214 h 246"/>
                <a:gd name="T6" fmla="*/ 5 w 87"/>
                <a:gd name="T7" fmla="*/ 219 h 246"/>
                <a:gd name="T8" fmla="*/ 7 w 87"/>
                <a:gd name="T9" fmla="*/ 225 h 246"/>
                <a:gd name="T10" fmla="*/ 12 w 87"/>
                <a:gd name="T11" fmla="*/ 230 h 246"/>
                <a:gd name="T12" fmla="*/ 14 w 87"/>
                <a:gd name="T13" fmla="*/ 235 h 246"/>
                <a:gd name="T14" fmla="*/ 19 w 87"/>
                <a:gd name="T15" fmla="*/ 238 h 246"/>
                <a:gd name="T16" fmla="*/ 24 w 87"/>
                <a:gd name="T17" fmla="*/ 241 h 246"/>
                <a:gd name="T18" fmla="*/ 32 w 87"/>
                <a:gd name="T19" fmla="*/ 243 h 246"/>
                <a:gd name="T20" fmla="*/ 37 w 87"/>
                <a:gd name="T21" fmla="*/ 243 h 246"/>
                <a:gd name="T22" fmla="*/ 42 w 87"/>
                <a:gd name="T23" fmla="*/ 246 h 246"/>
                <a:gd name="T24" fmla="*/ 49 w 87"/>
                <a:gd name="T25" fmla="*/ 243 h 246"/>
                <a:gd name="T26" fmla="*/ 54 w 87"/>
                <a:gd name="T27" fmla="*/ 243 h 246"/>
                <a:gd name="T28" fmla="*/ 59 w 87"/>
                <a:gd name="T29" fmla="*/ 241 h 246"/>
                <a:gd name="T30" fmla="*/ 65 w 87"/>
                <a:gd name="T31" fmla="*/ 238 h 246"/>
                <a:gd name="T32" fmla="*/ 70 w 87"/>
                <a:gd name="T33" fmla="*/ 235 h 246"/>
                <a:gd name="T34" fmla="*/ 75 w 87"/>
                <a:gd name="T35" fmla="*/ 230 h 246"/>
                <a:gd name="T36" fmla="*/ 78 w 87"/>
                <a:gd name="T37" fmla="*/ 225 h 246"/>
                <a:gd name="T38" fmla="*/ 83 w 87"/>
                <a:gd name="T39" fmla="*/ 219 h 246"/>
                <a:gd name="T40" fmla="*/ 85 w 87"/>
                <a:gd name="T41" fmla="*/ 214 h 246"/>
                <a:gd name="T42" fmla="*/ 85 w 87"/>
                <a:gd name="T43" fmla="*/ 209 h 246"/>
                <a:gd name="T44" fmla="*/ 87 w 87"/>
                <a:gd name="T45" fmla="*/ 203 h 246"/>
                <a:gd name="T46" fmla="*/ 87 w 87"/>
                <a:gd name="T47" fmla="*/ 43 h 246"/>
                <a:gd name="T48" fmla="*/ 85 w 87"/>
                <a:gd name="T49" fmla="*/ 38 h 246"/>
                <a:gd name="T50" fmla="*/ 85 w 87"/>
                <a:gd name="T51" fmla="*/ 33 h 246"/>
                <a:gd name="T52" fmla="*/ 83 w 87"/>
                <a:gd name="T53" fmla="*/ 27 h 246"/>
                <a:gd name="T54" fmla="*/ 80 w 87"/>
                <a:gd name="T55" fmla="*/ 22 h 246"/>
                <a:gd name="T56" fmla="*/ 75 w 87"/>
                <a:gd name="T57" fmla="*/ 17 h 246"/>
                <a:gd name="T58" fmla="*/ 73 w 87"/>
                <a:gd name="T59" fmla="*/ 11 h 246"/>
                <a:gd name="T60" fmla="*/ 68 w 87"/>
                <a:gd name="T61" fmla="*/ 9 h 246"/>
                <a:gd name="T62" fmla="*/ 62 w 87"/>
                <a:gd name="T63" fmla="*/ 4 h 246"/>
                <a:gd name="T64" fmla="*/ 57 w 87"/>
                <a:gd name="T65" fmla="*/ 4 h 246"/>
                <a:gd name="T66" fmla="*/ 49 w 87"/>
                <a:gd name="T67" fmla="*/ 0 h 246"/>
                <a:gd name="T68" fmla="*/ 44 w 87"/>
                <a:gd name="T69" fmla="*/ 0 h 246"/>
                <a:gd name="T70" fmla="*/ 39 w 87"/>
                <a:gd name="T71" fmla="*/ 0 h 246"/>
                <a:gd name="T72" fmla="*/ 32 w 87"/>
                <a:gd name="T73" fmla="*/ 0 h 246"/>
                <a:gd name="T74" fmla="*/ 27 w 87"/>
                <a:gd name="T75" fmla="*/ 4 h 246"/>
                <a:gd name="T76" fmla="*/ 22 w 87"/>
                <a:gd name="T77" fmla="*/ 6 h 246"/>
                <a:gd name="T78" fmla="*/ 17 w 87"/>
                <a:gd name="T79" fmla="*/ 9 h 246"/>
                <a:gd name="T80" fmla="*/ 12 w 87"/>
                <a:gd name="T81" fmla="*/ 14 h 246"/>
                <a:gd name="T82" fmla="*/ 7 w 87"/>
                <a:gd name="T83" fmla="*/ 17 h 246"/>
                <a:gd name="T84" fmla="*/ 5 w 87"/>
                <a:gd name="T85" fmla="*/ 22 h 246"/>
                <a:gd name="T86" fmla="*/ 2 w 87"/>
                <a:gd name="T87" fmla="*/ 27 h 246"/>
                <a:gd name="T88" fmla="*/ 0 w 87"/>
                <a:gd name="T89" fmla="*/ 36 h 246"/>
                <a:gd name="T90" fmla="*/ 0 w 87"/>
                <a:gd name="T91" fmla="*/ 40 h 246"/>
                <a:gd name="T92" fmla="*/ 0 w 87"/>
                <a:gd name="T93" fmla="*/ 4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246">
                  <a:moveTo>
                    <a:pt x="0" y="198"/>
                  </a:moveTo>
                  <a:lnTo>
                    <a:pt x="0" y="200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1"/>
                  </a:lnTo>
                  <a:lnTo>
                    <a:pt x="2" y="214"/>
                  </a:lnTo>
                  <a:lnTo>
                    <a:pt x="2" y="216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5" y="221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7"/>
                  </a:lnTo>
                  <a:lnTo>
                    <a:pt x="10" y="230"/>
                  </a:lnTo>
                  <a:lnTo>
                    <a:pt x="12" y="230"/>
                  </a:lnTo>
                  <a:lnTo>
                    <a:pt x="12" y="232"/>
                  </a:lnTo>
                  <a:lnTo>
                    <a:pt x="14" y="232"/>
                  </a:lnTo>
                  <a:lnTo>
                    <a:pt x="14" y="235"/>
                  </a:lnTo>
                  <a:lnTo>
                    <a:pt x="17" y="235"/>
                  </a:lnTo>
                  <a:lnTo>
                    <a:pt x="19" y="238"/>
                  </a:lnTo>
                  <a:lnTo>
                    <a:pt x="19" y="238"/>
                  </a:lnTo>
                  <a:lnTo>
                    <a:pt x="22" y="238"/>
                  </a:lnTo>
                  <a:lnTo>
                    <a:pt x="24" y="241"/>
                  </a:lnTo>
                  <a:lnTo>
                    <a:pt x="24" y="241"/>
                  </a:lnTo>
                  <a:lnTo>
                    <a:pt x="27" y="241"/>
                  </a:lnTo>
                  <a:lnTo>
                    <a:pt x="29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4" y="243"/>
                  </a:lnTo>
                  <a:lnTo>
                    <a:pt x="37" y="243"/>
                  </a:lnTo>
                  <a:lnTo>
                    <a:pt x="39" y="243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7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2" y="243"/>
                  </a:lnTo>
                  <a:lnTo>
                    <a:pt x="54" y="243"/>
                  </a:lnTo>
                  <a:lnTo>
                    <a:pt x="57" y="243"/>
                  </a:lnTo>
                  <a:lnTo>
                    <a:pt x="57" y="241"/>
                  </a:lnTo>
                  <a:lnTo>
                    <a:pt x="59" y="241"/>
                  </a:lnTo>
                  <a:lnTo>
                    <a:pt x="62" y="241"/>
                  </a:lnTo>
                  <a:lnTo>
                    <a:pt x="62" y="238"/>
                  </a:lnTo>
                  <a:lnTo>
                    <a:pt x="65" y="238"/>
                  </a:lnTo>
                  <a:lnTo>
                    <a:pt x="68" y="238"/>
                  </a:lnTo>
                  <a:lnTo>
                    <a:pt x="68" y="235"/>
                  </a:lnTo>
                  <a:lnTo>
                    <a:pt x="70" y="235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8" y="227"/>
                  </a:lnTo>
                  <a:lnTo>
                    <a:pt x="78" y="225"/>
                  </a:lnTo>
                  <a:lnTo>
                    <a:pt x="80" y="225"/>
                  </a:lnTo>
                  <a:lnTo>
                    <a:pt x="80" y="221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3" y="216"/>
                  </a:lnTo>
                  <a:lnTo>
                    <a:pt x="85" y="214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5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0"/>
                  </a:lnTo>
                  <a:lnTo>
                    <a:pt x="87" y="51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0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3"/>
                  </a:lnTo>
                  <a:lnTo>
                    <a:pt x="85" y="30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8" y="17"/>
                  </a:lnTo>
                  <a:lnTo>
                    <a:pt x="75" y="17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5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59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5" name="Line 481"/>
            <p:cNvSpPr>
              <a:spLocks noChangeShapeType="1"/>
            </p:cNvSpPr>
            <p:nvPr/>
          </p:nvSpPr>
          <p:spPr bwMode="auto">
            <a:xfrm>
              <a:off x="3669" y="340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6" name="Freeform 482"/>
            <p:cNvSpPr>
              <a:spLocks/>
            </p:cNvSpPr>
            <p:nvPr/>
          </p:nvSpPr>
          <p:spPr bwMode="auto">
            <a:xfrm>
              <a:off x="3663" y="3409"/>
              <a:ext cx="19" cy="18"/>
            </a:xfrm>
            <a:custGeom>
              <a:avLst/>
              <a:gdLst>
                <a:gd name="T0" fmla="*/ 39 w 125"/>
                <a:gd name="T1" fmla="*/ 0 h 94"/>
                <a:gd name="T2" fmla="*/ 32 w 125"/>
                <a:gd name="T3" fmla="*/ 0 h 94"/>
                <a:gd name="T4" fmla="*/ 27 w 125"/>
                <a:gd name="T5" fmla="*/ 4 h 94"/>
                <a:gd name="T6" fmla="*/ 22 w 125"/>
                <a:gd name="T7" fmla="*/ 6 h 94"/>
                <a:gd name="T8" fmla="*/ 17 w 125"/>
                <a:gd name="T9" fmla="*/ 9 h 94"/>
                <a:gd name="T10" fmla="*/ 12 w 125"/>
                <a:gd name="T11" fmla="*/ 14 h 94"/>
                <a:gd name="T12" fmla="*/ 7 w 125"/>
                <a:gd name="T13" fmla="*/ 17 h 94"/>
                <a:gd name="T14" fmla="*/ 5 w 125"/>
                <a:gd name="T15" fmla="*/ 22 h 94"/>
                <a:gd name="T16" fmla="*/ 2 w 125"/>
                <a:gd name="T17" fmla="*/ 27 h 94"/>
                <a:gd name="T18" fmla="*/ 0 w 125"/>
                <a:gd name="T19" fmla="*/ 36 h 94"/>
                <a:gd name="T20" fmla="*/ 0 w 125"/>
                <a:gd name="T21" fmla="*/ 40 h 94"/>
                <a:gd name="T22" fmla="*/ 0 w 125"/>
                <a:gd name="T23" fmla="*/ 46 h 94"/>
                <a:gd name="T24" fmla="*/ 0 w 125"/>
                <a:gd name="T25" fmla="*/ 54 h 94"/>
                <a:gd name="T26" fmla="*/ 0 w 125"/>
                <a:gd name="T27" fmla="*/ 59 h 94"/>
                <a:gd name="T28" fmla="*/ 2 w 125"/>
                <a:gd name="T29" fmla="*/ 65 h 94"/>
                <a:gd name="T30" fmla="*/ 5 w 125"/>
                <a:gd name="T31" fmla="*/ 70 h 94"/>
                <a:gd name="T32" fmla="*/ 7 w 125"/>
                <a:gd name="T33" fmla="*/ 76 h 94"/>
                <a:gd name="T34" fmla="*/ 12 w 125"/>
                <a:gd name="T35" fmla="*/ 81 h 94"/>
                <a:gd name="T36" fmla="*/ 17 w 125"/>
                <a:gd name="T37" fmla="*/ 83 h 94"/>
                <a:gd name="T38" fmla="*/ 22 w 125"/>
                <a:gd name="T39" fmla="*/ 88 h 94"/>
                <a:gd name="T40" fmla="*/ 27 w 125"/>
                <a:gd name="T41" fmla="*/ 92 h 94"/>
                <a:gd name="T42" fmla="*/ 32 w 125"/>
                <a:gd name="T43" fmla="*/ 92 h 94"/>
                <a:gd name="T44" fmla="*/ 39 w 125"/>
                <a:gd name="T45" fmla="*/ 94 h 94"/>
                <a:gd name="T46" fmla="*/ 85 w 125"/>
                <a:gd name="T47" fmla="*/ 94 h 94"/>
                <a:gd name="T48" fmla="*/ 90 w 125"/>
                <a:gd name="T49" fmla="*/ 92 h 94"/>
                <a:gd name="T50" fmla="*/ 95 w 125"/>
                <a:gd name="T51" fmla="*/ 92 h 94"/>
                <a:gd name="T52" fmla="*/ 100 w 125"/>
                <a:gd name="T53" fmla="*/ 88 h 94"/>
                <a:gd name="T54" fmla="*/ 107 w 125"/>
                <a:gd name="T55" fmla="*/ 86 h 94"/>
                <a:gd name="T56" fmla="*/ 110 w 125"/>
                <a:gd name="T57" fmla="*/ 81 h 94"/>
                <a:gd name="T58" fmla="*/ 115 w 125"/>
                <a:gd name="T59" fmla="*/ 78 h 94"/>
                <a:gd name="T60" fmla="*/ 120 w 125"/>
                <a:gd name="T61" fmla="*/ 72 h 94"/>
                <a:gd name="T62" fmla="*/ 122 w 125"/>
                <a:gd name="T63" fmla="*/ 67 h 94"/>
                <a:gd name="T64" fmla="*/ 125 w 125"/>
                <a:gd name="T65" fmla="*/ 62 h 94"/>
                <a:gd name="T66" fmla="*/ 125 w 125"/>
                <a:gd name="T67" fmla="*/ 54 h 94"/>
                <a:gd name="T68" fmla="*/ 125 w 125"/>
                <a:gd name="T69" fmla="*/ 49 h 94"/>
                <a:gd name="T70" fmla="*/ 125 w 125"/>
                <a:gd name="T71" fmla="*/ 43 h 94"/>
                <a:gd name="T72" fmla="*/ 125 w 125"/>
                <a:gd name="T73" fmla="*/ 36 h 94"/>
                <a:gd name="T74" fmla="*/ 122 w 125"/>
                <a:gd name="T75" fmla="*/ 30 h 94"/>
                <a:gd name="T76" fmla="*/ 120 w 125"/>
                <a:gd name="T77" fmla="*/ 25 h 94"/>
                <a:gd name="T78" fmla="*/ 117 w 125"/>
                <a:gd name="T79" fmla="*/ 20 h 94"/>
                <a:gd name="T80" fmla="*/ 115 w 125"/>
                <a:gd name="T81" fmla="*/ 14 h 94"/>
                <a:gd name="T82" fmla="*/ 110 w 125"/>
                <a:gd name="T83" fmla="*/ 11 h 94"/>
                <a:gd name="T84" fmla="*/ 105 w 125"/>
                <a:gd name="T85" fmla="*/ 6 h 94"/>
                <a:gd name="T86" fmla="*/ 100 w 125"/>
                <a:gd name="T87" fmla="*/ 4 h 94"/>
                <a:gd name="T88" fmla="*/ 95 w 125"/>
                <a:gd name="T89" fmla="*/ 0 h 94"/>
                <a:gd name="T90" fmla="*/ 87 w 125"/>
                <a:gd name="T91" fmla="*/ 0 h 94"/>
                <a:gd name="T92" fmla="*/ 80 w 125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94">
                  <a:moveTo>
                    <a:pt x="42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2" y="67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7" y="72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7" y="83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7" y="92"/>
                  </a:lnTo>
                  <a:lnTo>
                    <a:pt x="29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4" y="92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78" y="94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90" y="92"/>
                  </a:lnTo>
                  <a:lnTo>
                    <a:pt x="92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7" y="92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2" y="88"/>
                  </a:lnTo>
                  <a:lnTo>
                    <a:pt x="105" y="86"/>
                  </a:lnTo>
                  <a:lnTo>
                    <a:pt x="107" y="86"/>
                  </a:lnTo>
                  <a:lnTo>
                    <a:pt x="107" y="83"/>
                  </a:lnTo>
                  <a:lnTo>
                    <a:pt x="110" y="83"/>
                  </a:lnTo>
                  <a:lnTo>
                    <a:pt x="110" y="81"/>
                  </a:lnTo>
                  <a:lnTo>
                    <a:pt x="112" y="81"/>
                  </a:lnTo>
                  <a:lnTo>
                    <a:pt x="115" y="78"/>
                  </a:lnTo>
                  <a:lnTo>
                    <a:pt x="115" y="78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2" y="67"/>
                  </a:lnTo>
                  <a:lnTo>
                    <a:pt x="122" y="65"/>
                  </a:lnTo>
                  <a:lnTo>
                    <a:pt x="122" y="62"/>
                  </a:lnTo>
                  <a:lnTo>
                    <a:pt x="125" y="62"/>
                  </a:lnTo>
                  <a:lnTo>
                    <a:pt x="125" y="59"/>
                  </a:lnTo>
                  <a:lnTo>
                    <a:pt x="125" y="56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5" y="46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5" y="40"/>
                  </a:lnTo>
                  <a:lnTo>
                    <a:pt x="125" y="38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3"/>
                  </a:lnTo>
                  <a:lnTo>
                    <a:pt x="122" y="30"/>
                  </a:lnTo>
                  <a:lnTo>
                    <a:pt x="122" y="27"/>
                  </a:lnTo>
                  <a:lnTo>
                    <a:pt x="122" y="27"/>
                  </a:lnTo>
                  <a:lnTo>
                    <a:pt x="120" y="25"/>
                  </a:lnTo>
                  <a:lnTo>
                    <a:pt x="120" y="22"/>
                  </a:lnTo>
                  <a:lnTo>
                    <a:pt x="120" y="22"/>
                  </a:lnTo>
                  <a:lnTo>
                    <a:pt x="117" y="20"/>
                  </a:lnTo>
                  <a:lnTo>
                    <a:pt x="117" y="17"/>
                  </a:lnTo>
                  <a:lnTo>
                    <a:pt x="115" y="17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5" y="6"/>
                  </a:lnTo>
                  <a:lnTo>
                    <a:pt x="102" y="6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7" name="Line 483"/>
            <p:cNvSpPr>
              <a:spLocks noChangeShapeType="1"/>
            </p:cNvSpPr>
            <p:nvPr/>
          </p:nvSpPr>
          <p:spPr bwMode="auto">
            <a:xfrm>
              <a:off x="3675" y="340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8" name="Freeform 484"/>
            <p:cNvSpPr>
              <a:spLocks/>
            </p:cNvSpPr>
            <p:nvPr/>
          </p:nvSpPr>
          <p:spPr bwMode="auto">
            <a:xfrm>
              <a:off x="3668" y="3409"/>
              <a:ext cx="29" cy="18"/>
            </a:xfrm>
            <a:custGeom>
              <a:avLst/>
              <a:gdLst>
                <a:gd name="T0" fmla="*/ 41 w 190"/>
                <a:gd name="T1" fmla="*/ 0 h 94"/>
                <a:gd name="T2" fmla="*/ 36 w 190"/>
                <a:gd name="T3" fmla="*/ 0 h 94"/>
                <a:gd name="T4" fmla="*/ 31 w 190"/>
                <a:gd name="T5" fmla="*/ 4 h 94"/>
                <a:gd name="T6" fmla="*/ 25 w 190"/>
                <a:gd name="T7" fmla="*/ 6 h 94"/>
                <a:gd name="T8" fmla="*/ 20 w 190"/>
                <a:gd name="T9" fmla="*/ 9 h 94"/>
                <a:gd name="T10" fmla="*/ 15 w 190"/>
                <a:gd name="T11" fmla="*/ 14 h 94"/>
                <a:gd name="T12" fmla="*/ 10 w 190"/>
                <a:gd name="T13" fmla="*/ 17 h 94"/>
                <a:gd name="T14" fmla="*/ 7 w 190"/>
                <a:gd name="T15" fmla="*/ 22 h 94"/>
                <a:gd name="T16" fmla="*/ 5 w 190"/>
                <a:gd name="T17" fmla="*/ 27 h 94"/>
                <a:gd name="T18" fmla="*/ 2 w 190"/>
                <a:gd name="T19" fmla="*/ 36 h 94"/>
                <a:gd name="T20" fmla="*/ 2 w 190"/>
                <a:gd name="T21" fmla="*/ 40 h 94"/>
                <a:gd name="T22" fmla="*/ 0 w 190"/>
                <a:gd name="T23" fmla="*/ 46 h 94"/>
                <a:gd name="T24" fmla="*/ 2 w 190"/>
                <a:gd name="T25" fmla="*/ 54 h 94"/>
                <a:gd name="T26" fmla="*/ 2 w 190"/>
                <a:gd name="T27" fmla="*/ 59 h 94"/>
                <a:gd name="T28" fmla="*/ 5 w 190"/>
                <a:gd name="T29" fmla="*/ 65 h 94"/>
                <a:gd name="T30" fmla="*/ 7 w 190"/>
                <a:gd name="T31" fmla="*/ 70 h 94"/>
                <a:gd name="T32" fmla="*/ 10 w 190"/>
                <a:gd name="T33" fmla="*/ 76 h 94"/>
                <a:gd name="T34" fmla="*/ 15 w 190"/>
                <a:gd name="T35" fmla="*/ 81 h 94"/>
                <a:gd name="T36" fmla="*/ 20 w 190"/>
                <a:gd name="T37" fmla="*/ 83 h 94"/>
                <a:gd name="T38" fmla="*/ 25 w 190"/>
                <a:gd name="T39" fmla="*/ 88 h 94"/>
                <a:gd name="T40" fmla="*/ 31 w 190"/>
                <a:gd name="T41" fmla="*/ 92 h 94"/>
                <a:gd name="T42" fmla="*/ 36 w 190"/>
                <a:gd name="T43" fmla="*/ 92 h 94"/>
                <a:gd name="T44" fmla="*/ 41 w 190"/>
                <a:gd name="T45" fmla="*/ 94 h 94"/>
                <a:gd name="T46" fmla="*/ 151 w 190"/>
                <a:gd name="T47" fmla="*/ 94 h 94"/>
                <a:gd name="T48" fmla="*/ 156 w 190"/>
                <a:gd name="T49" fmla="*/ 92 h 94"/>
                <a:gd name="T50" fmla="*/ 161 w 190"/>
                <a:gd name="T51" fmla="*/ 92 h 94"/>
                <a:gd name="T52" fmla="*/ 166 w 190"/>
                <a:gd name="T53" fmla="*/ 88 h 94"/>
                <a:gd name="T54" fmla="*/ 171 w 190"/>
                <a:gd name="T55" fmla="*/ 86 h 94"/>
                <a:gd name="T56" fmla="*/ 176 w 190"/>
                <a:gd name="T57" fmla="*/ 81 h 94"/>
                <a:gd name="T58" fmla="*/ 181 w 190"/>
                <a:gd name="T59" fmla="*/ 78 h 94"/>
                <a:gd name="T60" fmla="*/ 183 w 190"/>
                <a:gd name="T61" fmla="*/ 72 h 94"/>
                <a:gd name="T62" fmla="*/ 188 w 190"/>
                <a:gd name="T63" fmla="*/ 67 h 94"/>
                <a:gd name="T64" fmla="*/ 188 w 190"/>
                <a:gd name="T65" fmla="*/ 62 h 94"/>
                <a:gd name="T66" fmla="*/ 190 w 190"/>
                <a:gd name="T67" fmla="*/ 54 h 94"/>
                <a:gd name="T68" fmla="*/ 190 w 190"/>
                <a:gd name="T69" fmla="*/ 49 h 94"/>
                <a:gd name="T70" fmla="*/ 190 w 190"/>
                <a:gd name="T71" fmla="*/ 43 h 94"/>
                <a:gd name="T72" fmla="*/ 190 w 190"/>
                <a:gd name="T73" fmla="*/ 36 h 94"/>
                <a:gd name="T74" fmla="*/ 188 w 190"/>
                <a:gd name="T75" fmla="*/ 30 h 94"/>
                <a:gd name="T76" fmla="*/ 186 w 190"/>
                <a:gd name="T77" fmla="*/ 25 h 94"/>
                <a:gd name="T78" fmla="*/ 183 w 190"/>
                <a:gd name="T79" fmla="*/ 20 h 94"/>
                <a:gd name="T80" fmla="*/ 178 w 190"/>
                <a:gd name="T81" fmla="*/ 14 h 94"/>
                <a:gd name="T82" fmla="*/ 176 w 190"/>
                <a:gd name="T83" fmla="*/ 11 h 94"/>
                <a:gd name="T84" fmla="*/ 171 w 190"/>
                <a:gd name="T85" fmla="*/ 6 h 94"/>
                <a:gd name="T86" fmla="*/ 166 w 190"/>
                <a:gd name="T87" fmla="*/ 4 h 94"/>
                <a:gd name="T88" fmla="*/ 158 w 190"/>
                <a:gd name="T89" fmla="*/ 0 h 94"/>
                <a:gd name="T90" fmla="*/ 153 w 190"/>
                <a:gd name="T91" fmla="*/ 0 h 94"/>
                <a:gd name="T92" fmla="*/ 146 w 190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0" h="94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5" y="62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7" y="83"/>
                  </a:lnTo>
                  <a:lnTo>
                    <a:pt x="20" y="83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6" y="92"/>
                  </a:lnTo>
                  <a:lnTo>
                    <a:pt x="38" y="92"/>
                  </a:lnTo>
                  <a:lnTo>
                    <a:pt x="41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143" y="94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53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61" y="92"/>
                  </a:lnTo>
                  <a:lnTo>
                    <a:pt x="163" y="92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8" y="88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3" y="83"/>
                  </a:lnTo>
                  <a:lnTo>
                    <a:pt x="176" y="83"/>
                  </a:lnTo>
                  <a:lnTo>
                    <a:pt x="176" y="81"/>
                  </a:lnTo>
                  <a:lnTo>
                    <a:pt x="178" y="81"/>
                  </a:lnTo>
                  <a:lnTo>
                    <a:pt x="178" y="78"/>
                  </a:lnTo>
                  <a:lnTo>
                    <a:pt x="181" y="78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83" y="72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8" y="67"/>
                  </a:lnTo>
                  <a:lnTo>
                    <a:pt x="188" y="65"/>
                  </a:lnTo>
                  <a:lnTo>
                    <a:pt x="188" y="62"/>
                  </a:lnTo>
                  <a:lnTo>
                    <a:pt x="188" y="62"/>
                  </a:lnTo>
                  <a:lnTo>
                    <a:pt x="190" y="59"/>
                  </a:lnTo>
                  <a:lnTo>
                    <a:pt x="190" y="56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1"/>
                  </a:lnTo>
                  <a:lnTo>
                    <a:pt x="190" y="49"/>
                  </a:lnTo>
                  <a:lnTo>
                    <a:pt x="190" y="46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90" y="40"/>
                  </a:lnTo>
                  <a:lnTo>
                    <a:pt x="190" y="38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88" y="33"/>
                  </a:lnTo>
                  <a:lnTo>
                    <a:pt x="188" y="30"/>
                  </a:lnTo>
                  <a:lnTo>
                    <a:pt x="188" y="27"/>
                  </a:lnTo>
                  <a:lnTo>
                    <a:pt x="188" y="27"/>
                  </a:lnTo>
                  <a:lnTo>
                    <a:pt x="186" y="25"/>
                  </a:lnTo>
                  <a:lnTo>
                    <a:pt x="186" y="22"/>
                  </a:lnTo>
                  <a:lnTo>
                    <a:pt x="183" y="22"/>
                  </a:lnTo>
                  <a:lnTo>
                    <a:pt x="183" y="20"/>
                  </a:lnTo>
                  <a:lnTo>
                    <a:pt x="183" y="17"/>
                  </a:lnTo>
                  <a:lnTo>
                    <a:pt x="181" y="17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3" y="9"/>
                  </a:lnTo>
                  <a:lnTo>
                    <a:pt x="171" y="9"/>
                  </a:lnTo>
                  <a:lnTo>
                    <a:pt x="171" y="6"/>
                  </a:lnTo>
                  <a:lnTo>
                    <a:pt x="168" y="6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1" y="4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89" name="Line 485"/>
            <p:cNvSpPr>
              <a:spLocks noChangeShapeType="1"/>
            </p:cNvSpPr>
            <p:nvPr/>
          </p:nvSpPr>
          <p:spPr bwMode="auto">
            <a:xfrm>
              <a:off x="3691" y="340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0" name="Freeform 486"/>
            <p:cNvSpPr>
              <a:spLocks/>
            </p:cNvSpPr>
            <p:nvPr/>
          </p:nvSpPr>
          <p:spPr bwMode="auto">
            <a:xfrm>
              <a:off x="3683" y="3409"/>
              <a:ext cx="29" cy="18"/>
            </a:xfrm>
            <a:custGeom>
              <a:avLst/>
              <a:gdLst>
                <a:gd name="T0" fmla="*/ 40 w 190"/>
                <a:gd name="T1" fmla="*/ 0 h 94"/>
                <a:gd name="T2" fmla="*/ 34 w 190"/>
                <a:gd name="T3" fmla="*/ 0 h 94"/>
                <a:gd name="T4" fmla="*/ 29 w 190"/>
                <a:gd name="T5" fmla="*/ 4 h 94"/>
                <a:gd name="T6" fmla="*/ 24 w 190"/>
                <a:gd name="T7" fmla="*/ 6 h 94"/>
                <a:gd name="T8" fmla="*/ 19 w 190"/>
                <a:gd name="T9" fmla="*/ 9 h 94"/>
                <a:gd name="T10" fmla="*/ 15 w 190"/>
                <a:gd name="T11" fmla="*/ 14 h 94"/>
                <a:gd name="T12" fmla="*/ 10 w 190"/>
                <a:gd name="T13" fmla="*/ 17 h 94"/>
                <a:gd name="T14" fmla="*/ 7 w 190"/>
                <a:gd name="T15" fmla="*/ 22 h 94"/>
                <a:gd name="T16" fmla="*/ 5 w 190"/>
                <a:gd name="T17" fmla="*/ 27 h 94"/>
                <a:gd name="T18" fmla="*/ 2 w 190"/>
                <a:gd name="T19" fmla="*/ 36 h 94"/>
                <a:gd name="T20" fmla="*/ 0 w 190"/>
                <a:gd name="T21" fmla="*/ 40 h 94"/>
                <a:gd name="T22" fmla="*/ 0 w 190"/>
                <a:gd name="T23" fmla="*/ 46 h 94"/>
                <a:gd name="T24" fmla="*/ 0 w 190"/>
                <a:gd name="T25" fmla="*/ 54 h 94"/>
                <a:gd name="T26" fmla="*/ 2 w 190"/>
                <a:gd name="T27" fmla="*/ 59 h 94"/>
                <a:gd name="T28" fmla="*/ 5 w 190"/>
                <a:gd name="T29" fmla="*/ 65 h 94"/>
                <a:gd name="T30" fmla="*/ 7 w 190"/>
                <a:gd name="T31" fmla="*/ 70 h 94"/>
                <a:gd name="T32" fmla="*/ 10 w 190"/>
                <a:gd name="T33" fmla="*/ 76 h 94"/>
                <a:gd name="T34" fmla="*/ 15 w 190"/>
                <a:gd name="T35" fmla="*/ 81 h 94"/>
                <a:gd name="T36" fmla="*/ 19 w 190"/>
                <a:gd name="T37" fmla="*/ 83 h 94"/>
                <a:gd name="T38" fmla="*/ 24 w 190"/>
                <a:gd name="T39" fmla="*/ 88 h 94"/>
                <a:gd name="T40" fmla="*/ 29 w 190"/>
                <a:gd name="T41" fmla="*/ 92 h 94"/>
                <a:gd name="T42" fmla="*/ 34 w 190"/>
                <a:gd name="T43" fmla="*/ 92 h 94"/>
                <a:gd name="T44" fmla="*/ 40 w 190"/>
                <a:gd name="T45" fmla="*/ 94 h 94"/>
                <a:gd name="T46" fmla="*/ 151 w 190"/>
                <a:gd name="T47" fmla="*/ 94 h 94"/>
                <a:gd name="T48" fmla="*/ 156 w 190"/>
                <a:gd name="T49" fmla="*/ 92 h 94"/>
                <a:gd name="T50" fmla="*/ 160 w 190"/>
                <a:gd name="T51" fmla="*/ 92 h 94"/>
                <a:gd name="T52" fmla="*/ 165 w 190"/>
                <a:gd name="T53" fmla="*/ 88 h 94"/>
                <a:gd name="T54" fmla="*/ 170 w 190"/>
                <a:gd name="T55" fmla="*/ 86 h 94"/>
                <a:gd name="T56" fmla="*/ 175 w 190"/>
                <a:gd name="T57" fmla="*/ 81 h 94"/>
                <a:gd name="T58" fmla="*/ 180 w 190"/>
                <a:gd name="T59" fmla="*/ 78 h 94"/>
                <a:gd name="T60" fmla="*/ 183 w 190"/>
                <a:gd name="T61" fmla="*/ 72 h 94"/>
                <a:gd name="T62" fmla="*/ 188 w 190"/>
                <a:gd name="T63" fmla="*/ 67 h 94"/>
                <a:gd name="T64" fmla="*/ 188 w 190"/>
                <a:gd name="T65" fmla="*/ 62 h 94"/>
                <a:gd name="T66" fmla="*/ 190 w 190"/>
                <a:gd name="T67" fmla="*/ 54 h 94"/>
                <a:gd name="T68" fmla="*/ 190 w 190"/>
                <a:gd name="T69" fmla="*/ 49 h 94"/>
                <a:gd name="T70" fmla="*/ 190 w 190"/>
                <a:gd name="T71" fmla="*/ 43 h 94"/>
                <a:gd name="T72" fmla="*/ 190 w 190"/>
                <a:gd name="T73" fmla="*/ 36 h 94"/>
                <a:gd name="T74" fmla="*/ 188 w 190"/>
                <a:gd name="T75" fmla="*/ 30 h 94"/>
                <a:gd name="T76" fmla="*/ 185 w 190"/>
                <a:gd name="T77" fmla="*/ 25 h 94"/>
                <a:gd name="T78" fmla="*/ 183 w 190"/>
                <a:gd name="T79" fmla="*/ 20 h 94"/>
                <a:gd name="T80" fmla="*/ 178 w 190"/>
                <a:gd name="T81" fmla="*/ 14 h 94"/>
                <a:gd name="T82" fmla="*/ 175 w 190"/>
                <a:gd name="T83" fmla="*/ 11 h 94"/>
                <a:gd name="T84" fmla="*/ 170 w 190"/>
                <a:gd name="T85" fmla="*/ 6 h 94"/>
                <a:gd name="T86" fmla="*/ 165 w 190"/>
                <a:gd name="T87" fmla="*/ 4 h 94"/>
                <a:gd name="T88" fmla="*/ 158 w 190"/>
                <a:gd name="T89" fmla="*/ 0 h 94"/>
                <a:gd name="T90" fmla="*/ 153 w 190"/>
                <a:gd name="T91" fmla="*/ 0 h 94"/>
                <a:gd name="T92" fmla="*/ 145 w 190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0" h="94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30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5" y="65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22" y="86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7" y="88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2" y="92"/>
                  </a:lnTo>
                  <a:lnTo>
                    <a:pt x="34" y="92"/>
                  </a:lnTo>
                  <a:lnTo>
                    <a:pt x="38" y="92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142" y="94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53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3" y="92"/>
                  </a:lnTo>
                  <a:lnTo>
                    <a:pt x="165" y="88"/>
                  </a:lnTo>
                  <a:lnTo>
                    <a:pt x="165" y="88"/>
                  </a:lnTo>
                  <a:lnTo>
                    <a:pt x="168" y="88"/>
                  </a:lnTo>
                  <a:lnTo>
                    <a:pt x="170" y="86"/>
                  </a:lnTo>
                  <a:lnTo>
                    <a:pt x="170" y="86"/>
                  </a:lnTo>
                  <a:lnTo>
                    <a:pt x="173" y="83"/>
                  </a:lnTo>
                  <a:lnTo>
                    <a:pt x="175" y="83"/>
                  </a:lnTo>
                  <a:lnTo>
                    <a:pt x="175" y="81"/>
                  </a:lnTo>
                  <a:lnTo>
                    <a:pt x="178" y="81"/>
                  </a:lnTo>
                  <a:lnTo>
                    <a:pt x="178" y="78"/>
                  </a:lnTo>
                  <a:lnTo>
                    <a:pt x="180" y="78"/>
                  </a:lnTo>
                  <a:lnTo>
                    <a:pt x="180" y="76"/>
                  </a:lnTo>
                  <a:lnTo>
                    <a:pt x="183" y="76"/>
                  </a:lnTo>
                  <a:lnTo>
                    <a:pt x="183" y="72"/>
                  </a:lnTo>
                  <a:lnTo>
                    <a:pt x="185" y="70"/>
                  </a:lnTo>
                  <a:lnTo>
                    <a:pt x="185" y="70"/>
                  </a:lnTo>
                  <a:lnTo>
                    <a:pt x="188" y="67"/>
                  </a:lnTo>
                  <a:lnTo>
                    <a:pt x="188" y="65"/>
                  </a:lnTo>
                  <a:lnTo>
                    <a:pt x="188" y="62"/>
                  </a:lnTo>
                  <a:lnTo>
                    <a:pt x="188" y="62"/>
                  </a:lnTo>
                  <a:lnTo>
                    <a:pt x="190" y="59"/>
                  </a:lnTo>
                  <a:lnTo>
                    <a:pt x="190" y="56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1"/>
                  </a:lnTo>
                  <a:lnTo>
                    <a:pt x="190" y="49"/>
                  </a:lnTo>
                  <a:lnTo>
                    <a:pt x="190" y="46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90" y="40"/>
                  </a:lnTo>
                  <a:lnTo>
                    <a:pt x="190" y="38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88" y="33"/>
                  </a:lnTo>
                  <a:lnTo>
                    <a:pt x="188" y="30"/>
                  </a:lnTo>
                  <a:lnTo>
                    <a:pt x="188" y="27"/>
                  </a:lnTo>
                  <a:lnTo>
                    <a:pt x="188" y="27"/>
                  </a:lnTo>
                  <a:lnTo>
                    <a:pt x="185" y="25"/>
                  </a:lnTo>
                  <a:lnTo>
                    <a:pt x="185" y="22"/>
                  </a:lnTo>
                  <a:lnTo>
                    <a:pt x="183" y="22"/>
                  </a:lnTo>
                  <a:lnTo>
                    <a:pt x="183" y="20"/>
                  </a:lnTo>
                  <a:lnTo>
                    <a:pt x="180" y="17"/>
                  </a:lnTo>
                  <a:lnTo>
                    <a:pt x="180" y="17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5" y="11"/>
                  </a:lnTo>
                  <a:lnTo>
                    <a:pt x="175" y="11"/>
                  </a:lnTo>
                  <a:lnTo>
                    <a:pt x="173" y="9"/>
                  </a:lnTo>
                  <a:lnTo>
                    <a:pt x="170" y="9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5" y="4"/>
                  </a:lnTo>
                  <a:lnTo>
                    <a:pt x="165" y="4"/>
                  </a:lnTo>
                  <a:lnTo>
                    <a:pt x="163" y="4"/>
                  </a:lnTo>
                  <a:lnTo>
                    <a:pt x="160" y="4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1" name="Line 487"/>
            <p:cNvSpPr>
              <a:spLocks noChangeShapeType="1"/>
            </p:cNvSpPr>
            <p:nvPr/>
          </p:nvSpPr>
          <p:spPr bwMode="auto">
            <a:xfrm>
              <a:off x="3699" y="3418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2" name="Freeform 488"/>
            <p:cNvSpPr>
              <a:spLocks/>
            </p:cNvSpPr>
            <p:nvPr/>
          </p:nvSpPr>
          <p:spPr bwMode="auto">
            <a:xfrm>
              <a:off x="3699" y="3378"/>
              <a:ext cx="13" cy="49"/>
            </a:xfrm>
            <a:custGeom>
              <a:avLst/>
              <a:gdLst>
                <a:gd name="T0" fmla="*/ 0 w 88"/>
                <a:gd name="T1" fmla="*/ 202 h 245"/>
                <a:gd name="T2" fmla="*/ 3 w 88"/>
                <a:gd name="T3" fmla="*/ 207 h 245"/>
                <a:gd name="T4" fmla="*/ 3 w 88"/>
                <a:gd name="T5" fmla="*/ 213 h 245"/>
                <a:gd name="T6" fmla="*/ 5 w 88"/>
                <a:gd name="T7" fmla="*/ 221 h 245"/>
                <a:gd name="T8" fmla="*/ 10 w 88"/>
                <a:gd name="T9" fmla="*/ 227 h 245"/>
                <a:gd name="T10" fmla="*/ 13 w 88"/>
                <a:gd name="T11" fmla="*/ 229 h 245"/>
                <a:gd name="T12" fmla="*/ 18 w 88"/>
                <a:gd name="T13" fmla="*/ 234 h 245"/>
                <a:gd name="T14" fmla="*/ 23 w 88"/>
                <a:gd name="T15" fmla="*/ 237 h 245"/>
                <a:gd name="T16" fmla="*/ 28 w 88"/>
                <a:gd name="T17" fmla="*/ 239 h 245"/>
                <a:gd name="T18" fmla="*/ 33 w 88"/>
                <a:gd name="T19" fmla="*/ 243 h 245"/>
                <a:gd name="T20" fmla="*/ 38 w 88"/>
                <a:gd name="T21" fmla="*/ 245 h 245"/>
                <a:gd name="T22" fmla="*/ 46 w 88"/>
                <a:gd name="T23" fmla="*/ 245 h 245"/>
                <a:gd name="T24" fmla="*/ 51 w 88"/>
                <a:gd name="T25" fmla="*/ 245 h 245"/>
                <a:gd name="T26" fmla="*/ 56 w 88"/>
                <a:gd name="T27" fmla="*/ 243 h 245"/>
                <a:gd name="T28" fmla="*/ 63 w 88"/>
                <a:gd name="T29" fmla="*/ 239 h 245"/>
                <a:gd name="T30" fmla="*/ 68 w 88"/>
                <a:gd name="T31" fmla="*/ 237 h 245"/>
                <a:gd name="T32" fmla="*/ 73 w 88"/>
                <a:gd name="T33" fmla="*/ 234 h 245"/>
                <a:gd name="T34" fmla="*/ 76 w 88"/>
                <a:gd name="T35" fmla="*/ 229 h 245"/>
                <a:gd name="T36" fmla="*/ 81 w 88"/>
                <a:gd name="T37" fmla="*/ 227 h 245"/>
                <a:gd name="T38" fmla="*/ 83 w 88"/>
                <a:gd name="T39" fmla="*/ 221 h 245"/>
                <a:gd name="T40" fmla="*/ 86 w 88"/>
                <a:gd name="T41" fmla="*/ 213 h 245"/>
                <a:gd name="T42" fmla="*/ 88 w 88"/>
                <a:gd name="T43" fmla="*/ 207 h 245"/>
                <a:gd name="T44" fmla="*/ 88 w 88"/>
                <a:gd name="T45" fmla="*/ 202 h 245"/>
                <a:gd name="T46" fmla="*/ 88 w 88"/>
                <a:gd name="T47" fmla="*/ 45 h 245"/>
                <a:gd name="T48" fmla="*/ 88 w 88"/>
                <a:gd name="T49" fmla="*/ 38 h 245"/>
                <a:gd name="T50" fmla="*/ 86 w 88"/>
                <a:gd name="T51" fmla="*/ 32 h 245"/>
                <a:gd name="T52" fmla="*/ 86 w 88"/>
                <a:gd name="T53" fmla="*/ 27 h 245"/>
                <a:gd name="T54" fmla="*/ 81 w 88"/>
                <a:gd name="T55" fmla="*/ 22 h 245"/>
                <a:gd name="T56" fmla="*/ 78 w 88"/>
                <a:gd name="T57" fmla="*/ 16 h 245"/>
                <a:gd name="T58" fmla="*/ 73 w 88"/>
                <a:gd name="T59" fmla="*/ 11 h 245"/>
                <a:gd name="T60" fmla="*/ 68 w 88"/>
                <a:gd name="T61" fmla="*/ 8 h 245"/>
                <a:gd name="T62" fmla="*/ 63 w 88"/>
                <a:gd name="T63" fmla="*/ 5 h 245"/>
                <a:gd name="T64" fmla="*/ 58 w 88"/>
                <a:gd name="T65" fmla="*/ 2 h 245"/>
                <a:gd name="T66" fmla="*/ 54 w 88"/>
                <a:gd name="T67" fmla="*/ 0 h 245"/>
                <a:gd name="T68" fmla="*/ 49 w 88"/>
                <a:gd name="T69" fmla="*/ 0 h 245"/>
                <a:gd name="T70" fmla="*/ 40 w 88"/>
                <a:gd name="T71" fmla="*/ 0 h 245"/>
                <a:gd name="T72" fmla="*/ 35 w 88"/>
                <a:gd name="T73" fmla="*/ 0 h 245"/>
                <a:gd name="T74" fmla="*/ 30 w 88"/>
                <a:gd name="T75" fmla="*/ 2 h 245"/>
                <a:gd name="T76" fmla="*/ 23 w 88"/>
                <a:gd name="T77" fmla="*/ 5 h 245"/>
                <a:gd name="T78" fmla="*/ 18 w 88"/>
                <a:gd name="T79" fmla="*/ 8 h 245"/>
                <a:gd name="T80" fmla="*/ 15 w 88"/>
                <a:gd name="T81" fmla="*/ 13 h 245"/>
                <a:gd name="T82" fmla="*/ 10 w 88"/>
                <a:gd name="T83" fmla="*/ 18 h 245"/>
                <a:gd name="T84" fmla="*/ 8 w 88"/>
                <a:gd name="T85" fmla="*/ 22 h 245"/>
                <a:gd name="T86" fmla="*/ 5 w 88"/>
                <a:gd name="T87" fmla="*/ 29 h 245"/>
                <a:gd name="T88" fmla="*/ 3 w 88"/>
                <a:gd name="T89" fmla="*/ 34 h 245"/>
                <a:gd name="T90" fmla="*/ 0 w 88"/>
                <a:gd name="T91" fmla="*/ 40 h 245"/>
                <a:gd name="T92" fmla="*/ 0 w 88"/>
                <a:gd name="T93" fmla="*/ 4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0" y="197"/>
                  </a:moveTo>
                  <a:lnTo>
                    <a:pt x="0" y="200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3" y="205"/>
                  </a:lnTo>
                  <a:lnTo>
                    <a:pt x="3" y="207"/>
                  </a:lnTo>
                  <a:lnTo>
                    <a:pt x="3" y="210"/>
                  </a:lnTo>
                  <a:lnTo>
                    <a:pt x="3" y="213"/>
                  </a:lnTo>
                  <a:lnTo>
                    <a:pt x="3" y="213"/>
                  </a:lnTo>
                  <a:lnTo>
                    <a:pt x="5" y="216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5" y="232"/>
                  </a:lnTo>
                  <a:lnTo>
                    <a:pt x="15" y="232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20" y="237"/>
                  </a:lnTo>
                  <a:lnTo>
                    <a:pt x="23" y="237"/>
                  </a:lnTo>
                  <a:lnTo>
                    <a:pt x="23" y="239"/>
                  </a:lnTo>
                  <a:lnTo>
                    <a:pt x="25" y="239"/>
                  </a:lnTo>
                  <a:lnTo>
                    <a:pt x="28" y="239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3" y="243"/>
                  </a:lnTo>
                  <a:lnTo>
                    <a:pt x="35" y="243"/>
                  </a:lnTo>
                  <a:lnTo>
                    <a:pt x="38" y="243"/>
                  </a:lnTo>
                  <a:lnTo>
                    <a:pt x="38" y="245"/>
                  </a:lnTo>
                  <a:lnTo>
                    <a:pt x="40" y="245"/>
                  </a:lnTo>
                  <a:lnTo>
                    <a:pt x="43" y="245"/>
                  </a:lnTo>
                  <a:lnTo>
                    <a:pt x="46" y="245"/>
                  </a:lnTo>
                  <a:lnTo>
                    <a:pt x="49" y="245"/>
                  </a:lnTo>
                  <a:lnTo>
                    <a:pt x="49" y="245"/>
                  </a:lnTo>
                  <a:lnTo>
                    <a:pt x="51" y="245"/>
                  </a:lnTo>
                  <a:lnTo>
                    <a:pt x="54" y="243"/>
                  </a:lnTo>
                  <a:lnTo>
                    <a:pt x="56" y="243"/>
                  </a:lnTo>
                  <a:lnTo>
                    <a:pt x="56" y="243"/>
                  </a:lnTo>
                  <a:lnTo>
                    <a:pt x="58" y="243"/>
                  </a:lnTo>
                  <a:lnTo>
                    <a:pt x="61" y="243"/>
                  </a:lnTo>
                  <a:lnTo>
                    <a:pt x="63" y="239"/>
                  </a:lnTo>
                  <a:lnTo>
                    <a:pt x="63" y="239"/>
                  </a:lnTo>
                  <a:lnTo>
                    <a:pt x="66" y="239"/>
                  </a:lnTo>
                  <a:lnTo>
                    <a:pt x="68" y="237"/>
                  </a:lnTo>
                  <a:lnTo>
                    <a:pt x="68" y="237"/>
                  </a:lnTo>
                  <a:lnTo>
                    <a:pt x="71" y="234"/>
                  </a:lnTo>
                  <a:lnTo>
                    <a:pt x="73" y="234"/>
                  </a:lnTo>
                  <a:lnTo>
                    <a:pt x="73" y="232"/>
                  </a:lnTo>
                  <a:lnTo>
                    <a:pt x="76" y="232"/>
                  </a:lnTo>
                  <a:lnTo>
                    <a:pt x="76" y="229"/>
                  </a:lnTo>
                  <a:lnTo>
                    <a:pt x="78" y="229"/>
                  </a:lnTo>
                  <a:lnTo>
                    <a:pt x="78" y="227"/>
                  </a:lnTo>
                  <a:lnTo>
                    <a:pt x="81" y="227"/>
                  </a:lnTo>
                  <a:lnTo>
                    <a:pt x="81" y="223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6" y="218"/>
                  </a:lnTo>
                  <a:lnTo>
                    <a:pt x="86" y="216"/>
                  </a:lnTo>
                  <a:lnTo>
                    <a:pt x="86" y="213"/>
                  </a:lnTo>
                  <a:lnTo>
                    <a:pt x="86" y="213"/>
                  </a:lnTo>
                  <a:lnTo>
                    <a:pt x="88" y="210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88" y="51"/>
                  </a:lnTo>
                  <a:lnTo>
                    <a:pt x="88" y="45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4"/>
                  </a:lnTo>
                  <a:lnTo>
                    <a:pt x="86" y="32"/>
                  </a:lnTo>
                  <a:lnTo>
                    <a:pt x="86" y="29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3" y="24"/>
                  </a:lnTo>
                  <a:lnTo>
                    <a:pt x="83" y="22"/>
                  </a:lnTo>
                  <a:lnTo>
                    <a:pt x="81" y="22"/>
                  </a:lnTo>
                  <a:lnTo>
                    <a:pt x="81" y="18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3" name="Line 489"/>
            <p:cNvSpPr>
              <a:spLocks noChangeShapeType="1"/>
            </p:cNvSpPr>
            <p:nvPr/>
          </p:nvSpPr>
          <p:spPr bwMode="auto">
            <a:xfrm>
              <a:off x="3706" y="337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4" name="Freeform 490"/>
            <p:cNvSpPr>
              <a:spLocks/>
            </p:cNvSpPr>
            <p:nvPr/>
          </p:nvSpPr>
          <p:spPr bwMode="auto">
            <a:xfrm>
              <a:off x="3699" y="3378"/>
              <a:ext cx="22" cy="19"/>
            </a:xfrm>
            <a:custGeom>
              <a:avLst/>
              <a:gdLst>
                <a:gd name="T0" fmla="*/ 40 w 150"/>
                <a:gd name="T1" fmla="*/ 0 h 93"/>
                <a:gd name="T2" fmla="*/ 35 w 150"/>
                <a:gd name="T3" fmla="*/ 0 h 93"/>
                <a:gd name="T4" fmla="*/ 30 w 150"/>
                <a:gd name="T5" fmla="*/ 2 h 93"/>
                <a:gd name="T6" fmla="*/ 23 w 150"/>
                <a:gd name="T7" fmla="*/ 5 h 93"/>
                <a:gd name="T8" fmla="*/ 18 w 150"/>
                <a:gd name="T9" fmla="*/ 8 h 93"/>
                <a:gd name="T10" fmla="*/ 15 w 150"/>
                <a:gd name="T11" fmla="*/ 13 h 93"/>
                <a:gd name="T12" fmla="*/ 10 w 150"/>
                <a:gd name="T13" fmla="*/ 18 h 93"/>
                <a:gd name="T14" fmla="*/ 8 w 150"/>
                <a:gd name="T15" fmla="*/ 22 h 93"/>
                <a:gd name="T16" fmla="*/ 5 w 150"/>
                <a:gd name="T17" fmla="*/ 29 h 93"/>
                <a:gd name="T18" fmla="*/ 3 w 150"/>
                <a:gd name="T19" fmla="*/ 34 h 93"/>
                <a:gd name="T20" fmla="*/ 0 w 150"/>
                <a:gd name="T21" fmla="*/ 40 h 93"/>
                <a:gd name="T22" fmla="*/ 0 w 150"/>
                <a:gd name="T23" fmla="*/ 45 h 93"/>
                <a:gd name="T24" fmla="*/ 0 w 150"/>
                <a:gd name="T25" fmla="*/ 53 h 93"/>
                <a:gd name="T26" fmla="*/ 3 w 150"/>
                <a:gd name="T27" fmla="*/ 58 h 93"/>
                <a:gd name="T28" fmla="*/ 5 w 150"/>
                <a:gd name="T29" fmla="*/ 63 h 93"/>
                <a:gd name="T30" fmla="*/ 8 w 150"/>
                <a:gd name="T31" fmla="*/ 69 h 93"/>
                <a:gd name="T32" fmla="*/ 10 w 150"/>
                <a:gd name="T33" fmla="*/ 74 h 93"/>
                <a:gd name="T34" fmla="*/ 15 w 150"/>
                <a:gd name="T35" fmla="*/ 80 h 93"/>
                <a:gd name="T36" fmla="*/ 18 w 150"/>
                <a:gd name="T37" fmla="*/ 85 h 93"/>
                <a:gd name="T38" fmla="*/ 23 w 150"/>
                <a:gd name="T39" fmla="*/ 88 h 93"/>
                <a:gd name="T40" fmla="*/ 30 w 150"/>
                <a:gd name="T41" fmla="*/ 90 h 93"/>
                <a:gd name="T42" fmla="*/ 35 w 150"/>
                <a:gd name="T43" fmla="*/ 90 h 93"/>
                <a:gd name="T44" fmla="*/ 40 w 150"/>
                <a:gd name="T45" fmla="*/ 93 h 93"/>
                <a:gd name="T46" fmla="*/ 111 w 150"/>
                <a:gd name="T47" fmla="*/ 93 h 93"/>
                <a:gd name="T48" fmla="*/ 116 w 150"/>
                <a:gd name="T49" fmla="*/ 93 h 93"/>
                <a:gd name="T50" fmla="*/ 121 w 150"/>
                <a:gd name="T51" fmla="*/ 90 h 93"/>
                <a:gd name="T52" fmla="*/ 128 w 150"/>
                <a:gd name="T53" fmla="*/ 88 h 93"/>
                <a:gd name="T54" fmla="*/ 133 w 150"/>
                <a:gd name="T55" fmla="*/ 85 h 93"/>
                <a:gd name="T56" fmla="*/ 135 w 150"/>
                <a:gd name="T57" fmla="*/ 83 h 93"/>
                <a:gd name="T58" fmla="*/ 140 w 150"/>
                <a:gd name="T59" fmla="*/ 77 h 93"/>
                <a:gd name="T60" fmla="*/ 145 w 150"/>
                <a:gd name="T61" fmla="*/ 72 h 93"/>
                <a:gd name="T62" fmla="*/ 148 w 150"/>
                <a:gd name="T63" fmla="*/ 67 h 93"/>
                <a:gd name="T64" fmla="*/ 150 w 150"/>
                <a:gd name="T65" fmla="*/ 61 h 93"/>
                <a:gd name="T66" fmla="*/ 150 w 150"/>
                <a:gd name="T67" fmla="*/ 56 h 93"/>
                <a:gd name="T68" fmla="*/ 150 w 150"/>
                <a:gd name="T69" fmla="*/ 47 h 93"/>
                <a:gd name="T70" fmla="*/ 150 w 150"/>
                <a:gd name="T71" fmla="*/ 42 h 93"/>
                <a:gd name="T72" fmla="*/ 150 w 150"/>
                <a:gd name="T73" fmla="*/ 38 h 93"/>
                <a:gd name="T74" fmla="*/ 148 w 150"/>
                <a:gd name="T75" fmla="*/ 29 h 93"/>
                <a:gd name="T76" fmla="*/ 145 w 150"/>
                <a:gd name="T77" fmla="*/ 24 h 93"/>
                <a:gd name="T78" fmla="*/ 143 w 150"/>
                <a:gd name="T79" fmla="*/ 18 h 93"/>
                <a:gd name="T80" fmla="*/ 140 w 150"/>
                <a:gd name="T81" fmla="*/ 13 h 93"/>
                <a:gd name="T82" fmla="*/ 135 w 150"/>
                <a:gd name="T83" fmla="*/ 11 h 93"/>
                <a:gd name="T84" fmla="*/ 130 w 150"/>
                <a:gd name="T85" fmla="*/ 5 h 93"/>
                <a:gd name="T86" fmla="*/ 125 w 150"/>
                <a:gd name="T87" fmla="*/ 2 h 93"/>
                <a:gd name="T88" fmla="*/ 121 w 150"/>
                <a:gd name="T89" fmla="*/ 2 h 93"/>
                <a:gd name="T90" fmla="*/ 113 w 150"/>
                <a:gd name="T91" fmla="*/ 0 h 93"/>
                <a:gd name="T92" fmla="*/ 108 w 15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3">
                  <a:moveTo>
                    <a:pt x="46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106" y="93"/>
                  </a:lnTo>
                  <a:lnTo>
                    <a:pt x="111" y="93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16" y="93"/>
                  </a:lnTo>
                  <a:lnTo>
                    <a:pt x="118" y="90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3" y="90"/>
                  </a:lnTo>
                  <a:lnTo>
                    <a:pt x="125" y="90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0" y="85"/>
                  </a:lnTo>
                  <a:lnTo>
                    <a:pt x="133" y="85"/>
                  </a:lnTo>
                  <a:lnTo>
                    <a:pt x="133" y="85"/>
                  </a:lnTo>
                  <a:lnTo>
                    <a:pt x="135" y="83"/>
                  </a:lnTo>
                  <a:lnTo>
                    <a:pt x="135" y="83"/>
                  </a:lnTo>
                  <a:lnTo>
                    <a:pt x="138" y="80"/>
                  </a:lnTo>
                  <a:lnTo>
                    <a:pt x="140" y="80"/>
                  </a:lnTo>
                  <a:lnTo>
                    <a:pt x="140" y="77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5" y="72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48" y="67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50" y="61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0" y="53"/>
                  </a:lnTo>
                  <a:lnTo>
                    <a:pt x="150" y="51"/>
                  </a:lnTo>
                  <a:lnTo>
                    <a:pt x="150" y="47"/>
                  </a:lnTo>
                  <a:lnTo>
                    <a:pt x="150" y="45"/>
                  </a:lnTo>
                  <a:lnTo>
                    <a:pt x="150" y="45"/>
                  </a:lnTo>
                  <a:lnTo>
                    <a:pt x="150" y="42"/>
                  </a:lnTo>
                  <a:lnTo>
                    <a:pt x="150" y="40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34"/>
                  </a:lnTo>
                  <a:lnTo>
                    <a:pt x="150" y="32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5" y="24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0" y="16"/>
                  </a:lnTo>
                  <a:lnTo>
                    <a:pt x="140" y="13"/>
                  </a:lnTo>
                  <a:lnTo>
                    <a:pt x="138" y="13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0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5" name="Line 491"/>
            <p:cNvSpPr>
              <a:spLocks noChangeShapeType="1"/>
            </p:cNvSpPr>
            <p:nvPr/>
          </p:nvSpPr>
          <p:spPr bwMode="auto">
            <a:xfrm>
              <a:off x="3708" y="338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6" name="Freeform 492"/>
            <p:cNvSpPr>
              <a:spLocks/>
            </p:cNvSpPr>
            <p:nvPr/>
          </p:nvSpPr>
          <p:spPr bwMode="auto">
            <a:xfrm>
              <a:off x="3708" y="3348"/>
              <a:ext cx="13" cy="49"/>
            </a:xfrm>
            <a:custGeom>
              <a:avLst/>
              <a:gdLst>
                <a:gd name="T0" fmla="*/ 3 w 87"/>
                <a:gd name="T1" fmla="*/ 203 h 245"/>
                <a:gd name="T2" fmla="*/ 3 w 87"/>
                <a:gd name="T3" fmla="*/ 208 h 245"/>
                <a:gd name="T4" fmla="*/ 5 w 87"/>
                <a:gd name="T5" fmla="*/ 215 h 245"/>
                <a:gd name="T6" fmla="*/ 8 w 87"/>
                <a:gd name="T7" fmla="*/ 221 h 245"/>
                <a:gd name="T8" fmla="*/ 10 w 87"/>
                <a:gd name="T9" fmla="*/ 226 h 245"/>
                <a:gd name="T10" fmla="*/ 13 w 87"/>
                <a:gd name="T11" fmla="*/ 232 h 245"/>
                <a:gd name="T12" fmla="*/ 18 w 87"/>
                <a:gd name="T13" fmla="*/ 235 h 245"/>
                <a:gd name="T14" fmla="*/ 23 w 87"/>
                <a:gd name="T15" fmla="*/ 237 h 245"/>
                <a:gd name="T16" fmla="*/ 28 w 87"/>
                <a:gd name="T17" fmla="*/ 242 h 245"/>
                <a:gd name="T18" fmla="*/ 33 w 87"/>
                <a:gd name="T19" fmla="*/ 242 h 245"/>
                <a:gd name="T20" fmla="*/ 40 w 87"/>
                <a:gd name="T21" fmla="*/ 245 h 245"/>
                <a:gd name="T22" fmla="*/ 45 w 87"/>
                <a:gd name="T23" fmla="*/ 245 h 245"/>
                <a:gd name="T24" fmla="*/ 50 w 87"/>
                <a:gd name="T25" fmla="*/ 245 h 245"/>
                <a:gd name="T26" fmla="*/ 58 w 87"/>
                <a:gd name="T27" fmla="*/ 242 h 245"/>
                <a:gd name="T28" fmla="*/ 62 w 87"/>
                <a:gd name="T29" fmla="*/ 242 h 245"/>
                <a:gd name="T30" fmla="*/ 67 w 87"/>
                <a:gd name="T31" fmla="*/ 237 h 245"/>
                <a:gd name="T32" fmla="*/ 72 w 87"/>
                <a:gd name="T33" fmla="*/ 235 h 245"/>
                <a:gd name="T34" fmla="*/ 77 w 87"/>
                <a:gd name="T35" fmla="*/ 232 h 245"/>
                <a:gd name="T36" fmla="*/ 80 w 87"/>
                <a:gd name="T37" fmla="*/ 226 h 245"/>
                <a:gd name="T38" fmla="*/ 82 w 87"/>
                <a:gd name="T39" fmla="*/ 221 h 245"/>
                <a:gd name="T40" fmla="*/ 85 w 87"/>
                <a:gd name="T41" fmla="*/ 215 h 245"/>
                <a:gd name="T42" fmla="*/ 87 w 87"/>
                <a:gd name="T43" fmla="*/ 208 h 245"/>
                <a:gd name="T44" fmla="*/ 87 w 87"/>
                <a:gd name="T45" fmla="*/ 203 h 245"/>
                <a:gd name="T46" fmla="*/ 87 w 87"/>
                <a:gd name="T47" fmla="*/ 45 h 245"/>
                <a:gd name="T48" fmla="*/ 87 w 87"/>
                <a:gd name="T49" fmla="*/ 37 h 245"/>
                <a:gd name="T50" fmla="*/ 87 w 87"/>
                <a:gd name="T51" fmla="*/ 32 h 245"/>
                <a:gd name="T52" fmla="*/ 85 w 87"/>
                <a:gd name="T53" fmla="*/ 27 h 245"/>
                <a:gd name="T54" fmla="*/ 82 w 87"/>
                <a:gd name="T55" fmla="*/ 21 h 245"/>
                <a:gd name="T56" fmla="*/ 77 w 87"/>
                <a:gd name="T57" fmla="*/ 16 h 245"/>
                <a:gd name="T58" fmla="*/ 72 w 87"/>
                <a:gd name="T59" fmla="*/ 10 h 245"/>
                <a:gd name="T60" fmla="*/ 70 w 87"/>
                <a:gd name="T61" fmla="*/ 8 h 245"/>
                <a:gd name="T62" fmla="*/ 65 w 87"/>
                <a:gd name="T63" fmla="*/ 5 h 245"/>
                <a:gd name="T64" fmla="*/ 58 w 87"/>
                <a:gd name="T65" fmla="*/ 3 h 245"/>
                <a:gd name="T66" fmla="*/ 53 w 87"/>
                <a:gd name="T67" fmla="*/ 0 h 245"/>
                <a:gd name="T68" fmla="*/ 48 w 87"/>
                <a:gd name="T69" fmla="*/ 0 h 245"/>
                <a:gd name="T70" fmla="*/ 40 w 87"/>
                <a:gd name="T71" fmla="*/ 0 h 245"/>
                <a:gd name="T72" fmla="*/ 35 w 87"/>
                <a:gd name="T73" fmla="*/ 3 h 245"/>
                <a:gd name="T74" fmla="*/ 30 w 87"/>
                <a:gd name="T75" fmla="*/ 3 h 245"/>
                <a:gd name="T76" fmla="*/ 25 w 87"/>
                <a:gd name="T77" fmla="*/ 5 h 245"/>
                <a:gd name="T78" fmla="*/ 20 w 87"/>
                <a:gd name="T79" fmla="*/ 8 h 245"/>
                <a:gd name="T80" fmla="*/ 15 w 87"/>
                <a:gd name="T81" fmla="*/ 14 h 245"/>
                <a:gd name="T82" fmla="*/ 10 w 87"/>
                <a:gd name="T83" fmla="*/ 19 h 245"/>
                <a:gd name="T84" fmla="*/ 8 w 87"/>
                <a:gd name="T85" fmla="*/ 24 h 245"/>
                <a:gd name="T86" fmla="*/ 5 w 87"/>
                <a:gd name="T87" fmla="*/ 30 h 245"/>
                <a:gd name="T88" fmla="*/ 3 w 87"/>
                <a:gd name="T89" fmla="*/ 35 h 245"/>
                <a:gd name="T90" fmla="*/ 3 w 87"/>
                <a:gd name="T91" fmla="*/ 41 h 245"/>
                <a:gd name="T92" fmla="*/ 0 w 87"/>
                <a:gd name="T93" fmla="*/ 4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245">
                  <a:moveTo>
                    <a:pt x="0" y="197"/>
                  </a:moveTo>
                  <a:lnTo>
                    <a:pt x="0" y="199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3" y="210"/>
                  </a:lnTo>
                  <a:lnTo>
                    <a:pt x="3" y="213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5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8" y="224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3" y="229"/>
                  </a:lnTo>
                  <a:lnTo>
                    <a:pt x="13" y="232"/>
                  </a:lnTo>
                  <a:lnTo>
                    <a:pt x="15" y="232"/>
                  </a:lnTo>
                  <a:lnTo>
                    <a:pt x="15" y="235"/>
                  </a:lnTo>
                  <a:lnTo>
                    <a:pt x="18" y="235"/>
                  </a:lnTo>
                  <a:lnTo>
                    <a:pt x="20" y="237"/>
                  </a:lnTo>
                  <a:lnTo>
                    <a:pt x="20" y="237"/>
                  </a:lnTo>
                  <a:lnTo>
                    <a:pt x="23" y="237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8" y="242"/>
                  </a:lnTo>
                  <a:lnTo>
                    <a:pt x="30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5" y="242"/>
                  </a:lnTo>
                  <a:lnTo>
                    <a:pt x="38" y="245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3" y="245"/>
                  </a:lnTo>
                  <a:lnTo>
                    <a:pt x="45" y="245"/>
                  </a:lnTo>
                  <a:lnTo>
                    <a:pt x="48" y="245"/>
                  </a:lnTo>
                  <a:lnTo>
                    <a:pt x="50" y="245"/>
                  </a:lnTo>
                  <a:lnTo>
                    <a:pt x="50" y="245"/>
                  </a:lnTo>
                  <a:lnTo>
                    <a:pt x="53" y="245"/>
                  </a:lnTo>
                  <a:lnTo>
                    <a:pt x="55" y="242"/>
                  </a:lnTo>
                  <a:lnTo>
                    <a:pt x="58" y="242"/>
                  </a:lnTo>
                  <a:lnTo>
                    <a:pt x="58" y="242"/>
                  </a:lnTo>
                  <a:lnTo>
                    <a:pt x="60" y="242"/>
                  </a:lnTo>
                  <a:lnTo>
                    <a:pt x="62" y="242"/>
                  </a:lnTo>
                  <a:lnTo>
                    <a:pt x="65" y="240"/>
                  </a:lnTo>
                  <a:lnTo>
                    <a:pt x="65" y="240"/>
                  </a:lnTo>
                  <a:lnTo>
                    <a:pt x="67" y="237"/>
                  </a:lnTo>
                  <a:lnTo>
                    <a:pt x="70" y="237"/>
                  </a:lnTo>
                  <a:lnTo>
                    <a:pt x="70" y="237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5" y="232"/>
                  </a:lnTo>
                  <a:lnTo>
                    <a:pt x="77" y="232"/>
                  </a:lnTo>
                  <a:lnTo>
                    <a:pt x="77" y="229"/>
                  </a:lnTo>
                  <a:lnTo>
                    <a:pt x="80" y="226"/>
                  </a:lnTo>
                  <a:lnTo>
                    <a:pt x="80" y="226"/>
                  </a:lnTo>
                  <a:lnTo>
                    <a:pt x="82" y="224"/>
                  </a:lnTo>
                  <a:lnTo>
                    <a:pt x="82" y="221"/>
                  </a:lnTo>
                  <a:lnTo>
                    <a:pt x="82" y="221"/>
                  </a:lnTo>
                  <a:lnTo>
                    <a:pt x="85" y="219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7" y="213"/>
                  </a:lnTo>
                  <a:lnTo>
                    <a:pt x="87" y="210"/>
                  </a:lnTo>
                  <a:lnTo>
                    <a:pt x="87" y="208"/>
                  </a:lnTo>
                  <a:lnTo>
                    <a:pt x="87" y="208"/>
                  </a:lnTo>
                  <a:lnTo>
                    <a:pt x="87" y="205"/>
                  </a:lnTo>
                  <a:lnTo>
                    <a:pt x="87" y="203"/>
                  </a:lnTo>
                  <a:lnTo>
                    <a:pt x="87" y="199"/>
                  </a:lnTo>
                  <a:lnTo>
                    <a:pt x="87" y="50"/>
                  </a:lnTo>
                  <a:lnTo>
                    <a:pt x="87" y="45"/>
                  </a:lnTo>
                  <a:lnTo>
                    <a:pt x="87" y="43"/>
                  </a:lnTo>
                  <a:lnTo>
                    <a:pt x="87" y="41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87" y="35"/>
                  </a:lnTo>
                  <a:lnTo>
                    <a:pt x="87" y="32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27"/>
                  </a:lnTo>
                  <a:lnTo>
                    <a:pt x="82" y="24"/>
                  </a:lnTo>
                  <a:lnTo>
                    <a:pt x="82" y="24"/>
                  </a:lnTo>
                  <a:lnTo>
                    <a:pt x="82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5" y="14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7" y="8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5" y="3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7" name="Line 493"/>
            <p:cNvSpPr>
              <a:spLocks noChangeShapeType="1"/>
            </p:cNvSpPr>
            <p:nvPr/>
          </p:nvSpPr>
          <p:spPr bwMode="auto">
            <a:xfrm>
              <a:off x="3715" y="3348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8" name="Freeform 494"/>
            <p:cNvSpPr>
              <a:spLocks/>
            </p:cNvSpPr>
            <p:nvPr/>
          </p:nvSpPr>
          <p:spPr bwMode="auto">
            <a:xfrm>
              <a:off x="3708" y="3348"/>
              <a:ext cx="23" cy="19"/>
            </a:xfrm>
            <a:custGeom>
              <a:avLst/>
              <a:gdLst>
                <a:gd name="T0" fmla="*/ 40 w 153"/>
                <a:gd name="T1" fmla="*/ 0 h 93"/>
                <a:gd name="T2" fmla="*/ 35 w 153"/>
                <a:gd name="T3" fmla="*/ 3 h 93"/>
                <a:gd name="T4" fmla="*/ 30 w 153"/>
                <a:gd name="T5" fmla="*/ 3 h 93"/>
                <a:gd name="T6" fmla="*/ 25 w 153"/>
                <a:gd name="T7" fmla="*/ 5 h 93"/>
                <a:gd name="T8" fmla="*/ 20 w 153"/>
                <a:gd name="T9" fmla="*/ 8 h 93"/>
                <a:gd name="T10" fmla="*/ 15 w 153"/>
                <a:gd name="T11" fmla="*/ 14 h 93"/>
                <a:gd name="T12" fmla="*/ 10 w 153"/>
                <a:gd name="T13" fmla="*/ 19 h 93"/>
                <a:gd name="T14" fmla="*/ 8 w 153"/>
                <a:gd name="T15" fmla="*/ 24 h 93"/>
                <a:gd name="T16" fmla="*/ 5 w 153"/>
                <a:gd name="T17" fmla="*/ 30 h 93"/>
                <a:gd name="T18" fmla="*/ 3 w 153"/>
                <a:gd name="T19" fmla="*/ 35 h 93"/>
                <a:gd name="T20" fmla="*/ 3 w 153"/>
                <a:gd name="T21" fmla="*/ 41 h 93"/>
                <a:gd name="T22" fmla="*/ 0 w 153"/>
                <a:gd name="T23" fmla="*/ 48 h 93"/>
                <a:gd name="T24" fmla="*/ 3 w 153"/>
                <a:gd name="T25" fmla="*/ 53 h 93"/>
                <a:gd name="T26" fmla="*/ 3 w 153"/>
                <a:gd name="T27" fmla="*/ 59 h 93"/>
                <a:gd name="T28" fmla="*/ 5 w 153"/>
                <a:gd name="T29" fmla="*/ 64 h 93"/>
                <a:gd name="T30" fmla="*/ 8 w 153"/>
                <a:gd name="T31" fmla="*/ 72 h 93"/>
                <a:gd name="T32" fmla="*/ 10 w 153"/>
                <a:gd name="T33" fmla="*/ 77 h 93"/>
                <a:gd name="T34" fmla="*/ 15 w 153"/>
                <a:gd name="T35" fmla="*/ 80 h 93"/>
                <a:gd name="T36" fmla="*/ 20 w 153"/>
                <a:gd name="T37" fmla="*/ 86 h 93"/>
                <a:gd name="T38" fmla="*/ 25 w 153"/>
                <a:gd name="T39" fmla="*/ 88 h 93"/>
                <a:gd name="T40" fmla="*/ 30 w 153"/>
                <a:gd name="T41" fmla="*/ 91 h 93"/>
                <a:gd name="T42" fmla="*/ 35 w 153"/>
                <a:gd name="T43" fmla="*/ 93 h 93"/>
                <a:gd name="T44" fmla="*/ 40 w 153"/>
                <a:gd name="T45" fmla="*/ 93 h 93"/>
                <a:gd name="T46" fmla="*/ 111 w 153"/>
                <a:gd name="T47" fmla="*/ 93 h 93"/>
                <a:gd name="T48" fmla="*/ 116 w 153"/>
                <a:gd name="T49" fmla="*/ 93 h 93"/>
                <a:gd name="T50" fmla="*/ 123 w 153"/>
                <a:gd name="T51" fmla="*/ 91 h 93"/>
                <a:gd name="T52" fmla="*/ 128 w 153"/>
                <a:gd name="T53" fmla="*/ 88 h 93"/>
                <a:gd name="T54" fmla="*/ 133 w 153"/>
                <a:gd name="T55" fmla="*/ 86 h 93"/>
                <a:gd name="T56" fmla="*/ 138 w 153"/>
                <a:gd name="T57" fmla="*/ 82 h 93"/>
                <a:gd name="T58" fmla="*/ 140 w 153"/>
                <a:gd name="T59" fmla="*/ 77 h 93"/>
                <a:gd name="T60" fmla="*/ 145 w 153"/>
                <a:gd name="T61" fmla="*/ 72 h 93"/>
                <a:gd name="T62" fmla="*/ 148 w 153"/>
                <a:gd name="T63" fmla="*/ 66 h 93"/>
                <a:gd name="T64" fmla="*/ 150 w 153"/>
                <a:gd name="T65" fmla="*/ 61 h 93"/>
                <a:gd name="T66" fmla="*/ 150 w 153"/>
                <a:gd name="T67" fmla="*/ 56 h 93"/>
                <a:gd name="T68" fmla="*/ 153 w 153"/>
                <a:gd name="T69" fmla="*/ 48 h 93"/>
                <a:gd name="T70" fmla="*/ 153 w 153"/>
                <a:gd name="T71" fmla="*/ 43 h 93"/>
                <a:gd name="T72" fmla="*/ 150 w 153"/>
                <a:gd name="T73" fmla="*/ 37 h 93"/>
                <a:gd name="T74" fmla="*/ 150 w 153"/>
                <a:gd name="T75" fmla="*/ 30 h 93"/>
                <a:gd name="T76" fmla="*/ 148 w 153"/>
                <a:gd name="T77" fmla="*/ 24 h 93"/>
                <a:gd name="T78" fmla="*/ 143 w 153"/>
                <a:gd name="T79" fmla="*/ 19 h 93"/>
                <a:gd name="T80" fmla="*/ 140 w 153"/>
                <a:gd name="T81" fmla="*/ 16 h 93"/>
                <a:gd name="T82" fmla="*/ 135 w 153"/>
                <a:gd name="T83" fmla="*/ 10 h 93"/>
                <a:gd name="T84" fmla="*/ 131 w 153"/>
                <a:gd name="T85" fmla="*/ 8 h 93"/>
                <a:gd name="T86" fmla="*/ 126 w 153"/>
                <a:gd name="T87" fmla="*/ 5 h 93"/>
                <a:gd name="T88" fmla="*/ 121 w 153"/>
                <a:gd name="T89" fmla="*/ 3 h 93"/>
                <a:gd name="T90" fmla="*/ 113 w 153"/>
                <a:gd name="T91" fmla="*/ 0 h 93"/>
                <a:gd name="T92" fmla="*/ 108 w 15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8" y="82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106" y="93"/>
                  </a:lnTo>
                  <a:lnTo>
                    <a:pt x="111" y="93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16" y="93"/>
                  </a:lnTo>
                  <a:lnTo>
                    <a:pt x="118" y="93"/>
                  </a:lnTo>
                  <a:lnTo>
                    <a:pt x="121" y="91"/>
                  </a:lnTo>
                  <a:lnTo>
                    <a:pt x="123" y="91"/>
                  </a:lnTo>
                  <a:lnTo>
                    <a:pt x="123" y="91"/>
                  </a:lnTo>
                  <a:lnTo>
                    <a:pt x="126" y="91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1" y="88"/>
                  </a:lnTo>
                  <a:lnTo>
                    <a:pt x="133" y="86"/>
                  </a:lnTo>
                  <a:lnTo>
                    <a:pt x="133" y="86"/>
                  </a:lnTo>
                  <a:lnTo>
                    <a:pt x="135" y="82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40" y="80"/>
                  </a:lnTo>
                  <a:lnTo>
                    <a:pt x="140" y="77"/>
                  </a:lnTo>
                  <a:lnTo>
                    <a:pt x="143" y="77"/>
                  </a:lnTo>
                  <a:lnTo>
                    <a:pt x="143" y="75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8" y="70"/>
                  </a:lnTo>
                  <a:lnTo>
                    <a:pt x="148" y="66"/>
                  </a:lnTo>
                  <a:lnTo>
                    <a:pt x="148" y="64"/>
                  </a:lnTo>
                  <a:lnTo>
                    <a:pt x="150" y="64"/>
                  </a:lnTo>
                  <a:lnTo>
                    <a:pt x="150" y="61"/>
                  </a:lnTo>
                  <a:lnTo>
                    <a:pt x="150" y="59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0" y="53"/>
                  </a:lnTo>
                  <a:lnTo>
                    <a:pt x="153" y="50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5"/>
                  </a:lnTo>
                  <a:lnTo>
                    <a:pt x="153" y="43"/>
                  </a:lnTo>
                  <a:lnTo>
                    <a:pt x="150" y="41"/>
                  </a:lnTo>
                  <a:lnTo>
                    <a:pt x="150" y="37"/>
                  </a:lnTo>
                  <a:lnTo>
                    <a:pt x="150" y="37"/>
                  </a:lnTo>
                  <a:lnTo>
                    <a:pt x="150" y="35"/>
                  </a:lnTo>
                  <a:lnTo>
                    <a:pt x="150" y="32"/>
                  </a:lnTo>
                  <a:lnTo>
                    <a:pt x="150" y="30"/>
                  </a:lnTo>
                  <a:lnTo>
                    <a:pt x="148" y="30"/>
                  </a:lnTo>
                  <a:lnTo>
                    <a:pt x="148" y="27"/>
                  </a:lnTo>
                  <a:lnTo>
                    <a:pt x="148" y="24"/>
                  </a:lnTo>
                  <a:lnTo>
                    <a:pt x="145" y="24"/>
                  </a:lnTo>
                  <a:lnTo>
                    <a:pt x="145" y="21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38" y="14"/>
                  </a:lnTo>
                  <a:lnTo>
                    <a:pt x="138" y="10"/>
                  </a:lnTo>
                  <a:lnTo>
                    <a:pt x="135" y="10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1" y="8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6" y="5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18" y="3"/>
                  </a:lnTo>
                  <a:lnTo>
                    <a:pt x="116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499" name="Line 495"/>
            <p:cNvSpPr>
              <a:spLocks noChangeShapeType="1"/>
            </p:cNvSpPr>
            <p:nvPr/>
          </p:nvSpPr>
          <p:spPr bwMode="auto">
            <a:xfrm>
              <a:off x="3724" y="334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0" name="Freeform 496"/>
            <p:cNvSpPr>
              <a:spLocks/>
            </p:cNvSpPr>
            <p:nvPr/>
          </p:nvSpPr>
          <p:spPr bwMode="auto">
            <a:xfrm>
              <a:off x="3718" y="3348"/>
              <a:ext cx="27" cy="19"/>
            </a:xfrm>
            <a:custGeom>
              <a:avLst/>
              <a:gdLst>
                <a:gd name="T0" fmla="*/ 41 w 181"/>
                <a:gd name="T1" fmla="*/ 0 h 93"/>
                <a:gd name="T2" fmla="*/ 33 w 181"/>
                <a:gd name="T3" fmla="*/ 3 h 93"/>
                <a:gd name="T4" fmla="*/ 27 w 181"/>
                <a:gd name="T5" fmla="*/ 3 h 93"/>
                <a:gd name="T6" fmla="*/ 22 w 181"/>
                <a:gd name="T7" fmla="*/ 5 h 93"/>
                <a:gd name="T8" fmla="*/ 17 w 181"/>
                <a:gd name="T9" fmla="*/ 8 h 93"/>
                <a:gd name="T10" fmla="*/ 12 w 181"/>
                <a:gd name="T11" fmla="*/ 14 h 93"/>
                <a:gd name="T12" fmla="*/ 7 w 181"/>
                <a:gd name="T13" fmla="*/ 19 h 93"/>
                <a:gd name="T14" fmla="*/ 5 w 181"/>
                <a:gd name="T15" fmla="*/ 24 h 93"/>
                <a:gd name="T16" fmla="*/ 2 w 181"/>
                <a:gd name="T17" fmla="*/ 30 h 93"/>
                <a:gd name="T18" fmla="*/ 0 w 181"/>
                <a:gd name="T19" fmla="*/ 35 h 93"/>
                <a:gd name="T20" fmla="*/ 0 w 181"/>
                <a:gd name="T21" fmla="*/ 41 h 93"/>
                <a:gd name="T22" fmla="*/ 0 w 181"/>
                <a:gd name="T23" fmla="*/ 48 h 93"/>
                <a:gd name="T24" fmla="*/ 0 w 181"/>
                <a:gd name="T25" fmla="*/ 53 h 93"/>
                <a:gd name="T26" fmla="*/ 0 w 181"/>
                <a:gd name="T27" fmla="*/ 59 h 93"/>
                <a:gd name="T28" fmla="*/ 2 w 181"/>
                <a:gd name="T29" fmla="*/ 64 h 93"/>
                <a:gd name="T30" fmla="*/ 5 w 181"/>
                <a:gd name="T31" fmla="*/ 72 h 93"/>
                <a:gd name="T32" fmla="*/ 7 w 181"/>
                <a:gd name="T33" fmla="*/ 77 h 93"/>
                <a:gd name="T34" fmla="*/ 12 w 181"/>
                <a:gd name="T35" fmla="*/ 80 h 93"/>
                <a:gd name="T36" fmla="*/ 17 w 181"/>
                <a:gd name="T37" fmla="*/ 86 h 93"/>
                <a:gd name="T38" fmla="*/ 22 w 181"/>
                <a:gd name="T39" fmla="*/ 88 h 93"/>
                <a:gd name="T40" fmla="*/ 27 w 181"/>
                <a:gd name="T41" fmla="*/ 91 h 93"/>
                <a:gd name="T42" fmla="*/ 33 w 181"/>
                <a:gd name="T43" fmla="*/ 93 h 93"/>
                <a:gd name="T44" fmla="*/ 41 w 181"/>
                <a:gd name="T45" fmla="*/ 93 h 93"/>
                <a:gd name="T46" fmla="*/ 141 w 181"/>
                <a:gd name="T47" fmla="*/ 93 h 93"/>
                <a:gd name="T48" fmla="*/ 146 w 181"/>
                <a:gd name="T49" fmla="*/ 93 h 93"/>
                <a:gd name="T50" fmla="*/ 151 w 181"/>
                <a:gd name="T51" fmla="*/ 91 h 93"/>
                <a:gd name="T52" fmla="*/ 156 w 181"/>
                <a:gd name="T53" fmla="*/ 88 h 93"/>
                <a:gd name="T54" fmla="*/ 163 w 181"/>
                <a:gd name="T55" fmla="*/ 86 h 93"/>
                <a:gd name="T56" fmla="*/ 166 w 181"/>
                <a:gd name="T57" fmla="*/ 82 h 93"/>
                <a:gd name="T58" fmla="*/ 171 w 181"/>
                <a:gd name="T59" fmla="*/ 77 h 93"/>
                <a:gd name="T60" fmla="*/ 176 w 181"/>
                <a:gd name="T61" fmla="*/ 72 h 93"/>
                <a:gd name="T62" fmla="*/ 178 w 181"/>
                <a:gd name="T63" fmla="*/ 66 h 93"/>
                <a:gd name="T64" fmla="*/ 181 w 181"/>
                <a:gd name="T65" fmla="*/ 61 h 93"/>
                <a:gd name="T66" fmla="*/ 181 w 181"/>
                <a:gd name="T67" fmla="*/ 56 h 93"/>
                <a:gd name="T68" fmla="*/ 181 w 181"/>
                <a:gd name="T69" fmla="*/ 48 h 93"/>
                <a:gd name="T70" fmla="*/ 181 w 181"/>
                <a:gd name="T71" fmla="*/ 43 h 93"/>
                <a:gd name="T72" fmla="*/ 181 w 181"/>
                <a:gd name="T73" fmla="*/ 37 h 93"/>
                <a:gd name="T74" fmla="*/ 178 w 181"/>
                <a:gd name="T75" fmla="*/ 30 h 93"/>
                <a:gd name="T76" fmla="*/ 176 w 181"/>
                <a:gd name="T77" fmla="*/ 24 h 93"/>
                <a:gd name="T78" fmla="*/ 173 w 181"/>
                <a:gd name="T79" fmla="*/ 19 h 93"/>
                <a:gd name="T80" fmla="*/ 171 w 181"/>
                <a:gd name="T81" fmla="*/ 16 h 93"/>
                <a:gd name="T82" fmla="*/ 166 w 181"/>
                <a:gd name="T83" fmla="*/ 10 h 93"/>
                <a:gd name="T84" fmla="*/ 161 w 181"/>
                <a:gd name="T85" fmla="*/ 8 h 93"/>
                <a:gd name="T86" fmla="*/ 156 w 181"/>
                <a:gd name="T87" fmla="*/ 5 h 93"/>
                <a:gd name="T88" fmla="*/ 151 w 181"/>
                <a:gd name="T89" fmla="*/ 3 h 93"/>
                <a:gd name="T90" fmla="*/ 143 w 181"/>
                <a:gd name="T91" fmla="*/ 0 h 93"/>
                <a:gd name="T92" fmla="*/ 135 w 18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1" h="93">
                  <a:moveTo>
                    <a:pt x="43" y="0"/>
                  </a:move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10" y="77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133" y="93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3" y="93"/>
                  </a:lnTo>
                  <a:lnTo>
                    <a:pt x="146" y="93"/>
                  </a:lnTo>
                  <a:lnTo>
                    <a:pt x="148" y="93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6" y="91"/>
                  </a:lnTo>
                  <a:lnTo>
                    <a:pt x="156" y="88"/>
                  </a:lnTo>
                  <a:lnTo>
                    <a:pt x="158" y="88"/>
                  </a:lnTo>
                  <a:lnTo>
                    <a:pt x="161" y="88"/>
                  </a:lnTo>
                  <a:lnTo>
                    <a:pt x="163" y="86"/>
                  </a:lnTo>
                  <a:lnTo>
                    <a:pt x="163" y="86"/>
                  </a:lnTo>
                  <a:lnTo>
                    <a:pt x="166" y="82"/>
                  </a:lnTo>
                  <a:lnTo>
                    <a:pt x="166" y="82"/>
                  </a:lnTo>
                  <a:lnTo>
                    <a:pt x="168" y="80"/>
                  </a:lnTo>
                  <a:lnTo>
                    <a:pt x="171" y="80"/>
                  </a:lnTo>
                  <a:lnTo>
                    <a:pt x="171" y="77"/>
                  </a:lnTo>
                  <a:lnTo>
                    <a:pt x="173" y="77"/>
                  </a:lnTo>
                  <a:lnTo>
                    <a:pt x="173" y="75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0"/>
                  </a:lnTo>
                  <a:lnTo>
                    <a:pt x="178" y="66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81" y="61"/>
                  </a:lnTo>
                  <a:lnTo>
                    <a:pt x="181" y="59"/>
                  </a:lnTo>
                  <a:lnTo>
                    <a:pt x="181" y="56"/>
                  </a:lnTo>
                  <a:lnTo>
                    <a:pt x="181" y="56"/>
                  </a:lnTo>
                  <a:lnTo>
                    <a:pt x="181" y="53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5"/>
                  </a:lnTo>
                  <a:lnTo>
                    <a:pt x="181" y="43"/>
                  </a:lnTo>
                  <a:lnTo>
                    <a:pt x="181" y="41"/>
                  </a:lnTo>
                  <a:lnTo>
                    <a:pt x="181" y="37"/>
                  </a:lnTo>
                  <a:lnTo>
                    <a:pt x="181" y="37"/>
                  </a:lnTo>
                  <a:lnTo>
                    <a:pt x="181" y="35"/>
                  </a:lnTo>
                  <a:lnTo>
                    <a:pt x="181" y="32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78" y="27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1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1" y="16"/>
                  </a:lnTo>
                  <a:lnTo>
                    <a:pt x="171" y="16"/>
                  </a:lnTo>
                  <a:lnTo>
                    <a:pt x="168" y="14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61" y="8"/>
                  </a:lnTo>
                  <a:lnTo>
                    <a:pt x="158" y="5"/>
                  </a:lnTo>
                  <a:lnTo>
                    <a:pt x="156" y="5"/>
                  </a:lnTo>
                  <a:lnTo>
                    <a:pt x="156" y="5"/>
                  </a:lnTo>
                  <a:lnTo>
                    <a:pt x="153" y="3"/>
                  </a:lnTo>
                  <a:lnTo>
                    <a:pt x="151" y="3"/>
                  </a:lnTo>
                  <a:lnTo>
                    <a:pt x="151" y="3"/>
                  </a:lnTo>
                  <a:lnTo>
                    <a:pt x="148" y="3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35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1" name="Line 497"/>
            <p:cNvSpPr>
              <a:spLocks noChangeShapeType="1"/>
            </p:cNvSpPr>
            <p:nvPr/>
          </p:nvSpPr>
          <p:spPr bwMode="auto">
            <a:xfrm>
              <a:off x="3739" y="3348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2" name="Freeform 498"/>
            <p:cNvSpPr>
              <a:spLocks/>
            </p:cNvSpPr>
            <p:nvPr/>
          </p:nvSpPr>
          <p:spPr bwMode="auto">
            <a:xfrm>
              <a:off x="3731" y="3348"/>
              <a:ext cx="16" cy="19"/>
            </a:xfrm>
            <a:custGeom>
              <a:avLst/>
              <a:gdLst>
                <a:gd name="T0" fmla="*/ 40 w 105"/>
                <a:gd name="T1" fmla="*/ 0 h 93"/>
                <a:gd name="T2" fmla="*/ 35 w 105"/>
                <a:gd name="T3" fmla="*/ 3 h 93"/>
                <a:gd name="T4" fmla="*/ 30 w 105"/>
                <a:gd name="T5" fmla="*/ 3 h 93"/>
                <a:gd name="T6" fmla="*/ 25 w 105"/>
                <a:gd name="T7" fmla="*/ 5 h 93"/>
                <a:gd name="T8" fmla="*/ 20 w 105"/>
                <a:gd name="T9" fmla="*/ 8 h 93"/>
                <a:gd name="T10" fmla="*/ 15 w 105"/>
                <a:gd name="T11" fmla="*/ 14 h 93"/>
                <a:gd name="T12" fmla="*/ 10 w 105"/>
                <a:gd name="T13" fmla="*/ 19 h 93"/>
                <a:gd name="T14" fmla="*/ 7 w 105"/>
                <a:gd name="T15" fmla="*/ 24 h 93"/>
                <a:gd name="T16" fmla="*/ 5 w 105"/>
                <a:gd name="T17" fmla="*/ 30 h 93"/>
                <a:gd name="T18" fmla="*/ 2 w 105"/>
                <a:gd name="T19" fmla="*/ 35 h 93"/>
                <a:gd name="T20" fmla="*/ 2 w 105"/>
                <a:gd name="T21" fmla="*/ 41 h 93"/>
                <a:gd name="T22" fmla="*/ 0 w 105"/>
                <a:gd name="T23" fmla="*/ 48 h 93"/>
                <a:gd name="T24" fmla="*/ 2 w 105"/>
                <a:gd name="T25" fmla="*/ 53 h 93"/>
                <a:gd name="T26" fmla="*/ 2 w 105"/>
                <a:gd name="T27" fmla="*/ 59 h 93"/>
                <a:gd name="T28" fmla="*/ 5 w 105"/>
                <a:gd name="T29" fmla="*/ 64 h 93"/>
                <a:gd name="T30" fmla="*/ 7 w 105"/>
                <a:gd name="T31" fmla="*/ 72 h 93"/>
                <a:gd name="T32" fmla="*/ 10 w 105"/>
                <a:gd name="T33" fmla="*/ 77 h 93"/>
                <a:gd name="T34" fmla="*/ 15 w 105"/>
                <a:gd name="T35" fmla="*/ 80 h 93"/>
                <a:gd name="T36" fmla="*/ 20 w 105"/>
                <a:gd name="T37" fmla="*/ 86 h 93"/>
                <a:gd name="T38" fmla="*/ 25 w 105"/>
                <a:gd name="T39" fmla="*/ 88 h 93"/>
                <a:gd name="T40" fmla="*/ 30 w 105"/>
                <a:gd name="T41" fmla="*/ 91 h 93"/>
                <a:gd name="T42" fmla="*/ 35 w 105"/>
                <a:gd name="T43" fmla="*/ 93 h 93"/>
                <a:gd name="T44" fmla="*/ 40 w 105"/>
                <a:gd name="T45" fmla="*/ 93 h 93"/>
                <a:gd name="T46" fmla="*/ 63 w 105"/>
                <a:gd name="T47" fmla="*/ 93 h 93"/>
                <a:gd name="T48" fmla="*/ 68 w 105"/>
                <a:gd name="T49" fmla="*/ 93 h 93"/>
                <a:gd name="T50" fmla="*/ 75 w 105"/>
                <a:gd name="T51" fmla="*/ 91 h 93"/>
                <a:gd name="T52" fmla="*/ 80 w 105"/>
                <a:gd name="T53" fmla="*/ 88 h 93"/>
                <a:gd name="T54" fmla="*/ 85 w 105"/>
                <a:gd name="T55" fmla="*/ 86 h 93"/>
                <a:gd name="T56" fmla="*/ 90 w 105"/>
                <a:gd name="T57" fmla="*/ 82 h 93"/>
                <a:gd name="T58" fmla="*/ 93 w 105"/>
                <a:gd name="T59" fmla="*/ 77 h 93"/>
                <a:gd name="T60" fmla="*/ 98 w 105"/>
                <a:gd name="T61" fmla="*/ 72 h 93"/>
                <a:gd name="T62" fmla="*/ 100 w 105"/>
                <a:gd name="T63" fmla="*/ 66 h 93"/>
                <a:gd name="T64" fmla="*/ 103 w 105"/>
                <a:gd name="T65" fmla="*/ 61 h 93"/>
                <a:gd name="T66" fmla="*/ 103 w 105"/>
                <a:gd name="T67" fmla="*/ 56 h 93"/>
                <a:gd name="T68" fmla="*/ 105 w 105"/>
                <a:gd name="T69" fmla="*/ 48 h 93"/>
                <a:gd name="T70" fmla="*/ 105 w 105"/>
                <a:gd name="T71" fmla="*/ 43 h 93"/>
                <a:gd name="T72" fmla="*/ 103 w 105"/>
                <a:gd name="T73" fmla="*/ 37 h 93"/>
                <a:gd name="T74" fmla="*/ 103 w 105"/>
                <a:gd name="T75" fmla="*/ 30 h 93"/>
                <a:gd name="T76" fmla="*/ 100 w 105"/>
                <a:gd name="T77" fmla="*/ 24 h 93"/>
                <a:gd name="T78" fmla="*/ 95 w 105"/>
                <a:gd name="T79" fmla="*/ 19 h 93"/>
                <a:gd name="T80" fmla="*/ 93 w 105"/>
                <a:gd name="T81" fmla="*/ 16 h 93"/>
                <a:gd name="T82" fmla="*/ 88 w 105"/>
                <a:gd name="T83" fmla="*/ 10 h 93"/>
                <a:gd name="T84" fmla="*/ 83 w 105"/>
                <a:gd name="T85" fmla="*/ 8 h 93"/>
                <a:gd name="T86" fmla="*/ 78 w 105"/>
                <a:gd name="T87" fmla="*/ 5 h 93"/>
                <a:gd name="T88" fmla="*/ 73 w 105"/>
                <a:gd name="T89" fmla="*/ 3 h 93"/>
                <a:gd name="T90" fmla="*/ 68 w 105"/>
                <a:gd name="T91" fmla="*/ 0 h 93"/>
                <a:gd name="T92" fmla="*/ 60 w 10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70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58" y="93"/>
                  </a:lnTo>
                  <a:lnTo>
                    <a:pt x="63" y="93"/>
                  </a:lnTo>
                  <a:lnTo>
                    <a:pt x="65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70" y="93"/>
                  </a:lnTo>
                  <a:lnTo>
                    <a:pt x="73" y="91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8" y="82"/>
                  </a:lnTo>
                  <a:lnTo>
                    <a:pt x="90" y="82"/>
                  </a:lnTo>
                  <a:lnTo>
                    <a:pt x="90" y="80"/>
                  </a:lnTo>
                  <a:lnTo>
                    <a:pt x="93" y="80"/>
                  </a:lnTo>
                  <a:lnTo>
                    <a:pt x="93" y="77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100" y="70"/>
                  </a:lnTo>
                  <a:lnTo>
                    <a:pt x="100" y="66"/>
                  </a:lnTo>
                  <a:lnTo>
                    <a:pt x="100" y="64"/>
                  </a:lnTo>
                  <a:lnTo>
                    <a:pt x="103" y="64"/>
                  </a:lnTo>
                  <a:lnTo>
                    <a:pt x="103" y="61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5" y="53"/>
                  </a:lnTo>
                  <a:lnTo>
                    <a:pt x="105" y="50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5" y="41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03" y="35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0" y="24"/>
                  </a:lnTo>
                  <a:lnTo>
                    <a:pt x="98" y="24"/>
                  </a:lnTo>
                  <a:lnTo>
                    <a:pt x="98" y="21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0" y="14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8" y="5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3" name="Line 499"/>
            <p:cNvSpPr>
              <a:spLocks noChangeShapeType="1"/>
            </p:cNvSpPr>
            <p:nvPr/>
          </p:nvSpPr>
          <p:spPr bwMode="auto">
            <a:xfrm>
              <a:off x="3740" y="334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4" name="Freeform 500"/>
            <p:cNvSpPr>
              <a:spLocks/>
            </p:cNvSpPr>
            <p:nvPr/>
          </p:nvSpPr>
          <p:spPr bwMode="auto">
            <a:xfrm>
              <a:off x="3734" y="3348"/>
              <a:ext cx="42" cy="19"/>
            </a:xfrm>
            <a:custGeom>
              <a:avLst/>
              <a:gdLst>
                <a:gd name="T0" fmla="*/ 41 w 284"/>
                <a:gd name="T1" fmla="*/ 0 h 93"/>
                <a:gd name="T2" fmla="*/ 33 w 284"/>
                <a:gd name="T3" fmla="*/ 3 h 93"/>
                <a:gd name="T4" fmla="*/ 28 w 284"/>
                <a:gd name="T5" fmla="*/ 3 h 93"/>
                <a:gd name="T6" fmla="*/ 23 w 284"/>
                <a:gd name="T7" fmla="*/ 5 h 93"/>
                <a:gd name="T8" fmla="*/ 18 w 284"/>
                <a:gd name="T9" fmla="*/ 8 h 93"/>
                <a:gd name="T10" fmla="*/ 13 w 284"/>
                <a:gd name="T11" fmla="*/ 14 h 93"/>
                <a:gd name="T12" fmla="*/ 10 w 284"/>
                <a:gd name="T13" fmla="*/ 19 h 93"/>
                <a:gd name="T14" fmla="*/ 5 w 284"/>
                <a:gd name="T15" fmla="*/ 24 h 93"/>
                <a:gd name="T16" fmla="*/ 3 w 284"/>
                <a:gd name="T17" fmla="*/ 30 h 93"/>
                <a:gd name="T18" fmla="*/ 0 w 284"/>
                <a:gd name="T19" fmla="*/ 35 h 93"/>
                <a:gd name="T20" fmla="*/ 0 w 284"/>
                <a:gd name="T21" fmla="*/ 41 h 93"/>
                <a:gd name="T22" fmla="*/ 0 w 284"/>
                <a:gd name="T23" fmla="*/ 48 h 93"/>
                <a:gd name="T24" fmla="*/ 0 w 284"/>
                <a:gd name="T25" fmla="*/ 53 h 93"/>
                <a:gd name="T26" fmla="*/ 0 w 284"/>
                <a:gd name="T27" fmla="*/ 59 h 93"/>
                <a:gd name="T28" fmla="*/ 3 w 284"/>
                <a:gd name="T29" fmla="*/ 64 h 93"/>
                <a:gd name="T30" fmla="*/ 5 w 284"/>
                <a:gd name="T31" fmla="*/ 72 h 93"/>
                <a:gd name="T32" fmla="*/ 10 w 284"/>
                <a:gd name="T33" fmla="*/ 77 h 93"/>
                <a:gd name="T34" fmla="*/ 13 w 284"/>
                <a:gd name="T35" fmla="*/ 80 h 93"/>
                <a:gd name="T36" fmla="*/ 18 w 284"/>
                <a:gd name="T37" fmla="*/ 86 h 93"/>
                <a:gd name="T38" fmla="*/ 23 w 284"/>
                <a:gd name="T39" fmla="*/ 88 h 93"/>
                <a:gd name="T40" fmla="*/ 28 w 284"/>
                <a:gd name="T41" fmla="*/ 91 h 93"/>
                <a:gd name="T42" fmla="*/ 33 w 284"/>
                <a:gd name="T43" fmla="*/ 93 h 93"/>
                <a:gd name="T44" fmla="*/ 41 w 284"/>
                <a:gd name="T45" fmla="*/ 93 h 93"/>
                <a:gd name="T46" fmla="*/ 243 w 284"/>
                <a:gd name="T47" fmla="*/ 93 h 93"/>
                <a:gd name="T48" fmla="*/ 248 w 284"/>
                <a:gd name="T49" fmla="*/ 93 h 93"/>
                <a:gd name="T50" fmla="*/ 253 w 284"/>
                <a:gd name="T51" fmla="*/ 91 h 93"/>
                <a:gd name="T52" fmla="*/ 259 w 284"/>
                <a:gd name="T53" fmla="*/ 88 h 93"/>
                <a:gd name="T54" fmla="*/ 266 w 284"/>
                <a:gd name="T55" fmla="*/ 86 h 93"/>
                <a:gd name="T56" fmla="*/ 269 w 284"/>
                <a:gd name="T57" fmla="*/ 82 h 93"/>
                <a:gd name="T58" fmla="*/ 274 w 284"/>
                <a:gd name="T59" fmla="*/ 77 h 93"/>
                <a:gd name="T60" fmla="*/ 279 w 284"/>
                <a:gd name="T61" fmla="*/ 72 h 93"/>
                <a:gd name="T62" fmla="*/ 281 w 284"/>
                <a:gd name="T63" fmla="*/ 66 h 93"/>
                <a:gd name="T64" fmla="*/ 284 w 284"/>
                <a:gd name="T65" fmla="*/ 61 h 93"/>
                <a:gd name="T66" fmla="*/ 284 w 284"/>
                <a:gd name="T67" fmla="*/ 56 h 93"/>
                <a:gd name="T68" fmla="*/ 284 w 284"/>
                <a:gd name="T69" fmla="*/ 48 h 93"/>
                <a:gd name="T70" fmla="*/ 284 w 284"/>
                <a:gd name="T71" fmla="*/ 43 h 93"/>
                <a:gd name="T72" fmla="*/ 284 w 284"/>
                <a:gd name="T73" fmla="*/ 37 h 93"/>
                <a:gd name="T74" fmla="*/ 281 w 284"/>
                <a:gd name="T75" fmla="*/ 30 h 93"/>
                <a:gd name="T76" fmla="*/ 279 w 284"/>
                <a:gd name="T77" fmla="*/ 24 h 93"/>
                <a:gd name="T78" fmla="*/ 276 w 284"/>
                <a:gd name="T79" fmla="*/ 19 h 93"/>
                <a:gd name="T80" fmla="*/ 274 w 284"/>
                <a:gd name="T81" fmla="*/ 16 h 93"/>
                <a:gd name="T82" fmla="*/ 269 w 284"/>
                <a:gd name="T83" fmla="*/ 10 h 93"/>
                <a:gd name="T84" fmla="*/ 264 w 284"/>
                <a:gd name="T85" fmla="*/ 8 h 93"/>
                <a:gd name="T86" fmla="*/ 259 w 284"/>
                <a:gd name="T87" fmla="*/ 5 h 93"/>
                <a:gd name="T88" fmla="*/ 253 w 284"/>
                <a:gd name="T89" fmla="*/ 3 h 93"/>
                <a:gd name="T90" fmla="*/ 245 w 284"/>
                <a:gd name="T91" fmla="*/ 0 h 93"/>
                <a:gd name="T92" fmla="*/ 238 w 28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4" h="93">
                  <a:moveTo>
                    <a:pt x="43" y="0"/>
                  </a:move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8" y="86"/>
                  </a:lnTo>
                  <a:lnTo>
                    <a:pt x="20" y="86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236" y="93"/>
                  </a:lnTo>
                  <a:lnTo>
                    <a:pt x="243" y="93"/>
                  </a:lnTo>
                  <a:lnTo>
                    <a:pt x="243" y="93"/>
                  </a:lnTo>
                  <a:lnTo>
                    <a:pt x="245" y="93"/>
                  </a:lnTo>
                  <a:lnTo>
                    <a:pt x="248" y="93"/>
                  </a:lnTo>
                  <a:lnTo>
                    <a:pt x="250" y="93"/>
                  </a:lnTo>
                  <a:lnTo>
                    <a:pt x="253" y="91"/>
                  </a:lnTo>
                  <a:lnTo>
                    <a:pt x="253" y="91"/>
                  </a:lnTo>
                  <a:lnTo>
                    <a:pt x="256" y="91"/>
                  </a:lnTo>
                  <a:lnTo>
                    <a:pt x="259" y="91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4" y="88"/>
                  </a:lnTo>
                  <a:lnTo>
                    <a:pt x="266" y="86"/>
                  </a:lnTo>
                  <a:lnTo>
                    <a:pt x="266" y="86"/>
                  </a:lnTo>
                  <a:lnTo>
                    <a:pt x="269" y="82"/>
                  </a:lnTo>
                  <a:lnTo>
                    <a:pt x="269" y="82"/>
                  </a:lnTo>
                  <a:lnTo>
                    <a:pt x="271" y="80"/>
                  </a:lnTo>
                  <a:lnTo>
                    <a:pt x="274" y="80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5"/>
                  </a:lnTo>
                  <a:lnTo>
                    <a:pt x="279" y="72"/>
                  </a:lnTo>
                  <a:lnTo>
                    <a:pt x="279" y="72"/>
                  </a:lnTo>
                  <a:lnTo>
                    <a:pt x="279" y="70"/>
                  </a:lnTo>
                  <a:lnTo>
                    <a:pt x="281" y="66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84" y="61"/>
                  </a:lnTo>
                  <a:lnTo>
                    <a:pt x="284" y="59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4" y="53"/>
                  </a:lnTo>
                  <a:lnTo>
                    <a:pt x="284" y="50"/>
                  </a:lnTo>
                  <a:lnTo>
                    <a:pt x="284" y="48"/>
                  </a:lnTo>
                  <a:lnTo>
                    <a:pt x="284" y="48"/>
                  </a:lnTo>
                  <a:lnTo>
                    <a:pt x="284" y="45"/>
                  </a:lnTo>
                  <a:lnTo>
                    <a:pt x="284" y="43"/>
                  </a:lnTo>
                  <a:lnTo>
                    <a:pt x="284" y="41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84" y="35"/>
                  </a:lnTo>
                  <a:lnTo>
                    <a:pt x="284" y="32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27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1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71" y="14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6" y="8"/>
                  </a:lnTo>
                  <a:lnTo>
                    <a:pt x="266" y="8"/>
                  </a:lnTo>
                  <a:lnTo>
                    <a:pt x="264" y="8"/>
                  </a:lnTo>
                  <a:lnTo>
                    <a:pt x="261" y="5"/>
                  </a:lnTo>
                  <a:lnTo>
                    <a:pt x="259" y="5"/>
                  </a:lnTo>
                  <a:lnTo>
                    <a:pt x="259" y="5"/>
                  </a:lnTo>
                  <a:lnTo>
                    <a:pt x="256" y="3"/>
                  </a:lnTo>
                  <a:lnTo>
                    <a:pt x="253" y="3"/>
                  </a:lnTo>
                  <a:lnTo>
                    <a:pt x="253" y="3"/>
                  </a:lnTo>
                  <a:lnTo>
                    <a:pt x="250" y="3"/>
                  </a:lnTo>
                  <a:lnTo>
                    <a:pt x="248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3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5" name="Line 501"/>
            <p:cNvSpPr>
              <a:spLocks noChangeShapeType="1"/>
            </p:cNvSpPr>
            <p:nvPr/>
          </p:nvSpPr>
          <p:spPr bwMode="auto">
            <a:xfrm>
              <a:off x="3763" y="3358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6" name="Freeform 502"/>
            <p:cNvSpPr>
              <a:spLocks/>
            </p:cNvSpPr>
            <p:nvPr/>
          </p:nvSpPr>
          <p:spPr bwMode="auto">
            <a:xfrm>
              <a:off x="3763" y="3318"/>
              <a:ext cx="13" cy="49"/>
            </a:xfrm>
            <a:custGeom>
              <a:avLst/>
              <a:gdLst>
                <a:gd name="T0" fmla="*/ 0 w 88"/>
                <a:gd name="T1" fmla="*/ 202 h 245"/>
                <a:gd name="T2" fmla="*/ 2 w 88"/>
                <a:gd name="T3" fmla="*/ 208 h 245"/>
                <a:gd name="T4" fmla="*/ 5 w 88"/>
                <a:gd name="T5" fmla="*/ 216 h 245"/>
                <a:gd name="T6" fmla="*/ 5 w 88"/>
                <a:gd name="T7" fmla="*/ 222 h 245"/>
                <a:gd name="T8" fmla="*/ 10 w 88"/>
                <a:gd name="T9" fmla="*/ 227 h 245"/>
                <a:gd name="T10" fmla="*/ 12 w 88"/>
                <a:gd name="T11" fmla="*/ 232 h 245"/>
                <a:gd name="T12" fmla="*/ 17 w 88"/>
                <a:gd name="T13" fmla="*/ 234 h 245"/>
                <a:gd name="T14" fmla="*/ 22 w 88"/>
                <a:gd name="T15" fmla="*/ 240 h 245"/>
                <a:gd name="T16" fmla="*/ 27 w 88"/>
                <a:gd name="T17" fmla="*/ 243 h 245"/>
                <a:gd name="T18" fmla="*/ 32 w 88"/>
                <a:gd name="T19" fmla="*/ 243 h 245"/>
                <a:gd name="T20" fmla="*/ 40 w 88"/>
                <a:gd name="T21" fmla="*/ 245 h 245"/>
                <a:gd name="T22" fmla="*/ 44 w 88"/>
                <a:gd name="T23" fmla="*/ 245 h 245"/>
                <a:gd name="T24" fmla="*/ 49 w 88"/>
                <a:gd name="T25" fmla="*/ 245 h 245"/>
                <a:gd name="T26" fmla="*/ 57 w 88"/>
                <a:gd name="T27" fmla="*/ 243 h 245"/>
                <a:gd name="T28" fmla="*/ 63 w 88"/>
                <a:gd name="T29" fmla="*/ 243 h 245"/>
                <a:gd name="T30" fmla="*/ 68 w 88"/>
                <a:gd name="T31" fmla="*/ 240 h 245"/>
                <a:gd name="T32" fmla="*/ 73 w 88"/>
                <a:gd name="T33" fmla="*/ 234 h 245"/>
                <a:gd name="T34" fmla="*/ 78 w 88"/>
                <a:gd name="T35" fmla="*/ 232 h 245"/>
                <a:gd name="T36" fmla="*/ 80 w 88"/>
                <a:gd name="T37" fmla="*/ 227 h 245"/>
                <a:gd name="T38" fmla="*/ 83 w 88"/>
                <a:gd name="T39" fmla="*/ 222 h 245"/>
                <a:gd name="T40" fmla="*/ 85 w 88"/>
                <a:gd name="T41" fmla="*/ 216 h 245"/>
                <a:gd name="T42" fmla="*/ 88 w 88"/>
                <a:gd name="T43" fmla="*/ 208 h 245"/>
                <a:gd name="T44" fmla="*/ 88 w 88"/>
                <a:gd name="T45" fmla="*/ 202 h 245"/>
                <a:gd name="T46" fmla="*/ 88 w 88"/>
                <a:gd name="T47" fmla="*/ 46 h 245"/>
                <a:gd name="T48" fmla="*/ 88 w 88"/>
                <a:gd name="T49" fmla="*/ 40 h 245"/>
                <a:gd name="T50" fmla="*/ 88 w 88"/>
                <a:gd name="T51" fmla="*/ 33 h 245"/>
                <a:gd name="T52" fmla="*/ 85 w 88"/>
                <a:gd name="T53" fmla="*/ 27 h 245"/>
                <a:gd name="T54" fmla="*/ 83 w 88"/>
                <a:gd name="T55" fmla="*/ 22 h 245"/>
                <a:gd name="T56" fmla="*/ 78 w 88"/>
                <a:gd name="T57" fmla="*/ 17 h 245"/>
                <a:gd name="T58" fmla="*/ 73 w 88"/>
                <a:gd name="T59" fmla="*/ 13 h 245"/>
                <a:gd name="T60" fmla="*/ 70 w 88"/>
                <a:gd name="T61" fmla="*/ 8 h 245"/>
                <a:gd name="T62" fmla="*/ 63 w 88"/>
                <a:gd name="T63" fmla="*/ 6 h 245"/>
                <a:gd name="T64" fmla="*/ 57 w 88"/>
                <a:gd name="T65" fmla="*/ 3 h 245"/>
                <a:gd name="T66" fmla="*/ 52 w 88"/>
                <a:gd name="T67" fmla="*/ 3 h 245"/>
                <a:gd name="T68" fmla="*/ 47 w 88"/>
                <a:gd name="T69" fmla="*/ 0 h 245"/>
                <a:gd name="T70" fmla="*/ 40 w 88"/>
                <a:gd name="T71" fmla="*/ 0 h 245"/>
                <a:gd name="T72" fmla="*/ 35 w 88"/>
                <a:gd name="T73" fmla="*/ 3 h 245"/>
                <a:gd name="T74" fmla="*/ 30 w 88"/>
                <a:gd name="T75" fmla="*/ 3 h 245"/>
                <a:gd name="T76" fmla="*/ 25 w 88"/>
                <a:gd name="T77" fmla="*/ 6 h 245"/>
                <a:gd name="T78" fmla="*/ 20 w 88"/>
                <a:gd name="T79" fmla="*/ 11 h 245"/>
                <a:gd name="T80" fmla="*/ 15 w 88"/>
                <a:gd name="T81" fmla="*/ 13 h 245"/>
                <a:gd name="T82" fmla="*/ 10 w 88"/>
                <a:gd name="T83" fmla="*/ 19 h 245"/>
                <a:gd name="T84" fmla="*/ 7 w 88"/>
                <a:gd name="T85" fmla="*/ 24 h 245"/>
                <a:gd name="T86" fmla="*/ 5 w 88"/>
                <a:gd name="T87" fmla="*/ 29 h 245"/>
                <a:gd name="T88" fmla="*/ 2 w 88"/>
                <a:gd name="T89" fmla="*/ 35 h 245"/>
                <a:gd name="T90" fmla="*/ 2 w 88"/>
                <a:gd name="T91" fmla="*/ 40 h 245"/>
                <a:gd name="T92" fmla="*/ 0 w 88"/>
                <a:gd name="T93" fmla="*/ 5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0" y="200"/>
                  </a:moveTo>
                  <a:lnTo>
                    <a:pt x="0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2" y="208"/>
                  </a:lnTo>
                  <a:lnTo>
                    <a:pt x="2" y="208"/>
                  </a:lnTo>
                  <a:lnTo>
                    <a:pt x="2" y="211"/>
                  </a:lnTo>
                  <a:lnTo>
                    <a:pt x="2" y="213"/>
                  </a:lnTo>
                  <a:lnTo>
                    <a:pt x="5" y="216"/>
                  </a:lnTo>
                  <a:lnTo>
                    <a:pt x="5" y="216"/>
                  </a:lnTo>
                  <a:lnTo>
                    <a:pt x="5" y="218"/>
                  </a:lnTo>
                  <a:lnTo>
                    <a:pt x="5" y="222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2" y="229"/>
                  </a:lnTo>
                  <a:lnTo>
                    <a:pt x="12" y="232"/>
                  </a:lnTo>
                  <a:lnTo>
                    <a:pt x="15" y="232"/>
                  </a:lnTo>
                  <a:lnTo>
                    <a:pt x="15" y="234"/>
                  </a:lnTo>
                  <a:lnTo>
                    <a:pt x="17" y="234"/>
                  </a:lnTo>
                  <a:lnTo>
                    <a:pt x="20" y="238"/>
                  </a:lnTo>
                  <a:lnTo>
                    <a:pt x="20" y="238"/>
                  </a:lnTo>
                  <a:lnTo>
                    <a:pt x="22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7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3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4" y="245"/>
                  </a:lnTo>
                  <a:lnTo>
                    <a:pt x="47" y="245"/>
                  </a:lnTo>
                  <a:lnTo>
                    <a:pt x="47" y="245"/>
                  </a:lnTo>
                  <a:lnTo>
                    <a:pt x="49" y="245"/>
                  </a:lnTo>
                  <a:lnTo>
                    <a:pt x="52" y="245"/>
                  </a:lnTo>
                  <a:lnTo>
                    <a:pt x="54" y="245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3"/>
                  </a:lnTo>
                  <a:lnTo>
                    <a:pt x="63" y="243"/>
                  </a:lnTo>
                  <a:lnTo>
                    <a:pt x="63" y="240"/>
                  </a:lnTo>
                  <a:lnTo>
                    <a:pt x="65" y="240"/>
                  </a:lnTo>
                  <a:lnTo>
                    <a:pt x="68" y="240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5" y="232"/>
                  </a:lnTo>
                  <a:lnTo>
                    <a:pt x="78" y="232"/>
                  </a:lnTo>
                  <a:lnTo>
                    <a:pt x="78" y="229"/>
                  </a:lnTo>
                  <a:lnTo>
                    <a:pt x="80" y="229"/>
                  </a:lnTo>
                  <a:lnTo>
                    <a:pt x="80" y="227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2"/>
                  </a:lnTo>
                  <a:lnTo>
                    <a:pt x="85" y="218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8" y="213"/>
                  </a:lnTo>
                  <a:lnTo>
                    <a:pt x="88" y="211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8" y="205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88" y="51"/>
                  </a:lnTo>
                  <a:lnTo>
                    <a:pt x="88" y="46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29"/>
                  </a:lnTo>
                  <a:lnTo>
                    <a:pt x="85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2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0" y="11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0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7" name="Line 503"/>
            <p:cNvSpPr>
              <a:spLocks noChangeShapeType="1"/>
            </p:cNvSpPr>
            <p:nvPr/>
          </p:nvSpPr>
          <p:spPr bwMode="auto">
            <a:xfrm>
              <a:off x="3770" y="331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8" name="Freeform 504"/>
            <p:cNvSpPr>
              <a:spLocks/>
            </p:cNvSpPr>
            <p:nvPr/>
          </p:nvSpPr>
          <p:spPr bwMode="auto">
            <a:xfrm>
              <a:off x="3763" y="3318"/>
              <a:ext cx="21" cy="18"/>
            </a:xfrm>
            <a:custGeom>
              <a:avLst/>
              <a:gdLst>
                <a:gd name="T0" fmla="*/ 40 w 142"/>
                <a:gd name="T1" fmla="*/ 0 h 94"/>
                <a:gd name="T2" fmla="*/ 35 w 142"/>
                <a:gd name="T3" fmla="*/ 3 h 94"/>
                <a:gd name="T4" fmla="*/ 30 w 142"/>
                <a:gd name="T5" fmla="*/ 3 h 94"/>
                <a:gd name="T6" fmla="*/ 25 w 142"/>
                <a:gd name="T7" fmla="*/ 6 h 94"/>
                <a:gd name="T8" fmla="*/ 20 w 142"/>
                <a:gd name="T9" fmla="*/ 11 h 94"/>
                <a:gd name="T10" fmla="*/ 15 w 142"/>
                <a:gd name="T11" fmla="*/ 13 h 94"/>
                <a:gd name="T12" fmla="*/ 10 w 142"/>
                <a:gd name="T13" fmla="*/ 19 h 94"/>
                <a:gd name="T14" fmla="*/ 7 w 142"/>
                <a:gd name="T15" fmla="*/ 24 h 94"/>
                <a:gd name="T16" fmla="*/ 5 w 142"/>
                <a:gd name="T17" fmla="*/ 29 h 94"/>
                <a:gd name="T18" fmla="*/ 2 w 142"/>
                <a:gd name="T19" fmla="*/ 35 h 94"/>
                <a:gd name="T20" fmla="*/ 2 w 142"/>
                <a:gd name="T21" fmla="*/ 40 h 94"/>
                <a:gd name="T22" fmla="*/ 0 w 142"/>
                <a:gd name="T23" fmla="*/ 48 h 94"/>
                <a:gd name="T24" fmla="*/ 2 w 142"/>
                <a:gd name="T25" fmla="*/ 53 h 94"/>
                <a:gd name="T26" fmla="*/ 2 w 142"/>
                <a:gd name="T27" fmla="*/ 58 h 94"/>
                <a:gd name="T28" fmla="*/ 5 w 142"/>
                <a:gd name="T29" fmla="*/ 67 h 94"/>
                <a:gd name="T30" fmla="*/ 7 w 142"/>
                <a:gd name="T31" fmla="*/ 72 h 94"/>
                <a:gd name="T32" fmla="*/ 10 w 142"/>
                <a:gd name="T33" fmla="*/ 78 h 94"/>
                <a:gd name="T34" fmla="*/ 15 w 142"/>
                <a:gd name="T35" fmla="*/ 80 h 94"/>
                <a:gd name="T36" fmla="*/ 20 w 142"/>
                <a:gd name="T37" fmla="*/ 85 h 94"/>
                <a:gd name="T38" fmla="*/ 25 w 142"/>
                <a:gd name="T39" fmla="*/ 88 h 94"/>
                <a:gd name="T40" fmla="*/ 30 w 142"/>
                <a:gd name="T41" fmla="*/ 91 h 94"/>
                <a:gd name="T42" fmla="*/ 35 w 142"/>
                <a:gd name="T43" fmla="*/ 94 h 94"/>
                <a:gd name="T44" fmla="*/ 40 w 142"/>
                <a:gd name="T45" fmla="*/ 94 h 94"/>
                <a:gd name="T46" fmla="*/ 103 w 142"/>
                <a:gd name="T47" fmla="*/ 94 h 94"/>
                <a:gd name="T48" fmla="*/ 108 w 142"/>
                <a:gd name="T49" fmla="*/ 94 h 94"/>
                <a:gd name="T50" fmla="*/ 113 w 142"/>
                <a:gd name="T51" fmla="*/ 91 h 94"/>
                <a:gd name="T52" fmla="*/ 120 w 142"/>
                <a:gd name="T53" fmla="*/ 91 h 94"/>
                <a:gd name="T54" fmla="*/ 125 w 142"/>
                <a:gd name="T55" fmla="*/ 85 h 94"/>
                <a:gd name="T56" fmla="*/ 127 w 142"/>
                <a:gd name="T57" fmla="*/ 83 h 94"/>
                <a:gd name="T58" fmla="*/ 132 w 142"/>
                <a:gd name="T59" fmla="*/ 78 h 94"/>
                <a:gd name="T60" fmla="*/ 137 w 142"/>
                <a:gd name="T61" fmla="*/ 72 h 94"/>
                <a:gd name="T62" fmla="*/ 140 w 142"/>
                <a:gd name="T63" fmla="*/ 67 h 94"/>
                <a:gd name="T64" fmla="*/ 142 w 142"/>
                <a:gd name="T65" fmla="*/ 62 h 94"/>
                <a:gd name="T66" fmla="*/ 142 w 142"/>
                <a:gd name="T67" fmla="*/ 56 h 94"/>
                <a:gd name="T68" fmla="*/ 142 w 142"/>
                <a:gd name="T69" fmla="*/ 51 h 94"/>
                <a:gd name="T70" fmla="*/ 142 w 142"/>
                <a:gd name="T71" fmla="*/ 42 h 94"/>
                <a:gd name="T72" fmla="*/ 142 w 142"/>
                <a:gd name="T73" fmla="*/ 38 h 94"/>
                <a:gd name="T74" fmla="*/ 140 w 142"/>
                <a:gd name="T75" fmla="*/ 33 h 94"/>
                <a:gd name="T76" fmla="*/ 137 w 142"/>
                <a:gd name="T77" fmla="*/ 24 h 94"/>
                <a:gd name="T78" fmla="*/ 135 w 142"/>
                <a:gd name="T79" fmla="*/ 19 h 94"/>
                <a:gd name="T80" fmla="*/ 132 w 142"/>
                <a:gd name="T81" fmla="*/ 17 h 94"/>
                <a:gd name="T82" fmla="*/ 127 w 142"/>
                <a:gd name="T83" fmla="*/ 11 h 94"/>
                <a:gd name="T84" fmla="*/ 122 w 142"/>
                <a:gd name="T85" fmla="*/ 8 h 94"/>
                <a:gd name="T86" fmla="*/ 117 w 142"/>
                <a:gd name="T87" fmla="*/ 6 h 94"/>
                <a:gd name="T88" fmla="*/ 113 w 142"/>
                <a:gd name="T89" fmla="*/ 3 h 94"/>
                <a:gd name="T90" fmla="*/ 105 w 142"/>
                <a:gd name="T91" fmla="*/ 0 h 94"/>
                <a:gd name="T92" fmla="*/ 100 w 142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2" h="94">
                  <a:moveTo>
                    <a:pt x="44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1"/>
                  </a:lnTo>
                  <a:lnTo>
                    <a:pt x="17" y="11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4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2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98" y="94"/>
                  </a:lnTo>
                  <a:lnTo>
                    <a:pt x="103" y="94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3" y="94"/>
                  </a:lnTo>
                  <a:lnTo>
                    <a:pt x="113" y="91"/>
                  </a:lnTo>
                  <a:lnTo>
                    <a:pt x="115" y="91"/>
                  </a:lnTo>
                  <a:lnTo>
                    <a:pt x="117" y="91"/>
                  </a:lnTo>
                  <a:lnTo>
                    <a:pt x="120" y="91"/>
                  </a:lnTo>
                  <a:lnTo>
                    <a:pt x="120" y="88"/>
                  </a:lnTo>
                  <a:lnTo>
                    <a:pt x="122" y="88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30" y="80"/>
                  </a:lnTo>
                  <a:lnTo>
                    <a:pt x="132" y="80"/>
                  </a:lnTo>
                  <a:lnTo>
                    <a:pt x="132" y="78"/>
                  </a:lnTo>
                  <a:lnTo>
                    <a:pt x="135" y="78"/>
                  </a:lnTo>
                  <a:lnTo>
                    <a:pt x="135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69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4"/>
                  </a:lnTo>
                  <a:lnTo>
                    <a:pt x="142" y="62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2" y="56"/>
                  </a:lnTo>
                  <a:lnTo>
                    <a:pt x="142" y="53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2" y="38"/>
                  </a:lnTo>
                  <a:lnTo>
                    <a:pt x="142" y="35"/>
                  </a:lnTo>
                  <a:lnTo>
                    <a:pt x="142" y="33"/>
                  </a:lnTo>
                  <a:lnTo>
                    <a:pt x="140" y="33"/>
                  </a:lnTo>
                  <a:lnTo>
                    <a:pt x="140" y="29"/>
                  </a:lnTo>
                  <a:lnTo>
                    <a:pt x="140" y="27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7" y="22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0" y="13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5" y="11"/>
                  </a:lnTo>
                  <a:lnTo>
                    <a:pt x="125" y="8"/>
                  </a:lnTo>
                  <a:lnTo>
                    <a:pt x="122" y="8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17" y="6"/>
                  </a:lnTo>
                  <a:lnTo>
                    <a:pt x="115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0" y="3"/>
                  </a:lnTo>
                  <a:lnTo>
                    <a:pt x="108" y="3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09" name="Line 505"/>
            <p:cNvSpPr>
              <a:spLocks noChangeShapeType="1"/>
            </p:cNvSpPr>
            <p:nvPr/>
          </p:nvSpPr>
          <p:spPr bwMode="auto">
            <a:xfrm>
              <a:off x="3771" y="332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0" name="Freeform 506"/>
            <p:cNvSpPr>
              <a:spLocks/>
            </p:cNvSpPr>
            <p:nvPr/>
          </p:nvSpPr>
          <p:spPr bwMode="auto">
            <a:xfrm>
              <a:off x="3771" y="3287"/>
              <a:ext cx="13" cy="49"/>
            </a:xfrm>
            <a:custGeom>
              <a:avLst/>
              <a:gdLst>
                <a:gd name="T0" fmla="*/ 3 w 88"/>
                <a:gd name="T1" fmla="*/ 203 h 246"/>
                <a:gd name="T2" fmla="*/ 3 w 88"/>
                <a:gd name="T3" fmla="*/ 210 h 246"/>
                <a:gd name="T4" fmla="*/ 6 w 88"/>
                <a:gd name="T5" fmla="*/ 216 h 246"/>
                <a:gd name="T6" fmla="*/ 9 w 88"/>
                <a:gd name="T7" fmla="*/ 221 h 246"/>
                <a:gd name="T8" fmla="*/ 11 w 88"/>
                <a:gd name="T9" fmla="*/ 226 h 246"/>
                <a:gd name="T10" fmla="*/ 14 w 88"/>
                <a:gd name="T11" fmla="*/ 232 h 246"/>
                <a:gd name="T12" fmla="*/ 19 w 88"/>
                <a:gd name="T13" fmla="*/ 235 h 246"/>
                <a:gd name="T14" fmla="*/ 24 w 88"/>
                <a:gd name="T15" fmla="*/ 240 h 246"/>
                <a:gd name="T16" fmla="*/ 29 w 88"/>
                <a:gd name="T17" fmla="*/ 243 h 246"/>
                <a:gd name="T18" fmla="*/ 34 w 88"/>
                <a:gd name="T19" fmla="*/ 246 h 246"/>
                <a:gd name="T20" fmla="*/ 41 w 88"/>
                <a:gd name="T21" fmla="*/ 246 h 246"/>
                <a:gd name="T22" fmla="*/ 46 w 88"/>
                <a:gd name="T23" fmla="*/ 246 h 246"/>
                <a:gd name="T24" fmla="*/ 51 w 88"/>
                <a:gd name="T25" fmla="*/ 246 h 246"/>
                <a:gd name="T26" fmla="*/ 59 w 88"/>
                <a:gd name="T27" fmla="*/ 246 h 246"/>
                <a:gd name="T28" fmla="*/ 63 w 88"/>
                <a:gd name="T29" fmla="*/ 243 h 246"/>
                <a:gd name="T30" fmla="*/ 68 w 88"/>
                <a:gd name="T31" fmla="*/ 240 h 246"/>
                <a:gd name="T32" fmla="*/ 73 w 88"/>
                <a:gd name="T33" fmla="*/ 235 h 246"/>
                <a:gd name="T34" fmla="*/ 78 w 88"/>
                <a:gd name="T35" fmla="*/ 232 h 246"/>
                <a:gd name="T36" fmla="*/ 81 w 88"/>
                <a:gd name="T37" fmla="*/ 226 h 246"/>
                <a:gd name="T38" fmla="*/ 83 w 88"/>
                <a:gd name="T39" fmla="*/ 221 h 246"/>
                <a:gd name="T40" fmla="*/ 86 w 88"/>
                <a:gd name="T41" fmla="*/ 216 h 246"/>
                <a:gd name="T42" fmla="*/ 88 w 88"/>
                <a:gd name="T43" fmla="*/ 210 h 246"/>
                <a:gd name="T44" fmla="*/ 88 w 88"/>
                <a:gd name="T45" fmla="*/ 203 h 246"/>
                <a:gd name="T46" fmla="*/ 88 w 88"/>
                <a:gd name="T47" fmla="*/ 45 h 246"/>
                <a:gd name="T48" fmla="*/ 88 w 88"/>
                <a:gd name="T49" fmla="*/ 41 h 246"/>
                <a:gd name="T50" fmla="*/ 88 w 88"/>
                <a:gd name="T51" fmla="*/ 35 h 246"/>
                <a:gd name="T52" fmla="*/ 86 w 88"/>
                <a:gd name="T53" fmla="*/ 27 h 246"/>
                <a:gd name="T54" fmla="*/ 83 w 88"/>
                <a:gd name="T55" fmla="*/ 22 h 246"/>
                <a:gd name="T56" fmla="*/ 78 w 88"/>
                <a:gd name="T57" fmla="*/ 16 h 246"/>
                <a:gd name="T58" fmla="*/ 73 w 88"/>
                <a:gd name="T59" fmla="*/ 14 h 246"/>
                <a:gd name="T60" fmla="*/ 71 w 88"/>
                <a:gd name="T61" fmla="*/ 9 h 246"/>
                <a:gd name="T62" fmla="*/ 66 w 88"/>
                <a:gd name="T63" fmla="*/ 5 h 246"/>
                <a:gd name="T64" fmla="*/ 59 w 88"/>
                <a:gd name="T65" fmla="*/ 3 h 246"/>
                <a:gd name="T66" fmla="*/ 54 w 88"/>
                <a:gd name="T67" fmla="*/ 3 h 246"/>
                <a:gd name="T68" fmla="*/ 49 w 88"/>
                <a:gd name="T69" fmla="*/ 0 h 246"/>
                <a:gd name="T70" fmla="*/ 41 w 88"/>
                <a:gd name="T71" fmla="*/ 3 h 246"/>
                <a:gd name="T72" fmla="*/ 36 w 88"/>
                <a:gd name="T73" fmla="*/ 3 h 246"/>
                <a:gd name="T74" fmla="*/ 31 w 88"/>
                <a:gd name="T75" fmla="*/ 5 h 246"/>
                <a:gd name="T76" fmla="*/ 26 w 88"/>
                <a:gd name="T77" fmla="*/ 9 h 246"/>
                <a:gd name="T78" fmla="*/ 21 w 88"/>
                <a:gd name="T79" fmla="*/ 11 h 246"/>
                <a:gd name="T80" fmla="*/ 16 w 88"/>
                <a:gd name="T81" fmla="*/ 14 h 246"/>
                <a:gd name="T82" fmla="*/ 11 w 88"/>
                <a:gd name="T83" fmla="*/ 19 h 246"/>
                <a:gd name="T84" fmla="*/ 9 w 88"/>
                <a:gd name="T85" fmla="*/ 25 h 246"/>
                <a:gd name="T86" fmla="*/ 6 w 88"/>
                <a:gd name="T87" fmla="*/ 30 h 246"/>
                <a:gd name="T88" fmla="*/ 3 w 88"/>
                <a:gd name="T89" fmla="*/ 35 h 246"/>
                <a:gd name="T90" fmla="*/ 3 w 88"/>
                <a:gd name="T91" fmla="*/ 43 h 246"/>
                <a:gd name="T92" fmla="*/ 0 w 88"/>
                <a:gd name="T93" fmla="*/ 5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6">
                  <a:moveTo>
                    <a:pt x="0" y="200"/>
                  </a:moveTo>
                  <a:lnTo>
                    <a:pt x="0" y="203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3" y="208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3" y="214"/>
                  </a:lnTo>
                  <a:lnTo>
                    <a:pt x="6" y="216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9" y="221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11" y="226"/>
                  </a:lnTo>
                  <a:lnTo>
                    <a:pt x="11" y="230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6" y="232"/>
                  </a:lnTo>
                  <a:lnTo>
                    <a:pt x="16" y="235"/>
                  </a:lnTo>
                  <a:lnTo>
                    <a:pt x="19" y="235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24" y="240"/>
                  </a:lnTo>
                  <a:lnTo>
                    <a:pt x="26" y="240"/>
                  </a:lnTo>
                  <a:lnTo>
                    <a:pt x="26" y="243"/>
                  </a:lnTo>
                  <a:lnTo>
                    <a:pt x="29" y="243"/>
                  </a:lnTo>
                  <a:lnTo>
                    <a:pt x="31" y="243"/>
                  </a:lnTo>
                  <a:lnTo>
                    <a:pt x="34" y="243"/>
                  </a:lnTo>
                  <a:lnTo>
                    <a:pt x="34" y="246"/>
                  </a:lnTo>
                  <a:lnTo>
                    <a:pt x="36" y="246"/>
                  </a:lnTo>
                  <a:lnTo>
                    <a:pt x="39" y="246"/>
                  </a:lnTo>
                  <a:lnTo>
                    <a:pt x="41" y="246"/>
                  </a:lnTo>
                  <a:lnTo>
                    <a:pt x="41" y="246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9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4" y="246"/>
                  </a:lnTo>
                  <a:lnTo>
                    <a:pt x="56" y="246"/>
                  </a:lnTo>
                  <a:lnTo>
                    <a:pt x="59" y="246"/>
                  </a:lnTo>
                  <a:lnTo>
                    <a:pt x="59" y="243"/>
                  </a:lnTo>
                  <a:lnTo>
                    <a:pt x="61" y="243"/>
                  </a:lnTo>
                  <a:lnTo>
                    <a:pt x="63" y="243"/>
                  </a:lnTo>
                  <a:lnTo>
                    <a:pt x="66" y="243"/>
                  </a:lnTo>
                  <a:lnTo>
                    <a:pt x="66" y="240"/>
                  </a:lnTo>
                  <a:lnTo>
                    <a:pt x="68" y="240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3" y="235"/>
                  </a:lnTo>
                  <a:lnTo>
                    <a:pt x="73" y="235"/>
                  </a:lnTo>
                  <a:lnTo>
                    <a:pt x="76" y="232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1" y="230"/>
                  </a:lnTo>
                  <a:lnTo>
                    <a:pt x="81" y="226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1"/>
                  </a:lnTo>
                  <a:lnTo>
                    <a:pt x="86" y="219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8" y="214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88" y="208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54"/>
                  </a:lnTo>
                  <a:lnTo>
                    <a:pt x="88" y="45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2"/>
                  </a:lnTo>
                  <a:lnTo>
                    <a:pt x="81" y="22"/>
                  </a:lnTo>
                  <a:lnTo>
                    <a:pt x="81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1" name="Line 507"/>
            <p:cNvSpPr>
              <a:spLocks noChangeShapeType="1"/>
            </p:cNvSpPr>
            <p:nvPr/>
          </p:nvSpPr>
          <p:spPr bwMode="auto">
            <a:xfrm>
              <a:off x="3778" y="328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2" name="Freeform 508"/>
            <p:cNvSpPr>
              <a:spLocks/>
            </p:cNvSpPr>
            <p:nvPr/>
          </p:nvSpPr>
          <p:spPr bwMode="auto">
            <a:xfrm>
              <a:off x="3771" y="3287"/>
              <a:ext cx="64" cy="19"/>
            </a:xfrm>
            <a:custGeom>
              <a:avLst/>
              <a:gdLst>
                <a:gd name="T0" fmla="*/ 41 w 436"/>
                <a:gd name="T1" fmla="*/ 3 h 93"/>
                <a:gd name="T2" fmla="*/ 36 w 436"/>
                <a:gd name="T3" fmla="*/ 3 h 93"/>
                <a:gd name="T4" fmla="*/ 31 w 436"/>
                <a:gd name="T5" fmla="*/ 5 h 93"/>
                <a:gd name="T6" fmla="*/ 26 w 436"/>
                <a:gd name="T7" fmla="*/ 9 h 93"/>
                <a:gd name="T8" fmla="*/ 21 w 436"/>
                <a:gd name="T9" fmla="*/ 11 h 93"/>
                <a:gd name="T10" fmla="*/ 16 w 436"/>
                <a:gd name="T11" fmla="*/ 14 h 93"/>
                <a:gd name="T12" fmla="*/ 11 w 436"/>
                <a:gd name="T13" fmla="*/ 19 h 93"/>
                <a:gd name="T14" fmla="*/ 9 w 436"/>
                <a:gd name="T15" fmla="*/ 25 h 93"/>
                <a:gd name="T16" fmla="*/ 6 w 436"/>
                <a:gd name="T17" fmla="*/ 30 h 93"/>
                <a:gd name="T18" fmla="*/ 3 w 436"/>
                <a:gd name="T19" fmla="*/ 35 h 93"/>
                <a:gd name="T20" fmla="*/ 3 w 436"/>
                <a:gd name="T21" fmla="*/ 43 h 93"/>
                <a:gd name="T22" fmla="*/ 0 w 436"/>
                <a:gd name="T23" fmla="*/ 48 h 93"/>
                <a:gd name="T24" fmla="*/ 3 w 436"/>
                <a:gd name="T25" fmla="*/ 54 h 93"/>
                <a:gd name="T26" fmla="*/ 3 w 436"/>
                <a:gd name="T27" fmla="*/ 61 h 93"/>
                <a:gd name="T28" fmla="*/ 6 w 436"/>
                <a:gd name="T29" fmla="*/ 67 h 93"/>
                <a:gd name="T30" fmla="*/ 9 w 436"/>
                <a:gd name="T31" fmla="*/ 72 h 93"/>
                <a:gd name="T32" fmla="*/ 11 w 436"/>
                <a:gd name="T33" fmla="*/ 77 h 93"/>
                <a:gd name="T34" fmla="*/ 16 w 436"/>
                <a:gd name="T35" fmla="*/ 83 h 93"/>
                <a:gd name="T36" fmla="*/ 21 w 436"/>
                <a:gd name="T37" fmla="*/ 86 h 93"/>
                <a:gd name="T38" fmla="*/ 26 w 436"/>
                <a:gd name="T39" fmla="*/ 88 h 93"/>
                <a:gd name="T40" fmla="*/ 31 w 436"/>
                <a:gd name="T41" fmla="*/ 91 h 93"/>
                <a:gd name="T42" fmla="*/ 36 w 436"/>
                <a:gd name="T43" fmla="*/ 93 h 93"/>
                <a:gd name="T44" fmla="*/ 41 w 436"/>
                <a:gd name="T45" fmla="*/ 93 h 93"/>
                <a:gd name="T46" fmla="*/ 394 w 436"/>
                <a:gd name="T47" fmla="*/ 93 h 93"/>
                <a:gd name="T48" fmla="*/ 402 w 436"/>
                <a:gd name="T49" fmla="*/ 93 h 93"/>
                <a:gd name="T50" fmla="*/ 407 w 436"/>
                <a:gd name="T51" fmla="*/ 93 h 93"/>
                <a:gd name="T52" fmla="*/ 412 w 436"/>
                <a:gd name="T53" fmla="*/ 91 h 93"/>
                <a:gd name="T54" fmla="*/ 416 w 436"/>
                <a:gd name="T55" fmla="*/ 88 h 93"/>
                <a:gd name="T56" fmla="*/ 421 w 436"/>
                <a:gd name="T57" fmla="*/ 83 h 93"/>
                <a:gd name="T58" fmla="*/ 426 w 436"/>
                <a:gd name="T59" fmla="*/ 77 h 93"/>
                <a:gd name="T60" fmla="*/ 429 w 436"/>
                <a:gd name="T61" fmla="*/ 75 h 93"/>
                <a:gd name="T62" fmla="*/ 431 w 436"/>
                <a:gd name="T63" fmla="*/ 70 h 93"/>
                <a:gd name="T64" fmla="*/ 434 w 436"/>
                <a:gd name="T65" fmla="*/ 61 h 93"/>
                <a:gd name="T66" fmla="*/ 436 w 436"/>
                <a:gd name="T67" fmla="*/ 56 h 93"/>
                <a:gd name="T68" fmla="*/ 436 w 436"/>
                <a:gd name="T69" fmla="*/ 51 h 93"/>
                <a:gd name="T70" fmla="*/ 436 w 436"/>
                <a:gd name="T71" fmla="*/ 43 h 93"/>
                <a:gd name="T72" fmla="*/ 436 w 436"/>
                <a:gd name="T73" fmla="*/ 38 h 93"/>
                <a:gd name="T74" fmla="*/ 434 w 436"/>
                <a:gd name="T75" fmla="*/ 32 h 93"/>
                <a:gd name="T76" fmla="*/ 431 w 436"/>
                <a:gd name="T77" fmla="*/ 27 h 93"/>
                <a:gd name="T78" fmla="*/ 429 w 436"/>
                <a:gd name="T79" fmla="*/ 22 h 93"/>
                <a:gd name="T80" fmla="*/ 424 w 436"/>
                <a:gd name="T81" fmla="*/ 16 h 93"/>
                <a:gd name="T82" fmla="*/ 419 w 436"/>
                <a:gd name="T83" fmla="*/ 11 h 93"/>
                <a:gd name="T84" fmla="*/ 414 w 436"/>
                <a:gd name="T85" fmla="*/ 9 h 93"/>
                <a:gd name="T86" fmla="*/ 409 w 436"/>
                <a:gd name="T87" fmla="*/ 5 h 93"/>
                <a:gd name="T88" fmla="*/ 404 w 436"/>
                <a:gd name="T89" fmla="*/ 3 h 93"/>
                <a:gd name="T90" fmla="*/ 399 w 436"/>
                <a:gd name="T91" fmla="*/ 3 h 93"/>
                <a:gd name="T92" fmla="*/ 392 w 43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6" h="93">
                  <a:moveTo>
                    <a:pt x="46" y="0"/>
                  </a:moveTo>
                  <a:lnTo>
                    <a:pt x="44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6" y="64"/>
                  </a:lnTo>
                  <a:lnTo>
                    <a:pt x="6" y="67"/>
                  </a:lnTo>
                  <a:lnTo>
                    <a:pt x="6" y="70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4" y="81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389" y="93"/>
                  </a:lnTo>
                  <a:lnTo>
                    <a:pt x="394" y="93"/>
                  </a:lnTo>
                  <a:lnTo>
                    <a:pt x="397" y="93"/>
                  </a:lnTo>
                  <a:lnTo>
                    <a:pt x="399" y="93"/>
                  </a:lnTo>
                  <a:lnTo>
                    <a:pt x="402" y="93"/>
                  </a:lnTo>
                  <a:lnTo>
                    <a:pt x="402" y="93"/>
                  </a:lnTo>
                  <a:lnTo>
                    <a:pt x="404" y="93"/>
                  </a:lnTo>
                  <a:lnTo>
                    <a:pt x="407" y="93"/>
                  </a:lnTo>
                  <a:lnTo>
                    <a:pt x="409" y="91"/>
                  </a:lnTo>
                  <a:lnTo>
                    <a:pt x="409" y="91"/>
                  </a:lnTo>
                  <a:lnTo>
                    <a:pt x="412" y="91"/>
                  </a:lnTo>
                  <a:lnTo>
                    <a:pt x="414" y="88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9" y="86"/>
                  </a:lnTo>
                  <a:lnTo>
                    <a:pt x="419" y="86"/>
                  </a:lnTo>
                  <a:lnTo>
                    <a:pt x="421" y="83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77"/>
                  </a:lnTo>
                  <a:lnTo>
                    <a:pt x="426" y="77"/>
                  </a:lnTo>
                  <a:lnTo>
                    <a:pt x="429" y="75"/>
                  </a:lnTo>
                  <a:lnTo>
                    <a:pt x="429" y="75"/>
                  </a:lnTo>
                  <a:lnTo>
                    <a:pt x="429" y="72"/>
                  </a:lnTo>
                  <a:lnTo>
                    <a:pt x="431" y="70"/>
                  </a:lnTo>
                  <a:lnTo>
                    <a:pt x="431" y="70"/>
                  </a:lnTo>
                  <a:lnTo>
                    <a:pt x="434" y="67"/>
                  </a:lnTo>
                  <a:lnTo>
                    <a:pt x="434" y="64"/>
                  </a:lnTo>
                  <a:lnTo>
                    <a:pt x="434" y="61"/>
                  </a:lnTo>
                  <a:lnTo>
                    <a:pt x="434" y="61"/>
                  </a:lnTo>
                  <a:lnTo>
                    <a:pt x="436" y="59"/>
                  </a:lnTo>
                  <a:lnTo>
                    <a:pt x="436" y="56"/>
                  </a:lnTo>
                  <a:lnTo>
                    <a:pt x="436" y="54"/>
                  </a:lnTo>
                  <a:lnTo>
                    <a:pt x="436" y="54"/>
                  </a:lnTo>
                  <a:lnTo>
                    <a:pt x="436" y="51"/>
                  </a:lnTo>
                  <a:lnTo>
                    <a:pt x="436" y="48"/>
                  </a:lnTo>
                  <a:lnTo>
                    <a:pt x="436" y="45"/>
                  </a:lnTo>
                  <a:lnTo>
                    <a:pt x="436" y="43"/>
                  </a:lnTo>
                  <a:lnTo>
                    <a:pt x="436" y="43"/>
                  </a:lnTo>
                  <a:lnTo>
                    <a:pt x="436" y="41"/>
                  </a:lnTo>
                  <a:lnTo>
                    <a:pt x="436" y="38"/>
                  </a:lnTo>
                  <a:lnTo>
                    <a:pt x="434" y="35"/>
                  </a:lnTo>
                  <a:lnTo>
                    <a:pt x="434" y="35"/>
                  </a:lnTo>
                  <a:lnTo>
                    <a:pt x="434" y="32"/>
                  </a:lnTo>
                  <a:lnTo>
                    <a:pt x="434" y="30"/>
                  </a:lnTo>
                  <a:lnTo>
                    <a:pt x="431" y="27"/>
                  </a:lnTo>
                  <a:lnTo>
                    <a:pt x="431" y="27"/>
                  </a:lnTo>
                  <a:lnTo>
                    <a:pt x="429" y="25"/>
                  </a:lnTo>
                  <a:lnTo>
                    <a:pt x="429" y="22"/>
                  </a:lnTo>
                  <a:lnTo>
                    <a:pt x="429" y="22"/>
                  </a:lnTo>
                  <a:lnTo>
                    <a:pt x="426" y="19"/>
                  </a:lnTo>
                  <a:lnTo>
                    <a:pt x="426" y="16"/>
                  </a:lnTo>
                  <a:lnTo>
                    <a:pt x="424" y="16"/>
                  </a:lnTo>
                  <a:lnTo>
                    <a:pt x="424" y="14"/>
                  </a:lnTo>
                  <a:lnTo>
                    <a:pt x="421" y="14"/>
                  </a:lnTo>
                  <a:lnTo>
                    <a:pt x="419" y="11"/>
                  </a:lnTo>
                  <a:lnTo>
                    <a:pt x="419" y="11"/>
                  </a:lnTo>
                  <a:lnTo>
                    <a:pt x="416" y="9"/>
                  </a:lnTo>
                  <a:lnTo>
                    <a:pt x="414" y="9"/>
                  </a:lnTo>
                  <a:lnTo>
                    <a:pt x="414" y="9"/>
                  </a:lnTo>
                  <a:lnTo>
                    <a:pt x="412" y="5"/>
                  </a:lnTo>
                  <a:lnTo>
                    <a:pt x="409" y="5"/>
                  </a:lnTo>
                  <a:lnTo>
                    <a:pt x="409" y="5"/>
                  </a:lnTo>
                  <a:lnTo>
                    <a:pt x="407" y="3"/>
                  </a:lnTo>
                  <a:lnTo>
                    <a:pt x="404" y="3"/>
                  </a:lnTo>
                  <a:lnTo>
                    <a:pt x="402" y="3"/>
                  </a:lnTo>
                  <a:lnTo>
                    <a:pt x="402" y="3"/>
                  </a:lnTo>
                  <a:lnTo>
                    <a:pt x="399" y="3"/>
                  </a:lnTo>
                  <a:lnTo>
                    <a:pt x="397" y="3"/>
                  </a:lnTo>
                  <a:lnTo>
                    <a:pt x="394" y="0"/>
                  </a:lnTo>
                  <a:lnTo>
                    <a:pt x="392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3" name="Line 509"/>
            <p:cNvSpPr>
              <a:spLocks noChangeShapeType="1"/>
            </p:cNvSpPr>
            <p:nvPr/>
          </p:nvSpPr>
          <p:spPr bwMode="auto">
            <a:xfrm>
              <a:off x="3823" y="329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4" name="Freeform 510"/>
            <p:cNvSpPr>
              <a:spLocks/>
            </p:cNvSpPr>
            <p:nvPr/>
          </p:nvSpPr>
          <p:spPr bwMode="auto">
            <a:xfrm>
              <a:off x="3823" y="3257"/>
              <a:ext cx="12" cy="49"/>
            </a:xfrm>
            <a:custGeom>
              <a:avLst/>
              <a:gdLst>
                <a:gd name="T0" fmla="*/ 0 w 87"/>
                <a:gd name="T1" fmla="*/ 203 h 242"/>
                <a:gd name="T2" fmla="*/ 0 w 87"/>
                <a:gd name="T3" fmla="*/ 208 h 242"/>
                <a:gd name="T4" fmla="*/ 3 w 87"/>
                <a:gd name="T5" fmla="*/ 213 h 242"/>
                <a:gd name="T6" fmla="*/ 5 w 87"/>
                <a:gd name="T7" fmla="*/ 219 h 242"/>
                <a:gd name="T8" fmla="*/ 8 w 87"/>
                <a:gd name="T9" fmla="*/ 224 h 242"/>
                <a:gd name="T10" fmla="*/ 13 w 87"/>
                <a:gd name="T11" fmla="*/ 230 h 242"/>
                <a:gd name="T12" fmla="*/ 18 w 87"/>
                <a:gd name="T13" fmla="*/ 235 h 242"/>
                <a:gd name="T14" fmla="*/ 20 w 87"/>
                <a:gd name="T15" fmla="*/ 237 h 242"/>
                <a:gd name="T16" fmla="*/ 28 w 87"/>
                <a:gd name="T17" fmla="*/ 240 h 242"/>
                <a:gd name="T18" fmla="*/ 33 w 87"/>
                <a:gd name="T19" fmla="*/ 242 h 242"/>
                <a:gd name="T20" fmla="*/ 38 w 87"/>
                <a:gd name="T21" fmla="*/ 242 h 242"/>
                <a:gd name="T22" fmla="*/ 43 w 87"/>
                <a:gd name="T23" fmla="*/ 242 h 242"/>
                <a:gd name="T24" fmla="*/ 50 w 87"/>
                <a:gd name="T25" fmla="*/ 242 h 242"/>
                <a:gd name="T26" fmla="*/ 55 w 87"/>
                <a:gd name="T27" fmla="*/ 242 h 242"/>
                <a:gd name="T28" fmla="*/ 60 w 87"/>
                <a:gd name="T29" fmla="*/ 240 h 242"/>
                <a:gd name="T30" fmla="*/ 65 w 87"/>
                <a:gd name="T31" fmla="*/ 237 h 242"/>
                <a:gd name="T32" fmla="*/ 70 w 87"/>
                <a:gd name="T33" fmla="*/ 235 h 242"/>
                <a:gd name="T34" fmla="*/ 75 w 87"/>
                <a:gd name="T35" fmla="*/ 230 h 242"/>
                <a:gd name="T36" fmla="*/ 80 w 87"/>
                <a:gd name="T37" fmla="*/ 224 h 242"/>
                <a:gd name="T38" fmla="*/ 82 w 87"/>
                <a:gd name="T39" fmla="*/ 219 h 242"/>
                <a:gd name="T40" fmla="*/ 85 w 87"/>
                <a:gd name="T41" fmla="*/ 213 h 242"/>
                <a:gd name="T42" fmla="*/ 87 w 87"/>
                <a:gd name="T43" fmla="*/ 208 h 242"/>
                <a:gd name="T44" fmla="*/ 87 w 87"/>
                <a:gd name="T45" fmla="*/ 203 h 242"/>
                <a:gd name="T46" fmla="*/ 87 w 87"/>
                <a:gd name="T47" fmla="*/ 43 h 242"/>
                <a:gd name="T48" fmla="*/ 87 w 87"/>
                <a:gd name="T49" fmla="*/ 37 h 242"/>
                <a:gd name="T50" fmla="*/ 85 w 87"/>
                <a:gd name="T51" fmla="*/ 32 h 242"/>
                <a:gd name="T52" fmla="*/ 82 w 87"/>
                <a:gd name="T53" fmla="*/ 27 h 242"/>
                <a:gd name="T54" fmla="*/ 80 w 87"/>
                <a:gd name="T55" fmla="*/ 19 h 242"/>
                <a:gd name="T56" fmla="*/ 77 w 87"/>
                <a:gd name="T57" fmla="*/ 16 h 242"/>
                <a:gd name="T58" fmla="*/ 72 w 87"/>
                <a:gd name="T59" fmla="*/ 11 h 242"/>
                <a:gd name="T60" fmla="*/ 67 w 87"/>
                <a:gd name="T61" fmla="*/ 9 h 242"/>
                <a:gd name="T62" fmla="*/ 63 w 87"/>
                <a:gd name="T63" fmla="*/ 3 h 242"/>
                <a:gd name="T64" fmla="*/ 58 w 87"/>
                <a:gd name="T65" fmla="*/ 0 h 242"/>
                <a:gd name="T66" fmla="*/ 53 w 87"/>
                <a:gd name="T67" fmla="*/ 0 h 242"/>
                <a:gd name="T68" fmla="*/ 45 w 87"/>
                <a:gd name="T69" fmla="*/ 0 h 242"/>
                <a:gd name="T70" fmla="*/ 40 w 87"/>
                <a:gd name="T71" fmla="*/ 0 h 242"/>
                <a:gd name="T72" fmla="*/ 35 w 87"/>
                <a:gd name="T73" fmla="*/ 0 h 242"/>
                <a:gd name="T74" fmla="*/ 28 w 87"/>
                <a:gd name="T75" fmla="*/ 3 h 242"/>
                <a:gd name="T76" fmla="*/ 23 w 87"/>
                <a:gd name="T77" fmla="*/ 5 h 242"/>
                <a:gd name="T78" fmla="*/ 18 w 87"/>
                <a:gd name="T79" fmla="*/ 9 h 242"/>
                <a:gd name="T80" fmla="*/ 13 w 87"/>
                <a:gd name="T81" fmla="*/ 11 h 242"/>
                <a:gd name="T82" fmla="*/ 10 w 87"/>
                <a:gd name="T83" fmla="*/ 16 h 242"/>
                <a:gd name="T84" fmla="*/ 5 w 87"/>
                <a:gd name="T85" fmla="*/ 21 h 242"/>
                <a:gd name="T86" fmla="*/ 3 w 87"/>
                <a:gd name="T87" fmla="*/ 27 h 242"/>
                <a:gd name="T88" fmla="*/ 3 w 87"/>
                <a:gd name="T89" fmla="*/ 32 h 242"/>
                <a:gd name="T90" fmla="*/ 0 w 87"/>
                <a:gd name="T91" fmla="*/ 41 h 242"/>
                <a:gd name="T92" fmla="*/ 0 w 87"/>
                <a:gd name="T93" fmla="*/ 4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242">
                  <a:moveTo>
                    <a:pt x="0" y="197"/>
                  </a:moveTo>
                  <a:lnTo>
                    <a:pt x="0" y="200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3" y="213"/>
                  </a:lnTo>
                  <a:lnTo>
                    <a:pt x="3" y="216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5" y="221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13" y="230"/>
                  </a:lnTo>
                  <a:lnTo>
                    <a:pt x="13" y="232"/>
                  </a:lnTo>
                  <a:lnTo>
                    <a:pt x="15" y="232"/>
                  </a:lnTo>
                  <a:lnTo>
                    <a:pt x="18" y="235"/>
                  </a:lnTo>
                  <a:lnTo>
                    <a:pt x="18" y="235"/>
                  </a:lnTo>
                  <a:lnTo>
                    <a:pt x="20" y="237"/>
                  </a:lnTo>
                  <a:lnTo>
                    <a:pt x="20" y="237"/>
                  </a:lnTo>
                  <a:lnTo>
                    <a:pt x="23" y="237"/>
                  </a:lnTo>
                  <a:lnTo>
                    <a:pt x="25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30" y="242"/>
                  </a:lnTo>
                  <a:lnTo>
                    <a:pt x="33" y="242"/>
                  </a:lnTo>
                  <a:lnTo>
                    <a:pt x="35" y="242"/>
                  </a:lnTo>
                  <a:lnTo>
                    <a:pt x="35" y="242"/>
                  </a:lnTo>
                  <a:lnTo>
                    <a:pt x="38" y="242"/>
                  </a:lnTo>
                  <a:lnTo>
                    <a:pt x="40" y="242"/>
                  </a:lnTo>
                  <a:lnTo>
                    <a:pt x="43" y="242"/>
                  </a:lnTo>
                  <a:lnTo>
                    <a:pt x="43" y="242"/>
                  </a:lnTo>
                  <a:lnTo>
                    <a:pt x="45" y="242"/>
                  </a:lnTo>
                  <a:lnTo>
                    <a:pt x="48" y="242"/>
                  </a:lnTo>
                  <a:lnTo>
                    <a:pt x="50" y="242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5" y="242"/>
                  </a:lnTo>
                  <a:lnTo>
                    <a:pt x="58" y="242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3" y="240"/>
                  </a:lnTo>
                  <a:lnTo>
                    <a:pt x="65" y="237"/>
                  </a:lnTo>
                  <a:lnTo>
                    <a:pt x="65" y="237"/>
                  </a:lnTo>
                  <a:lnTo>
                    <a:pt x="67" y="237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2" y="232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7" y="226"/>
                  </a:lnTo>
                  <a:lnTo>
                    <a:pt x="77" y="226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80" y="221"/>
                  </a:lnTo>
                  <a:lnTo>
                    <a:pt x="82" y="219"/>
                  </a:lnTo>
                  <a:lnTo>
                    <a:pt x="82" y="219"/>
                  </a:lnTo>
                  <a:lnTo>
                    <a:pt x="85" y="216"/>
                  </a:lnTo>
                  <a:lnTo>
                    <a:pt x="85" y="213"/>
                  </a:lnTo>
                  <a:lnTo>
                    <a:pt x="85" y="210"/>
                  </a:lnTo>
                  <a:lnTo>
                    <a:pt x="85" y="210"/>
                  </a:lnTo>
                  <a:lnTo>
                    <a:pt x="87" y="208"/>
                  </a:lnTo>
                  <a:lnTo>
                    <a:pt x="87" y="205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0"/>
                  </a:lnTo>
                  <a:lnTo>
                    <a:pt x="87" y="50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1"/>
                  </a:lnTo>
                  <a:lnTo>
                    <a:pt x="87" y="37"/>
                  </a:lnTo>
                  <a:lnTo>
                    <a:pt x="87" y="35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67" y="9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5" name="Line 511"/>
            <p:cNvSpPr>
              <a:spLocks noChangeShapeType="1"/>
            </p:cNvSpPr>
            <p:nvPr/>
          </p:nvSpPr>
          <p:spPr bwMode="auto">
            <a:xfrm>
              <a:off x="3829" y="325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6" name="Freeform 512"/>
            <p:cNvSpPr>
              <a:spLocks/>
            </p:cNvSpPr>
            <p:nvPr/>
          </p:nvSpPr>
          <p:spPr bwMode="auto">
            <a:xfrm>
              <a:off x="3823" y="3257"/>
              <a:ext cx="18" cy="19"/>
            </a:xfrm>
            <a:custGeom>
              <a:avLst/>
              <a:gdLst>
                <a:gd name="T0" fmla="*/ 40 w 121"/>
                <a:gd name="T1" fmla="*/ 0 h 93"/>
                <a:gd name="T2" fmla="*/ 35 w 121"/>
                <a:gd name="T3" fmla="*/ 0 h 93"/>
                <a:gd name="T4" fmla="*/ 28 w 121"/>
                <a:gd name="T5" fmla="*/ 3 h 93"/>
                <a:gd name="T6" fmla="*/ 23 w 121"/>
                <a:gd name="T7" fmla="*/ 5 h 93"/>
                <a:gd name="T8" fmla="*/ 18 w 121"/>
                <a:gd name="T9" fmla="*/ 9 h 93"/>
                <a:gd name="T10" fmla="*/ 13 w 121"/>
                <a:gd name="T11" fmla="*/ 11 h 93"/>
                <a:gd name="T12" fmla="*/ 10 w 121"/>
                <a:gd name="T13" fmla="*/ 16 h 93"/>
                <a:gd name="T14" fmla="*/ 5 w 121"/>
                <a:gd name="T15" fmla="*/ 21 h 93"/>
                <a:gd name="T16" fmla="*/ 3 w 121"/>
                <a:gd name="T17" fmla="*/ 27 h 93"/>
                <a:gd name="T18" fmla="*/ 3 w 121"/>
                <a:gd name="T19" fmla="*/ 32 h 93"/>
                <a:gd name="T20" fmla="*/ 0 w 121"/>
                <a:gd name="T21" fmla="*/ 41 h 93"/>
                <a:gd name="T22" fmla="*/ 0 w 121"/>
                <a:gd name="T23" fmla="*/ 45 h 93"/>
                <a:gd name="T24" fmla="*/ 0 w 121"/>
                <a:gd name="T25" fmla="*/ 50 h 93"/>
                <a:gd name="T26" fmla="*/ 3 w 121"/>
                <a:gd name="T27" fmla="*/ 59 h 93"/>
                <a:gd name="T28" fmla="*/ 3 w 121"/>
                <a:gd name="T29" fmla="*/ 64 h 93"/>
                <a:gd name="T30" fmla="*/ 5 w 121"/>
                <a:gd name="T31" fmla="*/ 70 h 93"/>
                <a:gd name="T32" fmla="*/ 10 w 121"/>
                <a:gd name="T33" fmla="*/ 75 h 93"/>
                <a:gd name="T34" fmla="*/ 13 w 121"/>
                <a:gd name="T35" fmla="*/ 80 h 93"/>
                <a:gd name="T36" fmla="*/ 18 w 121"/>
                <a:gd name="T37" fmla="*/ 83 h 93"/>
                <a:gd name="T38" fmla="*/ 23 w 121"/>
                <a:gd name="T39" fmla="*/ 88 h 93"/>
                <a:gd name="T40" fmla="*/ 28 w 121"/>
                <a:gd name="T41" fmla="*/ 91 h 93"/>
                <a:gd name="T42" fmla="*/ 35 w 121"/>
                <a:gd name="T43" fmla="*/ 91 h 93"/>
                <a:gd name="T44" fmla="*/ 40 w 121"/>
                <a:gd name="T45" fmla="*/ 93 h 93"/>
                <a:gd name="T46" fmla="*/ 77 w 121"/>
                <a:gd name="T47" fmla="*/ 93 h 93"/>
                <a:gd name="T48" fmla="*/ 82 w 121"/>
                <a:gd name="T49" fmla="*/ 91 h 93"/>
                <a:gd name="T50" fmla="*/ 87 w 121"/>
                <a:gd name="T51" fmla="*/ 91 h 93"/>
                <a:gd name="T52" fmla="*/ 95 w 121"/>
                <a:gd name="T53" fmla="*/ 88 h 93"/>
                <a:gd name="T54" fmla="*/ 100 w 121"/>
                <a:gd name="T55" fmla="*/ 86 h 93"/>
                <a:gd name="T56" fmla="*/ 106 w 121"/>
                <a:gd name="T57" fmla="*/ 80 h 93"/>
                <a:gd name="T58" fmla="*/ 108 w 121"/>
                <a:gd name="T59" fmla="*/ 77 h 93"/>
                <a:gd name="T60" fmla="*/ 113 w 121"/>
                <a:gd name="T61" fmla="*/ 72 h 93"/>
                <a:gd name="T62" fmla="*/ 116 w 121"/>
                <a:gd name="T63" fmla="*/ 66 h 93"/>
                <a:gd name="T64" fmla="*/ 118 w 121"/>
                <a:gd name="T65" fmla="*/ 61 h 93"/>
                <a:gd name="T66" fmla="*/ 118 w 121"/>
                <a:gd name="T67" fmla="*/ 54 h 93"/>
                <a:gd name="T68" fmla="*/ 121 w 121"/>
                <a:gd name="T69" fmla="*/ 48 h 93"/>
                <a:gd name="T70" fmla="*/ 118 w 121"/>
                <a:gd name="T71" fmla="*/ 43 h 93"/>
                <a:gd name="T72" fmla="*/ 118 w 121"/>
                <a:gd name="T73" fmla="*/ 35 h 93"/>
                <a:gd name="T74" fmla="*/ 116 w 121"/>
                <a:gd name="T75" fmla="*/ 30 h 93"/>
                <a:gd name="T76" fmla="*/ 113 w 121"/>
                <a:gd name="T77" fmla="*/ 25 h 93"/>
                <a:gd name="T78" fmla="*/ 111 w 121"/>
                <a:gd name="T79" fmla="*/ 19 h 93"/>
                <a:gd name="T80" fmla="*/ 108 w 121"/>
                <a:gd name="T81" fmla="*/ 14 h 93"/>
                <a:gd name="T82" fmla="*/ 103 w 121"/>
                <a:gd name="T83" fmla="*/ 9 h 93"/>
                <a:gd name="T84" fmla="*/ 97 w 121"/>
                <a:gd name="T85" fmla="*/ 5 h 93"/>
                <a:gd name="T86" fmla="*/ 92 w 121"/>
                <a:gd name="T87" fmla="*/ 3 h 93"/>
                <a:gd name="T88" fmla="*/ 87 w 121"/>
                <a:gd name="T89" fmla="*/ 0 h 93"/>
                <a:gd name="T90" fmla="*/ 80 w 121"/>
                <a:gd name="T91" fmla="*/ 0 h 93"/>
                <a:gd name="T92" fmla="*/ 72 w 12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" h="93">
                  <a:moveTo>
                    <a:pt x="43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88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3" y="91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8" y="91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72" y="93"/>
                  </a:lnTo>
                  <a:lnTo>
                    <a:pt x="77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85" y="91"/>
                  </a:lnTo>
                  <a:lnTo>
                    <a:pt x="87" y="91"/>
                  </a:lnTo>
                  <a:lnTo>
                    <a:pt x="87" y="91"/>
                  </a:lnTo>
                  <a:lnTo>
                    <a:pt x="90" y="91"/>
                  </a:lnTo>
                  <a:lnTo>
                    <a:pt x="92" y="88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7" y="86"/>
                  </a:lnTo>
                  <a:lnTo>
                    <a:pt x="100" y="86"/>
                  </a:lnTo>
                  <a:lnTo>
                    <a:pt x="100" y="83"/>
                  </a:lnTo>
                  <a:lnTo>
                    <a:pt x="103" y="83"/>
                  </a:lnTo>
                  <a:lnTo>
                    <a:pt x="106" y="80"/>
                  </a:lnTo>
                  <a:lnTo>
                    <a:pt x="106" y="80"/>
                  </a:lnTo>
                  <a:lnTo>
                    <a:pt x="108" y="77"/>
                  </a:lnTo>
                  <a:lnTo>
                    <a:pt x="108" y="77"/>
                  </a:lnTo>
                  <a:lnTo>
                    <a:pt x="111" y="75"/>
                  </a:lnTo>
                  <a:lnTo>
                    <a:pt x="111" y="72"/>
                  </a:lnTo>
                  <a:lnTo>
                    <a:pt x="113" y="72"/>
                  </a:lnTo>
                  <a:lnTo>
                    <a:pt x="113" y="70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6" y="61"/>
                  </a:lnTo>
                  <a:lnTo>
                    <a:pt x="118" y="61"/>
                  </a:lnTo>
                  <a:lnTo>
                    <a:pt x="118" y="59"/>
                  </a:lnTo>
                  <a:lnTo>
                    <a:pt x="118" y="56"/>
                  </a:lnTo>
                  <a:lnTo>
                    <a:pt x="118" y="54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21" y="48"/>
                  </a:lnTo>
                  <a:lnTo>
                    <a:pt x="121" y="45"/>
                  </a:lnTo>
                  <a:lnTo>
                    <a:pt x="121" y="43"/>
                  </a:lnTo>
                  <a:lnTo>
                    <a:pt x="118" y="43"/>
                  </a:lnTo>
                  <a:lnTo>
                    <a:pt x="118" y="41"/>
                  </a:lnTo>
                  <a:lnTo>
                    <a:pt x="118" y="37"/>
                  </a:lnTo>
                  <a:lnTo>
                    <a:pt x="118" y="35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6" y="30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13" y="25"/>
                  </a:lnTo>
                  <a:lnTo>
                    <a:pt x="113" y="21"/>
                  </a:lnTo>
                  <a:lnTo>
                    <a:pt x="113" y="19"/>
                  </a:lnTo>
                  <a:lnTo>
                    <a:pt x="111" y="19"/>
                  </a:lnTo>
                  <a:lnTo>
                    <a:pt x="111" y="16"/>
                  </a:lnTo>
                  <a:lnTo>
                    <a:pt x="108" y="16"/>
                  </a:lnTo>
                  <a:lnTo>
                    <a:pt x="108" y="14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3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2" y="3"/>
                  </a:lnTo>
                  <a:lnTo>
                    <a:pt x="90" y="3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7" name="Line 513"/>
            <p:cNvSpPr>
              <a:spLocks noChangeShapeType="1"/>
            </p:cNvSpPr>
            <p:nvPr/>
          </p:nvSpPr>
          <p:spPr bwMode="auto">
            <a:xfrm>
              <a:off x="3827" y="326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8" name="Freeform 514"/>
            <p:cNvSpPr>
              <a:spLocks/>
            </p:cNvSpPr>
            <p:nvPr/>
          </p:nvSpPr>
          <p:spPr bwMode="auto">
            <a:xfrm>
              <a:off x="3827" y="3227"/>
              <a:ext cx="14" cy="49"/>
            </a:xfrm>
            <a:custGeom>
              <a:avLst/>
              <a:gdLst>
                <a:gd name="T0" fmla="*/ 0 w 88"/>
                <a:gd name="T1" fmla="*/ 201 h 244"/>
                <a:gd name="T2" fmla="*/ 0 w 88"/>
                <a:gd name="T3" fmla="*/ 207 h 244"/>
                <a:gd name="T4" fmla="*/ 2 w 88"/>
                <a:gd name="T5" fmla="*/ 212 h 244"/>
                <a:gd name="T6" fmla="*/ 5 w 88"/>
                <a:gd name="T7" fmla="*/ 217 h 244"/>
                <a:gd name="T8" fmla="*/ 7 w 88"/>
                <a:gd name="T9" fmla="*/ 223 h 244"/>
                <a:gd name="T10" fmla="*/ 10 w 88"/>
                <a:gd name="T11" fmla="*/ 228 h 244"/>
                <a:gd name="T12" fmla="*/ 15 w 88"/>
                <a:gd name="T13" fmla="*/ 234 h 244"/>
                <a:gd name="T14" fmla="*/ 20 w 88"/>
                <a:gd name="T15" fmla="*/ 237 h 244"/>
                <a:gd name="T16" fmla="*/ 25 w 88"/>
                <a:gd name="T17" fmla="*/ 239 h 244"/>
                <a:gd name="T18" fmla="*/ 30 w 88"/>
                <a:gd name="T19" fmla="*/ 242 h 244"/>
                <a:gd name="T20" fmla="*/ 37 w 88"/>
                <a:gd name="T21" fmla="*/ 242 h 244"/>
                <a:gd name="T22" fmla="*/ 42 w 88"/>
                <a:gd name="T23" fmla="*/ 244 h 244"/>
                <a:gd name="T24" fmla="*/ 47 w 88"/>
                <a:gd name="T25" fmla="*/ 242 h 244"/>
                <a:gd name="T26" fmla="*/ 54 w 88"/>
                <a:gd name="T27" fmla="*/ 242 h 244"/>
                <a:gd name="T28" fmla="*/ 59 w 88"/>
                <a:gd name="T29" fmla="*/ 239 h 244"/>
                <a:gd name="T30" fmla="*/ 64 w 88"/>
                <a:gd name="T31" fmla="*/ 237 h 244"/>
                <a:gd name="T32" fmla="*/ 70 w 88"/>
                <a:gd name="T33" fmla="*/ 234 h 244"/>
                <a:gd name="T34" fmla="*/ 75 w 88"/>
                <a:gd name="T35" fmla="*/ 228 h 244"/>
                <a:gd name="T36" fmla="*/ 78 w 88"/>
                <a:gd name="T37" fmla="*/ 223 h 244"/>
                <a:gd name="T38" fmla="*/ 80 w 88"/>
                <a:gd name="T39" fmla="*/ 217 h 244"/>
                <a:gd name="T40" fmla="*/ 83 w 88"/>
                <a:gd name="T41" fmla="*/ 212 h 244"/>
                <a:gd name="T42" fmla="*/ 85 w 88"/>
                <a:gd name="T43" fmla="*/ 207 h 244"/>
                <a:gd name="T44" fmla="*/ 85 w 88"/>
                <a:gd name="T45" fmla="*/ 201 h 244"/>
                <a:gd name="T46" fmla="*/ 88 w 88"/>
                <a:gd name="T47" fmla="*/ 45 h 244"/>
                <a:gd name="T48" fmla="*/ 85 w 88"/>
                <a:gd name="T49" fmla="*/ 37 h 244"/>
                <a:gd name="T50" fmla="*/ 85 w 88"/>
                <a:gd name="T51" fmla="*/ 32 h 244"/>
                <a:gd name="T52" fmla="*/ 83 w 88"/>
                <a:gd name="T53" fmla="*/ 26 h 244"/>
                <a:gd name="T54" fmla="*/ 80 w 88"/>
                <a:gd name="T55" fmla="*/ 21 h 244"/>
                <a:gd name="T56" fmla="*/ 75 w 88"/>
                <a:gd name="T57" fmla="*/ 16 h 244"/>
                <a:gd name="T58" fmla="*/ 73 w 88"/>
                <a:gd name="T59" fmla="*/ 10 h 244"/>
                <a:gd name="T60" fmla="*/ 67 w 88"/>
                <a:gd name="T61" fmla="*/ 7 h 244"/>
                <a:gd name="T62" fmla="*/ 62 w 88"/>
                <a:gd name="T63" fmla="*/ 5 h 244"/>
                <a:gd name="T64" fmla="*/ 54 w 88"/>
                <a:gd name="T65" fmla="*/ 2 h 244"/>
                <a:gd name="T66" fmla="*/ 49 w 88"/>
                <a:gd name="T67" fmla="*/ 0 h 244"/>
                <a:gd name="T68" fmla="*/ 44 w 88"/>
                <a:gd name="T69" fmla="*/ 0 h 244"/>
                <a:gd name="T70" fmla="*/ 37 w 88"/>
                <a:gd name="T71" fmla="*/ 0 h 244"/>
                <a:gd name="T72" fmla="*/ 32 w 88"/>
                <a:gd name="T73" fmla="*/ 0 h 244"/>
                <a:gd name="T74" fmla="*/ 27 w 88"/>
                <a:gd name="T75" fmla="*/ 2 h 244"/>
                <a:gd name="T76" fmla="*/ 22 w 88"/>
                <a:gd name="T77" fmla="*/ 5 h 244"/>
                <a:gd name="T78" fmla="*/ 17 w 88"/>
                <a:gd name="T79" fmla="*/ 7 h 244"/>
                <a:gd name="T80" fmla="*/ 12 w 88"/>
                <a:gd name="T81" fmla="*/ 12 h 244"/>
                <a:gd name="T82" fmla="*/ 7 w 88"/>
                <a:gd name="T83" fmla="*/ 16 h 244"/>
                <a:gd name="T84" fmla="*/ 5 w 88"/>
                <a:gd name="T85" fmla="*/ 21 h 244"/>
                <a:gd name="T86" fmla="*/ 2 w 88"/>
                <a:gd name="T87" fmla="*/ 26 h 244"/>
                <a:gd name="T88" fmla="*/ 0 w 88"/>
                <a:gd name="T89" fmla="*/ 34 h 244"/>
                <a:gd name="T90" fmla="*/ 0 w 88"/>
                <a:gd name="T91" fmla="*/ 39 h 244"/>
                <a:gd name="T92" fmla="*/ 0 w 88"/>
                <a:gd name="T93" fmla="*/ 4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4">
                  <a:moveTo>
                    <a:pt x="0" y="196"/>
                  </a:moveTo>
                  <a:lnTo>
                    <a:pt x="0" y="199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2" y="212"/>
                  </a:lnTo>
                  <a:lnTo>
                    <a:pt x="2" y="215"/>
                  </a:lnTo>
                  <a:lnTo>
                    <a:pt x="2" y="217"/>
                  </a:lnTo>
                  <a:lnTo>
                    <a:pt x="5" y="217"/>
                  </a:lnTo>
                  <a:lnTo>
                    <a:pt x="5" y="221"/>
                  </a:lnTo>
                  <a:lnTo>
                    <a:pt x="5" y="223"/>
                  </a:lnTo>
                  <a:lnTo>
                    <a:pt x="7" y="223"/>
                  </a:lnTo>
                  <a:lnTo>
                    <a:pt x="7" y="226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12" y="231"/>
                  </a:lnTo>
                  <a:lnTo>
                    <a:pt x="15" y="231"/>
                  </a:lnTo>
                  <a:lnTo>
                    <a:pt x="15" y="234"/>
                  </a:lnTo>
                  <a:lnTo>
                    <a:pt x="17" y="234"/>
                  </a:lnTo>
                  <a:lnTo>
                    <a:pt x="17" y="237"/>
                  </a:lnTo>
                  <a:lnTo>
                    <a:pt x="20" y="237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5" y="239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2" y="242"/>
                  </a:lnTo>
                  <a:lnTo>
                    <a:pt x="34" y="242"/>
                  </a:lnTo>
                  <a:lnTo>
                    <a:pt x="37" y="242"/>
                  </a:lnTo>
                  <a:lnTo>
                    <a:pt x="37" y="244"/>
                  </a:lnTo>
                  <a:lnTo>
                    <a:pt x="39" y="244"/>
                  </a:lnTo>
                  <a:lnTo>
                    <a:pt x="42" y="244"/>
                  </a:lnTo>
                  <a:lnTo>
                    <a:pt x="44" y="244"/>
                  </a:lnTo>
                  <a:lnTo>
                    <a:pt x="47" y="244"/>
                  </a:lnTo>
                  <a:lnTo>
                    <a:pt x="47" y="242"/>
                  </a:lnTo>
                  <a:lnTo>
                    <a:pt x="49" y="242"/>
                  </a:lnTo>
                  <a:lnTo>
                    <a:pt x="52" y="242"/>
                  </a:lnTo>
                  <a:lnTo>
                    <a:pt x="54" y="242"/>
                  </a:lnTo>
                  <a:lnTo>
                    <a:pt x="54" y="242"/>
                  </a:lnTo>
                  <a:lnTo>
                    <a:pt x="57" y="242"/>
                  </a:lnTo>
                  <a:lnTo>
                    <a:pt x="59" y="239"/>
                  </a:lnTo>
                  <a:lnTo>
                    <a:pt x="62" y="239"/>
                  </a:lnTo>
                  <a:lnTo>
                    <a:pt x="62" y="239"/>
                  </a:lnTo>
                  <a:lnTo>
                    <a:pt x="64" y="237"/>
                  </a:lnTo>
                  <a:lnTo>
                    <a:pt x="67" y="237"/>
                  </a:lnTo>
                  <a:lnTo>
                    <a:pt x="67" y="234"/>
                  </a:lnTo>
                  <a:lnTo>
                    <a:pt x="70" y="234"/>
                  </a:lnTo>
                  <a:lnTo>
                    <a:pt x="73" y="231"/>
                  </a:lnTo>
                  <a:lnTo>
                    <a:pt x="73" y="231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8" y="226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0" y="221"/>
                  </a:lnTo>
                  <a:lnTo>
                    <a:pt x="80" y="217"/>
                  </a:lnTo>
                  <a:lnTo>
                    <a:pt x="83" y="217"/>
                  </a:lnTo>
                  <a:lnTo>
                    <a:pt x="83" y="215"/>
                  </a:lnTo>
                  <a:lnTo>
                    <a:pt x="83" y="212"/>
                  </a:lnTo>
                  <a:lnTo>
                    <a:pt x="85" y="212"/>
                  </a:lnTo>
                  <a:lnTo>
                    <a:pt x="85" y="210"/>
                  </a:lnTo>
                  <a:lnTo>
                    <a:pt x="85" y="207"/>
                  </a:lnTo>
                  <a:lnTo>
                    <a:pt x="85" y="205"/>
                  </a:lnTo>
                  <a:lnTo>
                    <a:pt x="85" y="201"/>
                  </a:lnTo>
                  <a:lnTo>
                    <a:pt x="85" y="201"/>
                  </a:lnTo>
                  <a:lnTo>
                    <a:pt x="88" y="199"/>
                  </a:lnTo>
                  <a:lnTo>
                    <a:pt x="88" y="50"/>
                  </a:lnTo>
                  <a:lnTo>
                    <a:pt x="88" y="45"/>
                  </a:lnTo>
                  <a:lnTo>
                    <a:pt x="85" y="43"/>
                  </a:lnTo>
                  <a:lnTo>
                    <a:pt x="85" y="39"/>
                  </a:lnTo>
                  <a:lnTo>
                    <a:pt x="85" y="37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3" y="29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0" y="23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0" y="1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19" name="Line 515"/>
            <p:cNvSpPr>
              <a:spLocks noChangeShapeType="1"/>
            </p:cNvSpPr>
            <p:nvPr/>
          </p:nvSpPr>
          <p:spPr bwMode="auto">
            <a:xfrm>
              <a:off x="3834" y="322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0" name="Freeform 516"/>
            <p:cNvSpPr>
              <a:spLocks/>
            </p:cNvSpPr>
            <p:nvPr/>
          </p:nvSpPr>
          <p:spPr bwMode="auto">
            <a:xfrm>
              <a:off x="3827" y="3227"/>
              <a:ext cx="16" cy="19"/>
            </a:xfrm>
            <a:custGeom>
              <a:avLst/>
              <a:gdLst>
                <a:gd name="T0" fmla="*/ 37 w 110"/>
                <a:gd name="T1" fmla="*/ 0 h 93"/>
                <a:gd name="T2" fmla="*/ 32 w 110"/>
                <a:gd name="T3" fmla="*/ 0 h 93"/>
                <a:gd name="T4" fmla="*/ 27 w 110"/>
                <a:gd name="T5" fmla="*/ 2 h 93"/>
                <a:gd name="T6" fmla="*/ 22 w 110"/>
                <a:gd name="T7" fmla="*/ 5 h 93"/>
                <a:gd name="T8" fmla="*/ 17 w 110"/>
                <a:gd name="T9" fmla="*/ 7 h 93"/>
                <a:gd name="T10" fmla="*/ 12 w 110"/>
                <a:gd name="T11" fmla="*/ 12 h 93"/>
                <a:gd name="T12" fmla="*/ 7 w 110"/>
                <a:gd name="T13" fmla="*/ 16 h 93"/>
                <a:gd name="T14" fmla="*/ 5 w 110"/>
                <a:gd name="T15" fmla="*/ 21 h 93"/>
                <a:gd name="T16" fmla="*/ 2 w 110"/>
                <a:gd name="T17" fmla="*/ 26 h 93"/>
                <a:gd name="T18" fmla="*/ 0 w 110"/>
                <a:gd name="T19" fmla="*/ 34 h 93"/>
                <a:gd name="T20" fmla="*/ 0 w 110"/>
                <a:gd name="T21" fmla="*/ 39 h 93"/>
                <a:gd name="T22" fmla="*/ 0 w 110"/>
                <a:gd name="T23" fmla="*/ 45 h 93"/>
                <a:gd name="T24" fmla="*/ 0 w 110"/>
                <a:gd name="T25" fmla="*/ 52 h 93"/>
                <a:gd name="T26" fmla="*/ 0 w 110"/>
                <a:gd name="T27" fmla="*/ 58 h 93"/>
                <a:gd name="T28" fmla="*/ 2 w 110"/>
                <a:gd name="T29" fmla="*/ 63 h 93"/>
                <a:gd name="T30" fmla="*/ 5 w 110"/>
                <a:gd name="T31" fmla="*/ 68 h 93"/>
                <a:gd name="T32" fmla="*/ 7 w 110"/>
                <a:gd name="T33" fmla="*/ 74 h 93"/>
                <a:gd name="T34" fmla="*/ 12 w 110"/>
                <a:gd name="T35" fmla="*/ 79 h 93"/>
                <a:gd name="T36" fmla="*/ 17 w 110"/>
                <a:gd name="T37" fmla="*/ 82 h 93"/>
                <a:gd name="T38" fmla="*/ 22 w 110"/>
                <a:gd name="T39" fmla="*/ 88 h 93"/>
                <a:gd name="T40" fmla="*/ 27 w 110"/>
                <a:gd name="T41" fmla="*/ 90 h 93"/>
                <a:gd name="T42" fmla="*/ 32 w 110"/>
                <a:gd name="T43" fmla="*/ 90 h 93"/>
                <a:gd name="T44" fmla="*/ 37 w 110"/>
                <a:gd name="T45" fmla="*/ 93 h 93"/>
                <a:gd name="T46" fmla="*/ 67 w 110"/>
                <a:gd name="T47" fmla="*/ 93 h 93"/>
                <a:gd name="T48" fmla="*/ 75 w 110"/>
                <a:gd name="T49" fmla="*/ 93 h 93"/>
                <a:gd name="T50" fmla="*/ 80 w 110"/>
                <a:gd name="T51" fmla="*/ 90 h 93"/>
                <a:gd name="T52" fmla="*/ 85 w 110"/>
                <a:gd name="T53" fmla="*/ 88 h 93"/>
                <a:gd name="T54" fmla="*/ 90 w 110"/>
                <a:gd name="T55" fmla="*/ 84 h 93"/>
                <a:gd name="T56" fmla="*/ 95 w 110"/>
                <a:gd name="T57" fmla="*/ 79 h 93"/>
                <a:gd name="T58" fmla="*/ 100 w 110"/>
                <a:gd name="T59" fmla="*/ 77 h 93"/>
                <a:gd name="T60" fmla="*/ 103 w 110"/>
                <a:gd name="T61" fmla="*/ 72 h 93"/>
                <a:gd name="T62" fmla="*/ 105 w 110"/>
                <a:gd name="T63" fmla="*/ 66 h 93"/>
                <a:gd name="T64" fmla="*/ 107 w 110"/>
                <a:gd name="T65" fmla="*/ 61 h 93"/>
                <a:gd name="T66" fmla="*/ 110 w 110"/>
                <a:gd name="T67" fmla="*/ 52 h 93"/>
                <a:gd name="T68" fmla="*/ 110 w 110"/>
                <a:gd name="T69" fmla="*/ 47 h 93"/>
                <a:gd name="T70" fmla="*/ 110 w 110"/>
                <a:gd name="T71" fmla="*/ 43 h 93"/>
                <a:gd name="T72" fmla="*/ 110 w 110"/>
                <a:gd name="T73" fmla="*/ 34 h 93"/>
                <a:gd name="T74" fmla="*/ 107 w 110"/>
                <a:gd name="T75" fmla="*/ 29 h 93"/>
                <a:gd name="T76" fmla="*/ 105 w 110"/>
                <a:gd name="T77" fmla="*/ 23 h 93"/>
                <a:gd name="T78" fmla="*/ 103 w 110"/>
                <a:gd name="T79" fmla="*/ 18 h 93"/>
                <a:gd name="T80" fmla="*/ 98 w 110"/>
                <a:gd name="T81" fmla="*/ 12 h 93"/>
                <a:gd name="T82" fmla="*/ 93 w 110"/>
                <a:gd name="T83" fmla="*/ 10 h 93"/>
                <a:gd name="T84" fmla="*/ 88 w 110"/>
                <a:gd name="T85" fmla="*/ 5 h 93"/>
                <a:gd name="T86" fmla="*/ 83 w 110"/>
                <a:gd name="T87" fmla="*/ 2 h 93"/>
                <a:gd name="T88" fmla="*/ 78 w 110"/>
                <a:gd name="T89" fmla="*/ 0 h 93"/>
                <a:gd name="T90" fmla="*/ 73 w 110"/>
                <a:gd name="T91" fmla="*/ 0 h 93"/>
                <a:gd name="T92" fmla="*/ 64 w 11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93">
                  <a:moveTo>
                    <a:pt x="42" y="0"/>
                  </a:move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72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5" y="79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4"/>
                  </a:lnTo>
                  <a:lnTo>
                    <a:pt x="20" y="84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2" y="90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62" y="93"/>
                  </a:lnTo>
                  <a:lnTo>
                    <a:pt x="67" y="93"/>
                  </a:lnTo>
                  <a:lnTo>
                    <a:pt x="70" y="93"/>
                  </a:lnTo>
                  <a:lnTo>
                    <a:pt x="73" y="93"/>
                  </a:lnTo>
                  <a:lnTo>
                    <a:pt x="75" y="93"/>
                  </a:lnTo>
                  <a:lnTo>
                    <a:pt x="75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3" y="90"/>
                  </a:lnTo>
                  <a:lnTo>
                    <a:pt x="83" y="88"/>
                  </a:lnTo>
                  <a:lnTo>
                    <a:pt x="85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0" y="84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5" y="79"/>
                  </a:lnTo>
                  <a:lnTo>
                    <a:pt x="98" y="79"/>
                  </a:lnTo>
                  <a:lnTo>
                    <a:pt x="98" y="77"/>
                  </a:lnTo>
                  <a:lnTo>
                    <a:pt x="100" y="77"/>
                  </a:lnTo>
                  <a:lnTo>
                    <a:pt x="100" y="74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5" y="66"/>
                  </a:lnTo>
                  <a:lnTo>
                    <a:pt x="107" y="63"/>
                  </a:lnTo>
                  <a:lnTo>
                    <a:pt x="107" y="61"/>
                  </a:lnTo>
                  <a:lnTo>
                    <a:pt x="107" y="61"/>
                  </a:lnTo>
                  <a:lnTo>
                    <a:pt x="107" y="58"/>
                  </a:lnTo>
                  <a:lnTo>
                    <a:pt x="110" y="55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0" y="47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3"/>
                  </a:lnTo>
                  <a:lnTo>
                    <a:pt x="110" y="39"/>
                  </a:lnTo>
                  <a:lnTo>
                    <a:pt x="110" y="37"/>
                  </a:lnTo>
                  <a:lnTo>
                    <a:pt x="110" y="34"/>
                  </a:lnTo>
                  <a:lnTo>
                    <a:pt x="107" y="34"/>
                  </a:lnTo>
                  <a:lnTo>
                    <a:pt x="107" y="32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5" y="26"/>
                  </a:lnTo>
                  <a:lnTo>
                    <a:pt x="105" y="23"/>
                  </a:lnTo>
                  <a:lnTo>
                    <a:pt x="105" y="21"/>
                  </a:lnTo>
                  <a:lnTo>
                    <a:pt x="103" y="21"/>
                  </a:lnTo>
                  <a:lnTo>
                    <a:pt x="103" y="18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5" y="10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1" name="Line 517"/>
            <p:cNvSpPr>
              <a:spLocks noChangeShapeType="1"/>
            </p:cNvSpPr>
            <p:nvPr/>
          </p:nvSpPr>
          <p:spPr bwMode="auto">
            <a:xfrm>
              <a:off x="3831" y="32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2" name="Freeform 518"/>
            <p:cNvSpPr>
              <a:spLocks/>
            </p:cNvSpPr>
            <p:nvPr/>
          </p:nvSpPr>
          <p:spPr bwMode="auto">
            <a:xfrm>
              <a:off x="3831" y="3197"/>
              <a:ext cx="12" cy="49"/>
            </a:xfrm>
            <a:custGeom>
              <a:avLst/>
              <a:gdLst>
                <a:gd name="T0" fmla="*/ 0 w 88"/>
                <a:gd name="T1" fmla="*/ 203 h 246"/>
                <a:gd name="T2" fmla="*/ 0 w 88"/>
                <a:gd name="T3" fmla="*/ 208 h 246"/>
                <a:gd name="T4" fmla="*/ 3 w 88"/>
                <a:gd name="T5" fmla="*/ 214 h 246"/>
                <a:gd name="T6" fmla="*/ 5 w 88"/>
                <a:gd name="T7" fmla="*/ 221 h 246"/>
                <a:gd name="T8" fmla="*/ 8 w 88"/>
                <a:gd name="T9" fmla="*/ 227 h 246"/>
                <a:gd name="T10" fmla="*/ 12 w 88"/>
                <a:gd name="T11" fmla="*/ 230 h 246"/>
                <a:gd name="T12" fmla="*/ 17 w 88"/>
                <a:gd name="T13" fmla="*/ 235 h 246"/>
                <a:gd name="T14" fmla="*/ 22 w 88"/>
                <a:gd name="T15" fmla="*/ 237 h 246"/>
                <a:gd name="T16" fmla="*/ 27 w 88"/>
                <a:gd name="T17" fmla="*/ 241 h 246"/>
                <a:gd name="T18" fmla="*/ 32 w 88"/>
                <a:gd name="T19" fmla="*/ 243 h 246"/>
                <a:gd name="T20" fmla="*/ 37 w 88"/>
                <a:gd name="T21" fmla="*/ 246 h 246"/>
                <a:gd name="T22" fmla="*/ 42 w 88"/>
                <a:gd name="T23" fmla="*/ 246 h 246"/>
                <a:gd name="T24" fmla="*/ 51 w 88"/>
                <a:gd name="T25" fmla="*/ 246 h 246"/>
                <a:gd name="T26" fmla="*/ 56 w 88"/>
                <a:gd name="T27" fmla="*/ 243 h 246"/>
                <a:gd name="T28" fmla="*/ 61 w 88"/>
                <a:gd name="T29" fmla="*/ 241 h 246"/>
                <a:gd name="T30" fmla="*/ 66 w 88"/>
                <a:gd name="T31" fmla="*/ 237 h 246"/>
                <a:gd name="T32" fmla="*/ 71 w 88"/>
                <a:gd name="T33" fmla="*/ 235 h 246"/>
                <a:gd name="T34" fmla="*/ 76 w 88"/>
                <a:gd name="T35" fmla="*/ 230 h 246"/>
                <a:gd name="T36" fmla="*/ 81 w 88"/>
                <a:gd name="T37" fmla="*/ 227 h 246"/>
                <a:gd name="T38" fmla="*/ 83 w 88"/>
                <a:gd name="T39" fmla="*/ 221 h 246"/>
                <a:gd name="T40" fmla="*/ 85 w 88"/>
                <a:gd name="T41" fmla="*/ 214 h 246"/>
                <a:gd name="T42" fmla="*/ 88 w 88"/>
                <a:gd name="T43" fmla="*/ 208 h 246"/>
                <a:gd name="T44" fmla="*/ 88 w 88"/>
                <a:gd name="T45" fmla="*/ 203 h 246"/>
                <a:gd name="T46" fmla="*/ 88 w 88"/>
                <a:gd name="T47" fmla="*/ 45 h 246"/>
                <a:gd name="T48" fmla="*/ 88 w 88"/>
                <a:gd name="T49" fmla="*/ 38 h 246"/>
                <a:gd name="T50" fmla="*/ 85 w 88"/>
                <a:gd name="T51" fmla="*/ 32 h 246"/>
                <a:gd name="T52" fmla="*/ 83 w 88"/>
                <a:gd name="T53" fmla="*/ 27 h 246"/>
                <a:gd name="T54" fmla="*/ 81 w 88"/>
                <a:gd name="T55" fmla="*/ 22 h 246"/>
                <a:gd name="T56" fmla="*/ 78 w 88"/>
                <a:gd name="T57" fmla="*/ 16 h 246"/>
                <a:gd name="T58" fmla="*/ 73 w 88"/>
                <a:gd name="T59" fmla="*/ 11 h 246"/>
                <a:gd name="T60" fmla="*/ 68 w 88"/>
                <a:gd name="T61" fmla="*/ 9 h 246"/>
                <a:gd name="T62" fmla="*/ 63 w 88"/>
                <a:gd name="T63" fmla="*/ 6 h 246"/>
                <a:gd name="T64" fmla="*/ 58 w 88"/>
                <a:gd name="T65" fmla="*/ 3 h 246"/>
                <a:gd name="T66" fmla="*/ 53 w 88"/>
                <a:gd name="T67" fmla="*/ 0 h 246"/>
                <a:gd name="T68" fmla="*/ 45 w 88"/>
                <a:gd name="T69" fmla="*/ 0 h 246"/>
                <a:gd name="T70" fmla="*/ 40 w 88"/>
                <a:gd name="T71" fmla="*/ 0 h 246"/>
                <a:gd name="T72" fmla="*/ 35 w 88"/>
                <a:gd name="T73" fmla="*/ 0 h 246"/>
                <a:gd name="T74" fmla="*/ 27 w 88"/>
                <a:gd name="T75" fmla="*/ 3 h 246"/>
                <a:gd name="T76" fmla="*/ 22 w 88"/>
                <a:gd name="T77" fmla="*/ 6 h 246"/>
                <a:gd name="T78" fmla="*/ 17 w 88"/>
                <a:gd name="T79" fmla="*/ 9 h 246"/>
                <a:gd name="T80" fmla="*/ 12 w 88"/>
                <a:gd name="T81" fmla="*/ 14 h 246"/>
                <a:gd name="T82" fmla="*/ 10 w 88"/>
                <a:gd name="T83" fmla="*/ 20 h 246"/>
                <a:gd name="T84" fmla="*/ 5 w 88"/>
                <a:gd name="T85" fmla="*/ 25 h 246"/>
                <a:gd name="T86" fmla="*/ 3 w 88"/>
                <a:gd name="T87" fmla="*/ 30 h 246"/>
                <a:gd name="T88" fmla="*/ 3 w 88"/>
                <a:gd name="T89" fmla="*/ 36 h 246"/>
                <a:gd name="T90" fmla="*/ 0 w 88"/>
                <a:gd name="T91" fmla="*/ 41 h 246"/>
                <a:gd name="T92" fmla="*/ 0 w 88"/>
                <a:gd name="T93" fmla="*/ 4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6">
                  <a:moveTo>
                    <a:pt x="0" y="198"/>
                  </a:moveTo>
                  <a:lnTo>
                    <a:pt x="0" y="200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5" y="219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8" y="225"/>
                  </a:lnTo>
                  <a:lnTo>
                    <a:pt x="8" y="227"/>
                  </a:lnTo>
                  <a:lnTo>
                    <a:pt x="10" y="227"/>
                  </a:lnTo>
                  <a:lnTo>
                    <a:pt x="10" y="230"/>
                  </a:lnTo>
                  <a:lnTo>
                    <a:pt x="12" y="230"/>
                  </a:lnTo>
                  <a:lnTo>
                    <a:pt x="12" y="232"/>
                  </a:lnTo>
                  <a:lnTo>
                    <a:pt x="15" y="232"/>
                  </a:lnTo>
                  <a:lnTo>
                    <a:pt x="17" y="235"/>
                  </a:lnTo>
                  <a:lnTo>
                    <a:pt x="17" y="235"/>
                  </a:lnTo>
                  <a:lnTo>
                    <a:pt x="20" y="237"/>
                  </a:lnTo>
                  <a:lnTo>
                    <a:pt x="22" y="237"/>
                  </a:lnTo>
                  <a:lnTo>
                    <a:pt x="22" y="241"/>
                  </a:lnTo>
                  <a:lnTo>
                    <a:pt x="25" y="241"/>
                  </a:lnTo>
                  <a:lnTo>
                    <a:pt x="27" y="241"/>
                  </a:lnTo>
                  <a:lnTo>
                    <a:pt x="27" y="243"/>
                  </a:lnTo>
                  <a:lnTo>
                    <a:pt x="30" y="243"/>
                  </a:lnTo>
                  <a:lnTo>
                    <a:pt x="32" y="243"/>
                  </a:lnTo>
                  <a:lnTo>
                    <a:pt x="35" y="243"/>
                  </a:lnTo>
                  <a:lnTo>
                    <a:pt x="35" y="246"/>
                  </a:lnTo>
                  <a:lnTo>
                    <a:pt x="37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8" y="246"/>
                  </a:lnTo>
                  <a:lnTo>
                    <a:pt x="51" y="246"/>
                  </a:lnTo>
                  <a:lnTo>
                    <a:pt x="53" y="246"/>
                  </a:lnTo>
                  <a:lnTo>
                    <a:pt x="53" y="243"/>
                  </a:lnTo>
                  <a:lnTo>
                    <a:pt x="56" y="243"/>
                  </a:lnTo>
                  <a:lnTo>
                    <a:pt x="58" y="243"/>
                  </a:lnTo>
                  <a:lnTo>
                    <a:pt x="61" y="243"/>
                  </a:lnTo>
                  <a:lnTo>
                    <a:pt x="61" y="241"/>
                  </a:lnTo>
                  <a:lnTo>
                    <a:pt x="63" y="241"/>
                  </a:lnTo>
                  <a:lnTo>
                    <a:pt x="66" y="241"/>
                  </a:lnTo>
                  <a:lnTo>
                    <a:pt x="66" y="237"/>
                  </a:lnTo>
                  <a:lnTo>
                    <a:pt x="68" y="237"/>
                  </a:lnTo>
                  <a:lnTo>
                    <a:pt x="71" y="235"/>
                  </a:lnTo>
                  <a:lnTo>
                    <a:pt x="71" y="235"/>
                  </a:lnTo>
                  <a:lnTo>
                    <a:pt x="73" y="232"/>
                  </a:lnTo>
                  <a:lnTo>
                    <a:pt x="76" y="232"/>
                  </a:lnTo>
                  <a:lnTo>
                    <a:pt x="76" y="230"/>
                  </a:lnTo>
                  <a:lnTo>
                    <a:pt x="78" y="230"/>
                  </a:lnTo>
                  <a:lnTo>
                    <a:pt x="78" y="227"/>
                  </a:lnTo>
                  <a:lnTo>
                    <a:pt x="81" y="227"/>
                  </a:lnTo>
                  <a:lnTo>
                    <a:pt x="81" y="225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5" y="216"/>
                  </a:lnTo>
                  <a:lnTo>
                    <a:pt x="85" y="214"/>
                  </a:lnTo>
                  <a:lnTo>
                    <a:pt x="85" y="214"/>
                  </a:lnTo>
                  <a:lnTo>
                    <a:pt x="85" y="211"/>
                  </a:lnTo>
                  <a:lnTo>
                    <a:pt x="88" y="208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0"/>
                  </a:lnTo>
                  <a:lnTo>
                    <a:pt x="88" y="51"/>
                  </a:lnTo>
                  <a:lnTo>
                    <a:pt x="88" y="45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5" y="36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1" y="22"/>
                  </a:lnTo>
                  <a:lnTo>
                    <a:pt x="81" y="20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3" name="Line 519"/>
            <p:cNvSpPr>
              <a:spLocks noChangeShapeType="1"/>
            </p:cNvSpPr>
            <p:nvPr/>
          </p:nvSpPr>
          <p:spPr bwMode="auto">
            <a:xfrm>
              <a:off x="3837" y="319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4" name="Freeform 520"/>
            <p:cNvSpPr>
              <a:spLocks/>
            </p:cNvSpPr>
            <p:nvPr/>
          </p:nvSpPr>
          <p:spPr bwMode="auto">
            <a:xfrm>
              <a:off x="3831" y="3197"/>
              <a:ext cx="83" cy="18"/>
            </a:xfrm>
            <a:custGeom>
              <a:avLst/>
              <a:gdLst>
                <a:gd name="T0" fmla="*/ 40 w 561"/>
                <a:gd name="T1" fmla="*/ 0 h 94"/>
                <a:gd name="T2" fmla="*/ 35 w 561"/>
                <a:gd name="T3" fmla="*/ 0 h 94"/>
                <a:gd name="T4" fmla="*/ 27 w 561"/>
                <a:gd name="T5" fmla="*/ 3 h 94"/>
                <a:gd name="T6" fmla="*/ 22 w 561"/>
                <a:gd name="T7" fmla="*/ 6 h 94"/>
                <a:gd name="T8" fmla="*/ 17 w 561"/>
                <a:gd name="T9" fmla="*/ 9 h 94"/>
                <a:gd name="T10" fmla="*/ 12 w 561"/>
                <a:gd name="T11" fmla="*/ 14 h 94"/>
                <a:gd name="T12" fmla="*/ 10 w 561"/>
                <a:gd name="T13" fmla="*/ 20 h 94"/>
                <a:gd name="T14" fmla="*/ 5 w 561"/>
                <a:gd name="T15" fmla="*/ 25 h 94"/>
                <a:gd name="T16" fmla="*/ 3 w 561"/>
                <a:gd name="T17" fmla="*/ 30 h 94"/>
                <a:gd name="T18" fmla="*/ 3 w 561"/>
                <a:gd name="T19" fmla="*/ 36 h 94"/>
                <a:gd name="T20" fmla="*/ 0 w 561"/>
                <a:gd name="T21" fmla="*/ 41 h 94"/>
                <a:gd name="T22" fmla="*/ 0 w 561"/>
                <a:gd name="T23" fmla="*/ 45 h 94"/>
                <a:gd name="T24" fmla="*/ 0 w 561"/>
                <a:gd name="T25" fmla="*/ 54 h 94"/>
                <a:gd name="T26" fmla="*/ 3 w 561"/>
                <a:gd name="T27" fmla="*/ 59 h 94"/>
                <a:gd name="T28" fmla="*/ 3 w 561"/>
                <a:gd name="T29" fmla="*/ 65 h 94"/>
                <a:gd name="T30" fmla="*/ 5 w 561"/>
                <a:gd name="T31" fmla="*/ 70 h 94"/>
                <a:gd name="T32" fmla="*/ 10 w 561"/>
                <a:gd name="T33" fmla="*/ 75 h 94"/>
                <a:gd name="T34" fmla="*/ 12 w 561"/>
                <a:gd name="T35" fmla="*/ 81 h 94"/>
                <a:gd name="T36" fmla="*/ 17 w 561"/>
                <a:gd name="T37" fmla="*/ 86 h 94"/>
                <a:gd name="T38" fmla="*/ 22 w 561"/>
                <a:gd name="T39" fmla="*/ 88 h 94"/>
                <a:gd name="T40" fmla="*/ 27 w 561"/>
                <a:gd name="T41" fmla="*/ 91 h 94"/>
                <a:gd name="T42" fmla="*/ 35 w 561"/>
                <a:gd name="T43" fmla="*/ 94 h 94"/>
                <a:gd name="T44" fmla="*/ 40 w 561"/>
                <a:gd name="T45" fmla="*/ 94 h 94"/>
                <a:gd name="T46" fmla="*/ 519 w 561"/>
                <a:gd name="T47" fmla="*/ 94 h 94"/>
                <a:gd name="T48" fmla="*/ 526 w 561"/>
                <a:gd name="T49" fmla="*/ 94 h 94"/>
                <a:gd name="T50" fmla="*/ 531 w 561"/>
                <a:gd name="T51" fmla="*/ 91 h 94"/>
                <a:gd name="T52" fmla="*/ 536 w 561"/>
                <a:gd name="T53" fmla="*/ 88 h 94"/>
                <a:gd name="T54" fmla="*/ 541 w 561"/>
                <a:gd name="T55" fmla="*/ 86 h 94"/>
                <a:gd name="T56" fmla="*/ 546 w 561"/>
                <a:gd name="T57" fmla="*/ 83 h 94"/>
                <a:gd name="T58" fmla="*/ 551 w 561"/>
                <a:gd name="T59" fmla="*/ 78 h 94"/>
                <a:gd name="T60" fmla="*/ 554 w 561"/>
                <a:gd name="T61" fmla="*/ 72 h 94"/>
                <a:gd name="T62" fmla="*/ 556 w 561"/>
                <a:gd name="T63" fmla="*/ 67 h 94"/>
                <a:gd name="T64" fmla="*/ 559 w 561"/>
                <a:gd name="T65" fmla="*/ 61 h 94"/>
                <a:gd name="T66" fmla="*/ 561 w 561"/>
                <a:gd name="T67" fmla="*/ 56 h 94"/>
                <a:gd name="T68" fmla="*/ 561 w 561"/>
                <a:gd name="T69" fmla="*/ 49 h 94"/>
                <a:gd name="T70" fmla="*/ 561 w 561"/>
                <a:gd name="T71" fmla="*/ 43 h 94"/>
                <a:gd name="T72" fmla="*/ 559 w 561"/>
                <a:gd name="T73" fmla="*/ 38 h 94"/>
                <a:gd name="T74" fmla="*/ 559 w 561"/>
                <a:gd name="T75" fmla="*/ 30 h 94"/>
                <a:gd name="T76" fmla="*/ 556 w 561"/>
                <a:gd name="T77" fmla="*/ 25 h 94"/>
                <a:gd name="T78" fmla="*/ 554 w 561"/>
                <a:gd name="T79" fmla="*/ 20 h 94"/>
                <a:gd name="T80" fmla="*/ 549 w 561"/>
                <a:gd name="T81" fmla="*/ 14 h 94"/>
                <a:gd name="T82" fmla="*/ 544 w 561"/>
                <a:gd name="T83" fmla="*/ 11 h 94"/>
                <a:gd name="T84" fmla="*/ 539 w 561"/>
                <a:gd name="T85" fmla="*/ 6 h 94"/>
                <a:gd name="T86" fmla="*/ 534 w 561"/>
                <a:gd name="T87" fmla="*/ 3 h 94"/>
                <a:gd name="T88" fmla="*/ 529 w 561"/>
                <a:gd name="T89" fmla="*/ 3 h 94"/>
                <a:gd name="T90" fmla="*/ 524 w 561"/>
                <a:gd name="T91" fmla="*/ 0 h 94"/>
                <a:gd name="T92" fmla="*/ 514 w 561"/>
                <a:gd name="T9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1" h="94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7" y="86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40" y="94"/>
                  </a:lnTo>
                  <a:lnTo>
                    <a:pt x="42" y="94"/>
                  </a:lnTo>
                  <a:lnTo>
                    <a:pt x="514" y="94"/>
                  </a:lnTo>
                  <a:lnTo>
                    <a:pt x="519" y="94"/>
                  </a:lnTo>
                  <a:lnTo>
                    <a:pt x="521" y="94"/>
                  </a:lnTo>
                  <a:lnTo>
                    <a:pt x="524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9" y="91"/>
                  </a:lnTo>
                  <a:lnTo>
                    <a:pt x="531" y="91"/>
                  </a:lnTo>
                  <a:lnTo>
                    <a:pt x="534" y="91"/>
                  </a:lnTo>
                  <a:lnTo>
                    <a:pt x="534" y="91"/>
                  </a:lnTo>
                  <a:lnTo>
                    <a:pt x="536" y="88"/>
                  </a:lnTo>
                  <a:lnTo>
                    <a:pt x="539" y="88"/>
                  </a:lnTo>
                  <a:lnTo>
                    <a:pt x="539" y="88"/>
                  </a:lnTo>
                  <a:lnTo>
                    <a:pt x="541" y="86"/>
                  </a:lnTo>
                  <a:lnTo>
                    <a:pt x="544" y="86"/>
                  </a:lnTo>
                  <a:lnTo>
                    <a:pt x="544" y="83"/>
                  </a:lnTo>
                  <a:lnTo>
                    <a:pt x="546" y="83"/>
                  </a:lnTo>
                  <a:lnTo>
                    <a:pt x="546" y="81"/>
                  </a:lnTo>
                  <a:lnTo>
                    <a:pt x="549" y="81"/>
                  </a:lnTo>
                  <a:lnTo>
                    <a:pt x="551" y="78"/>
                  </a:lnTo>
                  <a:lnTo>
                    <a:pt x="551" y="75"/>
                  </a:lnTo>
                  <a:lnTo>
                    <a:pt x="554" y="75"/>
                  </a:lnTo>
                  <a:lnTo>
                    <a:pt x="554" y="72"/>
                  </a:lnTo>
                  <a:lnTo>
                    <a:pt x="554" y="70"/>
                  </a:lnTo>
                  <a:lnTo>
                    <a:pt x="556" y="70"/>
                  </a:lnTo>
                  <a:lnTo>
                    <a:pt x="556" y="67"/>
                  </a:lnTo>
                  <a:lnTo>
                    <a:pt x="556" y="65"/>
                  </a:lnTo>
                  <a:lnTo>
                    <a:pt x="559" y="65"/>
                  </a:lnTo>
                  <a:lnTo>
                    <a:pt x="559" y="61"/>
                  </a:lnTo>
                  <a:lnTo>
                    <a:pt x="559" y="59"/>
                  </a:lnTo>
                  <a:lnTo>
                    <a:pt x="559" y="56"/>
                  </a:lnTo>
                  <a:lnTo>
                    <a:pt x="561" y="56"/>
                  </a:lnTo>
                  <a:lnTo>
                    <a:pt x="561" y="54"/>
                  </a:lnTo>
                  <a:lnTo>
                    <a:pt x="561" y="51"/>
                  </a:lnTo>
                  <a:lnTo>
                    <a:pt x="561" y="49"/>
                  </a:lnTo>
                  <a:lnTo>
                    <a:pt x="561" y="45"/>
                  </a:lnTo>
                  <a:lnTo>
                    <a:pt x="561" y="45"/>
                  </a:lnTo>
                  <a:lnTo>
                    <a:pt x="561" y="43"/>
                  </a:lnTo>
                  <a:lnTo>
                    <a:pt x="561" y="41"/>
                  </a:lnTo>
                  <a:lnTo>
                    <a:pt x="561" y="38"/>
                  </a:lnTo>
                  <a:lnTo>
                    <a:pt x="559" y="38"/>
                  </a:lnTo>
                  <a:lnTo>
                    <a:pt x="559" y="36"/>
                  </a:lnTo>
                  <a:lnTo>
                    <a:pt x="559" y="32"/>
                  </a:lnTo>
                  <a:lnTo>
                    <a:pt x="559" y="30"/>
                  </a:lnTo>
                  <a:lnTo>
                    <a:pt x="556" y="30"/>
                  </a:lnTo>
                  <a:lnTo>
                    <a:pt x="556" y="27"/>
                  </a:lnTo>
                  <a:lnTo>
                    <a:pt x="556" y="25"/>
                  </a:lnTo>
                  <a:lnTo>
                    <a:pt x="554" y="25"/>
                  </a:lnTo>
                  <a:lnTo>
                    <a:pt x="554" y="22"/>
                  </a:lnTo>
                  <a:lnTo>
                    <a:pt x="554" y="20"/>
                  </a:lnTo>
                  <a:lnTo>
                    <a:pt x="551" y="20"/>
                  </a:lnTo>
                  <a:lnTo>
                    <a:pt x="551" y="16"/>
                  </a:lnTo>
                  <a:lnTo>
                    <a:pt x="549" y="14"/>
                  </a:lnTo>
                  <a:lnTo>
                    <a:pt x="546" y="14"/>
                  </a:lnTo>
                  <a:lnTo>
                    <a:pt x="546" y="11"/>
                  </a:lnTo>
                  <a:lnTo>
                    <a:pt x="544" y="11"/>
                  </a:lnTo>
                  <a:lnTo>
                    <a:pt x="544" y="9"/>
                  </a:lnTo>
                  <a:lnTo>
                    <a:pt x="541" y="9"/>
                  </a:lnTo>
                  <a:lnTo>
                    <a:pt x="539" y="6"/>
                  </a:lnTo>
                  <a:lnTo>
                    <a:pt x="539" y="6"/>
                  </a:lnTo>
                  <a:lnTo>
                    <a:pt x="536" y="6"/>
                  </a:lnTo>
                  <a:lnTo>
                    <a:pt x="534" y="3"/>
                  </a:lnTo>
                  <a:lnTo>
                    <a:pt x="534" y="3"/>
                  </a:lnTo>
                  <a:lnTo>
                    <a:pt x="531" y="3"/>
                  </a:lnTo>
                  <a:lnTo>
                    <a:pt x="529" y="3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9" y="0"/>
                  </a:lnTo>
                  <a:lnTo>
                    <a:pt x="514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5" name="Line 521"/>
            <p:cNvSpPr>
              <a:spLocks noChangeShapeType="1"/>
            </p:cNvSpPr>
            <p:nvPr/>
          </p:nvSpPr>
          <p:spPr bwMode="auto">
            <a:xfrm>
              <a:off x="3901" y="320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6" name="Freeform 522"/>
            <p:cNvSpPr>
              <a:spLocks/>
            </p:cNvSpPr>
            <p:nvPr/>
          </p:nvSpPr>
          <p:spPr bwMode="auto">
            <a:xfrm>
              <a:off x="3901" y="3166"/>
              <a:ext cx="13" cy="49"/>
            </a:xfrm>
            <a:custGeom>
              <a:avLst/>
              <a:gdLst>
                <a:gd name="T0" fmla="*/ 0 w 88"/>
                <a:gd name="T1" fmla="*/ 202 h 245"/>
                <a:gd name="T2" fmla="*/ 0 w 88"/>
                <a:gd name="T3" fmla="*/ 207 h 245"/>
                <a:gd name="T4" fmla="*/ 3 w 88"/>
                <a:gd name="T5" fmla="*/ 216 h 245"/>
                <a:gd name="T6" fmla="*/ 5 w 88"/>
                <a:gd name="T7" fmla="*/ 221 h 245"/>
                <a:gd name="T8" fmla="*/ 8 w 88"/>
                <a:gd name="T9" fmla="*/ 226 h 245"/>
                <a:gd name="T10" fmla="*/ 13 w 88"/>
                <a:gd name="T11" fmla="*/ 232 h 245"/>
                <a:gd name="T12" fmla="*/ 15 w 88"/>
                <a:gd name="T13" fmla="*/ 234 h 245"/>
                <a:gd name="T14" fmla="*/ 21 w 88"/>
                <a:gd name="T15" fmla="*/ 239 h 245"/>
                <a:gd name="T16" fmla="*/ 29 w 88"/>
                <a:gd name="T17" fmla="*/ 242 h 245"/>
                <a:gd name="T18" fmla="*/ 33 w 88"/>
                <a:gd name="T19" fmla="*/ 242 h 245"/>
                <a:gd name="T20" fmla="*/ 38 w 88"/>
                <a:gd name="T21" fmla="*/ 245 h 245"/>
                <a:gd name="T22" fmla="*/ 43 w 88"/>
                <a:gd name="T23" fmla="*/ 245 h 245"/>
                <a:gd name="T24" fmla="*/ 51 w 88"/>
                <a:gd name="T25" fmla="*/ 245 h 245"/>
                <a:gd name="T26" fmla="*/ 56 w 88"/>
                <a:gd name="T27" fmla="*/ 242 h 245"/>
                <a:gd name="T28" fmla="*/ 61 w 88"/>
                <a:gd name="T29" fmla="*/ 242 h 245"/>
                <a:gd name="T30" fmla="*/ 66 w 88"/>
                <a:gd name="T31" fmla="*/ 239 h 245"/>
                <a:gd name="T32" fmla="*/ 71 w 88"/>
                <a:gd name="T33" fmla="*/ 234 h 245"/>
                <a:gd name="T34" fmla="*/ 76 w 88"/>
                <a:gd name="T35" fmla="*/ 232 h 245"/>
                <a:gd name="T36" fmla="*/ 81 w 88"/>
                <a:gd name="T37" fmla="*/ 226 h 245"/>
                <a:gd name="T38" fmla="*/ 83 w 88"/>
                <a:gd name="T39" fmla="*/ 221 h 245"/>
                <a:gd name="T40" fmla="*/ 86 w 88"/>
                <a:gd name="T41" fmla="*/ 216 h 245"/>
                <a:gd name="T42" fmla="*/ 86 w 88"/>
                <a:gd name="T43" fmla="*/ 207 h 245"/>
                <a:gd name="T44" fmla="*/ 88 w 88"/>
                <a:gd name="T45" fmla="*/ 202 h 245"/>
                <a:gd name="T46" fmla="*/ 88 w 88"/>
                <a:gd name="T47" fmla="*/ 45 h 245"/>
                <a:gd name="T48" fmla="*/ 88 w 88"/>
                <a:gd name="T49" fmla="*/ 40 h 245"/>
                <a:gd name="T50" fmla="*/ 86 w 88"/>
                <a:gd name="T51" fmla="*/ 32 h 245"/>
                <a:gd name="T52" fmla="*/ 83 w 88"/>
                <a:gd name="T53" fmla="*/ 27 h 245"/>
                <a:gd name="T54" fmla="*/ 81 w 88"/>
                <a:gd name="T55" fmla="*/ 21 h 245"/>
                <a:gd name="T56" fmla="*/ 78 w 88"/>
                <a:gd name="T57" fmla="*/ 16 h 245"/>
                <a:gd name="T58" fmla="*/ 73 w 88"/>
                <a:gd name="T59" fmla="*/ 11 h 245"/>
                <a:gd name="T60" fmla="*/ 68 w 88"/>
                <a:gd name="T61" fmla="*/ 7 h 245"/>
                <a:gd name="T62" fmla="*/ 63 w 88"/>
                <a:gd name="T63" fmla="*/ 5 h 245"/>
                <a:gd name="T64" fmla="*/ 58 w 88"/>
                <a:gd name="T65" fmla="*/ 2 h 245"/>
                <a:gd name="T66" fmla="*/ 53 w 88"/>
                <a:gd name="T67" fmla="*/ 0 h 245"/>
                <a:gd name="T68" fmla="*/ 46 w 88"/>
                <a:gd name="T69" fmla="*/ 0 h 245"/>
                <a:gd name="T70" fmla="*/ 41 w 88"/>
                <a:gd name="T71" fmla="*/ 0 h 245"/>
                <a:gd name="T72" fmla="*/ 33 w 88"/>
                <a:gd name="T73" fmla="*/ 2 h 245"/>
                <a:gd name="T74" fmla="*/ 29 w 88"/>
                <a:gd name="T75" fmla="*/ 2 h 245"/>
                <a:gd name="T76" fmla="*/ 24 w 88"/>
                <a:gd name="T77" fmla="*/ 5 h 245"/>
                <a:gd name="T78" fmla="*/ 18 w 88"/>
                <a:gd name="T79" fmla="*/ 11 h 245"/>
                <a:gd name="T80" fmla="*/ 13 w 88"/>
                <a:gd name="T81" fmla="*/ 13 h 245"/>
                <a:gd name="T82" fmla="*/ 10 w 88"/>
                <a:gd name="T83" fmla="*/ 18 h 245"/>
                <a:gd name="T84" fmla="*/ 5 w 88"/>
                <a:gd name="T85" fmla="*/ 24 h 245"/>
                <a:gd name="T86" fmla="*/ 3 w 88"/>
                <a:gd name="T87" fmla="*/ 29 h 245"/>
                <a:gd name="T88" fmla="*/ 3 w 88"/>
                <a:gd name="T89" fmla="*/ 34 h 245"/>
                <a:gd name="T90" fmla="*/ 0 w 88"/>
                <a:gd name="T91" fmla="*/ 40 h 245"/>
                <a:gd name="T92" fmla="*/ 0 w 88"/>
                <a:gd name="T93" fmla="*/ 4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0" y="196"/>
                  </a:moveTo>
                  <a:lnTo>
                    <a:pt x="0" y="200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3" y="210"/>
                  </a:lnTo>
                  <a:lnTo>
                    <a:pt x="3" y="212"/>
                  </a:lnTo>
                  <a:lnTo>
                    <a:pt x="3" y="216"/>
                  </a:lnTo>
                  <a:lnTo>
                    <a:pt x="3" y="216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8" y="223"/>
                  </a:lnTo>
                  <a:lnTo>
                    <a:pt x="8" y="226"/>
                  </a:lnTo>
                  <a:lnTo>
                    <a:pt x="10" y="226"/>
                  </a:lnTo>
                  <a:lnTo>
                    <a:pt x="10" y="229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8" y="237"/>
                  </a:lnTo>
                  <a:lnTo>
                    <a:pt x="21" y="237"/>
                  </a:lnTo>
                  <a:lnTo>
                    <a:pt x="21" y="239"/>
                  </a:lnTo>
                  <a:lnTo>
                    <a:pt x="24" y="239"/>
                  </a:lnTo>
                  <a:lnTo>
                    <a:pt x="26" y="239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31" y="242"/>
                  </a:lnTo>
                  <a:lnTo>
                    <a:pt x="33" y="242"/>
                  </a:lnTo>
                  <a:lnTo>
                    <a:pt x="33" y="245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41" y="245"/>
                  </a:lnTo>
                  <a:lnTo>
                    <a:pt x="43" y="245"/>
                  </a:lnTo>
                  <a:lnTo>
                    <a:pt x="43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51" y="245"/>
                  </a:lnTo>
                  <a:lnTo>
                    <a:pt x="53" y="245"/>
                  </a:lnTo>
                  <a:lnTo>
                    <a:pt x="53" y="245"/>
                  </a:lnTo>
                  <a:lnTo>
                    <a:pt x="56" y="242"/>
                  </a:lnTo>
                  <a:lnTo>
                    <a:pt x="58" y="242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3" y="239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8" y="237"/>
                  </a:lnTo>
                  <a:lnTo>
                    <a:pt x="71" y="237"/>
                  </a:lnTo>
                  <a:lnTo>
                    <a:pt x="71" y="234"/>
                  </a:lnTo>
                  <a:lnTo>
                    <a:pt x="73" y="234"/>
                  </a:lnTo>
                  <a:lnTo>
                    <a:pt x="73" y="232"/>
                  </a:lnTo>
                  <a:lnTo>
                    <a:pt x="76" y="232"/>
                  </a:lnTo>
                  <a:lnTo>
                    <a:pt x="78" y="229"/>
                  </a:lnTo>
                  <a:lnTo>
                    <a:pt x="78" y="226"/>
                  </a:lnTo>
                  <a:lnTo>
                    <a:pt x="81" y="226"/>
                  </a:lnTo>
                  <a:lnTo>
                    <a:pt x="81" y="223"/>
                  </a:lnTo>
                  <a:lnTo>
                    <a:pt x="81" y="221"/>
                  </a:lnTo>
                  <a:lnTo>
                    <a:pt x="83" y="221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6" y="216"/>
                  </a:lnTo>
                  <a:lnTo>
                    <a:pt x="86" y="212"/>
                  </a:lnTo>
                  <a:lnTo>
                    <a:pt x="86" y="210"/>
                  </a:lnTo>
                  <a:lnTo>
                    <a:pt x="86" y="207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88" y="50"/>
                  </a:lnTo>
                  <a:lnTo>
                    <a:pt x="88" y="45"/>
                  </a:lnTo>
                  <a:lnTo>
                    <a:pt x="88" y="43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6" y="38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1" y="24"/>
                  </a:lnTo>
                  <a:lnTo>
                    <a:pt x="81" y="21"/>
                  </a:lnTo>
                  <a:lnTo>
                    <a:pt x="81" y="18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8" y="7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7" name="Line 523"/>
            <p:cNvSpPr>
              <a:spLocks noChangeShapeType="1"/>
            </p:cNvSpPr>
            <p:nvPr/>
          </p:nvSpPr>
          <p:spPr bwMode="auto">
            <a:xfrm>
              <a:off x="3907" y="316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8" name="Freeform 524"/>
            <p:cNvSpPr>
              <a:spLocks/>
            </p:cNvSpPr>
            <p:nvPr/>
          </p:nvSpPr>
          <p:spPr bwMode="auto">
            <a:xfrm>
              <a:off x="3901" y="3166"/>
              <a:ext cx="22" cy="19"/>
            </a:xfrm>
            <a:custGeom>
              <a:avLst/>
              <a:gdLst>
                <a:gd name="T0" fmla="*/ 41 w 151"/>
                <a:gd name="T1" fmla="*/ 0 h 93"/>
                <a:gd name="T2" fmla="*/ 33 w 151"/>
                <a:gd name="T3" fmla="*/ 2 h 93"/>
                <a:gd name="T4" fmla="*/ 29 w 151"/>
                <a:gd name="T5" fmla="*/ 2 h 93"/>
                <a:gd name="T6" fmla="*/ 24 w 151"/>
                <a:gd name="T7" fmla="*/ 5 h 93"/>
                <a:gd name="T8" fmla="*/ 18 w 151"/>
                <a:gd name="T9" fmla="*/ 11 h 93"/>
                <a:gd name="T10" fmla="*/ 13 w 151"/>
                <a:gd name="T11" fmla="*/ 13 h 93"/>
                <a:gd name="T12" fmla="*/ 10 w 151"/>
                <a:gd name="T13" fmla="*/ 18 h 93"/>
                <a:gd name="T14" fmla="*/ 5 w 151"/>
                <a:gd name="T15" fmla="*/ 24 h 93"/>
                <a:gd name="T16" fmla="*/ 3 w 151"/>
                <a:gd name="T17" fmla="*/ 29 h 93"/>
                <a:gd name="T18" fmla="*/ 3 w 151"/>
                <a:gd name="T19" fmla="*/ 34 h 93"/>
                <a:gd name="T20" fmla="*/ 0 w 151"/>
                <a:gd name="T21" fmla="*/ 40 h 93"/>
                <a:gd name="T22" fmla="*/ 0 w 151"/>
                <a:gd name="T23" fmla="*/ 47 h 93"/>
                <a:gd name="T24" fmla="*/ 0 w 151"/>
                <a:gd name="T25" fmla="*/ 53 h 93"/>
                <a:gd name="T26" fmla="*/ 3 w 151"/>
                <a:gd name="T27" fmla="*/ 58 h 93"/>
                <a:gd name="T28" fmla="*/ 3 w 151"/>
                <a:gd name="T29" fmla="*/ 66 h 93"/>
                <a:gd name="T30" fmla="*/ 5 w 151"/>
                <a:gd name="T31" fmla="*/ 72 h 93"/>
                <a:gd name="T32" fmla="*/ 10 w 151"/>
                <a:gd name="T33" fmla="*/ 77 h 93"/>
                <a:gd name="T34" fmla="*/ 13 w 151"/>
                <a:gd name="T35" fmla="*/ 79 h 93"/>
                <a:gd name="T36" fmla="*/ 18 w 151"/>
                <a:gd name="T37" fmla="*/ 85 h 93"/>
                <a:gd name="T38" fmla="*/ 24 w 151"/>
                <a:gd name="T39" fmla="*/ 88 h 93"/>
                <a:gd name="T40" fmla="*/ 29 w 151"/>
                <a:gd name="T41" fmla="*/ 90 h 93"/>
                <a:gd name="T42" fmla="*/ 33 w 151"/>
                <a:gd name="T43" fmla="*/ 93 h 93"/>
                <a:gd name="T44" fmla="*/ 41 w 151"/>
                <a:gd name="T45" fmla="*/ 93 h 93"/>
                <a:gd name="T46" fmla="*/ 108 w 151"/>
                <a:gd name="T47" fmla="*/ 93 h 93"/>
                <a:gd name="T48" fmla="*/ 115 w 151"/>
                <a:gd name="T49" fmla="*/ 93 h 93"/>
                <a:gd name="T50" fmla="*/ 120 w 151"/>
                <a:gd name="T51" fmla="*/ 90 h 93"/>
                <a:gd name="T52" fmla="*/ 125 w 151"/>
                <a:gd name="T53" fmla="*/ 88 h 93"/>
                <a:gd name="T54" fmla="*/ 130 w 151"/>
                <a:gd name="T55" fmla="*/ 85 h 93"/>
                <a:gd name="T56" fmla="*/ 136 w 151"/>
                <a:gd name="T57" fmla="*/ 83 h 93"/>
                <a:gd name="T58" fmla="*/ 141 w 151"/>
                <a:gd name="T59" fmla="*/ 77 h 93"/>
                <a:gd name="T60" fmla="*/ 144 w 151"/>
                <a:gd name="T61" fmla="*/ 72 h 93"/>
                <a:gd name="T62" fmla="*/ 146 w 151"/>
                <a:gd name="T63" fmla="*/ 66 h 93"/>
                <a:gd name="T64" fmla="*/ 149 w 151"/>
                <a:gd name="T65" fmla="*/ 61 h 93"/>
                <a:gd name="T66" fmla="*/ 151 w 151"/>
                <a:gd name="T67" fmla="*/ 56 h 93"/>
                <a:gd name="T68" fmla="*/ 151 w 151"/>
                <a:gd name="T69" fmla="*/ 47 h 93"/>
                <a:gd name="T70" fmla="*/ 151 w 151"/>
                <a:gd name="T71" fmla="*/ 43 h 93"/>
                <a:gd name="T72" fmla="*/ 151 w 151"/>
                <a:gd name="T73" fmla="*/ 38 h 93"/>
                <a:gd name="T74" fmla="*/ 149 w 151"/>
                <a:gd name="T75" fmla="*/ 32 h 93"/>
                <a:gd name="T76" fmla="*/ 146 w 151"/>
                <a:gd name="T77" fmla="*/ 24 h 93"/>
                <a:gd name="T78" fmla="*/ 144 w 151"/>
                <a:gd name="T79" fmla="*/ 18 h 93"/>
                <a:gd name="T80" fmla="*/ 139 w 151"/>
                <a:gd name="T81" fmla="*/ 16 h 93"/>
                <a:gd name="T82" fmla="*/ 134 w 151"/>
                <a:gd name="T83" fmla="*/ 11 h 93"/>
                <a:gd name="T84" fmla="*/ 130 w 151"/>
                <a:gd name="T85" fmla="*/ 7 h 93"/>
                <a:gd name="T86" fmla="*/ 123 w 151"/>
                <a:gd name="T87" fmla="*/ 5 h 93"/>
                <a:gd name="T88" fmla="*/ 118 w 151"/>
                <a:gd name="T89" fmla="*/ 2 h 93"/>
                <a:gd name="T90" fmla="*/ 113 w 151"/>
                <a:gd name="T91" fmla="*/ 0 h 93"/>
                <a:gd name="T92" fmla="*/ 105 w 15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93">
                  <a:moveTo>
                    <a:pt x="43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8" y="85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31" y="90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105" y="93"/>
                  </a:lnTo>
                  <a:lnTo>
                    <a:pt x="108" y="93"/>
                  </a:lnTo>
                  <a:lnTo>
                    <a:pt x="110" y="93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8" y="93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5" y="88"/>
                  </a:lnTo>
                  <a:lnTo>
                    <a:pt x="128" y="88"/>
                  </a:lnTo>
                  <a:lnTo>
                    <a:pt x="130" y="88"/>
                  </a:lnTo>
                  <a:lnTo>
                    <a:pt x="130" y="85"/>
                  </a:lnTo>
                  <a:lnTo>
                    <a:pt x="134" y="85"/>
                  </a:lnTo>
                  <a:lnTo>
                    <a:pt x="134" y="83"/>
                  </a:lnTo>
                  <a:lnTo>
                    <a:pt x="136" y="83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41" y="77"/>
                  </a:lnTo>
                  <a:lnTo>
                    <a:pt x="141" y="77"/>
                  </a:lnTo>
                  <a:lnTo>
                    <a:pt x="144" y="74"/>
                  </a:lnTo>
                  <a:lnTo>
                    <a:pt x="144" y="72"/>
                  </a:lnTo>
                  <a:lnTo>
                    <a:pt x="146" y="72"/>
                  </a:lnTo>
                  <a:lnTo>
                    <a:pt x="146" y="69"/>
                  </a:lnTo>
                  <a:lnTo>
                    <a:pt x="146" y="66"/>
                  </a:lnTo>
                  <a:lnTo>
                    <a:pt x="149" y="66"/>
                  </a:lnTo>
                  <a:lnTo>
                    <a:pt x="149" y="63"/>
                  </a:lnTo>
                  <a:lnTo>
                    <a:pt x="149" y="61"/>
                  </a:lnTo>
                  <a:lnTo>
                    <a:pt x="149" y="58"/>
                  </a:lnTo>
                  <a:lnTo>
                    <a:pt x="151" y="58"/>
                  </a:lnTo>
                  <a:lnTo>
                    <a:pt x="151" y="56"/>
                  </a:lnTo>
                  <a:lnTo>
                    <a:pt x="151" y="53"/>
                  </a:lnTo>
                  <a:lnTo>
                    <a:pt x="151" y="50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5"/>
                  </a:lnTo>
                  <a:lnTo>
                    <a:pt x="151" y="43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1" y="38"/>
                  </a:lnTo>
                  <a:lnTo>
                    <a:pt x="149" y="34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29"/>
                  </a:lnTo>
                  <a:lnTo>
                    <a:pt x="146" y="27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4" y="21"/>
                  </a:lnTo>
                  <a:lnTo>
                    <a:pt x="144" y="18"/>
                  </a:lnTo>
                  <a:lnTo>
                    <a:pt x="141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9" y="13"/>
                  </a:lnTo>
                  <a:lnTo>
                    <a:pt x="136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28" y="5"/>
                  </a:lnTo>
                  <a:lnTo>
                    <a:pt x="125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5" y="2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29" name="Line 525"/>
            <p:cNvSpPr>
              <a:spLocks noChangeShapeType="1"/>
            </p:cNvSpPr>
            <p:nvPr/>
          </p:nvSpPr>
          <p:spPr bwMode="auto">
            <a:xfrm>
              <a:off x="3917" y="316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0" name="Freeform 526"/>
            <p:cNvSpPr>
              <a:spLocks/>
            </p:cNvSpPr>
            <p:nvPr/>
          </p:nvSpPr>
          <p:spPr bwMode="auto">
            <a:xfrm>
              <a:off x="3910" y="3166"/>
              <a:ext cx="26" cy="19"/>
            </a:xfrm>
            <a:custGeom>
              <a:avLst/>
              <a:gdLst>
                <a:gd name="T0" fmla="*/ 40 w 175"/>
                <a:gd name="T1" fmla="*/ 0 h 93"/>
                <a:gd name="T2" fmla="*/ 35 w 175"/>
                <a:gd name="T3" fmla="*/ 2 h 93"/>
                <a:gd name="T4" fmla="*/ 28 w 175"/>
                <a:gd name="T5" fmla="*/ 2 h 93"/>
                <a:gd name="T6" fmla="*/ 23 w 175"/>
                <a:gd name="T7" fmla="*/ 5 h 93"/>
                <a:gd name="T8" fmla="*/ 18 w 175"/>
                <a:gd name="T9" fmla="*/ 11 h 93"/>
                <a:gd name="T10" fmla="*/ 13 w 175"/>
                <a:gd name="T11" fmla="*/ 13 h 93"/>
                <a:gd name="T12" fmla="*/ 10 w 175"/>
                <a:gd name="T13" fmla="*/ 18 h 93"/>
                <a:gd name="T14" fmla="*/ 8 w 175"/>
                <a:gd name="T15" fmla="*/ 24 h 93"/>
                <a:gd name="T16" fmla="*/ 3 w 175"/>
                <a:gd name="T17" fmla="*/ 29 h 93"/>
                <a:gd name="T18" fmla="*/ 3 w 175"/>
                <a:gd name="T19" fmla="*/ 34 h 93"/>
                <a:gd name="T20" fmla="*/ 0 w 175"/>
                <a:gd name="T21" fmla="*/ 40 h 93"/>
                <a:gd name="T22" fmla="*/ 0 w 175"/>
                <a:gd name="T23" fmla="*/ 47 h 93"/>
                <a:gd name="T24" fmla="*/ 0 w 175"/>
                <a:gd name="T25" fmla="*/ 53 h 93"/>
                <a:gd name="T26" fmla="*/ 3 w 175"/>
                <a:gd name="T27" fmla="*/ 58 h 93"/>
                <a:gd name="T28" fmla="*/ 3 w 175"/>
                <a:gd name="T29" fmla="*/ 66 h 93"/>
                <a:gd name="T30" fmla="*/ 8 w 175"/>
                <a:gd name="T31" fmla="*/ 72 h 93"/>
                <a:gd name="T32" fmla="*/ 10 w 175"/>
                <a:gd name="T33" fmla="*/ 77 h 93"/>
                <a:gd name="T34" fmla="*/ 13 w 175"/>
                <a:gd name="T35" fmla="*/ 79 h 93"/>
                <a:gd name="T36" fmla="*/ 18 w 175"/>
                <a:gd name="T37" fmla="*/ 85 h 93"/>
                <a:gd name="T38" fmla="*/ 23 w 175"/>
                <a:gd name="T39" fmla="*/ 88 h 93"/>
                <a:gd name="T40" fmla="*/ 28 w 175"/>
                <a:gd name="T41" fmla="*/ 90 h 93"/>
                <a:gd name="T42" fmla="*/ 35 w 175"/>
                <a:gd name="T43" fmla="*/ 93 h 93"/>
                <a:gd name="T44" fmla="*/ 40 w 175"/>
                <a:gd name="T45" fmla="*/ 93 h 93"/>
                <a:gd name="T46" fmla="*/ 133 w 175"/>
                <a:gd name="T47" fmla="*/ 93 h 93"/>
                <a:gd name="T48" fmla="*/ 138 w 175"/>
                <a:gd name="T49" fmla="*/ 93 h 93"/>
                <a:gd name="T50" fmla="*/ 145 w 175"/>
                <a:gd name="T51" fmla="*/ 90 h 93"/>
                <a:gd name="T52" fmla="*/ 150 w 175"/>
                <a:gd name="T53" fmla="*/ 88 h 93"/>
                <a:gd name="T54" fmla="*/ 155 w 175"/>
                <a:gd name="T55" fmla="*/ 85 h 93"/>
                <a:gd name="T56" fmla="*/ 160 w 175"/>
                <a:gd name="T57" fmla="*/ 83 h 93"/>
                <a:gd name="T58" fmla="*/ 163 w 175"/>
                <a:gd name="T59" fmla="*/ 77 h 93"/>
                <a:gd name="T60" fmla="*/ 168 w 175"/>
                <a:gd name="T61" fmla="*/ 72 h 93"/>
                <a:gd name="T62" fmla="*/ 170 w 175"/>
                <a:gd name="T63" fmla="*/ 66 h 93"/>
                <a:gd name="T64" fmla="*/ 173 w 175"/>
                <a:gd name="T65" fmla="*/ 61 h 93"/>
                <a:gd name="T66" fmla="*/ 173 w 175"/>
                <a:gd name="T67" fmla="*/ 56 h 93"/>
                <a:gd name="T68" fmla="*/ 175 w 175"/>
                <a:gd name="T69" fmla="*/ 47 h 93"/>
                <a:gd name="T70" fmla="*/ 175 w 175"/>
                <a:gd name="T71" fmla="*/ 43 h 93"/>
                <a:gd name="T72" fmla="*/ 173 w 175"/>
                <a:gd name="T73" fmla="*/ 38 h 93"/>
                <a:gd name="T74" fmla="*/ 173 w 175"/>
                <a:gd name="T75" fmla="*/ 32 h 93"/>
                <a:gd name="T76" fmla="*/ 170 w 175"/>
                <a:gd name="T77" fmla="*/ 24 h 93"/>
                <a:gd name="T78" fmla="*/ 165 w 175"/>
                <a:gd name="T79" fmla="*/ 18 h 93"/>
                <a:gd name="T80" fmla="*/ 163 w 175"/>
                <a:gd name="T81" fmla="*/ 16 h 93"/>
                <a:gd name="T82" fmla="*/ 158 w 175"/>
                <a:gd name="T83" fmla="*/ 11 h 93"/>
                <a:gd name="T84" fmla="*/ 153 w 175"/>
                <a:gd name="T85" fmla="*/ 7 h 93"/>
                <a:gd name="T86" fmla="*/ 148 w 175"/>
                <a:gd name="T87" fmla="*/ 5 h 93"/>
                <a:gd name="T88" fmla="*/ 143 w 175"/>
                <a:gd name="T89" fmla="*/ 2 h 93"/>
                <a:gd name="T90" fmla="*/ 138 w 175"/>
                <a:gd name="T91" fmla="*/ 0 h 93"/>
                <a:gd name="T92" fmla="*/ 130 w 17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128" y="93"/>
                  </a:lnTo>
                  <a:lnTo>
                    <a:pt x="133" y="93"/>
                  </a:lnTo>
                  <a:lnTo>
                    <a:pt x="135" y="93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40" y="93"/>
                  </a:lnTo>
                  <a:lnTo>
                    <a:pt x="143" y="93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8" y="90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3" y="88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58" y="83"/>
                  </a:lnTo>
                  <a:lnTo>
                    <a:pt x="160" y="83"/>
                  </a:lnTo>
                  <a:lnTo>
                    <a:pt x="160" y="79"/>
                  </a:lnTo>
                  <a:lnTo>
                    <a:pt x="163" y="79"/>
                  </a:lnTo>
                  <a:lnTo>
                    <a:pt x="163" y="77"/>
                  </a:lnTo>
                  <a:lnTo>
                    <a:pt x="165" y="77"/>
                  </a:lnTo>
                  <a:lnTo>
                    <a:pt x="165" y="74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0" y="69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3" y="63"/>
                  </a:lnTo>
                  <a:lnTo>
                    <a:pt x="173" y="61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3" y="56"/>
                  </a:lnTo>
                  <a:lnTo>
                    <a:pt x="175" y="53"/>
                  </a:lnTo>
                  <a:lnTo>
                    <a:pt x="175" y="50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75" y="45"/>
                  </a:lnTo>
                  <a:lnTo>
                    <a:pt x="175" y="43"/>
                  </a:lnTo>
                  <a:lnTo>
                    <a:pt x="175" y="40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3" y="34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0" y="13"/>
                  </a:lnTo>
                  <a:lnTo>
                    <a:pt x="160" y="11"/>
                  </a:lnTo>
                  <a:lnTo>
                    <a:pt x="158" y="11"/>
                  </a:lnTo>
                  <a:lnTo>
                    <a:pt x="155" y="11"/>
                  </a:lnTo>
                  <a:lnTo>
                    <a:pt x="155" y="7"/>
                  </a:lnTo>
                  <a:lnTo>
                    <a:pt x="153" y="7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143" y="2"/>
                  </a:lnTo>
                  <a:lnTo>
                    <a:pt x="140" y="2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1" name="Line 527"/>
            <p:cNvSpPr>
              <a:spLocks noChangeShapeType="1"/>
            </p:cNvSpPr>
            <p:nvPr/>
          </p:nvSpPr>
          <p:spPr bwMode="auto">
            <a:xfrm>
              <a:off x="3930" y="316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2" name="Freeform 528"/>
            <p:cNvSpPr>
              <a:spLocks/>
            </p:cNvSpPr>
            <p:nvPr/>
          </p:nvSpPr>
          <p:spPr bwMode="auto">
            <a:xfrm>
              <a:off x="3923" y="3166"/>
              <a:ext cx="94" cy="19"/>
            </a:xfrm>
            <a:custGeom>
              <a:avLst/>
              <a:gdLst>
                <a:gd name="T0" fmla="*/ 40 w 631"/>
                <a:gd name="T1" fmla="*/ 0 h 93"/>
                <a:gd name="T2" fmla="*/ 32 w 631"/>
                <a:gd name="T3" fmla="*/ 2 h 93"/>
                <a:gd name="T4" fmla="*/ 27 w 631"/>
                <a:gd name="T5" fmla="*/ 2 h 93"/>
                <a:gd name="T6" fmla="*/ 22 w 631"/>
                <a:gd name="T7" fmla="*/ 5 h 93"/>
                <a:gd name="T8" fmla="*/ 18 w 631"/>
                <a:gd name="T9" fmla="*/ 11 h 93"/>
                <a:gd name="T10" fmla="*/ 13 w 631"/>
                <a:gd name="T11" fmla="*/ 13 h 93"/>
                <a:gd name="T12" fmla="*/ 10 w 631"/>
                <a:gd name="T13" fmla="*/ 18 h 93"/>
                <a:gd name="T14" fmla="*/ 5 w 631"/>
                <a:gd name="T15" fmla="*/ 24 h 93"/>
                <a:gd name="T16" fmla="*/ 3 w 631"/>
                <a:gd name="T17" fmla="*/ 29 h 93"/>
                <a:gd name="T18" fmla="*/ 0 w 631"/>
                <a:gd name="T19" fmla="*/ 34 h 93"/>
                <a:gd name="T20" fmla="*/ 0 w 631"/>
                <a:gd name="T21" fmla="*/ 40 h 93"/>
                <a:gd name="T22" fmla="*/ 0 w 631"/>
                <a:gd name="T23" fmla="*/ 47 h 93"/>
                <a:gd name="T24" fmla="*/ 0 w 631"/>
                <a:gd name="T25" fmla="*/ 53 h 93"/>
                <a:gd name="T26" fmla="*/ 0 w 631"/>
                <a:gd name="T27" fmla="*/ 58 h 93"/>
                <a:gd name="T28" fmla="*/ 3 w 631"/>
                <a:gd name="T29" fmla="*/ 66 h 93"/>
                <a:gd name="T30" fmla="*/ 5 w 631"/>
                <a:gd name="T31" fmla="*/ 72 h 93"/>
                <a:gd name="T32" fmla="*/ 10 w 631"/>
                <a:gd name="T33" fmla="*/ 77 h 93"/>
                <a:gd name="T34" fmla="*/ 13 w 631"/>
                <a:gd name="T35" fmla="*/ 79 h 93"/>
                <a:gd name="T36" fmla="*/ 18 w 631"/>
                <a:gd name="T37" fmla="*/ 85 h 93"/>
                <a:gd name="T38" fmla="*/ 22 w 631"/>
                <a:gd name="T39" fmla="*/ 88 h 93"/>
                <a:gd name="T40" fmla="*/ 27 w 631"/>
                <a:gd name="T41" fmla="*/ 90 h 93"/>
                <a:gd name="T42" fmla="*/ 32 w 631"/>
                <a:gd name="T43" fmla="*/ 93 h 93"/>
                <a:gd name="T44" fmla="*/ 40 w 631"/>
                <a:gd name="T45" fmla="*/ 93 h 93"/>
                <a:gd name="T46" fmla="*/ 588 w 631"/>
                <a:gd name="T47" fmla="*/ 93 h 93"/>
                <a:gd name="T48" fmla="*/ 596 w 631"/>
                <a:gd name="T49" fmla="*/ 93 h 93"/>
                <a:gd name="T50" fmla="*/ 601 w 631"/>
                <a:gd name="T51" fmla="*/ 90 h 93"/>
                <a:gd name="T52" fmla="*/ 606 w 631"/>
                <a:gd name="T53" fmla="*/ 88 h 93"/>
                <a:gd name="T54" fmla="*/ 611 w 631"/>
                <a:gd name="T55" fmla="*/ 85 h 93"/>
                <a:gd name="T56" fmla="*/ 616 w 631"/>
                <a:gd name="T57" fmla="*/ 83 h 93"/>
                <a:gd name="T58" fmla="*/ 621 w 631"/>
                <a:gd name="T59" fmla="*/ 77 h 93"/>
                <a:gd name="T60" fmla="*/ 623 w 631"/>
                <a:gd name="T61" fmla="*/ 72 h 93"/>
                <a:gd name="T62" fmla="*/ 626 w 631"/>
                <a:gd name="T63" fmla="*/ 66 h 93"/>
                <a:gd name="T64" fmla="*/ 628 w 631"/>
                <a:gd name="T65" fmla="*/ 61 h 93"/>
                <a:gd name="T66" fmla="*/ 631 w 631"/>
                <a:gd name="T67" fmla="*/ 56 h 93"/>
                <a:gd name="T68" fmla="*/ 631 w 631"/>
                <a:gd name="T69" fmla="*/ 47 h 93"/>
                <a:gd name="T70" fmla="*/ 631 w 631"/>
                <a:gd name="T71" fmla="*/ 43 h 93"/>
                <a:gd name="T72" fmla="*/ 628 w 631"/>
                <a:gd name="T73" fmla="*/ 38 h 93"/>
                <a:gd name="T74" fmla="*/ 628 w 631"/>
                <a:gd name="T75" fmla="*/ 32 h 93"/>
                <a:gd name="T76" fmla="*/ 626 w 631"/>
                <a:gd name="T77" fmla="*/ 24 h 93"/>
                <a:gd name="T78" fmla="*/ 623 w 631"/>
                <a:gd name="T79" fmla="*/ 18 h 93"/>
                <a:gd name="T80" fmla="*/ 618 w 631"/>
                <a:gd name="T81" fmla="*/ 16 h 93"/>
                <a:gd name="T82" fmla="*/ 613 w 631"/>
                <a:gd name="T83" fmla="*/ 11 h 93"/>
                <a:gd name="T84" fmla="*/ 608 w 631"/>
                <a:gd name="T85" fmla="*/ 7 h 93"/>
                <a:gd name="T86" fmla="*/ 603 w 631"/>
                <a:gd name="T87" fmla="*/ 5 h 93"/>
                <a:gd name="T88" fmla="*/ 598 w 631"/>
                <a:gd name="T89" fmla="*/ 2 h 93"/>
                <a:gd name="T90" fmla="*/ 593 w 631"/>
                <a:gd name="T91" fmla="*/ 0 h 93"/>
                <a:gd name="T92" fmla="*/ 586 w 63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1" h="93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584" y="93"/>
                  </a:lnTo>
                  <a:lnTo>
                    <a:pt x="588" y="93"/>
                  </a:lnTo>
                  <a:lnTo>
                    <a:pt x="591" y="93"/>
                  </a:lnTo>
                  <a:lnTo>
                    <a:pt x="593" y="93"/>
                  </a:lnTo>
                  <a:lnTo>
                    <a:pt x="596" y="93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601" y="90"/>
                  </a:lnTo>
                  <a:lnTo>
                    <a:pt x="603" y="90"/>
                  </a:lnTo>
                  <a:lnTo>
                    <a:pt x="603" y="90"/>
                  </a:lnTo>
                  <a:lnTo>
                    <a:pt x="606" y="88"/>
                  </a:lnTo>
                  <a:lnTo>
                    <a:pt x="608" y="88"/>
                  </a:lnTo>
                  <a:lnTo>
                    <a:pt x="608" y="88"/>
                  </a:lnTo>
                  <a:lnTo>
                    <a:pt x="611" y="85"/>
                  </a:lnTo>
                  <a:lnTo>
                    <a:pt x="613" y="85"/>
                  </a:lnTo>
                  <a:lnTo>
                    <a:pt x="613" y="83"/>
                  </a:lnTo>
                  <a:lnTo>
                    <a:pt x="616" y="83"/>
                  </a:lnTo>
                  <a:lnTo>
                    <a:pt x="618" y="79"/>
                  </a:lnTo>
                  <a:lnTo>
                    <a:pt x="618" y="79"/>
                  </a:lnTo>
                  <a:lnTo>
                    <a:pt x="621" y="77"/>
                  </a:lnTo>
                  <a:lnTo>
                    <a:pt x="621" y="77"/>
                  </a:lnTo>
                  <a:lnTo>
                    <a:pt x="623" y="74"/>
                  </a:lnTo>
                  <a:lnTo>
                    <a:pt x="623" y="72"/>
                  </a:lnTo>
                  <a:lnTo>
                    <a:pt x="623" y="72"/>
                  </a:lnTo>
                  <a:lnTo>
                    <a:pt x="626" y="69"/>
                  </a:lnTo>
                  <a:lnTo>
                    <a:pt x="626" y="66"/>
                  </a:lnTo>
                  <a:lnTo>
                    <a:pt x="628" y="66"/>
                  </a:lnTo>
                  <a:lnTo>
                    <a:pt x="628" y="63"/>
                  </a:lnTo>
                  <a:lnTo>
                    <a:pt x="628" y="61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31" y="56"/>
                  </a:lnTo>
                  <a:lnTo>
                    <a:pt x="631" y="53"/>
                  </a:lnTo>
                  <a:lnTo>
                    <a:pt x="631" y="50"/>
                  </a:lnTo>
                  <a:lnTo>
                    <a:pt x="631" y="47"/>
                  </a:lnTo>
                  <a:lnTo>
                    <a:pt x="631" y="47"/>
                  </a:lnTo>
                  <a:lnTo>
                    <a:pt x="631" y="45"/>
                  </a:lnTo>
                  <a:lnTo>
                    <a:pt x="631" y="43"/>
                  </a:lnTo>
                  <a:lnTo>
                    <a:pt x="631" y="40"/>
                  </a:lnTo>
                  <a:lnTo>
                    <a:pt x="631" y="40"/>
                  </a:lnTo>
                  <a:lnTo>
                    <a:pt x="628" y="38"/>
                  </a:lnTo>
                  <a:lnTo>
                    <a:pt x="628" y="34"/>
                  </a:lnTo>
                  <a:lnTo>
                    <a:pt x="628" y="32"/>
                  </a:lnTo>
                  <a:lnTo>
                    <a:pt x="628" y="32"/>
                  </a:lnTo>
                  <a:lnTo>
                    <a:pt x="628" y="29"/>
                  </a:lnTo>
                  <a:lnTo>
                    <a:pt x="626" y="27"/>
                  </a:lnTo>
                  <a:lnTo>
                    <a:pt x="626" y="24"/>
                  </a:lnTo>
                  <a:lnTo>
                    <a:pt x="623" y="24"/>
                  </a:lnTo>
                  <a:lnTo>
                    <a:pt x="623" y="21"/>
                  </a:lnTo>
                  <a:lnTo>
                    <a:pt x="623" y="18"/>
                  </a:lnTo>
                  <a:lnTo>
                    <a:pt x="621" y="18"/>
                  </a:lnTo>
                  <a:lnTo>
                    <a:pt x="621" y="16"/>
                  </a:lnTo>
                  <a:lnTo>
                    <a:pt x="618" y="16"/>
                  </a:lnTo>
                  <a:lnTo>
                    <a:pt x="618" y="13"/>
                  </a:lnTo>
                  <a:lnTo>
                    <a:pt x="616" y="11"/>
                  </a:lnTo>
                  <a:lnTo>
                    <a:pt x="613" y="11"/>
                  </a:lnTo>
                  <a:lnTo>
                    <a:pt x="613" y="11"/>
                  </a:lnTo>
                  <a:lnTo>
                    <a:pt x="611" y="7"/>
                  </a:lnTo>
                  <a:lnTo>
                    <a:pt x="608" y="7"/>
                  </a:lnTo>
                  <a:lnTo>
                    <a:pt x="608" y="5"/>
                  </a:lnTo>
                  <a:lnTo>
                    <a:pt x="606" y="5"/>
                  </a:lnTo>
                  <a:lnTo>
                    <a:pt x="603" y="5"/>
                  </a:lnTo>
                  <a:lnTo>
                    <a:pt x="603" y="2"/>
                  </a:lnTo>
                  <a:lnTo>
                    <a:pt x="601" y="2"/>
                  </a:lnTo>
                  <a:lnTo>
                    <a:pt x="598" y="2"/>
                  </a:lnTo>
                  <a:lnTo>
                    <a:pt x="596" y="2"/>
                  </a:lnTo>
                  <a:lnTo>
                    <a:pt x="596" y="0"/>
                  </a:lnTo>
                  <a:lnTo>
                    <a:pt x="593" y="0"/>
                  </a:lnTo>
                  <a:lnTo>
                    <a:pt x="591" y="0"/>
                  </a:lnTo>
                  <a:lnTo>
                    <a:pt x="588" y="0"/>
                  </a:lnTo>
                  <a:lnTo>
                    <a:pt x="586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3" name="Line 529"/>
            <p:cNvSpPr>
              <a:spLocks noChangeShapeType="1"/>
            </p:cNvSpPr>
            <p:nvPr/>
          </p:nvSpPr>
          <p:spPr bwMode="auto">
            <a:xfrm>
              <a:off x="4010" y="316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4" name="Freeform 530"/>
            <p:cNvSpPr>
              <a:spLocks/>
            </p:cNvSpPr>
            <p:nvPr/>
          </p:nvSpPr>
          <p:spPr bwMode="auto">
            <a:xfrm>
              <a:off x="4003" y="3166"/>
              <a:ext cx="17" cy="19"/>
            </a:xfrm>
            <a:custGeom>
              <a:avLst/>
              <a:gdLst>
                <a:gd name="T0" fmla="*/ 40 w 110"/>
                <a:gd name="T1" fmla="*/ 0 h 93"/>
                <a:gd name="T2" fmla="*/ 35 w 110"/>
                <a:gd name="T3" fmla="*/ 2 h 93"/>
                <a:gd name="T4" fmla="*/ 27 w 110"/>
                <a:gd name="T5" fmla="*/ 2 h 93"/>
                <a:gd name="T6" fmla="*/ 22 w 110"/>
                <a:gd name="T7" fmla="*/ 5 h 93"/>
                <a:gd name="T8" fmla="*/ 17 w 110"/>
                <a:gd name="T9" fmla="*/ 11 h 93"/>
                <a:gd name="T10" fmla="*/ 12 w 110"/>
                <a:gd name="T11" fmla="*/ 13 h 93"/>
                <a:gd name="T12" fmla="*/ 10 w 110"/>
                <a:gd name="T13" fmla="*/ 18 h 93"/>
                <a:gd name="T14" fmla="*/ 5 w 110"/>
                <a:gd name="T15" fmla="*/ 24 h 93"/>
                <a:gd name="T16" fmla="*/ 2 w 110"/>
                <a:gd name="T17" fmla="*/ 29 h 93"/>
                <a:gd name="T18" fmla="*/ 2 w 110"/>
                <a:gd name="T19" fmla="*/ 34 h 93"/>
                <a:gd name="T20" fmla="*/ 0 w 110"/>
                <a:gd name="T21" fmla="*/ 40 h 93"/>
                <a:gd name="T22" fmla="*/ 0 w 110"/>
                <a:gd name="T23" fmla="*/ 47 h 93"/>
                <a:gd name="T24" fmla="*/ 0 w 110"/>
                <a:gd name="T25" fmla="*/ 53 h 93"/>
                <a:gd name="T26" fmla="*/ 2 w 110"/>
                <a:gd name="T27" fmla="*/ 58 h 93"/>
                <a:gd name="T28" fmla="*/ 2 w 110"/>
                <a:gd name="T29" fmla="*/ 66 h 93"/>
                <a:gd name="T30" fmla="*/ 5 w 110"/>
                <a:gd name="T31" fmla="*/ 72 h 93"/>
                <a:gd name="T32" fmla="*/ 10 w 110"/>
                <a:gd name="T33" fmla="*/ 77 h 93"/>
                <a:gd name="T34" fmla="*/ 12 w 110"/>
                <a:gd name="T35" fmla="*/ 79 h 93"/>
                <a:gd name="T36" fmla="*/ 17 w 110"/>
                <a:gd name="T37" fmla="*/ 85 h 93"/>
                <a:gd name="T38" fmla="*/ 22 w 110"/>
                <a:gd name="T39" fmla="*/ 88 h 93"/>
                <a:gd name="T40" fmla="*/ 27 w 110"/>
                <a:gd name="T41" fmla="*/ 90 h 93"/>
                <a:gd name="T42" fmla="*/ 35 w 110"/>
                <a:gd name="T43" fmla="*/ 93 h 93"/>
                <a:gd name="T44" fmla="*/ 40 w 110"/>
                <a:gd name="T45" fmla="*/ 93 h 93"/>
                <a:gd name="T46" fmla="*/ 69 w 110"/>
                <a:gd name="T47" fmla="*/ 93 h 93"/>
                <a:gd name="T48" fmla="*/ 74 w 110"/>
                <a:gd name="T49" fmla="*/ 93 h 93"/>
                <a:gd name="T50" fmla="*/ 79 w 110"/>
                <a:gd name="T51" fmla="*/ 90 h 93"/>
                <a:gd name="T52" fmla="*/ 84 w 110"/>
                <a:gd name="T53" fmla="*/ 88 h 93"/>
                <a:gd name="T54" fmla="*/ 89 w 110"/>
                <a:gd name="T55" fmla="*/ 85 h 93"/>
                <a:gd name="T56" fmla="*/ 94 w 110"/>
                <a:gd name="T57" fmla="*/ 83 h 93"/>
                <a:gd name="T58" fmla="*/ 99 w 110"/>
                <a:gd name="T59" fmla="*/ 77 h 93"/>
                <a:gd name="T60" fmla="*/ 102 w 110"/>
                <a:gd name="T61" fmla="*/ 72 h 93"/>
                <a:gd name="T62" fmla="*/ 108 w 110"/>
                <a:gd name="T63" fmla="*/ 66 h 93"/>
                <a:gd name="T64" fmla="*/ 110 w 110"/>
                <a:gd name="T65" fmla="*/ 61 h 93"/>
                <a:gd name="T66" fmla="*/ 110 w 110"/>
                <a:gd name="T67" fmla="*/ 56 h 93"/>
                <a:gd name="T68" fmla="*/ 110 w 110"/>
                <a:gd name="T69" fmla="*/ 47 h 93"/>
                <a:gd name="T70" fmla="*/ 110 w 110"/>
                <a:gd name="T71" fmla="*/ 43 h 93"/>
                <a:gd name="T72" fmla="*/ 110 w 110"/>
                <a:gd name="T73" fmla="*/ 38 h 93"/>
                <a:gd name="T74" fmla="*/ 108 w 110"/>
                <a:gd name="T75" fmla="*/ 32 h 93"/>
                <a:gd name="T76" fmla="*/ 104 w 110"/>
                <a:gd name="T77" fmla="*/ 24 h 93"/>
                <a:gd name="T78" fmla="*/ 102 w 110"/>
                <a:gd name="T79" fmla="*/ 18 h 93"/>
                <a:gd name="T80" fmla="*/ 99 w 110"/>
                <a:gd name="T81" fmla="*/ 16 h 93"/>
                <a:gd name="T82" fmla="*/ 94 w 110"/>
                <a:gd name="T83" fmla="*/ 11 h 93"/>
                <a:gd name="T84" fmla="*/ 89 w 110"/>
                <a:gd name="T85" fmla="*/ 7 h 93"/>
                <a:gd name="T86" fmla="*/ 84 w 110"/>
                <a:gd name="T87" fmla="*/ 5 h 93"/>
                <a:gd name="T88" fmla="*/ 79 w 110"/>
                <a:gd name="T89" fmla="*/ 2 h 93"/>
                <a:gd name="T90" fmla="*/ 72 w 110"/>
                <a:gd name="T91" fmla="*/ 0 h 93"/>
                <a:gd name="T92" fmla="*/ 64 w 11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93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64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2" y="93"/>
                  </a:lnTo>
                  <a:lnTo>
                    <a:pt x="74" y="93"/>
                  </a:lnTo>
                  <a:lnTo>
                    <a:pt x="77" y="93"/>
                  </a:lnTo>
                  <a:lnTo>
                    <a:pt x="79" y="93"/>
                  </a:lnTo>
                  <a:lnTo>
                    <a:pt x="79" y="90"/>
                  </a:lnTo>
                  <a:lnTo>
                    <a:pt x="82" y="90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7" y="88"/>
                  </a:lnTo>
                  <a:lnTo>
                    <a:pt x="89" y="88"/>
                  </a:lnTo>
                  <a:lnTo>
                    <a:pt x="89" y="85"/>
                  </a:lnTo>
                  <a:lnTo>
                    <a:pt x="92" y="8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7" y="79"/>
                  </a:lnTo>
                  <a:lnTo>
                    <a:pt x="99" y="79"/>
                  </a:lnTo>
                  <a:lnTo>
                    <a:pt x="99" y="77"/>
                  </a:lnTo>
                  <a:lnTo>
                    <a:pt x="102" y="77"/>
                  </a:lnTo>
                  <a:lnTo>
                    <a:pt x="102" y="74"/>
                  </a:lnTo>
                  <a:lnTo>
                    <a:pt x="102" y="72"/>
                  </a:lnTo>
                  <a:lnTo>
                    <a:pt x="104" y="72"/>
                  </a:lnTo>
                  <a:lnTo>
                    <a:pt x="104" y="69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10" y="61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6"/>
                  </a:lnTo>
                  <a:lnTo>
                    <a:pt x="110" y="53"/>
                  </a:lnTo>
                  <a:lnTo>
                    <a:pt x="110" y="50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5"/>
                  </a:lnTo>
                  <a:lnTo>
                    <a:pt x="110" y="43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08" y="32"/>
                  </a:lnTo>
                  <a:lnTo>
                    <a:pt x="108" y="29"/>
                  </a:lnTo>
                  <a:lnTo>
                    <a:pt x="108" y="27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1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7" y="13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7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7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5" name="Line 531"/>
            <p:cNvSpPr>
              <a:spLocks noChangeShapeType="1"/>
            </p:cNvSpPr>
            <p:nvPr/>
          </p:nvSpPr>
          <p:spPr bwMode="auto">
            <a:xfrm>
              <a:off x="4007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6" name="Freeform 532"/>
            <p:cNvSpPr>
              <a:spLocks/>
            </p:cNvSpPr>
            <p:nvPr/>
          </p:nvSpPr>
          <p:spPr bwMode="auto">
            <a:xfrm>
              <a:off x="4007" y="3136"/>
              <a:ext cx="13" cy="49"/>
            </a:xfrm>
            <a:custGeom>
              <a:avLst/>
              <a:gdLst>
                <a:gd name="T0" fmla="*/ 0 w 88"/>
                <a:gd name="T1" fmla="*/ 202 h 245"/>
                <a:gd name="T2" fmla="*/ 3 w 88"/>
                <a:gd name="T3" fmla="*/ 210 h 245"/>
                <a:gd name="T4" fmla="*/ 3 w 88"/>
                <a:gd name="T5" fmla="*/ 215 h 245"/>
                <a:gd name="T6" fmla="*/ 5 w 88"/>
                <a:gd name="T7" fmla="*/ 221 h 245"/>
                <a:gd name="T8" fmla="*/ 10 w 88"/>
                <a:gd name="T9" fmla="*/ 226 h 245"/>
                <a:gd name="T10" fmla="*/ 13 w 88"/>
                <a:gd name="T11" fmla="*/ 231 h 245"/>
                <a:gd name="T12" fmla="*/ 18 w 88"/>
                <a:gd name="T13" fmla="*/ 235 h 245"/>
                <a:gd name="T14" fmla="*/ 22 w 88"/>
                <a:gd name="T15" fmla="*/ 240 h 245"/>
                <a:gd name="T16" fmla="*/ 27 w 88"/>
                <a:gd name="T17" fmla="*/ 242 h 245"/>
                <a:gd name="T18" fmla="*/ 32 w 88"/>
                <a:gd name="T19" fmla="*/ 245 h 245"/>
                <a:gd name="T20" fmla="*/ 40 w 88"/>
                <a:gd name="T21" fmla="*/ 245 h 245"/>
                <a:gd name="T22" fmla="*/ 45 w 88"/>
                <a:gd name="T23" fmla="*/ 245 h 245"/>
                <a:gd name="T24" fmla="*/ 50 w 88"/>
                <a:gd name="T25" fmla="*/ 245 h 245"/>
                <a:gd name="T26" fmla="*/ 57 w 88"/>
                <a:gd name="T27" fmla="*/ 245 h 245"/>
                <a:gd name="T28" fmla="*/ 62 w 88"/>
                <a:gd name="T29" fmla="*/ 242 h 245"/>
                <a:gd name="T30" fmla="*/ 67 w 88"/>
                <a:gd name="T31" fmla="*/ 240 h 245"/>
                <a:gd name="T32" fmla="*/ 72 w 88"/>
                <a:gd name="T33" fmla="*/ 235 h 245"/>
                <a:gd name="T34" fmla="*/ 77 w 88"/>
                <a:gd name="T35" fmla="*/ 231 h 245"/>
                <a:gd name="T36" fmla="*/ 80 w 88"/>
                <a:gd name="T37" fmla="*/ 226 h 245"/>
                <a:gd name="T38" fmla="*/ 82 w 88"/>
                <a:gd name="T39" fmla="*/ 221 h 245"/>
                <a:gd name="T40" fmla="*/ 86 w 88"/>
                <a:gd name="T41" fmla="*/ 215 h 245"/>
                <a:gd name="T42" fmla="*/ 88 w 88"/>
                <a:gd name="T43" fmla="*/ 210 h 245"/>
                <a:gd name="T44" fmla="*/ 88 w 88"/>
                <a:gd name="T45" fmla="*/ 202 h 245"/>
                <a:gd name="T46" fmla="*/ 88 w 88"/>
                <a:gd name="T47" fmla="*/ 46 h 245"/>
                <a:gd name="T48" fmla="*/ 88 w 88"/>
                <a:gd name="T49" fmla="*/ 40 h 245"/>
                <a:gd name="T50" fmla="*/ 88 w 88"/>
                <a:gd name="T51" fmla="*/ 32 h 245"/>
                <a:gd name="T52" fmla="*/ 86 w 88"/>
                <a:gd name="T53" fmla="*/ 26 h 245"/>
                <a:gd name="T54" fmla="*/ 80 w 88"/>
                <a:gd name="T55" fmla="*/ 21 h 245"/>
                <a:gd name="T56" fmla="*/ 77 w 88"/>
                <a:gd name="T57" fmla="*/ 16 h 245"/>
                <a:gd name="T58" fmla="*/ 72 w 88"/>
                <a:gd name="T59" fmla="*/ 14 h 245"/>
                <a:gd name="T60" fmla="*/ 67 w 88"/>
                <a:gd name="T61" fmla="*/ 8 h 245"/>
                <a:gd name="T62" fmla="*/ 62 w 88"/>
                <a:gd name="T63" fmla="*/ 5 h 245"/>
                <a:gd name="T64" fmla="*/ 57 w 88"/>
                <a:gd name="T65" fmla="*/ 3 h 245"/>
                <a:gd name="T66" fmla="*/ 52 w 88"/>
                <a:gd name="T67" fmla="*/ 3 h 245"/>
                <a:gd name="T68" fmla="*/ 47 w 88"/>
                <a:gd name="T69" fmla="*/ 0 h 245"/>
                <a:gd name="T70" fmla="*/ 40 w 88"/>
                <a:gd name="T71" fmla="*/ 0 h 245"/>
                <a:gd name="T72" fmla="*/ 35 w 88"/>
                <a:gd name="T73" fmla="*/ 3 h 245"/>
                <a:gd name="T74" fmla="*/ 30 w 88"/>
                <a:gd name="T75" fmla="*/ 3 h 245"/>
                <a:gd name="T76" fmla="*/ 25 w 88"/>
                <a:gd name="T77" fmla="*/ 5 h 245"/>
                <a:gd name="T78" fmla="*/ 20 w 88"/>
                <a:gd name="T79" fmla="*/ 10 h 245"/>
                <a:gd name="T80" fmla="*/ 15 w 88"/>
                <a:gd name="T81" fmla="*/ 14 h 245"/>
                <a:gd name="T82" fmla="*/ 10 w 88"/>
                <a:gd name="T83" fmla="*/ 19 h 245"/>
                <a:gd name="T84" fmla="*/ 8 w 88"/>
                <a:gd name="T85" fmla="*/ 24 h 245"/>
                <a:gd name="T86" fmla="*/ 5 w 88"/>
                <a:gd name="T87" fmla="*/ 30 h 245"/>
                <a:gd name="T88" fmla="*/ 3 w 88"/>
                <a:gd name="T89" fmla="*/ 35 h 245"/>
                <a:gd name="T90" fmla="*/ 3 w 88"/>
                <a:gd name="T91" fmla="*/ 40 h 245"/>
                <a:gd name="T92" fmla="*/ 0 w 88"/>
                <a:gd name="T93" fmla="*/ 5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45">
                  <a:moveTo>
                    <a:pt x="0" y="199"/>
                  </a:moveTo>
                  <a:lnTo>
                    <a:pt x="0" y="199"/>
                  </a:lnTo>
                  <a:lnTo>
                    <a:pt x="0" y="202"/>
                  </a:lnTo>
                  <a:lnTo>
                    <a:pt x="3" y="205"/>
                  </a:lnTo>
                  <a:lnTo>
                    <a:pt x="3" y="208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3" y="213"/>
                  </a:lnTo>
                  <a:lnTo>
                    <a:pt x="3" y="215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10" y="226"/>
                  </a:lnTo>
                  <a:lnTo>
                    <a:pt x="10" y="229"/>
                  </a:lnTo>
                  <a:lnTo>
                    <a:pt x="13" y="229"/>
                  </a:lnTo>
                  <a:lnTo>
                    <a:pt x="13" y="231"/>
                  </a:lnTo>
                  <a:lnTo>
                    <a:pt x="15" y="231"/>
                  </a:lnTo>
                  <a:lnTo>
                    <a:pt x="15" y="235"/>
                  </a:lnTo>
                  <a:lnTo>
                    <a:pt x="18" y="235"/>
                  </a:lnTo>
                  <a:lnTo>
                    <a:pt x="20" y="237"/>
                  </a:lnTo>
                  <a:lnTo>
                    <a:pt x="20" y="237"/>
                  </a:lnTo>
                  <a:lnTo>
                    <a:pt x="22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7" y="242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2" y="245"/>
                  </a:lnTo>
                  <a:lnTo>
                    <a:pt x="35" y="245"/>
                  </a:lnTo>
                  <a:lnTo>
                    <a:pt x="37" y="245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5" y="245"/>
                  </a:lnTo>
                  <a:lnTo>
                    <a:pt x="47" y="245"/>
                  </a:lnTo>
                  <a:lnTo>
                    <a:pt x="47" y="245"/>
                  </a:lnTo>
                  <a:lnTo>
                    <a:pt x="50" y="245"/>
                  </a:lnTo>
                  <a:lnTo>
                    <a:pt x="52" y="245"/>
                  </a:lnTo>
                  <a:lnTo>
                    <a:pt x="55" y="245"/>
                  </a:lnTo>
                  <a:lnTo>
                    <a:pt x="57" y="245"/>
                  </a:lnTo>
                  <a:lnTo>
                    <a:pt x="57" y="242"/>
                  </a:lnTo>
                  <a:lnTo>
                    <a:pt x="60" y="242"/>
                  </a:lnTo>
                  <a:lnTo>
                    <a:pt x="62" y="242"/>
                  </a:lnTo>
                  <a:lnTo>
                    <a:pt x="62" y="240"/>
                  </a:lnTo>
                  <a:lnTo>
                    <a:pt x="65" y="240"/>
                  </a:lnTo>
                  <a:lnTo>
                    <a:pt x="67" y="240"/>
                  </a:lnTo>
                  <a:lnTo>
                    <a:pt x="67" y="237"/>
                  </a:lnTo>
                  <a:lnTo>
                    <a:pt x="70" y="237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5" y="231"/>
                  </a:lnTo>
                  <a:lnTo>
                    <a:pt x="77" y="231"/>
                  </a:lnTo>
                  <a:lnTo>
                    <a:pt x="77" y="229"/>
                  </a:lnTo>
                  <a:lnTo>
                    <a:pt x="80" y="229"/>
                  </a:lnTo>
                  <a:lnTo>
                    <a:pt x="80" y="226"/>
                  </a:lnTo>
                  <a:lnTo>
                    <a:pt x="80" y="224"/>
                  </a:lnTo>
                  <a:lnTo>
                    <a:pt x="82" y="224"/>
                  </a:lnTo>
                  <a:lnTo>
                    <a:pt x="82" y="221"/>
                  </a:lnTo>
                  <a:lnTo>
                    <a:pt x="86" y="218"/>
                  </a:lnTo>
                  <a:lnTo>
                    <a:pt x="86" y="218"/>
                  </a:lnTo>
                  <a:lnTo>
                    <a:pt x="86" y="215"/>
                  </a:lnTo>
                  <a:lnTo>
                    <a:pt x="88" y="213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88" y="208"/>
                  </a:lnTo>
                  <a:lnTo>
                    <a:pt x="88" y="205"/>
                  </a:lnTo>
                  <a:lnTo>
                    <a:pt x="88" y="202"/>
                  </a:lnTo>
                  <a:lnTo>
                    <a:pt x="88" y="199"/>
                  </a:lnTo>
                  <a:lnTo>
                    <a:pt x="88" y="50"/>
                  </a:lnTo>
                  <a:lnTo>
                    <a:pt x="88" y="46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8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6"/>
                  </a:lnTo>
                  <a:lnTo>
                    <a:pt x="82" y="26"/>
                  </a:lnTo>
                  <a:lnTo>
                    <a:pt x="82" y="24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5" y="14"/>
                  </a:lnTo>
                  <a:lnTo>
                    <a:pt x="72" y="14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5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3"/>
                  </a:lnTo>
                  <a:lnTo>
                    <a:pt x="52" y="3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7" name="Line 533"/>
            <p:cNvSpPr>
              <a:spLocks noChangeShapeType="1"/>
            </p:cNvSpPr>
            <p:nvPr/>
          </p:nvSpPr>
          <p:spPr bwMode="auto">
            <a:xfrm>
              <a:off x="4014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8" name="Freeform 534"/>
            <p:cNvSpPr>
              <a:spLocks/>
            </p:cNvSpPr>
            <p:nvPr/>
          </p:nvSpPr>
          <p:spPr bwMode="auto">
            <a:xfrm>
              <a:off x="4007" y="3136"/>
              <a:ext cx="46" cy="19"/>
            </a:xfrm>
            <a:custGeom>
              <a:avLst/>
              <a:gdLst>
                <a:gd name="T0" fmla="*/ 40 w 311"/>
                <a:gd name="T1" fmla="*/ 0 h 93"/>
                <a:gd name="T2" fmla="*/ 35 w 311"/>
                <a:gd name="T3" fmla="*/ 3 h 93"/>
                <a:gd name="T4" fmla="*/ 30 w 311"/>
                <a:gd name="T5" fmla="*/ 3 h 93"/>
                <a:gd name="T6" fmla="*/ 25 w 311"/>
                <a:gd name="T7" fmla="*/ 5 h 93"/>
                <a:gd name="T8" fmla="*/ 20 w 311"/>
                <a:gd name="T9" fmla="*/ 10 h 93"/>
                <a:gd name="T10" fmla="*/ 15 w 311"/>
                <a:gd name="T11" fmla="*/ 14 h 93"/>
                <a:gd name="T12" fmla="*/ 10 w 311"/>
                <a:gd name="T13" fmla="*/ 19 h 93"/>
                <a:gd name="T14" fmla="*/ 8 w 311"/>
                <a:gd name="T15" fmla="*/ 24 h 93"/>
                <a:gd name="T16" fmla="*/ 5 w 311"/>
                <a:gd name="T17" fmla="*/ 30 h 93"/>
                <a:gd name="T18" fmla="*/ 3 w 311"/>
                <a:gd name="T19" fmla="*/ 35 h 93"/>
                <a:gd name="T20" fmla="*/ 3 w 311"/>
                <a:gd name="T21" fmla="*/ 40 h 93"/>
                <a:gd name="T22" fmla="*/ 0 w 311"/>
                <a:gd name="T23" fmla="*/ 48 h 93"/>
                <a:gd name="T24" fmla="*/ 3 w 311"/>
                <a:gd name="T25" fmla="*/ 53 h 93"/>
                <a:gd name="T26" fmla="*/ 3 w 311"/>
                <a:gd name="T27" fmla="*/ 61 h 93"/>
                <a:gd name="T28" fmla="*/ 5 w 311"/>
                <a:gd name="T29" fmla="*/ 66 h 93"/>
                <a:gd name="T30" fmla="*/ 8 w 311"/>
                <a:gd name="T31" fmla="*/ 71 h 93"/>
                <a:gd name="T32" fmla="*/ 10 w 311"/>
                <a:gd name="T33" fmla="*/ 77 h 93"/>
                <a:gd name="T34" fmla="*/ 15 w 311"/>
                <a:gd name="T35" fmla="*/ 80 h 93"/>
                <a:gd name="T36" fmla="*/ 20 w 311"/>
                <a:gd name="T37" fmla="*/ 85 h 93"/>
                <a:gd name="T38" fmla="*/ 25 w 311"/>
                <a:gd name="T39" fmla="*/ 88 h 93"/>
                <a:gd name="T40" fmla="*/ 30 w 311"/>
                <a:gd name="T41" fmla="*/ 91 h 93"/>
                <a:gd name="T42" fmla="*/ 35 w 311"/>
                <a:gd name="T43" fmla="*/ 93 h 93"/>
                <a:gd name="T44" fmla="*/ 40 w 311"/>
                <a:gd name="T45" fmla="*/ 93 h 93"/>
                <a:gd name="T46" fmla="*/ 268 w 311"/>
                <a:gd name="T47" fmla="*/ 93 h 93"/>
                <a:gd name="T48" fmla="*/ 273 w 311"/>
                <a:gd name="T49" fmla="*/ 93 h 93"/>
                <a:gd name="T50" fmla="*/ 278 w 311"/>
                <a:gd name="T51" fmla="*/ 91 h 93"/>
                <a:gd name="T52" fmla="*/ 285 w 311"/>
                <a:gd name="T53" fmla="*/ 91 h 93"/>
                <a:gd name="T54" fmla="*/ 290 w 311"/>
                <a:gd name="T55" fmla="*/ 85 h 93"/>
                <a:gd name="T56" fmla="*/ 295 w 311"/>
                <a:gd name="T57" fmla="*/ 82 h 93"/>
                <a:gd name="T58" fmla="*/ 298 w 311"/>
                <a:gd name="T59" fmla="*/ 77 h 93"/>
                <a:gd name="T60" fmla="*/ 303 w 311"/>
                <a:gd name="T61" fmla="*/ 71 h 93"/>
                <a:gd name="T62" fmla="*/ 305 w 311"/>
                <a:gd name="T63" fmla="*/ 66 h 93"/>
                <a:gd name="T64" fmla="*/ 307 w 311"/>
                <a:gd name="T65" fmla="*/ 61 h 93"/>
                <a:gd name="T66" fmla="*/ 307 w 311"/>
                <a:gd name="T67" fmla="*/ 55 h 93"/>
                <a:gd name="T68" fmla="*/ 307 w 311"/>
                <a:gd name="T69" fmla="*/ 50 h 93"/>
                <a:gd name="T70" fmla="*/ 307 w 311"/>
                <a:gd name="T71" fmla="*/ 42 h 93"/>
                <a:gd name="T72" fmla="*/ 307 w 311"/>
                <a:gd name="T73" fmla="*/ 37 h 93"/>
                <a:gd name="T74" fmla="*/ 305 w 311"/>
                <a:gd name="T75" fmla="*/ 32 h 93"/>
                <a:gd name="T76" fmla="*/ 303 w 311"/>
                <a:gd name="T77" fmla="*/ 26 h 93"/>
                <a:gd name="T78" fmla="*/ 300 w 311"/>
                <a:gd name="T79" fmla="*/ 21 h 93"/>
                <a:gd name="T80" fmla="*/ 298 w 311"/>
                <a:gd name="T81" fmla="*/ 16 h 93"/>
                <a:gd name="T82" fmla="*/ 293 w 311"/>
                <a:gd name="T83" fmla="*/ 10 h 93"/>
                <a:gd name="T84" fmla="*/ 288 w 311"/>
                <a:gd name="T85" fmla="*/ 8 h 93"/>
                <a:gd name="T86" fmla="*/ 283 w 311"/>
                <a:gd name="T87" fmla="*/ 5 h 93"/>
                <a:gd name="T88" fmla="*/ 278 w 311"/>
                <a:gd name="T89" fmla="*/ 3 h 93"/>
                <a:gd name="T90" fmla="*/ 270 w 311"/>
                <a:gd name="T91" fmla="*/ 3 h 93"/>
                <a:gd name="T92" fmla="*/ 265 w 31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263" y="93"/>
                  </a:lnTo>
                  <a:lnTo>
                    <a:pt x="268" y="93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73" y="93"/>
                  </a:lnTo>
                  <a:lnTo>
                    <a:pt x="275" y="93"/>
                  </a:lnTo>
                  <a:lnTo>
                    <a:pt x="278" y="93"/>
                  </a:lnTo>
                  <a:lnTo>
                    <a:pt x="278" y="91"/>
                  </a:lnTo>
                  <a:lnTo>
                    <a:pt x="280" y="91"/>
                  </a:lnTo>
                  <a:lnTo>
                    <a:pt x="283" y="91"/>
                  </a:lnTo>
                  <a:lnTo>
                    <a:pt x="285" y="91"/>
                  </a:lnTo>
                  <a:lnTo>
                    <a:pt x="285" y="88"/>
                  </a:lnTo>
                  <a:lnTo>
                    <a:pt x="288" y="88"/>
                  </a:lnTo>
                  <a:lnTo>
                    <a:pt x="290" y="85"/>
                  </a:lnTo>
                  <a:lnTo>
                    <a:pt x="290" y="85"/>
                  </a:lnTo>
                  <a:lnTo>
                    <a:pt x="293" y="85"/>
                  </a:lnTo>
                  <a:lnTo>
                    <a:pt x="295" y="82"/>
                  </a:lnTo>
                  <a:lnTo>
                    <a:pt x="295" y="80"/>
                  </a:lnTo>
                  <a:lnTo>
                    <a:pt x="298" y="80"/>
                  </a:lnTo>
                  <a:lnTo>
                    <a:pt x="298" y="77"/>
                  </a:lnTo>
                  <a:lnTo>
                    <a:pt x="300" y="77"/>
                  </a:lnTo>
                  <a:lnTo>
                    <a:pt x="300" y="75"/>
                  </a:lnTo>
                  <a:lnTo>
                    <a:pt x="303" y="71"/>
                  </a:lnTo>
                  <a:lnTo>
                    <a:pt x="303" y="71"/>
                  </a:lnTo>
                  <a:lnTo>
                    <a:pt x="303" y="69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5" y="64"/>
                  </a:lnTo>
                  <a:lnTo>
                    <a:pt x="307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55"/>
                  </a:lnTo>
                  <a:lnTo>
                    <a:pt x="307" y="53"/>
                  </a:lnTo>
                  <a:lnTo>
                    <a:pt x="307" y="50"/>
                  </a:lnTo>
                  <a:lnTo>
                    <a:pt x="307" y="50"/>
                  </a:lnTo>
                  <a:lnTo>
                    <a:pt x="311" y="48"/>
                  </a:lnTo>
                  <a:lnTo>
                    <a:pt x="307" y="46"/>
                  </a:lnTo>
                  <a:lnTo>
                    <a:pt x="307" y="42"/>
                  </a:lnTo>
                  <a:lnTo>
                    <a:pt x="307" y="40"/>
                  </a:lnTo>
                  <a:lnTo>
                    <a:pt x="307" y="40"/>
                  </a:lnTo>
                  <a:lnTo>
                    <a:pt x="307" y="37"/>
                  </a:lnTo>
                  <a:lnTo>
                    <a:pt x="307" y="35"/>
                  </a:lnTo>
                  <a:lnTo>
                    <a:pt x="307" y="32"/>
                  </a:lnTo>
                  <a:lnTo>
                    <a:pt x="305" y="32"/>
                  </a:lnTo>
                  <a:lnTo>
                    <a:pt x="305" y="30"/>
                  </a:lnTo>
                  <a:lnTo>
                    <a:pt x="305" y="26"/>
                  </a:lnTo>
                  <a:lnTo>
                    <a:pt x="303" y="26"/>
                  </a:lnTo>
                  <a:lnTo>
                    <a:pt x="303" y="24"/>
                  </a:lnTo>
                  <a:lnTo>
                    <a:pt x="303" y="21"/>
                  </a:lnTo>
                  <a:lnTo>
                    <a:pt x="300" y="21"/>
                  </a:lnTo>
                  <a:lnTo>
                    <a:pt x="300" y="19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5" y="14"/>
                  </a:lnTo>
                  <a:lnTo>
                    <a:pt x="295" y="14"/>
                  </a:lnTo>
                  <a:lnTo>
                    <a:pt x="293" y="10"/>
                  </a:lnTo>
                  <a:lnTo>
                    <a:pt x="290" y="10"/>
                  </a:lnTo>
                  <a:lnTo>
                    <a:pt x="290" y="8"/>
                  </a:lnTo>
                  <a:lnTo>
                    <a:pt x="288" y="8"/>
                  </a:lnTo>
                  <a:lnTo>
                    <a:pt x="285" y="5"/>
                  </a:lnTo>
                  <a:lnTo>
                    <a:pt x="285" y="5"/>
                  </a:lnTo>
                  <a:lnTo>
                    <a:pt x="283" y="5"/>
                  </a:lnTo>
                  <a:lnTo>
                    <a:pt x="280" y="3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75" y="3"/>
                  </a:lnTo>
                  <a:lnTo>
                    <a:pt x="273" y="3"/>
                  </a:lnTo>
                  <a:lnTo>
                    <a:pt x="270" y="3"/>
                  </a:lnTo>
                  <a:lnTo>
                    <a:pt x="270" y="0"/>
                  </a:lnTo>
                  <a:lnTo>
                    <a:pt x="268" y="0"/>
                  </a:lnTo>
                  <a:lnTo>
                    <a:pt x="26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39" name="Line 535"/>
            <p:cNvSpPr>
              <a:spLocks noChangeShapeType="1"/>
            </p:cNvSpPr>
            <p:nvPr/>
          </p:nvSpPr>
          <p:spPr bwMode="auto">
            <a:xfrm>
              <a:off x="4046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0" name="Freeform 536"/>
            <p:cNvSpPr>
              <a:spLocks/>
            </p:cNvSpPr>
            <p:nvPr/>
          </p:nvSpPr>
          <p:spPr bwMode="auto">
            <a:xfrm>
              <a:off x="4040" y="3136"/>
              <a:ext cx="47" cy="19"/>
            </a:xfrm>
            <a:custGeom>
              <a:avLst/>
              <a:gdLst>
                <a:gd name="T0" fmla="*/ 37 w 316"/>
                <a:gd name="T1" fmla="*/ 0 h 93"/>
                <a:gd name="T2" fmla="*/ 32 w 316"/>
                <a:gd name="T3" fmla="*/ 3 h 93"/>
                <a:gd name="T4" fmla="*/ 27 w 316"/>
                <a:gd name="T5" fmla="*/ 3 h 93"/>
                <a:gd name="T6" fmla="*/ 22 w 316"/>
                <a:gd name="T7" fmla="*/ 5 h 93"/>
                <a:gd name="T8" fmla="*/ 17 w 316"/>
                <a:gd name="T9" fmla="*/ 10 h 93"/>
                <a:gd name="T10" fmla="*/ 12 w 316"/>
                <a:gd name="T11" fmla="*/ 14 h 93"/>
                <a:gd name="T12" fmla="*/ 8 w 316"/>
                <a:gd name="T13" fmla="*/ 19 h 93"/>
                <a:gd name="T14" fmla="*/ 5 w 316"/>
                <a:gd name="T15" fmla="*/ 24 h 93"/>
                <a:gd name="T16" fmla="*/ 3 w 316"/>
                <a:gd name="T17" fmla="*/ 30 h 93"/>
                <a:gd name="T18" fmla="*/ 0 w 316"/>
                <a:gd name="T19" fmla="*/ 35 h 93"/>
                <a:gd name="T20" fmla="*/ 0 w 316"/>
                <a:gd name="T21" fmla="*/ 40 h 93"/>
                <a:gd name="T22" fmla="*/ 0 w 316"/>
                <a:gd name="T23" fmla="*/ 48 h 93"/>
                <a:gd name="T24" fmla="*/ 0 w 316"/>
                <a:gd name="T25" fmla="*/ 53 h 93"/>
                <a:gd name="T26" fmla="*/ 0 w 316"/>
                <a:gd name="T27" fmla="*/ 61 h 93"/>
                <a:gd name="T28" fmla="*/ 3 w 316"/>
                <a:gd name="T29" fmla="*/ 66 h 93"/>
                <a:gd name="T30" fmla="*/ 5 w 316"/>
                <a:gd name="T31" fmla="*/ 71 h 93"/>
                <a:gd name="T32" fmla="*/ 8 w 316"/>
                <a:gd name="T33" fmla="*/ 77 h 93"/>
                <a:gd name="T34" fmla="*/ 12 w 316"/>
                <a:gd name="T35" fmla="*/ 80 h 93"/>
                <a:gd name="T36" fmla="*/ 17 w 316"/>
                <a:gd name="T37" fmla="*/ 85 h 93"/>
                <a:gd name="T38" fmla="*/ 22 w 316"/>
                <a:gd name="T39" fmla="*/ 88 h 93"/>
                <a:gd name="T40" fmla="*/ 27 w 316"/>
                <a:gd name="T41" fmla="*/ 91 h 93"/>
                <a:gd name="T42" fmla="*/ 32 w 316"/>
                <a:gd name="T43" fmla="*/ 93 h 93"/>
                <a:gd name="T44" fmla="*/ 37 w 316"/>
                <a:gd name="T45" fmla="*/ 93 h 93"/>
                <a:gd name="T46" fmla="*/ 273 w 316"/>
                <a:gd name="T47" fmla="*/ 93 h 93"/>
                <a:gd name="T48" fmla="*/ 278 w 316"/>
                <a:gd name="T49" fmla="*/ 93 h 93"/>
                <a:gd name="T50" fmla="*/ 285 w 316"/>
                <a:gd name="T51" fmla="*/ 91 h 93"/>
                <a:gd name="T52" fmla="*/ 290 w 316"/>
                <a:gd name="T53" fmla="*/ 91 h 93"/>
                <a:gd name="T54" fmla="*/ 295 w 316"/>
                <a:gd name="T55" fmla="*/ 85 h 93"/>
                <a:gd name="T56" fmla="*/ 300 w 316"/>
                <a:gd name="T57" fmla="*/ 82 h 93"/>
                <a:gd name="T58" fmla="*/ 302 w 316"/>
                <a:gd name="T59" fmla="*/ 77 h 93"/>
                <a:gd name="T60" fmla="*/ 307 w 316"/>
                <a:gd name="T61" fmla="*/ 71 h 93"/>
                <a:gd name="T62" fmla="*/ 311 w 316"/>
                <a:gd name="T63" fmla="*/ 66 h 93"/>
                <a:gd name="T64" fmla="*/ 313 w 316"/>
                <a:gd name="T65" fmla="*/ 61 h 93"/>
                <a:gd name="T66" fmla="*/ 316 w 316"/>
                <a:gd name="T67" fmla="*/ 55 h 93"/>
                <a:gd name="T68" fmla="*/ 316 w 316"/>
                <a:gd name="T69" fmla="*/ 50 h 93"/>
                <a:gd name="T70" fmla="*/ 316 w 316"/>
                <a:gd name="T71" fmla="*/ 42 h 93"/>
                <a:gd name="T72" fmla="*/ 313 w 316"/>
                <a:gd name="T73" fmla="*/ 37 h 93"/>
                <a:gd name="T74" fmla="*/ 313 w 316"/>
                <a:gd name="T75" fmla="*/ 32 h 93"/>
                <a:gd name="T76" fmla="*/ 311 w 316"/>
                <a:gd name="T77" fmla="*/ 26 h 93"/>
                <a:gd name="T78" fmla="*/ 305 w 316"/>
                <a:gd name="T79" fmla="*/ 21 h 93"/>
                <a:gd name="T80" fmla="*/ 302 w 316"/>
                <a:gd name="T81" fmla="*/ 16 h 93"/>
                <a:gd name="T82" fmla="*/ 297 w 316"/>
                <a:gd name="T83" fmla="*/ 10 h 93"/>
                <a:gd name="T84" fmla="*/ 292 w 316"/>
                <a:gd name="T85" fmla="*/ 8 h 93"/>
                <a:gd name="T86" fmla="*/ 288 w 316"/>
                <a:gd name="T87" fmla="*/ 5 h 93"/>
                <a:gd name="T88" fmla="*/ 283 w 316"/>
                <a:gd name="T89" fmla="*/ 3 h 93"/>
                <a:gd name="T90" fmla="*/ 278 w 316"/>
                <a:gd name="T91" fmla="*/ 3 h 93"/>
                <a:gd name="T92" fmla="*/ 270 w 31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6" h="93">
                  <a:moveTo>
                    <a:pt x="42" y="0"/>
                  </a:moveTo>
                  <a:lnTo>
                    <a:pt x="40" y="0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10" y="77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2" y="82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268" y="93"/>
                  </a:lnTo>
                  <a:lnTo>
                    <a:pt x="273" y="93"/>
                  </a:lnTo>
                  <a:lnTo>
                    <a:pt x="275" y="93"/>
                  </a:lnTo>
                  <a:lnTo>
                    <a:pt x="278" y="93"/>
                  </a:lnTo>
                  <a:lnTo>
                    <a:pt x="278" y="93"/>
                  </a:lnTo>
                  <a:lnTo>
                    <a:pt x="280" y="93"/>
                  </a:lnTo>
                  <a:lnTo>
                    <a:pt x="283" y="93"/>
                  </a:lnTo>
                  <a:lnTo>
                    <a:pt x="285" y="91"/>
                  </a:lnTo>
                  <a:lnTo>
                    <a:pt x="285" y="91"/>
                  </a:lnTo>
                  <a:lnTo>
                    <a:pt x="288" y="91"/>
                  </a:lnTo>
                  <a:lnTo>
                    <a:pt x="290" y="91"/>
                  </a:lnTo>
                  <a:lnTo>
                    <a:pt x="292" y="88"/>
                  </a:lnTo>
                  <a:lnTo>
                    <a:pt x="292" y="88"/>
                  </a:lnTo>
                  <a:lnTo>
                    <a:pt x="295" y="85"/>
                  </a:lnTo>
                  <a:lnTo>
                    <a:pt x="297" y="85"/>
                  </a:lnTo>
                  <a:lnTo>
                    <a:pt x="297" y="85"/>
                  </a:lnTo>
                  <a:lnTo>
                    <a:pt x="300" y="82"/>
                  </a:lnTo>
                  <a:lnTo>
                    <a:pt x="300" y="80"/>
                  </a:lnTo>
                  <a:lnTo>
                    <a:pt x="302" y="80"/>
                  </a:lnTo>
                  <a:lnTo>
                    <a:pt x="302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7" y="71"/>
                  </a:lnTo>
                  <a:lnTo>
                    <a:pt x="307" y="71"/>
                  </a:lnTo>
                  <a:lnTo>
                    <a:pt x="311" y="69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13" y="64"/>
                  </a:lnTo>
                  <a:lnTo>
                    <a:pt x="313" y="61"/>
                  </a:lnTo>
                  <a:lnTo>
                    <a:pt x="313" y="61"/>
                  </a:lnTo>
                  <a:lnTo>
                    <a:pt x="313" y="59"/>
                  </a:lnTo>
                  <a:lnTo>
                    <a:pt x="316" y="55"/>
                  </a:lnTo>
                  <a:lnTo>
                    <a:pt x="316" y="53"/>
                  </a:lnTo>
                  <a:lnTo>
                    <a:pt x="316" y="50"/>
                  </a:lnTo>
                  <a:lnTo>
                    <a:pt x="316" y="50"/>
                  </a:lnTo>
                  <a:lnTo>
                    <a:pt x="316" y="48"/>
                  </a:lnTo>
                  <a:lnTo>
                    <a:pt x="316" y="46"/>
                  </a:lnTo>
                  <a:lnTo>
                    <a:pt x="316" y="42"/>
                  </a:lnTo>
                  <a:lnTo>
                    <a:pt x="316" y="40"/>
                  </a:lnTo>
                  <a:lnTo>
                    <a:pt x="316" y="40"/>
                  </a:lnTo>
                  <a:lnTo>
                    <a:pt x="313" y="37"/>
                  </a:lnTo>
                  <a:lnTo>
                    <a:pt x="313" y="35"/>
                  </a:lnTo>
                  <a:lnTo>
                    <a:pt x="313" y="32"/>
                  </a:lnTo>
                  <a:lnTo>
                    <a:pt x="313" y="32"/>
                  </a:lnTo>
                  <a:lnTo>
                    <a:pt x="311" y="30"/>
                  </a:lnTo>
                  <a:lnTo>
                    <a:pt x="311" y="26"/>
                  </a:lnTo>
                  <a:lnTo>
                    <a:pt x="311" y="26"/>
                  </a:lnTo>
                  <a:lnTo>
                    <a:pt x="307" y="24"/>
                  </a:lnTo>
                  <a:lnTo>
                    <a:pt x="307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2" y="16"/>
                  </a:lnTo>
                  <a:lnTo>
                    <a:pt x="302" y="16"/>
                  </a:lnTo>
                  <a:lnTo>
                    <a:pt x="300" y="14"/>
                  </a:lnTo>
                  <a:lnTo>
                    <a:pt x="300" y="14"/>
                  </a:lnTo>
                  <a:lnTo>
                    <a:pt x="297" y="10"/>
                  </a:lnTo>
                  <a:lnTo>
                    <a:pt x="297" y="10"/>
                  </a:lnTo>
                  <a:lnTo>
                    <a:pt x="295" y="8"/>
                  </a:lnTo>
                  <a:lnTo>
                    <a:pt x="292" y="8"/>
                  </a:lnTo>
                  <a:lnTo>
                    <a:pt x="292" y="5"/>
                  </a:lnTo>
                  <a:lnTo>
                    <a:pt x="290" y="5"/>
                  </a:lnTo>
                  <a:lnTo>
                    <a:pt x="288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3" y="3"/>
                  </a:lnTo>
                  <a:lnTo>
                    <a:pt x="280" y="3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1" name="Line 537"/>
            <p:cNvSpPr>
              <a:spLocks noChangeShapeType="1"/>
            </p:cNvSpPr>
            <p:nvPr/>
          </p:nvSpPr>
          <p:spPr bwMode="auto">
            <a:xfrm>
              <a:off x="4080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2" name="Freeform 538"/>
            <p:cNvSpPr>
              <a:spLocks/>
            </p:cNvSpPr>
            <p:nvPr/>
          </p:nvSpPr>
          <p:spPr bwMode="auto">
            <a:xfrm>
              <a:off x="4074" y="3136"/>
              <a:ext cx="48" cy="19"/>
            </a:xfrm>
            <a:custGeom>
              <a:avLst/>
              <a:gdLst>
                <a:gd name="T0" fmla="*/ 40 w 323"/>
                <a:gd name="T1" fmla="*/ 0 h 93"/>
                <a:gd name="T2" fmla="*/ 32 w 323"/>
                <a:gd name="T3" fmla="*/ 3 h 93"/>
                <a:gd name="T4" fmla="*/ 27 w 323"/>
                <a:gd name="T5" fmla="*/ 3 h 93"/>
                <a:gd name="T6" fmla="*/ 22 w 323"/>
                <a:gd name="T7" fmla="*/ 5 h 93"/>
                <a:gd name="T8" fmla="*/ 17 w 323"/>
                <a:gd name="T9" fmla="*/ 10 h 93"/>
                <a:gd name="T10" fmla="*/ 12 w 323"/>
                <a:gd name="T11" fmla="*/ 14 h 93"/>
                <a:gd name="T12" fmla="*/ 10 w 323"/>
                <a:gd name="T13" fmla="*/ 19 h 93"/>
                <a:gd name="T14" fmla="*/ 5 w 323"/>
                <a:gd name="T15" fmla="*/ 24 h 93"/>
                <a:gd name="T16" fmla="*/ 2 w 323"/>
                <a:gd name="T17" fmla="*/ 30 h 93"/>
                <a:gd name="T18" fmla="*/ 0 w 323"/>
                <a:gd name="T19" fmla="*/ 35 h 93"/>
                <a:gd name="T20" fmla="*/ 0 w 323"/>
                <a:gd name="T21" fmla="*/ 40 h 93"/>
                <a:gd name="T22" fmla="*/ 0 w 323"/>
                <a:gd name="T23" fmla="*/ 48 h 93"/>
                <a:gd name="T24" fmla="*/ 0 w 323"/>
                <a:gd name="T25" fmla="*/ 53 h 93"/>
                <a:gd name="T26" fmla="*/ 0 w 323"/>
                <a:gd name="T27" fmla="*/ 61 h 93"/>
                <a:gd name="T28" fmla="*/ 2 w 323"/>
                <a:gd name="T29" fmla="*/ 66 h 93"/>
                <a:gd name="T30" fmla="*/ 5 w 323"/>
                <a:gd name="T31" fmla="*/ 71 h 93"/>
                <a:gd name="T32" fmla="*/ 10 w 323"/>
                <a:gd name="T33" fmla="*/ 77 h 93"/>
                <a:gd name="T34" fmla="*/ 12 w 323"/>
                <a:gd name="T35" fmla="*/ 80 h 93"/>
                <a:gd name="T36" fmla="*/ 17 w 323"/>
                <a:gd name="T37" fmla="*/ 85 h 93"/>
                <a:gd name="T38" fmla="*/ 22 w 323"/>
                <a:gd name="T39" fmla="*/ 88 h 93"/>
                <a:gd name="T40" fmla="*/ 27 w 323"/>
                <a:gd name="T41" fmla="*/ 91 h 93"/>
                <a:gd name="T42" fmla="*/ 32 w 323"/>
                <a:gd name="T43" fmla="*/ 93 h 93"/>
                <a:gd name="T44" fmla="*/ 40 w 323"/>
                <a:gd name="T45" fmla="*/ 93 h 93"/>
                <a:gd name="T46" fmla="*/ 282 w 323"/>
                <a:gd name="T47" fmla="*/ 93 h 93"/>
                <a:gd name="T48" fmla="*/ 287 w 323"/>
                <a:gd name="T49" fmla="*/ 93 h 93"/>
                <a:gd name="T50" fmla="*/ 292 w 323"/>
                <a:gd name="T51" fmla="*/ 91 h 93"/>
                <a:gd name="T52" fmla="*/ 297 w 323"/>
                <a:gd name="T53" fmla="*/ 91 h 93"/>
                <a:gd name="T54" fmla="*/ 302 w 323"/>
                <a:gd name="T55" fmla="*/ 85 h 93"/>
                <a:gd name="T56" fmla="*/ 308 w 323"/>
                <a:gd name="T57" fmla="*/ 82 h 93"/>
                <a:gd name="T58" fmla="*/ 313 w 323"/>
                <a:gd name="T59" fmla="*/ 77 h 93"/>
                <a:gd name="T60" fmla="*/ 316 w 323"/>
                <a:gd name="T61" fmla="*/ 71 h 93"/>
                <a:gd name="T62" fmla="*/ 321 w 323"/>
                <a:gd name="T63" fmla="*/ 66 h 93"/>
                <a:gd name="T64" fmla="*/ 321 w 323"/>
                <a:gd name="T65" fmla="*/ 61 h 93"/>
                <a:gd name="T66" fmla="*/ 323 w 323"/>
                <a:gd name="T67" fmla="*/ 55 h 93"/>
                <a:gd name="T68" fmla="*/ 323 w 323"/>
                <a:gd name="T69" fmla="*/ 50 h 93"/>
                <a:gd name="T70" fmla="*/ 323 w 323"/>
                <a:gd name="T71" fmla="*/ 42 h 93"/>
                <a:gd name="T72" fmla="*/ 323 w 323"/>
                <a:gd name="T73" fmla="*/ 37 h 93"/>
                <a:gd name="T74" fmla="*/ 321 w 323"/>
                <a:gd name="T75" fmla="*/ 32 h 93"/>
                <a:gd name="T76" fmla="*/ 318 w 323"/>
                <a:gd name="T77" fmla="*/ 26 h 93"/>
                <a:gd name="T78" fmla="*/ 316 w 323"/>
                <a:gd name="T79" fmla="*/ 21 h 93"/>
                <a:gd name="T80" fmla="*/ 311 w 323"/>
                <a:gd name="T81" fmla="*/ 16 h 93"/>
                <a:gd name="T82" fmla="*/ 308 w 323"/>
                <a:gd name="T83" fmla="*/ 10 h 93"/>
                <a:gd name="T84" fmla="*/ 302 w 323"/>
                <a:gd name="T85" fmla="*/ 8 h 93"/>
                <a:gd name="T86" fmla="*/ 297 w 323"/>
                <a:gd name="T87" fmla="*/ 5 h 93"/>
                <a:gd name="T88" fmla="*/ 290 w 323"/>
                <a:gd name="T89" fmla="*/ 3 h 93"/>
                <a:gd name="T90" fmla="*/ 285 w 323"/>
                <a:gd name="T91" fmla="*/ 3 h 93"/>
                <a:gd name="T92" fmla="*/ 277 w 32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3" h="93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2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277" y="93"/>
                  </a:lnTo>
                  <a:lnTo>
                    <a:pt x="282" y="93"/>
                  </a:lnTo>
                  <a:lnTo>
                    <a:pt x="282" y="93"/>
                  </a:lnTo>
                  <a:lnTo>
                    <a:pt x="285" y="93"/>
                  </a:lnTo>
                  <a:lnTo>
                    <a:pt x="287" y="93"/>
                  </a:lnTo>
                  <a:lnTo>
                    <a:pt x="290" y="93"/>
                  </a:lnTo>
                  <a:lnTo>
                    <a:pt x="290" y="93"/>
                  </a:lnTo>
                  <a:lnTo>
                    <a:pt x="292" y="91"/>
                  </a:lnTo>
                  <a:lnTo>
                    <a:pt x="295" y="91"/>
                  </a:lnTo>
                  <a:lnTo>
                    <a:pt x="297" y="91"/>
                  </a:lnTo>
                  <a:lnTo>
                    <a:pt x="297" y="91"/>
                  </a:lnTo>
                  <a:lnTo>
                    <a:pt x="300" y="88"/>
                  </a:lnTo>
                  <a:lnTo>
                    <a:pt x="302" y="88"/>
                  </a:lnTo>
                  <a:lnTo>
                    <a:pt x="302" y="85"/>
                  </a:lnTo>
                  <a:lnTo>
                    <a:pt x="306" y="85"/>
                  </a:lnTo>
                  <a:lnTo>
                    <a:pt x="308" y="85"/>
                  </a:lnTo>
                  <a:lnTo>
                    <a:pt x="308" y="82"/>
                  </a:lnTo>
                  <a:lnTo>
                    <a:pt x="311" y="80"/>
                  </a:lnTo>
                  <a:lnTo>
                    <a:pt x="311" y="80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6" y="75"/>
                  </a:lnTo>
                  <a:lnTo>
                    <a:pt x="316" y="71"/>
                  </a:lnTo>
                  <a:lnTo>
                    <a:pt x="318" y="71"/>
                  </a:lnTo>
                  <a:lnTo>
                    <a:pt x="318" y="69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4"/>
                  </a:lnTo>
                  <a:lnTo>
                    <a:pt x="321" y="61"/>
                  </a:lnTo>
                  <a:lnTo>
                    <a:pt x="323" y="61"/>
                  </a:lnTo>
                  <a:lnTo>
                    <a:pt x="323" y="59"/>
                  </a:lnTo>
                  <a:lnTo>
                    <a:pt x="323" y="55"/>
                  </a:lnTo>
                  <a:lnTo>
                    <a:pt x="323" y="53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3" y="42"/>
                  </a:lnTo>
                  <a:lnTo>
                    <a:pt x="323" y="40"/>
                  </a:lnTo>
                  <a:lnTo>
                    <a:pt x="323" y="40"/>
                  </a:lnTo>
                  <a:lnTo>
                    <a:pt x="323" y="37"/>
                  </a:lnTo>
                  <a:lnTo>
                    <a:pt x="323" y="35"/>
                  </a:lnTo>
                  <a:lnTo>
                    <a:pt x="321" y="32"/>
                  </a:lnTo>
                  <a:lnTo>
                    <a:pt x="321" y="32"/>
                  </a:lnTo>
                  <a:lnTo>
                    <a:pt x="321" y="30"/>
                  </a:lnTo>
                  <a:lnTo>
                    <a:pt x="321" y="26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6" y="21"/>
                  </a:lnTo>
                  <a:lnTo>
                    <a:pt x="316" y="21"/>
                  </a:lnTo>
                  <a:lnTo>
                    <a:pt x="313" y="19"/>
                  </a:lnTo>
                  <a:lnTo>
                    <a:pt x="313" y="16"/>
                  </a:lnTo>
                  <a:lnTo>
                    <a:pt x="311" y="16"/>
                  </a:lnTo>
                  <a:lnTo>
                    <a:pt x="311" y="14"/>
                  </a:lnTo>
                  <a:lnTo>
                    <a:pt x="308" y="14"/>
                  </a:lnTo>
                  <a:lnTo>
                    <a:pt x="308" y="10"/>
                  </a:lnTo>
                  <a:lnTo>
                    <a:pt x="306" y="10"/>
                  </a:lnTo>
                  <a:lnTo>
                    <a:pt x="302" y="8"/>
                  </a:lnTo>
                  <a:lnTo>
                    <a:pt x="302" y="8"/>
                  </a:lnTo>
                  <a:lnTo>
                    <a:pt x="300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5" y="3"/>
                  </a:lnTo>
                  <a:lnTo>
                    <a:pt x="292" y="3"/>
                  </a:lnTo>
                  <a:lnTo>
                    <a:pt x="290" y="3"/>
                  </a:lnTo>
                  <a:lnTo>
                    <a:pt x="290" y="3"/>
                  </a:lnTo>
                  <a:lnTo>
                    <a:pt x="287" y="3"/>
                  </a:lnTo>
                  <a:lnTo>
                    <a:pt x="285" y="3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7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3" name="Line 539"/>
            <p:cNvSpPr>
              <a:spLocks noChangeShapeType="1"/>
            </p:cNvSpPr>
            <p:nvPr/>
          </p:nvSpPr>
          <p:spPr bwMode="auto">
            <a:xfrm>
              <a:off x="4115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4" name="Freeform 540"/>
            <p:cNvSpPr>
              <a:spLocks/>
            </p:cNvSpPr>
            <p:nvPr/>
          </p:nvSpPr>
          <p:spPr bwMode="auto">
            <a:xfrm>
              <a:off x="4108" y="3136"/>
              <a:ext cx="23" cy="19"/>
            </a:xfrm>
            <a:custGeom>
              <a:avLst/>
              <a:gdLst>
                <a:gd name="T0" fmla="*/ 40 w 150"/>
                <a:gd name="T1" fmla="*/ 0 h 93"/>
                <a:gd name="T2" fmla="*/ 35 w 150"/>
                <a:gd name="T3" fmla="*/ 3 h 93"/>
                <a:gd name="T4" fmla="*/ 30 w 150"/>
                <a:gd name="T5" fmla="*/ 3 h 93"/>
                <a:gd name="T6" fmla="*/ 23 w 150"/>
                <a:gd name="T7" fmla="*/ 5 h 93"/>
                <a:gd name="T8" fmla="*/ 18 w 150"/>
                <a:gd name="T9" fmla="*/ 10 h 93"/>
                <a:gd name="T10" fmla="*/ 15 w 150"/>
                <a:gd name="T11" fmla="*/ 14 h 93"/>
                <a:gd name="T12" fmla="*/ 10 w 150"/>
                <a:gd name="T13" fmla="*/ 19 h 93"/>
                <a:gd name="T14" fmla="*/ 8 w 150"/>
                <a:gd name="T15" fmla="*/ 24 h 93"/>
                <a:gd name="T16" fmla="*/ 5 w 150"/>
                <a:gd name="T17" fmla="*/ 30 h 93"/>
                <a:gd name="T18" fmla="*/ 3 w 150"/>
                <a:gd name="T19" fmla="*/ 35 h 93"/>
                <a:gd name="T20" fmla="*/ 0 w 150"/>
                <a:gd name="T21" fmla="*/ 40 h 93"/>
                <a:gd name="T22" fmla="*/ 0 w 150"/>
                <a:gd name="T23" fmla="*/ 48 h 93"/>
                <a:gd name="T24" fmla="*/ 0 w 150"/>
                <a:gd name="T25" fmla="*/ 53 h 93"/>
                <a:gd name="T26" fmla="*/ 3 w 150"/>
                <a:gd name="T27" fmla="*/ 61 h 93"/>
                <a:gd name="T28" fmla="*/ 5 w 150"/>
                <a:gd name="T29" fmla="*/ 66 h 93"/>
                <a:gd name="T30" fmla="*/ 8 w 150"/>
                <a:gd name="T31" fmla="*/ 71 h 93"/>
                <a:gd name="T32" fmla="*/ 10 w 150"/>
                <a:gd name="T33" fmla="*/ 77 h 93"/>
                <a:gd name="T34" fmla="*/ 15 w 150"/>
                <a:gd name="T35" fmla="*/ 80 h 93"/>
                <a:gd name="T36" fmla="*/ 18 w 150"/>
                <a:gd name="T37" fmla="*/ 85 h 93"/>
                <a:gd name="T38" fmla="*/ 23 w 150"/>
                <a:gd name="T39" fmla="*/ 88 h 93"/>
                <a:gd name="T40" fmla="*/ 30 w 150"/>
                <a:gd name="T41" fmla="*/ 91 h 93"/>
                <a:gd name="T42" fmla="*/ 35 w 150"/>
                <a:gd name="T43" fmla="*/ 93 h 93"/>
                <a:gd name="T44" fmla="*/ 40 w 150"/>
                <a:gd name="T45" fmla="*/ 93 h 93"/>
                <a:gd name="T46" fmla="*/ 111 w 150"/>
                <a:gd name="T47" fmla="*/ 93 h 93"/>
                <a:gd name="T48" fmla="*/ 115 w 150"/>
                <a:gd name="T49" fmla="*/ 93 h 93"/>
                <a:gd name="T50" fmla="*/ 120 w 150"/>
                <a:gd name="T51" fmla="*/ 91 h 93"/>
                <a:gd name="T52" fmla="*/ 128 w 150"/>
                <a:gd name="T53" fmla="*/ 91 h 93"/>
                <a:gd name="T54" fmla="*/ 133 w 150"/>
                <a:gd name="T55" fmla="*/ 85 h 93"/>
                <a:gd name="T56" fmla="*/ 135 w 150"/>
                <a:gd name="T57" fmla="*/ 82 h 93"/>
                <a:gd name="T58" fmla="*/ 140 w 150"/>
                <a:gd name="T59" fmla="*/ 77 h 93"/>
                <a:gd name="T60" fmla="*/ 145 w 150"/>
                <a:gd name="T61" fmla="*/ 71 h 93"/>
                <a:gd name="T62" fmla="*/ 148 w 150"/>
                <a:gd name="T63" fmla="*/ 66 h 93"/>
                <a:gd name="T64" fmla="*/ 150 w 150"/>
                <a:gd name="T65" fmla="*/ 61 h 93"/>
                <a:gd name="T66" fmla="*/ 150 w 150"/>
                <a:gd name="T67" fmla="*/ 55 h 93"/>
                <a:gd name="T68" fmla="*/ 150 w 150"/>
                <a:gd name="T69" fmla="*/ 50 h 93"/>
                <a:gd name="T70" fmla="*/ 150 w 150"/>
                <a:gd name="T71" fmla="*/ 42 h 93"/>
                <a:gd name="T72" fmla="*/ 150 w 150"/>
                <a:gd name="T73" fmla="*/ 37 h 93"/>
                <a:gd name="T74" fmla="*/ 148 w 150"/>
                <a:gd name="T75" fmla="*/ 32 h 93"/>
                <a:gd name="T76" fmla="*/ 145 w 150"/>
                <a:gd name="T77" fmla="*/ 26 h 93"/>
                <a:gd name="T78" fmla="*/ 143 w 150"/>
                <a:gd name="T79" fmla="*/ 21 h 93"/>
                <a:gd name="T80" fmla="*/ 140 w 150"/>
                <a:gd name="T81" fmla="*/ 16 h 93"/>
                <a:gd name="T82" fmla="*/ 135 w 150"/>
                <a:gd name="T83" fmla="*/ 10 h 93"/>
                <a:gd name="T84" fmla="*/ 130 w 150"/>
                <a:gd name="T85" fmla="*/ 8 h 93"/>
                <a:gd name="T86" fmla="*/ 125 w 150"/>
                <a:gd name="T87" fmla="*/ 5 h 93"/>
                <a:gd name="T88" fmla="*/ 120 w 150"/>
                <a:gd name="T89" fmla="*/ 3 h 93"/>
                <a:gd name="T90" fmla="*/ 113 w 150"/>
                <a:gd name="T91" fmla="*/ 3 h 93"/>
                <a:gd name="T92" fmla="*/ 108 w 15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106" y="93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8" y="93"/>
                  </a:lnTo>
                  <a:lnTo>
                    <a:pt x="120" y="93"/>
                  </a:lnTo>
                  <a:lnTo>
                    <a:pt x="120" y="91"/>
                  </a:lnTo>
                  <a:lnTo>
                    <a:pt x="123" y="91"/>
                  </a:lnTo>
                  <a:lnTo>
                    <a:pt x="125" y="91"/>
                  </a:lnTo>
                  <a:lnTo>
                    <a:pt x="128" y="91"/>
                  </a:lnTo>
                  <a:lnTo>
                    <a:pt x="128" y="88"/>
                  </a:lnTo>
                  <a:lnTo>
                    <a:pt x="130" y="88"/>
                  </a:lnTo>
                  <a:lnTo>
                    <a:pt x="133" y="85"/>
                  </a:lnTo>
                  <a:lnTo>
                    <a:pt x="133" y="85"/>
                  </a:lnTo>
                  <a:lnTo>
                    <a:pt x="135" y="85"/>
                  </a:lnTo>
                  <a:lnTo>
                    <a:pt x="135" y="82"/>
                  </a:lnTo>
                  <a:lnTo>
                    <a:pt x="138" y="80"/>
                  </a:lnTo>
                  <a:lnTo>
                    <a:pt x="140" y="80"/>
                  </a:lnTo>
                  <a:lnTo>
                    <a:pt x="140" y="77"/>
                  </a:lnTo>
                  <a:lnTo>
                    <a:pt x="143" y="77"/>
                  </a:lnTo>
                  <a:lnTo>
                    <a:pt x="143" y="75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69"/>
                  </a:lnTo>
                  <a:lnTo>
                    <a:pt x="148" y="66"/>
                  </a:lnTo>
                  <a:lnTo>
                    <a:pt x="148" y="66"/>
                  </a:lnTo>
                  <a:lnTo>
                    <a:pt x="148" y="64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59"/>
                  </a:lnTo>
                  <a:lnTo>
                    <a:pt x="150" y="55"/>
                  </a:lnTo>
                  <a:lnTo>
                    <a:pt x="150" y="53"/>
                  </a:lnTo>
                  <a:lnTo>
                    <a:pt x="150" y="50"/>
                  </a:lnTo>
                  <a:lnTo>
                    <a:pt x="150" y="50"/>
                  </a:lnTo>
                  <a:lnTo>
                    <a:pt x="150" y="48"/>
                  </a:lnTo>
                  <a:lnTo>
                    <a:pt x="150" y="46"/>
                  </a:lnTo>
                  <a:lnTo>
                    <a:pt x="150" y="42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50" y="37"/>
                  </a:lnTo>
                  <a:lnTo>
                    <a:pt x="150" y="35"/>
                  </a:lnTo>
                  <a:lnTo>
                    <a:pt x="150" y="32"/>
                  </a:lnTo>
                  <a:lnTo>
                    <a:pt x="148" y="32"/>
                  </a:lnTo>
                  <a:lnTo>
                    <a:pt x="148" y="30"/>
                  </a:lnTo>
                  <a:lnTo>
                    <a:pt x="148" y="26"/>
                  </a:lnTo>
                  <a:lnTo>
                    <a:pt x="145" y="26"/>
                  </a:lnTo>
                  <a:lnTo>
                    <a:pt x="145" y="24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3" y="19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38" y="14"/>
                  </a:lnTo>
                  <a:lnTo>
                    <a:pt x="135" y="14"/>
                  </a:lnTo>
                  <a:lnTo>
                    <a:pt x="135" y="10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0" y="8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5" y="5"/>
                  </a:lnTo>
                  <a:lnTo>
                    <a:pt x="123" y="3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3" y="3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5" name="Line 541"/>
            <p:cNvSpPr>
              <a:spLocks noChangeShapeType="1"/>
            </p:cNvSpPr>
            <p:nvPr/>
          </p:nvSpPr>
          <p:spPr bwMode="auto">
            <a:xfrm>
              <a:off x="4124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6" name="Freeform 542"/>
            <p:cNvSpPr>
              <a:spLocks/>
            </p:cNvSpPr>
            <p:nvPr/>
          </p:nvSpPr>
          <p:spPr bwMode="auto">
            <a:xfrm>
              <a:off x="4118" y="3136"/>
              <a:ext cx="81" cy="19"/>
            </a:xfrm>
            <a:custGeom>
              <a:avLst/>
              <a:gdLst>
                <a:gd name="T0" fmla="*/ 41 w 546"/>
                <a:gd name="T1" fmla="*/ 0 h 93"/>
                <a:gd name="T2" fmla="*/ 36 w 546"/>
                <a:gd name="T3" fmla="*/ 3 h 93"/>
                <a:gd name="T4" fmla="*/ 31 w 546"/>
                <a:gd name="T5" fmla="*/ 3 h 93"/>
                <a:gd name="T6" fmla="*/ 26 w 546"/>
                <a:gd name="T7" fmla="*/ 5 h 93"/>
                <a:gd name="T8" fmla="*/ 21 w 546"/>
                <a:gd name="T9" fmla="*/ 10 h 93"/>
                <a:gd name="T10" fmla="*/ 16 w 546"/>
                <a:gd name="T11" fmla="*/ 14 h 93"/>
                <a:gd name="T12" fmla="*/ 11 w 546"/>
                <a:gd name="T13" fmla="*/ 19 h 93"/>
                <a:gd name="T14" fmla="*/ 9 w 546"/>
                <a:gd name="T15" fmla="*/ 24 h 93"/>
                <a:gd name="T16" fmla="*/ 5 w 546"/>
                <a:gd name="T17" fmla="*/ 30 h 93"/>
                <a:gd name="T18" fmla="*/ 3 w 546"/>
                <a:gd name="T19" fmla="*/ 35 h 93"/>
                <a:gd name="T20" fmla="*/ 3 w 546"/>
                <a:gd name="T21" fmla="*/ 40 h 93"/>
                <a:gd name="T22" fmla="*/ 0 w 546"/>
                <a:gd name="T23" fmla="*/ 48 h 93"/>
                <a:gd name="T24" fmla="*/ 3 w 546"/>
                <a:gd name="T25" fmla="*/ 53 h 93"/>
                <a:gd name="T26" fmla="*/ 3 w 546"/>
                <a:gd name="T27" fmla="*/ 61 h 93"/>
                <a:gd name="T28" fmla="*/ 5 w 546"/>
                <a:gd name="T29" fmla="*/ 66 h 93"/>
                <a:gd name="T30" fmla="*/ 9 w 546"/>
                <a:gd name="T31" fmla="*/ 71 h 93"/>
                <a:gd name="T32" fmla="*/ 11 w 546"/>
                <a:gd name="T33" fmla="*/ 77 h 93"/>
                <a:gd name="T34" fmla="*/ 16 w 546"/>
                <a:gd name="T35" fmla="*/ 80 h 93"/>
                <a:gd name="T36" fmla="*/ 21 w 546"/>
                <a:gd name="T37" fmla="*/ 85 h 93"/>
                <a:gd name="T38" fmla="*/ 26 w 546"/>
                <a:gd name="T39" fmla="*/ 88 h 93"/>
                <a:gd name="T40" fmla="*/ 31 w 546"/>
                <a:gd name="T41" fmla="*/ 91 h 93"/>
                <a:gd name="T42" fmla="*/ 36 w 546"/>
                <a:gd name="T43" fmla="*/ 93 h 93"/>
                <a:gd name="T44" fmla="*/ 41 w 546"/>
                <a:gd name="T45" fmla="*/ 93 h 93"/>
                <a:gd name="T46" fmla="*/ 504 w 546"/>
                <a:gd name="T47" fmla="*/ 93 h 93"/>
                <a:gd name="T48" fmla="*/ 512 w 546"/>
                <a:gd name="T49" fmla="*/ 93 h 93"/>
                <a:gd name="T50" fmla="*/ 517 w 546"/>
                <a:gd name="T51" fmla="*/ 91 h 93"/>
                <a:gd name="T52" fmla="*/ 522 w 546"/>
                <a:gd name="T53" fmla="*/ 91 h 93"/>
                <a:gd name="T54" fmla="*/ 527 w 546"/>
                <a:gd name="T55" fmla="*/ 85 h 93"/>
                <a:gd name="T56" fmla="*/ 532 w 546"/>
                <a:gd name="T57" fmla="*/ 82 h 93"/>
                <a:gd name="T58" fmla="*/ 537 w 546"/>
                <a:gd name="T59" fmla="*/ 77 h 93"/>
                <a:gd name="T60" fmla="*/ 539 w 546"/>
                <a:gd name="T61" fmla="*/ 71 h 93"/>
                <a:gd name="T62" fmla="*/ 542 w 546"/>
                <a:gd name="T63" fmla="*/ 66 h 93"/>
                <a:gd name="T64" fmla="*/ 544 w 546"/>
                <a:gd name="T65" fmla="*/ 61 h 93"/>
                <a:gd name="T66" fmla="*/ 546 w 546"/>
                <a:gd name="T67" fmla="*/ 55 h 93"/>
                <a:gd name="T68" fmla="*/ 546 w 546"/>
                <a:gd name="T69" fmla="*/ 50 h 93"/>
                <a:gd name="T70" fmla="*/ 546 w 546"/>
                <a:gd name="T71" fmla="*/ 42 h 93"/>
                <a:gd name="T72" fmla="*/ 546 w 546"/>
                <a:gd name="T73" fmla="*/ 37 h 93"/>
                <a:gd name="T74" fmla="*/ 544 w 546"/>
                <a:gd name="T75" fmla="*/ 32 h 93"/>
                <a:gd name="T76" fmla="*/ 542 w 546"/>
                <a:gd name="T77" fmla="*/ 26 h 93"/>
                <a:gd name="T78" fmla="*/ 539 w 546"/>
                <a:gd name="T79" fmla="*/ 21 h 93"/>
                <a:gd name="T80" fmla="*/ 534 w 546"/>
                <a:gd name="T81" fmla="*/ 16 h 93"/>
                <a:gd name="T82" fmla="*/ 529 w 546"/>
                <a:gd name="T83" fmla="*/ 10 h 93"/>
                <a:gd name="T84" fmla="*/ 524 w 546"/>
                <a:gd name="T85" fmla="*/ 8 h 93"/>
                <a:gd name="T86" fmla="*/ 519 w 546"/>
                <a:gd name="T87" fmla="*/ 5 h 93"/>
                <a:gd name="T88" fmla="*/ 514 w 546"/>
                <a:gd name="T89" fmla="*/ 3 h 93"/>
                <a:gd name="T90" fmla="*/ 509 w 546"/>
                <a:gd name="T91" fmla="*/ 3 h 93"/>
                <a:gd name="T92" fmla="*/ 502 w 54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6" h="93">
                  <a:moveTo>
                    <a:pt x="46" y="0"/>
                  </a:moveTo>
                  <a:lnTo>
                    <a:pt x="44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9" y="69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9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4" y="91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99" y="93"/>
                  </a:lnTo>
                  <a:lnTo>
                    <a:pt x="504" y="93"/>
                  </a:lnTo>
                  <a:lnTo>
                    <a:pt x="507" y="93"/>
                  </a:lnTo>
                  <a:lnTo>
                    <a:pt x="509" y="93"/>
                  </a:lnTo>
                  <a:lnTo>
                    <a:pt x="512" y="93"/>
                  </a:lnTo>
                  <a:lnTo>
                    <a:pt x="512" y="93"/>
                  </a:lnTo>
                  <a:lnTo>
                    <a:pt x="514" y="93"/>
                  </a:lnTo>
                  <a:lnTo>
                    <a:pt x="517" y="91"/>
                  </a:lnTo>
                  <a:lnTo>
                    <a:pt x="519" y="91"/>
                  </a:lnTo>
                  <a:lnTo>
                    <a:pt x="519" y="91"/>
                  </a:lnTo>
                  <a:lnTo>
                    <a:pt x="522" y="91"/>
                  </a:lnTo>
                  <a:lnTo>
                    <a:pt x="524" y="88"/>
                  </a:lnTo>
                  <a:lnTo>
                    <a:pt x="524" y="88"/>
                  </a:lnTo>
                  <a:lnTo>
                    <a:pt x="527" y="85"/>
                  </a:lnTo>
                  <a:lnTo>
                    <a:pt x="529" y="85"/>
                  </a:lnTo>
                  <a:lnTo>
                    <a:pt x="529" y="85"/>
                  </a:lnTo>
                  <a:lnTo>
                    <a:pt x="532" y="82"/>
                  </a:lnTo>
                  <a:lnTo>
                    <a:pt x="534" y="80"/>
                  </a:lnTo>
                  <a:lnTo>
                    <a:pt x="534" y="80"/>
                  </a:lnTo>
                  <a:lnTo>
                    <a:pt x="537" y="77"/>
                  </a:lnTo>
                  <a:lnTo>
                    <a:pt x="537" y="77"/>
                  </a:lnTo>
                  <a:lnTo>
                    <a:pt x="539" y="75"/>
                  </a:lnTo>
                  <a:lnTo>
                    <a:pt x="539" y="71"/>
                  </a:lnTo>
                  <a:lnTo>
                    <a:pt x="542" y="71"/>
                  </a:lnTo>
                  <a:lnTo>
                    <a:pt x="542" y="69"/>
                  </a:lnTo>
                  <a:lnTo>
                    <a:pt x="542" y="66"/>
                  </a:lnTo>
                  <a:lnTo>
                    <a:pt x="544" y="66"/>
                  </a:lnTo>
                  <a:lnTo>
                    <a:pt x="544" y="64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6" y="59"/>
                  </a:lnTo>
                  <a:lnTo>
                    <a:pt x="546" y="55"/>
                  </a:lnTo>
                  <a:lnTo>
                    <a:pt x="546" y="53"/>
                  </a:lnTo>
                  <a:lnTo>
                    <a:pt x="546" y="50"/>
                  </a:lnTo>
                  <a:lnTo>
                    <a:pt x="546" y="50"/>
                  </a:lnTo>
                  <a:lnTo>
                    <a:pt x="546" y="48"/>
                  </a:lnTo>
                  <a:lnTo>
                    <a:pt x="546" y="46"/>
                  </a:lnTo>
                  <a:lnTo>
                    <a:pt x="546" y="42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37"/>
                  </a:lnTo>
                  <a:lnTo>
                    <a:pt x="544" y="35"/>
                  </a:lnTo>
                  <a:lnTo>
                    <a:pt x="544" y="32"/>
                  </a:lnTo>
                  <a:lnTo>
                    <a:pt x="544" y="32"/>
                  </a:lnTo>
                  <a:lnTo>
                    <a:pt x="544" y="30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4"/>
                  </a:lnTo>
                  <a:lnTo>
                    <a:pt x="539" y="21"/>
                  </a:lnTo>
                  <a:lnTo>
                    <a:pt x="539" y="21"/>
                  </a:lnTo>
                  <a:lnTo>
                    <a:pt x="537" y="19"/>
                  </a:lnTo>
                  <a:lnTo>
                    <a:pt x="537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2" y="14"/>
                  </a:lnTo>
                  <a:lnTo>
                    <a:pt x="529" y="10"/>
                  </a:lnTo>
                  <a:lnTo>
                    <a:pt x="529" y="10"/>
                  </a:lnTo>
                  <a:lnTo>
                    <a:pt x="527" y="8"/>
                  </a:lnTo>
                  <a:lnTo>
                    <a:pt x="524" y="8"/>
                  </a:lnTo>
                  <a:lnTo>
                    <a:pt x="524" y="5"/>
                  </a:lnTo>
                  <a:lnTo>
                    <a:pt x="522" y="5"/>
                  </a:lnTo>
                  <a:lnTo>
                    <a:pt x="519" y="5"/>
                  </a:lnTo>
                  <a:lnTo>
                    <a:pt x="519" y="3"/>
                  </a:lnTo>
                  <a:lnTo>
                    <a:pt x="517" y="3"/>
                  </a:lnTo>
                  <a:lnTo>
                    <a:pt x="514" y="3"/>
                  </a:lnTo>
                  <a:lnTo>
                    <a:pt x="512" y="3"/>
                  </a:lnTo>
                  <a:lnTo>
                    <a:pt x="512" y="3"/>
                  </a:lnTo>
                  <a:lnTo>
                    <a:pt x="509" y="3"/>
                  </a:lnTo>
                  <a:lnTo>
                    <a:pt x="507" y="0"/>
                  </a:lnTo>
                  <a:lnTo>
                    <a:pt x="504" y="0"/>
                  </a:lnTo>
                  <a:lnTo>
                    <a:pt x="502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7" name="Line 543"/>
            <p:cNvSpPr>
              <a:spLocks noChangeShapeType="1"/>
            </p:cNvSpPr>
            <p:nvPr/>
          </p:nvSpPr>
          <p:spPr bwMode="auto">
            <a:xfrm>
              <a:off x="4193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8" name="Freeform 544"/>
            <p:cNvSpPr>
              <a:spLocks/>
            </p:cNvSpPr>
            <p:nvPr/>
          </p:nvSpPr>
          <p:spPr bwMode="auto">
            <a:xfrm>
              <a:off x="4186" y="3136"/>
              <a:ext cx="97" cy="19"/>
            </a:xfrm>
            <a:custGeom>
              <a:avLst/>
              <a:gdLst>
                <a:gd name="T0" fmla="*/ 39 w 655"/>
                <a:gd name="T1" fmla="*/ 0 h 93"/>
                <a:gd name="T2" fmla="*/ 34 w 655"/>
                <a:gd name="T3" fmla="*/ 3 h 93"/>
                <a:gd name="T4" fmla="*/ 27 w 655"/>
                <a:gd name="T5" fmla="*/ 3 h 93"/>
                <a:gd name="T6" fmla="*/ 22 w 655"/>
                <a:gd name="T7" fmla="*/ 5 h 93"/>
                <a:gd name="T8" fmla="*/ 17 w 655"/>
                <a:gd name="T9" fmla="*/ 10 h 93"/>
                <a:gd name="T10" fmla="*/ 12 w 655"/>
                <a:gd name="T11" fmla="*/ 14 h 93"/>
                <a:gd name="T12" fmla="*/ 10 w 655"/>
                <a:gd name="T13" fmla="*/ 19 h 93"/>
                <a:gd name="T14" fmla="*/ 5 w 655"/>
                <a:gd name="T15" fmla="*/ 24 h 93"/>
                <a:gd name="T16" fmla="*/ 2 w 655"/>
                <a:gd name="T17" fmla="*/ 30 h 93"/>
                <a:gd name="T18" fmla="*/ 2 w 655"/>
                <a:gd name="T19" fmla="*/ 35 h 93"/>
                <a:gd name="T20" fmla="*/ 0 w 655"/>
                <a:gd name="T21" fmla="*/ 40 h 93"/>
                <a:gd name="T22" fmla="*/ 0 w 655"/>
                <a:gd name="T23" fmla="*/ 48 h 93"/>
                <a:gd name="T24" fmla="*/ 0 w 655"/>
                <a:gd name="T25" fmla="*/ 53 h 93"/>
                <a:gd name="T26" fmla="*/ 2 w 655"/>
                <a:gd name="T27" fmla="*/ 61 h 93"/>
                <a:gd name="T28" fmla="*/ 2 w 655"/>
                <a:gd name="T29" fmla="*/ 66 h 93"/>
                <a:gd name="T30" fmla="*/ 5 w 655"/>
                <a:gd name="T31" fmla="*/ 71 h 93"/>
                <a:gd name="T32" fmla="*/ 10 w 655"/>
                <a:gd name="T33" fmla="*/ 77 h 93"/>
                <a:gd name="T34" fmla="*/ 12 w 655"/>
                <a:gd name="T35" fmla="*/ 80 h 93"/>
                <a:gd name="T36" fmla="*/ 17 w 655"/>
                <a:gd name="T37" fmla="*/ 85 h 93"/>
                <a:gd name="T38" fmla="*/ 22 w 655"/>
                <a:gd name="T39" fmla="*/ 88 h 93"/>
                <a:gd name="T40" fmla="*/ 27 w 655"/>
                <a:gd name="T41" fmla="*/ 91 h 93"/>
                <a:gd name="T42" fmla="*/ 34 w 655"/>
                <a:gd name="T43" fmla="*/ 93 h 93"/>
                <a:gd name="T44" fmla="*/ 39 w 655"/>
                <a:gd name="T45" fmla="*/ 93 h 93"/>
                <a:gd name="T46" fmla="*/ 613 w 655"/>
                <a:gd name="T47" fmla="*/ 93 h 93"/>
                <a:gd name="T48" fmla="*/ 618 w 655"/>
                <a:gd name="T49" fmla="*/ 93 h 93"/>
                <a:gd name="T50" fmla="*/ 625 w 655"/>
                <a:gd name="T51" fmla="*/ 91 h 93"/>
                <a:gd name="T52" fmla="*/ 630 w 655"/>
                <a:gd name="T53" fmla="*/ 91 h 93"/>
                <a:gd name="T54" fmla="*/ 635 w 655"/>
                <a:gd name="T55" fmla="*/ 85 h 93"/>
                <a:gd name="T56" fmla="*/ 640 w 655"/>
                <a:gd name="T57" fmla="*/ 82 h 93"/>
                <a:gd name="T58" fmla="*/ 643 w 655"/>
                <a:gd name="T59" fmla="*/ 77 h 93"/>
                <a:gd name="T60" fmla="*/ 648 w 655"/>
                <a:gd name="T61" fmla="*/ 71 h 93"/>
                <a:gd name="T62" fmla="*/ 650 w 655"/>
                <a:gd name="T63" fmla="*/ 66 h 93"/>
                <a:gd name="T64" fmla="*/ 652 w 655"/>
                <a:gd name="T65" fmla="*/ 61 h 93"/>
                <a:gd name="T66" fmla="*/ 652 w 655"/>
                <a:gd name="T67" fmla="*/ 55 h 93"/>
                <a:gd name="T68" fmla="*/ 655 w 655"/>
                <a:gd name="T69" fmla="*/ 50 h 93"/>
                <a:gd name="T70" fmla="*/ 655 w 655"/>
                <a:gd name="T71" fmla="*/ 42 h 93"/>
                <a:gd name="T72" fmla="*/ 652 w 655"/>
                <a:gd name="T73" fmla="*/ 37 h 93"/>
                <a:gd name="T74" fmla="*/ 652 w 655"/>
                <a:gd name="T75" fmla="*/ 32 h 93"/>
                <a:gd name="T76" fmla="*/ 650 w 655"/>
                <a:gd name="T77" fmla="*/ 26 h 93"/>
                <a:gd name="T78" fmla="*/ 645 w 655"/>
                <a:gd name="T79" fmla="*/ 21 h 93"/>
                <a:gd name="T80" fmla="*/ 643 w 655"/>
                <a:gd name="T81" fmla="*/ 16 h 93"/>
                <a:gd name="T82" fmla="*/ 638 w 655"/>
                <a:gd name="T83" fmla="*/ 10 h 93"/>
                <a:gd name="T84" fmla="*/ 633 w 655"/>
                <a:gd name="T85" fmla="*/ 8 h 93"/>
                <a:gd name="T86" fmla="*/ 628 w 655"/>
                <a:gd name="T87" fmla="*/ 5 h 93"/>
                <a:gd name="T88" fmla="*/ 623 w 655"/>
                <a:gd name="T89" fmla="*/ 3 h 93"/>
                <a:gd name="T90" fmla="*/ 618 w 655"/>
                <a:gd name="T91" fmla="*/ 3 h 93"/>
                <a:gd name="T92" fmla="*/ 610 w 655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5" h="93">
                  <a:moveTo>
                    <a:pt x="44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4" y="82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4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9" y="91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608" y="93"/>
                  </a:lnTo>
                  <a:lnTo>
                    <a:pt x="613" y="93"/>
                  </a:lnTo>
                  <a:lnTo>
                    <a:pt x="615" y="93"/>
                  </a:lnTo>
                  <a:lnTo>
                    <a:pt x="618" y="93"/>
                  </a:lnTo>
                  <a:lnTo>
                    <a:pt x="618" y="93"/>
                  </a:lnTo>
                  <a:lnTo>
                    <a:pt x="620" y="93"/>
                  </a:lnTo>
                  <a:lnTo>
                    <a:pt x="623" y="93"/>
                  </a:lnTo>
                  <a:lnTo>
                    <a:pt x="625" y="91"/>
                  </a:lnTo>
                  <a:lnTo>
                    <a:pt x="625" y="91"/>
                  </a:lnTo>
                  <a:lnTo>
                    <a:pt x="628" y="91"/>
                  </a:lnTo>
                  <a:lnTo>
                    <a:pt x="630" y="91"/>
                  </a:lnTo>
                  <a:lnTo>
                    <a:pt x="630" y="88"/>
                  </a:lnTo>
                  <a:lnTo>
                    <a:pt x="633" y="88"/>
                  </a:lnTo>
                  <a:lnTo>
                    <a:pt x="635" y="85"/>
                  </a:lnTo>
                  <a:lnTo>
                    <a:pt x="635" y="85"/>
                  </a:lnTo>
                  <a:lnTo>
                    <a:pt x="638" y="85"/>
                  </a:lnTo>
                  <a:lnTo>
                    <a:pt x="640" y="82"/>
                  </a:lnTo>
                  <a:lnTo>
                    <a:pt x="640" y="80"/>
                  </a:lnTo>
                  <a:lnTo>
                    <a:pt x="643" y="80"/>
                  </a:lnTo>
                  <a:lnTo>
                    <a:pt x="643" y="77"/>
                  </a:lnTo>
                  <a:lnTo>
                    <a:pt x="645" y="77"/>
                  </a:lnTo>
                  <a:lnTo>
                    <a:pt x="645" y="75"/>
                  </a:lnTo>
                  <a:lnTo>
                    <a:pt x="648" y="71"/>
                  </a:lnTo>
                  <a:lnTo>
                    <a:pt x="648" y="71"/>
                  </a:lnTo>
                  <a:lnTo>
                    <a:pt x="650" y="69"/>
                  </a:lnTo>
                  <a:lnTo>
                    <a:pt x="650" y="66"/>
                  </a:lnTo>
                  <a:lnTo>
                    <a:pt x="650" y="66"/>
                  </a:lnTo>
                  <a:lnTo>
                    <a:pt x="652" y="64"/>
                  </a:lnTo>
                  <a:lnTo>
                    <a:pt x="652" y="61"/>
                  </a:lnTo>
                  <a:lnTo>
                    <a:pt x="652" y="61"/>
                  </a:lnTo>
                  <a:lnTo>
                    <a:pt x="652" y="59"/>
                  </a:lnTo>
                  <a:lnTo>
                    <a:pt x="652" y="55"/>
                  </a:lnTo>
                  <a:lnTo>
                    <a:pt x="655" y="53"/>
                  </a:lnTo>
                  <a:lnTo>
                    <a:pt x="655" y="50"/>
                  </a:lnTo>
                  <a:lnTo>
                    <a:pt x="655" y="50"/>
                  </a:lnTo>
                  <a:lnTo>
                    <a:pt x="655" y="48"/>
                  </a:lnTo>
                  <a:lnTo>
                    <a:pt x="655" y="46"/>
                  </a:lnTo>
                  <a:lnTo>
                    <a:pt x="655" y="42"/>
                  </a:lnTo>
                  <a:lnTo>
                    <a:pt x="655" y="40"/>
                  </a:lnTo>
                  <a:lnTo>
                    <a:pt x="652" y="40"/>
                  </a:lnTo>
                  <a:lnTo>
                    <a:pt x="652" y="37"/>
                  </a:lnTo>
                  <a:lnTo>
                    <a:pt x="652" y="35"/>
                  </a:lnTo>
                  <a:lnTo>
                    <a:pt x="652" y="32"/>
                  </a:lnTo>
                  <a:lnTo>
                    <a:pt x="652" y="32"/>
                  </a:lnTo>
                  <a:lnTo>
                    <a:pt x="650" y="30"/>
                  </a:lnTo>
                  <a:lnTo>
                    <a:pt x="650" y="26"/>
                  </a:lnTo>
                  <a:lnTo>
                    <a:pt x="650" y="26"/>
                  </a:lnTo>
                  <a:lnTo>
                    <a:pt x="648" y="24"/>
                  </a:lnTo>
                  <a:lnTo>
                    <a:pt x="648" y="21"/>
                  </a:lnTo>
                  <a:lnTo>
                    <a:pt x="645" y="21"/>
                  </a:lnTo>
                  <a:lnTo>
                    <a:pt x="645" y="19"/>
                  </a:lnTo>
                  <a:lnTo>
                    <a:pt x="643" y="16"/>
                  </a:lnTo>
                  <a:lnTo>
                    <a:pt x="643" y="16"/>
                  </a:lnTo>
                  <a:lnTo>
                    <a:pt x="640" y="14"/>
                  </a:lnTo>
                  <a:lnTo>
                    <a:pt x="640" y="14"/>
                  </a:lnTo>
                  <a:lnTo>
                    <a:pt x="638" y="10"/>
                  </a:lnTo>
                  <a:lnTo>
                    <a:pt x="635" y="10"/>
                  </a:lnTo>
                  <a:lnTo>
                    <a:pt x="635" y="8"/>
                  </a:lnTo>
                  <a:lnTo>
                    <a:pt x="633" y="8"/>
                  </a:lnTo>
                  <a:lnTo>
                    <a:pt x="630" y="5"/>
                  </a:lnTo>
                  <a:lnTo>
                    <a:pt x="630" y="5"/>
                  </a:lnTo>
                  <a:lnTo>
                    <a:pt x="628" y="5"/>
                  </a:lnTo>
                  <a:lnTo>
                    <a:pt x="625" y="3"/>
                  </a:lnTo>
                  <a:lnTo>
                    <a:pt x="625" y="3"/>
                  </a:lnTo>
                  <a:lnTo>
                    <a:pt x="623" y="3"/>
                  </a:lnTo>
                  <a:lnTo>
                    <a:pt x="620" y="3"/>
                  </a:lnTo>
                  <a:lnTo>
                    <a:pt x="618" y="3"/>
                  </a:lnTo>
                  <a:lnTo>
                    <a:pt x="618" y="3"/>
                  </a:lnTo>
                  <a:lnTo>
                    <a:pt x="615" y="0"/>
                  </a:lnTo>
                  <a:lnTo>
                    <a:pt x="613" y="0"/>
                  </a:lnTo>
                  <a:lnTo>
                    <a:pt x="61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49" name="Line 545"/>
            <p:cNvSpPr>
              <a:spLocks noChangeShapeType="1"/>
            </p:cNvSpPr>
            <p:nvPr/>
          </p:nvSpPr>
          <p:spPr bwMode="auto">
            <a:xfrm>
              <a:off x="4276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0" name="Freeform 546"/>
            <p:cNvSpPr>
              <a:spLocks/>
            </p:cNvSpPr>
            <p:nvPr/>
          </p:nvSpPr>
          <p:spPr bwMode="auto">
            <a:xfrm>
              <a:off x="4270" y="3136"/>
              <a:ext cx="50" cy="19"/>
            </a:xfrm>
            <a:custGeom>
              <a:avLst/>
              <a:gdLst>
                <a:gd name="T0" fmla="*/ 40 w 338"/>
                <a:gd name="T1" fmla="*/ 0 h 93"/>
                <a:gd name="T2" fmla="*/ 32 w 338"/>
                <a:gd name="T3" fmla="*/ 3 h 93"/>
                <a:gd name="T4" fmla="*/ 27 w 338"/>
                <a:gd name="T5" fmla="*/ 3 h 93"/>
                <a:gd name="T6" fmla="*/ 22 w 338"/>
                <a:gd name="T7" fmla="*/ 5 h 93"/>
                <a:gd name="T8" fmla="*/ 17 w 338"/>
                <a:gd name="T9" fmla="*/ 10 h 93"/>
                <a:gd name="T10" fmla="*/ 12 w 338"/>
                <a:gd name="T11" fmla="*/ 14 h 93"/>
                <a:gd name="T12" fmla="*/ 10 w 338"/>
                <a:gd name="T13" fmla="*/ 19 h 93"/>
                <a:gd name="T14" fmla="*/ 5 w 338"/>
                <a:gd name="T15" fmla="*/ 24 h 93"/>
                <a:gd name="T16" fmla="*/ 3 w 338"/>
                <a:gd name="T17" fmla="*/ 30 h 93"/>
                <a:gd name="T18" fmla="*/ 0 w 338"/>
                <a:gd name="T19" fmla="*/ 35 h 93"/>
                <a:gd name="T20" fmla="*/ 0 w 338"/>
                <a:gd name="T21" fmla="*/ 40 h 93"/>
                <a:gd name="T22" fmla="*/ 0 w 338"/>
                <a:gd name="T23" fmla="*/ 48 h 93"/>
                <a:gd name="T24" fmla="*/ 0 w 338"/>
                <a:gd name="T25" fmla="*/ 53 h 93"/>
                <a:gd name="T26" fmla="*/ 0 w 338"/>
                <a:gd name="T27" fmla="*/ 61 h 93"/>
                <a:gd name="T28" fmla="*/ 3 w 338"/>
                <a:gd name="T29" fmla="*/ 66 h 93"/>
                <a:gd name="T30" fmla="*/ 5 w 338"/>
                <a:gd name="T31" fmla="*/ 71 h 93"/>
                <a:gd name="T32" fmla="*/ 10 w 338"/>
                <a:gd name="T33" fmla="*/ 77 h 93"/>
                <a:gd name="T34" fmla="*/ 12 w 338"/>
                <a:gd name="T35" fmla="*/ 80 h 93"/>
                <a:gd name="T36" fmla="*/ 17 w 338"/>
                <a:gd name="T37" fmla="*/ 85 h 93"/>
                <a:gd name="T38" fmla="*/ 22 w 338"/>
                <a:gd name="T39" fmla="*/ 88 h 93"/>
                <a:gd name="T40" fmla="*/ 27 w 338"/>
                <a:gd name="T41" fmla="*/ 91 h 93"/>
                <a:gd name="T42" fmla="*/ 32 w 338"/>
                <a:gd name="T43" fmla="*/ 93 h 93"/>
                <a:gd name="T44" fmla="*/ 40 w 338"/>
                <a:gd name="T45" fmla="*/ 93 h 93"/>
                <a:gd name="T46" fmla="*/ 297 w 338"/>
                <a:gd name="T47" fmla="*/ 93 h 93"/>
                <a:gd name="T48" fmla="*/ 302 w 338"/>
                <a:gd name="T49" fmla="*/ 93 h 93"/>
                <a:gd name="T50" fmla="*/ 307 w 338"/>
                <a:gd name="T51" fmla="*/ 91 h 93"/>
                <a:gd name="T52" fmla="*/ 315 w 338"/>
                <a:gd name="T53" fmla="*/ 91 h 93"/>
                <a:gd name="T54" fmla="*/ 321 w 338"/>
                <a:gd name="T55" fmla="*/ 85 h 93"/>
                <a:gd name="T56" fmla="*/ 323 w 338"/>
                <a:gd name="T57" fmla="*/ 82 h 93"/>
                <a:gd name="T58" fmla="*/ 328 w 338"/>
                <a:gd name="T59" fmla="*/ 77 h 93"/>
                <a:gd name="T60" fmla="*/ 333 w 338"/>
                <a:gd name="T61" fmla="*/ 71 h 93"/>
                <a:gd name="T62" fmla="*/ 336 w 338"/>
                <a:gd name="T63" fmla="*/ 66 h 93"/>
                <a:gd name="T64" fmla="*/ 338 w 338"/>
                <a:gd name="T65" fmla="*/ 61 h 93"/>
                <a:gd name="T66" fmla="*/ 338 w 338"/>
                <a:gd name="T67" fmla="*/ 55 h 93"/>
                <a:gd name="T68" fmla="*/ 338 w 338"/>
                <a:gd name="T69" fmla="*/ 50 h 93"/>
                <a:gd name="T70" fmla="*/ 338 w 338"/>
                <a:gd name="T71" fmla="*/ 42 h 93"/>
                <a:gd name="T72" fmla="*/ 338 w 338"/>
                <a:gd name="T73" fmla="*/ 37 h 93"/>
                <a:gd name="T74" fmla="*/ 336 w 338"/>
                <a:gd name="T75" fmla="*/ 32 h 93"/>
                <a:gd name="T76" fmla="*/ 333 w 338"/>
                <a:gd name="T77" fmla="*/ 26 h 93"/>
                <a:gd name="T78" fmla="*/ 331 w 338"/>
                <a:gd name="T79" fmla="*/ 21 h 93"/>
                <a:gd name="T80" fmla="*/ 328 w 338"/>
                <a:gd name="T81" fmla="*/ 16 h 93"/>
                <a:gd name="T82" fmla="*/ 323 w 338"/>
                <a:gd name="T83" fmla="*/ 10 h 93"/>
                <a:gd name="T84" fmla="*/ 317 w 338"/>
                <a:gd name="T85" fmla="*/ 8 h 93"/>
                <a:gd name="T86" fmla="*/ 312 w 338"/>
                <a:gd name="T87" fmla="*/ 5 h 93"/>
                <a:gd name="T88" fmla="*/ 307 w 338"/>
                <a:gd name="T89" fmla="*/ 3 h 93"/>
                <a:gd name="T90" fmla="*/ 300 w 338"/>
                <a:gd name="T91" fmla="*/ 3 h 93"/>
                <a:gd name="T92" fmla="*/ 293 w 33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93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8" y="71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2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290" y="93"/>
                  </a:lnTo>
                  <a:lnTo>
                    <a:pt x="297" y="93"/>
                  </a:lnTo>
                  <a:lnTo>
                    <a:pt x="297" y="93"/>
                  </a:lnTo>
                  <a:lnTo>
                    <a:pt x="300" y="93"/>
                  </a:lnTo>
                  <a:lnTo>
                    <a:pt x="302" y="93"/>
                  </a:lnTo>
                  <a:lnTo>
                    <a:pt x="305" y="93"/>
                  </a:lnTo>
                  <a:lnTo>
                    <a:pt x="307" y="93"/>
                  </a:lnTo>
                  <a:lnTo>
                    <a:pt x="307" y="91"/>
                  </a:lnTo>
                  <a:lnTo>
                    <a:pt x="310" y="91"/>
                  </a:lnTo>
                  <a:lnTo>
                    <a:pt x="312" y="91"/>
                  </a:lnTo>
                  <a:lnTo>
                    <a:pt x="315" y="91"/>
                  </a:lnTo>
                  <a:lnTo>
                    <a:pt x="315" y="88"/>
                  </a:lnTo>
                  <a:lnTo>
                    <a:pt x="317" y="88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3" y="82"/>
                  </a:lnTo>
                  <a:lnTo>
                    <a:pt x="326" y="80"/>
                  </a:lnTo>
                  <a:lnTo>
                    <a:pt x="328" y="80"/>
                  </a:lnTo>
                  <a:lnTo>
                    <a:pt x="328" y="77"/>
                  </a:lnTo>
                  <a:lnTo>
                    <a:pt x="331" y="77"/>
                  </a:lnTo>
                  <a:lnTo>
                    <a:pt x="331" y="75"/>
                  </a:lnTo>
                  <a:lnTo>
                    <a:pt x="333" y="71"/>
                  </a:lnTo>
                  <a:lnTo>
                    <a:pt x="333" y="71"/>
                  </a:lnTo>
                  <a:lnTo>
                    <a:pt x="333" y="69"/>
                  </a:lnTo>
                  <a:lnTo>
                    <a:pt x="336" y="66"/>
                  </a:lnTo>
                  <a:lnTo>
                    <a:pt x="336" y="66"/>
                  </a:lnTo>
                  <a:lnTo>
                    <a:pt x="336" y="64"/>
                  </a:lnTo>
                  <a:lnTo>
                    <a:pt x="338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55"/>
                  </a:lnTo>
                  <a:lnTo>
                    <a:pt x="338" y="53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38" y="48"/>
                  </a:lnTo>
                  <a:lnTo>
                    <a:pt x="338" y="46"/>
                  </a:lnTo>
                  <a:lnTo>
                    <a:pt x="338" y="42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37"/>
                  </a:lnTo>
                  <a:lnTo>
                    <a:pt x="338" y="35"/>
                  </a:lnTo>
                  <a:lnTo>
                    <a:pt x="338" y="32"/>
                  </a:lnTo>
                  <a:lnTo>
                    <a:pt x="336" y="32"/>
                  </a:lnTo>
                  <a:lnTo>
                    <a:pt x="336" y="30"/>
                  </a:lnTo>
                  <a:lnTo>
                    <a:pt x="336" y="26"/>
                  </a:lnTo>
                  <a:lnTo>
                    <a:pt x="333" y="26"/>
                  </a:lnTo>
                  <a:lnTo>
                    <a:pt x="333" y="24"/>
                  </a:lnTo>
                  <a:lnTo>
                    <a:pt x="333" y="21"/>
                  </a:lnTo>
                  <a:lnTo>
                    <a:pt x="331" y="21"/>
                  </a:lnTo>
                  <a:lnTo>
                    <a:pt x="331" y="19"/>
                  </a:lnTo>
                  <a:lnTo>
                    <a:pt x="328" y="16"/>
                  </a:lnTo>
                  <a:lnTo>
                    <a:pt x="328" y="16"/>
                  </a:lnTo>
                  <a:lnTo>
                    <a:pt x="326" y="14"/>
                  </a:lnTo>
                  <a:lnTo>
                    <a:pt x="323" y="14"/>
                  </a:lnTo>
                  <a:lnTo>
                    <a:pt x="323" y="10"/>
                  </a:lnTo>
                  <a:lnTo>
                    <a:pt x="321" y="10"/>
                  </a:lnTo>
                  <a:lnTo>
                    <a:pt x="321" y="8"/>
                  </a:lnTo>
                  <a:lnTo>
                    <a:pt x="317" y="8"/>
                  </a:lnTo>
                  <a:lnTo>
                    <a:pt x="315" y="5"/>
                  </a:lnTo>
                  <a:lnTo>
                    <a:pt x="315" y="5"/>
                  </a:lnTo>
                  <a:lnTo>
                    <a:pt x="312" y="5"/>
                  </a:lnTo>
                  <a:lnTo>
                    <a:pt x="310" y="3"/>
                  </a:lnTo>
                  <a:lnTo>
                    <a:pt x="307" y="3"/>
                  </a:lnTo>
                  <a:lnTo>
                    <a:pt x="307" y="3"/>
                  </a:lnTo>
                  <a:lnTo>
                    <a:pt x="305" y="3"/>
                  </a:lnTo>
                  <a:lnTo>
                    <a:pt x="302" y="3"/>
                  </a:lnTo>
                  <a:lnTo>
                    <a:pt x="300" y="3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293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1" name="Line 547"/>
            <p:cNvSpPr>
              <a:spLocks noChangeShapeType="1"/>
            </p:cNvSpPr>
            <p:nvPr/>
          </p:nvSpPr>
          <p:spPr bwMode="auto">
            <a:xfrm>
              <a:off x="4314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2" name="Freeform 548"/>
            <p:cNvSpPr>
              <a:spLocks/>
            </p:cNvSpPr>
            <p:nvPr/>
          </p:nvSpPr>
          <p:spPr bwMode="auto">
            <a:xfrm>
              <a:off x="4307" y="3136"/>
              <a:ext cx="85" cy="19"/>
            </a:xfrm>
            <a:custGeom>
              <a:avLst/>
              <a:gdLst>
                <a:gd name="T0" fmla="*/ 40 w 569"/>
                <a:gd name="T1" fmla="*/ 0 h 93"/>
                <a:gd name="T2" fmla="*/ 35 w 569"/>
                <a:gd name="T3" fmla="*/ 3 h 93"/>
                <a:gd name="T4" fmla="*/ 30 w 569"/>
                <a:gd name="T5" fmla="*/ 3 h 93"/>
                <a:gd name="T6" fmla="*/ 25 w 569"/>
                <a:gd name="T7" fmla="*/ 5 h 93"/>
                <a:gd name="T8" fmla="*/ 20 w 569"/>
                <a:gd name="T9" fmla="*/ 10 h 93"/>
                <a:gd name="T10" fmla="*/ 15 w 569"/>
                <a:gd name="T11" fmla="*/ 14 h 93"/>
                <a:gd name="T12" fmla="*/ 10 w 569"/>
                <a:gd name="T13" fmla="*/ 19 h 93"/>
                <a:gd name="T14" fmla="*/ 8 w 569"/>
                <a:gd name="T15" fmla="*/ 24 h 93"/>
                <a:gd name="T16" fmla="*/ 5 w 569"/>
                <a:gd name="T17" fmla="*/ 30 h 93"/>
                <a:gd name="T18" fmla="*/ 3 w 569"/>
                <a:gd name="T19" fmla="*/ 35 h 93"/>
                <a:gd name="T20" fmla="*/ 3 w 569"/>
                <a:gd name="T21" fmla="*/ 40 h 93"/>
                <a:gd name="T22" fmla="*/ 0 w 569"/>
                <a:gd name="T23" fmla="*/ 48 h 93"/>
                <a:gd name="T24" fmla="*/ 3 w 569"/>
                <a:gd name="T25" fmla="*/ 53 h 93"/>
                <a:gd name="T26" fmla="*/ 3 w 569"/>
                <a:gd name="T27" fmla="*/ 61 h 93"/>
                <a:gd name="T28" fmla="*/ 5 w 569"/>
                <a:gd name="T29" fmla="*/ 66 h 93"/>
                <a:gd name="T30" fmla="*/ 8 w 569"/>
                <a:gd name="T31" fmla="*/ 71 h 93"/>
                <a:gd name="T32" fmla="*/ 10 w 569"/>
                <a:gd name="T33" fmla="*/ 77 h 93"/>
                <a:gd name="T34" fmla="*/ 15 w 569"/>
                <a:gd name="T35" fmla="*/ 80 h 93"/>
                <a:gd name="T36" fmla="*/ 20 w 569"/>
                <a:gd name="T37" fmla="*/ 85 h 93"/>
                <a:gd name="T38" fmla="*/ 25 w 569"/>
                <a:gd name="T39" fmla="*/ 88 h 93"/>
                <a:gd name="T40" fmla="*/ 30 w 569"/>
                <a:gd name="T41" fmla="*/ 91 h 93"/>
                <a:gd name="T42" fmla="*/ 35 w 569"/>
                <a:gd name="T43" fmla="*/ 93 h 93"/>
                <a:gd name="T44" fmla="*/ 40 w 569"/>
                <a:gd name="T45" fmla="*/ 93 h 93"/>
                <a:gd name="T46" fmla="*/ 529 w 569"/>
                <a:gd name="T47" fmla="*/ 93 h 93"/>
                <a:gd name="T48" fmla="*/ 534 w 569"/>
                <a:gd name="T49" fmla="*/ 93 h 93"/>
                <a:gd name="T50" fmla="*/ 539 w 569"/>
                <a:gd name="T51" fmla="*/ 91 h 93"/>
                <a:gd name="T52" fmla="*/ 546 w 569"/>
                <a:gd name="T53" fmla="*/ 91 h 93"/>
                <a:gd name="T54" fmla="*/ 551 w 569"/>
                <a:gd name="T55" fmla="*/ 85 h 93"/>
                <a:gd name="T56" fmla="*/ 554 w 569"/>
                <a:gd name="T57" fmla="*/ 82 h 93"/>
                <a:gd name="T58" fmla="*/ 559 w 569"/>
                <a:gd name="T59" fmla="*/ 77 h 93"/>
                <a:gd name="T60" fmla="*/ 564 w 569"/>
                <a:gd name="T61" fmla="*/ 71 h 93"/>
                <a:gd name="T62" fmla="*/ 566 w 569"/>
                <a:gd name="T63" fmla="*/ 66 h 93"/>
                <a:gd name="T64" fmla="*/ 569 w 569"/>
                <a:gd name="T65" fmla="*/ 61 h 93"/>
                <a:gd name="T66" fmla="*/ 569 w 569"/>
                <a:gd name="T67" fmla="*/ 55 h 93"/>
                <a:gd name="T68" fmla="*/ 569 w 569"/>
                <a:gd name="T69" fmla="*/ 50 h 93"/>
                <a:gd name="T70" fmla="*/ 569 w 569"/>
                <a:gd name="T71" fmla="*/ 42 h 93"/>
                <a:gd name="T72" fmla="*/ 569 w 569"/>
                <a:gd name="T73" fmla="*/ 37 h 93"/>
                <a:gd name="T74" fmla="*/ 566 w 569"/>
                <a:gd name="T75" fmla="*/ 32 h 93"/>
                <a:gd name="T76" fmla="*/ 564 w 569"/>
                <a:gd name="T77" fmla="*/ 26 h 93"/>
                <a:gd name="T78" fmla="*/ 561 w 569"/>
                <a:gd name="T79" fmla="*/ 21 h 93"/>
                <a:gd name="T80" fmla="*/ 559 w 569"/>
                <a:gd name="T81" fmla="*/ 16 h 93"/>
                <a:gd name="T82" fmla="*/ 554 w 569"/>
                <a:gd name="T83" fmla="*/ 10 h 93"/>
                <a:gd name="T84" fmla="*/ 549 w 569"/>
                <a:gd name="T85" fmla="*/ 8 h 93"/>
                <a:gd name="T86" fmla="*/ 544 w 569"/>
                <a:gd name="T87" fmla="*/ 5 h 93"/>
                <a:gd name="T88" fmla="*/ 539 w 569"/>
                <a:gd name="T89" fmla="*/ 3 h 93"/>
                <a:gd name="T90" fmla="*/ 532 w 569"/>
                <a:gd name="T91" fmla="*/ 3 h 93"/>
                <a:gd name="T92" fmla="*/ 527 w 56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9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524" y="93"/>
                  </a:lnTo>
                  <a:lnTo>
                    <a:pt x="529" y="93"/>
                  </a:lnTo>
                  <a:lnTo>
                    <a:pt x="532" y="93"/>
                  </a:lnTo>
                  <a:lnTo>
                    <a:pt x="532" y="93"/>
                  </a:lnTo>
                  <a:lnTo>
                    <a:pt x="534" y="93"/>
                  </a:lnTo>
                  <a:lnTo>
                    <a:pt x="537" y="93"/>
                  </a:lnTo>
                  <a:lnTo>
                    <a:pt x="539" y="93"/>
                  </a:lnTo>
                  <a:lnTo>
                    <a:pt x="539" y="91"/>
                  </a:lnTo>
                  <a:lnTo>
                    <a:pt x="541" y="91"/>
                  </a:lnTo>
                  <a:lnTo>
                    <a:pt x="544" y="91"/>
                  </a:lnTo>
                  <a:lnTo>
                    <a:pt x="546" y="91"/>
                  </a:lnTo>
                  <a:lnTo>
                    <a:pt x="546" y="88"/>
                  </a:lnTo>
                  <a:lnTo>
                    <a:pt x="549" y="88"/>
                  </a:lnTo>
                  <a:lnTo>
                    <a:pt x="551" y="85"/>
                  </a:lnTo>
                  <a:lnTo>
                    <a:pt x="551" y="85"/>
                  </a:lnTo>
                  <a:lnTo>
                    <a:pt x="554" y="85"/>
                  </a:lnTo>
                  <a:lnTo>
                    <a:pt x="554" y="82"/>
                  </a:lnTo>
                  <a:lnTo>
                    <a:pt x="556" y="80"/>
                  </a:lnTo>
                  <a:lnTo>
                    <a:pt x="559" y="80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1" y="75"/>
                  </a:lnTo>
                  <a:lnTo>
                    <a:pt x="564" y="71"/>
                  </a:lnTo>
                  <a:lnTo>
                    <a:pt x="564" y="71"/>
                  </a:lnTo>
                  <a:lnTo>
                    <a:pt x="564" y="69"/>
                  </a:lnTo>
                  <a:lnTo>
                    <a:pt x="566" y="66"/>
                  </a:lnTo>
                  <a:lnTo>
                    <a:pt x="566" y="66"/>
                  </a:lnTo>
                  <a:lnTo>
                    <a:pt x="566" y="64"/>
                  </a:lnTo>
                  <a:lnTo>
                    <a:pt x="569" y="61"/>
                  </a:lnTo>
                  <a:lnTo>
                    <a:pt x="569" y="61"/>
                  </a:lnTo>
                  <a:lnTo>
                    <a:pt x="569" y="59"/>
                  </a:lnTo>
                  <a:lnTo>
                    <a:pt x="569" y="55"/>
                  </a:lnTo>
                  <a:lnTo>
                    <a:pt x="569" y="53"/>
                  </a:lnTo>
                  <a:lnTo>
                    <a:pt x="569" y="50"/>
                  </a:lnTo>
                  <a:lnTo>
                    <a:pt x="569" y="50"/>
                  </a:lnTo>
                  <a:lnTo>
                    <a:pt x="569" y="48"/>
                  </a:lnTo>
                  <a:lnTo>
                    <a:pt x="569" y="46"/>
                  </a:lnTo>
                  <a:lnTo>
                    <a:pt x="569" y="42"/>
                  </a:lnTo>
                  <a:lnTo>
                    <a:pt x="569" y="40"/>
                  </a:lnTo>
                  <a:lnTo>
                    <a:pt x="569" y="40"/>
                  </a:lnTo>
                  <a:lnTo>
                    <a:pt x="569" y="37"/>
                  </a:lnTo>
                  <a:lnTo>
                    <a:pt x="569" y="35"/>
                  </a:lnTo>
                  <a:lnTo>
                    <a:pt x="569" y="32"/>
                  </a:lnTo>
                  <a:lnTo>
                    <a:pt x="566" y="32"/>
                  </a:lnTo>
                  <a:lnTo>
                    <a:pt x="566" y="30"/>
                  </a:lnTo>
                  <a:lnTo>
                    <a:pt x="566" y="26"/>
                  </a:lnTo>
                  <a:lnTo>
                    <a:pt x="564" y="26"/>
                  </a:lnTo>
                  <a:lnTo>
                    <a:pt x="564" y="24"/>
                  </a:lnTo>
                  <a:lnTo>
                    <a:pt x="564" y="21"/>
                  </a:lnTo>
                  <a:lnTo>
                    <a:pt x="561" y="21"/>
                  </a:lnTo>
                  <a:lnTo>
                    <a:pt x="561" y="19"/>
                  </a:lnTo>
                  <a:lnTo>
                    <a:pt x="559" y="16"/>
                  </a:lnTo>
                  <a:lnTo>
                    <a:pt x="559" y="16"/>
                  </a:lnTo>
                  <a:lnTo>
                    <a:pt x="556" y="14"/>
                  </a:lnTo>
                  <a:lnTo>
                    <a:pt x="554" y="14"/>
                  </a:lnTo>
                  <a:lnTo>
                    <a:pt x="554" y="10"/>
                  </a:lnTo>
                  <a:lnTo>
                    <a:pt x="551" y="10"/>
                  </a:lnTo>
                  <a:lnTo>
                    <a:pt x="551" y="8"/>
                  </a:lnTo>
                  <a:lnTo>
                    <a:pt x="549" y="8"/>
                  </a:lnTo>
                  <a:lnTo>
                    <a:pt x="546" y="5"/>
                  </a:lnTo>
                  <a:lnTo>
                    <a:pt x="546" y="5"/>
                  </a:lnTo>
                  <a:lnTo>
                    <a:pt x="544" y="5"/>
                  </a:lnTo>
                  <a:lnTo>
                    <a:pt x="541" y="3"/>
                  </a:lnTo>
                  <a:lnTo>
                    <a:pt x="539" y="3"/>
                  </a:lnTo>
                  <a:lnTo>
                    <a:pt x="539" y="3"/>
                  </a:lnTo>
                  <a:lnTo>
                    <a:pt x="537" y="3"/>
                  </a:lnTo>
                  <a:lnTo>
                    <a:pt x="534" y="3"/>
                  </a:lnTo>
                  <a:lnTo>
                    <a:pt x="532" y="3"/>
                  </a:lnTo>
                  <a:lnTo>
                    <a:pt x="532" y="0"/>
                  </a:lnTo>
                  <a:lnTo>
                    <a:pt x="529" y="0"/>
                  </a:lnTo>
                  <a:lnTo>
                    <a:pt x="527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3" name="Line 549"/>
            <p:cNvSpPr>
              <a:spLocks noChangeShapeType="1"/>
            </p:cNvSpPr>
            <p:nvPr/>
          </p:nvSpPr>
          <p:spPr bwMode="auto">
            <a:xfrm>
              <a:off x="4386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4" name="Freeform 550"/>
            <p:cNvSpPr>
              <a:spLocks/>
            </p:cNvSpPr>
            <p:nvPr/>
          </p:nvSpPr>
          <p:spPr bwMode="auto">
            <a:xfrm>
              <a:off x="4379" y="3136"/>
              <a:ext cx="24" cy="19"/>
            </a:xfrm>
            <a:custGeom>
              <a:avLst/>
              <a:gdLst>
                <a:gd name="T0" fmla="*/ 41 w 168"/>
                <a:gd name="T1" fmla="*/ 0 h 93"/>
                <a:gd name="T2" fmla="*/ 36 w 168"/>
                <a:gd name="T3" fmla="*/ 3 h 93"/>
                <a:gd name="T4" fmla="*/ 30 w 168"/>
                <a:gd name="T5" fmla="*/ 3 h 93"/>
                <a:gd name="T6" fmla="*/ 25 w 168"/>
                <a:gd name="T7" fmla="*/ 5 h 93"/>
                <a:gd name="T8" fmla="*/ 20 w 168"/>
                <a:gd name="T9" fmla="*/ 10 h 93"/>
                <a:gd name="T10" fmla="*/ 15 w 168"/>
                <a:gd name="T11" fmla="*/ 14 h 93"/>
                <a:gd name="T12" fmla="*/ 10 w 168"/>
                <a:gd name="T13" fmla="*/ 19 h 93"/>
                <a:gd name="T14" fmla="*/ 7 w 168"/>
                <a:gd name="T15" fmla="*/ 24 h 93"/>
                <a:gd name="T16" fmla="*/ 5 w 168"/>
                <a:gd name="T17" fmla="*/ 30 h 93"/>
                <a:gd name="T18" fmla="*/ 2 w 168"/>
                <a:gd name="T19" fmla="*/ 35 h 93"/>
                <a:gd name="T20" fmla="*/ 2 w 168"/>
                <a:gd name="T21" fmla="*/ 40 h 93"/>
                <a:gd name="T22" fmla="*/ 0 w 168"/>
                <a:gd name="T23" fmla="*/ 48 h 93"/>
                <a:gd name="T24" fmla="*/ 2 w 168"/>
                <a:gd name="T25" fmla="*/ 53 h 93"/>
                <a:gd name="T26" fmla="*/ 2 w 168"/>
                <a:gd name="T27" fmla="*/ 61 h 93"/>
                <a:gd name="T28" fmla="*/ 5 w 168"/>
                <a:gd name="T29" fmla="*/ 66 h 93"/>
                <a:gd name="T30" fmla="*/ 7 w 168"/>
                <a:gd name="T31" fmla="*/ 71 h 93"/>
                <a:gd name="T32" fmla="*/ 10 w 168"/>
                <a:gd name="T33" fmla="*/ 77 h 93"/>
                <a:gd name="T34" fmla="*/ 15 w 168"/>
                <a:gd name="T35" fmla="*/ 80 h 93"/>
                <a:gd name="T36" fmla="*/ 20 w 168"/>
                <a:gd name="T37" fmla="*/ 85 h 93"/>
                <a:gd name="T38" fmla="*/ 25 w 168"/>
                <a:gd name="T39" fmla="*/ 88 h 93"/>
                <a:gd name="T40" fmla="*/ 30 w 168"/>
                <a:gd name="T41" fmla="*/ 91 h 93"/>
                <a:gd name="T42" fmla="*/ 36 w 168"/>
                <a:gd name="T43" fmla="*/ 93 h 93"/>
                <a:gd name="T44" fmla="*/ 41 w 168"/>
                <a:gd name="T45" fmla="*/ 93 h 93"/>
                <a:gd name="T46" fmla="*/ 125 w 168"/>
                <a:gd name="T47" fmla="*/ 93 h 93"/>
                <a:gd name="T48" fmla="*/ 132 w 168"/>
                <a:gd name="T49" fmla="*/ 93 h 93"/>
                <a:gd name="T50" fmla="*/ 137 w 168"/>
                <a:gd name="T51" fmla="*/ 91 h 93"/>
                <a:gd name="T52" fmla="*/ 142 w 168"/>
                <a:gd name="T53" fmla="*/ 91 h 93"/>
                <a:gd name="T54" fmla="*/ 148 w 168"/>
                <a:gd name="T55" fmla="*/ 85 h 93"/>
                <a:gd name="T56" fmla="*/ 153 w 168"/>
                <a:gd name="T57" fmla="*/ 82 h 93"/>
                <a:gd name="T58" fmla="*/ 158 w 168"/>
                <a:gd name="T59" fmla="*/ 77 h 93"/>
                <a:gd name="T60" fmla="*/ 161 w 168"/>
                <a:gd name="T61" fmla="*/ 71 h 93"/>
                <a:gd name="T62" fmla="*/ 163 w 168"/>
                <a:gd name="T63" fmla="*/ 66 h 93"/>
                <a:gd name="T64" fmla="*/ 166 w 168"/>
                <a:gd name="T65" fmla="*/ 61 h 93"/>
                <a:gd name="T66" fmla="*/ 168 w 168"/>
                <a:gd name="T67" fmla="*/ 55 h 93"/>
                <a:gd name="T68" fmla="*/ 168 w 168"/>
                <a:gd name="T69" fmla="*/ 50 h 93"/>
                <a:gd name="T70" fmla="*/ 168 w 168"/>
                <a:gd name="T71" fmla="*/ 42 h 93"/>
                <a:gd name="T72" fmla="*/ 168 w 168"/>
                <a:gd name="T73" fmla="*/ 37 h 93"/>
                <a:gd name="T74" fmla="*/ 166 w 168"/>
                <a:gd name="T75" fmla="*/ 32 h 93"/>
                <a:gd name="T76" fmla="*/ 163 w 168"/>
                <a:gd name="T77" fmla="*/ 26 h 93"/>
                <a:gd name="T78" fmla="*/ 161 w 168"/>
                <a:gd name="T79" fmla="*/ 21 h 93"/>
                <a:gd name="T80" fmla="*/ 156 w 168"/>
                <a:gd name="T81" fmla="*/ 16 h 93"/>
                <a:gd name="T82" fmla="*/ 151 w 168"/>
                <a:gd name="T83" fmla="*/ 10 h 93"/>
                <a:gd name="T84" fmla="*/ 145 w 168"/>
                <a:gd name="T85" fmla="*/ 8 h 93"/>
                <a:gd name="T86" fmla="*/ 140 w 168"/>
                <a:gd name="T87" fmla="*/ 5 h 93"/>
                <a:gd name="T88" fmla="*/ 135 w 168"/>
                <a:gd name="T89" fmla="*/ 3 h 93"/>
                <a:gd name="T90" fmla="*/ 130 w 168"/>
                <a:gd name="T91" fmla="*/ 3 h 93"/>
                <a:gd name="T92" fmla="*/ 123 w 16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93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7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120" y="93"/>
                  </a:lnTo>
                  <a:lnTo>
                    <a:pt x="125" y="93"/>
                  </a:lnTo>
                  <a:lnTo>
                    <a:pt x="128" y="93"/>
                  </a:lnTo>
                  <a:lnTo>
                    <a:pt x="130" y="93"/>
                  </a:lnTo>
                  <a:lnTo>
                    <a:pt x="132" y="93"/>
                  </a:lnTo>
                  <a:lnTo>
                    <a:pt x="132" y="93"/>
                  </a:lnTo>
                  <a:lnTo>
                    <a:pt x="135" y="93"/>
                  </a:lnTo>
                  <a:lnTo>
                    <a:pt x="137" y="91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42" y="9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8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3" y="82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8" y="77"/>
                  </a:lnTo>
                  <a:lnTo>
                    <a:pt x="158" y="77"/>
                  </a:lnTo>
                  <a:lnTo>
                    <a:pt x="161" y="75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3" y="69"/>
                  </a:lnTo>
                  <a:lnTo>
                    <a:pt x="163" y="66"/>
                  </a:lnTo>
                  <a:lnTo>
                    <a:pt x="166" y="66"/>
                  </a:lnTo>
                  <a:lnTo>
                    <a:pt x="166" y="64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8" y="59"/>
                  </a:lnTo>
                  <a:lnTo>
                    <a:pt x="168" y="55"/>
                  </a:lnTo>
                  <a:lnTo>
                    <a:pt x="168" y="53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68" y="48"/>
                  </a:lnTo>
                  <a:lnTo>
                    <a:pt x="168" y="46"/>
                  </a:lnTo>
                  <a:lnTo>
                    <a:pt x="168" y="42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8" y="37"/>
                  </a:lnTo>
                  <a:lnTo>
                    <a:pt x="166" y="35"/>
                  </a:lnTo>
                  <a:lnTo>
                    <a:pt x="166" y="32"/>
                  </a:lnTo>
                  <a:lnTo>
                    <a:pt x="166" y="32"/>
                  </a:lnTo>
                  <a:lnTo>
                    <a:pt x="166" y="30"/>
                  </a:lnTo>
                  <a:lnTo>
                    <a:pt x="163" y="26"/>
                  </a:lnTo>
                  <a:lnTo>
                    <a:pt x="163" y="26"/>
                  </a:lnTo>
                  <a:lnTo>
                    <a:pt x="161" y="24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58" y="19"/>
                  </a:lnTo>
                  <a:lnTo>
                    <a:pt x="158" y="16"/>
                  </a:lnTo>
                  <a:lnTo>
                    <a:pt x="156" y="16"/>
                  </a:lnTo>
                  <a:lnTo>
                    <a:pt x="156" y="14"/>
                  </a:lnTo>
                  <a:lnTo>
                    <a:pt x="153" y="14"/>
                  </a:lnTo>
                  <a:lnTo>
                    <a:pt x="151" y="10"/>
                  </a:lnTo>
                  <a:lnTo>
                    <a:pt x="151" y="10"/>
                  </a:lnTo>
                  <a:lnTo>
                    <a:pt x="148" y="8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42" y="5"/>
                  </a:lnTo>
                  <a:lnTo>
                    <a:pt x="140" y="5"/>
                  </a:lnTo>
                  <a:lnTo>
                    <a:pt x="140" y="3"/>
                  </a:lnTo>
                  <a:lnTo>
                    <a:pt x="137" y="3"/>
                  </a:lnTo>
                  <a:lnTo>
                    <a:pt x="135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0" y="3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5" name="Line 551"/>
            <p:cNvSpPr>
              <a:spLocks noChangeShapeType="1"/>
            </p:cNvSpPr>
            <p:nvPr/>
          </p:nvSpPr>
          <p:spPr bwMode="auto">
            <a:xfrm>
              <a:off x="4397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6" name="Freeform 552"/>
            <p:cNvSpPr>
              <a:spLocks/>
            </p:cNvSpPr>
            <p:nvPr/>
          </p:nvSpPr>
          <p:spPr bwMode="auto">
            <a:xfrm>
              <a:off x="4390" y="3136"/>
              <a:ext cx="104" cy="19"/>
            </a:xfrm>
            <a:custGeom>
              <a:avLst/>
              <a:gdLst>
                <a:gd name="T0" fmla="*/ 40 w 701"/>
                <a:gd name="T1" fmla="*/ 0 h 93"/>
                <a:gd name="T2" fmla="*/ 35 w 701"/>
                <a:gd name="T3" fmla="*/ 3 h 93"/>
                <a:gd name="T4" fmla="*/ 28 w 701"/>
                <a:gd name="T5" fmla="*/ 3 h 93"/>
                <a:gd name="T6" fmla="*/ 23 w 701"/>
                <a:gd name="T7" fmla="*/ 5 h 93"/>
                <a:gd name="T8" fmla="*/ 18 w 701"/>
                <a:gd name="T9" fmla="*/ 10 h 93"/>
                <a:gd name="T10" fmla="*/ 13 w 701"/>
                <a:gd name="T11" fmla="*/ 14 h 93"/>
                <a:gd name="T12" fmla="*/ 10 w 701"/>
                <a:gd name="T13" fmla="*/ 19 h 93"/>
                <a:gd name="T14" fmla="*/ 5 w 701"/>
                <a:gd name="T15" fmla="*/ 24 h 93"/>
                <a:gd name="T16" fmla="*/ 3 w 701"/>
                <a:gd name="T17" fmla="*/ 30 h 93"/>
                <a:gd name="T18" fmla="*/ 3 w 701"/>
                <a:gd name="T19" fmla="*/ 35 h 93"/>
                <a:gd name="T20" fmla="*/ 0 w 701"/>
                <a:gd name="T21" fmla="*/ 40 h 93"/>
                <a:gd name="T22" fmla="*/ 0 w 701"/>
                <a:gd name="T23" fmla="*/ 48 h 93"/>
                <a:gd name="T24" fmla="*/ 0 w 701"/>
                <a:gd name="T25" fmla="*/ 53 h 93"/>
                <a:gd name="T26" fmla="*/ 3 w 701"/>
                <a:gd name="T27" fmla="*/ 61 h 93"/>
                <a:gd name="T28" fmla="*/ 3 w 701"/>
                <a:gd name="T29" fmla="*/ 66 h 93"/>
                <a:gd name="T30" fmla="*/ 5 w 701"/>
                <a:gd name="T31" fmla="*/ 71 h 93"/>
                <a:gd name="T32" fmla="*/ 10 w 701"/>
                <a:gd name="T33" fmla="*/ 77 h 93"/>
                <a:gd name="T34" fmla="*/ 13 w 701"/>
                <a:gd name="T35" fmla="*/ 80 h 93"/>
                <a:gd name="T36" fmla="*/ 18 w 701"/>
                <a:gd name="T37" fmla="*/ 85 h 93"/>
                <a:gd name="T38" fmla="*/ 23 w 701"/>
                <a:gd name="T39" fmla="*/ 88 h 93"/>
                <a:gd name="T40" fmla="*/ 28 w 701"/>
                <a:gd name="T41" fmla="*/ 91 h 93"/>
                <a:gd name="T42" fmla="*/ 35 w 701"/>
                <a:gd name="T43" fmla="*/ 93 h 93"/>
                <a:gd name="T44" fmla="*/ 40 w 701"/>
                <a:gd name="T45" fmla="*/ 93 h 93"/>
                <a:gd name="T46" fmla="*/ 662 w 701"/>
                <a:gd name="T47" fmla="*/ 93 h 93"/>
                <a:gd name="T48" fmla="*/ 667 w 701"/>
                <a:gd name="T49" fmla="*/ 93 h 93"/>
                <a:gd name="T50" fmla="*/ 672 w 701"/>
                <a:gd name="T51" fmla="*/ 91 h 93"/>
                <a:gd name="T52" fmla="*/ 679 w 701"/>
                <a:gd name="T53" fmla="*/ 91 h 93"/>
                <a:gd name="T54" fmla="*/ 684 w 701"/>
                <a:gd name="T55" fmla="*/ 85 h 93"/>
                <a:gd name="T56" fmla="*/ 689 w 701"/>
                <a:gd name="T57" fmla="*/ 82 h 93"/>
                <a:gd name="T58" fmla="*/ 691 w 701"/>
                <a:gd name="T59" fmla="*/ 77 h 93"/>
                <a:gd name="T60" fmla="*/ 696 w 701"/>
                <a:gd name="T61" fmla="*/ 71 h 93"/>
                <a:gd name="T62" fmla="*/ 699 w 701"/>
                <a:gd name="T63" fmla="*/ 66 h 93"/>
                <a:gd name="T64" fmla="*/ 701 w 701"/>
                <a:gd name="T65" fmla="*/ 61 h 93"/>
                <a:gd name="T66" fmla="*/ 701 w 701"/>
                <a:gd name="T67" fmla="*/ 55 h 93"/>
                <a:gd name="T68" fmla="*/ 701 w 701"/>
                <a:gd name="T69" fmla="*/ 50 h 93"/>
                <a:gd name="T70" fmla="*/ 701 w 701"/>
                <a:gd name="T71" fmla="*/ 42 h 93"/>
                <a:gd name="T72" fmla="*/ 701 w 701"/>
                <a:gd name="T73" fmla="*/ 37 h 93"/>
                <a:gd name="T74" fmla="*/ 699 w 701"/>
                <a:gd name="T75" fmla="*/ 32 h 93"/>
                <a:gd name="T76" fmla="*/ 696 w 701"/>
                <a:gd name="T77" fmla="*/ 26 h 93"/>
                <a:gd name="T78" fmla="*/ 694 w 701"/>
                <a:gd name="T79" fmla="*/ 21 h 93"/>
                <a:gd name="T80" fmla="*/ 691 w 701"/>
                <a:gd name="T81" fmla="*/ 16 h 93"/>
                <a:gd name="T82" fmla="*/ 686 w 701"/>
                <a:gd name="T83" fmla="*/ 10 h 93"/>
                <a:gd name="T84" fmla="*/ 682 w 701"/>
                <a:gd name="T85" fmla="*/ 8 h 93"/>
                <a:gd name="T86" fmla="*/ 677 w 701"/>
                <a:gd name="T87" fmla="*/ 5 h 93"/>
                <a:gd name="T88" fmla="*/ 672 w 701"/>
                <a:gd name="T89" fmla="*/ 3 h 93"/>
                <a:gd name="T90" fmla="*/ 664 w 701"/>
                <a:gd name="T91" fmla="*/ 3 h 93"/>
                <a:gd name="T92" fmla="*/ 657 w 701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1" h="93">
                  <a:moveTo>
                    <a:pt x="43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8" y="71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2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657" y="93"/>
                  </a:lnTo>
                  <a:lnTo>
                    <a:pt x="662" y="93"/>
                  </a:lnTo>
                  <a:lnTo>
                    <a:pt x="664" y="93"/>
                  </a:lnTo>
                  <a:lnTo>
                    <a:pt x="664" y="93"/>
                  </a:lnTo>
                  <a:lnTo>
                    <a:pt x="667" y="93"/>
                  </a:lnTo>
                  <a:lnTo>
                    <a:pt x="669" y="93"/>
                  </a:lnTo>
                  <a:lnTo>
                    <a:pt x="672" y="93"/>
                  </a:lnTo>
                  <a:lnTo>
                    <a:pt x="672" y="91"/>
                  </a:lnTo>
                  <a:lnTo>
                    <a:pt x="674" y="91"/>
                  </a:lnTo>
                  <a:lnTo>
                    <a:pt x="677" y="91"/>
                  </a:lnTo>
                  <a:lnTo>
                    <a:pt x="679" y="91"/>
                  </a:lnTo>
                  <a:lnTo>
                    <a:pt x="679" y="88"/>
                  </a:lnTo>
                  <a:lnTo>
                    <a:pt x="682" y="88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86" y="85"/>
                  </a:lnTo>
                  <a:lnTo>
                    <a:pt x="689" y="82"/>
                  </a:lnTo>
                  <a:lnTo>
                    <a:pt x="689" y="80"/>
                  </a:lnTo>
                  <a:lnTo>
                    <a:pt x="691" y="80"/>
                  </a:lnTo>
                  <a:lnTo>
                    <a:pt x="691" y="77"/>
                  </a:lnTo>
                  <a:lnTo>
                    <a:pt x="694" y="77"/>
                  </a:lnTo>
                  <a:lnTo>
                    <a:pt x="694" y="75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9" y="66"/>
                  </a:lnTo>
                  <a:lnTo>
                    <a:pt x="699" y="66"/>
                  </a:lnTo>
                  <a:lnTo>
                    <a:pt x="699" y="64"/>
                  </a:lnTo>
                  <a:lnTo>
                    <a:pt x="701" y="61"/>
                  </a:lnTo>
                  <a:lnTo>
                    <a:pt x="701" y="61"/>
                  </a:lnTo>
                  <a:lnTo>
                    <a:pt x="701" y="59"/>
                  </a:lnTo>
                  <a:lnTo>
                    <a:pt x="701" y="55"/>
                  </a:lnTo>
                  <a:lnTo>
                    <a:pt x="701" y="53"/>
                  </a:lnTo>
                  <a:lnTo>
                    <a:pt x="701" y="50"/>
                  </a:lnTo>
                  <a:lnTo>
                    <a:pt x="701" y="50"/>
                  </a:lnTo>
                  <a:lnTo>
                    <a:pt x="701" y="48"/>
                  </a:lnTo>
                  <a:lnTo>
                    <a:pt x="701" y="46"/>
                  </a:lnTo>
                  <a:lnTo>
                    <a:pt x="701" y="42"/>
                  </a:lnTo>
                  <a:lnTo>
                    <a:pt x="701" y="40"/>
                  </a:lnTo>
                  <a:lnTo>
                    <a:pt x="701" y="40"/>
                  </a:lnTo>
                  <a:lnTo>
                    <a:pt x="701" y="37"/>
                  </a:lnTo>
                  <a:lnTo>
                    <a:pt x="701" y="35"/>
                  </a:lnTo>
                  <a:lnTo>
                    <a:pt x="701" y="32"/>
                  </a:lnTo>
                  <a:lnTo>
                    <a:pt x="699" y="32"/>
                  </a:lnTo>
                  <a:lnTo>
                    <a:pt x="699" y="30"/>
                  </a:lnTo>
                  <a:lnTo>
                    <a:pt x="699" y="26"/>
                  </a:lnTo>
                  <a:lnTo>
                    <a:pt x="696" y="26"/>
                  </a:lnTo>
                  <a:lnTo>
                    <a:pt x="696" y="24"/>
                  </a:lnTo>
                  <a:lnTo>
                    <a:pt x="696" y="21"/>
                  </a:lnTo>
                  <a:lnTo>
                    <a:pt x="694" y="21"/>
                  </a:lnTo>
                  <a:lnTo>
                    <a:pt x="694" y="19"/>
                  </a:lnTo>
                  <a:lnTo>
                    <a:pt x="691" y="16"/>
                  </a:lnTo>
                  <a:lnTo>
                    <a:pt x="691" y="16"/>
                  </a:lnTo>
                  <a:lnTo>
                    <a:pt x="689" y="14"/>
                  </a:lnTo>
                  <a:lnTo>
                    <a:pt x="689" y="14"/>
                  </a:lnTo>
                  <a:lnTo>
                    <a:pt x="686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2" y="8"/>
                  </a:lnTo>
                  <a:lnTo>
                    <a:pt x="679" y="5"/>
                  </a:lnTo>
                  <a:lnTo>
                    <a:pt x="679" y="5"/>
                  </a:lnTo>
                  <a:lnTo>
                    <a:pt x="677" y="5"/>
                  </a:lnTo>
                  <a:lnTo>
                    <a:pt x="674" y="3"/>
                  </a:lnTo>
                  <a:lnTo>
                    <a:pt x="672" y="3"/>
                  </a:lnTo>
                  <a:lnTo>
                    <a:pt x="672" y="3"/>
                  </a:lnTo>
                  <a:lnTo>
                    <a:pt x="669" y="3"/>
                  </a:lnTo>
                  <a:lnTo>
                    <a:pt x="667" y="3"/>
                  </a:lnTo>
                  <a:lnTo>
                    <a:pt x="664" y="3"/>
                  </a:lnTo>
                  <a:lnTo>
                    <a:pt x="664" y="0"/>
                  </a:lnTo>
                  <a:lnTo>
                    <a:pt x="662" y="0"/>
                  </a:lnTo>
                  <a:lnTo>
                    <a:pt x="657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7" name="Line 553"/>
            <p:cNvSpPr>
              <a:spLocks noChangeShapeType="1"/>
            </p:cNvSpPr>
            <p:nvPr/>
          </p:nvSpPr>
          <p:spPr bwMode="auto">
            <a:xfrm>
              <a:off x="4488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8" name="Freeform 554"/>
            <p:cNvSpPr>
              <a:spLocks/>
            </p:cNvSpPr>
            <p:nvPr/>
          </p:nvSpPr>
          <p:spPr bwMode="auto">
            <a:xfrm>
              <a:off x="4482" y="3136"/>
              <a:ext cx="190" cy="19"/>
            </a:xfrm>
            <a:custGeom>
              <a:avLst/>
              <a:gdLst>
                <a:gd name="T0" fmla="*/ 41 w 1288"/>
                <a:gd name="T1" fmla="*/ 0 h 93"/>
                <a:gd name="T2" fmla="*/ 36 w 1288"/>
                <a:gd name="T3" fmla="*/ 3 h 93"/>
                <a:gd name="T4" fmla="*/ 31 w 1288"/>
                <a:gd name="T5" fmla="*/ 3 h 93"/>
                <a:gd name="T6" fmla="*/ 26 w 1288"/>
                <a:gd name="T7" fmla="*/ 5 h 93"/>
                <a:gd name="T8" fmla="*/ 21 w 1288"/>
                <a:gd name="T9" fmla="*/ 10 h 93"/>
                <a:gd name="T10" fmla="*/ 16 w 1288"/>
                <a:gd name="T11" fmla="*/ 14 h 93"/>
                <a:gd name="T12" fmla="*/ 10 w 1288"/>
                <a:gd name="T13" fmla="*/ 19 h 93"/>
                <a:gd name="T14" fmla="*/ 8 w 1288"/>
                <a:gd name="T15" fmla="*/ 24 h 93"/>
                <a:gd name="T16" fmla="*/ 5 w 1288"/>
                <a:gd name="T17" fmla="*/ 30 h 93"/>
                <a:gd name="T18" fmla="*/ 3 w 1288"/>
                <a:gd name="T19" fmla="*/ 35 h 93"/>
                <a:gd name="T20" fmla="*/ 3 w 1288"/>
                <a:gd name="T21" fmla="*/ 40 h 93"/>
                <a:gd name="T22" fmla="*/ 0 w 1288"/>
                <a:gd name="T23" fmla="*/ 48 h 93"/>
                <a:gd name="T24" fmla="*/ 3 w 1288"/>
                <a:gd name="T25" fmla="*/ 53 h 93"/>
                <a:gd name="T26" fmla="*/ 3 w 1288"/>
                <a:gd name="T27" fmla="*/ 61 h 93"/>
                <a:gd name="T28" fmla="*/ 5 w 1288"/>
                <a:gd name="T29" fmla="*/ 66 h 93"/>
                <a:gd name="T30" fmla="*/ 8 w 1288"/>
                <a:gd name="T31" fmla="*/ 71 h 93"/>
                <a:gd name="T32" fmla="*/ 10 w 1288"/>
                <a:gd name="T33" fmla="*/ 77 h 93"/>
                <a:gd name="T34" fmla="*/ 16 w 1288"/>
                <a:gd name="T35" fmla="*/ 80 h 93"/>
                <a:gd name="T36" fmla="*/ 21 w 1288"/>
                <a:gd name="T37" fmla="*/ 85 h 93"/>
                <a:gd name="T38" fmla="*/ 26 w 1288"/>
                <a:gd name="T39" fmla="*/ 88 h 93"/>
                <a:gd name="T40" fmla="*/ 31 w 1288"/>
                <a:gd name="T41" fmla="*/ 91 h 93"/>
                <a:gd name="T42" fmla="*/ 36 w 1288"/>
                <a:gd name="T43" fmla="*/ 93 h 93"/>
                <a:gd name="T44" fmla="*/ 41 w 1288"/>
                <a:gd name="T45" fmla="*/ 93 h 93"/>
                <a:gd name="T46" fmla="*/ 1246 w 1288"/>
                <a:gd name="T47" fmla="*/ 93 h 93"/>
                <a:gd name="T48" fmla="*/ 1254 w 1288"/>
                <a:gd name="T49" fmla="*/ 93 h 93"/>
                <a:gd name="T50" fmla="*/ 1259 w 1288"/>
                <a:gd name="T51" fmla="*/ 91 h 93"/>
                <a:gd name="T52" fmla="*/ 1264 w 1288"/>
                <a:gd name="T53" fmla="*/ 91 h 93"/>
                <a:gd name="T54" fmla="*/ 1269 w 1288"/>
                <a:gd name="T55" fmla="*/ 85 h 93"/>
                <a:gd name="T56" fmla="*/ 1273 w 1288"/>
                <a:gd name="T57" fmla="*/ 82 h 93"/>
                <a:gd name="T58" fmla="*/ 1278 w 1288"/>
                <a:gd name="T59" fmla="*/ 77 h 93"/>
                <a:gd name="T60" fmla="*/ 1281 w 1288"/>
                <a:gd name="T61" fmla="*/ 71 h 93"/>
                <a:gd name="T62" fmla="*/ 1283 w 1288"/>
                <a:gd name="T63" fmla="*/ 66 h 93"/>
                <a:gd name="T64" fmla="*/ 1286 w 1288"/>
                <a:gd name="T65" fmla="*/ 61 h 93"/>
                <a:gd name="T66" fmla="*/ 1288 w 1288"/>
                <a:gd name="T67" fmla="*/ 55 h 93"/>
                <a:gd name="T68" fmla="*/ 1288 w 1288"/>
                <a:gd name="T69" fmla="*/ 50 h 93"/>
                <a:gd name="T70" fmla="*/ 1288 w 1288"/>
                <a:gd name="T71" fmla="*/ 42 h 93"/>
                <a:gd name="T72" fmla="*/ 1288 w 1288"/>
                <a:gd name="T73" fmla="*/ 37 h 93"/>
                <a:gd name="T74" fmla="*/ 1286 w 1288"/>
                <a:gd name="T75" fmla="*/ 32 h 93"/>
                <a:gd name="T76" fmla="*/ 1283 w 1288"/>
                <a:gd name="T77" fmla="*/ 26 h 93"/>
                <a:gd name="T78" fmla="*/ 1281 w 1288"/>
                <a:gd name="T79" fmla="*/ 21 h 93"/>
                <a:gd name="T80" fmla="*/ 1276 w 1288"/>
                <a:gd name="T81" fmla="*/ 16 h 93"/>
                <a:gd name="T82" fmla="*/ 1271 w 1288"/>
                <a:gd name="T83" fmla="*/ 10 h 93"/>
                <a:gd name="T84" fmla="*/ 1266 w 1288"/>
                <a:gd name="T85" fmla="*/ 8 h 93"/>
                <a:gd name="T86" fmla="*/ 1261 w 1288"/>
                <a:gd name="T87" fmla="*/ 5 h 93"/>
                <a:gd name="T88" fmla="*/ 1256 w 1288"/>
                <a:gd name="T89" fmla="*/ 3 h 93"/>
                <a:gd name="T90" fmla="*/ 1251 w 1288"/>
                <a:gd name="T91" fmla="*/ 3 h 93"/>
                <a:gd name="T92" fmla="*/ 1244 w 128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88" h="93">
                  <a:moveTo>
                    <a:pt x="46" y="0"/>
                  </a:moveTo>
                  <a:lnTo>
                    <a:pt x="44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6"/>
                  </a:lnTo>
                  <a:lnTo>
                    <a:pt x="0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9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4" y="91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1240" y="93"/>
                  </a:lnTo>
                  <a:lnTo>
                    <a:pt x="1246" y="93"/>
                  </a:lnTo>
                  <a:lnTo>
                    <a:pt x="1249" y="93"/>
                  </a:lnTo>
                  <a:lnTo>
                    <a:pt x="1251" y="93"/>
                  </a:lnTo>
                  <a:lnTo>
                    <a:pt x="1254" y="93"/>
                  </a:lnTo>
                  <a:lnTo>
                    <a:pt x="1254" y="93"/>
                  </a:lnTo>
                  <a:lnTo>
                    <a:pt x="1256" y="93"/>
                  </a:lnTo>
                  <a:lnTo>
                    <a:pt x="1259" y="91"/>
                  </a:lnTo>
                  <a:lnTo>
                    <a:pt x="1261" y="91"/>
                  </a:lnTo>
                  <a:lnTo>
                    <a:pt x="1261" y="91"/>
                  </a:lnTo>
                  <a:lnTo>
                    <a:pt x="1264" y="91"/>
                  </a:lnTo>
                  <a:lnTo>
                    <a:pt x="1266" y="88"/>
                  </a:lnTo>
                  <a:lnTo>
                    <a:pt x="1266" y="88"/>
                  </a:lnTo>
                  <a:lnTo>
                    <a:pt x="1269" y="85"/>
                  </a:lnTo>
                  <a:lnTo>
                    <a:pt x="1271" y="85"/>
                  </a:lnTo>
                  <a:lnTo>
                    <a:pt x="1271" y="85"/>
                  </a:lnTo>
                  <a:lnTo>
                    <a:pt x="1273" y="82"/>
                  </a:lnTo>
                  <a:lnTo>
                    <a:pt x="1276" y="80"/>
                  </a:lnTo>
                  <a:lnTo>
                    <a:pt x="1276" y="80"/>
                  </a:lnTo>
                  <a:lnTo>
                    <a:pt x="1278" y="77"/>
                  </a:lnTo>
                  <a:lnTo>
                    <a:pt x="1278" y="77"/>
                  </a:lnTo>
                  <a:lnTo>
                    <a:pt x="1281" y="75"/>
                  </a:lnTo>
                  <a:lnTo>
                    <a:pt x="1281" y="71"/>
                  </a:lnTo>
                  <a:lnTo>
                    <a:pt x="1283" y="71"/>
                  </a:lnTo>
                  <a:lnTo>
                    <a:pt x="1283" y="69"/>
                  </a:lnTo>
                  <a:lnTo>
                    <a:pt x="1283" y="66"/>
                  </a:lnTo>
                  <a:lnTo>
                    <a:pt x="1286" y="66"/>
                  </a:lnTo>
                  <a:lnTo>
                    <a:pt x="1286" y="64"/>
                  </a:lnTo>
                  <a:lnTo>
                    <a:pt x="1286" y="61"/>
                  </a:lnTo>
                  <a:lnTo>
                    <a:pt x="1286" y="61"/>
                  </a:lnTo>
                  <a:lnTo>
                    <a:pt x="1288" y="59"/>
                  </a:lnTo>
                  <a:lnTo>
                    <a:pt x="1288" y="55"/>
                  </a:lnTo>
                  <a:lnTo>
                    <a:pt x="1288" y="53"/>
                  </a:lnTo>
                  <a:lnTo>
                    <a:pt x="1288" y="50"/>
                  </a:lnTo>
                  <a:lnTo>
                    <a:pt x="1288" y="50"/>
                  </a:lnTo>
                  <a:lnTo>
                    <a:pt x="1288" y="48"/>
                  </a:lnTo>
                  <a:lnTo>
                    <a:pt x="1288" y="46"/>
                  </a:lnTo>
                  <a:lnTo>
                    <a:pt x="1288" y="42"/>
                  </a:lnTo>
                  <a:lnTo>
                    <a:pt x="1288" y="40"/>
                  </a:lnTo>
                  <a:lnTo>
                    <a:pt x="1288" y="40"/>
                  </a:lnTo>
                  <a:lnTo>
                    <a:pt x="1288" y="37"/>
                  </a:lnTo>
                  <a:lnTo>
                    <a:pt x="1286" y="35"/>
                  </a:lnTo>
                  <a:lnTo>
                    <a:pt x="1286" y="32"/>
                  </a:lnTo>
                  <a:lnTo>
                    <a:pt x="1286" y="32"/>
                  </a:lnTo>
                  <a:lnTo>
                    <a:pt x="1286" y="30"/>
                  </a:lnTo>
                  <a:lnTo>
                    <a:pt x="1283" y="26"/>
                  </a:lnTo>
                  <a:lnTo>
                    <a:pt x="1283" y="26"/>
                  </a:lnTo>
                  <a:lnTo>
                    <a:pt x="1283" y="24"/>
                  </a:lnTo>
                  <a:lnTo>
                    <a:pt x="1281" y="21"/>
                  </a:lnTo>
                  <a:lnTo>
                    <a:pt x="1281" y="21"/>
                  </a:lnTo>
                  <a:lnTo>
                    <a:pt x="1278" y="19"/>
                  </a:lnTo>
                  <a:lnTo>
                    <a:pt x="1278" y="16"/>
                  </a:lnTo>
                  <a:lnTo>
                    <a:pt x="1276" y="16"/>
                  </a:lnTo>
                  <a:lnTo>
                    <a:pt x="1276" y="14"/>
                  </a:lnTo>
                  <a:lnTo>
                    <a:pt x="1273" y="14"/>
                  </a:lnTo>
                  <a:lnTo>
                    <a:pt x="1271" y="10"/>
                  </a:lnTo>
                  <a:lnTo>
                    <a:pt x="1271" y="10"/>
                  </a:lnTo>
                  <a:lnTo>
                    <a:pt x="1269" y="8"/>
                  </a:lnTo>
                  <a:lnTo>
                    <a:pt x="1266" y="8"/>
                  </a:lnTo>
                  <a:lnTo>
                    <a:pt x="1266" y="5"/>
                  </a:lnTo>
                  <a:lnTo>
                    <a:pt x="1264" y="5"/>
                  </a:lnTo>
                  <a:lnTo>
                    <a:pt x="1261" y="5"/>
                  </a:lnTo>
                  <a:lnTo>
                    <a:pt x="1261" y="3"/>
                  </a:lnTo>
                  <a:lnTo>
                    <a:pt x="1259" y="3"/>
                  </a:lnTo>
                  <a:lnTo>
                    <a:pt x="1256" y="3"/>
                  </a:lnTo>
                  <a:lnTo>
                    <a:pt x="1254" y="3"/>
                  </a:lnTo>
                  <a:lnTo>
                    <a:pt x="1254" y="3"/>
                  </a:lnTo>
                  <a:lnTo>
                    <a:pt x="1251" y="3"/>
                  </a:lnTo>
                  <a:lnTo>
                    <a:pt x="1249" y="0"/>
                  </a:lnTo>
                  <a:lnTo>
                    <a:pt x="1246" y="0"/>
                  </a:lnTo>
                  <a:lnTo>
                    <a:pt x="1244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59" name="Line 555"/>
            <p:cNvSpPr>
              <a:spLocks noChangeShapeType="1"/>
            </p:cNvSpPr>
            <p:nvPr/>
          </p:nvSpPr>
          <p:spPr bwMode="auto">
            <a:xfrm>
              <a:off x="4666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0" name="Freeform 556"/>
            <p:cNvSpPr>
              <a:spLocks/>
            </p:cNvSpPr>
            <p:nvPr/>
          </p:nvSpPr>
          <p:spPr bwMode="auto">
            <a:xfrm>
              <a:off x="4659" y="3136"/>
              <a:ext cx="27" cy="19"/>
            </a:xfrm>
            <a:custGeom>
              <a:avLst/>
              <a:gdLst>
                <a:gd name="T0" fmla="*/ 39 w 183"/>
                <a:gd name="T1" fmla="*/ 0 h 93"/>
                <a:gd name="T2" fmla="*/ 34 w 183"/>
                <a:gd name="T3" fmla="*/ 3 h 93"/>
                <a:gd name="T4" fmla="*/ 27 w 183"/>
                <a:gd name="T5" fmla="*/ 3 h 93"/>
                <a:gd name="T6" fmla="*/ 22 w 183"/>
                <a:gd name="T7" fmla="*/ 5 h 93"/>
                <a:gd name="T8" fmla="*/ 17 w 183"/>
                <a:gd name="T9" fmla="*/ 10 h 93"/>
                <a:gd name="T10" fmla="*/ 12 w 183"/>
                <a:gd name="T11" fmla="*/ 14 h 93"/>
                <a:gd name="T12" fmla="*/ 9 w 183"/>
                <a:gd name="T13" fmla="*/ 19 h 93"/>
                <a:gd name="T14" fmla="*/ 4 w 183"/>
                <a:gd name="T15" fmla="*/ 24 h 93"/>
                <a:gd name="T16" fmla="*/ 2 w 183"/>
                <a:gd name="T17" fmla="*/ 30 h 93"/>
                <a:gd name="T18" fmla="*/ 2 w 183"/>
                <a:gd name="T19" fmla="*/ 35 h 93"/>
                <a:gd name="T20" fmla="*/ 0 w 183"/>
                <a:gd name="T21" fmla="*/ 40 h 93"/>
                <a:gd name="T22" fmla="*/ 0 w 183"/>
                <a:gd name="T23" fmla="*/ 48 h 93"/>
                <a:gd name="T24" fmla="*/ 0 w 183"/>
                <a:gd name="T25" fmla="*/ 53 h 93"/>
                <a:gd name="T26" fmla="*/ 2 w 183"/>
                <a:gd name="T27" fmla="*/ 61 h 93"/>
                <a:gd name="T28" fmla="*/ 2 w 183"/>
                <a:gd name="T29" fmla="*/ 66 h 93"/>
                <a:gd name="T30" fmla="*/ 4 w 183"/>
                <a:gd name="T31" fmla="*/ 71 h 93"/>
                <a:gd name="T32" fmla="*/ 9 w 183"/>
                <a:gd name="T33" fmla="*/ 77 h 93"/>
                <a:gd name="T34" fmla="*/ 12 w 183"/>
                <a:gd name="T35" fmla="*/ 80 h 93"/>
                <a:gd name="T36" fmla="*/ 17 w 183"/>
                <a:gd name="T37" fmla="*/ 85 h 93"/>
                <a:gd name="T38" fmla="*/ 22 w 183"/>
                <a:gd name="T39" fmla="*/ 88 h 93"/>
                <a:gd name="T40" fmla="*/ 27 w 183"/>
                <a:gd name="T41" fmla="*/ 91 h 93"/>
                <a:gd name="T42" fmla="*/ 34 w 183"/>
                <a:gd name="T43" fmla="*/ 93 h 93"/>
                <a:gd name="T44" fmla="*/ 39 w 183"/>
                <a:gd name="T45" fmla="*/ 93 h 93"/>
                <a:gd name="T46" fmla="*/ 140 w 183"/>
                <a:gd name="T47" fmla="*/ 93 h 93"/>
                <a:gd name="T48" fmla="*/ 144 w 183"/>
                <a:gd name="T49" fmla="*/ 93 h 93"/>
                <a:gd name="T50" fmla="*/ 153 w 183"/>
                <a:gd name="T51" fmla="*/ 91 h 93"/>
                <a:gd name="T52" fmla="*/ 158 w 183"/>
                <a:gd name="T53" fmla="*/ 91 h 93"/>
                <a:gd name="T54" fmla="*/ 163 w 183"/>
                <a:gd name="T55" fmla="*/ 85 h 93"/>
                <a:gd name="T56" fmla="*/ 168 w 183"/>
                <a:gd name="T57" fmla="*/ 82 h 93"/>
                <a:gd name="T58" fmla="*/ 170 w 183"/>
                <a:gd name="T59" fmla="*/ 77 h 93"/>
                <a:gd name="T60" fmla="*/ 175 w 183"/>
                <a:gd name="T61" fmla="*/ 71 h 93"/>
                <a:gd name="T62" fmla="*/ 178 w 183"/>
                <a:gd name="T63" fmla="*/ 66 h 93"/>
                <a:gd name="T64" fmla="*/ 180 w 183"/>
                <a:gd name="T65" fmla="*/ 61 h 93"/>
                <a:gd name="T66" fmla="*/ 183 w 183"/>
                <a:gd name="T67" fmla="*/ 55 h 93"/>
                <a:gd name="T68" fmla="*/ 183 w 183"/>
                <a:gd name="T69" fmla="*/ 50 h 93"/>
                <a:gd name="T70" fmla="*/ 183 w 183"/>
                <a:gd name="T71" fmla="*/ 42 h 93"/>
                <a:gd name="T72" fmla="*/ 180 w 183"/>
                <a:gd name="T73" fmla="*/ 37 h 93"/>
                <a:gd name="T74" fmla="*/ 180 w 183"/>
                <a:gd name="T75" fmla="*/ 32 h 93"/>
                <a:gd name="T76" fmla="*/ 178 w 183"/>
                <a:gd name="T77" fmla="*/ 26 h 93"/>
                <a:gd name="T78" fmla="*/ 173 w 183"/>
                <a:gd name="T79" fmla="*/ 21 h 93"/>
                <a:gd name="T80" fmla="*/ 170 w 183"/>
                <a:gd name="T81" fmla="*/ 16 h 93"/>
                <a:gd name="T82" fmla="*/ 165 w 183"/>
                <a:gd name="T83" fmla="*/ 10 h 93"/>
                <a:gd name="T84" fmla="*/ 160 w 183"/>
                <a:gd name="T85" fmla="*/ 8 h 93"/>
                <a:gd name="T86" fmla="*/ 155 w 183"/>
                <a:gd name="T87" fmla="*/ 5 h 93"/>
                <a:gd name="T88" fmla="*/ 149 w 183"/>
                <a:gd name="T89" fmla="*/ 3 h 93"/>
                <a:gd name="T90" fmla="*/ 144 w 183"/>
                <a:gd name="T91" fmla="*/ 3 h 93"/>
                <a:gd name="T92" fmla="*/ 137 w 18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3" h="93">
                  <a:moveTo>
                    <a:pt x="45" y="0"/>
                  </a:moveTo>
                  <a:lnTo>
                    <a:pt x="43" y="0"/>
                  </a:lnTo>
                  <a:lnTo>
                    <a:pt x="39" y="0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4" y="69"/>
                  </a:lnTo>
                  <a:lnTo>
                    <a:pt x="4" y="71"/>
                  </a:lnTo>
                  <a:lnTo>
                    <a:pt x="7" y="71"/>
                  </a:lnTo>
                  <a:lnTo>
                    <a:pt x="7" y="75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4" y="82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4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9" y="91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3" y="93"/>
                  </a:lnTo>
                  <a:lnTo>
                    <a:pt x="135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7" y="93"/>
                  </a:lnTo>
                  <a:lnTo>
                    <a:pt x="149" y="93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5" y="91"/>
                  </a:lnTo>
                  <a:lnTo>
                    <a:pt x="158" y="91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63" y="85"/>
                  </a:lnTo>
                  <a:lnTo>
                    <a:pt x="165" y="85"/>
                  </a:lnTo>
                  <a:lnTo>
                    <a:pt x="165" y="85"/>
                  </a:lnTo>
                  <a:lnTo>
                    <a:pt x="168" y="82"/>
                  </a:lnTo>
                  <a:lnTo>
                    <a:pt x="168" y="80"/>
                  </a:lnTo>
                  <a:lnTo>
                    <a:pt x="170" y="80"/>
                  </a:lnTo>
                  <a:lnTo>
                    <a:pt x="170" y="77"/>
                  </a:lnTo>
                  <a:lnTo>
                    <a:pt x="173" y="77"/>
                  </a:lnTo>
                  <a:lnTo>
                    <a:pt x="173" y="75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8" y="69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4"/>
                  </a:lnTo>
                  <a:lnTo>
                    <a:pt x="180" y="61"/>
                  </a:lnTo>
                  <a:lnTo>
                    <a:pt x="180" y="61"/>
                  </a:lnTo>
                  <a:lnTo>
                    <a:pt x="180" y="59"/>
                  </a:lnTo>
                  <a:lnTo>
                    <a:pt x="183" y="55"/>
                  </a:lnTo>
                  <a:lnTo>
                    <a:pt x="183" y="53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8"/>
                  </a:lnTo>
                  <a:lnTo>
                    <a:pt x="183" y="46"/>
                  </a:lnTo>
                  <a:lnTo>
                    <a:pt x="183" y="42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80" y="37"/>
                  </a:lnTo>
                  <a:lnTo>
                    <a:pt x="180" y="35"/>
                  </a:lnTo>
                  <a:lnTo>
                    <a:pt x="180" y="32"/>
                  </a:lnTo>
                  <a:lnTo>
                    <a:pt x="180" y="32"/>
                  </a:lnTo>
                  <a:lnTo>
                    <a:pt x="178" y="30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5" y="24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73" y="19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5" y="10"/>
                  </a:lnTo>
                  <a:lnTo>
                    <a:pt x="165" y="10"/>
                  </a:lnTo>
                  <a:lnTo>
                    <a:pt x="163" y="8"/>
                  </a:lnTo>
                  <a:lnTo>
                    <a:pt x="160" y="8"/>
                  </a:lnTo>
                  <a:lnTo>
                    <a:pt x="160" y="5"/>
                  </a:lnTo>
                  <a:lnTo>
                    <a:pt x="158" y="5"/>
                  </a:lnTo>
                  <a:lnTo>
                    <a:pt x="155" y="5"/>
                  </a:lnTo>
                  <a:lnTo>
                    <a:pt x="153" y="3"/>
                  </a:lnTo>
                  <a:lnTo>
                    <a:pt x="153" y="3"/>
                  </a:lnTo>
                  <a:lnTo>
                    <a:pt x="149" y="3"/>
                  </a:lnTo>
                  <a:lnTo>
                    <a:pt x="147" y="3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1" name="Line 557"/>
            <p:cNvSpPr>
              <a:spLocks noChangeShapeType="1"/>
            </p:cNvSpPr>
            <p:nvPr/>
          </p:nvSpPr>
          <p:spPr bwMode="auto">
            <a:xfrm>
              <a:off x="4680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2" name="Freeform 558"/>
            <p:cNvSpPr>
              <a:spLocks/>
            </p:cNvSpPr>
            <p:nvPr/>
          </p:nvSpPr>
          <p:spPr bwMode="auto">
            <a:xfrm>
              <a:off x="4673" y="3136"/>
              <a:ext cx="169" cy="19"/>
            </a:xfrm>
            <a:custGeom>
              <a:avLst/>
              <a:gdLst>
                <a:gd name="T0" fmla="*/ 40 w 1134"/>
                <a:gd name="T1" fmla="*/ 0 h 93"/>
                <a:gd name="T2" fmla="*/ 32 w 1134"/>
                <a:gd name="T3" fmla="*/ 3 h 93"/>
                <a:gd name="T4" fmla="*/ 27 w 1134"/>
                <a:gd name="T5" fmla="*/ 3 h 93"/>
                <a:gd name="T6" fmla="*/ 22 w 1134"/>
                <a:gd name="T7" fmla="*/ 5 h 93"/>
                <a:gd name="T8" fmla="*/ 17 w 1134"/>
                <a:gd name="T9" fmla="*/ 10 h 93"/>
                <a:gd name="T10" fmla="*/ 12 w 1134"/>
                <a:gd name="T11" fmla="*/ 14 h 93"/>
                <a:gd name="T12" fmla="*/ 10 w 1134"/>
                <a:gd name="T13" fmla="*/ 19 h 93"/>
                <a:gd name="T14" fmla="*/ 5 w 1134"/>
                <a:gd name="T15" fmla="*/ 24 h 93"/>
                <a:gd name="T16" fmla="*/ 2 w 1134"/>
                <a:gd name="T17" fmla="*/ 30 h 93"/>
                <a:gd name="T18" fmla="*/ 0 w 1134"/>
                <a:gd name="T19" fmla="*/ 35 h 93"/>
                <a:gd name="T20" fmla="*/ 0 w 1134"/>
                <a:gd name="T21" fmla="*/ 40 h 93"/>
                <a:gd name="T22" fmla="*/ 0 w 1134"/>
                <a:gd name="T23" fmla="*/ 48 h 93"/>
                <a:gd name="T24" fmla="*/ 0 w 1134"/>
                <a:gd name="T25" fmla="*/ 53 h 93"/>
                <a:gd name="T26" fmla="*/ 0 w 1134"/>
                <a:gd name="T27" fmla="*/ 61 h 93"/>
                <a:gd name="T28" fmla="*/ 2 w 1134"/>
                <a:gd name="T29" fmla="*/ 66 h 93"/>
                <a:gd name="T30" fmla="*/ 5 w 1134"/>
                <a:gd name="T31" fmla="*/ 71 h 93"/>
                <a:gd name="T32" fmla="*/ 10 w 1134"/>
                <a:gd name="T33" fmla="*/ 77 h 93"/>
                <a:gd name="T34" fmla="*/ 12 w 1134"/>
                <a:gd name="T35" fmla="*/ 80 h 93"/>
                <a:gd name="T36" fmla="*/ 17 w 1134"/>
                <a:gd name="T37" fmla="*/ 85 h 93"/>
                <a:gd name="T38" fmla="*/ 22 w 1134"/>
                <a:gd name="T39" fmla="*/ 88 h 93"/>
                <a:gd name="T40" fmla="*/ 27 w 1134"/>
                <a:gd name="T41" fmla="*/ 91 h 93"/>
                <a:gd name="T42" fmla="*/ 32 w 1134"/>
                <a:gd name="T43" fmla="*/ 93 h 93"/>
                <a:gd name="T44" fmla="*/ 40 w 1134"/>
                <a:gd name="T45" fmla="*/ 93 h 93"/>
                <a:gd name="T46" fmla="*/ 1095 w 1134"/>
                <a:gd name="T47" fmla="*/ 93 h 93"/>
                <a:gd name="T48" fmla="*/ 1100 w 1134"/>
                <a:gd name="T49" fmla="*/ 93 h 93"/>
                <a:gd name="T50" fmla="*/ 1105 w 1134"/>
                <a:gd name="T51" fmla="*/ 91 h 93"/>
                <a:gd name="T52" fmla="*/ 1112 w 1134"/>
                <a:gd name="T53" fmla="*/ 91 h 93"/>
                <a:gd name="T54" fmla="*/ 1117 w 1134"/>
                <a:gd name="T55" fmla="*/ 85 h 93"/>
                <a:gd name="T56" fmla="*/ 1119 w 1134"/>
                <a:gd name="T57" fmla="*/ 82 h 93"/>
                <a:gd name="T58" fmla="*/ 1124 w 1134"/>
                <a:gd name="T59" fmla="*/ 77 h 93"/>
                <a:gd name="T60" fmla="*/ 1129 w 1134"/>
                <a:gd name="T61" fmla="*/ 71 h 93"/>
                <a:gd name="T62" fmla="*/ 1132 w 1134"/>
                <a:gd name="T63" fmla="*/ 66 h 93"/>
                <a:gd name="T64" fmla="*/ 1134 w 1134"/>
                <a:gd name="T65" fmla="*/ 61 h 93"/>
                <a:gd name="T66" fmla="*/ 1134 w 1134"/>
                <a:gd name="T67" fmla="*/ 55 h 93"/>
                <a:gd name="T68" fmla="*/ 1134 w 1134"/>
                <a:gd name="T69" fmla="*/ 50 h 93"/>
                <a:gd name="T70" fmla="*/ 1134 w 1134"/>
                <a:gd name="T71" fmla="*/ 42 h 93"/>
                <a:gd name="T72" fmla="*/ 1134 w 1134"/>
                <a:gd name="T73" fmla="*/ 37 h 93"/>
                <a:gd name="T74" fmla="*/ 1132 w 1134"/>
                <a:gd name="T75" fmla="*/ 32 h 93"/>
                <a:gd name="T76" fmla="*/ 1129 w 1134"/>
                <a:gd name="T77" fmla="*/ 26 h 93"/>
                <a:gd name="T78" fmla="*/ 1127 w 1134"/>
                <a:gd name="T79" fmla="*/ 21 h 93"/>
                <a:gd name="T80" fmla="*/ 1124 w 1134"/>
                <a:gd name="T81" fmla="*/ 16 h 93"/>
                <a:gd name="T82" fmla="*/ 1119 w 1134"/>
                <a:gd name="T83" fmla="*/ 10 h 93"/>
                <a:gd name="T84" fmla="*/ 1114 w 1134"/>
                <a:gd name="T85" fmla="*/ 8 h 93"/>
                <a:gd name="T86" fmla="*/ 1109 w 1134"/>
                <a:gd name="T87" fmla="*/ 5 h 93"/>
                <a:gd name="T88" fmla="*/ 1105 w 1134"/>
                <a:gd name="T89" fmla="*/ 3 h 93"/>
                <a:gd name="T90" fmla="*/ 1097 w 1134"/>
                <a:gd name="T91" fmla="*/ 3 h 93"/>
                <a:gd name="T92" fmla="*/ 1090 w 113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34" h="93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2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1087" y="93"/>
                  </a:lnTo>
                  <a:lnTo>
                    <a:pt x="1095" y="93"/>
                  </a:lnTo>
                  <a:lnTo>
                    <a:pt x="1097" y="93"/>
                  </a:lnTo>
                  <a:lnTo>
                    <a:pt x="1097" y="93"/>
                  </a:lnTo>
                  <a:lnTo>
                    <a:pt x="1100" y="93"/>
                  </a:lnTo>
                  <a:lnTo>
                    <a:pt x="1102" y="93"/>
                  </a:lnTo>
                  <a:lnTo>
                    <a:pt x="1105" y="93"/>
                  </a:lnTo>
                  <a:lnTo>
                    <a:pt x="1105" y="91"/>
                  </a:lnTo>
                  <a:lnTo>
                    <a:pt x="1107" y="91"/>
                  </a:lnTo>
                  <a:lnTo>
                    <a:pt x="1109" y="91"/>
                  </a:lnTo>
                  <a:lnTo>
                    <a:pt x="1112" y="91"/>
                  </a:lnTo>
                  <a:lnTo>
                    <a:pt x="1112" y="88"/>
                  </a:lnTo>
                  <a:lnTo>
                    <a:pt x="1114" y="88"/>
                  </a:lnTo>
                  <a:lnTo>
                    <a:pt x="1117" y="85"/>
                  </a:lnTo>
                  <a:lnTo>
                    <a:pt x="1117" y="85"/>
                  </a:lnTo>
                  <a:lnTo>
                    <a:pt x="1119" y="85"/>
                  </a:lnTo>
                  <a:lnTo>
                    <a:pt x="1119" y="82"/>
                  </a:lnTo>
                  <a:lnTo>
                    <a:pt x="1122" y="80"/>
                  </a:lnTo>
                  <a:lnTo>
                    <a:pt x="1124" y="80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27" y="75"/>
                  </a:lnTo>
                  <a:lnTo>
                    <a:pt x="1129" y="71"/>
                  </a:lnTo>
                  <a:lnTo>
                    <a:pt x="1129" y="71"/>
                  </a:lnTo>
                  <a:lnTo>
                    <a:pt x="1129" y="69"/>
                  </a:lnTo>
                  <a:lnTo>
                    <a:pt x="1132" y="66"/>
                  </a:lnTo>
                  <a:lnTo>
                    <a:pt x="1132" y="66"/>
                  </a:lnTo>
                  <a:lnTo>
                    <a:pt x="1132" y="64"/>
                  </a:lnTo>
                  <a:lnTo>
                    <a:pt x="1134" y="61"/>
                  </a:lnTo>
                  <a:lnTo>
                    <a:pt x="1134" y="61"/>
                  </a:lnTo>
                  <a:lnTo>
                    <a:pt x="1134" y="59"/>
                  </a:lnTo>
                  <a:lnTo>
                    <a:pt x="1134" y="55"/>
                  </a:lnTo>
                  <a:lnTo>
                    <a:pt x="1134" y="53"/>
                  </a:lnTo>
                  <a:lnTo>
                    <a:pt x="1134" y="50"/>
                  </a:lnTo>
                  <a:lnTo>
                    <a:pt x="1134" y="50"/>
                  </a:lnTo>
                  <a:lnTo>
                    <a:pt x="1134" y="48"/>
                  </a:lnTo>
                  <a:lnTo>
                    <a:pt x="1134" y="46"/>
                  </a:lnTo>
                  <a:lnTo>
                    <a:pt x="1134" y="42"/>
                  </a:lnTo>
                  <a:lnTo>
                    <a:pt x="1134" y="40"/>
                  </a:lnTo>
                  <a:lnTo>
                    <a:pt x="1134" y="40"/>
                  </a:lnTo>
                  <a:lnTo>
                    <a:pt x="1134" y="37"/>
                  </a:lnTo>
                  <a:lnTo>
                    <a:pt x="1134" y="35"/>
                  </a:lnTo>
                  <a:lnTo>
                    <a:pt x="1134" y="32"/>
                  </a:lnTo>
                  <a:lnTo>
                    <a:pt x="1132" y="32"/>
                  </a:lnTo>
                  <a:lnTo>
                    <a:pt x="1132" y="30"/>
                  </a:lnTo>
                  <a:lnTo>
                    <a:pt x="1132" y="26"/>
                  </a:lnTo>
                  <a:lnTo>
                    <a:pt x="1129" y="26"/>
                  </a:lnTo>
                  <a:lnTo>
                    <a:pt x="1129" y="24"/>
                  </a:lnTo>
                  <a:lnTo>
                    <a:pt x="1129" y="21"/>
                  </a:lnTo>
                  <a:lnTo>
                    <a:pt x="1127" y="21"/>
                  </a:lnTo>
                  <a:lnTo>
                    <a:pt x="1127" y="19"/>
                  </a:lnTo>
                  <a:lnTo>
                    <a:pt x="1124" y="16"/>
                  </a:lnTo>
                  <a:lnTo>
                    <a:pt x="1124" y="16"/>
                  </a:lnTo>
                  <a:lnTo>
                    <a:pt x="1122" y="14"/>
                  </a:lnTo>
                  <a:lnTo>
                    <a:pt x="1119" y="14"/>
                  </a:lnTo>
                  <a:lnTo>
                    <a:pt x="1119" y="10"/>
                  </a:lnTo>
                  <a:lnTo>
                    <a:pt x="1117" y="10"/>
                  </a:lnTo>
                  <a:lnTo>
                    <a:pt x="1117" y="8"/>
                  </a:lnTo>
                  <a:lnTo>
                    <a:pt x="1114" y="8"/>
                  </a:lnTo>
                  <a:lnTo>
                    <a:pt x="1112" y="5"/>
                  </a:lnTo>
                  <a:lnTo>
                    <a:pt x="1112" y="5"/>
                  </a:lnTo>
                  <a:lnTo>
                    <a:pt x="1109" y="5"/>
                  </a:lnTo>
                  <a:lnTo>
                    <a:pt x="1107" y="3"/>
                  </a:lnTo>
                  <a:lnTo>
                    <a:pt x="1105" y="3"/>
                  </a:lnTo>
                  <a:lnTo>
                    <a:pt x="1105" y="3"/>
                  </a:lnTo>
                  <a:lnTo>
                    <a:pt x="1102" y="3"/>
                  </a:lnTo>
                  <a:lnTo>
                    <a:pt x="1100" y="3"/>
                  </a:lnTo>
                  <a:lnTo>
                    <a:pt x="1097" y="3"/>
                  </a:lnTo>
                  <a:lnTo>
                    <a:pt x="1097" y="0"/>
                  </a:lnTo>
                  <a:lnTo>
                    <a:pt x="1095" y="0"/>
                  </a:lnTo>
                  <a:lnTo>
                    <a:pt x="109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3" name="Line 559"/>
            <p:cNvSpPr>
              <a:spLocks noChangeShapeType="1"/>
            </p:cNvSpPr>
            <p:nvPr/>
          </p:nvSpPr>
          <p:spPr bwMode="auto">
            <a:xfrm>
              <a:off x="4835" y="313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4" name="Freeform 560"/>
            <p:cNvSpPr>
              <a:spLocks/>
            </p:cNvSpPr>
            <p:nvPr/>
          </p:nvSpPr>
          <p:spPr bwMode="auto">
            <a:xfrm>
              <a:off x="4828" y="3136"/>
              <a:ext cx="16" cy="19"/>
            </a:xfrm>
            <a:custGeom>
              <a:avLst/>
              <a:gdLst>
                <a:gd name="T0" fmla="*/ 41 w 106"/>
                <a:gd name="T1" fmla="*/ 0 h 93"/>
                <a:gd name="T2" fmla="*/ 36 w 106"/>
                <a:gd name="T3" fmla="*/ 3 h 93"/>
                <a:gd name="T4" fmla="*/ 31 w 106"/>
                <a:gd name="T5" fmla="*/ 3 h 93"/>
                <a:gd name="T6" fmla="*/ 26 w 106"/>
                <a:gd name="T7" fmla="*/ 5 h 93"/>
                <a:gd name="T8" fmla="*/ 21 w 106"/>
                <a:gd name="T9" fmla="*/ 10 h 93"/>
                <a:gd name="T10" fmla="*/ 15 w 106"/>
                <a:gd name="T11" fmla="*/ 14 h 93"/>
                <a:gd name="T12" fmla="*/ 10 w 106"/>
                <a:gd name="T13" fmla="*/ 19 h 93"/>
                <a:gd name="T14" fmla="*/ 8 w 106"/>
                <a:gd name="T15" fmla="*/ 24 h 93"/>
                <a:gd name="T16" fmla="*/ 5 w 106"/>
                <a:gd name="T17" fmla="*/ 30 h 93"/>
                <a:gd name="T18" fmla="*/ 3 w 106"/>
                <a:gd name="T19" fmla="*/ 35 h 93"/>
                <a:gd name="T20" fmla="*/ 3 w 106"/>
                <a:gd name="T21" fmla="*/ 40 h 93"/>
                <a:gd name="T22" fmla="*/ 0 w 106"/>
                <a:gd name="T23" fmla="*/ 48 h 93"/>
                <a:gd name="T24" fmla="*/ 3 w 106"/>
                <a:gd name="T25" fmla="*/ 53 h 93"/>
                <a:gd name="T26" fmla="*/ 3 w 106"/>
                <a:gd name="T27" fmla="*/ 61 h 93"/>
                <a:gd name="T28" fmla="*/ 5 w 106"/>
                <a:gd name="T29" fmla="*/ 66 h 93"/>
                <a:gd name="T30" fmla="*/ 8 w 106"/>
                <a:gd name="T31" fmla="*/ 71 h 93"/>
                <a:gd name="T32" fmla="*/ 10 w 106"/>
                <a:gd name="T33" fmla="*/ 77 h 93"/>
                <a:gd name="T34" fmla="*/ 15 w 106"/>
                <a:gd name="T35" fmla="*/ 80 h 93"/>
                <a:gd name="T36" fmla="*/ 21 w 106"/>
                <a:gd name="T37" fmla="*/ 85 h 93"/>
                <a:gd name="T38" fmla="*/ 26 w 106"/>
                <a:gd name="T39" fmla="*/ 88 h 93"/>
                <a:gd name="T40" fmla="*/ 31 w 106"/>
                <a:gd name="T41" fmla="*/ 91 h 93"/>
                <a:gd name="T42" fmla="*/ 36 w 106"/>
                <a:gd name="T43" fmla="*/ 93 h 93"/>
                <a:gd name="T44" fmla="*/ 41 w 106"/>
                <a:gd name="T45" fmla="*/ 93 h 93"/>
                <a:gd name="T46" fmla="*/ 63 w 106"/>
                <a:gd name="T47" fmla="*/ 93 h 93"/>
                <a:gd name="T48" fmla="*/ 68 w 106"/>
                <a:gd name="T49" fmla="*/ 93 h 93"/>
                <a:gd name="T50" fmla="*/ 76 w 106"/>
                <a:gd name="T51" fmla="*/ 91 h 93"/>
                <a:gd name="T52" fmla="*/ 81 w 106"/>
                <a:gd name="T53" fmla="*/ 91 h 93"/>
                <a:gd name="T54" fmla="*/ 86 w 106"/>
                <a:gd name="T55" fmla="*/ 85 h 93"/>
                <a:gd name="T56" fmla="*/ 91 w 106"/>
                <a:gd name="T57" fmla="*/ 82 h 93"/>
                <a:gd name="T58" fmla="*/ 93 w 106"/>
                <a:gd name="T59" fmla="*/ 77 h 93"/>
                <a:gd name="T60" fmla="*/ 98 w 106"/>
                <a:gd name="T61" fmla="*/ 71 h 93"/>
                <a:gd name="T62" fmla="*/ 101 w 106"/>
                <a:gd name="T63" fmla="*/ 66 h 93"/>
                <a:gd name="T64" fmla="*/ 103 w 106"/>
                <a:gd name="T65" fmla="*/ 61 h 93"/>
                <a:gd name="T66" fmla="*/ 103 w 106"/>
                <a:gd name="T67" fmla="*/ 55 h 93"/>
                <a:gd name="T68" fmla="*/ 106 w 106"/>
                <a:gd name="T69" fmla="*/ 50 h 93"/>
                <a:gd name="T70" fmla="*/ 106 w 106"/>
                <a:gd name="T71" fmla="*/ 42 h 93"/>
                <a:gd name="T72" fmla="*/ 103 w 106"/>
                <a:gd name="T73" fmla="*/ 37 h 93"/>
                <a:gd name="T74" fmla="*/ 103 w 106"/>
                <a:gd name="T75" fmla="*/ 32 h 93"/>
                <a:gd name="T76" fmla="*/ 101 w 106"/>
                <a:gd name="T77" fmla="*/ 26 h 93"/>
                <a:gd name="T78" fmla="*/ 96 w 106"/>
                <a:gd name="T79" fmla="*/ 21 h 93"/>
                <a:gd name="T80" fmla="*/ 93 w 106"/>
                <a:gd name="T81" fmla="*/ 16 h 93"/>
                <a:gd name="T82" fmla="*/ 88 w 106"/>
                <a:gd name="T83" fmla="*/ 10 h 93"/>
                <a:gd name="T84" fmla="*/ 83 w 106"/>
                <a:gd name="T85" fmla="*/ 8 h 93"/>
                <a:gd name="T86" fmla="*/ 78 w 106"/>
                <a:gd name="T87" fmla="*/ 5 h 93"/>
                <a:gd name="T88" fmla="*/ 73 w 106"/>
                <a:gd name="T89" fmla="*/ 3 h 93"/>
                <a:gd name="T90" fmla="*/ 68 w 106"/>
                <a:gd name="T91" fmla="*/ 3 h 93"/>
                <a:gd name="T92" fmla="*/ 61 w 10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93">
                  <a:moveTo>
                    <a:pt x="46" y="0"/>
                  </a:moveTo>
                  <a:lnTo>
                    <a:pt x="44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9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4" y="91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59" y="93"/>
                  </a:lnTo>
                  <a:lnTo>
                    <a:pt x="63" y="93"/>
                  </a:lnTo>
                  <a:lnTo>
                    <a:pt x="66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71" y="93"/>
                  </a:lnTo>
                  <a:lnTo>
                    <a:pt x="73" y="93"/>
                  </a:lnTo>
                  <a:lnTo>
                    <a:pt x="76" y="91"/>
                  </a:lnTo>
                  <a:lnTo>
                    <a:pt x="76" y="91"/>
                  </a:lnTo>
                  <a:lnTo>
                    <a:pt x="78" y="91"/>
                  </a:lnTo>
                  <a:lnTo>
                    <a:pt x="81" y="91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6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3" y="77"/>
                  </a:lnTo>
                  <a:lnTo>
                    <a:pt x="96" y="77"/>
                  </a:lnTo>
                  <a:lnTo>
                    <a:pt x="96" y="75"/>
                  </a:lnTo>
                  <a:lnTo>
                    <a:pt x="98" y="71"/>
                  </a:lnTo>
                  <a:lnTo>
                    <a:pt x="98" y="71"/>
                  </a:lnTo>
                  <a:lnTo>
                    <a:pt x="101" y="69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3" y="64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59"/>
                  </a:lnTo>
                  <a:lnTo>
                    <a:pt x="103" y="55"/>
                  </a:lnTo>
                  <a:lnTo>
                    <a:pt x="106" y="53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3" y="40"/>
                  </a:lnTo>
                  <a:lnTo>
                    <a:pt x="103" y="37"/>
                  </a:lnTo>
                  <a:lnTo>
                    <a:pt x="103" y="35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1" y="30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98" y="24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6" y="8"/>
                  </a:lnTo>
                  <a:lnTo>
                    <a:pt x="83" y="8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8" y="5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5" name="Line 561"/>
            <p:cNvSpPr>
              <a:spLocks noChangeShapeType="1"/>
            </p:cNvSpPr>
            <p:nvPr/>
          </p:nvSpPr>
          <p:spPr bwMode="auto">
            <a:xfrm>
              <a:off x="4837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6" name="Freeform 562"/>
            <p:cNvSpPr>
              <a:spLocks/>
            </p:cNvSpPr>
            <p:nvPr/>
          </p:nvSpPr>
          <p:spPr bwMode="auto">
            <a:xfrm>
              <a:off x="4831" y="3136"/>
              <a:ext cx="49" cy="19"/>
            </a:xfrm>
            <a:custGeom>
              <a:avLst/>
              <a:gdLst>
                <a:gd name="T0" fmla="*/ 40 w 329"/>
                <a:gd name="T1" fmla="*/ 0 h 93"/>
                <a:gd name="T2" fmla="*/ 32 w 329"/>
                <a:gd name="T3" fmla="*/ 3 h 93"/>
                <a:gd name="T4" fmla="*/ 27 w 329"/>
                <a:gd name="T5" fmla="*/ 3 h 93"/>
                <a:gd name="T6" fmla="*/ 22 w 329"/>
                <a:gd name="T7" fmla="*/ 5 h 93"/>
                <a:gd name="T8" fmla="*/ 17 w 329"/>
                <a:gd name="T9" fmla="*/ 10 h 93"/>
                <a:gd name="T10" fmla="*/ 12 w 329"/>
                <a:gd name="T11" fmla="*/ 14 h 93"/>
                <a:gd name="T12" fmla="*/ 10 w 329"/>
                <a:gd name="T13" fmla="*/ 19 h 93"/>
                <a:gd name="T14" fmla="*/ 5 w 329"/>
                <a:gd name="T15" fmla="*/ 24 h 93"/>
                <a:gd name="T16" fmla="*/ 2 w 329"/>
                <a:gd name="T17" fmla="*/ 30 h 93"/>
                <a:gd name="T18" fmla="*/ 0 w 329"/>
                <a:gd name="T19" fmla="*/ 35 h 93"/>
                <a:gd name="T20" fmla="*/ 0 w 329"/>
                <a:gd name="T21" fmla="*/ 40 h 93"/>
                <a:gd name="T22" fmla="*/ 0 w 329"/>
                <a:gd name="T23" fmla="*/ 48 h 93"/>
                <a:gd name="T24" fmla="*/ 0 w 329"/>
                <a:gd name="T25" fmla="*/ 53 h 93"/>
                <a:gd name="T26" fmla="*/ 0 w 329"/>
                <a:gd name="T27" fmla="*/ 61 h 93"/>
                <a:gd name="T28" fmla="*/ 2 w 329"/>
                <a:gd name="T29" fmla="*/ 66 h 93"/>
                <a:gd name="T30" fmla="*/ 5 w 329"/>
                <a:gd name="T31" fmla="*/ 71 h 93"/>
                <a:gd name="T32" fmla="*/ 10 w 329"/>
                <a:gd name="T33" fmla="*/ 77 h 93"/>
                <a:gd name="T34" fmla="*/ 12 w 329"/>
                <a:gd name="T35" fmla="*/ 80 h 93"/>
                <a:gd name="T36" fmla="*/ 17 w 329"/>
                <a:gd name="T37" fmla="*/ 85 h 93"/>
                <a:gd name="T38" fmla="*/ 22 w 329"/>
                <a:gd name="T39" fmla="*/ 88 h 93"/>
                <a:gd name="T40" fmla="*/ 27 w 329"/>
                <a:gd name="T41" fmla="*/ 91 h 93"/>
                <a:gd name="T42" fmla="*/ 32 w 329"/>
                <a:gd name="T43" fmla="*/ 93 h 93"/>
                <a:gd name="T44" fmla="*/ 40 w 329"/>
                <a:gd name="T45" fmla="*/ 93 h 93"/>
                <a:gd name="T46" fmla="*/ 290 w 329"/>
                <a:gd name="T47" fmla="*/ 93 h 93"/>
                <a:gd name="T48" fmla="*/ 295 w 329"/>
                <a:gd name="T49" fmla="*/ 93 h 93"/>
                <a:gd name="T50" fmla="*/ 300 w 329"/>
                <a:gd name="T51" fmla="*/ 91 h 93"/>
                <a:gd name="T52" fmla="*/ 305 w 329"/>
                <a:gd name="T53" fmla="*/ 91 h 93"/>
                <a:gd name="T54" fmla="*/ 312 w 329"/>
                <a:gd name="T55" fmla="*/ 85 h 93"/>
                <a:gd name="T56" fmla="*/ 315 w 329"/>
                <a:gd name="T57" fmla="*/ 82 h 93"/>
                <a:gd name="T58" fmla="*/ 320 w 329"/>
                <a:gd name="T59" fmla="*/ 77 h 93"/>
                <a:gd name="T60" fmla="*/ 322 w 329"/>
                <a:gd name="T61" fmla="*/ 71 h 93"/>
                <a:gd name="T62" fmla="*/ 327 w 329"/>
                <a:gd name="T63" fmla="*/ 66 h 93"/>
                <a:gd name="T64" fmla="*/ 329 w 329"/>
                <a:gd name="T65" fmla="*/ 61 h 93"/>
                <a:gd name="T66" fmla="*/ 329 w 329"/>
                <a:gd name="T67" fmla="*/ 55 h 93"/>
                <a:gd name="T68" fmla="*/ 329 w 329"/>
                <a:gd name="T69" fmla="*/ 50 h 93"/>
                <a:gd name="T70" fmla="*/ 329 w 329"/>
                <a:gd name="T71" fmla="*/ 42 h 93"/>
                <a:gd name="T72" fmla="*/ 329 w 329"/>
                <a:gd name="T73" fmla="*/ 37 h 93"/>
                <a:gd name="T74" fmla="*/ 327 w 329"/>
                <a:gd name="T75" fmla="*/ 32 h 93"/>
                <a:gd name="T76" fmla="*/ 324 w 329"/>
                <a:gd name="T77" fmla="*/ 26 h 93"/>
                <a:gd name="T78" fmla="*/ 322 w 329"/>
                <a:gd name="T79" fmla="*/ 21 h 93"/>
                <a:gd name="T80" fmla="*/ 320 w 329"/>
                <a:gd name="T81" fmla="*/ 16 h 93"/>
                <a:gd name="T82" fmla="*/ 315 w 329"/>
                <a:gd name="T83" fmla="*/ 10 h 93"/>
                <a:gd name="T84" fmla="*/ 310 w 329"/>
                <a:gd name="T85" fmla="*/ 8 h 93"/>
                <a:gd name="T86" fmla="*/ 305 w 329"/>
                <a:gd name="T87" fmla="*/ 5 h 93"/>
                <a:gd name="T88" fmla="*/ 300 w 329"/>
                <a:gd name="T89" fmla="*/ 3 h 93"/>
                <a:gd name="T90" fmla="*/ 292 w 329"/>
                <a:gd name="T91" fmla="*/ 3 h 93"/>
                <a:gd name="T92" fmla="*/ 285 w 32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9" h="93">
                  <a:moveTo>
                    <a:pt x="42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2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282" y="93"/>
                  </a:lnTo>
                  <a:lnTo>
                    <a:pt x="290" y="93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5" y="93"/>
                  </a:lnTo>
                  <a:lnTo>
                    <a:pt x="297" y="93"/>
                  </a:lnTo>
                  <a:lnTo>
                    <a:pt x="300" y="93"/>
                  </a:lnTo>
                  <a:lnTo>
                    <a:pt x="300" y="91"/>
                  </a:lnTo>
                  <a:lnTo>
                    <a:pt x="302" y="91"/>
                  </a:lnTo>
                  <a:lnTo>
                    <a:pt x="305" y="91"/>
                  </a:lnTo>
                  <a:lnTo>
                    <a:pt x="305" y="91"/>
                  </a:lnTo>
                  <a:lnTo>
                    <a:pt x="307" y="88"/>
                  </a:lnTo>
                  <a:lnTo>
                    <a:pt x="310" y="88"/>
                  </a:lnTo>
                  <a:lnTo>
                    <a:pt x="312" y="85"/>
                  </a:lnTo>
                  <a:lnTo>
                    <a:pt x="312" y="85"/>
                  </a:lnTo>
                  <a:lnTo>
                    <a:pt x="315" y="85"/>
                  </a:lnTo>
                  <a:lnTo>
                    <a:pt x="315" y="82"/>
                  </a:lnTo>
                  <a:lnTo>
                    <a:pt x="317" y="80"/>
                  </a:lnTo>
                  <a:lnTo>
                    <a:pt x="320" y="80"/>
                  </a:lnTo>
                  <a:lnTo>
                    <a:pt x="320" y="77"/>
                  </a:lnTo>
                  <a:lnTo>
                    <a:pt x="322" y="77"/>
                  </a:lnTo>
                  <a:lnTo>
                    <a:pt x="322" y="75"/>
                  </a:lnTo>
                  <a:lnTo>
                    <a:pt x="322" y="71"/>
                  </a:lnTo>
                  <a:lnTo>
                    <a:pt x="324" y="71"/>
                  </a:lnTo>
                  <a:lnTo>
                    <a:pt x="324" y="69"/>
                  </a:lnTo>
                  <a:lnTo>
                    <a:pt x="327" y="66"/>
                  </a:lnTo>
                  <a:lnTo>
                    <a:pt x="327" y="66"/>
                  </a:lnTo>
                  <a:lnTo>
                    <a:pt x="327" y="64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5"/>
                  </a:lnTo>
                  <a:lnTo>
                    <a:pt x="329" y="53"/>
                  </a:lnTo>
                  <a:lnTo>
                    <a:pt x="329" y="50"/>
                  </a:lnTo>
                  <a:lnTo>
                    <a:pt x="329" y="50"/>
                  </a:lnTo>
                  <a:lnTo>
                    <a:pt x="329" y="48"/>
                  </a:lnTo>
                  <a:lnTo>
                    <a:pt x="329" y="46"/>
                  </a:lnTo>
                  <a:lnTo>
                    <a:pt x="329" y="42"/>
                  </a:lnTo>
                  <a:lnTo>
                    <a:pt x="329" y="40"/>
                  </a:lnTo>
                  <a:lnTo>
                    <a:pt x="329" y="40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29" y="32"/>
                  </a:lnTo>
                  <a:lnTo>
                    <a:pt x="327" y="32"/>
                  </a:lnTo>
                  <a:lnTo>
                    <a:pt x="327" y="30"/>
                  </a:lnTo>
                  <a:lnTo>
                    <a:pt x="327" y="26"/>
                  </a:lnTo>
                  <a:lnTo>
                    <a:pt x="324" y="26"/>
                  </a:lnTo>
                  <a:lnTo>
                    <a:pt x="324" y="24"/>
                  </a:lnTo>
                  <a:lnTo>
                    <a:pt x="322" y="21"/>
                  </a:lnTo>
                  <a:lnTo>
                    <a:pt x="322" y="21"/>
                  </a:lnTo>
                  <a:lnTo>
                    <a:pt x="322" y="19"/>
                  </a:lnTo>
                  <a:lnTo>
                    <a:pt x="320" y="16"/>
                  </a:lnTo>
                  <a:lnTo>
                    <a:pt x="320" y="16"/>
                  </a:lnTo>
                  <a:lnTo>
                    <a:pt x="317" y="14"/>
                  </a:lnTo>
                  <a:lnTo>
                    <a:pt x="315" y="14"/>
                  </a:lnTo>
                  <a:lnTo>
                    <a:pt x="315" y="10"/>
                  </a:lnTo>
                  <a:lnTo>
                    <a:pt x="312" y="10"/>
                  </a:lnTo>
                  <a:lnTo>
                    <a:pt x="312" y="8"/>
                  </a:lnTo>
                  <a:lnTo>
                    <a:pt x="310" y="8"/>
                  </a:lnTo>
                  <a:lnTo>
                    <a:pt x="307" y="5"/>
                  </a:lnTo>
                  <a:lnTo>
                    <a:pt x="305" y="5"/>
                  </a:lnTo>
                  <a:lnTo>
                    <a:pt x="305" y="5"/>
                  </a:lnTo>
                  <a:lnTo>
                    <a:pt x="302" y="3"/>
                  </a:lnTo>
                  <a:lnTo>
                    <a:pt x="300" y="3"/>
                  </a:lnTo>
                  <a:lnTo>
                    <a:pt x="300" y="3"/>
                  </a:lnTo>
                  <a:lnTo>
                    <a:pt x="297" y="3"/>
                  </a:lnTo>
                  <a:lnTo>
                    <a:pt x="295" y="3"/>
                  </a:lnTo>
                  <a:lnTo>
                    <a:pt x="292" y="3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28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7" name="Line 563"/>
            <p:cNvSpPr>
              <a:spLocks noChangeShapeType="1"/>
            </p:cNvSpPr>
            <p:nvPr/>
          </p:nvSpPr>
          <p:spPr bwMode="auto">
            <a:xfrm>
              <a:off x="4874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8" name="Freeform 564"/>
            <p:cNvSpPr>
              <a:spLocks/>
            </p:cNvSpPr>
            <p:nvPr/>
          </p:nvSpPr>
          <p:spPr bwMode="auto">
            <a:xfrm>
              <a:off x="4867" y="3136"/>
              <a:ext cx="44" cy="19"/>
            </a:xfrm>
            <a:custGeom>
              <a:avLst/>
              <a:gdLst>
                <a:gd name="T0" fmla="*/ 39 w 299"/>
                <a:gd name="T1" fmla="*/ 0 h 93"/>
                <a:gd name="T2" fmla="*/ 34 w 299"/>
                <a:gd name="T3" fmla="*/ 3 h 93"/>
                <a:gd name="T4" fmla="*/ 29 w 299"/>
                <a:gd name="T5" fmla="*/ 3 h 93"/>
                <a:gd name="T6" fmla="*/ 24 w 299"/>
                <a:gd name="T7" fmla="*/ 5 h 93"/>
                <a:gd name="T8" fmla="*/ 19 w 299"/>
                <a:gd name="T9" fmla="*/ 10 h 93"/>
                <a:gd name="T10" fmla="*/ 14 w 299"/>
                <a:gd name="T11" fmla="*/ 14 h 93"/>
                <a:gd name="T12" fmla="*/ 10 w 299"/>
                <a:gd name="T13" fmla="*/ 19 h 93"/>
                <a:gd name="T14" fmla="*/ 7 w 299"/>
                <a:gd name="T15" fmla="*/ 24 h 93"/>
                <a:gd name="T16" fmla="*/ 5 w 299"/>
                <a:gd name="T17" fmla="*/ 30 h 93"/>
                <a:gd name="T18" fmla="*/ 2 w 299"/>
                <a:gd name="T19" fmla="*/ 35 h 93"/>
                <a:gd name="T20" fmla="*/ 2 w 299"/>
                <a:gd name="T21" fmla="*/ 40 h 93"/>
                <a:gd name="T22" fmla="*/ 0 w 299"/>
                <a:gd name="T23" fmla="*/ 48 h 93"/>
                <a:gd name="T24" fmla="*/ 2 w 299"/>
                <a:gd name="T25" fmla="*/ 53 h 93"/>
                <a:gd name="T26" fmla="*/ 2 w 299"/>
                <a:gd name="T27" fmla="*/ 61 h 93"/>
                <a:gd name="T28" fmla="*/ 5 w 299"/>
                <a:gd name="T29" fmla="*/ 66 h 93"/>
                <a:gd name="T30" fmla="*/ 7 w 299"/>
                <a:gd name="T31" fmla="*/ 71 h 93"/>
                <a:gd name="T32" fmla="*/ 10 w 299"/>
                <a:gd name="T33" fmla="*/ 77 h 93"/>
                <a:gd name="T34" fmla="*/ 14 w 299"/>
                <a:gd name="T35" fmla="*/ 80 h 93"/>
                <a:gd name="T36" fmla="*/ 19 w 299"/>
                <a:gd name="T37" fmla="*/ 85 h 93"/>
                <a:gd name="T38" fmla="*/ 24 w 299"/>
                <a:gd name="T39" fmla="*/ 88 h 93"/>
                <a:gd name="T40" fmla="*/ 29 w 299"/>
                <a:gd name="T41" fmla="*/ 91 h 93"/>
                <a:gd name="T42" fmla="*/ 34 w 299"/>
                <a:gd name="T43" fmla="*/ 93 h 93"/>
                <a:gd name="T44" fmla="*/ 39 w 299"/>
                <a:gd name="T45" fmla="*/ 93 h 93"/>
                <a:gd name="T46" fmla="*/ 260 w 299"/>
                <a:gd name="T47" fmla="*/ 93 h 93"/>
                <a:gd name="T48" fmla="*/ 265 w 299"/>
                <a:gd name="T49" fmla="*/ 93 h 93"/>
                <a:gd name="T50" fmla="*/ 270 w 299"/>
                <a:gd name="T51" fmla="*/ 91 h 93"/>
                <a:gd name="T52" fmla="*/ 275 w 299"/>
                <a:gd name="T53" fmla="*/ 91 h 93"/>
                <a:gd name="T54" fmla="*/ 282 w 299"/>
                <a:gd name="T55" fmla="*/ 85 h 93"/>
                <a:gd name="T56" fmla="*/ 285 w 299"/>
                <a:gd name="T57" fmla="*/ 82 h 93"/>
                <a:gd name="T58" fmla="*/ 290 w 299"/>
                <a:gd name="T59" fmla="*/ 77 h 93"/>
                <a:gd name="T60" fmla="*/ 292 w 299"/>
                <a:gd name="T61" fmla="*/ 71 h 93"/>
                <a:gd name="T62" fmla="*/ 297 w 299"/>
                <a:gd name="T63" fmla="*/ 66 h 93"/>
                <a:gd name="T64" fmla="*/ 299 w 299"/>
                <a:gd name="T65" fmla="*/ 61 h 93"/>
                <a:gd name="T66" fmla="*/ 299 w 299"/>
                <a:gd name="T67" fmla="*/ 55 h 93"/>
                <a:gd name="T68" fmla="*/ 299 w 299"/>
                <a:gd name="T69" fmla="*/ 50 h 93"/>
                <a:gd name="T70" fmla="*/ 299 w 299"/>
                <a:gd name="T71" fmla="*/ 42 h 93"/>
                <a:gd name="T72" fmla="*/ 299 w 299"/>
                <a:gd name="T73" fmla="*/ 37 h 93"/>
                <a:gd name="T74" fmla="*/ 297 w 299"/>
                <a:gd name="T75" fmla="*/ 32 h 93"/>
                <a:gd name="T76" fmla="*/ 294 w 299"/>
                <a:gd name="T77" fmla="*/ 26 h 93"/>
                <a:gd name="T78" fmla="*/ 292 w 299"/>
                <a:gd name="T79" fmla="*/ 21 h 93"/>
                <a:gd name="T80" fmla="*/ 290 w 299"/>
                <a:gd name="T81" fmla="*/ 16 h 93"/>
                <a:gd name="T82" fmla="*/ 285 w 299"/>
                <a:gd name="T83" fmla="*/ 10 h 93"/>
                <a:gd name="T84" fmla="*/ 280 w 299"/>
                <a:gd name="T85" fmla="*/ 8 h 93"/>
                <a:gd name="T86" fmla="*/ 275 w 299"/>
                <a:gd name="T87" fmla="*/ 5 h 93"/>
                <a:gd name="T88" fmla="*/ 270 w 299"/>
                <a:gd name="T89" fmla="*/ 3 h 93"/>
                <a:gd name="T90" fmla="*/ 262 w 299"/>
                <a:gd name="T91" fmla="*/ 3 h 93"/>
                <a:gd name="T92" fmla="*/ 255 w 29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9" h="93">
                  <a:moveTo>
                    <a:pt x="44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4" y="82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91"/>
                  </a:lnTo>
                  <a:lnTo>
                    <a:pt x="27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252" y="93"/>
                  </a:lnTo>
                  <a:lnTo>
                    <a:pt x="260" y="93"/>
                  </a:lnTo>
                  <a:lnTo>
                    <a:pt x="260" y="93"/>
                  </a:lnTo>
                  <a:lnTo>
                    <a:pt x="262" y="93"/>
                  </a:lnTo>
                  <a:lnTo>
                    <a:pt x="265" y="93"/>
                  </a:lnTo>
                  <a:lnTo>
                    <a:pt x="267" y="93"/>
                  </a:lnTo>
                  <a:lnTo>
                    <a:pt x="270" y="93"/>
                  </a:lnTo>
                  <a:lnTo>
                    <a:pt x="270" y="91"/>
                  </a:lnTo>
                  <a:lnTo>
                    <a:pt x="272" y="91"/>
                  </a:lnTo>
                  <a:lnTo>
                    <a:pt x="275" y="91"/>
                  </a:lnTo>
                  <a:lnTo>
                    <a:pt x="275" y="91"/>
                  </a:lnTo>
                  <a:lnTo>
                    <a:pt x="277" y="88"/>
                  </a:lnTo>
                  <a:lnTo>
                    <a:pt x="280" y="88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5" y="85"/>
                  </a:lnTo>
                  <a:lnTo>
                    <a:pt x="285" y="82"/>
                  </a:lnTo>
                  <a:lnTo>
                    <a:pt x="287" y="80"/>
                  </a:lnTo>
                  <a:lnTo>
                    <a:pt x="290" y="80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2" y="75"/>
                  </a:lnTo>
                  <a:lnTo>
                    <a:pt x="292" y="71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7" y="66"/>
                  </a:lnTo>
                  <a:lnTo>
                    <a:pt x="297" y="66"/>
                  </a:lnTo>
                  <a:lnTo>
                    <a:pt x="297" y="64"/>
                  </a:lnTo>
                  <a:lnTo>
                    <a:pt x="299" y="61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9" y="55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9" y="46"/>
                  </a:lnTo>
                  <a:lnTo>
                    <a:pt x="299" y="42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37"/>
                  </a:lnTo>
                  <a:lnTo>
                    <a:pt x="299" y="35"/>
                  </a:lnTo>
                  <a:lnTo>
                    <a:pt x="299" y="32"/>
                  </a:lnTo>
                  <a:lnTo>
                    <a:pt x="297" y="32"/>
                  </a:lnTo>
                  <a:lnTo>
                    <a:pt x="297" y="30"/>
                  </a:lnTo>
                  <a:lnTo>
                    <a:pt x="297" y="26"/>
                  </a:lnTo>
                  <a:lnTo>
                    <a:pt x="294" y="26"/>
                  </a:lnTo>
                  <a:lnTo>
                    <a:pt x="294" y="24"/>
                  </a:lnTo>
                  <a:lnTo>
                    <a:pt x="292" y="21"/>
                  </a:lnTo>
                  <a:lnTo>
                    <a:pt x="292" y="21"/>
                  </a:lnTo>
                  <a:lnTo>
                    <a:pt x="292" y="19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87" y="14"/>
                  </a:lnTo>
                  <a:lnTo>
                    <a:pt x="285" y="14"/>
                  </a:lnTo>
                  <a:lnTo>
                    <a:pt x="285" y="10"/>
                  </a:lnTo>
                  <a:lnTo>
                    <a:pt x="282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77" y="5"/>
                  </a:lnTo>
                  <a:lnTo>
                    <a:pt x="275" y="5"/>
                  </a:lnTo>
                  <a:lnTo>
                    <a:pt x="275" y="5"/>
                  </a:lnTo>
                  <a:lnTo>
                    <a:pt x="272" y="3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2" y="3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69" name="Line 565"/>
            <p:cNvSpPr>
              <a:spLocks noChangeShapeType="1"/>
            </p:cNvSpPr>
            <p:nvPr/>
          </p:nvSpPr>
          <p:spPr bwMode="auto">
            <a:xfrm>
              <a:off x="4905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0" name="Freeform 566"/>
            <p:cNvSpPr>
              <a:spLocks/>
            </p:cNvSpPr>
            <p:nvPr/>
          </p:nvSpPr>
          <p:spPr bwMode="auto">
            <a:xfrm>
              <a:off x="4899" y="3136"/>
              <a:ext cx="14" cy="19"/>
            </a:xfrm>
            <a:custGeom>
              <a:avLst/>
              <a:gdLst>
                <a:gd name="T0" fmla="*/ 39 w 96"/>
                <a:gd name="T1" fmla="*/ 0 h 93"/>
                <a:gd name="T2" fmla="*/ 34 w 96"/>
                <a:gd name="T3" fmla="*/ 3 h 93"/>
                <a:gd name="T4" fmla="*/ 29 w 96"/>
                <a:gd name="T5" fmla="*/ 3 h 93"/>
                <a:gd name="T6" fmla="*/ 24 w 96"/>
                <a:gd name="T7" fmla="*/ 5 h 93"/>
                <a:gd name="T8" fmla="*/ 19 w 96"/>
                <a:gd name="T9" fmla="*/ 10 h 93"/>
                <a:gd name="T10" fmla="*/ 14 w 96"/>
                <a:gd name="T11" fmla="*/ 14 h 93"/>
                <a:gd name="T12" fmla="*/ 9 w 96"/>
                <a:gd name="T13" fmla="*/ 19 h 93"/>
                <a:gd name="T14" fmla="*/ 7 w 96"/>
                <a:gd name="T15" fmla="*/ 24 h 93"/>
                <a:gd name="T16" fmla="*/ 5 w 96"/>
                <a:gd name="T17" fmla="*/ 30 h 93"/>
                <a:gd name="T18" fmla="*/ 2 w 96"/>
                <a:gd name="T19" fmla="*/ 35 h 93"/>
                <a:gd name="T20" fmla="*/ 2 w 96"/>
                <a:gd name="T21" fmla="*/ 40 h 93"/>
                <a:gd name="T22" fmla="*/ 0 w 96"/>
                <a:gd name="T23" fmla="*/ 48 h 93"/>
                <a:gd name="T24" fmla="*/ 2 w 96"/>
                <a:gd name="T25" fmla="*/ 53 h 93"/>
                <a:gd name="T26" fmla="*/ 2 w 96"/>
                <a:gd name="T27" fmla="*/ 61 h 93"/>
                <a:gd name="T28" fmla="*/ 5 w 96"/>
                <a:gd name="T29" fmla="*/ 66 h 93"/>
                <a:gd name="T30" fmla="*/ 7 w 96"/>
                <a:gd name="T31" fmla="*/ 71 h 93"/>
                <a:gd name="T32" fmla="*/ 9 w 96"/>
                <a:gd name="T33" fmla="*/ 77 h 93"/>
                <a:gd name="T34" fmla="*/ 14 w 96"/>
                <a:gd name="T35" fmla="*/ 80 h 93"/>
                <a:gd name="T36" fmla="*/ 19 w 96"/>
                <a:gd name="T37" fmla="*/ 85 h 93"/>
                <a:gd name="T38" fmla="*/ 24 w 96"/>
                <a:gd name="T39" fmla="*/ 88 h 93"/>
                <a:gd name="T40" fmla="*/ 29 w 96"/>
                <a:gd name="T41" fmla="*/ 91 h 93"/>
                <a:gd name="T42" fmla="*/ 34 w 96"/>
                <a:gd name="T43" fmla="*/ 93 h 93"/>
                <a:gd name="T44" fmla="*/ 39 w 96"/>
                <a:gd name="T45" fmla="*/ 93 h 93"/>
                <a:gd name="T46" fmla="*/ 54 w 96"/>
                <a:gd name="T47" fmla="*/ 93 h 93"/>
                <a:gd name="T48" fmla="*/ 59 w 96"/>
                <a:gd name="T49" fmla="*/ 93 h 93"/>
                <a:gd name="T50" fmla="*/ 64 w 96"/>
                <a:gd name="T51" fmla="*/ 91 h 93"/>
                <a:gd name="T52" fmla="*/ 72 w 96"/>
                <a:gd name="T53" fmla="*/ 91 h 93"/>
                <a:gd name="T54" fmla="*/ 77 w 96"/>
                <a:gd name="T55" fmla="*/ 85 h 93"/>
                <a:gd name="T56" fmla="*/ 81 w 96"/>
                <a:gd name="T57" fmla="*/ 82 h 93"/>
                <a:gd name="T58" fmla="*/ 84 w 96"/>
                <a:gd name="T59" fmla="*/ 77 h 93"/>
                <a:gd name="T60" fmla="*/ 89 w 96"/>
                <a:gd name="T61" fmla="*/ 71 h 93"/>
                <a:gd name="T62" fmla="*/ 91 w 96"/>
                <a:gd name="T63" fmla="*/ 66 h 93"/>
                <a:gd name="T64" fmla="*/ 94 w 96"/>
                <a:gd name="T65" fmla="*/ 61 h 93"/>
                <a:gd name="T66" fmla="*/ 94 w 96"/>
                <a:gd name="T67" fmla="*/ 55 h 93"/>
                <a:gd name="T68" fmla="*/ 94 w 96"/>
                <a:gd name="T69" fmla="*/ 50 h 93"/>
                <a:gd name="T70" fmla="*/ 94 w 96"/>
                <a:gd name="T71" fmla="*/ 42 h 93"/>
                <a:gd name="T72" fmla="*/ 94 w 96"/>
                <a:gd name="T73" fmla="*/ 37 h 93"/>
                <a:gd name="T74" fmla="*/ 91 w 96"/>
                <a:gd name="T75" fmla="*/ 32 h 93"/>
                <a:gd name="T76" fmla="*/ 89 w 96"/>
                <a:gd name="T77" fmla="*/ 26 h 93"/>
                <a:gd name="T78" fmla="*/ 86 w 96"/>
                <a:gd name="T79" fmla="*/ 21 h 93"/>
                <a:gd name="T80" fmla="*/ 84 w 96"/>
                <a:gd name="T81" fmla="*/ 16 h 93"/>
                <a:gd name="T82" fmla="*/ 79 w 96"/>
                <a:gd name="T83" fmla="*/ 10 h 93"/>
                <a:gd name="T84" fmla="*/ 74 w 96"/>
                <a:gd name="T85" fmla="*/ 8 h 93"/>
                <a:gd name="T86" fmla="*/ 69 w 96"/>
                <a:gd name="T87" fmla="*/ 5 h 93"/>
                <a:gd name="T88" fmla="*/ 64 w 96"/>
                <a:gd name="T89" fmla="*/ 3 h 93"/>
                <a:gd name="T90" fmla="*/ 57 w 96"/>
                <a:gd name="T91" fmla="*/ 3 h 93"/>
                <a:gd name="T92" fmla="*/ 52 w 9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6" h="93">
                  <a:moveTo>
                    <a:pt x="44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4" y="82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91"/>
                  </a:lnTo>
                  <a:lnTo>
                    <a:pt x="27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49" y="93"/>
                  </a:lnTo>
                  <a:lnTo>
                    <a:pt x="54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4" y="93"/>
                  </a:lnTo>
                  <a:lnTo>
                    <a:pt x="64" y="91"/>
                  </a:lnTo>
                  <a:lnTo>
                    <a:pt x="67" y="91"/>
                  </a:lnTo>
                  <a:lnTo>
                    <a:pt x="69" y="91"/>
                  </a:lnTo>
                  <a:lnTo>
                    <a:pt x="72" y="91"/>
                  </a:lnTo>
                  <a:lnTo>
                    <a:pt x="72" y="88"/>
                  </a:lnTo>
                  <a:lnTo>
                    <a:pt x="74" y="88"/>
                  </a:lnTo>
                  <a:lnTo>
                    <a:pt x="77" y="85"/>
                  </a:lnTo>
                  <a:lnTo>
                    <a:pt x="77" y="85"/>
                  </a:lnTo>
                  <a:lnTo>
                    <a:pt x="79" y="85"/>
                  </a:lnTo>
                  <a:lnTo>
                    <a:pt x="81" y="82"/>
                  </a:lnTo>
                  <a:lnTo>
                    <a:pt x="81" y="80"/>
                  </a:lnTo>
                  <a:lnTo>
                    <a:pt x="84" y="80"/>
                  </a:lnTo>
                  <a:lnTo>
                    <a:pt x="84" y="77"/>
                  </a:lnTo>
                  <a:lnTo>
                    <a:pt x="86" y="77"/>
                  </a:lnTo>
                  <a:lnTo>
                    <a:pt x="86" y="75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91" y="66"/>
                  </a:lnTo>
                  <a:lnTo>
                    <a:pt x="91" y="66"/>
                  </a:lnTo>
                  <a:lnTo>
                    <a:pt x="91" y="64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59"/>
                  </a:lnTo>
                  <a:lnTo>
                    <a:pt x="94" y="55"/>
                  </a:lnTo>
                  <a:lnTo>
                    <a:pt x="9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6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37"/>
                  </a:lnTo>
                  <a:lnTo>
                    <a:pt x="94" y="35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91" y="30"/>
                  </a:lnTo>
                  <a:lnTo>
                    <a:pt x="91" y="26"/>
                  </a:lnTo>
                  <a:lnTo>
                    <a:pt x="89" y="26"/>
                  </a:lnTo>
                  <a:lnTo>
                    <a:pt x="89" y="24"/>
                  </a:lnTo>
                  <a:lnTo>
                    <a:pt x="89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0"/>
                  </a:lnTo>
                  <a:lnTo>
                    <a:pt x="77" y="10"/>
                  </a:lnTo>
                  <a:lnTo>
                    <a:pt x="77" y="8"/>
                  </a:lnTo>
                  <a:lnTo>
                    <a:pt x="74" y="8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1" name="Line 567"/>
            <p:cNvSpPr>
              <a:spLocks noChangeShapeType="1"/>
            </p:cNvSpPr>
            <p:nvPr/>
          </p:nvSpPr>
          <p:spPr bwMode="auto">
            <a:xfrm>
              <a:off x="4907" y="313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2" name="Freeform 568"/>
            <p:cNvSpPr>
              <a:spLocks/>
            </p:cNvSpPr>
            <p:nvPr/>
          </p:nvSpPr>
          <p:spPr bwMode="auto">
            <a:xfrm>
              <a:off x="4899" y="3136"/>
              <a:ext cx="24" cy="19"/>
            </a:xfrm>
            <a:custGeom>
              <a:avLst/>
              <a:gdLst>
                <a:gd name="T0" fmla="*/ 38 w 158"/>
                <a:gd name="T1" fmla="*/ 0 h 93"/>
                <a:gd name="T2" fmla="*/ 33 w 158"/>
                <a:gd name="T3" fmla="*/ 3 h 93"/>
                <a:gd name="T4" fmla="*/ 28 w 158"/>
                <a:gd name="T5" fmla="*/ 3 h 93"/>
                <a:gd name="T6" fmla="*/ 23 w 158"/>
                <a:gd name="T7" fmla="*/ 5 h 93"/>
                <a:gd name="T8" fmla="*/ 18 w 158"/>
                <a:gd name="T9" fmla="*/ 10 h 93"/>
                <a:gd name="T10" fmla="*/ 13 w 158"/>
                <a:gd name="T11" fmla="*/ 14 h 93"/>
                <a:gd name="T12" fmla="*/ 8 w 158"/>
                <a:gd name="T13" fmla="*/ 19 h 93"/>
                <a:gd name="T14" fmla="*/ 5 w 158"/>
                <a:gd name="T15" fmla="*/ 24 h 93"/>
                <a:gd name="T16" fmla="*/ 3 w 158"/>
                <a:gd name="T17" fmla="*/ 30 h 93"/>
                <a:gd name="T18" fmla="*/ 0 w 158"/>
                <a:gd name="T19" fmla="*/ 35 h 93"/>
                <a:gd name="T20" fmla="*/ 0 w 158"/>
                <a:gd name="T21" fmla="*/ 40 h 93"/>
                <a:gd name="T22" fmla="*/ 0 w 158"/>
                <a:gd name="T23" fmla="*/ 48 h 93"/>
                <a:gd name="T24" fmla="*/ 0 w 158"/>
                <a:gd name="T25" fmla="*/ 53 h 93"/>
                <a:gd name="T26" fmla="*/ 0 w 158"/>
                <a:gd name="T27" fmla="*/ 61 h 93"/>
                <a:gd name="T28" fmla="*/ 3 w 158"/>
                <a:gd name="T29" fmla="*/ 66 h 93"/>
                <a:gd name="T30" fmla="*/ 5 w 158"/>
                <a:gd name="T31" fmla="*/ 71 h 93"/>
                <a:gd name="T32" fmla="*/ 8 w 158"/>
                <a:gd name="T33" fmla="*/ 77 h 93"/>
                <a:gd name="T34" fmla="*/ 13 w 158"/>
                <a:gd name="T35" fmla="*/ 80 h 93"/>
                <a:gd name="T36" fmla="*/ 18 w 158"/>
                <a:gd name="T37" fmla="*/ 85 h 93"/>
                <a:gd name="T38" fmla="*/ 23 w 158"/>
                <a:gd name="T39" fmla="*/ 88 h 93"/>
                <a:gd name="T40" fmla="*/ 28 w 158"/>
                <a:gd name="T41" fmla="*/ 91 h 93"/>
                <a:gd name="T42" fmla="*/ 33 w 158"/>
                <a:gd name="T43" fmla="*/ 93 h 93"/>
                <a:gd name="T44" fmla="*/ 38 w 158"/>
                <a:gd name="T45" fmla="*/ 93 h 93"/>
                <a:gd name="T46" fmla="*/ 116 w 158"/>
                <a:gd name="T47" fmla="*/ 93 h 93"/>
                <a:gd name="T48" fmla="*/ 121 w 158"/>
                <a:gd name="T49" fmla="*/ 93 h 93"/>
                <a:gd name="T50" fmla="*/ 128 w 158"/>
                <a:gd name="T51" fmla="*/ 91 h 93"/>
                <a:gd name="T52" fmla="*/ 133 w 158"/>
                <a:gd name="T53" fmla="*/ 91 h 93"/>
                <a:gd name="T54" fmla="*/ 138 w 158"/>
                <a:gd name="T55" fmla="*/ 85 h 93"/>
                <a:gd name="T56" fmla="*/ 143 w 158"/>
                <a:gd name="T57" fmla="*/ 82 h 93"/>
                <a:gd name="T58" fmla="*/ 148 w 158"/>
                <a:gd name="T59" fmla="*/ 77 h 93"/>
                <a:gd name="T60" fmla="*/ 150 w 158"/>
                <a:gd name="T61" fmla="*/ 71 h 93"/>
                <a:gd name="T62" fmla="*/ 153 w 158"/>
                <a:gd name="T63" fmla="*/ 66 h 93"/>
                <a:gd name="T64" fmla="*/ 155 w 158"/>
                <a:gd name="T65" fmla="*/ 61 h 93"/>
                <a:gd name="T66" fmla="*/ 158 w 158"/>
                <a:gd name="T67" fmla="*/ 55 h 93"/>
                <a:gd name="T68" fmla="*/ 158 w 158"/>
                <a:gd name="T69" fmla="*/ 50 h 93"/>
                <a:gd name="T70" fmla="*/ 158 w 158"/>
                <a:gd name="T71" fmla="*/ 42 h 93"/>
                <a:gd name="T72" fmla="*/ 155 w 158"/>
                <a:gd name="T73" fmla="*/ 37 h 93"/>
                <a:gd name="T74" fmla="*/ 155 w 158"/>
                <a:gd name="T75" fmla="*/ 32 h 93"/>
                <a:gd name="T76" fmla="*/ 153 w 158"/>
                <a:gd name="T77" fmla="*/ 26 h 93"/>
                <a:gd name="T78" fmla="*/ 150 w 158"/>
                <a:gd name="T79" fmla="*/ 21 h 93"/>
                <a:gd name="T80" fmla="*/ 145 w 158"/>
                <a:gd name="T81" fmla="*/ 16 h 93"/>
                <a:gd name="T82" fmla="*/ 141 w 158"/>
                <a:gd name="T83" fmla="*/ 10 h 93"/>
                <a:gd name="T84" fmla="*/ 136 w 158"/>
                <a:gd name="T85" fmla="*/ 8 h 93"/>
                <a:gd name="T86" fmla="*/ 131 w 158"/>
                <a:gd name="T87" fmla="*/ 5 h 93"/>
                <a:gd name="T88" fmla="*/ 126 w 158"/>
                <a:gd name="T89" fmla="*/ 3 h 93"/>
                <a:gd name="T90" fmla="*/ 121 w 158"/>
                <a:gd name="T91" fmla="*/ 3 h 93"/>
                <a:gd name="T92" fmla="*/ 113 w 15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8" h="93">
                  <a:moveTo>
                    <a:pt x="43" y="0"/>
                  </a:moveTo>
                  <a:lnTo>
                    <a:pt x="40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10" y="77"/>
                  </a:lnTo>
                  <a:lnTo>
                    <a:pt x="10" y="80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5" y="85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3" y="91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0" y="93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111" y="93"/>
                  </a:lnTo>
                  <a:lnTo>
                    <a:pt x="116" y="93"/>
                  </a:lnTo>
                  <a:lnTo>
                    <a:pt x="118" y="93"/>
                  </a:lnTo>
                  <a:lnTo>
                    <a:pt x="121" y="93"/>
                  </a:lnTo>
                  <a:lnTo>
                    <a:pt x="121" y="93"/>
                  </a:lnTo>
                  <a:lnTo>
                    <a:pt x="123" y="93"/>
                  </a:lnTo>
                  <a:lnTo>
                    <a:pt x="126" y="93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31" y="91"/>
                  </a:lnTo>
                  <a:lnTo>
                    <a:pt x="133" y="91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8" y="85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3" y="82"/>
                  </a:lnTo>
                  <a:lnTo>
                    <a:pt x="143" y="80"/>
                  </a:lnTo>
                  <a:lnTo>
                    <a:pt x="145" y="80"/>
                  </a:lnTo>
                  <a:lnTo>
                    <a:pt x="148" y="77"/>
                  </a:lnTo>
                  <a:lnTo>
                    <a:pt x="148" y="77"/>
                  </a:lnTo>
                  <a:lnTo>
                    <a:pt x="150" y="75"/>
                  </a:lnTo>
                  <a:lnTo>
                    <a:pt x="150" y="71"/>
                  </a:lnTo>
                  <a:lnTo>
                    <a:pt x="150" y="71"/>
                  </a:lnTo>
                  <a:lnTo>
                    <a:pt x="153" y="69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59"/>
                  </a:lnTo>
                  <a:lnTo>
                    <a:pt x="158" y="55"/>
                  </a:lnTo>
                  <a:lnTo>
                    <a:pt x="158" y="53"/>
                  </a:lnTo>
                  <a:lnTo>
                    <a:pt x="158" y="50"/>
                  </a:lnTo>
                  <a:lnTo>
                    <a:pt x="158" y="50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2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5" y="37"/>
                  </a:lnTo>
                  <a:lnTo>
                    <a:pt x="155" y="35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0" y="24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48" y="19"/>
                  </a:lnTo>
                  <a:lnTo>
                    <a:pt x="148" y="16"/>
                  </a:lnTo>
                  <a:lnTo>
                    <a:pt x="145" y="16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38" y="8"/>
                  </a:lnTo>
                  <a:lnTo>
                    <a:pt x="136" y="8"/>
                  </a:lnTo>
                  <a:lnTo>
                    <a:pt x="136" y="5"/>
                  </a:lnTo>
                  <a:lnTo>
                    <a:pt x="133" y="5"/>
                  </a:lnTo>
                  <a:lnTo>
                    <a:pt x="131" y="5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26" y="3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3" name="Line 569"/>
            <p:cNvSpPr>
              <a:spLocks noChangeShapeType="1"/>
            </p:cNvSpPr>
            <p:nvPr/>
          </p:nvSpPr>
          <p:spPr bwMode="auto">
            <a:xfrm>
              <a:off x="4916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4" name="Freeform 570"/>
            <p:cNvSpPr>
              <a:spLocks/>
            </p:cNvSpPr>
            <p:nvPr/>
          </p:nvSpPr>
          <p:spPr bwMode="auto">
            <a:xfrm>
              <a:off x="4910" y="3136"/>
              <a:ext cx="15" cy="19"/>
            </a:xfrm>
            <a:custGeom>
              <a:avLst/>
              <a:gdLst>
                <a:gd name="T0" fmla="*/ 41 w 103"/>
                <a:gd name="T1" fmla="*/ 0 h 93"/>
                <a:gd name="T2" fmla="*/ 33 w 103"/>
                <a:gd name="T3" fmla="*/ 3 h 93"/>
                <a:gd name="T4" fmla="*/ 28 w 103"/>
                <a:gd name="T5" fmla="*/ 3 h 93"/>
                <a:gd name="T6" fmla="*/ 23 w 103"/>
                <a:gd name="T7" fmla="*/ 5 h 93"/>
                <a:gd name="T8" fmla="*/ 17 w 103"/>
                <a:gd name="T9" fmla="*/ 10 h 93"/>
                <a:gd name="T10" fmla="*/ 12 w 103"/>
                <a:gd name="T11" fmla="*/ 14 h 93"/>
                <a:gd name="T12" fmla="*/ 10 w 103"/>
                <a:gd name="T13" fmla="*/ 19 h 93"/>
                <a:gd name="T14" fmla="*/ 5 w 103"/>
                <a:gd name="T15" fmla="*/ 24 h 93"/>
                <a:gd name="T16" fmla="*/ 2 w 103"/>
                <a:gd name="T17" fmla="*/ 30 h 93"/>
                <a:gd name="T18" fmla="*/ 0 w 103"/>
                <a:gd name="T19" fmla="*/ 35 h 93"/>
                <a:gd name="T20" fmla="*/ 0 w 103"/>
                <a:gd name="T21" fmla="*/ 40 h 93"/>
                <a:gd name="T22" fmla="*/ 0 w 103"/>
                <a:gd name="T23" fmla="*/ 48 h 93"/>
                <a:gd name="T24" fmla="*/ 0 w 103"/>
                <a:gd name="T25" fmla="*/ 53 h 93"/>
                <a:gd name="T26" fmla="*/ 0 w 103"/>
                <a:gd name="T27" fmla="*/ 61 h 93"/>
                <a:gd name="T28" fmla="*/ 2 w 103"/>
                <a:gd name="T29" fmla="*/ 66 h 93"/>
                <a:gd name="T30" fmla="*/ 5 w 103"/>
                <a:gd name="T31" fmla="*/ 71 h 93"/>
                <a:gd name="T32" fmla="*/ 10 w 103"/>
                <a:gd name="T33" fmla="*/ 77 h 93"/>
                <a:gd name="T34" fmla="*/ 12 w 103"/>
                <a:gd name="T35" fmla="*/ 80 h 93"/>
                <a:gd name="T36" fmla="*/ 17 w 103"/>
                <a:gd name="T37" fmla="*/ 85 h 93"/>
                <a:gd name="T38" fmla="*/ 23 w 103"/>
                <a:gd name="T39" fmla="*/ 88 h 93"/>
                <a:gd name="T40" fmla="*/ 28 w 103"/>
                <a:gd name="T41" fmla="*/ 91 h 93"/>
                <a:gd name="T42" fmla="*/ 33 w 103"/>
                <a:gd name="T43" fmla="*/ 93 h 93"/>
                <a:gd name="T44" fmla="*/ 41 w 103"/>
                <a:gd name="T45" fmla="*/ 93 h 93"/>
                <a:gd name="T46" fmla="*/ 61 w 103"/>
                <a:gd name="T47" fmla="*/ 93 h 93"/>
                <a:gd name="T48" fmla="*/ 68 w 103"/>
                <a:gd name="T49" fmla="*/ 93 h 93"/>
                <a:gd name="T50" fmla="*/ 73 w 103"/>
                <a:gd name="T51" fmla="*/ 91 h 93"/>
                <a:gd name="T52" fmla="*/ 78 w 103"/>
                <a:gd name="T53" fmla="*/ 91 h 93"/>
                <a:gd name="T54" fmla="*/ 83 w 103"/>
                <a:gd name="T55" fmla="*/ 85 h 93"/>
                <a:gd name="T56" fmla="*/ 88 w 103"/>
                <a:gd name="T57" fmla="*/ 82 h 93"/>
                <a:gd name="T58" fmla="*/ 93 w 103"/>
                <a:gd name="T59" fmla="*/ 77 h 93"/>
                <a:gd name="T60" fmla="*/ 95 w 103"/>
                <a:gd name="T61" fmla="*/ 71 h 93"/>
                <a:gd name="T62" fmla="*/ 98 w 103"/>
                <a:gd name="T63" fmla="*/ 66 h 93"/>
                <a:gd name="T64" fmla="*/ 100 w 103"/>
                <a:gd name="T65" fmla="*/ 61 h 93"/>
                <a:gd name="T66" fmla="*/ 103 w 103"/>
                <a:gd name="T67" fmla="*/ 55 h 93"/>
                <a:gd name="T68" fmla="*/ 103 w 103"/>
                <a:gd name="T69" fmla="*/ 50 h 93"/>
                <a:gd name="T70" fmla="*/ 103 w 103"/>
                <a:gd name="T71" fmla="*/ 42 h 93"/>
                <a:gd name="T72" fmla="*/ 103 w 103"/>
                <a:gd name="T73" fmla="*/ 37 h 93"/>
                <a:gd name="T74" fmla="*/ 100 w 103"/>
                <a:gd name="T75" fmla="*/ 32 h 93"/>
                <a:gd name="T76" fmla="*/ 98 w 103"/>
                <a:gd name="T77" fmla="*/ 26 h 93"/>
                <a:gd name="T78" fmla="*/ 95 w 103"/>
                <a:gd name="T79" fmla="*/ 21 h 93"/>
                <a:gd name="T80" fmla="*/ 90 w 103"/>
                <a:gd name="T81" fmla="*/ 16 h 93"/>
                <a:gd name="T82" fmla="*/ 88 w 103"/>
                <a:gd name="T83" fmla="*/ 10 h 93"/>
                <a:gd name="T84" fmla="*/ 83 w 103"/>
                <a:gd name="T85" fmla="*/ 8 h 93"/>
                <a:gd name="T86" fmla="*/ 78 w 103"/>
                <a:gd name="T87" fmla="*/ 5 h 93"/>
                <a:gd name="T88" fmla="*/ 71 w 103"/>
                <a:gd name="T89" fmla="*/ 3 h 93"/>
                <a:gd name="T90" fmla="*/ 66 w 103"/>
                <a:gd name="T91" fmla="*/ 3 h 93"/>
                <a:gd name="T92" fmla="*/ 58 w 10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3" h="93">
                  <a:moveTo>
                    <a:pt x="43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2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58" y="93"/>
                  </a:lnTo>
                  <a:lnTo>
                    <a:pt x="61" y="93"/>
                  </a:lnTo>
                  <a:lnTo>
                    <a:pt x="63" y="93"/>
                  </a:lnTo>
                  <a:lnTo>
                    <a:pt x="66" y="93"/>
                  </a:lnTo>
                  <a:lnTo>
                    <a:pt x="68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3" y="91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5" y="75"/>
                  </a:lnTo>
                  <a:lnTo>
                    <a:pt x="95" y="71"/>
                  </a:lnTo>
                  <a:lnTo>
                    <a:pt x="98" y="71"/>
                  </a:lnTo>
                  <a:lnTo>
                    <a:pt x="98" y="69"/>
                  </a:lnTo>
                  <a:lnTo>
                    <a:pt x="98" y="66"/>
                  </a:lnTo>
                  <a:lnTo>
                    <a:pt x="100" y="66"/>
                  </a:lnTo>
                  <a:lnTo>
                    <a:pt x="100" y="64"/>
                  </a:lnTo>
                  <a:lnTo>
                    <a:pt x="100" y="61"/>
                  </a:lnTo>
                  <a:lnTo>
                    <a:pt x="103" y="61"/>
                  </a:lnTo>
                  <a:lnTo>
                    <a:pt x="103" y="59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48"/>
                  </a:lnTo>
                  <a:lnTo>
                    <a:pt x="103" y="46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3" y="37"/>
                  </a:lnTo>
                  <a:lnTo>
                    <a:pt x="103" y="35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0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3" y="19"/>
                  </a:lnTo>
                  <a:lnTo>
                    <a:pt x="93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88" y="10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0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5" name="Line 571"/>
            <p:cNvSpPr>
              <a:spLocks noChangeShapeType="1"/>
            </p:cNvSpPr>
            <p:nvPr/>
          </p:nvSpPr>
          <p:spPr bwMode="auto">
            <a:xfrm>
              <a:off x="4919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6" name="Freeform 572"/>
            <p:cNvSpPr>
              <a:spLocks/>
            </p:cNvSpPr>
            <p:nvPr/>
          </p:nvSpPr>
          <p:spPr bwMode="auto">
            <a:xfrm>
              <a:off x="4913" y="3136"/>
              <a:ext cx="43" cy="19"/>
            </a:xfrm>
            <a:custGeom>
              <a:avLst/>
              <a:gdLst>
                <a:gd name="T0" fmla="*/ 41 w 293"/>
                <a:gd name="T1" fmla="*/ 0 h 93"/>
                <a:gd name="T2" fmla="*/ 36 w 293"/>
                <a:gd name="T3" fmla="*/ 3 h 93"/>
                <a:gd name="T4" fmla="*/ 28 w 293"/>
                <a:gd name="T5" fmla="*/ 3 h 93"/>
                <a:gd name="T6" fmla="*/ 23 w 293"/>
                <a:gd name="T7" fmla="*/ 5 h 93"/>
                <a:gd name="T8" fmla="*/ 18 w 293"/>
                <a:gd name="T9" fmla="*/ 10 h 93"/>
                <a:gd name="T10" fmla="*/ 16 w 293"/>
                <a:gd name="T11" fmla="*/ 14 h 93"/>
                <a:gd name="T12" fmla="*/ 11 w 293"/>
                <a:gd name="T13" fmla="*/ 19 h 93"/>
                <a:gd name="T14" fmla="*/ 8 w 293"/>
                <a:gd name="T15" fmla="*/ 24 h 93"/>
                <a:gd name="T16" fmla="*/ 6 w 293"/>
                <a:gd name="T17" fmla="*/ 30 h 93"/>
                <a:gd name="T18" fmla="*/ 2 w 293"/>
                <a:gd name="T19" fmla="*/ 35 h 93"/>
                <a:gd name="T20" fmla="*/ 0 w 293"/>
                <a:gd name="T21" fmla="*/ 40 h 93"/>
                <a:gd name="T22" fmla="*/ 0 w 293"/>
                <a:gd name="T23" fmla="*/ 48 h 93"/>
                <a:gd name="T24" fmla="*/ 0 w 293"/>
                <a:gd name="T25" fmla="*/ 53 h 93"/>
                <a:gd name="T26" fmla="*/ 2 w 293"/>
                <a:gd name="T27" fmla="*/ 61 h 93"/>
                <a:gd name="T28" fmla="*/ 6 w 293"/>
                <a:gd name="T29" fmla="*/ 66 h 93"/>
                <a:gd name="T30" fmla="*/ 8 w 293"/>
                <a:gd name="T31" fmla="*/ 71 h 93"/>
                <a:gd name="T32" fmla="*/ 11 w 293"/>
                <a:gd name="T33" fmla="*/ 77 h 93"/>
                <a:gd name="T34" fmla="*/ 16 w 293"/>
                <a:gd name="T35" fmla="*/ 80 h 93"/>
                <a:gd name="T36" fmla="*/ 18 w 293"/>
                <a:gd name="T37" fmla="*/ 85 h 93"/>
                <a:gd name="T38" fmla="*/ 23 w 293"/>
                <a:gd name="T39" fmla="*/ 88 h 93"/>
                <a:gd name="T40" fmla="*/ 28 w 293"/>
                <a:gd name="T41" fmla="*/ 91 h 93"/>
                <a:gd name="T42" fmla="*/ 36 w 293"/>
                <a:gd name="T43" fmla="*/ 93 h 93"/>
                <a:gd name="T44" fmla="*/ 41 w 293"/>
                <a:gd name="T45" fmla="*/ 93 h 93"/>
                <a:gd name="T46" fmla="*/ 251 w 293"/>
                <a:gd name="T47" fmla="*/ 93 h 93"/>
                <a:gd name="T48" fmla="*/ 259 w 293"/>
                <a:gd name="T49" fmla="*/ 93 h 93"/>
                <a:gd name="T50" fmla="*/ 264 w 293"/>
                <a:gd name="T51" fmla="*/ 91 h 93"/>
                <a:gd name="T52" fmla="*/ 268 w 293"/>
                <a:gd name="T53" fmla="*/ 91 h 93"/>
                <a:gd name="T54" fmla="*/ 273 w 293"/>
                <a:gd name="T55" fmla="*/ 85 h 93"/>
                <a:gd name="T56" fmla="*/ 278 w 293"/>
                <a:gd name="T57" fmla="*/ 82 h 93"/>
                <a:gd name="T58" fmla="*/ 283 w 293"/>
                <a:gd name="T59" fmla="*/ 77 h 93"/>
                <a:gd name="T60" fmla="*/ 286 w 293"/>
                <a:gd name="T61" fmla="*/ 71 h 93"/>
                <a:gd name="T62" fmla="*/ 288 w 293"/>
                <a:gd name="T63" fmla="*/ 66 h 93"/>
                <a:gd name="T64" fmla="*/ 291 w 293"/>
                <a:gd name="T65" fmla="*/ 61 h 93"/>
                <a:gd name="T66" fmla="*/ 293 w 293"/>
                <a:gd name="T67" fmla="*/ 55 h 93"/>
                <a:gd name="T68" fmla="*/ 293 w 293"/>
                <a:gd name="T69" fmla="*/ 50 h 93"/>
                <a:gd name="T70" fmla="*/ 293 w 293"/>
                <a:gd name="T71" fmla="*/ 42 h 93"/>
                <a:gd name="T72" fmla="*/ 293 w 293"/>
                <a:gd name="T73" fmla="*/ 37 h 93"/>
                <a:gd name="T74" fmla="*/ 291 w 293"/>
                <a:gd name="T75" fmla="*/ 32 h 93"/>
                <a:gd name="T76" fmla="*/ 288 w 293"/>
                <a:gd name="T77" fmla="*/ 26 h 93"/>
                <a:gd name="T78" fmla="*/ 286 w 293"/>
                <a:gd name="T79" fmla="*/ 21 h 93"/>
                <a:gd name="T80" fmla="*/ 281 w 293"/>
                <a:gd name="T81" fmla="*/ 16 h 93"/>
                <a:gd name="T82" fmla="*/ 276 w 293"/>
                <a:gd name="T83" fmla="*/ 10 h 93"/>
                <a:gd name="T84" fmla="*/ 271 w 293"/>
                <a:gd name="T85" fmla="*/ 8 h 93"/>
                <a:gd name="T86" fmla="*/ 266 w 293"/>
                <a:gd name="T87" fmla="*/ 5 h 93"/>
                <a:gd name="T88" fmla="*/ 261 w 293"/>
                <a:gd name="T89" fmla="*/ 3 h 93"/>
                <a:gd name="T90" fmla="*/ 256 w 293"/>
                <a:gd name="T91" fmla="*/ 3 h 93"/>
                <a:gd name="T92" fmla="*/ 249 w 29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93">
                  <a:moveTo>
                    <a:pt x="46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9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5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3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1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246" y="93"/>
                  </a:lnTo>
                  <a:lnTo>
                    <a:pt x="251" y="93"/>
                  </a:lnTo>
                  <a:lnTo>
                    <a:pt x="254" y="93"/>
                  </a:lnTo>
                  <a:lnTo>
                    <a:pt x="256" y="93"/>
                  </a:lnTo>
                  <a:lnTo>
                    <a:pt x="259" y="93"/>
                  </a:lnTo>
                  <a:lnTo>
                    <a:pt x="259" y="93"/>
                  </a:lnTo>
                  <a:lnTo>
                    <a:pt x="261" y="93"/>
                  </a:lnTo>
                  <a:lnTo>
                    <a:pt x="264" y="91"/>
                  </a:lnTo>
                  <a:lnTo>
                    <a:pt x="266" y="91"/>
                  </a:lnTo>
                  <a:lnTo>
                    <a:pt x="266" y="91"/>
                  </a:lnTo>
                  <a:lnTo>
                    <a:pt x="268" y="91"/>
                  </a:lnTo>
                  <a:lnTo>
                    <a:pt x="271" y="88"/>
                  </a:lnTo>
                  <a:lnTo>
                    <a:pt x="271" y="88"/>
                  </a:lnTo>
                  <a:lnTo>
                    <a:pt x="273" y="85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3" y="77"/>
                  </a:lnTo>
                  <a:lnTo>
                    <a:pt x="283" y="77"/>
                  </a:lnTo>
                  <a:lnTo>
                    <a:pt x="286" y="75"/>
                  </a:lnTo>
                  <a:lnTo>
                    <a:pt x="286" y="71"/>
                  </a:lnTo>
                  <a:lnTo>
                    <a:pt x="288" y="71"/>
                  </a:lnTo>
                  <a:lnTo>
                    <a:pt x="288" y="69"/>
                  </a:lnTo>
                  <a:lnTo>
                    <a:pt x="288" y="66"/>
                  </a:lnTo>
                  <a:lnTo>
                    <a:pt x="291" y="66"/>
                  </a:lnTo>
                  <a:lnTo>
                    <a:pt x="291" y="64"/>
                  </a:lnTo>
                  <a:lnTo>
                    <a:pt x="291" y="61"/>
                  </a:lnTo>
                  <a:lnTo>
                    <a:pt x="291" y="61"/>
                  </a:lnTo>
                  <a:lnTo>
                    <a:pt x="293" y="59"/>
                  </a:lnTo>
                  <a:lnTo>
                    <a:pt x="293" y="55"/>
                  </a:lnTo>
                  <a:lnTo>
                    <a:pt x="293" y="53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293" y="48"/>
                  </a:lnTo>
                  <a:lnTo>
                    <a:pt x="293" y="46"/>
                  </a:lnTo>
                  <a:lnTo>
                    <a:pt x="293" y="42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7"/>
                  </a:lnTo>
                  <a:lnTo>
                    <a:pt x="291" y="35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0"/>
                  </a:lnTo>
                  <a:lnTo>
                    <a:pt x="288" y="26"/>
                  </a:lnTo>
                  <a:lnTo>
                    <a:pt x="288" y="26"/>
                  </a:lnTo>
                  <a:lnTo>
                    <a:pt x="288" y="24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3" y="19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4"/>
                  </a:lnTo>
                  <a:lnTo>
                    <a:pt x="278" y="14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3" y="8"/>
                  </a:lnTo>
                  <a:lnTo>
                    <a:pt x="271" y="8"/>
                  </a:lnTo>
                  <a:lnTo>
                    <a:pt x="271" y="5"/>
                  </a:lnTo>
                  <a:lnTo>
                    <a:pt x="268" y="5"/>
                  </a:lnTo>
                  <a:lnTo>
                    <a:pt x="266" y="5"/>
                  </a:lnTo>
                  <a:lnTo>
                    <a:pt x="266" y="3"/>
                  </a:lnTo>
                  <a:lnTo>
                    <a:pt x="264" y="3"/>
                  </a:lnTo>
                  <a:lnTo>
                    <a:pt x="261" y="3"/>
                  </a:lnTo>
                  <a:lnTo>
                    <a:pt x="259" y="3"/>
                  </a:lnTo>
                  <a:lnTo>
                    <a:pt x="259" y="3"/>
                  </a:lnTo>
                  <a:lnTo>
                    <a:pt x="256" y="3"/>
                  </a:lnTo>
                  <a:lnTo>
                    <a:pt x="254" y="0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7" name="Line 573"/>
            <p:cNvSpPr>
              <a:spLocks noChangeShapeType="1"/>
            </p:cNvSpPr>
            <p:nvPr/>
          </p:nvSpPr>
          <p:spPr bwMode="auto">
            <a:xfrm>
              <a:off x="4949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8" name="Freeform 574"/>
            <p:cNvSpPr>
              <a:spLocks/>
            </p:cNvSpPr>
            <p:nvPr/>
          </p:nvSpPr>
          <p:spPr bwMode="auto">
            <a:xfrm>
              <a:off x="4943" y="3136"/>
              <a:ext cx="60" cy="19"/>
            </a:xfrm>
            <a:custGeom>
              <a:avLst/>
              <a:gdLst>
                <a:gd name="T0" fmla="*/ 41 w 404"/>
                <a:gd name="T1" fmla="*/ 0 h 93"/>
                <a:gd name="T2" fmla="*/ 36 w 404"/>
                <a:gd name="T3" fmla="*/ 3 h 93"/>
                <a:gd name="T4" fmla="*/ 29 w 404"/>
                <a:gd name="T5" fmla="*/ 3 h 93"/>
                <a:gd name="T6" fmla="*/ 23 w 404"/>
                <a:gd name="T7" fmla="*/ 5 h 93"/>
                <a:gd name="T8" fmla="*/ 18 w 404"/>
                <a:gd name="T9" fmla="*/ 10 h 93"/>
                <a:gd name="T10" fmla="*/ 13 w 404"/>
                <a:gd name="T11" fmla="*/ 14 h 93"/>
                <a:gd name="T12" fmla="*/ 10 w 404"/>
                <a:gd name="T13" fmla="*/ 19 h 93"/>
                <a:gd name="T14" fmla="*/ 5 w 404"/>
                <a:gd name="T15" fmla="*/ 24 h 93"/>
                <a:gd name="T16" fmla="*/ 3 w 404"/>
                <a:gd name="T17" fmla="*/ 30 h 93"/>
                <a:gd name="T18" fmla="*/ 3 w 404"/>
                <a:gd name="T19" fmla="*/ 35 h 93"/>
                <a:gd name="T20" fmla="*/ 0 w 404"/>
                <a:gd name="T21" fmla="*/ 40 h 93"/>
                <a:gd name="T22" fmla="*/ 0 w 404"/>
                <a:gd name="T23" fmla="*/ 48 h 93"/>
                <a:gd name="T24" fmla="*/ 0 w 404"/>
                <a:gd name="T25" fmla="*/ 53 h 93"/>
                <a:gd name="T26" fmla="*/ 3 w 404"/>
                <a:gd name="T27" fmla="*/ 61 h 93"/>
                <a:gd name="T28" fmla="*/ 3 w 404"/>
                <a:gd name="T29" fmla="*/ 66 h 93"/>
                <a:gd name="T30" fmla="*/ 5 w 404"/>
                <a:gd name="T31" fmla="*/ 71 h 93"/>
                <a:gd name="T32" fmla="*/ 10 w 404"/>
                <a:gd name="T33" fmla="*/ 77 h 93"/>
                <a:gd name="T34" fmla="*/ 13 w 404"/>
                <a:gd name="T35" fmla="*/ 80 h 93"/>
                <a:gd name="T36" fmla="*/ 18 w 404"/>
                <a:gd name="T37" fmla="*/ 85 h 93"/>
                <a:gd name="T38" fmla="*/ 23 w 404"/>
                <a:gd name="T39" fmla="*/ 88 h 93"/>
                <a:gd name="T40" fmla="*/ 29 w 404"/>
                <a:gd name="T41" fmla="*/ 91 h 93"/>
                <a:gd name="T42" fmla="*/ 36 w 404"/>
                <a:gd name="T43" fmla="*/ 93 h 93"/>
                <a:gd name="T44" fmla="*/ 41 w 404"/>
                <a:gd name="T45" fmla="*/ 93 h 93"/>
                <a:gd name="T46" fmla="*/ 362 w 404"/>
                <a:gd name="T47" fmla="*/ 93 h 93"/>
                <a:gd name="T48" fmla="*/ 369 w 404"/>
                <a:gd name="T49" fmla="*/ 93 h 93"/>
                <a:gd name="T50" fmla="*/ 374 w 404"/>
                <a:gd name="T51" fmla="*/ 91 h 93"/>
                <a:gd name="T52" fmla="*/ 379 w 404"/>
                <a:gd name="T53" fmla="*/ 91 h 93"/>
                <a:gd name="T54" fmla="*/ 384 w 404"/>
                <a:gd name="T55" fmla="*/ 85 h 93"/>
                <a:gd name="T56" fmla="*/ 389 w 404"/>
                <a:gd name="T57" fmla="*/ 82 h 93"/>
                <a:gd name="T58" fmla="*/ 394 w 404"/>
                <a:gd name="T59" fmla="*/ 77 h 93"/>
                <a:gd name="T60" fmla="*/ 397 w 404"/>
                <a:gd name="T61" fmla="*/ 71 h 93"/>
                <a:gd name="T62" fmla="*/ 399 w 404"/>
                <a:gd name="T63" fmla="*/ 66 h 93"/>
                <a:gd name="T64" fmla="*/ 402 w 404"/>
                <a:gd name="T65" fmla="*/ 61 h 93"/>
                <a:gd name="T66" fmla="*/ 404 w 404"/>
                <a:gd name="T67" fmla="*/ 55 h 93"/>
                <a:gd name="T68" fmla="*/ 404 w 404"/>
                <a:gd name="T69" fmla="*/ 50 h 93"/>
                <a:gd name="T70" fmla="*/ 404 w 404"/>
                <a:gd name="T71" fmla="*/ 42 h 93"/>
                <a:gd name="T72" fmla="*/ 402 w 404"/>
                <a:gd name="T73" fmla="*/ 37 h 93"/>
                <a:gd name="T74" fmla="*/ 402 w 404"/>
                <a:gd name="T75" fmla="*/ 32 h 93"/>
                <a:gd name="T76" fmla="*/ 399 w 404"/>
                <a:gd name="T77" fmla="*/ 26 h 93"/>
                <a:gd name="T78" fmla="*/ 397 w 404"/>
                <a:gd name="T79" fmla="*/ 21 h 93"/>
                <a:gd name="T80" fmla="*/ 392 w 404"/>
                <a:gd name="T81" fmla="*/ 16 h 93"/>
                <a:gd name="T82" fmla="*/ 387 w 404"/>
                <a:gd name="T83" fmla="*/ 10 h 93"/>
                <a:gd name="T84" fmla="*/ 382 w 404"/>
                <a:gd name="T85" fmla="*/ 8 h 93"/>
                <a:gd name="T86" fmla="*/ 377 w 404"/>
                <a:gd name="T87" fmla="*/ 5 h 93"/>
                <a:gd name="T88" fmla="*/ 372 w 404"/>
                <a:gd name="T89" fmla="*/ 3 h 93"/>
                <a:gd name="T90" fmla="*/ 367 w 404"/>
                <a:gd name="T91" fmla="*/ 3 h 93"/>
                <a:gd name="T92" fmla="*/ 356 w 40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4" h="93">
                  <a:moveTo>
                    <a:pt x="44" y="0"/>
                  </a:moveTo>
                  <a:lnTo>
                    <a:pt x="44" y="0"/>
                  </a:lnTo>
                  <a:lnTo>
                    <a:pt x="41" y="0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8" y="71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2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356" y="93"/>
                  </a:lnTo>
                  <a:lnTo>
                    <a:pt x="362" y="93"/>
                  </a:lnTo>
                  <a:lnTo>
                    <a:pt x="364" y="93"/>
                  </a:lnTo>
                  <a:lnTo>
                    <a:pt x="367" y="93"/>
                  </a:lnTo>
                  <a:lnTo>
                    <a:pt x="369" y="93"/>
                  </a:lnTo>
                  <a:lnTo>
                    <a:pt x="369" y="93"/>
                  </a:lnTo>
                  <a:lnTo>
                    <a:pt x="372" y="93"/>
                  </a:lnTo>
                  <a:lnTo>
                    <a:pt x="374" y="91"/>
                  </a:lnTo>
                  <a:lnTo>
                    <a:pt x="377" y="91"/>
                  </a:lnTo>
                  <a:lnTo>
                    <a:pt x="377" y="91"/>
                  </a:lnTo>
                  <a:lnTo>
                    <a:pt x="379" y="91"/>
                  </a:lnTo>
                  <a:lnTo>
                    <a:pt x="382" y="88"/>
                  </a:lnTo>
                  <a:lnTo>
                    <a:pt x="382" y="88"/>
                  </a:lnTo>
                  <a:lnTo>
                    <a:pt x="384" y="85"/>
                  </a:lnTo>
                  <a:lnTo>
                    <a:pt x="387" y="85"/>
                  </a:lnTo>
                  <a:lnTo>
                    <a:pt x="387" y="85"/>
                  </a:lnTo>
                  <a:lnTo>
                    <a:pt x="389" y="82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7" y="75"/>
                  </a:lnTo>
                  <a:lnTo>
                    <a:pt x="397" y="71"/>
                  </a:lnTo>
                  <a:lnTo>
                    <a:pt x="397" y="71"/>
                  </a:lnTo>
                  <a:lnTo>
                    <a:pt x="399" y="69"/>
                  </a:lnTo>
                  <a:lnTo>
                    <a:pt x="399" y="66"/>
                  </a:lnTo>
                  <a:lnTo>
                    <a:pt x="402" y="66"/>
                  </a:lnTo>
                  <a:lnTo>
                    <a:pt x="402" y="64"/>
                  </a:lnTo>
                  <a:lnTo>
                    <a:pt x="402" y="61"/>
                  </a:lnTo>
                  <a:lnTo>
                    <a:pt x="402" y="61"/>
                  </a:lnTo>
                  <a:lnTo>
                    <a:pt x="402" y="59"/>
                  </a:lnTo>
                  <a:lnTo>
                    <a:pt x="404" y="55"/>
                  </a:lnTo>
                  <a:lnTo>
                    <a:pt x="404" y="53"/>
                  </a:lnTo>
                  <a:lnTo>
                    <a:pt x="404" y="50"/>
                  </a:lnTo>
                  <a:lnTo>
                    <a:pt x="404" y="50"/>
                  </a:lnTo>
                  <a:lnTo>
                    <a:pt x="404" y="48"/>
                  </a:lnTo>
                  <a:lnTo>
                    <a:pt x="404" y="46"/>
                  </a:lnTo>
                  <a:lnTo>
                    <a:pt x="404" y="42"/>
                  </a:lnTo>
                  <a:lnTo>
                    <a:pt x="404" y="40"/>
                  </a:lnTo>
                  <a:lnTo>
                    <a:pt x="404" y="40"/>
                  </a:lnTo>
                  <a:lnTo>
                    <a:pt x="402" y="37"/>
                  </a:lnTo>
                  <a:lnTo>
                    <a:pt x="402" y="35"/>
                  </a:lnTo>
                  <a:lnTo>
                    <a:pt x="402" y="32"/>
                  </a:lnTo>
                  <a:lnTo>
                    <a:pt x="402" y="32"/>
                  </a:lnTo>
                  <a:lnTo>
                    <a:pt x="402" y="30"/>
                  </a:lnTo>
                  <a:lnTo>
                    <a:pt x="399" y="26"/>
                  </a:lnTo>
                  <a:lnTo>
                    <a:pt x="399" y="26"/>
                  </a:lnTo>
                  <a:lnTo>
                    <a:pt x="397" y="24"/>
                  </a:lnTo>
                  <a:lnTo>
                    <a:pt x="397" y="21"/>
                  </a:lnTo>
                  <a:lnTo>
                    <a:pt x="397" y="21"/>
                  </a:lnTo>
                  <a:lnTo>
                    <a:pt x="394" y="19"/>
                  </a:lnTo>
                  <a:lnTo>
                    <a:pt x="394" y="16"/>
                  </a:lnTo>
                  <a:lnTo>
                    <a:pt x="392" y="16"/>
                  </a:lnTo>
                  <a:lnTo>
                    <a:pt x="392" y="14"/>
                  </a:lnTo>
                  <a:lnTo>
                    <a:pt x="389" y="14"/>
                  </a:lnTo>
                  <a:lnTo>
                    <a:pt x="387" y="10"/>
                  </a:lnTo>
                  <a:lnTo>
                    <a:pt x="387" y="10"/>
                  </a:lnTo>
                  <a:lnTo>
                    <a:pt x="384" y="8"/>
                  </a:lnTo>
                  <a:lnTo>
                    <a:pt x="382" y="8"/>
                  </a:lnTo>
                  <a:lnTo>
                    <a:pt x="382" y="5"/>
                  </a:lnTo>
                  <a:lnTo>
                    <a:pt x="379" y="5"/>
                  </a:lnTo>
                  <a:lnTo>
                    <a:pt x="377" y="5"/>
                  </a:lnTo>
                  <a:lnTo>
                    <a:pt x="377" y="3"/>
                  </a:lnTo>
                  <a:lnTo>
                    <a:pt x="374" y="3"/>
                  </a:lnTo>
                  <a:lnTo>
                    <a:pt x="372" y="3"/>
                  </a:lnTo>
                  <a:lnTo>
                    <a:pt x="369" y="3"/>
                  </a:lnTo>
                  <a:lnTo>
                    <a:pt x="369" y="3"/>
                  </a:lnTo>
                  <a:lnTo>
                    <a:pt x="367" y="3"/>
                  </a:lnTo>
                  <a:lnTo>
                    <a:pt x="364" y="0"/>
                  </a:lnTo>
                  <a:lnTo>
                    <a:pt x="362" y="0"/>
                  </a:lnTo>
                  <a:lnTo>
                    <a:pt x="356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79" name="Line 575"/>
            <p:cNvSpPr>
              <a:spLocks noChangeShapeType="1"/>
            </p:cNvSpPr>
            <p:nvPr/>
          </p:nvSpPr>
          <p:spPr bwMode="auto">
            <a:xfrm>
              <a:off x="4996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0" name="Freeform 576"/>
            <p:cNvSpPr>
              <a:spLocks/>
            </p:cNvSpPr>
            <p:nvPr/>
          </p:nvSpPr>
          <p:spPr bwMode="auto">
            <a:xfrm>
              <a:off x="4990" y="3136"/>
              <a:ext cx="123" cy="19"/>
            </a:xfrm>
            <a:custGeom>
              <a:avLst/>
              <a:gdLst>
                <a:gd name="T0" fmla="*/ 40 w 830"/>
                <a:gd name="T1" fmla="*/ 0 h 93"/>
                <a:gd name="T2" fmla="*/ 35 w 830"/>
                <a:gd name="T3" fmla="*/ 3 h 93"/>
                <a:gd name="T4" fmla="*/ 28 w 830"/>
                <a:gd name="T5" fmla="*/ 3 h 93"/>
                <a:gd name="T6" fmla="*/ 23 w 830"/>
                <a:gd name="T7" fmla="*/ 5 h 93"/>
                <a:gd name="T8" fmla="*/ 18 w 830"/>
                <a:gd name="T9" fmla="*/ 10 h 93"/>
                <a:gd name="T10" fmla="*/ 13 w 830"/>
                <a:gd name="T11" fmla="*/ 14 h 93"/>
                <a:gd name="T12" fmla="*/ 10 w 830"/>
                <a:gd name="T13" fmla="*/ 19 h 93"/>
                <a:gd name="T14" fmla="*/ 5 w 830"/>
                <a:gd name="T15" fmla="*/ 24 h 93"/>
                <a:gd name="T16" fmla="*/ 3 w 830"/>
                <a:gd name="T17" fmla="*/ 30 h 93"/>
                <a:gd name="T18" fmla="*/ 3 w 830"/>
                <a:gd name="T19" fmla="*/ 35 h 93"/>
                <a:gd name="T20" fmla="*/ 0 w 830"/>
                <a:gd name="T21" fmla="*/ 40 h 93"/>
                <a:gd name="T22" fmla="*/ 0 w 830"/>
                <a:gd name="T23" fmla="*/ 48 h 93"/>
                <a:gd name="T24" fmla="*/ 0 w 830"/>
                <a:gd name="T25" fmla="*/ 53 h 93"/>
                <a:gd name="T26" fmla="*/ 3 w 830"/>
                <a:gd name="T27" fmla="*/ 61 h 93"/>
                <a:gd name="T28" fmla="*/ 3 w 830"/>
                <a:gd name="T29" fmla="*/ 66 h 93"/>
                <a:gd name="T30" fmla="*/ 5 w 830"/>
                <a:gd name="T31" fmla="*/ 71 h 93"/>
                <a:gd name="T32" fmla="*/ 10 w 830"/>
                <a:gd name="T33" fmla="*/ 77 h 93"/>
                <a:gd name="T34" fmla="*/ 13 w 830"/>
                <a:gd name="T35" fmla="*/ 80 h 93"/>
                <a:gd name="T36" fmla="*/ 18 w 830"/>
                <a:gd name="T37" fmla="*/ 85 h 93"/>
                <a:gd name="T38" fmla="*/ 23 w 830"/>
                <a:gd name="T39" fmla="*/ 88 h 93"/>
                <a:gd name="T40" fmla="*/ 28 w 830"/>
                <a:gd name="T41" fmla="*/ 91 h 93"/>
                <a:gd name="T42" fmla="*/ 35 w 830"/>
                <a:gd name="T43" fmla="*/ 93 h 93"/>
                <a:gd name="T44" fmla="*/ 40 w 830"/>
                <a:gd name="T45" fmla="*/ 93 h 93"/>
                <a:gd name="T46" fmla="*/ 787 w 830"/>
                <a:gd name="T47" fmla="*/ 93 h 93"/>
                <a:gd name="T48" fmla="*/ 792 w 830"/>
                <a:gd name="T49" fmla="*/ 93 h 93"/>
                <a:gd name="T50" fmla="*/ 799 w 830"/>
                <a:gd name="T51" fmla="*/ 91 h 93"/>
                <a:gd name="T52" fmla="*/ 804 w 830"/>
                <a:gd name="T53" fmla="*/ 91 h 93"/>
                <a:gd name="T54" fmla="*/ 809 w 830"/>
                <a:gd name="T55" fmla="*/ 85 h 93"/>
                <a:gd name="T56" fmla="*/ 814 w 830"/>
                <a:gd name="T57" fmla="*/ 82 h 93"/>
                <a:gd name="T58" fmla="*/ 819 w 830"/>
                <a:gd name="T59" fmla="*/ 77 h 93"/>
                <a:gd name="T60" fmla="*/ 821 w 830"/>
                <a:gd name="T61" fmla="*/ 71 h 93"/>
                <a:gd name="T62" fmla="*/ 824 w 830"/>
                <a:gd name="T63" fmla="*/ 66 h 93"/>
                <a:gd name="T64" fmla="*/ 827 w 830"/>
                <a:gd name="T65" fmla="*/ 61 h 93"/>
                <a:gd name="T66" fmla="*/ 830 w 830"/>
                <a:gd name="T67" fmla="*/ 55 h 93"/>
                <a:gd name="T68" fmla="*/ 830 w 830"/>
                <a:gd name="T69" fmla="*/ 50 h 93"/>
                <a:gd name="T70" fmla="*/ 830 w 830"/>
                <a:gd name="T71" fmla="*/ 42 h 93"/>
                <a:gd name="T72" fmla="*/ 827 w 830"/>
                <a:gd name="T73" fmla="*/ 37 h 93"/>
                <a:gd name="T74" fmla="*/ 827 w 830"/>
                <a:gd name="T75" fmla="*/ 32 h 93"/>
                <a:gd name="T76" fmla="*/ 824 w 830"/>
                <a:gd name="T77" fmla="*/ 26 h 93"/>
                <a:gd name="T78" fmla="*/ 819 w 830"/>
                <a:gd name="T79" fmla="*/ 21 h 93"/>
                <a:gd name="T80" fmla="*/ 816 w 830"/>
                <a:gd name="T81" fmla="*/ 16 h 93"/>
                <a:gd name="T82" fmla="*/ 811 w 830"/>
                <a:gd name="T83" fmla="*/ 10 h 93"/>
                <a:gd name="T84" fmla="*/ 806 w 830"/>
                <a:gd name="T85" fmla="*/ 8 h 93"/>
                <a:gd name="T86" fmla="*/ 802 w 830"/>
                <a:gd name="T87" fmla="*/ 5 h 93"/>
                <a:gd name="T88" fmla="*/ 797 w 830"/>
                <a:gd name="T89" fmla="*/ 3 h 93"/>
                <a:gd name="T90" fmla="*/ 792 w 830"/>
                <a:gd name="T91" fmla="*/ 3 h 93"/>
                <a:gd name="T92" fmla="*/ 782 w 83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30" h="93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8" y="71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2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782" y="93"/>
                  </a:lnTo>
                  <a:lnTo>
                    <a:pt x="787" y="93"/>
                  </a:lnTo>
                  <a:lnTo>
                    <a:pt x="789" y="93"/>
                  </a:lnTo>
                  <a:lnTo>
                    <a:pt x="792" y="93"/>
                  </a:lnTo>
                  <a:lnTo>
                    <a:pt x="792" y="93"/>
                  </a:lnTo>
                  <a:lnTo>
                    <a:pt x="794" y="93"/>
                  </a:lnTo>
                  <a:lnTo>
                    <a:pt x="797" y="93"/>
                  </a:lnTo>
                  <a:lnTo>
                    <a:pt x="799" y="91"/>
                  </a:lnTo>
                  <a:lnTo>
                    <a:pt x="799" y="91"/>
                  </a:lnTo>
                  <a:lnTo>
                    <a:pt x="802" y="91"/>
                  </a:lnTo>
                  <a:lnTo>
                    <a:pt x="804" y="91"/>
                  </a:lnTo>
                  <a:lnTo>
                    <a:pt x="806" y="88"/>
                  </a:lnTo>
                  <a:lnTo>
                    <a:pt x="806" y="88"/>
                  </a:lnTo>
                  <a:lnTo>
                    <a:pt x="809" y="85"/>
                  </a:lnTo>
                  <a:lnTo>
                    <a:pt x="811" y="85"/>
                  </a:lnTo>
                  <a:lnTo>
                    <a:pt x="811" y="85"/>
                  </a:lnTo>
                  <a:lnTo>
                    <a:pt x="814" y="82"/>
                  </a:lnTo>
                  <a:lnTo>
                    <a:pt x="814" y="80"/>
                  </a:lnTo>
                  <a:lnTo>
                    <a:pt x="816" y="80"/>
                  </a:lnTo>
                  <a:lnTo>
                    <a:pt x="819" y="77"/>
                  </a:lnTo>
                  <a:lnTo>
                    <a:pt x="819" y="77"/>
                  </a:lnTo>
                  <a:lnTo>
                    <a:pt x="819" y="75"/>
                  </a:lnTo>
                  <a:lnTo>
                    <a:pt x="821" y="71"/>
                  </a:lnTo>
                  <a:lnTo>
                    <a:pt x="821" y="71"/>
                  </a:lnTo>
                  <a:lnTo>
                    <a:pt x="824" y="69"/>
                  </a:lnTo>
                  <a:lnTo>
                    <a:pt x="824" y="66"/>
                  </a:lnTo>
                  <a:lnTo>
                    <a:pt x="824" y="66"/>
                  </a:lnTo>
                  <a:lnTo>
                    <a:pt x="827" y="64"/>
                  </a:lnTo>
                  <a:lnTo>
                    <a:pt x="827" y="61"/>
                  </a:lnTo>
                  <a:lnTo>
                    <a:pt x="827" y="61"/>
                  </a:lnTo>
                  <a:lnTo>
                    <a:pt x="827" y="59"/>
                  </a:lnTo>
                  <a:lnTo>
                    <a:pt x="830" y="55"/>
                  </a:lnTo>
                  <a:lnTo>
                    <a:pt x="830" y="53"/>
                  </a:lnTo>
                  <a:lnTo>
                    <a:pt x="830" y="50"/>
                  </a:lnTo>
                  <a:lnTo>
                    <a:pt x="830" y="50"/>
                  </a:lnTo>
                  <a:lnTo>
                    <a:pt x="830" y="48"/>
                  </a:lnTo>
                  <a:lnTo>
                    <a:pt x="830" y="46"/>
                  </a:lnTo>
                  <a:lnTo>
                    <a:pt x="830" y="42"/>
                  </a:lnTo>
                  <a:lnTo>
                    <a:pt x="830" y="40"/>
                  </a:lnTo>
                  <a:lnTo>
                    <a:pt x="830" y="40"/>
                  </a:lnTo>
                  <a:lnTo>
                    <a:pt x="827" y="37"/>
                  </a:lnTo>
                  <a:lnTo>
                    <a:pt x="827" y="35"/>
                  </a:lnTo>
                  <a:lnTo>
                    <a:pt x="827" y="32"/>
                  </a:lnTo>
                  <a:lnTo>
                    <a:pt x="827" y="32"/>
                  </a:lnTo>
                  <a:lnTo>
                    <a:pt x="824" y="30"/>
                  </a:lnTo>
                  <a:lnTo>
                    <a:pt x="824" y="26"/>
                  </a:lnTo>
                  <a:lnTo>
                    <a:pt x="824" y="26"/>
                  </a:lnTo>
                  <a:lnTo>
                    <a:pt x="821" y="24"/>
                  </a:lnTo>
                  <a:lnTo>
                    <a:pt x="821" y="21"/>
                  </a:lnTo>
                  <a:lnTo>
                    <a:pt x="819" y="21"/>
                  </a:lnTo>
                  <a:lnTo>
                    <a:pt x="819" y="19"/>
                  </a:lnTo>
                  <a:lnTo>
                    <a:pt x="819" y="16"/>
                  </a:lnTo>
                  <a:lnTo>
                    <a:pt x="816" y="16"/>
                  </a:lnTo>
                  <a:lnTo>
                    <a:pt x="814" y="14"/>
                  </a:lnTo>
                  <a:lnTo>
                    <a:pt x="814" y="14"/>
                  </a:lnTo>
                  <a:lnTo>
                    <a:pt x="811" y="10"/>
                  </a:lnTo>
                  <a:lnTo>
                    <a:pt x="811" y="10"/>
                  </a:lnTo>
                  <a:lnTo>
                    <a:pt x="809" y="8"/>
                  </a:lnTo>
                  <a:lnTo>
                    <a:pt x="806" y="8"/>
                  </a:lnTo>
                  <a:lnTo>
                    <a:pt x="806" y="5"/>
                  </a:lnTo>
                  <a:lnTo>
                    <a:pt x="804" y="5"/>
                  </a:lnTo>
                  <a:lnTo>
                    <a:pt x="802" y="5"/>
                  </a:lnTo>
                  <a:lnTo>
                    <a:pt x="799" y="3"/>
                  </a:lnTo>
                  <a:lnTo>
                    <a:pt x="799" y="3"/>
                  </a:lnTo>
                  <a:lnTo>
                    <a:pt x="797" y="3"/>
                  </a:lnTo>
                  <a:lnTo>
                    <a:pt x="794" y="3"/>
                  </a:lnTo>
                  <a:lnTo>
                    <a:pt x="792" y="3"/>
                  </a:lnTo>
                  <a:lnTo>
                    <a:pt x="792" y="3"/>
                  </a:lnTo>
                  <a:lnTo>
                    <a:pt x="789" y="0"/>
                  </a:lnTo>
                  <a:lnTo>
                    <a:pt x="787" y="0"/>
                  </a:lnTo>
                  <a:lnTo>
                    <a:pt x="78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1" name="Line 577"/>
            <p:cNvSpPr>
              <a:spLocks noChangeShapeType="1"/>
            </p:cNvSpPr>
            <p:nvPr/>
          </p:nvSpPr>
          <p:spPr bwMode="auto">
            <a:xfrm>
              <a:off x="5106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2" name="Freeform 578"/>
            <p:cNvSpPr>
              <a:spLocks/>
            </p:cNvSpPr>
            <p:nvPr/>
          </p:nvSpPr>
          <p:spPr bwMode="auto">
            <a:xfrm>
              <a:off x="5099" y="3136"/>
              <a:ext cx="32" cy="19"/>
            </a:xfrm>
            <a:custGeom>
              <a:avLst/>
              <a:gdLst>
                <a:gd name="T0" fmla="*/ 40 w 213"/>
                <a:gd name="T1" fmla="*/ 0 h 93"/>
                <a:gd name="T2" fmla="*/ 32 w 213"/>
                <a:gd name="T3" fmla="*/ 3 h 93"/>
                <a:gd name="T4" fmla="*/ 27 w 213"/>
                <a:gd name="T5" fmla="*/ 3 h 93"/>
                <a:gd name="T6" fmla="*/ 22 w 213"/>
                <a:gd name="T7" fmla="*/ 5 h 93"/>
                <a:gd name="T8" fmla="*/ 17 w 213"/>
                <a:gd name="T9" fmla="*/ 10 h 93"/>
                <a:gd name="T10" fmla="*/ 12 w 213"/>
                <a:gd name="T11" fmla="*/ 14 h 93"/>
                <a:gd name="T12" fmla="*/ 10 w 213"/>
                <a:gd name="T13" fmla="*/ 19 h 93"/>
                <a:gd name="T14" fmla="*/ 5 w 213"/>
                <a:gd name="T15" fmla="*/ 24 h 93"/>
                <a:gd name="T16" fmla="*/ 2 w 213"/>
                <a:gd name="T17" fmla="*/ 30 h 93"/>
                <a:gd name="T18" fmla="*/ 0 w 213"/>
                <a:gd name="T19" fmla="*/ 35 h 93"/>
                <a:gd name="T20" fmla="*/ 0 w 213"/>
                <a:gd name="T21" fmla="*/ 40 h 93"/>
                <a:gd name="T22" fmla="*/ 0 w 213"/>
                <a:gd name="T23" fmla="*/ 48 h 93"/>
                <a:gd name="T24" fmla="*/ 0 w 213"/>
                <a:gd name="T25" fmla="*/ 53 h 93"/>
                <a:gd name="T26" fmla="*/ 0 w 213"/>
                <a:gd name="T27" fmla="*/ 61 h 93"/>
                <a:gd name="T28" fmla="*/ 2 w 213"/>
                <a:gd name="T29" fmla="*/ 66 h 93"/>
                <a:gd name="T30" fmla="*/ 5 w 213"/>
                <a:gd name="T31" fmla="*/ 71 h 93"/>
                <a:gd name="T32" fmla="*/ 10 w 213"/>
                <a:gd name="T33" fmla="*/ 77 h 93"/>
                <a:gd name="T34" fmla="*/ 12 w 213"/>
                <a:gd name="T35" fmla="*/ 80 h 93"/>
                <a:gd name="T36" fmla="*/ 17 w 213"/>
                <a:gd name="T37" fmla="*/ 85 h 93"/>
                <a:gd name="T38" fmla="*/ 22 w 213"/>
                <a:gd name="T39" fmla="*/ 88 h 93"/>
                <a:gd name="T40" fmla="*/ 27 w 213"/>
                <a:gd name="T41" fmla="*/ 91 h 93"/>
                <a:gd name="T42" fmla="*/ 32 w 213"/>
                <a:gd name="T43" fmla="*/ 93 h 93"/>
                <a:gd name="T44" fmla="*/ 40 w 213"/>
                <a:gd name="T45" fmla="*/ 93 h 93"/>
                <a:gd name="T46" fmla="*/ 170 w 213"/>
                <a:gd name="T47" fmla="*/ 93 h 93"/>
                <a:gd name="T48" fmla="*/ 177 w 213"/>
                <a:gd name="T49" fmla="*/ 93 h 93"/>
                <a:gd name="T50" fmla="*/ 182 w 213"/>
                <a:gd name="T51" fmla="*/ 91 h 93"/>
                <a:gd name="T52" fmla="*/ 187 w 213"/>
                <a:gd name="T53" fmla="*/ 91 h 93"/>
                <a:gd name="T54" fmla="*/ 192 w 213"/>
                <a:gd name="T55" fmla="*/ 85 h 93"/>
                <a:gd name="T56" fmla="*/ 198 w 213"/>
                <a:gd name="T57" fmla="*/ 82 h 93"/>
                <a:gd name="T58" fmla="*/ 203 w 213"/>
                <a:gd name="T59" fmla="*/ 77 h 93"/>
                <a:gd name="T60" fmla="*/ 206 w 213"/>
                <a:gd name="T61" fmla="*/ 71 h 93"/>
                <a:gd name="T62" fmla="*/ 208 w 213"/>
                <a:gd name="T63" fmla="*/ 66 h 93"/>
                <a:gd name="T64" fmla="*/ 210 w 213"/>
                <a:gd name="T65" fmla="*/ 61 h 93"/>
                <a:gd name="T66" fmla="*/ 213 w 213"/>
                <a:gd name="T67" fmla="*/ 55 h 93"/>
                <a:gd name="T68" fmla="*/ 213 w 213"/>
                <a:gd name="T69" fmla="*/ 50 h 93"/>
                <a:gd name="T70" fmla="*/ 213 w 213"/>
                <a:gd name="T71" fmla="*/ 42 h 93"/>
                <a:gd name="T72" fmla="*/ 213 w 213"/>
                <a:gd name="T73" fmla="*/ 37 h 93"/>
                <a:gd name="T74" fmla="*/ 210 w 213"/>
                <a:gd name="T75" fmla="*/ 32 h 93"/>
                <a:gd name="T76" fmla="*/ 208 w 213"/>
                <a:gd name="T77" fmla="*/ 26 h 93"/>
                <a:gd name="T78" fmla="*/ 206 w 213"/>
                <a:gd name="T79" fmla="*/ 21 h 93"/>
                <a:gd name="T80" fmla="*/ 201 w 213"/>
                <a:gd name="T81" fmla="*/ 16 h 93"/>
                <a:gd name="T82" fmla="*/ 198 w 213"/>
                <a:gd name="T83" fmla="*/ 10 h 93"/>
                <a:gd name="T84" fmla="*/ 192 w 213"/>
                <a:gd name="T85" fmla="*/ 8 h 93"/>
                <a:gd name="T86" fmla="*/ 187 w 213"/>
                <a:gd name="T87" fmla="*/ 5 h 93"/>
                <a:gd name="T88" fmla="*/ 180 w 213"/>
                <a:gd name="T89" fmla="*/ 3 h 93"/>
                <a:gd name="T90" fmla="*/ 175 w 213"/>
                <a:gd name="T91" fmla="*/ 3 h 93"/>
                <a:gd name="T92" fmla="*/ 167 w 213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3" h="93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7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82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167" y="93"/>
                  </a:lnTo>
                  <a:lnTo>
                    <a:pt x="170" y="93"/>
                  </a:lnTo>
                  <a:lnTo>
                    <a:pt x="172" y="93"/>
                  </a:lnTo>
                  <a:lnTo>
                    <a:pt x="175" y="93"/>
                  </a:lnTo>
                  <a:lnTo>
                    <a:pt x="177" y="93"/>
                  </a:lnTo>
                  <a:lnTo>
                    <a:pt x="180" y="93"/>
                  </a:lnTo>
                  <a:lnTo>
                    <a:pt x="180" y="93"/>
                  </a:lnTo>
                  <a:lnTo>
                    <a:pt x="182" y="91"/>
                  </a:lnTo>
                  <a:lnTo>
                    <a:pt x="185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90" y="88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6" y="85"/>
                  </a:lnTo>
                  <a:lnTo>
                    <a:pt x="198" y="85"/>
                  </a:lnTo>
                  <a:lnTo>
                    <a:pt x="198" y="82"/>
                  </a:lnTo>
                  <a:lnTo>
                    <a:pt x="201" y="80"/>
                  </a:lnTo>
                  <a:lnTo>
                    <a:pt x="201" y="80"/>
                  </a:lnTo>
                  <a:lnTo>
                    <a:pt x="203" y="77"/>
                  </a:lnTo>
                  <a:lnTo>
                    <a:pt x="203" y="77"/>
                  </a:lnTo>
                  <a:lnTo>
                    <a:pt x="206" y="75"/>
                  </a:lnTo>
                  <a:lnTo>
                    <a:pt x="206" y="71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6"/>
                  </a:lnTo>
                  <a:lnTo>
                    <a:pt x="210" y="66"/>
                  </a:lnTo>
                  <a:lnTo>
                    <a:pt x="210" y="64"/>
                  </a:lnTo>
                  <a:lnTo>
                    <a:pt x="210" y="61"/>
                  </a:lnTo>
                  <a:lnTo>
                    <a:pt x="213" y="61"/>
                  </a:lnTo>
                  <a:lnTo>
                    <a:pt x="213" y="59"/>
                  </a:lnTo>
                  <a:lnTo>
                    <a:pt x="213" y="55"/>
                  </a:lnTo>
                  <a:lnTo>
                    <a:pt x="213" y="53"/>
                  </a:lnTo>
                  <a:lnTo>
                    <a:pt x="213" y="50"/>
                  </a:lnTo>
                  <a:lnTo>
                    <a:pt x="213" y="50"/>
                  </a:lnTo>
                  <a:lnTo>
                    <a:pt x="213" y="48"/>
                  </a:lnTo>
                  <a:lnTo>
                    <a:pt x="213" y="46"/>
                  </a:lnTo>
                  <a:lnTo>
                    <a:pt x="213" y="42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0" y="32"/>
                  </a:lnTo>
                  <a:lnTo>
                    <a:pt x="210" y="32"/>
                  </a:lnTo>
                  <a:lnTo>
                    <a:pt x="210" y="30"/>
                  </a:lnTo>
                  <a:lnTo>
                    <a:pt x="208" y="26"/>
                  </a:lnTo>
                  <a:lnTo>
                    <a:pt x="208" y="26"/>
                  </a:lnTo>
                  <a:lnTo>
                    <a:pt x="208" y="24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3" y="19"/>
                  </a:lnTo>
                  <a:lnTo>
                    <a:pt x="203" y="16"/>
                  </a:lnTo>
                  <a:lnTo>
                    <a:pt x="201" y="16"/>
                  </a:lnTo>
                  <a:lnTo>
                    <a:pt x="201" y="14"/>
                  </a:lnTo>
                  <a:lnTo>
                    <a:pt x="198" y="14"/>
                  </a:lnTo>
                  <a:lnTo>
                    <a:pt x="198" y="10"/>
                  </a:lnTo>
                  <a:lnTo>
                    <a:pt x="196" y="10"/>
                  </a:lnTo>
                  <a:lnTo>
                    <a:pt x="192" y="8"/>
                  </a:lnTo>
                  <a:lnTo>
                    <a:pt x="192" y="8"/>
                  </a:lnTo>
                  <a:lnTo>
                    <a:pt x="190" y="5"/>
                  </a:lnTo>
                  <a:lnTo>
                    <a:pt x="187" y="5"/>
                  </a:lnTo>
                  <a:lnTo>
                    <a:pt x="187" y="5"/>
                  </a:lnTo>
                  <a:lnTo>
                    <a:pt x="185" y="3"/>
                  </a:lnTo>
                  <a:lnTo>
                    <a:pt x="182" y="3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77" y="3"/>
                  </a:lnTo>
                  <a:lnTo>
                    <a:pt x="175" y="3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3" name="Line 579"/>
            <p:cNvSpPr>
              <a:spLocks noChangeShapeType="1"/>
            </p:cNvSpPr>
            <p:nvPr/>
          </p:nvSpPr>
          <p:spPr bwMode="auto">
            <a:xfrm>
              <a:off x="5125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4" name="Freeform 580"/>
            <p:cNvSpPr>
              <a:spLocks/>
            </p:cNvSpPr>
            <p:nvPr/>
          </p:nvSpPr>
          <p:spPr bwMode="auto">
            <a:xfrm>
              <a:off x="5118" y="3136"/>
              <a:ext cx="137" cy="19"/>
            </a:xfrm>
            <a:custGeom>
              <a:avLst/>
              <a:gdLst>
                <a:gd name="T0" fmla="*/ 40 w 924"/>
                <a:gd name="T1" fmla="*/ 0 h 93"/>
                <a:gd name="T2" fmla="*/ 35 w 924"/>
                <a:gd name="T3" fmla="*/ 3 h 93"/>
                <a:gd name="T4" fmla="*/ 30 w 924"/>
                <a:gd name="T5" fmla="*/ 3 h 93"/>
                <a:gd name="T6" fmla="*/ 22 w 924"/>
                <a:gd name="T7" fmla="*/ 5 h 93"/>
                <a:gd name="T8" fmla="*/ 17 w 924"/>
                <a:gd name="T9" fmla="*/ 10 h 93"/>
                <a:gd name="T10" fmla="*/ 15 w 924"/>
                <a:gd name="T11" fmla="*/ 14 h 93"/>
                <a:gd name="T12" fmla="*/ 10 w 924"/>
                <a:gd name="T13" fmla="*/ 19 h 93"/>
                <a:gd name="T14" fmla="*/ 8 w 924"/>
                <a:gd name="T15" fmla="*/ 24 h 93"/>
                <a:gd name="T16" fmla="*/ 5 w 924"/>
                <a:gd name="T17" fmla="*/ 30 h 93"/>
                <a:gd name="T18" fmla="*/ 3 w 924"/>
                <a:gd name="T19" fmla="*/ 35 h 93"/>
                <a:gd name="T20" fmla="*/ 0 w 924"/>
                <a:gd name="T21" fmla="*/ 40 h 93"/>
                <a:gd name="T22" fmla="*/ 0 w 924"/>
                <a:gd name="T23" fmla="*/ 48 h 93"/>
                <a:gd name="T24" fmla="*/ 0 w 924"/>
                <a:gd name="T25" fmla="*/ 53 h 93"/>
                <a:gd name="T26" fmla="*/ 3 w 924"/>
                <a:gd name="T27" fmla="*/ 61 h 93"/>
                <a:gd name="T28" fmla="*/ 5 w 924"/>
                <a:gd name="T29" fmla="*/ 66 h 93"/>
                <a:gd name="T30" fmla="*/ 8 w 924"/>
                <a:gd name="T31" fmla="*/ 71 h 93"/>
                <a:gd name="T32" fmla="*/ 10 w 924"/>
                <a:gd name="T33" fmla="*/ 77 h 93"/>
                <a:gd name="T34" fmla="*/ 15 w 924"/>
                <a:gd name="T35" fmla="*/ 80 h 93"/>
                <a:gd name="T36" fmla="*/ 17 w 924"/>
                <a:gd name="T37" fmla="*/ 85 h 93"/>
                <a:gd name="T38" fmla="*/ 22 w 924"/>
                <a:gd name="T39" fmla="*/ 88 h 93"/>
                <a:gd name="T40" fmla="*/ 30 w 924"/>
                <a:gd name="T41" fmla="*/ 91 h 93"/>
                <a:gd name="T42" fmla="*/ 35 w 924"/>
                <a:gd name="T43" fmla="*/ 93 h 93"/>
                <a:gd name="T44" fmla="*/ 40 w 924"/>
                <a:gd name="T45" fmla="*/ 93 h 93"/>
                <a:gd name="T46" fmla="*/ 882 w 924"/>
                <a:gd name="T47" fmla="*/ 93 h 93"/>
                <a:gd name="T48" fmla="*/ 889 w 924"/>
                <a:gd name="T49" fmla="*/ 93 h 93"/>
                <a:gd name="T50" fmla="*/ 894 w 924"/>
                <a:gd name="T51" fmla="*/ 91 h 93"/>
                <a:gd name="T52" fmla="*/ 899 w 924"/>
                <a:gd name="T53" fmla="*/ 91 h 93"/>
                <a:gd name="T54" fmla="*/ 904 w 924"/>
                <a:gd name="T55" fmla="*/ 85 h 93"/>
                <a:gd name="T56" fmla="*/ 909 w 924"/>
                <a:gd name="T57" fmla="*/ 82 h 93"/>
                <a:gd name="T58" fmla="*/ 914 w 924"/>
                <a:gd name="T59" fmla="*/ 77 h 93"/>
                <a:gd name="T60" fmla="*/ 917 w 924"/>
                <a:gd name="T61" fmla="*/ 71 h 93"/>
                <a:gd name="T62" fmla="*/ 919 w 924"/>
                <a:gd name="T63" fmla="*/ 66 h 93"/>
                <a:gd name="T64" fmla="*/ 922 w 924"/>
                <a:gd name="T65" fmla="*/ 61 h 93"/>
                <a:gd name="T66" fmla="*/ 924 w 924"/>
                <a:gd name="T67" fmla="*/ 55 h 93"/>
                <a:gd name="T68" fmla="*/ 924 w 924"/>
                <a:gd name="T69" fmla="*/ 50 h 93"/>
                <a:gd name="T70" fmla="*/ 924 w 924"/>
                <a:gd name="T71" fmla="*/ 42 h 93"/>
                <a:gd name="T72" fmla="*/ 922 w 924"/>
                <a:gd name="T73" fmla="*/ 37 h 93"/>
                <a:gd name="T74" fmla="*/ 922 w 924"/>
                <a:gd name="T75" fmla="*/ 32 h 93"/>
                <a:gd name="T76" fmla="*/ 919 w 924"/>
                <a:gd name="T77" fmla="*/ 26 h 93"/>
                <a:gd name="T78" fmla="*/ 917 w 924"/>
                <a:gd name="T79" fmla="*/ 21 h 93"/>
                <a:gd name="T80" fmla="*/ 912 w 924"/>
                <a:gd name="T81" fmla="*/ 16 h 93"/>
                <a:gd name="T82" fmla="*/ 907 w 924"/>
                <a:gd name="T83" fmla="*/ 10 h 93"/>
                <a:gd name="T84" fmla="*/ 902 w 924"/>
                <a:gd name="T85" fmla="*/ 8 h 93"/>
                <a:gd name="T86" fmla="*/ 897 w 924"/>
                <a:gd name="T87" fmla="*/ 5 h 93"/>
                <a:gd name="T88" fmla="*/ 892 w 924"/>
                <a:gd name="T89" fmla="*/ 3 h 93"/>
                <a:gd name="T90" fmla="*/ 887 w 924"/>
                <a:gd name="T91" fmla="*/ 3 h 93"/>
                <a:gd name="T92" fmla="*/ 879 w 92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93">
                  <a:moveTo>
                    <a:pt x="45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877" y="93"/>
                  </a:lnTo>
                  <a:lnTo>
                    <a:pt x="882" y="93"/>
                  </a:lnTo>
                  <a:lnTo>
                    <a:pt x="884" y="93"/>
                  </a:lnTo>
                  <a:lnTo>
                    <a:pt x="887" y="93"/>
                  </a:lnTo>
                  <a:lnTo>
                    <a:pt x="889" y="93"/>
                  </a:lnTo>
                  <a:lnTo>
                    <a:pt x="889" y="93"/>
                  </a:lnTo>
                  <a:lnTo>
                    <a:pt x="892" y="93"/>
                  </a:lnTo>
                  <a:lnTo>
                    <a:pt x="894" y="91"/>
                  </a:lnTo>
                  <a:lnTo>
                    <a:pt x="897" y="91"/>
                  </a:lnTo>
                  <a:lnTo>
                    <a:pt x="897" y="91"/>
                  </a:lnTo>
                  <a:lnTo>
                    <a:pt x="899" y="91"/>
                  </a:lnTo>
                  <a:lnTo>
                    <a:pt x="902" y="88"/>
                  </a:lnTo>
                  <a:lnTo>
                    <a:pt x="902" y="88"/>
                  </a:lnTo>
                  <a:lnTo>
                    <a:pt x="904" y="85"/>
                  </a:lnTo>
                  <a:lnTo>
                    <a:pt x="907" y="85"/>
                  </a:lnTo>
                  <a:lnTo>
                    <a:pt x="907" y="85"/>
                  </a:lnTo>
                  <a:lnTo>
                    <a:pt x="909" y="82"/>
                  </a:lnTo>
                  <a:lnTo>
                    <a:pt x="912" y="80"/>
                  </a:lnTo>
                  <a:lnTo>
                    <a:pt x="912" y="80"/>
                  </a:lnTo>
                  <a:lnTo>
                    <a:pt x="914" y="77"/>
                  </a:lnTo>
                  <a:lnTo>
                    <a:pt x="914" y="77"/>
                  </a:lnTo>
                  <a:lnTo>
                    <a:pt x="917" y="75"/>
                  </a:lnTo>
                  <a:lnTo>
                    <a:pt x="917" y="71"/>
                  </a:lnTo>
                  <a:lnTo>
                    <a:pt x="917" y="71"/>
                  </a:lnTo>
                  <a:lnTo>
                    <a:pt x="919" y="69"/>
                  </a:lnTo>
                  <a:lnTo>
                    <a:pt x="919" y="66"/>
                  </a:lnTo>
                  <a:lnTo>
                    <a:pt x="922" y="66"/>
                  </a:lnTo>
                  <a:lnTo>
                    <a:pt x="922" y="64"/>
                  </a:lnTo>
                  <a:lnTo>
                    <a:pt x="922" y="61"/>
                  </a:lnTo>
                  <a:lnTo>
                    <a:pt x="922" y="61"/>
                  </a:lnTo>
                  <a:lnTo>
                    <a:pt x="922" y="59"/>
                  </a:lnTo>
                  <a:lnTo>
                    <a:pt x="924" y="55"/>
                  </a:lnTo>
                  <a:lnTo>
                    <a:pt x="924" y="53"/>
                  </a:lnTo>
                  <a:lnTo>
                    <a:pt x="924" y="50"/>
                  </a:lnTo>
                  <a:lnTo>
                    <a:pt x="924" y="50"/>
                  </a:lnTo>
                  <a:lnTo>
                    <a:pt x="924" y="48"/>
                  </a:lnTo>
                  <a:lnTo>
                    <a:pt x="924" y="46"/>
                  </a:lnTo>
                  <a:lnTo>
                    <a:pt x="924" y="42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2" y="37"/>
                  </a:lnTo>
                  <a:lnTo>
                    <a:pt x="922" y="35"/>
                  </a:lnTo>
                  <a:lnTo>
                    <a:pt x="922" y="32"/>
                  </a:lnTo>
                  <a:lnTo>
                    <a:pt x="922" y="32"/>
                  </a:lnTo>
                  <a:lnTo>
                    <a:pt x="922" y="30"/>
                  </a:lnTo>
                  <a:lnTo>
                    <a:pt x="919" y="26"/>
                  </a:lnTo>
                  <a:lnTo>
                    <a:pt x="919" y="26"/>
                  </a:lnTo>
                  <a:lnTo>
                    <a:pt x="917" y="24"/>
                  </a:lnTo>
                  <a:lnTo>
                    <a:pt x="917" y="21"/>
                  </a:lnTo>
                  <a:lnTo>
                    <a:pt x="917" y="21"/>
                  </a:lnTo>
                  <a:lnTo>
                    <a:pt x="914" y="19"/>
                  </a:lnTo>
                  <a:lnTo>
                    <a:pt x="914" y="16"/>
                  </a:lnTo>
                  <a:lnTo>
                    <a:pt x="912" y="16"/>
                  </a:lnTo>
                  <a:lnTo>
                    <a:pt x="912" y="14"/>
                  </a:lnTo>
                  <a:lnTo>
                    <a:pt x="909" y="14"/>
                  </a:lnTo>
                  <a:lnTo>
                    <a:pt x="907" y="10"/>
                  </a:lnTo>
                  <a:lnTo>
                    <a:pt x="907" y="10"/>
                  </a:lnTo>
                  <a:lnTo>
                    <a:pt x="904" y="8"/>
                  </a:lnTo>
                  <a:lnTo>
                    <a:pt x="902" y="8"/>
                  </a:lnTo>
                  <a:lnTo>
                    <a:pt x="902" y="5"/>
                  </a:lnTo>
                  <a:lnTo>
                    <a:pt x="899" y="5"/>
                  </a:lnTo>
                  <a:lnTo>
                    <a:pt x="897" y="5"/>
                  </a:lnTo>
                  <a:lnTo>
                    <a:pt x="897" y="3"/>
                  </a:lnTo>
                  <a:lnTo>
                    <a:pt x="894" y="3"/>
                  </a:lnTo>
                  <a:lnTo>
                    <a:pt x="892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87" y="3"/>
                  </a:lnTo>
                  <a:lnTo>
                    <a:pt x="884" y="0"/>
                  </a:lnTo>
                  <a:lnTo>
                    <a:pt x="882" y="0"/>
                  </a:lnTo>
                  <a:lnTo>
                    <a:pt x="87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5" name="Line 581"/>
            <p:cNvSpPr>
              <a:spLocks noChangeShapeType="1"/>
            </p:cNvSpPr>
            <p:nvPr/>
          </p:nvSpPr>
          <p:spPr bwMode="auto">
            <a:xfrm>
              <a:off x="5248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6" name="Freeform 582"/>
            <p:cNvSpPr>
              <a:spLocks/>
            </p:cNvSpPr>
            <p:nvPr/>
          </p:nvSpPr>
          <p:spPr bwMode="auto">
            <a:xfrm>
              <a:off x="5242" y="3136"/>
              <a:ext cx="41" cy="19"/>
            </a:xfrm>
            <a:custGeom>
              <a:avLst/>
              <a:gdLst>
                <a:gd name="T0" fmla="*/ 41 w 276"/>
                <a:gd name="T1" fmla="*/ 0 h 93"/>
                <a:gd name="T2" fmla="*/ 36 w 276"/>
                <a:gd name="T3" fmla="*/ 3 h 93"/>
                <a:gd name="T4" fmla="*/ 28 w 276"/>
                <a:gd name="T5" fmla="*/ 3 h 93"/>
                <a:gd name="T6" fmla="*/ 23 w 276"/>
                <a:gd name="T7" fmla="*/ 5 h 93"/>
                <a:gd name="T8" fmla="*/ 19 w 276"/>
                <a:gd name="T9" fmla="*/ 10 h 93"/>
                <a:gd name="T10" fmla="*/ 13 w 276"/>
                <a:gd name="T11" fmla="*/ 14 h 93"/>
                <a:gd name="T12" fmla="*/ 10 w 276"/>
                <a:gd name="T13" fmla="*/ 19 h 93"/>
                <a:gd name="T14" fmla="*/ 5 w 276"/>
                <a:gd name="T15" fmla="*/ 24 h 93"/>
                <a:gd name="T16" fmla="*/ 3 w 276"/>
                <a:gd name="T17" fmla="*/ 30 h 93"/>
                <a:gd name="T18" fmla="*/ 3 w 276"/>
                <a:gd name="T19" fmla="*/ 35 h 93"/>
                <a:gd name="T20" fmla="*/ 0 w 276"/>
                <a:gd name="T21" fmla="*/ 40 h 93"/>
                <a:gd name="T22" fmla="*/ 0 w 276"/>
                <a:gd name="T23" fmla="*/ 48 h 93"/>
                <a:gd name="T24" fmla="*/ 0 w 276"/>
                <a:gd name="T25" fmla="*/ 53 h 93"/>
                <a:gd name="T26" fmla="*/ 3 w 276"/>
                <a:gd name="T27" fmla="*/ 61 h 93"/>
                <a:gd name="T28" fmla="*/ 3 w 276"/>
                <a:gd name="T29" fmla="*/ 66 h 93"/>
                <a:gd name="T30" fmla="*/ 5 w 276"/>
                <a:gd name="T31" fmla="*/ 71 h 93"/>
                <a:gd name="T32" fmla="*/ 10 w 276"/>
                <a:gd name="T33" fmla="*/ 77 h 93"/>
                <a:gd name="T34" fmla="*/ 13 w 276"/>
                <a:gd name="T35" fmla="*/ 80 h 93"/>
                <a:gd name="T36" fmla="*/ 19 w 276"/>
                <a:gd name="T37" fmla="*/ 85 h 93"/>
                <a:gd name="T38" fmla="*/ 23 w 276"/>
                <a:gd name="T39" fmla="*/ 88 h 93"/>
                <a:gd name="T40" fmla="*/ 28 w 276"/>
                <a:gd name="T41" fmla="*/ 91 h 93"/>
                <a:gd name="T42" fmla="*/ 36 w 276"/>
                <a:gd name="T43" fmla="*/ 93 h 93"/>
                <a:gd name="T44" fmla="*/ 41 w 276"/>
                <a:gd name="T45" fmla="*/ 93 h 93"/>
                <a:gd name="T46" fmla="*/ 235 w 276"/>
                <a:gd name="T47" fmla="*/ 93 h 93"/>
                <a:gd name="T48" fmla="*/ 241 w 276"/>
                <a:gd name="T49" fmla="*/ 93 h 93"/>
                <a:gd name="T50" fmla="*/ 246 w 276"/>
                <a:gd name="T51" fmla="*/ 91 h 93"/>
                <a:gd name="T52" fmla="*/ 254 w 276"/>
                <a:gd name="T53" fmla="*/ 91 h 93"/>
                <a:gd name="T54" fmla="*/ 259 w 276"/>
                <a:gd name="T55" fmla="*/ 85 h 93"/>
                <a:gd name="T56" fmla="*/ 261 w 276"/>
                <a:gd name="T57" fmla="*/ 82 h 93"/>
                <a:gd name="T58" fmla="*/ 266 w 276"/>
                <a:gd name="T59" fmla="*/ 77 h 93"/>
                <a:gd name="T60" fmla="*/ 271 w 276"/>
                <a:gd name="T61" fmla="*/ 71 h 93"/>
                <a:gd name="T62" fmla="*/ 274 w 276"/>
                <a:gd name="T63" fmla="*/ 66 h 93"/>
                <a:gd name="T64" fmla="*/ 276 w 276"/>
                <a:gd name="T65" fmla="*/ 61 h 93"/>
                <a:gd name="T66" fmla="*/ 276 w 276"/>
                <a:gd name="T67" fmla="*/ 55 h 93"/>
                <a:gd name="T68" fmla="*/ 276 w 276"/>
                <a:gd name="T69" fmla="*/ 50 h 93"/>
                <a:gd name="T70" fmla="*/ 276 w 276"/>
                <a:gd name="T71" fmla="*/ 42 h 93"/>
                <a:gd name="T72" fmla="*/ 276 w 276"/>
                <a:gd name="T73" fmla="*/ 37 h 93"/>
                <a:gd name="T74" fmla="*/ 274 w 276"/>
                <a:gd name="T75" fmla="*/ 32 h 93"/>
                <a:gd name="T76" fmla="*/ 271 w 276"/>
                <a:gd name="T77" fmla="*/ 26 h 93"/>
                <a:gd name="T78" fmla="*/ 269 w 276"/>
                <a:gd name="T79" fmla="*/ 21 h 93"/>
                <a:gd name="T80" fmla="*/ 266 w 276"/>
                <a:gd name="T81" fmla="*/ 16 h 93"/>
                <a:gd name="T82" fmla="*/ 261 w 276"/>
                <a:gd name="T83" fmla="*/ 10 h 93"/>
                <a:gd name="T84" fmla="*/ 256 w 276"/>
                <a:gd name="T85" fmla="*/ 8 h 93"/>
                <a:gd name="T86" fmla="*/ 251 w 276"/>
                <a:gd name="T87" fmla="*/ 5 h 93"/>
                <a:gd name="T88" fmla="*/ 246 w 276"/>
                <a:gd name="T89" fmla="*/ 3 h 93"/>
                <a:gd name="T90" fmla="*/ 238 w 276"/>
                <a:gd name="T91" fmla="*/ 3 h 93"/>
                <a:gd name="T92" fmla="*/ 231 w 276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6" h="93">
                  <a:moveTo>
                    <a:pt x="43" y="0"/>
                  </a:moveTo>
                  <a:lnTo>
                    <a:pt x="43" y="0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10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8" y="71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6" y="82"/>
                  </a:lnTo>
                  <a:lnTo>
                    <a:pt x="16" y="85"/>
                  </a:lnTo>
                  <a:lnTo>
                    <a:pt x="19" y="85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6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3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231" y="93"/>
                  </a:lnTo>
                  <a:lnTo>
                    <a:pt x="235" y="93"/>
                  </a:lnTo>
                  <a:lnTo>
                    <a:pt x="238" y="93"/>
                  </a:lnTo>
                  <a:lnTo>
                    <a:pt x="238" y="93"/>
                  </a:lnTo>
                  <a:lnTo>
                    <a:pt x="241" y="93"/>
                  </a:lnTo>
                  <a:lnTo>
                    <a:pt x="244" y="93"/>
                  </a:lnTo>
                  <a:lnTo>
                    <a:pt x="246" y="93"/>
                  </a:lnTo>
                  <a:lnTo>
                    <a:pt x="246" y="91"/>
                  </a:lnTo>
                  <a:lnTo>
                    <a:pt x="249" y="91"/>
                  </a:lnTo>
                  <a:lnTo>
                    <a:pt x="251" y="91"/>
                  </a:lnTo>
                  <a:lnTo>
                    <a:pt x="254" y="91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61" y="85"/>
                  </a:lnTo>
                  <a:lnTo>
                    <a:pt x="261" y="82"/>
                  </a:lnTo>
                  <a:lnTo>
                    <a:pt x="264" y="80"/>
                  </a:lnTo>
                  <a:lnTo>
                    <a:pt x="266" y="80"/>
                  </a:lnTo>
                  <a:lnTo>
                    <a:pt x="266" y="77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71" y="71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4" y="66"/>
                  </a:lnTo>
                  <a:lnTo>
                    <a:pt x="274" y="66"/>
                  </a:lnTo>
                  <a:lnTo>
                    <a:pt x="274" y="64"/>
                  </a:lnTo>
                  <a:lnTo>
                    <a:pt x="276" y="61"/>
                  </a:lnTo>
                  <a:lnTo>
                    <a:pt x="276" y="61"/>
                  </a:lnTo>
                  <a:lnTo>
                    <a:pt x="276" y="59"/>
                  </a:lnTo>
                  <a:lnTo>
                    <a:pt x="276" y="55"/>
                  </a:lnTo>
                  <a:lnTo>
                    <a:pt x="276" y="53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48"/>
                  </a:lnTo>
                  <a:lnTo>
                    <a:pt x="276" y="46"/>
                  </a:lnTo>
                  <a:lnTo>
                    <a:pt x="276" y="42"/>
                  </a:lnTo>
                  <a:lnTo>
                    <a:pt x="276" y="40"/>
                  </a:lnTo>
                  <a:lnTo>
                    <a:pt x="276" y="40"/>
                  </a:lnTo>
                  <a:lnTo>
                    <a:pt x="276" y="37"/>
                  </a:lnTo>
                  <a:lnTo>
                    <a:pt x="276" y="35"/>
                  </a:lnTo>
                  <a:lnTo>
                    <a:pt x="276" y="32"/>
                  </a:lnTo>
                  <a:lnTo>
                    <a:pt x="274" y="32"/>
                  </a:lnTo>
                  <a:lnTo>
                    <a:pt x="274" y="30"/>
                  </a:lnTo>
                  <a:lnTo>
                    <a:pt x="274" y="26"/>
                  </a:lnTo>
                  <a:lnTo>
                    <a:pt x="271" y="26"/>
                  </a:lnTo>
                  <a:lnTo>
                    <a:pt x="271" y="24"/>
                  </a:lnTo>
                  <a:lnTo>
                    <a:pt x="271" y="21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6" y="16"/>
                  </a:lnTo>
                  <a:lnTo>
                    <a:pt x="266" y="16"/>
                  </a:lnTo>
                  <a:lnTo>
                    <a:pt x="264" y="14"/>
                  </a:lnTo>
                  <a:lnTo>
                    <a:pt x="261" y="14"/>
                  </a:lnTo>
                  <a:lnTo>
                    <a:pt x="261" y="10"/>
                  </a:lnTo>
                  <a:lnTo>
                    <a:pt x="259" y="10"/>
                  </a:lnTo>
                  <a:lnTo>
                    <a:pt x="259" y="8"/>
                  </a:lnTo>
                  <a:lnTo>
                    <a:pt x="256" y="8"/>
                  </a:lnTo>
                  <a:lnTo>
                    <a:pt x="254" y="5"/>
                  </a:lnTo>
                  <a:lnTo>
                    <a:pt x="254" y="5"/>
                  </a:lnTo>
                  <a:lnTo>
                    <a:pt x="251" y="5"/>
                  </a:lnTo>
                  <a:lnTo>
                    <a:pt x="249" y="3"/>
                  </a:lnTo>
                  <a:lnTo>
                    <a:pt x="246" y="3"/>
                  </a:lnTo>
                  <a:lnTo>
                    <a:pt x="246" y="3"/>
                  </a:lnTo>
                  <a:lnTo>
                    <a:pt x="244" y="3"/>
                  </a:lnTo>
                  <a:lnTo>
                    <a:pt x="241" y="3"/>
                  </a:lnTo>
                  <a:lnTo>
                    <a:pt x="238" y="3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1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7" name="Line 583"/>
            <p:cNvSpPr>
              <a:spLocks noChangeShapeType="1"/>
            </p:cNvSpPr>
            <p:nvPr/>
          </p:nvSpPr>
          <p:spPr bwMode="auto">
            <a:xfrm>
              <a:off x="5276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8" name="Freeform 584"/>
            <p:cNvSpPr>
              <a:spLocks/>
            </p:cNvSpPr>
            <p:nvPr/>
          </p:nvSpPr>
          <p:spPr bwMode="auto">
            <a:xfrm>
              <a:off x="5270" y="3136"/>
              <a:ext cx="137" cy="19"/>
            </a:xfrm>
            <a:custGeom>
              <a:avLst/>
              <a:gdLst>
                <a:gd name="T0" fmla="*/ 40 w 924"/>
                <a:gd name="T1" fmla="*/ 0 h 93"/>
                <a:gd name="T2" fmla="*/ 35 w 924"/>
                <a:gd name="T3" fmla="*/ 3 h 93"/>
                <a:gd name="T4" fmla="*/ 30 w 924"/>
                <a:gd name="T5" fmla="*/ 3 h 93"/>
                <a:gd name="T6" fmla="*/ 25 w 924"/>
                <a:gd name="T7" fmla="*/ 5 h 93"/>
                <a:gd name="T8" fmla="*/ 20 w 924"/>
                <a:gd name="T9" fmla="*/ 10 h 93"/>
                <a:gd name="T10" fmla="*/ 15 w 924"/>
                <a:gd name="T11" fmla="*/ 14 h 93"/>
                <a:gd name="T12" fmla="*/ 10 w 924"/>
                <a:gd name="T13" fmla="*/ 19 h 93"/>
                <a:gd name="T14" fmla="*/ 8 w 924"/>
                <a:gd name="T15" fmla="*/ 24 h 93"/>
                <a:gd name="T16" fmla="*/ 5 w 924"/>
                <a:gd name="T17" fmla="*/ 30 h 93"/>
                <a:gd name="T18" fmla="*/ 3 w 924"/>
                <a:gd name="T19" fmla="*/ 35 h 93"/>
                <a:gd name="T20" fmla="*/ 3 w 924"/>
                <a:gd name="T21" fmla="*/ 40 h 93"/>
                <a:gd name="T22" fmla="*/ 0 w 924"/>
                <a:gd name="T23" fmla="*/ 48 h 93"/>
                <a:gd name="T24" fmla="*/ 3 w 924"/>
                <a:gd name="T25" fmla="*/ 53 h 93"/>
                <a:gd name="T26" fmla="*/ 3 w 924"/>
                <a:gd name="T27" fmla="*/ 61 h 93"/>
                <a:gd name="T28" fmla="*/ 5 w 924"/>
                <a:gd name="T29" fmla="*/ 66 h 93"/>
                <a:gd name="T30" fmla="*/ 8 w 924"/>
                <a:gd name="T31" fmla="*/ 71 h 93"/>
                <a:gd name="T32" fmla="*/ 10 w 924"/>
                <a:gd name="T33" fmla="*/ 77 h 93"/>
                <a:gd name="T34" fmla="*/ 15 w 924"/>
                <a:gd name="T35" fmla="*/ 80 h 93"/>
                <a:gd name="T36" fmla="*/ 20 w 924"/>
                <a:gd name="T37" fmla="*/ 85 h 93"/>
                <a:gd name="T38" fmla="*/ 25 w 924"/>
                <a:gd name="T39" fmla="*/ 88 h 93"/>
                <a:gd name="T40" fmla="*/ 30 w 924"/>
                <a:gd name="T41" fmla="*/ 91 h 93"/>
                <a:gd name="T42" fmla="*/ 35 w 924"/>
                <a:gd name="T43" fmla="*/ 93 h 93"/>
                <a:gd name="T44" fmla="*/ 40 w 924"/>
                <a:gd name="T45" fmla="*/ 93 h 93"/>
                <a:gd name="T46" fmla="*/ 882 w 924"/>
                <a:gd name="T47" fmla="*/ 93 h 93"/>
                <a:gd name="T48" fmla="*/ 890 w 924"/>
                <a:gd name="T49" fmla="*/ 93 h 93"/>
                <a:gd name="T50" fmla="*/ 894 w 924"/>
                <a:gd name="T51" fmla="*/ 91 h 93"/>
                <a:gd name="T52" fmla="*/ 899 w 924"/>
                <a:gd name="T53" fmla="*/ 91 h 93"/>
                <a:gd name="T54" fmla="*/ 904 w 924"/>
                <a:gd name="T55" fmla="*/ 85 h 93"/>
                <a:gd name="T56" fmla="*/ 909 w 924"/>
                <a:gd name="T57" fmla="*/ 82 h 93"/>
                <a:gd name="T58" fmla="*/ 914 w 924"/>
                <a:gd name="T59" fmla="*/ 77 h 93"/>
                <a:gd name="T60" fmla="*/ 917 w 924"/>
                <a:gd name="T61" fmla="*/ 71 h 93"/>
                <a:gd name="T62" fmla="*/ 919 w 924"/>
                <a:gd name="T63" fmla="*/ 66 h 93"/>
                <a:gd name="T64" fmla="*/ 922 w 924"/>
                <a:gd name="T65" fmla="*/ 61 h 93"/>
                <a:gd name="T66" fmla="*/ 924 w 924"/>
                <a:gd name="T67" fmla="*/ 55 h 93"/>
                <a:gd name="T68" fmla="*/ 924 w 924"/>
                <a:gd name="T69" fmla="*/ 50 h 93"/>
                <a:gd name="T70" fmla="*/ 924 w 924"/>
                <a:gd name="T71" fmla="*/ 42 h 93"/>
                <a:gd name="T72" fmla="*/ 924 w 924"/>
                <a:gd name="T73" fmla="*/ 37 h 93"/>
                <a:gd name="T74" fmla="*/ 922 w 924"/>
                <a:gd name="T75" fmla="*/ 32 h 93"/>
                <a:gd name="T76" fmla="*/ 919 w 924"/>
                <a:gd name="T77" fmla="*/ 26 h 93"/>
                <a:gd name="T78" fmla="*/ 917 w 924"/>
                <a:gd name="T79" fmla="*/ 21 h 93"/>
                <a:gd name="T80" fmla="*/ 912 w 924"/>
                <a:gd name="T81" fmla="*/ 16 h 93"/>
                <a:gd name="T82" fmla="*/ 909 w 924"/>
                <a:gd name="T83" fmla="*/ 10 h 93"/>
                <a:gd name="T84" fmla="*/ 904 w 924"/>
                <a:gd name="T85" fmla="*/ 8 h 93"/>
                <a:gd name="T86" fmla="*/ 899 w 924"/>
                <a:gd name="T87" fmla="*/ 5 h 93"/>
                <a:gd name="T88" fmla="*/ 892 w 924"/>
                <a:gd name="T89" fmla="*/ 3 h 93"/>
                <a:gd name="T90" fmla="*/ 887 w 924"/>
                <a:gd name="T91" fmla="*/ 3 h 93"/>
                <a:gd name="T92" fmla="*/ 880 w 924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877" y="93"/>
                  </a:lnTo>
                  <a:lnTo>
                    <a:pt x="882" y="93"/>
                  </a:lnTo>
                  <a:lnTo>
                    <a:pt x="885" y="93"/>
                  </a:lnTo>
                  <a:lnTo>
                    <a:pt x="887" y="93"/>
                  </a:lnTo>
                  <a:lnTo>
                    <a:pt x="890" y="93"/>
                  </a:lnTo>
                  <a:lnTo>
                    <a:pt x="892" y="93"/>
                  </a:lnTo>
                  <a:lnTo>
                    <a:pt x="892" y="93"/>
                  </a:lnTo>
                  <a:lnTo>
                    <a:pt x="894" y="91"/>
                  </a:lnTo>
                  <a:lnTo>
                    <a:pt x="897" y="91"/>
                  </a:lnTo>
                  <a:lnTo>
                    <a:pt x="899" y="91"/>
                  </a:lnTo>
                  <a:lnTo>
                    <a:pt x="899" y="91"/>
                  </a:lnTo>
                  <a:lnTo>
                    <a:pt x="902" y="88"/>
                  </a:lnTo>
                  <a:lnTo>
                    <a:pt x="904" y="88"/>
                  </a:lnTo>
                  <a:lnTo>
                    <a:pt x="904" y="85"/>
                  </a:lnTo>
                  <a:lnTo>
                    <a:pt x="907" y="85"/>
                  </a:lnTo>
                  <a:lnTo>
                    <a:pt x="909" y="85"/>
                  </a:lnTo>
                  <a:lnTo>
                    <a:pt x="909" y="82"/>
                  </a:lnTo>
                  <a:lnTo>
                    <a:pt x="912" y="80"/>
                  </a:lnTo>
                  <a:lnTo>
                    <a:pt x="912" y="80"/>
                  </a:lnTo>
                  <a:lnTo>
                    <a:pt x="914" y="77"/>
                  </a:lnTo>
                  <a:lnTo>
                    <a:pt x="914" y="77"/>
                  </a:lnTo>
                  <a:lnTo>
                    <a:pt x="917" y="75"/>
                  </a:lnTo>
                  <a:lnTo>
                    <a:pt x="917" y="71"/>
                  </a:lnTo>
                  <a:lnTo>
                    <a:pt x="919" y="71"/>
                  </a:lnTo>
                  <a:lnTo>
                    <a:pt x="919" y="69"/>
                  </a:lnTo>
                  <a:lnTo>
                    <a:pt x="919" y="66"/>
                  </a:lnTo>
                  <a:lnTo>
                    <a:pt x="922" y="66"/>
                  </a:lnTo>
                  <a:lnTo>
                    <a:pt x="922" y="64"/>
                  </a:lnTo>
                  <a:lnTo>
                    <a:pt x="922" y="61"/>
                  </a:lnTo>
                  <a:lnTo>
                    <a:pt x="924" y="61"/>
                  </a:lnTo>
                  <a:lnTo>
                    <a:pt x="924" y="59"/>
                  </a:lnTo>
                  <a:lnTo>
                    <a:pt x="924" y="55"/>
                  </a:lnTo>
                  <a:lnTo>
                    <a:pt x="924" y="53"/>
                  </a:lnTo>
                  <a:lnTo>
                    <a:pt x="924" y="50"/>
                  </a:lnTo>
                  <a:lnTo>
                    <a:pt x="924" y="50"/>
                  </a:lnTo>
                  <a:lnTo>
                    <a:pt x="924" y="48"/>
                  </a:lnTo>
                  <a:lnTo>
                    <a:pt x="924" y="46"/>
                  </a:lnTo>
                  <a:lnTo>
                    <a:pt x="924" y="42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4" y="37"/>
                  </a:lnTo>
                  <a:lnTo>
                    <a:pt x="924" y="35"/>
                  </a:lnTo>
                  <a:lnTo>
                    <a:pt x="922" y="32"/>
                  </a:lnTo>
                  <a:lnTo>
                    <a:pt x="922" y="32"/>
                  </a:lnTo>
                  <a:lnTo>
                    <a:pt x="922" y="30"/>
                  </a:lnTo>
                  <a:lnTo>
                    <a:pt x="919" y="26"/>
                  </a:lnTo>
                  <a:lnTo>
                    <a:pt x="919" y="26"/>
                  </a:lnTo>
                  <a:lnTo>
                    <a:pt x="919" y="24"/>
                  </a:lnTo>
                  <a:lnTo>
                    <a:pt x="917" y="21"/>
                  </a:lnTo>
                  <a:lnTo>
                    <a:pt x="917" y="21"/>
                  </a:lnTo>
                  <a:lnTo>
                    <a:pt x="914" y="19"/>
                  </a:lnTo>
                  <a:lnTo>
                    <a:pt x="914" y="16"/>
                  </a:lnTo>
                  <a:lnTo>
                    <a:pt x="912" y="16"/>
                  </a:lnTo>
                  <a:lnTo>
                    <a:pt x="912" y="14"/>
                  </a:lnTo>
                  <a:lnTo>
                    <a:pt x="909" y="14"/>
                  </a:lnTo>
                  <a:lnTo>
                    <a:pt x="909" y="10"/>
                  </a:lnTo>
                  <a:lnTo>
                    <a:pt x="907" y="10"/>
                  </a:lnTo>
                  <a:lnTo>
                    <a:pt x="904" y="8"/>
                  </a:lnTo>
                  <a:lnTo>
                    <a:pt x="904" y="8"/>
                  </a:lnTo>
                  <a:lnTo>
                    <a:pt x="902" y="5"/>
                  </a:lnTo>
                  <a:lnTo>
                    <a:pt x="899" y="5"/>
                  </a:lnTo>
                  <a:lnTo>
                    <a:pt x="899" y="5"/>
                  </a:lnTo>
                  <a:lnTo>
                    <a:pt x="897" y="3"/>
                  </a:lnTo>
                  <a:lnTo>
                    <a:pt x="894" y="3"/>
                  </a:lnTo>
                  <a:lnTo>
                    <a:pt x="892" y="3"/>
                  </a:lnTo>
                  <a:lnTo>
                    <a:pt x="892" y="3"/>
                  </a:lnTo>
                  <a:lnTo>
                    <a:pt x="890" y="3"/>
                  </a:lnTo>
                  <a:lnTo>
                    <a:pt x="887" y="3"/>
                  </a:lnTo>
                  <a:lnTo>
                    <a:pt x="885" y="0"/>
                  </a:lnTo>
                  <a:lnTo>
                    <a:pt x="882" y="0"/>
                  </a:lnTo>
                  <a:lnTo>
                    <a:pt x="88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89" name="Line 585"/>
            <p:cNvSpPr>
              <a:spLocks noChangeShapeType="1"/>
            </p:cNvSpPr>
            <p:nvPr/>
          </p:nvSpPr>
          <p:spPr bwMode="auto">
            <a:xfrm>
              <a:off x="5401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0" name="Freeform 586"/>
            <p:cNvSpPr>
              <a:spLocks/>
            </p:cNvSpPr>
            <p:nvPr/>
          </p:nvSpPr>
          <p:spPr bwMode="auto">
            <a:xfrm>
              <a:off x="5394" y="3136"/>
              <a:ext cx="18" cy="19"/>
            </a:xfrm>
            <a:custGeom>
              <a:avLst/>
              <a:gdLst>
                <a:gd name="T0" fmla="*/ 40 w 128"/>
                <a:gd name="T1" fmla="*/ 0 h 93"/>
                <a:gd name="T2" fmla="*/ 35 w 128"/>
                <a:gd name="T3" fmla="*/ 3 h 93"/>
                <a:gd name="T4" fmla="*/ 30 w 128"/>
                <a:gd name="T5" fmla="*/ 3 h 93"/>
                <a:gd name="T6" fmla="*/ 23 w 128"/>
                <a:gd name="T7" fmla="*/ 5 h 93"/>
                <a:gd name="T8" fmla="*/ 18 w 128"/>
                <a:gd name="T9" fmla="*/ 10 h 93"/>
                <a:gd name="T10" fmla="*/ 15 w 128"/>
                <a:gd name="T11" fmla="*/ 14 h 93"/>
                <a:gd name="T12" fmla="*/ 10 w 128"/>
                <a:gd name="T13" fmla="*/ 19 h 93"/>
                <a:gd name="T14" fmla="*/ 8 w 128"/>
                <a:gd name="T15" fmla="*/ 24 h 93"/>
                <a:gd name="T16" fmla="*/ 5 w 128"/>
                <a:gd name="T17" fmla="*/ 30 h 93"/>
                <a:gd name="T18" fmla="*/ 3 w 128"/>
                <a:gd name="T19" fmla="*/ 35 h 93"/>
                <a:gd name="T20" fmla="*/ 0 w 128"/>
                <a:gd name="T21" fmla="*/ 40 h 93"/>
                <a:gd name="T22" fmla="*/ 0 w 128"/>
                <a:gd name="T23" fmla="*/ 48 h 93"/>
                <a:gd name="T24" fmla="*/ 0 w 128"/>
                <a:gd name="T25" fmla="*/ 53 h 93"/>
                <a:gd name="T26" fmla="*/ 3 w 128"/>
                <a:gd name="T27" fmla="*/ 61 h 93"/>
                <a:gd name="T28" fmla="*/ 5 w 128"/>
                <a:gd name="T29" fmla="*/ 66 h 93"/>
                <a:gd name="T30" fmla="*/ 8 w 128"/>
                <a:gd name="T31" fmla="*/ 71 h 93"/>
                <a:gd name="T32" fmla="*/ 10 w 128"/>
                <a:gd name="T33" fmla="*/ 77 h 93"/>
                <a:gd name="T34" fmla="*/ 15 w 128"/>
                <a:gd name="T35" fmla="*/ 80 h 93"/>
                <a:gd name="T36" fmla="*/ 18 w 128"/>
                <a:gd name="T37" fmla="*/ 85 h 93"/>
                <a:gd name="T38" fmla="*/ 23 w 128"/>
                <a:gd name="T39" fmla="*/ 88 h 93"/>
                <a:gd name="T40" fmla="*/ 30 w 128"/>
                <a:gd name="T41" fmla="*/ 91 h 93"/>
                <a:gd name="T42" fmla="*/ 35 w 128"/>
                <a:gd name="T43" fmla="*/ 93 h 93"/>
                <a:gd name="T44" fmla="*/ 40 w 128"/>
                <a:gd name="T45" fmla="*/ 93 h 93"/>
                <a:gd name="T46" fmla="*/ 85 w 128"/>
                <a:gd name="T47" fmla="*/ 93 h 93"/>
                <a:gd name="T48" fmla="*/ 92 w 128"/>
                <a:gd name="T49" fmla="*/ 93 h 93"/>
                <a:gd name="T50" fmla="*/ 97 w 128"/>
                <a:gd name="T51" fmla="*/ 91 h 93"/>
                <a:gd name="T52" fmla="*/ 102 w 128"/>
                <a:gd name="T53" fmla="*/ 91 h 93"/>
                <a:gd name="T54" fmla="*/ 108 w 128"/>
                <a:gd name="T55" fmla="*/ 85 h 93"/>
                <a:gd name="T56" fmla="*/ 113 w 128"/>
                <a:gd name="T57" fmla="*/ 82 h 93"/>
                <a:gd name="T58" fmla="*/ 118 w 128"/>
                <a:gd name="T59" fmla="*/ 77 h 93"/>
                <a:gd name="T60" fmla="*/ 121 w 128"/>
                <a:gd name="T61" fmla="*/ 71 h 93"/>
                <a:gd name="T62" fmla="*/ 123 w 128"/>
                <a:gd name="T63" fmla="*/ 66 h 93"/>
                <a:gd name="T64" fmla="*/ 126 w 128"/>
                <a:gd name="T65" fmla="*/ 61 h 93"/>
                <a:gd name="T66" fmla="*/ 128 w 128"/>
                <a:gd name="T67" fmla="*/ 55 h 93"/>
                <a:gd name="T68" fmla="*/ 128 w 128"/>
                <a:gd name="T69" fmla="*/ 50 h 93"/>
                <a:gd name="T70" fmla="*/ 128 w 128"/>
                <a:gd name="T71" fmla="*/ 42 h 93"/>
                <a:gd name="T72" fmla="*/ 126 w 128"/>
                <a:gd name="T73" fmla="*/ 37 h 93"/>
                <a:gd name="T74" fmla="*/ 126 w 128"/>
                <a:gd name="T75" fmla="*/ 32 h 93"/>
                <a:gd name="T76" fmla="*/ 123 w 128"/>
                <a:gd name="T77" fmla="*/ 26 h 93"/>
                <a:gd name="T78" fmla="*/ 121 w 128"/>
                <a:gd name="T79" fmla="*/ 21 h 93"/>
                <a:gd name="T80" fmla="*/ 116 w 128"/>
                <a:gd name="T81" fmla="*/ 16 h 93"/>
                <a:gd name="T82" fmla="*/ 111 w 128"/>
                <a:gd name="T83" fmla="*/ 10 h 93"/>
                <a:gd name="T84" fmla="*/ 105 w 128"/>
                <a:gd name="T85" fmla="*/ 8 h 93"/>
                <a:gd name="T86" fmla="*/ 100 w 128"/>
                <a:gd name="T87" fmla="*/ 5 h 93"/>
                <a:gd name="T88" fmla="*/ 95 w 128"/>
                <a:gd name="T89" fmla="*/ 3 h 93"/>
                <a:gd name="T90" fmla="*/ 90 w 128"/>
                <a:gd name="T91" fmla="*/ 3 h 93"/>
                <a:gd name="T92" fmla="*/ 82 w 128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8" h="93">
                  <a:moveTo>
                    <a:pt x="45" y="0"/>
                  </a:moveTo>
                  <a:lnTo>
                    <a:pt x="43" y="0"/>
                  </a:lnTo>
                  <a:lnTo>
                    <a:pt x="40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91"/>
                  </a:lnTo>
                  <a:lnTo>
                    <a:pt x="28" y="91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80" y="93"/>
                  </a:lnTo>
                  <a:lnTo>
                    <a:pt x="85" y="93"/>
                  </a:lnTo>
                  <a:lnTo>
                    <a:pt x="87" y="93"/>
                  </a:lnTo>
                  <a:lnTo>
                    <a:pt x="90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5" y="93"/>
                  </a:lnTo>
                  <a:lnTo>
                    <a:pt x="97" y="91"/>
                  </a:lnTo>
                  <a:lnTo>
                    <a:pt x="100" y="91"/>
                  </a:lnTo>
                  <a:lnTo>
                    <a:pt x="100" y="91"/>
                  </a:lnTo>
                  <a:lnTo>
                    <a:pt x="102" y="91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108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3" y="82"/>
                  </a:lnTo>
                  <a:lnTo>
                    <a:pt x="113" y="80"/>
                  </a:lnTo>
                  <a:lnTo>
                    <a:pt x="116" y="80"/>
                  </a:lnTo>
                  <a:lnTo>
                    <a:pt x="118" y="77"/>
                  </a:lnTo>
                  <a:lnTo>
                    <a:pt x="118" y="77"/>
                  </a:lnTo>
                  <a:lnTo>
                    <a:pt x="121" y="75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6"/>
                  </a:lnTo>
                  <a:lnTo>
                    <a:pt x="123" y="66"/>
                  </a:lnTo>
                  <a:lnTo>
                    <a:pt x="126" y="64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59"/>
                  </a:lnTo>
                  <a:lnTo>
                    <a:pt x="128" y="55"/>
                  </a:lnTo>
                  <a:lnTo>
                    <a:pt x="128" y="53"/>
                  </a:lnTo>
                  <a:lnTo>
                    <a:pt x="128" y="50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8" y="46"/>
                  </a:lnTo>
                  <a:lnTo>
                    <a:pt x="128" y="42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3" y="30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1" y="21"/>
                  </a:lnTo>
                  <a:lnTo>
                    <a:pt x="118" y="19"/>
                  </a:lnTo>
                  <a:lnTo>
                    <a:pt x="118" y="16"/>
                  </a:lnTo>
                  <a:lnTo>
                    <a:pt x="116" y="16"/>
                  </a:lnTo>
                  <a:lnTo>
                    <a:pt x="113" y="14"/>
                  </a:lnTo>
                  <a:lnTo>
                    <a:pt x="113" y="14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08" y="8"/>
                  </a:lnTo>
                  <a:lnTo>
                    <a:pt x="105" y="8"/>
                  </a:lnTo>
                  <a:lnTo>
                    <a:pt x="105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0" y="3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1" name="Line 587"/>
            <p:cNvSpPr>
              <a:spLocks noChangeShapeType="1"/>
            </p:cNvSpPr>
            <p:nvPr/>
          </p:nvSpPr>
          <p:spPr bwMode="auto">
            <a:xfrm>
              <a:off x="5406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2" name="Freeform 588"/>
            <p:cNvSpPr>
              <a:spLocks/>
            </p:cNvSpPr>
            <p:nvPr/>
          </p:nvSpPr>
          <p:spPr bwMode="auto">
            <a:xfrm>
              <a:off x="5400" y="3136"/>
              <a:ext cx="38" cy="19"/>
            </a:xfrm>
            <a:custGeom>
              <a:avLst/>
              <a:gdLst>
                <a:gd name="T0" fmla="*/ 40 w 260"/>
                <a:gd name="T1" fmla="*/ 0 h 93"/>
                <a:gd name="T2" fmla="*/ 35 w 260"/>
                <a:gd name="T3" fmla="*/ 3 h 93"/>
                <a:gd name="T4" fmla="*/ 27 w 260"/>
                <a:gd name="T5" fmla="*/ 3 h 93"/>
                <a:gd name="T6" fmla="*/ 22 w 260"/>
                <a:gd name="T7" fmla="*/ 5 h 93"/>
                <a:gd name="T8" fmla="*/ 17 w 260"/>
                <a:gd name="T9" fmla="*/ 10 h 93"/>
                <a:gd name="T10" fmla="*/ 13 w 260"/>
                <a:gd name="T11" fmla="*/ 14 h 93"/>
                <a:gd name="T12" fmla="*/ 10 w 260"/>
                <a:gd name="T13" fmla="*/ 19 h 93"/>
                <a:gd name="T14" fmla="*/ 5 w 260"/>
                <a:gd name="T15" fmla="*/ 24 h 93"/>
                <a:gd name="T16" fmla="*/ 3 w 260"/>
                <a:gd name="T17" fmla="*/ 30 h 93"/>
                <a:gd name="T18" fmla="*/ 3 w 260"/>
                <a:gd name="T19" fmla="*/ 35 h 93"/>
                <a:gd name="T20" fmla="*/ 0 w 260"/>
                <a:gd name="T21" fmla="*/ 40 h 93"/>
                <a:gd name="T22" fmla="*/ 0 w 260"/>
                <a:gd name="T23" fmla="*/ 48 h 93"/>
                <a:gd name="T24" fmla="*/ 0 w 260"/>
                <a:gd name="T25" fmla="*/ 53 h 93"/>
                <a:gd name="T26" fmla="*/ 3 w 260"/>
                <a:gd name="T27" fmla="*/ 61 h 93"/>
                <a:gd name="T28" fmla="*/ 3 w 260"/>
                <a:gd name="T29" fmla="*/ 66 h 93"/>
                <a:gd name="T30" fmla="*/ 5 w 260"/>
                <a:gd name="T31" fmla="*/ 71 h 93"/>
                <a:gd name="T32" fmla="*/ 10 w 260"/>
                <a:gd name="T33" fmla="*/ 77 h 93"/>
                <a:gd name="T34" fmla="*/ 13 w 260"/>
                <a:gd name="T35" fmla="*/ 80 h 93"/>
                <a:gd name="T36" fmla="*/ 17 w 260"/>
                <a:gd name="T37" fmla="*/ 85 h 93"/>
                <a:gd name="T38" fmla="*/ 22 w 260"/>
                <a:gd name="T39" fmla="*/ 88 h 93"/>
                <a:gd name="T40" fmla="*/ 27 w 260"/>
                <a:gd name="T41" fmla="*/ 91 h 93"/>
                <a:gd name="T42" fmla="*/ 35 w 260"/>
                <a:gd name="T43" fmla="*/ 93 h 93"/>
                <a:gd name="T44" fmla="*/ 40 w 260"/>
                <a:gd name="T45" fmla="*/ 93 h 93"/>
                <a:gd name="T46" fmla="*/ 218 w 260"/>
                <a:gd name="T47" fmla="*/ 93 h 93"/>
                <a:gd name="T48" fmla="*/ 226 w 260"/>
                <a:gd name="T49" fmla="*/ 93 h 93"/>
                <a:gd name="T50" fmla="*/ 230 w 260"/>
                <a:gd name="T51" fmla="*/ 91 h 93"/>
                <a:gd name="T52" fmla="*/ 235 w 260"/>
                <a:gd name="T53" fmla="*/ 91 h 93"/>
                <a:gd name="T54" fmla="*/ 240 w 260"/>
                <a:gd name="T55" fmla="*/ 85 h 93"/>
                <a:gd name="T56" fmla="*/ 245 w 260"/>
                <a:gd name="T57" fmla="*/ 82 h 93"/>
                <a:gd name="T58" fmla="*/ 250 w 260"/>
                <a:gd name="T59" fmla="*/ 77 h 93"/>
                <a:gd name="T60" fmla="*/ 253 w 260"/>
                <a:gd name="T61" fmla="*/ 71 h 93"/>
                <a:gd name="T62" fmla="*/ 255 w 260"/>
                <a:gd name="T63" fmla="*/ 66 h 93"/>
                <a:gd name="T64" fmla="*/ 258 w 260"/>
                <a:gd name="T65" fmla="*/ 61 h 93"/>
                <a:gd name="T66" fmla="*/ 260 w 260"/>
                <a:gd name="T67" fmla="*/ 55 h 93"/>
                <a:gd name="T68" fmla="*/ 260 w 260"/>
                <a:gd name="T69" fmla="*/ 50 h 93"/>
                <a:gd name="T70" fmla="*/ 260 w 260"/>
                <a:gd name="T71" fmla="*/ 42 h 93"/>
                <a:gd name="T72" fmla="*/ 260 w 260"/>
                <a:gd name="T73" fmla="*/ 37 h 93"/>
                <a:gd name="T74" fmla="*/ 258 w 260"/>
                <a:gd name="T75" fmla="*/ 32 h 93"/>
                <a:gd name="T76" fmla="*/ 255 w 260"/>
                <a:gd name="T77" fmla="*/ 26 h 93"/>
                <a:gd name="T78" fmla="*/ 253 w 260"/>
                <a:gd name="T79" fmla="*/ 21 h 93"/>
                <a:gd name="T80" fmla="*/ 248 w 260"/>
                <a:gd name="T81" fmla="*/ 16 h 93"/>
                <a:gd name="T82" fmla="*/ 245 w 260"/>
                <a:gd name="T83" fmla="*/ 10 h 93"/>
                <a:gd name="T84" fmla="*/ 240 w 260"/>
                <a:gd name="T85" fmla="*/ 8 h 93"/>
                <a:gd name="T86" fmla="*/ 235 w 260"/>
                <a:gd name="T87" fmla="*/ 5 h 93"/>
                <a:gd name="T88" fmla="*/ 228 w 260"/>
                <a:gd name="T89" fmla="*/ 3 h 93"/>
                <a:gd name="T90" fmla="*/ 223 w 260"/>
                <a:gd name="T91" fmla="*/ 3 h 93"/>
                <a:gd name="T92" fmla="*/ 216 w 260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0" h="93">
                  <a:moveTo>
                    <a:pt x="42" y="0"/>
                  </a:moveTo>
                  <a:lnTo>
                    <a:pt x="42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8" y="71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5" y="82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20" y="85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216" y="93"/>
                  </a:lnTo>
                  <a:lnTo>
                    <a:pt x="218" y="93"/>
                  </a:lnTo>
                  <a:lnTo>
                    <a:pt x="221" y="93"/>
                  </a:lnTo>
                  <a:lnTo>
                    <a:pt x="223" y="93"/>
                  </a:lnTo>
                  <a:lnTo>
                    <a:pt x="226" y="93"/>
                  </a:lnTo>
                  <a:lnTo>
                    <a:pt x="228" y="93"/>
                  </a:lnTo>
                  <a:lnTo>
                    <a:pt x="228" y="93"/>
                  </a:lnTo>
                  <a:lnTo>
                    <a:pt x="230" y="91"/>
                  </a:lnTo>
                  <a:lnTo>
                    <a:pt x="233" y="91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8" y="88"/>
                  </a:lnTo>
                  <a:lnTo>
                    <a:pt x="240" y="88"/>
                  </a:lnTo>
                  <a:lnTo>
                    <a:pt x="240" y="85"/>
                  </a:lnTo>
                  <a:lnTo>
                    <a:pt x="243" y="85"/>
                  </a:lnTo>
                  <a:lnTo>
                    <a:pt x="245" y="85"/>
                  </a:lnTo>
                  <a:lnTo>
                    <a:pt x="245" y="82"/>
                  </a:lnTo>
                  <a:lnTo>
                    <a:pt x="248" y="80"/>
                  </a:lnTo>
                  <a:lnTo>
                    <a:pt x="248" y="80"/>
                  </a:lnTo>
                  <a:lnTo>
                    <a:pt x="250" y="77"/>
                  </a:lnTo>
                  <a:lnTo>
                    <a:pt x="250" y="77"/>
                  </a:lnTo>
                  <a:lnTo>
                    <a:pt x="253" y="75"/>
                  </a:lnTo>
                  <a:lnTo>
                    <a:pt x="253" y="71"/>
                  </a:lnTo>
                  <a:lnTo>
                    <a:pt x="255" y="71"/>
                  </a:lnTo>
                  <a:lnTo>
                    <a:pt x="255" y="69"/>
                  </a:lnTo>
                  <a:lnTo>
                    <a:pt x="255" y="66"/>
                  </a:lnTo>
                  <a:lnTo>
                    <a:pt x="258" y="66"/>
                  </a:lnTo>
                  <a:lnTo>
                    <a:pt x="258" y="64"/>
                  </a:lnTo>
                  <a:lnTo>
                    <a:pt x="258" y="61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60" y="55"/>
                  </a:lnTo>
                  <a:lnTo>
                    <a:pt x="260" y="53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60" y="48"/>
                  </a:lnTo>
                  <a:lnTo>
                    <a:pt x="260" y="46"/>
                  </a:lnTo>
                  <a:lnTo>
                    <a:pt x="260" y="42"/>
                  </a:lnTo>
                  <a:lnTo>
                    <a:pt x="260" y="40"/>
                  </a:lnTo>
                  <a:lnTo>
                    <a:pt x="260" y="40"/>
                  </a:lnTo>
                  <a:lnTo>
                    <a:pt x="260" y="37"/>
                  </a:lnTo>
                  <a:lnTo>
                    <a:pt x="260" y="35"/>
                  </a:lnTo>
                  <a:lnTo>
                    <a:pt x="258" y="32"/>
                  </a:lnTo>
                  <a:lnTo>
                    <a:pt x="258" y="32"/>
                  </a:lnTo>
                  <a:lnTo>
                    <a:pt x="258" y="30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5" y="24"/>
                  </a:lnTo>
                  <a:lnTo>
                    <a:pt x="253" y="21"/>
                  </a:lnTo>
                  <a:lnTo>
                    <a:pt x="253" y="21"/>
                  </a:lnTo>
                  <a:lnTo>
                    <a:pt x="250" y="19"/>
                  </a:lnTo>
                  <a:lnTo>
                    <a:pt x="250" y="16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5" y="14"/>
                  </a:lnTo>
                  <a:lnTo>
                    <a:pt x="245" y="10"/>
                  </a:lnTo>
                  <a:lnTo>
                    <a:pt x="243" y="10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38" y="5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3" y="3"/>
                  </a:lnTo>
                  <a:lnTo>
                    <a:pt x="230" y="3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6" y="3"/>
                  </a:lnTo>
                  <a:lnTo>
                    <a:pt x="223" y="3"/>
                  </a:lnTo>
                  <a:lnTo>
                    <a:pt x="221" y="0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3" name="Line 589"/>
            <p:cNvSpPr>
              <a:spLocks noChangeShapeType="1"/>
            </p:cNvSpPr>
            <p:nvPr/>
          </p:nvSpPr>
          <p:spPr bwMode="auto">
            <a:xfrm>
              <a:off x="5432" y="313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4" name="Freeform 590"/>
            <p:cNvSpPr>
              <a:spLocks/>
            </p:cNvSpPr>
            <p:nvPr/>
          </p:nvSpPr>
          <p:spPr bwMode="auto">
            <a:xfrm>
              <a:off x="5426" y="3136"/>
              <a:ext cx="57" cy="19"/>
            </a:xfrm>
            <a:custGeom>
              <a:avLst/>
              <a:gdLst>
                <a:gd name="T0" fmla="*/ 41 w 389"/>
                <a:gd name="T1" fmla="*/ 0 h 93"/>
                <a:gd name="T2" fmla="*/ 36 w 389"/>
                <a:gd name="T3" fmla="*/ 3 h 93"/>
                <a:gd name="T4" fmla="*/ 31 w 389"/>
                <a:gd name="T5" fmla="*/ 3 h 93"/>
                <a:gd name="T6" fmla="*/ 24 w 389"/>
                <a:gd name="T7" fmla="*/ 5 h 93"/>
                <a:gd name="T8" fmla="*/ 19 w 389"/>
                <a:gd name="T9" fmla="*/ 10 h 93"/>
                <a:gd name="T10" fmla="*/ 16 w 389"/>
                <a:gd name="T11" fmla="*/ 14 h 93"/>
                <a:gd name="T12" fmla="*/ 11 w 389"/>
                <a:gd name="T13" fmla="*/ 19 h 93"/>
                <a:gd name="T14" fmla="*/ 9 w 389"/>
                <a:gd name="T15" fmla="*/ 24 h 93"/>
                <a:gd name="T16" fmla="*/ 5 w 389"/>
                <a:gd name="T17" fmla="*/ 30 h 93"/>
                <a:gd name="T18" fmla="*/ 3 w 389"/>
                <a:gd name="T19" fmla="*/ 35 h 93"/>
                <a:gd name="T20" fmla="*/ 0 w 389"/>
                <a:gd name="T21" fmla="*/ 40 h 93"/>
                <a:gd name="T22" fmla="*/ 0 w 389"/>
                <a:gd name="T23" fmla="*/ 48 h 93"/>
                <a:gd name="T24" fmla="*/ 0 w 389"/>
                <a:gd name="T25" fmla="*/ 53 h 93"/>
                <a:gd name="T26" fmla="*/ 3 w 389"/>
                <a:gd name="T27" fmla="*/ 61 h 93"/>
                <a:gd name="T28" fmla="*/ 5 w 389"/>
                <a:gd name="T29" fmla="*/ 66 h 93"/>
                <a:gd name="T30" fmla="*/ 9 w 389"/>
                <a:gd name="T31" fmla="*/ 71 h 93"/>
                <a:gd name="T32" fmla="*/ 11 w 389"/>
                <a:gd name="T33" fmla="*/ 77 h 93"/>
                <a:gd name="T34" fmla="*/ 16 w 389"/>
                <a:gd name="T35" fmla="*/ 80 h 93"/>
                <a:gd name="T36" fmla="*/ 19 w 389"/>
                <a:gd name="T37" fmla="*/ 85 h 93"/>
                <a:gd name="T38" fmla="*/ 24 w 389"/>
                <a:gd name="T39" fmla="*/ 88 h 93"/>
                <a:gd name="T40" fmla="*/ 31 w 389"/>
                <a:gd name="T41" fmla="*/ 91 h 93"/>
                <a:gd name="T42" fmla="*/ 36 w 389"/>
                <a:gd name="T43" fmla="*/ 93 h 93"/>
                <a:gd name="T44" fmla="*/ 41 w 389"/>
                <a:gd name="T45" fmla="*/ 93 h 93"/>
                <a:gd name="T46" fmla="*/ 349 w 389"/>
                <a:gd name="T47" fmla="*/ 93 h 93"/>
                <a:gd name="T48" fmla="*/ 354 w 389"/>
                <a:gd name="T49" fmla="*/ 93 h 93"/>
                <a:gd name="T50" fmla="*/ 359 w 389"/>
                <a:gd name="T51" fmla="*/ 91 h 93"/>
                <a:gd name="T52" fmla="*/ 367 w 389"/>
                <a:gd name="T53" fmla="*/ 91 h 93"/>
                <a:gd name="T54" fmla="*/ 372 w 389"/>
                <a:gd name="T55" fmla="*/ 85 h 93"/>
                <a:gd name="T56" fmla="*/ 374 w 389"/>
                <a:gd name="T57" fmla="*/ 82 h 93"/>
                <a:gd name="T58" fmla="*/ 379 w 389"/>
                <a:gd name="T59" fmla="*/ 77 h 93"/>
                <a:gd name="T60" fmla="*/ 384 w 389"/>
                <a:gd name="T61" fmla="*/ 71 h 93"/>
                <a:gd name="T62" fmla="*/ 387 w 389"/>
                <a:gd name="T63" fmla="*/ 66 h 93"/>
                <a:gd name="T64" fmla="*/ 389 w 389"/>
                <a:gd name="T65" fmla="*/ 61 h 93"/>
                <a:gd name="T66" fmla="*/ 389 w 389"/>
                <a:gd name="T67" fmla="*/ 55 h 93"/>
                <a:gd name="T68" fmla="*/ 389 w 389"/>
                <a:gd name="T69" fmla="*/ 50 h 93"/>
                <a:gd name="T70" fmla="*/ 389 w 389"/>
                <a:gd name="T71" fmla="*/ 42 h 93"/>
                <a:gd name="T72" fmla="*/ 389 w 389"/>
                <a:gd name="T73" fmla="*/ 37 h 93"/>
                <a:gd name="T74" fmla="*/ 387 w 389"/>
                <a:gd name="T75" fmla="*/ 32 h 93"/>
                <a:gd name="T76" fmla="*/ 384 w 389"/>
                <a:gd name="T77" fmla="*/ 26 h 93"/>
                <a:gd name="T78" fmla="*/ 382 w 389"/>
                <a:gd name="T79" fmla="*/ 21 h 93"/>
                <a:gd name="T80" fmla="*/ 379 w 389"/>
                <a:gd name="T81" fmla="*/ 16 h 93"/>
                <a:gd name="T82" fmla="*/ 374 w 389"/>
                <a:gd name="T83" fmla="*/ 10 h 93"/>
                <a:gd name="T84" fmla="*/ 369 w 389"/>
                <a:gd name="T85" fmla="*/ 8 h 93"/>
                <a:gd name="T86" fmla="*/ 364 w 389"/>
                <a:gd name="T87" fmla="*/ 5 h 93"/>
                <a:gd name="T88" fmla="*/ 359 w 389"/>
                <a:gd name="T89" fmla="*/ 3 h 93"/>
                <a:gd name="T90" fmla="*/ 352 w 389"/>
                <a:gd name="T91" fmla="*/ 3 h 93"/>
                <a:gd name="T92" fmla="*/ 347 w 389"/>
                <a:gd name="T9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9" h="93">
                  <a:moveTo>
                    <a:pt x="46" y="0"/>
                  </a:moveTo>
                  <a:lnTo>
                    <a:pt x="44" y="0"/>
                  </a:lnTo>
                  <a:lnTo>
                    <a:pt x="41" y="0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1" y="85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9" y="93"/>
                  </a:lnTo>
                  <a:lnTo>
                    <a:pt x="39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344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2" y="93"/>
                  </a:lnTo>
                  <a:lnTo>
                    <a:pt x="354" y="93"/>
                  </a:lnTo>
                  <a:lnTo>
                    <a:pt x="357" y="93"/>
                  </a:lnTo>
                  <a:lnTo>
                    <a:pt x="359" y="93"/>
                  </a:lnTo>
                  <a:lnTo>
                    <a:pt x="359" y="91"/>
                  </a:lnTo>
                  <a:lnTo>
                    <a:pt x="362" y="91"/>
                  </a:lnTo>
                  <a:lnTo>
                    <a:pt x="364" y="91"/>
                  </a:lnTo>
                  <a:lnTo>
                    <a:pt x="367" y="91"/>
                  </a:lnTo>
                  <a:lnTo>
                    <a:pt x="367" y="88"/>
                  </a:lnTo>
                  <a:lnTo>
                    <a:pt x="369" y="88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4" y="85"/>
                  </a:lnTo>
                  <a:lnTo>
                    <a:pt x="374" y="82"/>
                  </a:lnTo>
                  <a:lnTo>
                    <a:pt x="377" y="80"/>
                  </a:lnTo>
                  <a:lnTo>
                    <a:pt x="379" y="80"/>
                  </a:lnTo>
                  <a:lnTo>
                    <a:pt x="379" y="77"/>
                  </a:lnTo>
                  <a:lnTo>
                    <a:pt x="382" y="77"/>
                  </a:lnTo>
                  <a:lnTo>
                    <a:pt x="382" y="75"/>
                  </a:lnTo>
                  <a:lnTo>
                    <a:pt x="384" y="71"/>
                  </a:lnTo>
                  <a:lnTo>
                    <a:pt x="384" y="71"/>
                  </a:lnTo>
                  <a:lnTo>
                    <a:pt x="384" y="69"/>
                  </a:lnTo>
                  <a:lnTo>
                    <a:pt x="387" y="66"/>
                  </a:lnTo>
                  <a:lnTo>
                    <a:pt x="387" y="66"/>
                  </a:lnTo>
                  <a:lnTo>
                    <a:pt x="387" y="64"/>
                  </a:lnTo>
                  <a:lnTo>
                    <a:pt x="389" y="61"/>
                  </a:lnTo>
                  <a:lnTo>
                    <a:pt x="389" y="61"/>
                  </a:lnTo>
                  <a:lnTo>
                    <a:pt x="389" y="59"/>
                  </a:lnTo>
                  <a:lnTo>
                    <a:pt x="389" y="55"/>
                  </a:lnTo>
                  <a:lnTo>
                    <a:pt x="389" y="53"/>
                  </a:lnTo>
                  <a:lnTo>
                    <a:pt x="389" y="50"/>
                  </a:lnTo>
                  <a:lnTo>
                    <a:pt x="389" y="50"/>
                  </a:lnTo>
                  <a:lnTo>
                    <a:pt x="389" y="48"/>
                  </a:lnTo>
                  <a:lnTo>
                    <a:pt x="389" y="46"/>
                  </a:lnTo>
                  <a:lnTo>
                    <a:pt x="389" y="42"/>
                  </a:lnTo>
                  <a:lnTo>
                    <a:pt x="389" y="40"/>
                  </a:lnTo>
                  <a:lnTo>
                    <a:pt x="389" y="40"/>
                  </a:lnTo>
                  <a:lnTo>
                    <a:pt x="389" y="37"/>
                  </a:lnTo>
                  <a:lnTo>
                    <a:pt x="389" y="35"/>
                  </a:lnTo>
                  <a:lnTo>
                    <a:pt x="389" y="32"/>
                  </a:lnTo>
                  <a:lnTo>
                    <a:pt x="387" y="32"/>
                  </a:lnTo>
                  <a:lnTo>
                    <a:pt x="387" y="30"/>
                  </a:lnTo>
                  <a:lnTo>
                    <a:pt x="387" y="26"/>
                  </a:lnTo>
                  <a:lnTo>
                    <a:pt x="384" y="26"/>
                  </a:lnTo>
                  <a:lnTo>
                    <a:pt x="384" y="24"/>
                  </a:lnTo>
                  <a:lnTo>
                    <a:pt x="384" y="21"/>
                  </a:lnTo>
                  <a:lnTo>
                    <a:pt x="382" y="21"/>
                  </a:lnTo>
                  <a:lnTo>
                    <a:pt x="382" y="19"/>
                  </a:lnTo>
                  <a:lnTo>
                    <a:pt x="379" y="16"/>
                  </a:lnTo>
                  <a:lnTo>
                    <a:pt x="379" y="16"/>
                  </a:lnTo>
                  <a:lnTo>
                    <a:pt x="377" y="14"/>
                  </a:lnTo>
                  <a:lnTo>
                    <a:pt x="374" y="14"/>
                  </a:lnTo>
                  <a:lnTo>
                    <a:pt x="374" y="10"/>
                  </a:lnTo>
                  <a:lnTo>
                    <a:pt x="372" y="10"/>
                  </a:lnTo>
                  <a:lnTo>
                    <a:pt x="372" y="8"/>
                  </a:lnTo>
                  <a:lnTo>
                    <a:pt x="369" y="8"/>
                  </a:lnTo>
                  <a:lnTo>
                    <a:pt x="367" y="5"/>
                  </a:lnTo>
                  <a:lnTo>
                    <a:pt x="367" y="5"/>
                  </a:lnTo>
                  <a:lnTo>
                    <a:pt x="364" y="5"/>
                  </a:lnTo>
                  <a:lnTo>
                    <a:pt x="362" y="3"/>
                  </a:lnTo>
                  <a:lnTo>
                    <a:pt x="359" y="3"/>
                  </a:lnTo>
                  <a:lnTo>
                    <a:pt x="359" y="3"/>
                  </a:lnTo>
                  <a:lnTo>
                    <a:pt x="357" y="3"/>
                  </a:lnTo>
                  <a:lnTo>
                    <a:pt x="354" y="3"/>
                  </a:lnTo>
                  <a:lnTo>
                    <a:pt x="352" y="3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47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3366FF"/>
            </a:solidFill>
            <a:ln w="4763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5" name="Line 591"/>
            <p:cNvSpPr>
              <a:spLocks noChangeShapeType="1"/>
            </p:cNvSpPr>
            <p:nvPr/>
          </p:nvSpPr>
          <p:spPr bwMode="auto">
            <a:xfrm>
              <a:off x="3343" y="358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6" name="Rectangle 592"/>
            <p:cNvSpPr>
              <a:spLocks noChangeArrowheads="1"/>
            </p:cNvSpPr>
            <p:nvPr/>
          </p:nvSpPr>
          <p:spPr bwMode="auto">
            <a:xfrm>
              <a:off x="3343" y="3586"/>
              <a:ext cx="4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7" name="Line 593"/>
            <p:cNvSpPr>
              <a:spLocks noChangeShapeType="1"/>
            </p:cNvSpPr>
            <p:nvPr/>
          </p:nvSpPr>
          <p:spPr bwMode="auto">
            <a:xfrm>
              <a:off x="3347" y="358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8" name="Rectangle 594"/>
            <p:cNvSpPr>
              <a:spLocks noChangeArrowheads="1"/>
            </p:cNvSpPr>
            <p:nvPr/>
          </p:nvSpPr>
          <p:spPr bwMode="auto">
            <a:xfrm>
              <a:off x="3347" y="3586"/>
              <a:ext cx="34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599" name="Line 595"/>
            <p:cNvSpPr>
              <a:spLocks noChangeShapeType="1"/>
            </p:cNvSpPr>
            <p:nvPr/>
          </p:nvSpPr>
          <p:spPr bwMode="auto">
            <a:xfrm>
              <a:off x="3408" y="358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0" name="Rectangle 596"/>
            <p:cNvSpPr>
              <a:spLocks noChangeArrowheads="1"/>
            </p:cNvSpPr>
            <p:nvPr/>
          </p:nvSpPr>
          <p:spPr bwMode="auto">
            <a:xfrm>
              <a:off x="3408" y="3586"/>
              <a:ext cx="5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1" name="Line 597"/>
            <p:cNvSpPr>
              <a:spLocks noChangeShapeType="1"/>
            </p:cNvSpPr>
            <p:nvPr/>
          </p:nvSpPr>
          <p:spPr bwMode="auto">
            <a:xfrm>
              <a:off x="3413" y="358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2" name="Rectangle 598"/>
            <p:cNvSpPr>
              <a:spLocks noChangeArrowheads="1"/>
            </p:cNvSpPr>
            <p:nvPr/>
          </p:nvSpPr>
          <p:spPr bwMode="auto">
            <a:xfrm>
              <a:off x="3413" y="3586"/>
              <a:ext cx="3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3" name="Line 599"/>
            <p:cNvSpPr>
              <a:spLocks noChangeShapeType="1"/>
            </p:cNvSpPr>
            <p:nvPr/>
          </p:nvSpPr>
          <p:spPr bwMode="auto">
            <a:xfrm>
              <a:off x="3410" y="359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4" name="Rectangle 600"/>
            <p:cNvSpPr>
              <a:spLocks noChangeArrowheads="1"/>
            </p:cNvSpPr>
            <p:nvPr/>
          </p:nvSpPr>
          <p:spPr bwMode="auto">
            <a:xfrm>
              <a:off x="3410" y="3564"/>
              <a:ext cx="12" cy="31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5" name="Line 601"/>
            <p:cNvSpPr>
              <a:spLocks noChangeShapeType="1"/>
            </p:cNvSpPr>
            <p:nvPr/>
          </p:nvSpPr>
          <p:spPr bwMode="auto">
            <a:xfrm>
              <a:off x="3416" y="355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6" name="Rectangle 602"/>
            <p:cNvSpPr>
              <a:spLocks noChangeArrowheads="1"/>
            </p:cNvSpPr>
            <p:nvPr/>
          </p:nvSpPr>
          <p:spPr bwMode="auto">
            <a:xfrm>
              <a:off x="3416" y="3555"/>
              <a:ext cx="3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7" name="Line 603"/>
            <p:cNvSpPr>
              <a:spLocks noChangeShapeType="1"/>
            </p:cNvSpPr>
            <p:nvPr/>
          </p:nvSpPr>
          <p:spPr bwMode="auto">
            <a:xfrm>
              <a:off x="3444" y="355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8" name="Rectangle 604"/>
            <p:cNvSpPr>
              <a:spLocks noChangeArrowheads="1"/>
            </p:cNvSpPr>
            <p:nvPr/>
          </p:nvSpPr>
          <p:spPr bwMode="auto">
            <a:xfrm>
              <a:off x="3444" y="3555"/>
              <a:ext cx="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09" name="Line 605"/>
            <p:cNvSpPr>
              <a:spLocks noChangeShapeType="1"/>
            </p:cNvSpPr>
            <p:nvPr/>
          </p:nvSpPr>
          <p:spPr bwMode="auto">
            <a:xfrm>
              <a:off x="3451" y="3555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0" name="Rectangle 606"/>
            <p:cNvSpPr>
              <a:spLocks noChangeArrowheads="1"/>
            </p:cNvSpPr>
            <p:nvPr/>
          </p:nvSpPr>
          <p:spPr bwMode="auto">
            <a:xfrm>
              <a:off x="3451" y="3555"/>
              <a:ext cx="28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1" name="Line 607"/>
            <p:cNvSpPr>
              <a:spLocks noChangeShapeType="1"/>
            </p:cNvSpPr>
            <p:nvPr/>
          </p:nvSpPr>
          <p:spPr bwMode="auto">
            <a:xfrm>
              <a:off x="3479" y="3555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2" name="Rectangle 608"/>
            <p:cNvSpPr>
              <a:spLocks noChangeArrowheads="1"/>
            </p:cNvSpPr>
            <p:nvPr/>
          </p:nvSpPr>
          <p:spPr bwMode="auto">
            <a:xfrm>
              <a:off x="3479" y="3555"/>
              <a:ext cx="4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3" name="Line 609"/>
            <p:cNvSpPr>
              <a:spLocks noChangeShapeType="1"/>
            </p:cNvSpPr>
            <p:nvPr/>
          </p:nvSpPr>
          <p:spPr bwMode="auto">
            <a:xfrm>
              <a:off x="3495" y="355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4" name="Rectangle 610"/>
            <p:cNvSpPr>
              <a:spLocks noChangeArrowheads="1"/>
            </p:cNvSpPr>
            <p:nvPr/>
          </p:nvSpPr>
          <p:spPr bwMode="auto">
            <a:xfrm>
              <a:off x="3495" y="3533"/>
              <a:ext cx="13" cy="24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5" name="Line 611"/>
            <p:cNvSpPr>
              <a:spLocks noChangeShapeType="1"/>
            </p:cNvSpPr>
            <p:nvPr/>
          </p:nvSpPr>
          <p:spPr bwMode="auto">
            <a:xfrm>
              <a:off x="3502" y="352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6" name="Rectangle 612"/>
            <p:cNvSpPr>
              <a:spLocks noChangeArrowheads="1"/>
            </p:cNvSpPr>
            <p:nvPr/>
          </p:nvSpPr>
          <p:spPr bwMode="auto">
            <a:xfrm>
              <a:off x="3502" y="3524"/>
              <a:ext cx="3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7" name="Line 613"/>
            <p:cNvSpPr>
              <a:spLocks noChangeShapeType="1"/>
            </p:cNvSpPr>
            <p:nvPr/>
          </p:nvSpPr>
          <p:spPr bwMode="auto">
            <a:xfrm>
              <a:off x="3505" y="352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8" name="Rectangle 614"/>
            <p:cNvSpPr>
              <a:spLocks noChangeArrowheads="1"/>
            </p:cNvSpPr>
            <p:nvPr/>
          </p:nvSpPr>
          <p:spPr bwMode="auto">
            <a:xfrm>
              <a:off x="3505" y="3524"/>
              <a:ext cx="2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19" name="Line 615"/>
            <p:cNvSpPr>
              <a:spLocks noChangeShapeType="1"/>
            </p:cNvSpPr>
            <p:nvPr/>
          </p:nvSpPr>
          <p:spPr bwMode="auto">
            <a:xfrm>
              <a:off x="3500" y="3533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0" name="Rectangle 616"/>
            <p:cNvSpPr>
              <a:spLocks noChangeArrowheads="1"/>
            </p:cNvSpPr>
            <p:nvPr/>
          </p:nvSpPr>
          <p:spPr bwMode="auto">
            <a:xfrm>
              <a:off x="3500" y="3516"/>
              <a:ext cx="13" cy="17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1" name="Line 617"/>
            <p:cNvSpPr>
              <a:spLocks noChangeShapeType="1"/>
            </p:cNvSpPr>
            <p:nvPr/>
          </p:nvSpPr>
          <p:spPr bwMode="auto">
            <a:xfrm>
              <a:off x="3504" y="348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2" name="Rectangle 618"/>
            <p:cNvSpPr>
              <a:spLocks noChangeArrowheads="1"/>
            </p:cNvSpPr>
            <p:nvPr/>
          </p:nvSpPr>
          <p:spPr bwMode="auto">
            <a:xfrm>
              <a:off x="3504" y="3472"/>
              <a:ext cx="13" cy="15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3" name="Line 619"/>
            <p:cNvSpPr>
              <a:spLocks noChangeShapeType="1"/>
            </p:cNvSpPr>
            <p:nvPr/>
          </p:nvSpPr>
          <p:spPr bwMode="auto">
            <a:xfrm>
              <a:off x="3510" y="346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4" name="Rectangle 620"/>
            <p:cNvSpPr>
              <a:spLocks noChangeArrowheads="1"/>
            </p:cNvSpPr>
            <p:nvPr/>
          </p:nvSpPr>
          <p:spPr bwMode="auto">
            <a:xfrm>
              <a:off x="3510" y="3462"/>
              <a:ext cx="3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5" name="Line 621"/>
            <p:cNvSpPr>
              <a:spLocks noChangeShapeType="1"/>
            </p:cNvSpPr>
            <p:nvPr/>
          </p:nvSpPr>
          <p:spPr bwMode="auto">
            <a:xfrm>
              <a:off x="3513" y="346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6" name="Rectangle 622"/>
            <p:cNvSpPr>
              <a:spLocks noChangeArrowheads="1"/>
            </p:cNvSpPr>
            <p:nvPr/>
          </p:nvSpPr>
          <p:spPr bwMode="auto">
            <a:xfrm>
              <a:off x="3513" y="3462"/>
              <a:ext cx="3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7" name="Line 623"/>
            <p:cNvSpPr>
              <a:spLocks noChangeShapeType="1"/>
            </p:cNvSpPr>
            <p:nvPr/>
          </p:nvSpPr>
          <p:spPr bwMode="auto">
            <a:xfrm>
              <a:off x="3516" y="346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8" name="Rectangle 624"/>
            <p:cNvSpPr>
              <a:spLocks noChangeArrowheads="1"/>
            </p:cNvSpPr>
            <p:nvPr/>
          </p:nvSpPr>
          <p:spPr bwMode="auto">
            <a:xfrm>
              <a:off x="3516" y="3462"/>
              <a:ext cx="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29" name="Line 625"/>
            <p:cNvSpPr>
              <a:spLocks noChangeShapeType="1"/>
            </p:cNvSpPr>
            <p:nvPr/>
          </p:nvSpPr>
          <p:spPr bwMode="auto">
            <a:xfrm>
              <a:off x="3516" y="3472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0" name="Rectangle 626"/>
            <p:cNvSpPr>
              <a:spLocks noChangeArrowheads="1"/>
            </p:cNvSpPr>
            <p:nvPr/>
          </p:nvSpPr>
          <p:spPr bwMode="auto">
            <a:xfrm>
              <a:off x="3516" y="3454"/>
              <a:ext cx="14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1" name="Line 627"/>
            <p:cNvSpPr>
              <a:spLocks noChangeShapeType="1"/>
            </p:cNvSpPr>
            <p:nvPr/>
          </p:nvSpPr>
          <p:spPr bwMode="auto">
            <a:xfrm>
              <a:off x="3541" y="34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2" name="Rectangle 628"/>
            <p:cNvSpPr>
              <a:spLocks noChangeArrowheads="1"/>
            </p:cNvSpPr>
            <p:nvPr/>
          </p:nvSpPr>
          <p:spPr bwMode="auto">
            <a:xfrm>
              <a:off x="3541" y="3431"/>
              <a:ext cx="1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3" name="Line 629"/>
            <p:cNvSpPr>
              <a:spLocks noChangeShapeType="1"/>
            </p:cNvSpPr>
            <p:nvPr/>
          </p:nvSpPr>
          <p:spPr bwMode="auto">
            <a:xfrm>
              <a:off x="3542" y="34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4" name="Rectangle 630"/>
            <p:cNvSpPr>
              <a:spLocks noChangeArrowheads="1"/>
            </p:cNvSpPr>
            <p:nvPr/>
          </p:nvSpPr>
          <p:spPr bwMode="auto">
            <a:xfrm>
              <a:off x="3542" y="3431"/>
              <a:ext cx="16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5" name="Line 631"/>
            <p:cNvSpPr>
              <a:spLocks noChangeShapeType="1"/>
            </p:cNvSpPr>
            <p:nvPr/>
          </p:nvSpPr>
          <p:spPr bwMode="auto">
            <a:xfrm>
              <a:off x="3558" y="34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6" name="Rectangle 632"/>
            <p:cNvSpPr>
              <a:spLocks noChangeArrowheads="1"/>
            </p:cNvSpPr>
            <p:nvPr/>
          </p:nvSpPr>
          <p:spPr bwMode="auto">
            <a:xfrm>
              <a:off x="3558" y="3431"/>
              <a:ext cx="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7" name="Line 633"/>
            <p:cNvSpPr>
              <a:spLocks noChangeShapeType="1"/>
            </p:cNvSpPr>
            <p:nvPr/>
          </p:nvSpPr>
          <p:spPr bwMode="auto">
            <a:xfrm>
              <a:off x="3565" y="34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8" name="Rectangle 634"/>
            <p:cNvSpPr>
              <a:spLocks noChangeArrowheads="1"/>
            </p:cNvSpPr>
            <p:nvPr/>
          </p:nvSpPr>
          <p:spPr bwMode="auto">
            <a:xfrm>
              <a:off x="3565" y="3431"/>
              <a:ext cx="14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39" name="Line 635"/>
            <p:cNvSpPr>
              <a:spLocks noChangeShapeType="1"/>
            </p:cNvSpPr>
            <p:nvPr/>
          </p:nvSpPr>
          <p:spPr bwMode="auto">
            <a:xfrm>
              <a:off x="3605" y="34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0" name="Rectangle 636"/>
            <p:cNvSpPr>
              <a:spLocks noChangeArrowheads="1"/>
            </p:cNvSpPr>
            <p:nvPr/>
          </p:nvSpPr>
          <p:spPr bwMode="auto">
            <a:xfrm>
              <a:off x="3605" y="3431"/>
              <a:ext cx="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1" name="Line 637"/>
            <p:cNvSpPr>
              <a:spLocks noChangeShapeType="1"/>
            </p:cNvSpPr>
            <p:nvPr/>
          </p:nvSpPr>
          <p:spPr bwMode="auto">
            <a:xfrm>
              <a:off x="3614" y="34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2" name="Rectangle 638"/>
            <p:cNvSpPr>
              <a:spLocks noChangeArrowheads="1"/>
            </p:cNvSpPr>
            <p:nvPr/>
          </p:nvSpPr>
          <p:spPr bwMode="auto">
            <a:xfrm>
              <a:off x="3614" y="3431"/>
              <a:ext cx="13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3" name="Line 639"/>
            <p:cNvSpPr>
              <a:spLocks noChangeShapeType="1"/>
            </p:cNvSpPr>
            <p:nvPr/>
          </p:nvSpPr>
          <p:spPr bwMode="auto">
            <a:xfrm>
              <a:off x="3627" y="34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4" name="Rectangle 640"/>
            <p:cNvSpPr>
              <a:spLocks noChangeArrowheads="1"/>
            </p:cNvSpPr>
            <p:nvPr/>
          </p:nvSpPr>
          <p:spPr bwMode="auto">
            <a:xfrm>
              <a:off x="3627" y="3431"/>
              <a:ext cx="3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5" name="Line 641"/>
            <p:cNvSpPr>
              <a:spLocks noChangeShapeType="1"/>
            </p:cNvSpPr>
            <p:nvPr/>
          </p:nvSpPr>
          <p:spPr bwMode="auto">
            <a:xfrm>
              <a:off x="3630" y="34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6" name="Rectangle 642"/>
            <p:cNvSpPr>
              <a:spLocks noChangeArrowheads="1"/>
            </p:cNvSpPr>
            <p:nvPr/>
          </p:nvSpPr>
          <p:spPr bwMode="auto">
            <a:xfrm>
              <a:off x="3630" y="3431"/>
              <a:ext cx="6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7" name="Line 643"/>
            <p:cNvSpPr>
              <a:spLocks noChangeShapeType="1"/>
            </p:cNvSpPr>
            <p:nvPr/>
          </p:nvSpPr>
          <p:spPr bwMode="auto">
            <a:xfrm>
              <a:off x="3636" y="3431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8" name="Rectangle 644"/>
            <p:cNvSpPr>
              <a:spLocks noChangeArrowheads="1"/>
            </p:cNvSpPr>
            <p:nvPr/>
          </p:nvSpPr>
          <p:spPr bwMode="auto">
            <a:xfrm>
              <a:off x="3636" y="3431"/>
              <a:ext cx="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49" name="Line 645"/>
            <p:cNvSpPr>
              <a:spLocks noChangeShapeType="1"/>
            </p:cNvSpPr>
            <p:nvPr/>
          </p:nvSpPr>
          <p:spPr bwMode="auto">
            <a:xfrm>
              <a:off x="3641" y="341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0" name="Rectangle 646"/>
            <p:cNvSpPr>
              <a:spLocks noChangeArrowheads="1"/>
            </p:cNvSpPr>
            <p:nvPr/>
          </p:nvSpPr>
          <p:spPr bwMode="auto">
            <a:xfrm>
              <a:off x="3641" y="3410"/>
              <a:ext cx="12" cy="6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1" name="Line 647"/>
            <p:cNvSpPr>
              <a:spLocks noChangeShapeType="1"/>
            </p:cNvSpPr>
            <p:nvPr/>
          </p:nvSpPr>
          <p:spPr bwMode="auto">
            <a:xfrm>
              <a:off x="3647" y="340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2" name="Rectangle 648"/>
            <p:cNvSpPr>
              <a:spLocks noChangeArrowheads="1"/>
            </p:cNvSpPr>
            <p:nvPr/>
          </p:nvSpPr>
          <p:spPr bwMode="auto">
            <a:xfrm>
              <a:off x="3647" y="3400"/>
              <a:ext cx="1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3" name="Line 649"/>
            <p:cNvSpPr>
              <a:spLocks noChangeShapeType="1"/>
            </p:cNvSpPr>
            <p:nvPr/>
          </p:nvSpPr>
          <p:spPr bwMode="auto">
            <a:xfrm>
              <a:off x="3642" y="341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4" name="Rectangle 650"/>
            <p:cNvSpPr>
              <a:spLocks noChangeArrowheads="1"/>
            </p:cNvSpPr>
            <p:nvPr/>
          </p:nvSpPr>
          <p:spPr bwMode="auto">
            <a:xfrm>
              <a:off x="3642" y="3378"/>
              <a:ext cx="13" cy="32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5" name="Line 651"/>
            <p:cNvSpPr>
              <a:spLocks noChangeShapeType="1"/>
            </p:cNvSpPr>
            <p:nvPr/>
          </p:nvSpPr>
          <p:spPr bwMode="auto">
            <a:xfrm>
              <a:off x="3648" y="336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6" name="Rectangle 652"/>
            <p:cNvSpPr>
              <a:spLocks noChangeArrowheads="1"/>
            </p:cNvSpPr>
            <p:nvPr/>
          </p:nvSpPr>
          <p:spPr bwMode="auto">
            <a:xfrm>
              <a:off x="3648" y="3369"/>
              <a:ext cx="6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7" name="Line 653"/>
            <p:cNvSpPr>
              <a:spLocks noChangeShapeType="1"/>
            </p:cNvSpPr>
            <p:nvPr/>
          </p:nvSpPr>
          <p:spPr bwMode="auto">
            <a:xfrm>
              <a:off x="3654" y="336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8" name="Rectangle 654"/>
            <p:cNvSpPr>
              <a:spLocks noChangeArrowheads="1"/>
            </p:cNvSpPr>
            <p:nvPr/>
          </p:nvSpPr>
          <p:spPr bwMode="auto">
            <a:xfrm>
              <a:off x="3654" y="3369"/>
              <a:ext cx="2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59" name="Line 655"/>
            <p:cNvSpPr>
              <a:spLocks noChangeShapeType="1"/>
            </p:cNvSpPr>
            <p:nvPr/>
          </p:nvSpPr>
          <p:spPr bwMode="auto">
            <a:xfrm>
              <a:off x="3656" y="335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0" name="Rectangle 656"/>
            <p:cNvSpPr>
              <a:spLocks noChangeArrowheads="1"/>
            </p:cNvSpPr>
            <p:nvPr/>
          </p:nvSpPr>
          <p:spPr bwMode="auto">
            <a:xfrm>
              <a:off x="3656" y="3348"/>
              <a:ext cx="12" cy="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1" name="Line 657"/>
            <p:cNvSpPr>
              <a:spLocks noChangeShapeType="1"/>
            </p:cNvSpPr>
            <p:nvPr/>
          </p:nvSpPr>
          <p:spPr bwMode="auto">
            <a:xfrm>
              <a:off x="3662" y="33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2" name="Rectangle 658"/>
            <p:cNvSpPr>
              <a:spLocks noChangeArrowheads="1"/>
            </p:cNvSpPr>
            <p:nvPr/>
          </p:nvSpPr>
          <p:spPr bwMode="auto">
            <a:xfrm>
              <a:off x="3662" y="3339"/>
              <a:ext cx="1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3" name="Line 659"/>
            <p:cNvSpPr>
              <a:spLocks noChangeShapeType="1"/>
            </p:cNvSpPr>
            <p:nvPr/>
          </p:nvSpPr>
          <p:spPr bwMode="auto">
            <a:xfrm>
              <a:off x="3663" y="33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4" name="Rectangle 660"/>
            <p:cNvSpPr>
              <a:spLocks noChangeArrowheads="1"/>
            </p:cNvSpPr>
            <p:nvPr/>
          </p:nvSpPr>
          <p:spPr bwMode="auto">
            <a:xfrm>
              <a:off x="3663" y="3339"/>
              <a:ext cx="20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5" name="Line 661"/>
            <p:cNvSpPr>
              <a:spLocks noChangeShapeType="1"/>
            </p:cNvSpPr>
            <p:nvPr/>
          </p:nvSpPr>
          <p:spPr bwMode="auto">
            <a:xfrm>
              <a:off x="3683" y="33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6" name="Rectangle 662"/>
            <p:cNvSpPr>
              <a:spLocks noChangeArrowheads="1"/>
            </p:cNvSpPr>
            <p:nvPr/>
          </p:nvSpPr>
          <p:spPr bwMode="auto">
            <a:xfrm>
              <a:off x="3683" y="3339"/>
              <a:ext cx="12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7" name="Line 663"/>
            <p:cNvSpPr>
              <a:spLocks noChangeShapeType="1"/>
            </p:cNvSpPr>
            <p:nvPr/>
          </p:nvSpPr>
          <p:spPr bwMode="auto">
            <a:xfrm>
              <a:off x="3695" y="3339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8" name="Rectangle 664"/>
            <p:cNvSpPr>
              <a:spLocks noChangeArrowheads="1"/>
            </p:cNvSpPr>
            <p:nvPr/>
          </p:nvSpPr>
          <p:spPr bwMode="auto">
            <a:xfrm>
              <a:off x="3695" y="3339"/>
              <a:ext cx="1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69" name="Line 665"/>
            <p:cNvSpPr>
              <a:spLocks noChangeShapeType="1"/>
            </p:cNvSpPr>
            <p:nvPr/>
          </p:nvSpPr>
          <p:spPr bwMode="auto">
            <a:xfrm>
              <a:off x="3723" y="3339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0" name="Rectangle 666"/>
            <p:cNvSpPr>
              <a:spLocks noChangeArrowheads="1"/>
            </p:cNvSpPr>
            <p:nvPr/>
          </p:nvSpPr>
          <p:spPr bwMode="auto">
            <a:xfrm>
              <a:off x="3723" y="3339"/>
              <a:ext cx="2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1" name="Line 667"/>
            <p:cNvSpPr>
              <a:spLocks noChangeShapeType="1"/>
            </p:cNvSpPr>
            <p:nvPr/>
          </p:nvSpPr>
          <p:spPr bwMode="auto">
            <a:xfrm>
              <a:off x="3719" y="334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2" name="Rectangle 668"/>
            <p:cNvSpPr>
              <a:spLocks noChangeArrowheads="1"/>
            </p:cNvSpPr>
            <p:nvPr/>
          </p:nvSpPr>
          <p:spPr bwMode="auto">
            <a:xfrm>
              <a:off x="3719" y="3317"/>
              <a:ext cx="12" cy="31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3" name="Line 669"/>
            <p:cNvSpPr>
              <a:spLocks noChangeShapeType="1"/>
            </p:cNvSpPr>
            <p:nvPr/>
          </p:nvSpPr>
          <p:spPr bwMode="auto">
            <a:xfrm>
              <a:off x="3725" y="330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4" name="Rectangle 670"/>
            <p:cNvSpPr>
              <a:spLocks noChangeArrowheads="1"/>
            </p:cNvSpPr>
            <p:nvPr/>
          </p:nvSpPr>
          <p:spPr bwMode="auto">
            <a:xfrm>
              <a:off x="3725" y="3308"/>
              <a:ext cx="3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5" name="Line 671"/>
            <p:cNvSpPr>
              <a:spLocks noChangeShapeType="1"/>
            </p:cNvSpPr>
            <p:nvPr/>
          </p:nvSpPr>
          <p:spPr bwMode="auto">
            <a:xfrm>
              <a:off x="3728" y="330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6" name="Rectangle 672"/>
            <p:cNvSpPr>
              <a:spLocks noChangeArrowheads="1"/>
            </p:cNvSpPr>
            <p:nvPr/>
          </p:nvSpPr>
          <p:spPr bwMode="auto">
            <a:xfrm>
              <a:off x="3728" y="3308"/>
              <a:ext cx="4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7" name="Line 673"/>
            <p:cNvSpPr>
              <a:spLocks noChangeShapeType="1"/>
            </p:cNvSpPr>
            <p:nvPr/>
          </p:nvSpPr>
          <p:spPr bwMode="auto">
            <a:xfrm>
              <a:off x="3758" y="3308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8" name="Rectangle 674"/>
            <p:cNvSpPr>
              <a:spLocks noChangeArrowheads="1"/>
            </p:cNvSpPr>
            <p:nvPr/>
          </p:nvSpPr>
          <p:spPr bwMode="auto">
            <a:xfrm>
              <a:off x="3758" y="3308"/>
              <a:ext cx="30" cy="18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79" name="Line 675"/>
            <p:cNvSpPr>
              <a:spLocks noChangeShapeType="1"/>
            </p:cNvSpPr>
            <p:nvPr/>
          </p:nvSpPr>
          <p:spPr bwMode="auto">
            <a:xfrm>
              <a:off x="3782" y="3317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0" name="Rectangle 676"/>
            <p:cNvSpPr>
              <a:spLocks noChangeArrowheads="1"/>
            </p:cNvSpPr>
            <p:nvPr/>
          </p:nvSpPr>
          <p:spPr bwMode="auto">
            <a:xfrm>
              <a:off x="3782" y="3308"/>
              <a:ext cx="13" cy="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1" name="Line 677"/>
            <p:cNvSpPr>
              <a:spLocks noChangeShapeType="1"/>
            </p:cNvSpPr>
            <p:nvPr/>
          </p:nvSpPr>
          <p:spPr bwMode="auto">
            <a:xfrm>
              <a:off x="3799" y="32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2" name="Rectangle 678"/>
            <p:cNvSpPr>
              <a:spLocks noChangeArrowheads="1"/>
            </p:cNvSpPr>
            <p:nvPr/>
          </p:nvSpPr>
          <p:spPr bwMode="auto">
            <a:xfrm>
              <a:off x="3799" y="3276"/>
              <a:ext cx="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3" name="Line 679"/>
            <p:cNvSpPr>
              <a:spLocks noChangeShapeType="1"/>
            </p:cNvSpPr>
            <p:nvPr/>
          </p:nvSpPr>
          <p:spPr bwMode="auto">
            <a:xfrm>
              <a:off x="3808" y="32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4" name="Rectangle 680"/>
            <p:cNvSpPr>
              <a:spLocks noChangeArrowheads="1"/>
            </p:cNvSpPr>
            <p:nvPr/>
          </p:nvSpPr>
          <p:spPr bwMode="auto">
            <a:xfrm>
              <a:off x="3808" y="3276"/>
              <a:ext cx="1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5" name="Line 681"/>
            <p:cNvSpPr>
              <a:spLocks noChangeShapeType="1"/>
            </p:cNvSpPr>
            <p:nvPr/>
          </p:nvSpPr>
          <p:spPr bwMode="auto">
            <a:xfrm>
              <a:off x="3827" y="327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6" name="Rectangle 682"/>
            <p:cNvSpPr>
              <a:spLocks noChangeArrowheads="1"/>
            </p:cNvSpPr>
            <p:nvPr/>
          </p:nvSpPr>
          <p:spPr bwMode="auto">
            <a:xfrm>
              <a:off x="3827" y="3276"/>
              <a:ext cx="10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7" name="Line 683"/>
            <p:cNvSpPr>
              <a:spLocks noChangeShapeType="1"/>
            </p:cNvSpPr>
            <p:nvPr/>
          </p:nvSpPr>
          <p:spPr bwMode="auto">
            <a:xfrm>
              <a:off x="3863" y="32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8" name="Rectangle 684"/>
            <p:cNvSpPr>
              <a:spLocks noChangeArrowheads="1"/>
            </p:cNvSpPr>
            <p:nvPr/>
          </p:nvSpPr>
          <p:spPr bwMode="auto">
            <a:xfrm>
              <a:off x="3863" y="3276"/>
              <a:ext cx="5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89" name="Line 685"/>
            <p:cNvSpPr>
              <a:spLocks noChangeShapeType="1"/>
            </p:cNvSpPr>
            <p:nvPr/>
          </p:nvSpPr>
          <p:spPr bwMode="auto">
            <a:xfrm>
              <a:off x="3868" y="32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0" name="Rectangle 686"/>
            <p:cNvSpPr>
              <a:spLocks noChangeArrowheads="1"/>
            </p:cNvSpPr>
            <p:nvPr/>
          </p:nvSpPr>
          <p:spPr bwMode="auto">
            <a:xfrm>
              <a:off x="3868" y="3276"/>
              <a:ext cx="5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1" name="Line 687"/>
            <p:cNvSpPr>
              <a:spLocks noChangeShapeType="1"/>
            </p:cNvSpPr>
            <p:nvPr/>
          </p:nvSpPr>
          <p:spPr bwMode="auto">
            <a:xfrm>
              <a:off x="3873" y="32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2" name="Rectangle 688"/>
            <p:cNvSpPr>
              <a:spLocks noChangeArrowheads="1"/>
            </p:cNvSpPr>
            <p:nvPr/>
          </p:nvSpPr>
          <p:spPr bwMode="auto">
            <a:xfrm>
              <a:off x="3873" y="3276"/>
              <a:ext cx="18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3" name="Line 689"/>
            <p:cNvSpPr>
              <a:spLocks noChangeShapeType="1"/>
            </p:cNvSpPr>
            <p:nvPr/>
          </p:nvSpPr>
          <p:spPr bwMode="auto">
            <a:xfrm>
              <a:off x="3884" y="328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4" name="Rectangle 690"/>
            <p:cNvSpPr>
              <a:spLocks noChangeArrowheads="1"/>
            </p:cNvSpPr>
            <p:nvPr/>
          </p:nvSpPr>
          <p:spPr bwMode="auto">
            <a:xfrm>
              <a:off x="3884" y="3275"/>
              <a:ext cx="14" cy="11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5" name="Line 691"/>
            <p:cNvSpPr>
              <a:spLocks noChangeShapeType="1"/>
            </p:cNvSpPr>
            <p:nvPr/>
          </p:nvSpPr>
          <p:spPr bwMode="auto">
            <a:xfrm>
              <a:off x="3891" y="3248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6" name="Rectangle 692"/>
            <p:cNvSpPr>
              <a:spLocks noChangeArrowheads="1"/>
            </p:cNvSpPr>
            <p:nvPr/>
          </p:nvSpPr>
          <p:spPr bwMode="auto">
            <a:xfrm>
              <a:off x="3891" y="3224"/>
              <a:ext cx="13" cy="24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7" name="Line 693"/>
            <p:cNvSpPr>
              <a:spLocks noChangeShapeType="1"/>
            </p:cNvSpPr>
            <p:nvPr/>
          </p:nvSpPr>
          <p:spPr bwMode="auto">
            <a:xfrm>
              <a:off x="3897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8" name="Rectangle 694"/>
            <p:cNvSpPr>
              <a:spLocks noChangeArrowheads="1"/>
            </p:cNvSpPr>
            <p:nvPr/>
          </p:nvSpPr>
          <p:spPr bwMode="auto">
            <a:xfrm>
              <a:off x="3897" y="3214"/>
              <a:ext cx="1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699" name="Line 695"/>
            <p:cNvSpPr>
              <a:spLocks noChangeShapeType="1"/>
            </p:cNvSpPr>
            <p:nvPr/>
          </p:nvSpPr>
          <p:spPr bwMode="auto">
            <a:xfrm>
              <a:off x="3914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0" name="Rectangle 696"/>
            <p:cNvSpPr>
              <a:spLocks noChangeArrowheads="1"/>
            </p:cNvSpPr>
            <p:nvPr/>
          </p:nvSpPr>
          <p:spPr bwMode="auto">
            <a:xfrm>
              <a:off x="3914" y="3214"/>
              <a:ext cx="4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1" name="Line 697"/>
            <p:cNvSpPr>
              <a:spLocks noChangeShapeType="1"/>
            </p:cNvSpPr>
            <p:nvPr/>
          </p:nvSpPr>
          <p:spPr bwMode="auto">
            <a:xfrm>
              <a:off x="3944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2" name="Rectangle 698"/>
            <p:cNvSpPr>
              <a:spLocks noChangeArrowheads="1"/>
            </p:cNvSpPr>
            <p:nvPr/>
          </p:nvSpPr>
          <p:spPr bwMode="auto">
            <a:xfrm>
              <a:off x="3944" y="3214"/>
              <a:ext cx="1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3" name="Line 699"/>
            <p:cNvSpPr>
              <a:spLocks noChangeShapeType="1"/>
            </p:cNvSpPr>
            <p:nvPr/>
          </p:nvSpPr>
          <p:spPr bwMode="auto">
            <a:xfrm>
              <a:off x="3945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4" name="Rectangle 700"/>
            <p:cNvSpPr>
              <a:spLocks noChangeArrowheads="1"/>
            </p:cNvSpPr>
            <p:nvPr/>
          </p:nvSpPr>
          <p:spPr bwMode="auto">
            <a:xfrm>
              <a:off x="3945" y="3214"/>
              <a:ext cx="4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5" name="Line 701"/>
            <p:cNvSpPr>
              <a:spLocks noChangeShapeType="1"/>
            </p:cNvSpPr>
            <p:nvPr/>
          </p:nvSpPr>
          <p:spPr bwMode="auto">
            <a:xfrm>
              <a:off x="3949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6" name="Rectangle 702"/>
            <p:cNvSpPr>
              <a:spLocks noChangeArrowheads="1"/>
            </p:cNvSpPr>
            <p:nvPr/>
          </p:nvSpPr>
          <p:spPr bwMode="auto">
            <a:xfrm>
              <a:off x="3949" y="3214"/>
              <a:ext cx="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7" name="Line 703"/>
            <p:cNvSpPr>
              <a:spLocks noChangeShapeType="1"/>
            </p:cNvSpPr>
            <p:nvPr/>
          </p:nvSpPr>
          <p:spPr bwMode="auto">
            <a:xfrm>
              <a:off x="3956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8" name="Rectangle 704"/>
            <p:cNvSpPr>
              <a:spLocks noChangeArrowheads="1"/>
            </p:cNvSpPr>
            <p:nvPr/>
          </p:nvSpPr>
          <p:spPr bwMode="auto">
            <a:xfrm>
              <a:off x="3956" y="3214"/>
              <a:ext cx="15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09" name="Line 705"/>
            <p:cNvSpPr>
              <a:spLocks noChangeShapeType="1"/>
            </p:cNvSpPr>
            <p:nvPr/>
          </p:nvSpPr>
          <p:spPr bwMode="auto">
            <a:xfrm>
              <a:off x="3971" y="3214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0" name="Rectangle 706"/>
            <p:cNvSpPr>
              <a:spLocks noChangeArrowheads="1"/>
            </p:cNvSpPr>
            <p:nvPr/>
          </p:nvSpPr>
          <p:spPr bwMode="auto">
            <a:xfrm>
              <a:off x="3971" y="3214"/>
              <a:ext cx="11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1" name="Line 707"/>
            <p:cNvSpPr>
              <a:spLocks noChangeShapeType="1"/>
            </p:cNvSpPr>
            <p:nvPr/>
          </p:nvSpPr>
          <p:spPr bwMode="auto">
            <a:xfrm>
              <a:off x="4008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2" name="Rectangle 708"/>
            <p:cNvSpPr>
              <a:spLocks noChangeArrowheads="1"/>
            </p:cNvSpPr>
            <p:nvPr/>
          </p:nvSpPr>
          <p:spPr bwMode="auto">
            <a:xfrm>
              <a:off x="4008" y="3214"/>
              <a:ext cx="16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3" name="Line 709"/>
            <p:cNvSpPr>
              <a:spLocks noChangeShapeType="1"/>
            </p:cNvSpPr>
            <p:nvPr/>
          </p:nvSpPr>
          <p:spPr bwMode="auto">
            <a:xfrm>
              <a:off x="4024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4" name="Rectangle 710"/>
            <p:cNvSpPr>
              <a:spLocks noChangeArrowheads="1"/>
            </p:cNvSpPr>
            <p:nvPr/>
          </p:nvSpPr>
          <p:spPr bwMode="auto">
            <a:xfrm>
              <a:off x="4024" y="3214"/>
              <a:ext cx="22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5" name="Line 711"/>
            <p:cNvSpPr>
              <a:spLocks noChangeShapeType="1"/>
            </p:cNvSpPr>
            <p:nvPr/>
          </p:nvSpPr>
          <p:spPr bwMode="auto">
            <a:xfrm>
              <a:off x="4072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6" name="Rectangle 712"/>
            <p:cNvSpPr>
              <a:spLocks noChangeArrowheads="1"/>
            </p:cNvSpPr>
            <p:nvPr/>
          </p:nvSpPr>
          <p:spPr bwMode="auto">
            <a:xfrm>
              <a:off x="4072" y="3214"/>
              <a:ext cx="13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7" name="Line 713"/>
            <p:cNvSpPr>
              <a:spLocks noChangeShapeType="1"/>
            </p:cNvSpPr>
            <p:nvPr/>
          </p:nvSpPr>
          <p:spPr bwMode="auto">
            <a:xfrm>
              <a:off x="4085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8" name="Rectangle 714"/>
            <p:cNvSpPr>
              <a:spLocks noChangeArrowheads="1"/>
            </p:cNvSpPr>
            <p:nvPr/>
          </p:nvSpPr>
          <p:spPr bwMode="auto">
            <a:xfrm>
              <a:off x="4085" y="3214"/>
              <a:ext cx="1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19" name="Line 715"/>
            <p:cNvSpPr>
              <a:spLocks noChangeShapeType="1"/>
            </p:cNvSpPr>
            <p:nvPr/>
          </p:nvSpPr>
          <p:spPr bwMode="auto">
            <a:xfrm>
              <a:off x="4086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0" name="Rectangle 716"/>
            <p:cNvSpPr>
              <a:spLocks noChangeArrowheads="1"/>
            </p:cNvSpPr>
            <p:nvPr/>
          </p:nvSpPr>
          <p:spPr bwMode="auto">
            <a:xfrm>
              <a:off x="4086" y="3214"/>
              <a:ext cx="24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1" name="Line 717"/>
            <p:cNvSpPr>
              <a:spLocks noChangeShapeType="1"/>
            </p:cNvSpPr>
            <p:nvPr/>
          </p:nvSpPr>
          <p:spPr bwMode="auto">
            <a:xfrm>
              <a:off x="4136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2" name="Rectangle 718"/>
            <p:cNvSpPr>
              <a:spLocks noChangeArrowheads="1"/>
            </p:cNvSpPr>
            <p:nvPr/>
          </p:nvSpPr>
          <p:spPr bwMode="auto">
            <a:xfrm>
              <a:off x="4136" y="3214"/>
              <a:ext cx="38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3" name="Line 719"/>
            <p:cNvSpPr>
              <a:spLocks noChangeShapeType="1"/>
            </p:cNvSpPr>
            <p:nvPr/>
          </p:nvSpPr>
          <p:spPr bwMode="auto">
            <a:xfrm>
              <a:off x="4200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4" name="Rectangle 720"/>
            <p:cNvSpPr>
              <a:spLocks noChangeArrowheads="1"/>
            </p:cNvSpPr>
            <p:nvPr/>
          </p:nvSpPr>
          <p:spPr bwMode="auto">
            <a:xfrm>
              <a:off x="4200" y="3214"/>
              <a:ext cx="38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5" name="Line 721"/>
            <p:cNvSpPr>
              <a:spLocks noChangeShapeType="1"/>
            </p:cNvSpPr>
            <p:nvPr/>
          </p:nvSpPr>
          <p:spPr bwMode="auto">
            <a:xfrm>
              <a:off x="4264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6" name="Rectangle 722"/>
            <p:cNvSpPr>
              <a:spLocks noChangeArrowheads="1"/>
            </p:cNvSpPr>
            <p:nvPr/>
          </p:nvSpPr>
          <p:spPr bwMode="auto">
            <a:xfrm>
              <a:off x="4264" y="3214"/>
              <a:ext cx="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7" name="Line 723"/>
            <p:cNvSpPr>
              <a:spLocks noChangeShapeType="1"/>
            </p:cNvSpPr>
            <p:nvPr/>
          </p:nvSpPr>
          <p:spPr bwMode="auto">
            <a:xfrm>
              <a:off x="4271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8" name="Rectangle 724"/>
            <p:cNvSpPr>
              <a:spLocks noChangeArrowheads="1"/>
            </p:cNvSpPr>
            <p:nvPr/>
          </p:nvSpPr>
          <p:spPr bwMode="auto">
            <a:xfrm>
              <a:off x="4271" y="3214"/>
              <a:ext cx="31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29" name="Line 725"/>
            <p:cNvSpPr>
              <a:spLocks noChangeShapeType="1"/>
            </p:cNvSpPr>
            <p:nvPr/>
          </p:nvSpPr>
          <p:spPr bwMode="auto">
            <a:xfrm>
              <a:off x="4329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0" name="Rectangle 726"/>
            <p:cNvSpPr>
              <a:spLocks noChangeArrowheads="1"/>
            </p:cNvSpPr>
            <p:nvPr/>
          </p:nvSpPr>
          <p:spPr bwMode="auto">
            <a:xfrm>
              <a:off x="4329" y="3214"/>
              <a:ext cx="13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1" name="Line 727"/>
            <p:cNvSpPr>
              <a:spLocks noChangeShapeType="1"/>
            </p:cNvSpPr>
            <p:nvPr/>
          </p:nvSpPr>
          <p:spPr bwMode="auto">
            <a:xfrm>
              <a:off x="4342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2" name="Rectangle 728"/>
            <p:cNvSpPr>
              <a:spLocks noChangeArrowheads="1"/>
            </p:cNvSpPr>
            <p:nvPr/>
          </p:nvSpPr>
          <p:spPr bwMode="auto">
            <a:xfrm>
              <a:off x="4342" y="3214"/>
              <a:ext cx="25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3" name="Line 729"/>
            <p:cNvSpPr>
              <a:spLocks noChangeShapeType="1"/>
            </p:cNvSpPr>
            <p:nvPr/>
          </p:nvSpPr>
          <p:spPr bwMode="auto">
            <a:xfrm>
              <a:off x="4393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4" name="Rectangle 730"/>
            <p:cNvSpPr>
              <a:spLocks noChangeArrowheads="1"/>
            </p:cNvSpPr>
            <p:nvPr/>
          </p:nvSpPr>
          <p:spPr bwMode="auto">
            <a:xfrm>
              <a:off x="4393" y="3214"/>
              <a:ext cx="38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5" name="Line 731"/>
            <p:cNvSpPr>
              <a:spLocks noChangeShapeType="1"/>
            </p:cNvSpPr>
            <p:nvPr/>
          </p:nvSpPr>
          <p:spPr bwMode="auto">
            <a:xfrm>
              <a:off x="4457" y="321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6" name="Rectangle 732"/>
            <p:cNvSpPr>
              <a:spLocks noChangeArrowheads="1"/>
            </p:cNvSpPr>
            <p:nvPr/>
          </p:nvSpPr>
          <p:spPr bwMode="auto">
            <a:xfrm>
              <a:off x="4457" y="3214"/>
              <a:ext cx="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7" name="Line 733"/>
            <p:cNvSpPr>
              <a:spLocks noChangeShapeType="1"/>
            </p:cNvSpPr>
            <p:nvPr/>
          </p:nvSpPr>
          <p:spPr bwMode="auto">
            <a:xfrm>
              <a:off x="4457" y="3224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8" name="Rectangle 734"/>
            <p:cNvSpPr>
              <a:spLocks noChangeArrowheads="1"/>
            </p:cNvSpPr>
            <p:nvPr/>
          </p:nvSpPr>
          <p:spPr bwMode="auto">
            <a:xfrm>
              <a:off x="4457" y="3189"/>
              <a:ext cx="13" cy="35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39" name="Line 735"/>
            <p:cNvSpPr>
              <a:spLocks noChangeShapeType="1"/>
            </p:cNvSpPr>
            <p:nvPr/>
          </p:nvSpPr>
          <p:spPr bwMode="auto">
            <a:xfrm>
              <a:off x="4491" y="317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0" name="Rectangle 736"/>
            <p:cNvSpPr>
              <a:spLocks noChangeArrowheads="1"/>
            </p:cNvSpPr>
            <p:nvPr/>
          </p:nvSpPr>
          <p:spPr bwMode="auto">
            <a:xfrm>
              <a:off x="4491" y="3176"/>
              <a:ext cx="12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1" name="Line 737"/>
            <p:cNvSpPr>
              <a:spLocks noChangeShapeType="1"/>
            </p:cNvSpPr>
            <p:nvPr/>
          </p:nvSpPr>
          <p:spPr bwMode="auto">
            <a:xfrm>
              <a:off x="4503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2" name="Rectangle 738"/>
            <p:cNvSpPr>
              <a:spLocks noChangeArrowheads="1"/>
            </p:cNvSpPr>
            <p:nvPr/>
          </p:nvSpPr>
          <p:spPr bwMode="auto">
            <a:xfrm>
              <a:off x="4503" y="3176"/>
              <a:ext cx="2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3" name="Line 739"/>
            <p:cNvSpPr>
              <a:spLocks noChangeShapeType="1"/>
            </p:cNvSpPr>
            <p:nvPr/>
          </p:nvSpPr>
          <p:spPr bwMode="auto">
            <a:xfrm>
              <a:off x="4555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4" name="Rectangle 740"/>
            <p:cNvSpPr>
              <a:spLocks noChangeArrowheads="1"/>
            </p:cNvSpPr>
            <p:nvPr/>
          </p:nvSpPr>
          <p:spPr bwMode="auto">
            <a:xfrm>
              <a:off x="4555" y="3176"/>
              <a:ext cx="15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5" name="Line 741"/>
            <p:cNvSpPr>
              <a:spLocks noChangeShapeType="1"/>
            </p:cNvSpPr>
            <p:nvPr/>
          </p:nvSpPr>
          <p:spPr bwMode="auto">
            <a:xfrm>
              <a:off x="4570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6" name="Rectangle 742"/>
            <p:cNvSpPr>
              <a:spLocks noChangeArrowheads="1"/>
            </p:cNvSpPr>
            <p:nvPr/>
          </p:nvSpPr>
          <p:spPr bwMode="auto">
            <a:xfrm>
              <a:off x="4570" y="3176"/>
              <a:ext cx="24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7" name="Line 743"/>
            <p:cNvSpPr>
              <a:spLocks noChangeShapeType="1"/>
            </p:cNvSpPr>
            <p:nvPr/>
          </p:nvSpPr>
          <p:spPr bwMode="auto">
            <a:xfrm>
              <a:off x="4619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8" name="Rectangle 744"/>
            <p:cNvSpPr>
              <a:spLocks noChangeArrowheads="1"/>
            </p:cNvSpPr>
            <p:nvPr/>
          </p:nvSpPr>
          <p:spPr bwMode="auto">
            <a:xfrm>
              <a:off x="4619" y="3176"/>
              <a:ext cx="20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49" name="Line 745"/>
            <p:cNvSpPr>
              <a:spLocks noChangeShapeType="1"/>
            </p:cNvSpPr>
            <p:nvPr/>
          </p:nvSpPr>
          <p:spPr bwMode="auto">
            <a:xfrm>
              <a:off x="4639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0" name="Rectangle 746"/>
            <p:cNvSpPr>
              <a:spLocks noChangeArrowheads="1"/>
            </p:cNvSpPr>
            <p:nvPr/>
          </p:nvSpPr>
          <p:spPr bwMode="auto">
            <a:xfrm>
              <a:off x="4639" y="3176"/>
              <a:ext cx="1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1" name="Line 747"/>
            <p:cNvSpPr>
              <a:spLocks noChangeShapeType="1"/>
            </p:cNvSpPr>
            <p:nvPr/>
          </p:nvSpPr>
          <p:spPr bwMode="auto">
            <a:xfrm>
              <a:off x="4683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2" name="Rectangle 748"/>
            <p:cNvSpPr>
              <a:spLocks noChangeArrowheads="1"/>
            </p:cNvSpPr>
            <p:nvPr/>
          </p:nvSpPr>
          <p:spPr bwMode="auto">
            <a:xfrm>
              <a:off x="4683" y="3176"/>
              <a:ext cx="1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3" name="Line 749"/>
            <p:cNvSpPr>
              <a:spLocks noChangeShapeType="1"/>
            </p:cNvSpPr>
            <p:nvPr/>
          </p:nvSpPr>
          <p:spPr bwMode="auto">
            <a:xfrm>
              <a:off x="4684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4" name="Rectangle 750"/>
            <p:cNvSpPr>
              <a:spLocks noChangeArrowheads="1"/>
            </p:cNvSpPr>
            <p:nvPr/>
          </p:nvSpPr>
          <p:spPr bwMode="auto">
            <a:xfrm>
              <a:off x="4684" y="3176"/>
              <a:ext cx="38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5" name="Line 751"/>
            <p:cNvSpPr>
              <a:spLocks noChangeShapeType="1"/>
            </p:cNvSpPr>
            <p:nvPr/>
          </p:nvSpPr>
          <p:spPr bwMode="auto">
            <a:xfrm>
              <a:off x="4747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6" name="Rectangle 752"/>
            <p:cNvSpPr>
              <a:spLocks noChangeArrowheads="1"/>
            </p:cNvSpPr>
            <p:nvPr/>
          </p:nvSpPr>
          <p:spPr bwMode="auto">
            <a:xfrm>
              <a:off x="4747" y="3176"/>
              <a:ext cx="3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7" name="Line 753"/>
            <p:cNvSpPr>
              <a:spLocks noChangeShapeType="1"/>
            </p:cNvSpPr>
            <p:nvPr/>
          </p:nvSpPr>
          <p:spPr bwMode="auto">
            <a:xfrm>
              <a:off x="4812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8" name="Rectangle 754"/>
            <p:cNvSpPr>
              <a:spLocks noChangeArrowheads="1"/>
            </p:cNvSpPr>
            <p:nvPr/>
          </p:nvSpPr>
          <p:spPr bwMode="auto">
            <a:xfrm>
              <a:off x="4812" y="3176"/>
              <a:ext cx="3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59" name="Line 755"/>
            <p:cNvSpPr>
              <a:spLocks noChangeShapeType="1"/>
            </p:cNvSpPr>
            <p:nvPr/>
          </p:nvSpPr>
          <p:spPr bwMode="auto">
            <a:xfrm>
              <a:off x="4876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0" name="Rectangle 756"/>
            <p:cNvSpPr>
              <a:spLocks noChangeArrowheads="1"/>
            </p:cNvSpPr>
            <p:nvPr/>
          </p:nvSpPr>
          <p:spPr bwMode="auto">
            <a:xfrm>
              <a:off x="4876" y="3176"/>
              <a:ext cx="20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1" name="Line 757"/>
            <p:cNvSpPr>
              <a:spLocks noChangeShapeType="1"/>
            </p:cNvSpPr>
            <p:nvPr/>
          </p:nvSpPr>
          <p:spPr bwMode="auto">
            <a:xfrm>
              <a:off x="4896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2" name="Rectangle 758"/>
            <p:cNvSpPr>
              <a:spLocks noChangeArrowheads="1"/>
            </p:cNvSpPr>
            <p:nvPr/>
          </p:nvSpPr>
          <p:spPr bwMode="auto">
            <a:xfrm>
              <a:off x="4896" y="3176"/>
              <a:ext cx="1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3" name="Line 759"/>
            <p:cNvSpPr>
              <a:spLocks noChangeShapeType="1"/>
            </p:cNvSpPr>
            <p:nvPr/>
          </p:nvSpPr>
          <p:spPr bwMode="auto">
            <a:xfrm>
              <a:off x="4940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4" name="Rectangle 760"/>
            <p:cNvSpPr>
              <a:spLocks noChangeArrowheads="1"/>
            </p:cNvSpPr>
            <p:nvPr/>
          </p:nvSpPr>
          <p:spPr bwMode="auto">
            <a:xfrm>
              <a:off x="4940" y="3176"/>
              <a:ext cx="3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5" name="Line 761"/>
            <p:cNvSpPr>
              <a:spLocks noChangeShapeType="1"/>
            </p:cNvSpPr>
            <p:nvPr/>
          </p:nvSpPr>
          <p:spPr bwMode="auto">
            <a:xfrm>
              <a:off x="5004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6" name="Rectangle 762"/>
            <p:cNvSpPr>
              <a:spLocks noChangeArrowheads="1"/>
            </p:cNvSpPr>
            <p:nvPr/>
          </p:nvSpPr>
          <p:spPr bwMode="auto">
            <a:xfrm>
              <a:off x="5004" y="3176"/>
              <a:ext cx="3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7" name="Line 763"/>
            <p:cNvSpPr>
              <a:spLocks noChangeShapeType="1"/>
            </p:cNvSpPr>
            <p:nvPr/>
          </p:nvSpPr>
          <p:spPr bwMode="auto">
            <a:xfrm>
              <a:off x="5068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8" name="Rectangle 764"/>
            <p:cNvSpPr>
              <a:spLocks noChangeArrowheads="1"/>
            </p:cNvSpPr>
            <p:nvPr/>
          </p:nvSpPr>
          <p:spPr bwMode="auto">
            <a:xfrm>
              <a:off x="5068" y="3176"/>
              <a:ext cx="39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69" name="Line 765"/>
            <p:cNvSpPr>
              <a:spLocks noChangeShapeType="1"/>
            </p:cNvSpPr>
            <p:nvPr/>
          </p:nvSpPr>
          <p:spPr bwMode="auto">
            <a:xfrm>
              <a:off x="5133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0" name="Rectangle 766"/>
            <p:cNvSpPr>
              <a:spLocks noChangeArrowheads="1"/>
            </p:cNvSpPr>
            <p:nvPr/>
          </p:nvSpPr>
          <p:spPr bwMode="auto">
            <a:xfrm>
              <a:off x="5133" y="3176"/>
              <a:ext cx="38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1" name="Line 767"/>
            <p:cNvSpPr>
              <a:spLocks noChangeShapeType="1"/>
            </p:cNvSpPr>
            <p:nvPr/>
          </p:nvSpPr>
          <p:spPr bwMode="auto">
            <a:xfrm>
              <a:off x="5197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2" name="Rectangle 768"/>
            <p:cNvSpPr>
              <a:spLocks noChangeArrowheads="1"/>
            </p:cNvSpPr>
            <p:nvPr/>
          </p:nvSpPr>
          <p:spPr bwMode="auto">
            <a:xfrm>
              <a:off x="5197" y="3176"/>
              <a:ext cx="38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3" name="Line 769"/>
            <p:cNvSpPr>
              <a:spLocks noChangeShapeType="1"/>
            </p:cNvSpPr>
            <p:nvPr/>
          </p:nvSpPr>
          <p:spPr bwMode="auto">
            <a:xfrm>
              <a:off x="5261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4" name="Rectangle 770"/>
            <p:cNvSpPr>
              <a:spLocks noChangeArrowheads="1"/>
            </p:cNvSpPr>
            <p:nvPr/>
          </p:nvSpPr>
          <p:spPr bwMode="auto">
            <a:xfrm>
              <a:off x="5261" y="3176"/>
              <a:ext cx="38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5" name="Line 771"/>
            <p:cNvSpPr>
              <a:spLocks noChangeShapeType="1"/>
            </p:cNvSpPr>
            <p:nvPr/>
          </p:nvSpPr>
          <p:spPr bwMode="auto">
            <a:xfrm>
              <a:off x="5325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6" name="Rectangle 772"/>
            <p:cNvSpPr>
              <a:spLocks noChangeArrowheads="1"/>
            </p:cNvSpPr>
            <p:nvPr/>
          </p:nvSpPr>
          <p:spPr bwMode="auto">
            <a:xfrm>
              <a:off x="5325" y="3176"/>
              <a:ext cx="14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7" name="Line 773"/>
            <p:cNvSpPr>
              <a:spLocks noChangeShapeType="1"/>
            </p:cNvSpPr>
            <p:nvPr/>
          </p:nvSpPr>
          <p:spPr bwMode="auto">
            <a:xfrm>
              <a:off x="5339" y="3176"/>
              <a:ext cx="0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8" name="Rectangle 774"/>
            <p:cNvSpPr>
              <a:spLocks noChangeArrowheads="1"/>
            </p:cNvSpPr>
            <p:nvPr/>
          </p:nvSpPr>
          <p:spPr bwMode="auto">
            <a:xfrm>
              <a:off x="5339" y="3176"/>
              <a:ext cx="24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79" name="Line 775"/>
            <p:cNvSpPr>
              <a:spLocks noChangeShapeType="1"/>
            </p:cNvSpPr>
            <p:nvPr/>
          </p:nvSpPr>
          <p:spPr bwMode="auto">
            <a:xfrm>
              <a:off x="5390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0" name="Rectangle 776"/>
            <p:cNvSpPr>
              <a:spLocks noChangeArrowheads="1"/>
            </p:cNvSpPr>
            <p:nvPr/>
          </p:nvSpPr>
          <p:spPr bwMode="auto">
            <a:xfrm>
              <a:off x="5390" y="3176"/>
              <a:ext cx="27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1" name="Line 777"/>
            <p:cNvSpPr>
              <a:spLocks noChangeShapeType="1"/>
            </p:cNvSpPr>
            <p:nvPr/>
          </p:nvSpPr>
          <p:spPr bwMode="auto">
            <a:xfrm>
              <a:off x="5417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2" name="Rectangle 778"/>
            <p:cNvSpPr>
              <a:spLocks noChangeArrowheads="1"/>
            </p:cNvSpPr>
            <p:nvPr/>
          </p:nvSpPr>
          <p:spPr bwMode="auto">
            <a:xfrm>
              <a:off x="5417" y="3176"/>
              <a:ext cx="11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3" name="Line 779"/>
            <p:cNvSpPr>
              <a:spLocks noChangeShapeType="1"/>
            </p:cNvSpPr>
            <p:nvPr/>
          </p:nvSpPr>
          <p:spPr bwMode="auto">
            <a:xfrm>
              <a:off x="5454" y="3176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4" name="Rectangle 780"/>
            <p:cNvSpPr>
              <a:spLocks noChangeArrowheads="1"/>
            </p:cNvSpPr>
            <p:nvPr/>
          </p:nvSpPr>
          <p:spPr bwMode="auto">
            <a:xfrm>
              <a:off x="5454" y="3176"/>
              <a:ext cx="22" cy="19"/>
            </a:xfrm>
            <a:prstGeom prst="rect">
              <a:avLst/>
            </a:prstGeom>
            <a:solidFill>
              <a:srgbClr val="3366FF"/>
            </a:solidFill>
            <a:ln w="4763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5" name="Line 781"/>
            <p:cNvSpPr>
              <a:spLocks noChangeShapeType="1"/>
            </p:cNvSpPr>
            <p:nvPr/>
          </p:nvSpPr>
          <p:spPr bwMode="auto">
            <a:xfrm>
              <a:off x="3324" y="3630"/>
              <a:ext cx="1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6" name="Line 782"/>
            <p:cNvSpPr>
              <a:spLocks noChangeShapeType="1"/>
            </p:cNvSpPr>
            <p:nvPr/>
          </p:nvSpPr>
          <p:spPr bwMode="auto">
            <a:xfrm>
              <a:off x="3325" y="1240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7" name="Line 783"/>
            <p:cNvSpPr>
              <a:spLocks noChangeShapeType="1"/>
            </p:cNvSpPr>
            <p:nvPr/>
          </p:nvSpPr>
          <p:spPr bwMode="auto">
            <a:xfrm>
              <a:off x="5489" y="3630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8" name="Line 784"/>
            <p:cNvSpPr>
              <a:spLocks noChangeShapeType="1"/>
            </p:cNvSpPr>
            <p:nvPr/>
          </p:nvSpPr>
          <p:spPr bwMode="auto">
            <a:xfrm>
              <a:off x="5495" y="3630"/>
              <a:ext cx="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789" name="Rectangle 785"/>
            <p:cNvSpPr>
              <a:spLocks noChangeArrowheads="1"/>
            </p:cNvSpPr>
            <p:nvPr/>
          </p:nvSpPr>
          <p:spPr bwMode="auto">
            <a:xfrm>
              <a:off x="4759" y="1327"/>
              <a:ext cx="62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sz="2000" b="1" i="1" dirty="0">
                  <a:solidFill>
                    <a:srgbClr val="006600"/>
                  </a:solidFill>
                  <a:sym typeface="Symbol" pitchFamily="18" charset="2"/>
                </a:rPr>
                <a:t>P</a:t>
              </a:r>
              <a:r>
                <a:rPr lang="en-US" altLang="en-US" sz="2000" b="1" dirty="0">
                  <a:solidFill>
                    <a:srgbClr val="006600"/>
                  </a:solidFill>
                  <a:sym typeface="Symbol" pitchFamily="18" charset="2"/>
                </a:rPr>
                <a:t>=0.96</a:t>
              </a:r>
            </a:p>
          </p:txBody>
        </p:sp>
        <p:sp>
          <p:nvSpPr>
            <p:cNvPr id="790" name="Rectangle 786"/>
            <p:cNvSpPr>
              <a:spLocks noChangeArrowheads="1"/>
            </p:cNvSpPr>
            <p:nvPr/>
          </p:nvSpPr>
          <p:spPr bwMode="auto">
            <a:xfrm>
              <a:off x="3379" y="2783"/>
              <a:ext cx="54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olidFill>
                    <a:srgbClr val="006600"/>
                  </a:solidFill>
                  <a:sym typeface="Symbol" pitchFamily="18" charset="2"/>
                </a:rPr>
                <a:t>N=155</a:t>
              </a:r>
            </a:p>
          </p:txBody>
        </p:sp>
        <p:sp>
          <p:nvSpPr>
            <p:cNvPr id="791" name="Rectangle 787"/>
            <p:cNvSpPr>
              <a:spLocks noChangeArrowheads="1"/>
            </p:cNvSpPr>
            <p:nvPr/>
          </p:nvSpPr>
          <p:spPr bwMode="auto">
            <a:xfrm>
              <a:off x="4323" y="3226"/>
              <a:ext cx="117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olidFill>
                    <a:srgbClr val="006600"/>
                  </a:solidFill>
                  <a:sym typeface="Symbol" pitchFamily="18" charset="2"/>
                </a:rPr>
                <a:t>EGFR &gt; Median</a:t>
              </a:r>
            </a:p>
          </p:txBody>
        </p:sp>
        <p:sp>
          <p:nvSpPr>
            <p:cNvPr id="792" name="Rectangle 788"/>
            <p:cNvSpPr>
              <a:spLocks noChangeArrowheads="1"/>
            </p:cNvSpPr>
            <p:nvPr/>
          </p:nvSpPr>
          <p:spPr bwMode="auto">
            <a:xfrm>
              <a:off x="4319" y="2877"/>
              <a:ext cx="117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66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en-US" b="1" dirty="0">
                  <a:solidFill>
                    <a:srgbClr val="006600"/>
                  </a:solidFill>
                  <a:sym typeface="Symbol" pitchFamily="18" charset="2"/>
                </a:rPr>
                <a:t>EGFR  Median</a:t>
              </a:r>
            </a:p>
          </p:txBody>
        </p:sp>
        <p:sp>
          <p:nvSpPr>
            <p:cNvPr id="793" name="Rectangle 789"/>
            <p:cNvSpPr>
              <a:spLocks noChangeArrowheads="1"/>
            </p:cNvSpPr>
            <p:nvPr/>
          </p:nvSpPr>
          <p:spPr bwMode="auto">
            <a:xfrm rot="16200000">
              <a:off x="11" y="2330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b="1" dirty="0">
                  <a:solidFill>
                    <a:srgbClr val="D5A400"/>
                  </a:solidFill>
                </a:rPr>
                <a:t>% Failed</a:t>
              </a:r>
            </a:p>
          </p:txBody>
        </p:sp>
        <p:sp>
          <p:nvSpPr>
            <p:cNvPr id="794" name="Rectangle 790"/>
            <p:cNvSpPr>
              <a:spLocks noChangeArrowheads="1"/>
            </p:cNvSpPr>
            <p:nvPr/>
          </p:nvSpPr>
          <p:spPr bwMode="auto">
            <a:xfrm rot="16200000">
              <a:off x="2367" y="2329"/>
              <a:ext cx="12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altLang="en-US" b="1" dirty="0">
                  <a:solidFill>
                    <a:srgbClr val="D5A400"/>
                  </a:solidFill>
                </a:rPr>
                <a:t>% With Metastasis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818916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781800" y="6324600"/>
            <a:ext cx="2133600" cy="320675"/>
          </a:xfrm>
        </p:spPr>
        <p:txBody>
          <a:bodyPr/>
          <a:lstStyle/>
          <a:p>
            <a:pPr>
              <a:defRPr/>
            </a:pPr>
            <a:fld id="{15416373-2FB5-4B5A-9E7E-D78C90CC0F63}" type="slidenum">
              <a:rPr lang="en-US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>
                <a:defRPr/>
              </a:pPr>
              <a:t>6</a:t>
            </a:fld>
            <a:endParaRPr lang="en-US" dirty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5000" y="543580"/>
            <a:ext cx="670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2800" b="1" dirty="0">
                <a:solidFill>
                  <a:srgbClr val="006600"/>
                </a:solidFill>
              </a:rPr>
              <a:t>Blockade of EGFR</a:t>
            </a:r>
            <a:endParaRPr lang="en-US" sz="2800" b="1" dirty="0">
              <a:solidFill>
                <a:srgbClr val="006600"/>
              </a:solidFill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1736620" y="4000500"/>
            <a:ext cx="5161084" cy="2303584"/>
          </a:xfrm>
          <a:custGeom>
            <a:avLst/>
            <a:gdLst>
              <a:gd name="connsiteX0" fmla="*/ 0 w 5196254"/>
              <a:gd name="connsiteY0" fmla="*/ 0 h 2303584"/>
              <a:gd name="connsiteX1" fmla="*/ 1424354 w 5196254"/>
              <a:gd name="connsiteY1" fmla="*/ 105507 h 2303584"/>
              <a:gd name="connsiteX2" fmla="*/ 2866292 w 5196254"/>
              <a:gd name="connsiteY2" fmla="*/ 386861 h 2303584"/>
              <a:gd name="connsiteX3" fmla="*/ 3965331 w 5196254"/>
              <a:gd name="connsiteY3" fmla="*/ 712176 h 2303584"/>
              <a:gd name="connsiteX4" fmla="*/ 5161084 w 5196254"/>
              <a:gd name="connsiteY4" fmla="*/ 1178169 h 2303584"/>
              <a:gd name="connsiteX5" fmla="*/ 5196254 w 5196254"/>
              <a:gd name="connsiteY5" fmla="*/ 2303584 h 2303584"/>
              <a:gd name="connsiteX6" fmla="*/ 17584 w 5196254"/>
              <a:gd name="connsiteY6" fmla="*/ 2303584 h 2303584"/>
              <a:gd name="connsiteX7" fmla="*/ 0 w 5196254"/>
              <a:gd name="connsiteY7" fmla="*/ 0 h 2303584"/>
              <a:gd name="connsiteX0" fmla="*/ 0 w 5196254"/>
              <a:gd name="connsiteY0" fmla="*/ 0 h 2303584"/>
              <a:gd name="connsiteX1" fmla="*/ 1424354 w 5196254"/>
              <a:gd name="connsiteY1" fmla="*/ 105507 h 2303584"/>
              <a:gd name="connsiteX2" fmla="*/ 2866292 w 5196254"/>
              <a:gd name="connsiteY2" fmla="*/ 386861 h 2303584"/>
              <a:gd name="connsiteX3" fmla="*/ 3965331 w 5196254"/>
              <a:gd name="connsiteY3" fmla="*/ 712176 h 2303584"/>
              <a:gd name="connsiteX4" fmla="*/ 5161084 w 5196254"/>
              <a:gd name="connsiteY4" fmla="*/ 1178169 h 2303584"/>
              <a:gd name="connsiteX5" fmla="*/ 5196254 w 5196254"/>
              <a:gd name="connsiteY5" fmla="*/ 2303584 h 2303584"/>
              <a:gd name="connsiteX6" fmla="*/ 5169877 w 5196254"/>
              <a:gd name="connsiteY6" fmla="*/ 2294792 h 2303584"/>
              <a:gd name="connsiteX7" fmla="*/ 17584 w 5196254"/>
              <a:gd name="connsiteY7" fmla="*/ 2303584 h 2303584"/>
              <a:gd name="connsiteX8" fmla="*/ 0 w 5196254"/>
              <a:gd name="connsiteY8" fmla="*/ 0 h 2303584"/>
              <a:gd name="connsiteX0" fmla="*/ 0 w 5196254"/>
              <a:gd name="connsiteY0" fmla="*/ 0 h 2303584"/>
              <a:gd name="connsiteX1" fmla="*/ 1424354 w 5196254"/>
              <a:gd name="connsiteY1" fmla="*/ 105507 h 2303584"/>
              <a:gd name="connsiteX2" fmla="*/ 2866292 w 5196254"/>
              <a:gd name="connsiteY2" fmla="*/ 386861 h 2303584"/>
              <a:gd name="connsiteX3" fmla="*/ 3965331 w 5196254"/>
              <a:gd name="connsiteY3" fmla="*/ 712176 h 2303584"/>
              <a:gd name="connsiteX4" fmla="*/ 5161084 w 5196254"/>
              <a:gd name="connsiteY4" fmla="*/ 1178169 h 2303584"/>
              <a:gd name="connsiteX5" fmla="*/ 5196254 w 5196254"/>
              <a:gd name="connsiteY5" fmla="*/ 2303584 h 2303584"/>
              <a:gd name="connsiteX6" fmla="*/ 5169877 w 5196254"/>
              <a:gd name="connsiteY6" fmla="*/ 2294792 h 2303584"/>
              <a:gd name="connsiteX7" fmla="*/ 17584 w 5196254"/>
              <a:gd name="connsiteY7" fmla="*/ 2303584 h 2303584"/>
              <a:gd name="connsiteX8" fmla="*/ 0 w 5196254"/>
              <a:gd name="connsiteY8" fmla="*/ 0 h 2303584"/>
              <a:gd name="connsiteX0" fmla="*/ 0 w 5196254"/>
              <a:gd name="connsiteY0" fmla="*/ 0 h 2687515"/>
              <a:gd name="connsiteX1" fmla="*/ 1424354 w 5196254"/>
              <a:gd name="connsiteY1" fmla="*/ 105507 h 2687515"/>
              <a:gd name="connsiteX2" fmla="*/ 2866292 w 5196254"/>
              <a:gd name="connsiteY2" fmla="*/ 386861 h 2687515"/>
              <a:gd name="connsiteX3" fmla="*/ 3965331 w 5196254"/>
              <a:gd name="connsiteY3" fmla="*/ 712176 h 2687515"/>
              <a:gd name="connsiteX4" fmla="*/ 5161084 w 5196254"/>
              <a:gd name="connsiteY4" fmla="*/ 1178169 h 2687515"/>
              <a:gd name="connsiteX5" fmla="*/ 5196254 w 5196254"/>
              <a:gd name="connsiteY5" fmla="*/ 2303584 h 2687515"/>
              <a:gd name="connsiteX6" fmla="*/ 17584 w 5196254"/>
              <a:gd name="connsiteY6" fmla="*/ 2303584 h 2687515"/>
              <a:gd name="connsiteX7" fmla="*/ 0 w 5196254"/>
              <a:gd name="connsiteY7" fmla="*/ 0 h 2687515"/>
              <a:gd name="connsiteX0" fmla="*/ 0 w 5196254"/>
              <a:gd name="connsiteY0" fmla="*/ 0 h 2303584"/>
              <a:gd name="connsiteX1" fmla="*/ 1424354 w 5196254"/>
              <a:gd name="connsiteY1" fmla="*/ 105507 h 2303584"/>
              <a:gd name="connsiteX2" fmla="*/ 2866292 w 5196254"/>
              <a:gd name="connsiteY2" fmla="*/ 386861 h 2303584"/>
              <a:gd name="connsiteX3" fmla="*/ 3965331 w 5196254"/>
              <a:gd name="connsiteY3" fmla="*/ 712176 h 2303584"/>
              <a:gd name="connsiteX4" fmla="*/ 5161084 w 5196254"/>
              <a:gd name="connsiteY4" fmla="*/ 1178169 h 2303584"/>
              <a:gd name="connsiteX5" fmla="*/ 5196254 w 5196254"/>
              <a:gd name="connsiteY5" fmla="*/ 2303584 h 2303584"/>
              <a:gd name="connsiteX6" fmla="*/ 17584 w 5196254"/>
              <a:gd name="connsiteY6" fmla="*/ 2303584 h 2303584"/>
              <a:gd name="connsiteX7" fmla="*/ 0 w 5196254"/>
              <a:gd name="connsiteY7" fmla="*/ 0 h 2303584"/>
              <a:gd name="connsiteX0" fmla="*/ 0 w 5161084"/>
              <a:gd name="connsiteY0" fmla="*/ 0 h 2303584"/>
              <a:gd name="connsiteX1" fmla="*/ 1424354 w 5161084"/>
              <a:gd name="connsiteY1" fmla="*/ 105507 h 2303584"/>
              <a:gd name="connsiteX2" fmla="*/ 2866292 w 5161084"/>
              <a:gd name="connsiteY2" fmla="*/ 386861 h 2303584"/>
              <a:gd name="connsiteX3" fmla="*/ 3965331 w 5161084"/>
              <a:gd name="connsiteY3" fmla="*/ 712176 h 2303584"/>
              <a:gd name="connsiteX4" fmla="*/ 5161084 w 5161084"/>
              <a:gd name="connsiteY4" fmla="*/ 1178169 h 2303584"/>
              <a:gd name="connsiteX5" fmla="*/ 5064369 w 5161084"/>
              <a:gd name="connsiteY5" fmla="*/ 2303584 h 2303584"/>
              <a:gd name="connsiteX6" fmla="*/ 17584 w 5161084"/>
              <a:gd name="connsiteY6" fmla="*/ 2303584 h 2303584"/>
              <a:gd name="connsiteX7" fmla="*/ 0 w 5161084"/>
              <a:gd name="connsiteY7" fmla="*/ 0 h 230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61084" h="2303584">
                <a:moveTo>
                  <a:pt x="0" y="0"/>
                </a:moveTo>
                <a:lnTo>
                  <a:pt x="1424354" y="105507"/>
                </a:lnTo>
                <a:lnTo>
                  <a:pt x="2866292" y="386861"/>
                </a:lnTo>
                <a:lnTo>
                  <a:pt x="3965331" y="712176"/>
                </a:lnTo>
                <a:lnTo>
                  <a:pt x="5161084" y="1178169"/>
                </a:lnTo>
                <a:lnTo>
                  <a:pt x="5064369" y="2303584"/>
                </a:lnTo>
                <a:lnTo>
                  <a:pt x="17584" y="2303584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6" name="Text Placeholder 6"/>
          <p:cNvSpPr txBox="1">
            <a:spLocks/>
          </p:cNvSpPr>
          <p:nvPr/>
        </p:nvSpPr>
        <p:spPr bwMode="auto">
          <a:xfrm>
            <a:off x="322263" y="6408738"/>
            <a:ext cx="3370262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  <a:no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Wingdings" pitchFamily="2" charset="2"/>
              <a:buChar char="§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Char char="•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»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Font typeface="Wingdings 2" pitchFamily="18" charset="2"/>
              <a:buNone/>
              <a:defRPr/>
            </a:pPr>
            <a:r>
              <a:rPr lang="en-US" sz="1600" b="1" kern="0" dirty="0" smtClean="0">
                <a:solidFill>
                  <a:srgbClr val="006600"/>
                </a:solidFill>
              </a:rPr>
              <a:t>Cure 2002; 1: 35</a:t>
            </a:r>
            <a:endParaRPr lang="en-US" sz="1600" b="1" kern="0" dirty="0">
              <a:solidFill>
                <a:srgbClr val="006600"/>
              </a:solidFill>
            </a:endParaRPr>
          </a:p>
        </p:txBody>
      </p:sp>
      <p:sp>
        <p:nvSpPr>
          <p:cNvPr id="7" name="Text Box 10"/>
          <p:cNvSpPr txBox="1">
            <a:spLocks noChangeArrowheads="1"/>
          </p:cNvSpPr>
          <p:nvPr/>
        </p:nvSpPr>
        <p:spPr bwMode="auto">
          <a:xfrm>
            <a:off x="554038" y="1644650"/>
            <a:ext cx="803592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rgbClr val="006600"/>
                </a:solidFill>
                <a:latin typeface="+mn-lt"/>
              </a:rPr>
              <a:t>Gefitinib and erlotinib block the interval growth signal, while cetuximab or panitumumab block the external part of the receptors</a:t>
            </a:r>
          </a:p>
        </p:txBody>
      </p:sp>
      <p:grpSp>
        <p:nvGrpSpPr>
          <p:cNvPr id="8" name="Group 320"/>
          <p:cNvGrpSpPr>
            <a:grpSpLocks/>
          </p:cNvGrpSpPr>
          <p:nvPr/>
        </p:nvGrpSpPr>
        <p:grpSpPr bwMode="auto">
          <a:xfrm>
            <a:off x="1722438" y="3732213"/>
            <a:ext cx="5262562" cy="1346200"/>
            <a:chOff x="1753494" y="4005263"/>
            <a:chExt cx="5261639" cy="1345408"/>
          </a:xfrm>
        </p:grpSpPr>
        <p:grpSp>
          <p:nvGrpSpPr>
            <p:cNvPr id="10" name="Group 319"/>
            <p:cNvGrpSpPr>
              <a:grpSpLocks/>
            </p:cNvGrpSpPr>
            <p:nvPr/>
          </p:nvGrpSpPr>
          <p:grpSpPr bwMode="auto">
            <a:xfrm>
              <a:off x="1753494" y="4005263"/>
              <a:ext cx="1874640" cy="471489"/>
              <a:chOff x="1753494" y="4005263"/>
              <a:chExt cx="1874640" cy="471489"/>
            </a:xfrm>
          </p:grpSpPr>
          <p:grpSp>
            <p:nvGrpSpPr>
              <p:cNvPr id="138" name="Group 114"/>
              <p:cNvGrpSpPr>
                <a:grpSpLocks/>
              </p:cNvGrpSpPr>
              <p:nvPr/>
            </p:nvGrpSpPr>
            <p:grpSpPr bwMode="auto">
              <a:xfrm>
                <a:off x="2053531" y="4010025"/>
                <a:ext cx="69652" cy="319088"/>
                <a:chOff x="2053531" y="4010025"/>
                <a:chExt cx="69652" cy="319088"/>
              </a:xfrm>
            </p:grpSpPr>
            <p:sp>
              <p:nvSpPr>
                <p:cNvPr id="207" name="Oval 206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08" name="Oval 207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09" name="Freeform 208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39" name="Group 115"/>
              <p:cNvGrpSpPr>
                <a:grpSpLocks/>
              </p:cNvGrpSpPr>
              <p:nvPr/>
            </p:nvGrpSpPr>
            <p:grpSpPr bwMode="auto">
              <a:xfrm>
                <a:off x="1955900" y="4010025"/>
                <a:ext cx="69652" cy="319088"/>
                <a:chOff x="2053531" y="4010025"/>
                <a:chExt cx="69652" cy="319088"/>
              </a:xfrm>
            </p:grpSpPr>
            <p:sp>
              <p:nvSpPr>
                <p:cNvPr id="204" name="Oval 203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05" name="Oval 204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06" name="Freeform 205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0" name="Group 119"/>
              <p:cNvGrpSpPr>
                <a:grpSpLocks/>
              </p:cNvGrpSpPr>
              <p:nvPr/>
            </p:nvGrpSpPr>
            <p:grpSpPr bwMode="auto">
              <a:xfrm>
                <a:off x="1853506" y="4007644"/>
                <a:ext cx="69652" cy="319088"/>
                <a:chOff x="2053531" y="4010025"/>
                <a:chExt cx="69652" cy="319088"/>
              </a:xfrm>
            </p:grpSpPr>
            <p:sp>
              <p:nvSpPr>
                <p:cNvPr id="201" name="Oval 200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02" name="Oval 201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03" name="Freeform 202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1" name="Group 123"/>
              <p:cNvGrpSpPr>
                <a:grpSpLocks/>
              </p:cNvGrpSpPr>
              <p:nvPr/>
            </p:nvGrpSpPr>
            <p:grpSpPr bwMode="auto">
              <a:xfrm>
                <a:off x="1753494" y="4005263"/>
                <a:ext cx="69652" cy="319088"/>
                <a:chOff x="2053531" y="4010025"/>
                <a:chExt cx="69652" cy="319088"/>
              </a:xfrm>
            </p:grpSpPr>
            <p:sp>
              <p:nvSpPr>
                <p:cNvPr id="198" name="Oval 197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99" name="Oval 198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00" name="Freeform 199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2" name="Group 127"/>
              <p:cNvGrpSpPr>
                <a:grpSpLocks/>
              </p:cNvGrpSpPr>
              <p:nvPr/>
            </p:nvGrpSpPr>
            <p:grpSpPr bwMode="auto">
              <a:xfrm>
                <a:off x="2165450" y="4014788"/>
                <a:ext cx="69652" cy="319088"/>
                <a:chOff x="2053531" y="4010025"/>
                <a:chExt cx="69652" cy="319088"/>
              </a:xfrm>
            </p:grpSpPr>
            <p:sp>
              <p:nvSpPr>
                <p:cNvPr id="195" name="Oval 194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96" name="Oval 195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97" name="Freeform 196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3" name="Group 135"/>
              <p:cNvGrpSpPr>
                <a:grpSpLocks/>
              </p:cNvGrpSpPr>
              <p:nvPr/>
            </p:nvGrpSpPr>
            <p:grpSpPr bwMode="auto">
              <a:xfrm>
                <a:off x="2260700" y="4017170"/>
                <a:ext cx="69652" cy="319088"/>
                <a:chOff x="2053531" y="4010025"/>
                <a:chExt cx="69652" cy="319088"/>
              </a:xfrm>
            </p:grpSpPr>
            <p:sp>
              <p:nvSpPr>
                <p:cNvPr id="192" name="Oval 191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93" name="Oval 192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94" name="Freeform 193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4" name="Group 144"/>
              <p:cNvGrpSpPr>
                <a:grpSpLocks/>
              </p:cNvGrpSpPr>
              <p:nvPr/>
            </p:nvGrpSpPr>
            <p:grpSpPr bwMode="auto">
              <a:xfrm>
                <a:off x="2367857" y="4026694"/>
                <a:ext cx="69652" cy="319088"/>
                <a:chOff x="2053531" y="4010025"/>
                <a:chExt cx="69652" cy="319088"/>
              </a:xfrm>
            </p:grpSpPr>
            <p:sp>
              <p:nvSpPr>
                <p:cNvPr id="189" name="Oval 188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90" name="Oval 189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91" name="Freeform 190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5" name="Group 148"/>
              <p:cNvGrpSpPr>
                <a:grpSpLocks/>
              </p:cNvGrpSpPr>
              <p:nvPr/>
            </p:nvGrpSpPr>
            <p:grpSpPr bwMode="auto">
              <a:xfrm>
                <a:off x="2463107" y="4029076"/>
                <a:ext cx="69652" cy="319088"/>
                <a:chOff x="2053531" y="4010025"/>
                <a:chExt cx="69652" cy="319088"/>
              </a:xfrm>
            </p:grpSpPr>
            <p:sp>
              <p:nvSpPr>
                <p:cNvPr id="186" name="Oval 185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87" name="Oval 186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88" name="Freeform 187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6" name="Group 152"/>
              <p:cNvGrpSpPr>
                <a:grpSpLocks/>
              </p:cNvGrpSpPr>
              <p:nvPr/>
            </p:nvGrpSpPr>
            <p:grpSpPr bwMode="auto">
              <a:xfrm>
                <a:off x="2684563" y="4055269"/>
                <a:ext cx="69652" cy="319088"/>
                <a:chOff x="2053531" y="4010025"/>
                <a:chExt cx="69652" cy="319088"/>
              </a:xfrm>
            </p:grpSpPr>
            <p:sp>
              <p:nvSpPr>
                <p:cNvPr id="183" name="Oval 182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84" name="Oval 183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85" name="Freeform 184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7" name="Group 156"/>
              <p:cNvGrpSpPr>
                <a:grpSpLocks/>
              </p:cNvGrpSpPr>
              <p:nvPr/>
            </p:nvGrpSpPr>
            <p:grpSpPr bwMode="auto">
              <a:xfrm>
                <a:off x="2779813" y="4060032"/>
                <a:ext cx="69652" cy="319088"/>
                <a:chOff x="2053531" y="4010025"/>
                <a:chExt cx="69652" cy="319088"/>
              </a:xfrm>
            </p:grpSpPr>
            <p:sp>
              <p:nvSpPr>
                <p:cNvPr id="180" name="Oval 179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82" name="Freeform 181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8" name="Group 160"/>
              <p:cNvGrpSpPr>
                <a:grpSpLocks/>
              </p:cNvGrpSpPr>
              <p:nvPr/>
            </p:nvGrpSpPr>
            <p:grpSpPr bwMode="auto">
              <a:xfrm>
                <a:off x="2882207" y="4071938"/>
                <a:ext cx="69652" cy="319088"/>
                <a:chOff x="2053531" y="4010025"/>
                <a:chExt cx="69652" cy="319088"/>
              </a:xfrm>
            </p:grpSpPr>
            <p:sp>
              <p:nvSpPr>
                <p:cNvPr id="177" name="Oval 176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78" name="Oval 177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79" name="Freeform 178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49" name="Group 164"/>
              <p:cNvGrpSpPr>
                <a:grpSpLocks/>
              </p:cNvGrpSpPr>
              <p:nvPr/>
            </p:nvGrpSpPr>
            <p:grpSpPr bwMode="auto">
              <a:xfrm>
                <a:off x="2979838" y="4079082"/>
                <a:ext cx="69652" cy="319088"/>
                <a:chOff x="2053531" y="4010025"/>
                <a:chExt cx="69652" cy="319088"/>
              </a:xfrm>
            </p:grpSpPr>
            <p:sp>
              <p:nvSpPr>
                <p:cNvPr id="174" name="Oval 173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75" name="Oval 174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76" name="Freeform 175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50" name="Group 168"/>
              <p:cNvGrpSpPr>
                <a:grpSpLocks/>
              </p:cNvGrpSpPr>
              <p:nvPr/>
            </p:nvGrpSpPr>
            <p:grpSpPr bwMode="auto">
              <a:xfrm>
                <a:off x="3079851" y="4090988"/>
                <a:ext cx="69652" cy="319088"/>
                <a:chOff x="2053531" y="4010025"/>
                <a:chExt cx="69652" cy="319088"/>
              </a:xfrm>
            </p:grpSpPr>
            <p:sp>
              <p:nvSpPr>
                <p:cNvPr id="171" name="Oval 170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72" name="Oval 171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73" name="Freeform 172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51" name="Group 172"/>
              <p:cNvGrpSpPr>
                <a:grpSpLocks/>
              </p:cNvGrpSpPr>
              <p:nvPr/>
            </p:nvGrpSpPr>
            <p:grpSpPr bwMode="auto">
              <a:xfrm>
                <a:off x="3179863" y="4105275"/>
                <a:ext cx="69652" cy="319088"/>
                <a:chOff x="2053531" y="4010025"/>
                <a:chExt cx="69652" cy="319088"/>
              </a:xfrm>
            </p:grpSpPr>
            <p:sp>
              <p:nvSpPr>
                <p:cNvPr id="168" name="Oval 167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69" name="Oval 168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70" name="Freeform 169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52" name="Group 176"/>
              <p:cNvGrpSpPr>
                <a:grpSpLocks/>
              </p:cNvGrpSpPr>
              <p:nvPr/>
            </p:nvGrpSpPr>
            <p:grpSpPr bwMode="auto">
              <a:xfrm>
                <a:off x="3279876" y="4126707"/>
                <a:ext cx="69652" cy="319088"/>
                <a:chOff x="2053531" y="4010025"/>
                <a:chExt cx="69652" cy="319088"/>
              </a:xfrm>
            </p:grpSpPr>
            <p:sp>
              <p:nvSpPr>
                <p:cNvPr id="165" name="Oval 164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66" name="Oval 165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67" name="Freeform 166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53" name="Group 180"/>
              <p:cNvGrpSpPr>
                <a:grpSpLocks/>
              </p:cNvGrpSpPr>
              <p:nvPr/>
            </p:nvGrpSpPr>
            <p:grpSpPr bwMode="auto">
              <a:xfrm>
                <a:off x="3377507" y="4138614"/>
                <a:ext cx="69652" cy="319088"/>
                <a:chOff x="2053531" y="4010025"/>
                <a:chExt cx="69652" cy="319088"/>
              </a:xfrm>
            </p:grpSpPr>
            <p:sp>
              <p:nvSpPr>
                <p:cNvPr id="162" name="Oval 161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63" name="Oval 162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64" name="Freeform 163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54" name="Group 184"/>
              <p:cNvGrpSpPr>
                <a:grpSpLocks/>
              </p:cNvGrpSpPr>
              <p:nvPr/>
            </p:nvGrpSpPr>
            <p:grpSpPr bwMode="auto">
              <a:xfrm>
                <a:off x="3467995" y="4148138"/>
                <a:ext cx="69652" cy="319088"/>
                <a:chOff x="2053531" y="4010025"/>
                <a:chExt cx="69652" cy="319088"/>
              </a:xfrm>
            </p:grpSpPr>
            <p:sp>
              <p:nvSpPr>
                <p:cNvPr id="159" name="Oval 158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60" name="Oval 159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61" name="Freeform 160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55" name="Group 188"/>
              <p:cNvGrpSpPr>
                <a:grpSpLocks/>
              </p:cNvGrpSpPr>
              <p:nvPr/>
            </p:nvGrpSpPr>
            <p:grpSpPr bwMode="auto">
              <a:xfrm>
                <a:off x="3558482" y="4157664"/>
                <a:ext cx="69652" cy="319088"/>
                <a:chOff x="2053531" y="4010025"/>
                <a:chExt cx="69652" cy="319088"/>
              </a:xfrm>
            </p:grpSpPr>
            <p:sp>
              <p:nvSpPr>
                <p:cNvPr id="156" name="Oval 155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57" name="Oval 156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58" name="Freeform 157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11" name="Group 232"/>
            <p:cNvGrpSpPr>
              <a:grpSpLocks/>
            </p:cNvGrpSpPr>
            <p:nvPr/>
          </p:nvGrpSpPr>
          <p:grpSpPr bwMode="auto">
            <a:xfrm rot="278069">
              <a:off x="3791845" y="4243388"/>
              <a:ext cx="943571" cy="421483"/>
              <a:chOff x="3794226" y="4217194"/>
              <a:chExt cx="943571" cy="421483"/>
            </a:xfrm>
          </p:grpSpPr>
          <p:grpSp>
            <p:nvGrpSpPr>
              <p:cNvPr id="98" name="Group 192"/>
              <p:cNvGrpSpPr>
                <a:grpSpLocks/>
              </p:cNvGrpSpPr>
              <p:nvPr/>
            </p:nvGrpSpPr>
            <p:grpSpPr bwMode="auto">
              <a:xfrm>
                <a:off x="3794226" y="4217194"/>
                <a:ext cx="69652" cy="319088"/>
                <a:chOff x="2053531" y="4010025"/>
                <a:chExt cx="69652" cy="319088"/>
              </a:xfrm>
            </p:grpSpPr>
            <p:sp>
              <p:nvSpPr>
                <p:cNvPr id="135" name="Oval 134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36" name="Oval 135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37" name="Freeform 136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99" name="Group 196"/>
              <p:cNvGrpSpPr>
                <a:grpSpLocks/>
              </p:cNvGrpSpPr>
              <p:nvPr/>
            </p:nvGrpSpPr>
            <p:grpSpPr bwMode="auto">
              <a:xfrm>
                <a:off x="3889476" y="4221957"/>
                <a:ext cx="69652" cy="319088"/>
                <a:chOff x="2053531" y="4010025"/>
                <a:chExt cx="69652" cy="319088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33" name="Oval 132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34" name="Freeform 133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00" name="Group 200"/>
              <p:cNvGrpSpPr>
                <a:grpSpLocks/>
              </p:cNvGrpSpPr>
              <p:nvPr/>
            </p:nvGrpSpPr>
            <p:grpSpPr bwMode="auto">
              <a:xfrm>
                <a:off x="3991870" y="4233863"/>
                <a:ext cx="69652" cy="319088"/>
                <a:chOff x="2053531" y="4010025"/>
                <a:chExt cx="69652" cy="319088"/>
              </a:xfrm>
            </p:grpSpPr>
            <p:sp>
              <p:nvSpPr>
                <p:cNvPr id="129" name="Oval 128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31" name="Freeform 130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01" name="Group 204"/>
              <p:cNvGrpSpPr>
                <a:grpSpLocks/>
              </p:cNvGrpSpPr>
              <p:nvPr/>
            </p:nvGrpSpPr>
            <p:grpSpPr bwMode="auto">
              <a:xfrm>
                <a:off x="4089501" y="4241007"/>
                <a:ext cx="69652" cy="319088"/>
                <a:chOff x="2053531" y="4010025"/>
                <a:chExt cx="69652" cy="319088"/>
              </a:xfrm>
            </p:grpSpPr>
            <p:sp>
              <p:nvSpPr>
                <p:cNvPr id="126" name="Oval 125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27" name="Oval 126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28" name="Freeform 127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02" name="Group 208"/>
              <p:cNvGrpSpPr>
                <a:grpSpLocks/>
              </p:cNvGrpSpPr>
              <p:nvPr/>
            </p:nvGrpSpPr>
            <p:grpSpPr bwMode="auto">
              <a:xfrm>
                <a:off x="4189514" y="4252913"/>
                <a:ext cx="69652" cy="319088"/>
                <a:chOff x="2053531" y="4010025"/>
                <a:chExt cx="69652" cy="319088"/>
              </a:xfrm>
            </p:grpSpPr>
            <p:sp>
              <p:nvSpPr>
                <p:cNvPr id="123" name="Oval 122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24" name="Oval 123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25" name="Freeform 124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03" name="Group 212"/>
              <p:cNvGrpSpPr>
                <a:grpSpLocks/>
              </p:cNvGrpSpPr>
              <p:nvPr/>
            </p:nvGrpSpPr>
            <p:grpSpPr bwMode="auto">
              <a:xfrm>
                <a:off x="4289526" y="4267200"/>
                <a:ext cx="69652" cy="319088"/>
                <a:chOff x="2053531" y="4010025"/>
                <a:chExt cx="69652" cy="319088"/>
              </a:xfrm>
            </p:grpSpPr>
            <p:sp>
              <p:nvSpPr>
                <p:cNvPr id="120" name="Oval 119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22" name="Freeform 121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04" name="Group 216"/>
              <p:cNvGrpSpPr>
                <a:grpSpLocks/>
              </p:cNvGrpSpPr>
              <p:nvPr/>
            </p:nvGrpSpPr>
            <p:grpSpPr bwMode="auto">
              <a:xfrm>
                <a:off x="4389539" y="4288632"/>
                <a:ext cx="69652" cy="319088"/>
                <a:chOff x="2053531" y="4010025"/>
                <a:chExt cx="69652" cy="319088"/>
              </a:xfrm>
            </p:grpSpPr>
            <p:sp>
              <p:nvSpPr>
                <p:cNvPr id="117" name="Oval 116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18" name="Oval 117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05" name="Group 220"/>
              <p:cNvGrpSpPr>
                <a:grpSpLocks/>
              </p:cNvGrpSpPr>
              <p:nvPr/>
            </p:nvGrpSpPr>
            <p:grpSpPr bwMode="auto">
              <a:xfrm>
                <a:off x="4487170" y="4300539"/>
                <a:ext cx="69652" cy="319088"/>
                <a:chOff x="2053531" y="4010025"/>
                <a:chExt cx="69652" cy="319088"/>
              </a:xfrm>
            </p:grpSpPr>
            <p:sp>
              <p:nvSpPr>
                <p:cNvPr id="114" name="Oval 113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15" name="Oval 114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16" name="Freeform 115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06" name="Group 224"/>
              <p:cNvGrpSpPr>
                <a:grpSpLocks/>
              </p:cNvGrpSpPr>
              <p:nvPr/>
            </p:nvGrpSpPr>
            <p:grpSpPr bwMode="auto">
              <a:xfrm>
                <a:off x="4577658" y="4310063"/>
                <a:ext cx="69652" cy="319088"/>
                <a:chOff x="2053531" y="4010025"/>
                <a:chExt cx="69652" cy="319088"/>
              </a:xfrm>
            </p:grpSpPr>
            <p:sp>
              <p:nvSpPr>
                <p:cNvPr id="111" name="Oval 110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12" name="Oval 111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13" name="Freeform 112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07" name="Group 228"/>
              <p:cNvGrpSpPr>
                <a:grpSpLocks/>
              </p:cNvGrpSpPr>
              <p:nvPr/>
            </p:nvGrpSpPr>
            <p:grpSpPr bwMode="auto">
              <a:xfrm>
                <a:off x="4668145" y="4319589"/>
                <a:ext cx="69652" cy="319088"/>
                <a:chOff x="2053531" y="4010025"/>
                <a:chExt cx="69652" cy="319088"/>
              </a:xfrm>
            </p:grpSpPr>
            <p:sp>
              <p:nvSpPr>
                <p:cNvPr id="108" name="Oval 107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09" name="Oval 108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10" name="Freeform 109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12" name="Group 233"/>
            <p:cNvGrpSpPr>
              <a:grpSpLocks/>
            </p:cNvGrpSpPr>
            <p:nvPr/>
          </p:nvGrpSpPr>
          <p:grpSpPr bwMode="auto">
            <a:xfrm rot="625110">
              <a:off x="4964281" y="4536282"/>
              <a:ext cx="943571" cy="421483"/>
              <a:chOff x="3794226" y="4217194"/>
              <a:chExt cx="943571" cy="421483"/>
            </a:xfrm>
          </p:grpSpPr>
          <p:grpSp>
            <p:nvGrpSpPr>
              <p:cNvPr id="58" name="Group 234"/>
              <p:cNvGrpSpPr>
                <a:grpSpLocks/>
              </p:cNvGrpSpPr>
              <p:nvPr/>
            </p:nvGrpSpPr>
            <p:grpSpPr bwMode="auto">
              <a:xfrm>
                <a:off x="3794226" y="4217194"/>
                <a:ext cx="69652" cy="319088"/>
                <a:chOff x="2053531" y="4010025"/>
                <a:chExt cx="69652" cy="319088"/>
              </a:xfrm>
            </p:grpSpPr>
            <p:sp>
              <p:nvSpPr>
                <p:cNvPr id="95" name="Oval 94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97" name="Freeform 96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59" name="Group 235"/>
              <p:cNvGrpSpPr>
                <a:grpSpLocks/>
              </p:cNvGrpSpPr>
              <p:nvPr/>
            </p:nvGrpSpPr>
            <p:grpSpPr bwMode="auto">
              <a:xfrm>
                <a:off x="3889476" y="4221957"/>
                <a:ext cx="69652" cy="319088"/>
                <a:chOff x="2053531" y="4010025"/>
                <a:chExt cx="69652" cy="319088"/>
              </a:xfrm>
            </p:grpSpPr>
            <p:sp>
              <p:nvSpPr>
                <p:cNvPr id="92" name="Oval 91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93" name="Oval 92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94" name="Freeform 93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60" name="Group 236"/>
              <p:cNvGrpSpPr>
                <a:grpSpLocks/>
              </p:cNvGrpSpPr>
              <p:nvPr/>
            </p:nvGrpSpPr>
            <p:grpSpPr bwMode="auto">
              <a:xfrm>
                <a:off x="3991870" y="4233863"/>
                <a:ext cx="69652" cy="319088"/>
                <a:chOff x="2053531" y="4010025"/>
                <a:chExt cx="69652" cy="319088"/>
              </a:xfrm>
            </p:grpSpPr>
            <p:sp>
              <p:nvSpPr>
                <p:cNvPr id="89" name="Oval 88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91" name="Freeform 90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61" name="Group 237"/>
              <p:cNvGrpSpPr>
                <a:grpSpLocks/>
              </p:cNvGrpSpPr>
              <p:nvPr/>
            </p:nvGrpSpPr>
            <p:grpSpPr bwMode="auto">
              <a:xfrm>
                <a:off x="4089501" y="4241007"/>
                <a:ext cx="69652" cy="319088"/>
                <a:chOff x="2053531" y="4010025"/>
                <a:chExt cx="69652" cy="319088"/>
              </a:xfrm>
            </p:grpSpPr>
            <p:sp>
              <p:nvSpPr>
                <p:cNvPr id="86" name="Oval 85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88" name="Freeform 87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62" name="Group 238"/>
              <p:cNvGrpSpPr>
                <a:grpSpLocks/>
              </p:cNvGrpSpPr>
              <p:nvPr/>
            </p:nvGrpSpPr>
            <p:grpSpPr bwMode="auto">
              <a:xfrm>
                <a:off x="4189514" y="4252913"/>
                <a:ext cx="69652" cy="319088"/>
                <a:chOff x="2053531" y="4010025"/>
                <a:chExt cx="69652" cy="319088"/>
              </a:xfrm>
            </p:grpSpPr>
            <p:sp>
              <p:nvSpPr>
                <p:cNvPr id="83" name="Oval 82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84" name="Oval 83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85" name="Freeform 84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63" name="Group 239"/>
              <p:cNvGrpSpPr>
                <a:grpSpLocks/>
              </p:cNvGrpSpPr>
              <p:nvPr/>
            </p:nvGrpSpPr>
            <p:grpSpPr bwMode="auto">
              <a:xfrm>
                <a:off x="4289526" y="4267200"/>
                <a:ext cx="69652" cy="319088"/>
                <a:chOff x="2053531" y="4010025"/>
                <a:chExt cx="69652" cy="319088"/>
              </a:xfrm>
            </p:grpSpPr>
            <p:sp>
              <p:nvSpPr>
                <p:cNvPr id="80" name="Oval 79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81" name="Oval 80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82" name="Freeform 81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64" name="Group 240"/>
              <p:cNvGrpSpPr>
                <a:grpSpLocks/>
              </p:cNvGrpSpPr>
              <p:nvPr/>
            </p:nvGrpSpPr>
            <p:grpSpPr bwMode="auto">
              <a:xfrm>
                <a:off x="4389539" y="4288632"/>
                <a:ext cx="69652" cy="319088"/>
                <a:chOff x="2053531" y="4010025"/>
                <a:chExt cx="69652" cy="319088"/>
              </a:xfrm>
            </p:grpSpPr>
            <p:sp>
              <p:nvSpPr>
                <p:cNvPr id="77" name="Oval 76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78" name="Oval 77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79" name="Freeform 78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65" name="Group 241"/>
              <p:cNvGrpSpPr>
                <a:grpSpLocks/>
              </p:cNvGrpSpPr>
              <p:nvPr/>
            </p:nvGrpSpPr>
            <p:grpSpPr bwMode="auto">
              <a:xfrm>
                <a:off x="4487170" y="4300539"/>
                <a:ext cx="69652" cy="319088"/>
                <a:chOff x="2053531" y="4010025"/>
                <a:chExt cx="69652" cy="319088"/>
              </a:xfrm>
            </p:grpSpPr>
            <p:sp>
              <p:nvSpPr>
                <p:cNvPr id="74" name="Oval 73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75" name="Oval 74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76" name="Freeform 75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66" name="Group 242"/>
              <p:cNvGrpSpPr>
                <a:grpSpLocks/>
              </p:cNvGrpSpPr>
              <p:nvPr/>
            </p:nvGrpSpPr>
            <p:grpSpPr bwMode="auto">
              <a:xfrm>
                <a:off x="4577658" y="4310063"/>
                <a:ext cx="69652" cy="319088"/>
                <a:chOff x="2053531" y="4010025"/>
                <a:chExt cx="69652" cy="319088"/>
              </a:xfrm>
            </p:grpSpPr>
            <p:sp>
              <p:nvSpPr>
                <p:cNvPr id="71" name="Oval 70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72" name="Oval 71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73" name="Freeform 72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67" name="Group 243"/>
              <p:cNvGrpSpPr>
                <a:grpSpLocks/>
              </p:cNvGrpSpPr>
              <p:nvPr/>
            </p:nvGrpSpPr>
            <p:grpSpPr bwMode="auto">
              <a:xfrm>
                <a:off x="4668145" y="4319589"/>
                <a:ext cx="69652" cy="319088"/>
                <a:chOff x="2053531" y="4010025"/>
                <a:chExt cx="69652" cy="319088"/>
              </a:xfrm>
            </p:grpSpPr>
            <p:sp>
              <p:nvSpPr>
                <p:cNvPr id="68" name="Oval 67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69" name="Oval 68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70" name="Freeform 69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</p:grpSp>
        <p:grpSp>
          <p:nvGrpSpPr>
            <p:cNvPr id="13" name="Group 274"/>
            <p:cNvGrpSpPr>
              <a:grpSpLocks/>
            </p:cNvGrpSpPr>
            <p:nvPr/>
          </p:nvGrpSpPr>
          <p:grpSpPr bwMode="auto">
            <a:xfrm rot="336698">
              <a:off x="4756251" y="4410076"/>
              <a:ext cx="69652" cy="319088"/>
              <a:chOff x="2053531" y="4010025"/>
              <a:chExt cx="69652" cy="319088"/>
            </a:xfrm>
          </p:grpSpPr>
          <p:sp>
            <p:nvSpPr>
              <p:cNvPr id="55" name="Oval 54"/>
              <p:cNvSpPr/>
              <p:nvPr/>
            </p:nvSpPr>
            <p:spPr>
              <a:xfrm>
                <a:off x="2053531" y="4010025"/>
                <a:ext cx="69652" cy="76200"/>
              </a:xfrm>
              <a:prstGeom prst="ellipse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  <a:effectLst>
                <a:glow rad="63500">
                  <a:schemeClr val="accent6">
                    <a:satMod val="175000"/>
                    <a:alpha val="40000"/>
                  </a:schemeClr>
                </a:glow>
                <a:outerShdw blurRad="149987" dist="250190" dir="8460000" algn="ctr">
                  <a:srgbClr val="000000">
                    <a:alpha val="28000"/>
                  </a:srgbClr>
                </a:outerShdw>
                <a:softEdge rad="63500"/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2053531" y="4252913"/>
                <a:ext cx="69652" cy="76200"/>
              </a:xfrm>
              <a:prstGeom prst="ellipse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  <a:effectLst>
                <a:glow rad="63500">
                  <a:schemeClr val="accent6">
                    <a:satMod val="175000"/>
                    <a:alpha val="40000"/>
                  </a:schemeClr>
                </a:glow>
                <a:outerShdw blurRad="149987" dist="250190" dir="8460000" algn="ctr">
                  <a:srgbClr val="000000">
                    <a:alpha val="28000"/>
                  </a:srgbClr>
                </a:outerShdw>
                <a:softEdge rad="63500"/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2062163" y="4079081"/>
                <a:ext cx="55231" cy="172917"/>
              </a:xfrm>
              <a:custGeom>
                <a:avLst/>
                <a:gdLst>
                  <a:gd name="connsiteX0" fmla="*/ 14287 w 55231"/>
                  <a:gd name="connsiteY0" fmla="*/ 14288 h 172917"/>
                  <a:gd name="connsiteX1" fmla="*/ 7143 w 55231"/>
                  <a:gd name="connsiteY1" fmla="*/ 16669 h 172917"/>
                  <a:gd name="connsiteX2" fmla="*/ 0 w 55231"/>
                  <a:gd name="connsiteY2" fmla="*/ 30957 h 172917"/>
                  <a:gd name="connsiteX3" fmla="*/ 2381 w 55231"/>
                  <a:gd name="connsiteY3" fmla="*/ 38100 h 172917"/>
                  <a:gd name="connsiteX4" fmla="*/ 16668 w 55231"/>
                  <a:gd name="connsiteY4" fmla="*/ 42863 h 172917"/>
                  <a:gd name="connsiteX5" fmla="*/ 28575 w 55231"/>
                  <a:gd name="connsiteY5" fmla="*/ 40482 h 172917"/>
                  <a:gd name="connsiteX6" fmla="*/ 35718 w 55231"/>
                  <a:gd name="connsiteY6" fmla="*/ 38100 h 172917"/>
                  <a:gd name="connsiteX7" fmla="*/ 42862 w 55231"/>
                  <a:gd name="connsiteY7" fmla="*/ 40482 h 172917"/>
                  <a:gd name="connsiteX8" fmla="*/ 54768 w 55231"/>
                  <a:gd name="connsiteY8" fmla="*/ 54769 h 172917"/>
                  <a:gd name="connsiteX9" fmla="*/ 52387 w 55231"/>
                  <a:gd name="connsiteY9" fmla="*/ 64294 h 172917"/>
                  <a:gd name="connsiteX10" fmla="*/ 45243 w 55231"/>
                  <a:gd name="connsiteY10" fmla="*/ 71438 h 172917"/>
                  <a:gd name="connsiteX11" fmla="*/ 38100 w 55231"/>
                  <a:gd name="connsiteY11" fmla="*/ 73819 h 172917"/>
                  <a:gd name="connsiteX12" fmla="*/ 14287 w 55231"/>
                  <a:gd name="connsiteY12" fmla="*/ 76200 h 172917"/>
                  <a:gd name="connsiteX13" fmla="*/ 7143 w 55231"/>
                  <a:gd name="connsiteY13" fmla="*/ 90488 h 172917"/>
                  <a:gd name="connsiteX14" fmla="*/ 9525 w 55231"/>
                  <a:gd name="connsiteY14" fmla="*/ 104775 h 172917"/>
                  <a:gd name="connsiteX15" fmla="*/ 30956 w 55231"/>
                  <a:gd name="connsiteY15" fmla="*/ 107157 h 172917"/>
                  <a:gd name="connsiteX16" fmla="*/ 42862 w 55231"/>
                  <a:gd name="connsiteY16" fmla="*/ 119063 h 172917"/>
                  <a:gd name="connsiteX17" fmla="*/ 35718 w 55231"/>
                  <a:gd name="connsiteY17" fmla="*/ 121444 h 172917"/>
                  <a:gd name="connsiteX18" fmla="*/ 16668 w 55231"/>
                  <a:gd name="connsiteY18" fmla="*/ 123825 h 172917"/>
                  <a:gd name="connsiteX19" fmla="*/ 9525 w 55231"/>
                  <a:gd name="connsiteY19" fmla="*/ 128588 h 172917"/>
                  <a:gd name="connsiteX20" fmla="*/ 7143 w 55231"/>
                  <a:gd name="connsiteY20" fmla="*/ 135732 h 172917"/>
                  <a:gd name="connsiteX21" fmla="*/ 16668 w 55231"/>
                  <a:gd name="connsiteY21" fmla="*/ 152400 h 172917"/>
                  <a:gd name="connsiteX22" fmla="*/ 33337 w 55231"/>
                  <a:gd name="connsiteY22" fmla="*/ 154782 h 172917"/>
                  <a:gd name="connsiteX23" fmla="*/ 40481 w 55231"/>
                  <a:gd name="connsiteY23" fmla="*/ 169069 h 172917"/>
                  <a:gd name="connsiteX24" fmla="*/ 16668 w 55231"/>
                  <a:gd name="connsiteY24" fmla="*/ 166688 h 172917"/>
                  <a:gd name="connsiteX25" fmla="*/ 30956 w 55231"/>
                  <a:gd name="connsiteY25" fmla="*/ 157163 h 172917"/>
                  <a:gd name="connsiteX26" fmla="*/ 33337 w 55231"/>
                  <a:gd name="connsiteY26" fmla="*/ 133350 h 172917"/>
                  <a:gd name="connsiteX27" fmla="*/ 26193 w 55231"/>
                  <a:gd name="connsiteY27" fmla="*/ 130969 h 172917"/>
                  <a:gd name="connsiteX28" fmla="*/ 4762 w 55231"/>
                  <a:gd name="connsiteY28" fmla="*/ 114300 h 172917"/>
                  <a:gd name="connsiteX29" fmla="*/ 19050 w 55231"/>
                  <a:gd name="connsiteY29" fmla="*/ 109538 h 172917"/>
                  <a:gd name="connsiteX30" fmla="*/ 26193 w 55231"/>
                  <a:gd name="connsiteY30" fmla="*/ 107157 h 172917"/>
                  <a:gd name="connsiteX31" fmla="*/ 30956 w 55231"/>
                  <a:gd name="connsiteY31" fmla="*/ 100013 h 172917"/>
                  <a:gd name="connsiteX32" fmla="*/ 30956 w 55231"/>
                  <a:gd name="connsiteY32" fmla="*/ 76200 h 172917"/>
                  <a:gd name="connsiteX33" fmla="*/ 23812 w 55231"/>
                  <a:gd name="connsiteY33" fmla="*/ 73819 h 172917"/>
                  <a:gd name="connsiteX34" fmla="*/ 16668 w 55231"/>
                  <a:gd name="connsiteY34" fmla="*/ 69057 h 172917"/>
                  <a:gd name="connsiteX35" fmla="*/ 19050 w 55231"/>
                  <a:gd name="connsiteY35" fmla="*/ 54769 h 172917"/>
                  <a:gd name="connsiteX36" fmla="*/ 33337 w 55231"/>
                  <a:gd name="connsiteY36" fmla="*/ 42863 h 172917"/>
                  <a:gd name="connsiteX37" fmla="*/ 38100 w 55231"/>
                  <a:gd name="connsiteY37" fmla="*/ 35719 h 172917"/>
                  <a:gd name="connsiteX38" fmla="*/ 9525 w 55231"/>
                  <a:gd name="connsiteY38" fmla="*/ 14288 h 172917"/>
                  <a:gd name="connsiteX39" fmla="*/ 2381 w 55231"/>
                  <a:gd name="connsiteY39" fmla="*/ 7144 h 172917"/>
                  <a:gd name="connsiteX40" fmla="*/ 9525 w 55231"/>
                  <a:gd name="connsiteY40" fmla="*/ 2382 h 172917"/>
                  <a:gd name="connsiteX41" fmla="*/ 23812 w 55231"/>
                  <a:gd name="connsiteY41" fmla="*/ 0 h 172917"/>
                  <a:gd name="connsiteX42" fmla="*/ 33337 w 55231"/>
                  <a:gd name="connsiteY42" fmla="*/ 9525 h 172917"/>
                  <a:gd name="connsiteX43" fmla="*/ 14287 w 55231"/>
                  <a:gd name="connsiteY43" fmla="*/ 14288 h 17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231" h="172917">
                    <a:moveTo>
                      <a:pt x="14287" y="14288"/>
                    </a:moveTo>
                    <a:cubicBezTo>
                      <a:pt x="9921" y="15479"/>
                      <a:pt x="9103" y="15101"/>
                      <a:pt x="7143" y="16669"/>
                    </a:cubicBezTo>
                    <a:cubicBezTo>
                      <a:pt x="2947" y="20026"/>
                      <a:pt x="1568" y="26252"/>
                      <a:pt x="0" y="30957"/>
                    </a:cubicBezTo>
                    <a:cubicBezTo>
                      <a:pt x="794" y="33338"/>
                      <a:pt x="339" y="36641"/>
                      <a:pt x="2381" y="38100"/>
                    </a:cubicBezTo>
                    <a:cubicBezTo>
                      <a:pt x="6466" y="41018"/>
                      <a:pt x="16668" y="42863"/>
                      <a:pt x="16668" y="42863"/>
                    </a:cubicBezTo>
                    <a:cubicBezTo>
                      <a:pt x="20637" y="42069"/>
                      <a:pt x="24648" y="41464"/>
                      <a:pt x="28575" y="40482"/>
                    </a:cubicBezTo>
                    <a:cubicBezTo>
                      <a:pt x="31010" y="39873"/>
                      <a:pt x="33208" y="38100"/>
                      <a:pt x="35718" y="38100"/>
                    </a:cubicBezTo>
                    <a:cubicBezTo>
                      <a:pt x="38228" y="38100"/>
                      <a:pt x="40481" y="39688"/>
                      <a:pt x="42862" y="40482"/>
                    </a:cubicBezTo>
                    <a:cubicBezTo>
                      <a:pt x="44879" y="42499"/>
                      <a:pt x="54215" y="50899"/>
                      <a:pt x="54768" y="54769"/>
                    </a:cubicBezTo>
                    <a:cubicBezTo>
                      <a:pt x="55231" y="58009"/>
                      <a:pt x="54011" y="61452"/>
                      <a:pt x="52387" y="64294"/>
                    </a:cubicBezTo>
                    <a:cubicBezTo>
                      <a:pt x="50716" y="67218"/>
                      <a:pt x="48045" y="69570"/>
                      <a:pt x="45243" y="71438"/>
                    </a:cubicBezTo>
                    <a:cubicBezTo>
                      <a:pt x="43155" y="72830"/>
                      <a:pt x="40581" y="73437"/>
                      <a:pt x="38100" y="73819"/>
                    </a:cubicBezTo>
                    <a:cubicBezTo>
                      <a:pt x="30215" y="75032"/>
                      <a:pt x="22225" y="75406"/>
                      <a:pt x="14287" y="76200"/>
                    </a:cubicBezTo>
                    <a:cubicBezTo>
                      <a:pt x="11880" y="79810"/>
                      <a:pt x="7143" y="85561"/>
                      <a:pt x="7143" y="90488"/>
                    </a:cubicBezTo>
                    <a:cubicBezTo>
                      <a:pt x="7143" y="95316"/>
                      <a:pt x="5570" y="102006"/>
                      <a:pt x="9525" y="104775"/>
                    </a:cubicBezTo>
                    <a:cubicBezTo>
                      <a:pt x="15413" y="108897"/>
                      <a:pt x="23812" y="106363"/>
                      <a:pt x="30956" y="107157"/>
                    </a:cubicBezTo>
                    <a:cubicBezTo>
                      <a:pt x="32997" y="108518"/>
                      <a:pt x="43997" y="114526"/>
                      <a:pt x="42862" y="119063"/>
                    </a:cubicBezTo>
                    <a:cubicBezTo>
                      <a:pt x="42253" y="121498"/>
                      <a:pt x="38188" y="120995"/>
                      <a:pt x="35718" y="121444"/>
                    </a:cubicBezTo>
                    <a:cubicBezTo>
                      <a:pt x="29422" y="122589"/>
                      <a:pt x="23018" y="123031"/>
                      <a:pt x="16668" y="123825"/>
                    </a:cubicBezTo>
                    <a:cubicBezTo>
                      <a:pt x="14287" y="125413"/>
                      <a:pt x="11313" y="126353"/>
                      <a:pt x="9525" y="128588"/>
                    </a:cubicBezTo>
                    <a:cubicBezTo>
                      <a:pt x="7957" y="130548"/>
                      <a:pt x="7143" y="133222"/>
                      <a:pt x="7143" y="135732"/>
                    </a:cubicBezTo>
                    <a:cubicBezTo>
                      <a:pt x="7143" y="144110"/>
                      <a:pt x="8239" y="149871"/>
                      <a:pt x="16668" y="152400"/>
                    </a:cubicBezTo>
                    <a:cubicBezTo>
                      <a:pt x="22044" y="154013"/>
                      <a:pt x="27781" y="153988"/>
                      <a:pt x="33337" y="154782"/>
                    </a:cubicBezTo>
                    <a:cubicBezTo>
                      <a:pt x="50006" y="165894"/>
                      <a:pt x="52388" y="161132"/>
                      <a:pt x="40481" y="169069"/>
                    </a:cubicBezTo>
                    <a:cubicBezTo>
                      <a:pt x="32543" y="168275"/>
                      <a:pt x="21651" y="172917"/>
                      <a:pt x="16668" y="166688"/>
                    </a:cubicBezTo>
                    <a:cubicBezTo>
                      <a:pt x="13092" y="162218"/>
                      <a:pt x="30956" y="157163"/>
                      <a:pt x="30956" y="157163"/>
                    </a:cubicBezTo>
                    <a:cubicBezTo>
                      <a:pt x="36802" y="148393"/>
                      <a:pt x="40103" y="146881"/>
                      <a:pt x="33337" y="133350"/>
                    </a:cubicBezTo>
                    <a:cubicBezTo>
                      <a:pt x="32214" y="131105"/>
                      <a:pt x="28574" y="131763"/>
                      <a:pt x="26193" y="130969"/>
                    </a:cubicBezTo>
                    <a:cubicBezTo>
                      <a:pt x="9104" y="119576"/>
                      <a:pt x="15953" y="125491"/>
                      <a:pt x="4762" y="114300"/>
                    </a:cubicBezTo>
                    <a:lnTo>
                      <a:pt x="19050" y="109538"/>
                    </a:lnTo>
                    <a:lnTo>
                      <a:pt x="26193" y="107157"/>
                    </a:lnTo>
                    <a:cubicBezTo>
                      <a:pt x="27781" y="104776"/>
                      <a:pt x="29676" y="102573"/>
                      <a:pt x="30956" y="100013"/>
                    </a:cubicBezTo>
                    <a:cubicBezTo>
                      <a:pt x="34621" y="92682"/>
                      <a:pt x="34788" y="83865"/>
                      <a:pt x="30956" y="76200"/>
                    </a:cubicBezTo>
                    <a:cubicBezTo>
                      <a:pt x="29833" y="73955"/>
                      <a:pt x="26057" y="74941"/>
                      <a:pt x="23812" y="73819"/>
                    </a:cubicBezTo>
                    <a:cubicBezTo>
                      <a:pt x="21252" y="72539"/>
                      <a:pt x="19049" y="70644"/>
                      <a:pt x="16668" y="69057"/>
                    </a:cubicBezTo>
                    <a:cubicBezTo>
                      <a:pt x="17462" y="64294"/>
                      <a:pt x="17089" y="59181"/>
                      <a:pt x="19050" y="54769"/>
                    </a:cubicBezTo>
                    <a:cubicBezTo>
                      <a:pt x="20981" y="50424"/>
                      <a:pt x="29540" y="45394"/>
                      <a:pt x="33337" y="42863"/>
                    </a:cubicBezTo>
                    <a:cubicBezTo>
                      <a:pt x="34925" y="40482"/>
                      <a:pt x="37841" y="38569"/>
                      <a:pt x="38100" y="35719"/>
                    </a:cubicBezTo>
                    <a:cubicBezTo>
                      <a:pt x="40573" y="8510"/>
                      <a:pt x="33949" y="16508"/>
                      <a:pt x="9525" y="14288"/>
                    </a:cubicBezTo>
                    <a:cubicBezTo>
                      <a:pt x="7144" y="11907"/>
                      <a:pt x="2381" y="10512"/>
                      <a:pt x="2381" y="7144"/>
                    </a:cubicBezTo>
                    <a:cubicBezTo>
                      <a:pt x="2381" y="4282"/>
                      <a:pt x="6810" y="3287"/>
                      <a:pt x="9525" y="2382"/>
                    </a:cubicBezTo>
                    <a:cubicBezTo>
                      <a:pt x="14105" y="855"/>
                      <a:pt x="19050" y="794"/>
                      <a:pt x="23812" y="0"/>
                    </a:cubicBezTo>
                    <a:cubicBezTo>
                      <a:pt x="27173" y="1121"/>
                      <a:pt x="36325" y="2056"/>
                      <a:pt x="33337" y="9525"/>
                    </a:cubicBezTo>
                    <a:cubicBezTo>
                      <a:pt x="32274" y="12182"/>
                      <a:pt x="18653" y="13097"/>
                      <a:pt x="14287" y="14288"/>
                    </a:cubicBezTo>
                    <a:close/>
                  </a:path>
                </a:pathLst>
              </a:custGeom>
              <a:noFill/>
              <a:ln w="6350">
                <a:solidFill>
                  <a:schemeClr val="bg2"/>
                </a:solidFill>
              </a:ln>
              <a:effectLst>
                <a:glow rad="635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/>
              </a:p>
            </p:txBody>
          </p:sp>
        </p:grpSp>
        <p:grpSp>
          <p:nvGrpSpPr>
            <p:cNvPr id="14" name="Group 278"/>
            <p:cNvGrpSpPr>
              <a:grpSpLocks/>
            </p:cNvGrpSpPr>
            <p:nvPr/>
          </p:nvGrpSpPr>
          <p:grpSpPr bwMode="auto">
            <a:xfrm rot="922338">
              <a:off x="6071562" y="4929188"/>
              <a:ext cx="943571" cy="421483"/>
              <a:chOff x="3794226" y="4217194"/>
              <a:chExt cx="943571" cy="421483"/>
            </a:xfrm>
          </p:grpSpPr>
          <p:grpSp>
            <p:nvGrpSpPr>
              <p:cNvPr id="15" name="Group 279"/>
              <p:cNvGrpSpPr>
                <a:grpSpLocks/>
              </p:cNvGrpSpPr>
              <p:nvPr/>
            </p:nvGrpSpPr>
            <p:grpSpPr bwMode="auto">
              <a:xfrm>
                <a:off x="3794226" y="4217194"/>
                <a:ext cx="69652" cy="319088"/>
                <a:chOff x="2053531" y="4010025"/>
                <a:chExt cx="69652" cy="319088"/>
              </a:xfrm>
            </p:grpSpPr>
            <p:sp>
              <p:nvSpPr>
                <p:cNvPr id="52" name="Oval 51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53" name="Oval 52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54" name="Freeform 53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6" name="Group 280"/>
              <p:cNvGrpSpPr>
                <a:grpSpLocks/>
              </p:cNvGrpSpPr>
              <p:nvPr/>
            </p:nvGrpSpPr>
            <p:grpSpPr bwMode="auto">
              <a:xfrm>
                <a:off x="3889476" y="4221957"/>
                <a:ext cx="69652" cy="319088"/>
                <a:chOff x="2053531" y="4010025"/>
                <a:chExt cx="69652" cy="319088"/>
              </a:xfrm>
            </p:grpSpPr>
            <p:sp>
              <p:nvSpPr>
                <p:cNvPr id="49" name="Oval 48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50" name="Oval 49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51" name="Freeform 50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7" name="Group 281"/>
              <p:cNvGrpSpPr>
                <a:grpSpLocks/>
              </p:cNvGrpSpPr>
              <p:nvPr/>
            </p:nvGrpSpPr>
            <p:grpSpPr bwMode="auto">
              <a:xfrm>
                <a:off x="3991870" y="4233863"/>
                <a:ext cx="69652" cy="319088"/>
                <a:chOff x="2053531" y="4010025"/>
                <a:chExt cx="69652" cy="319088"/>
              </a:xfrm>
            </p:grpSpPr>
            <p:sp>
              <p:nvSpPr>
                <p:cNvPr id="46" name="Oval 45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47" name="Oval 46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48" name="Freeform 47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8" name="Group 282"/>
              <p:cNvGrpSpPr>
                <a:grpSpLocks/>
              </p:cNvGrpSpPr>
              <p:nvPr/>
            </p:nvGrpSpPr>
            <p:grpSpPr bwMode="auto">
              <a:xfrm>
                <a:off x="4089501" y="4241007"/>
                <a:ext cx="69652" cy="319088"/>
                <a:chOff x="2053531" y="4010025"/>
                <a:chExt cx="69652" cy="319088"/>
              </a:xfrm>
            </p:grpSpPr>
            <p:sp>
              <p:nvSpPr>
                <p:cNvPr id="43" name="Oval 42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44" name="Oval 43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45" name="Freeform 44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9" name="Group 283"/>
              <p:cNvGrpSpPr>
                <a:grpSpLocks/>
              </p:cNvGrpSpPr>
              <p:nvPr/>
            </p:nvGrpSpPr>
            <p:grpSpPr bwMode="auto">
              <a:xfrm>
                <a:off x="4189514" y="4252913"/>
                <a:ext cx="69652" cy="319088"/>
                <a:chOff x="2053531" y="4010025"/>
                <a:chExt cx="69652" cy="319088"/>
              </a:xfrm>
            </p:grpSpPr>
            <p:sp>
              <p:nvSpPr>
                <p:cNvPr id="40" name="Oval 39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42" name="Freeform 41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20" name="Group 284"/>
              <p:cNvGrpSpPr>
                <a:grpSpLocks/>
              </p:cNvGrpSpPr>
              <p:nvPr/>
            </p:nvGrpSpPr>
            <p:grpSpPr bwMode="auto">
              <a:xfrm>
                <a:off x="4289526" y="4267200"/>
                <a:ext cx="69652" cy="319088"/>
                <a:chOff x="2053531" y="4010025"/>
                <a:chExt cx="69652" cy="319088"/>
              </a:xfrm>
            </p:grpSpPr>
            <p:sp>
              <p:nvSpPr>
                <p:cNvPr id="37" name="Oval 36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21" name="Group 285"/>
              <p:cNvGrpSpPr>
                <a:grpSpLocks/>
              </p:cNvGrpSpPr>
              <p:nvPr/>
            </p:nvGrpSpPr>
            <p:grpSpPr bwMode="auto">
              <a:xfrm>
                <a:off x="4389539" y="4288632"/>
                <a:ext cx="69652" cy="319088"/>
                <a:chOff x="2053531" y="4010025"/>
                <a:chExt cx="69652" cy="319088"/>
              </a:xfrm>
            </p:grpSpPr>
            <p:sp>
              <p:nvSpPr>
                <p:cNvPr id="34" name="Oval 33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35" name="Oval 34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22" name="Group 286"/>
              <p:cNvGrpSpPr>
                <a:grpSpLocks/>
              </p:cNvGrpSpPr>
              <p:nvPr/>
            </p:nvGrpSpPr>
            <p:grpSpPr bwMode="auto">
              <a:xfrm>
                <a:off x="4487170" y="4300539"/>
                <a:ext cx="69652" cy="319088"/>
                <a:chOff x="2053531" y="4010025"/>
                <a:chExt cx="69652" cy="319088"/>
              </a:xfrm>
            </p:grpSpPr>
            <p:sp>
              <p:nvSpPr>
                <p:cNvPr id="31" name="Oval 30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32" name="Oval 31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33" name="Freeform 32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23" name="Group 287"/>
              <p:cNvGrpSpPr>
                <a:grpSpLocks/>
              </p:cNvGrpSpPr>
              <p:nvPr/>
            </p:nvGrpSpPr>
            <p:grpSpPr bwMode="auto">
              <a:xfrm>
                <a:off x="4577658" y="4310063"/>
                <a:ext cx="69652" cy="319088"/>
                <a:chOff x="2053531" y="4010025"/>
                <a:chExt cx="69652" cy="319088"/>
              </a:xfrm>
            </p:grpSpPr>
            <p:sp>
              <p:nvSpPr>
                <p:cNvPr id="28" name="Oval 27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30" name="Freeform 29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24" name="Group 288"/>
              <p:cNvGrpSpPr>
                <a:grpSpLocks/>
              </p:cNvGrpSpPr>
              <p:nvPr/>
            </p:nvGrpSpPr>
            <p:grpSpPr bwMode="auto">
              <a:xfrm>
                <a:off x="4668145" y="4319589"/>
                <a:ext cx="69652" cy="319088"/>
                <a:chOff x="2053531" y="4010025"/>
                <a:chExt cx="69652" cy="319088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2053531" y="4010025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6" name="Oval 25"/>
                <p:cNvSpPr/>
                <p:nvPr/>
              </p:nvSpPr>
              <p:spPr>
                <a:xfrm>
                  <a:off x="2053531" y="4252913"/>
                  <a:ext cx="69652" cy="76200"/>
                </a:xfrm>
                <a:prstGeom prst="ellipse">
                  <a:avLst/>
                </a:prstGeom>
                <a:solidFill>
                  <a:schemeClr val="bg2"/>
                </a:solidFill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  <a:outerShdw blurRad="149987" dist="250190" dir="8460000" algn="ctr">
                    <a:srgbClr val="000000">
                      <a:alpha val="28000"/>
                    </a:srgbClr>
                  </a:outerShdw>
                  <a:softEdge rad="63500"/>
                </a:effectLst>
                <a:scene3d>
                  <a:camera prst="orthographicFront">
                    <a:rot lat="0" lon="0" rev="0"/>
                  </a:camera>
                  <a:lightRig rig="contrasting" dir="t">
                    <a:rot lat="0" lon="0" rev="1500000"/>
                  </a:lightRig>
                </a:scene3d>
                <a:sp3d prstMaterial="metal">
                  <a:bevelT w="88900" h="889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27" name="Freeform 26"/>
                <p:cNvSpPr/>
                <p:nvPr/>
              </p:nvSpPr>
              <p:spPr>
                <a:xfrm>
                  <a:off x="2062163" y="4079081"/>
                  <a:ext cx="55231" cy="172917"/>
                </a:xfrm>
                <a:custGeom>
                  <a:avLst/>
                  <a:gdLst>
                    <a:gd name="connsiteX0" fmla="*/ 14287 w 55231"/>
                    <a:gd name="connsiteY0" fmla="*/ 14288 h 172917"/>
                    <a:gd name="connsiteX1" fmla="*/ 7143 w 55231"/>
                    <a:gd name="connsiteY1" fmla="*/ 16669 h 172917"/>
                    <a:gd name="connsiteX2" fmla="*/ 0 w 55231"/>
                    <a:gd name="connsiteY2" fmla="*/ 30957 h 172917"/>
                    <a:gd name="connsiteX3" fmla="*/ 2381 w 55231"/>
                    <a:gd name="connsiteY3" fmla="*/ 38100 h 172917"/>
                    <a:gd name="connsiteX4" fmla="*/ 16668 w 55231"/>
                    <a:gd name="connsiteY4" fmla="*/ 42863 h 172917"/>
                    <a:gd name="connsiteX5" fmla="*/ 28575 w 55231"/>
                    <a:gd name="connsiteY5" fmla="*/ 40482 h 172917"/>
                    <a:gd name="connsiteX6" fmla="*/ 35718 w 55231"/>
                    <a:gd name="connsiteY6" fmla="*/ 38100 h 172917"/>
                    <a:gd name="connsiteX7" fmla="*/ 42862 w 55231"/>
                    <a:gd name="connsiteY7" fmla="*/ 40482 h 172917"/>
                    <a:gd name="connsiteX8" fmla="*/ 54768 w 55231"/>
                    <a:gd name="connsiteY8" fmla="*/ 54769 h 172917"/>
                    <a:gd name="connsiteX9" fmla="*/ 52387 w 55231"/>
                    <a:gd name="connsiteY9" fmla="*/ 64294 h 172917"/>
                    <a:gd name="connsiteX10" fmla="*/ 45243 w 55231"/>
                    <a:gd name="connsiteY10" fmla="*/ 71438 h 172917"/>
                    <a:gd name="connsiteX11" fmla="*/ 38100 w 55231"/>
                    <a:gd name="connsiteY11" fmla="*/ 73819 h 172917"/>
                    <a:gd name="connsiteX12" fmla="*/ 14287 w 55231"/>
                    <a:gd name="connsiteY12" fmla="*/ 76200 h 172917"/>
                    <a:gd name="connsiteX13" fmla="*/ 7143 w 55231"/>
                    <a:gd name="connsiteY13" fmla="*/ 90488 h 172917"/>
                    <a:gd name="connsiteX14" fmla="*/ 9525 w 55231"/>
                    <a:gd name="connsiteY14" fmla="*/ 104775 h 172917"/>
                    <a:gd name="connsiteX15" fmla="*/ 30956 w 55231"/>
                    <a:gd name="connsiteY15" fmla="*/ 107157 h 172917"/>
                    <a:gd name="connsiteX16" fmla="*/ 42862 w 55231"/>
                    <a:gd name="connsiteY16" fmla="*/ 119063 h 172917"/>
                    <a:gd name="connsiteX17" fmla="*/ 35718 w 55231"/>
                    <a:gd name="connsiteY17" fmla="*/ 121444 h 172917"/>
                    <a:gd name="connsiteX18" fmla="*/ 16668 w 55231"/>
                    <a:gd name="connsiteY18" fmla="*/ 123825 h 172917"/>
                    <a:gd name="connsiteX19" fmla="*/ 9525 w 55231"/>
                    <a:gd name="connsiteY19" fmla="*/ 128588 h 172917"/>
                    <a:gd name="connsiteX20" fmla="*/ 7143 w 55231"/>
                    <a:gd name="connsiteY20" fmla="*/ 135732 h 172917"/>
                    <a:gd name="connsiteX21" fmla="*/ 16668 w 55231"/>
                    <a:gd name="connsiteY21" fmla="*/ 152400 h 172917"/>
                    <a:gd name="connsiteX22" fmla="*/ 33337 w 55231"/>
                    <a:gd name="connsiteY22" fmla="*/ 154782 h 172917"/>
                    <a:gd name="connsiteX23" fmla="*/ 40481 w 55231"/>
                    <a:gd name="connsiteY23" fmla="*/ 169069 h 172917"/>
                    <a:gd name="connsiteX24" fmla="*/ 16668 w 55231"/>
                    <a:gd name="connsiteY24" fmla="*/ 166688 h 172917"/>
                    <a:gd name="connsiteX25" fmla="*/ 30956 w 55231"/>
                    <a:gd name="connsiteY25" fmla="*/ 157163 h 172917"/>
                    <a:gd name="connsiteX26" fmla="*/ 33337 w 55231"/>
                    <a:gd name="connsiteY26" fmla="*/ 133350 h 172917"/>
                    <a:gd name="connsiteX27" fmla="*/ 26193 w 55231"/>
                    <a:gd name="connsiteY27" fmla="*/ 130969 h 172917"/>
                    <a:gd name="connsiteX28" fmla="*/ 4762 w 55231"/>
                    <a:gd name="connsiteY28" fmla="*/ 114300 h 172917"/>
                    <a:gd name="connsiteX29" fmla="*/ 19050 w 55231"/>
                    <a:gd name="connsiteY29" fmla="*/ 109538 h 172917"/>
                    <a:gd name="connsiteX30" fmla="*/ 26193 w 55231"/>
                    <a:gd name="connsiteY30" fmla="*/ 107157 h 172917"/>
                    <a:gd name="connsiteX31" fmla="*/ 30956 w 55231"/>
                    <a:gd name="connsiteY31" fmla="*/ 100013 h 172917"/>
                    <a:gd name="connsiteX32" fmla="*/ 30956 w 55231"/>
                    <a:gd name="connsiteY32" fmla="*/ 76200 h 172917"/>
                    <a:gd name="connsiteX33" fmla="*/ 23812 w 55231"/>
                    <a:gd name="connsiteY33" fmla="*/ 73819 h 172917"/>
                    <a:gd name="connsiteX34" fmla="*/ 16668 w 55231"/>
                    <a:gd name="connsiteY34" fmla="*/ 69057 h 172917"/>
                    <a:gd name="connsiteX35" fmla="*/ 19050 w 55231"/>
                    <a:gd name="connsiteY35" fmla="*/ 54769 h 172917"/>
                    <a:gd name="connsiteX36" fmla="*/ 33337 w 55231"/>
                    <a:gd name="connsiteY36" fmla="*/ 42863 h 172917"/>
                    <a:gd name="connsiteX37" fmla="*/ 38100 w 55231"/>
                    <a:gd name="connsiteY37" fmla="*/ 35719 h 172917"/>
                    <a:gd name="connsiteX38" fmla="*/ 9525 w 55231"/>
                    <a:gd name="connsiteY38" fmla="*/ 14288 h 172917"/>
                    <a:gd name="connsiteX39" fmla="*/ 2381 w 55231"/>
                    <a:gd name="connsiteY39" fmla="*/ 7144 h 172917"/>
                    <a:gd name="connsiteX40" fmla="*/ 9525 w 55231"/>
                    <a:gd name="connsiteY40" fmla="*/ 2382 h 172917"/>
                    <a:gd name="connsiteX41" fmla="*/ 23812 w 55231"/>
                    <a:gd name="connsiteY41" fmla="*/ 0 h 172917"/>
                    <a:gd name="connsiteX42" fmla="*/ 33337 w 55231"/>
                    <a:gd name="connsiteY42" fmla="*/ 9525 h 172917"/>
                    <a:gd name="connsiteX43" fmla="*/ 14287 w 55231"/>
                    <a:gd name="connsiteY43" fmla="*/ 14288 h 17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231" h="172917">
                      <a:moveTo>
                        <a:pt x="14287" y="14288"/>
                      </a:moveTo>
                      <a:cubicBezTo>
                        <a:pt x="9921" y="15479"/>
                        <a:pt x="9103" y="15101"/>
                        <a:pt x="7143" y="16669"/>
                      </a:cubicBezTo>
                      <a:cubicBezTo>
                        <a:pt x="2947" y="20026"/>
                        <a:pt x="1568" y="26252"/>
                        <a:pt x="0" y="30957"/>
                      </a:cubicBezTo>
                      <a:cubicBezTo>
                        <a:pt x="794" y="33338"/>
                        <a:pt x="339" y="36641"/>
                        <a:pt x="2381" y="38100"/>
                      </a:cubicBezTo>
                      <a:cubicBezTo>
                        <a:pt x="6466" y="41018"/>
                        <a:pt x="16668" y="42863"/>
                        <a:pt x="16668" y="42863"/>
                      </a:cubicBezTo>
                      <a:cubicBezTo>
                        <a:pt x="20637" y="42069"/>
                        <a:pt x="24648" y="41464"/>
                        <a:pt x="28575" y="40482"/>
                      </a:cubicBezTo>
                      <a:cubicBezTo>
                        <a:pt x="31010" y="39873"/>
                        <a:pt x="33208" y="38100"/>
                        <a:pt x="35718" y="38100"/>
                      </a:cubicBezTo>
                      <a:cubicBezTo>
                        <a:pt x="38228" y="38100"/>
                        <a:pt x="40481" y="39688"/>
                        <a:pt x="42862" y="40482"/>
                      </a:cubicBezTo>
                      <a:cubicBezTo>
                        <a:pt x="44879" y="42499"/>
                        <a:pt x="54215" y="50899"/>
                        <a:pt x="54768" y="54769"/>
                      </a:cubicBezTo>
                      <a:cubicBezTo>
                        <a:pt x="55231" y="58009"/>
                        <a:pt x="54011" y="61452"/>
                        <a:pt x="52387" y="64294"/>
                      </a:cubicBezTo>
                      <a:cubicBezTo>
                        <a:pt x="50716" y="67218"/>
                        <a:pt x="48045" y="69570"/>
                        <a:pt x="45243" y="71438"/>
                      </a:cubicBezTo>
                      <a:cubicBezTo>
                        <a:pt x="43155" y="72830"/>
                        <a:pt x="40581" y="73437"/>
                        <a:pt x="38100" y="73819"/>
                      </a:cubicBezTo>
                      <a:cubicBezTo>
                        <a:pt x="30215" y="75032"/>
                        <a:pt x="22225" y="75406"/>
                        <a:pt x="14287" y="76200"/>
                      </a:cubicBezTo>
                      <a:cubicBezTo>
                        <a:pt x="11880" y="79810"/>
                        <a:pt x="7143" y="85561"/>
                        <a:pt x="7143" y="90488"/>
                      </a:cubicBezTo>
                      <a:cubicBezTo>
                        <a:pt x="7143" y="95316"/>
                        <a:pt x="5570" y="102006"/>
                        <a:pt x="9525" y="104775"/>
                      </a:cubicBezTo>
                      <a:cubicBezTo>
                        <a:pt x="15413" y="108897"/>
                        <a:pt x="23812" y="106363"/>
                        <a:pt x="30956" y="107157"/>
                      </a:cubicBezTo>
                      <a:cubicBezTo>
                        <a:pt x="32997" y="108518"/>
                        <a:pt x="43997" y="114526"/>
                        <a:pt x="42862" y="119063"/>
                      </a:cubicBezTo>
                      <a:cubicBezTo>
                        <a:pt x="42253" y="121498"/>
                        <a:pt x="38188" y="120995"/>
                        <a:pt x="35718" y="121444"/>
                      </a:cubicBezTo>
                      <a:cubicBezTo>
                        <a:pt x="29422" y="122589"/>
                        <a:pt x="23018" y="123031"/>
                        <a:pt x="16668" y="123825"/>
                      </a:cubicBezTo>
                      <a:cubicBezTo>
                        <a:pt x="14287" y="125413"/>
                        <a:pt x="11313" y="126353"/>
                        <a:pt x="9525" y="128588"/>
                      </a:cubicBezTo>
                      <a:cubicBezTo>
                        <a:pt x="7957" y="130548"/>
                        <a:pt x="7143" y="133222"/>
                        <a:pt x="7143" y="135732"/>
                      </a:cubicBezTo>
                      <a:cubicBezTo>
                        <a:pt x="7143" y="144110"/>
                        <a:pt x="8239" y="149871"/>
                        <a:pt x="16668" y="152400"/>
                      </a:cubicBezTo>
                      <a:cubicBezTo>
                        <a:pt x="22044" y="154013"/>
                        <a:pt x="27781" y="153988"/>
                        <a:pt x="33337" y="154782"/>
                      </a:cubicBezTo>
                      <a:cubicBezTo>
                        <a:pt x="50006" y="165894"/>
                        <a:pt x="52388" y="161132"/>
                        <a:pt x="40481" y="169069"/>
                      </a:cubicBezTo>
                      <a:cubicBezTo>
                        <a:pt x="32543" y="168275"/>
                        <a:pt x="21651" y="172917"/>
                        <a:pt x="16668" y="166688"/>
                      </a:cubicBezTo>
                      <a:cubicBezTo>
                        <a:pt x="13092" y="162218"/>
                        <a:pt x="30956" y="157163"/>
                        <a:pt x="30956" y="157163"/>
                      </a:cubicBezTo>
                      <a:cubicBezTo>
                        <a:pt x="36802" y="148393"/>
                        <a:pt x="40103" y="146881"/>
                        <a:pt x="33337" y="133350"/>
                      </a:cubicBezTo>
                      <a:cubicBezTo>
                        <a:pt x="32214" y="131105"/>
                        <a:pt x="28574" y="131763"/>
                        <a:pt x="26193" y="130969"/>
                      </a:cubicBezTo>
                      <a:cubicBezTo>
                        <a:pt x="9104" y="119576"/>
                        <a:pt x="15953" y="125491"/>
                        <a:pt x="4762" y="114300"/>
                      </a:cubicBezTo>
                      <a:lnTo>
                        <a:pt x="19050" y="109538"/>
                      </a:lnTo>
                      <a:lnTo>
                        <a:pt x="26193" y="107157"/>
                      </a:lnTo>
                      <a:cubicBezTo>
                        <a:pt x="27781" y="104776"/>
                        <a:pt x="29676" y="102573"/>
                        <a:pt x="30956" y="100013"/>
                      </a:cubicBezTo>
                      <a:cubicBezTo>
                        <a:pt x="34621" y="92682"/>
                        <a:pt x="34788" y="83865"/>
                        <a:pt x="30956" y="76200"/>
                      </a:cubicBezTo>
                      <a:cubicBezTo>
                        <a:pt x="29833" y="73955"/>
                        <a:pt x="26057" y="74941"/>
                        <a:pt x="23812" y="73819"/>
                      </a:cubicBezTo>
                      <a:cubicBezTo>
                        <a:pt x="21252" y="72539"/>
                        <a:pt x="19049" y="70644"/>
                        <a:pt x="16668" y="69057"/>
                      </a:cubicBezTo>
                      <a:cubicBezTo>
                        <a:pt x="17462" y="64294"/>
                        <a:pt x="17089" y="59181"/>
                        <a:pt x="19050" y="54769"/>
                      </a:cubicBezTo>
                      <a:cubicBezTo>
                        <a:pt x="20981" y="50424"/>
                        <a:pt x="29540" y="45394"/>
                        <a:pt x="33337" y="42863"/>
                      </a:cubicBezTo>
                      <a:cubicBezTo>
                        <a:pt x="34925" y="40482"/>
                        <a:pt x="37841" y="38569"/>
                        <a:pt x="38100" y="35719"/>
                      </a:cubicBezTo>
                      <a:cubicBezTo>
                        <a:pt x="40573" y="8510"/>
                        <a:pt x="33949" y="16508"/>
                        <a:pt x="9525" y="14288"/>
                      </a:cubicBezTo>
                      <a:cubicBezTo>
                        <a:pt x="7144" y="11907"/>
                        <a:pt x="2381" y="10512"/>
                        <a:pt x="2381" y="7144"/>
                      </a:cubicBezTo>
                      <a:cubicBezTo>
                        <a:pt x="2381" y="4282"/>
                        <a:pt x="6810" y="3287"/>
                        <a:pt x="9525" y="2382"/>
                      </a:cubicBezTo>
                      <a:cubicBezTo>
                        <a:pt x="14105" y="855"/>
                        <a:pt x="19050" y="794"/>
                        <a:pt x="23812" y="0"/>
                      </a:cubicBezTo>
                      <a:cubicBezTo>
                        <a:pt x="27173" y="1121"/>
                        <a:pt x="36325" y="2056"/>
                        <a:pt x="33337" y="9525"/>
                      </a:cubicBezTo>
                      <a:cubicBezTo>
                        <a:pt x="32274" y="12182"/>
                        <a:pt x="18653" y="13097"/>
                        <a:pt x="14287" y="14288"/>
                      </a:cubicBezTo>
                      <a:close/>
                    </a:path>
                  </a:pathLst>
                </a:custGeom>
                <a:noFill/>
                <a:ln w="6350">
                  <a:solidFill>
                    <a:schemeClr val="bg2"/>
                  </a:solidFill>
                </a:ln>
                <a:effectLst>
                  <a:glow rad="635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</p:grpSp>
        </p:grpSp>
      </p:grpSp>
      <p:sp>
        <p:nvSpPr>
          <p:cNvPr id="210" name="Freeform 209"/>
          <p:cNvSpPr/>
          <p:nvPr/>
        </p:nvSpPr>
        <p:spPr>
          <a:xfrm>
            <a:off x="3627438" y="4000500"/>
            <a:ext cx="46037" cy="1287463"/>
          </a:xfrm>
          <a:custGeom>
            <a:avLst/>
            <a:gdLst>
              <a:gd name="connsiteX0" fmla="*/ 87923 w 87923"/>
              <a:gd name="connsiteY0" fmla="*/ 0 h 1151792"/>
              <a:gd name="connsiteX1" fmla="*/ 0 w 87923"/>
              <a:gd name="connsiteY1" fmla="*/ 1151792 h 1151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7923" h="1151792">
                <a:moveTo>
                  <a:pt x="87923" y="0"/>
                </a:moveTo>
                <a:lnTo>
                  <a:pt x="0" y="1151792"/>
                </a:lnTo>
              </a:path>
            </a:pathLst>
          </a:custGeom>
          <a:ln w="57150">
            <a:solidFill>
              <a:schemeClr val="accent4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grpSp>
        <p:nvGrpSpPr>
          <p:cNvPr id="211" name="Group 40"/>
          <p:cNvGrpSpPr>
            <a:grpSpLocks/>
          </p:cNvGrpSpPr>
          <p:nvPr/>
        </p:nvGrpSpPr>
        <p:grpSpPr bwMode="auto">
          <a:xfrm>
            <a:off x="2178050" y="3295650"/>
            <a:ext cx="815975" cy="1376363"/>
            <a:chOff x="2208925" y="3568535"/>
            <a:chExt cx="815629" cy="1375613"/>
          </a:xfrm>
        </p:grpSpPr>
        <p:sp>
          <p:nvSpPr>
            <p:cNvPr id="212" name="Oval 211"/>
            <p:cNvSpPr/>
            <p:nvPr/>
          </p:nvSpPr>
          <p:spPr>
            <a:xfrm>
              <a:off x="2215272" y="3568535"/>
              <a:ext cx="795001" cy="368099"/>
            </a:xfrm>
            <a:prstGeom prst="ellipse">
              <a:avLst/>
            </a:prstGeom>
            <a:solidFill>
              <a:srgbClr val="E55A4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13" name="Freeform 212"/>
            <p:cNvSpPr/>
            <p:nvPr/>
          </p:nvSpPr>
          <p:spPr>
            <a:xfrm>
              <a:off x="2548506" y="4049286"/>
              <a:ext cx="234850" cy="894862"/>
            </a:xfrm>
            <a:custGeom>
              <a:avLst/>
              <a:gdLst>
                <a:gd name="connsiteX0" fmla="*/ 1984 w 256380"/>
                <a:gd name="connsiteY0" fmla="*/ 136525 h 1062037"/>
                <a:gd name="connsiteX1" fmla="*/ 73421 w 256380"/>
                <a:gd name="connsiteY1" fmla="*/ 141287 h 1062037"/>
                <a:gd name="connsiteX2" fmla="*/ 173434 w 256380"/>
                <a:gd name="connsiteY2" fmla="*/ 129381 h 1062037"/>
                <a:gd name="connsiteX3" fmla="*/ 237727 w 256380"/>
                <a:gd name="connsiteY3" fmla="*/ 917575 h 1062037"/>
                <a:gd name="connsiteX4" fmla="*/ 61515 w 256380"/>
                <a:gd name="connsiteY4" fmla="*/ 931862 h 1062037"/>
                <a:gd name="connsiteX5" fmla="*/ 1984 w 256380"/>
                <a:gd name="connsiteY5" fmla="*/ 136525 h 1062037"/>
                <a:gd name="connsiteX0" fmla="*/ 1984 w 237727"/>
                <a:gd name="connsiteY0" fmla="*/ 136525 h 1062037"/>
                <a:gd name="connsiteX1" fmla="*/ 73421 w 237727"/>
                <a:gd name="connsiteY1" fmla="*/ 141287 h 1062037"/>
                <a:gd name="connsiteX2" fmla="*/ 173434 w 237727"/>
                <a:gd name="connsiteY2" fmla="*/ 129381 h 1062037"/>
                <a:gd name="connsiteX3" fmla="*/ 237727 w 237727"/>
                <a:gd name="connsiteY3" fmla="*/ 917575 h 1062037"/>
                <a:gd name="connsiteX4" fmla="*/ 61515 w 237727"/>
                <a:gd name="connsiteY4" fmla="*/ 931862 h 1062037"/>
                <a:gd name="connsiteX5" fmla="*/ 1984 w 237727"/>
                <a:gd name="connsiteY5" fmla="*/ 136525 h 1062037"/>
                <a:gd name="connsiteX0" fmla="*/ 0 w 235743"/>
                <a:gd name="connsiteY0" fmla="*/ 136525 h 1062037"/>
                <a:gd name="connsiteX1" fmla="*/ 71437 w 235743"/>
                <a:gd name="connsiteY1" fmla="*/ 141287 h 1062037"/>
                <a:gd name="connsiteX2" fmla="*/ 171450 w 235743"/>
                <a:gd name="connsiteY2" fmla="*/ 129381 h 1062037"/>
                <a:gd name="connsiteX3" fmla="*/ 235743 w 235743"/>
                <a:gd name="connsiteY3" fmla="*/ 917575 h 1062037"/>
                <a:gd name="connsiteX4" fmla="*/ 59531 w 235743"/>
                <a:gd name="connsiteY4" fmla="*/ 931862 h 1062037"/>
                <a:gd name="connsiteX5" fmla="*/ 0 w 235743"/>
                <a:gd name="connsiteY5" fmla="*/ 136525 h 1062037"/>
                <a:gd name="connsiteX0" fmla="*/ 0 w 235743"/>
                <a:gd name="connsiteY0" fmla="*/ 136525 h 1062037"/>
                <a:gd name="connsiteX1" fmla="*/ 71437 w 235743"/>
                <a:gd name="connsiteY1" fmla="*/ 141287 h 1062037"/>
                <a:gd name="connsiteX2" fmla="*/ 171450 w 235743"/>
                <a:gd name="connsiteY2" fmla="*/ 129381 h 1062037"/>
                <a:gd name="connsiteX3" fmla="*/ 235743 w 235743"/>
                <a:gd name="connsiteY3" fmla="*/ 917575 h 1062037"/>
                <a:gd name="connsiteX4" fmla="*/ 59531 w 235743"/>
                <a:gd name="connsiteY4" fmla="*/ 931862 h 1062037"/>
                <a:gd name="connsiteX5" fmla="*/ 0 w 235743"/>
                <a:gd name="connsiteY5" fmla="*/ 136525 h 1062037"/>
                <a:gd name="connsiteX0" fmla="*/ 0 w 235743"/>
                <a:gd name="connsiteY0" fmla="*/ 7144 h 932656"/>
                <a:gd name="connsiteX1" fmla="*/ 71437 w 235743"/>
                <a:gd name="connsiteY1" fmla="*/ 11906 h 932656"/>
                <a:gd name="connsiteX2" fmla="*/ 171450 w 235743"/>
                <a:gd name="connsiteY2" fmla="*/ 0 h 932656"/>
                <a:gd name="connsiteX3" fmla="*/ 235743 w 235743"/>
                <a:gd name="connsiteY3" fmla="*/ 788194 h 932656"/>
                <a:gd name="connsiteX4" fmla="*/ 59531 w 235743"/>
                <a:gd name="connsiteY4" fmla="*/ 802481 h 932656"/>
                <a:gd name="connsiteX5" fmla="*/ 0 w 235743"/>
                <a:gd name="connsiteY5" fmla="*/ 7144 h 932656"/>
                <a:gd name="connsiteX0" fmla="*/ 0 w 240902"/>
                <a:gd name="connsiteY0" fmla="*/ 7144 h 932656"/>
                <a:gd name="connsiteX1" fmla="*/ 71437 w 240902"/>
                <a:gd name="connsiteY1" fmla="*/ 11906 h 932656"/>
                <a:gd name="connsiteX2" fmla="*/ 171450 w 240902"/>
                <a:gd name="connsiteY2" fmla="*/ 0 h 932656"/>
                <a:gd name="connsiteX3" fmla="*/ 235743 w 240902"/>
                <a:gd name="connsiteY3" fmla="*/ 788194 h 932656"/>
                <a:gd name="connsiteX4" fmla="*/ 59531 w 240902"/>
                <a:gd name="connsiteY4" fmla="*/ 802481 h 932656"/>
                <a:gd name="connsiteX5" fmla="*/ 0 w 240902"/>
                <a:gd name="connsiteY5" fmla="*/ 7144 h 932656"/>
                <a:gd name="connsiteX0" fmla="*/ 0 w 240902"/>
                <a:gd name="connsiteY0" fmla="*/ 7144 h 894556"/>
                <a:gd name="connsiteX1" fmla="*/ 71437 w 240902"/>
                <a:gd name="connsiteY1" fmla="*/ 11906 h 894556"/>
                <a:gd name="connsiteX2" fmla="*/ 171450 w 240902"/>
                <a:gd name="connsiteY2" fmla="*/ 0 h 894556"/>
                <a:gd name="connsiteX3" fmla="*/ 235743 w 240902"/>
                <a:gd name="connsiteY3" fmla="*/ 788194 h 894556"/>
                <a:gd name="connsiteX4" fmla="*/ 59531 w 240902"/>
                <a:gd name="connsiteY4" fmla="*/ 802481 h 894556"/>
                <a:gd name="connsiteX5" fmla="*/ 0 w 240902"/>
                <a:gd name="connsiteY5" fmla="*/ 7144 h 894556"/>
                <a:gd name="connsiteX0" fmla="*/ 0 w 235743"/>
                <a:gd name="connsiteY0" fmla="*/ 7144 h 894556"/>
                <a:gd name="connsiteX1" fmla="*/ 71437 w 235743"/>
                <a:gd name="connsiteY1" fmla="*/ 11906 h 894556"/>
                <a:gd name="connsiteX2" fmla="*/ 171450 w 235743"/>
                <a:gd name="connsiteY2" fmla="*/ 0 h 894556"/>
                <a:gd name="connsiteX3" fmla="*/ 235743 w 235743"/>
                <a:gd name="connsiteY3" fmla="*/ 788194 h 894556"/>
                <a:gd name="connsiteX4" fmla="*/ 59531 w 235743"/>
                <a:gd name="connsiteY4" fmla="*/ 802481 h 894556"/>
                <a:gd name="connsiteX5" fmla="*/ 0 w 235743"/>
                <a:gd name="connsiteY5" fmla="*/ 7144 h 89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743" h="894556">
                  <a:moveTo>
                    <a:pt x="0" y="7144"/>
                  </a:moveTo>
                  <a:cubicBezTo>
                    <a:pt x="44846" y="13495"/>
                    <a:pt x="42862" y="13097"/>
                    <a:pt x="71437" y="11906"/>
                  </a:cubicBezTo>
                  <a:cubicBezTo>
                    <a:pt x="100012" y="10715"/>
                    <a:pt x="144066" y="8732"/>
                    <a:pt x="171450" y="0"/>
                  </a:cubicBezTo>
                  <a:lnTo>
                    <a:pt x="235743" y="788194"/>
                  </a:lnTo>
                  <a:cubicBezTo>
                    <a:pt x="224233" y="838597"/>
                    <a:pt x="142478" y="894556"/>
                    <a:pt x="59531" y="802481"/>
                  </a:cubicBezTo>
                  <a:lnTo>
                    <a:pt x="0" y="714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50000">
                  <a:schemeClr val="accent1"/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14" name="Freeform 213"/>
            <p:cNvSpPr/>
            <p:nvPr/>
          </p:nvSpPr>
          <p:spPr>
            <a:xfrm>
              <a:off x="2464405" y="3598682"/>
              <a:ext cx="439551" cy="106304"/>
            </a:xfrm>
            <a:custGeom>
              <a:avLst/>
              <a:gdLst>
                <a:gd name="connsiteX0" fmla="*/ 0 w 439387"/>
                <a:gd name="connsiteY0" fmla="*/ 41564 h 106878"/>
                <a:gd name="connsiteX1" fmla="*/ 41564 w 439387"/>
                <a:gd name="connsiteY1" fmla="*/ 0 h 106878"/>
                <a:gd name="connsiteX2" fmla="*/ 439387 w 439387"/>
                <a:gd name="connsiteY2" fmla="*/ 53439 h 106878"/>
                <a:gd name="connsiteX3" fmla="*/ 397823 w 439387"/>
                <a:gd name="connsiteY3" fmla="*/ 106878 h 106878"/>
                <a:gd name="connsiteX4" fmla="*/ 0 w 439387"/>
                <a:gd name="connsiteY4" fmla="*/ 41564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387" h="106878">
                  <a:moveTo>
                    <a:pt x="0" y="41564"/>
                  </a:moveTo>
                  <a:lnTo>
                    <a:pt x="41564" y="0"/>
                  </a:lnTo>
                  <a:lnTo>
                    <a:pt x="439387" y="53439"/>
                  </a:lnTo>
                  <a:lnTo>
                    <a:pt x="397823" y="106878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2334285" y="3800184"/>
              <a:ext cx="437964" cy="106305"/>
            </a:xfrm>
            <a:custGeom>
              <a:avLst/>
              <a:gdLst>
                <a:gd name="connsiteX0" fmla="*/ 0 w 439387"/>
                <a:gd name="connsiteY0" fmla="*/ 41564 h 106878"/>
                <a:gd name="connsiteX1" fmla="*/ 41564 w 439387"/>
                <a:gd name="connsiteY1" fmla="*/ 0 h 106878"/>
                <a:gd name="connsiteX2" fmla="*/ 439387 w 439387"/>
                <a:gd name="connsiteY2" fmla="*/ 53439 h 106878"/>
                <a:gd name="connsiteX3" fmla="*/ 397823 w 439387"/>
                <a:gd name="connsiteY3" fmla="*/ 106878 h 106878"/>
                <a:gd name="connsiteX4" fmla="*/ 0 w 439387"/>
                <a:gd name="connsiteY4" fmla="*/ 41564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387" h="106878">
                  <a:moveTo>
                    <a:pt x="0" y="41564"/>
                  </a:moveTo>
                  <a:lnTo>
                    <a:pt x="41564" y="0"/>
                  </a:lnTo>
                  <a:lnTo>
                    <a:pt x="439387" y="53439"/>
                  </a:lnTo>
                  <a:lnTo>
                    <a:pt x="397823" y="106878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16" name="Oval 215"/>
            <p:cNvSpPr/>
            <p:nvPr/>
          </p:nvSpPr>
          <p:spPr>
            <a:xfrm>
              <a:off x="2297787" y="3687533"/>
              <a:ext cx="166617" cy="5394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17" name="Freeform 216"/>
            <p:cNvSpPr/>
            <p:nvPr/>
          </p:nvSpPr>
          <p:spPr>
            <a:xfrm>
              <a:off x="2208925" y="3763692"/>
              <a:ext cx="815629" cy="307807"/>
            </a:xfrm>
            <a:custGeom>
              <a:avLst/>
              <a:gdLst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52351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11875 h 274946"/>
                <a:gd name="connsiteX1" fmla="*/ 80158 w 787729"/>
                <a:gd name="connsiteY1" fmla="*/ 142503 h 274946"/>
                <a:gd name="connsiteX2" fmla="*/ 252351 w 787729"/>
                <a:gd name="connsiteY2" fmla="*/ 243443 h 274946"/>
                <a:gd name="connsiteX3" fmla="*/ 254021 w 787729"/>
                <a:gd name="connsiteY3" fmla="*/ 244433 h 274946"/>
                <a:gd name="connsiteX4" fmla="*/ 359228 w 787729"/>
                <a:gd name="connsiteY4" fmla="*/ 273132 h 274946"/>
                <a:gd name="connsiteX5" fmla="*/ 537358 w 787729"/>
                <a:gd name="connsiteY5" fmla="*/ 255319 h 274946"/>
                <a:gd name="connsiteX6" fmla="*/ 697675 w 787729"/>
                <a:gd name="connsiteY6" fmla="*/ 166254 h 274946"/>
                <a:gd name="connsiteX7" fmla="*/ 786740 w 787729"/>
                <a:gd name="connsiteY7" fmla="*/ 29688 h 274946"/>
                <a:gd name="connsiteX8" fmla="*/ 691738 w 787729"/>
                <a:gd name="connsiteY8" fmla="*/ 100939 h 274946"/>
                <a:gd name="connsiteX9" fmla="*/ 460169 w 787729"/>
                <a:gd name="connsiteY9" fmla="*/ 154378 h 274946"/>
                <a:gd name="connsiteX10" fmla="*/ 234538 w 787729"/>
                <a:gd name="connsiteY10" fmla="*/ 130628 h 274946"/>
                <a:gd name="connsiteX11" fmla="*/ 62345 w 787729"/>
                <a:gd name="connsiteY11" fmla="*/ 71251 h 274946"/>
                <a:gd name="connsiteX12" fmla="*/ 2969 w 787729"/>
                <a:gd name="connsiteY12" fmla="*/ 11875 h 274946"/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52351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23776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31173 h 294409"/>
                <a:gd name="connsiteX1" fmla="*/ 80158 w 787729"/>
                <a:gd name="connsiteY1" fmla="*/ 161801 h 294409"/>
                <a:gd name="connsiteX2" fmla="*/ 223776 w 787729"/>
                <a:gd name="connsiteY2" fmla="*/ 262741 h 294409"/>
                <a:gd name="connsiteX3" fmla="*/ 359228 w 787729"/>
                <a:gd name="connsiteY3" fmla="*/ 292430 h 294409"/>
                <a:gd name="connsiteX4" fmla="*/ 537358 w 787729"/>
                <a:gd name="connsiteY4" fmla="*/ 274617 h 294409"/>
                <a:gd name="connsiteX5" fmla="*/ 697675 w 787729"/>
                <a:gd name="connsiteY5" fmla="*/ 185552 h 294409"/>
                <a:gd name="connsiteX6" fmla="*/ 786740 w 787729"/>
                <a:gd name="connsiteY6" fmla="*/ 10886 h 294409"/>
                <a:gd name="connsiteX7" fmla="*/ 691738 w 787729"/>
                <a:gd name="connsiteY7" fmla="*/ 120237 h 294409"/>
                <a:gd name="connsiteX8" fmla="*/ 460169 w 787729"/>
                <a:gd name="connsiteY8" fmla="*/ 173676 h 294409"/>
                <a:gd name="connsiteX9" fmla="*/ 234538 w 787729"/>
                <a:gd name="connsiteY9" fmla="*/ 149926 h 294409"/>
                <a:gd name="connsiteX10" fmla="*/ 62345 w 787729"/>
                <a:gd name="connsiteY10" fmla="*/ 90549 h 294409"/>
                <a:gd name="connsiteX11" fmla="*/ 2969 w 787729"/>
                <a:gd name="connsiteY11" fmla="*/ 31173 h 294409"/>
                <a:gd name="connsiteX0" fmla="*/ 2969 w 787729"/>
                <a:gd name="connsiteY0" fmla="*/ 11875 h 306068"/>
                <a:gd name="connsiteX1" fmla="*/ 80158 w 787729"/>
                <a:gd name="connsiteY1" fmla="*/ 173460 h 306068"/>
                <a:gd name="connsiteX2" fmla="*/ 223776 w 787729"/>
                <a:gd name="connsiteY2" fmla="*/ 274400 h 306068"/>
                <a:gd name="connsiteX3" fmla="*/ 359228 w 787729"/>
                <a:gd name="connsiteY3" fmla="*/ 304089 h 306068"/>
                <a:gd name="connsiteX4" fmla="*/ 537358 w 787729"/>
                <a:gd name="connsiteY4" fmla="*/ 286276 h 306068"/>
                <a:gd name="connsiteX5" fmla="*/ 697675 w 787729"/>
                <a:gd name="connsiteY5" fmla="*/ 197211 h 306068"/>
                <a:gd name="connsiteX6" fmla="*/ 786740 w 787729"/>
                <a:gd name="connsiteY6" fmla="*/ 22545 h 306068"/>
                <a:gd name="connsiteX7" fmla="*/ 691738 w 787729"/>
                <a:gd name="connsiteY7" fmla="*/ 131896 h 306068"/>
                <a:gd name="connsiteX8" fmla="*/ 460169 w 787729"/>
                <a:gd name="connsiteY8" fmla="*/ 185335 h 306068"/>
                <a:gd name="connsiteX9" fmla="*/ 234538 w 787729"/>
                <a:gd name="connsiteY9" fmla="*/ 161585 h 306068"/>
                <a:gd name="connsiteX10" fmla="*/ 62345 w 787729"/>
                <a:gd name="connsiteY10" fmla="*/ 102208 h 306068"/>
                <a:gd name="connsiteX11" fmla="*/ 2969 w 787729"/>
                <a:gd name="connsiteY11" fmla="*/ 11875 h 30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7729" h="306068">
                  <a:moveTo>
                    <a:pt x="2969" y="11875"/>
                  </a:moveTo>
                  <a:cubicBezTo>
                    <a:pt x="5938" y="23750"/>
                    <a:pt x="43357" y="129706"/>
                    <a:pt x="80158" y="173460"/>
                  </a:cubicBezTo>
                  <a:cubicBezTo>
                    <a:pt x="116959" y="217214"/>
                    <a:pt x="177264" y="252629"/>
                    <a:pt x="223776" y="274400"/>
                  </a:cubicBezTo>
                  <a:cubicBezTo>
                    <a:pt x="270288" y="296172"/>
                    <a:pt x="306965" y="302110"/>
                    <a:pt x="359228" y="304089"/>
                  </a:cubicBezTo>
                  <a:cubicBezTo>
                    <a:pt x="411491" y="306068"/>
                    <a:pt x="480950" y="304089"/>
                    <a:pt x="537358" y="286276"/>
                  </a:cubicBezTo>
                  <a:cubicBezTo>
                    <a:pt x="593766" y="268463"/>
                    <a:pt x="656111" y="241166"/>
                    <a:pt x="697675" y="197211"/>
                  </a:cubicBezTo>
                  <a:cubicBezTo>
                    <a:pt x="739239" y="153256"/>
                    <a:pt x="787729" y="33431"/>
                    <a:pt x="786740" y="22545"/>
                  </a:cubicBezTo>
                  <a:cubicBezTo>
                    <a:pt x="785751" y="11659"/>
                    <a:pt x="746167" y="104764"/>
                    <a:pt x="691738" y="131896"/>
                  </a:cubicBezTo>
                  <a:cubicBezTo>
                    <a:pt x="637310" y="159028"/>
                    <a:pt x="536369" y="180387"/>
                    <a:pt x="460169" y="185335"/>
                  </a:cubicBezTo>
                  <a:cubicBezTo>
                    <a:pt x="383969" y="190283"/>
                    <a:pt x="300842" y="175439"/>
                    <a:pt x="234538" y="161585"/>
                  </a:cubicBezTo>
                  <a:cubicBezTo>
                    <a:pt x="168234" y="147731"/>
                    <a:pt x="100940" y="127160"/>
                    <a:pt x="62345" y="102208"/>
                  </a:cubicBezTo>
                  <a:cubicBezTo>
                    <a:pt x="23750" y="77256"/>
                    <a:pt x="0" y="0"/>
                    <a:pt x="2969" y="1187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50000">
                  <a:schemeClr val="accent1"/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18" name="Oval 217"/>
            <p:cNvSpPr/>
            <p:nvPr/>
          </p:nvSpPr>
          <p:spPr>
            <a:xfrm>
              <a:off x="2796051" y="3758931"/>
              <a:ext cx="166617" cy="52359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</p:grpSp>
      <p:grpSp>
        <p:nvGrpSpPr>
          <p:cNvPr id="219" name="Group 41"/>
          <p:cNvGrpSpPr>
            <a:grpSpLocks/>
          </p:cNvGrpSpPr>
          <p:nvPr/>
        </p:nvGrpSpPr>
        <p:grpSpPr bwMode="auto">
          <a:xfrm rot="439020">
            <a:off x="3241675" y="3506788"/>
            <a:ext cx="815975" cy="1376362"/>
            <a:chOff x="2208925" y="3568535"/>
            <a:chExt cx="815629" cy="1375613"/>
          </a:xfrm>
        </p:grpSpPr>
        <p:sp>
          <p:nvSpPr>
            <p:cNvPr id="220" name="Oval 219"/>
            <p:cNvSpPr/>
            <p:nvPr/>
          </p:nvSpPr>
          <p:spPr>
            <a:xfrm>
              <a:off x="2214499" y="3568207"/>
              <a:ext cx="795001" cy="368100"/>
            </a:xfrm>
            <a:prstGeom prst="ellipse">
              <a:avLst/>
            </a:prstGeom>
            <a:solidFill>
              <a:srgbClr val="E55A4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2547649" y="4048252"/>
              <a:ext cx="234850" cy="894863"/>
            </a:xfrm>
            <a:custGeom>
              <a:avLst/>
              <a:gdLst>
                <a:gd name="connsiteX0" fmla="*/ 1984 w 256380"/>
                <a:gd name="connsiteY0" fmla="*/ 136525 h 1062037"/>
                <a:gd name="connsiteX1" fmla="*/ 73421 w 256380"/>
                <a:gd name="connsiteY1" fmla="*/ 141287 h 1062037"/>
                <a:gd name="connsiteX2" fmla="*/ 173434 w 256380"/>
                <a:gd name="connsiteY2" fmla="*/ 129381 h 1062037"/>
                <a:gd name="connsiteX3" fmla="*/ 237727 w 256380"/>
                <a:gd name="connsiteY3" fmla="*/ 917575 h 1062037"/>
                <a:gd name="connsiteX4" fmla="*/ 61515 w 256380"/>
                <a:gd name="connsiteY4" fmla="*/ 931862 h 1062037"/>
                <a:gd name="connsiteX5" fmla="*/ 1984 w 256380"/>
                <a:gd name="connsiteY5" fmla="*/ 136525 h 1062037"/>
                <a:gd name="connsiteX0" fmla="*/ 1984 w 237727"/>
                <a:gd name="connsiteY0" fmla="*/ 136525 h 1062037"/>
                <a:gd name="connsiteX1" fmla="*/ 73421 w 237727"/>
                <a:gd name="connsiteY1" fmla="*/ 141287 h 1062037"/>
                <a:gd name="connsiteX2" fmla="*/ 173434 w 237727"/>
                <a:gd name="connsiteY2" fmla="*/ 129381 h 1062037"/>
                <a:gd name="connsiteX3" fmla="*/ 237727 w 237727"/>
                <a:gd name="connsiteY3" fmla="*/ 917575 h 1062037"/>
                <a:gd name="connsiteX4" fmla="*/ 61515 w 237727"/>
                <a:gd name="connsiteY4" fmla="*/ 931862 h 1062037"/>
                <a:gd name="connsiteX5" fmla="*/ 1984 w 237727"/>
                <a:gd name="connsiteY5" fmla="*/ 136525 h 1062037"/>
                <a:gd name="connsiteX0" fmla="*/ 0 w 235743"/>
                <a:gd name="connsiteY0" fmla="*/ 136525 h 1062037"/>
                <a:gd name="connsiteX1" fmla="*/ 71437 w 235743"/>
                <a:gd name="connsiteY1" fmla="*/ 141287 h 1062037"/>
                <a:gd name="connsiteX2" fmla="*/ 171450 w 235743"/>
                <a:gd name="connsiteY2" fmla="*/ 129381 h 1062037"/>
                <a:gd name="connsiteX3" fmla="*/ 235743 w 235743"/>
                <a:gd name="connsiteY3" fmla="*/ 917575 h 1062037"/>
                <a:gd name="connsiteX4" fmla="*/ 59531 w 235743"/>
                <a:gd name="connsiteY4" fmla="*/ 931862 h 1062037"/>
                <a:gd name="connsiteX5" fmla="*/ 0 w 235743"/>
                <a:gd name="connsiteY5" fmla="*/ 136525 h 1062037"/>
                <a:gd name="connsiteX0" fmla="*/ 0 w 235743"/>
                <a:gd name="connsiteY0" fmla="*/ 136525 h 1062037"/>
                <a:gd name="connsiteX1" fmla="*/ 71437 w 235743"/>
                <a:gd name="connsiteY1" fmla="*/ 141287 h 1062037"/>
                <a:gd name="connsiteX2" fmla="*/ 171450 w 235743"/>
                <a:gd name="connsiteY2" fmla="*/ 129381 h 1062037"/>
                <a:gd name="connsiteX3" fmla="*/ 235743 w 235743"/>
                <a:gd name="connsiteY3" fmla="*/ 917575 h 1062037"/>
                <a:gd name="connsiteX4" fmla="*/ 59531 w 235743"/>
                <a:gd name="connsiteY4" fmla="*/ 931862 h 1062037"/>
                <a:gd name="connsiteX5" fmla="*/ 0 w 235743"/>
                <a:gd name="connsiteY5" fmla="*/ 136525 h 1062037"/>
                <a:gd name="connsiteX0" fmla="*/ 0 w 235743"/>
                <a:gd name="connsiteY0" fmla="*/ 7144 h 932656"/>
                <a:gd name="connsiteX1" fmla="*/ 71437 w 235743"/>
                <a:gd name="connsiteY1" fmla="*/ 11906 h 932656"/>
                <a:gd name="connsiteX2" fmla="*/ 171450 w 235743"/>
                <a:gd name="connsiteY2" fmla="*/ 0 h 932656"/>
                <a:gd name="connsiteX3" fmla="*/ 235743 w 235743"/>
                <a:gd name="connsiteY3" fmla="*/ 788194 h 932656"/>
                <a:gd name="connsiteX4" fmla="*/ 59531 w 235743"/>
                <a:gd name="connsiteY4" fmla="*/ 802481 h 932656"/>
                <a:gd name="connsiteX5" fmla="*/ 0 w 235743"/>
                <a:gd name="connsiteY5" fmla="*/ 7144 h 932656"/>
                <a:gd name="connsiteX0" fmla="*/ 0 w 240902"/>
                <a:gd name="connsiteY0" fmla="*/ 7144 h 932656"/>
                <a:gd name="connsiteX1" fmla="*/ 71437 w 240902"/>
                <a:gd name="connsiteY1" fmla="*/ 11906 h 932656"/>
                <a:gd name="connsiteX2" fmla="*/ 171450 w 240902"/>
                <a:gd name="connsiteY2" fmla="*/ 0 h 932656"/>
                <a:gd name="connsiteX3" fmla="*/ 235743 w 240902"/>
                <a:gd name="connsiteY3" fmla="*/ 788194 h 932656"/>
                <a:gd name="connsiteX4" fmla="*/ 59531 w 240902"/>
                <a:gd name="connsiteY4" fmla="*/ 802481 h 932656"/>
                <a:gd name="connsiteX5" fmla="*/ 0 w 240902"/>
                <a:gd name="connsiteY5" fmla="*/ 7144 h 932656"/>
                <a:gd name="connsiteX0" fmla="*/ 0 w 240902"/>
                <a:gd name="connsiteY0" fmla="*/ 7144 h 894556"/>
                <a:gd name="connsiteX1" fmla="*/ 71437 w 240902"/>
                <a:gd name="connsiteY1" fmla="*/ 11906 h 894556"/>
                <a:gd name="connsiteX2" fmla="*/ 171450 w 240902"/>
                <a:gd name="connsiteY2" fmla="*/ 0 h 894556"/>
                <a:gd name="connsiteX3" fmla="*/ 235743 w 240902"/>
                <a:gd name="connsiteY3" fmla="*/ 788194 h 894556"/>
                <a:gd name="connsiteX4" fmla="*/ 59531 w 240902"/>
                <a:gd name="connsiteY4" fmla="*/ 802481 h 894556"/>
                <a:gd name="connsiteX5" fmla="*/ 0 w 240902"/>
                <a:gd name="connsiteY5" fmla="*/ 7144 h 894556"/>
                <a:gd name="connsiteX0" fmla="*/ 0 w 235743"/>
                <a:gd name="connsiteY0" fmla="*/ 7144 h 894556"/>
                <a:gd name="connsiteX1" fmla="*/ 71437 w 235743"/>
                <a:gd name="connsiteY1" fmla="*/ 11906 h 894556"/>
                <a:gd name="connsiteX2" fmla="*/ 171450 w 235743"/>
                <a:gd name="connsiteY2" fmla="*/ 0 h 894556"/>
                <a:gd name="connsiteX3" fmla="*/ 235743 w 235743"/>
                <a:gd name="connsiteY3" fmla="*/ 788194 h 894556"/>
                <a:gd name="connsiteX4" fmla="*/ 59531 w 235743"/>
                <a:gd name="connsiteY4" fmla="*/ 802481 h 894556"/>
                <a:gd name="connsiteX5" fmla="*/ 0 w 235743"/>
                <a:gd name="connsiteY5" fmla="*/ 7144 h 89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743" h="894556">
                  <a:moveTo>
                    <a:pt x="0" y="7144"/>
                  </a:moveTo>
                  <a:cubicBezTo>
                    <a:pt x="44846" y="13495"/>
                    <a:pt x="42862" y="13097"/>
                    <a:pt x="71437" y="11906"/>
                  </a:cubicBezTo>
                  <a:cubicBezTo>
                    <a:pt x="100012" y="10715"/>
                    <a:pt x="144066" y="8732"/>
                    <a:pt x="171450" y="0"/>
                  </a:cubicBezTo>
                  <a:lnTo>
                    <a:pt x="235743" y="788194"/>
                  </a:lnTo>
                  <a:cubicBezTo>
                    <a:pt x="224233" y="838597"/>
                    <a:pt x="142478" y="894556"/>
                    <a:pt x="59531" y="802481"/>
                  </a:cubicBezTo>
                  <a:lnTo>
                    <a:pt x="0" y="714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  <a:alpha val="80000"/>
                  </a:schemeClr>
                </a:gs>
                <a:gs pos="50000">
                  <a:schemeClr val="accent1">
                    <a:alpha val="79000"/>
                  </a:schemeClr>
                </a:gs>
                <a:gs pos="100000">
                  <a:schemeClr val="bg1">
                    <a:alpha val="82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2464021" y="3597905"/>
              <a:ext cx="439551" cy="106305"/>
            </a:xfrm>
            <a:custGeom>
              <a:avLst/>
              <a:gdLst>
                <a:gd name="connsiteX0" fmla="*/ 0 w 439387"/>
                <a:gd name="connsiteY0" fmla="*/ 41564 h 106878"/>
                <a:gd name="connsiteX1" fmla="*/ 41564 w 439387"/>
                <a:gd name="connsiteY1" fmla="*/ 0 h 106878"/>
                <a:gd name="connsiteX2" fmla="*/ 439387 w 439387"/>
                <a:gd name="connsiteY2" fmla="*/ 53439 h 106878"/>
                <a:gd name="connsiteX3" fmla="*/ 397823 w 439387"/>
                <a:gd name="connsiteY3" fmla="*/ 106878 h 106878"/>
                <a:gd name="connsiteX4" fmla="*/ 0 w 439387"/>
                <a:gd name="connsiteY4" fmla="*/ 41564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387" h="106878">
                  <a:moveTo>
                    <a:pt x="0" y="41564"/>
                  </a:moveTo>
                  <a:lnTo>
                    <a:pt x="41564" y="0"/>
                  </a:lnTo>
                  <a:lnTo>
                    <a:pt x="439387" y="53439"/>
                  </a:lnTo>
                  <a:lnTo>
                    <a:pt x="397823" y="106878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rgbClr val="CF9C87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23" name="Freeform 222"/>
            <p:cNvSpPr/>
            <p:nvPr/>
          </p:nvSpPr>
          <p:spPr>
            <a:xfrm>
              <a:off x="2333026" y="3798787"/>
              <a:ext cx="437964" cy="106304"/>
            </a:xfrm>
            <a:custGeom>
              <a:avLst/>
              <a:gdLst>
                <a:gd name="connsiteX0" fmla="*/ 0 w 439387"/>
                <a:gd name="connsiteY0" fmla="*/ 41564 h 106878"/>
                <a:gd name="connsiteX1" fmla="*/ 41564 w 439387"/>
                <a:gd name="connsiteY1" fmla="*/ 0 h 106878"/>
                <a:gd name="connsiteX2" fmla="*/ 439387 w 439387"/>
                <a:gd name="connsiteY2" fmla="*/ 53439 h 106878"/>
                <a:gd name="connsiteX3" fmla="*/ 397823 w 439387"/>
                <a:gd name="connsiteY3" fmla="*/ 106878 h 106878"/>
                <a:gd name="connsiteX4" fmla="*/ 0 w 439387"/>
                <a:gd name="connsiteY4" fmla="*/ 41564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387" h="106878">
                  <a:moveTo>
                    <a:pt x="0" y="41564"/>
                  </a:moveTo>
                  <a:lnTo>
                    <a:pt x="41564" y="0"/>
                  </a:lnTo>
                  <a:lnTo>
                    <a:pt x="439387" y="53439"/>
                  </a:lnTo>
                  <a:lnTo>
                    <a:pt x="397823" y="106878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rgbClr val="CF9C87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24" name="Oval 223"/>
            <p:cNvSpPr/>
            <p:nvPr/>
          </p:nvSpPr>
          <p:spPr>
            <a:xfrm>
              <a:off x="2296506" y="3686308"/>
              <a:ext cx="166617" cy="5394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25" name="Freeform 224"/>
            <p:cNvSpPr/>
            <p:nvPr/>
          </p:nvSpPr>
          <p:spPr>
            <a:xfrm>
              <a:off x="2208475" y="3762567"/>
              <a:ext cx="815629" cy="307807"/>
            </a:xfrm>
            <a:custGeom>
              <a:avLst/>
              <a:gdLst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52351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11875 h 274946"/>
                <a:gd name="connsiteX1" fmla="*/ 80158 w 787729"/>
                <a:gd name="connsiteY1" fmla="*/ 142503 h 274946"/>
                <a:gd name="connsiteX2" fmla="*/ 252351 w 787729"/>
                <a:gd name="connsiteY2" fmla="*/ 243443 h 274946"/>
                <a:gd name="connsiteX3" fmla="*/ 254021 w 787729"/>
                <a:gd name="connsiteY3" fmla="*/ 244433 h 274946"/>
                <a:gd name="connsiteX4" fmla="*/ 359228 w 787729"/>
                <a:gd name="connsiteY4" fmla="*/ 273132 h 274946"/>
                <a:gd name="connsiteX5" fmla="*/ 537358 w 787729"/>
                <a:gd name="connsiteY5" fmla="*/ 255319 h 274946"/>
                <a:gd name="connsiteX6" fmla="*/ 697675 w 787729"/>
                <a:gd name="connsiteY6" fmla="*/ 166254 h 274946"/>
                <a:gd name="connsiteX7" fmla="*/ 786740 w 787729"/>
                <a:gd name="connsiteY7" fmla="*/ 29688 h 274946"/>
                <a:gd name="connsiteX8" fmla="*/ 691738 w 787729"/>
                <a:gd name="connsiteY8" fmla="*/ 100939 h 274946"/>
                <a:gd name="connsiteX9" fmla="*/ 460169 w 787729"/>
                <a:gd name="connsiteY9" fmla="*/ 154378 h 274946"/>
                <a:gd name="connsiteX10" fmla="*/ 234538 w 787729"/>
                <a:gd name="connsiteY10" fmla="*/ 130628 h 274946"/>
                <a:gd name="connsiteX11" fmla="*/ 62345 w 787729"/>
                <a:gd name="connsiteY11" fmla="*/ 71251 h 274946"/>
                <a:gd name="connsiteX12" fmla="*/ 2969 w 787729"/>
                <a:gd name="connsiteY12" fmla="*/ 11875 h 274946"/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52351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23776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31173 h 294409"/>
                <a:gd name="connsiteX1" fmla="*/ 80158 w 787729"/>
                <a:gd name="connsiteY1" fmla="*/ 161801 h 294409"/>
                <a:gd name="connsiteX2" fmla="*/ 223776 w 787729"/>
                <a:gd name="connsiteY2" fmla="*/ 262741 h 294409"/>
                <a:gd name="connsiteX3" fmla="*/ 359228 w 787729"/>
                <a:gd name="connsiteY3" fmla="*/ 292430 h 294409"/>
                <a:gd name="connsiteX4" fmla="*/ 537358 w 787729"/>
                <a:gd name="connsiteY4" fmla="*/ 274617 h 294409"/>
                <a:gd name="connsiteX5" fmla="*/ 697675 w 787729"/>
                <a:gd name="connsiteY5" fmla="*/ 185552 h 294409"/>
                <a:gd name="connsiteX6" fmla="*/ 786740 w 787729"/>
                <a:gd name="connsiteY6" fmla="*/ 10886 h 294409"/>
                <a:gd name="connsiteX7" fmla="*/ 691738 w 787729"/>
                <a:gd name="connsiteY7" fmla="*/ 120237 h 294409"/>
                <a:gd name="connsiteX8" fmla="*/ 460169 w 787729"/>
                <a:gd name="connsiteY8" fmla="*/ 173676 h 294409"/>
                <a:gd name="connsiteX9" fmla="*/ 234538 w 787729"/>
                <a:gd name="connsiteY9" fmla="*/ 149926 h 294409"/>
                <a:gd name="connsiteX10" fmla="*/ 62345 w 787729"/>
                <a:gd name="connsiteY10" fmla="*/ 90549 h 294409"/>
                <a:gd name="connsiteX11" fmla="*/ 2969 w 787729"/>
                <a:gd name="connsiteY11" fmla="*/ 31173 h 294409"/>
                <a:gd name="connsiteX0" fmla="*/ 2969 w 787729"/>
                <a:gd name="connsiteY0" fmla="*/ 11875 h 306068"/>
                <a:gd name="connsiteX1" fmla="*/ 80158 w 787729"/>
                <a:gd name="connsiteY1" fmla="*/ 173460 h 306068"/>
                <a:gd name="connsiteX2" fmla="*/ 223776 w 787729"/>
                <a:gd name="connsiteY2" fmla="*/ 274400 h 306068"/>
                <a:gd name="connsiteX3" fmla="*/ 359228 w 787729"/>
                <a:gd name="connsiteY3" fmla="*/ 304089 h 306068"/>
                <a:gd name="connsiteX4" fmla="*/ 537358 w 787729"/>
                <a:gd name="connsiteY4" fmla="*/ 286276 h 306068"/>
                <a:gd name="connsiteX5" fmla="*/ 697675 w 787729"/>
                <a:gd name="connsiteY5" fmla="*/ 197211 h 306068"/>
                <a:gd name="connsiteX6" fmla="*/ 786740 w 787729"/>
                <a:gd name="connsiteY6" fmla="*/ 22545 h 306068"/>
                <a:gd name="connsiteX7" fmla="*/ 691738 w 787729"/>
                <a:gd name="connsiteY7" fmla="*/ 131896 h 306068"/>
                <a:gd name="connsiteX8" fmla="*/ 460169 w 787729"/>
                <a:gd name="connsiteY8" fmla="*/ 185335 h 306068"/>
                <a:gd name="connsiteX9" fmla="*/ 234538 w 787729"/>
                <a:gd name="connsiteY9" fmla="*/ 161585 h 306068"/>
                <a:gd name="connsiteX10" fmla="*/ 62345 w 787729"/>
                <a:gd name="connsiteY10" fmla="*/ 102208 h 306068"/>
                <a:gd name="connsiteX11" fmla="*/ 2969 w 787729"/>
                <a:gd name="connsiteY11" fmla="*/ 11875 h 30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7729" h="306068">
                  <a:moveTo>
                    <a:pt x="2969" y="11875"/>
                  </a:moveTo>
                  <a:cubicBezTo>
                    <a:pt x="5938" y="23750"/>
                    <a:pt x="43357" y="129706"/>
                    <a:pt x="80158" y="173460"/>
                  </a:cubicBezTo>
                  <a:cubicBezTo>
                    <a:pt x="116959" y="217214"/>
                    <a:pt x="177264" y="252629"/>
                    <a:pt x="223776" y="274400"/>
                  </a:cubicBezTo>
                  <a:cubicBezTo>
                    <a:pt x="270288" y="296172"/>
                    <a:pt x="306965" y="302110"/>
                    <a:pt x="359228" y="304089"/>
                  </a:cubicBezTo>
                  <a:cubicBezTo>
                    <a:pt x="411491" y="306068"/>
                    <a:pt x="480950" y="304089"/>
                    <a:pt x="537358" y="286276"/>
                  </a:cubicBezTo>
                  <a:cubicBezTo>
                    <a:pt x="593766" y="268463"/>
                    <a:pt x="656111" y="241166"/>
                    <a:pt x="697675" y="197211"/>
                  </a:cubicBezTo>
                  <a:cubicBezTo>
                    <a:pt x="739239" y="153256"/>
                    <a:pt x="787729" y="33431"/>
                    <a:pt x="786740" y="22545"/>
                  </a:cubicBezTo>
                  <a:cubicBezTo>
                    <a:pt x="785751" y="11659"/>
                    <a:pt x="746167" y="104764"/>
                    <a:pt x="691738" y="131896"/>
                  </a:cubicBezTo>
                  <a:cubicBezTo>
                    <a:pt x="637310" y="159028"/>
                    <a:pt x="536369" y="180387"/>
                    <a:pt x="460169" y="185335"/>
                  </a:cubicBezTo>
                  <a:cubicBezTo>
                    <a:pt x="383969" y="190283"/>
                    <a:pt x="300842" y="175439"/>
                    <a:pt x="234538" y="161585"/>
                  </a:cubicBezTo>
                  <a:cubicBezTo>
                    <a:pt x="168234" y="147731"/>
                    <a:pt x="100940" y="127160"/>
                    <a:pt x="62345" y="102208"/>
                  </a:cubicBezTo>
                  <a:cubicBezTo>
                    <a:pt x="23750" y="77256"/>
                    <a:pt x="0" y="0"/>
                    <a:pt x="2969" y="1187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50000">
                  <a:schemeClr val="accent1"/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26" name="Oval 225"/>
            <p:cNvSpPr/>
            <p:nvPr/>
          </p:nvSpPr>
          <p:spPr>
            <a:xfrm>
              <a:off x="2795198" y="3758246"/>
              <a:ext cx="166617" cy="52359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</p:grpSp>
      <p:grpSp>
        <p:nvGrpSpPr>
          <p:cNvPr id="227" name="Group 49"/>
          <p:cNvGrpSpPr>
            <a:grpSpLocks/>
          </p:cNvGrpSpPr>
          <p:nvPr/>
        </p:nvGrpSpPr>
        <p:grpSpPr bwMode="auto">
          <a:xfrm rot="850000">
            <a:off x="4425950" y="3700463"/>
            <a:ext cx="814388" cy="1376362"/>
            <a:chOff x="2208925" y="3568535"/>
            <a:chExt cx="815629" cy="1375613"/>
          </a:xfrm>
        </p:grpSpPr>
        <p:sp>
          <p:nvSpPr>
            <p:cNvPr id="228" name="Oval 227"/>
            <p:cNvSpPr/>
            <p:nvPr/>
          </p:nvSpPr>
          <p:spPr>
            <a:xfrm>
              <a:off x="2213673" y="3567233"/>
              <a:ext cx="794960" cy="368100"/>
            </a:xfrm>
            <a:prstGeom prst="ellipse">
              <a:avLst/>
            </a:prstGeom>
            <a:solidFill>
              <a:srgbClr val="E55A4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2547254" y="4047964"/>
              <a:ext cx="235308" cy="894863"/>
            </a:xfrm>
            <a:custGeom>
              <a:avLst/>
              <a:gdLst>
                <a:gd name="connsiteX0" fmla="*/ 1984 w 256380"/>
                <a:gd name="connsiteY0" fmla="*/ 136525 h 1062037"/>
                <a:gd name="connsiteX1" fmla="*/ 73421 w 256380"/>
                <a:gd name="connsiteY1" fmla="*/ 141287 h 1062037"/>
                <a:gd name="connsiteX2" fmla="*/ 173434 w 256380"/>
                <a:gd name="connsiteY2" fmla="*/ 129381 h 1062037"/>
                <a:gd name="connsiteX3" fmla="*/ 237727 w 256380"/>
                <a:gd name="connsiteY3" fmla="*/ 917575 h 1062037"/>
                <a:gd name="connsiteX4" fmla="*/ 61515 w 256380"/>
                <a:gd name="connsiteY4" fmla="*/ 931862 h 1062037"/>
                <a:gd name="connsiteX5" fmla="*/ 1984 w 256380"/>
                <a:gd name="connsiteY5" fmla="*/ 136525 h 1062037"/>
                <a:gd name="connsiteX0" fmla="*/ 1984 w 237727"/>
                <a:gd name="connsiteY0" fmla="*/ 136525 h 1062037"/>
                <a:gd name="connsiteX1" fmla="*/ 73421 w 237727"/>
                <a:gd name="connsiteY1" fmla="*/ 141287 h 1062037"/>
                <a:gd name="connsiteX2" fmla="*/ 173434 w 237727"/>
                <a:gd name="connsiteY2" fmla="*/ 129381 h 1062037"/>
                <a:gd name="connsiteX3" fmla="*/ 237727 w 237727"/>
                <a:gd name="connsiteY3" fmla="*/ 917575 h 1062037"/>
                <a:gd name="connsiteX4" fmla="*/ 61515 w 237727"/>
                <a:gd name="connsiteY4" fmla="*/ 931862 h 1062037"/>
                <a:gd name="connsiteX5" fmla="*/ 1984 w 237727"/>
                <a:gd name="connsiteY5" fmla="*/ 136525 h 1062037"/>
                <a:gd name="connsiteX0" fmla="*/ 0 w 235743"/>
                <a:gd name="connsiteY0" fmla="*/ 136525 h 1062037"/>
                <a:gd name="connsiteX1" fmla="*/ 71437 w 235743"/>
                <a:gd name="connsiteY1" fmla="*/ 141287 h 1062037"/>
                <a:gd name="connsiteX2" fmla="*/ 171450 w 235743"/>
                <a:gd name="connsiteY2" fmla="*/ 129381 h 1062037"/>
                <a:gd name="connsiteX3" fmla="*/ 235743 w 235743"/>
                <a:gd name="connsiteY3" fmla="*/ 917575 h 1062037"/>
                <a:gd name="connsiteX4" fmla="*/ 59531 w 235743"/>
                <a:gd name="connsiteY4" fmla="*/ 931862 h 1062037"/>
                <a:gd name="connsiteX5" fmla="*/ 0 w 235743"/>
                <a:gd name="connsiteY5" fmla="*/ 136525 h 1062037"/>
                <a:gd name="connsiteX0" fmla="*/ 0 w 235743"/>
                <a:gd name="connsiteY0" fmla="*/ 136525 h 1062037"/>
                <a:gd name="connsiteX1" fmla="*/ 71437 w 235743"/>
                <a:gd name="connsiteY1" fmla="*/ 141287 h 1062037"/>
                <a:gd name="connsiteX2" fmla="*/ 171450 w 235743"/>
                <a:gd name="connsiteY2" fmla="*/ 129381 h 1062037"/>
                <a:gd name="connsiteX3" fmla="*/ 235743 w 235743"/>
                <a:gd name="connsiteY3" fmla="*/ 917575 h 1062037"/>
                <a:gd name="connsiteX4" fmla="*/ 59531 w 235743"/>
                <a:gd name="connsiteY4" fmla="*/ 931862 h 1062037"/>
                <a:gd name="connsiteX5" fmla="*/ 0 w 235743"/>
                <a:gd name="connsiteY5" fmla="*/ 136525 h 1062037"/>
                <a:gd name="connsiteX0" fmla="*/ 0 w 235743"/>
                <a:gd name="connsiteY0" fmla="*/ 7144 h 932656"/>
                <a:gd name="connsiteX1" fmla="*/ 71437 w 235743"/>
                <a:gd name="connsiteY1" fmla="*/ 11906 h 932656"/>
                <a:gd name="connsiteX2" fmla="*/ 171450 w 235743"/>
                <a:gd name="connsiteY2" fmla="*/ 0 h 932656"/>
                <a:gd name="connsiteX3" fmla="*/ 235743 w 235743"/>
                <a:gd name="connsiteY3" fmla="*/ 788194 h 932656"/>
                <a:gd name="connsiteX4" fmla="*/ 59531 w 235743"/>
                <a:gd name="connsiteY4" fmla="*/ 802481 h 932656"/>
                <a:gd name="connsiteX5" fmla="*/ 0 w 235743"/>
                <a:gd name="connsiteY5" fmla="*/ 7144 h 932656"/>
                <a:gd name="connsiteX0" fmla="*/ 0 w 240902"/>
                <a:gd name="connsiteY0" fmla="*/ 7144 h 932656"/>
                <a:gd name="connsiteX1" fmla="*/ 71437 w 240902"/>
                <a:gd name="connsiteY1" fmla="*/ 11906 h 932656"/>
                <a:gd name="connsiteX2" fmla="*/ 171450 w 240902"/>
                <a:gd name="connsiteY2" fmla="*/ 0 h 932656"/>
                <a:gd name="connsiteX3" fmla="*/ 235743 w 240902"/>
                <a:gd name="connsiteY3" fmla="*/ 788194 h 932656"/>
                <a:gd name="connsiteX4" fmla="*/ 59531 w 240902"/>
                <a:gd name="connsiteY4" fmla="*/ 802481 h 932656"/>
                <a:gd name="connsiteX5" fmla="*/ 0 w 240902"/>
                <a:gd name="connsiteY5" fmla="*/ 7144 h 932656"/>
                <a:gd name="connsiteX0" fmla="*/ 0 w 240902"/>
                <a:gd name="connsiteY0" fmla="*/ 7144 h 894556"/>
                <a:gd name="connsiteX1" fmla="*/ 71437 w 240902"/>
                <a:gd name="connsiteY1" fmla="*/ 11906 h 894556"/>
                <a:gd name="connsiteX2" fmla="*/ 171450 w 240902"/>
                <a:gd name="connsiteY2" fmla="*/ 0 h 894556"/>
                <a:gd name="connsiteX3" fmla="*/ 235743 w 240902"/>
                <a:gd name="connsiteY3" fmla="*/ 788194 h 894556"/>
                <a:gd name="connsiteX4" fmla="*/ 59531 w 240902"/>
                <a:gd name="connsiteY4" fmla="*/ 802481 h 894556"/>
                <a:gd name="connsiteX5" fmla="*/ 0 w 240902"/>
                <a:gd name="connsiteY5" fmla="*/ 7144 h 894556"/>
                <a:gd name="connsiteX0" fmla="*/ 0 w 235743"/>
                <a:gd name="connsiteY0" fmla="*/ 7144 h 894556"/>
                <a:gd name="connsiteX1" fmla="*/ 71437 w 235743"/>
                <a:gd name="connsiteY1" fmla="*/ 11906 h 894556"/>
                <a:gd name="connsiteX2" fmla="*/ 171450 w 235743"/>
                <a:gd name="connsiteY2" fmla="*/ 0 h 894556"/>
                <a:gd name="connsiteX3" fmla="*/ 235743 w 235743"/>
                <a:gd name="connsiteY3" fmla="*/ 788194 h 894556"/>
                <a:gd name="connsiteX4" fmla="*/ 59531 w 235743"/>
                <a:gd name="connsiteY4" fmla="*/ 802481 h 894556"/>
                <a:gd name="connsiteX5" fmla="*/ 0 w 235743"/>
                <a:gd name="connsiteY5" fmla="*/ 7144 h 89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743" h="894556">
                  <a:moveTo>
                    <a:pt x="0" y="7144"/>
                  </a:moveTo>
                  <a:cubicBezTo>
                    <a:pt x="44846" y="13495"/>
                    <a:pt x="42862" y="13097"/>
                    <a:pt x="71437" y="11906"/>
                  </a:cubicBezTo>
                  <a:cubicBezTo>
                    <a:pt x="100012" y="10715"/>
                    <a:pt x="144066" y="8732"/>
                    <a:pt x="171450" y="0"/>
                  </a:cubicBezTo>
                  <a:lnTo>
                    <a:pt x="235743" y="788194"/>
                  </a:lnTo>
                  <a:cubicBezTo>
                    <a:pt x="224233" y="838597"/>
                    <a:pt x="142478" y="894556"/>
                    <a:pt x="59531" y="802481"/>
                  </a:cubicBezTo>
                  <a:lnTo>
                    <a:pt x="0" y="714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50000">
                  <a:schemeClr val="accent1"/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2463046" y="3597531"/>
              <a:ext cx="438818" cy="106304"/>
            </a:xfrm>
            <a:custGeom>
              <a:avLst/>
              <a:gdLst>
                <a:gd name="connsiteX0" fmla="*/ 0 w 439387"/>
                <a:gd name="connsiteY0" fmla="*/ 41564 h 106878"/>
                <a:gd name="connsiteX1" fmla="*/ 41564 w 439387"/>
                <a:gd name="connsiteY1" fmla="*/ 0 h 106878"/>
                <a:gd name="connsiteX2" fmla="*/ 439387 w 439387"/>
                <a:gd name="connsiteY2" fmla="*/ 53439 h 106878"/>
                <a:gd name="connsiteX3" fmla="*/ 397823 w 439387"/>
                <a:gd name="connsiteY3" fmla="*/ 106878 h 106878"/>
                <a:gd name="connsiteX4" fmla="*/ 0 w 439387"/>
                <a:gd name="connsiteY4" fmla="*/ 41564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387" h="106878">
                  <a:moveTo>
                    <a:pt x="0" y="41564"/>
                  </a:moveTo>
                  <a:lnTo>
                    <a:pt x="41564" y="0"/>
                  </a:lnTo>
                  <a:lnTo>
                    <a:pt x="439387" y="53439"/>
                  </a:lnTo>
                  <a:lnTo>
                    <a:pt x="397823" y="106878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rgbClr val="CF9C87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31" name="Freeform 230"/>
            <p:cNvSpPr/>
            <p:nvPr/>
          </p:nvSpPr>
          <p:spPr>
            <a:xfrm>
              <a:off x="2331988" y="3798893"/>
              <a:ext cx="440407" cy="106305"/>
            </a:xfrm>
            <a:custGeom>
              <a:avLst/>
              <a:gdLst>
                <a:gd name="connsiteX0" fmla="*/ 0 w 439387"/>
                <a:gd name="connsiteY0" fmla="*/ 41564 h 106878"/>
                <a:gd name="connsiteX1" fmla="*/ 41564 w 439387"/>
                <a:gd name="connsiteY1" fmla="*/ 0 h 106878"/>
                <a:gd name="connsiteX2" fmla="*/ 439387 w 439387"/>
                <a:gd name="connsiteY2" fmla="*/ 53439 h 106878"/>
                <a:gd name="connsiteX3" fmla="*/ 397823 w 439387"/>
                <a:gd name="connsiteY3" fmla="*/ 106878 h 106878"/>
                <a:gd name="connsiteX4" fmla="*/ 0 w 439387"/>
                <a:gd name="connsiteY4" fmla="*/ 41564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387" h="106878">
                  <a:moveTo>
                    <a:pt x="0" y="41564"/>
                  </a:moveTo>
                  <a:lnTo>
                    <a:pt x="41564" y="0"/>
                  </a:lnTo>
                  <a:lnTo>
                    <a:pt x="439387" y="53439"/>
                  </a:lnTo>
                  <a:lnTo>
                    <a:pt x="397823" y="106878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rgbClr val="CF9C87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32" name="Oval 231"/>
            <p:cNvSpPr/>
            <p:nvPr/>
          </p:nvSpPr>
          <p:spPr>
            <a:xfrm>
              <a:off x="2297772" y="3687312"/>
              <a:ext cx="166942" cy="5394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2208344" y="3763030"/>
              <a:ext cx="815629" cy="307807"/>
            </a:xfrm>
            <a:custGeom>
              <a:avLst/>
              <a:gdLst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52351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11875 h 274946"/>
                <a:gd name="connsiteX1" fmla="*/ 80158 w 787729"/>
                <a:gd name="connsiteY1" fmla="*/ 142503 h 274946"/>
                <a:gd name="connsiteX2" fmla="*/ 252351 w 787729"/>
                <a:gd name="connsiteY2" fmla="*/ 243443 h 274946"/>
                <a:gd name="connsiteX3" fmla="*/ 254021 w 787729"/>
                <a:gd name="connsiteY3" fmla="*/ 244433 h 274946"/>
                <a:gd name="connsiteX4" fmla="*/ 359228 w 787729"/>
                <a:gd name="connsiteY4" fmla="*/ 273132 h 274946"/>
                <a:gd name="connsiteX5" fmla="*/ 537358 w 787729"/>
                <a:gd name="connsiteY5" fmla="*/ 255319 h 274946"/>
                <a:gd name="connsiteX6" fmla="*/ 697675 w 787729"/>
                <a:gd name="connsiteY6" fmla="*/ 166254 h 274946"/>
                <a:gd name="connsiteX7" fmla="*/ 786740 w 787729"/>
                <a:gd name="connsiteY7" fmla="*/ 29688 h 274946"/>
                <a:gd name="connsiteX8" fmla="*/ 691738 w 787729"/>
                <a:gd name="connsiteY8" fmla="*/ 100939 h 274946"/>
                <a:gd name="connsiteX9" fmla="*/ 460169 w 787729"/>
                <a:gd name="connsiteY9" fmla="*/ 154378 h 274946"/>
                <a:gd name="connsiteX10" fmla="*/ 234538 w 787729"/>
                <a:gd name="connsiteY10" fmla="*/ 130628 h 274946"/>
                <a:gd name="connsiteX11" fmla="*/ 62345 w 787729"/>
                <a:gd name="connsiteY11" fmla="*/ 71251 h 274946"/>
                <a:gd name="connsiteX12" fmla="*/ 2969 w 787729"/>
                <a:gd name="connsiteY12" fmla="*/ 11875 h 274946"/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52351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23776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31173 h 294409"/>
                <a:gd name="connsiteX1" fmla="*/ 80158 w 787729"/>
                <a:gd name="connsiteY1" fmla="*/ 161801 h 294409"/>
                <a:gd name="connsiteX2" fmla="*/ 223776 w 787729"/>
                <a:gd name="connsiteY2" fmla="*/ 262741 h 294409"/>
                <a:gd name="connsiteX3" fmla="*/ 359228 w 787729"/>
                <a:gd name="connsiteY3" fmla="*/ 292430 h 294409"/>
                <a:gd name="connsiteX4" fmla="*/ 537358 w 787729"/>
                <a:gd name="connsiteY4" fmla="*/ 274617 h 294409"/>
                <a:gd name="connsiteX5" fmla="*/ 697675 w 787729"/>
                <a:gd name="connsiteY5" fmla="*/ 185552 h 294409"/>
                <a:gd name="connsiteX6" fmla="*/ 786740 w 787729"/>
                <a:gd name="connsiteY6" fmla="*/ 10886 h 294409"/>
                <a:gd name="connsiteX7" fmla="*/ 691738 w 787729"/>
                <a:gd name="connsiteY7" fmla="*/ 120237 h 294409"/>
                <a:gd name="connsiteX8" fmla="*/ 460169 w 787729"/>
                <a:gd name="connsiteY8" fmla="*/ 173676 h 294409"/>
                <a:gd name="connsiteX9" fmla="*/ 234538 w 787729"/>
                <a:gd name="connsiteY9" fmla="*/ 149926 h 294409"/>
                <a:gd name="connsiteX10" fmla="*/ 62345 w 787729"/>
                <a:gd name="connsiteY10" fmla="*/ 90549 h 294409"/>
                <a:gd name="connsiteX11" fmla="*/ 2969 w 787729"/>
                <a:gd name="connsiteY11" fmla="*/ 31173 h 294409"/>
                <a:gd name="connsiteX0" fmla="*/ 2969 w 787729"/>
                <a:gd name="connsiteY0" fmla="*/ 11875 h 306068"/>
                <a:gd name="connsiteX1" fmla="*/ 80158 w 787729"/>
                <a:gd name="connsiteY1" fmla="*/ 173460 h 306068"/>
                <a:gd name="connsiteX2" fmla="*/ 223776 w 787729"/>
                <a:gd name="connsiteY2" fmla="*/ 274400 h 306068"/>
                <a:gd name="connsiteX3" fmla="*/ 359228 w 787729"/>
                <a:gd name="connsiteY3" fmla="*/ 304089 h 306068"/>
                <a:gd name="connsiteX4" fmla="*/ 537358 w 787729"/>
                <a:gd name="connsiteY4" fmla="*/ 286276 h 306068"/>
                <a:gd name="connsiteX5" fmla="*/ 697675 w 787729"/>
                <a:gd name="connsiteY5" fmla="*/ 197211 h 306068"/>
                <a:gd name="connsiteX6" fmla="*/ 786740 w 787729"/>
                <a:gd name="connsiteY6" fmla="*/ 22545 h 306068"/>
                <a:gd name="connsiteX7" fmla="*/ 691738 w 787729"/>
                <a:gd name="connsiteY7" fmla="*/ 131896 h 306068"/>
                <a:gd name="connsiteX8" fmla="*/ 460169 w 787729"/>
                <a:gd name="connsiteY8" fmla="*/ 185335 h 306068"/>
                <a:gd name="connsiteX9" fmla="*/ 234538 w 787729"/>
                <a:gd name="connsiteY9" fmla="*/ 161585 h 306068"/>
                <a:gd name="connsiteX10" fmla="*/ 62345 w 787729"/>
                <a:gd name="connsiteY10" fmla="*/ 102208 h 306068"/>
                <a:gd name="connsiteX11" fmla="*/ 2969 w 787729"/>
                <a:gd name="connsiteY11" fmla="*/ 11875 h 30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7729" h="306068">
                  <a:moveTo>
                    <a:pt x="2969" y="11875"/>
                  </a:moveTo>
                  <a:cubicBezTo>
                    <a:pt x="5938" y="23750"/>
                    <a:pt x="43357" y="129706"/>
                    <a:pt x="80158" y="173460"/>
                  </a:cubicBezTo>
                  <a:cubicBezTo>
                    <a:pt x="116959" y="217214"/>
                    <a:pt x="177264" y="252629"/>
                    <a:pt x="223776" y="274400"/>
                  </a:cubicBezTo>
                  <a:cubicBezTo>
                    <a:pt x="270288" y="296172"/>
                    <a:pt x="306965" y="302110"/>
                    <a:pt x="359228" y="304089"/>
                  </a:cubicBezTo>
                  <a:cubicBezTo>
                    <a:pt x="411491" y="306068"/>
                    <a:pt x="480950" y="304089"/>
                    <a:pt x="537358" y="286276"/>
                  </a:cubicBezTo>
                  <a:cubicBezTo>
                    <a:pt x="593766" y="268463"/>
                    <a:pt x="656111" y="241166"/>
                    <a:pt x="697675" y="197211"/>
                  </a:cubicBezTo>
                  <a:cubicBezTo>
                    <a:pt x="739239" y="153256"/>
                    <a:pt x="787729" y="33431"/>
                    <a:pt x="786740" y="22545"/>
                  </a:cubicBezTo>
                  <a:cubicBezTo>
                    <a:pt x="785751" y="11659"/>
                    <a:pt x="746167" y="104764"/>
                    <a:pt x="691738" y="131896"/>
                  </a:cubicBezTo>
                  <a:cubicBezTo>
                    <a:pt x="637310" y="159028"/>
                    <a:pt x="536369" y="180387"/>
                    <a:pt x="460169" y="185335"/>
                  </a:cubicBezTo>
                  <a:cubicBezTo>
                    <a:pt x="383969" y="190283"/>
                    <a:pt x="300842" y="175439"/>
                    <a:pt x="234538" y="161585"/>
                  </a:cubicBezTo>
                  <a:cubicBezTo>
                    <a:pt x="168234" y="147731"/>
                    <a:pt x="100940" y="127160"/>
                    <a:pt x="62345" y="102208"/>
                  </a:cubicBezTo>
                  <a:cubicBezTo>
                    <a:pt x="23750" y="77256"/>
                    <a:pt x="0" y="0"/>
                    <a:pt x="2969" y="1187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50000">
                  <a:schemeClr val="accent1"/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34" name="Oval 233"/>
            <p:cNvSpPr/>
            <p:nvPr/>
          </p:nvSpPr>
          <p:spPr>
            <a:xfrm>
              <a:off x="2795976" y="3758359"/>
              <a:ext cx="165352" cy="52359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</p:grpSp>
      <p:grpSp>
        <p:nvGrpSpPr>
          <p:cNvPr id="235" name="Group 65"/>
          <p:cNvGrpSpPr>
            <a:grpSpLocks/>
          </p:cNvGrpSpPr>
          <p:nvPr/>
        </p:nvGrpSpPr>
        <p:grpSpPr bwMode="auto">
          <a:xfrm>
            <a:off x="5608638" y="4006850"/>
            <a:ext cx="901700" cy="1387475"/>
            <a:chOff x="5639272" y="4278798"/>
            <a:chExt cx="900938" cy="1387986"/>
          </a:xfrm>
        </p:grpSpPr>
        <p:sp>
          <p:nvSpPr>
            <p:cNvPr id="236" name="Oval 235"/>
            <p:cNvSpPr/>
            <p:nvPr/>
          </p:nvSpPr>
          <p:spPr>
            <a:xfrm rot="1255174">
              <a:off x="5721752" y="4278798"/>
              <a:ext cx="818458" cy="428783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37" name="Freeform 236"/>
            <p:cNvSpPr/>
            <p:nvPr/>
          </p:nvSpPr>
          <p:spPr>
            <a:xfrm rot="1255174">
              <a:off x="5804232" y="4772693"/>
              <a:ext cx="236337" cy="894091"/>
            </a:xfrm>
            <a:custGeom>
              <a:avLst/>
              <a:gdLst>
                <a:gd name="connsiteX0" fmla="*/ 1984 w 256380"/>
                <a:gd name="connsiteY0" fmla="*/ 136525 h 1062037"/>
                <a:gd name="connsiteX1" fmla="*/ 73421 w 256380"/>
                <a:gd name="connsiteY1" fmla="*/ 141287 h 1062037"/>
                <a:gd name="connsiteX2" fmla="*/ 173434 w 256380"/>
                <a:gd name="connsiteY2" fmla="*/ 129381 h 1062037"/>
                <a:gd name="connsiteX3" fmla="*/ 237727 w 256380"/>
                <a:gd name="connsiteY3" fmla="*/ 917575 h 1062037"/>
                <a:gd name="connsiteX4" fmla="*/ 61515 w 256380"/>
                <a:gd name="connsiteY4" fmla="*/ 931862 h 1062037"/>
                <a:gd name="connsiteX5" fmla="*/ 1984 w 256380"/>
                <a:gd name="connsiteY5" fmla="*/ 136525 h 1062037"/>
                <a:gd name="connsiteX0" fmla="*/ 1984 w 237727"/>
                <a:gd name="connsiteY0" fmla="*/ 136525 h 1062037"/>
                <a:gd name="connsiteX1" fmla="*/ 73421 w 237727"/>
                <a:gd name="connsiteY1" fmla="*/ 141287 h 1062037"/>
                <a:gd name="connsiteX2" fmla="*/ 173434 w 237727"/>
                <a:gd name="connsiteY2" fmla="*/ 129381 h 1062037"/>
                <a:gd name="connsiteX3" fmla="*/ 237727 w 237727"/>
                <a:gd name="connsiteY3" fmla="*/ 917575 h 1062037"/>
                <a:gd name="connsiteX4" fmla="*/ 61515 w 237727"/>
                <a:gd name="connsiteY4" fmla="*/ 931862 h 1062037"/>
                <a:gd name="connsiteX5" fmla="*/ 1984 w 237727"/>
                <a:gd name="connsiteY5" fmla="*/ 136525 h 1062037"/>
                <a:gd name="connsiteX0" fmla="*/ 0 w 235743"/>
                <a:gd name="connsiteY0" fmla="*/ 136525 h 1062037"/>
                <a:gd name="connsiteX1" fmla="*/ 71437 w 235743"/>
                <a:gd name="connsiteY1" fmla="*/ 141287 h 1062037"/>
                <a:gd name="connsiteX2" fmla="*/ 171450 w 235743"/>
                <a:gd name="connsiteY2" fmla="*/ 129381 h 1062037"/>
                <a:gd name="connsiteX3" fmla="*/ 235743 w 235743"/>
                <a:gd name="connsiteY3" fmla="*/ 917575 h 1062037"/>
                <a:gd name="connsiteX4" fmla="*/ 59531 w 235743"/>
                <a:gd name="connsiteY4" fmla="*/ 931862 h 1062037"/>
                <a:gd name="connsiteX5" fmla="*/ 0 w 235743"/>
                <a:gd name="connsiteY5" fmla="*/ 136525 h 1062037"/>
                <a:gd name="connsiteX0" fmla="*/ 0 w 235743"/>
                <a:gd name="connsiteY0" fmla="*/ 136525 h 1062037"/>
                <a:gd name="connsiteX1" fmla="*/ 71437 w 235743"/>
                <a:gd name="connsiteY1" fmla="*/ 141287 h 1062037"/>
                <a:gd name="connsiteX2" fmla="*/ 171450 w 235743"/>
                <a:gd name="connsiteY2" fmla="*/ 129381 h 1062037"/>
                <a:gd name="connsiteX3" fmla="*/ 235743 w 235743"/>
                <a:gd name="connsiteY3" fmla="*/ 917575 h 1062037"/>
                <a:gd name="connsiteX4" fmla="*/ 59531 w 235743"/>
                <a:gd name="connsiteY4" fmla="*/ 931862 h 1062037"/>
                <a:gd name="connsiteX5" fmla="*/ 0 w 235743"/>
                <a:gd name="connsiteY5" fmla="*/ 136525 h 1062037"/>
                <a:gd name="connsiteX0" fmla="*/ 0 w 235743"/>
                <a:gd name="connsiteY0" fmla="*/ 7144 h 932656"/>
                <a:gd name="connsiteX1" fmla="*/ 71437 w 235743"/>
                <a:gd name="connsiteY1" fmla="*/ 11906 h 932656"/>
                <a:gd name="connsiteX2" fmla="*/ 171450 w 235743"/>
                <a:gd name="connsiteY2" fmla="*/ 0 h 932656"/>
                <a:gd name="connsiteX3" fmla="*/ 235743 w 235743"/>
                <a:gd name="connsiteY3" fmla="*/ 788194 h 932656"/>
                <a:gd name="connsiteX4" fmla="*/ 59531 w 235743"/>
                <a:gd name="connsiteY4" fmla="*/ 802481 h 932656"/>
                <a:gd name="connsiteX5" fmla="*/ 0 w 235743"/>
                <a:gd name="connsiteY5" fmla="*/ 7144 h 932656"/>
                <a:gd name="connsiteX0" fmla="*/ 0 w 240902"/>
                <a:gd name="connsiteY0" fmla="*/ 7144 h 932656"/>
                <a:gd name="connsiteX1" fmla="*/ 71437 w 240902"/>
                <a:gd name="connsiteY1" fmla="*/ 11906 h 932656"/>
                <a:gd name="connsiteX2" fmla="*/ 171450 w 240902"/>
                <a:gd name="connsiteY2" fmla="*/ 0 h 932656"/>
                <a:gd name="connsiteX3" fmla="*/ 235743 w 240902"/>
                <a:gd name="connsiteY3" fmla="*/ 788194 h 932656"/>
                <a:gd name="connsiteX4" fmla="*/ 59531 w 240902"/>
                <a:gd name="connsiteY4" fmla="*/ 802481 h 932656"/>
                <a:gd name="connsiteX5" fmla="*/ 0 w 240902"/>
                <a:gd name="connsiteY5" fmla="*/ 7144 h 932656"/>
                <a:gd name="connsiteX0" fmla="*/ 0 w 240902"/>
                <a:gd name="connsiteY0" fmla="*/ 7144 h 894556"/>
                <a:gd name="connsiteX1" fmla="*/ 71437 w 240902"/>
                <a:gd name="connsiteY1" fmla="*/ 11906 h 894556"/>
                <a:gd name="connsiteX2" fmla="*/ 171450 w 240902"/>
                <a:gd name="connsiteY2" fmla="*/ 0 h 894556"/>
                <a:gd name="connsiteX3" fmla="*/ 235743 w 240902"/>
                <a:gd name="connsiteY3" fmla="*/ 788194 h 894556"/>
                <a:gd name="connsiteX4" fmla="*/ 59531 w 240902"/>
                <a:gd name="connsiteY4" fmla="*/ 802481 h 894556"/>
                <a:gd name="connsiteX5" fmla="*/ 0 w 240902"/>
                <a:gd name="connsiteY5" fmla="*/ 7144 h 894556"/>
                <a:gd name="connsiteX0" fmla="*/ 0 w 235743"/>
                <a:gd name="connsiteY0" fmla="*/ 7144 h 894556"/>
                <a:gd name="connsiteX1" fmla="*/ 71437 w 235743"/>
                <a:gd name="connsiteY1" fmla="*/ 11906 h 894556"/>
                <a:gd name="connsiteX2" fmla="*/ 171450 w 235743"/>
                <a:gd name="connsiteY2" fmla="*/ 0 h 894556"/>
                <a:gd name="connsiteX3" fmla="*/ 235743 w 235743"/>
                <a:gd name="connsiteY3" fmla="*/ 788194 h 894556"/>
                <a:gd name="connsiteX4" fmla="*/ 59531 w 235743"/>
                <a:gd name="connsiteY4" fmla="*/ 802481 h 894556"/>
                <a:gd name="connsiteX5" fmla="*/ 0 w 235743"/>
                <a:gd name="connsiteY5" fmla="*/ 7144 h 89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743" h="894556">
                  <a:moveTo>
                    <a:pt x="0" y="7144"/>
                  </a:moveTo>
                  <a:cubicBezTo>
                    <a:pt x="44846" y="13495"/>
                    <a:pt x="42862" y="13097"/>
                    <a:pt x="71437" y="11906"/>
                  </a:cubicBezTo>
                  <a:cubicBezTo>
                    <a:pt x="100012" y="10715"/>
                    <a:pt x="144066" y="8732"/>
                    <a:pt x="171450" y="0"/>
                  </a:cubicBezTo>
                  <a:lnTo>
                    <a:pt x="235743" y="788194"/>
                  </a:lnTo>
                  <a:cubicBezTo>
                    <a:pt x="224233" y="838597"/>
                    <a:pt x="142478" y="894556"/>
                    <a:pt x="59531" y="802481"/>
                  </a:cubicBezTo>
                  <a:lnTo>
                    <a:pt x="0" y="714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50000">
                  <a:schemeClr val="accent1"/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38" name="Freeform 237"/>
            <p:cNvSpPr/>
            <p:nvPr/>
          </p:nvSpPr>
          <p:spPr>
            <a:xfrm rot="1255174">
              <a:off x="6021536" y="4383612"/>
              <a:ext cx="439366" cy="106402"/>
            </a:xfrm>
            <a:custGeom>
              <a:avLst/>
              <a:gdLst>
                <a:gd name="connsiteX0" fmla="*/ 0 w 439387"/>
                <a:gd name="connsiteY0" fmla="*/ 41564 h 106878"/>
                <a:gd name="connsiteX1" fmla="*/ 41564 w 439387"/>
                <a:gd name="connsiteY1" fmla="*/ 0 h 106878"/>
                <a:gd name="connsiteX2" fmla="*/ 439387 w 439387"/>
                <a:gd name="connsiteY2" fmla="*/ 53439 h 106878"/>
                <a:gd name="connsiteX3" fmla="*/ 397823 w 439387"/>
                <a:gd name="connsiteY3" fmla="*/ 106878 h 106878"/>
                <a:gd name="connsiteX4" fmla="*/ 0 w 439387"/>
                <a:gd name="connsiteY4" fmla="*/ 41564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387" h="106878">
                  <a:moveTo>
                    <a:pt x="0" y="41564"/>
                  </a:moveTo>
                  <a:lnTo>
                    <a:pt x="41564" y="0"/>
                  </a:lnTo>
                  <a:lnTo>
                    <a:pt x="439387" y="53439"/>
                  </a:lnTo>
                  <a:lnTo>
                    <a:pt x="397823" y="106878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>
            <a:xfrm rot="1255174">
              <a:off x="5828024" y="4524952"/>
              <a:ext cx="439366" cy="106401"/>
            </a:xfrm>
            <a:custGeom>
              <a:avLst/>
              <a:gdLst>
                <a:gd name="connsiteX0" fmla="*/ 0 w 439387"/>
                <a:gd name="connsiteY0" fmla="*/ 41564 h 106878"/>
                <a:gd name="connsiteX1" fmla="*/ 41564 w 439387"/>
                <a:gd name="connsiteY1" fmla="*/ 0 h 106878"/>
                <a:gd name="connsiteX2" fmla="*/ 439387 w 439387"/>
                <a:gd name="connsiteY2" fmla="*/ 53439 h 106878"/>
                <a:gd name="connsiteX3" fmla="*/ 397823 w 439387"/>
                <a:gd name="connsiteY3" fmla="*/ 106878 h 106878"/>
                <a:gd name="connsiteX4" fmla="*/ 0 w 439387"/>
                <a:gd name="connsiteY4" fmla="*/ 41564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387" h="106878">
                  <a:moveTo>
                    <a:pt x="0" y="41564"/>
                  </a:moveTo>
                  <a:lnTo>
                    <a:pt x="41564" y="0"/>
                  </a:lnTo>
                  <a:lnTo>
                    <a:pt x="439387" y="53439"/>
                  </a:lnTo>
                  <a:lnTo>
                    <a:pt x="397823" y="106878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40" name="Oval 239"/>
            <p:cNvSpPr/>
            <p:nvPr/>
          </p:nvSpPr>
          <p:spPr>
            <a:xfrm rot="1255174">
              <a:off x="5853403" y="4359791"/>
              <a:ext cx="166547" cy="53995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41" name="Freeform 240"/>
            <p:cNvSpPr/>
            <p:nvPr/>
          </p:nvSpPr>
          <p:spPr>
            <a:xfrm rot="1312050">
              <a:off x="5639272" y="4459840"/>
              <a:ext cx="853353" cy="408138"/>
            </a:xfrm>
            <a:custGeom>
              <a:avLst/>
              <a:gdLst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52351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11875 h 274946"/>
                <a:gd name="connsiteX1" fmla="*/ 80158 w 787729"/>
                <a:gd name="connsiteY1" fmla="*/ 142503 h 274946"/>
                <a:gd name="connsiteX2" fmla="*/ 252351 w 787729"/>
                <a:gd name="connsiteY2" fmla="*/ 243443 h 274946"/>
                <a:gd name="connsiteX3" fmla="*/ 254021 w 787729"/>
                <a:gd name="connsiteY3" fmla="*/ 244433 h 274946"/>
                <a:gd name="connsiteX4" fmla="*/ 359228 w 787729"/>
                <a:gd name="connsiteY4" fmla="*/ 273132 h 274946"/>
                <a:gd name="connsiteX5" fmla="*/ 537358 w 787729"/>
                <a:gd name="connsiteY5" fmla="*/ 255319 h 274946"/>
                <a:gd name="connsiteX6" fmla="*/ 697675 w 787729"/>
                <a:gd name="connsiteY6" fmla="*/ 166254 h 274946"/>
                <a:gd name="connsiteX7" fmla="*/ 786740 w 787729"/>
                <a:gd name="connsiteY7" fmla="*/ 29688 h 274946"/>
                <a:gd name="connsiteX8" fmla="*/ 691738 w 787729"/>
                <a:gd name="connsiteY8" fmla="*/ 100939 h 274946"/>
                <a:gd name="connsiteX9" fmla="*/ 460169 w 787729"/>
                <a:gd name="connsiteY9" fmla="*/ 154378 h 274946"/>
                <a:gd name="connsiteX10" fmla="*/ 234538 w 787729"/>
                <a:gd name="connsiteY10" fmla="*/ 130628 h 274946"/>
                <a:gd name="connsiteX11" fmla="*/ 62345 w 787729"/>
                <a:gd name="connsiteY11" fmla="*/ 71251 h 274946"/>
                <a:gd name="connsiteX12" fmla="*/ 2969 w 787729"/>
                <a:gd name="connsiteY12" fmla="*/ 11875 h 274946"/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52351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11875 h 275111"/>
                <a:gd name="connsiteX1" fmla="*/ 80158 w 787729"/>
                <a:gd name="connsiteY1" fmla="*/ 142503 h 275111"/>
                <a:gd name="connsiteX2" fmla="*/ 223776 w 787729"/>
                <a:gd name="connsiteY2" fmla="*/ 243443 h 275111"/>
                <a:gd name="connsiteX3" fmla="*/ 359228 w 787729"/>
                <a:gd name="connsiteY3" fmla="*/ 273132 h 275111"/>
                <a:gd name="connsiteX4" fmla="*/ 537358 w 787729"/>
                <a:gd name="connsiteY4" fmla="*/ 255319 h 275111"/>
                <a:gd name="connsiteX5" fmla="*/ 697675 w 787729"/>
                <a:gd name="connsiteY5" fmla="*/ 166254 h 275111"/>
                <a:gd name="connsiteX6" fmla="*/ 786740 w 787729"/>
                <a:gd name="connsiteY6" fmla="*/ 29688 h 275111"/>
                <a:gd name="connsiteX7" fmla="*/ 691738 w 787729"/>
                <a:gd name="connsiteY7" fmla="*/ 100939 h 275111"/>
                <a:gd name="connsiteX8" fmla="*/ 460169 w 787729"/>
                <a:gd name="connsiteY8" fmla="*/ 154378 h 275111"/>
                <a:gd name="connsiteX9" fmla="*/ 234538 w 787729"/>
                <a:gd name="connsiteY9" fmla="*/ 130628 h 275111"/>
                <a:gd name="connsiteX10" fmla="*/ 62345 w 787729"/>
                <a:gd name="connsiteY10" fmla="*/ 71251 h 275111"/>
                <a:gd name="connsiteX11" fmla="*/ 2969 w 787729"/>
                <a:gd name="connsiteY11" fmla="*/ 11875 h 275111"/>
                <a:gd name="connsiteX0" fmla="*/ 2969 w 787729"/>
                <a:gd name="connsiteY0" fmla="*/ 31173 h 294409"/>
                <a:gd name="connsiteX1" fmla="*/ 80158 w 787729"/>
                <a:gd name="connsiteY1" fmla="*/ 161801 h 294409"/>
                <a:gd name="connsiteX2" fmla="*/ 223776 w 787729"/>
                <a:gd name="connsiteY2" fmla="*/ 262741 h 294409"/>
                <a:gd name="connsiteX3" fmla="*/ 359228 w 787729"/>
                <a:gd name="connsiteY3" fmla="*/ 292430 h 294409"/>
                <a:gd name="connsiteX4" fmla="*/ 537358 w 787729"/>
                <a:gd name="connsiteY4" fmla="*/ 274617 h 294409"/>
                <a:gd name="connsiteX5" fmla="*/ 697675 w 787729"/>
                <a:gd name="connsiteY5" fmla="*/ 185552 h 294409"/>
                <a:gd name="connsiteX6" fmla="*/ 786740 w 787729"/>
                <a:gd name="connsiteY6" fmla="*/ 10886 h 294409"/>
                <a:gd name="connsiteX7" fmla="*/ 691738 w 787729"/>
                <a:gd name="connsiteY7" fmla="*/ 120237 h 294409"/>
                <a:gd name="connsiteX8" fmla="*/ 460169 w 787729"/>
                <a:gd name="connsiteY8" fmla="*/ 173676 h 294409"/>
                <a:gd name="connsiteX9" fmla="*/ 234538 w 787729"/>
                <a:gd name="connsiteY9" fmla="*/ 149926 h 294409"/>
                <a:gd name="connsiteX10" fmla="*/ 62345 w 787729"/>
                <a:gd name="connsiteY10" fmla="*/ 90549 h 294409"/>
                <a:gd name="connsiteX11" fmla="*/ 2969 w 787729"/>
                <a:gd name="connsiteY11" fmla="*/ 31173 h 294409"/>
                <a:gd name="connsiteX0" fmla="*/ 2969 w 787729"/>
                <a:gd name="connsiteY0" fmla="*/ 11875 h 306068"/>
                <a:gd name="connsiteX1" fmla="*/ 80158 w 787729"/>
                <a:gd name="connsiteY1" fmla="*/ 173460 h 306068"/>
                <a:gd name="connsiteX2" fmla="*/ 223776 w 787729"/>
                <a:gd name="connsiteY2" fmla="*/ 274400 h 306068"/>
                <a:gd name="connsiteX3" fmla="*/ 359228 w 787729"/>
                <a:gd name="connsiteY3" fmla="*/ 304089 h 306068"/>
                <a:gd name="connsiteX4" fmla="*/ 537358 w 787729"/>
                <a:gd name="connsiteY4" fmla="*/ 286276 h 306068"/>
                <a:gd name="connsiteX5" fmla="*/ 697675 w 787729"/>
                <a:gd name="connsiteY5" fmla="*/ 197211 h 306068"/>
                <a:gd name="connsiteX6" fmla="*/ 786740 w 787729"/>
                <a:gd name="connsiteY6" fmla="*/ 22545 h 306068"/>
                <a:gd name="connsiteX7" fmla="*/ 691738 w 787729"/>
                <a:gd name="connsiteY7" fmla="*/ 131896 h 306068"/>
                <a:gd name="connsiteX8" fmla="*/ 460169 w 787729"/>
                <a:gd name="connsiteY8" fmla="*/ 185335 h 306068"/>
                <a:gd name="connsiteX9" fmla="*/ 234538 w 787729"/>
                <a:gd name="connsiteY9" fmla="*/ 161585 h 306068"/>
                <a:gd name="connsiteX10" fmla="*/ 62345 w 787729"/>
                <a:gd name="connsiteY10" fmla="*/ 102208 h 306068"/>
                <a:gd name="connsiteX11" fmla="*/ 2969 w 787729"/>
                <a:gd name="connsiteY11" fmla="*/ 11875 h 30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7729" h="306068">
                  <a:moveTo>
                    <a:pt x="2969" y="11875"/>
                  </a:moveTo>
                  <a:cubicBezTo>
                    <a:pt x="5938" y="23750"/>
                    <a:pt x="43357" y="129706"/>
                    <a:pt x="80158" y="173460"/>
                  </a:cubicBezTo>
                  <a:cubicBezTo>
                    <a:pt x="116959" y="217214"/>
                    <a:pt x="177264" y="252629"/>
                    <a:pt x="223776" y="274400"/>
                  </a:cubicBezTo>
                  <a:cubicBezTo>
                    <a:pt x="270288" y="296172"/>
                    <a:pt x="306965" y="302110"/>
                    <a:pt x="359228" y="304089"/>
                  </a:cubicBezTo>
                  <a:cubicBezTo>
                    <a:pt x="411491" y="306068"/>
                    <a:pt x="480950" y="304089"/>
                    <a:pt x="537358" y="286276"/>
                  </a:cubicBezTo>
                  <a:cubicBezTo>
                    <a:pt x="593766" y="268463"/>
                    <a:pt x="656111" y="241166"/>
                    <a:pt x="697675" y="197211"/>
                  </a:cubicBezTo>
                  <a:cubicBezTo>
                    <a:pt x="739239" y="153256"/>
                    <a:pt x="787729" y="33431"/>
                    <a:pt x="786740" y="22545"/>
                  </a:cubicBezTo>
                  <a:cubicBezTo>
                    <a:pt x="785751" y="11659"/>
                    <a:pt x="746167" y="104764"/>
                    <a:pt x="691738" y="131896"/>
                  </a:cubicBezTo>
                  <a:cubicBezTo>
                    <a:pt x="637310" y="159028"/>
                    <a:pt x="536369" y="180387"/>
                    <a:pt x="460169" y="185335"/>
                  </a:cubicBezTo>
                  <a:cubicBezTo>
                    <a:pt x="383969" y="190283"/>
                    <a:pt x="300842" y="175439"/>
                    <a:pt x="234538" y="161585"/>
                  </a:cubicBezTo>
                  <a:cubicBezTo>
                    <a:pt x="168234" y="147731"/>
                    <a:pt x="100940" y="127160"/>
                    <a:pt x="62345" y="102208"/>
                  </a:cubicBezTo>
                  <a:cubicBezTo>
                    <a:pt x="23750" y="77256"/>
                    <a:pt x="0" y="0"/>
                    <a:pt x="2969" y="1187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50000">
                  <a:schemeClr val="accent1"/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42" name="Oval 241"/>
            <p:cNvSpPr/>
            <p:nvPr/>
          </p:nvSpPr>
          <p:spPr>
            <a:xfrm rot="1255174">
              <a:off x="6292769" y="4604356"/>
              <a:ext cx="166546" cy="53995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</p:grpSp>
      <p:sp>
        <p:nvSpPr>
          <p:cNvPr id="243" name="Line 14"/>
          <p:cNvSpPr>
            <a:spLocks noChangeShapeType="1"/>
          </p:cNvSpPr>
          <p:nvPr/>
        </p:nvSpPr>
        <p:spPr bwMode="auto">
          <a:xfrm flipH="1" flipV="1">
            <a:off x="1168400" y="4937125"/>
            <a:ext cx="990600" cy="798513"/>
          </a:xfrm>
          <a:prstGeom prst="line">
            <a:avLst/>
          </a:prstGeom>
          <a:noFill/>
          <a:ln w="38100">
            <a:solidFill>
              <a:schemeClr val="accent4"/>
            </a:solidFill>
            <a:round/>
            <a:headEnd type="none" w="med" len="med"/>
            <a:tailEnd type="arrow" w="med" len="med"/>
          </a:ln>
          <a:effectLst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kern="0" dirty="0">
              <a:solidFill>
                <a:sysClr val="windowText" lastClr="000000"/>
              </a:solidFill>
              <a:latin typeface="+mn-lt"/>
            </a:endParaRPr>
          </a:p>
        </p:txBody>
      </p:sp>
      <p:sp>
        <p:nvSpPr>
          <p:cNvPr id="244" name="Text Box 15"/>
          <p:cNvSpPr txBox="1">
            <a:spLocks noChangeArrowheads="1"/>
          </p:cNvSpPr>
          <p:nvPr/>
        </p:nvSpPr>
        <p:spPr bwMode="auto">
          <a:xfrm>
            <a:off x="285750" y="4222750"/>
            <a:ext cx="1365250" cy="64135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rgbClr val="006600"/>
                </a:solidFill>
                <a:latin typeface="+mn-lt"/>
              </a:rPr>
              <a:t>Erlotinib</a:t>
            </a:r>
          </a:p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rgbClr val="006600"/>
                </a:solidFill>
                <a:latin typeface="+mn-lt"/>
              </a:rPr>
              <a:t>or gefitinib</a:t>
            </a:r>
          </a:p>
        </p:txBody>
      </p:sp>
      <p:sp>
        <p:nvSpPr>
          <p:cNvPr id="245" name="Line 16"/>
          <p:cNvSpPr>
            <a:spLocks noChangeShapeType="1"/>
          </p:cNvSpPr>
          <p:nvPr/>
        </p:nvSpPr>
        <p:spPr bwMode="auto">
          <a:xfrm flipV="1">
            <a:off x="6931025" y="3297238"/>
            <a:ext cx="696913" cy="434975"/>
          </a:xfrm>
          <a:prstGeom prst="line">
            <a:avLst/>
          </a:prstGeom>
          <a:noFill/>
          <a:ln w="38100">
            <a:solidFill>
              <a:schemeClr val="accent4"/>
            </a:solidFill>
            <a:round/>
            <a:headEnd type="none" w="med" len="med"/>
            <a:tailEnd type="arrow" w="med" len="med"/>
          </a:ln>
          <a:effectLst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kern="0" dirty="0">
              <a:solidFill>
                <a:sysClr val="windowText" lastClr="000000"/>
              </a:solidFill>
              <a:latin typeface="+mn-lt"/>
            </a:endParaRPr>
          </a:p>
        </p:txBody>
      </p:sp>
      <p:sp>
        <p:nvSpPr>
          <p:cNvPr id="246" name="Text Box 17"/>
          <p:cNvSpPr txBox="1">
            <a:spLocks noChangeArrowheads="1"/>
          </p:cNvSpPr>
          <p:nvPr/>
        </p:nvSpPr>
        <p:spPr bwMode="auto">
          <a:xfrm>
            <a:off x="6473825" y="3695700"/>
            <a:ext cx="1312863" cy="646113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rgbClr val="006600"/>
                </a:solidFill>
                <a:latin typeface="+mn-lt"/>
              </a:rPr>
              <a:t>Receptor </a:t>
            </a:r>
            <a:br>
              <a:rPr lang="en-US" b="1" kern="0" dirty="0">
                <a:solidFill>
                  <a:srgbClr val="006600"/>
                </a:solidFill>
                <a:latin typeface="+mn-lt"/>
              </a:rPr>
            </a:br>
            <a:r>
              <a:rPr lang="en-US" b="1" kern="0" dirty="0">
                <a:solidFill>
                  <a:srgbClr val="006600"/>
                </a:solidFill>
                <a:latin typeface="+mn-lt"/>
              </a:rPr>
              <a:t>is blocked</a:t>
            </a:r>
          </a:p>
        </p:txBody>
      </p:sp>
      <p:sp>
        <p:nvSpPr>
          <p:cNvPr id="247" name="TextBox 15"/>
          <p:cNvSpPr txBox="1">
            <a:spLocks noChangeArrowheads="1"/>
          </p:cNvSpPr>
          <p:nvPr/>
        </p:nvSpPr>
        <p:spPr bwMode="auto">
          <a:xfrm>
            <a:off x="1352550" y="2614613"/>
            <a:ext cx="6588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b="1" dirty="0">
                <a:solidFill>
                  <a:srgbClr val="006600"/>
                </a:solidFill>
              </a:rPr>
              <a:t>EGF</a:t>
            </a:r>
          </a:p>
        </p:txBody>
      </p:sp>
      <p:sp>
        <p:nvSpPr>
          <p:cNvPr id="248" name="TextBox 25"/>
          <p:cNvSpPr txBox="1">
            <a:spLocks noChangeArrowheads="1"/>
          </p:cNvSpPr>
          <p:nvPr/>
        </p:nvSpPr>
        <p:spPr bwMode="auto">
          <a:xfrm>
            <a:off x="3213100" y="2787650"/>
            <a:ext cx="10445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altLang="en-US" b="1" dirty="0">
                <a:solidFill>
                  <a:srgbClr val="006600"/>
                </a:solidFill>
              </a:rPr>
              <a:t>Normal </a:t>
            </a:r>
            <a:br>
              <a:rPr lang="en-US" altLang="en-US" b="1" dirty="0">
                <a:solidFill>
                  <a:srgbClr val="006600"/>
                </a:solidFill>
              </a:rPr>
            </a:br>
            <a:r>
              <a:rPr lang="en-US" altLang="en-US" b="1" dirty="0">
                <a:solidFill>
                  <a:srgbClr val="006600"/>
                </a:solidFill>
              </a:rPr>
              <a:t>growth</a:t>
            </a:r>
          </a:p>
        </p:txBody>
      </p:sp>
      <p:sp>
        <p:nvSpPr>
          <p:cNvPr id="249" name="TextBox 26"/>
          <p:cNvSpPr txBox="1">
            <a:spLocks noChangeArrowheads="1"/>
          </p:cNvSpPr>
          <p:nvPr/>
        </p:nvSpPr>
        <p:spPr bwMode="auto">
          <a:xfrm>
            <a:off x="2562225" y="4843463"/>
            <a:ext cx="9937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b="1" dirty="0"/>
              <a:t>Growth</a:t>
            </a:r>
            <a:br>
              <a:rPr lang="en-US" altLang="en-US" b="1" dirty="0"/>
            </a:br>
            <a:r>
              <a:rPr lang="en-US" altLang="en-US" b="1" dirty="0"/>
              <a:t>signal</a:t>
            </a:r>
          </a:p>
        </p:txBody>
      </p:sp>
      <p:sp>
        <p:nvSpPr>
          <p:cNvPr id="250" name="TextBox 27"/>
          <p:cNvSpPr txBox="1">
            <a:spLocks noChangeArrowheads="1"/>
          </p:cNvSpPr>
          <p:nvPr/>
        </p:nvSpPr>
        <p:spPr bwMode="auto">
          <a:xfrm>
            <a:off x="4725988" y="5538788"/>
            <a:ext cx="17875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b="1" dirty="0"/>
              <a:t>Growth signal </a:t>
            </a:r>
            <a:br>
              <a:rPr lang="en-US" altLang="en-US" b="1" dirty="0"/>
            </a:br>
            <a:r>
              <a:rPr lang="en-US" altLang="en-US" b="1" dirty="0"/>
              <a:t>is blocked</a:t>
            </a:r>
          </a:p>
        </p:txBody>
      </p:sp>
      <p:grpSp>
        <p:nvGrpSpPr>
          <p:cNvPr id="251" name="Group 68"/>
          <p:cNvGrpSpPr/>
          <p:nvPr/>
        </p:nvGrpSpPr>
        <p:grpSpPr>
          <a:xfrm rot="570651">
            <a:off x="5827192" y="3616184"/>
            <a:ext cx="656447" cy="759620"/>
            <a:chOff x="5769769" y="3916760"/>
            <a:chExt cx="676275" cy="759620"/>
          </a:xfrm>
          <a:solidFill>
            <a:schemeClr val="accent3"/>
          </a:solidFill>
          <a:scene3d>
            <a:camera prst="orthographicFront"/>
            <a:lightRig rig="glow" dir="t"/>
          </a:scene3d>
        </p:grpSpPr>
        <p:sp>
          <p:nvSpPr>
            <p:cNvPr id="252" name="Freeform 251"/>
            <p:cNvSpPr/>
            <p:nvPr/>
          </p:nvSpPr>
          <p:spPr>
            <a:xfrm>
              <a:off x="5769769" y="3916760"/>
              <a:ext cx="676275" cy="759620"/>
            </a:xfrm>
            <a:custGeom>
              <a:avLst/>
              <a:gdLst>
                <a:gd name="connsiteX0" fmla="*/ 498474 w 701278"/>
                <a:gd name="connsiteY0" fmla="*/ 44053 h 706833"/>
                <a:gd name="connsiteX1" fmla="*/ 550862 w 701278"/>
                <a:gd name="connsiteY1" fmla="*/ 15478 h 706833"/>
                <a:gd name="connsiteX2" fmla="*/ 598487 w 701278"/>
                <a:gd name="connsiteY2" fmla="*/ 20240 h 706833"/>
                <a:gd name="connsiteX3" fmla="*/ 636587 w 701278"/>
                <a:gd name="connsiteY3" fmla="*/ 63103 h 706833"/>
                <a:gd name="connsiteX4" fmla="*/ 596106 w 701278"/>
                <a:gd name="connsiteY4" fmla="*/ 189309 h 706833"/>
                <a:gd name="connsiteX5" fmla="*/ 548481 w 701278"/>
                <a:gd name="connsiteY5" fmla="*/ 310753 h 706833"/>
                <a:gd name="connsiteX6" fmla="*/ 622299 w 701278"/>
                <a:gd name="connsiteY6" fmla="*/ 517921 h 706833"/>
                <a:gd name="connsiteX7" fmla="*/ 693737 w 701278"/>
                <a:gd name="connsiteY7" fmla="*/ 667940 h 706833"/>
                <a:gd name="connsiteX8" fmla="*/ 667543 w 701278"/>
                <a:gd name="connsiteY8" fmla="*/ 701278 h 706833"/>
                <a:gd name="connsiteX9" fmla="*/ 579437 w 701278"/>
                <a:gd name="connsiteY9" fmla="*/ 698896 h 706833"/>
                <a:gd name="connsiteX10" fmla="*/ 536574 w 701278"/>
                <a:gd name="connsiteY10" fmla="*/ 653653 h 706833"/>
                <a:gd name="connsiteX11" fmla="*/ 448468 w 701278"/>
                <a:gd name="connsiteY11" fmla="*/ 398859 h 706833"/>
                <a:gd name="connsiteX12" fmla="*/ 184149 w 701278"/>
                <a:gd name="connsiteY12" fmla="*/ 544115 h 706833"/>
                <a:gd name="connsiteX13" fmla="*/ 79374 w 701278"/>
                <a:gd name="connsiteY13" fmla="*/ 527446 h 706833"/>
                <a:gd name="connsiteX14" fmla="*/ 55562 w 701278"/>
                <a:gd name="connsiteY14" fmla="*/ 479821 h 706833"/>
                <a:gd name="connsiteX15" fmla="*/ 412749 w 701278"/>
                <a:gd name="connsiteY15" fmla="*/ 279796 h 706833"/>
                <a:gd name="connsiteX16" fmla="*/ 498474 w 701278"/>
                <a:gd name="connsiteY16" fmla="*/ 44053 h 706833"/>
                <a:gd name="connsiteX0" fmla="*/ 498474 w 701278"/>
                <a:gd name="connsiteY0" fmla="*/ 44053 h 706833"/>
                <a:gd name="connsiteX1" fmla="*/ 550862 w 701278"/>
                <a:gd name="connsiteY1" fmla="*/ 15478 h 706833"/>
                <a:gd name="connsiteX2" fmla="*/ 598487 w 701278"/>
                <a:gd name="connsiteY2" fmla="*/ 20240 h 706833"/>
                <a:gd name="connsiteX3" fmla="*/ 636587 w 701278"/>
                <a:gd name="connsiteY3" fmla="*/ 63103 h 706833"/>
                <a:gd name="connsiteX4" fmla="*/ 548481 w 701278"/>
                <a:gd name="connsiteY4" fmla="*/ 310753 h 706833"/>
                <a:gd name="connsiteX5" fmla="*/ 622299 w 701278"/>
                <a:gd name="connsiteY5" fmla="*/ 517921 h 706833"/>
                <a:gd name="connsiteX6" fmla="*/ 693737 w 701278"/>
                <a:gd name="connsiteY6" fmla="*/ 667940 h 706833"/>
                <a:gd name="connsiteX7" fmla="*/ 667543 w 701278"/>
                <a:gd name="connsiteY7" fmla="*/ 701278 h 706833"/>
                <a:gd name="connsiteX8" fmla="*/ 579437 w 701278"/>
                <a:gd name="connsiteY8" fmla="*/ 698896 h 706833"/>
                <a:gd name="connsiteX9" fmla="*/ 536574 w 701278"/>
                <a:gd name="connsiteY9" fmla="*/ 653653 h 706833"/>
                <a:gd name="connsiteX10" fmla="*/ 448468 w 701278"/>
                <a:gd name="connsiteY10" fmla="*/ 398859 h 706833"/>
                <a:gd name="connsiteX11" fmla="*/ 184149 w 701278"/>
                <a:gd name="connsiteY11" fmla="*/ 544115 h 706833"/>
                <a:gd name="connsiteX12" fmla="*/ 79374 w 701278"/>
                <a:gd name="connsiteY12" fmla="*/ 527446 h 706833"/>
                <a:gd name="connsiteX13" fmla="*/ 55562 w 701278"/>
                <a:gd name="connsiteY13" fmla="*/ 479821 h 706833"/>
                <a:gd name="connsiteX14" fmla="*/ 412749 w 701278"/>
                <a:gd name="connsiteY14" fmla="*/ 279796 h 706833"/>
                <a:gd name="connsiteX15" fmla="*/ 498474 w 701278"/>
                <a:gd name="connsiteY15" fmla="*/ 44053 h 706833"/>
                <a:gd name="connsiteX0" fmla="*/ 498474 w 701278"/>
                <a:gd name="connsiteY0" fmla="*/ 44053 h 706833"/>
                <a:gd name="connsiteX1" fmla="*/ 550862 w 701278"/>
                <a:gd name="connsiteY1" fmla="*/ 15478 h 706833"/>
                <a:gd name="connsiteX2" fmla="*/ 598487 w 701278"/>
                <a:gd name="connsiteY2" fmla="*/ 20240 h 706833"/>
                <a:gd name="connsiteX3" fmla="*/ 636587 w 701278"/>
                <a:gd name="connsiteY3" fmla="*/ 63103 h 706833"/>
                <a:gd name="connsiteX4" fmla="*/ 548481 w 701278"/>
                <a:gd name="connsiteY4" fmla="*/ 310753 h 706833"/>
                <a:gd name="connsiteX5" fmla="*/ 622299 w 701278"/>
                <a:gd name="connsiteY5" fmla="*/ 517921 h 706833"/>
                <a:gd name="connsiteX6" fmla="*/ 693737 w 701278"/>
                <a:gd name="connsiteY6" fmla="*/ 667940 h 706833"/>
                <a:gd name="connsiteX7" fmla="*/ 667543 w 701278"/>
                <a:gd name="connsiteY7" fmla="*/ 701278 h 706833"/>
                <a:gd name="connsiteX8" fmla="*/ 579437 w 701278"/>
                <a:gd name="connsiteY8" fmla="*/ 698896 h 706833"/>
                <a:gd name="connsiteX9" fmla="*/ 536574 w 701278"/>
                <a:gd name="connsiteY9" fmla="*/ 653653 h 706833"/>
                <a:gd name="connsiteX10" fmla="*/ 448468 w 701278"/>
                <a:gd name="connsiteY10" fmla="*/ 398859 h 706833"/>
                <a:gd name="connsiteX11" fmla="*/ 184149 w 701278"/>
                <a:gd name="connsiteY11" fmla="*/ 544115 h 706833"/>
                <a:gd name="connsiteX12" fmla="*/ 79374 w 701278"/>
                <a:gd name="connsiteY12" fmla="*/ 527446 h 706833"/>
                <a:gd name="connsiteX13" fmla="*/ 55562 w 701278"/>
                <a:gd name="connsiteY13" fmla="*/ 479821 h 706833"/>
                <a:gd name="connsiteX14" fmla="*/ 412749 w 701278"/>
                <a:gd name="connsiteY14" fmla="*/ 279796 h 706833"/>
                <a:gd name="connsiteX15" fmla="*/ 498474 w 701278"/>
                <a:gd name="connsiteY15" fmla="*/ 44053 h 706833"/>
                <a:gd name="connsiteX0" fmla="*/ 498474 w 701278"/>
                <a:gd name="connsiteY0" fmla="*/ 44053 h 706833"/>
                <a:gd name="connsiteX1" fmla="*/ 550862 w 701278"/>
                <a:gd name="connsiteY1" fmla="*/ 15478 h 706833"/>
                <a:gd name="connsiteX2" fmla="*/ 598487 w 701278"/>
                <a:gd name="connsiteY2" fmla="*/ 20240 h 706833"/>
                <a:gd name="connsiteX3" fmla="*/ 636587 w 701278"/>
                <a:gd name="connsiteY3" fmla="*/ 63103 h 706833"/>
                <a:gd name="connsiteX4" fmla="*/ 548481 w 701278"/>
                <a:gd name="connsiteY4" fmla="*/ 310753 h 706833"/>
                <a:gd name="connsiteX5" fmla="*/ 622299 w 701278"/>
                <a:gd name="connsiteY5" fmla="*/ 517921 h 706833"/>
                <a:gd name="connsiteX6" fmla="*/ 693737 w 701278"/>
                <a:gd name="connsiteY6" fmla="*/ 667940 h 706833"/>
                <a:gd name="connsiteX7" fmla="*/ 667543 w 701278"/>
                <a:gd name="connsiteY7" fmla="*/ 701278 h 706833"/>
                <a:gd name="connsiteX8" fmla="*/ 579437 w 701278"/>
                <a:gd name="connsiteY8" fmla="*/ 698896 h 706833"/>
                <a:gd name="connsiteX9" fmla="*/ 536574 w 701278"/>
                <a:gd name="connsiteY9" fmla="*/ 653653 h 706833"/>
                <a:gd name="connsiteX10" fmla="*/ 448468 w 701278"/>
                <a:gd name="connsiteY10" fmla="*/ 398859 h 706833"/>
                <a:gd name="connsiteX11" fmla="*/ 184149 w 701278"/>
                <a:gd name="connsiteY11" fmla="*/ 544115 h 706833"/>
                <a:gd name="connsiteX12" fmla="*/ 79374 w 701278"/>
                <a:gd name="connsiteY12" fmla="*/ 527446 h 706833"/>
                <a:gd name="connsiteX13" fmla="*/ 55562 w 701278"/>
                <a:gd name="connsiteY13" fmla="*/ 479821 h 706833"/>
                <a:gd name="connsiteX14" fmla="*/ 412749 w 701278"/>
                <a:gd name="connsiteY14" fmla="*/ 279796 h 706833"/>
                <a:gd name="connsiteX15" fmla="*/ 498474 w 701278"/>
                <a:gd name="connsiteY15" fmla="*/ 44053 h 706833"/>
                <a:gd name="connsiteX0" fmla="*/ 498474 w 701278"/>
                <a:gd name="connsiteY0" fmla="*/ 44053 h 706833"/>
                <a:gd name="connsiteX1" fmla="*/ 550862 w 701278"/>
                <a:gd name="connsiteY1" fmla="*/ 15478 h 706833"/>
                <a:gd name="connsiteX2" fmla="*/ 598487 w 701278"/>
                <a:gd name="connsiteY2" fmla="*/ 20240 h 706833"/>
                <a:gd name="connsiteX3" fmla="*/ 636587 w 701278"/>
                <a:gd name="connsiteY3" fmla="*/ 63103 h 706833"/>
                <a:gd name="connsiteX4" fmla="*/ 548481 w 701278"/>
                <a:gd name="connsiteY4" fmla="*/ 310753 h 706833"/>
                <a:gd name="connsiteX5" fmla="*/ 622299 w 701278"/>
                <a:gd name="connsiteY5" fmla="*/ 517921 h 706833"/>
                <a:gd name="connsiteX6" fmla="*/ 693737 w 701278"/>
                <a:gd name="connsiteY6" fmla="*/ 667940 h 706833"/>
                <a:gd name="connsiteX7" fmla="*/ 667543 w 701278"/>
                <a:gd name="connsiteY7" fmla="*/ 701278 h 706833"/>
                <a:gd name="connsiteX8" fmla="*/ 579437 w 701278"/>
                <a:gd name="connsiteY8" fmla="*/ 698896 h 706833"/>
                <a:gd name="connsiteX9" fmla="*/ 536574 w 701278"/>
                <a:gd name="connsiteY9" fmla="*/ 653653 h 706833"/>
                <a:gd name="connsiteX10" fmla="*/ 448468 w 701278"/>
                <a:gd name="connsiteY10" fmla="*/ 398859 h 706833"/>
                <a:gd name="connsiteX11" fmla="*/ 184149 w 701278"/>
                <a:gd name="connsiteY11" fmla="*/ 544115 h 706833"/>
                <a:gd name="connsiteX12" fmla="*/ 79374 w 701278"/>
                <a:gd name="connsiteY12" fmla="*/ 527446 h 706833"/>
                <a:gd name="connsiteX13" fmla="*/ 55562 w 701278"/>
                <a:gd name="connsiteY13" fmla="*/ 479821 h 706833"/>
                <a:gd name="connsiteX14" fmla="*/ 412749 w 701278"/>
                <a:gd name="connsiteY14" fmla="*/ 279796 h 706833"/>
                <a:gd name="connsiteX15" fmla="*/ 498474 w 701278"/>
                <a:gd name="connsiteY15" fmla="*/ 44053 h 706833"/>
                <a:gd name="connsiteX0" fmla="*/ 498474 w 701278"/>
                <a:gd name="connsiteY0" fmla="*/ 44053 h 706833"/>
                <a:gd name="connsiteX1" fmla="*/ 550862 w 701278"/>
                <a:gd name="connsiteY1" fmla="*/ 15478 h 706833"/>
                <a:gd name="connsiteX2" fmla="*/ 598487 w 701278"/>
                <a:gd name="connsiteY2" fmla="*/ 20240 h 706833"/>
                <a:gd name="connsiteX3" fmla="*/ 636587 w 701278"/>
                <a:gd name="connsiteY3" fmla="*/ 63103 h 706833"/>
                <a:gd name="connsiteX4" fmla="*/ 548481 w 701278"/>
                <a:gd name="connsiteY4" fmla="*/ 310753 h 706833"/>
                <a:gd name="connsiteX5" fmla="*/ 622299 w 701278"/>
                <a:gd name="connsiteY5" fmla="*/ 517921 h 706833"/>
                <a:gd name="connsiteX6" fmla="*/ 693737 w 701278"/>
                <a:gd name="connsiteY6" fmla="*/ 667940 h 706833"/>
                <a:gd name="connsiteX7" fmla="*/ 667543 w 701278"/>
                <a:gd name="connsiteY7" fmla="*/ 701278 h 706833"/>
                <a:gd name="connsiteX8" fmla="*/ 579437 w 701278"/>
                <a:gd name="connsiteY8" fmla="*/ 698896 h 706833"/>
                <a:gd name="connsiteX9" fmla="*/ 536574 w 701278"/>
                <a:gd name="connsiteY9" fmla="*/ 653653 h 706833"/>
                <a:gd name="connsiteX10" fmla="*/ 448468 w 701278"/>
                <a:gd name="connsiteY10" fmla="*/ 398859 h 706833"/>
                <a:gd name="connsiteX11" fmla="*/ 184149 w 701278"/>
                <a:gd name="connsiteY11" fmla="*/ 544115 h 706833"/>
                <a:gd name="connsiteX12" fmla="*/ 79374 w 701278"/>
                <a:gd name="connsiteY12" fmla="*/ 527446 h 706833"/>
                <a:gd name="connsiteX13" fmla="*/ 55562 w 701278"/>
                <a:gd name="connsiteY13" fmla="*/ 479821 h 706833"/>
                <a:gd name="connsiteX14" fmla="*/ 412749 w 701278"/>
                <a:gd name="connsiteY14" fmla="*/ 279796 h 706833"/>
                <a:gd name="connsiteX15" fmla="*/ 498474 w 701278"/>
                <a:gd name="connsiteY15" fmla="*/ 44053 h 706833"/>
                <a:gd name="connsiteX0" fmla="*/ 498474 w 701278"/>
                <a:gd name="connsiteY0" fmla="*/ 44053 h 706833"/>
                <a:gd name="connsiteX1" fmla="*/ 550862 w 701278"/>
                <a:gd name="connsiteY1" fmla="*/ 15478 h 706833"/>
                <a:gd name="connsiteX2" fmla="*/ 598487 w 701278"/>
                <a:gd name="connsiteY2" fmla="*/ 20240 h 706833"/>
                <a:gd name="connsiteX3" fmla="*/ 636587 w 701278"/>
                <a:gd name="connsiteY3" fmla="*/ 63103 h 706833"/>
                <a:gd name="connsiteX4" fmla="*/ 548481 w 701278"/>
                <a:gd name="connsiteY4" fmla="*/ 310753 h 706833"/>
                <a:gd name="connsiteX5" fmla="*/ 622299 w 701278"/>
                <a:gd name="connsiteY5" fmla="*/ 517921 h 706833"/>
                <a:gd name="connsiteX6" fmla="*/ 693737 w 701278"/>
                <a:gd name="connsiteY6" fmla="*/ 667940 h 706833"/>
                <a:gd name="connsiteX7" fmla="*/ 667543 w 701278"/>
                <a:gd name="connsiteY7" fmla="*/ 701278 h 706833"/>
                <a:gd name="connsiteX8" fmla="*/ 579437 w 701278"/>
                <a:gd name="connsiteY8" fmla="*/ 698896 h 706833"/>
                <a:gd name="connsiteX9" fmla="*/ 536574 w 701278"/>
                <a:gd name="connsiteY9" fmla="*/ 653653 h 706833"/>
                <a:gd name="connsiteX10" fmla="*/ 448468 w 701278"/>
                <a:gd name="connsiteY10" fmla="*/ 398859 h 706833"/>
                <a:gd name="connsiteX11" fmla="*/ 184149 w 701278"/>
                <a:gd name="connsiteY11" fmla="*/ 544115 h 706833"/>
                <a:gd name="connsiteX12" fmla="*/ 79374 w 701278"/>
                <a:gd name="connsiteY12" fmla="*/ 527446 h 706833"/>
                <a:gd name="connsiteX13" fmla="*/ 55562 w 701278"/>
                <a:gd name="connsiteY13" fmla="*/ 479821 h 706833"/>
                <a:gd name="connsiteX14" fmla="*/ 412749 w 701278"/>
                <a:gd name="connsiteY14" fmla="*/ 279796 h 706833"/>
                <a:gd name="connsiteX15" fmla="*/ 498474 w 701278"/>
                <a:gd name="connsiteY15" fmla="*/ 44053 h 706833"/>
                <a:gd name="connsiteX0" fmla="*/ 481012 w 683816"/>
                <a:gd name="connsiteY0" fmla="*/ 44053 h 706833"/>
                <a:gd name="connsiteX1" fmla="*/ 533400 w 683816"/>
                <a:gd name="connsiteY1" fmla="*/ 15478 h 706833"/>
                <a:gd name="connsiteX2" fmla="*/ 581025 w 683816"/>
                <a:gd name="connsiteY2" fmla="*/ 20240 h 706833"/>
                <a:gd name="connsiteX3" fmla="*/ 619125 w 683816"/>
                <a:gd name="connsiteY3" fmla="*/ 63103 h 706833"/>
                <a:gd name="connsiteX4" fmla="*/ 531019 w 683816"/>
                <a:gd name="connsiteY4" fmla="*/ 310753 h 706833"/>
                <a:gd name="connsiteX5" fmla="*/ 604837 w 683816"/>
                <a:gd name="connsiteY5" fmla="*/ 517921 h 706833"/>
                <a:gd name="connsiteX6" fmla="*/ 676275 w 683816"/>
                <a:gd name="connsiteY6" fmla="*/ 667940 h 706833"/>
                <a:gd name="connsiteX7" fmla="*/ 650081 w 683816"/>
                <a:gd name="connsiteY7" fmla="*/ 701278 h 706833"/>
                <a:gd name="connsiteX8" fmla="*/ 561975 w 683816"/>
                <a:gd name="connsiteY8" fmla="*/ 698896 h 706833"/>
                <a:gd name="connsiteX9" fmla="*/ 519112 w 683816"/>
                <a:gd name="connsiteY9" fmla="*/ 653653 h 706833"/>
                <a:gd name="connsiteX10" fmla="*/ 431006 w 683816"/>
                <a:gd name="connsiteY10" fmla="*/ 398859 h 706833"/>
                <a:gd name="connsiteX11" fmla="*/ 166687 w 683816"/>
                <a:gd name="connsiteY11" fmla="*/ 544115 h 706833"/>
                <a:gd name="connsiteX12" fmla="*/ 38100 w 683816"/>
                <a:gd name="connsiteY12" fmla="*/ 479821 h 706833"/>
                <a:gd name="connsiteX13" fmla="*/ 395287 w 683816"/>
                <a:gd name="connsiteY13" fmla="*/ 279796 h 706833"/>
                <a:gd name="connsiteX14" fmla="*/ 481012 w 683816"/>
                <a:gd name="connsiteY14" fmla="*/ 44053 h 706833"/>
                <a:gd name="connsiteX0" fmla="*/ 481012 w 678656"/>
                <a:gd name="connsiteY0" fmla="*/ 44053 h 706833"/>
                <a:gd name="connsiteX1" fmla="*/ 533400 w 678656"/>
                <a:gd name="connsiteY1" fmla="*/ 15478 h 706833"/>
                <a:gd name="connsiteX2" fmla="*/ 581025 w 678656"/>
                <a:gd name="connsiteY2" fmla="*/ 20240 h 706833"/>
                <a:gd name="connsiteX3" fmla="*/ 619125 w 678656"/>
                <a:gd name="connsiteY3" fmla="*/ 63103 h 706833"/>
                <a:gd name="connsiteX4" fmla="*/ 531019 w 678656"/>
                <a:gd name="connsiteY4" fmla="*/ 310753 h 706833"/>
                <a:gd name="connsiteX5" fmla="*/ 604837 w 678656"/>
                <a:gd name="connsiteY5" fmla="*/ 517921 h 706833"/>
                <a:gd name="connsiteX6" fmla="*/ 676275 w 678656"/>
                <a:gd name="connsiteY6" fmla="*/ 667940 h 706833"/>
                <a:gd name="connsiteX7" fmla="*/ 619125 w 678656"/>
                <a:gd name="connsiteY7" fmla="*/ 701278 h 706833"/>
                <a:gd name="connsiteX8" fmla="*/ 561975 w 678656"/>
                <a:gd name="connsiteY8" fmla="*/ 698896 h 706833"/>
                <a:gd name="connsiteX9" fmla="*/ 519112 w 678656"/>
                <a:gd name="connsiteY9" fmla="*/ 653653 h 706833"/>
                <a:gd name="connsiteX10" fmla="*/ 431006 w 678656"/>
                <a:gd name="connsiteY10" fmla="*/ 398859 h 706833"/>
                <a:gd name="connsiteX11" fmla="*/ 166687 w 678656"/>
                <a:gd name="connsiteY11" fmla="*/ 544115 h 706833"/>
                <a:gd name="connsiteX12" fmla="*/ 38100 w 678656"/>
                <a:gd name="connsiteY12" fmla="*/ 479821 h 706833"/>
                <a:gd name="connsiteX13" fmla="*/ 395287 w 678656"/>
                <a:gd name="connsiteY13" fmla="*/ 279796 h 706833"/>
                <a:gd name="connsiteX14" fmla="*/ 481012 w 678656"/>
                <a:gd name="connsiteY14" fmla="*/ 44053 h 706833"/>
                <a:gd name="connsiteX0" fmla="*/ 481012 w 683419"/>
                <a:gd name="connsiteY0" fmla="*/ 44053 h 703659"/>
                <a:gd name="connsiteX1" fmla="*/ 533400 w 683419"/>
                <a:gd name="connsiteY1" fmla="*/ 15478 h 703659"/>
                <a:gd name="connsiteX2" fmla="*/ 581025 w 683419"/>
                <a:gd name="connsiteY2" fmla="*/ 20240 h 703659"/>
                <a:gd name="connsiteX3" fmla="*/ 619125 w 683419"/>
                <a:gd name="connsiteY3" fmla="*/ 63103 h 703659"/>
                <a:gd name="connsiteX4" fmla="*/ 531019 w 683419"/>
                <a:gd name="connsiteY4" fmla="*/ 310753 h 703659"/>
                <a:gd name="connsiteX5" fmla="*/ 604837 w 683419"/>
                <a:gd name="connsiteY5" fmla="*/ 517921 h 703659"/>
                <a:gd name="connsiteX6" fmla="*/ 676275 w 683419"/>
                <a:gd name="connsiteY6" fmla="*/ 667940 h 703659"/>
                <a:gd name="connsiteX7" fmla="*/ 561975 w 683419"/>
                <a:gd name="connsiteY7" fmla="*/ 698896 h 703659"/>
                <a:gd name="connsiteX8" fmla="*/ 519112 w 683419"/>
                <a:gd name="connsiteY8" fmla="*/ 653653 h 703659"/>
                <a:gd name="connsiteX9" fmla="*/ 431006 w 683419"/>
                <a:gd name="connsiteY9" fmla="*/ 398859 h 703659"/>
                <a:gd name="connsiteX10" fmla="*/ 166687 w 683419"/>
                <a:gd name="connsiteY10" fmla="*/ 544115 h 703659"/>
                <a:gd name="connsiteX11" fmla="*/ 38100 w 683419"/>
                <a:gd name="connsiteY11" fmla="*/ 479821 h 703659"/>
                <a:gd name="connsiteX12" fmla="*/ 395287 w 683419"/>
                <a:gd name="connsiteY12" fmla="*/ 279796 h 703659"/>
                <a:gd name="connsiteX13" fmla="*/ 481012 w 683419"/>
                <a:gd name="connsiteY13" fmla="*/ 44053 h 703659"/>
                <a:gd name="connsiteX0" fmla="*/ 481012 w 676275"/>
                <a:gd name="connsiteY0" fmla="*/ 44053 h 703659"/>
                <a:gd name="connsiteX1" fmla="*/ 533400 w 676275"/>
                <a:gd name="connsiteY1" fmla="*/ 15478 h 703659"/>
                <a:gd name="connsiteX2" fmla="*/ 581025 w 676275"/>
                <a:gd name="connsiteY2" fmla="*/ 20240 h 703659"/>
                <a:gd name="connsiteX3" fmla="*/ 619125 w 676275"/>
                <a:gd name="connsiteY3" fmla="*/ 63103 h 703659"/>
                <a:gd name="connsiteX4" fmla="*/ 531019 w 676275"/>
                <a:gd name="connsiteY4" fmla="*/ 310753 h 703659"/>
                <a:gd name="connsiteX5" fmla="*/ 604837 w 676275"/>
                <a:gd name="connsiteY5" fmla="*/ 517921 h 703659"/>
                <a:gd name="connsiteX6" fmla="*/ 676275 w 676275"/>
                <a:gd name="connsiteY6" fmla="*/ 667940 h 703659"/>
                <a:gd name="connsiteX7" fmla="*/ 561975 w 676275"/>
                <a:gd name="connsiteY7" fmla="*/ 698896 h 703659"/>
                <a:gd name="connsiteX8" fmla="*/ 519112 w 676275"/>
                <a:gd name="connsiteY8" fmla="*/ 653653 h 703659"/>
                <a:gd name="connsiteX9" fmla="*/ 431006 w 676275"/>
                <a:gd name="connsiteY9" fmla="*/ 398859 h 703659"/>
                <a:gd name="connsiteX10" fmla="*/ 166687 w 676275"/>
                <a:gd name="connsiteY10" fmla="*/ 544115 h 703659"/>
                <a:gd name="connsiteX11" fmla="*/ 38100 w 676275"/>
                <a:gd name="connsiteY11" fmla="*/ 479821 h 703659"/>
                <a:gd name="connsiteX12" fmla="*/ 395287 w 676275"/>
                <a:gd name="connsiteY12" fmla="*/ 279796 h 703659"/>
                <a:gd name="connsiteX13" fmla="*/ 481012 w 676275"/>
                <a:gd name="connsiteY13" fmla="*/ 44053 h 703659"/>
                <a:gd name="connsiteX0" fmla="*/ 481012 w 676275"/>
                <a:gd name="connsiteY0" fmla="*/ 44053 h 710009"/>
                <a:gd name="connsiteX1" fmla="*/ 533400 w 676275"/>
                <a:gd name="connsiteY1" fmla="*/ 15478 h 710009"/>
                <a:gd name="connsiteX2" fmla="*/ 581025 w 676275"/>
                <a:gd name="connsiteY2" fmla="*/ 20240 h 710009"/>
                <a:gd name="connsiteX3" fmla="*/ 619125 w 676275"/>
                <a:gd name="connsiteY3" fmla="*/ 63103 h 710009"/>
                <a:gd name="connsiteX4" fmla="*/ 531019 w 676275"/>
                <a:gd name="connsiteY4" fmla="*/ 310753 h 710009"/>
                <a:gd name="connsiteX5" fmla="*/ 604837 w 676275"/>
                <a:gd name="connsiteY5" fmla="*/ 517921 h 710009"/>
                <a:gd name="connsiteX6" fmla="*/ 676275 w 676275"/>
                <a:gd name="connsiteY6" fmla="*/ 667940 h 710009"/>
                <a:gd name="connsiteX7" fmla="*/ 561975 w 676275"/>
                <a:gd name="connsiteY7" fmla="*/ 698896 h 710009"/>
                <a:gd name="connsiteX8" fmla="*/ 519112 w 676275"/>
                <a:gd name="connsiteY8" fmla="*/ 653653 h 710009"/>
                <a:gd name="connsiteX9" fmla="*/ 431006 w 676275"/>
                <a:gd name="connsiteY9" fmla="*/ 398859 h 710009"/>
                <a:gd name="connsiteX10" fmla="*/ 166687 w 676275"/>
                <a:gd name="connsiteY10" fmla="*/ 544115 h 710009"/>
                <a:gd name="connsiteX11" fmla="*/ 38100 w 676275"/>
                <a:gd name="connsiteY11" fmla="*/ 479821 h 710009"/>
                <a:gd name="connsiteX12" fmla="*/ 395287 w 676275"/>
                <a:gd name="connsiteY12" fmla="*/ 279796 h 710009"/>
                <a:gd name="connsiteX13" fmla="*/ 481012 w 676275"/>
                <a:gd name="connsiteY13" fmla="*/ 44053 h 710009"/>
                <a:gd name="connsiteX0" fmla="*/ 481012 w 676275"/>
                <a:gd name="connsiteY0" fmla="*/ 44053 h 698500"/>
                <a:gd name="connsiteX1" fmla="*/ 533400 w 676275"/>
                <a:gd name="connsiteY1" fmla="*/ 15478 h 698500"/>
                <a:gd name="connsiteX2" fmla="*/ 581025 w 676275"/>
                <a:gd name="connsiteY2" fmla="*/ 20240 h 698500"/>
                <a:gd name="connsiteX3" fmla="*/ 619125 w 676275"/>
                <a:gd name="connsiteY3" fmla="*/ 63103 h 698500"/>
                <a:gd name="connsiteX4" fmla="*/ 531019 w 676275"/>
                <a:gd name="connsiteY4" fmla="*/ 310753 h 698500"/>
                <a:gd name="connsiteX5" fmla="*/ 604837 w 676275"/>
                <a:gd name="connsiteY5" fmla="*/ 517921 h 698500"/>
                <a:gd name="connsiteX6" fmla="*/ 676275 w 676275"/>
                <a:gd name="connsiteY6" fmla="*/ 667940 h 698500"/>
                <a:gd name="connsiteX7" fmla="*/ 519112 w 676275"/>
                <a:gd name="connsiteY7" fmla="*/ 653653 h 698500"/>
                <a:gd name="connsiteX8" fmla="*/ 431006 w 676275"/>
                <a:gd name="connsiteY8" fmla="*/ 398859 h 698500"/>
                <a:gd name="connsiteX9" fmla="*/ 166687 w 676275"/>
                <a:gd name="connsiteY9" fmla="*/ 544115 h 698500"/>
                <a:gd name="connsiteX10" fmla="*/ 38100 w 676275"/>
                <a:gd name="connsiteY10" fmla="*/ 479821 h 698500"/>
                <a:gd name="connsiteX11" fmla="*/ 395287 w 676275"/>
                <a:gd name="connsiteY11" fmla="*/ 279796 h 698500"/>
                <a:gd name="connsiteX12" fmla="*/ 481012 w 676275"/>
                <a:gd name="connsiteY12" fmla="*/ 44053 h 698500"/>
                <a:gd name="connsiteX0" fmla="*/ 481012 w 676275"/>
                <a:gd name="connsiteY0" fmla="*/ 44053 h 698500"/>
                <a:gd name="connsiteX1" fmla="*/ 533400 w 676275"/>
                <a:gd name="connsiteY1" fmla="*/ 15478 h 698500"/>
                <a:gd name="connsiteX2" fmla="*/ 581025 w 676275"/>
                <a:gd name="connsiteY2" fmla="*/ 20240 h 698500"/>
                <a:gd name="connsiteX3" fmla="*/ 619125 w 676275"/>
                <a:gd name="connsiteY3" fmla="*/ 63103 h 698500"/>
                <a:gd name="connsiteX4" fmla="*/ 531019 w 676275"/>
                <a:gd name="connsiteY4" fmla="*/ 310753 h 698500"/>
                <a:gd name="connsiteX5" fmla="*/ 604837 w 676275"/>
                <a:gd name="connsiteY5" fmla="*/ 517921 h 698500"/>
                <a:gd name="connsiteX6" fmla="*/ 676275 w 676275"/>
                <a:gd name="connsiteY6" fmla="*/ 667940 h 698500"/>
                <a:gd name="connsiteX7" fmla="*/ 519112 w 676275"/>
                <a:gd name="connsiteY7" fmla="*/ 653653 h 698500"/>
                <a:gd name="connsiteX8" fmla="*/ 431006 w 676275"/>
                <a:gd name="connsiteY8" fmla="*/ 398859 h 698500"/>
                <a:gd name="connsiteX9" fmla="*/ 166687 w 676275"/>
                <a:gd name="connsiteY9" fmla="*/ 544115 h 698500"/>
                <a:gd name="connsiteX10" fmla="*/ 38100 w 676275"/>
                <a:gd name="connsiteY10" fmla="*/ 479821 h 698500"/>
                <a:gd name="connsiteX11" fmla="*/ 395287 w 676275"/>
                <a:gd name="connsiteY11" fmla="*/ 279796 h 698500"/>
                <a:gd name="connsiteX12" fmla="*/ 481012 w 676275"/>
                <a:gd name="connsiteY12" fmla="*/ 44053 h 698500"/>
                <a:gd name="connsiteX0" fmla="*/ 481012 w 676275"/>
                <a:gd name="connsiteY0" fmla="*/ 44053 h 698500"/>
                <a:gd name="connsiteX1" fmla="*/ 533400 w 676275"/>
                <a:gd name="connsiteY1" fmla="*/ 15478 h 698500"/>
                <a:gd name="connsiteX2" fmla="*/ 581025 w 676275"/>
                <a:gd name="connsiteY2" fmla="*/ 20240 h 698500"/>
                <a:gd name="connsiteX3" fmla="*/ 619125 w 676275"/>
                <a:gd name="connsiteY3" fmla="*/ 63103 h 698500"/>
                <a:gd name="connsiteX4" fmla="*/ 531019 w 676275"/>
                <a:gd name="connsiteY4" fmla="*/ 310753 h 698500"/>
                <a:gd name="connsiteX5" fmla="*/ 604837 w 676275"/>
                <a:gd name="connsiteY5" fmla="*/ 517921 h 698500"/>
                <a:gd name="connsiteX6" fmla="*/ 676275 w 676275"/>
                <a:gd name="connsiteY6" fmla="*/ 667940 h 698500"/>
                <a:gd name="connsiteX7" fmla="*/ 519112 w 676275"/>
                <a:gd name="connsiteY7" fmla="*/ 653653 h 698500"/>
                <a:gd name="connsiteX8" fmla="*/ 431006 w 676275"/>
                <a:gd name="connsiteY8" fmla="*/ 398859 h 698500"/>
                <a:gd name="connsiteX9" fmla="*/ 166687 w 676275"/>
                <a:gd name="connsiteY9" fmla="*/ 544115 h 698500"/>
                <a:gd name="connsiteX10" fmla="*/ 38100 w 676275"/>
                <a:gd name="connsiteY10" fmla="*/ 479821 h 698500"/>
                <a:gd name="connsiteX11" fmla="*/ 395287 w 676275"/>
                <a:gd name="connsiteY11" fmla="*/ 279796 h 698500"/>
                <a:gd name="connsiteX12" fmla="*/ 481012 w 676275"/>
                <a:gd name="connsiteY12" fmla="*/ 44053 h 698500"/>
                <a:gd name="connsiteX0" fmla="*/ 481012 w 676275"/>
                <a:gd name="connsiteY0" fmla="*/ 44053 h 698500"/>
                <a:gd name="connsiteX1" fmla="*/ 533400 w 676275"/>
                <a:gd name="connsiteY1" fmla="*/ 15478 h 698500"/>
                <a:gd name="connsiteX2" fmla="*/ 581025 w 676275"/>
                <a:gd name="connsiteY2" fmla="*/ 20240 h 698500"/>
                <a:gd name="connsiteX3" fmla="*/ 619125 w 676275"/>
                <a:gd name="connsiteY3" fmla="*/ 63103 h 698500"/>
                <a:gd name="connsiteX4" fmla="*/ 531019 w 676275"/>
                <a:gd name="connsiteY4" fmla="*/ 310753 h 698500"/>
                <a:gd name="connsiteX5" fmla="*/ 604837 w 676275"/>
                <a:gd name="connsiteY5" fmla="*/ 517921 h 698500"/>
                <a:gd name="connsiteX6" fmla="*/ 676275 w 676275"/>
                <a:gd name="connsiteY6" fmla="*/ 667940 h 698500"/>
                <a:gd name="connsiteX7" fmla="*/ 519112 w 676275"/>
                <a:gd name="connsiteY7" fmla="*/ 653653 h 698500"/>
                <a:gd name="connsiteX8" fmla="*/ 431006 w 676275"/>
                <a:gd name="connsiteY8" fmla="*/ 398859 h 698500"/>
                <a:gd name="connsiteX9" fmla="*/ 166687 w 676275"/>
                <a:gd name="connsiteY9" fmla="*/ 544115 h 698500"/>
                <a:gd name="connsiteX10" fmla="*/ 38100 w 676275"/>
                <a:gd name="connsiteY10" fmla="*/ 479821 h 698500"/>
                <a:gd name="connsiteX11" fmla="*/ 395287 w 676275"/>
                <a:gd name="connsiteY11" fmla="*/ 279796 h 698500"/>
                <a:gd name="connsiteX12" fmla="*/ 481012 w 676275"/>
                <a:gd name="connsiteY12" fmla="*/ 44053 h 698500"/>
                <a:gd name="connsiteX0" fmla="*/ 481012 w 676275"/>
                <a:gd name="connsiteY0" fmla="*/ 44053 h 691357"/>
                <a:gd name="connsiteX1" fmla="*/ 533400 w 676275"/>
                <a:gd name="connsiteY1" fmla="*/ 15478 h 691357"/>
                <a:gd name="connsiteX2" fmla="*/ 581025 w 676275"/>
                <a:gd name="connsiteY2" fmla="*/ 20240 h 691357"/>
                <a:gd name="connsiteX3" fmla="*/ 619125 w 676275"/>
                <a:gd name="connsiteY3" fmla="*/ 63103 h 691357"/>
                <a:gd name="connsiteX4" fmla="*/ 531019 w 676275"/>
                <a:gd name="connsiteY4" fmla="*/ 310753 h 691357"/>
                <a:gd name="connsiteX5" fmla="*/ 604837 w 676275"/>
                <a:gd name="connsiteY5" fmla="*/ 517921 h 691357"/>
                <a:gd name="connsiteX6" fmla="*/ 676275 w 676275"/>
                <a:gd name="connsiteY6" fmla="*/ 667940 h 691357"/>
                <a:gd name="connsiteX7" fmla="*/ 519112 w 676275"/>
                <a:gd name="connsiteY7" fmla="*/ 653653 h 691357"/>
                <a:gd name="connsiteX8" fmla="*/ 431006 w 676275"/>
                <a:gd name="connsiteY8" fmla="*/ 398859 h 691357"/>
                <a:gd name="connsiteX9" fmla="*/ 166687 w 676275"/>
                <a:gd name="connsiteY9" fmla="*/ 544115 h 691357"/>
                <a:gd name="connsiteX10" fmla="*/ 38100 w 676275"/>
                <a:gd name="connsiteY10" fmla="*/ 479821 h 691357"/>
                <a:gd name="connsiteX11" fmla="*/ 395287 w 676275"/>
                <a:gd name="connsiteY11" fmla="*/ 279796 h 691357"/>
                <a:gd name="connsiteX12" fmla="*/ 481012 w 676275"/>
                <a:gd name="connsiteY12" fmla="*/ 44053 h 691357"/>
                <a:gd name="connsiteX0" fmla="*/ 481012 w 676275"/>
                <a:gd name="connsiteY0" fmla="*/ 44053 h 700882"/>
                <a:gd name="connsiteX1" fmla="*/ 533400 w 676275"/>
                <a:gd name="connsiteY1" fmla="*/ 15478 h 700882"/>
                <a:gd name="connsiteX2" fmla="*/ 581025 w 676275"/>
                <a:gd name="connsiteY2" fmla="*/ 20240 h 700882"/>
                <a:gd name="connsiteX3" fmla="*/ 619125 w 676275"/>
                <a:gd name="connsiteY3" fmla="*/ 63103 h 700882"/>
                <a:gd name="connsiteX4" fmla="*/ 531019 w 676275"/>
                <a:gd name="connsiteY4" fmla="*/ 310753 h 700882"/>
                <a:gd name="connsiteX5" fmla="*/ 604837 w 676275"/>
                <a:gd name="connsiteY5" fmla="*/ 517921 h 700882"/>
                <a:gd name="connsiteX6" fmla="*/ 676275 w 676275"/>
                <a:gd name="connsiteY6" fmla="*/ 667940 h 700882"/>
                <a:gd name="connsiteX7" fmla="*/ 519112 w 676275"/>
                <a:gd name="connsiteY7" fmla="*/ 653653 h 700882"/>
                <a:gd name="connsiteX8" fmla="*/ 431006 w 676275"/>
                <a:gd name="connsiteY8" fmla="*/ 398859 h 700882"/>
                <a:gd name="connsiteX9" fmla="*/ 166687 w 676275"/>
                <a:gd name="connsiteY9" fmla="*/ 544115 h 700882"/>
                <a:gd name="connsiteX10" fmla="*/ 38100 w 676275"/>
                <a:gd name="connsiteY10" fmla="*/ 479821 h 700882"/>
                <a:gd name="connsiteX11" fmla="*/ 395287 w 676275"/>
                <a:gd name="connsiteY11" fmla="*/ 279796 h 700882"/>
                <a:gd name="connsiteX12" fmla="*/ 481012 w 676275"/>
                <a:gd name="connsiteY12" fmla="*/ 44053 h 700882"/>
                <a:gd name="connsiteX0" fmla="*/ 481012 w 676275"/>
                <a:gd name="connsiteY0" fmla="*/ 44053 h 700882"/>
                <a:gd name="connsiteX1" fmla="*/ 533400 w 676275"/>
                <a:gd name="connsiteY1" fmla="*/ 15478 h 700882"/>
                <a:gd name="connsiteX2" fmla="*/ 581025 w 676275"/>
                <a:gd name="connsiteY2" fmla="*/ 20240 h 700882"/>
                <a:gd name="connsiteX3" fmla="*/ 619125 w 676275"/>
                <a:gd name="connsiteY3" fmla="*/ 63103 h 700882"/>
                <a:gd name="connsiteX4" fmla="*/ 531019 w 676275"/>
                <a:gd name="connsiteY4" fmla="*/ 310753 h 700882"/>
                <a:gd name="connsiteX5" fmla="*/ 604837 w 676275"/>
                <a:gd name="connsiteY5" fmla="*/ 517921 h 700882"/>
                <a:gd name="connsiteX6" fmla="*/ 676275 w 676275"/>
                <a:gd name="connsiteY6" fmla="*/ 667940 h 700882"/>
                <a:gd name="connsiteX7" fmla="*/ 519112 w 676275"/>
                <a:gd name="connsiteY7" fmla="*/ 653653 h 700882"/>
                <a:gd name="connsiteX8" fmla="*/ 519112 w 676275"/>
                <a:gd name="connsiteY8" fmla="*/ 651271 h 700882"/>
                <a:gd name="connsiteX9" fmla="*/ 431006 w 676275"/>
                <a:gd name="connsiteY9" fmla="*/ 398859 h 700882"/>
                <a:gd name="connsiteX10" fmla="*/ 166687 w 676275"/>
                <a:gd name="connsiteY10" fmla="*/ 544115 h 700882"/>
                <a:gd name="connsiteX11" fmla="*/ 38100 w 676275"/>
                <a:gd name="connsiteY11" fmla="*/ 479821 h 700882"/>
                <a:gd name="connsiteX12" fmla="*/ 395287 w 676275"/>
                <a:gd name="connsiteY12" fmla="*/ 279796 h 700882"/>
                <a:gd name="connsiteX13" fmla="*/ 481012 w 676275"/>
                <a:gd name="connsiteY13" fmla="*/ 44053 h 700882"/>
                <a:gd name="connsiteX0" fmla="*/ 481012 w 676275"/>
                <a:gd name="connsiteY0" fmla="*/ 44053 h 700882"/>
                <a:gd name="connsiteX1" fmla="*/ 533400 w 676275"/>
                <a:gd name="connsiteY1" fmla="*/ 15478 h 700882"/>
                <a:gd name="connsiteX2" fmla="*/ 581025 w 676275"/>
                <a:gd name="connsiteY2" fmla="*/ 20240 h 700882"/>
                <a:gd name="connsiteX3" fmla="*/ 619125 w 676275"/>
                <a:gd name="connsiteY3" fmla="*/ 63103 h 700882"/>
                <a:gd name="connsiteX4" fmla="*/ 531019 w 676275"/>
                <a:gd name="connsiteY4" fmla="*/ 310753 h 700882"/>
                <a:gd name="connsiteX5" fmla="*/ 604837 w 676275"/>
                <a:gd name="connsiteY5" fmla="*/ 517921 h 700882"/>
                <a:gd name="connsiteX6" fmla="*/ 676275 w 676275"/>
                <a:gd name="connsiteY6" fmla="*/ 667940 h 700882"/>
                <a:gd name="connsiteX7" fmla="*/ 519112 w 676275"/>
                <a:gd name="connsiteY7" fmla="*/ 653653 h 700882"/>
                <a:gd name="connsiteX8" fmla="*/ 431006 w 676275"/>
                <a:gd name="connsiteY8" fmla="*/ 398859 h 700882"/>
                <a:gd name="connsiteX9" fmla="*/ 166687 w 676275"/>
                <a:gd name="connsiteY9" fmla="*/ 544115 h 700882"/>
                <a:gd name="connsiteX10" fmla="*/ 38100 w 676275"/>
                <a:gd name="connsiteY10" fmla="*/ 479821 h 700882"/>
                <a:gd name="connsiteX11" fmla="*/ 395287 w 676275"/>
                <a:gd name="connsiteY11" fmla="*/ 279796 h 700882"/>
                <a:gd name="connsiteX12" fmla="*/ 481012 w 676275"/>
                <a:gd name="connsiteY12" fmla="*/ 44053 h 700882"/>
                <a:gd name="connsiteX0" fmla="*/ 481012 w 676275"/>
                <a:gd name="connsiteY0" fmla="*/ 44053 h 700882"/>
                <a:gd name="connsiteX1" fmla="*/ 533400 w 676275"/>
                <a:gd name="connsiteY1" fmla="*/ 15478 h 700882"/>
                <a:gd name="connsiteX2" fmla="*/ 581025 w 676275"/>
                <a:gd name="connsiteY2" fmla="*/ 20240 h 700882"/>
                <a:gd name="connsiteX3" fmla="*/ 619125 w 676275"/>
                <a:gd name="connsiteY3" fmla="*/ 63103 h 700882"/>
                <a:gd name="connsiteX4" fmla="*/ 531019 w 676275"/>
                <a:gd name="connsiteY4" fmla="*/ 310753 h 700882"/>
                <a:gd name="connsiteX5" fmla="*/ 604837 w 676275"/>
                <a:gd name="connsiteY5" fmla="*/ 517921 h 700882"/>
                <a:gd name="connsiteX6" fmla="*/ 676275 w 676275"/>
                <a:gd name="connsiteY6" fmla="*/ 667940 h 700882"/>
                <a:gd name="connsiteX7" fmla="*/ 519112 w 676275"/>
                <a:gd name="connsiteY7" fmla="*/ 653653 h 700882"/>
                <a:gd name="connsiteX8" fmla="*/ 431006 w 676275"/>
                <a:gd name="connsiteY8" fmla="*/ 398859 h 700882"/>
                <a:gd name="connsiteX9" fmla="*/ 166687 w 676275"/>
                <a:gd name="connsiteY9" fmla="*/ 544115 h 700882"/>
                <a:gd name="connsiteX10" fmla="*/ 38100 w 676275"/>
                <a:gd name="connsiteY10" fmla="*/ 479821 h 700882"/>
                <a:gd name="connsiteX11" fmla="*/ 395287 w 676275"/>
                <a:gd name="connsiteY11" fmla="*/ 279796 h 700882"/>
                <a:gd name="connsiteX12" fmla="*/ 481012 w 676275"/>
                <a:gd name="connsiteY12" fmla="*/ 44053 h 700882"/>
                <a:gd name="connsiteX0" fmla="*/ 481012 w 676275"/>
                <a:gd name="connsiteY0" fmla="*/ 44053 h 700882"/>
                <a:gd name="connsiteX1" fmla="*/ 533400 w 676275"/>
                <a:gd name="connsiteY1" fmla="*/ 15478 h 700882"/>
                <a:gd name="connsiteX2" fmla="*/ 533400 w 676275"/>
                <a:gd name="connsiteY2" fmla="*/ 13096 h 700882"/>
                <a:gd name="connsiteX3" fmla="*/ 581025 w 676275"/>
                <a:gd name="connsiteY3" fmla="*/ 20240 h 700882"/>
                <a:gd name="connsiteX4" fmla="*/ 619125 w 676275"/>
                <a:gd name="connsiteY4" fmla="*/ 63103 h 700882"/>
                <a:gd name="connsiteX5" fmla="*/ 531019 w 676275"/>
                <a:gd name="connsiteY5" fmla="*/ 310753 h 700882"/>
                <a:gd name="connsiteX6" fmla="*/ 604837 w 676275"/>
                <a:gd name="connsiteY6" fmla="*/ 517921 h 700882"/>
                <a:gd name="connsiteX7" fmla="*/ 676275 w 676275"/>
                <a:gd name="connsiteY7" fmla="*/ 667940 h 700882"/>
                <a:gd name="connsiteX8" fmla="*/ 519112 w 676275"/>
                <a:gd name="connsiteY8" fmla="*/ 653653 h 700882"/>
                <a:gd name="connsiteX9" fmla="*/ 431006 w 676275"/>
                <a:gd name="connsiteY9" fmla="*/ 398859 h 700882"/>
                <a:gd name="connsiteX10" fmla="*/ 166687 w 676275"/>
                <a:gd name="connsiteY10" fmla="*/ 544115 h 700882"/>
                <a:gd name="connsiteX11" fmla="*/ 38100 w 676275"/>
                <a:gd name="connsiteY11" fmla="*/ 479821 h 700882"/>
                <a:gd name="connsiteX12" fmla="*/ 395287 w 676275"/>
                <a:gd name="connsiteY12" fmla="*/ 279796 h 700882"/>
                <a:gd name="connsiteX13" fmla="*/ 481012 w 676275"/>
                <a:gd name="connsiteY13" fmla="*/ 44053 h 700882"/>
                <a:gd name="connsiteX0" fmla="*/ 481012 w 676275"/>
                <a:gd name="connsiteY0" fmla="*/ 44053 h 700882"/>
                <a:gd name="connsiteX1" fmla="*/ 533400 w 676275"/>
                <a:gd name="connsiteY1" fmla="*/ 15478 h 700882"/>
                <a:gd name="connsiteX2" fmla="*/ 581025 w 676275"/>
                <a:gd name="connsiteY2" fmla="*/ 20240 h 700882"/>
                <a:gd name="connsiteX3" fmla="*/ 619125 w 676275"/>
                <a:gd name="connsiteY3" fmla="*/ 63103 h 700882"/>
                <a:gd name="connsiteX4" fmla="*/ 531019 w 676275"/>
                <a:gd name="connsiteY4" fmla="*/ 310753 h 700882"/>
                <a:gd name="connsiteX5" fmla="*/ 604837 w 676275"/>
                <a:gd name="connsiteY5" fmla="*/ 517921 h 700882"/>
                <a:gd name="connsiteX6" fmla="*/ 676275 w 676275"/>
                <a:gd name="connsiteY6" fmla="*/ 667940 h 700882"/>
                <a:gd name="connsiteX7" fmla="*/ 519112 w 676275"/>
                <a:gd name="connsiteY7" fmla="*/ 653653 h 700882"/>
                <a:gd name="connsiteX8" fmla="*/ 431006 w 676275"/>
                <a:gd name="connsiteY8" fmla="*/ 398859 h 700882"/>
                <a:gd name="connsiteX9" fmla="*/ 166687 w 676275"/>
                <a:gd name="connsiteY9" fmla="*/ 544115 h 700882"/>
                <a:gd name="connsiteX10" fmla="*/ 38100 w 676275"/>
                <a:gd name="connsiteY10" fmla="*/ 479821 h 700882"/>
                <a:gd name="connsiteX11" fmla="*/ 395287 w 676275"/>
                <a:gd name="connsiteY11" fmla="*/ 279796 h 700882"/>
                <a:gd name="connsiteX12" fmla="*/ 481012 w 676275"/>
                <a:gd name="connsiteY12" fmla="*/ 44053 h 700882"/>
                <a:gd name="connsiteX0" fmla="*/ 481012 w 676275"/>
                <a:gd name="connsiteY0" fmla="*/ 44053 h 700882"/>
                <a:gd name="connsiteX1" fmla="*/ 533400 w 676275"/>
                <a:gd name="connsiteY1" fmla="*/ 15478 h 700882"/>
                <a:gd name="connsiteX2" fmla="*/ 619125 w 676275"/>
                <a:gd name="connsiteY2" fmla="*/ 63103 h 700882"/>
                <a:gd name="connsiteX3" fmla="*/ 531019 w 676275"/>
                <a:gd name="connsiteY3" fmla="*/ 310753 h 700882"/>
                <a:gd name="connsiteX4" fmla="*/ 604837 w 676275"/>
                <a:gd name="connsiteY4" fmla="*/ 517921 h 700882"/>
                <a:gd name="connsiteX5" fmla="*/ 676275 w 676275"/>
                <a:gd name="connsiteY5" fmla="*/ 667940 h 700882"/>
                <a:gd name="connsiteX6" fmla="*/ 519112 w 676275"/>
                <a:gd name="connsiteY6" fmla="*/ 653653 h 700882"/>
                <a:gd name="connsiteX7" fmla="*/ 431006 w 676275"/>
                <a:gd name="connsiteY7" fmla="*/ 398859 h 700882"/>
                <a:gd name="connsiteX8" fmla="*/ 166687 w 676275"/>
                <a:gd name="connsiteY8" fmla="*/ 544115 h 700882"/>
                <a:gd name="connsiteX9" fmla="*/ 38100 w 676275"/>
                <a:gd name="connsiteY9" fmla="*/ 479821 h 700882"/>
                <a:gd name="connsiteX10" fmla="*/ 395287 w 676275"/>
                <a:gd name="connsiteY10" fmla="*/ 279796 h 700882"/>
                <a:gd name="connsiteX11" fmla="*/ 481012 w 676275"/>
                <a:gd name="connsiteY11" fmla="*/ 44053 h 700882"/>
                <a:gd name="connsiteX0" fmla="*/ 481012 w 676275"/>
                <a:gd name="connsiteY0" fmla="*/ 44053 h 700882"/>
                <a:gd name="connsiteX1" fmla="*/ 533400 w 676275"/>
                <a:gd name="connsiteY1" fmla="*/ 15478 h 700882"/>
                <a:gd name="connsiteX2" fmla="*/ 619125 w 676275"/>
                <a:gd name="connsiteY2" fmla="*/ 63103 h 700882"/>
                <a:gd name="connsiteX3" fmla="*/ 531019 w 676275"/>
                <a:gd name="connsiteY3" fmla="*/ 310753 h 700882"/>
                <a:gd name="connsiteX4" fmla="*/ 604837 w 676275"/>
                <a:gd name="connsiteY4" fmla="*/ 517921 h 700882"/>
                <a:gd name="connsiteX5" fmla="*/ 676275 w 676275"/>
                <a:gd name="connsiteY5" fmla="*/ 667940 h 700882"/>
                <a:gd name="connsiteX6" fmla="*/ 519112 w 676275"/>
                <a:gd name="connsiteY6" fmla="*/ 653653 h 700882"/>
                <a:gd name="connsiteX7" fmla="*/ 431006 w 676275"/>
                <a:gd name="connsiteY7" fmla="*/ 398859 h 700882"/>
                <a:gd name="connsiteX8" fmla="*/ 166687 w 676275"/>
                <a:gd name="connsiteY8" fmla="*/ 544115 h 700882"/>
                <a:gd name="connsiteX9" fmla="*/ 38100 w 676275"/>
                <a:gd name="connsiteY9" fmla="*/ 479821 h 700882"/>
                <a:gd name="connsiteX10" fmla="*/ 395287 w 676275"/>
                <a:gd name="connsiteY10" fmla="*/ 279796 h 700882"/>
                <a:gd name="connsiteX11" fmla="*/ 481012 w 676275"/>
                <a:gd name="connsiteY11" fmla="*/ 44053 h 700882"/>
                <a:gd name="connsiteX0" fmla="*/ 481012 w 676275"/>
                <a:gd name="connsiteY0" fmla="*/ 36115 h 692944"/>
                <a:gd name="connsiteX1" fmla="*/ 619125 w 676275"/>
                <a:gd name="connsiteY1" fmla="*/ 55165 h 692944"/>
                <a:gd name="connsiteX2" fmla="*/ 531019 w 676275"/>
                <a:gd name="connsiteY2" fmla="*/ 302815 h 692944"/>
                <a:gd name="connsiteX3" fmla="*/ 604837 w 676275"/>
                <a:gd name="connsiteY3" fmla="*/ 509983 h 692944"/>
                <a:gd name="connsiteX4" fmla="*/ 676275 w 676275"/>
                <a:gd name="connsiteY4" fmla="*/ 660002 h 692944"/>
                <a:gd name="connsiteX5" fmla="*/ 519112 w 676275"/>
                <a:gd name="connsiteY5" fmla="*/ 645715 h 692944"/>
                <a:gd name="connsiteX6" fmla="*/ 431006 w 676275"/>
                <a:gd name="connsiteY6" fmla="*/ 390921 h 692944"/>
                <a:gd name="connsiteX7" fmla="*/ 166687 w 676275"/>
                <a:gd name="connsiteY7" fmla="*/ 536177 h 692944"/>
                <a:gd name="connsiteX8" fmla="*/ 38100 w 676275"/>
                <a:gd name="connsiteY8" fmla="*/ 471883 h 692944"/>
                <a:gd name="connsiteX9" fmla="*/ 395287 w 676275"/>
                <a:gd name="connsiteY9" fmla="*/ 271858 h 692944"/>
                <a:gd name="connsiteX10" fmla="*/ 481012 w 676275"/>
                <a:gd name="connsiteY10" fmla="*/ 36115 h 692944"/>
                <a:gd name="connsiteX0" fmla="*/ 481012 w 676275"/>
                <a:gd name="connsiteY0" fmla="*/ 55165 h 711994"/>
                <a:gd name="connsiteX1" fmla="*/ 619125 w 676275"/>
                <a:gd name="connsiteY1" fmla="*/ 74215 h 711994"/>
                <a:gd name="connsiteX2" fmla="*/ 531019 w 676275"/>
                <a:gd name="connsiteY2" fmla="*/ 321865 h 711994"/>
                <a:gd name="connsiteX3" fmla="*/ 604837 w 676275"/>
                <a:gd name="connsiteY3" fmla="*/ 529033 h 711994"/>
                <a:gd name="connsiteX4" fmla="*/ 676275 w 676275"/>
                <a:gd name="connsiteY4" fmla="*/ 679052 h 711994"/>
                <a:gd name="connsiteX5" fmla="*/ 519112 w 676275"/>
                <a:gd name="connsiteY5" fmla="*/ 664765 h 711994"/>
                <a:gd name="connsiteX6" fmla="*/ 431006 w 676275"/>
                <a:gd name="connsiteY6" fmla="*/ 409971 h 711994"/>
                <a:gd name="connsiteX7" fmla="*/ 166687 w 676275"/>
                <a:gd name="connsiteY7" fmla="*/ 555227 h 711994"/>
                <a:gd name="connsiteX8" fmla="*/ 38100 w 676275"/>
                <a:gd name="connsiteY8" fmla="*/ 490933 h 711994"/>
                <a:gd name="connsiteX9" fmla="*/ 395287 w 676275"/>
                <a:gd name="connsiteY9" fmla="*/ 290908 h 711994"/>
                <a:gd name="connsiteX10" fmla="*/ 481012 w 676275"/>
                <a:gd name="connsiteY10" fmla="*/ 55165 h 711994"/>
                <a:gd name="connsiteX0" fmla="*/ 481012 w 676275"/>
                <a:gd name="connsiteY0" fmla="*/ 78978 h 735807"/>
                <a:gd name="connsiteX1" fmla="*/ 619125 w 676275"/>
                <a:gd name="connsiteY1" fmla="*/ 98028 h 735807"/>
                <a:gd name="connsiteX2" fmla="*/ 531019 w 676275"/>
                <a:gd name="connsiteY2" fmla="*/ 345678 h 735807"/>
                <a:gd name="connsiteX3" fmla="*/ 604837 w 676275"/>
                <a:gd name="connsiteY3" fmla="*/ 552846 h 735807"/>
                <a:gd name="connsiteX4" fmla="*/ 676275 w 676275"/>
                <a:gd name="connsiteY4" fmla="*/ 702865 h 735807"/>
                <a:gd name="connsiteX5" fmla="*/ 519112 w 676275"/>
                <a:gd name="connsiteY5" fmla="*/ 688578 h 735807"/>
                <a:gd name="connsiteX6" fmla="*/ 431006 w 676275"/>
                <a:gd name="connsiteY6" fmla="*/ 433784 h 735807"/>
                <a:gd name="connsiteX7" fmla="*/ 166687 w 676275"/>
                <a:gd name="connsiteY7" fmla="*/ 579040 h 735807"/>
                <a:gd name="connsiteX8" fmla="*/ 38100 w 676275"/>
                <a:gd name="connsiteY8" fmla="*/ 514746 h 735807"/>
                <a:gd name="connsiteX9" fmla="*/ 395287 w 676275"/>
                <a:gd name="connsiteY9" fmla="*/ 314721 h 735807"/>
                <a:gd name="connsiteX10" fmla="*/ 481012 w 676275"/>
                <a:gd name="connsiteY10" fmla="*/ 78978 h 735807"/>
                <a:gd name="connsiteX0" fmla="*/ 481012 w 676275"/>
                <a:gd name="connsiteY0" fmla="*/ 78978 h 735807"/>
                <a:gd name="connsiteX1" fmla="*/ 619125 w 676275"/>
                <a:gd name="connsiteY1" fmla="*/ 98028 h 735807"/>
                <a:gd name="connsiteX2" fmla="*/ 531019 w 676275"/>
                <a:gd name="connsiteY2" fmla="*/ 345678 h 735807"/>
                <a:gd name="connsiteX3" fmla="*/ 604837 w 676275"/>
                <a:gd name="connsiteY3" fmla="*/ 552846 h 735807"/>
                <a:gd name="connsiteX4" fmla="*/ 676275 w 676275"/>
                <a:gd name="connsiteY4" fmla="*/ 702865 h 735807"/>
                <a:gd name="connsiteX5" fmla="*/ 519112 w 676275"/>
                <a:gd name="connsiteY5" fmla="*/ 688578 h 735807"/>
                <a:gd name="connsiteX6" fmla="*/ 431006 w 676275"/>
                <a:gd name="connsiteY6" fmla="*/ 433784 h 735807"/>
                <a:gd name="connsiteX7" fmla="*/ 166687 w 676275"/>
                <a:gd name="connsiteY7" fmla="*/ 579040 h 735807"/>
                <a:gd name="connsiteX8" fmla="*/ 38100 w 676275"/>
                <a:gd name="connsiteY8" fmla="*/ 514746 h 735807"/>
                <a:gd name="connsiteX9" fmla="*/ 395287 w 676275"/>
                <a:gd name="connsiteY9" fmla="*/ 314721 h 735807"/>
                <a:gd name="connsiteX10" fmla="*/ 481012 w 676275"/>
                <a:gd name="connsiteY10" fmla="*/ 78978 h 735807"/>
                <a:gd name="connsiteX0" fmla="*/ 481012 w 676275"/>
                <a:gd name="connsiteY0" fmla="*/ 78978 h 735807"/>
                <a:gd name="connsiteX1" fmla="*/ 619125 w 676275"/>
                <a:gd name="connsiteY1" fmla="*/ 98028 h 735807"/>
                <a:gd name="connsiteX2" fmla="*/ 531019 w 676275"/>
                <a:gd name="connsiteY2" fmla="*/ 345678 h 735807"/>
                <a:gd name="connsiteX3" fmla="*/ 604837 w 676275"/>
                <a:gd name="connsiteY3" fmla="*/ 552846 h 735807"/>
                <a:gd name="connsiteX4" fmla="*/ 676275 w 676275"/>
                <a:gd name="connsiteY4" fmla="*/ 702865 h 735807"/>
                <a:gd name="connsiteX5" fmla="*/ 519112 w 676275"/>
                <a:gd name="connsiteY5" fmla="*/ 688578 h 735807"/>
                <a:gd name="connsiteX6" fmla="*/ 431006 w 676275"/>
                <a:gd name="connsiteY6" fmla="*/ 433784 h 735807"/>
                <a:gd name="connsiteX7" fmla="*/ 166687 w 676275"/>
                <a:gd name="connsiteY7" fmla="*/ 579040 h 735807"/>
                <a:gd name="connsiteX8" fmla="*/ 38100 w 676275"/>
                <a:gd name="connsiteY8" fmla="*/ 514746 h 735807"/>
                <a:gd name="connsiteX9" fmla="*/ 395287 w 676275"/>
                <a:gd name="connsiteY9" fmla="*/ 314721 h 735807"/>
                <a:gd name="connsiteX10" fmla="*/ 481012 w 676275"/>
                <a:gd name="connsiteY10" fmla="*/ 78978 h 735807"/>
                <a:gd name="connsiteX0" fmla="*/ 481012 w 676275"/>
                <a:gd name="connsiteY0" fmla="*/ 78978 h 747714"/>
                <a:gd name="connsiteX1" fmla="*/ 619125 w 676275"/>
                <a:gd name="connsiteY1" fmla="*/ 98028 h 747714"/>
                <a:gd name="connsiteX2" fmla="*/ 531019 w 676275"/>
                <a:gd name="connsiteY2" fmla="*/ 345678 h 747714"/>
                <a:gd name="connsiteX3" fmla="*/ 604837 w 676275"/>
                <a:gd name="connsiteY3" fmla="*/ 552846 h 747714"/>
                <a:gd name="connsiteX4" fmla="*/ 676275 w 676275"/>
                <a:gd name="connsiteY4" fmla="*/ 702865 h 747714"/>
                <a:gd name="connsiteX5" fmla="*/ 519112 w 676275"/>
                <a:gd name="connsiteY5" fmla="*/ 688578 h 747714"/>
                <a:gd name="connsiteX6" fmla="*/ 431006 w 676275"/>
                <a:gd name="connsiteY6" fmla="*/ 433784 h 747714"/>
                <a:gd name="connsiteX7" fmla="*/ 166687 w 676275"/>
                <a:gd name="connsiteY7" fmla="*/ 579040 h 747714"/>
                <a:gd name="connsiteX8" fmla="*/ 38100 w 676275"/>
                <a:gd name="connsiteY8" fmla="*/ 514746 h 747714"/>
                <a:gd name="connsiteX9" fmla="*/ 395287 w 676275"/>
                <a:gd name="connsiteY9" fmla="*/ 314721 h 747714"/>
                <a:gd name="connsiteX10" fmla="*/ 481012 w 676275"/>
                <a:gd name="connsiteY10" fmla="*/ 78978 h 747714"/>
                <a:gd name="connsiteX0" fmla="*/ 481012 w 676275"/>
                <a:gd name="connsiteY0" fmla="*/ 78978 h 747714"/>
                <a:gd name="connsiteX1" fmla="*/ 619125 w 676275"/>
                <a:gd name="connsiteY1" fmla="*/ 98028 h 747714"/>
                <a:gd name="connsiteX2" fmla="*/ 531019 w 676275"/>
                <a:gd name="connsiteY2" fmla="*/ 345678 h 747714"/>
                <a:gd name="connsiteX3" fmla="*/ 676275 w 676275"/>
                <a:gd name="connsiteY3" fmla="*/ 702865 h 747714"/>
                <a:gd name="connsiteX4" fmla="*/ 519112 w 676275"/>
                <a:gd name="connsiteY4" fmla="*/ 688578 h 747714"/>
                <a:gd name="connsiteX5" fmla="*/ 431006 w 676275"/>
                <a:gd name="connsiteY5" fmla="*/ 433784 h 747714"/>
                <a:gd name="connsiteX6" fmla="*/ 166687 w 676275"/>
                <a:gd name="connsiteY6" fmla="*/ 579040 h 747714"/>
                <a:gd name="connsiteX7" fmla="*/ 38100 w 676275"/>
                <a:gd name="connsiteY7" fmla="*/ 514746 h 747714"/>
                <a:gd name="connsiteX8" fmla="*/ 395287 w 676275"/>
                <a:gd name="connsiteY8" fmla="*/ 314721 h 747714"/>
                <a:gd name="connsiteX9" fmla="*/ 481012 w 676275"/>
                <a:gd name="connsiteY9" fmla="*/ 78978 h 747714"/>
                <a:gd name="connsiteX0" fmla="*/ 481012 w 676275"/>
                <a:gd name="connsiteY0" fmla="*/ 78978 h 759620"/>
                <a:gd name="connsiteX1" fmla="*/ 619125 w 676275"/>
                <a:gd name="connsiteY1" fmla="*/ 98028 h 759620"/>
                <a:gd name="connsiteX2" fmla="*/ 531019 w 676275"/>
                <a:gd name="connsiteY2" fmla="*/ 345678 h 759620"/>
                <a:gd name="connsiteX3" fmla="*/ 676275 w 676275"/>
                <a:gd name="connsiteY3" fmla="*/ 702865 h 759620"/>
                <a:gd name="connsiteX4" fmla="*/ 519112 w 676275"/>
                <a:gd name="connsiteY4" fmla="*/ 688578 h 759620"/>
                <a:gd name="connsiteX5" fmla="*/ 431006 w 676275"/>
                <a:gd name="connsiteY5" fmla="*/ 433784 h 759620"/>
                <a:gd name="connsiteX6" fmla="*/ 166687 w 676275"/>
                <a:gd name="connsiteY6" fmla="*/ 579040 h 759620"/>
                <a:gd name="connsiteX7" fmla="*/ 38100 w 676275"/>
                <a:gd name="connsiteY7" fmla="*/ 514746 h 759620"/>
                <a:gd name="connsiteX8" fmla="*/ 395287 w 676275"/>
                <a:gd name="connsiteY8" fmla="*/ 314721 h 759620"/>
                <a:gd name="connsiteX9" fmla="*/ 481012 w 676275"/>
                <a:gd name="connsiteY9" fmla="*/ 78978 h 759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759620">
                  <a:moveTo>
                    <a:pt x="481012" y="78978"/>
                  </a:moveTo>
                  <a:cubicBezTo>
                    <a:pt x="523081" y="0"/>
                    <a:pt x="622697" y="41672"/>
                    <a:pt x="619125" y="98028"/>
                  </a:cubicBezTo>
                  <a:lnTo>
                    <a:pt x="531019" y="345678"/>
                  </a:lnTo>
                  <a:lnTo>
                    <a:pt x="676275" y="702865"/>
                  </a:lnTo>
                  <a:cubicBezTo>
                    <a:pt x="661988" y="725487"/>
                    <a:pt x="586184" y="759620"/>
                    <a:pt x="519112" y="688578"/>
                  </a:cubicBezTo>
                  <a:lnTo>
                    <a:pt x="431006" y="433784"/>
                  </a:lnTo>
                  <a:lnTo>
                    <a:pt x="166687" y="579040"/>
                  </a:lnTo>
                  <a:cubicBezTo>
                    <a:pt x="101203" y="592534"/>
                    <a:pt x="0" y="558799"/>
                    <a:pt x="38100" y="514746"/>
                  </a:cubicBezTo>
                  <a:lnTo>
                    <a:pt x="395287" y="314721"/>
                  </a:lnTo>
                  <a:lnTo>
                    <a:pt x="481012" y="78978"/>
                  </a:lnTo>
                  <a:close/>
                </a:path>
              </a:pathLst>
            </a:custGeom>
            <a:grpFill/>
            <a:ln w="9525">
              <a:solidFill>
                <a:schemeClr val="accent3"/>
              </a:solidFill>
            </a:ln>
            <a:sp3d prstMaterial="translucentPowder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53" name="Oval 252"/>
            <p:cNvSpPr/>
            <p:nvPr/>
          </p:nvSpPr>
          <p:spPr>
            <a:xfrm>
              <a:off x="6250781" y="3950495"/>
              <a:ext cx="140493" cy="100012"/>
            </a:xfrm>
            <a:prstGeom prst="ellipse">
              <a:avLst/>
            </a:prstGeom>
            <a:grpFill/>
            <a:ln w="9525">
              <a:solidFill>
                <a:schemeClr val="accent3"/>
              </a:solidFill>
            </a:ln>
            <a:sp3d prstMaterial="translucentPowder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</p:grpSp>
      <p:grpSp>
        <p:nvGrpSpPr>
          <p:cNvPr id="254" name="Group 331"/>
          <p:cNvGrpSpPr>
            <a:grpSpLocks/>
          </p:cNvGrpSpPr>
          <p:nvPr/>
        </p:nvGrpSpPr>
        <p:grpSpPr bwMode="auto">
          <a:xfrm>
            <a:off x="2085975" y="3028950"/>
            <a:ext cx="666750" cy="198438"/>
            <a:chOff x="2116931" y="3301879"/>
            <a:chExt cx="666750" cy="197643"/>
          </a:xfrm>
        </p:grpSpPr>
        <p:sp>
          <p:nvSpPr>
            <p:cNvPr id="255" name="Freeform 254"/>
            <p:cNvSpPr/>
            <p:nvPr/>
          </p:nvSpPr>
          <p:spPr>
            <a:xfrm>
              <a:off x="2116931" y="3301879"/>
              <a:ext cx="395288" cy="113842"/>
            </a:xfrm>
            <a:custGeom>
              <a:avLst/>
              <a:gdLst>
                <a:gd name="connsiteX0" fmla="*/ 11907 w 395288"/>
                <a:gd name="connsiteY0" fmla="*/ 0 h 114300"/>
                <a:gd name="connsiteX1" fmla="*/ 0 w 395288"/>
                <a:gd name="connsiteY1" fmla="*/ 69056 h 114300"/>
                <a:gd name="connsiteX2" fmla="*/ 385763 w 395288"/>
                <a:gd name="connsiteY2" fmla="*/ 114300 h 114300"/>
                <a:gd name="connsiteX3" fmla="*/ 395288 w 395288"/>
                <a:gd name="connsiteY3" fmla="*/ 40481 h 114300"/>
                <a:gd name="connsiteX4" fmla="*/ 11907 w 395288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288" h="114300">
                  <a:moveTo>
                    <a:pt x="11907" y="0"/>
                  </a:moveTo>
                  <a:lnTo>
                    <a:pt x="0" y="69056"/>
                  </a:lnTo>
                  <a:lnTo>
                    <a:pt x="385763" y="114300"/>
                  </a:lnTo>
                  <a:lnTo>
                    <a:pt x="395288" y="40481"/>
                  </a:lnTo>
                  <a:lnTo>
                    <a:pt x="11907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C78B73"/>
                </a:gs>
                <a:gs pos="50000">
                  <a:srgbClr val="FFCE99"/>
                </a:gs>
                <a:gs pos="100000">
                  <a:srgbClr val="FFCE99"/>
                </a:gs>
              </a:gsLst>
              <a:lin ang="0" scaled="1"/>
              <a:tileRect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56" name="Freeform 255"/>
            <p:cNvSpPr/>
            <p:nvPr/>
          </p:nvSpPr>
          <p:spPr>
            <a:xfrm>
              <a:off x="2497931" y="3344570"/>
              <a:ext cx="84138" cy="88544"/>
            </a:xfrm>
            <a:custGeom>
              <a:avLst/>
              <a:gdLst>
                <a:gd name="connsiteX0" fmla="*/ 0 w 83344"/>
                <a:gd name="connsiteY0" fmla="*/ 71438 h 88106"/>
                <a:gd name="connsiteX1" fmla="*/ 69057 w 83344"/>
                <a:gd name="connsiteY1" fmla="*/ 88106 h 88106"/>
                <a:gd name="connsiteX2" fmla="*/ 83344 w 83344"/>
                <a:gd name="connsiteY2" fmla="*/ 9525 h 88106"/>
                <a:gd name="connsiteX3" fmla="*/ 14288 w 83344"/>
                <a:gd name="connsiteY3" fmla="*/ 0 h 88106"/>
                <a:gd name="connsiteX4" fmla="*/ 0 w 83344"/>
                <a:gd name="connsiteY4" fmla="*/ 71438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4" h="88106">
                  <a:moveTo>
                    <a:pt x="0" y="71438"/>
                  </a:moveTo>
                  <a:lnTo>
                    <a:pt x="69057" y="88106"/>
                  </a:lnTo>
                  <a:lnTo>
                    <a:pt x="83344" y="9525"/>
                  </a:lnTo>
                  <a:lnTo>
                    <a:pt x="14288" y="0"/>
                  </a:lnTo>
                  <a:lnTo>
                    <a:pt x="0" y="714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CF9C87"/>
                </a:gs>
                <a:gs pos="50000">
                  <a:srgbClr val="BB7255"/>
                </a:gs>
              </a:gsLst>
              <a:lin ang="2700000" scaled="1"/>
              <a:tileRect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57" name="Freeform 256"/>
            <p:cNvSpPr/>
            <p:nvPr/>
          </p:nvSpPr>
          <p:spPr>
            <a:xfrm>
              <a:off x="2116931" y="3366706"/>
              <a:ext cx="441325" cy="71151"/>
            </a:xfrm>
            <a:custGeom>
              <a:avLst/>
              <a:gdLst>
                <a:gd name="connsiteX0" fmla="*/ 0 w 440532"/>
                <a:gd name="connsiteY0" fmla="*/ 0 h 71438"/>
                <a:gd name="connsiteX1" fmla="*/ 57150 w 440532"/>
                <a:gd name="connsiteY1" fmla="*/ 30957 h 71438"/>
                <a:gd name="connsiteX2" fmla="*/ 440532 w 440532"/>
                <a:gd name="connsiteY2" fmla="*/ 71438 h 71438"/>
                <a:gd name="connsiteX3" fmla="*/ 376238 w 440532"/>
                <a:gd name="connsiteY3" fmla="*/ 50007 h 71438"/>
                <a:gd name="connsiteX4" fmla="*/ 0 w 440532"/>
                <a:gd name="connsiteY4" fmla="*/ 0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0532" h="71438">
                  <a:moveTo>
                    <a:pt x="0" y="0"/>
                  </a:moveTo>
                  <a:lnTo>
                    <a:pt x="57150" y="30957"/>
                  </a:lnTo>
                  <a:lnTo>
                    <a:pt x="440532" y="71438"/>
                  </a:lnTo>
                  <a:lnTo>
                    <a:pt x="376238" y="50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5E4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2312194" y="3357219"/>
              <a:ext cx="417512" cy="123329"/>
            </a:xfrm>
            <a:custGeom>
              <a:avLst/>
              <a:gdLst>
                <a:gd name="connsiteX0" fmla="*/ 416719 w 416719"/>
                <a:gd name="connsiteY0" fmla="*/ 30957 h 123825"/>
                <a:gd name="connsiteX1" fmla="*/ 266700 w 416719"/>
                <a:gd name="connsiteY1" fmla="*/ 0 h 123825"/>
                <a:gd name="connsiteX2" fmla="*/ 247650 w 416719"/>
                <a:gd name="connsiteY2" fmla="*/ 78582 h 123825"/>
                <a:gd name="connsiteX3" fmla="*/ 0 w 416719"/>
                <a:gd name="connsiteY3" fmla="*/ 52388 h 123825"/>
                <a:gd name="connsiteX4" fmla="*/ 0 w 416719"/>
                <a:gd name="connsiteY4" fmla="*/ 78582 h 123825"/>
                <a:gd name="connsiteX5" fmla="*/ 390525 w 416719"/>
                <a:gd name="connsiteY5" fmla="*/ 123825 h 123825"/>
                <a:gd name="connsiteX6" fmla="*/ 416719 w 416719"/>
                <a:gd name="connsiteY6" fmla="*/ 309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6719" h="123825">
                  <a:moveTo>
                    <a:pt x="416719" y="30957"/>
                  </a:moveTo>
                  <a:lnTo>
                    <a:pt x="266700" y="0"/>
                  </a:lnTo>
                  <a:lnTo>
                    <a:pt x="247650" y="78582"/>
                  </a:lnTo>
                  <a:lnTo>
                    <a:pt x="0" y="52388"/>
                  </a:lnTo>
                  <a:lnTo>
                    <a:pt x="0" y="78582"/>
                  </a:lnTo>
                  <a:lnTo>
                    <a:pt x="390525" y="123825"/>
                  </a:lnTo>
                  <a:lnTo>
                    <a:pt x="416719" y="3095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C78B73"/>
                </a:gs>
                <a:gs pos="50000">
                  <a:srgbClr val="FFCE99"/>
                </a:gs>
                <a:gs pos="100000">
                  <a:srgbClr val="FFCE99"/>
                </a:gs>
              </a:gsLst>
              <a:lin ang="0" scaled="1"/>
              <a:tileRect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59" name="Freeform 258"/>
            <p:cNvSpPr/>
            <p:nvPr/>
          </p:nvSpPr>
          <p:spPr>
            <a:xfrm>
              <a:off x="2702719" y="3385680"/>
              <a:ext cx="80962" cy="113842"/>
            </a:xfrm>
            <a:custGeom>
              <a:avLst/>
              <a:gdLst>
                <a:gd name="connsiteX0" fmla="*/ 28575 w 80962"/>
                <a:gd name="connsiteY0" fmla="*/ 0 h 114300"/>
                <a:gd name="connsiteX1" fmla="*/ 80962 w 80962"/>
                <a:gd name="connsiteY1" fmla="*/ 16669 h 114300"/>
                <a:gd name="connsiteX2" fmla="*/ 57150 w 80962"/>
                <a:gd name="connsiteY2" fmla="*/ 114300 h 114300"/>
                <a:gd name="connsiteX3" fmla="*/ 0 w 80962"/>
                <a:gd name="connsiteY3" fmla="*/ 97632 h 114300"/>
                <a:gd name="connsiteX4" fmla="*/ 28575 w 80962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2" h="114300">
                  <a:moveTo>
                    <a:pt x="28575" y="0"/>
                  </a:moveTo>
                  <a:lnTo>
                    <a:pt x="80962" y="16669"/>
                  </a:lnTo>
                  <a:lnTo>
                    <a:pt x="57150" y="114300"/>
                  </a:lnTo>
                  <a:lnTo>
                    <a:pt x="0" y="97632"/>
                  </a:lnTo>
                  <a:lnTo>
                    <a:pt x="28575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CF9C87"/>
                </a:gs>
                <a:gs pos="50000">
                  <a:srgbClr val="BB7255"/>
                </a:gs>
              </a:gsLst>
              <a:lin ang="2700000" scaled="1"/>
              <a:tileRect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60" name="Freeform 259"/>
            <p:cNvSpPr/>
            <p:nvPr/>
          </p:nvSpPr>
          <p:spPr>
            <a:xfrm>
              <a:off x="2305844" y="3434695"/>
              <a:ext cx="457200" cy="64827"/>
            </a:xfrm>
            <a:custGeom>
              <a:avLst/>
              <a:gdLst>
                <a:gd name="connsiteX0" fmla="*/ 457200 w 457200"/>
                <a:gd name="connsiteY0" fmla="*/ 64293 h 64293"/>
                <a:gd name="connsiteX1" fmla="*/ 397669 w 457200"/>
                <a:gd name="connsiteY1" fmla="*/ 45243 h 64293"/>
                <a:gd name="connsiteX2" fmla="*/ 0 w 457200"/>
                <a:gd name="connsiteY2" fmla="*/ 0 h 64293"/>
                <a:gd name="connsiteX3" fmla="*/ 64294 w 457200"/>
                <a:gd name="connsiteY3" fmla="*/ 28575 h 64293"/>
                <a:gd name="connsiteX4" fmla="*/ 457200 w 457200"/>
                <a:gd name="connsiteY4" fmla="*/ 64293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0" h="64293">
                  <a:moveTo>
                    <a:pt x="457200" y="64293"/>
                  </a:moveTo>
                  <a:lnTo>
                    <a:pt x="397669" y="45243"/>
                  </a:lnTo>
                  <a:lnTo>
                    <a:pt x="0" y="0"/>
                  </a:lnTo>
                  <a:lnTo>
                    <a:pt x="64294" y="28575"/>
                  </a:lnTo>
                  <a:lnTo>
                    <a:pt x="457200" y="64293"/>
                  </a:lnTo>
                  <a:close/>
                </a:path>
              </a:pathLst>
            </a:custGeom>
            <a:solidFill>
              <a:srgbClr val="A45E4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</p:grpSp>
      <p:sp>
        <p:nvSpPr>
          <p:cNvPr id="261" name="Oval 260"/>
          <p:cNvSpPr/>
          <p:nvPr/>
        </p:nvSpPr>
        <p:spPr>
          <a:xfrm rot="266619">
            <a:off x="1988357" y="2581452"/>
            <a:ext cx="1088855" cy="431897"/>
          </a:xfrm>
          <a:prstGeom prst="ellipse">
            <a:avLst/>
          </a:prstGeom>
          <a:solidFill>
            <a:srgbClr val="FFCE99"/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5700000">
              <a:rot lat="18106937" lon="16585662" rev="4728136"/>
            </a:camera>
            <a:lightRig rig="threePt" dir="t">
              <a:rot lat="0" lon="0" rev="0"/>
            </a:lightRig>
          </a:scene3d>
          <a:sp3d extrusionH="152400" prstMaterial="clear">
            <a:bevelT w="260350" h="5080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62" name="Oval 261"/>
          <p:cNvSpPr/>
          <p:nvPr/>
        </p:nvSpPr>
        <p:spPr>
          <a:xfrm rot="21177309">
            <a:off x="5842419" y="2987876"/>
            <a:ext cx="1119784" cy="410304"/>
          </a:xfrm>
          <a:prstGeom prst="ellipse">
            <a:avLst/>
          </a:prstGeom>
          <a:solidFill>
            <a:srgbClr val="FFCE99"/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5700000">
              <a:rot lat="18106937" lon="16585662" rev="4728136"/>
            </a:camera>
            <a:lightRig rig="threePt" dir="t">
              <a:rot lat="0" lon="0" rev="0"/>
            </a:lightRig>
          </a:scene3d>
          <a:sp3d extrusionH="152400" prstMaterial="clear">
            <a:bevelT w="260350" h="5080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63" name="Freeform 262"/>
          <p:cNvSpPr/>
          <p:nvPr/>
        </p:nvSpPr>
        <p:spPr>
          <a:xfrm>
            <a:off x="6056313" y="3511550"/>
            <a:ext cx="142875" cy="95250"/>
          </a:xfrm>
          <a:custGeom>
            <a:avLst/>
            <a:gdLst>
              <a:gd name="connsiteX0" fmla="*/ 0 w 142875"/>
              <a:gd name="connsiteY0" fmla="*/ 9525 h 95250"/>
              <a:gd name="connsiteX1" fmla="*/ 2381 w 142875"/>
              <a:gd name="connsiteY1" fmla="*/ 92869 h 95250"/>
              <a:gd name="connsiteX2" fmla="*/ 142875 w 142875"/>
              <a:gd name="connsiteY2" fmla="*/ 95250 h 95250"/>
              <a:gd name="connsiteX3" fmla="*/ 142875 w 142875"/>
              <a:gd name="connsiteY3" fmla="*/ 0 h 95250"/>
              <a:gd name="connsiteX4" fmla="*/ 0 w 142875"/>
              <a:gd name="connsiteY4" fmla="*/ 9525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875" h="95250">
                <a:moveTo>
                  <a:pt x="0" y="9525"/>
                </a:moveTo>
                <a:cubicBezTo>
                  <a:pt x="794" y="37306"/>
                  <a:pt x="1587" y="65088"/>
                  <a:pt x="2381" y="92869"/>
                </a:cubicBezTo>
                <a:lnTo>
                  <a:pt x="142875" y="95250"/>
                </a:lnTo>
                <a:lnTo>
                  <a:pt x="142875" y="0"/>
                </a:lnTo>
                <a:lnTo>
                  <a:pt x="0" y="9525"/>
                </a:lnTo>
                <a:close/>
              </a:path>
            </a:pathLst>
          </a:custGeom>
          <a:solidFill>
            <a:srgbClr val="CF9C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64" name="Freeform 263"/>
          <p:cNvSpPr/>
          <p:nvPr/>
        </p:nvSpPr>
        <p:spPr>
          <a:xfrm>
            <a:off x="6484938" y="3478213"/>
            <a:ext cx="134937" cy="101600"/>
          </a:xfrm>
          <a:custGeom>
            <a:avLst/>
            <a:gdLst>
              <a:gd name="connsiteX0" fmla="*/ 0 w 135731"/>
              <a:gd name="connsiteY0" fmla="*/ 14287 h 102394"/>
              <a:gd name="connsiteX1" fmla="*/ 0 w 135731"/>
              <a:gd name="connsiteY1" fmla="*/ 102394 h 102394"/>
              <a:gd name="connsiteX2" fmla="*/ 133350 w 135731"/>
              <a:gd name="connsiteY2" fmla="*/ 95250 h 102394"/>
              <a:gd name="connsiteX3" fmla="*/ 135731 w 135731"/>
              <a:gd name="connsiteY3" fmla="*/ 0 h 102394"/>
              <a:gd name="connsiteX4" fmla="*/ 0 w 135731"/>
              <a:gd name="connsiteY4" fmla="*/ 14287 h 10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731" h="102394">
                <a:moveTo>
                  <a:pt x="0" y="14287"/>
                </a:moveTo>
                <a:lnTo>
                  <a:pt x="0" y="102394"/>
                </a:lnTo>
                <a:lnTo>
                  <a:pt x="133350" y="95250"/>
                </a:lnTo>
                <a:cubicBezTo>
                  <a:pt x="134144" y="63500"/>
                  <a:pt x="134937" y="31750"/>
                  <a:pt x="135731" y="0"/>
                </a:cubicBezTo>
                <a:lnTo>
                  <a:pt x="0" y="14287"/>
                </a:lnTo>
                <a:close/>
              </a:path>
            </a:pathLst>
          </a:custGeom>
          <a:solidFill>
            <a:srgbClr val="CF9C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65" name="Freeform 264"/>
          <p:cNvSpPr/>
          <p:nvPr/>
        </p:nvSpPr>
        <p:spPr>
          <a:xfrm>
            <a:off x="6196013" y="3502025"/>
            <a:ext cx="117475" cy="101600"/>
          </a:xfrm>
          <a:custGeom>
            <a:avLst/>
            <a:gdLst>
              <a:gd name="connsiteX0" fmla="*/ 0 w 139794"/>
              <a:gd name="connsiteY0" fmla="*/ 10316 h 103185"/>
              <a:gd name="connsiteX1" fmla="*/ 4762 w 139794"/>
              <a:gd name="connsiteY1" fmla="*/ 103185 h 103185"/>
              <a:gd name="connsiteX2" fmla="*/ 116681 w 139794"/>
              <a:gd name="connsiteY2" fmla="*/ 91279 h 103185"/>
              <a:gd name="connsiteX3" fmla="*/ 107156 w 139794"/>
              <a:gd name="connsiteY3" fmla="*/ 791 h 103185"/>
              <a:gd name="connsiteX4" fmla="*/ 0 w 139794"/>
              <a:gd name="connsiteY4" fmla="*/ 10316 h 103185"/>
              <a:gd name="connsiteX0" fmla="*/ 0 w 116681"/>
              <a:gd name="connsiteY0" fmla="*/ 9525 h 102394"/>
              <a:gd name="connsiteX1" fmla="*/ 4762 w 116681"/>
              <a:gd name="connsiteY1" fmla="*/ 102394 h 102394"/>
              <a:gd name="connsiteX2" fmla="*/ 116681 w 116681"/>
              <a:gd name="connsiteY2" fmla="*/ 90488 h 102394"/>
              <a:gd name="connsiteX3" fmla="*/ 107156 w 116681"/>
              <a:gd name="connsiteY3" fmla="*/ 0 h 102394"/>
              <a:gd name="connsiteX4" fmla="*/ 0 w 116681"/>
              <a:gd name="connsiteY4" fmla="*/ 9525 h 10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681" h="102394">
                <a:moveTo>
                  <a:pt x="0" y="9525"/>
                </a:moveTo>
                <a:lnTo>
                  <a:pt x="4762" y="102394"/>
                </a:lnTo>
                <a:lnTo>
                  <a:pt x="116681" y="90488"/>
                </a:lnTo>
                <a:lnTo>
                  <a:pt x="107156" y="0"/>
                </a:lnTo>
                <a:lnTo>
                  <a:pt x="0" y="9525"/>
                </a:lnTo>
                <a:close/>
              </a:path>
            </a:pathLst>
          </a:custGeom>
          <a:solidFill>
            <a:srgbClr val="FFCE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66" name="Freeform 265"/>
          <p:cNvSpPr/>
          <p:nvPr/>
        </p:nvSpPr>
        <p:spPr>
          <a:xfrm>
            <a:off x="6623050" y="3468688"/>
            <a:ext cx="114300" cy="104775"/>
          </a:xfrm>
          <a:custGeom>
            <a:avLst/>
            <a:gdLst>
              <a:gd name="connsiteX0" fmla="*/ 0 w 114300"/>
              <a:gd name="connsiteY0" fmla="*/ 11906 h 104775"/>
              <a:gd name="connsiteX1" fmla="*/ 0 w 114300"/>
              <a:gd name="connsiteY1" fmla="*/ 104775 h 104775"/>
              <a:gd name="connsiteX2" fmla="*/ 114300 w 114300"/>
              <a:gd name="connsiteY2" fmla="*/ 97631 h 104775"/>
              <a:gd name="connsiteX3" fmla="*/ 104775 w 114300"/>
              <a:gd name="connsiteY3" fmla="*/ 0 h 104775"/>
              <a:gd name="connsiteX4" fmla="*/ 0 w 114300"/>
              <a:gd name="connsiteY4" fmla="*/ 11906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00" h="104775">
                <a:moveTo>
                  <a:pt x="0" y="11906"/>
                </a:moveTo>
                <a:lnTo>
                  <a:pt x="0" y="104775"/>
                </a:lnTo>
                <a:lnTo>
                  <a:pt x="114300" y="97631"/>
                </a:lnTo>
                <a:lnTo>
                  <a:pt x="104775" y="0"/>
                </a:lnTo>
                <a:lnTo>
                  <a:pt x="0" y="11906"/>
                </a:lnTo>
                <a:close/>
              </a:path>
            </a:pathLst>
          </a:custGeom>
          <a:solidFill>
            <a:srgbClr val="FFCE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67" name="Freeform 266"/>
          <p:cNvSpPr/>
          <p:nvPr/>
        </p:nvSpPr>
        <p:spPr>
          <a:xfrm rot="850000">
            <a:off x="4692650" y="4256088"/>
            <a:ext cx="234950" cy="893762"/>
          </a:xfrm>
          <a:custGeom>
            <a:avLst/>
            <a:gdLst>
              <a:gd name="connsiteX0" fmla="*/ 1984 w 256380"/>
              <a:gd name="connsiteY0" fmla="*/ 136525 h 1062037"/>
              <a:gd name="connsiteX1" fmla="*/ 73421 w 256380"/>
              <a:gd name="connsiteY1" fmla="*/ 141287 h 1062037"/>
              <a:gd name="connsiteX2" fmla="*/ 173434 w 256380"/>
              <a:gd name="connsiteY2" fmla="*/ 129381 h 1062037"/>
              <a:gd name="connsiteX3" fmla="*/ 237727 w 256380"/>
              <a:gd name="connsiteY3" fmla="*/ 917575 h 1062037"/>
              <a:gd name="connsiteX4" fmla="*/ 61515 w 256380"/>
              <a:gd name="connsiteY4" fmla="*/ 931862 h 1062037"/>
              <a:gd name="connsiteX5" fmla="*/ 1984 w 256380"/>
              <a:gd name="connsiteY5" fmla="*/ 136525 h 1062037"/>
              <a:gd name="connsiteX0" fmla="*/ 1984 w 237727"/>
              <a:gd name="connsiteY0" fmla="*/ 136525 h 1062037"/>
              <a:gd name="connsiteX1" fmla="*/ 73421 w 237727"/>
              <a:gd name="connsiteY1" fmla="*/ 141287 h 1062037"/>
              <a:gd name="connsiteX2" fmla="*/ 173434 w 237727"/>
              <a:gd name="connsiteY2" fmla="*/ 129381 h 1062037"/>
              <a:gd name="connsiteX3" fmla="*/ 237727 w 237727"/>
              <a:gd name="connsiteY3" fmla="*/ 917575 h 1062037"/>
              <a:gd name="connsiteX4" fmla="*/ 61515 w 237727"/>
              <a:gd name="connsiteY4" fmla="*/ 931862 h 1062037"/>
              <a:gd name="connsiteX5" fmla="*/ 1984 w 237727"/>
              <a:gd name="connsiteY5" fmla="*/ 136525 h 1062037"/>
              <a:gd name="connsiteX0" fmla="*/ 0 w 235743"/>
              <a:gd name="connsiteY0" fmla="*/ 136525 h 1062037"/>
              <a:gd name="connsiteX1" fmla="*/ 71437 w 235743"/>
              <a:gd name="connsiteY1" fmla="*/ 141287 h 1062037"/>
              <a:gd name="connsiteX2" fmla="*/ 171450 w 235743"/>
              <a:gd name="connsiteY2" fmla="*/ 129381 h 1062037"/>
              <a:gd name="connsiteX3" fmla="*/ 235743 w 235743"/>
              <a:gd name="connsiteY3" fmla="*/ 917575 h 1062037"/>
              <a:gd name="connsiteX4" fmla="*/ 59531 w 235743"/>
              <a:gd name="connsiteY4" fmla="*/ 931862 h 1062037"/>
              <a:gd name="connsiteX5" fmla="*/ 0 w 235743"/>
              <a:gd name="connsiteY5" fmla="*/ 136525 h 1062037"/>
              <a:gd name="connsiteX0" fmla="*/ 0 w 235743"/>
              <a:gd name="connsiteY0" fmla="*/ 136525 h 1062037"/>
              <a:gd name="connsiteX1" fmla="*/ 71437 w 235743"/>
              <a:gd name="connsiteY1" fmla="*/ 141287 h 1062037"/>
              <a:gd name="connsiteX2" fmla="*/ 171450 w 235743"/>
              <a:gd name="connsiteY2" fmla="*/ 129381 h 1062037"/>
              <a:gd name="connsiteX3" fmla="*/ 235743 w 235743"/>
              <a:gd name="connsiteY3" fmla="*/ 917575 h 1062037"/>
              <a:gd name="connsiteX4" fmla="*/ 59531 w 235743"/>
              <a:gd name="connsiteY4" fmla="*/ 931862 h 1062037"/>
              <a:gd name="connsiteX5" fmla="*/ 0 w 235743"/>
              <a:gd name="connsiteY5" fmla="*/ 136525 h 1062037"/>
              <a:gd name="connsiteX0" fmla="*/ 0 w 235743"/>
              <a:gd name="connsiteY0" fmla="*/ 7144 h 932656"/>
              <a:gd name="connsiteX1" fmla="*/ 71437 w 235743"/>
              <a:gd name="connsiteY1" fmla="*/ 11906 h 932656"/>
              <a:gd name="connsiteX2" fmla="*/ 171450 w 235743"/>
              <a:gd name="connsiteY2" fmla="*/ 0 h 932656"/>
              <a:gd name="connsiteX3" fmla="*/ 235743 w 235743"/>
              <a:gd name="connsiteY3" fmla="*/ 788194 h 932656"/>
              <a:gd name="connsiteX4" fmla="*/ 59531 w 235743"/>
              <a:gd name="connsiteY4" fmla="*/ 802481 h 932656"/>
              <a:gd name="connsiteX5" fmla="*/ 0 w 235743"/>
              <a:gd name="connsiteY5" fmla="*/ 7144 h 932656"/>
              <a:gd name="connsiteX0" fmla="*/ 0 w 240902"/>
              <a:gd name="connsiteY0" fmla="*/ 7144 h 932656"/>
              <a:gd name="connsiteX1" fmla="*/ 71437 w 240902"/>
              <a:gd name="connsiteY1" fmla="*/ 11906 h 932656"/>
              <a:gd name="connsiteX2" fmla="*/ 171450 w 240902"/>
              <a:gd name="connsiteY2" fmla="*/ 0 h 932656"/>
              <a:gd name="connsiteX3" fmla="*/ 235743 w 240902"/>
              <a:gd name="connsiteY3" fmla="*/ 788194 h 932656"/>
              <a:gd name="connsiteX4" fmla="*/ 59531 w 240902"/>
              <a:gd name="connsiteY4" fmla="*/ 802481 h 932656"/>
              <a:gd name="connsiteX5" fmla="*/ 0 w 240902"/>
              <a:gd name="connsiteY5" fmla="*/ 7144 h 932656"/>
              <a:gd name="connsiteX0" fmla="*/ 0 w 240902"/>
              <a:gd name="connsiteY0" fmla="*/ 7144 h 894556"/>
              <a:gd name="connsiteX1" fmla="*/ 71437 w 240902"/>
              <a:gd name="connsiteY1" fmla="*/ 11906 h 894556"/>
              <a:gd name="connsiteX2" fmla="*/ 171450 w 240902"/>
              <a:gd name="connsiteY2" fmla="*/ 0 h 894556"/>
              <a:gd name="connsiteX3" fmla="*/ 235743 w 240902"/>
              <a:gd name="connsiteY3" fmla="*/ 788194 h 894556"/>
              <a:gd name="connsiteX4" fmla="*/ 59531 w 240902"/>
              <a:gd name="connsiteY4" fmla="*/ 802481 h 894556"/>
              <a:gd name="connsiteX5" fmla="*/ 0 w 240902"/>
              <a:gd name="connsiteY5" fmla="*/ 7144 h 894556"/>
              <a:gd name="connsiteX0" fmla="*/ 0 w 235743"/>
              <a:gd name="connsiteY0" fmla="*/ 7144 h 894556"/>
              <a:gd name="connsiteX1" fmla="*/ 71437 w 235743"/>
              <a:gd name="connsiteY1" fmla="*/ 11906 h 894556"/>
              <a:gd name="connsiteX2" fmla="*/ 171450 w 235743"/>
              <a:gd name="connsiteY2" fmla="*/ 0 h 894556"/>
              <a:gd name="connsiteX3" fmla="*/ 235743 w 235743"/>
              <a:gd name="connsiteY3" fmla="*/ 788194 h 894556"/>
              <a:gd name="connsiteX4" fmla="*/ 59531 w 235743"/>
              <a:gd name="connsiteY4" fmla="*/ 802481 h 894556"/>
              <a:gd name="connsiteX5" fmla="*/ 0 w 235743"/>
              <a:gd name="connsiteY5" fmla="*/ 7144 h 89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743" h="894556">
                <a:moveTo>
                  <a:pt x="0" y="7144"/>
                </a:moveTo>
                <a:cubicBezTo>
                  <a:pt x="44846" y="13495"/>
                  <a:pt x="42862" y="13097"/>
                  <a:pt x="71437" y="11906"/>
                </a:cubicBezTo>
                <a:cubicBezTo>
                  <a:pt x="100012" y="10715"/>
                  <a:pt x="144066" y="8732"/>
                  <a:pt x="171450" y="0"/>
                </a:cubicBezTo>
                <a:lnTo>
                  <a:pt x="235743" y="788194"/>
                </a:lnTo>
                <a:cubicBezTo>
                  <a:pt x="224233" y="838597"/>
                  <a:pt x="142478" y="894556"/>
                  <a:pt x="59531" y="802481"/>
                </a:cubicBezTo>
                <a:lnTo>
                  <a:pt x="0" y="7144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0"/>
                </a:schemeClr>
              </a:gs>
              <a:gs pos="50000">
                <a:schemeClr val="accent1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68" name="Freeform 267"/>
          <p:cNvSpPr/>
          <p:nvPr/>
        </p:nvSpPr>
        <p:spPr>
          <a:xfrm>
            <a:off x="4576763" y="4845050"/>
            <a:ext cx="384175" cy="406400"/>
          </a:xfrm>
          <a:custGeom>
            <a:avLst/>
            <a:gdLst>
              <a:gd name="connsiteX0" fmla="*/ 4762 w 383381"/>
              <a:gd name="connsiteY0" fmla="*/ 0 h 295275"/>
              <a:gd name="connsiteX1" fmla="*/ 0 w 383381"/>
              <a:gd name="connsiteY1" fmla="*/ 250032 h 295275"/>
              <a:gd name="connsiteX2" fmla="*/ 292894 w 383381"/>
              <a:gd name="connsiteY2" fmla="*/ 295275 h 295275"/>
              <a:gd name="connsiteX3" fmla="*/ 383381 w 383381"/>
              <a:gd name="connsiteY3" fmla="*/ 38100 h 295275"/>
              <a:gd name="connsiteX4" fmla="*/ 4762 w 383381"/>
              <a:gd name="connsiteY4" fmla="*/ 0 h 295275"/>
              <a:gd name="connsiteX0" fmla="*/ 4762 w 383381"/>
              <a:gd name="connsiteY0" fmla="*/ 0 h 295275"/>
              <a:gd name="connsiteX1" fmla="*/ 0 w 383381"/>
              <a:gd name="connsiteY1" fmla="*/ 250032 h 295275"/>
              <a:gd name="connsiteX2" fmla="*/ 292894 w 383381"/>
              <a:gd name="connsiteY2" fmla="*/ 295275 h 295275"/>
              <a:gd name="connsiteX3" fmla="*/ 383381 w 383381"/>
              <a:gd name="connsiteY3" fmla="*/ 38100 h 295275"/>
              <a:gd name="connsiteX4" fmla="*/ 4762 w 383381"/>
              <a:gd name="connsiteY4" fmla="*/ 0 h 295275"/>
              <a:gd name="connsiteX0" fmla="*/ 4762 w 383381"/>
              <a:gd name="connsiteY0" fmla="*/ 0 h 295275"/>
              <a:gd name="connsiteX1" fmla="*/ 0 w 383381"/>
              <a:gd name="connsiteY1" fmla="*/ 250032 h 295275"/>
              <a:gd name="connsiteX2" fmla="*/ 292894 w 383381"/>
              <a:gd name="connsiteY2" fmla="*/ 295275 h 295275"/>
              <a:gd name="connsiteX3" fmla="*/ 383381 w 383381"/>
              <a:gd name="connsiteY3" fmla="*/ 38100 h 295275"/>
              <a:gd name="connsiteX4" fmla="*/ 4762 w 383381"/>
              <a:gd name="connsiteY4" fmla="*/ 0 h 295275"/>
              <a:gd name="connsiteX0" fmla="*/ 4762 w 383381"/>
              <a:gd name="connsiteY0" fmla="*/ 0 h 295275"/>
              <a:gd name="connsiteX1" fmla="*/ 0 w 383381"/>
              <a:gd name="connsiteY1" fmla="*/ 250032 h 295275"/>
              <a:gd name="connsiteX2" fmla="*/ 292894 w 383381"/>
              <a:gd name="connsiteY2" fmla="*/ 295275 h 295275"/>
              <a:gd name="connsiteX3" fmla="*/ 383381 w 383381"/>
              <a:gd name="connsiteY3" fmla="*/ 38100 h 295275"/>
              <a:gd name="connsiteX4" fmla="*/ 4762 w 383381"/>
              <a:gd name="connsiteY4" fmla="*/ 0 h 295275"/>
              <a:gd name="connsiteX0" fmla="*/ 4762 w 383381"/>
              <a:gd name="connsiteY0" fmla="*/ 0 h 295275"/>
              <a:gd name="connsiteX1" fmla="*/ 0 w 383381"/>
              <a:gd name="connsiteY1" fmla="*/ 250032 h 295275"/>
              <a:gd name="connsiteX2" fmla="*/ 292894 w 383381"/>
              <a:gd name="connsiteY2" fmla="*/ 295275 h 295275"/>
              <a:gd name="connsiteX3" fmla="*/ 383381 w 383381"/>
              <a:gd name="connsiteY3" fmla="*/ 38100 h 295275"/>
              <a:gd name="connsiteX4" fmla="*/ 4762 w 383381"/>
              <a:gd name="connsiteY4" fmla="*/ 0 h 295275"/>
              <a:gd name="connsiteX0" fmla="*/ 4762 w 383381"/>
              <a:gd name="connsiteY0" fmla="*/ 0 h 295275"/>
              <a:gd name="connsiteX1" fmla="*/ 0 w 383381"/>
              <a:gd name="connsiteY1" fmla="*/ 250032 h 295275"/>
              <a:gd name="connsiteX2" fmla="*/ 292894 w 383381"/>
              <a:gd name="connsiteY2" fmla="*/ 295275 h 295275"/>
              <a:gd name="connsiteX3" fmla="*/ 383381 w 383381"/>
              <a:gd name="connsiteY3" fmla="*/ 38100 h 295275"/>
              <a:gd name="connsiteX4" fmla="*/ 4762 w 383381"/>
              <a:gd name="connsiteY4" fmla="*/ 0 h 295275"/>
              <a:gd name="connsiteX0" fmla="*/ 4762 w 383381"/>
              <a:gd name="connsiteY0" fmla="*/ 0 h 295275"/>
              <a:gd name="connsiteX1" fmla="*/ 0 w 383381"/>
              <a:gd name="connsiteY1" fmla="*/ 250032 h 295275"/>
              <a:gd name="connsiteX2" fmla="*/ 292894 w 383381"/>
              <a:gd name="connsiteY2" fmla="*/ 295275 h 295275"/>
              <a:gd name="connsiteX3" fmla="*/ 383381 w 383381"/>
              <a:gd name="connsiteY3" fmla="*/ 38100 h 295275"/>
              <a:gd name="connsiteX4" fmla="*/ 4762 w 383381"/>
              <a:gd name="connsiteY4" fmla="*/ 0 h 295275"/>
              <a:gd name="connsiteX0" fmla="*/ 4762 w 383381"/>
              <a:gd name="connsiteY0" fmla="*/ 0 h 295275"/>
              <a:gd name="connsiteX1" fmla="*/ 0 w 383381"/>
              <a:gd name="connsiteY1" fmla="*/ 250032 h 295275"/>
              <a:gd name="connsiteX2" fmla="*/ 292894 w 383381"/>
              <a:gd name="connsiteY2" fmla="*/ 295275 h 295275"/>
              <a:gd name="connsiteX3" fmla="*/ 383381 w 383381"/>
              <a:gd name="connsiteY3" fmla="*/ 38100 h 295275"/>
              <a:gd name="connsiteX4" fmla="*/ 4762 w 383381"/>
              <a:gd name="connsiteY4" fmla="*/ 0 h 295275"/>
              <a:gd name="connsiteX0" fmla="*/ 4762 w 383381"/>
              <a:gd name="connsiteY0" fmla="*/ 0 h 396875"/>
              <a:gd name="connsiteX1" fmla="*/ 0 w 383381"/>
              <a:gd name="connsiteY1" fmla="*/ 250032 h 396875"/>
              <a:gd name="connsiteX2" fmla="*/ 292894 w 383381"/>
              <a:gd name="connsiteY2" fmla="*/ 295275 h 396875"/>
              <a:gd name="connsiteX3" fmla="*/ 383381 w 383381"/>
              <a:gd name="connsiteY3" fmla="*/ 38100 h 396875"/>
              <a:gd name="connsiteX4" fmla="*/ 4762 w 383381"/>
              <a:gd name="connsiteY4" fmla="*/ 0 h 396875"/>
              <a:gd name="connsiteX0" fmla="*/ 4762 w 383381"/>
              <a:gd name="connsiteY0" fmla="*/ 0 h 396875"/>
              <a:gd name="connsiteX1" fmla="*/ 0 w 383381"/>
              <a:gd name="connsiteY1" fmla="*/ 250032 h 396875"/>
              <a:gd name="connsiteX2" fmla="*/ 292894 w 383381"/>
              <a:gd name="connsiteY2" fmla="*/ 295275 h 396875"/>
              <a:gd name="connsiteX3" fmla="*/ 383381 w 383381"/>
              <a:gd name="connsiteY3" fmla="*/ 38100 h 396875"/>
              <a:gd name="connsiteX4" fmla="*/ 4762 w 383381"/>
              <a:gd name="connsiteY4" fmla="*/ 0 h 396875"/>
              <a:gd name="connsiteX0" fmla="*/ 4762 w 383381"/>
              <a:gd name="connsiteY0" fmla="*/ 0 h 406400"/>
              <a:gd name="connsiteX1" fmla="*/ 0 w 383381"/>
              <a:gd name="connsiteY1" fmla="*/ 250032 h 406400"/>
              <a:gd name="connsiteX2" fmla="*/ 292894 w 383381"/>
              <a:gd name="connsiteY2" fmla="*/ 295275 h 406400"/>
              <a:gd name="connsiteX3" fmla="*/ 383381 w 383381"/>
              <a:gd name="connsiteY3" fmla="*/ 38100 h 406400"/>
              <a:gd name="connsiteX4" fmla="*/ 4762 w 383381"/>
              <a:gd name="connsiteY4" fmla="*/ 0 h 406400"/>
              <a:gd name="connsiteX0" fmla="*/ 4762 w 383381"/>
              <a:gd name="connsiteY0" fmla="*/ 0 h 406400"/>
              <a:gd name="connsiteX1" fmla="*/ 0 w 383381"/>
              <a:gd name="connsiteY1" fmla="*/ 250032 h 406400"/>
              <a:gd name="connsiteX2" fmla="*/ 292894 w 383381"/>
              <a:gd name="connsiteY2" fmla="*/ 295275 h 406400"/>
              <a:gd name="connsiteX3" fmla="*/ 383381 w 383381"/>
              <a:gd name="connsiteY3" fmla="*/ 38100 h 406400"/>
              <a:gd name="connsiteX4" fmla="*/ 4762 w 383381"/>
              <a:gd name="connsiteY4" fmla="*/ 0 h 406400"/>
              <a:gd name="connsiteX0" fmla="*/ 4762 w 383381"/>
              <a:gd name="connsiteY0" fmla="*/ 0 h 406400"/>
              <a:gd name="connsiteX1" fmla="*/ 0 w 383381"/>
              <a:gd name="connsiteY1" fmla="*/ 250032 h 406400"/>
              <a:gd name="connsiteX2" fmla="*/ 292894 w 383381"/>
              <a:gd name="connsiteY2" fmla="*/ 295275 h 406400"/>
              <a:gd name="connsiteX3" fmla="*/ 383381 w 383381"/>
              <a:gd name="connsiteY3" fmla="*/ 38100 h 406400"/>
              <a:gd name="connsiteX4" fmla="*/ 4762 w 383381"/>
              <a:gd name="connsiteY4" fmla="*/ 0 h 40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381" h="406400">
                <a:moveTo>
                  <a:pt x="4762" y="0"/>
                </a:moveTo>
                <a:cubicBezTo>
                  <a:pt x="3175" y="83344"/>
                  <a:pt x="1587" y="166688"/>
                  <a:pt x="0" y="250032"/>
                </a:cubicBezTo>
                <a:cubicBezTo>
                  <a:pt x="0" y="272257"/>
                  <a:pt x="152401" y="406400"/>
                  <a:pt x="292894" y="295275"/>
                </a:cubicBezTo>
                <a:lnTo>
                  <a:pt x="383381" y="38100"/>
                </a:lnTo>
                <a:cubicBezTo>
                  <a:pt x="335756" y="137320"/>
                  <a:pt x="42862" y="124619"/>
                  <a:pt x="4762" y="0"/>
                </a:cubicBezTo>
                <a:close/>
              </a:path>
            </a:pathLst>
          </a:custGeom>
          <a:solidFill>
            <a:schemeClr val="accent2">
              <a:lumMod val="75000"/>
              <a:alpha val="4588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69" name="Oval 268"/>
          <p:cNvSpPr/>
          <p:nvPr/>
        </p:nvSpPr>
        <p:spPr>
          <a:xfrm rot="282449">
            <a:off x="4581525" y="4759325"/>
            <a:ext cx="379413" cy="192088"/>
          </a:xfrm>
          <a:prstGeom prst="ellipse">
            <a:avLst/>
          </a:prstGeom>
          <a:solidFill>
            <a:srgbClr val="83C937">
              <a:alpha val="6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70" name="Freeform 269"/>
          <p:cNvSpPr/>
          <p:nvPr/>
        </p:nvSpPr>
        <p:spPr>
          <a:xfrm rot="948718">
            <a:off x="4724400" y="4205288"/>
            <a:ext cx="236538" cy="708025"/>
          </a:xfrm>
          <a:custGeom>
            <a:avLst/>
            <a:gdLst>
              <a:gd name="connsiteX0" fmla="*/ 1984 w 256380"/>
              <a:gd name="connsiteY0" fmla="*/ 136525 h 1062037"/>
              <a:gd name="connsiteX1" fmla="*/ 73421 w 256380"/>
              <a:gd name="connsiteY1" fmla="*/ 141287 h 1062037"/>
              <a:gd name="connsiteX2" fmla="*/ 173434 w 256380"/>
              <a:gd name="connsiteY2" fmla="*/ 129381 h 1062037"/>
              <a:gd name="connsiteX3" fmla="*/ 237727 w 256380"/>
              <a:gd name="connsiteY3" fmla="*/ 917575 h 1062037"/>
              <a:gd name="connsiteX4" fmla="*/ 61515 w 256380"/>
              <a:gd name="connsiteY4" fmla="*/ 931862 h 1062037"/>
              <a:gd name="connsiteX5" fmla="*/ 1984 w 256380"/>
              <a:gd name="connsiteY5" fmla="*/ 136525 h 1062037"/>
              <a:gd name="connsiteX0" fmla="*/ 1984 w 237727"/>
              <a:gd name="connsiteY0" fmla="*/ 136525 h 1062037"/>
              <a:gd name="connsiteX1" fmla="*/ 73421 w 237727"/>
              <a:gd name="connsiteY1" fmla="*/ 141287 h 1062037"/>
              <a:gd name="connsiteX2" fmla="*/ 173434 w 237727"/>
              <a:gd name="connsiteY2" fmla="*/ 129381 h 1062037"/>
              <a:gd name="connsiteX3" fmla="*/ 237727 w 237727"/>
              <a:gd name="connsiteY3" fmla="*/ 917575 h 1062037"/>
              <a:gd name="connsiteX4" fmla="*/ 61515 w 237727"/>
              <a:gd name="connsiteY4" fmla="*/ 931862 h 1062037"/>
              <a:gd name="connsiteX5" fmla="*/ 1984 w 237727"/>
              <a:gd name="connsiteY5" fmla="*/ 136525 h 1062037"/>
              <a:gd name="connsiteX0" fmla="*/ 0 w 235743"/>
              <a:gd name="connsiteY0" fmla="*/ 136525 h 1062037"/>
              <a:gd name="connsiteX1" fmla="*/ 71437 w 235743"/>
              <a:gd name="connsiteY1" fmla="*/ 141287 h 1062037"/>
              <a:gd name="connsiteX2" fmla="*/ 171450 w 235743"/>
              <a:gd name="connsiteY2" fmla="*/ 129381 h 1062037"/>
              <a:gd name="connsiteX3" fmla="*/ 235743 w 235743"/>
              <a:gd name="connsiteY3" fmla="*/ 917575 h 1062037"/>
              <a:gd name="connsiteX4" fmla="*/ 59531 w 235743"/>
              <a:gd name="connsiteY4" fmla="*/ 931862 h 1062037"/>
              <a:gd name="connsiteX5" fmla="*/ 0 w 235743"/>
              <a:gd name="connsiteY5" fmla="*/ 136525 h 1062037"/>
              <a:gd name="connsiteX0" fmla="*/ 0 w 235743"/>
              <a:gd name="connsiteY0" fmla="*/ 136525 h 1062037"/>
              <a:gd name="connsiteX1" fmla="*/ 71437 w 235743"/>
              <a:gd name="connsiteY1" fmla="*/ 141287 h 1062037"/>
              <a:gd name="connsiteX2" fmla="*/ 171450 w 235743"/>
              <a:gd name="connsiteY2" fmla="*/ 129381 h 1062037"/>
              <a:gd name="connsiteX3" fmla="*/ 235743 w 235743"/>
              <a:gd name="connsiteY3" fmla="*/ 917575 h 1062037"/>
              <a:gd name="connsiteX4" fmla="*/ 59531 w 235743"/>
              <a:gd name="connsiteY4" fmla="*/ 931862 h 1062037"/>
              <a:gd name="connsiteX5" fmla="*/ 0 w 235743"/>
              <a:gd name="connsiteY5" fmla="*/ 136525 h 1062037"/>
              <a:gd name="connsiteX0" fmla="*/ 0 w 235743"/>
              <a:gd name="connsiteY0" fmla="*/ 7144 h 932656"/>
              <a:gd name="connsiteX1" fmla="*/ 71437 w 235743"/>
              <a:gd name="connsiteY1" fmla="*/ 11906 h 932656"/>
              <a:gd name="connsiteX2" fmla="*/ 171450 w 235743"/>
              <a:gd name="connsiteY2" fmla="*/ 0 h 932656"/>
              <a:gd name="connsiteX3" fmla="*/ 235743 w 235743"/>
              <a:gd name="connsiteY3" fmla="*/ 788194 h 932656"/>
              <a:gd name="connsiteX4" fmla="*/ 59531 w 235743"/>
              <a:gd name="connsiteY4" fmla="*/ 802481 h 932656"/>
              <a:gd name="connsiteX5" fmla="*/ 0 w 235743"/>
              <a:gd name="connsiteY5" fmla="*/ 7144 h 932656"/>
              <a:gd name="connsiteX0" fmla="*/ 0 w 240902"/>
              <a:gd name="connsiteY0" fmla="*/ 7144 h 932656"/>
              <a:gd name="connsiteX1" fmla="*/ 71437 w 240902"/>
              <a:gd name="connsiteY1" fmla="*/ 11906 h 932656"/>
              <a:gd name="connsiteX2" fmla="*/ 171450 w 240902"/>
              <a:gd name="connsiteY2" fmla="*/ 0 h 932656"/>
              <a:gd name="connsiteX3" fmla="*/ 235743 w 240902"/>
              <a:gd name="connsiteY3" fmla="*/ 788194 h 932656"/>
              <a:gd name="connsiteX4" fmla="*/ 59531 w 240902"/>
              <a:gd name="connsiteY4" fmla="*/ 802481 h 932656"/>
              <a:gd name="connsiteX5" fmla="*/ 0 w 240902"/>
              <a:gd name="connsiteY5" fmla="*/ 7144 h 932656"/>
              <a:gd name="connsiteX0" fmla="*/ 0 w 240902"/>
              <a:gd name="connsiteY0" fmla="*/ 7144 h 894556"/>
              <a:gd name="connsiteX1" fmla="*/ 71437 w 240902"/>
              <a:gd name="connsiteY1" fmla="*/ 11906 h 894556"/>
              <a:gd name="connsiteX2" fmla="*/ 171450 w 240902"/>
              <a:gd name="connsiteY2" fmla="*/ 0 h 894556"/>
              <a:gd name="connsiteX3" fmla="*/ 235743 w 240902"/>
              <a:gd name="connsiteY3" fmla="*/ 788194 h 894556"/>
              <a:gd name="connsiteX4" fmla="*/ 59531 w 240902"/>
              <a:gd name="connsiteY4" fmla="*/ 802481 h 894556"/>
              <a:gd name="connsiteX5" fmla="*/ 0 w 240902"/>
              <a:gd name="connsiteY5" fmla="*/ 7144 h 894556"/>
              <a:gd name="connsiteX0" fmla="*/ 0 w 235743"/>
              <a:gd name="connsiteY0" fmla="*/ 7144 h 894556"/>
              <a:gd name="connsiteX1" fmla="*/ 71437 w 235743"/>
              <a:gd name="connsiteY1" fmla="*/ 11906 h 894556"/>
              <a:gd name="connsiteX2" fmla="*/ 171450 w 235743"/>
              <a:gd name="connsiteY2" fmla="*/ 0 h 894556"/>
              <a:gd name="connsiteX3" fmla="*/ 235743 w 235743"/>
              <a:gd name="connsiteY3" fmla="*/ 788194 h 894556"/>
              <a:gd name="connsiteX4" fmla="*/ 59531 w 235743"/>
              <a:gd name="connsiteY4" fmla="*/ 802481 h 894556"/>
              <a:gd name="connsiteX5" fmla="*/ 0 w 235743"/>
              <a:gd name="connsiteY5" fmla="*/ 7144 h 894556"/>
              <a:gd name="connsiteX0" fmla="*/ 0 w 235743"/>
              <a:gd name="connsiteY0" fmla="*/ 7144 h 894556"/>
              <a:gd name="connsiteX1" fmla="*/ 71437 w 235743"/>
              <a:gd name="connsiteY1" fmla="*/ 11906 h 894556"/>
              <a:gd name="connsiteX2" fmla="*/ 171450 w 235743"/>
              <a:gd name="connsiteY2" fmla="*/ 0 h 894556"/>
              <a:gd name="connsiteX3" fmla="*/ 235743 w 235743"/>
              <a:gd name="connsiteY3" fmla="*/ 788194 h 894556"/>
              <a:gd name="connsiteX4" fmla="*/ 59531 w 235743"/>
              <a:gd name="connsiteY4" fmla="*/ 802481 h 894556"/>
              <a:gd name="connsiteX5" fmla="*/ 0 w 235743"/>
              <a:gd name="connsiteY5" fmla="*/ 7144 h 894556"/>
              <a:gd name="connsiteX0" fmla="*/ 0 w 235743"/>
              <a:gd name="connsiteY0" fmla="*/ 7144 h 894556"/>
              <a:gd name="connsiteX1" fmla="*/ 71437 w 235743"/>
              <a:gd name="connsiteY1" fmla="*/ 11906 h 894556"/>
              <a:gd name="connsiteX2" fmla="*/ 171450 w 235743"/>
              <a:gd name="connsiteY2" fmla="*/ 0 h 894556"/>
              <a:gd name="connsiteX3" fmla="*/ 235743 w 235743"/>
              <a:gd name="connsiteY3" fmla="*/ 788194 h 894556"/>
              <a:gd name="connsiteX4" fmla="*/ 59531 w 235743"/>
              <a:gd name="connsiteY4" fmla="*/ 802481 h 894556"/>
              <a:gd name="connsiteX5" fmla="*/ 0 w 235743"/>
              <a:gd name="connsiteY5" fmla="*/ 7144 h 894556"/>
              <a:gd name="connsiteX0" fmla="*/ 0 w 235743"/>
              <a:gd name="connsiteY0" fmla="*/ 7144 h 835086"/>
              <a:gd name="connsiteX1" fmla="*/ 71437 w 235743"/>
              <a:gd name="connsiteY1" fmla="*/ 11906 h 835086"/>
              <a:gd name="connsiteX2" fmla="*/ 171450 w 235743"/>
              <a:gd name="connsiteY2" fmla="*/ 0 h 835086"/>
              <a:gd name="connsiteX3" fmla="*/ 235743 w 235743"/>
              <a:gd name="connsiteY3" fmla="*/ 788194 h 835086"/>
              <a:gd name="connsiteX4" fmla="*/ 59531 w 235743"/>
              <a:gd name="connsiteY4" fmla="*/ 802481 h 835086"/>
              <a:gd name="connsiteX5" fmla="*/ 0 w 235743"/>
              <a:gd name="connsiteY5" fmla="*/ 7144 h 835086"/>
              <a:gd name="connsiteX0" fmla="*/ 0 w 235743"/>
              <a:gd name="connsiteY0" fmla="*/ 7144 h 821075"/>
              <a:gd name="connsiteX1" fmla="*/ 71437 w 235743"/>
              <a:gd name="connsiteY1" fmla="*/ 11906 h 821075"/>
              <a:gd name="connsiteX2" fmla="*/ 171450 w 235743"/>
              <a:gd name="connsiteY2" fmla="*/ 0 h 821075"/>
              <a:gd name="connsiteX3" fmla="*/ 235743 w 235743"/>
              <a:gd name="connsiteY3" fmla="*/ 788194 h 821075"/>
              <a:gd name="connsiteX4" fmla="*/ 59531 w 235743"/>
              <a:gd name="connsiteY4" fmla="*/ 802481 h 821075"/>
              <a:gd name="connsiteX5" fmla="*/ 0 w 235743"/>
              <a:gd name="connsiteY5" fmla="*/ 7144 h 821075"/>
              <a:gd name="connsiteX0" fmla="*/ 0 w 235743"/>
              <a:gd name="connsiteY0" fmla="*/ 7144 h 881127"/>
              <a:gd name="connsiteX1" fmla="*/ 71437 w 235743"/>
              <a:gd name="connsiteY1" fmla="*/ 11906 h 881127"/>
              <a:gd name="connsiteX2" fmla="*/ 171450 w 235743"/>
              <a:gd name="connsiteY2" fmla="*/ 0 h 881127"/>
              <a:gd name="connsiteX3" fmla="*/ 235743 w 235743"/>
              <a:gd name="connsiteY3" fmla="*/ 788194 h 881127"/>
              <a:gd name="connsiteX4" fmla="*/ 59531 w 235743"/>
              <a:gd name="connsiteY4" fmla="*/ 802481 h 881127"/>
              <a:gd name="connsiteX5" fmla="*/ 68402 w 235743"/>
              <a:gd name="connsiteY5" fmla="*/ 881127 h 881127"/>
              <a:gd name="connsiteX6" fmla="*/ 0 w 235743"/>
              <a:gd name="connsiteY6" fmla="*/ 7144 h 881127"/>
              <a:gd name="connsiteX0" fmla="*/ 0 w 235743"/>
              <a:gd name="connsiteY0" fmla="*/ 7144 h 821075"/>
              <a:gd name="connsiteX1" fmla="*/ 71437 w 235743"/>
              <a:gd name="connsiteY1" fmla="*/ 11906 h 821075"/>
              <a:gd name="connsiteX2" fmla="*/ 171450 w 235743"/>
              <a:gd name="connsiteY2" fmla="*/ 0 h 821075"/>
              <a:gd name="connsiteX3" fmla="*/ 235743 w 235743"/>
              <a:gd name="connsiteY3" fmla="*/ 788194 h 821075"/>
              <a:gd name="connsiteX4" fmla="*/ 59531 w 235743"/>
              <a:gd name="connsiteY4" fmla="*/ 802481 h 821075"/>
              <a:gd name="connsiteX5" fmla="*/ 0 w 235743"/>
              <a:gd name="connsiteY5" fmla="*/ 7144 h 821075"/>
              <a:gd name="connsiteX0" fmla="*/ 0 w 235743"/>
              <a:gd name="connsiteY0" fmla="*/ 7144 h 873993"/>
              <a:gd name="connsiteX1" fmla="*/ 71437 w 235743"/>
              <a:gd name="connsiteY1" fmla="*/ 11906 h 873993"/>
              <a:gd name="connsiteX2" fmla="*/ 171450 w 235743"/>
              <a:gd name="connsiteY2" fmla="*/ 0 h 873993"/>
              <a:gd name="connsiteX3" fmla="*/ 235743 w 235743"/>
              <a:gd name="connsiteY3" fmla="*/ 788194 h 873993"/>
              <a:gd name="connsiteX4" fmla="*/ 59531 w 235743"/>
              <a:gd name="connsiteY4" fmla="*/ 802481 h 873993"/>
              <a:gd name="connsiteX5" fmla="*/ 61873 w 235743"/>
              <a:gd name="connsiteY5" fmla="*/ 873188 h 873993"/>
              <a:gd name="connsiteX6" fmla="*/ 0 w 235743"/>
              <a:gd name="connsiteY6" fmla="*/ 7144 h 873993"/>
              <a:gd name="connsiteX0" fmla="*/ 0 w 235743"/>
              <a:gd name="connsiteY0" fmla="*/ 7144 h 882600"/>
              <a:gd name="connsiteX1" fmla="*/ 71437 w 235743"/>
              <a:gd name="connsiteY1" fmla="*/ 11906 h 882600"/>
              <a:gd name="connsiteX2" fmla="*/ 171450 w 235743"/>
              <a:gd name="connsiteY2" fmla="*/ 0 h 882600"/>
              <a:gd name="connsiteX3" fmla="*/ 235743 w 235743"/>
              <a:gd name="connsiteY3" fmla="*/ 788194 h 882600"/>
              <a:gd name="connsiteX4" fmla="*/ 59531 w 235743"/>
              <a:gd name="connsiteY4" fmla="*/ 802481 h 882600"/>
              <a:gd name="connsiteX5" fmla="*/ 61873 w 235743"/>
              <a:gd name="connsiteY5" fmla="*/ 873188 h 882600"/>
              <a:gd name="connsiteX6" fmla="*/ 90970 w 235743"/>
              <a:gd name="connsiteY6" fmla="*/ 882600 h 882600"/>
              <a:gd name="connsiteX7" fmla="*/ 0 w 235743"/>
              <a:gd name="connsiteY7" fmla="*/ 7144 h 882600"/>
              <a:gd name="connsiteX0" fmla="*/ 0 w 235743"/>
              <a:gd name="connsiteY0" fmla="*/ 7144 h 933725"/>
              <a:gd name="connsiteX1" fmla="*/ 71437 w 235743"/>
              <a:gd name="connsiteY1" fmla="*/ 11906 h 933725"/>
              <a:gd name="connsiteX2" fmla="*/ 171450 w 235743"/>
              <a:gd name="connsiteY2" fmla="*/ 0 h 933725"/>
              <a:gd name="connsiteX3" fmla="*/ 235743 w 235743"/>
              <a:gd name="connsiteY3" fmla="*/ 788194 h 933725"/>
              <a:gd name="connsiteX4" fmla="*/ 61873 w 235743"/>
              <a:gd name="connsiteY4" fmla="*/ 873188 h 933725"/>
              <a:gd name="connsiteX5" fmla="*/ 90970 w 235743"/>
              <a:gd name="connsiteY5" fmla="*/ 882600 h 933725"/>
              <a:gd name="connsiteX6" fmla="*/ 0 w 235743"/>
              <a:gd name="connsiteY6" fmla="*/ 7144 h 933725"/>
              <a:gd name="connsiteX0" fmla="*/ 0 w 235743"/>
              <a:gd name="connsiteY0" fmla="*/ 7144 h 933725"/>
              <a:gd name="connsiteX1" fmla="*/ 71437 w 235743"/>
              <a:gd name="connsiteY1" fmla="*/ 11906 h 933725"/>
              <a:gd name="connsiteX2" fmla="*/ 171450 w 235743"/>
              <a:gd name="connsiteY2" fmla="*/ 0 h 933725"/>
              <a:gd name="connsiteX3" fmla="*/ 235743 w 235743"/>
              <a:gd name="connsiteY3" fmla="*/ 788194 h 933725"/>
              <a:gd name="connsiteX4" fmla="*/ 61873 w 235743"/>
              <a:gd name="connsiteY4" fmla="*/ 873188 h 933725"/>
              <a:gd name="connsiteX5" fmla="*/ 0 w 235743"/>
              <a:gd name="connsiteY5" fmla="*/ 7144 h 933725"/>
              <a:gd name="connsiteX0" fmla="*/ 0 w 235743"/>
              <a:gd name="connsiteY0" fmla="*/ 7144 h 933725"/>
              <a:gd name="connsiteX1" fmla="*/ 71437 w 235743"/>
              <a:gd name="connsiteY1" fmla="*/ 11906 h 933725"/>
              <a:gd name="connsiteX2" fmla="*/ 171450 w 235743"/>
              <a:gd name="connsiteY2" fmla="*/ 0 h 933725"/>
              <a:gd name="connsiteX3" fmla="*/ 235743 w 235743"/>
              <a:gd name="connsiteY3" fmla="*/ 788194 h 933725"/>
              <a:gd name="connsiteX4" fmla="*/ 61873 w 235743"/>
              <a:gd name="connsiteY4" fmla="*/ 873188 h 933725"/>
              <a:gd name="connsiteX5" fmla="*/ 62259 w 235743"/>
              <a:gd name="connsiteY5" fmla="*/ 837795 h 933725"/>
              <a:gd name="connsiteX6" fmla="*/ 0 w 235743"/>
              <a:gd name="connsiteY6" fmla="*/ 7144 h 933725"/>
              <a:gd name="connsiteX0" fmla="*/ 1594 w 237337"/>
              <a:gd name="connsiteY0" fmla="*/ 143547 h 1070128"/>
              <a:gd name="connsiteX1" fmla="*/ 73031 w 237337"/>
              <a:gd name="connsiteY1" fmla="*/ 148309 h 1070128"/>
              <a:gd name="connsiteX2" fmla="*/ 173044 w 237337"/>
              <a:gd name="connsiteY2" fmla="*/ 136403 h 1070128"/>
              <a:gd name="connsiteX3" fmla="*/ 237337 w 237337"/>
              <a:gd name="connsiteY3" fmla="*/ 924597 h 1070128"/>
              <a:gd name="connsiteX4" fmla="*/ 63467 w 237337"/>
              <a:gd name="connsiteY4" fmla="*/ 1009591 h 1070128"/>
              <a:gd name="connsiteX5" fmla="*/ 1594 w 237337"/>
              <a:gd name="connsiteY5" fmla="*/ 143547 h 1070128"/>
              <a:gd name="connsiteX0" fmla="*/ 0 w 235743"/>
              <a:gd name="connsiteY0" fmla="*/ 143547 h 1070128"/>
              <a:gd name="connsiteX1" fmla="*/ 71437 w 235743"/>
              <a:gd name="connsiteY1" fmla="*/ 148309 h 1070128"/>
              <a:gd name="connsiteX2" fmla="*/ 171450 w 235743"/>
              <a:gd name="connsiteY2" fmla="*/ 136403 h 1070128"/>
              <a:gd name="connsiteX3" fmla="*/ 235743 w 235743"/>
              <a:gd name="connsiteY3" fmla="*/ 924597 h 1070128"/>
              <a:gd name="connsiteX4" fmla="*/ 61873 w 235743"/>
              <a:gd name="connsiteY4" fmla="*/ 1009591 h 1070128"/>
              <a:gd name="connsiteX5" fmla="*/ 0 w 235743"/>
              <a:gd name="connsiteY5" fmla="*/ 143547 h 1070128"/>
              <a:gd name="connsiteX0" fmla="*/ 0 w 235743"/>
              <a:gd name="connsiteY0" fmla="*/ 145530 h 1072111"/>
              <a:gd name="connsiteX1" fmla="*/ 171450 w 235743"/>
              <a:gd name="connsiteY1" fmla="*/ 138386 h 1072111"/>
              <a:gd name="connsiteX2" fmla="*/ 235743 w 235743"/>
              <a:gd name="connsiteY2" fmla="*/ 926580 h 1072111"/>
              <a:gd name="connsiteX3" fmla="*/ 61873 w 235743"/>
              <a:gd name="connsiteY3" fmla="*/ 1011574 h 1072111"/>
              <a:gd name="connsiteX4" fmla="*/ 0 w 235743"/>
              <a:gd name="connsiteY4" fmla="*/ 145530 h 1072111"/>
              <a:gd name="connsiteX0" fmla="*/ 0 w 235743"/>
              <a:gd name="connsiteY0" fmla="*/ 145531 h 1011576"/>
              <a:gd name="connsiteX1" fmla="*/ 171450 w 235743"/>
              <a:gd name="connsiteY1" fmla="*/ 138387 h 1011576"/>
              <a:gd name="connsiteX2" fmla="*/ 235743 w 235743"/>
              <a:gd name="connsiteY2" fmla="*/ 926581 h 1011576"/>
              <a:gd name="connsiteX3" fmla="*/ 61873 w 235743"/>
              <a:gd name="connsiteY3" fmla="*/ 1011575 h 1011576"/>
              <a:gd name="connsiteX4" fmla="*/ 0 w 235743"/>
              <a:gd name="connsiteY4" fmla="*/ 145531 h 1011576"/>
              <a:gd name="connsiteX0" fmla="*/ 0 w 235743"/>
              <a:gd name="connsiteY0" fmla="*/ 145531 h 1017462"/>
              <a:gd name="connsiteX1" fmla="*/ 171450 w 235743"/>
              <a:gd name="connsiteY1" fmla="*/ 138387 h 1017462"/>
              <a:gd name="connsiteX2" fmla="*/ 235743 w 235743"/>
              <a:gd name="connsiteY2" fmla="*/ 926581 h 1017462"/>
              <a:gd name="connsiteX3" fmla="*/ 61873 w 235743"/>
              <a:gd name="connsiteY3" fmla="*/ 1011575 h 1017462"/>
              <a:gd name="connsiteX4" fmla="*/ 0 w 235743"/>
              <a:gd name="connsiteY4" fmla="*/ 145531 h 1017462"/>
              <a:gd name="connsiteX0" fmla="*/ 0 w 235743"/>
              <a:gd name="connsiteY0" fmla="*/ 145531 h 1017462"/>
              <a:gd name="connsiteX1" fmla="*/ 171450 w 235743"/>
              <a:gd name="connsiteY1" fmla="*/ 138387 h 1017462"/>
              <a:gd name="connsiteX2" fmla="*/ 235743 w 235743"/>
              <a:gd name="connsiteY2" fmla="*/ 926581 h 1017462"/>
              <a:gd name="connsiteX3" fmla="*/ 61873 w 235743"/>
              <a:gd name="connsiteY3" fmla="*/ 1011575 h 1017462"/>
              <a:gd name="connsiteX4" fmla="*/ 58710 w 235743"/>
              <a:gd name="connsiteY4" fmla="*/ 945901 h 1017462"/>
              <a:gd name="connsiteX5" fmla="*/ 0 w 235743"/>
              <a:gd name="connsiteY5" fmla="*/ 145531 h 1017462"/>
              <a:gd name="connsiteX0" fmla="*/ 0 w 235743"/>
              <a:gd name="connsiteY0" fmla="*/ 145531 h 1076076"/>
              <a:gd name="connsiteX1" fmla="*/ 171450 w 235743"/>
              <a:gd name="connsiteY1" fmla="*/ 138387 h 1076076"/>
              <a:gd name="connsiteX2" fmla="*/ 235743 w 235743"/>
              <a:gd name="connsiteY2" fmla="*/ 926581 h 1076076"/>
              <a:gd name="connsiteX3" fmla="*/ 58710 w 235743"/>
              <a:gd name="connsiteY3" fmla="*/ 945901 h 1076076"/>
              <a:gd name="connsiteX4" fmla="*/ 0 w 235743"/>
              <a:gd name="connsiteY4" fmla="*/ 145531 h 1076076"/>
              <a:gd name="connsiteX0" fmla="*/ 0 w 235743"/>
              <a:gd name="connsiteY0" fmla="*/ 145531 h 1061168"/>
              <a:gd name="connsiteX1" fmla="*/ 171450 w 235743"/>
              <a:gd name="connsiteY1" fmla="*/ 138387 h 1061168"/>
              <a:gd name="connsiteX2" fmla="*/ 235743 w 235743"/>
              <a:gd name="connsiteY2" fmla="*/ 926581 h 1061168"/>
              <a:gd name="connsiteX3" fmla="*/ 58710 w 235743"/>
              <a:gd name="connsiteY3" fmla="*/ 945901 h 1061168"/>
              <a:gd name="connsiteX4" fmla="*/ 0 w 235743"/>
              <a:gd name="connsiteY4" fmla="*/ 145531 h 1061168"/>
              <a:gd name="connsiteX0" fmla="*/ 0 w 235743"/>
              <a:gd name="connsiteY0" fmla="*/ 145531 h 1061167"/>
              <a:gd name="connsiteX1" fmla="*/ 171450 w 235743"/>
              <a:gd name="connsiteY1" fmla="*/ 138387 h 1061167"/>
              <a:gd name="connsiteX2" fmla="*/ 235743 w 235743"/>
              <a:gd name="connsiteY2" fmla="*/ 926581 h 1061167"/>
              <a:gd name="connsiteX3" fmla="*/ 58710 w 235743"/>
              <a:gd name="connsiteY3" fmla="*/ 945901 h 1061167"/>
              <a:gd name="connsiteX4" fmla="*/ 61264 w 235743"/>
              <a:gd name="connsiteY4" fmla="*/ 983631 h 1061167"/>
              <a:gd name="connsiteX5" fmla="*/ 0 w 235743"/>
              <a:gd name="connsiteY5" fmla="*/ 145531 h 1061167"/>
              <a:gd name="connsiteX0" fmla="*/ 0 w 235743"/>
              <a:gd name="connsiteY0" fmla="*/ 145531 h 1113806"/>
              <a:gd name="connsiteX1" fmla="*/ 171450 w 235743"/>
              <a:gd name="connsiteY1" fmla="*/ 138387 h 1113806"/>
              <a:gd name="connsiteX2" fmla="*/ 235743 w 235743"/>
              <a:gd name="connsiteY2" fmla="*/ 926581 h 1113806"/>
              <a:gd name="connsiteX3" fmla="*/ 61264 w 235743"/>
              <a:gd name="connsiteY3" fmla="*/ 983631 h 1113806"/>
              <a:gd name="connsiteX4" fmla="*/ 0 w 235743"/>
              <a:gd name="connsiteY4" fmla="*/ 145531 h 1113806"/>
              <a:gd name="connsiteX0" fmla="*/ 0 w 235743"/>
              <a:gd name="connsiteY0" fmla="*/ 145531 h 1067455"/>
              <a:gd name="connsiteX1" fmla="*/ 171450 w 235743"/>
              <a:gd name="connsiteY1" fmla="*/ 138387 h 1067455"/>
              <a:gd name="connsiteX2" fmla="*/ 235743 w 235743"/>
              <a:gd name="connsiteY2" fmla="*/ 926581 h 1067455"/>
              <a:gd name="connsiteX3" fmla="*/ 61264 w 235743"/>
              <a:gd name="connsiteY3" fmla="*/ 983631 h 1067455"/>
              <a:gd name="connsiteX4" fmla="*/ 0 w 235743"/>
              <a:gd name="connsiteY4" fmla="*/ 145531 h 1067455"/>
              <a:gd name="connsiteX0" fmla="*/ 0 w 235743"/>
              <a:gd name="connsiteY0" fmla="*/ 145531 h 1008131"/>
              <a:gd name="connsiteX1" fmla="*/ 171450 w 235743"/>
              <a:gd name="connsiteY1" fmla="*/ 138387 h 1008131"/>
              <a:gd name="connsiteX2" fmla="*/ 235743 w 235743"/>
              <a:gd name="connsiteY2" fmla="*/ 926581 h 1008131"/>
              <a:gd name="connsiteX3" fmla="*/ 61264 w 235743"/>
              <a:gd name="connsiteY3" fmla="*/ 983631 h 1008131"/>
              <a:gd name="connsiteX4" fmla="*/ 0 w 235743"/>
              <a:gd name="connsiteY4" fmla="*/ 145531 h 100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743" h="1008131">
                <a:moveTo>
                  <a:pt x="0" y="145531"/>
                </a:moveTo>
                <a:cubicBezTo>
                  <a:pt x="18263" y="0"/>
                  <a:pt x="132160" y="8212"/>
                  <a:pt x="171450" y="138387"/>
                </a:cubicBezTo>
                <a:lnTo>
                  <a:pt x="235743" y="926581"/>
                </a:lnTo>
                <a:cubicBezTo>
                  <a:pt x="163506" y="1008131"/>
                  <a:pt x="84413" y="982890"/>
                  <a:pt x="61264" y="983631"/>
                </a:cubicBezTo>
                <a:lnTo>
                  <a:pt x="0" y="145531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0"/>
                </a:schemeClr>
              </a:gs>
              <a:gs pos="50000">
                <a:schemeClr val="accent1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grpSp>
        <p:nvGrpSpPr>
          <p:cNvPr id="271" name="Group 322"/>
          <p:cNvGrpSpPr>
            <a:grpSpLocks/>
          </p:cNvGrpSpPr>
          <p:nvPr/>
        </p:nvGrpSpPr>
        <p:grpSpPr bwMode="auto">
          <a:xfrm>
            <a:off x="2235200" y="5735638"/>
            <a:ext cx="400050" cy="384175"/>
            <a:chOff x="2643188" y="5457825"/>
            <a:chExt cx="400050" cy="383383"/>
          </a:xfrm>
        </p:grpSpPr>
        <p:sp>
          <p:nvSpPr>
            <p:cNvPr id="272" name="Oval 271"/>
            <p:cNvSpPr/>
            <p:nvPr/>
          </p:nvSpPr>
          <p:spPr>
            <a:xfrm>
              <a:off x="2643188" y="5457825"/>
              <a:ext cx="400050" cy="76043"/>
            </a:xfrm>
            <a:prstGeom prst="ellipse">
              <a:avLst/>
            </a:prstGeom>
            <a:solidFill>
              <a:srgbClr val="83C937">
                <a:alpha val="6902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2644776" y="5495846"/>
              <a:ext cx="398462" cy="345362"/>
            </a:xfrm>
            <a:custGeom>
              <a:avLst/>
              <a:gdLst>
                <a:gd name="connsiteX0" fmla="*/ 35719 w 397669"/>
                <a:gd name="connsiteY0" fmla="*/ 302419 h 309563"/>
                <a:gd name="connsiteX1" fmla="*/ 0 w 397669"/>
                <a:gd name="connsiteY1" fmla="*/ 0 h 309563"/>
                <a:gd name="connsiteX2" fmla="*/ 397669 w 397669"/>
                <a:gd name="connsiteY2" fmla="*/ 2381 h 309563"/>
                <a:gd name="connsiteX3" fmla="*/ 350044 w 397669"/>
                <a:gd name="connsiteY3" fmla="*/ 309563 h 309563"/>
                <a:gd name="connsiteX4" fmla="*/ 35719 w 397669"/>
                <a:gd name="connsiteY4" fmla="*/ 302419 h 309563"/>
                <a:gd name="connsiteX0" fmla="*/ 35719 w 397669"/>
                <a:gd name="connsiteY0" fmla="*/ 302419 h 309563"/>
                <a:gd name="connsiteX1" fmla="*/ 0 w 397669"/>
                <a:gd name="connsiteY1" fmla="*/ 0 h 309563"/>
                <a:gd name="connsiteX2" fmla="*/ 397669 w 397669"/>
                <a:gd name="connsiteY2" fmla="*/ 2381 h 309563"/>
                <a:gd name="connsiteX3" fmla="*/ 350044 w 397669"/>
                <a:gd name="connsiteY3" fmla="*/ 309563 h 309563"/>
                <a:gd name="connsiteX4" fmla="*/ 35719 w 397669"/>
                <a:gd name="connsiteY4" fmla="*/ 302419 h 309563"/>
                <a:gd name="connsiteX0" fmla="*/ 35719 w 397669"/>
                <a:gd name="connsiteY0" fmla="*/ 302419 h 309563"/>
                <a:gd name="connsiteX1" fmla="*/ 0 w 397669"/>
                <a:gd name="connsiteY1" fmla="*/ 0 h 309563"/>
                <a:gd name="connsiteX2" fmla="*/ 397669 w 397669"/>
                <a:gd name="connsiteY2" fmla="*/ 2381 h 309563"/>
                <a:gd name="connsiteX3" fmla="*/ 350044 w 397669"/>
                <a:gd name="connsiteY3" fmla="*/ 309563 h 309563"/>
                <a:gd name="connsiteX4" fmla="*/ 35719 w 397669"/>
                <a:gd name="connsiteY4" fmla="*/ 302419 h 309563"/>
                <a:gd name="connsiteX0" fmla="*/ 35719 w 397669"/>
                <a:gd name="connsiteY0" fmla="*/ 302419 h 309563"/>
                <a:gd name="connsiteX1" fmla="*/ 0 w 397669"/>
                <a:gd name="connsiteY1" fmla="*/ 0 h 309563"/>
                <a:gd name="connsiteX2" fmla="*/ 397669 w 397669"/>
                <a:gd name="connsiteY2" fmla="*/ 2381 h 309563"/>
                <a:gd name="connsiteX3" fmla="*/ 350044 w 397669"/>
                <a:gd name="connsiteY3" fmla="*/ 309563 h 309563"/>
                <a:gd name="connsiteX4" fmla="*/ 35719 w 397669"/>
                <a:gd name="connsiteY4" fmla="*/ 302419 h 309563"/>
                <a:gd name="connsiteX0" fmla="*/ 35719 w 397669"/>
                <a:gd name="connsiteY0" fmla="*/ 302419 h 309563"/>
                <a:gd name="connsiteX1" fmla="*/ 0 w 397669"/>
                <a:gd name="connsiteY1" fmla="*/ 0 h 309563"/>
                <a:gd name="connsiteX2" fmla="*/ 397669 w 397669"/>
                <a:gd name="connsiteY2" fmla="*/ 2381 h 309563"/>
                <a:gd name="connsiteX3" fmla="*/ 350044 w 397669"/>
                <a:gd name="connsiteY3" fmla="*/ 309563 h 309563"/>
                <a:gd name="connsiteX4" fmla="*/ 35719 w 397669"/>
                <a:gd name="connsiteY4" fmla="*/ 302419 h 309563"/>
                <a:gd name="connsiteX0" fmla="*/ 35719 w 397669"/>
                <a:gd name="connsiteY0" fmla="*/ 302419 h 309563"/>
                <a:gd name="connsiteX1" fmla="*/ 0 w 397669"/>
                <a:gd name="connsiteY1" fmla="*/ 0 h 309563"/>
                <a:gd name="connsiteX2" fmla="*/ 397669 w 397669"/>
                <a:gd name="connsiteY2" fmla="*/ 2381 h 309563"/>
                <a:gd name="connsiteX3" fmla="*/ 350044 w 397669"/>
                <a:gd name="connsiteY3" fmla="*/ 309563 h 309563"/>
                <a:gd name="connsiteX4" fmla="*/ 35719 w 397669"/>
                <a:gd name="connsiteY4" fmla="*/ 302419 h 309563"/>
                <a:gd name="connsiteX0" fmla="*/ 35719 w 397669"/>
                <a:gd name="connsiteY0" fmla="*/ 302419 h 309563"/>
                <a:gd name="connsiteX1" fmla="*/ 0 w 397669"/>
                <a:gd name="connsiteY1" fmla="*/ 0 h 309563"/>
                <a:gd name="connsiteX2" fmla="*/ 397669 w 397669"/>
                <a:gd name="connsiteY2" fmla="*/ 2381 h 309563"/>
                <a:gd name="connsiteX3" fmla="*/ 350044 w 397669"/>
                <a:gd name="connsiteY3" fmla="*/ 309563 h 309563"/>
                <a:gd name="connsiteX4" fmla="*/ 35719 w 397669"/>
                <a:gd name="connsiteY4" fmla="*/ 302419 h 309563"/>
                <a:gd name="connsiteX0" fmla="*/ 35719 w 397669"/>
                <a:gd name="connsiteY0" fmla="*/ 302419 h 309563"/>
                <a:gd name="connsiteX1" fmla="*/ 0 w 397669"/>
                <a:gd name="connsiteY1" fmla="*/ 0 h 309563"/>
                <a:gd name="connsiteX2" fmla="*/ 397669 w 397669"/>
                <a:gd name="connsiteY2" fmla="*/ 2381 h 309563"/>
                <a:gd name="connsiteX3" fmla="*/ 350044 w 397669"/>
                <a:gd name="connsiteY3" fmla="*/ 309563 h 309563"/>
                <a:gd name="connsiteX4" fmla="*/ 35719 w 397669"/>
                <a:gd name="connsiteY4" fmla="*/ 302419 h 309563"/>
                <a:gd name="connsiteX0" fmla="*/ 35719 w 397669"/>
                <a:gd name="connsiteY0" fmla="*/ 302419 h 345282"/>
                <a:gd name="connsiteX1" fmla="*/ 0 w 397669"/>
                <a:gd name="connsiteY1" fmla="*/ 0 h 345282"/>
                <a:gd name="connsiteX2" fmla="*/ 397669 w 397669"/>
                <a:gd name="connsiteY2" fmla="*/ 2381 h 345282"/>
                <a:gd name="connsiteX3" fmla="*/ 350044 w 397669"/>
                <a:gd name="connsiteY3" fmla="*/ 309563 h 345282"/>
                <a:gd name="connsiteX4" fmla="*/ 35719 w 397669"/>
                <a:gd name="connsiteY4" fmla="*/ 302419 h 345282"/>
                <a:gd name="connsiteX0" fmla="*/ 35719 w 397669"/>
                <a:gd name="connsiteY0" fmla="*/ 302419 h 345282"/>
                <a:gd name="connsiteX1" fmla="*/ 0 w 397669"/>
                <a:gd name="connsiteY1" fmla="*/ 0 h 345282"/>
                <a:gd name="connsiteX2" fmla="*/ 397669 w 397669"/>
                <a:gd name="connsiteY2" fmla="*/ 2381 h 345282"/>
                <a:gd name="connsiteX3" fmla="*/ 350044 w 397669"/>
                <a:gd name="connsiteY3" fmla="*/ 309563 h 345282"/>
                <a:gd name="connsiteX4" fmla="*/ 35719 w 397669"/>
                <a:gd name="connsiteY4" fmla="*/ 302419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669" h="345282">
                  <a:moveTo>
                    <a:pt x="35719" y="302419"/>
                  </a:moveTo>
                  <a:lnTo>
                    <a:pt x="0" y="0"/>
                  </a:lnTo>
                  <a:cubicBezTo>
                    <a:pt x="77787" y="58738"/>
                    <a:pt x="381794" y="37306"/>
                    <a:pt x="397669" y="2381"/>
                  </a:cubicBezTo>
                  <a:lnTo>
                    <a:pt x="350044" y="309563"/>
                  </a:lnTo>
                  <a:cubicBezTo>
                    <a:pt x="219076" y="345282"/>
                    <a:pt x="126207" y="330994"/>
                    <a:pt x="35719" y="302419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5882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274" name="Oval 273"/>
            <p:cNvSpPr/>
            <p:nvPr/>
          </p:nvSpPr>
          <p:spPr>
            <a:xfrm>
              <a:off x="2744788" y="5472083"/>
              <a:ext cx="203200" cy="45943"/>
            </a:xfrm>
            <a:prstGeom prst="ellipse">
              <a:avLst/>
            </a:prstGeom>
            <a:solidFill>
              <a:schemeClr val="accent2">
                <a:lumMod val="50000"/>
                <a:alpha val="6902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</p:grpSp>
      <p:sp>
        <p:nvSpPr>
          <p:cNvPr id="275" name="Oval 274"/>
          <p:cNvSpPr/>
          <p:nvPr/>
        </p:nvSpPr>
        <p:spPr>
          <a:xfrm rot="2268781">
            <a:off x="1939925" y="4670425"/>
            <a:ext cx="344488" cy="257175"/>
          </a:xfrm>
          <a:prstGeom prst="ellipse">
            <a:avLst/>
          </a:prstGeom>
          <a:solidFill>
            <a:srgbClr val="83C937">
              <a:alpha val="6902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76" name="Freeform 275"/>
          <p:cNvSpPr/>
          <p:nvPr/>
        </p:nvSpPr>
        <p:spPr>
          <a:xfrm>
            <a:off x="1698625" y="4684713"/>
            <a:ext cx="463550" cy="319087"/>
          </a:xfrm>
          <a:custGeom>
            <a:avLst/>
            <a:gdLst>
              <a:gd name="connsiteX0" fmla="*/ 188118 w 359568"/>
              <a:gd name="connsiteY0" fmla="*/ 0 h 319087"/>
              <a:gd name="connsiteX1" fmla="*/ 0 w 359568"/>
              <a:gd name="connsiteY1" fmla="*/ 100012 h 319087"/>
              <a:gd name="connsiteX2" fmla="*/ 119062 w 359568"/>
              <a:gd name="connsiteY2" fmla="*/ 319087 h 319087"/>
              <a:gd name="connsiteX3" fmla="*/ 359568 w 359568"/>
              <a:gd name="connsiteY3" fmla="*/ 261937 h 319087"/>
              <a:gd name="connsiteX4" fmla="*/ 188118 w 359568"/>
              <a:gd name="connsiteY4" fmla="*/ 0 h 319087"/>
              <a:gd name="connsiteX0" fmla="*/ 188118 w 359568"/>
              <a:gd name="connsiteY0" fmla="*/ 0 h 319087"/>
              <a:gd name="connsiteX1" fmla="*/ 0 w 359568"/>
              <a:gd name="connsiteY1" fmla="*/ 100012 h 319087"/>
              <a:gd name="connsiteX2" fmla="*/ 119062 w 359568"/>
              <a:gd name="connsiteY2" fmla="*/ 319087 h 319087"/>
              <a:gd name="connsiteX3" fmla="*/ 359568 w 359568"/>
              <a:gd name="connsiteY3" fmla="*/ 261937 h 319087"/>
              <a:gd name="connsiteX4" fmla="*/ 188118 w 359568"/>
              <a:gd name="connsiteY4" fmla="*/ 0 h 319087"/>
              <a:gd name="connsiteX0" fmla="*/ 188118 w 359568"/>
              <a:gd name="connsiteY0" fmla="*/ 0 h 319087"/>
              <a:gd name="connsiteX1" fmla="*/ 0 w 359568"/>
              <a:gd name="connsiteY1" fmla="*/ 100012 h 319087"/>
              <a:gd name="connsiteX2" fmla="*/ 119062 w 359568"/>
              <a:gd name="connsiteY2" fmla="*/ 319087 h 319087"/>
              <a:gd name="connsiteX3" fmla="*/ 359568 w 359568"/>
              <a:gd name="connsiteY3" fmla="*/ 261937 h 319087"/>
              <a:gd name="connsiteX4" fmla="*/ 188118 w 359568"/>
              <a:gd name="connsiteY4" fmla="*/ 0 h 319087"/>
              <a:gd name="connsiteX0" fmla="*/ 291306 w 462756"/>
              <a:gd name="connsiteY0" fmla="*/ 0 h 319087"/>
              <a:gd name="connsiteX1" fmla="*/ 103188 w 462756"/>
              <a:gd name="connsiteY1" fmla="*/ 100012 h 319087"/>
              <a:gd name="connsiteX2" fmla="*/ 222250 w 462756"/>
              <a:gd name="connsiteY2" fmla="*/ 319087 h 319087"/>
              <a:gd name="connsiteX3" fmla="*/ 462756 w 462756"/>
              <a:gd name="connsiteY3" fmla="*/ 261937 h 319087"/>
              <a:gd name="connsiteX4" fmla="*/ 291306 w 462756"/>
              <a:gd name="connsiteY4" fmla="*/ 0 h 319087"/>
              <a:gd name="connsiteX0" fmla="*/ 291306 w 462756"/>
              <a:gd name="connsiteY0" fmla="*/ 0 h 319087"/>
              <a:gd name="connsiteX1" fmla="*/ 103188 w 462756"/>
              <a:gd name="connsiteY1" fmla="*/ 100012 h 319087"/>
              <a:gd name="connsiteX2" fmla="*/ 222250 w 462756"/>
              <a:gd name="connsiteY2" fmla="*/ 319087 h 319087"/>
              <a:gd name="connsiteX3" fmla="*/ 462756 w 462756"/>
              <a:gd name="connsiteY3" fmla="*/ 261937 h 319087"/>
              <a:gd name="connsiteX4" fmla="*/ 291306 w 462756"/>
              <a:gd name="connsiteY4" fmla="*/ 0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756" h="319087">
                <a:moveTo>
                  <a:pt x="291306" y="0"/>
                </a:moveTo>
                <a:lnTo>
                  <a:pt x="103188" y="100012"/>
                </a:lnTo>
                <a:cubicBezTo>
                  <a:pt x="0" y="242093"/>
                  <a:pt x="165894" y="312737"/>
                  <a:pt x="222250" y="319087"/>
                </a:cubicBezTo>
                <a:lnTo>
                  <a:pt x="462756" y="261937"/>
                </a:lnTo>
                <a:cubicBezTo>
                  <a:pt x="419894" y="255587"/>
                  <a:pt x="191293" y="203993"/>
                  <a:pt x="291306" y="0"/>
                </a:cubicBezTo>
                <a:close/>
              </a:path>
            </a:pathLst>
          </a:custGeom>
          <a:solidFill>
            <a:schemeClr val="accent2">
              <a:lumMod val="75000"/>
              <a:alpha val="4588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77" name="Oval 276"/>
          <p:cNvSpPr/>
          <p:nvPr/>
        </p:nvSpPr>
        <p:spPr>
          <a:xfrm rot="3147779">
            <a:off x="2035175" y="4735513"/>
            <a:ext cx="163513" cy="115887"/>
          </a:xfrm>
          <a:prstGeom prst="ellipse">
            <a:avLst/>
          </a:prstGeom>
          <a:solidFill>
            <a:schemeClr val="accent2">
              <a:lumMod val="50000"/>
              <a:alpha val="6902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78" name="Text Box 17"/>
          <p:cNvSpPr txBox="1">
            <a:spLocks noChangeArrowheads="1"/>
          </p:cNvSpPr>
          <p:nvPr/>
        </p:nvSpPr>
        <p:spPr bwMode="auto">
          <a:xfrm>
            <a:off x="7162800" y="2638425"/>
            <a:ext cx="1682750" cy="64135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rgbClr val="006600"/>
                </a:solidFill>
                <a:latin typeface="+mn-lt"/>
              </a:rPr>
              <a:t>Cetuximab or</a:t>
            </a:r>
          </a:p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rgbClr val="006600"/>
                </a:solidFill>
                <a:latin typeface="+mn-lt"/>
              </a:rPr>
              <a:t>panitumumab</a:t>
            </a:r>
          </a:p>
        </p:txBody>
      </p:sp>
      <p:sp>
        <p:nvSpPr>
          <p:cNvPr id="279" name="Freeform 278"/>
          <p:cNvSpPr/>
          <p:nvPr/>
        </p:nvSpPr>
        <p:spPr>
          <a:xfrm>
            <a:off x="2713038" y="5310188"/>
            <a:ext cx="2012950" cy="550862"/>
          </a:xfrm>
          <a:custGeom>
            <a:avLst/>
            <a:gdLst>
              <a:gd name="connsiteX0" fmla="*/ 0 w 2004646"/>
              <a:gd name="connsiteY0" fmla="*/ 580292 h 580292"/>
              <a:gd name="connsiteX1" fmla="*/ 2004646 w 2004646"/>
              <a:gd name="connsiteY1" fmla="*/ 580292 h 580292"/>
              <a:gd name="connsiteX2" fmla="*/ 2004646 w 2004646"/>
              <a:gd name="connsiteY2" fmla="*/ 0 h 580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04646" h="580292">
                <a:moveTo>
                  <a:pt x="0" y="580292"/>
                </a:moveTo>
                <a:lnTo>
                  <a:pt x="2004646" y="580292"/>
                </a:lnTo>
                <a:lnTo>
                  <a:pt x="2004646" y="0"/>
                </a:lnTo>
              </a:path>
            </a:pathLst>
          </a:custGeom>
          <a:noFill/>
          <a:ln w="38100">
            <a:solidFill>
              <a:schemeClr val="accent4"/>
            </a:solidFill>
            <a:round/>
            <a:headEnd type="none" w="med" len="med"/>
            <a:tailEnd type="arrow" w="med" len="med"/>
          </a:ln>
          <a:effectLst/>
        </p:spPr>
        <p:txBody>
          <a:bodyPr wrap="none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kern="0" dirty="0">
              <a:solidFill>
                <a:sysClr val="windowText" lastClr="000000"/>
              </a:solidFill>
              <a:latin typeface="+mn-lt"/>
            </a:endParaRPr>
          </a:p>
        </p:txBody>
      </p:sp>
      <p:sp>
        <p:nvSpPr>
          <p:cNvPr id="280" name="Oval 279"/>
          <p:cNvSpPr/>
          <p:nvPr/>
        </p:nvSpPr>
        <p:spPr>
          <a:xfrm rot="694332">
            <a:off x="3353305" y="3146056"/>
            <a:ext cx="822763" cy="807808"/>
          </a:xfrm>
          <a:prstGeom prst="ellipse">
            <a:avLst/>
          </a:prstGeom>
          <a:gradFill flip="none" rotWithShape="1">
            <a:gsLst>
              <a:gs pos="0">
                <a:srgbClr val="C78B73"/>
              </a:gs>
              <a:gs pos="50000">
                <a:srgbClr val="FFCE99"/>
              </a:gs>
              <a:gs pos="100000">
                <a:srgbClr val="A45E42"/>
              </a:gs>
            </a:gsLst>
            <a:lin ang="5400000" scaled="1"/>
            <a:tileRect/>
          </a:gra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8014756" lon="19260852" rev="2877452"/>
            </a:camera>
            <a:lightRig rig="threePt" dir="t">
              <a:rot lat="0" lon="0" rev="0"/>
            </a:lightRig>
          </a:scene3d>
          <a:sp3d extrusionH="38100" prstMaterial="translucentPowder">
            <a:bevelT w="260350" h="6985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81" name="Oval 280"/>
          <p:cNvSpPr/>
          <p:nvPr/>
        </p:nvSpPr>
        <p:spPr>
          <a:xfrm rot="1229634">
            <a:off x="4619398" y="3357072"/>
            <a:ext cx="822763" cy="807808"/>
          </a:xfrm>
          <a:prstGeom prst="ellipse">
            <a:avLst/>
          </a:prstGeom>
          <a:gradFill flip="none" rotWithShape="1">
            <a:gsLst>
              <a:gs pos="0">
                <a:srgbClr val="C78B73"/>
              </a:gs>
              <a:gs pos="50000">
                <a:srgbClr val="FFCE99"/>
              </a:gs>
              <a:gs pos="100000">
                <a:srgbClr val="A45E42"/>
              </a:gs>
            </a:gsLst>
            <a:lin ang="5400000" scaled="1"/>
            <a:tileRect/>
          </a:gra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8014756" lon="19260852" rev="2877452"/>
            </a:camera>
            <a:lightRig rig="threePt" dir="t">
              <a:rot lat="0" lon="0" rev="0"/>
            </a:lightRig>
          </a:scene3d>
          <a:sp3d extrusionH="38100" prstMaterial="translucentPowder">
            <a:bevelT w="260350" h="6985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818916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781800" y="6324600"/>
            <a:ext cx="2133600" cy="320675"/>
          </a:xfrm>
        </p:spPr>
        <p:txBody>
          <a:bodyPr/>
          <a:lstStyle/>
          <a:p>
            <a:pPr>
              <a:defRPr/>
            </a:pPr>
            <a:fld id="{15416373-2FB5-4B5A-9E7E-D78C90CC0F63}" type="slidenum">
              <a:rPr lang="en-US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>
                <a:defRPr/>
              </a:pPr>
              <a:t>7</a:t>
            </a:fld>
            <a:endParaRPr lang="en-US" dirty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40" name="TextBox 5"/>
          <p:cNvSpPr txBox="1">
            <a:spLocks noChangeArrowheads="1"/>
          </p:cNvSpPr>
          <p:nvPr/>
        </p:nvSpPr>
        <p:spPr bwMode="auto">
          <a:xfrm>
            <a:off x="1752600" y="2057400"/>
            <a:ext cx="5334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C000"/>
              </a:buClr>
              <a:buSzPct val="150000"/>
              <a:buFont typeface="Wingdings" pitchFamily="2" charset="2"/>
              <a:buChar char="§"/>
            </a:pP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52600" y="381000"/>
            <a:ext cx="7315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2800" b="1" dirty="0">
                <a:solidFill>
                  <a:srgbClr val="006600"/>
                </a:solidFill>
              </a:rPr>
              <a:t>Radiotherapy ± cetuximab phase III trial in head and neck cancer: Study design</a:t>
            </a:r>
            <a:endParaRPr lang="en-US" sz="2800" b="1" dirty="0">
              <a:solidFill>
                <a:srgbClr val="006600"/>
              </a:solidFill>
            </a:endParaRPr>
          </a:p>
        </p:txBody>
      </p:sp>
      <p:sp>
        <p:nvSpPr>
          <p:cNvPr id="5" name="Text Placeholder 6"/>
          <p:cNvSpPr txBox="1">
            <a:spLocks/>
          </p:cNvSpPr>
          <p:nvPr/>
        </p:nvSpPr>
        <p:spPr bwMode="auto">
          <a:xfrm>
            <a:off x="322263" y="6408738"/>
            <a:ext cx="4648199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  <a:no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Wingdings" pitchFamily="2" charset="2"/>
              <a:buChar char="§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Char char="•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»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650"/>
              </a:lnSpc>
              <a:spcBef>
                <a:spcPct val="0"/>
              </a:spcBef>
              <a:buFont typeface="Wingdings 2" pitchFamily="-109" charset="2"/>
              <a:buNone/>
            </a:pPr>
            <a:r>
              <a:rPr lang="en-US" altLang="en-US" sz="1400" b="1" kern="0" dirty="0" smtClean="0">
                <a:solidFill>
                  <a:srgbClr val="006600"/>
                </a:solidFill>
              </a:rPr>
              <a:t>Bonner </a:t>
            </a:r>
            <a:r>
              <a:rPr lang="en-US" altLang="en-US" sz="1400" b="1" i="1" kern="0" dirty="0" smtClean="0">
                <a:solidFill>
                  <a:srgbClr val="006600"/>
                </a:solidFill>
              </a:rPr>
              <a:t>et al</a:t>
            </a:r>
            <a:r>
              <a:rPr lang="en-US" altLang="en-US" sz="1400" b="1" kern="0" dirty="0" smtClean="0">
                <a:solidFill>
                  <a:srgbClr val="006600"/>
                </a:solidFill>
              </a:rPr>
              <a:t>, N Engl J Med 2006; 354: 567–78</a:t>
            </a:r>
          </a:p>
        </p:txBody>
      </p:sp>
      <p:sp>
        <p:nvSpPr>
          <p:cNvPr id="6" name="Text Box 8"/>
          <p:cNvSpPr txBox="1">
            <a:spLocks noChangeArrowheads="1"/>
          </p:cNvSpPr>
          <p:nvPr/>
        </p:nvSpPr>
        <p:spPr bwMode="auto">
          <a:xfrm>
            <a:off x="3636963" y="2770188"/>
            <a:ext cx="4454525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</a:pPr>
            <a:endParaRPr lang="en-US" altLang="en-US" b="1" dirty="0">
              <a:solidFill>
                <a:schemeClr val="bg1"/>
              </a:solidFill>
            </a:endParaRPr>
          </a:p>
          <a:p>
            <a:pPr eaLnBrk="0" hangingPunct="0">
              <a:spcBef>
                <a:spcPct val="50000"/>
              </a:spcBef>
            </a:pPr>
            <a:r>
              <a:rPr lang="en-US" altLang="en-US" b="1" dirty="0">
                <a:solidFill>
                  <a:schemeClr val="bg1"/>
                </a:solidFill>
              </a:rPr>
              <a:t>   </a:t>
            </a:r>
            <a:r>
              <a:rPr lang="en-US" altLang="en-US" b="1" dirty="0">
                <a:solidFill>
                  <a:srgbClr val="D5A400"/>
                </a:solidFill>
              </a:rPr>
              <a:t>Week    1               2   3   4   5   6   7   8</a:t>
            </a:r>
          </a:p>
        </p:txBody>
      </p:sp>
      <p:pic>
        <p:nvPicPr>
          <p:cNvPr id="7" name="Picture 9" descr="HM00163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0" y="2325688"/>
            <a:ext cx="606425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AutoShape 10"/>
          <p:cNvSpPr>
            <a:spLocks noChangeArrowheads="1"/>
          </p:cNvSpPr>
          <p:nvPr/>
        </p:nvSpPr>
        <p:spPr bwMode="auto">
          <a:xfrm>
            <a:off x="4721225" y="2868613"/>
            <a:ext cx="119063" cy="304800"/>
          </a:xfrm>
          <a:prstGeom prst="downArrow">
            <a:avLst>
              <a:gd name="adj1" fmla="val 50000"/>
              <a:gd name="adj2" fmla="val 6400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sp>
        <p:nvSpPr>
          <p:cNvPr id="10" name="AutoShape 11"/>
          <p:cNvSpPr>
            <a:spLocks noChangeArrowheads="1"/>
          </p:cNvSpPr>
          <p:nvPr/>
        </p:nvSpPr>
        <p:spPr bwMode="auto">
          <a:xfrm>
            <a:off x="5861050" y="2868613"/>
            <a:ext cx="120650" cy="304800"/>
          </a:xfrm>
          <a:prstGeom prst="downArrow">
            <a:avLst>
              <a:gd name="adj1" fmla="val 50000"/>
              <a:gd name="adj2" fmla="val 63158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sp>
        <p:nvSpPr>
          <p:cNvPr id="11" name="AutoShape 12"/>
          <p:cNvSpPr>
            <a:spLocks noChangeArrowheads="1"/>
          </p:cNvSpPr>
          <p:nvPr/>
        </p:nvSpPr>
        <p:spPr bwMode="auto">
          <a:xfrm>
            <a:off x="6161088" y="2868613"/>
            <a:ext cx="122237" cy="304800"/>
          </a:xfrm>
          <a:prstGeom prst="downArrow">
            <a:avLst>
              <a:gd name="adj1" fmla="val 50000"/>
              <a:gd name="adj2" fmla="val 62338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sp>
        <p:nvSpPr>
          <p:cNvPr id="12" name="AutoShape 13"/>
          <p:cNvSpPr>
            <a:spLocks noChangeArrowheads="1"/>
          </p:cNvSpPr>
          <p:nvPr/>
        </p:nvSpPr>
        <p:spPr bwMode="auto">
          <a:xfrm>
            <a:off x="6523038" y="2868613"/>
            <a:ext cx="120650" cy="304800"/>
          </a:xfrm>
          <a:prstGeom prst="downArrow">
            <a:avLst>
              <a:gd name="adj1" fmla="val 50000"/>
              <a:gd name="adj2" fmla="val 63158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auto">
          <a:xfrm>
            <a:off x="7126288" y="2868613"/>
            <a:ext cx="119062" cy="304800"/>
          </a:xfrm>
          <a:prstGeom prst="downArrow">
            <a:avLst>
              <a:gd name="adj1" fmla="val 50000"/>
              <a:gd name="adj2" fmla="val 6400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sp>
        <p:nvSpPr>
          <p:cNvPr id="14" name="AutoShape 15"/>
          <p:cNvSpPr>
            <a:spLocks noChangeArrowheads="1"/>
          </p:cNvSpPr>
          <p:nvPr/>
        </p:nvSpPr>
        <p:spPr bwMode="auto">
          <a:xfrm>
            <a:off x="6824663" y="2868613"/>
            <a:ext cx="120650" cy="304800"/>
          </a:xfrm>
          <a:prstGeom prst="downArrow">
            <a:avLst>
              <a:gd name="adj1" fmla="val 50000"/>
              <a:gd name="adj2" fmla="val 63158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sp>
        <p:nvSpPr>
          <p:cNvPr id="15" name="AutoShape 16"/>
          <p:cNvSpPr>
            <a:spLocks noChangeArrowheads="1"/>
          </p:cNvSpPr>
          <p:nvPr/>
        </p:nvSpPr>
        <p:spPr bwMode="auto">
          <a:xfrm>
            <a:off x="7426325" y="2868613"/>
            <a:ext cx="120650" cy="304800"/>
          </a:xfrm>
          <a:prstGeom prst="downArrow">
            <a:avLst>
              <a:gd name="adj1" fmla="val 50000"/>
              <a:gd name="adj2" fmla="val 63158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7727950" y="2868613"/>
            <a:ext cx="120650" cy="304800"/>
          </a:xfrm>
          <a:prstGeom prst="downArrow">
            <a:avLst>
              <a:gd name="adj1" fmla="val 50000"/>
              <a:gd name="adj2" fmla="val 63158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pic>
        <p:nvPicPr>
          <p:cNvPr id="17" name="Picture 19" descr="HM00163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0" y="2347913"/>
            <a:ext cx="609600" cy="43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20" descr="HM00163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375" y="2347913"/>
            <a:ext cx="606425" cy="43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21" descr="HM00163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325" y="2347913"/>
            <a:ext cx="606425" cy="43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22" descr="HM00163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363" y="2347913"/>
            <a:ext cx="606425" cy="43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23" descr="HM00163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2347913"/>
            <a:ext cx="609600" cy="43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24" descr="HM00163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3613" y="2347913"/>
            <a:ext cx="606425" cy="43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25" descr="HM00163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650" y="2347913"/>
            <a:ext cx="606425" cy="43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AutoShape 27"/>
          <p:cNvSpPr>
            <a:spLocks noChangeArrowheads="1"/>
          </p:cNvSpPr>
          <p:nvPr/>
        </p:nvSpPr>
        <p:spPr bwMode="auto">
          <a:xfrm>
            <a:off x="3376613" y="3648075"/>
            <a:ext cx="2047875" cy="1066800"/>
          </a:xfrm>
          <a:prstGeom prst="curvedUpArrow">
            <a:avLst>
              <a:gd name="adj1" fmla="val 38393"/>
              <a:gd name="adj2" fmla="val 76786"/>
              <a:gd name="adj3" fmla="val 33333"/>
            </a:avLst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sp>
        <p:nvSpPr>
          <p:cNvPr id="25" name="AutoShape 28"/>
          <p:cNvSpPr>
            <a:spLocks noChangeArrowheads="1"/>
          </p:cNvSpPr>
          <p:nvPr/>
        </p:nvSpPr>
        <p:spPr bwMode="auto">
          <a:xfrm>
            <a:off x="3376613" y="4714875"/>
            <a:ext cx="1806575" cy="1066800"/>
          </a:xfrm>
          <a:prstGeom prst="curvedDownArrow">
            <a:avLst>
              <a:gd name="adj1" fmla="val 33869"/>
              <a:gd name="adj2" fmla="val 67738"/>
              <a:gd name="adj3" fmla="val 33333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en-US" b="1" dirty="0"/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17768848">
            <a:off x="4149245" y="3990074"/>
            <a:ext cx="1094407" cy="3687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spcFirstLastPara="1">
            <a:prstTxWarp prst="textArchDown">
              <a:avLst>
                <a:gd name="adj" fmla="val 21478436"/>
              </a:avLst>
            </a:prstTxWarp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en-US" sz="1400" b="1" dirty="0">
                <a:latin typeface="+mn-lt"/>
              </a:rPr>
              <a:t>Experiment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3847765">
            <a:off x="4066532" y="5054862"/>
            <a:ext cx="928165" cy="4719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spcFirstLastPara="1">
            <a:prstTxWarp prst="textArchUp">
              <a:avLst/>
            </a:prstTxWarp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en-US" sz="1400" b="1" dirty="0">
                <a:latin typeface="+mn-lt"/>
              </a:rPr>
              <a:t>Control</a:t>
            </a:r>
          </a:p>
        </p:txBody>
      </p:sp>
      <p:sp>
        <p:nvSpPr>
          <p:cNvPr id="28" name="AutoShape 31"/>
          <p:cNvSpPr>
            <a:spLocks noChangeArrowheads="1"/>
          </p:cNvSpPr>
          <p:nvPr/>
        </p:nvSpPr>
        <p:spPr bwMode="blackWhite">
          <a:xfrm>
            <a:off x="5703590" y="3817346"/>
            <a:ext cx="2468880" cy="388049"/>
          </a:xfrm>
          <a:prstGeom prst="roundRect">
            <a:avLst>
              <a:gd name="adj" fmla="val 10148"/>
            </a:avLst>
          </a:prstGeom>
          <a:solidFill>
            <a:schemeClr val="bg2">
              <a:lumMod val="20000"/>
              <a:lumOff val="80000"/>
            </a:schemeClr>
          </a:solidFill>
          <a:ln w="19050" algn="ctr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0488" tIns="44450" rIns="90488" bIns="44450" anchor="ctr">
            <a:spAutoFit/>
          </a:bodyPr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</a:rPr>
              <a:t>RTX (qd or bid)</a:t>
            </a:r>
          </a:p>
        </p:txBody>
      </p:sp>
      <p:sp>
        <p:nvSpPr>
          <p:cNvPr id="29" name="AutoShape 31"/>
          <p:cNvSpPr>
            <a:spLocks noChangeArrowheads="1"/>
          </p:cNvSpPr>
          <p:nvPr/>
        </p:nvSpPr>
        <p:spPr bwMode="blackWhite">
          <a:xfrm>
            <a:off x="5703590" y="5129815"/>
            <a:ext cx="2468880" cy="681122"/>
          </a:xfrm>
          <a:prstGeom prst="roundRect">
            <a:avLst>
              <a:gd name="adj" fmla="val 10148"/>
            </a:avLst>
          </a:prstGeom>
          <a:solidFill>
            <a:schemeClr val="bg2">
              <a:lumMod val="20000"/>
              <a:lumOff val="80000"/>
            </a:schemeClr>
          </a:solidFill>
          <a:ln w="19050" algn="ctr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0488" tIns="44450" rIns="90488" bIns="44450" anchor="ctr">
            <a:spAutoFit/>
          </a:bodyPr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2"/>
                </a:solidFill>
                <a:latin typeface="+mn-lt"/>
              </a:rPr>
              <a:t>RTX alone </a:t>
            </a:r>
            <a:br>
              <a:rPr lang="en-US" b="1" dirty="0">
                <a:solidFill>
                  <a:schemeClr val="tx2"/>
                </a:solidFill>
                <a:latin typeface="+mn-lt"/>
              </a:rPr>
            </a:br>
            <a:r>
              <a:rPr lang="en-US" b="1" dirty="0">
                <a:solidFill>
                  <a:schemeClr val="tx2"/>
                </a:solidFill>
                <a:latin typeface="+mn-lt"/>
              </a:rPr>
              <a:t>(qd or bid)</a:t>
            </a:r>
          </a:p>
        </p:txBody>
      </p:sp>
      <p:sp>
        <p:nvSpPr>
          <p:cNvPr id="30" name="AutoShape 31"/>
          <p:cNvSpPr>
            <a:spLocks noChangeArrowheads="1"/>
          </p:cNvSpPr>
          <p:nvPr/>
        </p:nvSpPr>
        <p:spPr bwMode="blackWhite">
          <a:xfrm>
            <a:off x="503746" y="3928074"/>
            <a:ext cx="2430521" cy="1658030"/>
          </a:xfrm>
          <a:prstGeom prst="roundRect">
            <a:avLst>
              <a:gd name="adj" fmla="val 10148"/>
            </a:avLst>
          </a:prstGeom>
          <a:solidFill>
            <a:schemeClr val="bg2">
              <a:lumMod val="20000"/>
              <a:lumOff val="80000"/>
            </a:schemeClr>
          </a:solidFill>
          <a:ln w="19050" algn="ctr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0488" tIns="44450" rIns="90488" bIns="44450" anchor="ctr"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1600" b="1" dirty="0">
                <a:solidFill>
                  <a:schemeClr val="tx2"/>
                </a:solidFill>
                <a:latin typeface="+mn-lt"/>
              </a:rPr>
              <a:t>Registration, stratify:</a:t>
            </a:r>
          </a:p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1600" b="1" dirty="0">
                <a:solidFill>
                  <a:schemeClr val="tx2"/>
                </a:solidFill>
                <a:latin typeface="+mn-lt"/>
              </a:rPr>
              <a:t>1)  T1–3 </a:t>
            </a:r>
            <a:r>
              <a:rPr lang="fr-FR" sz="1600" b="1" i="1" dirty="0">
                <a:solidFill>
                  <a:schemeClr val="tx2"/>
                </a:solidFill>
                <a:latin typeface="+mn-lt"/>
              </a:rPr>
              <a:t>vs</a:t>
            </a:r>
            <a:r>
              <a:rPr lang="fr-FR" sz="1600" b="1" dirty="0">
                <a:solidFill>
                  <a:schemeClr val="tx2"/>
                </a:solidFill>
                <a:latin typeface="+mn-lt"/>
              </a:rPr>
              <a:t> T4</a:t>
            </a:r>
          </a:p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1600" b="1" dirty="0">
                <a:solidFill>
                  <a:schemeClr val="tx2"/>
                </a:solidFill>
                <a:latin typeface="+mn-lt"/>
              </a:rPr>
              <a:t>2)  N0 </a:t>
            </a:r>
            <a:r>
              <a:rPr lang="fr-FR" sz="1600" b="1" i="1" dirty="0">
                <a:solidFill>
                  <a:schemeClr val="tx2"/>
                </a:solidFill>
                <a:latin typeface="+mn-lt"/>
              </a:rPr>
              <a:t>vs</a:t>
            </a:r>
            <a:r>
              <a:rPr lang="fr-FR" sz="1600" b="1" dirty="0">
                <a:solidFill>
                  <a:schemeClr val="tx2"/>
                </a:solidFill>
                <a:latin typeface="+mn-lt"/>
              </a:rPr>
              <a:t> N1</a:t>
            </a:r>
          </a:p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1600" b="1" dirty="0">
                <a:solidFill>
                  <a:schemeClr val="tx2"/>
                </a:solidFill>
                <a:latin typeface="+mn-lt"/>
              </a:rPr>
              <a:t>3)  Fractionation</a:t>
            </a:r>
          </a:p>
          <a:p>
            <a:pPr eaLnBrk="0" fontAlgn="auto" hangingPunct="0">
              <a:spcBef>
                <a:spcPts val="0"/>
              </a:spcBef>
              <a:spcAft>
                <a:spcPts val="0"/>
              </a:spcAft>
              <a:tabLst>
                <a:tab pos="287338" algn="l"/>
              </a:tabLst>
              <a:defRPr/>
            </a:pPr>
            <a:r>
              <a:rPr lang="fr-FR" sz="1600" b="1" dirty="0">
                <a:solidFill>
                  <a:schemeClr val="tx2"/>
                </a:solidFill>
                <a:latin typeface="+mn-lt"/>
              </a:rPr>
              <a:t>4)  KPS (60–80% </a:t>
            </a:r>
            <a:r>
              <a:rPr lang="fr-FR" sz="1600" b="1" i="1" dirty="0">
                <a:solidFill>
                  <a:schemeClr val="tx2"/>
                </a:solidFill>
                <a:latin typeface="+mn-lt"/>
              </a:rPr>
              <a:t>vs</a:t>
            </a:r>
            <a:br>
              <a:rPr lang="fr-FR" sz="1600" b="1" i="1" dirty="0">
                <a:solidFill>
                  <a:schemeClr val="tx2"/>
                </a:solidFill>
                <a:latin typeface="+mn-lt"/>
              </a:rPr>
            </a:br>
            <a:r>
              <a:rPr lang="fr-FR" sz="1600" b="1" i="1" dirty="0">
                <a:solidFill>
                  <a:schemeClr val="tx2"/>
                </a:solidFill>
                <a:latin typeface="+mn-lt"/>
              </a:rPr>
              <a:t>  </a:t>
            </a:r>
            <a:r>
              <a:rPr lang="fr-FR" sz="1600" b="1" dirty="0">
                <a:solidFill>
                  <a:schemeClr val="tx2"/>
                </a:solidFill>
                <a:latin typeface="+mn-lt"/>
              </a:rPr>
              <a:t>   90–100%)</a:t>
            </a:r>
          </a:p>
        </p:txBody>
      </p:sp>
      <p:sp>
        <p:nvSpPr>
          <p:cNvPr id="31" name="AutoShape 31"/>
          <p:cNvSpPr>
            <a:spLocks noChangeArrowheads="1"/>
          </p:cNvSpPr>
          <p:nvPr/>
        </p:nvSpPr>
        <p:spPr bwMode="blackWhite">
          <a:xfrm>
            <a:off x="4009002" y="1697398"/>
            <a:ext cx="1645920" cy="615995"/>
          </a:xfrm>
          <a:prstGeom prst="roundRect">
            <a:avLst>
              <a:gd name="adj" fmla="val 10148"/>
            </a:avLst>
          </a:prstGeom>
          <a:solidFill>
            <a:srgbClr val="FF9900"/>
          </a:solidFill>
          <a:ln w="19050" algn="ctr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0488" tIns="44450" rIns="90488" bIns="44450" anchor="ctr">
            <a:spAutoFit/>
          </a:bodyPr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</a:rPr>
              <a:t>Cetuximab</a:t>
            </a:r>
          </a:p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</a:rPr>
              <a:t>Loading dose</a:t>
            </a:r>
          </a:p>
        </p:txBody>
      </p:sp>
      <p:sp>
        <p:nvSpPr>
          <p:cNvPr id="32" name="AutoShape 31"/>
          <p:cNvSpPr>
            <a:spLocks noChangeArrowheads="1"/>
          </p:cNvSpPr>
          <p:nvPr/>
        </p:nvSpPr>
        <p:spPr bwMode="blackWhite">
          <a:xfrm>
            <a:off x="5703590" y="1699673"/>
            <a:ext cx="2468880" cy="615995"/>
          </a:xfrm>
          <a:prstGeom prst="roundRect">
            <a:avLst>
              <a:gd name="adj" fmla="val 10148"/>
            </a:avLst>
          </a:prstGeom>
          <a:solidFill>
            <a:srgbClr val="FF9900"/>
          </a:solidFill>
          <a:ln w="19050" algn="ctr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0488" tIns="44450" rIns="90488" bIns="44450" anchor="ctr">
            <a:spAutoFit/>
          </a:bodyPr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</a:rPr>
              <a:t>Cetuximab</a:t>
            </a:r>
            <a:br>
              <a:rPr lang="en-US" sz="1600" b="1" dirty="0">
                <a:latin typeface="+mn-lt"/>
              </a:rPr>
            </a:br>
            <a:r>
              <a:rPr lang="en-US" sz="1600" b="1" dirty="0">
                <a:latin typeface="+mn-lt"/>
              </a:rPr>
              <a:t>Maintenance doses</a:t>
            </a:r>
          </a:p>
        </p:txBody>
      </p:sp>
    </p:spTree>
    <p:extLst>
      <p:ext uri="{BB962C8B-B14F-4D97-AF65-F5344CB8AC3E}">
        <p14:creationId xmlns:p14="http://schemas.microsoft.com/office/powerpoint/2010/main" val="97818916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781800" y="6324600"/>
            <a:ext cx="2133600" cy="320675"/>
          </a:xfrm>
        </p:spPr>
        <p:txBody>
          <a:bodyPr/>
          <a:lstStyle/>
          <a:p>
            <a:pPr>
              <a:defRPr/>
            </a:pPr>
            <a:fld id="{15416373-2FB5-4B5A-9E7E-D78C90CC0F63}" type="slidenum">
              <a:rPr lang="en-US">
                <a:solidFill>
                  <a:schemeClr val="accent4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pPr>
                <a:defRPr/>
              </a:pPr>
              <a:t>8</a:t>
            </a:fld>
            <a:endParaRPr lang="en-US" dirty="0">
              <a:solidFill>
                <a:schemeClr val="accent4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76400" y="304800"/>
            <a:ext cx="7315200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2400" b="1" dirty="0">
                <a:solidFill>
                  <a:srgbClr val="006600"/>
                </a:solidFill>
              </a:rPr>
              <a:t>Radiotherapy ± cetuximab phase III trial in head and neck cancer: Antitumor efficacy </a:t>
            </a:r>
            <a:r>
              <a:rPr lang="en-US" altLang="en-US" sz="2800" b="1" dirty="0">
                <a:solidFill>
                  <a:srgbClr val="006600"/>
                </a:solidFill>
              </a:rPr>
              <a:t/>
            </a:r>
            <a:br>
              <a:rPr lang="en-US" altLang="en-US" sz="2800" b="1" dirty="0">
                <a:solidFill>
                  <a:srgbClr val="006600"/>
                </a:solidFill>
              </a:rPr>
            </a:br>
            <a:r>
              <a:rPr lang="en-US" altLang="en-US" b="1" dirty="0">
                <a:solidFill>
                  <a:srgbClr val="006600"/>
                </a:solidFill>
              </a:rPr>
              <a:t>54 months median follow-up</a:t>
            </a:r>
            <a:endParaRPr lang="en-US" b="1" dirty="0">
              <a:solidFill>
                <a:srgbClr val="006600"/>
              </a:solidFill>
            </a:endParaRPr>
          </a:p>
        </p:txBody>
      </p:sp>
      <p:sp>
        <p:nvSpPr>
          <p:cNvPr id="7" name="Text Placeholder 6"/>
          <p:cNvSpPr txBox="1">
            <a:spLocks/>
          </p:cNvSpPr>
          <p:nvPr/>
        </p:nvSpPr>
        <p:spPr bwMode="auto">
          <a:xfrm>
            <a:off x="322263" y="6408738"/>
            <a:ext cx="4279106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  <a:no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Wingdings" pitchFamily="2" charset="2"/>
              <a:buChar char="§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Char char="•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–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pitchFamily="34" charset="0"/>
              <a:buChar char="»"/>
              <a:defRPr sz="2400">
                <a:solidFill>
                  <a:srgbClr val="0D0D0D"/>
                </a:solidFill>
                <a:latin typeface="+mn-lt"/>
                <a:ea typeface="+mn-ea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4C91C"/>
              </a:buClr>
              <a:buFont typeface="Arial" charset="0"/>
              <a:buChar char="»"/>
              <a:defRPr sz="24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650"/>
              </a:lnSpc>
              <a:spcBef>
                <a:spcPct val="0"/>
              </a:spcBef>
              <a:buFont typeface="Wingdings 2" pitchFamily="-109" charset="2"/>
              <a:buNone/>
            </a:pPr>
            <a:r>
              <a:rPr lang="en-US" altLang="en-US" sz="1400" b="1" kern="0" dirty="0" smtClean="0">
                <a:solidFill>
                  <a:srgbClr val="006600"/>
                </a:solidFill>
              </a:rPr>
              <a:t>Bonner </a:t>
            </a:r>
            <a:r>
              <a:rPr lang="en-US" altLang="en-US" sz="1400" b="1" i="1" kern="0" dirty="0" smtClean="0">
                <a:solidFill>
                  <a:srgbClr val="006600"/>
                </a:solidFill>
              </a:rPr>
              <a:t>et a</a:t>
            </a:r>
            <a:r>
              <a:rPr lang="en-US" altLang="en-US" sz="1400" b="1" kern="0" dirty="0" smtClean="0">
                <a:solidFill>
                  <a:srgbClr val="006600"/>
                </a:solidFill>
              </a:rPr>
              <a:t>l, N Engl J Med 2006; 354: 567–78</a:t>
            </a:r>
          </a:p>
        </p:txBody>
      </p:sp>
      <p:graphicFrame>
        <p:nvGraphicFramePr>
          <p:cNvPr id="11" name="Group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3639285"/>
              </p:ext>
            </p:extLst>
          </p:nvPr>
        </p:nvGraphicFramePr>
        <p:xfrm>
          <a:off x="365125" y="5265738"/>
          <a:ext cx="3948113" cy="1097280"/>
        </p:xfrm>
        <a:graphic>
          <a:graphicData uri="http://schemas.openxmlformats.org/drawingml/2006/table">
            <a:tbl>
              <a:tblPr/>
              <a:tblGrid>
                <a:gridCol w="1536700"/>
                <a:gridCol w="1192213"/>
                <a:gridCol w="1219200"/>
              </a:tblGrid>
              <a:tr h="2635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Locoregional C.</a:t>
                      </a:r>
                    </a:p>
                  </a:txBody>
                  <a:tcPr anchor="ctr" horzOverflow="overflow">
                    <a:lnL>
                      <a:noFill/>
                    </a:lnL>
                    <a:lnR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4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RT 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4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RT+C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40000"/>
                    </a:solidFill>
                  </a:tcPr>
                </a:tc>
              </a:tr>
              <a:tr h="2635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3 year (%)</a:t>
                      </a:r>
                    </a:p>
                  </a:txBody>
                  <a:tcPr anchor="ctr" horzOverflow="overflow">
                    <a:lnL>
                      <a:noFill/>
                    </a:lnL>
                    <a:lnR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5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D5A400"/>
                          </a:solidFill>
                          <a:effectLst/>
                          <a:latin typeface="Arial" charset="0"/>
                        </a:rPr>
                        <a:t>34</a:t>
                      </a:r>
                    </a:p>
                  </a:txBody>
                  <a:tcPr marL="182880" marR="182880" anchor="ctr" horzOverflow="overflow">
                    <a:lnL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D5A400"/>
                          </a:solidFill>
                          <a:effectLst/>
                          <a:latin typeface="Arial" charset="0"/>
                        </a:rPr>
                        <a:t>47</a:t>
                      </a:r>
                    </a:p>
                  </a:txBody>
                  <a:tcPr marL="182880" marR="182880" anchor="ctr" horzOverflow="overflow">
                    <a:lnL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Median</a:t>
                      </a:r>
                    </a:p>
                  </a:txBody>
                  <a:tcPr anchor="ctr" horzOverflow="overflow">
                    <a:lnL>
                      <a:noFill/>
                    </a:lnL>
                    <a:lnR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5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D5A400"/>
                          </a:solidFill>
                          <a:effectLst/>
                          <a:latin typeface="Arial" charset="0"/>
                        </a:rPr>
                        <a:t>14.9 m</a:t>
                      </a:r>
                    </a:p>
                  </a:txBody>
                  <a:tcPr marL="182880" marR="182880" anchor="ctr" horzOverflow="overflow">
                    <a:lnL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D5A400"/>
                          </a:solidFill>
                          <a:effectLst/>
                          <a:latin typeface="Arial" charset="0"/>
                        </a:rPr>
                        <a:t>24.4 m</a:t>
                      </a:r>
                    </a:p>
                  </a:txBody>
                  <a:tcPr marL="182880" marR="182880" anchor="ctr" horzOverflow="overflow">
                    <a:lnL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charset="0"/>
                        </a:rPr>
                        <a:t>Hazard ratio</a:t>
                      </a:r>
                    </a:p>
                  </a:txBody>
                  <a:tcPr anchor="ctr" horzOverflow="overflow">
                    <a:lnL>
                      <a:noFill/>
                    </a:lnL>
                    <a:lnR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5CC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Wingdings 2" pitchFamily="-109" charset="2"/>
                        <a:defRPr sz="2400" b="1">
                          <a:solidFill>
                            <a:schemeClr val="bg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charset="0"/>
                        <a:defRPr sz="2000" b="1">
                          <a:solidFill>
                            <a:schemeClr val="bg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SzPct val="80000"/>
                        <a:buFont typeface="Arial" charset="0"/>
                        <a:defRPr b="1">
                          <a:solidFill>
                            <a:schemeClr val="bg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charset="0"/>
                        <a:defRPr sz="1600" b="1">
                          <a:solidFill>
                            <a:schemeClr val="bg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D5A400"/>
                          </a:solidFill>
                          <a:effectLst/>
                          <a:latin typeface="Arial" charset="0"/>
                        </a:rPr>
                        <a:t>0.68 (0.52–0.89)</a:t>
                      </a:r>
                    </a:p>
                  </a:txBody>
                  <a:tcPr marL="182880" marR="182880" anchor="ctr" horzOverflow="overflow">
                    <a:lnL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solidFill>
                        <a:srgbClr val="FFEB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2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38965252"/>
              </p:ext>
            </p:extLst>
          </p:nvPr>
        </p:nvGraphicFramePr>
        <p:xfrm>
          <a:off x="4746625" y="5256213"/>
          <a:ext cx="3946525" cy="11001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6052"/>
                <a:gridCol w="1192136"/>
                <a:gridCol w="1218337"/>
              </a:tblGrid>
              <a:tr h="277049">
                <a:tc>
                  <a:txBody>
                    <a:bodyPr/>
                    <a:lstStyle/>
                    <a:p>
                      <a:r>
                        <a:rPr lang="en-US" sz="1200" b="1" dirty="0" smtClean="0">
                          <a:solidFill>
                            <a:schemeClr val="bg1"/>
                          </a:solidFill>
                        </a:rPr>
                        <a:t>Overall survival</a:t>
                      </a:r>
                    </a:p>
                  </a:txBody>
                  <a:tcPr marL="91414" marR="91414" marT="45727" marB="45727" anchor="ctr">
                    <a:lnL w="12700" cmpd="sng">
                      <a:noFill/>
                    </a:lnL>
                    <a:lnR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4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chemeClr val="bg1"/>
                          </a:solidFill>
                        </a:rPr>
                        <a:t>RT</a:t>
                      </a:r>
                    </a:p>
                  </a:txBody>
                  <a:tcPr marL="91414" marR="91414" marT="45727" marB="45727" anchor="ctr">
                    <a:lnL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4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chemeClr val="bg1"/>
                          </a:solidFill>
                        </a:rPr>
                        <a:t>RT+C</a:t>
                      </a:r>
                    </a:p>
                  </a:txBody>
                  <a:tcPr marL="91414" marR="91414" marT="45727" marB="45727" anchor="ctr">
                    <a:lnL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40000"/>
                    </a:solidFill>
                  </a:tcPr>
                </a:tc>
              </a:tr>
              <a:tr h="274363">
                <a:tc>
                  <a:txBody>
                    <a:bodyPr/>
                    <a:lstStyle/>
                    <a:p>
                      <a:r>
                        <a:rPr lang="en-US" sz="1200" b="1" dirty="0" smtClean="0">
                          <a:solidFill>
                            <a:schemeClr val="tx2"/>
                          </a:solidFill>
                        </a:rPr>
                        <a:t>3 year (%)</a:t>
                      </a:r>
                      <a:endParaRPr lang="en-US" sz="1200" b="1" dirty="0">
                        <a:solidFill>
                          <a:schemeClr val="tx2"/>
                        </a:solidFill>
                      </a:endParaRPr>
                    </a:p>
                  </a:txBody>
                  <a:tcPr marL="91414" marR="91414" marT="45727" marB="45727" anchor="ctr">
                    <a:lnL w="12700" cmpd="sng">
                      <a:noFill/>
                    </a:lnL>
                    <a:lnR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D5A400"/>
                          </a:solidFill>
                        </a:rPr>
                        <a:t>45</a:t>
                      </a:r>
                      <a:endParaRPr lang="en-US" sz="1200" b="1" dirty="0">
                        <a:solidFill>
                          <a:srgbClr val="D5A400"/>
                        </a:solidFill>
                      </a:endParaRPr>
                    </a:p>
                  </a:txBody>
                  <a:tcPr marL="182828" marR="182828" marT="45727" marB="45727" anchor="ctr">
                    <a:lnL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D5A400"/>
                          </a:solidFill>
                        </a:rPr>
                        <a:t>55</a:t>
                      </a:r>
                      <a:endParaRPr lang="en-US" sz="1200" b="1" dirty="0">
                        <a:solidFill>
                          <a:srgbClr val="D5A400"/>
                        </a:solidFill>
                      </a:endParaRPr>
                    </a:p>
                  </a:txBody>
                  <a:tcPr marL="182828" marR="182828" marT="45727" marB="45727" anchor="ctr">
                    <a:lnL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74363">
                <a:tc>
                  <a:txBody>
                    <a:bodyPr/>
                    <a:lstStyle/>
                    <a:p>
                      <a:r>
                        <a:rPr lang="en-US" sz="1200" b="1" dirty="0" smtClean="0">
                          <a:solidFill>
                            <a:schemeClr val="tx2"/>
                          </a:solidFill>
                        </a:rPr>
                        <a:t>Median</a:t>
                      </a:r>
                      <a:endParaRPr lang="en-US" sz="1200" b="1" dirty="0">
                        <a:solidFill>
                          <a:schemeClr val="tx2"/>
                        </a:solidFill>
                      </a:endParaRPr>
                    </a:p>
                  </a:txBody>
                  <a:tcPr marL="91414" marR="91414" marT="45727" marB="45727" anchor="ctr">
                    <a:lnL w="12700" cmpd="sng">
                      <a:noFill/>
                    </a:lnL>
                    <a:lnR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D5A400"/>
                          </a:solidFill>
                        </a:rPr>
                        <a:t>29.3 m</a:t>
                      </a:r>
                    </a:p>
                  </a:txBody>
                  <a:tcPr marL="182828" marR="182828" marT="45727" marB="45727" anchor="ctr">
                    <a:lnL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D5A400"/>
                          </a:solidFill>
                        </a:rPr>
                        <a:t>49.0 m</a:t>
                      </a:r>
                    </a:p>
                  </a:txBody>
                  <a:tcPr marL="182828" marR="182828" marT="45727" marB="45727" anchor="ctr">
                    <a:lnL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74363">
                <a:tc>
                  <a:txBody>
                    <a:bodyPr/>
                    <a:lstStyle/>
                    <a:p>
                      <a:r>
                        <a:rPr lang="en-US" sz="1200" b="1" dirty="0" smtClean="0">
                          <a:solidFill>
                            <a:schemeClr val="tx2"/>
                          </a:solidFill>
                        </a:rPr>
                        <a:t>Hazard ratio</a:t>
                      </a:r>
                      <a:endParaRPr lang="en-US" sz="1200" b="1" dirty="0">
                        <a:solidFill>
                          <a:schemeClr val="tx2"/>
                        </a:solidFill>
                      </a:endParaRPr>
                    </a:p>
                  </a:txBody>
                  <a:tcPr marL="91414" marR="91414" marT="45727" marB="45727" anchor="ctr">
                    <a:lnL w="12700" cmpd="sng">
                      <a:noFill/>
                    </a:lnL>
                    <a:lnR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D5A400"/>
                          </a:solidFill>
                        </a:rPr>
                        <a:t>0.74 (0.57–0.97)</a:t>
                      </a:r>
                    </a:p>
                  </a:txBody>
                  <a:tcPr marL="182828" marR="182828" marT="45727" marB="45727" anchor="ctr">
                    <a:lnL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2000" b="1" dirty="0">
                        <a:solidFill>
                          <a:schemeClr val="bg1"/>
                        </a:solidFill>
                      </a:endParaRPr>
                    </a:p>
                  </a:txBody>
                  <a:tcPr marL="457200" marR="457200" anchor="ctr">
                    <a:lnL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27013" y="1601788"/>
            <a:ext cx="8420100" cy="3586162"/>
            <a:chOff x="227013" y="1601788"/>
            <a:chExt cx="8420100" cy="3586162"/>
          </a:xfrm>
        </p:grpSpPr>
        <p:sp>
          <p:nvSpPr>
            <p:cNvPr id="8" name="Text Box 54"/>
            <p:cNvSpPr txBox="1">
              <a:spLocks noChangeArrowheads="1"/>
            </p:cNvSpPr>
            <p:nvPr/>
          </p:nvSpPr>
          <p:spPr bwMode="auto">
            <a:xfrm>
              <a:off x="230188" y="4879975"/>
              <a:ext cx="2709862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en-US" altLang="en-US" sz="1400" b="1" dirty="0">
                  <a:solidFill>
                    <a:srgbClr val="D5A400"/>
                  </a:solidFill>
                </a:rPr>
                <a:t>p=0.005</a:t>
              </a:r>
            </a:p>
          </p:txBody>
        </p:sp>
        <p:sp>
          <p:nvSpPr>
            <p:cNvPr id="10" name="Text Box 55"/>
            <p:cNvSpPr txBox="1">
              <a:spLocks noChangeArrowheads="1"/>
            </p:cNvSpPr>
            <p:nvPr/>
          </p:nvSpPr>
          <p:spPr bwMode="auto">
            <a:xfrm>
              <a:off x="4737100" y="4867275"/>
              <a:ext cx="2709863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en-US" altLang="en-US" sz="1400" b="1" dirty="0">
                  <a:solidFill>
                    <a:srgbClr val="D5A400"/>
                  </a:solidFill>
                </a:rPr>
                <a:t>p=0.03</a:t>
              </a:r>
            </a:p>
          </p:txBody>
        </p:sp>
        <p:sp>
          <p:nvSpPr>
            <p:cNvPr id="13" name="TextBox 34"/>
            <p:cNvSpPr txBox="1">
              <a:spLocks noChangeArrowheads="1"/>
            </p:cNvSpPr>
            <p:nvPr/>
          </p:nvSpPr>
          <p:spPr bwMode="auto">
            <a:xfrm>
              <a:off x="1009650" y="1601788"/>
              <a:ext cx="25796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600" b="1" dirty="0">
                  <a:solidFill>
                    <a:srgbClr val="006600"/>
                  </a:solidFill>
                </a:rPr>
                <a:t>Locoregional control (%)</a:t>
              </a:r>
            </a:p>
          </p:txBody>
        </p:sp>
        <p:grpSp>
          <p:nvGrpSpPr>
            <p:cNvPr id="14" name="Group 51"/>
            <p:cNvGrpSpPr>
              <a:grpSpLocks/>
            </p:cNvGrpSpPr>
            <p:nvPr/>
          </p:nvGrpSpPr>
          <p:grpSpPr bwMode="auto">
            <a:xfrm>
              <a:off x="1117600" y="1916113"/>
              <a:ext cx="3019425" cy="2224087"/>
              <a:chOff x="1118252" y="1820605"/>
              <a:chExt cx="3018007" cy="2224006"/>
            </a:xfrm>
          </p:grpSpPr>
          <p:grpSp>
            <p:nvGrpSpPr>
              <p:cNvPr id="15" name="Group 32"/>
              <p:cNvGrpSpPr>
                <a:grpSpLocks/>
              </p:cNvGrpSpPr>
              <p:nvPr/>
            </p:nvGrpSpPr>
            <p:grpSpPr bwMode="auto">
              <a:xfrm>
                <a:off x="1399430" y="1908313"/>
                <a:ext cx="2647784" cy="1924216"/>
                <a:chOff x="1399430" y="1908313"/>
                <a:chExt cx="2647784" cy="1924216"/>
              </a:xfrm>
            </p:grpSpPr>
            <p:sp>
              <p:nvSpPr>
                <p:cNvPr id="30" name="Freeform 29"/>
                <p:cNvSpPr/>
                <p:nvPr/>
              </p:nvSpPr>
              <p:spPr>
                <a:xfrm>
                  <a:off x="1399108" y="1907914"/>
                  <a:ext cx="2648293" cy="1923980"/>
                </a:xfrm>
                <a:custGeom>
                  <a:avLst/>
                  <a:gdLst>
                    <a:gd name="connsiteX0" fmla="*/ 2647784 w 2647784"/>
                    <a:gd name="connsiteY0" fmla="*/ 1868557 h 1924216"/>
                    <a:gd name="connsiteX1" fmla="*/ 2647784 w 2647784"/>
                    <a:gd name="connsiteY1" fmla="*/ 1924216 h 1924216"/>
                    <a:gd name="connsiteX2" fmla="*/ 0 w 2647784"/>
                    <a:gd name="connsiteY2" fmla="*/ 1924216 h 1924216"/>
                    <a:gd name="connsiteX3" fmla="*/ 0 w 2647784"/>
                    <a:gd name="connsiteY3" fmla="*/ 0 h 1924216"/>
                    <a:gd name="connsiteX4" fmla="*/ 55659 w 2647784"/>
                    <a:gd name="connsiteY4" fmla="*/ 0 h 192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47784" h="1924216">
                      <a:moveTo>
                        <a:pt x="2647784" y="1868557"/>
                      </a:moveTo>
                      <a:lnTo>
                        <a:pt x="2647784" y="1924216"/>
                      </a:lnTo>
                      <a:lnTo>
                        <a:pt x="0" y="1924216"/>
                      </a:lnTo>
                      <a:lnTo>
                        <a:pt x="0" y="0"/>
                      </a:lnTo>
                      <a:lnTo>
                        <a:pt x="55659" y="0"/>
                      </a:lnTo>
                    </a:path>
                  </a:pathLst>
                </a:custGeom>
                <a:ln w="15875">
                  <a:solidFill>
                    <a:srgbClr val="D5A4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>
                    <a:solidFill>
                      <a:srgbClr val="D5A400"/>
                    </a:solidFill>
                  </a:endParaRPr>
                </a:p>
              </p:txBody>
            </p:sp>
            <p:grpSp>
              <p:nvGrpSpPr>
                <p:cNvPr id="31" name="Group 18"/>
                <p:cNvGrpSpPr>
                  <a:grpSpLocks/>
                </p:cNvGrpSpPr>
                <p:nvPr/>
              </p:nvGrpSpPr>
              <p:grpSpPr bwMode="auto">
                <a:xfrm>
                  <a:off x="1404938" y="2286000"/>
                  <a:ext cx="45720" cy="1158503"/>
                  <a:chOff x="1404938" y="2286000"/>
                  <a:chExt cx="45720" cy="1158503"/>
                </a:xfrm>
              </p:grpSpPr>
              <p:cxnSp>
                <p:nvCxnSpPr>
                  <p:cNvPr id="39" name="Straight Connector 38"/>
                  <p:cNvCxnSpPr/>
                  <p:nvPr/>
                </p:nvCxnSpPr>
                <p:spPr>
                  <a:xfrm>
                    <a:off x="1403867" y="2285725"/>
                    <a:ext cx="46017" cy="1588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" name="Straight Connector 39"/>
                  <p:cNvCxnSpPr/>
                  <p:nvPr/>
                </p:nvCxnSpPr>
                <p:spPr>
                  <a:xfrm>
                    <a:off x="1403867" y="2679411"/>
                    <a:ext cx="46017" cy="1588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Straight Connector 40"/>
                  <p:cNvCxnSpPr/>
                  <p:nvPr/>
                </p:nvCxnSpPr>
                <p:spPr>
                  <a:xfrm>
                    <a:off x="1403867" y="3061985"/>
                    <a:ext cx="46017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" name="Straight Connector 41"/>
                  <p:cNvCxnSpPr/>
                  <p:nvPr/>
                </p:nvCxnSpPr>
                <p:spPr>
                  <a:xfrm>
                    <a:off x="1403867" y="3442971"/>
                    <a:ext cx="46017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2" name="Group 30"/>
                <p:cNvGrpSpPr>
                  <a:grpSpLocks/>
                </p:cNvGrpSpPr>
                <p:nvPr/>
              </p:nvGrpSpPr>
              <p:grpSpPr bwMode="auto">
                <a:xfrm>
                  <a:off x="1780298" y="3781996"/>
                  <a:ext cx="1893999" cy="45725"/>
                  <a:chOff x="1780298" y="3781996"/>
                  <a:chExt cx="1893999" cy="45725"/>
                </a:xfrm>
              </p:grpSpPr>
              <p:cxnSp>
                <p:nvCxnSpPr>
                  <p:cNvPr id="33" name="Straight Connector 32"/>
                  <p:cNvCxnSpPr/>
                  <p:nvPr/>
                </p:nvCxnSpPr>
                <p:spPr>
                  <a:xfrm rot="5400000">
                    <a:off x="1757705" y="3803320"/>
                    <a:ext cx="46036" cy="1586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Straight Connector 33"/>
                  <p:cNvCxnSpPr/>
                  <p:nvPr/>
                </p:nvCxnSpPr>
                <p:spPr>
                  <a:xfrm rot="5400000">
                    <a:off x="2135352" y="3803320"/>
                    <a:ext cx="46036" cy="1586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Straight Connector 34"/>
                  <p:cNvCxnSpPr/>
                  <p:nvPr/>
                </p:nvCxnSpPr>
                <p:spPr>
                  <a:xfrm rot="5400000">
                    <a:off x="2513000" y="3803320"/>
                    <a:ext cx="46036" cy="1586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Straight Connector 35"/>
                  <p:cNvCxnSpPr/>
                  <p:nvPr/>
                </p:nvCxnSpPr>
                <p:spPr>
                  <a:xfrm rot="5400000">
                    <a:off x="2898581" y="3803320"/>
                    <a:ext cx="46036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Straight Connector 36"/>
                  <p:cNvCxnSpPr/>
                  <p:nvPr/>
                </p:nvCxnSpPr>
                <p:spPr>
                  <a:xfrm rot="5400000">
                    <a:off x="3273055" y="3803320"/>
                    <a:ext cx="46036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Straight Connector 37"/>
                  <p:cNvCxnSpPr/>
                  <p:nvPr/>
                </p:nvCxnSpPr>
                <p:spPr>
                  <a:xfrm rot="5400000">
                    <a:off x="3650702" y="3803320"/>
                    <a:ext cx="46036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" name="TextBox 35"/>
              <p:cNvSpPr txBox="1">
                <a:spLocks noChangeArrowheads="1"/>
              </p:cNvSpPr>
              <p:nvPr/>
            </p:nvSpPr>
            <p:spPr bwMode="auto">
              <a:xfrm>
                <a:off x="1118252" y="1820605"/>
                <a:ext cx="25487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100</a:t>
                </a:r>
              </a:p>
            </p:txBody>
          </p:sp>
          <p:sp>
            <p:nvSpPr>
              <p:cNvPr id="17" name="TextBox 36"/>
              <p:cNvSpPr txBox="1">
                <a:spLocks noChangeArrowheads="1"/>
              </p:cNvSpPr>
              <p:nvPr/>
            </p:nvSpPr>
            <p:spPr bwMode="auto">
              <a:xfrm>
                <a:off x="1203212" y="2190341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80</a:t>
                </a:r>
              </a:p>
            </p:txBody>
          </p:sp>
          <p:sp>
            <p:nvSpPr>
              <p:cNvPr id="18" name="TextBox 37"/>
              <p:cNvSpPr txBox="1">
                <a:spLocks noChangeArrowheads="1"/>
              </p:cNvSpPr>
              <p:nvPr/>
            </p:nvSpPr>
            <p:spPr bwMode="auto">
              <a:xfrm>
                <a:off x="1203212" y="257995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60</a:t>
                </a:r>
              </a:p>
            </p:txBody>
          </p:sp>
          <p:sp>
            <p:nvSpPr>
              <p:cNvPr id="19" name="TextBox 38"/>
              <p:cNvSpPr txBox="1">
                <a:spLocks noChangeArrowheads="1"/>
              </p:cNvSpPr>
              <p:nvPr/>
            </p:nvSpPr>
            <p:spPr bwMode="auto">
              <a:xfrm>
                <a:off x="1203212" y="2961618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40</a:t>
                </a:r>
              </a:p>
            </p:txBody>
          </p:sp>
          <p:sp>
            <p:nvSpPr>
              <p:cNvPr id="20" name="TextBox 39"/>
              <p:cNvSpPr txBox="1">
                <a:spLocks noChangeArrowheads="1"/>
              </p:cNvSpPr>
              <p:nvPr/>
            </p:nvSpPr>
            <p:spPr bwMode="auto">
              <a:xfrm>
                <a:off x="1203212" y="3343281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20</a:t>
                </a:r>
              </a:p>
            </p:txBody>
          </p:sp>
          <p:sp>
            <p:nvSpPr>
              <p:cNvPr id="21" name="TextBox 40"/>
              <p:cNvSpPr txBox="1">
                <a:spLocks noChangeArrowheads="1"/>
              </p:cNvSpPr>
              <p:nvPr/>
            </p:nvSpPr>
            <p:spPr bwMode="auto">
              <a:xfrm>
                <a:off x="1288170" y="3744655"/>
                <a:ext cx="849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0</a:t>
                </a:r>
              </a:p>
            </p:txBody>
          </p:sp>
          <p:sp>
            <p:nvSpPr>
              <p:cNvPr id="22" name="TextBox 43"/>
              <p:cNvSpPr txBox="1">
                <a:spLocks noChangeArrowheads="1"/>
              </p:cNvSpPr>
              <p:nvPr/>
            </p:nvSpPr>
            <p:spPr bwMode="auto">
              <a:xfrm>
                <a:off x="1358482" y="3859945"/>
                <a:ext cx="849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0</a:t>
                </a:r>
              </a:p>
            </p:txBody>
          </p:sp>
          <p:sp>
            <p:nvSpPr>
              <p:cNvPr id="23" name="TextBox 44"/>
              <p:cNvSpPr txBox="1">
                <a:spLocks noChangeArrowheads="1"/>
              </p:cNvSpPr>
              <p:nvPr/>
            </p:nvSpPr>
            <p:spPr bwMode="auto">
              <a:xfrm>
                <a:off x="1698852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10</a:t>
                </a:r>
              </a:p>
            </p:txBody>
          </p:sp>
          <p:sp>
            <p:nvSpPr>
              <p:cNvPr id="24" name="TextBox 45"/>
              <p:cNvSpPr txBox="1">
                <a:spLocks noChangeArrowheads="1"/>
              </p:cNvSpPr>
              <p:nvPr/>
            </p:nvSpPr>
            <p:spPr bwMode="auto">
              <a:xfrm>
                <a:off x="2072563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20</a:t>
                </a:r>
              </a:p>
            </p:txBody>
          </p:sp>
          <p:sp>
            <p:nvSpPr>
              <p:cNvPr id="25" name="TextBox 46"/>
              <p:cNvSpPr txBox="1">
                <a:spLocks noChangeArrowheads="1"/>
              </p:cNvSpPr>
              <p:nvPr/>
            </p:nvSpPr>
            <p:spPr bwMode="auto">
              <a:xfrm>
                <a:off x="2454225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30</a:t>
                </a:r>
              </a:p>
            </p:txBody>
          </p:sp>
          <p:sp>
            <p:nvSpPr>
              <p:cNvPr id="26" name="TextBox 47"/>
              <p:cNvSpPr txBox="1">
                <a:spLocks noChangeArrowheads="1"/>
              </p:cNvSpPr>
              <p:nvPr/>
            </p:nvSpPr>
            <p:spPr bwMode="auto">
              <a:xfrm>
                <a:off x="2831912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40</a:t>
                </a:r>
              </a:p>
            </p:txBody>
          </p:sp>
          <p:sp>
            <p:nvSpPr>
              <p:cNvPr id="27" name="TextBox 48"/>
              <p:cNvSpPr txBox="1">
                <a:spLocks noChangeArrowheads="1"/>
              </p:cNvSpPr>
              <p:nvPr/>
            </p:nvSpPr>
            <p:spPr bwMode="auto">
              <a:xfrm>
                <a:off x="3213575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50</a:t>
                </a:r>
              </a:p>
            </p:txBody>
          </p:sp>
          <p:sp>
            <p:nvSpPr>
              <p:cNvPr id="28" name="TextBox 49"/>
              <p:cNvSpPr txBox="1">
                <a:spLocks noChangeArrowheads="1"/>
              </p:cNvSpPr>
              <p:nvPr/>
            </p:nvSpPr>
            <p:spPr bwMode="auto">
              <a:xfrm>
                <a:off x="3583310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60</a:t>
                </a:r>
              </a:p>
            </p:txBody>
          </p:sp>
          <p:sp>
            <p:nvSpPr>
              <p:cNvPr id="29" name="TextBox 50"/>
              <p:cNvSpPr txBox="1">
                <a:spLocks noChangeArrowheads="1"/>
              </p:cNvSpPr>
              <p:nvPr/>
            </p:nvSpPr>
            <p:spPr bwMode="auto">
              <a:xfrm>
                <a:off x="3966341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70</a:t>
                </a:r>
              </a:p>
            </p:txBody>
          </p:sp>
        </p:grpSp>
        <p:sp>
          <p:nvSpPr>
            <p:cNvPr id="43" name="TextBox 52"/>
            <p:cNvSpPr txBox="1">
              <a:spLocks noChangeArrowheads="1"/>
            </p:cNvSpPr>
            <p:nvPr/>
          </p:nvSpPr>
          <p:spPr bwMode="auto">
            <a:xfrm>
              <a:off x="2293938" y="4083050"/>
              <a:ext cx="914400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600" b="1" dirty="0">
                  <a:solidFill>
                    <a:srgbClr val="006600"/>
                  </a:solidFill>
                </a:rPr>
                <a:t>Months</a:t>
              </a:r>
            </a:p>
          </p:txBody>
        </p:sp>
        <p:sp>
          <p:nvSpPr>
            <p:cNvPr id="44" name="TextBox 53"/>
            <p:cNvSpPr txBox="1">
              <a:spLocks noChangeArrowheads="1"/>
            </p:cNvSpPr>
            <p:nvPr/>
          </p:nvSpPr>
          <p:spPr bwMode="auto">
            <a:xfrm>
              <a:off x="5521325" y="1601788"/>
              <a:ext cx="2093913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600" b="1" dirty="0">
                  <a:solidFill>
                    <a:srgbClr val="006600"/>
                  </a:solidFill>
                </a:rPr>
                <a:t>Overall survival (%)</a:t>
              </a:r>
            </a:p>
          </p:txBody>
        </p:sp>
        <p:grpSp>
          <p:nvGrpSpPr>
            <p:cNvPr id="45" name="Group 54"/>
            <p:cNvGrpSpPr>
              <a:grpSpLocks/>
            </p:cNvGrpSpPr>
            <p:nvPr/>
          </p:nvGrpSpPr>
          <p:grpSpPr bwMode="auto">
            <a:xfrm>
              <a:off x="5629275" y="1916113"/>
              <a:ext cx="3017838" cy="2224087"/>
              <a:chOff x="1118252" y="1820605"/>
              <a:chExt cx="3018007" cy="2224006"/>
            </a:xfrm>
          </p:grpSpPr>
          <p:grpSp>
            <p:nvGrpSpPr>
              <p:cNvPr id="46" name="Group 55"/>
              <p:cNvGrpSpPr>
                <a:grpSpLocks/>
              </p:cNvGrpSpPr>
              <p:nvPr/>
            </p:nvGrpSpPr>
            <p:grpSpPr bwMode="auto">
              <a:xfrm>
                <a:off x="1399430" y="1908313"/>
                <a:ext cx="2647784" cy="1924216"/>
                <a:chOff x="1399430" y="1908313"/>
                <a:chExt cx="2647784" cy="1924216"/>
              </a:xfrm>
            </p:grpSpPr>
            <p:sp>
              <p:nvSpPr>
                <p:cNvPr id="61" name="Freeform 60"/>
                <p:cNvSpPr/>
                <p:nvPr/>
              </p:nvSpPr>
              <p:spPr>
                <a:xfrm>
                  <a:off x="1399256" y="1907914"/>
                  <a:ext cx="2648098" cy="1923980"/>
                </a:xfrm>
                <a:custGeom>
                  <a:avLst/>
                  <a:gdLst>
                    <a:gd name="connsiteX0" fmla="*/ 2647784 w 2647784"/>
                    <a:gd name="connsiteY0" fmla="*/ 1868557 h 1924216"/>
                    <a:gd name="connsiteX1" fmla="*/ 2647784 w 2647784"/>
                    <a:gd name="connsiteY1" fmla="*/ 1924216 h 1924216"/>
                    <a:gd name="connsiteX2" fmla="*/ 0 w 2647784"/>
                    <a:gd name="connsiteY2" fmla="*/ 1924216 h 1924216"/>
                    <a:gd name="connsiteX3" fmla="*/ 0 w 2647784"/>
                    <a:gd name="connsiteY3" fmla="*/ 0 h 1924216"/>
                    <a:gd name="connsiteX4" fmla="*/ 55659 w 2647784"/>
                    <a:gd name="connsiteY4" fmla="*/ 0 h 192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47784" h="1924216">
                      <a:moveTo>
                        <a:pt x="2647784" y="1868557"/>
                      </a:moveTo>
                      <a:lnTo>
                        <a:pt x="2647784" y="1924216"/>
                      </a:lnTo>
                      <a:lnTo>
                        <a:pt x="0" y="1924216"/>
                      </a:lnTo>
                      <a:lnTo>
                        <a:pt x="0" y="0"/>
                      </a:lnTo>
                      <a:lnTo>
                        <a:pt x="55659" y="0"/>
                      </a:lnTo>
                    </a:path>
                  </a:pathLst>
                </a:custGeom>
                <a:ln w="15875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>
                    <a:solidFill>
                      <a:srgbClr val="D5A400"/>
                    </a:solidFill>
                  </a:endParaRPr>
                </a:p>
              </p:txBody>
            </p:sp>
            <p:grpSp>
              <p:nvGrpSpPr>
                <p:cNvPr id="62" name="Group 71"/>
                <p:cNvGrpSpPr>
                  <a:grpSpLocks/>
                </p:cNvGrpSpPr>
                <p:nvPr/>
              </p:nvGrpSpPr>
              <p:grpSpPr bwMode="auto">
                <a:xfrm>
                  <a:off x="1404938" y="2286000"/>
                  <a:ext cx="45720" cy="1158503"/>
                  <a:chOff x="1404938" y="2286000"/>
                  <a:chExt cx="45720" cy="1158503"/>
                </a:xfrm>
              </p:grpSpPr>
              <p:cxnSp>
                <p:nvCxnSpPr>
                  <p:cNvPr id="70" name="Straight Connector 69"/>
                  <p:cNvCxnSpPr/>
                  <p:nvPr/>
                </p:nvCxnSpPr>
                <p:spPr>
                  <a:xfrm>
                    <a:off x="1404018" y="2285725"/>
                    <a:ext cx="46041" cy="1588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Straight Connector 70"/>
                  <p:cNvCxnSpPr/>
                  <p:nvPr/>
                </p:nvCxnSpPr>
                <p:spPr>
                  <a:xfrm>
                    <a:off x="1404018" y="2679411"/>
                    <a:ext cx="46041" cy="1588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Straight Connector 71"/>
                  <p:cNvCxnSpPr/>
                  <p:nvPr/>
                </p:nvCxnSpPr>
                <p:spPr>
                  <a:xfrm>
                    <a:off x="1404018" y="3061985"/>
                    <a:ext cx="46041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Straight Connector 72"/>
                  <p:cNvCxnSpPr/>
                  <p:nvPr/>
                </p:nvCxnSpPr>
                <p:spPr>
                  <a:xfrm>
                    <a:off x="1404018" y="3442971"/>
                    <a:ext cx="46041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72"/>
                <p:cNvGrpSpPr>
                  <a:grpSpLocks/>
                </p:cNvGrpSpPr>
                <p:nvPr/>
              </p:nvGrpSpPr>
              <p:grpSpPr bwMode="auto">
                <a:xfrm>
                  <a:off x="1780298" y="3781996"/>
                  <a:ext cx="1893999" cy="45725"/>
                  <a:chOff x="1780298" y="3781996"/>
                  <a:chExt cx="1893999" cy="45725"/>
                </a:xfrm>
              </p:grpSpPr>
              <p:cxnSp>
                <p:nvCxnSpPr>
                  <p:cNvPr id="64" name="Straight Connector 63"/>
                  <p:cNvCxnSpPr/>
                  <p:nvPr/>
                </p:nvCxnSpPr>
                <p:spPr>
                  <a:xfrm rot="5400000">
                    <a:off x="1758053" y="3803320"/>
                    <a:ext cx="46036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Connector 64"/>
                  <p:cNvCxnSpPr/>
                  <p:nvPr/>
                </p:nvCxnSpPr>
                <p:spPr>
                  <a:xfrm rot="5400000">
                    <a:off x="2135899" y="3803320"/>
                    <a:ext cx="46036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" name="Straight Connector 65"/>
                  <p:cNvCxnSpPr/>
                  <p:nvPr/>
                </p:nvCxnSpPr>
                <p:spPr>
                  <a:xfrm rot="5400000">
                    <a:off x="2513745" y="3803320"/>
                    <a:ext cx="46036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Straight Connector 66"/>
                  <p:cNvCxnSpPr/>
                  <p:nvPr/>
                </p:nvCxnSpPr>
                <p:spPr>
                  <a:xfrm rot="5400000">
                    <a:off x="2899529" y="3803320"/>
                    <a:ext cx="46036" cy="1588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Straight Connector 67"/>
                  <p:cNvCxnSpPr/>
                  <p:nvPr/>
                </p:nvCxnSpPr>
                <p:spPr>
                  <a:xfrm rot="5400000">
                    <a:off x="3272613" y="3803320"/>
                    <a:ext cx="46036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Straight Connector 68"/>
                  <p:cNvCxnSpPr/>
                  <p:nvPr/>
                </p:nvCxnSpPr>
                <p:spPr>
                  <a:xfrm rot="5400000">
                    <a:off x="3650459" y="3803320"/>
                    <a:ext cx="46036" cy="1587"/>
                  </a:xfrm>
                  <a:prstGeom prst="line">
                    <a:avLst/>
                  </a:prstGeom>
                  <a:ln w="15875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7" name="TextBox 56"/>
              <p:cNvSpPr txBox="1">
                <a:spLocks noChangeArrowheads="1"/>
              </p:cNvSpPr>
              <p:nvPr/>
            </p:nvSpPr>
            <p:spPr bwMode="auto">
              <a:xfrm>
                <a:off x="1118252" y="1820605"/>
                <a:ext cx="25487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100</a:t>
                </a:r>
              </a:p>
            </p:txBody>
          </p:sp>
          <p:sp>
            <p:nvSpPr>
              <p:cNvPr id="48" name="TextBox 57"/>
              <p:cNvSpPr txBox="1">
                <a:spLocks noChangeArrowheads="1"/>
              </p:cNvSpPr>
              <p:nvPr/>
            </p:nvSpPr>
            <p:spPr bwMode="auto">
              <a:xfrm>
                <a:off x="1203212" y="2190341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80</a:t>
                </a:r>
              </a:p>
            </p:txBody>
          </p:sp>
          <p:sp>
            <p:nvSpPr>
              <p:cNvPr id="49" name="TextBox 58"/>
              <p:cNvSpPr txBox="1">
                <a:spLocks noChangeArrowheads="1"/>
              </p:cNvSpPr>
              <p:nvPr/>
            </p:nvSpPr>
            <p:spPr bwMode="auto">
              <a:xfrm>
                <a:off x="1203212" y="257995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60</a:t>
                </a:r>
              </a:p>
            </p:txBody>
          </p:sp>
          <p:sp>
            <p:nvSpPr>
              <p:cNvPr id="50" name="TextBox 59"/>
              <p:cNvSpPr txBox="1">
                <a:spLocks noChangeArrowheads="1"/>
              </p:cNvSpPr>
              <p:nvPr/>
            </p:nvSpPr>
            <p:spPr bwMode="auto">
              <a:xfrm>
                <a:off x="1203212" y="2961618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40</a:t>
                </a:r>
              </a:p>
            </p:txBody>
          </p:sp>
          <p:sp>
            <p:nvSpPr>
              <p:cNvPr id="51" name="TextBox 60"/>
              <p:cNvSpPr txBox="1">
                <a:spLocks noChangeArrowheads="1"/>
              </p:cNvSpPr>
              <p:nvPr/>
            </p:nvSpPr>
            <p:spPr bwMode="auto">
              <a:xfrm>
                <a:off x="1203212" y="3343281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20</a:t>
                </a:r>
              </a:p>
            </p:txBody>
          </p:sp>
          <p:sp>
            <p:nvSpPr>
              <p:cNvPr id="52" name="TextBox 61"/>
              <p:cNvSpPr txBox="1">
                <a:spLocks noChangeArrowheads="1"/>
              </p:cNvSpPr>
              <p:nvPr/>
            </p:nvSpPr>
            <p:spPr bwMode="auto">
              <a:xfrm>
                <a:off x="1288170" y="3744655"/>
                <a:ext cx="849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/>
                <a:r>
                  <a:rPr lang="en-US" altLang="en-US" sz="1200" b="1" dirty="0">
                    <a:solidFill>
                      <a:srgbClr val="D5A400"/>
                    </a:solidFill>
                  </a:rPr>
                  <a:t>0</a:t>
                </a:r>
              </a:p>
            </p:txBody>
          </p:sp>
          <p:sp>
            <p:nvSpPr>
              <p:cNvPr id="53" name="TextBox 62"/>
              <p:cNvSpPr txBox="1">
                <a:spLocks noChangeArrowheads="1"/>
              </p:cNvSpPr>
              <p:nvPr/>
            </p:nvSpPr>
            <p:spPr bwMode="auto">
              <a:xfrm>
                <a:off x="1358482" y="3859945"/>
                <a:ext cx="84960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0</a:t>
                </a:r>
              </a:p>
            </p:txBody>
          </p:sp>
          <p:sp>
            <p:nvSpPr>
              <p:cNvPr id="54" name="TextBox 63"/>
              <p:cNvSpPr txBox="1">
                <a:spLocks noChangeArrowheads="1"/>
              </p:cNvSpPr>
              <p:nvPr/>
            </p:nvSpPr>
            <p:spPr bwMode="auto">
              <a:xfrm>
                <a:off x="1698852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10</a:t>
                </a:r>
              </a:p>
            </p:txBody>
          </p:sp>
          <p:sp>
            <p:nvSpPr>
              <p:cNvPr id="55" name="TextBox 64"/>
              <p:cNvSpPr txBox="1">
                <a:spLocks noChangeArrowheads="1"/>
              </p:cNvSpPr>
              <p:nvPr/>
            </p:nvSpPr>
            <p:spPr bwMode="auto">
              <a:xfrm>
                <a:off x="2072563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20</a:t>
                </a:r>
              </a:p>
            </p:txBody>
          </p:sp>
          <p:sp>
            <p:nvSpPr>
              <p:cNvPr id="56" name="TextBox 65"/>
              <p:cNvSpPr txBox="1">
                <a:spLocks noChangeArrowheads="1"/>
              </p:cNvSpPr>
              <p:nvPr/>
            </p:nvSpPr>
            <p:spPr bwMode="auto">
              <a:xfrm>
                <a:off x="2454225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30</a:t>
                </a:r>
              </a:p>
            </p:txBody>
          </p:sp>
          <p:sp>
            <p:nvSpPr>
              <p:cNvPr id="57" name="TextBox 66"/>
              <p:cNvSpPr txBox="1">
                <a:spLocks noChangeArrowheads="1"/>
              </p:cNvSpPr>
              <p:nvPr/>
            </p:nvSpPr>
            <p:spPr bwMode="auto">
              <a:xfrm>
                <a:off x="2831912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40</a:t>
                </a:r>
              </a:p>
            </p:txBody>
          </p:sp>
          <p:sp>
            <p:nvSpPr>
              <p:cNvPr id="58" name="TextBox 67"/>
              <p:cNvSpPr txBox="1">
                <a:spLocks noChangeArrowheads="1"/>
              </p:cNvSpPr>
              <p:nvPr/>
            </p:nvSpPr>
            <p:spPr bwMode="auto">
              <a:xfrm>
                <a:off x="3213575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50</a:t>
                </a:r>
              </a:p>
            </p:txBody>
          </p:sp>
          <p:sp>
            <p:nvSpPr>
              <p:cNvPr id="59" name="TextBox 68"/>
              <p:cNvSpPr txBox="1">
                <a:spLocks noChangeArrowheads="1"/>
              </p:cNvSpPr>
              <p:nvPr/>
            </p:nvSpPr>
            <p:spPr bwMode="auto">
              <a:xfrm>
                <a:off x="3583310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60</a:t>
                </a:r>
              </a:p>
            </p:txBody>
          </p:sp>
          <p:sp>
            <p:nvSpPr>
              <p:cNvPr id="60" name="TextBox 69"/>
              <p:cNvSpPr txBox="1">
                <a:spLocks noChangeArrowheads="1"/>
              </p:cNvSpPr>
              <p:nvPr/>
            </p:nvSpPr>
            <p:spPr bwMode="auto">
              <a:xfrm>
                <a:off x="3966341" y="3859945"/>
                <a:ext cx="169918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/>
                <a:r>
                  <a:rPr lang="en-US" altLang="en-US" sz="1200" b="1" dirty="0">
                    <a:solidFill>
                      <a:srgbClr val="D5A400"/>
                    </a:solidFill>
                  </a:rPr>
                  <a:t>70</a:t>
                </a:r>
              </a:p>
            </p:txBody>
          </p:sp>
        </p:grpSp>
        <p:sp>
          <p:nvSpPr>
            <p:cNvPr id="74" name="TextBox 83"/>
            <p:cNvSpPr txBox="1">
              <a:spLocks noChangeArrowheads="1"/>
            </p:cNvSpPr>
            <p:nvPr/>
          </p:nvSpPr>
          <p:spPr bwMode="auto">
            <a:xfrm>
              <a:off x="6805613" y="4083050"/>
              <a:ext cx="914400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600" b="1" dirty="0">
                  <a:solidFill>
                    <a:srgbClr val="006600"/>
                  </a:solidFill>
                </a:rPr>
                <a:t>Months</a:t>
              </a:r>
            </a:p>
          </p:txBody>
        </p:sp>
        <p:sp>
          <p:nvSpPr>
            <p:cNvPr id="75" name="Freeform 74"/>
            <p:cNvSpPr/>
            <p:nvPr/>
          </p:nvSpPr>
          <p:spPr>
            <a:xfrm>
              <a:off x="1416050" y="1990725"/>
              <a:ext cx="2070100" cy="1225550"/>
            </a:xfrm>
            <a:custGeom>
              <a:avLst/>
              <a:gdLst>
                <a:gd name="connsiteX0" fmla="*/ 2071315 w 2071315"/>
                <a:gd name="connsiteY0" fmla="*/ 1216550 h 1224501"/>
                <a:gd name="connsiteX1" fmla="*/ 1840727 w 2071315"/>
                <a:gd name="connsiteY1" fmla="*/ 1224501 h 1224501"/>
                <a:gd name="connsiteX2" fmla="*/ 1840727 w 2071315"/>
                <a:gd name="connsiteY2" fmla="*/ 1156915 h 1224501"/>
                <a:gd name="connsiteX3" fmla="*/ 1693628 w 2071315"/>
                <a:gd name="connsiteY3" fmla="*/ 1156915 h 1224501"/>
                <a:gd name="connsiteX4" fmla="*/ 1697604 w 2071315"/>
                <a:gd name="connsiteY4" fmla="*/ 1125110 h 1224501"/>
                <a:gd name="connsiteX5" fmla="*/ 1685677 w 2071315"/>
                <a:gd name="connsiteY5" fmla="*/ 1125110 h 1224501"/>
                <a:gd name="connsiteX6" fmla="*/ 1685677 w 2071315"/>
                <a:gd name="connsiteY6" fmla="*/ 1089329 h 1224501"/>
                <a:gd name="connsiteX7" fmla="*/ 1637969 w 2071315"/>
                <a:gd name="connsiteY7" fmla="*/ 1085353 h 1224501"/>
                <a:gd name="connsiteX8" fmla="*/ 1630018 w 2071315"/>
                <a:gd name="connsiteY8" fmla="*/ 1057524 h 1224501"/>
                <a:gd name="connsiteX9" fmla="*/ 1459065 w 2071315"/>
                <a:gd name="connsiteY9" fmla="*/ 1057524 h 1224501"/>
                <a:gd name="connsiteX10" fmla="*/ 1455089 w 2071315"/>
                <a:gd name="connsiteY10" fmla="*/ 1029694 h 1224501"/>
                <a:gd name="connsiteX11" fmla="*/ 1339795 w 2071315"/>
                <a:gd name="connsiteY11" fmla="*/ 1029694 h 1224501"/>
                <a:gd name="connsiteX12" fmla="*/ 1335819 w 2071315"/>
                <a:gd name="connsiteY12" fmla="*/ 1009816 h 1224501"/>
                <a:gd name="connsiteX13" fmla="*/ 1125110 w 2071315"/>
                <a:gd name="connsiteY13" fmla="*/ 1013791 h 1224501"/>
                <a:gd name="connsiteX14" fmla="*/ 1129085 w 2071315"/>
                <a:gd name="connsiteY14" fmla="*/ 997889 h 1224501"/>
                <a:gd name="connsiteX15" fmla="*/ 1097280 w 2071315"/>
                <a:gd name="connsiteY15" fmla="*/ 997889 h 1224501"/>
                <a:gd name="connsiteX16" fmla="*/ 1097280 w 2071315"/>
                <a:gd name="connsiteY16" fmla="*/ 985962 h 1224501"/>
                <a:gd name="connsiteX17" fmla="*/ 958132 w 2071315"/>
                <a:gd name="connsiteY17" fmla="*/ 989937 h 1224501"/>
                <a:gd name="connsiteX18" fmla="*/ 946205 w 2071315"/>
                <a:gd name="connsiteY18" fmla="*/ 974035 h 1224501"/>
                <a:gd name="connsiteX19" fmla="*/ 910425 w 2071315"/>
                <a:gd name="connsiteY19" fmla="*/ 974035 h 1224501"/>
                <a:gd name="connsiteX20" fmla="*/ 910425 w 2071315"/>
                <a:gd name="connsiteY20" fmla="*/ 962108 h 1224501"/>
                <a:gd name="connsiteX21" fmla="*/ 850790 w 2071315"/>
                <a:gd name="connsiteY21" fmla="*/ 962108 h 1224501"/>
                <a:gd name="connsiteX22" fmla="*/ 850790 w 2071315"/>
                <a:gd name="connsiteY22" fmla="*/ 950181 h 1224501"/>
                <a:gd name="connsiteX23" fmla="*/ 775252 w 2071315"/>
                <a:gd name="connsiteY23" fmla="*/ 954157 h 1224501"/>
                <a:gd name="connsiteX24" fmla="*/ 771277 w 2071315"/>
                <a:gd name="connsiteY24" fmla="*/ 938254 h 1224501"/>
                <a:gd name="connsiteX25" fmla="*/ 695739 w 2071315"/>
                <a:gd name="connsiteY25" fmla="*/ 938254 h 1224501"/>
                <a:gd name="connsiteX26" fmla="*/ 687788 w 2071315"/>
                <a:gd name="connsiteY26" fmla="*/ 922351 h 1224501"/>
                <a:gd name="connsiteX27" fmla="*/ 659958 w 2071315"/>
                <a:gd name="connsiteY27" fmla="*/ 922351 h 1224501"/>
                <a:gd name="connsiteX28" fmla="*/ 612251 w 2071315"/>
                <a:gd name="connsiteY28" fmla="*/ 902473 h 1224501"/>
                <a:gd name="connsiteX29" fmla="*/ 596348 w 2071315"/>
                <a:gd name="connsiteY29" fmla="*/ 886571 h 1224501"/>
                <a:gd name="connsiteX30" fmla="*/ 588397 w 2071315"/>
                <a:gd name="connsiteY30" fmla="*/ 862717 h 1224501"/>
                <a:gd name="connsiteX31" fmla="*/ 580445 w 2071315"/>
                <a:gd name="connsiteY31" fmla="*/ 826936 h 1224501"/>
                <a:gd name="connsiteX32" fmla="*/ 548640 w 2071315"/>
                <a:gd name="connsiteY32" fmla="*/ 822960 h 1224501"/>
                <a:gd name="connsiteX33" fmla="*/ 524786 w 2071315"/>
                <a:gd name="connsiteY33" fmla="*/ 783204 h 1224501"/>
                <a:gd name="connsiteX34" fmla="*/ 485030 w 2071315"/>
                <a:gd name="connsiteY34" fmla="*/ 783204 h 1224501"/>
                <a:gd name="connsiteX35" fmla="*/ 477078 w 2071315"/>
                <a:gd name="connsiteY35" fmla="*/ 763325 h 1224501"/>
                <a:gd name="connsiteX36" fmla="*/ 449249 w 2071315"/>
                <a:gd name="connsiteY36" fmla="*/ 727544 h 1224501"/>
                <a:gd name="connsiteX37" fmla="*/ 437322 w 2071315"/>
                <a:gd name="connsiteY37" fmla="*/ 699715 h 1224501"/>
                <a:gd name="connsiteX38" fmla="*/ 429371 w 2071315"/>
                <a:gd name="connsiteY38" fmla="*/ 663934 h 1224501"/>
                <a:gd name="connsiteX39" fmla="*/ 417444 w 2071315"/>
                <a:gd name="connsiteY39" fmla="*/ 632129 h 1224501"/>
                <a:gd name="connsiteX40" fmla="*/ 393590 w 2071315"/>
                <a:gd name="connsiteY40" fmla="*/ 604299 h 1224501"/>
                <a:gd name="connsiteX41" fmla="*/ 369736 w 2071315"/>
                <a:gd name="connsiteY41" fmla="*/ 568518 h 1224501"/>
                <a:gd name="connsiteX42" fmla="*/ 333955 w 2071315"/>
                <a:gd name="connsiteY42" fmla="*/ 536713 h 1224501"/>
                <a:gd name="connsiteX43" fmla="*/ 310101 w 2071315"/>
                <a:gd name="connsiteY43" fmla="*/ 465151 h 1224501"/>
                <a:gd name="connsiteX44" fmla="*/ 282271 w 2071315"/>
                <a:gd name="connsiteY44" fmla="*/ 425395 h 1224501"/>
                <a:gd name="connsiteX45" fmla="*/ 282271 w 2071315"/>
                <a:gd name="connsiteY45" fmla="*/ 381663 h 1224501"/>
                <a:gd name="connsiteX46" fmla="*/ 262393 w 2071315"/>
                <a:gd name="connsiteY46" fmla="*/ 322028 h 1224501"/>
                <a:gd name="connsiteX47" fmla="*/ 242515 w 2071315"/>
                <a:gd name="connsiteY47" fmla="*/ 286247 h 1224501"/>
                <a:gd name="connsiteX48" fmla="*/ 222637 w 2071315"/>
                <a:gd name="connsiteY48" fmla="*/ 258417 h 1224501"/>
                <a:gd name="connsiteX49" fmla="*/ 218661 w 2071315"/>
                <a:gd name="connsiteY49" fmla="*/ 230588 h 1224501"/>
                <a:gd name="connsiteX50" fmla="*/ 206734 w 2071315"/>
                <a:gd name="connsiteY50" fmla="*/ 178904 h 1224501"/>
                <a:gd name="connsiteX51" fmla="*/ 170953 w 2071315"/>
                <a:gd name="connsiteY51" fmla="*/ 159026 h 1224501"/>
                <a:gd name="connsiteX52" fmla="*/ 170953 w 2071315"/>
                <a:gd name="connsiteY52" fmla="*/ 135172 h 1224501"/>
                <a:gd name="connsiteX53" fmla="*/ 143124 w 2071315"/>
                <a:gd name="connsiteY53" fmla="*/ 135172 h 1224501"/>
                <a:gd name="connsiteX54" fmla="*/ 115294 w 2071315"/>
                <a:gd name="connsiteY54" fmla="*/ 99391 h 1224501"/>
                <a:gd name="connsiteX55" fmla="*/ 87465 w 2071315"/>
                <a:gd name="connsiteY55" fmla="*/ 63611 h 1224501"/>
                <a:gd name="connsiteX56" fmla="*/ 55659 w 2071315"/>
                <a:gd name="connsiteY56" fmla="*/ 43732 h 1224501"/>
                <a:gd name="connsiteX57" fmla="*/ 23854 w 2071315"/>
                <a:gd name="connsiteY57" fmla="*/ 23854 h 1224501"/>
                <a:gd name="connsiteX58" fmla="*/ 0 w 2071315"/>
                <a:gd name="connsiteY58" fmla="*/ 0 h 122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71315" h="1224501">
                  <a:moveTo>
                    <a:pt x="2071315" y="1216550"/>
                  </a:moveTo>
                  <a:lnTo>
                    <a:pt x="1840727" y="1224501"/>
                  </a:lnTo>
                  <a:lnTo>
                    <a:pt x="1840727" y="1156915"/>
                  </a:lnTo>
                  <a:lnTo>
                    <a:pt x="1693628" y="1156915"/>
                  </a:lnTo>
                  <a:lnTo>
                    <a:pt x="1697604" y="1125110"/>
                  </a:lnTo>
                  <a:lnTo>
                    <a:pt x="1685677" y="1125110"/>
                  </a:lnTo>
                  <a:lnTo>
                    <a:pt x="1685677" y="1089329"/>
                  </a:lnTo>
                  <a:lnTo>
                    <a:pt x="1637969" y="1085353"/>
                  </a:lnTo>
                  <a:lnTo>
                    <a:pt x="1630018" y="1057524"/>
                  </a:lnTo>
                  <a:lnTo>
                    <a:pt x="1459065" y="1057524"/>
                  </a:lnTo>
                  <a:lnTo>
                    <a:pt x="1455089" y="1029694"/>
                  </a:lnTo>
                  <a:lnTo>
                    <a:pt x="1339795" y="1029694"/>
                  </a:lnTo>
                  <a:lnTo>
                    <a:pt x="1335819" y="1009816"/>
                  </a:lnTo>
                  <a:lnTo>
                    <a:pt x="1125110" y="1013791"/>
                  </a:lnTo>
                  <a:lnTo>
                    <a:pt x="1129085" y="997889"/>
                  </a:lnTo>
                  <a:lnTo>
                    <a:pt x="1097280" y="997889"/>
                  </a:lnTo>
                  <a:lnTo>
                    <a:pt x="1097280" y="985962"/>
                  </a:lnTo>
                  <a:lnTo>
                    <a:pt x="958132" y="989937"/>
                  </a:lnTo>
                  <a:lnTo>
                    <a:pt x="946205" y="974035"/>
                  </a:lnTo>
                  <a:lnTo>
                    <a:pt x="910425" y="974035"/>
                  </a:lnTo>
                  <a:lnTo>
                    <a:pt x="910425" y="962108"/>
                  </a:lnTo>
                  <a:lnTo>
                    <a:pt x="850790" y="962108"/>
                  </a:lnTo>
                  <a:lnTo>
                    <a:pt x="850790" y="950181"/>
                  </a:lnTo>
                  <a:lnTo>
                    <a:pt x="775252" y="954157"/>
                  </a:lnTo>
                  <a:lnTo>
                    <a:pt x="771277" y="938254"/>
                  </a:lnTo>
                  <a:lnTo>
                    <a:pt x="695739" y="938254"/>
                  </a:lnTo>
                  <a:lnTo>
                    <a:pt x="687788" y="922351"/>
                  </a:lnTo>
                  <a:lnTo>
                    <a:pt x="659958" y="922351"/>
                  </a:lnTo>
                  <a:lnTo>
                    <a:pt x="612251" y="902473"/>
                  </a:lnTo>
                  <a:lnTo>
                    <a:pt x="596348" y="886571"/>
                  </a:lnTo>
                  <a:lnTo>
                    <a:pt x="588397" y="862717"/>
                  </a:lnTo>
                  <a:lnTo>
                    <a:pt x="580445" y="826936"/>
                  </a:lnTo>
                  <a:lnTo>
                    <a:pt x="548640" y="822960"/>
                  </a:lnTo>
                  <a:lnTo>
                    <a:pt x="524786" y="783204"/>
                  </a:lnTo>
                  <a:lnTo>
                    <a:pt x="485030" y="783204"/>
                  </a:lnTo>
                  <a:lnTo>
                    <a:pt x="477078" y="763325"/>
                  </a:lnTo>
                  <a:lnTo>
                    <a:pt x="449249" y="727544"/>
                  </a:lnTo>
                  <a:lnTo>
                    <a:pt x="437322" y="699715"/>
                  </a:lnTo>
                  <a:lnTo>
                    <a:pt x="429371" y="663934"/>
                  </a:lnTo>
                  <a:lnTo>
                    <a:pt x="417444" y="632129"/>
                  </a:lnTo>
                  <a:lnTo>
                    <a:pt x="393590" y="604299"/>
                  </a:lnTo>
                  <a:lnTo>
                    <a:pt x="369736" y="568518"/>
                  </a:lnTo>
                  <a:lnTo>
                    <a:pt x="333955" y="536713"/>
                  </a:lnTo>
                  <a:lnTo>
                    <a:pt x="310101" y="465151"/>
                  </a:lnTo>
                  <a:lnTo>
                    <a:pt x="282271" y="425395"/>
                  </a:lnTo>
                  <a:lnTo>
                    <a:pt x="282271" y="381663"/>
                  </a:lnTo>
                  <a:lnTo>
                    <a:pt x="262393" y="322028"/>
                  </a:lnTo>
                  <a:lnTo>
                    <a:pt x="242515" y="286247"/>
                  </a:lnTo>
                  <a:lnTo>
                    <a:pt x="222637" y="258417"/>
                  </a:lnTo>
                  <a:lnTo>
                    <a:pt x="218661" y="230588"/>
                  </a:lnTo>
                  <a:lnTo>
                    <a:pt x="206734" y="178904"/>
                  </a:lnTo>
                  <a:lnTo>
                    <a:pt x="170953" y="159026"/>
                  </a:lnTo>
                  <a:lnTo>
                    <a:pt x="170953" y="135172"/>
                  </a:lnTo>
                  <a:lnTo>
                    <a:pt x="143124" y="135172"/>
                  </a:lnTo>
                  <a:lnTo>
                    <a:pt x="115294" y="99391"/>
                  </a:lnTo>
                  <a:lnTo>
                    <a:pt x="87465" y="63611"/>
                  </a:lnTo>
                  <a:lnTo>
                    <a:pt x="55659" y="43732"/>
                  </a:lnTo>
                  <a:lnTo>
                    <a:pt x="23854" y="23854"/>
                  </a:lnTo>
                  <a:lnTo>
                    <a:pt x="0" y="0"/>
                  </a:ln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D5A400"/>
                </a:solidFill>
              </a:endParaRPr>
            </a:p>
          </p:txBody>
        </p:sp>
        <p:sp>
          <p:nvSpPr>
            <p:cNvPr id="76" name="Freeform 75"/>
            <p:cNvSpPr/>
            <p:nvPr/>
          </p:nvSpPr>
          <p:spPr>
            <a:xfrm>
              <a:off x="1411288" y="1998663"/>
              <a:ext cx="2193925" cy="1439862"/>
            </a:xfrm>
            <a:custGeom>
              <a:avLst/>
              <a:gdLst>
                <a:gd name="connsiteX0" fmla="*/ 2194560 w 2194560"/>
                <a:gd name="connsiteY0" fmla="*/ 1439186 h 1439186"/>
                <a:gd name="connsiteX1" fmla="*/ 1900361 w 2194560"/>
                <a:gd name="connsiteY1" fmla="*/ 1435211 h 1439186"/>
                <a:gd name="connsiteX2" fmla="*/ 1900361 w 2194560"/>
                <a:gd name="connsiteY2" fmla="*/ 1383527 h 1439186"/>
                <a:gd name="connsiteX3" fmla="*/ 1761213 w 2194560"/>
                <a:gd name="connsiteY3" fmla="*/ 1379552 h 1439186"/>
                <a:gd name="connsiteX4" fmla="*/ 1761213 w 2194560"/>
                <a:gd name="connsiteY4" fmla="*/ 1351722 h 1439186"/>
                <a:gd name="connsiteX5" fmla="*/ 1618090 w 2194560"/>
                <a:gd name="connsiteY5" fmla="*/ 1355698 h 1439186"/>
                <a:gd name="connsiteX6" fmla="*/ 1614114 w 2194560"/>
                <a:gd name="connsiteY6" fmla="*/ 1307990 h 1439186"/>
                <a:gd name="connsiteX7" fmla="*/ 1510747 w 2194560"/>
                <a:gd name="connsiteY7" fmla="*/ 1307990 h 1439186"/>
                <a:gd name="connsiteX8" fmla="*/ 1510747 w 2194560"/>
                <a:gd name="connsiteY8" fmla="*/ 1280160 h 1439186"/>
                <a:gd name="connsiteX9" fmla="*/ 1367624 w 2194560"/>
                <a:gd name="connsiteY9" fmla="*/ 1284136 h 1439186"/>
                <a:gd name="connsiteX10" fmla="*/ 1367624 w 2194560"/>
                <a:gd name="connsiteY10" fmla="*/ 1256306 h 1439186"/>
                <a:gd name="connsiteX11" fmla="*/ 1216549 w 2194560"/>
                <a:gd name="connsiteY11" fmla="*/ 1264258 h 1439186"/>
                <a:gd name="connsiteX12" fmla="*/ 1200646 w 2194560"/>
                <a:gd name="connsiteY12" fmla="*/ 1232453 h 1439186"/>
                <a:gd name="connsiteX13" fmla="*/ 1141012 w 2194560"/>
                <a:gd name="connsiteY13" fmla="*/ 1232453 h 1439186"/>
                <a:gd name="connsiteX14" fmla="*/ 1137036 w 2194560"/>
                <a:gd name="connsiteY14" fmla="*/ 1204623 h 1439186"/>
                <a:gd name="connsiteX15" fmla="*/ 1065474 w 2194560"/>
                <a:gd name="connsiteY15" fmla="*/ 1204623 h 1439186"/>
                <a:gd name="connsiteX16" fmla="*/ 1065474 w 2194560"/>
                <a:gd name="connsiteY16" fmla="*/ 1192696 h 1439186"/>
                <a:gd name="connsiteX17" fmla="*/ 981986 w 2194560"/>
                <a:gd name="connsiteY17" fmla="*/ 1192696 h 1439186"/>
                <a:gd name="connsiteX18" fmla="*/ 966083 w 2194560"/>
                <a:gd name="connsiteY18" fmla="*/ 1172818 h 1439186"/>
                <a:gd name="connsiteX19" fmla="*/ 938253 w 2194560"/>
                <a:gd name="connsiteY19" fmla="*/ 1148964 h 1439186"/>
                <a:gd name="connsiteX20" fmla="*/ 898497 w 2194560"/>
                <a:gd name="connsiteY20" fmla="*/ 1144988 h 1439186"/>
                <a:gd name="connsiteX21" fmla="*/ 874643 w 2194560"/>
                <a:gd name="connsiteY21" fmla="*/ 1125110 h 1439186"/>
                <a:gd name="connsiteX22" fmla="*/ 858740 w 2194560"/>
                <a:gd name="connsiteY22" fmla="*/ 1109207 h 1439186"/>
                <a:gd name="connsiteX23" fmla="*/ 755373 w 2194560"/>
                <a:gd name="connsiteY23" fmla="*/ 1109207 h 1439186"/>
                <a:gd name="connsiteX24" fmla="*/ 739471 w 2194560"/>
                <a:gd name="connsiteY24" fmla="*/ 1081378 h 1439186"/>
                <a:gd name="connsiteX25" fmla="*/ 687787 w 2194560"/>
                <a:gd name="connsiteY25" fmla="*/ 1073426 h 1439186"/>
                <a:gd name="connsiteX26" fmla="*/ 655982 w 2194560"/>
                <a:gd name="connsiteY26" fmla="*/ 1053548 h 1439186"/>
                <a:gd name="connsiteX27" fmla="*/ 612250 w 2194560"/>
                <a:gd name="connsiteY27" fmla="*/ 1013792 h 1439186"/>
                <a:gd name="connsiteX28" fmla="*/ 548640 w 2194560"/>
                <a:gd name="connsiteY28" fmla="*/ 954157 h 1439186"/>
                <a:gd name="connsiteX29" fmla="*/ 512859 w 2194560"/>
                <a:gd name="connsiteY29" fmla="*/ 922352 h 1439186"/>
                <a:gd name="connsiteX30" fmla="*/ 481053 w 2194560"/>
                <a:gd name="connsiteY30" fmla="*/ 910425 h 1439186"/>
                <a:gd name="connsiteX31" fmla="*/ 457200 w 2194560"/>
                <a:gd name="connsiteY31" fmla="*/ 898498 h 1439186"/>
                <a:gd name="connsiteX32" fmla="*/ 453224 w 2194560"/>
                <a:gd name="connsiteY32" fmla="*/ 862717 h 1439186"/>
                <a:gd name="connsiteX33" fmla="*/ 433346 w 2194560"/>
                <a:gd name="connsiteY33" fmla="*/ 846814 h 1439186"/>
                <a:gd name="connsiteX34" fmla="*/ 417443 w 2194560"/>
                <a:gd name="connsiteY34" fmla="*/ 811033 h 1439186"/>
                <a:gd name="connsiteX35" fmla="*/ 417443 w 2194560"/>
                <a:gd name="connsiteY35" fmla="*/ 775253 h 1439186"/>
                <a:gd name="connsiteX36" fmla="*/ 385638 w 2194560"/>
                <a:gd name="connsiteY36" fmla="*/ 771277 h 1439186"/>
                <a:gd name="connsiteX37" fmla="*/ 361784 w 2194560"/>
                <a:gd name="connsiteY37" fmla="*/ 739472 h 1439186"/>
                <a:gd name="connsiteX38" fmla="*/ 310100 w 2194560"/>
                <a:gd name="connsiteY38" fmla="*/ 707666 h 1439186"/>
                <a:gd name="connsiteX39" fmla="*/ 302149 w 2194560"/>
                <a:gd name="connsiteY39" fmla="*/ 655983 h 1439186"/>
                <a:gd name="connsiteX40" fmla="*/ 282271 w 2194560"/>
                <a:gd name="connsiteY40" fmla="*/ 600324 h 1439186"/>
                <a:gd name="connsiteX41" fmla="*/ 258417 w 2194560"/>
                <a:gd name="connsiteY41" fmla="*/ 552616 h 1439186"/>
                <a:gd name="connsiteX42" fmla="*/ 234563 w 2194560"/>
                <a:gd name="connsiteY42" fmla="*/ 492981 h 1439186"/>
                <a:gd name="connsiteX43" fmla="*/ 202758 w 2194560"/>
                <a:gd name="connsiteY43" fmla="*/ 437322 h 1439186"/>
                <a:gd name="connsiteX44" fmla="*/ 186855 w 2194560"/>
                <a:gd name="connsiteY44" fmla="*/ 373712 h 1439186"/>
                <a:gd name="connsiteX45" fmla="*/ 166977 w 2194560"/>
                <a:gd name="connsiteY45" fmla="*/ 314077 h 1439186"/>
                <a:gd name="connsiteX46" fmla="*/ 143123 w 2194560"/>
                <a:gd name="connsiteY46" fmla="*/ 274320 h 1439186"/>
                <a:gd name="connsiteX47" fmla="*/ 127220 w 2194560"/>
                <a:gd name="connsiteY47" fmla="*/ 198783 h 1439186"/>
                <a:gd name="connsiteX48" fmla="*/ 131196 w 2194560"/>
                <a:gd name="connsiteY48" fmla="*/ 131197 h 1439186"/>
                <a:gd name="connsiteX49" fmla="*/ 103366 w 2194560"/>
                <a:gd name="connsiteY49" fmla="*/ 75538 h 1439186"/>
                <a:gd name="connsiteX50" fmla="*/ 0 w 2194560"/>
                <a:gd name="connsiteY50" fmla="*/ 0 h 143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4560" h="1439186">
                  <a:moveTo>
                    <a:pt x="2194560" y="1439186"/>
                  </a:moveTo>
                  <a:lnTo>
                    <a:pt x="1900361" y="1435211"/>
                  </a:lnTo>
                  <a:lnTo>
                    <a:pt x="1900361" y="1383527"/>
                  </a:lnTo>
                  <a:lnTo>
                    <a:pt x="1761213" y="1379552"/>
                  </a:lnTo>
                  <a:lnTo>
                    <a:pt x="1761213" y="1351722"/>
                  </a:lnTo>
                  <a:lnTo>
                    <a:pt x="1618090" y="1355698"/>
                  </a:lnTo>
                  <a:lnTo>
                    <a:pt x="1614114" y="1307990"/>
                  </a:lnTo>
                  <a:lnTo>
                    <a:pt x="1510747" y="1307990"/>
                  </a:lnTo>
                  <a:lnTo>
                    <a:pt x="1510747" y="1280160"/>
                  </a:lnTo>
                  <a:lnTo>
                    <a:pt x="1367624" y="1284136"/>
                  </a:lnTo>
                  <a:lnTo>
                    <a:pt x="1367624" y="1256306"/>
                  </a:lnTo>
                  <a:lnTo>
                    <a:pt x="1216549" y="1264258"/>
                  </a:lnTo>
                  <a:lnTo>
                    <a:pt x="1200646" y="1232453"/>
                  </a:lnTo>
                  <a:lnTo>
                    <a:pt x="1141012" y="1232453"/>
                  </a:lnTo>
                  <a:lnTo>
                    <a:pt x="1137036" y="1204623"/>
                  </a:lnTo>
                  <a:lnTo>
                    <a:pt x="1065474" y="1204623"/>
                  </a:lnTo>
                  <a:lnTo>
                    <a:pt x="1065474" y="1192696"/>
                  </a:lnTo>
                  <a:lnTo>
                    <a:pt x="981986" y="1192696"/>
                  </a:lnTo>
                  <a:lnTo>
                    <a:pt x="966083" y="1172818"/>
                  </a:lnTo>
                  <a:lnTo>
                    <a:pt x="938253" y="1148964"/>
                  </a:lnTo>
                  <a:lnTo>
                    <a:pt x="898497" y="1144988"/>
                  </a:lnTo>
                  <a:lnTo>
                    <a:pt x="874643" y="1125110"/>
                  </a:lnTo>
                  <a:lnTo>
                    <a:pt x="858740" y="1109207"/>
                  </a:lnTo>
                  <a:lnTo>
                    <a:pt x="755373" y="1109207"/>
                  </a:lnTo>
                  <a:lnTo>
                    <a:pt x="739471" y="1081378"/>
                  </a:lnTo>
                  <a:lnTo>
                    <a:pt x="687787" y="1073426"/>
                  </a:lnTo>
                  <a:lnTo>
                    <a:pt x="655982" y="1053548"/>
                  </a:lnTo>
                  <a:lnTo>
                    <a:pt x="612250" y="1013792"/>
                  </a:lnTo>
                  <a:lnTo>
                    <a:pt x="548640" y="954157"/>
                  </a:lnTo>
                  <a:lnTo>
                    <a:pt x="512859" y="922352"/>
                  </a:lnTo>
                  <a:lnTo>
                    <a:pt x="481053" y="910425"/>
                  </a:lnTo>
                  <a:lnTo>
                    <a:pt x="457200" y="898498"/>
                  </a:lnTo>
                  <a:lnTo>
                    <a:pt x="453224" y="862717"/>
                  </a:lnTo>
                  <a:lnTo>
                    <a:pt x="433346" y="846814"/>
                  </a:lnTo>
                  <a:lnTo>
                    <a:pt x="417443" y="811033"/>
                  </a:lnTo>
                  <a:lnTo>
                    <a:pt x="417443" y="775253"/>
                  </a:lnTo>
                  <a:lnTo>
                    <a:pt x="385638" y="771277"/>
                  </a:lnTo>
                  <a:lnTo>
                    <a:pt x="361784" y="739472"/>
                  </a:lnTo>
                  <a:lnTo>
                    <a:pt x="310100" y="707666"/>
                  </a:lnTo>
                  <a:lnTo>
                    <a:pt x="302149" y="655983"/>
                  </a:lnTo>
                  <a:lnTo>
                    <a:pt x="282271" y="600324"/>
                  </a:lnTo>
                  <a:lnTo>
                    <a:pt x="258417" y="552616"/>
                  </a:lnTo>
                  <a:lnTo>
                    <a:pt x="234563" y="492981"/>
                  </a:lnTo>
                  <a:lnTo>
                    <a:pt x="202758" y="437322"/>
                  </a:lnTo>
                  <a:lnTo>
                    <a:pt x="186855" y="373712"/>
                  </a:lnTo>
                  <a:lnTo>
                    <a:pt x="166977" y="314077"/>
                  </a:lnTo>
                  <a:lnTo>
                    <a:pt x="143123" y="274320"/>
                  </a:lnTo>
                  <a:lnTo>
                    <a:pt x="127220" y="198783"/>
                  </a:lnTo>
                  <a:lnTo>
                    <a:pt x="131196" y="131197"/>
                  </a:lnTo>
                  <a:lnTo>
                    <a:pt x="103366" y="75538"/>
                  </a:lnTo>
                  <a:lnTo>
                    <a:pt x="0" y="0"/>
                  </a:lnTo>
                </a:path>
              </a:pathLst>
            </a:custGeom>
            <a:ln w="28575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D5A400"/>
                </a:solidFill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>
              <a:off x="1400175" y="2960688"/>
              <a:ext cx="930275" cy="969962"/>
            </a:xfrm>
            <a:custGeom>
              <a:avLst/>
              <a:gdLst>
                <a:gd name="connsiteX0" fmla="*/ 0 w 930302"/>
                <a:gd name="connsiteY0" fmla="*/ 0 h 970059"/>
                <a:gd name="connsiteX1" fmla="*/ 926327 w 930302"/>
                <a:gd name="connsiteY1" fmla="*/ 0 h 970059"/>
                <a:gd name="connsiteX2" fmla="*/ 930302 w 930302"/>
                <a:gd name="connsiteY2" fmla="*/ 970059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0302" h="970059">
                  <a:moveTo>
                    <a:pt x="0" y="0"/>
                  </a:moveTo>
                  <a:lnTo>
                    <a:pt x="926327" y="0"/>
                  </a:lnTo>
                  <a:lnTo>
                    <a:pt x="930302" y="970059"/>
                  </a:lnTo>
                </a:path>
              </a:pathLst>
            </a:custGeom>
            <a:ln w="1905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D5A400"/>
                </a:solidFill>
              </a:endParaRPr>
            </a:p>
          </p:txBody>
        </p:sp>
        <p:cxnSp>
          <p:nvCxnSpPr>
            <p:cNvPr id="78" name="Straight Connector 77"/>
            <p:cNvCxnSpPr/>
            <p:nvPr/>
          </p:nvCxnSpPr>
          <p:spPr>
            <a:xfrm>
              <a:off x="1963738" y="2967038"/>
              <a:ext cx="4762" cy="973137"/>
            </a:xfrm>
            <a:prstGeom prst="line">
              <a:avLst/>
            </a:prstGeom>
            <a:ln w="1905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89"/>
            <p:cNvSpPr txBox="1">
              <a:spLocks noChangeArrowheads="1"/>
            </p:cNvSpPr>
            <p:nvPr/>
          </p:nvSpPr>
          <p:spPr bwMode="auto">
            <a:xfrm>
              <a:off x="4237038" y="2401888"/>
              <a:ext cx="13773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400" b="1" dirty="0">
                  <a:solidFill>
                    <a:srgbClr val="D5A400"/>
                  </a:solidFill>
                </a:rPr>
                <a:t>Radiotherapy </a:t>
              </a:r>
              <a:br>
                <a:rPr lang="en-US" altLang="en-US" sz="1400" b="1" dirty="0">
                  <a:solidFill>
                    <a:srgbClr val="D5A400"/>
                  </a:solidFill>
                </a:rPr>
              </a:br>
              <a:r>
                <a:rPr lang="en-US" altLang="en-US" sz="1400" b="1" dirty="0">
                  <a:solidFill>
                    <a:srgbClr val="D5A400"/>
                  </a:solidFill>
                </a:rPr>
                <a:t>+ cetuximab</a:t>
              </a:r>
            </a:p>
          </p:txBody>
        </p:sp>
        <p:sp>
          <p:nvSpPr>
            <p:cNvPr id="80" name="TextBox 90"/>
            <p:cNvSpPr txBox="1">
              <a:spLocks noChangeArrowheads="1"/>
            </p:cNvSpPr>
            <p:nvPr/>
          </p:nvSpPr>
          <p:spPr bwMode="auto">
            <a:xfrm>
              <a:off x="4237038" y="3009900"/>
              <a:ext cx="132873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400" b="1" dirty="0">
                  <a:solidFill>
                    <a:srgbClr val="D5A400"/>
                  </a:solidFill>
                </a:rPr>
                <a:t>Radiotherapy</a:t>
              </a:r>
            </a:p>
          </p:txBody>
        </p:sp>
        <p:sp>
          <p:nvSpPr>
            <p:cNvPr id="81" name="Freeform 80"/>
            <p:cNvSpPr/>
            <p:nvPr/>
          </p:nvSpPr>
          <p:spPr>
            <a:xfrm>
              <a:off x="5942013" y="2014538"/>
              <a:ext cx="2500312" cy="1104900"/>
            </a:xfrm>
            <a:custGeom>
              <a:avLst/>
              <a:gdLst>
                <a:gd name="connsiteX0" fmla="*/ 2501799 w 2501799"/>
                <a:gd name="connsiteY0" fmla="*/ 1104595 h 1104595"/>
                <a:gd name="connsiteX1" fmla="*/ 2253082 w 2501799"/>
                <a:gd name="connsiteY1" fmla="*/ 1104595 h 1104595"/>
                <a:gd name="connsiteX2" fmla="*/ 2253082 w 2501799"/>
                <a:gd name="connsiteY2" fmla="*/ 1082650 h 1104595"/>
                <a:gd name="connsiteX3" fmla="*/ 2238452 w 2501799"/>
                <a:gd name="connsiteY3" fmla="*/ 1082650 h 1104595"/>
                <a:gd name="connsiteX4" fmla="*/ 2234794 w 2501799"/>
                <a:gd name="connsiteY4" fmla="*/ 1053389 h 1104595"/>
                <a:gd name="connsiteX5" fmla="*/ 2223821 w 2501799"/>
                <a:gd name="connsiteY5" fmla="*/ 1038758 h 1104595"/>
                <a:gd name="connsiteX6" fmla="*/ 2147012 w 2501799"/>
                <a:gd name="connsiteY6" fmla="*/ 1035101 h 1104595"/>
                <a:gd name="connsiteX7" fmla="*/ 2147012 w 2501799"/>
                <a:gd name="connsiteY7" fmla="*/ 1016813 h 1104595"/>
                <a:gd name="connsiteX8" fmla="*/ 2125066 w 2501799"/>
                <a:gd name="connsiteY8" fmla="*/ 1016813 h 1104595"/>
                <a:gd name="connsiteX9" fmla="*/ 2125066 w 2501799"/>
                <a:gd name="connsiteY9" fmla="*/ 994867 h 1104595"/>
                <a:gd name="connsiteX10" fmla="*/ 2077517 w 2501799"/>
                <a:gd name="connsiteY10" fmla="*/ 994867 h 1104595"/>
                <a:gd name="connsiteX11" fmla="*/ 2077517 w 2501799"/>
                <a:gd name="connsiteY11" fmla="*/ 976579 h 1104595"/>
                <a:gd name="connsiteX12" fmla="*/ 1993392 w 2501799"/>
                <a:gd name="connsiteY12" fmla="*/ 972922 h 1104595"/>
                <a:gd name="connsiteX13" fmla="*/ 1989735 w 2501799"/>
                <a:gd name="connsiteY13" fmla="*/ 958291 h 1104595"/>
                <a:gd name="connsiteX14" fmla="*/ 1839773 w 2501799"/>
                <a:gd name="connsiteY14" fmla="*/ 954634 h 1104595"/>
                <a:gd name="connsiteX15" fmla="*/ 1836116 w 2501799"/>
                <a:gd name="connsiteY15" fmla="*/ 947318 h 1104595"/>
                <a:gd name="connsiteX16" fmla="*/ 1788567 w 2501799"/>
                <a:gd name="connsiteY16" fmla="*/ 943661 h 1104595"/>
                <a:gd name="connsiteX17" fmla="*/ 1788567 w 2501799"/>
                <a:gd name="connsiteY17" fmla="*/ 929030 h 1104595"/>
                <a:gd name="connsiteX18" fmla="*/ 1766621 w 2501799"/>
                <a:gd name="connsiteY18" fmla="*/ 907085 h 1104595"/>
                <a:gd name="connsiteX19" fmla="*/ 1715415 w 2501799"/>
                <a:gd name="connsiteY19" fmla="*/ 899770 h 1104595"/>
                <a:gd name="connsiteX20" fmla="*/ 1704442 w 2501799"/>
                <a:gd name="connsiteY20" fmla="*/ 888797 h 1104595"/>
                <a:gd name="connsiteX21" fmla="*/ 1682496 w 2501799"/>
                <a:gd name="connsiteY21" fmla="*/ 881482 h 1104595"/>
                <a:gd name="connsiteX22" fmla="*/ 1356970 w 2501799"/>
                <a:gd name="connsiteY22" fmla="*/ 881482 h 1104595"/>
                <a:gd name="connsiteX23" fmla="*/ 1335024 w 2501799"/>
                <a:gd name="connsiteY23" fmla="*/ 844906 h 1104595"/>
                <a:gd name="connsiteX24" fmla="*/ 1313079 w 2501799"/>
                <a:gd name="connsiteY24" fmla="*/ 830275 h 1104595"/>
                <a:gd name="connsiteX25" fmla="*/ 1265530 w 2501799"/>
                <a:gd name="connsiteY25" fmla="*/ 830275 h 1104595"/>
                <a:gd name="connsiteX26" fmla="*/ 1258215 w 2501799"/>
                <a:gd name="connsiteY26" fmla="*/ 819302 h 1104595"/>
                <a:gd name="connsiteX27" fmla="*/ 1225296 w 2501799"/>
                <a:gd name="connsiteY27" fmla="*/ 819302 h 1104595"/>
                <a:gd name="connsiteX28" fmla="*/ 1214324 w 2501799"/>
                <a:gd name="connsiteY28" fmla="*/ 808330 h 1104595"/>
                <a:gd name="connsiteX29" fmla="*/ 1159460 w 2501799"/>
                <a:gd name="connsiteY29" fmla="*/ 808330 h 1104595"/>
                <a:gd name="connsiteX30" fmla="*/ 1137514 w 2501799"/>
                <a:gd name="connsiteY30" fmla="*/ 804672 h 1104595"/>
                <a:gd name="connsiteX31" fmla="*/ 1086308 w 2501799"/>
                <a:gd name="connsiteY31" fmla="*/ 786384 h 1104595"/>
                <a:gd name="connsiteX32" fmla="*/ 1068020 w 2501799"/>
                <a:gd name="connsiteY32" fmla="*/ 768096 h 1104595"/>
                <a:gd name="connsiteX33" fmla="*/ 1042416 w 2501799"/>
                <a:gd name="connsiteY33" fmla="*/ 764438 h 1104595"/>
                <a:gd name="connsiteX34" fmla="*/ 1016813 w 2501799"/>
                <a:gd name="connsiteY34" fmla="*/ 757123 h 1104595"/>
                <a:gd name="connsiteX35" fmla="*/ 976580 w 2501799"/>
                <a:gd name="connsiteY35" fmla="*/ 749808 h 1104595"/>
                <a:gd name="connsiteX36" fmla="*/ 969264 w 2501799"/>
                <a:gd name="connsiteY36" fmla="*/ 738835 h 1104595"/>
                <a:gd name="connsiteX37" fmla="*/ 947319 w 2501799"/>
                <a:gd name="connsiteY37" fmla="*/ 738835 h 1104595"/>
                <a:gd name="connsiteX38" fmla="*/ 943661 w 2501799"/>
                <a:gd name="connsiteY38" fmla="*/ 724205 h 1104595"/>
                <a:gd name="connsiteX39" fmla="*/ 910743 w 2501799"/>
                <a:gd name="connsiteY39" fmla="*/ 724205 h 1104595"/>
                <a:gd name="connsiteX40" fmla="*/ 903428 w 2501799"/>
                <a:gd name="connsiteY40" fmla="*/ 713232 h 1104595"/>
                <a:gd name="connsiteX41" fmla="*/ 852221 w 2501799"/>
                <a:gd name="connsiteY41" fmla="*/ 713232 h 1104595"/>
                <a:gd name="connsiteX42" fmla="*/ 822960 w 2501799"/>
                <a:gd name="connsiteY42" fmla="*/ 691286 h 1104595"/>
                <a:gd name="connsiteX43" fmla="*/ 822960 w 2501799"/>
                <a:gd name="connsiteY43" fmla="*/ 680314 h 1104595"/>
                <a:gd name="connsiteX44" fmla="*/ 757124 w 2501799"/>
                <a:gd name="connsiteY44" fmla="*/ 680314 h 1104595"/>
                <a:gd name="connsiteX45" fmla="*/ 749808 w 2501799"/>
                <a:gd name="connsiteY45" fmla="*/ 651053 h 1104595"/>
                <a:gd name="connsiteX46" fmla="*/ 738836 w 2501799"/>
                <a:gd name="connsiteY46" fmla="*/ 636422 h 1104595"/>
                <a:gd name="connsiteX47" fmla="*/ 720548 w 2501799"/>
                <a:gd name="connsiteY47" fmla="*/ 636422 h 1104595"/>
                <a:gd name="connsiteX48" fmla="*/ 705917 w 2501799"/>
                <a:gd name="connsiteY48" fmla="*/ 607162 h 1104595"/>
                <a:gd name="connsiteX49" fmla="*/ 680314 w 2501799"/>
                <a:gd name="connsiteY49" fmla="*/ 610819 h 1104595"/>
                <a:gd name="connsiteX50" fmla="*/ 669341 w 2501799"/>
                <a:gd name="connsiteY50" fmla="*/ 592531 h 1104595"/>
                <a:gd name="connsiteX51" fmla="*/ 640080 w 2501799"/>
                <a:gd name="connsiteY51" fmla="*/ 592531 h 1104595"/>
                <a:gd name="connsiteX52" fmla="*/ 621792 w 2501799"/>
                <a:gd name="connsiteY52" fmla="*/ 566928 h 1104595"/>
                <a:gd name="connsiteX53" fmla="*/ 599847 w 2501799"/>
                <a:gd name="connsiteY53" fmla="*/ 566928 h 1104595"/>
                <a:gd name="connsiteX54" fmla="*/ 577901 w 2501799"/>
                <a:gd name="connsiteY54" fmla="*/ 548640 h 1104595"/>
                <a:gd name="connsiteX55" fmla="*/ 523037 w 2501799"/>
                <a:gd name="connsiteY55" fmla="*/ 548640 h 1104595"/>
                <a:gd name="connsiteX56" fmla="*/ 526695 w 2501799"/>
                <a:gd name="connsiteY56" fmla="*/ 534010 h 1104595"/>
                <a:gd name="connsiteX57" fmla="*/ 512064 w 2501799"/>
                <a:gd name="connsiteY57" fmla="*/ 523037 h 1104595"/>
                <a:gd name="connsiteX58" fmla="*/ 468173 w 2501799"/>
                <a:gd name="connsiteY58" fmla="*/ 504749 h 1104595"/>
                <a:gd name="connsiteX59" fmla="*/ 446228 w 2501799"/>
                <a:gd name="connsiteY59" fmla="*/ 464515 h 1104595"/>
                <a:gd name="connsiteX60" fmla="*/ 431597 w 2501799"/>
                <a:gd name="connsiteY60" fmla="*/ 453542 h 1104595"/>
                <a:gd name="connsiteX61" fmla="*/ 427940 w 2501799"/>
                <a:gd name="connsiteY61" fmla="*/ 424282 h 1104595"/>
                <a:gd name="connsiteX62" fmla="*/ 398679 w 2501799"/>
                <a:gd name="connsiteY62" fmla="*/ 358445 h 1104595"/>
                <a:gd name="connsiteX63" fmla="*/ 376733 w 2501799"/>
                <a:gd name="connsiteY63" fmla="*/ 340157 h 1104595"/>
                <a:gd name="connsiteX64" fmla="*/ 362103 w 2501799"/>
                <a:gd name="connsiteY64" fmla="*/ 325526 h 1104595"/>
                <a:gd name="connsiteX65" fmla="*/ 362103 w 2501799"/>
                <a:gd name="connsiteY65" fmla="*/ 292608 h 1104595"/>
                <a:gd name="connsiteX66" fmla="*/ 325527 w 2501799"/>
                <a:gd name="connsiteY66" fmla="*/ 292608 h 1104595"/>
                <a:gd name="connsiteX67" fmla="*/ 310896 w 2501799"/>
                <a:gd name="connsiteY67" fmla="*/ 270662 h 1104595"/>
                <a:gd name="connsiteX68" fmla="*/ 296266 w 2501799"/>
                <a:gd name="connsiteY68" fmla="*/ 245059 h 1104595"/>
                <a:gd name="connsiteX69" fmla="*/ 288951 w 2501799"/>
                <a:gd name="connsiteY69" fmla="*/ 215798 h 1104595"/>
                <a:gd name="connsiteX70" fmla="*/ 241402 w 2501799"/>
                <a:gd name="connsiteY70" fmla="*/ 190195 h 1104595"/>
                <a:gd name="connsiteX71" fmla="*/ 241402 w 2501799"/>
                <a:gd name="connsiteY71" fmla="*/ 168250 h 1104595"/>
                <a:gd name="connsiteX72" fmla="*/ 208484 w 2501799"/>
                <a:gd name="connsiteY72" fmla="*/ 164592 h 1104595"/>
                <a:gd name="connsiteX73" fmla="*/ 201168 w 2501799"/>
                <a:gd name="connsiteY73" fmla="*/ 131674 h 1104595"/>
                <a:gd name="connsiteX74" fmla="*/ 175565 w 2501799"/>
                <a:gd name="connsiteY74" fmla="*/ 113386 h 1104595"/>
                <a:gd name="connsiteX75" fmla="*/ 135332 w 2501799"/>
                <a:gd name="connsiteY75" fmla="*/ 106070 h 1104595"/>
                <a:gd name="connsiteX76" fmla="*/ 113386 w 2501799"/>
                <a:gd name="connsiteY76" fmla="*/ 76810 h 1104595"/>
                <a:gd name="connsiteX77" fmla="*/ 95098 w 2501799"/>
                <a:gd name="connsiteY77" fmla="*/ 76810 h 1104595"/>
                <a:gd name="connsiteX78" fmla="*/ 80468 w 2501799"/>
                <a:gd name="connsiteY78" fmla="*/ 54864 h 1104595"/>
                <a:gd name="connsiteX79" fmla="*/ 32919 w 2501799"/>
                <a:gd name="connsiteY79" fmla="*/ 21946 h 1104595"/>
                <a:gd name="connsiteX80" fmla="*/ 0 w 2501799"/>
                <a:gd name="connsiteY80" fmla="*/ 0 h 11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501799" h="1104595">
                  <a:moveTo>
                    <a:pt x="2501799" y="1104595"/>
                  </a:moveTo>
                  <a:lnTo>
                    <a:pt x="2253082" y="1104595"/>
                  </a:lnTo>
                  <a:lnTo>
                    <a:pt x="2253082" y="1082650"/>
                  </a:lnTo>
                  <a:lnTo>
                    <a:pt x="2238452" y="1082650"/>
                  </a:lnTo>
                  <a:lnTo>
                    <a:pt x="2234794" y="1053389"/>
                  </a:lnTo>
                  <a:lnTo>
                    <a:pt x="2223821" y="1038758"/>
                  </a:lnTo>
                  <a:lnTo>
                    <a:pt x="2147012" y="1035101"/>
                  </a:lnTo>
                  <a:lnTo>
                    <a:pt x="2147012" y="1016813"/>
                  </a:lnTo>
                  <a:lnTo>
                    <a:pt x="2125066" y="1016813"/>
                  </a:lnTo>
                  <a:lnTo>
                    <a:pt x="2125066" y="994867"/>
                  </a:lnTo>
                  <a:lnTo>
                    <a:pt x="2077517" y="994867"/>
                  </a:lnTo>
                  <a:lnTo>
                    <a:pt x="2077517" y="976579"/>
                  </a:lnTo>
                  <a:lnTo>
                    <a:pt x="1993392" y="972922"/>
                  </a:lnTo>
                  <a:lnTo>
                    <a:pt x="1989735" y="958291"/>
                  </a:lnTo>
                  <a:lnTo>
                    <a:pt x="1839773" y="954634"/>
                  </a:lnTo>
                  <a:lnTo>
                    <a:pt x="1836116" y="947318"/>
                  </a:lnTo>
                  <a:lnTo>
                    <a:pt x="1788567" y="943661"/>
                  </a:lnTo>
                  <a:lnTo>
                    <a:pt x="1788567" y="929030"/>
                  </a:lnTo>
                  <a:lnTo>
                    <a:pt x="1766621" y="907085"/>
                  </a:lnTo>
                  <a:lnTo>
                    <a:pt x="1715415" y="899770"/>
                  </a:lnTo>
                  <a:lnTo>
                    <a:pt x="1704442" y="888797"/>
                  </a:lnTo>
                  <a:lnTo>
                    <a:pt x="1682496" y="881482"/>
                  </a:lnTo>
                  <a:lnTo>
                    <a:pt x="1356970" y="881482"/>
                  </a:lnTo>
                  <a:lnTo>
                    <a:pt x="1335024" y="844906"/>
                  </a:lnTo>
                  <a:lnTo>
                    <a:pt x="1313079" y="830275"/>
                  </a:lnTo>
                  <a:lnTo>
                    <a:pt x="1265530" y="830275"/>
                  </a:lnTo>
                  <a:lnTo>
                    <a:pt x="1258215" y="819302"/>
                  </a:lnTo>
                  <a:lnTo>
                    <a:pt x="1225296" y="819302"/>
                  </a:lnTo>
                  <a:lnTo>
                    <a:pt x="1214324" y="808330"/>
                  </a:lnTo>
                  <a:lnTo>
                    <a:pt x="1159460" y="808330"/>
                  </a:lnTo>
                  <a:lnTo>
                    <a:pt x="1137514" y="804672"/>
                  </a:lnTo>
                  <a:lnTo>
                    <a:pt x="1086308" y="786384"/>
                  </a:lnTo>
                  <a:lnTo>
                    <a:pt x="1068020" y="768096"/>
                  </a:lnTo>
                  <a:lnTo>
                    <a:pt x="1042416" y="764438"/>
                  </a:lnTo>
                  <a:lnTo>
                    <a:pt x="1016813" y="757123"/>
                  </a:lnTo>
                  <a:lnTo>
                    <a:pt x="976580" y="749808"/>
                  </a:lnTo>
                  <a:lnTo>
                    <a:pt x="969264" y="738835"/>
                  </a:lnTo>
                  <a:lnTo>
                    <a:pt x="947319" y="738835"/>
                  </a:lnTo>
                  <a:lnTo>
                    <a:pt x="943661" y="724205"/>
                  </a:lnTo>
                  <a:lnTo>
                    <a:pt x="910743" y="724205"/>
                  </a:lnTo>
                  <a:lnTo>
                    <a:pt x="903428" y="713232"/>
                  </a:lnTo>
                  <a:lnTo>
                    <a:pt x="852221" y="713232"/>
                  </a:lnTo>
                  <a:lnTo>
                    <a:pt x="822960" y="691286"/>
                  </a:lnTo>
                  <a:lnTo>
                    <a:pt x="822960" y="680314"/>
                  </a:lnTo>
                  <a:lnTo>
                    <a:pt x="757124" y="680314"/>
                  </a:lnTo>
                  <a:lnTo>
                    <a:pt x="749808" y="651053"/>
                  </a:lnTo>
                  <a:lnTo>
                    <a:pt x="738836" y="636422"/>
                  </a:lnTo>
                  <a:lnTo>
                    <a:pt x="720548" y="636422"/>
                  </a:lnTo>
                  <a:lnTo>
                    <a:pt x="705917" y="607162"/>
                  </a:lnTo>
                  <a:lnTo>
                    <a:pt x="680314" y="610819"/>
                  </a:lnTo>
                  <a:lnTo>
                    <a:pt x="669341" y="592531"/>
                  </a:lnTo>
                  <a:lnTo>
                    <a:pt x="640080" y="592531"/>
                  </a:lnTo>
                  <a:lnTo>
                    <a:pt x="621792" y="566928"/>
                  </a:lnTo>
                  <a:lnTo>
                    <a:pt x="599847" y="566928"/>
                  </a:lnTo>
                  <a:lnTo>
                    <a:pt x="577901" y="548640"/>
                  </a:lnTo>
                  <a:lnTo>
                    <a:pt x="523037" y="548640"/>
                  </a:lnTo>
                  <a:lnTo>
                    <a:pt x="526695" y="534010"/>
                  </a:lnTo>
                  <a:lnTo>
                    <a:pt x="512064" y="523037"/>
                  </a:lnTo>
                  <a:lnTo>
                    <a:pt x="468173" y="504749"/>
                  </a:lnTo>
                  <a:lnTo>
                    <a:pt x="446228" y="464515"/>
                  </a:lnTo>
                  <a:lnTo>
                    <a:pt x="431597" y="453542"/>
                  </a:lnTo>
                  <a:lnTo>
                    <a:pt x="427940" y="424282"/>
                  </a:lnTo>
                  <a:lnTo>
                    <a:pt x="398679" y="358445"/>
                  </a:lnTo>
                  <a:lnTo>
                    <a:pt x="376733" y="340157"/>
                  </a:lnTo>
                  <a:lnTo>
                    <a:pt x="362103" y="325526"/>
                  </a:lnTo>
                  <a:lnTo>
                    <a:pt x="362103" y="292608"/>
                  </a:lnTo>
                  <a:lnTo>
                    <a:pt x="325527" y="292608"/>
                  </a:lnTo>
                  <a:lnTo>
                    <a:pt x="310896" y="270662"/>
                  </a:lnTo>
                  <a:lnTo>
                    <a:pt x="296266" y="245059"/>
                  </a:lnTo>
                  <a:lnTo>
                    <a:pt x="288951" y="215798"/>
                  </a:lnTo>
                  <a:lnTo>
                    <a:pt x="241402" y="190195"/>
                  </a:lnTo>
                  <a:lnTo>
                    <a:pt x="241402" y="168250"/>
                  </a:lnTo>
                  <a:lnTo>
                    <a:pt x="208484" y="164592"/>
                  </a:lnTo>
                  <a:lnTo>
                    <a:pt x="201168" y="131674"/>
                  </a:lnTo>
                  <a:lnTo>
                    <a:pt x="175565" y="113386"/>
                  </a:lnTo>
                  <a:lnTo>
                    <a:pt x="135332" y="106070"/>
                  </a:lnTo>
                  <a:lnTo>
                    <a:pt x="113386" y="76810"/>
                  </a:lnTo>
                  <a:lnTo>
                    <a:pt x="95098" y="76810"/>
                  </a:lnTo>
                  <a:lnTo>
                    <a:pt x="80468" y="54864"/>
                  </a:lnTo>
                  <a:lnTo>
                    <a:pt x="32919" y="21946"/>
                  </a:lnTo>
                  <a:lnTo>
                    <a:pt x="0" y="0"/>
                  </a:ln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D5A400"/>
                </a:solidFill>
              </a:endParaRPr>
            </a:p>
          </p:txBody>
        </p:sp>
        <p:sp>
          <p:nvSpPr>
            <p:cNvPr id="82" name="Freeform 81"/>
            <p:cNvSpPr/>
            <p:nvPr/>
          </p:nvSpPr>
          <p:spPr>
            <a:xfrm>
              <a:off x="5915025" y="2008188"/>
              <a:ext cx="2498725" cy="1276350"/>
            </a:xfrm>
            <a:custGeom>
              <a:avLst/>
              <a:gdLst>
                <a:gd name="connsiteX0" fmla="*/ 2498141 w 2498141"/>
                <a:gd name="connsiteY0" fmla="*/ 1272845 h 1276502"/>
                <a:gd name="connsiteX1" fmla="*/ 2264055 w 2498141"/>
                <a:gd name="connsiteY1" fmla="*/ 1276502 h 1276502"/>
                <a:gd name="connsiteX2" fmla="*/ 2260397 w 2498141"/>
                <a:gd name="connsiteY2" fmla="*/ 1254557 h 1276502"/>
                <a:gd name="connsiteX3" fmla="*/ 2238451 w 2498141"/>
                <a:gd name="connsiteY3" fmla="*/ 1254557 h 1276502"/>
                <a:gd name="connsiteX4" fmla="*/ 2234794 w 2498141"/>
                <a:gd name="connsiteY4" fmla="*/ 1228953 h 1276502"/>
                <a:gd name="connsiteX5" fmla="*/ 2216506 w 2498141"/>
                <a:gd name="connsiteY5" fmla="*/ 1228953 h 1276502"/>
                <a:gd name="connsiteX6" fmla="*/ 2216506 w 2498141"/>
                <a:gd name="connsiteY6" fmla="*/ 1203350 h 1276502"/>
                <a:gd name="connsiteX7" fmla="*/ 2037283 w 2498141"/>
                <a:gd name="connsiteY7" fmla="*/ 1207008 h 1276502"/>
                <a:gd name="connsiteX8" fmla="*/ 2033626 w 2498141"/>
                <a:gd name="connsiteY8" fmla="*/ 1192377 h 1276502"/>
                <a:gd name="connsiteX9" fmla="*/ 1993392 w 2498141"/>
                <a:gd name="connsiteY9" fmla="*/ 1188720 h 1276502"/>
                <a:gd name="connsiteX10" fmla="*/ 1993392 w 2498141"/>
                <a:gd name="connsiteY10" fmla="*/ 1170432 h 1276502"/>
                <a:gd name="connsiteX11" fmla="*/ 1949501 w 2498141"/>
                <a:gd name="connsiteY11" fmla="*/ 1170432 h 1276502"/>
                <a:gd name="connsiteX12" fmla="*/ 1949501 w 2498141"/>
                <a:gd name="connsiteY12" fmla="*/ 1155801 h 1276502"/>
                <a:gd name="connsiteX13" fmla="*/ 1920240 w 2498141"/>
                <a:gd name="connsiteY13" fmla="*/ 1155801 h 1276502"/>
                <a:gd name="connsiteX14" fmla="*/ 1920240 w 2498141"/>
                <a:gd name="connsiteY14" fmla="*/ 1141171 h 1276502"/>
                <a:gd name="connsiteX15" fmla="*/ 1817827 w 2498141"/>
                <a:gd name="connsiteY15" fmla="*/ 1137513 h 1276502"/>
                <a:gd name="connsiteX16" fmla="*/ 1814170 w 2498141"/>
                <a:gd name="connsiteY16" fmla="*/ 1122883 h 1276502"/>
                <a:gd name="connsiteX17" fmla="*/ 1792224 w 2498141"/>
                <a:gd name="connsiteY17" fmla="*/ 1122883 h 1276502"/>
                <a:gd name="connsiteX18" fmla="*/ 1792224 w 2498141"/>
                <a:gd name="connsiteY18" fmla="*/ 1122883 h 1276502"/>
                <a:gd name="connsiteX19" fmla="*/ 1631290 w 2498141"/>
                <a:gd name="connsiteY19" fmla="*/ 1108253 h 1276502"/>
                <a:gd name="connsiteX20" fmla="*/ 1627632 w 2498141"/>
                <a:gd name="connsiteY20" fmla="*/ 1086307 h 1276502"/>
                <a:gd name="connsiteX21" fmla="*/ 1569111 w 2498141"/>
                <a:gd name="connsiteY21" fmla="*/ 1082649 h 1276502"/>
                <a:gd name="connsiteX22" fmla="*/ 1558138 w 2498141"/>
                <a:gd name="connsiteY22" fmla="*/ 1068019 h 1276502"/>
                <a:gd name="connsiteX23" fmla="*/ 1463040 w 2498141"/>
                <a:gd name="connsiteY23" fmla="*/ 1071677 h 1276502"/>
                <a:gd name="connsiteX24" fmla="*/ 1455725 w 2498141"/>
                <a:gd name="connsiteY24" fmla="*/ 1060704 h 1276502"/>
                <a:gd name="connsiteX25" fmla="*/ 1389888 w 2498141"/>
                <a:gd name="connsiteY25" fmla="*/ 1060704 h 1276502"/>
                <a:gd name="connsiteX26" fmla="*/ 1371600 w 2498141"/>
                <a:gd name="connsiteY26" fmla="*/ 1042416 h 1276502"/>
                <a:gd name="connsiteX27" fmla="*/ 1309421 w 2498141"/>
                <a:gd name="connsiteY27" fmla="*/ 1042416 h 1276502"/>
                <a:gd name="connsiteX28" fmla="*/ 1298448 w 2498141"/>
                <a:gd name="connsiteY28" fmla="*/ 1031443 h 1276502"/>
                <a:gd name="connsiteX29" fmla="*/ 1214323 w 2498141"/>
                <a:gd name="connsiteY29" fmla="*/ 1035101 h 1276502"/>
                <a:gd name="connsiteX30" fmla="*/ 1192378 w 2498141"/>
                <a:gd name="connsiteY30" fmla="*/ 1009497 h 1276502"/>
                <a:gd name="connsiteX31" fmla="*/ 1133856 w 2498141"/>
                <a:gd name="connsiteY31" fmla="*/ 969264 h 1276502"/>
                <a:gd name="connsiteX32" fmla="*/ 1064362 w 2498141"/>
                <a:gd name="connsiteY32" fmla="*/ 943661 h 1276502"/>
                <a:gd name="connsiteX33" fmla="*/ 1027786 w 2498141"/>
                <a:gd name="connsiteY33" fmla="*/ 936345 h 1276502"/>
                <a:gd name="connsiteX34" fmla="*/ 1016813 w 2498141"/>
                <a:gd name="connsiteY34" fmla="*/ 918057 h 1276502"/>
                <a:gd name="connsiteX35" fmla="*/ 965607 w 2498141"/>
                <a:gd name="connsiteY35" fmla="*/ 918057 h 1276502"/>
                <a:gd name="connsiteX36" fmla="*/ 918058 w 2498141"/>
                <a:gd name="connsiteY36" fmla="*/ 881481 h 1276502"/>
                <a:gd name="connsiteX37" fmla="*/ 910743 w 2498141"/>
                <a:gd name="connsiteY37" fmla="*/ 855878 h 1276502"/>
                <a:gd name="connsiteX38" fmla="*/ 863194 w 2498141"/>
                <a:gd name="connsiteY38" fmla="*/ 844905 h 1276502"/>
                <a:gd name="connsiteX39" fmla="*/ 830275 w 2498141"/>
                <a:gd name="connsiteY39" fmla="*/ 822960 h 1276502"/>
                <a:gd name="connsiteX40" fmla="*/ 782727 w 2498141"/>
                <a:gd name="connsiteY40" fmla="*/ 826617 h 1276502"/>
                <a:gd name="connsiteX41" fmla="*/ 757123 w 2498141"/>
                <a:gd name="connsiteY41" fmla="*/ 768096 h 1276502"/>
                <a:gd name="connsiteX42" fmla="*/ 727863 w 2498141"/>
                <a:gd name="connsiteY42" fmla="*/ 742493 h 1276502"/>
                <a:gd name="connsiteX43" fmla="*/ 691287 w 2498141"/>
                <a:gd name="connsiteY43" fmla="*/ 735177 h 1276502"/>
                <a:gd name="connsiteX44" fmla="*/ 687629 w 2498141"/>
                <a:gd name="connsiteY44" fmla="*/ 698601 h 1276502"/>
                <a:gd name="connsiteX45" fmla="*/ 672999 w 2498141"/>
                <a:gd name="connsiteY45" fmla="*/ 702259 h 1276502"/>
                <a:gd name="connsiteX46" fmla="*/ 636423 w 2498141"/>
                <a:gd name="connsiteY46" fmla="*/ 662025 h 1276502"/>
                <a:gd name="connsiteX47" fmla="*/ 640080 w 2498141"/>
                <a:gd name="connsiteY47" fmla="*/ 640080 h 1276502"/>
                <a:gd name="connsiteX48" fmla="*/ 610819 w 2498141"/>
                <a:gd name="connsiteY48" fmla="*/ 640080 h 1276502"/>
                <a:gd name="connsiteX49" fmla="*/ 607162 w 2498141"/>
                <a:gd name="connsiteY49" fmla="*/ 621792 h 1276502"/>
                <a:gd name="connsiteX50" fmla="*/ 574243 w 2498141"/>
                <a:gd name="connsiteY50" fmla="*/ 607161 h 1276502"/>
                <a:gd name="connsiteX51" fmla="*/ 552298 w 2498141"/>
                <a:gd name="connsiteY51" fmla="*/ 577901 h 1276502"/>
                <a:gd name="connsiteX52" fmla="*/ 530352 w 2498141"/>
                <a:gd name="connsiteY52" fmla="*/ 552297 h 1276502"/>
                <a:gd name="connsiteX53" fmla="*/ 490119 w 2498141"/>
                <a:gd name="connsiteY53" fmla="*/ 530352 h 1276502"/>
                <a:gd name="connsiteX54" fmla="*/ 435255 w 2498141"/>
                <a:gd name="connsiteY54" fmla="*/ 493776 h 1276502"/>
                <a:gd name="connsiteX55" fmla="*/ 420624 w 2498141"/>
                <a:gd name="connsiteY55" fmla="*/ 471830 h 1276502"/>
                <a:gd name="connsiteX56" fmla="*/ 376733 w 2498141"/>
                <a:gd name="connsiteY56" fmla="*/ 457200 h 1276502"/>
                <a:gd name="connsiteX57" fmla="*/ 376733 w 2498141"/>
                <a:gd name="connsiteY57" fmla="*/ 424281 h 1276502"/>
                <a:gd name="connsiteX58" fmla="*/ 354787 w 2498141"/>
                <a:gd name="connsiteY58" fmla="*/ 413309 h 1276502"/>
                <a:gd name="connsiteX59" fmla="*/ 307239 w 2498141"/>
                <a:gd name="connsiteY59" fmla="*/ 409651 h 1276502"/>
                <a:gd name="connsiteX60" fmla="*/ 307239 w 2498141"/>
                <a:gd name="connsiteY60" fmla="*/ 387705 h 1276502"/>
                <a:gd name="connsiteX61" fmla="*/ 292608 w 2498141"/>
                <a:gd name="connsiteY61" fmla="*/ 373075 h 1276502"/>
                <a:gd name="connsiteX62" fmla="*/ 281635 w 2498141"/>
                <a:gd name="connsiteY62" fmla="*/ 340157 h 1276502"/>
                <a:gd name="connsiteX63" fmla="*/ 267005 w 2498141"/>
                <a:gd name="connsiteY63" fmla="*/ 325526 h 1276502"/>
                <a:gd name="connsiteX64" fmla="*/ 267005 w 2498141"/>
                <a:gd name="connsiteY64" fmla="*/ 303581 h 1276502"/>
                <a:gd name="connsiteX65" fmla="*/ 245059 w 2498141"/>
                <a:gd name="connsiteY65" fmla="*/ 303581 h 1276502"/>
                <a:gd name="connsiteX66" fmla="*/ 237744 w 2498141"/>
                <a:gd name="connsiteY66" fmla="*/ 237744 h 1276502"/>
                <a:gd name="connsiteX67" fmla="*/ 212141 w 2498141"/>
                <a:gd name="connsiteY67" fmla="*/ 204825 h 1276502"/>
                <a:gd name="connsiteX68" fmla="*/ 204826 w 2498141"/>
                <a:gd name="connsiteY68" fmla="*/ 175565 h 1276502"/>
                <a:gd name="connsiteX69" fmla="*/ 190195 w 2498141"/>
                <a:gd name="connsiteY69" fmla="*/ 142646 h 1276502"/>
                <a:gd name="connsiteX70" fmla="*/ 157277 w 2498141"/>
                <a:gd name="connsiteY70" fmla="*/ 117043 h 1276502"/>
                <a:gd name="connsiteX71" fmla="*/ 113386 w 2498141"/>
                <a:gd name="connsiteY71" fmla="*/ 69494 h 1276502"/>
                <a:gd name="connsiteX72" fmla="*/ 58522 w 2498141"/>
                <a:gd name="connsiteY72" fmla="*/ 36576 h 1276502"/>
                <a:gd name="connsiteX73" fmla="*/ 0 w 2498141"/>
                <a:gd name="connsiteY73" fmla="*/ 0 h 127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98141" h="1276502">
                  <a:moveTo>
                    <a:pt x="2498141" y="1272845"/>
                  </a:moveTo>
                  <a:lnTo>
                    <a:pt x="2264055" y="1276502"/>
                  </a:lnTo>
                  <a:lnTo>
                    <a:pt x="2260397" y="1254557"/>
                  </a:lnTo>
                  <a:lnTo>
                    <a:pt x="2238451" y="1254557"/>
                  </a:lnTo>
                  <a:lnTo>
                    <a:pt x="2234794" y="1228953"/>
                  </a:lnTo>
                  <a:lnTo>
                    <a:pt x="2216506" y="1228953"/>
                  </a:lnTo>
                  <a:lnTo>
                    <a:pt x="2216506" y="1203350"/>
                  </a:lnTo>
                  <a:lnTo>
                    <a:pt x="2037283" y="1207008"/>
                  </a:lnTo>
                  <a:lnTo>
                    <a:pt x="2033626" y="1192377"/>
                  </a:lnTo>
                  <a:lnTo>
                    <a:pt x="1993392" y="1188720"/>
                  </a:lnTo>
                  <a:lnTo>
                    <a:pt x="1993392" y="1170432"/>
                  </a:lnTo>
                  <a:lnTo>
                    <a:pt x="1949501" y="1170432"/>
                  </a:lnTo>
                  <a:lnTo>
                    <a:pt x="1949501" y="1155801"/>
                  </a:lnTo>
                  <a:lnTo>
                    <a:pt x="1920240" y="1155801"/>
                  </a:lnTo>
                  <a:lnTo>
                    <a:pt x="1920240" y="1141171"/>
                  </a:lnTo>
                  <a:lnTo>
                    <a:pt x="1817827" y="1137513"/>
                  </a:lnTo>
                  <a:lnTo>
                    <a:pt x="1814170" y="1122883"/>
                  </a:lnTo>
                  <a:lnTo>
                    <a:pt x="1792224" y="1122883"/>
                  </a:lnTo>
                  <a:lnTo>
                    <a:pt x="1792224" y="1122883"/>
                  </a:lnTo>
                  <a:lnTo>
                    <a:pt x="1631290" y="1108253"/>
                  </a:lnTo>
                  <a:lnTo>
                    <a:pt x="1627632" y="1086307"/>
                  </a:lnTo>
                  <a:lnTo>
                    <a:pt x="1569111" y="1082649"/>
                  </a:lnTo>
                  <a:lnTo>
                    <a:pt x="1558138" y="1068019"/>
                  </a:lnTo>
                  <a:lnTo>
                    <a:pt x="1463040" y="1071677"/>
                  </a:lnTo>
                  <a:lnTo>
                    <a:pt x="1455725" y="1060704"/>
                  </a:lnTo>
                  <a:lnTo>
                    <a:pt x="1389888" y="1060704"/>
                  </a:lnTo>
                  <a:lnTo>
                    <a:pt x="1371600" y="1042416"/>
                  </a:lnTo>
                  <a:lnTo>
                    <a:pt x="1309421" y="1042416"/>
                  </a:lnTo>
                  <a:lnTo>
                    <a:pt x="1298448" y="1031443"/>
                  </a:lnTo>
                  <a:lnTo>
                    <a:pt x="1214323" y="1035101"/>
                  </a:lnTo>
                  <a:cubicBezTo>
                    <a:pt x="1195326" y="1008505"/>
                    <a:pt x="1206523" y="1009497"/>
                    <a:pt x="1192378" y="1009497"/>
                  </a:cubicBezTo>
                  <a:lnTo>
                    <a:pt x="1133856" y="969264"/>
                  </a:lnTo>
                  <a:cubicBezTo>
                    <a:pt x="1066883" y="943219"/>
                    <a:pt x="1091566" y="943661"/>
                    <a:pt x="1064362" y="943661"/>
                  </a:cubicBezTo>
                  <a:lnTo>
                    <a:pt x="1027786" y="936345"/>
                  </a:lnTo>
                  <a:lnTo>
                    <a:pt x="1016813" y="918057"/>
                  </a:lnTo>
                  <a:lnTo>
                    <a:pt x="965607" y="918057"/>
                  </a:lnTo>
                  <a:lnTo>
                    <a:pt x="918058" y="881481"/>
                  </a:lnTo>
                  <a:lnTo>
                    <a:pt x="910743" y="855878"/>
                  </a:lnTo>
                  <a:lnTo>
                    <a:pt x="863194" y="844905"/>
                  </a:lnTo>
                  <a:lnTo>
                    <a:pt x="830275" y="822960"/>
                  </a:lnTo>
                  <a:lnTo>
                    <a:pt x="782727" y="826617"/>
                  </a:lnTo>
                  <a:lnTo>
                    <a:pt x="757123" y="768096"/>
                  </a:lnTo>
                  <a:lnTo>
                    <a:pt x="727863" y="742493"/>
                  </a:lnTo>
                  <a:lnTo>
                    <a:pt x="691287" y="735177"/>
                  </a:lnTo>
                  <a:lnTo>
                    <a:pt x="687629" y="698601"/>
                  </a:lnTo>
                  <a:lnTo>
                    <a:pt x="672999" y="702259"/>
                  </a:lnTo>
                  <a:lnTo>
                    <a:pt x="636423" y="662025"/>
                  </a:lnTo>
                  <a:lnTo>
                    <a:pt x="640080" y="640080"/>
                  </a:lnTo>
                  <a:lnTo>
                    <a:pt x="610819" y="640080"/>
                  </a:lnTo>
                  <a:lnTo>
                    <a:pt x="607162" y="621792"/>
                  </a:lnTo>
                  <a:lnTo>
                    <a:pt x="574243" y="607161"/>
                  </a:lnTo>
                  <a:lnTo>
                    <a:pt x="552298" y="577901"/>
                  </a:lnTo>
                  <a:lnTo>
                    <a:pt x="530352" y="552297"/>
                  </a:lnTo>
                  <a:lnTo>
                    <a:pt x="490119" y="530352"/>
                  </a:lnTo>
                  <a:lnTo>
                    <a:pt x="435255" y="493776"/>
                  </a:lnTo>
                  <a:lnTo>
                    <a:pt x="420624" y="471830"/>
                  </a:lnTo>
                  <a:lnTo>
                    <a:pt x="376733" y="457200"/>
                  </a:lnTo>
                  <a:lnTo>
                    <a:pt x="376733" y="424281"/>
                  </a:lnTo>
                  <a:lnTo>
                    <a:pt x="354787" y="413309"/>
                  </a:lnTo>
                  <a:lnTo>
                    <a:pt x="307239" y="409651"/>
                  </a:lnTo>
                  <a:lnTo>
                    <a:pt x="307239" y="387705"/>
                  </a:lnTo>
                  <a:lnTo>
                    <a:pt x="292608" y="373075"/>
                  </a:lnTo>
                  <a:lnTo>
                    <a:pt x="281635" y="340157"/>
                  </a:lnTo>
                  <a:lnTo>
                    <a:pt x="267005" y="325526"/>
                  </a:lnTo>
                  <a:lnTo>
                    <a:pt x="267005" y="303581"/>
                  </a:lnTo>
                  <a:lnTo>
                    <a:pt x="245059" y="303581"/>
                  </a:lnTo>
                  <a:lnTo>
                    <a:pt x="237744" y="237744"/>
                  </a:lnTo>
                  <a:lnTo>
                    <a:pt x="212141" y="204825"/>
                  </a:lnTo>
                  <a:lnTo>
                    <a:pt x="204826" y="175565"/>
                  </a:lnTo>
                  <a:lnTo>
                    <a:pt x="190195" y="142646"/>
                  </a:lnTo>
                  <a:lnTo>
                    <a:pt x="157277" y="117043"/>
                  </a:lnTo>
                  <a:lnTo>
                    <a:pt x="113386" y="69494"/>
                  </a:lnTo>
                  <a:lnTo>
                    <a:pt x="58522" y="36576"/>
                  </a:lnTo>
                  <a:lnTo>
                    <a:pt x="0" y="0"/>
                  </a:lnTo>
                </a:path>
              </a:pathLst>
            </a:custGeom>
            <a:ln w="28575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D5A400"/>
                </a:solidFill>
              </a:endParaRPr>
            </a:p>
          </p:txBody>
        </p:sp>
        <p:sp>
          <p:nvSpPr>
            <p:cNvPr id="83" name="Freeform 82"/>
            <p:cNvSpPr/>
            <p:nvPr/>
          </p:nvSpPr>
          <p:spPr>
            <a:xfrm>
              <a:off x="5900738" y="2962275"/>
              <a:ext cx="1887537" cy="950913"/>
            </a:xfrm>
            <a:custGeom>
              <a:avLst/>
              <a:gdLst>
                <a:gd name="connsiteX0" fmla="*/ 0 w 1887321"/>
                <a:gd name="connsiteY0" fmla="*/ 0 h 950976"/>
                <a:gd name="connsiteX1" fmla="*/ 1883664 w 1887321"/>
                <a:gd name="connsiteY1" fmla="*/ 3658 h 950976"/>
                <a:gd name="connsiteX2" fmla="*/ 1887321 w 1887321"/>
                <a:gd name="connsiteY2" fmla="*/ 950976 h 95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7321" h="950976">
                  <a:moveTo>
                    <a:pt x="0" y="0"/>
                  </a:moveTo>
                  <a:lnTo>
                    <a:pt x="1883664" y="3658"/>
                  </a:lnTo>
                  <a:lnTo>
                    <a:pt x="1887321" y="950976"/>
                  </a:lnTo>
                </a:path>
              </a:pathLst>
            </a:custGeom>
            <a:ln w="1905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D5A400"/>
                </a:solidFill>
              </a:endParaRPr>
            </a:p>
          </p:txBody>
        </p:sp>
        <p:cxnSp>
          <p:nvCxnSpPr>
            <p:cNvPr id="84" name="Straight Connector 83"/>
            <p:cNvCxnSpPr/>
            <p:nvPr/>
          </p:nvCxnSpPr>
          <p:spPr>
            <a:xfrm>
              <a:off x="7032625" y="2967038"/>
              <a:ext cx="6350" cy="942975"/>
            </a:xfrm>
            <a:prstGeom prst="line">
              <a:avLst/>
            </a:prstGeom>
            <a:ln w="1905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extBox 96"/>
            <p:cNvSpPr txBox="1">
              <a:spLocks noChangeArrowheads="1"/>
            </p:cNvSpPr>
            <p:nvPr/>
          </p:nvSpPr>
          <p:spPr bwMode="auto">
            <a:xfrm>
              <a:off x="227013" y="4210050"/>
              <a:ext cx="83820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000" b="1" dirty="0">
                  <a:solidFill>
                    <a:srgbClr val="D5A400"/>
                  </a:solidFill>
                </a:rPr>
                <a:t>No. at Risk</a:t>
              </a:r>
            </a:p>
            <a:p>
              <a:r>
                <a:rPr lang="en-US" altLang="en-US" sz="1000" b="1" dirty="0">
                  <a:solidFill>
                    <a:srgbClr val="D5A400"/>
                  </a:solidFill>
                </a:rPr>
                <a:t>RT</a:t>
              </a:r>
            </a:p>
            <a:p>
              <a:r>
                <a:rPr lang="en-US" altLang="en-US" sz="1000" b="1" dirty="0">
                  <a:solidFill>
                    <a:srgbClr val="D5A400"/>
                  </a:solidFill>
                </a:rPr>
                <a:t>RT + Cet </a:t>
              </a:r>
            </a:p>
          </p:txBody>
        </p:sp>
        <p:sp>
          <p:nvSpPr>
            <p:cNvPr id="86" name="TextBox 97"/>
            <p:cNvSpPr txBox="1">
              <a:spLocks noChangeArrowheads="1"/>
            </p:cNvSpPr>
            <p:nvPr/>
          </p:nvSpPr>
          <p:spPr bwMode="auto">
            <a:xfrm>
              <a:off x="1200150" y="4359275"/>
              <a:ext cx="39687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000" b="1" dirty="0">
                  <a:solidFill>
                    <a:srgbClr val="D5A400"/>
                  </a:solidFill>
                </a:rPr>
                <a:t>213</a:t>
              </a:r>
            </a:p>
            <a:p>
              <a:r>
                <a:rPr lang="en-US" altLang="en-US" sz="1000" b="1" dirty="0">
                  <a:solidFill>
                    <a:srgbClr val="D5A400"/>
                  </a:solidFill>
                </a:rPr>
                <a:t>211</a:t>
              </a:r>
            </a:p>
          </p:txBody>
        </p:sp>
        <p:sp>
          <p:nvSpPr>
            <p:cNvPr id="87" name="TextBox 98"/>
            <p:cNvSpPr txBox="1">
              <a:spLocks noChangeArrowheads="1"/>
            </p:cNvSpPr>
            <p:nvPr/>
          </p:nvSpPr>
          <p:spPr bwMode="auto">
            <a:xfrm>
              <a:off x="1598613" y="4359275"/>
              <a:ext cx="39687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000" b="1" dirty="0">
                  <a:solidFill>
                    <a:srgbClr val="D5A400"/>
                  </a:solidFill>
                </a:rPr>
                <a:t>122</a:t>
              </a:r>
            </a:p>
            <a:p>
              <a:r>
                <a:rPr lang="en-US" altLang="en-US" sz="1000" b="1" dirty="0">
                  <a:solidFill>
                    <a:srgbClr val="D5A400"/>
                  </a:solidFill>
                </a:rPr>
                <a:t>143</a:t>
              </a:r>
            </a:p>
          </p:txBody>
        </p:sp>
        <p:sp>
          <p:nvSpPr>
            <p:cNvPr id="88" name="TextBox 99"/>
            <p:cNvSpPr txBox="1">
              <a:spLocks noChangeArrowheads="1"/>
            </p:cNvSpPr>
            <p:nvPr/>
          </p:nvSpPr>
          <p:spPr bwMode="auto">
            <a:xfrm>
              <a:off x="1946275" y="4359275"/>
              <a:ext cx="3952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80</a:t>
              </a:r>
            </a:p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101</a:t>
              </a:r>
            </a:p>
          </p:txBody>
        </p:sp>
        <p:sp>
          <p:nvSpPr>
            <p:cNvPr id="89" name="TextBox 100"/>
            <p:cNvSpPr txBox="1">
              <a:spLocks noChangeArrowheads="1"/>
            </p:cNvSpPr>
            <p:nvPr/>
          </p:nvSpPr>
          <p:spPr bwMode="auto">
            <a:xfrm>
              <a:off x="2378075" y="4359275"/>
              <a:ext cx="32543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51</a:t>
              </a:r>
            </a:p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66</a:t>
              </a:r>
            </a:p>
          </p:txBody>
        </p:sp>
        <p:sp>
          <p:nvSpPr>
            <p:cNvPr id="90" name="TextBox 101"/>
            <p:cNvSpPr txBox="1">
              <a:spLocks noChangeArrowheads="1"/>
            </p:cNvSpPr>
            <p:nvPr/>
          </p:nvSpPr>
          <p:spPr bwMode="auto">
            <a:xfrm>
              <a:off x="2755900" y="4359275"/>
              <a:ext cx="32543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30</a:t>
              </a:r>
            </a:p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35</a:t>
              </a:r>
            </a:p>
          </p:txBody>
        </p:sp>
        <p:sp>
          <p:nvSpPr>
            <p:cNvPr id="91" name="TextBox 102"/>
            <p:cNvSpPr txBox="1">
              <a:spLocks noChangeArrowheads="1"/>
            </p:cNvSpPr>
            <p:nvPr/>
          </p:nvSpPr>
          <p:spPr bwMode="auto">
            <a:xfrm>
              <a:off x="3117850" y="4359275"/>
              <a:ext cx="32702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10</a:t>
              </a:r>
            </a:p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9</a:t>
              </a:r>
            </a:p>
          </p:txBody>
        </p:sp>
        <p:sp>
          <p:nvSpPr>
            <p:cNvPr id="92" name="TextBox 104"/>
            <p:cNvSpPr txBox="1">
              <a:spLocks noChangeArrowheads="1"/>
            </p:cNvSpPr>
            <p:nvPr/>
          </p:nvSpPr>
          <p:spPr bwMode="auto">
            <a:xfrm>
              <a:off x="5703888" y="4359275"/>
              <a:ext cx="395287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000" b="1" dirty="0">
                  <a:solidFill>
                    <a:srgbClr val="D5A400"/>
                  </a:solidFill>
                </a:rPr>
                <a:t>213</a:t>
              </a:r>
            </a:p>
            <a:p>
              <a:r>
                <a:rPr lang="en-US" altLang="en-US" sz="1000" b="1" dirty="0">
                  <a:solidFill>
                    <a:srgbClr val="D5A400"/>
                  </a:solidFill>
                </a:rPr>
                <a:t>211</a:t>
              </a:r>
            </a:p>
          </p:txBody>
        </p:sp>
        <p:sp>
          <p:nvSpPr>
            <p:cNvPr id="93" name="TextBox 105"/>
            <p:cNvSpPr txBox="1">
              <a:spLocks noChangeArrowheads="1"/>
            </p:cNvSpPr>
            <p:nvPr/>
          </p:nvSpPr>
          <p:spPr bwMode="auto">
            <a:xfrm>
              <a:off x="6102350" y="4359275"/>
              <a:ext cx="3952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000" b="1" dirty="0">
                  <a:solidFill>
                    <a:srgbClr val="D5A400"/>
                  </a:solidFill>
                </a:rPr>
                <a:t>162</a:t>
              </a:r>
            </a:p>
            <a:p>
              <a:r>
                <a:rPr lang="en-US" altLang="en-US" sz="1000" b="1" dirty="0">
                  <a:solidFill>
                    <a:srgbClr val="D5A400"/>
                  </a:solidFill>
                </a:rPr>
                <a:t>177</a:t>
              </a:r>
            </a:p>
          </p:txBody>
        </p:sp>
        <p:sp>
          <p:nvSpPr>
            <p:cNvPr id="94" name="TextBox 106"/>
            <p:cNvSpPr txBox="1">
              <a:spLocks noChangeArrowheads="1"/>
            </p:cNvSpPr>
            <p:nvPr/>
          </p:nvSpPr>
          <p:spPr bwMode="auto">
            <a:xfrm>
              <a:off x="6480175" y="4359275"/>
              <a:ext cx="39687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122</a:t>
              </a:r>
            </a:p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136</a:t>
              </a:r>
            </a:p>
          </p:txBody>
        </p:sp>
        <p:sp>
          <p:nvSpPr>
            <p:cNvPr id="95" name="TextBox 107"/>
            <p:cNvSpPr txBox="1">
              <a:spLocks noChangeArrowheads="1"/>
            </p:cNvSpPr>
            <p:nvPr/>
          </p:nvSpPr>
          <p:spPr bwMode="auto">
            <a:xfrm>
              <a:off x="6842125" y="4359275"/>
              <a:ext cx="3952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97</a:t>
              </a:r>
            </a:p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116</a:t>
              </a:r>
            </a:p>
          </p:txBody>
        </p:sp>
        <p:sp>
          <p:nvSpPr>
            <p:cNvPr id="96" name="TextBox 108"/>
            <p:cNvSpPr txBox="1">
              <a:spLocks noChangeArrowheads="1"/>
            </p:cNvSpPr>
            <p:nvPr/>
          </p:nvSpPr>
          <p:spPr bwMode="auto">
            <a:xfrm>
              <a:off x="7273925" y="4359275"/>
              <a:ext cx="32702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73</a:t>
              </a:r>
            </a:p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98</a:t>
              </a:r>
            </a:p>
          </p:txBody>
        </p:sp>
        <p:sp>
          <p:nvSpPr>
            <p:cNvPr id="97" name="TextBox 109"/>
            <p:cNvSpPr txBox="1">
              <a:spLocks noChangeArrowheads="1"/>
            </p:cNvSpPr>
            <p:nvPr/>
          </p:nvSpPr>
          <p:spPr bwMode="auto">
            <a:xfrm>
              <a:off x="7653338" y="4359275"/>
              <a:ext cx="325437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47</a:t>
              </a:r>
            </a:p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61</a:t>
              </a:r>
            </a:p>
          </p:txBody>
        </p:sp>
        <p:sp>
          <p:nvSpPr>
            <p:cNvPr id="98" name="TextBox 110"/>
            <p:cNvSpPr txBox="1">
              <a:spLocks noChangeArrowheads="1"/>
            </p:cNvSpPr>
            <p:nvPr/>
          </p:nvSpPr>
          <p:spPr bwMode="auto">
            <a:xfrm>
              <a:off x="8032750" y="4359275"/>
              <a:ext cx="32702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22</a:t>
              </a:r>
            </a:p>
            <a:p>
              <a:pPr algn="r"/>
              <a:r>
                <a:rPr lang="en-US" altLang="en-US" sz="1000" b="1" dirty="0">
                  <a:solidFill>
                    <a:srgbClr val="D5A400"/>
                  </a:solidFill>
                </a:rPr>
                <a:t>24</a:t>
              </a:r>
            </a:p>
          </p:txBody>
        </p:sp>
        <p:cxnSp>
          <p:nvCxnSpPr>
            <p:cNvPr id="99" name="Straight Connector 98"/>
            <p:cNvCxnSpPr/>
            <p:nvPr/>
          </p:nvCxnSpPr>
          <p:spPr>
            <a:xfrm>
              <a:off x="3829050" y="2551113"/>
              <a:ext cx="430213" cy="1587"/>
            </a:xfrm>
            <a:prstGeom prst="line">
              <a:avLst/>
            </a:pr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>
              <a:off x="3829050" y="3148013"/>
              <a:ext cx="430213" cy="1587"/>
            </a:xfrm>
            <a:prstGeom prst="line">
              <a:avLst/>
            </a:prstGeom>
            <a:ln w="28575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Box 111"/>
            <p:cNvSpPr txBox="1">
              <a:spLocks noChangeArrowheads="1"/>
            </p:cNvSpPr>
            <p:nvPr/>
          </p:nvSpPr>
          <p:spPr bwMode="auto">
            <a:xfrm>
              <a:off x="4768850" y="4210050"/>
              <a:ext cx="83820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000" b="1" dirty="0">
                  <a:solidFill>
                    <a:srgbClr val="D5A400"/>
                  </a:solidFill>
                </a:rPr>
                <a:t>No. at Risk</a:t>
              </a:r>
            </a:p>
            <a:p>
              <a:r>
                <a:rPr lang="en-US" altLang="en-US" sz="1000" b="1" dirty="0">
                  <a:solidFill>
                    <a:srgbClr val="D5A400"/>
                  </a:solidFill>
                </a:rPr>
                <a:t>RT</a:t>
              </a:r>
            </a:p>
            <a:p>
              <a:r>
                <a:rPr lang="en-US" altLang="en-US" sz="1000" b="1" dirty="0">
                  <a:solidFill>
                    <a:srgbClr val="D5A400"/>
                  </a:solidFill>
                </a:rPr>
                <a:t>RT + Cet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818916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 txBox="1">
            <a:spLocks noChangeArrowheads="1"/>
          </p:cNvSpPr>
          <p:nvPr/>
        </p:nvSpPr>
        <p:spPr bwMode="auto">
          <a:xfrm>
            <a:off x="1689246" y="381000"/>
            <a:ext cx="7302353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ts val="0"/>
              </a:spcBef>
              <a:buClr>
                <a:srgbClr val="F4C91C"/>
              </a:buClr>
              <a:buFont typeface="Wingdings" charset="2"/>
              <a:buNone/>
            </a:pPr>
            <a:r>
              <a:rPr lang="en-US" sz="2800" b="1" dirty="0" smtClean="0">
                <a:solidFill>
                  <a:srgbClr val="006600"/>
                </a:solidFill>
              </a:rPr>
              <a:t>Cetuximab Does Not Alter Radiation-Induced Mucositis or Dysphagia</a:t>
            </a:r>
            <a:endParaRPr lang="en-US" sz="2000" b="1" dirty="0">
              <a:solidFill>
                <a:srgbClr val="006600"/>
              </a:solidFill>
            </a:endParaRPr>
          </a:p>
        </p:txBody>
      </p:sp>
      <p:grpSp>
        <p:nvGrpSpPr>
          <p:cNvPr id="99" name="Group 39"/>
          <p:cNvGrpSpPr>
            <a:grpSpLocks/>
          </p:cNvGrpSpPr>
          <p:nvPr/>
        </p:nvGrpSpPr>
        <p:grpSpPr bwMode="auto">
          <a:xfrm>
            <a:off x="76200" y="1600200"/>
            <a:ext cx="8534400" cy="4648200"/>
            <a:chOff x="76200" y="1752600"/>
            <a:chExt cx="8634413" cy="4856163"/>
          </a:xfrm>
        </p:grpSpPr>
        <p:sp>
          <p:nvSpPr>
            <p:cNvPr id="100" name="Text Box 6"/>
            <p:cNvSpPr txBox="1">
              <a:spLocks noChangeArrowheads="1"/>
            </p:cNvSpPr>
            <p:nvPr/>
          </p:nvSpPr>
          <p:spPr bwMode="auto">
            <a:xfrm>
              <a:off x="150813" y="2822575"/>
              <a:ext cx="1260475" cy="307975"/>
            </a:xfrm>
            <a:prstGeom prst="rect">
              <a:avLst/>
            </a:prstGeom>
            <a:solidFill>
              <a:srgbClr val="D6AD00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solidFill>
                    <a:srgbClr val="285000"/>
                  </a:solidFill>
                </a:rPr>
                <a:t>Mucositis</a:t>
              </a:r>
            </a:p>
          </p:txBody>
        </p:sp>
        <p:sp>
          <p:nvSpPr>
            <p:cNvPr id="101" name="Text Box 7"/>
            <p:cNvSpPr txBox="1">
              <a:spLocks noChangeArrowheads="1"/>
            </p:cNvSpPr>
            <p:nvPr/>
          </p:nvSpPr>
          <p:spPr bwMode="auto">
            <a:xfrm>
              <a:off x="76200" y="5364163"/>
              <a:ext cx="1409700" cy="307975"/>
            </a:xfrm>
            <a:prstGeom prst="rect">
              <a:avLst/>
            </a:prstGeom>
            <a:solidFill>
              <a:srgbClr val="D6AD00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solidFill>
                    <a:srgbClr val="285000"/>
                  </a:solidFill>
                </a:rPr>
                <a:t>Dysphagia</a:t>
              </a:r>
            </a:p>
          </p:txBody>
        </p:sp>
        <p:sp>
          <p:nvSpPr>
            <p:cNvPr id="102" name="Text Box 8"/>
            <p:cNvSpPr txBox="1">
              <a:spLocks noChangeArrowheads="1"/>
            </p:cNvSpPr>
            <p:nvPr/>
          </p:nvSpPr>
          <p:spPr bwMode="auto">
            <a:xfrm>
              <a:off x="2524125" y="1752600"/>
              <a:ext cx="1928813" cy="304800"/>
            </a:xfrm>
            <a:prstGeom prst="rect">
              <a:avLst/>
            </a:prstGeom>
            <a:solidFill>
              <a:srgbClr val="D6AD00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solidFill>
                    <a:srgbClr val="285000"/>
                  </a:solidFill>
                </a:rPr>
                <a:t>Mucositis Onset 3/4</a:t>
              </a:r>
            </a:p>
          </p:txBody>
        </p:sp>
        <p:sp>
          <p:nvSpPr>
            <p:cNvPr id="103" name="Text Box 9"/>
            <p:cNvSpPr txBox="1">
              <a:spLocks noChangeArrowheads="1"/>
            </p:cNvSpPr>
            <p:nvPr/>
          </p:nvSpPr>
          <p:spPr bwMode="auto">
            <a:xfrm>
              <a:off x="2581275" y="4360863"/>
              <a:ext cx="2001838" cy="304800"/>
            </a:xfrm>
            <a:prstGeom prst="rect">
              <a:avLst/>
            </a:prstGeom>
            <a:solidFill>
              <a:srgbClr val="D6AD00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solidFill>
                    <a:srgbClr val="285000"/>
                  </a:solidFill>
                </a:rPr>
                <a:t>Dysphagia Onset 3/4</a:t>
              </a:r>
            </a:p>
          </p:txBody>
        </p:sp>
        <p:sp>
          <p:nvSpPr>
            <p:cNvPr id="104" name="Text Box 10"/>
            <p:cNvSpPr txBox="1">
              <a:spLocks noChangeArrowheads="1"/>
            </p:cNvSpPr>
            <p:nvPr/>
          </p:nvSpPr>
          <p:spPr bwMode="auto">
            <a:xfrm>
              <a:off x="6088063" y="1752600"/>
              <a:ext cx="2078037" cy="304800"/>
            </a:xfrm>
            <a:prstGeom prst="rect">
              <a:avLst/>
            </a:prstGeom>
            <a:solidFill>
              <a:srgbClr val="D6AD00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solidFill>
                    <a:srgbClr val="285000"/>
                  </a:solidFill>
                </a:rPr>
                <a:t>Mucositis Resolution</a:t>
              </a:r>
            </a:p>
          </p:txBody>
        </p:sp>
        <p:sp>
          <p:nvSpPr>
            <p:cNvPr id="105" name="Text Box 11"/>
            <p:cNvSpPr txBox="1">
              <a:spLocks noChangeArrowheads="1"/>
            </p:cNvSpPr>
            <p:nvPr/>
          </p:nvSpPr>
          <p:spPr bwMode="auto">
            <a:xfrm>
              <a:off x="6111875" y="4360863"/>
              <a:ext cx="2151063" cy="304800"/>
            </a:xfrm>
            <a:prstGeom prst="rect">
              <a:avLst/>
            </a:prstGeom>
            <a:solidFill>
              <a:srgbClr val="D6AD00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400" b="1" dirty="0">
                  <a:solidFill>
                    <a:srgbClr val="285000"/>
                  </a:solidFill>
                </a:rPr>
                <a:t>Dysphagia Resolution</a:t>
              </a:r>
            </a:p>
          </p:txBody>
        </p:sp>
        <p:sp>
          <p:nvSpPr>
            <p:cNvPr id="106" name="Line 12"/>
            <p:cNvSpPr>
              <a:spLocks noChangeShapeType="1"/>
            </p:cNvSpPr>
            <p:nvPr/>
          </p:nvSpPr>
          <p:spPr bwMode="auto">
            <a:xfrm>
              <a:off x="1411288" y="3022600"/>
              <a:ext cx="296862" cy="0"/>
            </a:xfrm>
            <a:prstGeom prst="line">
              <a:avLst/>
            </a:prstGeom>
            <a:noFill/>
            <a:ln w="38100">
              <a:solidFill>
                <a:srgbClr val="D6AD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Line 13"/>
            <p:cNvSpPr>
              <a:spLocks noChangeShapeType="1"/>
            </p:cNvSpPr>
            <p:nvPr/>
          </p:nvSpPr>
          <p:spPr bwMode="auto">
            <a:xfrm>
              <a:off x="1485900" y="5497513"/>
              <a:ext cx="222250" cy="0"/>
            </a:xfrm>
            <a:prstGeom prst="line">
              <a:avLst/>
            </a:prstGeom>
            <a:noFill/>
            <a:ln w="38100">
              <a:solidFill>
                <a:srgbClr val="D6AD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08" name="Picture 39" descr="Slide2a-new.png"/>
            <p:cNvPicPr>
              <a:picLocks noChangeAspect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752600" y="2209800"/>
              <a:ext cx="3336925" cy="1719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" name="Picture 41" descr="Slide2c-new.png"/>
            <p:cNvPicPr>
              <a:picLocks noChangeAspect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752600" y="4876800"/>
              <a:ext cx="3351213" cy="172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0" name="Picture 42" descr="Slide2b-new.png"/>
            <p:cNvPicPr>
              <a:picLocks noChangeAspect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5334000" y="2205038"/>
              <a:ext cx="3352800" cy="1736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1" name="Picture 43" descr="Slide2d-new.png"/>
            <p:cNvPicPr>
              <a:picLocks noChangeAspect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5334000" y="4859338"/>
              <a:ext cx="3376613" cy="1749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363458563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UAB-DRO-PowerPoint-Template">
  <a:themeElements>
    <a:clrScheme name="UAB-DRO-PowerPoint-Templat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UAB-DRO-PowerPoint-Template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UAB-DRO-PowerPoint-Templa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AB-DRO-PowerPoint-Template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AB-DRO-PowerPoint-Templat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AB-DRO-PowerPoint-Template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AB-DRO-PowerPoint-Template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AB-DRO-PowerPoint-Template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AB-DRO-PowerPoint-Template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AB-DRO-PowerPoint-Template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AB-DRO-PowerPoint-Template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AB-DRO-PowerPoint-Template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AB-DRO-PowerPoint-Template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AB-DRO-PowerPoint-Template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UAB-DRO-PowerPoint-Template</Template>
  <TotalTime>3196</TotalTime>
  <Words>3263</Words>
  <Application>Microsoft Office PowerPoint</Application>
  <PresentationFormat>On-screen Show (4:3)</PresentationFormat>
  <Paragraphs>1007</Paragraphs>
  <Slides>39</Slides>
  <Notes>22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40" baseType="lpstr">
      <vt:lpstr>UAB-DRO-PowerPoint-Template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Methods</vt:lpstr>
      <vt:lpstr>Statistical analyses</vt:lpstr>
      <vt:lpstr>Characteristics of the p16 evaluable OPC population were well balanced between the groups</vt:lpstr>
      <vt:lpstr>p16 status is a strong prognostic factor in locally advanced OPC:  OS (n = 182)</vt:lpstr>
      <vt:lpstr>LRC in OPC subpopulation according to p16 status and treatment effect of RT + cetuximab vs. RT alone</vt:lpstr>
      <vt:lpstr>OS in OPC subpopulation according to p16 status and treatment effect of RT + cetuximab vs. RT alone</vt:lpstr>
      <vt:lpstr>Adding cetuximab to RT did not alter the time to onset or duration of mucositis in patients with p16+ or p16− OPCa</vt:lpstr>
      <vt:lpstr>PowerPoint Presentation</vt:lpstr>
      <vt:lpstr>The association of the addition of cetuximab to RT with grade 3/4 mucositis in patients with p16+ and p16- OPC</vt:lpstr>
      <vt:lpstr>The association of the addition of cetuximab to RT with grade 3/4 dysphagia in patients with p16+ and p16- OPC</vt:lpstr>
      <vt:lpstr>Be aware of the whole iceberg</vt:lpstr>
      <vt:lpstr>Other Potential Clinical Targets Downstream of EGFr, STAT-3</vt:lpstr>
      <vt:lpstr>Apoptosis RT + Cetuximab + JAK1 Inhibitor</vt:lpstr>
      <vt:lpstr>Conclusions</vt:lpstr>
      <vt:lpstr>PowerPoint Presentation</vt:lpstr>
    </vt:vector>
  </TitlesOfParts>
  <Company>Zeekee Interactive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Title</dc:title>
  <dc:creator>Amanda Atchley</dc:creator>
  <cp:lastModifiedBy>Gwen Sims</cp:lastModifiedBy>
  <cp:revision>627</cp:revision>
  <cp:lastPrinted>2015-03-16T21:20:41Z</cp:lastPrinted>
  <dcterms:created xsi:type="dcterms:W3CDTF">2009-04-24T14:25:12Z</dcterms:created>
  <dcterms:modified xsi:type="dcterms:W3CDTF">2015-03-17T13:50:32Z</dcterms:modified>
</cp:coreProperties>
</file>